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  <p:sldMasterId id="2147483665" r:id="rId2"/>
    <p:sldMasterId id="2147483666" r:id="rId3"/>
    <p:sldMasterId id="2147483667" r:id="rId4"/>
  </p:sldMasterIdLst>
  <p:notesMasterIdLst>
    <p:notesMasterId r:id="rId25"/>
  </p:notesMasterIdLst>
  <p:handoutMasterIdLst>
    <p:handoutMasterId r:id="rId26"/>
  </p:handoutMasterIdLst>
  <p:sldIdLst>
    <p:sldId id="273" r:id="rId5"/>
    <p:sldId id="321" r:id="rId6"/>
    <p:sldId id="322" r:id="rId7"/>
    <p:sldId id="323" r:id="rId8"/>
    <p:sldId id="338" r:id="rId9"/>
    <p:sldId id="324" r:id="rId10"/>
    <p:sldId id="339" r:id="rId11"/>
    <p:sldId id="325" r:id="rId12"/>
    <p:sldId id="326" r:id="rId13"/>
    <p:sldId id="340" r:id="rId14"/>
    <p:sldId id="327" r:id="rId15"/>
    <p:sldId id="343" r:id="rId16"/>
    <p:sldId id="328" r:id="rId17"/>
    <p:sldId id="332" r:id="rId18"/>
    <p:sldId id="334" r:id="rId19"/>
    <p:sldId id="335" r:id="rId20"/>
    <p:sldId id="336" r:id="rId21"/>
    <p:sldId id="341" r:id="rId22"/>
    <p:sldId id="342" r:id="rId23"/>
    <p:sldId id="337" r:id="rId24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99"/>
    <a:srgbClr val="FFCC00"/>
    <a:srgbClr val="DDDDDD"/>
    <a:srgbClr val="C0C0C0"/>
    <a:srgbClr val="1D2F68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60" autoAdjust="0"/>
    <p:restoredTop sz="94665" autoAdjust="0"/>
  </p:normalViewPr>
  <p:slideViewPr>
    <p:cSldViewPr snapToGrid="0">
      <p:cViewPr>
        <p:scale>
          <a:sx n="70" d="100"/>
          <a:sy n="70" d="100"/>
        </p:scale>
        <p:origin x="-1068" y="-672"/>
      </p:cViewPr>
      <p:guideLst>
        <p:guide orient="horz" pos="536"/>
        <p:guide pos="3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-2094" y="-96"/>
      </p:cViewPr>
      <p:guideLst>
        <p:guide orient="horz" pos="2928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dhaval%20dadia\My%20Documents\Fire%20Suppression%20in%20Cargo%20Container\UPS%20Test\Analysis%20folder\Overall%20Analysi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haval\Desktop\ULD%204%20Test%204%20Full%20Load%20Suppresse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Oxygen Starvation in a Fire</a:t>
            </a:r>
            <a:r>
              <a:rPr lang="en-US" baseline="0"/>
              <a:t> Resistant Container</a:t>
            </a:r>
            <a:endParaRPr lang="en-US"/>
          </a:p>
        </c:rich>
      </c:tx>
      <c:overlay val="0"/>
    </c:title>
    <c:autoTitleDeleted val="0"/>
    <c:plotArea>
      <c:layout/>
      <c:scatterChart>
        <c:scatterStyle val="smoothMarker"/>
        <c:varyColors val="0"/>
        <c:ser>
          <c:idx val="1"/>
          <c:order val="0"/>
          <c:tx>
            <c:strRef>
              <c:f>'Oxygen Starvation'!$F$1</c:f>
              <c:strCache>
                <c:ptCount val="1"/>
                <c:pt idx="0">
                  <c:v>Average Ceiling Temperature (CC)</c:v>
                </c:pt>
              </c:strCache>
            </c:strRef>
          </c:tx>
          <c:spPr>
            <a:ln w="19050">
              <a:solidFill>
                <a:srgbClr val="00B0F0"/>
              </a:solidFill>
              <a:prstDash val="lgDash"/>
            </a:ln>
          </c:spPr>
          <c:marker>
            <c:symbol val="none"/>
          </c:marker>
          <c:xVal>
            <c:numRef>
              <c:f>'Oxygen Starvation'!$A$2:$A$14926</c:f>
              <c:numCache>
                <c:formatCode>General</c:formatCode>
                <c:ptCount val="14925"/>
                <c:pt idx="0">
                  <c:v>0</c:v>
                </c:pt>
                <c:pt idx="1">
                  <c:v>1.6666666666666673E-2</c:v>
                </c:pt>
                <c:pt idx="2">
                  <c:v>3.3333333333333347E-2</c:v>
                </c:pt>
                <c:pt idx="3">
                  <c:v>5.0000000000000017E-2</c:v>
                </c:pt>
                <c:pt idx="4">
                  <c:v>6.6666666666666693E-2</c:v>
                </c:pt>
                <c:pt idx="5">
                  <c:v>8.333333333333337E-2</c:v>
                </c:pt>
                <c:pt idx="6">
                  <c:v>0.1</c:v>
                </c:pt>
                <c:pt idx="7">
                  <c:v>0.11666666666666672</c:v>
                </c:pt>
                <c:pt idx="8">
                  <c:v>0.13333333333333339</c:v>
                </c:pt>
                <c:pt idx="9">
                  <c:v>0.15000000000000005</c:v>
                </c:pt>
                <c:pt idx="10">
                  <c:v>0.16666666666666671</c:v>
                </c:pt>
                <c:pt idx="11">
                  <c:v>0.18333333333333343</c:v>
                </c:pt>
                <c:pt idx="12">
                  <c:v>0.2</c:v>
                </c:pt>
                <c:pt idx="13">
                  <c:v>0.2166666666666667</c:v>
                </c:pt>
                <c:pt idx="14">
                  <c:v>0.23333333333333339</c:v>
                </c:pt>
                <c:pt idx="15">
                  <c:v>0.25</c:v>
                </c:pt>
                <c:pt idx="16">
                  <c:v>0.26666666666666677</c:v>
                </c:pt>
                <c:pt idx="17">
                  <c:v>0.28333333333333333</c:v>
                </c:pt>
                <c:pt idx="18">
                  <c:v>0.3000000000000001</c:v>
                </c:pt>
                <c:pt idx="19">
                  <c:v>0.31666666666666687</c:v>
                </c:pt>
                <c:pt idx="20">
                  <c:v>0.33333333333333331</c:v>
                </c:pt>
                <c:pt idx="21">
                  <c:v>0.35000000000000009</c:v>
                </c:pt>
                <c:pt idx="22">
                  <c:v>0.36666666666666686</c:v>
                </c:pt>
                <c:pt idx="23">
                  <c:v>0.38333333333333336</c:v>
                </c:pt>
                <c:pt idx="24">
                  <c:v>0.4</c:v>
                </c:pt>
                <c:pt idx="25">
                  <c:v>0.41666666666666685</c:v>
                </c:pt>
                <c:pt idx="26">
                  <c:v>0.43333333333333335</c:v>
                </c:pt>
                <c:pt idx="27">
                  <c:v>0.45</c:v>
                </c:pt>
                <c:pt idx="28">
                  <c:v>0.46666666666666684</c:v>
                </c:pt>
                <c:pt idx="29">
                  <c:v>0.48333333333333334</c:v>
                </c:pt>
                <c:pt idx="30">
                  <c:v>0.5</c:v>
                </c:pt>
                <c:pt idx="31">
                  <c:v>0.5166666666666665</c:v>
                </c:pt>
                <c:pt idx="32">
                  <c:v>0.53333333333333333</c:v>
                </c:pt>
                <c:pt idx="33">
                  <c:v>0.55000000000000004</c:v>
                </c:pt>
                <c:pt idx="34">
                  <c:v>0.56666666666666654</c:v>
                </c:pt>
                <c:pt idx="35">
                  <c:v>0.58333333333333359</c:v>
                </c:pt>
                <c:pt idx="36">
                  <c:v>0.6000000000000002</c:v>
                </c:pt>
                <c:pt idx="37">
                  <c:v>0.6166666666666667</c:v>
                </c:pt>
                <c:pt idx="38">
                  <c:v>0.63333333333333353</c:v>
                </c:pt>
                <c:pt idx="39">
                  <c:v>0.65000000000000024</c:v>
                </c:pt>
                <c:pt idx="40">
                  <c:v>0.66666666666666663</c:v>
                </c:pt>
                <c:pt idx="41">
                  <c:v>0.68333333333333368</c:v>
                </c:pt>
                <c:pt idx="42">
                  <c:v>0.70000000000000018</c:v>
                </c:pt>
                <c:pt idx="43">
                  <c:v>0.71666666666666667</c:v>
                </c:pt>
                <c:pt idx="44">
                  <c:v>0.7333333333333335</c:v>
                </c:pt>
                <c:pt idx="45">
                  <c:v>0.75000000000000022</c:v>
                </c:pt>
                <c:pt idx="46">
                  <c:v>0.76666666666666672</c:v>
                </c:pt>
                <c:pt idx="47">
                  <c:v>0.78333333333333333</c:v>
                </c:pt>
                <c:pt idx="48">
                  <c:v>0.8</c:v>
                </c:pt>
                <c:pt idx="49">
                  <c:v>0.81666666666666654</c:v>
                </c:pt>
                <c:pt idx="50">
                  <c:v>0.83333333333333359</c:v>
                </c:pt>
                <c:pt idx="51">
                  <c:v>0.8500000000000002</c:v>
                </c:pt>
                <c:pt idx="52">
                  <c:v>0.8666666666666667</c:v>
                </c:pt>
                <c:pt idx="53">
                  <c:v>0.88333333333333353</c:v>
                </c:pt>
                <c:pt idx="54">
                  <c:v>0.9</c:v>
                </c:pt>
                <c:pt idx="55">
                  <c:v>0.91666666666666652</c:v>
                </c:pt>
                <c:pt idx="56">
                  <c:v>0.93333333333333335</c:v>
                </c:pt>
                <c:pt idx="57">
                  <c:v>0.95000000000000018</c:v>
                </c:pt>
                <c:pt idx="58">
                  <c:v>0.96666666666666667</c:v>
                </c:pt>
                <c:pt idx="59">
                  <c:v>0.98333333333333328</c:v>
                </c:pt>
                <c:pt idx="60">
                  <c:v>1</c:v>
                </c:pt>
                <c:pt idx="61">
                  <c:v>1.0166666666666666</c:v>
                </c:pt>
                <c:pt idx="62">
                  <c:v>1.0333333333333334</c:v>
                </c:pt>
                <c:pt idx="63">
                  <c:v>1.05</c:v>
                </c:pt>
                <c:pt idx="64">
                  <c:v>1.0666666666666667</c:v>
                </c:pt>
                <c:pt idx="65">
                  <c:v>1.0833333333333333</c:v>
                </c:pt>
                <c:pt idx="66">
                  <c:v>1.1000000000000001</c:v>
                </c:pt>
                <c:pt idx="67">
                  <c:v>1.1166666666666667</c:v>
                </c:pt>
                <c:pt idx="68">
                  <c:v>1.1333333333333333</c:v>
                </c:pt>
                <c:pt idx="69">
                  <c:v>1.1499999999999995</c:v>
                </c:pt>
                <c:pt idx="70">
                  <c:v>1.1666666666666667</c:v>
                </c:pt>
                <c:pt idx="71">
                  <c:v>1.1833333333333333</c:v>
                </c:pt>
                <c:pt idx="72">
                  <c:v>1.2</c:v>
                </c:pt>
                <c:pt idx="73">
                  <c:v>1.2166666666666666</c:v>
                </c:pt>
                <c:pt idx="74">
                  <c:v>1.2333333333333334</c:v>
                </c:pt>
                <c:pt idx="75">
                  <c:v>1.25</c:v>
                </c:pt>
                <c:pt idx="76">
                  <c:v>1.2666666666666666</c:v>
                </c:pt>
                <c:pt idx="77">
                  <c:v>1.2833333333333334</c:v>
                </c:pt>
                <c:pt idx="78">
                  <c:v>1.3</c:v>
                </c:pt>
                <c:pt idx="79">
                  <c:v>1.3166666666666667</c:v>
                </c:pt>
                <c:pt idx="80">
                  <c:v>1.3333333333333333</c:v>
                </c:pt>
                <c:pt idx="81">
                  <c:v>1.35</c:v>
                </c:pt>
                <c:pt idx="82">
                  <c:v>1.3666666666666667</c:v>
                </c:pt>
                <c:pt idx="83">
                  <c:v>1.3833333333333333</c:v>
                </c:pt>
                <c:pt idx="84">
                  <c:v>1.4</c:v>
                </c:pt>
                <c:pt idx="85">
                  <c:v>1.4166666666666663</c:v>
                </c:pt>
                <c:pt idx="86">
                  <c:v>1.4333333333333329</c:v>
                </c:pt>
                <c:pt idx="87">
                  <c:v>1.45</c:v>
                </c:pt>
                <c:pt idx="88">
                  <c:v>1.4666666666666666</c:v>
                </c:pt>
                <c:pt idx="89">
                  <c:v>1.4833333333333334</c:v>
                </c:pt>
                <c:pt idx="90">
                  <c:v>1.5</c:v>
                </c:pt>
                <c:pt idx="91">
                  <c:v>1.5166666666666666</c:v>
                </c:pt>
                <c:pt idx="92">
                  <c:v>1.5333333333333334</c:v>
                </c:pt>
                <c:pt idx="93">
                  <c:v>1.55</c:v>
                </c:pt>
                <c:pt idx="94">
                  <c:v>1.5666666666666667</c:v>
                </c:pt>
                <c:pt idx="95">
                  <c:v>1.5833333333333333</c:v>
                </c:pt>
                <c:pt idx="96">
                  <c:v>1.6</c:v>
                </c:pt>
                <c:pt idx="97">
                  <c:v>1.6166666666666667</c:v>
                </c:pt>
                <c:pt idx="98">
                  <c:v>1.6333333333333333</c:v>
                </c:pt>
                <c:pt idx="99">
                  <c:v>1.6500000000000001</c:v>
                </c:pt>
                <c:pt idx="100">
                  <c:v>1.6666666666666667</c:v>
                </c:pt>
                <c:pt idx="101">
                  <c:v>1.6833333333333333</c:v>
                </c:pt>
                <c:pt idx="102">
                  <c:v>1.7000000000000004</c:v>
                </c:pt>
                <c:pt idx="103">
                  <c:v>1.716666666666667</c:v>
                </c:pt>
                <c:pt idx="104">
                  <c:v>1.7333333333333338</c:v>
                </c:pt>
                <c:pt idx="105">
                  <c:v>1.7500000000000004</c:v>
                </c:pt>
                <c:pt idx="106">
                  <c:v>1.7666666666666671</c:v>
                </c:pt>
                <c:pt idx="107">
                  <c:v>1.7833333333333339</c:v>
                </c:pt>
                <c:pt idx="108">
                  <c:v>1.8</c:v>
                </c:pt>
                <c:pt idx="109">
                  <c:v>1.8166666666666667</c:v>
                </c:pt>
                <c:pt idx="110">
                  <c:v>1.8333333333333333</c:v>
                </c:pt>
                <c:pt idx="111">
                  <c:v>1.85</c:v>
                </c:pt>
                <c:pt idx="112">
                  <c:v>1.8666666666666667</c:v>
                </c:pt>
                <c:pt idx="113">
                  <c:v>1.8833333333333333</c:v>
                </c:pt>
                <c:pt idx="114">
                  <c:v>1.9</c:v>
                </c:pt>
                <c:pt idx="115">
                  <c:v>1.9166666666666663</c:v>
                </c:pt>
                <c:pt idx="116">
                  <c:v>1.9333333333333329</c:v>
                </c:pt>
                <c:pt idx="117">
                  <c:v>1.95</c:v>
                </c:pt>
                <c:pt idx="118">
                  <c:v>1.9666666666666666</c:v>
                </c:pt>
                <c:pt idx="119">
                  <c:v>1.9833333333333334</c:v>
                </c:pt>
                <c:pt idx="120">
                  <c:v>2</c:v>
                </c:pt>
                <c:pt idx="121">
                  <c:v>2.0166666666666657</c:v>
                </c:pt>
                <c:pt idx="122">
                  <c:v>2.0333333333333332</c:v>
                </c:pt>
                <c:pt idx="123">
                  <c:v>2.0499999999999998</c:v>
                </c:pt>
                <c:pt idx="124">
                  <c:v>2.0666666666666669</c:v>
                </c:pt>
                <c:pt idx="125">
                  <c:v>2.0833333333333344</c:v>
                </c:pt>
                <c:pt idx="126">
                  <c:v>2.1</c:v>
                </c:pt>
                <c:pt idx="127">
                  <c:v>2.1166666666666667</c:v>
                </c:pt>
                <c:pt idx="128">
                  <c:v>2.1333333333333342</c:v>
                </c:pt>
                <c:pt idx="129">
                  <c:v>2.15</c:v>
                </c:pt>
                <c:pt idx="130">
                  <c:v>2.1666666666666665</c:v>
                </c:pt>
                <c:pt idx="131">
                  <c:v>2.183333333333334</c:v>
                </c:pt>
                <c:pt idx="132">
                  <c:v>2.2000000000000002</c:v>
                </c:pt>
                <c:pt idx="133">
                  <c:v>2.2166666666666668</c:v>
                </c:pt>
                <c:pt idx="134">
                  <c:v>2.2333333333333343</c:v>
                </c:pt>
                <c:pt idx="135">
                  <c:v>2.25</c:v>
                </c:pt>
                <c:pt idx="136">
                  <c:v>2.2666666666666666</c:v>
                </c:pt>
                <c:pt idx="137">
                  <c:v>2.2833333333333345</c:v>
                </c:pt>
                <c:pt idx="138">
                  <c:v>2.2999999999999998</c:v>
                </c:pt>
                <c:pt idx="139">
                  <c:v>2.316666666666666</c:v>
                </c:pt>
                <c:pt idx="140">
                  <c:v>2.3333333333333335</c:v>
                </c:pt>
                <c:pt idx="141">
                  <c:v>2.3499999999999992</c:v>
                </c:pt>
                <c:pt idx="142">
                  <c:v>2.3666666666666667</c:v>
                </c:pt>
                <c:pt idx="143">
                  <c:v>2.3833333333333342</c:v>
                </c:pt>
                <c:pt idx="144">
                  <c:v>2.4</c:v>
                </c:pt>
                <c:pt idx="145">
                  <c:v>2.4166666666666656</c:v>
                </c:pt>
                <c:pt idx="146">
                  <c:v>2.4333333333333331</c:v>
                </c:pt>
                <c:pt idx="147">
                  <c:v>2.4499999999999997</c:v>
                </c:pt>
                <c:pt idx="148">
                  <c:v>2.4666666666666668</c:v>
                </c:pt>
                <c:pt idx="149">
                  <c:v>2.4833333333333343</c:v>
                </c:pt>
                <c:pt idx="150">
                  <c:v>2.5</c:v>
                </c:pt>
                <c:pt idx="151">
                  <c:v>2.5166666666666657</c:v>
                </c:pt>
                <c:pt idx="152">
                  <c:v>2.5333333333333332</c:v>
                </c:pt>
                <c:pt idx="153">
                  <c:v>2.5499999999999998</c:v>
                </c:pt>
                <c:pt idx="154">
                  <c:v>2.5666666666666669</c:v>
                </c:pt>
                <c:pt idx="155">
                  <c:v>2.5833333333333344</c:v>
                </c:pt>
                <c:pt idx="156">
                  <c:v>2.6</c:v>
                </c:pt>
                <c:pt idx="157">
                  <c:v>2.6166666666666667</c:v>
                </c:pt>
                <c:pt idx="158">
                  <c:v>2.6333333333333342</c:v>
                </c:pt>
                <c:pt idx="159">
                  <c:v>2.65</c:v>
                </c:pt>
                <c:pt idx="160">
                  <c:v>2.6666666666666665</c:v>
                </c:pt>
                <c:pt idx="161">
                  <c:v>2.683333333333334</c:v>
                </c:pt>
                <c:pt idx="162">
                  <c:v>2.7</c:v>
                </c:pt>
                <c:pt idx="163">
                  <c:v>2.7166666666666668</c:v>
                </c:pt>
                <c:pt idx="164">
                  <c:v>2.7333333333333343</c:v>
                </c:pt>
                <c:pt idx="165">
                  <c:v>2.75</c:v>
                </c:pt>
                <c:pt idx="166">
                  <c:v>2.7666666666666666</c:v>
                </c:pt>
                <c:pt idx="167">
                  <c:v>2.7833333333333345</c:v>
                </c:pt>
                <c:pt idx="168">
                  <c:v>2.8</c:v>
                </c:pt>
                <c:pt idx="169">
                  <c:v>2.816666666666666</c:v>
                </c:pt>
                <c:pt idx="170">
                  <c:v>2.8333333333333335</c:v>
                </c:pt>
                <c:pt idx="171">
                  <c:v>2.8499999999999992</c:v>
                </c:pt>
                <c:pt idx="172">
                  <c:v>2.8666666666666667</c:v>
                </c:pt>
                <c:pt idx="173">
                  <c:v>2.8833333333333342</c:v>
                </c:pt>
                <c:pt idx="174">
                  <c:v>2.9</c:v>
                </c:pt>
                <c:pt idx="175">
                  <c:v>2.9166666666666656</c:v>
                </c:pt>
                <c:pt idx="176">
                  <c:v>2.9333333333333331</c:v>
                </c:pt>
                <c:pt idx="177">
                  <c:v>2.9499999999999997</c:v>
                </c:pt>
                <c:pt idx="178">
                  <c:v>2.9666666666666668</c:v>
                </c:pt>
                <c:pt idx="179">
                  <c:v>2.9833333333333343</c:v>
                </c:pt>
                <c:pt idx="180">
                  <c:v>3</c:v>
                </c:pt>
                <c:pt idx="181">
                  <c:v>3.0166666666666657</c:v>
                </c:pt>
                <c:pt idx="182">
                  <c:v>3.0333333333333332</c:v>
                </c:pt>
                <c:pt idx="183">
                  <c:v>3.05</c:v>
                </c:pt>
                <c:pt idx="184">
                  <c:v>3.0666666666666669</c:v>
                </c:pt>
                <c:pt idx="185">
                  <c:v>3.0833333333333344</c:v>
                </c:pt>
                <c:pt idx="186">
                  <c:v>3.1</c:v>
                </c:pt>
                <c:pt idx="187">
                  <c:v>3.1166666666666667</c:v>
                </c:pt>
                <c:pt idx="188">
                  <c:v>3.1333333333333342</c:v>
                </c:pt>
                <c:pt idx="189">
                  <c:v>3.15</c:v>
                </c:pt>
                <c:pt idx="190">
                  <c:v>3.1666666666666665</c:v>
                </c:pt>
                <c:pt idx="191">
                  <c:v>3.183333333333334</c:v>
                </c:pt>
                <c:pt idx="192">
                  <c:v>3.2</c:v>
                </c:pt>
                <c:pt idx="193">
                  <c:v>3.2166666666666668</c:v>
                </c:pt>
                <c:pt idx="194">
                  <c:v>3.2333333333333343</c:v>
                </c:pt>
                <c:pt idx="195">
                  <c:v>3.25</c:v>
                </c:pt>
                <c:pt idx="196">
                  <c:v>3.2666666666666666</c:v>
                </c:pt>
                <c:pt idx="197">
                  <c:v>3.2833333333333345</c:v>
                </c:pt>
                <c:pt idx="198">
                  <c:v>3.3</c:v>
                </c:pt>
                <c:pt idx="199">
                  <c:v>3.316666666666666</c:v>
                </c:pt>
                <c:pt idx="200">
                  <c:v>3.3333333333333335</c:v>
                </c:pt>
                <c:pt idx="201">
                  <c:v>3.3499999999999992</c:v>
                </c:pt>
                <c:pt idx="202">
                  <c:v>3.3666666666666667</c:v>
                </c:pt>
                <c:pt idx="203">
                  <c:v>3.3833333333333342</c:v>
                </c:pt>
                <c:pt idx="204">
                  <c:v>3.4</c:v>
                </c:pt>
                <c:pt idx="205">
                  <c:v>3.4166666666666656</c:v>
                </c:pt>
                <c:pt idx="206">
                  <c:v>3.4333333333333331</c:v>
                </c:pt>
                <c:pt idx="207">
                  <c:v>3.4499999999999997</c:v>
                </c:pt>
                <c:pt idx="208">
                  <c:v>3.4666666666666668</c:v>
                </c:pt>
                <c:pt idx="209">
                  <c:v>3.4833333333333343</c:v>
                </c:pt>
                <c:pt idx="210">
                  <c:v>3.5</c:v>
                </c:pt>
                <c:pt idx="211">
                  <c:v>3.5166666666666657</c:v>
                </c:pt>
                <c:pt idx="212">
                  <c:v>3.5333333333333332</c:v>
                </c:pt>
                <c:pt idx="213">
                  <c:v>3.55</c:v>
                </c:pt>
                <c:pt idx="214">
                  <c:v>3.5666666666666669</c:v>
                </c:pt>
                <c:pt idx="215">
                  <c:v>3.5833333333333344</c:v>
                </c:pt>
                <c:pt idx="216">
                  <c:v>3.6</c:v>
                </c:pt>
                <c:pt idx="217">
                  <c:v>3.6166666666666667</c:v>
                </c:pt>
                <c:pt idx="218">
                  <c:v>3.6333333333333342</c:v>
                </c:pt>
                <c:pt idx="219">
                  <c:v>3.65</c:v>
                </c:pt>
                <c:pt idx="220">
                  <c:v>3.6666666666666665</c:v>
                </c:pt>
                <c:pt idx="221">
                  <c:v>3.683333333333334</c:v>
                </c:pt>
                <c:pt idx="222">
                  <c:v>3.7</c:v>
                </c:pt>
                <c:pt idx="223">
                  <c:v>3.7166666666666668</c:v>
                </c:pt>
                <c:pt idx="224">
                  <c:v>3.7333333333333343</c:v>
                </c:pt>
                <c:pt idx="225">
                  <c:v>3.75</c:v>
                </c:pt>
                <c:pt idx="226">
                  <c:v>3.7666666666666666</c:v>
                </c:pt>
                <c:pt idx="227">
                  <c:v>3.7833333333333345</c:v>
                </c:pt>
                <c:pt idx="228">
                  <c:v>3.8</c:v>
                </c:pt>
                <c:pt idx="229">
                  <c:v>3.816666666666666</c:v>
                </c:pt>
                <c:pt idx="230">
                  <c:v>3.8333333333333335</c:v>
                </c:pt>
                <c:pt idx="231">
                  <c:v>3.8499999999999992</c:v>
                </c:pt>
                <c:pt idx="232">
                  <c:v>3.8666666666666667</c:v>
                </c:pt>
                <c:pt idx="233">
                  <c:v>3.8833333333333342</c:v>
                </c:pt>
                <c:pt idx="234">
                  <c:v>3.9</c:v>
                </c:pt>
                <c:pt idx="235">
                  <c:v>3.9166666666666656</c:v>
                </c:pt>
                <c:pt idx="236">
                  <c:v>3.9333333333333331</c:v>
                </c:pt>
                <c:pt idx="237">
                  <c:v>3.9499999999999997</c:v>
                </c:pt>
                <c:pt idx="238">
                  <c:v>3.9666666666666668</c:v>
                </c:pt>
                <c:pt idx="239">
                  <c:v>3.9833333333333343</c:v>
                </c:pt>
                <c:pt idx="240">
                  <c:v>4</c:v>
                </c:pt>
                <c:pt idx="241">
                  <c:v>4.0166666666666684</c:v>
                </c:pt>
                <c:pt idx="242">
                  <c:v>4.0333333333333359</c:v>
                </c:pt>
                <c:pt idx="243">
                  <c:v>4.05</c:v>
                </c:pt>
                <c:pt idx="244">
                  <c:v>4.0666666666666664</c:v>
                </c:pt>
                <c:pt idx="245">
                  <c:v>4.0833333333333348</c:v>
                </c:pt>
                <c:pt idx="246">
                  <c:v>4.0999999999999996</c:v>
                </c:pt>
                <c:pt idx="247">
                  <c:v>4.1166666666666663</c:v>
                </c:pt>
                <c:pt idx="248">
                  <c:v>4.1333333333333364</c:v>
                </c:pt>
                <c:pt idx="249">
                  <c:v>4.1499999999999995</c:v>
                </c:pt>
                <c:pt idx="250">
                  <c:v>4.166666666666667</c:v>
                </c:pt>
                <c:pt idx="251">
                  <c:v>4.1833333333333362</c:v>
                </c:pt>
                <c:pt idx="252">
                  <c:v>4.2</c:v>
                </c:pt>
                <c:pt idx="253">
                  <c:v>4.2166666666666686</c:v>
                </c:pt>
                <c:pt idx="254">
                  <c:v>4.2333333333333361</c:v>
                </c:pt>
                <c:pt idx="255">
                  <c:v>4.25</c:v>
                </c:pt>
                <c:pt idx="256">
                  <c:v>4.2666666666666684</c:v>
                </c:pt>
                <c:pt idx="257">
                  <c:v>4.2833333333333359</c:v>
                </c:pt>
                <c:pt idx="258">
                  <c:v>4.3</c:v>
                </c:pt>
                <c:pt idx="259">
                  <c:v>4.3166666666666664</c:v>
                </c:pt>
                <c:pt idx="260">
                  <c:v>4.3333333333333348</c:v>
                </c:pt>
                <c:pt idx="261">
                  <c:v>4.3499999999999996</c:v>
                </c:pt>
                <c:pt idx="262">
                  <c:v>4.3666666666666663</c:v>
                </c:pt>
                <c:pt idx="263">
                  <c:v>4.3833333333333364</c:v>
                </c:pt>
                <c:pt idx="264">
                  <c:v>4.4000000000000004</c:v>
                </c:pt>
                <c:pt idx="265">
                  <c:v>4.4166666666666687</c:v>
                </c:pt>
                <c:pt idx="266">
                  <c:v>4.4333333333333371</c:v>
                </c:pt>
                <c:pt idx="267">
                  <c:v>4.45</c:v>
                </c:pt>
                <c:pt idx="268">
                  <c:v>4.4666666666666686</c:v>
                </c:pt>
                <c:pt idx="269">
                  <c:v>4.4833333333333361</c:v>
                </c:pt>
                <c:pt idx="270">
                  <c:v>4.5</c:v>
                </c:pt>
                <c:pt idx="271">
                  <c:v>4.5166666666666684</c:v>
                </c:pt>
                <c:pt idx="272">
                  <c:v>4.5333333333333359</c:v>
                </c:pt>
                <c:pt idx="273">
                  <c:v>4.55</c:v>
                </c:pt>
                <c:pt idx="274">
                  <c:v>4.5666666666666664</c:v>
                </c:pt>
                <c:pt idx="275">
                  <c:v>4.5833333333333348</c:v>
                </c:pt>
                <c:pt idx="276">
                  <c:v>4.5999999999999996</c:v>
                </c:pt>
                <c:pt idx="277">
                  <c:v>4.6166666666666663</c:v>
                </c:pt>
                <c:pt idx="278">
                  <c:v>4.6333333333333364</c:v>
                </c:pt>
                <c:pt idx="279">
                  <c:v>4.6499999999999995</c:v>
                </c:pt>
                <c:pt idx="280">
                  <c:v>4.666666666666667</c:v>
                </c:pt>
                <c:pt idx="281">
                  <c:v>4.6833333333333362</c:v>
                </c:pt>
                <c:pt idx="282">
                  <c:v>4.7</c:v>
                </c:pt>
                <c:pt idx="283">
                  <c:v>4.7166666666666686</c:v>
                </c:pt>
                <c:pt idx="284">
                  <c:v>4.7333333333333361</c:v>
                </c:pt>
                <c:pt idx="285">
                  <c:v>4.75</c:v>
                </c:pt>
                <c:pt idx="286">
                  <c:v>4.7666666666666684</c:v>
                </c:pt>
                <c:pt idx="287">
                  <c:v>4.7833333333333359</c:v>
                </c:pt>
                <c:pt idx="288">
                  <c:v>4.8</c:v>
                </c:pt>
                <c:pt idx="289">
                  <c:v>4.8166666666666664</c:v>
                </c:pt>
                <c:pt idx="290">
                  <c:v>4.8333333333333348</c:v>
                </c:pt>
                <c:pt idx="291">
                  <c:v>4.8499999999999996</c:v>
                </c:pt>
                <c:pt idx="292">
                  <c:v>4.8666666666666663</c:v>
                </c:pt>
                <c:pt idx="293">
                  <c:v>4.8833333333333364</c:v>
                </c:pt>
                <c:pt idx="294">
                  <c:v>4.9000000000000004</c:v>
                </c:pt>
                <c:pt idx="295">
                  <c:v>4.9166666666666687</c:v>
                </c:pt>
                <c:pt idx="296">
                  <c:v>4.9333333333333371</c:v>
                </c:pt>
                <c:pt idx="297">
                  <c:v>4.95</c:v>
                </c:pt>
                <c:pt idx="298">
                  <c:v>4.9666666666666686</c:v>
                </c:pt>
                <c:pt idx="299">
                  <c:v>4.9833333333333361</c:v>
                </c:pt>
                <c:pt idx="300">
                  <c:v>5</c:v>
                </c:pt>
                <c:pt idx="301">
                  <c:v>5.0166666666666684</c:v>
                </c:pt>
                <c:pt idx="302">
                  <c:v>5.0333333333333359</c:v>
                </c:pt>
                <c:pt idx="303">
                  <c:v>5.05</c:v>
                </c:pt>
                <c:pt idx="304">
                  <c:v>5.0666666666666664</c:v>
                </c:pt>
                <c:pt idx="305">
                  <c:v>5.0833333333333348</c:v>
                </c:pt>
                <c:pt idx="306">
                  <c:v>5.0999999999999996</c:v>
                </c:pt>
                <c:pt idx="307">
                  <c:v>5.1166666666666663</c:v>
                </c:pt>
                <c:pt idx="308">
                  <c:v>5.1333333333333364</c:v>
                </c:pt>
                <c:pt idx="309">
                  <c:v>5.1499999999999995</c:v>
                </c:pt>
                <c:pt idx="310">
                  <c:v>5.166666666666667</c:v>
                </c:pt>
                <c:pt idx="311">
                  <c:v>5.1833333333333362</c:v>
                </c:pt>
                <c:pt idx="312">
                  <c:v>5.2</c:v>
                </c:pt>
                <c:pt idx="313">
                  <c:v>5.2166666666666686</c:v>
                </c:pt>
                <c:pt idx="314">
                  <c:v>5.2333333333333361</c:v>
                </c:pt>
                <c:pt idx="315">
                  <c:v>5.25</c:v>
                </c:pt>
                <c:pt idx="316">
                  <c:v>5.2666666666666684</c:v>
                </c:pt>
                <c:pt idx="317">
                  <c:v>5.2833333333333359</c:v>
                </c:pt>
                <c:pt idx="318">
                  <c:v>5.3</c:v>
                </c:pt>
                <c:pt idx="319">
                  <c:v>5.3166666666666664</c:v>
                </c:pt>
                <c:pt idx="320">
                  <c:v>5.3333333333333348</c:v>
                </c:pt>
                <c:pt idx="321">
                  <c:v>5.35</c:v>
                </c:pt>
                <c:pt idx="322">
                  <c:v>5.3666666666666663</c:v>
                </c:pt>
                <c:pt idx="323">
                  <c:v>5.3833333333333364</c:v>
                </c:pt>
                <c:pt idx="324">
                  <c:v>5.4</c:v>
                </c:pt>
                <c:pt idx="325">
                  <c:v>5.4166666666666687</c:v>
                </c:pt>
                <c:pt idx="326">
                  <c:v>5.4333333333333371</c:v>
                </c:pt>
                <c:pt idx="327">
                  <c:v>5.45</c:v>
                </c:pt>
                <c:pt idx="328">
                  <c:v>5.4666666666666686</c:v>
                </c:pt>
                <c:pt idx="329">
                  <c:v>5.4833333333333361</c:v>
                </c:pt>
                <c:pt idx="330">
                  <c:v>5.5</c:v>
                </c:pt>
                <c:pt idx="331">
                  <c:v>5.5166666666666684</c:v>
                </c:pt>
                <c:pt idx="332">
                  <c:v>5.5333333333333359</c:v>
                </c:pt>
                <c:pt idx="333">
                  <c:v>5.55</c:v>
                </c:pt>
                <c:pt idx="334">
                  <c:v>5.5666666666666664</c:v>
                </c:pt>
                <c:pt idx="335">
                  <c:v>5.5833333333333348</c:v>
                </c:pt>
                <c:pt idx="336">
                  <c:v>5.6</c:v>
                </c:pt>
                <c:pt idx="337">
                  <c:v>5.6166666666666663</c:v>
                </c:pt>
                <c:pt idx="338">
                  <c:v>5.6333333333333364</c:v>
                </c:pt>
                <c:pt idx="339">
                  <c:v>5.6499999999999995</c:v>
                </c:pt>
                <c:pt idx="340">
                  <c:v>5.666666666666667</c:v>
                </c:pt>
                <c:pt idx="341">
                  <c:v>5.6833333333333362</c:v>
                </c:pt>
                <c:pt idx="342">
                  <c:v>5.7</c:v>
                </c:pt>
                <c:pt idx="343">
                  <c:v>5.7166666666666686</c:v>
                </c:pt>
                <c:pt idx="344">
                  <c:v>5.7333333333333361</c:v>
                </c:pt>
                <c:pt idx="345">
                  <c:v>5.75</c:v>
                </c:pt>
                <c:pt idx="346">
                  <c:v>5.7666666666666684</c:v>
                </c:pt>
                <c:pt idx="347">
                  <c:v>5.7833333333333359</c:v>
                </c:pt>
                <c:pt idx="348">
                  <c:v>5.8</c:v>
                </c:pt>
                <c:pt idx="349">
                  <c:v>5.8166666666666664</c:v>
                </c:pt>
                <c:pt idx="350">
                  <c:v>5.8333333333333348</c:v>
                </c:pt>
                <c:pt idx="351">
                  <c:v>5.85</c:v>
                </c:pt>
                <c:pt idx="352">
                  <c:v>5.8666666666666663</c:v>
                </c:pt>
                <c:pt idx="353">
                  <c:v>5.8833333333333364</c:v>
                </c:pt>
                <c:pt idx="354">
                  <c:v>5.9</c:v>
                </c:pt>
                <c:pt idx="355">
                  <c:v>5.9166666666666687</c:v>
                </c:pt>
                <c:pt idx="356">
                  <c:v>5.9333333333333371</c:v>
                </c:pt>
                <c:pt idx="357">
                  <c:v>5.95</c:v>
                </c:pt>
                <c:pt idx="358">
                  <c:v>5.9666666666666686</c:v>
                </c:pt>
                <c:pt idx="359">
                  <c:v>5.9833333333333361</c:v>
                </c:pt>
                <c:pt idx="360">
                  <c:v>6</c:v>
                </c:pt>
                <c:pt idx="361">
                  <c:v>6.0166666666666684</c:v>
                </c:pt>
                <c:pt idx="362">
                  <c:v>6.0333333333333359</c:v>
                </c:pt>
                <c:pt idx="363">
                  <c:v>6.05</c:v>
                </c:pt>
                <c:pt idx="364">
                  <c:v>6.0666666666666664</c:v>
                </c:pt>
                <c:pt idx="365">
                  <c:v>6.0833333333333348</c:v>
                </c:pt>
                <c:pt idx="366">
                  <c:v>6.1</c:v>
                </c:pt>
                <c:pt idx="367">
                  <c:v>6.1166666666666663</c:v>
                </c:pt>
                <c:pt idx="368">
                  <c:v>6.1333333333333364</c:v>
                </c:pt>
                <c:pt idx="369">
                  <c:v>6.1499999999999995</c:v>
                </c:pt>
                <c:pt idx="370">
                  <c:v>6.166666666666667</c:v>
                </c:pt>
                <c:pt idx="371">
                  <c:v>6.1833333333333362</c:v>
                </c:pt>
                <c:pt idx="372">
                  <c:v>6.2</c:v>
                </c:pt>
                <c:pt idx="373">
                  <c:v>6.2166666666666686</c:v>
                </c:pt>
                <c:pt idx="374">
                  <c:v>6.2333333333333361</c:v>
                </c:pt>
                <c:pt idx="375">
                  <c:v>6.25</c:v>
                </c:pt>
                <c:pt idx="376">
                  <c:v>6.2666666666666684</c:v>
                </c:pt>
                <c:pt idx="377">
                  <c:v>6.2833333333333359</c:v>
                </c:pt>
                <c:pt idx="378">
                  <c:v>6.3</c:v>
                </c:pt>
                <c:pt idx="379">
                  <c:v>6.3166666666666664</c:v>
                </c:pt>
                <c:pt idx="380">
                  <c:v>6.3333333333333348</c:v>
                </c:pt>
                <c:pt idx="381">
                  <c:v>6.35</c:v>
                </c:pt>
                <c:pt idx="382">
                  <c:v>6.3666666666666663</c:v>
                </c:pt>
                <c:pt idx="383">
                  <c:v>6.3833333333333364</c:v>
                </c:pt>
                <c:pt idx="384">
                  <c:v>6.4</c:v>
                </c:pt>
                <c:pt idx="385">
                  <c:v>6.4166666666666687</c:v>
                </c:pt>
                <c:pt idx="386">
                  <c:v>6.4333333333333371</c:v>
                </c:pt>
                <c:pt idx="387">
                  <c:v>6.45</c:v>
                </c:pt>
                <c:pt idx="388">
                  <c:v>6.4666666666666686</c:v>
                </c:pt>
                <c:pt idx="389">
                  <c:v>6.4833333333333361</c:v>
                </c:pt>
                <c:pt idx="390">
                  <c:v>6.5</c:v>
                </c:pt>
                <c:pt idx="391">
                  <c:v>6.5166666666666684</c:v>
                </c:pt>
                <c:pt idx="392">
                  <c:v>6.5333333333333359</c:v>
                </c:pt>
                <c:pt idx="393">
                  <c:v>6.55</c:v>
                </c:pt>
                <c:pt idx="394">
                  <c:v>6.5666666666666664</c:v>
                </c:pt>
                <c:pt idx="395">
                  <c:v>6.5833333333333348</c:v>
                </c:pt>
                <c:pt idx="396">
                  <c:v>6.6</c:v>
                </c:pt>
                <c:pt idx="397">
                  <c:v>6.6166666666666663</c:v>
                </c:pt>
                <c:pt idx="398">
                  <c:v>6.6333333333333364</c:v>
                </c:pt>
                <c:pt idx="399">
                  <c:v>6.6499999999999995</c:v>
                </c:pt>
                <c:pt idx="400">
                  <c:v>6.666666666666667</c:v>
                </c:pt>
                <c:pt idx="401">
                  <c:v>6.6833333333333362</c:v>
                </c:pt>
                <c:pt idx="402">
                  <c:v>6.7</c:v>
                </c:pt>
                <c:pt idx="403">
                  <c:v>6.7166666666666686</c:v>
                </c:pt>
                <c:pt idx="404">
                  <c:v>6.7333333333333361</c:v>
                </c:pt>
                <c:pt idx="405">
                  <c:v>6.75</c:v>
                </c:pt>
                <c:pt idx="406">
                  <c:v>6.7666666666666684</c:v>
                </c:pt>
                <c:pt idx="407">
                  <c:v>6.7833333333333359</c:v>
                </c:pt>
                <c:pt idx="408">
                  <c:v>6.8</c:v>
                </c:pt>
                <c:pt idx="409">
                  <c:v>6.8166666666666664</c:v>
                </c:pt>
                <c:pt idx="410">
                  <c:v>6.8333333333333348</c:v>
                </c:pt>
                <c:pt idx="411">
                  <c:v>6.85</c:v>
                </c:pt>
                <c:pt idx="412">
                  <c:v>6.8666666666666663</c:v>
                </c:pt>
                <c:pt idx="413">
                  <c:v>6.8833333333333364</c:v>
                </c:pt>
                <c:pt idx="414">
                  <c:v>6.9</c:v>
                </c:pt>
                <c:pt idx="415">
                  <c:v>6.9166666666666687</c:v>
                </c:pt>
                <c:pt idx="416">
                  <c:v>6.9333333333333371</c:v>
                </c:pt>
                <c:pt idx="417">
                  <c:v>6.95</c:v>
                </c:pt>
                <c:pt idx="418">
                  <c:v>6.9666666666666686</c:v>
                </c:pt>
                <c:pt idx="419">
                  <c:v>6.9833333333333361</c:v>
                </c:pt>
                <c:pt idx="420">
                  <c:v>7</c:v>
                </c:pt>
                <c:pt idx="421">
                  <c:v>7.0166666666666684</c:v>
                </c:pt>
                <c:pt idx="422">
                  <c:v>7.0333333333333359</c:v>
                </c:pt>
                <c:pt idx="423">
                  <c:v>7.05</c:v>
                </c:pt>
                <c:pt idx="424">
                  <c:v>7.0666666666666664</c:v>
                </c:pt>
                <c:pt idx="425">
                  <c:v>7.0833333333333348</c:v>
                </c:pt>
                <c:pt idx="426">
                  <c:v>7.1</c:v>
                </c:pt>
                <c:pt idx="427">
                  <c:v>7.1166666666666663</c:v>
                </c:pt>
                <c:pt idx="428">
                  <c:v>7.1333333333333364</c:v>
                </c:pt>
                <c:pt idx="429">
                  <c:v>7.1499999999999995</c:v>
                </c:pt>
                <c:pt idx="430">
                  <c:v>7.166666666666667</c:v>
                </c:pt>
                <c:pt idx="431">
                  <c:v>7.1833333333333362</c:v>
                </c:pt>
                <c:pt idx="432">
                  <c:v>7.2</c:v>
                </c:pt>
                <c:pt idx="433">
                  <c:v>7.2166666666666686</c:v>
                </c:pt>
                <c:pt idx="434">
                  <c:v>7.2333333333333361</c:v>
                </c:pt>
                <c:pt idx="435">
                  <c:v>7.25</c:v>
                </c:pt>
                <c:pt idx="436">
                  <c:v>7.2666666666666684</c:v>
                </c:pt>
                <c:pt idx="437">
                  <c:v>7.2833333333333359</c:v>
                </c:pt>
                <c:pt idx="438">
                  <c:v>7.3</c:v>
                </c:pt>
                <c:pt idx="439">
                  <c:v>7.3166666666666664</c:v>
                </c:pt>
                <c:pt idx="440">
                  <c:v>7.3333333333333348</c:v>
                </c:pt>
                <c:pt idx="441">
                  <c:v>7.35</c:v>
                </c:pt>
                <c:pt idx="442">
                  <c:v>7.3666666666666663</c:v>
                </c:pt>
                <c:pt idx="443">
                  <c:v>7.3833333333333364</c:v>
                </c:pt>
                <c:pt idx="444">
                  <c:v>7.4</c:v>
                </c:pt>
                <c:pt idx="445">
                  <c:v>7.4166666666666687</c:v>
                </c:pt>
                <c:pt idx="446">
                  <c:v>7.4333333333333371</c:v>
                </c:pt>
                <c:pt idx="447">
                  <c:v>7.45</c:v>
                </c:pt>
                <c:pt idx="448">
                  <c:v>7.4666666666666686</c:v>
                </c:pt>
                <c:pt idx="449">
                  <c:v>7.4833333333333361</c:v>
                </c:pt>
                <c:pt idx="450">
                  <c:v>7.5</c:v>
                </c:pt>
                <c:pt idx="451">
                  <c:v>7.5166666666666684</c:v>
                </c:pt>
                <c:pt idx="452">
                  <c:v>7.5333333333333359</c:v>
                </c:pt>
                <c:pt idx="453">
                  <c:v>7.55</c:v>
                </c:pt>
                <c:pt idx="454">
                  <c:v>7.5666666666666664</c:v>
                </c:pt>
                <c:pt idx="455">
                  <c:v>7.5833333333333348</c:v>
                </c:pt>
                <c:pt idx="456">
                  <c:v>7.6</c:v>
                </c:pt>
                <c:pt idx="457">
                  <c:v>7.6166666666666663</c:v>
                </c:pt>
                <c:pt idx="458">
                  <c:v>7.6333333333333364</c:v>
                </c:pt>
                <c:pt idx="459">
                  <c:v>7.6499999999999995</c:v>
                </c:pt>
                <c:pt idx="460">
                  <c:v>7.666666666666667</c:v>
                </c:pt>
                <c:pt idx="461">
                  <c:v>7.6833333333333362</c:v>
                </c:pt>
                <c:pt idx="462">
                  <c:v>7.7</c:v>
                </c:pt>
                <c:pt idx="463">
                  <c:v>7.7166666666666686</c:v>
                </c:pt>
                <c:pt idx="464">
                  <c:v>7.7333333333333361</c:v>
                </c:pt>
                <c:pt idx="465">
                  <c:v>7.75</c:v>
                </c:pt>
                <c:pt idx="466">
                  <c:v>7.7666666666666684</c:v>
                </c:pt>
                <c:pt idx="467">
                  <c:v>7.7833333333333359</c:v>
                </c:pt>
                <c:pt idx="468">
                  <c:v>7.8</c:v>
                </c:pt>
                <c:pt idx="469">
                  <c:v>7.8166666666666664</c:v>
                </c:pt>
                <c:pt idx="470">
                  <c:v>7.8333333333333348</c:v>
                </c:pt>
                <c:pt idx="471">
                  <c:v>7.85</c:v>
                </c:pt>
                <c:pt idx="472">
                  <c:v>7.8666666666666663</c:v>
                </c:pt>
                <c:pt idx="473">
                  <c:v>7.8833333333333364</c:v>
                </c:pt>
                <c:pt idx="474">
                  <c:v>7.9</c:v>
                </c:pt>
                <c:pt idx="475">
                  <c:v>7.9166666666666687</c:v>
                </c:pt>
                <c:pt idx="476">
                  <c:v>7.9333333333333371</c:v>
                </c:pt>
                <c:pt idx="477">
                  <c:v>7.95</c:v>
                </c:pt>
                <c:pt idx="478">
                  <c:v>7.9666666666666686</c:v>
                </c:pt>
                <c:pt idx="479">
                  <c:v>7.9833333333333361</c:v>
                </c:pt>
                <c:pt idx="480">
                  <c:v>8</c:v>
                </c:pt>
                <c:pt idx="481">
                  <c:v>8.016666666666671</c:v>
                </c:pt>
                <c:pt idx="482">
                  <c:v>8.0333333333333332</c:v>
                </c:pt>
                <c:pt idx="483">
                  <c:v>8.0500000000000007</c:v>
                </c:pt>
                <c:pt idx="484">
                  <c:v>8.0666666666666718</c:v>
                </c:pt>
                <c:pt idx="485">
                  <c:v>8.0833333333333357</c:v>
                </c:pt>
                <c:pt idx="486">
                  <c:v>8.1</c:v>
                </c:pt>
                <c:pt idx="487">
                  <c:v>8.1166666666666725</c:v>
                </c:pt>
                <c:pt idx="488">
                  <c:v>8.1333333333333329</c:v>
                </c:pt>
                <c:pt idx="489">
                  <c:v>8.15</c:v>
                </c:pt>
                <c:pt idx="490">
                  <c:v>8.1666666666666714</c:v>
                </c:pt>
                <c:pt idx="491">
                  <c:v>8.1833333333333336</c:v>
                </c:pt>
                <c:pt idx="492">
                  <c:v>8.2000000000000011</c:v>
                </c:pt>
                <c:pt idx="493">
                  <c:v>8.2166666666666668</c:v>
                </c:pt>
                <c:pt idx="494">
                  <c:v>8.233333333333329</c:v>
                </c:pt>
                <c:pt idx="495">
                  <c:v>8.25</c:v>
                </c:pt>
                <c:pt idx="496">
                  <c:v>8.266666666666671</c:v>
                </c:pt>
                <c:pt idx="497">
                  <c:v>8.2833333333333332</c:v>
                </c:pt>
                <c:pt idx="498">
                  <c:v>8.3000000000000007</c:v>
                </c:pt>
                <c:pt idx="499">
                  <c:v>8.3166666666666718</c:v>
                </c:pt>
                <c:pt idx="500">
                  <c:v>8.3333333333333357</c:v>
                </c:pt>
                <c:pt idx="501">
                  <c:v>8.3500000000000032</c:v>
                </c:pt>
                <c:pt idx="502">
                  <c:v>8.3666666666666725</c:v>
                </c:pt>
                <c:pt idx="503">
                  <c:v>8.3833333333333346</c:v>
                </c:pt>
                <c:pt idx="504">
                  <c:v>8.4</c:v>
                </c:pt>
                <c:pt idx="505">
                  <c:v>8.4166666666666714</c:v>
                </c:pt>
                <c:pt idx="506">
                  <c:v>8.4333333333333336</c:v>
                </c:pt>
                <c:pt idx="507">
                  <c:v>8.4500000000000028</c:v>
                </c:pt>
                <c:pt idx="508">
                  <c:v>8.4666666666666721</c:v>
                </c:pt>
                <c:pt idx="509">
                  <c:v>8.4833333333333325</c:v>
                </c:pt>
                <c:pt idx="510">
                  <c:v>8.5</c:v>
                </c:pt>
                <c:pt idx="511">
                  <c:v>8.516666666666671</c:v>
                </c:pt>
                <c:pt idx="512">
                  <c:v>8.5333333333333332</c:v>
                </c:pt>
                <c:pt idx="513">
                  <c:v>8.5500000000000007</c:v>
                </c:pt>
                <c:pt idx="514">
                  <c:v>8.5666666666666718</c:v>
                </c:pt>
                <c:pt idx="515">
                  <c:v>8.5833333333333357</c:v>
                </c:pt>
                <c:pt idx="516">
                  <c:v>8.6</c:v>
                </c:pt>
                <c:pt idx="517">
                  <c:v>8.6166666666666725</c:v>
                </c:pt>
                <c:pt idx="518">
                  <c:v>8.6333333333333329</c:v>
                </c:pt>
                <c:pt idx="519">
                  <c:v>8.65</c:v>
                </c:pt>
                <c:pt idx="520">
                  <c:v>8.6666666666666714</c:v>
                </c:pt>
                <c:pt idx="521">
                  <c:v>8.6833333333333336</c:v>
                </c:pt>
                <c:pt idx="522">
                  <c:v>8.7000000000000011</c:v>
                </c:pt>
                <c:pt idx="523">
                  <c:v>8.7166666666666668</c:v>
                </c:pt>
                <c:pt idx="524">
                  <c:v>8.733333333333329</c:v>
                </c:pt>
                <c:pt idx="525">
                  <c:v>8.75</c:v>
                </c:pt>
                <c:pt idx="526">
                  <c:v>8.766666666666671</c:v>
                </c:pt>
                <c:pt idx="527">
                  <c:v>8.7833333333333332</c:v>
                </c:pt>
                <c:pt idx="528">
                  <c:v>8.8000000000000007</c:v>
                </c:pt>
                <c:pt idx="529">
                  <c:v>8.8166666666666718</c:v>
                </c:pt>
                <c:pt idx="530">
                  <c:v>8.8333333333333357</c:v>
                </c:pt>
                <c:pt idx="531">
                  <c:v>8.8500000000000032</c:v>
                </c:pt>
                <c:pt idx="532">
                  <c:v>8.8666666666666725</c:v>
                </c:pt>
                <c:pt idx="533">
                  <c:v>8.8833333333333346</c:v>
                </c:pt>
                <c:pt idx="534">
                  <c:v>8.9</c:v>
                </c:pt>
                <c:pt idx="535">
                  <c:v>8.9166666666666714</c:v>
                </c:pt>
                <c:pt idx="536">
                  <c:v>8.9333333333333336</c:v>
                </c:pt>
                <c:pt idx="537">
                  <c:v>8.9500000000000028</c:v>
                </c:pt>
                <c:pt idx="538">
                  <c:v>8.9666666666666721</c:v>
                </c:pt>
                <c:pt idx="539">
                  <c:v>8.9833333333333325</c:v>
                </c:pt>
                <c:pt idx="540">
                  <c:v>9</c:v>
                </c:pt>
                <c:pt idx="541">
                  <c:v>9.016666666666671</c:v>
                </c:pt>
                <c:pt idx="542">
                  <c:v>9.0333333333333332</c:v>
                </c:pt>
                <c:pt idx="543">
                  <c:v>9.0500000000000007</c:v>
                </c:pt>
                <c:pt idx="544">
                  <c:v>9.0666666666666718</c:v>
                </c:pt>
                <c:pt idx="545">
                  <c:v>9.0833333333333357</c:v>
                </c:pt>
                <c:pt idx="546">
                  <c:v>9.1</c:v>
                </c:pt>
                <c:pt idx="547">
                  <c:v>9.1166666666666725</c:v>
                </c:pt>
                <c:pt idx="548">
                  <c:v>9.1333333333333329</c:v>
                </c:pt>
                <c:pt idx="549">
                  <c:v>9.15</c:v>
                </c:pt>
                <c:pt idx="550">
                  <c:v>9.1666666666666714</c:v>
                </c:pt>
                <c:pt idx="551">
                  <c:v>9.1833333333333336</c:v>
                </c:pt>
                <c:pt idx="552">
                  <c:v>9.2000000000000011</c:v>
                </c:pt>
                <c:pt idx="553">
                  <c:v>9.2166666666666668</c:v>
                </c:pt>
                <c:pt idx="554">
                  <c:v>9.233333333333329</c:v>
                </c:pt>
                <c:pt idx="555">
                  <c:v>9.25</c:v>
                </c:pt>
                <c:pt idx="556">
                  <c:v>9.266666666666671</c:v>
                </c:pt>
                <c:pt idx="557">
                  <c:v>9.2833333333333332</c:v>
                </c:pt>
                <c:pt idx="558">
                  <c:v>9.3000000000000007</c:v>
                </c:pt>
                <c:pt idx="559">
                  <c:v>9.3166666666666718</c:v>
                </c:pt>
                <c:pt idx="560">
                  <c:v>9.3333333333333357</c:v>
                </c:pt>
                <c:pt idx="561">
                  <c:v>9.3500000000000032</c:v>
                </c:pt>
                <c:pt idx="562">
                  <c:v>9.3666666666666725</c:v>
                </c:pt>
                <c:pt idx="563">
                  <c:v>9.3833333333333346</c:v>
                </c:pt>
                <c:pt idx="564">
                  <c:v>9.4</c:v>
                </c:pt>
                <c:pt idx="565">
                  <c:v>9.4166666666666714</c:v>
                </c:pt>
                <c:pt idx="566">
                  <c:v>9.4333333333333336</c:v>
                </c:pt>
                <c:pt idx="567">
                  <c:v>9.4500000000000028</c:v>
                </c:pt>
                <c:pt idx="568">
                  <c:v>9.4666666666666721</c:v>
                </c:pt>
                <c:pt idx="569">
                  <c:v>9.4833333333333325</c:v>
                </c:pt>
                <c:pt idx="570">
                  <c:v>9.5</c:v>
                </c:pt>
                <c:pt idx="571">
                  <c:v>9.516666666666671</c:v>
                </c:pt>
                <c:pt idx="572">
                  <c:v>9.5333333333333332</c:v>
                </c:pt>
                <c:pt idx="573">
                  <c:v>9.5500000000000007</c:v>
                </c:pt>
                <c:pt idx="574">
                  <c:v>9.5666666666666718</c:v>
                </c:pt>
                <c:pt idx="575">
                  <c:v>9.5833333333333357</c:v>
                </c:pt>
                <c:pt idx="576">
                  <c:v>9.6</c:v>
                </c:pt>
                <c:pt idx="577">
                  <c:v>9.6166666666666725</c:v>
                </c:pt>
                <c:pt idx="578">
                  <c:v>9.6333333333333329</c:v>
                </c:pt>
                <c:pt idx="579">
                  <c:v>9.65</c:v>
                </c:pt>
                <c:pt idx="580">
                  <c:v>9.6666666666666714</c:v>
                </c:pt>
                <c:pt idx="581">
                  <c:v>9.6833333333333336</c:v>
                </c:pt>
                <c:pt idx="582">
                  <c:v>9.7000000000000011</c:v>
                </c:pt>
                <c:pt idx="583">
                  <c:v>9.7166666666666668</c:v>
                </c:pt>
                <c:pt idx="584">
                  <c:v>9.733333333333329</c:v>
                </c:pt>
                <c:pt idx="585">
                  <c:v>9.75</c:v>
                </c:pt>
                <c:pt idx="586">
                  <c:v>9.766666666666671</c:v>
                </c:pt>
                <c:pt idx="587">
                  <c:v>9.7833333333333332</c:v>
                </c:pt>
                <c:pt idx="588">
                  <c:v>9.8000000000000007</c:v>
                </c:pt>
                <c:pt idx="589">
                  <c:v>9.8166666666666718</c:v>
                </c:pt>
                <c:pt idx="590">
                  <c:v>9.8333333333333357</c:v>
                </c:pt>
                <c:pt idx="591">
                  <c:v>9.8500000000000032</c:v>
                </c:pt>
                <c:pt idx="592">
                  <c:v>9.8666666666666725</c:v>
                </c:pt>
                <c:pt idx="593">
                  <c:v>9.8833333333333346</c:v>
                </c:pt>
                <c:pt idx="594">
                  <c:v>9.9</c:v>
                </c:pt>
                <c:pt idx="595">
                  <c:v>9.9166666666666714</c:v>
                </c:pt>
                <c:pt idx="596">
                  <c:v>9.9333333333333336</c:v>
                </c:pt>
                <c:pt idx="597">
                  <c:v>9.9500000000000028</c:v>
                </c:pt>
                <c:pt idx="598">
                  <c:v>9.9666666666666721</c:v>
                </c:pt>
                <c:pt idx="599">
                  <c:v>9.9833333333333325</c:v>
                </c:pt>
                <c:pt idx="600">
                  <c:v>10</c:v>
                </c:pt>
                <c:pt idx="601">
                  <c:v>10.016666666666671</c:v>
                </c:pt>
                <c:pt idx="602">
                  <c:v>10.033333333333333</c:v>
                </c:pt>
                <c:pt idx="603">
                  <c:v>10.050000000000002</c:v>
                </c:pt>
                <c:pt idx="604">
                  <c:v>10.066666666666672</c:v>
                </c:pt>
                <c:pt idx="605">
                  <c:v>10.083333333333334</c:v>
                </c:pt>
                <c:pt idx="606">
                  <c:v>10.1</c:v>
                </c:pt>
                <c:pt idx="607">
                  <c:v>10.116666666666671</c:v>
                </c:pt>
                <c:pt idx="608">
                  <c:v>10.133333333333333</c:v>
                </c:pt>
                <c:pt idx="609">
                  <c:v>10.15</c:v>
                </c:pt>
                <c:pt idx="610">
                  <c:v>10.166666666666671</c:v>
                </c:pt>
                <c:pt idx="611">
                  <c:v>10.183333333333334</c:v>
                </c:pt>
                <c:pt idx="612">
                  <c:v>10.200000000000001</c:v>
                </c:pt>
                <c:pt idx="613">
                  <c:v>10.21666666666667</c:v>
                </c:pt>
                <c:pt idx="614">
                  <c:v>10.233333333333333</c:v>
                </c:pt>
                <c:pt idx="615">
                  <c:v>10.25</c:v>
                </c:pt>
                <c:pt idx="616">
                  <c:v>10.266666666666671</c:v>
                </c:pt>
                <c:pt idx="617">
                  <c:v>10.283333333333333</c:v>
                </c:pt>
                <c:pt idx="618">
                  <c:v>10.3</c:v>
                </c:pt>
                <c:pt idx="619">
                  <c:v>10.316666666666672</c:v>
                </c:pt>
                <c:pt idx="620">
                  <c:v>10.333333333333334</c:v>
                </c:pt>
                <c:pt idx="621">
                  <c:v>10.350000000000003</c:v>
                </c:pt>
                <c:pt idx="622">
                  <c:v>10.366666666666674</c:v>
                </c:pt>
                <c:pt idx="623">
                  <c:v>10.383333333333336</c:v>
                </c:pt>
                <c:pt idx="624">
                  <c:v>10.4</c:v>
                </c:pt>
                <c:pt idx="625">
                  <c:v>10.416666666666671</c:v>
                </c:pt>
                <c:pt idx="626">
                  <c:v>10.433333333333334</c:v>
                </c:pt>
                <c:pt idx="627">
                  <c:v>10.450000000000003</c:v>
                </c:pt>
                <c:pt idx="628">
                  <c:v>10.466666666666672</c:v>
                </c:pt>
                <c:pt idx="629">
                  <c:v>10.483333333333334</c:v>
                </c:pt>
                <c:pt idx="630">
                  <c:v>10.5</c:v>
                </c:pt>
                <c:pt idx="631">
                  <c:v>10.516666666666671</c:v>
                </c:pt>
                <c:pt idx="632">
                  <c:v>10.533333333333333</c:v>
                </c:pt>
                <c:pt idx="633">
                  <c:v>10.55</c:v>
                </c:pt>
                <c:pt idx="634">
                  <c:v>10.566666666666672</c:v>
                </c:pt>
                <c:pt idx="635">
                  <c:v>10.583333333333334</c:v>
                </c:pt>
                <c:pt idx="636">
                  <c:v>10.6</c:v>
                </c:pt>
                <c:pt idx="637">
                  <c:v>10.616666666666671</c:v>
                </c:pt>
                <c:pt idx="638">
                  <c:v>10.633333333333333</c:v>
                </c:pt>
                <c:pt idx="639">
                  <c:v>10.65</c:v>
                </c:pt>
                <c:pt idx="640">
                  <c:v>10.666666666666671</c:v>
                </c:pt>
                <c:pt idx="641">
                  <c:v>10.683333333333334</c:v>
                </c:pt>
                <c:pt idx="642">
                  <c:v>10.7</c:v>
                </c:pt>
                <c:pt idx="643">
                  <c:v>10.71666666666667</c:v>
                </c:pt>
                <c:pt idx="644">
                  <c:v>10.733333333333333</c:v>
                </c:pt>
                <c:pt idx="645">
                  <c:v>10.75</c:v>
                </c:pt>
                <c:pt idx="646">
                  <c:v>10.766666666666671</c:v>
                </c:pt>
                <c:pt idx="647">
                  <c:v>10.783333333333333</c:v>
                </c:pt>
                <c:pt idx="648">
                  <c:v>10.8</c:v>
                </c:pt>
                <c:pt idx="649">
                  <c:v>10.816666666666672</c:v>
                </c:pt>
                <c:pt idx="650">
                  <c:v>10.833333333333334</c:v>
                </c:pt>
                <c:pt idx="651">
                  <c:v>10.850000000000003</c:v>
                </c:pt>
                <c:pt idx="652">
                  <c:v>10.866666666666674</c:v>
                </c:pt>
                <c:pt idx="653">
                  <c:v>10.883333333333336</c:v>
                </c:pt>
                <c:pt idx="654">
                  <c:v>10.9</c:v>
                </c:pt>
                <c:pt idx="655">
                  <c:v>10.916666666666671</c:v>
                </c:pt>
                <c:pt idx="656">
                  <c:v>10.933333333333334</c:v>
                </c:pt>
                <c:pt idx="657">
                  <c:v>10.950000000000003</c:v>
                </c:pt>
                <c:pt idx="658">
                  <c:v>10.966666666666672</c:v>
                </c:pt>
                <c:pt idx="659">
                  <c:v>10.983333333333334</c:v>
                </c:pt>
                <c:pt idx="660">
                  <c:v>11</c:v>
                </c:pt>
                <c:pt idx="661">
                  <c:v>11.016666666666671</c:v>
                </c:pt>
                <c:pt idx="662">
                  <c:v>11.033333333333333</c:v>
                </c:pt>
                <c:pt idx="663">
                  <c:v>11.05</c:v>
                </c:pt>
                <c:pt idx="664">
                  <c:v>11.066666666666672</c:v>
                </c:pt>
                <c:pt idx="665">
                  <c:v>11.083333333333334</c:v>
                </c:pt>
                <c:pt idx="666">
                  <c:v>11.1</c:v>
                </c:pt>
                <c:pt idx="667">
                  <c:v>11.116666666666671</c:v>
                </c:pt>
                <c:pt idx="668">
                  <c:v>11.133333333333333</c:v>
                </c:pt>
                <c:pt idx="669">
                  <c:v>11.15</c:v>
                </c:pt>
                <c:pt idx="670">
                  <c:v>11.166666666666671</c:v>
                </c:pt>
                <c:pt idx="671">
                  <c:v>11.183333333333334</c:v>
                </c:pt>
                <c:pt idx="672">
                  <c:v>11.2</c:v>
                </c:pt>
                <c:pt idx="673">
                  <c:v>11.21666666666667</c:v>
                </c:pt>
                <c:pt idx="674">
                  <c:v>11.233333333333333</c:v>
                </c:pt>
                <c:pt idx="675">
                  <c:v>11.25</c:v>
                </c:pt>
                <c:pt idx="676">
                  <c:v>11.266666666666671</c:v>
                </c:pt>
                <c:pt idx="677">
                  <c:v>11.283333333333333</c:v>
                </c:pt>
                <c:pt idx="678">
                  <c:v>11.3</c:v>
                </c:pt>
                <c:pt idx="679">
                  <c:v>11.316666666666672</c:v>
                </c:pt>
                <c:pt idx="680">
                  <c:v>11.333333333333334</c:v>
                </c:pt>
                <c:pt idx="681">
                  <c:v>11.350000000000003</c:v>
                </c:pt>
                <c:pt idx="682">
                  <c:v>11.366666666666674</c:v>
                </c:pt>
                <c:pt idx="683">
                  <c:v>11.383333333333336</c:v>
                </c:pt>
                <c:pt idx="684">
                  <c:v>11.4</c:v>
                </c:pt>
                <c:pt idx="685">
                  <c:v>11.416666666666671</c:v>
                </c:pt>
                <c:pt idx="686">
                  <c:v>11.433333333333334</c:v>
                </c:pt>
                <c:pt idx="687">
                  <c:v>11.450000000000003</c:v>
                </c:pt>
                <c:pt idx="688">
                  <c:v>11.466666666666672</c:v>
                </c:pt>
                <c:pt idx="689">
                  <c:v>11.483333333333334</c:v>
                </c:pt>
                <c:pt idx="690">
                  <c:v>11.5</c:v>
                </c:pt>
                <c:pt idx="691">
                  <c:v>11.516666666666671</c:v>
                </c:pt>
                <c:pt idx="692">
                  <c:v>11.533333333333333</c:v>
                </c:pt>
                <c:pt idx="693">
                  <c:v>11.55</c:v>
                </c:pt>
                <c:pt idx="694">
                  <c:v>11.566666666666672</c:v>
                </c:pt>
                <c:pt idx="695">
                  <c:v>11.583333333333334</c:v>
                </c:pt>
                <c:pt idx="696">
                  <c:v>11.6</c:v>
                </c:pt>
                <c:pt idx="697">
                  <c:v>11.616666666666671</c:v>
                </c:pt>
                <c:pt idx="698">
                  <c:v>11.633333333333333</c:v>
                </c:pt>
                <c:pt idx="699">
                  <c:v>11.65</c:v>
                </c:pt>
                <c:pt idx="700">
                  <c:v>11.666666666666671</c:v>
                </c:pt>
                <c:pt idx="701">
                  <c:v>11.683333333333334</c:v>
                </c:pt>
                <c:pt idx="702">
                  <c:v>11.7</c:v>
                </c:pt>
                <c:pt idx="703">
                  <c:v>11.71666666666667</c:v>
                </c:pt>
                <c:pt idx="704">
                  <c:v>11.733333333333333</c:v>
                </c:pt>
                <c:pt idx="705">
                  <c:v>11.75</c:v>
                </c:pt>
                <c:pt idx="706">
                  <c:v>11.766666666666671</c:v>
                </c:pt>
                <c:pt idx="707">
                  <c:v>11.783333333333333</c:v>
                </c:pt>
                <c:pt idx="708">
                  <c:v>11.8</c:v>
                </c:pt>
                <c:pt idx="709">
                  <c:v>11.816666666666672</c:v>
                </c:pt>
                <c:pt idx="710">
                  <c:v>11.833333333333334</c:v>
                </c:pt>
                <c:pt idx="711">
                  <c:v>11.850000000000003</c:v>
                </c:pt>
                <c:pt idx="712">
                  <c:v>11.866666666666674</c:v>
                </c:pt>
                <c:pt idx="713">
                  <c:v>11.883333333333336</c:v>
                </c:pt>
                <c:pt idx="714">
                  <c:v>11.9</c:v>
                </c:pt>
                <c:pt idx="715">
                  <c:v>11.916666666666671</c:v>
                </c:pt>
                <c:pt idx="716">
                  <c:v>11.933333333333334</c:v>
                </c:pt>
                <c:pt idx="717">
                  <c:v>11.950000000000003</c:v>
                </c:pt>
                <c:pt idx="718">
                  <c:v>11.966666666666672</c:v>
                </c:pt>
                <c:pt idx="719">
                  <c:v>11.983333333333334</c:v>
                </c:pt>
                <c:pt idx="720">
                  <c:v>12</c:v>
                </c:pt>
                <c:pt idx="721">
                  <c:v>12.016666666666671</c:v>
                </c:pt>
                <c:pt idx="722">
                  <c:v>12.033333333333333</c:v>
                </c:pt>
                <c:pt idx="723">
                  <c:v>12.05</c:v>
                </c:pt>
                <c:pt idx="724">
                  <c:v>12.066666666666672</c:v>
                </c:pt>
                <c:pt idx="725">
                  <c:v>12.083333333333334</c:v>
                </c:pt>
                <c:pt idx="726">
                  <c:v>12.1</c:v>
                </c:pt>
                <c:pt idx="727">
                  <c:v>12.116666666666671</c:v>
                </c:pt>
                <c:pt idx="728">
                  <c:v>12.133333333333333</c:v>
                </c:pt>
                <c:pt idx="729">
                  <c:v>12.15</c:v>
                </c:pt>
                <c:pt idx="730">
                  <c:v>12.166666666666671</c:v>
                </c:pt>
                <c:pt idx="731">
                  <c:v>12.183333333333334</c:v>
                </c:pt>
                <c:pt idx="732">
                  <c:v>12.2</c:v>
                </c:pt>
                <c:pt idx="733">
                  <c:v>12.21666666666667</c:v>
                </c:pt>
                <c:pt idx="734">
                  <c:v>12.233333333333333</c:v>
                </c:pt>
                <c:pt idx="735">
                  <c:v>12.25</c:v>
                </c:pt>
                <c:pt idx="736">
                  <c:v>12.266666666666671</c:v>
                </c:pt>
                <c:pt idx="737">
                  <c:v>12.283333333333333</c:v>
                </c:pt>
                <c:pt idx="738">
                  <c:v>12.3</c:v>
                </c:pt>
                <c:pt idx="739">
                  <c:v>12.316666666666672</c:v>
                </c:pt>
                <c:pt idx="740">
                  <c:v>12.333333333333334</c:v>
                </c:pt>
                <c:pt idx="741">
                  <c:v>12.350000000000003</c:v>
                </c:pt>
                <c:pt idx="742">
                  <c:v>12.366666666666674</c:v>
                </c:pt>
                <c:pt idx="743">
                  <c:v>12.383333333333336</c:v>
                </c:pt>
                <c:pt idx="744">
                  <c:v>12.4</c:v>
                </c:pt>
                <c:pt idx="745">
                  <c:v>12.416666666666671</c:v>
                </c:pt>
                <c:pt idx="746">
                  <c:v>12.433333333333334</c:v>
                </c:pt>
                <c:pt idx="747">
                  <c:v>12.450000000000003</c:v>
                </c:pt>
                <c:pt idx="748">
                  <c:v>12.466666666666672</c:v>
                </c:pt>
                <c:pt idx="749">
                  <c:v>12.483333333333334</c:v>
                </c:pt>
                <c:pt idx="750">
                  <c:v>12.5</c:v>
                </c:pt>
                <c:pt idx="751">
                  <c:v>12.516666666666671</c:v>
                </c:pt>
                <c:pt idx="752">
                  <c:v>12.533333333333333</c:v>
                </c:pt>
                <c:pt idx="753">
                  <c:v>12.55</c:v>
                </c:pt>
                <c:pt idx="754">
                  <c:v>12.566666666666672</c:v>
                </c:pt>
                <c:pt idx="755">
                  <c:v>12.583333333333334</c:v>
                </c:pt>
                <c:pt idx="756">
                  <c:v>12.6</c:v>
                </c:pt>
                <c:pt idx="757">
                  <c:v>12.616666666666671</c:v>
                </c:pt>
                <c:pt idx="758">
                  <c:v>12.633333333333333</c:v>
                </c:pt>
                <c:pt idx="759">
                  <c:v>12.65</c:v>
                </c:pt>
                <c:pt idx="760">
                  <c:v>12.666666666666671</c:v>
                </c:pt>
                <c:pt idx="761">
                  <c:v>12.683333333333334</c:v>
                </c:pt>
                <c:pt idx="762">
                  <c:v>12.7</c:v>
                </c:pt>
                <c:pt idx="763">
                  <c:v>12.71666666666667</c:v>
                </c:pt>
                <c:pt idx="764">
                  <c:v>12.733333333333333</c:v>
                </c:pt>
                <c:pt idx="765">
                  <c:v>12.75</c:v>
                </c:pt>
                <c:pt idx="766">
                  <c:v>12.766666666666671</c:v>
                </c:pt>
                <c:pt idx="767">
                  <c:v>12.783333333333333</c:v>
                </c:pt>
                <c:pt idx="768">
                  <c:v>12.8</c:v>
                </c:pt>
                <c:pt idx="769">
                  <c:v>12.816666666666672</c:v>
                </c:pt>
                <c:pt idx="770">
                  <c:v>12.833333333333334</c:v>
                </c:pt>
                <c:pt idx="771">
                  <c:v>12.850000000000003</c:v>
                </c:pt>
                <c:pt idx="772">
                  <c:v>12.866666666666674</c:v>
                </c:pt>
                <c:pt idx="773">
                  <c:v>12.883333333333336</c:v>
                </c:pt>
                <c:pt idx="774">
                  <c:v>12.9</c:v>
                </c:pt>
                <c:pt idx="775">
                  <c:v>12.916666666666671</c:v>
                </c:pt>
                <c:pt idx="776">
                  <c:v>12.933333333333334</c:v>
                </c:pt>
                <c:pt idx="777">
                  <c:v>12.950000000000003</c:v>
                </c:pt>
                <c:pt idx="778">
                  <c:v>12.966666666666672</c:v>
                </c:pt>
                <c:pt idx="779">
                  <c:v>12.983333333333334</c:v>
                </c:pt>
                <c:pt idx="780">
                  <c:v>13</c:v>
                </c:pt>
                <c:pt idx="781">
                  <c:v>13.016666666666671</c:v>
                </c:pt>
                <c:pt idx="782">
                  <c:v>13.033333333333333</c:v>
                </c:pt>
                <c:pt idx="783">
                  <c:v>13.05</c:v>
                </c:pt>
                <c:pt idx="784">
                  <c:v>13.066666666666672</c:v>
                </c:pt>
                <c:pt idx="785">
                  <c:v>13.083333333333334</c:v>
                </c:pt>
                <c:pt idx="786">
                  <c:v>13.1</c:v>
                </c:pt>
                <c:pt idx="787">
                  <c:v>13.116666666666671</c:v>
                </c:pt>
                <c:pt idx="788">
                  <c:v>13.133333333333333</c:v>
                </c:pt>
                <c:pt idx="789">
                  <c:v>13.15</c:v>
                </c:pt>
                <c:pt idx="790">
                  <c:v>13.166666666666671</c:v>
                </c:pt>
                <c:pt idx="791">
                  <c:v>13.183333333333334</c:v>
                </c:pt>
                <c:pt idx="792">
                  <c:v>13.2</c:v>
                </c:pt>
                <c:pt idx="793">
                  <c:v>13.21666666666667</c:v>
                </c:pt>
                <c:pt idx="794">
                  <c:v>13.233333333333333</c:v>
                </c:pt>
                <c:pt idx="795">
                  <c:v>13.25</c:v>
                </c:pt>
                <c:pt idx="796">
                  <c:v>13.266666666666671</c:v>
                </c:pt>
                <c:pt idx="797">
                  <c:v>13.283333333333333</c:v>
                </c:pt>
                <c:pt idx="798">
                  <c:v>13.3</c:v>
                </c:pt>
                <c:pt idx="799">
                  <c:v>13.316666666666672</c:v>
                </c:pt>
                <c:pt idx="800">
                  <c:v>13.333333333333334</c:v>
                </c:pt>
                <c:pt idx="801">
                  <c:v>13.350000000000003</c:v>
                </c:pt>
                <c:pt idx="802">
                  <c:v>13.366666666666674</c:v>
                </c:pt>
                <c:pt idx="803">
                  <c:v>13.383333333333336</c:v>
                </c:pt>
                <c:pt idx="804">
                  <c:v>13.4</c:v>
                </c:pt>
                <c:pt idx="805">
                  <c:v>13.416666666666671</c:v>
                </c:pt>
                <c:pt idx="806">
                  <c:v>13.433333333333334</c:v>
                </c:pt>
                <c:pt idx="807">
                  <c:v>13.450000000000003</c:v>
                </c:pt>
                <c:pt idx="808">
                  <c:v>13.466666666666672</c:v>
                </c:pt>
                <c:pt idx="809">
                  <c:v>13.483333333333334</c:v>
                </c:pt>
                <c:pt idx="810">
                  <c:v>13.5</c:v>
                </c:pt>
                <c:pt idx="811">
                  <c:v>13.516666666666671</c:v>
                </c:pt>
                <c:pt idx="812">
                  <c:v>13.533333333333333</c:v>
                </c:pt>
                <c:pt idx="813">
                  <c:v>13.55</c:v>
                </c:pt>
                <c:pt idx="814">
                  <c:v>13.566666666666672</c:v>
                </c:pt>
                <c:pt idx="815">
                  <c:v>13.583333333333334</c:v>
                </c:pt>
                <c:pt idx="816">
                  <c:v>13.6</c:v>
                </c:pt>
                <c:pt idx="817">
                  <c:v>13.616666666666671</c:v>
                </c:pt>
                <c:pt idx="818">
                  <c:v>13.633333333333333</c:v>
                </c:pt>
                <c:pt idx="819">
                  <c:v>13.65</c:v>
                </c:pt>
                <c:pt idx="820">
                  <c:v>13.666666666666671</c:v>
                </c:pt>
                <c:pt idx="821">
                  <c:v>13.683333333333334</c:v>
                </c:pt>
                <c:pt idx="822">
                  <c:v>13.7</c:v>
                </c:pt>
                <c:pt idx="823">
                  <c:v>13.71666666666667</c:v>
                </c:pt>
                <c:pt idx="824">
                  <c:v>13.733333333333333</c:v>
                </c:pt>
                <c:pt idx="825">
                  <c:v>13.75</c:v>
                </c:pt>
                <c:pt idx="826">
                  <c:v>13.766666666666671</c:v>
                </c:pt>
                <c:pt idx="827">
                  <c:v>13.783333333333333</c:v>
                </c:pt>
                <c:pt idx="828">
                  <c:v>13.8</c:v>
                </c:pt>
                <c:pt idx="829">
                  <c:v>13.816666666666672</c:v>
                </c:pt>
                <c:pt idx="830">
                  <c:v>13.833333333333334</c:v>
                </c:pt>
                <c:pt idx="831">
                  <c:v>13.850000000000003</c:v>
                </c:pt>
                <c:pt idx="832">
                  <c:v>13.866666666666674</c:v>
                </c:pt>
                <c:pt idx="833">
                  <c:v>13.883333333333336</c:v>
                </c:pt>
                <c:pt idx="834">
                  <c:v>13.9</c:v>
                </c:pt>
                <c:pt idx="835">
                  <c:v>13.916666666666671</c:v>
                </c:pt>
                <c:pt idx="836">
                  <c:v>13.933333333333334</c:v>
                </c:pt>
                <c:pt idx="837">
                  <c:v>13.950000000000003</c:v>
                </c:pt>
                <c:pt idx="838">
                  <c:v>13.966666666666672</c:v>
                </c:pt>
                <c:pt idx="839">
                  <c:v>13.983333333333334</c:v>
                </c:pt>
                <c:pt idx="840">
                  <c:v>14</c:v>
                </c:pt>
                <c:pt idx="841">
                  <c:v>14.016666666666671</c:v>
                </c:pt>
                <c:pt idx="842">
                  <c:v>14.033333333333333</c:v>
                </c:pt>
                <c:pt idx="843">
                  <c:v>14.05</c:v>
                </c:pt>
                <c:pt idx="844">
                  <c:v>14.066666666666672</c:v>
                </c:pt>
                <c:pt idx="845">
                  <c:v>14.083333333333334</c:v>
                </c:pt>
                <c:pt idx="846">
                  <c:v>14.1</c:v>
                </c:pt>
                <c:pt idx="847">
                  <c:v>14.116666666666671</c:v>
                </c:pt>
                <c:pt idx="848">
                  <c:v>14.133333333333333</c:v>
                </c:pt>
                <c:pt idx="849">
                  <c:v>14.15</c:v>
                </c:pt>
                <c:pt idx="850">
                  <c:v>14.166666666666671</c:v>
                </c:pt>
                <c:pt idx="851">
                  <c:v>14.183333333333334</c:v>
                </c:pt>
                <c:pt idx="852">
                  <c:v>14.2</c:v>
                </c:pt>
                <c:pt idx="853">
                  <c:v>14.21666666666667</c:v>
                </c:pt>
                <c:pt idx="854">
                  <c:v>14.233333333333333</c:v>
                </c:pt>
                <c:pt idx="855">
                  <c:v>14.25</c:v>
                </c:pt>
                <c:pt idx="856">
                  <c:v>14.266666666666671</c:v>
                </c:pt>
                <c:pt idx="857">
                  <c:v>14.283333333333333</c:v>
                </c:pt>
                <c:pt idx="858">
                  <c:v>14.3</c:v>
                </c:pt>
                <c:pt idx="859">
                  <c:v>14.316666666666672</c:v>
                </c:pt>
                <c:pt idx="860">
                  <c:v>14.333333333333334</c:v>
                </c:pt>
                <c:pt idx="861">
                  <c:v>14.350000000000003</c:v>
                </c:pt>
                <c:pt idx="862">
                  <c:v>14.366666666666674</c:v>
                </c:pt>
                <c:pt idx="863">
                  <c:v>14.383333333333336</c:v>
                </c:pt>
                <c:pt idx="864">
                  <c:v>14.4</c:v>
                </c:pt>
                <c:pt idx="865">
                  <c:v>14.416666666666671</c:v>
                </c:pt>
                <c:pt idx="866">
                  <c:v>14.433333333333334</c:v>
                </c:pt>
                <c:pt idx="867">
                  <c:v>14.450000000000003</c:v>
                </c:pt>
                <c:pt idx="868">
                  <c:v>14.466666666666672</c:v>
                </c:pt>
                <c:pt idx="869">
                  <c:v>14.483333333333334</c:v>
                </c:pt>
                <c:pt idx="870">
                  <c:v>14.5</c:v>
                </c:pt>
                <c:pt idx="871">
                  <c:v>14.516666666666671</c:v>
                </c:pt>
                <c:pt idx="872">
                  <c:v>14.533333333333333</c:v>
                </c:pt>
                <c:pt idx="873">
                  <c:v>14.55</c:v>
                </c:pt>
                <c:pt idx="874">
                  <c:v>14.566666666666672</c:v>
                </c:pt>
                <c:pt idx="875">
                  <c:v>14.583333333333334</c:v>
                </c:pt>
                <c:pt idx="876">
                  <c:v>14.6</c:v>
                </c:pt>
                <c:pt idx="877">
                  <c:v>14.616666666666671</c:v>
                </c:pt>
                <c:pt idx="878">
                  <c:v>14.633333333333333</c:v>
                </c:pt>
                <c:pt idx="879">
                  <c:v>14.65</c:v>
                </c:pt>
                <c:pt idx="880">
                  <c:v>14.666666666666671</c:v>
                </c:pt>
                <c:pt idx="881">
                  <c:v>14.683333333333334</c:v>
                </c:pt>
                <c:pt idx="882">
                  <c:v>14.7</c:v>
                </c:pt>
                <c:pt idx="883">
                  <c:v>14.71666666666667</c:v>
                </c:pt>
                <c:pt idx="884">
                  <c:v>14.733333333333333</c:v>
                </c:pt>
                <c:pt idx="885">
                  <c:v>14.75</c:v>
                </c:pt>
                <c:pt idx="886">
                  <c:v>14.766666666666671</c:v>
                </c:pt>
                <c:pt idx="887">
                  <c:v>14.783333333333333</c:v>
                </c:pt>
                <c:pt idx="888">
                  <c:v>14.8</c:v>
                </c:pt>
                <c:pt idx="889">
                  <c:v>14.816666666666672</c:v>
                </c:pt>
                <c:pt idx="890">
                  <c:v>14.833333333333334</c:v>
                </c:pt>
                <c:pt idx="891">
                  <c:v>14.850000000000003</c:v>
                </c:pt>
                <c:pt idx="892">
                  <c:v>14.866666666666674</c:v>
                </c:pt>
                <c:pt idx="893">
                  <c:v>14.883333333333336</c:v>
                </c:pt>
                <c:pt idx="894">
                  <c:v>14.9</c:v>
                </c:pt>
                <c:pt idx="895">
                  <c:v>14.916666666666671</c:v>
                </c:pt>
                <c:pt idx="896">
                  <c:v>14.933333333333334</c:v>
                </c:pt>
                <c:pt idx="897">
                  <c:v>14.950000000000003</c:v>
                </c:pt>
                <c:pt idx="898">
                  <c:v>14.966666666666672</c:v>
                </c:pt>
                <c:pt idx="899">
                  <c:v>14.983333333333334</c:v>
                </c:pt>
                <c:pt idx="900">
                  <c:v>15</c:v>
                </c:pt>
                <c:pt idx="901">
                  <c:v>15.016666666666671</c:v>
                </c:pt>
                <c:pt idx="902">
                  <c:v>15.033333333333333</c:v>
                </c:pt>
                <c:pt idx="903">
                  <c:v>15.05</c:v>
                </c:pt>
                <c:pt idx="904">
                  <c:v>15.066666666666672</c:v>
                </c:pt>
                <c:pt idx="905">
                  <c:v>15.083333333333334</c:v>
                </c:pt>
                <c:pt idx="906">
                  <c:v>15.1</c:v>
                </c:pt>
                <c:pt idx="907">
                  <c:v>15.116666666666671</c:v>
                </c:pt>
                <c:pt idx="908">
                  <c:v>15.133333333333333</c:v>
                </c:pt>
                <c:pt idx="909">
                  <c:v>15.15</c:v>
                </c:pt>
                <c:pt idx="910">
                  <c:v>15.166666666666671</c:v>
                </c:pt>
                <c:pt idx="911">
                  <c:v>15.183333333333334</c:v>
                </c:pt>
                <c:pt idx="912">
                  <c:v>15.2</c:v>
                </c:pt>
                <c:pt idx="913">
                  <c:v>15.21666666666667</c:v>
                </c:pt>
                <c:pt idx="914">
                  <c:v>15.233333333333333</c:v>
                </c:pt>
                <c:pt idx="915">
                  <c:v>15.25</c:v>
                </c:pt>
                <c:pt idx="916">
                  <c:v>15.266666666666671</c:v>
                </c:pt>
                <c:pt idx="917">
                  <c:v>15.283333333333333</c:v>
                </c:pt>
                <c:pt idx="918">
                  <c:v>15.3</c:v>
                </c:pt>
                <c:pt idx="919">
                  <c:v>15.316666666666672</c:v>
                </c:pt>
                <c:pt idx="920">
                  <c:v>15.333333333333334</c:v>
                </c:pt>
                <c:pt idx="921">
                  <c:v>15.350000000000003</c:v>
                </c:pt>
                <c:pt idx="922">
                  <c:v>15.366666666666674</c:v>
                </c:pt>
                <c:pt idx="923">
                  <c:v>15.383333333333336</c:v>
                </c:pt>
                <c:pt idx="924">
                  <c:v>15.4</c:v>
                </c:pt>
                <c:pt idx="925">
                  <c:v>15.416666666666671</c:v>
                </c:pt>
                <c:pt idx="926">
                  <c:v>15.433333333333334</c:v>
                </c:pt>
                <c:pt idx="927">
                  <c:v>15.450000000000003</c:v>
                </c:pt>
                <c:pt idx="928">
                  <c:v>15.466666666666672</c:v>
                </c:pt>
                <c:pt idx="929">
                  <c:v>15.483333333333334</c:v>
                </c:pt>
                <c:pt idx="930">
                  <c:v>15.5</c:v>
                </c:pt>
                <c:pt idx="931">
                  <c:v>15.516666666666671</c:v>
                </c:pt>
                <c:pt idx="932">
                  <c:v>15.533333333333333</c:v>
                </c:pt>
                <c:pt idx="933">
                  <c:v>15.55</c:v>
                </c:pt>
                <c:pt idx="934">
                  <c:v>15.566666666666672</c:v>
                </c:pt>
                <c:pt idx="935">
                  <c:v>15.583333333333334</c:v>
                </c:pt>
                <c:pt idx="936">
                  <c:v>15.6</c:v>
                </c:pt>
                <c:pt idx="937">
                  <c:v>15.616666666666671</c:v>
                </c:pt>
                <c:pt idx="938">
                  <c:v>15.633333333333333</c:v>
                </c:pt>
                <c:pt idx="939">
                  <c:v>15.65</c:v>
                </c:pt>
                <c:pt idx="940">
                  <c:v>15.666666666666671</c:v>
                </c:pt>
                <c:pt idx="941">
                  <c:v>15.683333333333334</c:v>
                </c:pt>
                <c:pt idx="942">
                  <c:v>15.7</c:v>
                </c:pt>
                <c:pt idx="943">
                  <c:v>15.71666666666667</c:v>
                </c:pt>
                <c:pt idx="944">
                  <c:v>15.733333333333333</c:v>
                </c:pt>
                <c:pt idx="945">
                  <c:v>15.75</c:v>
                </c:pt>
                <c:pt idx="946">
                  <c:v>15.766666666666671</c:v>
                </c:pt>
                <c:pt idx="947">
                  <c:v>15.783333333333333</c:v>
                </c:pt>
                <c:pt idx="948">
                  <c:v>15.8</c:v>
                </c:pt>
                <c:pt idx="949">
                  <c:v>15.816666666666672</c:v>
                </c:pt>
                <c:pt idx="950">
                  <c:v>15.833333333333334</c:v>
                </c:pt>
                <c:pt idx="951">
                  <c:v>15.850000000000003</c:v>
                </c:pt>
                <c:pt idx="952">
                  <c:v>15.866666666666674</c:v>
                </c:pt>
                <c:pt idx="953">
                  <c:v>15.883333333333336</c:v>
                </c:pt>
                <c:pt idx="954">
                  <c:v>15.9</c:v>
                </c:pt>
                <c:pt idx="955">
                  <c:v>15.916666666666671</c:v>
                </c:pt>
                <c:pt idx="956">
                  <c:v>15.933333333333334</c:v>
                </c:pt>
                <c:pt idx="957">
                  <c:v>15.950000000000003</c:v>
                </c:pt>
                <c:pt idx="958">
                  <c:v>15.966666666666672</c:v>
                </c:pt>
                <c:pt idx="959">
                  <c:v>15.983333333333334</c:v>
                </c:pt>
                <c:pt idx="960">
                  <c:v>16</c:v>
                </c:pt>
                <c:pt idx="961">
                  <c:v>16.016666666666673</c:v>
                </c:pt>
                <c:pt idx="962">
                  <c:v>16.033333333333317</c:v>
                </c:pt>
                <c:pt idx="963">
                  <c:v>16.05</c:v>
                </c:pt>
                <c:pt idx="964">
                  <c:v>16.066666666666666</c:v>
                </c:pt>
                <c:pt idx="965">
                  <c:v>16.083333333333311</c:v>
                </c:pt>
                <c:pt idx="966">
                  <c:v>16.100000000000001</c:v>
                </c:pt>
                <c:pt idx="967">
                  <c:v>16.116666666666674</c:v>
                </c:pt>
                <c:pt idx="968">
                  <c:v>16.133333333333322</c:v>
                </c:pt>
                <c:pt idx="969">
                  <c:v>16.149999999999999</c:v>
                </c:pt>
                <c:pt idx="970">
                  <c:v>16.166666666666668</c:v>
                </c:pt>
                <c:pt idx="971">
                  <c:v>16.183333333333316</c:v>
                </c:pt>
                <c:pt idx="972">
                  <c:v>16.2</c:v>
                </c:pt>
                <c:pt idx="973">
                  <c:v>16.216666666666665</c:v>
                </c:pt>
                <c:pt idx="974">
                  <c:v>16.233333333333317</c:v>
                </c:pt>
                <c:pt idx="975">
                  <c:v>16.25</c:v>
                </c:pt>
                <c:pt idx="976">
                  <c:v>16.266666666666666</c:v>
                </c:pt>
                <c:pt idx="977">
                  <c:v>16.28333333333331</c:v>
                </c:pt>
                <c:pt idx="978">
                  <c:v>16.3</c:v>
                </c:pt>
                <c:pt idx="979">
                  <c:v>16.316666666666674</c:v>
                </c:pt>
                <c:pt idx="980">
                  <c:v>16.333333333333318</c:v>
                </c:pt>
                <c:pt idx="981">
                  <c:v>16.350000000000001</c:v>
                </c:pt>
                <c:pt idx="982">
                  <c:v>16.366666666666667</c:v>
                </c:pt>
                <c:pt idx="983">
                  <c:v>16.383333333333315</c:v>
                </c:pt>
                <c:pt idx="984">
                  <c:v>16.399999999999999</c:v>
                </c:pt>
                <c:pt idx="985">
                  <c:v>16.416666666666668</c:v>
                </c:pt>
                <c:pt idx="986">
                  <c:v>16.433333333333316</c:v>
                </c:pt>
                <c:pt idx="987">
                  <c:v>16.45</c:v>
                </c:pt>
                <c:pt idx="988">
                  <c:v>16.466666666666658</c:v>
                </c:pt>
                <c:pt idx="989">
                  <c:v>16.483333333333309</c:v>
                </c:pt>
                <c:pt idx="990">
                  <c:v>16.5</c:v>
                </c:pt>
                <c:pt idx="991">
                  <c:v>16.516666666666673</c:v>
                </c:pt>
                <c:pt idx="992">
                  <c:v>16.533333333333317</c:v>
                </c:pt>
                <c:pt idx="993">
                  <c:v>16.55</c:v>
                </c:pt>
                <c:pt idx="994">
                  <c:v>16.566666666666666</c:v>
                </c:pt>
                <c:pt idx="995">
                  <c:v>16.583333333333311</c:v>
                </c:pt>
                <c:pt idx="996">
                  <c:v>16.600000000000001</c:v>
                </c:pt>
                <c:pt idx="997">
                  <c:v>16.616666666666674</c:v>
                </c:pt>
                <c:pt idx="998">
                  <c:v>16.633333333333322</c:v>
                </c:pt>
                <c:pt idx="999">
                  <c:v>16.649999999999999</c:v>
                </c:pt>
                <c:pt idx="1000">
                  <c:v>16.666666666666668</c:v>
                </c:pt>
                <c:pt idx="1001">
                  <c:v>16.683333333333316</c:v>
                </c:pt>
                <c:pt idx="1002">
                  <c:v>16.7</c:v>
                </c:pt>
                <c:pt idx="1003">
                  <c:v>16.716666666666665</c:v>
                </c:pt>
                <c:pt idx="1004">
                  <c:v>16.733333333333317</c:v>
                </c:pt>
                <c:pt idx="1005">
                  <c:v>16.75</c:v>
                </c:pt>
                <c:pt idx="1006">
                  <c:v>16.766666666666666</c:v>
                </c:pt>
                <c:pt idx="1007">
                  <c:v>16.78333333333331</c:v>
                </c:pt>
                <c:pt idx="1008">
                  <c:v>16.8</c:v>
                </c:pt>
                <c:pt idx="1009">
                  <c:v>16.816666666666674</c:v>
                </c:pt>
                <c:pt idx="1010">
                  <c:v>16.833333333333318</c:v>
                </c:pt>
                <c:pt idx="1011">
                  <c:v>16.850000000000001</c:v>
                </c:pt>
                <c:pt idx="1012">
                  <c:v>16.866666666666667</c:v>
                </c:pt>
                <c:pt idx="1013">
                  <c:v>16.883333333333315</c:v>
                </c:pt>
                <c:pt idx="1014">
                  <c:v>16.899999999999999</c:v>
                </c:pt>
                <c:pt idx="1015">
                  <c:v>16.916666666666668</c:v>
                </c:pt>
                <c:pt idx="1016">
                  <c:v>16.933333333333316</c:v>
                </c:pt>
                <c:pt idx="1017">
                  <c:v>16.95</c:v>
                </c:pt>
                <c:pt idx="1018">
                  <c:v>16.966666666666658</c:v>
                </c:pt>
                <c:pt idx="1019">
                  <c:v>16.983333333333309</c:v>
                </c:pt>
                <c:pt idx="1020">
                  <c:v>17</c:v>
                </c:pt>
                <c:pt idx="1021">
                  <c:v>17.016666666666673</c:v>
                </c:pt>
                <c:pt idx="1022">
                  <c:v>17.033333333333317</c:v>
                </c:pt>
                <c:pt idx="1023">
                  <c:v>17.05</c:v>
                </c:pt>
                <c:pt idx="1024">
                  <c:v>17.066666666666666</c:v>
                </c:pt>
                <c:pt idx="1025">
                  <c:v>17.083333333333311</c:v>
                </c:pt>
                <c:pt idx="1026">
                  <c:v>17.100000000000001</c:v>
                </c:pt>
                <c:pt idx="1027">
                  <c:v>17.116666666666674</c:v>
                </c:pt>
                <c:pt idx="1028">
                  <c:v>17.133333333333322</c:v>
                </c:pt>
                <c:pt idx="1029">
                  <c:v>17.149999999999999</c:v>
                </c:pt>
                <c:pt idx="1030">
                  <c:v>17.166666666666668</c:v>
                </c:pt>
                <c:pt idx="1031">
                  <c:v>17.183333333333316</c:v>
                </c:pt>
                <c:pt idx="1032">
                  <c:v>17.2</c:v>
                </c:pt>
                <c:pt idx="1033">
                  <c:v>17.216666666666665</c:v>
                </c:pt>
                <c:pt idx="1034">
                  <c:v>17.233333333333317</c:v>
                </c:pt>
                <c:pt idx="1035">
                  <c:v>17.25</c:v>
                </c:pt>
                <c:pt idx="1036">
                  <c:v>17.266666666666666</c:v>
                </c:pt>
                <c:pt idx="1037">
                  <c:v>17.28333333333331</c:v>
                </c:pt>
                <c:pt idx="1038">
                  <c:v>17.3</c:v>
                </c:pt>
                <c:pt idx="1039">
                  <c:v>17.316666666666674</c:v>
                </c:pt>
                <c:pt idx="1040">
                  <c:v>17.333333333333318</c:v>
                </c:pt>
                <c:pt idx="1041">
                  <c:v>17.350000000000001</c:v>
                </c:pt>
                <c:pt idx="1042">
                  <c:v>17.366666666666667</c:v>
                </c:pt>
                <c:pt idx="1043">
                  <c:v>17.383333333333315</c:v>
                </c:pt>
                <c:pt idx="1044">
                  <c:v>17.399999999999999</c:v>
                </c:pt>
                <c:pt idx="1045">
                  <c:v>17.416666666666668</c:v>
                </c:pt>
                <c:pt idx="1046">
                  <c:v>17.433333333333316</c:v>
                </c:pt>
                <c:pt idx="1047">
                  <c:v>17.45</c:v>
                </c:pt>
                <c:pt idx="1048">
                  <c:v>17.466666666666658</c:v>
                </c:pt>
                <c:pt idx="1049">
                  <c:v>17.483333333333309</c:v>
                </c:pt>
                <c:pt idx="1050">
                  <c:v>17.5</c:v>
                </c:pt>
                <c:pt idx="1051">
                  <c:v>17.516666666666673</c:v>
                </c:pt>
                <c:pt idx="1052">
                  <c:v>17.533333333333317</c:v>
                </c:pt>
                <c:pt idx="1053">
                  <c:v>17.55</c:v>
                </c:pt>
                <c:pt idx="1054">
                  <c:v>17.566666666666666</c:v>
                </c:pt>
                <c:pt idx="1055">
                  <c:v>17.583333333333311</c:v>
                </c:pt>
                <c:pt idx="1056">
                  <c:v>17.600000000000001</c:v>
                </c:pt>
                <c:pt idx="1057">
                  <c:v>17.616666666666674</c:v>
                </c:pt>
                <c:pt idx="1058">
                  <c:v>17.633333333333322</c:v>
                </c:pt>
                <c:pt idx="1059">
                  <c:v>17.649999999999999</c:v>
                </c:pt>
                <c:pt idx="1060">
                  <c:v>17.666666666666668</c:v>
                </c:pt>
                <c:pt idx="1061">
                  <c:v>17.683333333333316</c:v>
                </c:pt>
                <c:pt idx="1062">
                  <c:v>17.7</c:v>
                </c:pt>
                <c:pt idx="1063">
                  <c:v>17.716666666666665</c:v>
                </c:pt>
                <c:pt idx="1064">
                  <c:v>17.733333333333317</c:v>
                </c:pt>
                <c:pt idx="1065">
                  <c:v>17.75</c:v>
                </c:pt>
                <c:pt idx="1066">
                  <c:v>17.766666666666666</c:v>
                </c:pt>
                <c:pt idx="1067">
                  <c:v>17.78333333333331</c:v>
                </c:pt>
                <c:pt idx="1068">
                  <c:v>17.8</c:v>
                </c:pt>
                <c:pt idx="1069">
                  <c:v>17.816666666666674</c:v>
                </c:pt>
                <c:pt idx="1070">
                  <c:v>17.833333333333318</c:v>
                </c:pt>
                <c:pt idx="1071">
                  <c:v>17.850000000000001</c:v>
                </c:pt>
                <c:pt idx="1072">
                  <c:v>17.866666666666667</c:v>
                </c:pt>
                <c:pt idx="1073">
                  <c:v>17.883333333333315</c:v>
                </c:pt>
                <c:pt idx="1074">
                  <c:v>17.899999999999999</c:v>
                </c:pt>
                <c:pt idx="1075">
                  <c:v>17.916666666666668</c:v>
                </c:pt>
                <c:pt idx="1076">
                  <c:v>17.933333333333316</c:v>
                </c:pt>
                <c:pt idx="1077">
                  <c:v>17.95</c:v>
                </c:pt>
                <c:pt idx="1078">
                  <c:v>17.966666666666658</c:v>
                </c:pt>
                <c:pt idx="1079">
                  <c:v>17.983333333333309</c:v>
                </c:pt>
                <c:pt idx="1080">
                  <c:v>18</c:v>
                </c:pt>
                <c:pt idx="1081">
                  <c:v>18.016666666666673</c:v>
                </c:pt>
                <c:pt idx="1082">
                  <c:v>18.033333333333317</c:v>
                </c:pt>
                <c:pt idx="1083">
                  <c:v>18.05</c:v>
                </c:pt>
                <c:pt idx="1084">
                  <c:v>18.066666666666666</c:v>
                </c:pt>
                <c:pt idx="1085">
                  <c:v>18.083333333333311</c:v>
                </c:pt>
                <c:pt idx="1086">
                  <c:v>18.100000000000001</c:v>
                </c:pt>
                <c:pt idx="1087">
                  <c:v>18.116666666666674</c:v>
                </c:pt>
                <c:pt idx="1088">
                  <c:v>18.133333333333322</c:v>
                </c:pt>
                <c:pt idx="1089">
                  <c:v>18.149999999999999</c:v>
                </c:pt>
                <c:pt idx="1090">
                  <c:v>18.166666666666668</c:v>
                </c:pt>
                <c:pt idx="1091">
                  <c:v>18.183333333333316</c:v>
                </c:pt>
                <c:pt idx="1092">
                  <c:v>18.2</c:v>
                </c:pt>
                <c:pt idx="1093">
                  <c:v>18.216666666666665</c:v>
                </c:pt>
                <c:pt idx="1094">
                  <c:v>18.233333333333317</c:v>
                </c:pt>
                <c:pt idx="1095">
                  <c:v>18.25</c:v>
                </c:pt>
                <c:pt idx="1096">
                  <c:v>18.266666666666666</c:v>
                </c:pt>
                <c:pt idx="1097">
                  <c:v>18.28333333333331</c:v>
                </c:pt>
                <c:pt idx="1098">
                  <c:v>18.3</c:v>
                </c:pt>
                <c:pt idx="1099">
                  <c:v>18.316666666666674</c:v>
                </c:pt>
                <c:pt idx="1100">
                  <c:v>18.333333333333318</c:v>
                </c:pt>
                <c:pt idx="1101">
                  <c:v>18.350000000000001</c:v>
                </c:pt>
                <c:pt idx="1102">
                  <c:v>18.366666666666667</c:v>
                </c:pt>
                <c:pt idx="1103">
                  <c:v>18.383333333333315</c:v>
                </c:pt>
                <c:pt idx="1104">
                  <c:v>18.399999999999999</c:v>
                </c:pt>
                <c:pt idx="1105">
                  <c:v>18.416666666666668</c:v>
                </c:pt>
                <c:pt idx="1106">
                  <c:v>18.433333333333316</c:v>
                </c:pt>
                <c:pt idx="1107">
                  <c:v>18.45</c:v>
                </c:pt>
                <c:pt idx="1108">
                  <c:v>18.466666666666658</c:v>
                </c:pt>
                <c:pt idx="1109">
                  <c:v>18.483333333333309</c:v>
                </c:pt>
                <c:pt idx="1110">
                  <c:v>18.5</c:v>
                </c:pt>
                <c:pt idx="1111">
                  <c:v>18.516666666666673</c:v>
                </c:pt>
                <c:pt idx="1112">
                  <c:v>18.533333333333317</c:v>
                </c:pt>
                <c:pt idx="1113">
                  <c:v>18.55</c:v>
                </c:pt>
                <c:pt idx="1114">
                  <c:v>18.566666666666666</c:v>
                </c:pt>
                <c:pt idx="1115">
                  <c:v>18.583333333333311</c:v>
                </c:pt>
                <c:pt idx="1116">
                  <c:v>18.600000000000001</c:v>
                </c:pt>
                <c:pt idx="1117">
                  <c:v>18.616666666666674</c:v>
                </c:pt>
                <c:pt idx="1118">
                  <c:v>18.633333333333322</c:v>
                </c:pt>
                <c:pt idx="1119">
                  <c:v>18.649999999999999</c:v>
                </c:pt>
                <c:pt idx="1120">
                  <c:v>18.666666666666668</c:v>
                </c:pt>
                <c:pt idx="1121">
                  <c:v>18.683333333333316</c:v>
                </c:pt>
                <c:pt idx="1122">
                  <c:v>18.7</c:v>
                </c:pt>
                <c:pt idx="1123">
                  <c:v>18.716666666666665</c:v>
                </c:pt>
                <c:pt idx="1124">
                  <c:v>18.733333333333317</c:v>
                </c:pt>
                <c:pt idx="1125">
                  <c:v>18.75</c:v>
                </c:pt>
                <c:pt idx="1126">
                  <c:v>18.766666666666666</c:v>
                </c:pt>
                <c:pt idx="1127">
                  <c:v>18.78333333333331</c:v>
                </c:pt>
                <c:pt idx="1128">
                  <c:v>18.8</c:v>
                </c:pt>
                <c:pt idx="1129">
                  <c:v>18.816666666666674</c:v>
                </c:pt>
                <c:pt idx="1130">
                  <c:v>18.833333333333318</c:v>
                </c:pt>
                <c:pt idx="1131">
                  <c:v>18.850000000000001</c:v>
                </c:pt>
                <c:pt idx="1132">
                  <c:v>18.866666666666667</c:v>
                </c:pt>
                <c:pt idx="1133">
                  <c:v>18.883333333333315</c:v>
                </c:pt>
                <c:pt idx="1134">
                  <c:v>18.899999999999999</c:v>
                </c:pt>
                <c:pt idx="1135">
                  <c:v>18.916666666666668</c:v>
                </c:pt>
                <c:pt idx="1136">
                  <c:v>18.933333333333316</c:v>
                </c:pt>
                <c:pt idx="1137">
                  <c:v>18.95</c:v>
                </c:pt>
                <c:pt idx="1138">
                  <c:v>18.966666666666658</c:v>
                </c:pt>
                <c:pt idx="1139">
                  <c:v>18.983333333333309</c:v>
                </c:pt>
                <c:pt idx="1140">
                  <c:v>19</c:v>
                </c:pt>
                <c:pt idx="1141">
                  <c:v>19.016666666666673</c:v>
                </c:pt>
                <c:pt idx="1142">
                  <c:v>19.033333333333317</c:v>
                </c:pt>
                <c:pt idx="1143">
                  <c:v>19.05</c:v>
                </c:pt>
                <c:pt idx="1144">
                  <c:v>19.066666666666666</c:v>
                </c:pt>
                <c:pt idx="1145">
                  <c:v>19.083333333333311</c:v>
                </c:pt>
                <c:pt idx="1146">
                  <c:v>19.100000000000001</c:v>
                </c:pt>
                <c:pt idx="1147">
                  <c:v>19.116666666666674</c:v>
                </c:pt>
                <c:pt idx="1148">
                  <c:v>19.133333333333322</c:v>
                </c:pt>
                <c:pt idx="1149">
                  <c:v>19.149999999999999</c:v>
                </c:pt>
                <c:pt idx="1150">
                  <c:v>19.166666666666668</c:v>
                </c:pt>
                <c:pt idx="1151">
                  <c:v>19.183333333333316</c:v>
                </c:pt>
                <c:pt idx="1152">
                  <c:v>19.2</c:v>
                </c:pt>
                <c:pt idx="1153">
                  <c:v>19.216666666666665</c:v>
                </c:pt>
                <c:pt idx="1154">
                  <c:v>19.233333333333317</c:v>
                </c:pt>
                <c:pt idx="1155">
                  <c:v>19.25</c:v>
                </c:pt>
                <c:pt idx="1156">
                  <c:v>19.266666666666666</c:v>
                </c:pt>
                <c:pt idx="1157">
                  <c:v>19.28333333333331</c:v>
                </c:pt>
                <c:pt idx="1158">
                  <c:v>19.3</c:v>
                </c:pt>
                <c:pt idx="1159">
                  <c:v>19.316666666666674</c:v>
                </c:pt>
                <c:pt idx="1160">
                  <c:v>19.333333333333318</c:v>
                </c:pt>
                <c:pt idx="1161">
                  <c:v>19.350000000000001</c:v>
                </c:pt>
                <c:pt idx="1162">
                  <c:v>19.366666666666667</c:v>
                </c:pt>
                <c:pt idx="1163">
                  <c:v>19.383333333333315</c:v>
                </c:pt>
                <c:pt idx="1164">
                  <c:v>19.399999999999999</c:v>
                </c:pt>
                <c:pt idx="1165">
                  <c:v>19.416666666666668</c:v>
                </c:pt>
                <c:pt idx="1166">
                  <c:v>19.433333333333316</c:v>
                </c:pt>
                <c:pt idx="1167">
                  <c:v>19.45</c:v>
                </c:pt>
                <c:pt idx="1168">
                  <c:v>19.466666666666658</c:v>
                </c:pt>
                <c:pt idx="1169">
                  <c:v>19.483333333333309</c:v>
                </c:pt>
                <c:pt idx="1170">
                  <c:v>19.5</c:v>
                </c:pt>
                <c:pt idx="1171">
                  <c:v>19.516666666666673</c:v>
                </c:pt>
                <c:pt idx="1172">
                  <c:v>19.533333333333317</c:v>
                </c:pt>
                <c:pt idx="1173">
                  <c:v>19.55</c:v>
                </c:pt>
                <c:pt idx="1174">
                  <c:v>19.566666666666666</c:v>
                </c:pt>
                <c:pt idx="1175">
                  <c:v>19.583333333333311</c:v>
                </c:pt>
                <c:pt idx="1176">
                  <c:v>19.600000000000001</c:v>
                </c:pt>
                <c:pt idx="1177">
                  <c:v>19.616666666666674</c:v>
                </c:pt>
                <c:pt idx="1178">
                  <c:v>19.633333333333322</c:v>
                </c:pt>
                <c:pt idx="1179">
                  <c:v>19.649999999999999</c:v>
                </c:pt>
                <c:pt idx="1180">
                  <c:v>19.666666666666668</c:v>
                </c:pt>
                <c:pt idx="1181">
                  <c:v>19.683333333333316</c:v>
                </c:pt>
                <c:pt idx="1182">
                  <c:v>19.7</c:v>
                </c:pt>
                <c:pt idx="1183">
                  <c:v>19.716666666666665</c:v>
                </c:pt>
                <c:pt idx="1184">
                  <c:v>19.733333333333317</c:v>
                </c:pt>
                <c:pt idx="1185">
                  <c:v>19.75</c:v>
                </c:pt>
                <c:pt idx="1186">
                  <c:v>19.766666666666666</c:v>
                </c:pt>
                <c:pt idx="1187">
                  <c:v>19.78333333333331</c:v>
                </c:pt>
                <c:pt idx="1188">
                  <c:v>19.8</c:v>
                </c:pt>
                <c:pt idx="1189">
                  <c:v>19.816666666666674</c:v>
                </c:pt>
                <c:pt idx="1190">
                  <c:v>19.833333333333318</c:v>
                </c:pt>
                <c:pt idx="1191">
                  <c:v>19.850000000000001</c:v>
                </c:pt>
                <c:pt idx="1192">
                  <c:v>19.866666666666667</c:v>
                </c:pt>
                <c:pt idx="1193">
                  <c:v>19.883333333333315</c:v>
                </c:pt>
                <c:pt idx="1194">
                  <c:v>19.899999999999999</c:v>
                </c:pt>
                <c:pt idx="1195">
                  <c:v>19.916666666666668</c:v>
                </c:pt>
                <c:pt idx="1196">
                  <c:v>19.933333333333316</c:v>
                </c:pt>
                <c:pt idx="1197">
                  <c:v>19.95</c:v>
                </c:pt>
                <c:pt idx="1198">
                  <c:v>19.966666666666658</c:v>
                </c:pt>
                <c:pt idx="1199">
                  <c:v>19.983333333333309</c:v>
                </c:pt>
                <c:pt idx="1200">
                  <c:v>20</c:v>
                </c:pt>
                <c:pt idx="1201">
                  <c:v>20.016666666666673</c:v>
                </c:pt>
                <c:pt idx="1202">
                  <c:v>20.033333333333317</c:v>
                </c:pt>
                <c:pt idx="1203">
                  <c:v>20.05</c:v>
                </c:pt>
                <c:pt idx="1204">
                  <c:v>20.066666666666666</c:v>
                </c:pt>
                <c:pt idx="1205">
                  <c:v>20.083333333333311</c:v>
                </c:pt>
                <c:pt idx="1206">
                  <c:v>20.100000000000001</c:v>
                </c:pt>
                <c:pt idx="1207">
                  <c:v>20.116666666666674</c:v>
                </c:pt>
                <c:pt idx="1208">
                  <c:v>20.133333333333322</c:v>
                </c:pt>
                <c:pt idx="1209">
                  <c:v>20.149999999999999</c:v>
                </c:pt>
                <c:pt idx="1210">
                  <c:v>20.166666666666668</c:v>
                </c:pt>
                <c:pt idx="1211">
                  <c:v>20.183333333333316</c:v>
                </c:pt>
                <c:pt idx="1212">
                  <c:v>20.2</c:v>
                </c:pt>
                <c:pt idx="1213">
                  <c:v>20.216666666666665</c:v>
                </c:pt>
                <c:pt idx="1214">
                  <c:v>20.233333333333317</c:v>
                </c:pt>
                <c:pt idx="1215">
                  <c:v>20.25</c:v>
                </c:pt>
                <c:pt idx="1216">
                  <c:v>20.266666666666666</c:v>
                </c:pt>
                <c:pt idx="1217">
                  <c:v>20.28333333333331</c:v>
                </c:pt>
                <c:pt idx="1218">
                  <c:v>20.3</c:v>
                </c:pt>
                <c:pt idx="1219">
                  <c:v>20.316666666666674</c:v>
                </c:pt>
                <c:pt idx="1220">
                  <c:v>20.333333333333318</c:v>
                </c:pt>
                <c:pt idx="1221">
                  <c:v>20.350000000000001</c:v>
                </c:pt>
                <c:pt idx="1222">
                  <c:v>20.366666666666667</c:v>
                </c:pt>
                <c:pt idx="1223">
                  <c:v>20.383333333333315</c:v>
                </c:pt>
                <c:pt idx="1224">
                  <c:v>20.399999999999999</c:v>
                </c:pt>
                <c:pt idx="1225">
                  <c:v>20.416666666666668</c:v>
                </c:pt>
                <c:pt idx="1226">
                  <c:v>20.433333333333316</c:v>
                </c:pt>
                <c:pt idx="1227">
                  <c:v>20.45</c:v>
                </c:pt>
                <c:pt idx="1228">
                  <c:v>20.466666666666658</c:v>
                </c:pt>
                <c:pt idx="1229">
                  <c:v>20.483333333333309</c:v>
                </c:pt>
                <c:pt idx="1230">
                  <c:v>20.5</c:v>
                </c:pt>
                <c:pt idx="1231">
                  <c:v>20.516666666666673</c:v>
                </c:pt>
                <c:pt idx="1232">
                  <c:v>20.533333333333317</c:v>
                </c:pt>
                <c:pt idx="1233">
                  <c:v>20.55</c:v>
                </c:pt>
                <c:pt idx="1234">
                  <c:v>20.566666666666666</c:v>
                </c:pt>
                <c:pt idx="1235">
                  <c:v>20.583333333333311</c:v>
                </c:pt>
                <c:pt idx="1236">
                  <c:v>20.6</c:v>
                </c:pt>
                <c:pt idx="1237">
                  <c:v>20.616666666666674</c:v>
                </c:pt>
                <c:pt idx="1238">
                  <c:v>20.633333333333322</c:v>
                </c:pt>
                <c:pt idx="1239">
                  <c:v>20.650000000000006</c:v>
                </c:pt>
                <c:pt idx="1240">
                  <c:v>20.666666666666668</c:v>
                </c:pt>
                <c:pt idx="1241">
                  <c:v>20.683333333333316</c:v>
                </c:pt>
                <c:pt idx="1242">
                  <c:v>20.7</c:v>
                </c:pt>
                <c:pt idx="1243">
                  <c:v>20.716666666666665</c:v>
                </c:pt>
                <c:pt idx="1244">
                  <c:v>20.733333333333317</c:v>
                </c:pt>
                <c:pt idx="1245">
                  <c:v>20.75</c:v>
                </c:pt>
                <c:pt idx="1246">
                  <c:v>20.766666666666666</c:v>
                </c:pt>
                <c:pt idx="1247">
                  <c:v>20.78333333333331</c:v>
                </c:pt>
                <c:pt idx="1248">
                  <c:v>20.8</c:v>
                </c:pt>
                <c:pt idx="1249">
                  <c:v>20.816666666666674</c:v>
                </c:pt>
                <c:pt idx="1250">
                  <c:v>20.833333333333318</c:v>
                </c:pt>
                <c:pt idx="1251">
                  <c:v>20.85</c:v>
                </c:pt>
                <c:pt idx="1252">
                  <c:v>20.866666666666667</c:v>
                </c:pt>
                <c:pt idx="1253">
                  <c:v>20.883333333333315</c:v>
                </c:pt>
                <c:pt idx="1254">
                  <c:v>20.9</c:v>
                </c:pt>
                <c:pt idx="1255">
                  <c:v>20.916666666666668</c:v>
                </c:pt>
                <c:pt idx="1256">
                  <c:v>20.933333333333316</c:v>
                </c:pt>
                <c:pt idx="1257">
                  <c:v>20.95</c:v>
                </c:pt>
                <c:pt idx="1258">
                  <c:v>20.966666666666658</c:v>
                </c:pt>
                <c:pt idx="1259">
                  <c:v>20.983333333333309</c:v>
                </c:pt>
                <c:pt idx="1260">
                  <c:v>21</c:v>
                </c:pt>
                <c:pt idx="1261">
                  <c:v>21.016666666666673</c:v>
                </c:pt>
                <c:pt idx="1262">
                  <c:v>21.033333333333317</c:v>
                </c:pt>
                <c:pt idx="1263">
                  <c:v>21.05</c:v>
                </c:pt>
                <c:pt idx="1264">
                  <c:v>21.066666666666666</c:v>
                </c:pt>
                <c:pt idx="1265">
                  <c:v>21.083333333333311</c:v>
                </c:pt>
                <c:pt idx="1266">
                  <c:v>21.1</c:v>
                </c:pt>
                <c:pt idx="1267">
                  <c:v>21.116666666666674</c:v>
                </c:pt>
                <c:pt idx="1268">
                  <c:v>21.133333333333322</c:v>
                </c:pt>
                <c:pt idx="1269">
                  <c:v>21.150000000000006</c:v>
                </c:pt>
                <c:pt idx="1270">
                  <c:v>21.166666666666668</c:v>
                </c:pt>
                <c:pt idx="1271">
                  <c:v>21.183333333333316</c:v>
                </c:pt>
                <c:pt idx="1272">
                  <c:v>21.2</c:v>
                </c:pt>
                <c:pt idx="1273">
                  <c:v>21.216666666666665</c:v>
                </c:pt>
                <c:pt idx="1274">
                  <c:v>21.233333333333317</c:v>
                </c:pt>
                <c:pt idx="1275">
                  <c:v>21.25</c:v>
                </c:pt>
                <c:pt idx="1276">
                  <c:v>21.266666666666666</c:v>
                </c:pt>
                <c:pt idx="1277">
                  <c:v>21.28333333333331</c:v>
                </c:pt>
                <c:pt idx="1278">
                  <c:v>21.3</c:v>
                </c:pt>
                <c:pt idx="1279">
                  <c:v>21.316666666666674</c:v>
                </c:pt>
                <c:pt idx="1280">
                  <c:v>21.333333333333318</c:v>
                </c:pt>
                <c:pt idx="1281">
                  <c:v>21.35</c:v>
                </c:pt>
                <c:pt idx="1282">
                  <c:v>21.366666666666667</c:v>
                </c:pt>
                <c:pt idx="1283">
                  <c:v>21.383333333333315</c:v>
                </c:pt>
                <c:pt idx="1284">
                  <c:v>21.4</c:v>
                </c:pt>
                <c:pt idx="1285">
                  <c:v>21.416666666666668</c:v>
                </c:pt>
                <c:pt idx="1286">
                  <c:v>21.433333333333316</c:v>
                </c:pt>
                <c:pt idx="1287">
                  <c:v>21.45</c:v>
                </c:pt>
                <c:pt idx="1288">
                  <c:v>21.466666666666658</c:v>
                </c:pt>
                <c:pt idx="1289">
                  <c:v>21.483333333333309</c:v>
                </c:pt>
                <c:pt idx="1290">
                  <c:v>21.5</c:v>
                </c:pt>
                <c:pt idx="1291">
                  <c:v>21.516666666666673</c:v>
                </c:pt>
                <c:pt idx="1292">
                  <c:v>21.533333333333317</c:v>
                </c:pt>
                <c:pt idx="1293">
                  <c:v>21.55</c:v>
                </c:pt>
                <c:pt idx="1294">
                  <c:v>21.566666666666666</c:v>
                </c:pt>
                <c:pt idx="1295">
                  <c:v>21.583333333333311</c:v>
                </c:pt>
                <c:pt idx="1296">
                  <c:v>21.6</c:v>
                </c:pt>
                <c:pt idx="1297">
                  <c:v>21.616666666666674</c:v>
                </c:pt>
                <c:pt idx="1298">
                  <c:v>21.633333333333322</c:v>
                </c:pt>
                <c:pt idx="1299">
                  <c:v>21.650000000000006</c:v>
                </c:pt>
                <c:pt idx="1300">
                  <c:v>21.666666666666668</c:v>
                </c:pt>
                <c:pt idx="1301">
                  <c:v>21.683333333333316</c:v>
                </c:pt>
                <c:pt idx="1302">
                  <c:v>21.7</c:v>
                </c:pt>
                <c:pt idx="1303">
                  <c:v>21.716666666666665</c:v>
                </c:pt>
                <c:pt idx="1304">
                  <c:v>21.733333333333317</c:v>
                </c:pt>
                <c:pt idx="1305">
                  <c:v>21.75</c:v>
                </c:pt>
                <c:pt idx="1306">
                  <c:v>21.766666666666666</c:v>
                </c:pt>
                <c:pt idx="1307">
                  <c:v>21.78333333333331</c:v>
                </c:pt>
                <c:pt idx="1308">
                  <c:v>21.8</c:v>
                </c:pt>
                <c:pt idx="1309">
                  <c:v>21.816666666666674</c:v>
                </c:pt>
                <c:pt idx="1310">
                  <c:v>21.833333333333318</c:v>
                </c:pt>
                <c:pt idx="1311">
                  <c:v>21.85</c:v>
                </c:pt>
                <c:pt idx="1312">
                  <c:v>21.866666666666667</c:v>
                </c:pt>
                <c:pt idx="1313">
                  <c:v>21.883333333333315</c:v>
                </c:pt>
                <c:pt idx="1314">
                  <c:v>21.9</c:v>
                </c:pt>
                <c:pt idx="1315">
                  <c:v>21.916666666666668</c:v>
                </c:pt>
                <c:pt idx="1316">
                  <c:v>21.933333333333316</c:v>
                </c:pt>
                <c:pt idx="1317">
                  <c:v>21.95</c:v>
                </c:pt>
                <c:pt idx="1318">
                  <c:v>21.966666666666658</c:v>
                </c:pt>
                <c:pt idx="1319">
                  <c:v>21.983333333333309</c:v>
                </c:pt>
                <c:pt idx="1320">
                  <c:v>22</c:v>
                </c:pt>
                <c:pt idx="1321">
                  <c:v>22.016666666666673</c:v>
                </c:pt>
                <c:pt idx="1322">
                  <c:v>22.033333333333317</c:v>
                </c:pt>
                <c:pt idx="1323">
                  <c:v>22.05</c:v>
                </c:pt>
                <c:pt idx="1324">
                  <c:v>22.066666666666666</c:v>
                </c:pt>
                <c:pt idx="1325">
                  <c:v>22.083333333333311</c:v>
                </c:pt>
                <c:pt idx="1326">
                  <c:v>22.1</c:v>
                </c:pt>
                <c:pt idx="1327">
                  <c:v>22.116666666666674</c:v>
                </c:pt>
                <c:pt idx="1328">
                  <c:v>22.133333333333322</c:v>
                </c:pt>
                <c:pt idx="1329">
                  <c:v>22.150000000000006</c:v>
                </c:pt>
                <c:pt idx="1330">
                  <c:v>22.166666666666668</c:v>
                </c:pt>
                <c:pt idx="1331">
                  <c:v>22.183333333333316</c:v>
                </c:pt>
                <c:pt idx="1332">
                  <c:v>22.2</c:v>
                </c:pt>
                <c:pt idx="1333">
                  <c:v>22.216666666666665</c:v>
                </c:pt>
                <c:pt idx="1334">
                  <c:v>22.233333333333317</c:v>
                </c:pt>
                <c:pt idx="1335">
                  <c:v>22.25</c:v>
                </c:pt>
                <c:pt idx="1336">
                  <c:v>22.266666666666666</c:v>
                </c:pt>
                <c:pt idx="1337">
                  <c:v>22.28333333333331</c:v>
                </c:pt>
                <c:pt idx="1338">
                  <c:v>22.3</c:v>
                </c:pt>
                <c:pt idx="1339">
                  <c:v>22.316666666666674</c:v>
                </c:pt>
                <c:pt idx="1340">
                  <c:v>22.333333333333318</c:v>
                </c:pt>
                <c:pt idx="1341">
                  <c:v>22.35</c:v>
                </c:pt>
                <c:pt idx="1342">
                  <c:v>22.366666666666667</c:v>
                </c:pt>
                <c:pt idx="1343">
                  <c:v>22.383333333333315</c:v>
                </c:pt>
                <c:pt idx="1344">
                  <c:v>22.4</c:v>
                </c:pt>
                <c:pt idx="1345">
                  <c:v>22.416666666666668</c:v>
                </c:pt>
                <c:pt idx="1346">
                  <c:v>22.433333333333316</c:v>
                </c:pt>
                <c:pt idx="1347">
                  <c:v>22.45</c:v>
                </c:pt>
                <c:pt idx="1348">
                  <c:v>22.466666666666658</c:v>
                </c:pt>
                <c:pt idx="1349">
                  <c:v>22.483333333333309</c:v>
                </c:pt>
                <c:pt idx="1350">
                  <c:v>22.5</c:v>
                </c:pt>
                <c:pt idx="1351">
                  <c:v>22.516666666666673</c:v>
                </c:pt>
                <c:pt idx="1352">
                  <c:v>22.533333333333317</c:v>
                </c:pt>
                <c:pt idx="1353">
                  <c:v>22.55</c:v>
                </c:pt>
                <c:pt idx="1354">
                  <c:v>22.566666666666666</c:v>
                </c:pt>
                <c:pt idx="1355">
                  <c:v>22.583333333333311</c:v>
                </c:pt>
                <c:pt idx="1356">
                  <c:v>22.6</c:v>
                </c:pt>
                <c:pt idx="1357">
                  <c:v>22.616666666666674</c:v>
                </c:pt>
                <c:pt idx="1358">
                  <c:v>22.633333333333322</c:v>
                </c:pt>
                <c:pt idx="1359">
                  <c:v>22.650000000000006</c:v>
                </c:pt>
                <c:pt idx="1360">
                  <c:v>22.666666666666668</c:v>
                </c:pt>
                <c:pt idx="1361">
                  <c:v>22.683333333333316</c:v>
                </c:pt>
                <c:pt idx="1362">
                  <c:v>22.7</c:v>
                </c:pt>
                <c:pt idx="1363">
                  <c:v>22.716666666666665</c:v>
                </c:pt>
                <c:pt idx="1364">
                  <c:v>22.733333333333317</c:v>
                </c:pt>
                <c:pt idx="1365">
                  <c:v>22.75</c:v>
                </c:pt>
                <c:pt idx="1366">
                  <c:v>22.766666666666666</c:v>
                </c:pt>
                <c:pt idx="1367">
                  <c:v>22.78333333333331</c:v>
                </c:pt>
                <c:pt idx="1368">
                  <c:v>22.8</c:v>
                </c:pt>
                <c:pt idx="1369">
                  <c:v>22.816666666666674</c:v>
                </c:pt>
                <c:pt idx="1370">
                  <c:v>22.833333333333318</c:v>
                </c:pt>
                <c:pt idx="1371">
                  <c:v>22.85</c:v>
                </c:pt>
                <c:pt idx="1372">
                  <c:v>22.866666666666667</c:v>
                </c:pt>
                <c:pt idx="1373">
                  <c:v>22.883333333333315</c:v>
                </c:pt>
                <c:pt idx="1374">
                  <c:v>22.9</c:v>
                </c:pt>
                <c:pt idx="1375">
                  <c:v>22.916666666666668</c:v>
                </c:pt>
                <c:pt idx="1376">
                  <c:v>22.933333333333316</c:v>
                </c:pt>
                <c:pt idx="1377">
                  <c:v>22.95</c:v>
                </c:pt>
                <c:pt idx="1378">
                  <c:v>22.966666666666658</c:v>
                </c:pt>
                <c:pt idx="1379">
                  <c:v>22.983333333333309</c:v>
                </c:pt>
                <c:pt idx="1380">
                  <c:v>23</c:v>
                </c:pt>
                <c:pt idx="1381">
                  <c:v>23.016666666666673</c:v>
                </c:pt>
                <c:pt idx="1382">
                  <c:v>23.033333333333317</c:v>
                </c:pt>
                <c:pt idx="1383">
                  <c:v>23.05</c:v>
                </c:pt>
                <c:pt idx="1384">
                  <c:v>23.066666666666666</c:v>
                </c:pt>
                <c:pt idx="1385">
                  <c:v>23.083333333333311</c:v>
                </c:pt>
                <c:pt idx="1386">
                  <c:v>23.1</c:v>
                </c:pt>
                <c:pt idx="1387">
                  <c:v>23.116666666666674</c:v>
                </c:pt>
                <c:pt idx="1388">
                  <c:v>23.133333333333322</c:v>
                </c:pt>
                <c:pt idx="1389">
                  <c:v>23.150000000000006</c:v>
                </c:pt>
                <c:pt idx="1390">
                  <c:v>23.166666666666668</c:v>
                </c:pt>
                <c:pt idx="1391">
                  <c:v>23.183333333333316</c:v>
                </c:pt>
                <c:pt idx="1392">
                  <c:v>23.2</c:v>
                </c:pt>
                <c:pt idx="1393">
                  <c:v>23.216666666666665</c:v>
                </c:pt>
                <c:pt idx="1394">
                  <c:v>23.233333333333317</c:v>
                </c:pt>
                <c:pt idx="1395">
                  <c:v>23.25</c:v>
                </c:pt>
                <c:pt idx="1396">
                  <c:v>23.266666666666666</c:v>
                </c:pt>
                <c:pt idx="1397">
                  <c:v>23.28333333333331</c:v>
                </c:pt>
                <c:pt idx="1398">
                  <c:v>23.3</c:v>
                </c:pt>
                <c:pt idx="1399">
                  <c:v>23.316666666666674</c:v>
                </c:pt>
                <c:pt idx="1400">
                  <c:v>23.333333333333318</c:v>
                </c:pt>
                <c:pt idx="1401">
                  <c:v>23.35</c:v>
                </c:pt>
                <c:pt idx="1402">
                  <c:v>23.366666666666667</c:v>
                </c:pt>
                <c:pt idx="1403">
                  <c:v>23.383333333333315</c:v>
                </c:pt>
                <c:pt idx="1404">
                  <c:v>23.4</c:v>
                </c:pt>
                <c:pt idx="1405">
                  <c:v>23.416666666666668</c:v>
                </c:pt>
                <c:pt idx="1406">
                  <c:v>23.433333333333316</c:v>
                </c:pt>
                <c:pt idx="1407">
                  <c:v>23.45</c:v>
                </c:pt>
                <c:pt idx="1408">
                  <c:v>23.466666666666658</c:v>
                </c:pt>
                <c:pt idx="1409">
                  <c:v>23.483333333333309</c:v>
                </c:pt>
                <c:pt idx="1410">
                  <c:v>23.5</c:v>
                </c:pt>
                <c:pt idx="1411">
                  <c:v>23.516666666666673</c:v>
                </c:pt>
                <c:pt idx="1412">
                  <c:v>23.533333333333317</c:v>
                </c:pt>
                <c:pt idx="1413">
                  <c:v>23.55</c:v>
                </c:pt>
                <c:pt idx="1414">
                  <c:v>23.566666666666666</c:v>
                </c:pt>
                <c:pt idx="1415">
                  <c:v>23.583333333333311</c:v>
                </c:pt>
                <c:pt idx="1416">
                  <c:v>23.6</c:v>
                </c:pt>
                <c:pt idx="1417">
                  <c:v>23.616666666666674</c:v>
                </c:pt>
                <c:pt idx="1418">
                  <c:v>23.633333333333322</c:v>
                </c:pt>
                <c:pt idx="1419">
                  <c:v>23.650000000000006</c:v>
                </c:pt>
                <c:pt idx="1420">
                  <c:v>23.666666666666668</c:v>
                </c:pt>
                <c:pt idx="1421">
                  <c:v>23.683333333333316</c:v>
                </c:pt>
                <c:pt idx="1422">
                  <c:v>23.7</c:v>
                </c:pt>
                <c:pt idx="1423">
                  <c:v>23.716666666666665</c:v>
                </c:pt>
                <c:pt idx="1424">
                  <c:v>23.733333333333317</c:v>
                </c:pt>
                <c:pt idx="1425">
                  <c:v>23.75</c:v>
                </c:pt>
                <c:pt idx="1426">
                  <c:v>23.766666666666666</c:v>
                </c:pt>
                <c:pt idx="1427">
                  <c:v>23.78333333333331</c:v>
                </c:pt>
                <c:pt idx="1428">
                  <c:v>23.8</c:v>
                </c:pt>
                <c:pt idx="1429">
                  <c:v>23.816666666666674</c:v>
                </c:pt>
                <c:pt idx="1430">
                  <c:v>23.833333333333318</c:v>
                </c:pt>
                <c:pt idx="1431">
                  <c:v>23.85</c:v>
                </c:pt>
                <c:pt idx="1432">
                  <c:v>23.866666666666667</c:v>
                </c:pt>
                <c:pt idx="1433">
                  <c:v>23.883333333333315</c:v>
                </c:pt>
                <c:pt idx="1434">
                  <c:v>23.9</c:v>
                </c:pt>
                <c:pt idx="1435">
                  <c:v>23.916666666666668</c:v>
                </c:pt>
                <c:pt idx="1436">
                  <c:v>23.933333333333316</c:v>
                </c:pt>
                <c:pt idx="1437">
                  <c:v>23.95</c:v>
                </c:pt>
                <c:pt idx="1438">
                  <c:v>23.966666666666658</c:v>
                </c:pt>
                <c:pt idx="1439">
                  <c:v>23.983333333333309</c:v>
                </c:pt>
                <c:pt idx="1440">
                  <c:v>24</c:v>
                </c:pt>
                <c:pt idx="1441">
                  <c:v>24.016666666666673</c:v>
                </c:pt>
                <c:pt idx="1442">
                  <c:v>24.033333333333317</c:v>
                </c:pt>
                <c:pt idx="1443">
                  <c:v>24.05</c:v>
                </c:pt>
                <c:pt idx="1444">
                  <c:v>24.066666666666666</c:v>
                </c:pt>
                <c:pt idx="1445">
                  <c:v>24.083333333333311</c:v>
                </c:pt>
                <c:pt idx="1446">
                  <c:v>24.1</c:v>
                </c:pt>
                <c:pt idx="1447">
                  <c:v>24.116666666666674</c:v>
                </c:pt>
                <c:pt idx="1448">
                  <c:v>24.133333333333322</c:v>
                </c:pt>
                <c:pt idx="1449">
                  <c:v>24.150000000000006</c:v>
                </c:pt>
                <c:pt idx="1450">
                  <c:v>24.166666666666668</c:v>
                </c:pt>
                <c:pt idx="1451">
                  <c:v>24.183333333333316</c:v>
                </c:pt>
                <c:pt idx="1452">
                  <c:v>24.2</c:v>
                </c:pt>
                <c:pt idx="1453">
                  <c:v>24.216666666666665</c:v>
                </c:pt>
                <c:pt idx="1454">
                  <c:v>24.233333333333317</c:v>
                </c:pt>
                <c:pt idx="1455">
                  <c:v>24.25</c:v>
                </c:pt>
                <c:pt idx="1456">
                  <c:v>24.266666666666666</c:v>
                </c:pt>
                <c:pt idx="1457">
                  <c:v>24.28333333333331</c:v>
                </c:pt>
                <c:pt idx="1458">
                  <c:v>24.3</c:v>
                </c:pt>
                <c:pt idx="1459">
                  <c:v>24.316666666666674</c:v>
                </c:pt>
                <c:pt idx="1460">
                  <c:v>24.333333333333318</c:v>
                </c:pt>
                <c:pt idx="1461">
                  <c:v>24.35</c:v>
                </c:pt>
                <c:pt idx="1462">
                  <c:v>24.366666666666667</c:v>
                </c:pt>
                <c:pt idx="1463">
                  <c:v>24.383333333333315</c:v>
                </c:pt>
                <c:pt idx="1464">
                  <c:v>24.4</c:v>
                </c:pt>
                <c:pt idx="1465">
                  <c:v>24.416666666666668</c:v>
                </c:pt>
                <c:pt idx="1466">
                  <c:v>24.433333333333316</c:v>
                </c:pt>
                <c:pt idx="1467">
                  <c:v>24.45</c:v>
                </c:pt>
                <c:pt idx="1468">
                  <c:v>24.466666666666658</c:v>
                </c:pt>
                <c:pt idx="1469">
                  <c:v>24.483333333333309</c:v>
                </c:pt>
                <c:pt idx="1470">
                  <c:v>24.5</c:v>
                </c:pt>
                <c:pt idx="1471">
                  <c:v>24.516666666666673</c:v>
                </c:pt>
                <c:pt idx="1472">
                  <c:v>24.533333333333317</c:v>
                </c:pt>
                <c:pt idx="1473">
                  <c:v>24.55</c:v>
                </c:pt>
                <c:pt idx="1474">
                  <c:v>24.566666666666666</c:v>
                </c:pt>
                <c:pt idx="1475">
                  <c:v>24.583333333333311</c:v>
                </c:pt>
                <c:pt idx="1476">
                  <c:v>24.6</c:v>
                </c:pt>
                <c:pt idx="1477">
                  <c:v>24.616666666666674</c:v>
                </c:pt>
                <c:pt idx="1478">
                  <c:v>24.633333333333322</c:v>
                </c:pt>
                <c:pt idx="1479">
                  <c:v>24.650000000000006</c:v>
                </c:pt>
                <c:pt idx="1480">
                  <c:v>24.666666666666668</c:v>
                </c:pt>
                <c:pt idx="1481">
                  <c:v>24.683333333333316</c:v>
                </c:pt>
                <c:pt idx="1482">
                  <c:v>24.7</c:v>
                </c:pt>
                <c:pt idx="1483">
                  <c:v>24.716666666666665</c:v>
                </c:pt>
                <c:pt idx="1484">
                  <c:v>24.733333333333317</c:v>
                </c:pt>
                <c:pt idx="1485">
                  <c:v>24.75</c:v>
                </c:pt>
                <c:pt idx="1486">
                  <c:v>24.766666666666666</c:v>
                </c:pt>
                <c:pt idx="1487">
                  <c:v>24.78333333333331</c:v>
                </c:pt>
                <c:pt idx="1488">
                  <c:v>24.8</c:v>
                </c:pt>
                <c:pt idx="1489">
                  <c:v>24.816666666666674</c:v>
                </c:pt>
                <c:pt idx="1490">
                  <c:v>24.833333333333318</c:v>
                </c:pt>
                <c:pt idx="1491">
                  <c:v>24.85</c:v>
                </c:pt>
                <c:pt idx="1492">
                  <c:v>24.866666666666667</c:v>
                </c:pt>
                <c:pt idx="1493">
                  <c:v>24.883333333333315</c:v>
                </c:pt>
                <c:pt idx="1494">
                  <c:v>24.9</c:v>
                </c:pt>
                <c:pt idx="1495">
                  <c:v>24.916666666666668</c:v>
                </c:pt>
                <c:pt idx="1496">
                  <c:v>24.933333333333316</c:v>
                </c:pt>
                <c:pt idx="1497">
                  <c:v>24.95</c:v>
                </c:pt>
                <c:pt idx="1498">
                  <c:v>24.966666666666658</c:v>
                </c:pt>
                <c:pt idx="1499">
                  <c:v>24.983333333333309</c:v>
                </c:pt>
                <c:pt idx="1500">
                  <c:v>25</c:v>
                </c:pt>
                <c:pt idx="1501">
                  <c:v>25.016666666666673</c:v>
                </c:pt>
                <c:pt idx="1502">
                  <c:v>25.033333333333317</c:v>
                </c:pt>
                <c:pt idx="1503">
                  <c:v>25.05</c:v>
                </c:pt>
                <c:pt idx="1504">
                  <c:v>25.066666666666666</c:v>
                </c:pt>
                <c:pt idx="1505">
                  <c:v>25.083333333333311</c:v>
                </c:pt>
                <c:pt idx="1506">
                  <c:v>25.1</c:v>
                </c:pt>
                <c:pt idx="1507">
                  <c:v>25.116666666666674</c:v>
                </c:pt>
                <c:pt idx="1508">
                  <c:v>25.133333333333322</c:v>
                </c:pt>
                <c:pt idx="1509">
                  <c:v>25.150000000000006</c:v>
                </c:pt>
                <c:pt idx="1510">
                  <c:v>25.166666666666668</c:v>
                </c:pt>
                <c:pt idx="1511">
                  <c:v>25.183333333333316</c:v>
                </c:pt>
                <c:pt idx="1512">
                  <c:v>25.2</c:v>
                </c:pt>
                <c:pt idx="1513">
                  <c:v>25.216666666666665</c:v>
                </c:pt>
                <c:pt idx="1514">
                  <c:v>25.233333333333317</c:v>
                </c:pt>
                <c:pt idx="1515">
                  <c:v>25.25</c:v>
                </c:pt>
                <c:pt idx="1516">
                  <c:v>25.266666666666666</c:v>
                </c:pt>
                <c:pt idx="1517">
                  <c:v>25.28333333333331</c:v>
                </c:pt>
                <c:pt idx="1518">
                  <c:v>25.3</c:v>
                </c:pt>
                <c:pt idx="1519">
                  <c:v>25.316666666666674</c:v>
                </c:pt>
                <c:pt idx="1520">
                  <c:v>25.333333333333318</c:v>
                </c:pt>
                <c:pt idx="1521">
                  <c:v>25.35</c:v>
                </c:pt>
                <c:pt idx="1522">
                  <c:v>25.366666666666667</c:v>
                </c:pt>
                <c:pt idx="1523">
                  <c:v>25.383333333333315</c:v>
                </c:pt>
                <c:pt idx="1524">
                  <c:v>25.4</c:v>
                </c:pt>
                <c:pt idx="1525">
                  <c:v>25.416666666666668</c:v>
                </c:pt>
                <c:pt idx="1526">
                  <c:v>25.433333333333316</c:v>
                </c:pt>
                <c:pt idx="1527">
                  <c:v>25.45</c:v>
                </c:pt>
                <c:pt idx="1528">
                  <c:v>25.466666666666658</c:v>
                </c:pt>
                <c:pt idx="1529">
                  <c:v>25.483333333333309</c:v>
                </c:pt>
                <c:pt idx="1530">
                  <c:v>25.5</c:v>
                </c:pt>
                <c:pt idx="1531">
                  <c:v>25.516666666666673</c:v>
                </c:pt>
                <c:pt idx="1532">
                  <c:v>25.533333333333317</c:v>
                </c:pt>
                <c:pt idx="1533">
                  <c:v>25.55</c:v>
                </c:pt>
                <c:pt idx="1534">
                  <c:v>25.566666666666666</c:v>
                </c:pt>
                <c:pt idx="1535">
                  <c:v>25.583333333333311</c:v>
                </c:pt>
                <c:pt idx="1536">
                  <c:v>25.6</c:v>
                </c:pt>
                <c:pt idx="1537">
                  <c:v>25.616666666666674</c:v>
                </c:pt>
                <c:pt idx="1538">
                  <c:v>25.633333333333322</c:v>
                </c:pt>
                <c:pt idx="1539">
                  <c:v>25.650000000000006</c:v>
                </c:pt>
                <c:pt idx="1540">
                  <c:v>25.666666666666668</c:v>
                </c:pt>
                <c:pt idx="1541">
                  <c:v>25.683333333333316</c:v>
                </c:pt>
                <c:pt idx="1542">
                  <c:v>25.7</c:v>
                </c:pt>
                <c:pt idx="1543">
                  <c:v>25.716666666666665</c:v>
                </c:pt>
                <c:pt idx="1544">
                  <c:v>25.733333333333317</c:v>
                </c:pt>
                <c:pt idx="1545">
                  <c:v>25.75</c:v>
                </c:pt>
                <c:pt idx="1546">
                  <c:v>25.766666666666666</c:v>
                </c:pt>
                <c:pt idx="1547">
                  <c:v>25.78333333333331</c:v>
                </c:pt>
                <c:pt idx="1548">
                  <c:v>25.8</c:v>
                </c:pt>
                <c:pt idx="1549">
                  <c:v>25.816666666666674</c:v>
                </c:pt>
                <c:pt idx="1550">
                  <c:v>25.833333333333318</c:v>
                </c:pt>
                <c:pt idx="1551">
                  <c:v>25.85</c:v>
                </c:pt>
                <c:pt idx="1552">
                  <c:v>25.866666666666667</c:v>
                </c:pt>
                <c:pt idx="1553">
                  <c:v>25.883333333333315</c:v>
                </c:pt>
                <c:pt idx="1554">
                  <c:v>25.9</c:v>
                </c:pt>
                <c:pt idx="1555">
                  <c:v>25.916666666666668</c:v>
                </c:pt>
                <c:pt idx="1556">
                  <c:v>25.933333333333316</c:v>
                </c:pt>
                <c:pt idx="1557">
                  <c:v>25.95</c:v>
                </c:pt>
                <c:pt idx="1558">
                  <c:v>25.966666666666658</c:v>
                </c:pt>
                <c:pt idx="1559">
                  <c:v>25.983333333333309</c:v>
                </c:pt>
                <c:pt idx="1560">
                  <c:v>26</c:v>
                </c:pt>
                <c:pt idx="1561">
                  <c:v>26.016666666666673</c:v>
                </c:pt>
                <c:pt idx="1562">
                  <c:v>26.033333333333317</c:v>
                </c:pt>
                <c:pt idx="1563">
                  <c:v>26.05</c:v>
                </c:pt>
                <c:pt idx="1564">
                  <c:v>26.066666666666666</c:v>
                </c:pt>
                <c:pt idx="1565">
                  <c:v>26.083333333333311</c:v>
                </c:pt>
                <c:pt idx="1566">
                  <c:v>26.1</c:v>
                </c:pt>
                <c:pt idx="1567">
                  <c:v>26.116666666666674</c:v>
                </c:pt>
                <c:pt idx="1568">
                  <c:v>26.133333333333322</c:v>
                </c:pt>
                <c:pt idx="1569">
                  <c:v>26.150000000000006</c:v>
                </c:pt>
                <c:pt idx="1570">
                  <c:v>26.166666666666668</c:v>
                </c:pt>
                <c:pt idx="1571">
                  <c:v>26.183333333333316</c:v>
                </c:pt>
                <c:pt idx="1572">
                  <c:v>26.2</c:v>
                </c:pt>
                <c:pt idx="1573">
                  <c:v>26.216666666666665</c:v>
                </c:pt>
                <c:pt idx="1574">
                  <c:v>26.233333333333317</c:v>
                </c:pt>
                <c:pt idx="1575">
                  <c:v>26.25</c:v>
                </c:pt>
                <c:pt idx="1576">
                  <c:v>26.266666666666666</c:v>
                </c:pt>
                <c:pt idx="1577">
                  <c:v>26.28333333333331</c:v>
                </c:pt>
                <c:pt idx="1578">
                  <c:v>26.3</c:v>
                </c:pt>
                <c:pt idx="1579">
                  <c:v>26.316666666666674</c:v>
                </c:pt>
                <c:pt idx="1580">
                  <c:v>26.333333333333318</c:v>
                </c:pt>
                <c:pt idx="1581">
                  <c:v>26.35</c:v>
                </c:pt>
                <c:pt idx="1582">
                  <c:v>26.366666666666667</c:v>
                </c:pt>
                <c:pt idx="1583">
                  <c:v>26.383333333333315</c:v>
                </c:pt>
                <c:pt idx="1584">
                  <c:v>26.4</c:v>
                </c:pt>
                <c:pt idx="1585">
                  <c:v>26.416666666666668</c:v>
                </c:pt>
                <c:pt idx="1586">
                  <c:v>26.433333333333316</c:v>
                </c:pt>
                <c:pt idx="1587">
                  <c:v>26.45</c:v>
                </c:pt>
                <c:pt idx="1588">
                  <c:v>26.466666666666658</c:v>
                </c:pt>
                <c:pt idx="1589">
                  <c:v>26.483333333333309</c:v>
                </c:pt>
                <c:pt idx="1590">
                  <c:v>26.5</c:v>
                </c:pt>
                <c:pt idx="1591">
                  <c:v>26.516666666666673</c:v>
                </c:pt>
                <c:pt idx="1592">
                  <c:v>26.533333333333317</c:v>
                </c:pt>
                <c:pt idx="1593">
                  <c:v>26.55</c:v>
                </c:pt>
                <c:pt idx="1594">
                  <c:v>26.566666666666666</c:v>
                </c:pt>
                <c:pt idx="1595">
                  <c:v>26.583333333333311</c:v>
                </c:pt>
                <c:pt idx="1596">
                  <c:v>26.6</c:v>
                </c:pt>
                <c:pt idx="1597">
                  <c:v>26.616666666666674</c:v>
                </c:pt>
                <c:pt idx="1598">
                  <c:v>26.633333333333322</c:v>
                </c:pt>
                <c:pt idx="1599">
                  <c:v>26.650000000000006</c:v>
                </c:pt>
                <c:pt idx="1600">
                  <c:v>26.666666666666668</c:v>
                </c:pt>
                <c:pt idx="1601">
                  <c:v>26.683333333333316</c:v>
                </c:pt>
                <c:pt idx="1602">
                  <c:v>26.7</c:v>
                </c:pt>
                <c:pt idx="1603">
                  <c:v>26.716666666666665</c:v>
                </c:pt>
                <c:pt idx="1604">
                  <c:v>26.733333333333317</c:v>
                </c:pt>
                <c:pt idx="1605">
                  <c:v>26.75</c:v>
                </c:pt>
                <c:pt idx="1606">
                  <c:v>26.766666666666666</c:v>
                </c:pt>
                <c:pt idx="1607">
                  <c:v>26.78333333333331</c:v>
                </c:pt>
                <c:pt idx="1608">
                  <c:v>26.8</c:v>
                </c:pt>
                <c:pt idx="1609">
                  <c:v>26.816666666666674</c:v>
                </c:pt>
                <c:pt idx="1610">
                  <c:v>26.833333333333318</c:v>
                </c:pt>
                <c:pt idx="1611">
                  <c:v>26.85</c:v>
                </c:pt>
                <c:pt idx="1612">
                  <c:v>26.866666666666667</c:v>
                </c:pt>
                <c:pt idx="1613">
                  <c:v>26.883333333333315</c:v>
                </c:pt>
                <c:pt idx="1614">
                  <c:v>26.9</c:v>
                </c:pt>
                <c:pt idx="1615">
                  <c:v>26.916666666666668</c:v>
                </c:pt>
                <c:pt idx="1616">
                  <c:v>26.933333333333316</c:v>
                </c:pt>
                <c:pt idx="1617">
                  <c:v>26.95</c:v>
                </c:pt>
                <c:pt idx="1618">
                  <c:v>26.966666666666658</c:v>
                </c:pt>
                <c:pt idx="1619">
                  <c:v>26.983333333333309</c:v>
                </c:pt>
                <c:pt idx="1620">
                  <c:v>27</c:v>
                </c:pt>
                <c:pt idx="1621">
                  <c:v>27.016666666666673</c:v>
                </c:pt>
                <c:pt idx="1622">
                  <c:v>27.033333333333317</c:v>
                </c:pt>
                <c:pt idx="1623">
                  <c:v>27.05</c:v>
                </c:pt>
                <c:pt idx="1624">
                  <c:v>27.066666666666666</c:v>
                </c:pt>
                <c:pt idx="1625">
                  <c:v>27.083333333333311</c:v>
                </c:pt>
                <c:pt idx="1626">
                  <c:v>27.1</c:v>
                </c:pt>
                <c:pt idx="1627">
                  <c:v>27.116666666666674</c:v>
                </c:pt>
                <c:pt idx="1628">
                  <c:v>27.133333333333322</c:v>
                </c:pt>
                <c:pt idx="1629">
                  <c:v>27.150000000000006</c:v>
                </c:pt>
                <c:pt idx="1630">
                  <c:v>27.166666666666668</c:v>
                </c:pt>
                <c:pt idx="1631">
                  <c:v>27.183333333333316</c:v>
                </c:pt>
                <c:pt idx="1632">
                  <c:v>27.2</c:v>
                </c:pt>
                <c:pt idx="1633">
                  <c:v>27.216666666666665</c:v>
                </c:pt>
                <c:pt idx="1634">
                  <c:v>27.233333333333317</c:v>
                </c:pt>
                <c:pt idx="1635">
                  <c:v>27.25</c:v>
                </c:pt>
                <c:pt idx="1636">
                  <c:v>27.266666666666666</c:v>
                </c:pt>
                <c:pt idx="1637">
                  <c:v>27.28333333333331</c:v>
                </c:pt>
                <c:pt idx="1638">
                  <c:v>27.3</c:v>
                </c:pt>
                <c:pt idx="1639">
                  <c:v>27.316666666666674</c:v>
                </c:pt>
                <c:pt idx="1640">
                  <c:v>27.333333333333318</c:v>
                </c:pt>
                <c:pt idx="1641">
                  <c:v>27.35</c:v>
                </c:pt>
                <c:pt idx="1642">
                  <c:v>27.366666666666667</c:v>
                </c:pt>
                <c:pt idx="1643">
                  <c:v>27.383333333333315</c:v>
                </c:pt>
                <c:pt idx="1644">
                  <c:v>27.4</c:v>
                </c:pt>
                <c:pt idx="1645">
                  <c:v>27.416666666666668</c:v>
                </c:pt>
                <c:pt idx="1646">
                  <c:v>27.433333333333316</c:v>
                </c:pt>
                <c:pt idx="1647">
                  <c:v>27.45</c:v>
                </c:pt>
                <c:pt idx="1648">
                  <c:v>27.466666666666658</c:v>
                </c:pt>
                <c:pt idx="1649">
                  <c:v>27.483333333333309</c:v>
                </c:pt>
                <c:pt idx="1650">
                  <c:v>27.5</c:v>
                </c:pt>
                <c:pt idx="1651">
                  <c:v>27.516666666666673</c:v>
                </c:pt>
                <c:pt idx="1652">
                  <c:v>27.533333333333317</c:v>
                </c:pt>
                <c:pt idx="1653">
                  <c:v>27.55</c:v>
                </c:pt>
                <c:pt idx="1654">
                  <c:v>27.566666666666666</c:v>
                </c:pt>
                <c:pt idx="1655">
                  <c:v>27.583333333333311</c:v>
                </c:pt>
                <c:pt idx="1656">
                  <c:v>27.6</c:v>
                </c:pt>
                <c:pt idx="1657">
                  <c:v>27.616666666666674</c:v>
                </c:pt>
                <c:pt idx="1658">
                  <c:v>27.633333333333322</c:v>
                </c:pt>
                <c:pt idx="1659">
                  <c:v>27.650000000000006</c:v>
                </c:pt>
                <c:pt idx="1660">
                  <c:v>27.666666666666668</c:v>
                </c:pt>
                <c:pt idx="1661">
                  <c:v>27.683333333333316</c:v>
                </c:pt>
                <c:pt idx="1662">
                  <c:v>27.7</c:v>
                </c:pt>
                <c:pt idx="1663">
                  <c:v>27.716666666666665</c:v>
                </c:pt>
                <c:pt idx="1664">
                  <c:v>27.733333333333317</c:v>
                </c:pt>
                <c:pt idx="1665">
                  <c:v>27.75</c:v>
                </c:pt>
                <c:pt idx="1666">
                  <c:v>27.766666666666666</c:v>
                </c:pt>
                <c:pt idx="1667">
                  <c:v>27.78333333333331</c:v>
                </c:pt>
                <c:pt idx="1668">
                  <c:v>27.8</c:v>
                </c:pt>
                <c:pt idx="1669">
                  <c:v>27.816666666666674</c:v>
                </c:pt>
                <c:pt idx="1670">
                  <c:v>27.833333333333318</c:v>
                </c:pt>
                <c:pt idx="1671">
                  <c:v>27.85</c:v>
                </c:pt>
                <c:pt idx="1672">
                  <c:v>27.866666666666667</c:v>
                </c:pt>
                <c:pt idx="1673">
                  <c:v>27.883333333333315</c:v>
                </c:pt>
                <c:pt idx="1674">
                  <c:v>27.9</c:v>
                </c:pt>
                <c:pt idx="1675">
                  <c:v>27.916666666666668</c:v>
                </c:pt>
                <c:pt idx="1676">
                  <c:v>27.933333333333316</c:v>
                </c:pt>
                <c:pt idx="1677">
                  <c:v>27.95</c:v>
                </c:pt>
                <c:pt idx="1678">
                  <c:v>27.966666666666658</c:v>
                </c:pt>
                <c:pt idx="1679">
                  <c:v>27.983333333333309</c:v>
                </c:pt>
                <c:pt idx="1680">
                  <c:v>28</c:v>
                </c:pt>
                <c:pt idx="1681">
                  <c:v>28.016666666666673</c:v>
                </c:pt>
                <c:pt idx="1682">
                  <c:v>28.033333333333317</c:v>
                </c:pt>
                <c:pt idx="1683">
                  <c:v>28.05</c:v>
                </c:pt>
                <c:pt idx="1684">
                  <c:v>28.066666666666666</c:v>
                </c:pt>
                <c:pt idx="1685">
                  <c:v>28.083333333333311</c:v>
                </c:pt>
                <c:pt idx="1686">
                  <c:v>28.1</c:v>
                </c:pt>
                <c:pt idx="1687">
                  <c:v>28.116666666666674</c:v>
                </c:pt>
                <c:pt idx="1688">
                  <c:v>28.133333333333322</c:v>
                </c:pt>
                <c:pt idx="1689">
                  <c:v>28.150000000000006</c:v>
                </c:pt>
                <c:pt idx="1690">
                  <c:v>28.166666666666668</c:v>
                </c:pt>
                <c:pt idx="1691">
                  <c:v>28.183333333333316</c:v>
                </c:pt>
                <c:pt idx="1692">
                  <c:v>28.2</c:v>
                </c:pt>
                <c:pt idx="1693">
                  <c:v>28.216666666666665</c:v>
                </c:pt>
                <c:pt idx="1694">
                  <c:v>28.233333333333317</c:v>
                </c:pt>
                <c:pt idx="1695">
                  <c:v>28.25</c:v>
                </c:pt>
                <c:pt idx="1696">
                  <c:v>28.266666666666666</c:v>
                </c:pt>
                <c:pt idx="1697">
                  <c:v>28.28333333333331</c:v>
                </c:pt>
                <c:pt idx="1698">
                  <c:v>28.3</c:v>
                </c:pt>
                <c:pt idx="1699">
                  <c:v>28.316666666666674</c:v>
                </c:pt>
                <c:pt idx="1700">
                  <c:v>28.333333333333318</c:v>
                </c:pt>
                <c:pt idx="1701">
                  <c:v>28.35</c:v>
                </c:pt>
                <c:pt idx="1702">
                  <c:v>28.366666666666667</c:v>
                </c:pt>
                <c:pt idx="1703">
                  <c:v>28.383333333333315</c:v>
                </c:pt>
                <c:pt idx="1704">
                  <c:v>28.4</c:v>
                </c:pt>
                <c:pt idx="1705">
                  <c:v>28.416666666666668</c:v>
                </c:pt>
                <c:pt idx="1706">
                  <c:v>28.433333333333316</c:v>
                </c:pt>
                <c:pt idx="1707">
                  <c:v>28.45</c:v>
                </c:pt>
                <c:pt idx="1708">
                  <c:v>28.466666666666658</c:v>
                </c:pt>
                <c:pt idx="1709">
                  <c:v>28.483333333333309</c:v>
                </c:pt>
                <c:pt idx="1710">
                  <c:v>28.5</c:v>
                </c:pt>
                <c:pt idx="1711">
                  <c:v>28.516666666666673</c:v>
                </c:pt>
                <c:pt idx="1712">
                  <c:v>28.533333333333317</c:v>
                </c:pt>
                <c:pt idx="1713">
                  <c:v>28.55</c:v>
                </c:pt>
                <c:pt idx="1714">
                  <c:v>28.566666666666666</c:v>
                </c:pt>
                <c:pt idx="1715">
                  <c:v>28.583333333333311</c:v>
                </c:pt>
                <c:pt idx="1716">
                  <c:v>28.6</c:v>
                </c:pt>
                <c:pt idx="1717">
                  <c:v>28.616666666666674</c:v>
                </c:pt>
                <c:pt idx="1718">
                  <c:v>28.633333333333322</c:v>
                </c:pt>
                <c:pt idx="1719">
                  <c:v>28.650000000000006</c:v>
                </c:pt>
                <c:pt idx="1720">
                  <c:v>28.666666666666668</c:v>
                </c:pt>
                <c:pt idx="1721">
                  <c:v>28.683333333333316</c:v>
                </c:pt>
                <c:pt idx="1722">
                  <c:v>28.7</c:v>
                </c:pt>
                <c:pt idx="1723">
                  <c:v>28.716666666666665</c:v>
                </c:pt>
                <c:pt idx="1724">
                  <c:v>28.733333333333317</c:v>
                </c:pt>
                <c:pt idx="1725">
                  <c:v>28.75</c:v>
                </c:pt>
                <c:pt idx="1726">
                  <c:v>28.766666666666666</c:v>
                </c:pt>
                <c:pt idx="1727">
                  <c:v>28.78333333333331</c:v>
                </c:pt>
                <c:pt idx="1728">
                  <c:v>28.8</c:v>
                </c:pt>
                <c:pt idx="1729">
                  <c:v>28.816666666666674</c:v>
                </c:pt>
                <c:pt idx="1730">
                  <c:v>28.833333333333318</c:v>
                </c:pt>
                <c:pt idx="1731">
                  <c:v>28.85</c:v>
                </c:pt>
                <c:pt idx="1732">
                  <c:v>28.866666666666667</c:v>
                </c:pt>
                <c:pt idx="1733">
                  <c:v>28.883333333333315</c:v>
                </c:pt>
                <c:pt idx="1734">
                  <c:v>28.9</c:v>
                </c:pt>
                <c:pt idx="1735">
                  <c:v>28.916666666666668</c:v>
                </c:pt>
                <c:pt idx="1736">
                  <c:v>28.933333333333316</c:v>
                </c:pt>
                <c:pt idx="1737">
                  <c:v>28.95</c:v>
                </c:pt>
                <c:pt idx="1738">
                  <c:v>28.966666666666658</c:v>
                </c:pt>
                <c:pt idx="1739">
                  <c:v>28.983333333333309</c:v>
                </c:pt>
                <c:pt idx="1740">
                  <c:v>29</c:v>
                </c:pt>
                <c:pt idx="1741">
                  <c:v>29.016666666666673</c:v>
                </c:pt>
                <c:pt idx="1742">
                  <c:v>29.033333333333317</c:v>
                </c:pt>
                <c:pt idx="1743">
                  <c:v>29.05</c:v>
                </c:pt>
                <c:pt idx="1744">
                  <c:v>29.066666666666666</c:v>
                </c:pt>
                <c:pt idx="1745">
                  <c:v>29.083333333333311</c:v>
                </c:pt>
                <c:pt idx="1746">
                  <c:v>29.1</c:v>
                </c:pt>
                <c:pt idx="1747">
                  <c:v>29.116666666666674</c:v>
                </c:pt>
                <c:pt idx="1748">
                  <c:v>29.133333333333322</c:v>
                </c:pt>
                <c:pt idx="1749">
                  <c:v>29.150000000000006</c:v>
                </c:pt>
                <c:pt idx="1750">
                  <c:v>29.166666666666668</c:v>
                </c:pt>
                <c:pt idx="1751">
                  <c:v>29.183333333333316</c:v>
                </c:pt>
                <c:pt idx="1752">
                  <c:v>29.2</c:v>
                </c:pt>
                <c:pt idx="1753">
                  <c:v>29.216666666666665</c:v>
                </c:pt>
                <c:pt idx="1754">
                  <c:v>29.233333333333317</c:v>
                </c:pt>
                <c:pt idx="1755">
                  <c:v>29.25</c:v>
                </c:pt>
                <c:pt idx="1756">
                  <c:v>29.266666666666666</c:v>
                </c:pt>
                <c:pt idx="1757">
                  <c:v>29.28333333333331</c:v>
                </c:pt>
                <c:pt idx="1758">
                  <c:v>29.3</c:v>
                </c:pt>
                <c:pt idx="1759">
                  <c:v>29.316666666666674</c:v>
                </c:pt>
                <c:pt idx="1760">
                  <c:v>29.333333333333318</c:v>
                </c:pt>
                <c:pt idx="1761">
                  <c:v>29.35</c:v>
                </c:pt>
                <c:pt idx="1762">
                  <c:v>29.366666666666667</c:v>
                </c:pt>
                <c:pt idx="1763">
                  <c:v>29.383333333333315</c:v>
                </c:pt>
                <c:pt idx="1764">
                  <c:v>29.4</c:v>
                </c:pt>
                <c:pt idx="1765">
                  <c:v>29.416666666666668</c:v>
                </c:pt>
                <c:pt idx="1766">
                  <c:v>29.433333333333316</c:v>
                </c:pt>
                <c:pt idx="1767">
                  <c:v>29.45</c:v>
                </c:pt>
                <c:pt idx="1768">
                  <c:v>29.466666666666658</c:v>
                </c:pt>
                <c:pt idx="1769">
                  <c:v>29.483333333333309</c:v>
                </c:pt>
                <c:pt idx="1770">
                  <c:v>29.5</c:v>
                </c:pt>
                <c:pt idx="1771">
                  <c:v>29.516666666666673</c:v>
                </c:pt>
                <c:pt idx="1772">
                  <c:v>29.533333333333317</c:v>
                </c:pt>
                <c:pt idx="1773">
                  <c:v>29.55</c:v>
                </c:pt>
                <c:pt idx="1774">
                  <c:v>29.566666666666666</c:v>
                </c:pt>
                <c:pt idx="1775">
                  <c:v>29.583333333333311</c:v>
                </c:pt>
                <c:pt idx="1776">
                  <c:v>29.6</c:v>
                </c:pt>
                <c:pt idx="1777">
                  <c:v>29.616666666666674</c:v>
                </c:pt>
                <c:pt idx="1778">
                  <c:v>29.633333333333322</c:v>
                </c:pt>
                <c:pt idx="1779">
                  <c:v>29.650000000000006</c:v>
                </c:pt>
                <c:pt idx="1780">
                  <c:v>29.666666666666668</c:v>
                </c:pt>
                <c:pt idx="1781">
                  <c:v>29.683333333333316</c:v>
                </c:pt>
                <c:pt idx="1782">
                  <c:v>29.7</c:v>
                </c:pt>
                <c:pt idx="1783">
                  <c:v>29.716666666666665</c:v>
                </c:pt>
                <c:pt idx="1784">
                  <c:v>29.733333333333317</c:v>
                </c:pt>
                <c:pt idx="1785">
                  <c:v>29.75</c:v>
                </c:pt>
                <c:pt idx="1786">
                  <c:v>29.766666666666666</c:v>
                </c:pt>
                <c:pt idx="1787">
                  <c:v>29.78333333333331</c:v>
                </c:pt>
                <c:pt idx="1788">
                  <c:v>29.8</c:v>
                </c:pt>
                <c:pt idx="1789">
                  <c:v>29.816666666666674</c:v>
                </c:pt>
                <c:pt idx="1790">
                  <c:v>29.833333333333318</c:v>
                </c:pt>
                <c:pt idx="1791">
                  <c:v>29.85</c:v>
                </c:pt>
                <c:pt idx="1792">
                  <c:v>29.866666666666667</c:v>
                </c:pt>
                <c:pt idx="1793">
                  <c:v>29.883333333333315</c:v>
                </c:pt>
                <c:pt idx="1794">
                  <c:v>29.9</c:v>
                </c:pt>
                <c:pt idx="1795">
                  <c:v>29.916666666666668</c:v>
                </c:pt>
                <c:pt idx="1796">
                  <c:v>29.933333333333316</c:v>
                </c:pt>
                <c:pt idx="1797">
                  <c:v>29.95</c:v>
                </c:pt>
                <c:pt idx="1798">
                  <c:v>29.966666666666658</c:v>
                </c:pt>
                <c:pt idx="1799">
                  <c:v>29.983333333333309</c:v>
                </c:pt>
                <c:pt idx="1800">
                  <c:v>30</c:v>
                </c:pt>
                <c:pt idx="1801">
                  <c:v>30.016666666666673</c:v>
                </c:pt>
                <c:pt idx="1802">
                  <c:v>30.033333333333317</c:v>
                </c:pt>
                <c:pt idx="1803">
                  <c:v>30.05</c:v>
                </c:pt>
                <c:pt idx="1804">
                  <c:v>30.066666666666666</c:v>
                </c:pt>
                <c:pt idx="1805">
                  <c:v>30.083333333333311</c:v>
                </c:pt>
                <c:pt idx="1806">
                  <c:v>30.1</c:v>
                </c:pt>
                <c:pt idx="1807">
                  <c:v>30.116666666666674</c:v>
                </c:pt>
                <c:pt idx="1808">
                  <c:v>30.133333333333322</c:v>
                </c:pt>
                <c:pt idx="1809">
                  <c:v>30.150000000000006</c:v>
                </c:pt>
                <c:pt idx="1810">
                  <c:v>30.166666666666668</c:v>
                </c:pt>
                <c:pt idx="1811">
                  <c:v>30.183333333333316</c:v>
                </c:pt>
                <c:pt idx="1812">
                  <c:v>30.2</c:v>
                </c:pt>
                <c:pt idx="1813">
                  <c:v>30.216666666666665</c:v>
                </c:pt>
                <c:pt idx="1814">
                  <c:v>30.233333333333317</c:v>
                </c:pt>
                <c:pt idx="1815">
                  <c:v>30.25</c:v>
                </c:pt>
                <c:pt idx="1816">
                  <c:v>30.266666666666666</c:v>
                </c:pt>
                <c:pt idx="1817">
                  <c:v>30.28333333333331</c:v>
                </c:pt>
                <c:pt idx="1818">
                  <c:v>30.3</c:v>
                </c:pt>
                <c:pt idx="1819">
                  <c:v>30.316666666666674</c:v>
                </c:pt>
                <c:pt idx="1820">
                  <c:v>30.333333333333318</c:v>
                </c:pt>
                <c:pt idx="1821">
                  <c:v>30.35</c:v>
                </c:pt>
                <c:pt idx="1822">
                  <c:v>30.366666666666667</c:v>
                </c:pt>
                <c:pt idx="1823">
                  <c:v>30.383333333333315</c:v>
                </c:pt>
                <c:pt idx="1824">
                  <c:v>30.4</c:v>
                </c:pt>
                <c:pt idx="1825">
                  <c:v>30.416666666666668</c:v>
                </c:pt>
                <c:pt idx="1826">
                  <c:v>30.433333333333316</c:v>
                </c:pt>
                <c:pt idx="1827">
                  <c:v>30.45</c:v>
                </c:pt>
                <c:pt idx="1828">
                  <c:v>30.466666666666658</c:v>
                </c:pt>
                <c:pt idx="1829">
                  <c:v>30.483333333333309</c:v>
                </c:pt>
                <c:pt idx="1830">
                  <c:v>30.5</c:v>
                </c:pt>
                <c:pt idx="1831">
                  <c:v>30.516666666666673</c:v>
                </c:pt>
                <c:pt idx="1832">
                  <c:v>30.533333333333317</c:v>
                </c:pt>
                <c:pt idx="1833">
                  <c:v>30.55</c:v>
                </c:pt>
                <c:pt idx="1834">
                  <c:v>30.566666666666666</c:v>
                </c:pt>
                <c:pt idx="1835">
                  <c:v>30.583333333333311</c:v>
                </c:pt>
                <c:pt idx="1836">
                  <c:v>30.6</c:v>
                </c:pt>
                <c:pt idx="1837">
                  <c:v>30.616666666666674</c:v>
                </c:pt>
                <c:pt idx="1838">
                  <c:v>30.633333333333322</c:v>
                </c:pt>
                <c:pt idx="1839">
                  <c:v>30.650000000000006</c:v>
                </c:pt>
                <c:pt idx="1840">
                  <c:v>30.666666666666668</c:v>
                </c:pt>
                <c:pt idx="1841">
                  <c:v>30.683333333333316</c:v>
                </c:pt>
                <c:pt idx="1842">
                  <c:v>30.7</c:v>
                </c:pt>
                <c:pt idx="1843">
                  <c:v>30.716666666666665</c:v>
                </c:pt>
                <c:pt idx="1844">
                  <c:v>30.733333333333317</c:v>
                </c:pt>
                <c:pt idx="1845">
                  <c:v>30.75</c:v>
                </c:pt>
                <c:pt idx="1846">
                  <c:v>30.766666666666666</c:v>
                </c:pt>
                <c:pt idx="1847">
                  <c:v>30.78333333333331</c:v>
                </c:pt>
                <c:pt idx="1848">
                  <c:v>30.8</c:v>
                </c:pt>
                <c:pt idx="1849">
                  <c:v>30.816666666666674</c:v>
                </c:pt>
                <c:pt idx="1850">
                  <c:v>30.833333333333318</c:v>
                </c:pt>
                <c:pt idx="1851">
                  <c:v>30.85</c:v>
                </c:pt>
                <c:pt idx="1852">
                  <c:v>30.866666666666667</c:v>
                </c:pt>
                <c:pt idx="1853">
                  <c:v>30.883333333333315</c:v>
                </c:pt>
                <c:pt idx="1854">
                  <c:v>30.9</c:v>
                </c:pt>
                <c:pt idx="1855">
                  <c:v>30.916666666666668</c:v>
                </c:pt>
                <c:pt idx="1856">
                  <c:v>30.933333333333316</c:v>
                </c:pt>
                <c:pt idx="1857">
                  <c:v>30.95</c:v>
                </c:pt>
                <c:pt idx="1858">
                  <c:v>30.966666666666658</c:v>
                </c:pt>
                <c:pt idx="1859">
                  <c:v>30.983333333333309</c:v>
                </c:pt>
                <c:pt idx="1860">
                  <c:v>31</c:v>
                </c:pt>
                <c:pt idx="1861">
                  <c:v>31.016666666666673</c:v>
                </c:pt>
                <c:pt idx="1862">
                  <c:v>31.033333333333317</c:v>
                </c:pt>
                <c:pt idx="1863">
                  <c:v>31.05</c:v>
                </c:pt>
                <c:pt idx="1864">
                  <c:v>31.066666666666666</c:v>
                </c:pt>
                <c:pt idx="1865">
                  <c:v>31.083333333333311</c:v>
                </c:pt>
                <c:pt idx="1866">
                  <c:v>31.1</c:v>
                </c:pt>
                <c:pt idx="1867">
                  <c:v>31.116666666666674</c:v>
                </c:pt>
                <c:pt idx="1868">
                  <c:v>31.133333333333322</c:v>
                </c:pt>
                <c:pt idx="1869">
                  <c:v>31.150000000000006</c:v>
                </c:pt>
                <c:pt idx="1870">
                  <c:v>31.166666666666668</c:v>
                </c:pt>
                <c:pt idx="1871">
                  <c:v>31.183333333333316</c:v>
                </c:pt>
                <c:pt idx="1872">
                  <c:v>31.2</c:v>
                </c:pt>
                <c:pt idx="1873">
                  <c:v>31.216666666666665</c:v>
                </c:pt>
                <c:pt idx="1874">
                  <c:v>31.233333333333317</c:v>
                </c:pt>
                <c:pt idx="1875">
                  <c:v>31.25</c:v>
                </c:pt>
                <c:pt idx="1876">
                  <c:v>31.266666666666666</c:v>
                </c:pt>
                <c:pt idx="1877">
                  <c:v>31.28333333333331</c:v>
                </c:pt>
                <c:pt idx="1878">
                  <c:v>31.3</c:v>
                </c:pt>
                <c:pt idx="1879">
                  <c:v>31.316666666666674</c:v>
                </c:pt>
                <c:pt idx="1880">
                  <c:v>31.333333333333318</c:v>
                </c:pt>
                <c:pt idx="1881">
                  <c:v>31.35</c:v>
                </c:pt>
                <c:pt idx="1882">
                  <c:v>31.366666666666667</c:v>
                </c:pt>
                <c:pt idx="1883">
                  <c:v>31.383333333333315</c:v>
                </c:pt>
                <c:pt idx="1884">
                  <c:v>31.4</c:v>
                </c:pt>
                <c:pt idx="1885">
                  <c:v>31.416666666666668</c:v>
                </c:pt>
                <c:pt idx="1886">
                  <c:v>31.433333333333316</c:v>
                </c:pt>
                <c:pt idx="1887">
                  <c:v>31.45</c:v>
                </c:pt>
                <c:pt idx="1888">
                  <c:v>31.466666666666658</c:v>
                </c:pt>
                <c:pt idx="1889">
                  <c:v>31.483333333333309</c:v>
                </c:pt>
                <c:pt idx="1890">
                  <c:v>31.5</c:v>
                </c:pt>
                <c:pt idx="1891">
                  <c:v>31.516666666666673</c:v>
                </c:pt>
                <c:pt idx="1892">
                  <c:v>31.533333333333317</c:v>
                </c:pt>
                <c:pt idx="1893">
                  <c:v>31.55</c:v>
                </c:pt>
                <c:pt idx="1894">
                  <c:v>31.566666666666666</c:v>
                </c:pt>
                <c:pt idx="1895">
                  <c:v>31.583333333333311</c:v>
                </c:pt>
                <c:pt idx="1896">
                  <c:v>31.6</c:v>
                </c:pt>
                <c:pt idx="1897">
                  <c:v>31.616666666666674</c:v>
                </c:pt>
                <c:pt idx="1898">
                  <c:v>31.633333333333322</c:v>
                </c:pt>
                <c:pt idx="1899">
                  <c:v>31.650000000000006</c:v>
                </c:pt>
                <c:pt idx="1900">
                  <c:v>31.666666666666668</c:v>
                </c:pt>
                <c:pt idx="1901">
                  <c:v>31.683333333333316</c:v>
                </c:pt>
                <c:pt idx="1902">
                  <c:v>31.7</c:v>
                </c:pt>
                <c:pt idx="1903">
                  <c:v>31.716666666666665</c:v>
                </c:pt>
                <c:pt idx="1904">
                  <c:v>31.733333333333317</c:v>
                </c:pt>
                <c:pt idx="1905">
                  <c:v>31.75</c:v>
                </c:pt>
                <c:pt idx="1906">
                  <c:v>31.766666666666666</c:v>
                </c:pt>
                <c:pt idx="1907">
                  <c:v>31.78333333333331</c:v>
                </c:pt>
                <c:pt idx="1908">
                  <c:v>31.8</c:v>
                </c:pt>
                <c:pt idx="1909">
                  <c:v>31.816666666666674</c:v>
                </c:pt>
                <c:pt idx="1910">
                  <c:v>31.833333333333318</c:v>
                </c:pt>
                <c:pt idx="1911">
                  <c:v>31.85</c:v>
                </c:pt>
                <c:pt idx="1912">
                  <c:v>31.866666666666667</c:v>
                </c:pt>
                <c:pt idx="1913">
                  <c:v>31.883333333333315</c:v>
                </c:pt>
                <c:pt idx="1914">
                  <c:v>31.9</c:v>
                </c:pt>
                <c:pt idx="1915">
                  <c:v>31.916666666666668</c:v>
                </c:pt>
                <c:pt idx="1916">
                  <c:v>31.933333333333316</c:v>
                </c:pt>
                <c:pt idx="1917">
                  <c:v>31.95</c:v>
                </c:pt>
                <c:pt idx="1918">
                  <c:v>31.966666666666658</c:v>
                </c:pt>
                <c:pt idx="1919">
                  <c:v>31.983333333333309</c:v>
                </c:pt>
                <c:pt idx="1920">
                  <c:v>32</c:v>
                </c:pt>
                <c:pt idx="1921">
                  <c:v>32.01666666666663</c:v>
                </c:pt>
                <c:pt idx="1922">
                  <c:v>32.033333333333331</c:v>
                </c:pt>
                <c:pt idx="1923">
                  <c:v>32.050000000000004</c:v>
                </c:pt>
                <c:pt idx="1924">
                  <c:v>32.066666666666642</c:v>
                </c:pt>
                <c:pt idx="1925">
                  <c:v>32.083333333333336</c:v>
                </c:pt>
                <c:pt idx="1926">
                  <c:v>32.1</c:v>
                </c:pt>
                <c:pt idx="1927">
                  <c:v>32.116666666666632</c:v>
                </c:pt>
                <c:pt idx="1928">
                  <c:v>32.133333333333333</c:v>
                </c:pt>
                <c:pt idx="1929">
                  <c:v>32.15</c:v>
                </c:pt>
                <c:pt idx="1930">
                  <c:v>32.166666666666636</c:v>
                </c:pt>
                <c:pt idx="1931">
                  <c:v>32.18333333333333</c:v>
                </c:pt>
                <c:pt idx="1932">
                  <c:v>32.200000000000003</c:v>
                </c:pt>
                <c:pt idx="1933">
                  <c:v>32.216666666666633</c:v>
                </c:pt>
                <c:pt idx="1934">
                  <c:v>32.233333333333348</c:v>
                </c:pt>
                <c:pt idx="1935">
                  <c:v>32.25</c:v>
                </c:pt>
                <c:pt idx="1936">
                  <c:v>32.266666666666637</c:v>
                </c:pt>
                <c:pt idx="1937">
                  <c:v>32.283333333333331</c:v>
                </c:pt>
                <c:pt idx="1938">
                  <c:v>32.300000000000004</c:v>
                </c:pt>
                <c:pt idx="1939">
                  <c:v>32.316666666666627</c:v>
                </c:pt>
                <c:pt idx="1940">
                  <c:v>32.333333333333336</c:v>
                </c:pt>
                <c:pt idx="1941">
                  <c:v>32.35</c:v>
                </c:pt>
                <c:pt idx="1942">
                  <c:v>32.366666666666632</c:v>
                </c:pt>
                <c:pt idx="1943">
                  <c:v>32.383333333333326</c:v>
                </c:pt>
                <c:pt idx="1944">
                  <c:v>32.4</c:v>
                </c:pt>
                <c:pt idx="1945">
                  <c:v>32.416666666666622</c:v>
                </c:pt>
                <c:pt idx="1946">
                  <c:v>32.43333333333333</c:v>
                </c:pt>
                <c:pt idx="1947">
                  <c:v>32.450000000000003</c:v>
                </c:pt>
                <c:pt idx="1948">
                  <c:v>32.466666666666633</c:v>
                </c:pt>
                <c:pt idx="1949">
                  <c:v>32.483333333333334</c:v>
                </c:pt>
                <c:pt idx="1950">
                  <c:v>32.5</c:v>
                </c:pt>
                <c:pt idx="1951">
                  <c:v>32.51666666666663</c:v>
                </c:pt>
                <c:pt idx="1952">
                  <c:v>32.533333333333331</c:v>
                </c:pt>
                <c:pt idx="1953">
                  <c:v>32.550000000000004</c:v>
                </c:pt>
                <c:pt idx="1954">
                  <c:v>32.566666666666642</c:v>
                </c:pt>
                <c:pt idx="1955">
                  <c:v>32.583333333333336</c:v>
                </c:pt>
                <c:pt idx="1956">
                  <c:v>32.6</c:v>
                </c:pt>
                <c:pt idx="1957">
                  <c:v>32.616666666666632</c:v>
                </c:pt>
                <c:pt idx="1958">
                  <c:v>32.633333333333333</c:v>
                </c:pt>
                <c:pt idx="1959">
                  <c:v>32.65</c:v>
                </c:pt>
                <c:pt idx="1960">
                  <c:v>32.666666666666636</c:v>
                </c:pt>
                <c:pt idx="1961">
                  <c:v>32.68333333333333</c:v>
                </c:pt>
                <c:pt idx="1962">
                  <c:v>32.700000000000003</c:v>
                </c:pt>
                <c:pt idx="1963">
                  <c:v>32.716666666666633</c:v>
                </c:pt>
                <c:pt idx="1964">
                  <c:v>32.733333333333348</c:v>
                </c:pt>
                <c:pt idx="1965">
                  <c:v>32.75</c:v>
                </c:pt>
                <c:pt idx="1966">
                  <c:v>32.766666666666637</c:v>
                </c:pt>
                <c:pt idx="1967">
                  <c:v>32.783333333333331</c:v>
                </c:pt>
                <c:pt idx="1968">
                  <c:v>32.800000000000004</c:v>
                </c:pt>
                <c:pt idx="1969">
                  <c:v>32.816666666666627</c:v>
                </c:pt>
                <c:pt idx="1970">
                  <c:v>32.833333333333336</c:v>
                </c:pt>
                <c:pt idx="1971">
                  <c:v>32.85</c:v>
                </c:pt>
                <c:pt idx="1972">
                  <c:v>32.866666666666632</c:v>
                </c:pt>
                <c:pt idx="1973">
                  <c:v>32.883333333333326</c:v>
                </c:pt>
                <c:pt idx="1974">
                  <c:v>32.9</c:v>
                </c:pt>
                <c:pt idx="1975">
                  <c:v>32.916666666666622</c:v>
                </c:pt>
                <c:pt idx="1976">
                  <c:v>32.93333333333333</c:v>
                </c:pt>
                <c:pt idx="1977">
                  <c:v>32.950000000000003</c:v>
                </c:pt>
                <c:pt idx="1978">
                  <c:v>32.966666666666633</c:v>
                </c:pt>
                <c:pt idx="1979">
                  <c:v>32.983333333333334</c:v>
                </c:pt>
                <c:pt idx="1980">
                  <c:v>33</c:v>
                </c:pt>
                <c:pt idx="1981">
                  <c:v>33.01666666666663</c:v>
                </c:pt>
                <c:pt idx="1982">
                  <c:v>33.033333333333331</c:v>
                </c:pt>
                <c:pt idx="1983">
                  <c:v>33.050000000000004</c:v>
                </c:pt>
                <c:pt idx="1984">
                  <c:v>33.066666666666642</c:v>
                </c:pt>
                <c:pt idx="1985">
                  <c:v>33.083333333333336</c:v>
                </c:pt>
                <c:pt idx="1986">
                  <c:v>33.1</c:v>
                </c:pt>
                <c:pt idx="1987">
                  <c:v>33.116666666666632</c:v>
                </c:pt>
                <c:pt idx="1988">
                  <c:v>33.133333333333333</c:v>
                </c:pt>
                <c:pt idx="1989">
                  <c:v>33.15</c:v>
                </c:pt>
                <c:pt idx="1990">
                  <c:v>33.166666666666636</c:v>
                </c:pt>
                <c:pt idx="1991">
                  <c:v>33.18333333333333</c:v>
                </c:pt>
                <c:pt idx="1992">
                  <c:v>33.200000000000003</c:v>
                </c:pt>
                <c:pt idx="1993">
                  <c:v>33.216666666666633</c:v>
                </c:pt>
                <c:pt idx="1994">
                  <c:v>33.233333333333348</c:v>
                </c:pt>
                <c:pt idx="1995">
                  <c:v>33.25</c:v>
                </c:pt>
                <c:pt idx="1996">
                  <c:v>33.266666666666637</c:v>
                </c:pt>
                <c:pt idx="1997">
                  <c:v>33.283333333333331</c:v>
                </c:pt>
                <c:pt idx="1998">
                  <c:v>33.300000000000004</c:v>
                </c:pt>
                <c:pt idx="1999">
                  <c:v>33.316666666666627</c:v>
                </c:pt>
                <c:pt idx="2000">
                  <c:v>33.333333333333336</c:v>
                </c:pt>
                <c:pt idx="2001">
                  <c:v>33.35</c:v>
                </c:pt>
                <c:pt idx="2002">
                  <c:v>33.366666666666632</c:v>
                </c:pt>
                <c:pt idx="2003">
                  <c:v>33.383333333333326</c:v>
                </c:pt>
                <c:pt idx="2004">
                  <c:v>33.4</c:v>
                </c:pt>
                <c:pt idx="2005">
                  <c:v>33.416666666666622</c:v>
                </c:pt>
                <c:pt idx="2006">
                  <c:v>33.43333333333333</c:v>
                </c:pt>
                <c:pt idx="2007">
                  <c:v>33.450000000000003</c:v>
                </c:pt>
                <c:pt idx="2008">
                  <c:v>33.466666666666633</c:v>
                </c:pt>
                <c:pt idx="2009">
                  <c:v>33.483333333333334</c:v>
                </c:pt>
                <c:pt idx="2010">
                  <c:v>33.5</c:v>
                </c:pt>
                <c:pt idx="2011">
                  <c:v>33.51666666666663</c:v>
                </c:pt>
                <c:pt idx="2012">
                  <c:v>33.533333333333331</c:v>
                </c:pt>
                <c:pt idx="2013">
                  <c:v>33.550000000000004</c:v>
                </c:pt>
                <c:pt idx="2014">
                  <c:v>33.566666666666642</c:v>
                </c:pt>
                <c:pt idx="2015">
                  <c:v>33.583333333333336</c:v>
                </c:pt>
                <c:pt idx="2016">
                  <c:v>33.6</c:v>
                </c:pt>
                <c:pt idx="2017">
                  <c:v>33.616666666666632</c:v>
                </c:pt>
                <c:pt idx="2018">
                  <c:v>33.633333333333333</c:v>
                </c:pt>
                <c:pt idx="2019">
                  <c:v>33.65</c:v>
                </c:pt>
                <c:pt idx="2020">
                  <c:v>33.666666666666636</c:v>
                </c:pt>
                <c:pt idx="2021">
                  <c:v>33.68333333333333</c:v>
                </c:pt>
                <c:pt idx="2022">
                  <c:v>33.700000000000003</c:v>
                </c:pt>
                <c:pt idx="2023">
                  <c:v>33.716666666666633</c:v>
                </c:pt>
                <c:pt idx="2024">
                  <c:v>33.733333333333348</c:v>
                </c:pt>
                <c:pt idx="2025">
                  <c:v>33.75</c:v>
                </c:pt>
                <c:pt idx="2026">
                  <c:v>33.766666666666637</c:v>
                </c:pt>
                <c:pt idx="2027">
                  <c:v>33.783333333333331</c:v>
                </c:pt>
                <c:pt idx="2028">
                  <c:v>33.800000000000004</c:v>
                </c:pt>
                <c:pt idx="2029">
                  <c:v>33.816666666666627</c:v>
                </c:pt>
                <c:pt idx="2030">
                  <c:v>33.833333333333336</c:v>
                </c:pt>
                <c:pt idx="2031">
                  <c:v>33.85</c:v>
                </c:pt>
                <c:pt idx="2032">
                  <c:v>33.866666666666632</c:v>
                </c:pt>
                <c:pt idx="2033">
                  <c:v>33.883333333333326</c:v>
                </c:pt>
                <c:pt idx="2034">
                  <c:v>33.9</c:v>
                </c:pt>
                <c:pt idx="2035">
                  <c:v>33.916666666666622</c:v>
                </c:pt>
                <c:pt idx="2036">
                  <c:v>33.93333333333333</c:v>
                </c:pt>
                <c:pt idx="2037">
                  <c:v>33.950000000000003</c:v>
                </c:pt>
                <c:pt idx="2038">
                  <c:v>33.966666666666633</c:v>
                </c:pt>
                <c:pt idx="2039">
                  <c:v>33.983333333333334</c:v>
                </c:pt>
                <c:pt idx="2040">
                  <c:v>34</c:v>
                </c:pt>
                <c:pt idx="2041">
                  <c:v>34.01666666666663</c:v>
                </c:pt>
                <c:pt idx="2042">
                  <c:v>34.033333333333331</c:v>
                </c:pt>
                <c:pt idx="2043">
                  <c:v>34.050000000000004</c:v>
                </c:pt>
                <c:pt idx="2044">
                  <c:v>34.066666666666642</c:v>
                </c:pt>
                <c:pt idx="2045">
                  <c:v>34.083333333333336</c:v>
                </c:pt>
                <c:pt idx="2046">
                  <c:v>34.1</c:v>
                </c:pt>
                <c:pt idx="2047">
                  <c:v>34.116666666666632</c:v>
                </c:pt>
                <c:pt idx="2048">
                  <c:v>34.133333333333333</c:v>
                </c:pt>
                <c:pt idx="2049">
                  <c:v>34.15</c:v>
                </c:pt>
                <c:pt idx="2050">
                  <c:v>34.166666666666636</c:v>
                </c:pt>
                <c:pt idx="2051">
                  <c:v>34.18333333333333</c:v>
                </c:pt>
                <c:pt idx="2052">
                  <c:v>34.200000000000003</c:v>
                </c:pt>
                <c:pt idx="2053">
                  <c:v>34.216666666666633</c:v>
                </c:pt>
                <c:pt idx="2054">
                  <c:v>34.233333333333348</c:v>
                </c:pt>
                <c:pt idx="2055">
                  <c:v>34.25</c:v>
                </c:pt>
                <c:pt idx="2056">
                  <c:v>34.266666666666637</c:v>
                </c:pt>
                <c:pt idx="2057">
                  <c:v>34.283333333333331</c:v>
                </c:pt>
                <c:pt idx="2058">
                  <c:v>34.300000000000004</c:v>
                </c:pt>
                <c:pt idx="2059">
                  <c:v>34.316666666666627</c:v>
                </c:pt>
                <c:pt idx="2060">
                  <c:v>34.333333333333336</c:v>
                </c:pt>
                <c:pt idx="2061">
                  <c:v>34.35</c:v>
                </c:pt>
                <c:pt idx="2062">
                  <c:v>34.366666666666632</c:v>
                </c:pt>
                <c:pt idx="2063">
                  <c:v>34.383333333333326</c:v>
                </c:pt>
                <c:pt idx="2064">
                  <c:v>34.4</c:v>
                </c:pt>
                <c:pt idx="2065">
                  <c:v>34.416666666666622</c:v>
                </c:pt>
                <c:pt idx="2066">
                  <c:v>34.43333333333333</c:v>
                </c:pt>
                <c:pt idx="2067">
                  <c:v>34.450000000000003</c:v>
                </c:pt>
                <c:pt idx="2068">
                  <c:v>34.466666666666633</c:v>
                </c:pt>
                <c:pt idx="2069">
                  <c:v>34.483333333333334</c:v>
                </c:pt>
                <c:pt idx="2070">
                  <c:v>34.5</c:v>
                </c:pt>
                <c:pt idx="2071">
                  <c:v>34.51666666666663</c:v>
                </c:pt>
                <c:pt idx="2072">
                  <c:v>34.533333333333331</c:v>
                </c:pt>
                <c:pt idx="2073">
                  <c:v>34.550000000000004</c:v>
                </c:pt>
                <c:pt idx="2074">
                  <c:v>34.566666666666642</c:v>
                </c:pt>
                <c:pt idx="2075">
                  <c:v>34.583333333333336</c:v>
                </c:pt>
                <c:pt idx="2076">
                  <c:v>34.6</c:v>
                </c:pt>
                <c:pt idx="2077">
                  <c:v>34.616666666666632</c:v>
                </c:pt>
                <c:pt idx="2078">
                  <c:v>34.633333333333333</c:v>
                </c:pt>
                <c:pt idx="2079">
                  <c:v>34.65</c:v>
                </c:pt>
                <c:pt idx="2080">
                  <c:v>34.666666666666636</c:v>
                </c:pt>
                <c:pt idx="2081">
                  <c:v>34.68333333333333</c:v>
                </c:pt>
                <c:pt idx="2082">
                  <c:v>34.700000000000003</c:v>
                </c:pt>
                <c:pt idx="2083">
                  <c:v>34.716666666666633</c:v>
                </c:pt>
                <c:pt idx="2084">
                  <c:v>34.733333333333348</c:v>
                </c:pt>
                <c:pt idx="2085">
                  <c:v>34.75</c:v>
                </c:pt>
                <c:pt idx="2086">
                  <c:v>34.766666666666637</c:v>
                </c:pt>
                <c:pt idx="2087">
                  <c:v>34.783333333333331</c:v>
                </c:pt>
                <c:pt idx="2088">
                  <c:v>34.800000000000004</c:v>
                </c:pt>
                <c:pt idx="2089">
                  <c:v>34.816666666666627</c:v>
                </c:pt>
                <c:pt idx="2090">
                  <c:v>34.833333333333336</c:v>
                </c:pt>
                <c:pt idx="2091">
                  <c:v>34.85</c:v>
                </c:pt>
                <c:pt idx="2092">
                  <c:v>34.866666666666632</c:v>
                </c:pt>
                <c:pt idx="2093">
                  <c:v>34.883333333333326</c:v>
                </c:pt>
                <c:pt idx="2094">
                  <c:v>34.9</c:v>
                </c:pt>
                <c:pt idx="2095">
                  <c:v>34.916666666666622</c:v>
                </c:pt>
                <c:pt idx="2096">
                  <c:v>34.93333333333333</c:v>
                </c:pt>
                <c:pt idx="2097">
                  <c:v>34.950000000000003</c:v>
                </c:pt>
                <c:pt idx="2098">
                  <c:v>34.966666666666633</c:v>
                </c:pt>
                <c:pt idx="2099">
                  <c:v>34.983333333333334</c:v>
                </c:pt>
                <c:pt idx="2100">
                  <c:v>35</c:v>
                </c:pt>
                <c:pt idx="2101">
                  <c:v>35.01666666666663</c:v>
                </c:pt>
                <c:pt idx="2102">
                  <c:v>35.033333333333331</c:v>
                </c:pt>
                <c:pt idx="2103">
                  <c:v>35.050000000000004</c:v>
                </c:pt>
                <c:pt idx="2104">
                  <c:v>35.066666666666642</c:v>
                </c:pt>
                <c:pt idx="2105">
                  <c:v>35.083333333333336</c:v>
                </c:pt>
                <c:pt idx="2106">
                  <c:v>35.1</c:v>
                </c:pt>
                <c:pt idx="2107">
                  <c:v>35.116666666666632</c:v>
                </c:pt>
                <c:pt idx="2108">
                  <c:v>35.133333333333333</c:v>
                </c:pt>
                <c:pt idx="2109">
                  <c:v>35.15</c:v>
                </c:pt>
                <c:pt idx="2110">
                  <c:v>35.166666666666636</c:v>
                </c:pt>
                <c:pt idx="2111">
                  <c:v>35.18333333333333</c:v>
                </c:pt>
                <c:pt idx="2112">
                  <c:v>35.200000000000003</c:v>
                </c:pt>
                <c:pt idx="2113">
                  <c:v>35.216666666666633</c:v>
                </c:pt>
                <c:pt idx="2114">
                  <c:v>35.233333333333348</c:v>
                </c:pt>
                <c:pt idx="2115">
                  <c:v>35.25</c:v>
                </c:pt>
                <c:pt idx="2116">
                  <c:v>35.266666666666637</c:v>
                </c:pt>
                <c:pt idx="2117">
                  <c:v>35.283333333333331</c:v>
                </c:pt>
                <c:pt idx="2118">
                  <c:v>35.300000000000004</c:v>
                </c:pt>
                <c:pt idx="2119">
                  <c:v>35.316666666666627</c:v>
                </c:pt>
                <c:pt idx="2120">
                  <c:v>35.333333333333336</c:v>
                </c:pt>
                <c:pt idx="2121">
                  <c:v>35.35</c:v>
                </c:pt>
                <c:pt idx="2122">
                  <c:v>35.366666666666632</c:v>
                </c:pt>
                <c:pt idx="2123">
                  <c:v>35.383333333333326</c:v>
                </c:pt>
                <c:pt idx="2124">
                  <c:v>35.4</c:v>
                </c:pt>
                <c:pt idx="2125">
                  <c:v>35.416666666666622</c:v>
                </c:pt>
                <c:pt idx="2126">
                  <c:v>35.43333333333333</c:v>
                </c:pt>
                <c:pt idx="2127">
                  <c:v>35.450000000000003</c:v>
                </c:pt>
                <c:pt idx="2128">
                  <c:v>35.466666666666633</c:v>
                </c:pt>
                <c:pt idx="2129">
                  <c:v>35.483333333333334</c:v>
                </c:pt>
                <c:pt idx="2130">
                  <c:v>35.5</c:v>
                </c:pt>
                <c:pt idx="2131">
                  <c:v>35.51666666666663</c:v>
                </c:pt>
                <c:pt idx="2132">
                  <c:v>35.533333333333331</c:v>
                </c:pt>
                <c:pt idx="2133">
                  <c:v>35.550000000000004</c:v>
                </c:pt>
                <c:pt idx="2134">
                  <c:v>35.566666666666642</c:v>
                </c:pt>
                <c:pt idx="2135">
                  <c:v>35.583333333333336</c:v>
                </c:pt>
                <c:pt idx="2136">
                  <c:v>35.6</c:v>
                </c:pt>
                <c:pt idx="2137">
                  <c:v>35.616666666666632</c:v>
                </c:pt>
                <c:pt idx="2138">
                  <c:v>35.633333333333333</c:v>
                </c:pt>
                <c:pt idx="2139">
                  <c:v>35.65</c:v>
                </c:pt>
                <c:pt idx="2140">
                  <c:v>35.666666666666636</c:v>
                </c:pt>
                <c:pt idx="2141">
                  <c:v>35.68333333333333</c:v>
                </c:pt>
                <c:pt idx="2142">
                  <c:v>35.700000000000003</c:v>
                </c:pt>
                <c:pt idx="2143">
                  <c:v>35.716666666666633</c:v>
                </c:pt>
                <c:pt idx="2144">
                  <c:v>35.733333333333348</c:v>
                </c:pt>
                <c:pt idx="2145">
                  <c:v>35.75</c:v>
                </c:pt>
                <c:pt idx="2146">
                  <c:v>35.766666666666637</c:v>
                </c:pt>
                <c:pt idx="2147">
                  <c:v>35.783333333333331</c:v>
                </c:pt>
                <c:pt idx="2148">
                  <c:v>35.800000000000004</c:v>
                </c:pt>
                <c:pt idx="2149">
                  <c:v>35.816666666666627</c:v>
                </c:pt>
                <c:pt idx="2150">
                  <c:v>35.833333333333336</c:v>
                </c:pt>
                <c:pt idx="2151">
                  <c:v>35.85</c:v>
                </c:pt>
                <c:pt idx="2152">
                  <c:v>35.866666666666632</c:v>
                </c:pt>
                <c:pt idx="2153">
                  <c:v>35.883333333333326</c:v>
                </c:pt>
                <c:pt idx="2154">
                  <c:v>35.9</c:v>
                </c:pt>
                <c:pt idx="2155">
                  <c:v>35.916666666666622</c:v>
                </c:pt>
                <c:pt idx="2156">
                  <c:v>35.93333333333333</c:v>
                </c:pt>
                <c:pt idx="2157">
                  <c:v>35.950000000000003</c:v>
                </c:pt>
                <c:pt idx="2158">
                  <c:v>35.966666666666633</c:v>
                </c:pt>
                <c:pt idx="2159">
                  <c:v>35.983333333333334</c:v>
                </c:pt>
                <c:pt idx="2160">
                  <c:v>36</c:v>
                </c:pt>
                <c:pt idx="2161">
                  <c:v>36.01666666666663</c:v>
                </c:pt>
                <c:pt idx="2162">
                  <c:v>36.033333333333331</c:v>
                </c:pt>
                <c:pt idx="2163">
                  <c:v>36.050000000000004</c:v>
                </c:pt>
                <c:pt idx="2164">
                  <c:v>36.066666666666642</c:v>
                </c:pt>
                <c:pt idx="2165">
                  <c:v>36.083333333333336</c:v>
                </c:pt>
                <c:pt idx="2166">
                  <c:v>36.1</c:v>
                </c:pt>
                <c:pt idx="2167">
                  <c:v>36.116666666666632</c:v>
                </c:pt>
                <c:pt idx="2168">
                  <c:v>36.133333333333333</c:v>
                </c:pt>
                <c:pt idx="2169">
                  <c:v>36.15</c:v>
                </c:pt>
                <c:pt idx="2170">
                  <c:v>36.166666666666636</c:v>
                </c:pt>
                <c:pt idx="2171">
                  <c:v>36.18333333333333</c:v>
                </c:pt>
                <c:pt idx="2172">
                  <c:v>36.200000000000003</c:v>
                </c:pt>
                <c:pt idx="2173">
                  <c:v>36.216666666666633</c:v>
                </c:pt>
                <c:pt idx="2174">
                  <c:v>36.233333333333348</c:v>
                </c:pt>
                <c:pt idx="2175">
                  <c:v>36.25</c:v>
                </c:pt>
                <c:pt idx="2176">
                  <c:v>36.266666666666637</c:v>
                </c:pt>
                <c:pt idx="2177">
                  <c:v>36.283333333333331</c:v>
                </c:pt>
                <c:pt idx="2178">
                  <c:v>36.300000000000004</c:v>
                </c:pt>
                <c:pt idx="2179">
                  <c:v>36.316666666666627</c:v>
                </c:pt>
                <c:pt idx="2180">
                  <c:v>36.333333333333336</c:v>
                </c:pt>
                <c:pt idx="2181">
                  <c:v>36.35</c:v>
                </c:pt>
                <c:pt idx="2182">
                  <c:v>36.366666666666632</c:v>
                </c:pt>
                <c:pt idx="2183">
                  <c:v>36.383333333333326</c:v>
                </c:pt>
                <c:pt idx="2184">
                  <c:v>36.4</c:v>
                </c:pt>
                <c:pt idx="2185">
                  <c:v>36.416666666666622</c:v>
                </c:pt>
                <c:pt idx="2186">
                  <c:v>36.43333333333333</c:v>
                </c:pt>
                <c:pt idx="2187">
                  <c:v>36.450000000000003</c:v>
                </c:pt>
                <c:pt idx="2188">
                  <c:v>36.466666666666633</c:v>
                </c:pt>
                <c:pt idx="2189">
                  <c:v>36.483333333333334</c:v>
                </c:pt>
                <c:pt idx="2190">
                  <c:v>36.5</c:v>
                </c:pt>
                <c:pt idx="2191">
                  <c:v>36.51666666666663</c:v>
                </c:pt>
                <c:pt idx="2192">
                  <c:v>36.533333333333331</c:v>
                </c:pt>
                <c:pt idx="2193">
                  <c:v>36.550000000000004</c:v>
                </c:pt>
                <c:pt idx="2194">
                  <c:v>36.566666666666642</c:v>
                </c:pt>
                <c:pt idx="2195">
                  <c:v>36.583333333333336</c:v>
                </c:pt>
                <c:pt idx="2196">
                  <c:v>36.6</c:v>
                </c:pt>
                <c:pt idx="2197">
                  <c:v>36.616666666666632</c:v>
                </c:pt>
                <c:pt idx="2198">
                  <c:v>36.633333333333333</c:v>
                </c:pt>
                <c:pt idx="2199">
                  <c:v>36.65</c:v>
                </c:pt>
                <c:pt idx="2200">
                  <c:v>36.666666666666636</c:v>
                </c:pt>
                <c:pt idx="2201">
                  <c:v>36.68333333333333</c:v>
                </c:pt>
                <c:pt idx="2202">
                  <c:v>36.700000000000003</c:v>
                </c:pt>
                <c:pt idx="2203">
                  <c:v>36.716666666666633</c:v>
                </c:pt>
                <c:pt idx="2204">
                  <c:v>36.733333333333348</c:v>
                </c:pt>
                <c:pt idx="2205">
                  <c:v>36.75</c:v>
                </c:pt>
                <c:pt idx="2206">
                  <c:v>36.766666666666637</c:v>
                </c:pt>
                <c:pt idx="2207">
                  <c:v>36.783333333333331</c:v>
                </c:pt>
                <c:pt idx="2208">
                  <c:v>36.800000000000004</c:v>
                </c:pt>
                <c:pt idx="2209">
                  <c:v>36.816666666666627</c:v>
                </c:pt>
                <c:pt idx="2210">
                  <c:v>36.833333333333336</c:v>
                </c:pt>
                <c:pt idx="2211">
                  <c:v>36.85</c:v>
                </c:pt>
                <c:pt idx="2212">
                  <c:v>36.866666666666632</c:v>
                </c:pt>
                <c:pt idx="2213">
                  <c:v>36.883333333333326</c:v>
                </c:pt>
                <c:pt idx="2214">
                  <c:v>36.9</c:v>
                </c:pt>
                <c:pt idx="2215">
                  <c:v>36.916666666666622</c:v>
                </c:pt>
                <c:pt idx="2216">
                  <c:v>36.93333333333333</c:v>
                </c:pt>
                <c:pt idx="2217">
                  <c:v>36.950000000000003</c:v>
                </c:pt>
                <c:pt idx="2218">
                  <c:v>36.966666666666633</c:v>
                </c:pt>
                <c:pt idx="2219">
                  <c:v>36.983333333333334</c:v>
                </c:pt>
                <c:pt idx="2220">
                  <c:v>37</c:v>
                </c:pt>
                <c:pt idx="2221">
                  <c:v>37.01666666666663</c:v>
                </c:pt>
                <c:pt idx="2222">
                  <c:v>37.033333333333331</c:v>
                </c:pt>
                <c:pt idx="2223">
                  <c:v>37.050000000000004</c:v>
                </c:pt>
                <c:pt idx="2224">
                  <c:v>37.066666666666642</c:v>
                </c:pt>
                <c:pt idx="2225">
                  <c:v>37.083333333333336</c:v>
                </c:pt>
                <c:pt idx="2226">
                  <c:v>37.1</c:v>
                </c:pt>
                <c:pt idx="2227">
                  <c:v>37.116666666666632</c:v>
                </c:pt>
                <c:pt idx="2228">
                  <c:v>37.133333333333333</c:v>
                </c:pt>
                <c:pt idx="2229">
                  <c:v>37.15</c:v>
                </c:pt>
                <c:pt idx="2230">
                  <c:v>37.166666666666636</c:v>
                </c:pt>
                <c:pt idx="2231">
                  <c:v>37.18333333333333</c:v>
                </c:pt>
                <c:pt idx="2232">
                  <c:v>37.200000000000003</c:v>
                </c:pt>
                <c:pt idx="2233">
                  <c:v>37.216666666666633</c:v>
                </c:pt>
                <c:pt idx="2234">
                  <c:v>37.233333333333348</c:v>
                </c:pt>
                <c:pt idx="2235">
                  <c:v>37.25</c:v>
                </c:pt>
                <c:pt idx="2236">
                  <c:v>37.266666666666637</c:v>
                </c:pt>
                <c:pt idx="2237">
                  <c:v>37.283333333333331</c:v>
                </c:pt>
                <c:pt idx="2238">
                  <c:v>37.300000000000004</c:v>
                </c:pt>
                <c:pt idx="2239">
                  <c:v>37.316666666666627</c:v>
                </c:pt>
                <c:pt idx="2240">
                  <c:v>37.333333333333336</c:v>
                </c:pt>
                <c:pt idx="2241">
                  <c:v>37.35</c:v>
                </c:pt>
                <c:pt idx="2242">
                  <c:v>37.366666666666632</c:v>
                </c:pt>
                <c:pt idx="2243">
                  <c:v>37.383333333333326</c:v>
                </c:pt>
                <c:pt idx="2244">
                  <c:v>37.4</c:v>
                </c:pt>
                <c:pt idx="2245">
                  <c:v>37.416666666666622</c:v>
                </c:pt>
                <c:pt idx="2246">
                  <c:v>37.43333333333333</c:v>
                </c:pt>
                <c:pt idx="2247">
                  <c:v>37.450000000000003</c:v>
                </c:pt>
                <c:pt idx="2248">
                  <c:v>37.466666666666633</c:v>
                </c:pt>
                <c:pt idx="2249">
                  <c:v>37.483333333333334</c:v>
                </c:pt>
                <c:pt idx="2250">
                  <c:v>37.5</c:v>
                </c:pt>
                <c:pt idx="2251">
                  <c:v>37.51666666666663</c:v>
                </c:pt>
                <c:pt idx="2252">
                  <c:v>37.533333333333331</c:v>
                </c:pt>
                <c:pt idx="2253">
                  <c:v>37.550000000000004</c:v>
                </c:pt>
                <c:pt idx="2254">
                  <c:v>37.566666666666642</c:v>
                </c:pt>
                <c:pt idx="2255">
                  <c:v>37.583333333333336</c:v>
                </c:pt>
                <c:pt idx="2256">
                  <c:v>37.6</c:v>
                </c:pt>
                <c:pt idx="2257">
                  <c:v>37.616666666666632</c:v>
                </c:pt>
                <c:pt idx="2258">
                  <c:v>37.633333333333333</c:v>
                </c:pt>
                <c:pt idx="2259">
                  <c:v>37.65</c:v>
                </c:pt>
                <c:pt idx="2260">
                  <c:v>37.666666666666636</c:v>
                </c:pt>
                <c:pt idx="2261">
                  <c:v>37.68333333333333</c:v>
                </c:pt>
                <c:pt idx="2262">
                  <c:v>37.700000000000003</c:v>
                </c:pt>
                <c:pt idx="2263">
                  <c:v>37.716666666666633</c:v>
                </c:pt>
                <c:pt idx="2264">
                  <c:v>37.733333333333348</c:v>
                </c:pt>
                <c:pt idx="2265">
                  <c:v>37.75</c:v>
                </c:pt>
                <c:pt idx="2266">
                  <c:v>37.766666666666637</c:v>
                </c:pt>
                <c:pt idx="2267">
                  <c:v>37.783333333333331</c:v>
                </c:pt>
                <c:pt idx="2268">
                  <c:v>37.800000000000004</c:v>
                </c:pt>
                <c:pt idx="2269">
                  <c:v>37.816666666666627</c:v>
                </c:pt>
                <c:pt idx="2270">
                  <c:v>37.833333333333336</c:v>
                </c:pt>
                <c:pt idx="2271">
                  <c:v>37.85</c:v>
                </c:pt>
                <c:pt idx="2272">
                  <c:v>37.866666666666632</c:v>
                </c:pt>
                <c:pt idx="2273">
                  <c:v>37.883333333333326</c:v>
                </c:pt>
                <c:pt idx="2274">
                  <c:v>37.9</c:v>
                </c:pt>
                <c:pt idx="2275">
                  <c:v>37.916666666666622</c:v>
                </c:pt>
                <c:pt idx="2276">
                  <c:v>37.93333333333333</c:v>
                </c:pt>
                <c:pt idx="2277">
                  <c:v>37.950000000000003</c:v>
                </c:pt>
                <c:pt idx="2278">
                  <c:v>37.966666666666633</c:v>
                </c:pt>
                <c:pt idx="2279">
                  <c:v>37.983333333333334</c:v>
                </c:pt>
                <c:pt idx="2280">
                  <c:v>38</c:v>
                </c:pt>
                <c:pt idx="2281">
                  <c:v>38.01666666666663</c:v>
                </c:pt>
                <c:pt idx="2282">
                  <c:v>38.033333333333331</c:v>
                </c:pt>
                <c:pt idx="2283">
                  <c:v>38.050000000000004</c:v>
                </c:pt>
                <c:pt idx="2284">
                  <c:v>38.066666666666642</c:v>
                </c:pt>
                <c:pt idx="2285">
                  <c:v>38.083333333333336</c:v>
                </c:pt>
                <c:pt idx="2286">
                  <c:v>38.1</c:v>
                </c:pt>
                <c:pt idx="2287">
                  <c:v>38.116666666666632</c:v>
                </c:pt>
                <c:pt idx="2288">
                  <c:v>38.133333333333333</c:v>
                </c:pt>
                <c:pt idx="2289">
                  <c:v>38.15</c:v>
                </c:pt>
                <c:pt idx="2290">
                  <c:v>38.166666666666636</c:v>
                </c:pt>
                <c:pt idx="2291">
                  <c:v>38.18333333333333</c:v>
                </c:pt>
                <c:pt idx="2292">
                  <c:v>38.200000000000003</c:v>
                </c:pt>
                <c:pt idx="2293">
                  <c:v>38.216666666666633</c:v>
                </c:pt>
                <c:pt idx="2294">
                  <c:v>38.233333333333348</c:v>
                </c:pt>
                <c:pt idx="2295">
                  <c:v>38.25</c:v>
                </c:pt>
                <c:pt idx="2296">
                  <c:v>38.266666666666637</c:v>
                </c:pt>
                <c:pt idx="2297">
                  <c:v>38.283333333333331</c:v>
                </c:pt>
                <c:pt idx="2298">
                  <c:v>38.300000000000004</c:v>
                </c:pt>
                <c:pt idx="2299">
                  <c:v>38.316666666666627</c:v>
                </c:pt>
                <c:pt idx="2300">
                  <c:v>38.333333333333336</c:v>
                </c:pt>
                <c:pt idx="2301">
                  <c:v>38.35</c:v>
                </c:pt>
                <c:pt idx="2302">
                  <c:v>38.366666666666632</c:v>
                </c:pt>
                <c:pt idx="2303">
                  <c:v>38.383333333333326</c:v>
                </c:pt>
                <c:pt idx="2304">
                  <c:v>38.4</c:v>
                </c:pt>
                <c:pt idx="2305">
                  <c:v>38.416666666666622</c:v>
                </c:pt>
                <c:pt idx="2306">
                  <c:v>38.43333333333333</c:v>
                </c:pt>
                <c:pt idx="2307">
                  <c:v>38.450000000000003</c:v>
                </c:pt>
                <c:pt idx="2308">
                  <c:v>38.466666666666633</c:v>
                </c:pt>
                <c:pt idx="2309">
                  <c:v>38.483333333333334</c:v>
                </c:pt>
                <c:pt idx="2310">
                  <c:v>38.5</c:v>
                </c:pt>
                <c:pt idx="2311">
                  <c:v>38.51666666666663</c:v>
                </c:pt>
                <c:pt idx="2312">
                  <c:v>38.533333333333331</c:v>
                </c:pt>
                <c:pt idx="2313">
                  <c:v>38.550000000000004</c:v>
                </c:pt>
                <c:pt idx="2314">
                  <c:v>38.566666666666642</c:v>
                </c:pt>
                <c:pt idx="2315">
                  <c:v>38.583333333333336</c:v>
                </c:pt>
                <c:pt idx="2316">
                  <c:v>38.6</c:v>
                </c:pt>
                <c:pt idx="2317">
                  <c:v>38.616666666666632</c:v>
                </c:pt>
                <c:pt idx="2318">
                  <c:v>38.633333333333333</c:v>
                </c:pt>
                <c:pt idx="2319">
                  <c:v>38.65</c:v>
                </c:pt>
                <c:pt idx="2320">
                  <c:v>38.666666666666636</c:v>
                </c:pt>
                <c:pt idx="2321">
                  <c:v>38.68333333333333</c:v>
                </c:pt>
                <c:pt idx="2322">
                  <c:v>38.700000000000003</c:v>
                </c:pt>
                <c:pt idx="2323">
                  <c:v>38.716666666666633</c:v>
                </c:pt>
                <c:pt idx="2324">
                  <c:v>38.733333333333348</c:v>
                </c:pt>
                <c:pt idx="2325">
                  <c:v>38.75</c:v>
                </c:pt>
                <c:pt idx="2326">
                  <c:v>38.766666666666637</c:v>
                </c:pt>
                <c:pt idx="2327">
                  <c:v>38.783333333333331</c:v>
                </c:pt>
                <c:pt idx="2328">
                  <c:v>38.800000000000004</c:v>
                </c:pt>
                <c:pt idx="2329">
                  <c:v>38.816666666666627</c:v>
                </c:pt>
                <c:pt idx="2330">
                  <c:v>38.833333333333336</c:v>
                </c:pt>
                <c:pt idx="2331">
                  <c:v>38.85</c:v>
                </c:pt>
                <c:pt idx="2332">
                  <c:v>38.866666666666632</c:v>
                </c:pt>
                <c:pt idx="2333">
                  <c:v>38.883333333333326</c:v>
                </c:pt>
                <c:pt idx="2334">
                  <c:v>38.9</c:v>
                </c:pt>
                <c:pt idx="2335">
                  <c:v>38.916666666666622</c:v>
                </c:pt>
                <c:pt idx="2336">
                  <c:v>38.93333333333333</c:v>
                </c:pt>
                <c:pt idx="2337">
                  <c:v>38.950000000000003</c:v>
                </c:pt>
                <c:pt idx="2338">
                  <c:v>38.966666666666633</c:v>
                </c:pt>
                <c:pt idx="2339">
                  <c:v>38.983333333333334</c:v>
                </c:pt>
                <c:pt idx="2340">
                  <c:v>39</c:v>
                </c:pt>
                <c:pt idx="2341">
                  <c:v>39.01666666666663</c:v>
                </c:pt>
                <c:pt idx="2342">
                  <c:v>39.033333333333331</c:v>
                </c:pt>
                <c:pt idx="2343">
                  <c:v>39.050000000000004</c:v>
                </c:pt>
                <c:pt idx="2344">
                  <c:v>39.066666666666642</c:v>
                </c:pt>
                <c:pt idx="2345">
                  <c:v>39.083333333333336</c:v>
                </c:pt>
                <c:pt idx="2346">
                  <c:v>39.1</c:v>
                </c:pt>
                <c:pt idx="2347">
                  <c:v>39.116666666666632</c:v>
                </c:pt>
                <c:pt idx="2348">
                  <c:v>39.133333333333333</c:v>
                </c:pt>
                <c:pt idx="2349">
                  <c:v>39.15</c:v>
                </c:pt>
                <c:pt idx="2350">
                  <c:v>39.166666666666636</c:v>
                </c:pt>
                <c:pt idx="2351">
                  <c:v>39.18333333333333</c:v>
                </c:pt>
                <c:pt idx="2352">
                  <c:v>39.200000000000003</c:v>
                </c:pt>
                <c:pt idx="2353">
                  <c:v>39.216666666666633</c:v>
                </c:pt>
                <c:pt idx="2354">
                  <c:v>39.233333333333348</c:v>
                </c:pt>
                <c:pt idx="2355">
                  <c:v>39.25</c:v>
                </c:pt>
                <c:pt idx="2356">
                  <c:v>39.266666666666637</c:v>
                </c:pt>
                <c:pt idx="2357">
                  <c:v>39.283333333333331</c:v>
                </c:pt>
                <c:pt idx="2358">
                  <c:v>39.300000000000004</c:v>
                </c:pt>
                <c:pt idx="2359">
                  <c:v>39.316666666666627</c:v>
                </c:pt>
                <c:pt idx="2360">
                  <c:v>39.333333333333336</c:v>
                </c:pt>
                <c:pt idx="2361">
                  <c:v>39.35</c:v>
                </c:pt>
                <c:pt idx="2362">
                  <c:v>39.366666666666632</c:v>
                </c:pt>
                <c:pt idx="2363">
                  <c:v>39.383333333333326</c:v>
                </c:pt>
                <c:pt idx="2364">
                  <c:v>39.4</c:v>
                </c:pt>
                <c:pt idx="2365">
                  <c:v>39.416666666666622</c:v>
                </c:pt>
                <c:pt idx="2366">
                  <c:v>39.43333333333333</c:v>
                </c:pt>
                <c:pt idx="2367">
                  <c:v>39.450000000000003</c:v>
                </c:pt>
                <c:pt idx="2368">
                  <c:v>39.466666666666633</c:v>
                </c:pt>
                <c:pt idx="2369">
                  <c:v>39.483333333333334</c:v>
                </c:pt>
                <c:pt idx="2370">
                  <c:v>39.5</c:v>
                </c:pt>
                <c:pt idx="2371">
                  <c:v>39.51666666666663</c:v>
                </c:pt>
                <c:pt idx="2372">
                  <c:v>39.533333333333331</c:v>
                </c:pt>
                <c:pt idx="2373">
                  <c:v>39.550000000000004</c:v>
                </c:pt>
                <c:pt idx="2374">
                  <c:v>39.566666666666642</c:v>
                </c:pt>
                <c:pt idx="2375">
                  <c:v>39.583333333333336</c:v>
                </c:pt>
                <c:pt idx="2376">
                  <c:v>39.6</c:v>
                </c:pt>
                <c:pt idx="2377">
                  <c:v>39.616666666666632</c:v>
                </c:pt>
                <c:pt idx="2378">
                  <c:v>39.633333333333333</c:v>
                </c:pt>
                <c:pt idx="2379">
                  <c:v>39.65</c:v>
                </c:pt>
                <c:pt idx="2380">
                  <c:v>39.666666666666636</c:v>
                </c:pt>
                <c:pt idx="2381">
                  <c:v>39.68333333333333</c:v>
                </c:pt>
                <c:pt idx="2382">
                  <c:v>39.700000000000003</c:v>
                </c:pt>
                <c:pt idx="2383">
                  <c:v>39.716666666666633</c:v>
                </c:pt>
                <c:pt idx="2384">
                  <c:v>39.733333333333348</c:v>
                </c:pt>
                <c:pt idx="2385">
                  <c:v>39.75</c:v>
                </c:pt>
                <c:pt idx="2386">
                  <c:v>39.766666666666637</c:v>
                </c:pt>
                <c:pt idx="2387">
                  <c:v>39.783333333333331</c:v>
                </c:pt>
                <c:pt idx="2388">
                  <c:v>39.800000000000004</c:v>
                </c:pt>
                <c:pt idx="2389">
                  <c:v>39.816666666666627</c:v>
                </c:pt>
                <c:pt idx="2390">
                  <c:v>39.833333333333336</c:v>
                </c:pt>
                <c:pt idx="2391">
                  <c:v>39.85</c:v>
                </c:pt>
                <c:pt idx="2392">
                  <c:v>39.866666666666632</c:v>
                </c:pt>
                <c:pt idx="2393">
                  <c:v>39.883333333333326</c:v>
                </c:pt>
                <c:pt idx="2394">
                  <c:v>39.9</c:v>
                </c:pt>
                <c:pt idx="2395">
                  <c:v>39.916666666666622</c:v>
                </c:pt>
                <c:pt idx="2396">
                  <c:v>39.93333333333333</c:v>
                </c:pt>
                <c:pt idx="2397">
                  <c:v>39.950000000000003</c:v>
                </c:pt>
                <c:pt idx="2398">
                  <c:v>39.966666666666633</c:v>
                </c:pt>
                <c:pt idx="2399">
                  <c:v>39.983333333333334</c:v>
                </c:pt>
                <c:pt idx="2400">
                  <c:v>40</c:v>
                </c:pt>
                <c:pt idx="2401">
                  <c:v>40.01666666666663</c:v>
                </c:pt>
                <c:pt idx="2402">
                  <c:v>40.033333333333331</c:v>
                </c:pt>
                <c:pt idx="2403">
                  <c:v>40.050000000000004</c:v>
                </c:pt>
                <c:pt idx="2404">
                  <c:v>40.066666666666642</c:v>
                </c:pt>
                <c:pt idx="2405">
                  <c:v>40.083333333333336</c:v>
                </c:pt>
                <c:pt idx="2406">
                  <c:v>40.1</c:v>
                </c:pt>
                <c:pt idx="2407">
                  <c:v>40.116666666666632</c:v>
                </c:pt>
                <c:pt idx="2408">
                  <c:v>40.133333333333333</c:v>
                </c:pt>
                <c:pt idx="2409">
                  <c:v>40.15</c:v>
                </c:pt>
                <c:pt idx="2410">
                  <c:v>40.166666666666636</c:v>
                </c:pt>
                <c:pt idx="2411">
                  <c:v>40.18333333333333</c:v>
                </c:pt>
                <c:pt idx="2412">
                  <c:v>40.200000000000003</c:v>
                </c:pt>
                <c:pt idx="2413">
                  <c:v>40.216666666666633</c:v>
                </c:pt>
                <c:pt idx="2414">
                  <c:v>40.233333333333348</c:v>
                </c:pt>
                <c:pt idx="2415">
                  <c:v>40.25</c:v>
                </c:pt>
                <c:pt idx="2416">
                  <c:v>40.266666666666637</c:v>
                </c:pt>
                <c:pt idx="2417">
                  <c:v>40.283333333333331</c:v>
                </c:pt>
                <c:pt idx="2418">
                  <c:v>40.300000000000004</c:v>
                </c:pt>
                <c:pt idx="2419">
                  <c:v>40.316666666666627</c:v>
                </c:pt>
                <c:pt idx="2420">
                  <c:v>40.333333333333336</c:v>
                </c:pt>
                <c:pt idx="2421">
                  <c:v>40.35</c:v>
                </c:pt>
                <c:pt idx="2422">
                  <c:v>40.366666666666632</c:v>
                </c:pt>
                <c:pt idx="2423">
                  <c:v>40.383333333333326</c:v>
                </c:pt>
                <c:pt idx="2424">
                  <c:v>40.4</c:v>
                </c:pt>
                <c:pt idx="2425">
                  <c:v>40.416666666666622</c:v>
                </c:pt>
                <c:pt idx="2426">
                  <c:v>40.43333333333333</c:v>
                </c:pt>
                <c:pt idx="2427">
                  <c:v>40.450000000000003</c:v>
                </c:pt>
                <c:pt idx="2428">
                  <c:v>40.466666666666633</c:v>
                </c:pt>
                <c:pt idx="2429">
                  <c:v>40.483333333333334</c:v>
                </c:pt>
                <c:pt idx="2430">
                  <c:v>40.5</c:v>
                </c:pt>
                <c:pt idx="2431">
                  <c:v>40.51666666666663</c:v>
                </c:pt>
                <c:pt idx="2432">
                  <c:v>40.533333333333331</c:v>
                </c:pt>
                <c:pt idx="2433">
                  <c:v>40.550000000000004</c:v>
                </c:pt>
                <c:pt idx="2434">
                  <c:v>40.566666666666642</c:v>
                </c:pt>
                <c:pt idx="2435">
                  <c:v>40.583333333333336</c:v>
                </c:pt>
                <c:pt idx="2436">
                  <c:v>40.6</c:v>
                </c:pt>
                <c:pt idx="2437">
                  <c:v>40.616666666666632</c:v>
                </c:pt>
                <c:pt idx="2438">
                  <c:v>40.633333333333333</c:v>
                </c:pt>
                <c:pt idx="2439">
                  <c:v>40.65</c:v>
                </c:pt>
                <c:pt idx="2440">
                  <c:v>40.666666666666636</c:v>
                </c:pt>
                <c:pt idx="2441">
                  <c:v>40.68333333333333</c:v>
                </c:pt>
                <c:pt idx="2442">
                  <c:v>40.700000000000003</c:v>
                </c:pt>
                <c:pt idx="2443">
                  <c:v>40.716666666666633</c:v>
                </c:pt>
                <c:pt idx="2444">
                  <c:v>40.733333333333348</c:v>
                </c:pt>
                <c:pt idx="2445">
                  <c:v>40.75</c:v>
                </c:pt>
                <c:pt idx="2446">
                  <c:v>40.766666666666637</c:v>
                </c:pt>
                <c:pt idx="2447">
                  <c:v>40.783333333333331</c:v>
                </c:pt>
                <c:pt idx="2448">
                  <c:v>40.800000000000004</c:v>
                </c:pt>
                <c:pt idx="2449">
                  <c:v>40.816666666666627</c:v>
                </c:pt>
                <c:pt idx="2450">
                  <c:v>40.833333333333336</c:v>
                </c:pt>
                <c:pt idx="2451">
                  <c:v>40.85</c:v>
                </c:pt>
                <c:pt idx="2452">
                  <c:v>40.866666666666632</c:v>
                </c:pt>
                <c:pt idx="2453">
                  <c:v>40.883333333333326</c:v>
                </c:pt>
                <c:pt idx="2454">
                  <c:v>40.9</c:v>
                </c:pt>
                <c:pt idx="2455">
                  <c:v>40.916666666666622</c:v>
                </c:pt>
                <c:pt idx="2456">
                  <c:v>40.93333333333333</c:v>
                </c:pt>
                <c:pt idx="2457">
                  <c:v>40.950000000000003</c:v>
                </c:pt>
                <c:pt idx="2458">
                  <c:v>40.966666666666633</c:v>
                </c:pt>
                <c:pt idx="2459">
                  <c:v>40.983333333333334</c:v>
                </c:pt>
                <c:pt idx="2460">
                  <c:v>41</c:v>
                </c:pt>
                <c:pt idx="2461">
                  <c:v>41.01666666666663</c:v>
                </c:pt>
                <c:pt idx="2462">
                  <c:v>41.033333333333331</c:v>
                </c:pt>
                <c:pt idx="2463">
                  <c:v>41.05</c:v>
                </c:pt>
                <c:pt idx="2464">
                  <c:v>41.066666666666642</c:v>
                </c:pt>
                <c:pt idx="2465">
                  <c:v>41.083333333333336</c:v>
                </c:pt>
                <c:pt idx="2466">
                  <c:v>41.1</c:v>
                </c:pt>
                <c:pt idx="2467">
                  <c:v>41.116666666666632</c:v>
                </c:pt>
                <c:pt idx="2468">
                  <c:v>41.133333333333333</c:v>
                </c:pt>
                <c:pt idx="2469">
                  <c:v>41.15</c:v>
                </c:pt>
                <c:pt idx="2470">
                  <c:v>41.166666666666636</c:v>
                </c:pt>
                <c:pt idx="2471">
                  <c:v>41.18333333333333</c:v>
                </c:pt>
                <c:pt idx="2472">
                  <c:v>41.2</c:v>
                </c:pt>
                <c:pt idx="2473">
                  <c:v>41.216666666666633</c:v>
                </c:pt>
                <c:pt idx="2474">
                  <c:v>41.233333333333348</c:v>
                </c:pt>
                <c:pt idx="2475">
                  <c:v>41.25</c:v>
                </c:pt>
                <c:pt idx="2476">
                  <c:v>41.266666666666637</c:v>
                </c:pt>
                <c:pt idx="2477">
                  <c:v>41.283333333333331</c:v>
                </c:pt>
                <c:pt idx="2478">
                  <c:v>41.3</c:v>
                </c:pt>
                <c:pt idx="2479">
                  <c:v>41.316666666666627</c:v>
                </c:pt>
                <c:pt idx="2480">
                  <c:v>41.333333333333336</c:v>
                </c:pt>
                <c:pt idx="2481">
                  <c:v>41.35</c:v>
                </c:pt>
                <c:pt idx="2482">
                  <c:v>41.366666666666632</c:v>
                </c:pt>
                <c:pt idx="2483">
                  <c:v>41.383333333333326</c:v>
                </c:pt>
                <c:pt idx="2484">
                  <c:v>41.4</c:v>
                </c:pt>
                <c:pt idx="2485">
                  <c:v>41.416666666666622</c:v>
                </c:pt>
                <c:pt idx="2486">
                  <c:v>41.43333333333333</c:v>
                </c:pt>
                <c:pt idx="2487">
                  <c:v>41.45</c:v>
                </c:pt>
                <c:pt idx="2488">
                  <c:v>41.466666666666633</c:v>
                </c:pt>
                <c:pt idx="2489">
                  <c:v>41.483333333333334</c:v>
                </c:pt>
                <c:pt idx="2490">
                  <c:v>41.5</c:v>
                </c:pt>
                <c:pt idx="2491">
                  <c:v>41.51666666666663</c:v>
                </c:pt>
                <c:pt idx="2492">
                  <c:v>41.533333333333331</c:v>
                </c:pt>
                <c:pt idx="2493">
                  <c:v>41.55</c:v>
                </c:pt>
                <c:pt idx="2494">
                  <c:v>41.566666666666642</c:v>
                </c:pt>
                <c:pt idx="2495">
                  <c:v>41.583333333333336</c:v>
                </c:pt>
                <c:pt idx="2496">
                  <c:v>41.6</c:v>
                </c:pt>
                <c:pt idx="2497">
                  <c:v>41.616666666666632</c:v>
                </c:pt>
                <c:pt idx="2498">
                  <c:v>41.633333333333333</c:v>
                </c:pt>
                <c:pt idx="2499">
                  <c:v>41.65</c:v>
                </c:pt>
                <c:pt idx="2500">
                  <c:v>41.666666666666636</c:v>
                </c:pt>
                <c:pt idx="2501">
                  <c:v>41.68333333333333</c:v>
                </c:pt>
                <c:pt idx="2502">
                  <c:v>41.7</c:v>
                </c:pt>
                <c:pt idx="2503">
                  <c:v>41.716666666666633</c:v>
                </c:pt>
                <c:pt idx="2504">
                  <c:v>41.733333333333348</c:v>
                </c:pt>
                <c:pt idx="2505">
                  <c:v>41.75</c:v>
                </c:pt>
                <c:pt idx="2506">
                  <c:v>41.766666666666637</c:v>
                </c:pt>
                <c:pt idx="2507">
                  <c:v>41.783333333333331</c:v>
                </c:pt>
                <c:pt idx="2508">
                  <c:v>41.8</c:v>
                </c:pt>
                <c:pt idx="2509">
                  <c:v>41.816666666666627</c:v>
                </c:pt>
                <c:pt idx="2510">
                  <c:v>41.833333333333336</c:v>
                </c:pt>
                <c:pt idx="2511">
                  <c:v>41.85</c:v>
                </c:pt>
                <c:pt idx="2512">
                  <c:v>41.866666666666632</c:v>
                </c:pt>
                <c:pt idx="2513">
                  <c:v>41.883333333333326</c:v>
                </c:pt>
                <c:pt idx="2514">
                  <c:v>41.9</c:v>
                </c:pt>
                <c:pt idx="2515">
                  <c:v>41.916666666666622</c:v>
                </c:pt>
                <c:pt idx="2516">
                  <c:v>41.93333333333333</c:v>
                </c:pt>
                <c:pt idx="2517">
                  <c:v>41.95</c:v>
                </c:pt>
                <c:pt idx="2518">
                  <c:v>41.966666666666633</c:v>
                </c:pt>
                <c:pt idx="2519">
                  <c:v>41.983333333333334</c:v>
                </c:pt>
                <c:pt idx="2520">
                  <c:v>42</c:v>
                </c:pt>
                <c:pt idx="2521">
                  <c:v>42.01666666666663</c:v>
                </c:pt>
                <c:pt idx="2522">
                  <c:v>42.033333333333331</c:v>
                </c:pt>
                <c:pt idx="2523">
                  <c:v>42.05</c:v>
                </c:pt>
                <c:pt idx="2524">
                  <c:v>42.066666666666642</c:v>
                </c:pt>
                <c:pt idx="2525">
                  <c:v>42.083333333333336</c:v>
                </c:pt>
                <c:pt idx="2526">
                  <c:v>42.1</c:v>
                </c:pt>
                <c:pt idx="2527">
                  <c:v>42.116666666666632</c:v>
                </c:pt>
                <c:pt idx="2528">
                  <c:v>42.133333333333333</c:v>
                </c:pt>
                <c:pt idx="2529">
                  <c:v>42.15</c:v>
                </c:pt>
                <c:pt idx="2530">
                  <c:v>42.166666666666636</c:v>
                </c:pt>
                <c:pt idx="2531">
                  <c:v>42.18333333333333</c:v>
                </c:pt>
                <c:pt idx="2532">
                  <c:v>42.2</c:v>
                </c:pt>
                <c:pt idx="2533">
                  <c:v>42.216666666666633</c:v>
                </c:pt>
                <c:pt idx="2534">
                  <c:v>42.233333333333348</c:v>
                </c:pt>
                <c:pt idx="2535">
                  <c:v>42.25</c:v>
                </c:pt>
                <c:pt idx="2536">
                  <c:v>42.266666666666637</c:v>
                </c:pt>
                <c:pt idx="2537">
                  <c:v>42.283333333333331</c:v>
                </c:pt>
                <c:pt idx="2538">
                  <c:v>42.3</c:v>
                </c:pt>
                <c:pt idx="2539">
                  <c:v>42.316666666666627</c:v>
                </c:pt>
                <c:pt idx="2540">
                  <c:v>42.333333333333336</c:v>
                </c:pt>
                <c:pt idx="2541">
                  <c:v>42.35</c:v>
                </c:pt>
                <c:pt idx="2542">
                  <c:v>42.366666666666632</c:v>
                </c:pt>
                <c:pt idx="2543">
                  <c:v>42.383333333333326</c:v>
                </c:pt>
                <c:pt idx="2544">
                  <c:v>42.4</c:v>
                </c:pt>
                <c:pt idx="2545">
                  <c:v>42.416666666666622</c:v>
                </c:pt>
                <c:pt idx="2546">
                  <c:v>42.43333333333333</c:v>
                </c:pt>
                <c:pt idx="2547">
                  <c:v>42.45</c:v>
                </c:pt>
                <c:pt idx="2548">
                  <c:v>42.466666666666633</c:v>
                </c:pt>
                <c:pt idx="2549">
                  <c:v>42.483333333333334</c:v>
                </c:pt>
                <c:pt idx="2550">
                  <c:v>42.5</c:v>
                </c:pt>
                <c:pt idx="2551">
                  <c:v>42.51666666666663</c:v>
                </c:pt>
                <c:pt idx="2552">
                  <c:v>42.533333333333331</c:v>
                </c:pt>
                <c:pt idx="2553">
                  <c:v>42.55</c:v>
                </c:pt>
                <c:pt idx="2554">
                  <c:v>42.566666666666642</c:v>
                </c:pt>
                <c:pt idx="2555">
                  <c:v>42.583333333333336</c:v>
                </c:pt>
                <c:pt idx="2556">
                  <c:v>42.6</c:v>
                </c:pt>
                <c:pt idx="2557">
                  <c:v>42.616666666666632</c:v>
                </c:pt>
                <c:pt idx="2558">
                  <c:v>42.633333333333333</c:v>
                </c:pt>
                <c:pt idx="2559">
                  <c:v>42.65</c:v>
                </c:pt>
                <c:pt idx="2560">
                  <c:v>42.666666666666636</c:v>
                </c:pt>
                <c:pt idx="2561">
                  <c:v>42.68333333333333</c:v>
                </c:pt>
                <c:pt idx="2562">
                  <c:v>42.7</c:v>
                </c:pt>
                <c:pt idx="2563">
                  <c:v>42.716666666666633</c:v>
                </c:pt>
                <c:pt idx="2564">
                  <c:v>42.733333333333348</c:v>
                </c:pt>
                <c:pt idx="2565">
                  <c:v>42.75</c:v>
                </c:pt>
                <c:pt idx="2566">
                  <c:v>42.766666666666637</c:v>
                </c:pt>
                <c:pt idx="2567">
                  <c:v>42.783333333333331</c:v>
                </c:pt>
                <c:pt idx="2568">
                  <c:v>42.8</c:v>
                </c:pt>
                <c:pt idx="2569">
                  <c:v>42.816666666666627</c:v>
                </c:pt>
                <c:pt idx="2570">
                  <c:v>42.833333333333336</c:v>
                </c:pt>
                <c:pt idx="2571">
                  <c:v>42.85</c:v>
                </c:pt>
                <c:pt idx="2572">
                  <c:v>42.866666666666632</c:v>
                </c:pt>
                <c:pt idx="2573">
                  <c:v>42.883333333333326</c:v>
                </c:pt>
                <c:pt idx="2574">
                  <c:v>42.9</c:v>
                </c:pt>
                <c:pt idx="2575">
                  <c:v>42.916666666666622</c:v>
                </c:pt>
                <c:pt idx="2576">
                  <c:v>42.93333333333333</c:v>
                </c:pt>
                <c:pt idx="2577">
                  <c:v>42.95</c:v>
                </c:pt>
                <c:pt idx="2578">
                  <c:v>42.966666666666633</c:v>
                </c:pt>
                <c:pt idx="2579">
                  <c:v>42.983333333333334</c:v>
                </c:pt>
                <c:pt idx="2580">
                  <c:v>43</c:v>
                </c:pt>
                <c:pt idx="2581">
                  <c:v>43.01666666666663</c:v>
                </c:pt>
                <c:pt idx="2582">
                  <c:v>43.033333333333331</c:v>
                </c:pt>
                <c:pt idx="2583">
                  <c:v>43.05</c:v>
                </c:pt>
                <c:pt idx="2584">
                  <c:v>43.066666666666642</c:v>
                </c:pt>
                <c:pt idx="2585">
                  <c:v>43.083333333333336</c:v>
                </c:pt>
                <c:pt idx="2586">
                  <c:v>43.1</c:v>
                </c:pt>
                <c:pt idx="2587">
                  <c:v>43.116666666666632</c:v>
                </c:pt>
                <c:pt idx="2588">
                  <c:v>43.133333333333333</c:v>
                </c:pt>
                <c:pt idx="2589">
                  <c:v>43.15</c:v>
                </c:pt>
                <c:pt idx="2590">
                  <c:v>43.166666666666636</c:v>
                </c:pt>
                <c:pt idx="2591">
                  <c:v>43.18333333333333</c:v>
                </c:pt>
                <c:pt idx="2592">
                  <c:v>43.2</c:v>
                </c:pt>
                <c:pt idx="2593">
                  <c:v>43.216666666666633</c:v>
                </c:pt>
                <c:pt idx="2594">
                  <c:v>43.233333333333348</c:v>
                </c:pt>
                <c:pt idx="2595">
                  <c:v>43.25</c:v>
                </c:pt>
                <c:pt idx="2596">
                  <c:v>43.266666666666637</c:v>
                </c:pt>
                <c:pt idx="2597">
                  <c:v>43.283333333333331</c:v>
                </c:pt>
                <c:pt idx="2598">
                  <c:v>43.3</c:v>
                </c:pt>
                <c:pt idx="2599">
                  <c:v>43.316666666666627</c:v>
                </c:pt>
                <c:pt idx="2600">
                  <c:v>43.333333333333336</c:v>
                </c:pt>
                <c:pt idx="2601">
                  <c:v>43.35</c:v>
                </c:pt>
                <c:pt idx="2602">
                  <c:v>43.366666666666632</c:v>
                </c:pt>
                <c:pt idx="2603">
                  <c:v>43.383333333333326</c:v>
                </c:pt>
                <c:pt idx="2604">
                  <c:v>43.4</c:v>
                </c:pt>
                <c:pt idx="2605">
                  <c:v>43.416666666666622</c:v>
                </c:pt>
                <c:pt idx="2606">
                  <c:v>43.43333333333333</c:v>
                </c:pt>
                <c:pt idx="2607">
                  <c:v>43.45</c:v>
                </c:pt>
                <c:pt idx="2608">
                  <c:v>43.466666666666633</c:v>
                </c:pt>
                <c:pt idx="2609">
                  <c:v>43.483333333333334</c:v>
                </c:pt>
                <c:pt idx="2610">
                  <c:v>43.5</c:v>
                </c:pt>
                <c:pt idx="2611">
                  <c:v>43.51666666666663</c:v>
                </c:pt>
                <c:pt idx="2612">
                  <c:v>43.533333333333331</c:v>
                </c:pt>
                <c:pt idx="2613">
                  <c:v>43.55</c:v>
                </c:pt>
                <c:pt idx="2614">
                  <c:v>43.566666666666642</c:v>
                </c:pt>
                <c:pt idx="2615">
                  <c:v>43.583333333333336</c:v>
                </c:pt>
                <c:pt idx="2616">
                  <c:v>43.6</c:v>
                </c:pt>
                <c:pt idx="2617">
                  <c:v>43.616666666666632</c:v>
                </c:pt>
                <c:pt idx="2618">
                  <c:v>43.633333333333333</c:v>
                </c:pt>
                <c:pt idx="2619">
                  <c:v>43.65</c:v>
                </c:pt>
                <c:pt idx="2620">
                  <c:v>43.666666666666636</c:v>
                </c:pt>
                <c:pt idx="2621">
                  <c:v>43.68333333333333</c:v>
                </c:pt>
                <c:pt idx="2622">
                  <c:v>43.7</c:v>
                </c:pt>
                <c:pt idx="2623">
                  <c:v>43.716666666666633</c:v>
                </c:pt>
                <c:pt idx="2624">
                  <c:v>43.733333333333348</c:v>
                </c:pt>
                <c:pt idx="2625">
                  <c:v>43.75</c:v>
                </c:pt>
                <c:pt idx="2626">
                  <c:v>43.766666666666637</c:v>
                </c:pt>
                <c:pt idx="2627">
                  <c:v>43.783333333333331</c:v>
                </c:pt>
                <c:pt idx="2628">
                  <c:v>43.8</c:v>
                </c:pt>
                <c:pt idx="2629">
                  <c:v>43.816666666666627</c:v>
                </c:pt>
                <c:pt idx="2630">
                  <c:v>43.833333333333336</c:v>
                </c:pt>
                <c:pt idx="2631">
                  <c:v>43.85</c:v>
                </c:pt>
                <c:pt idx="2632">
                  <c:v>43.866666666666632</c:v>
                </c:pt>
                <c:pt idx="2633">
                  <c:v>43.883333333333326</c:v>
                </c:pt>
                <c:pt idx="2634">
                  <c:v>43.9</c:v>
                </c:pt>
                <c:pt idx="2635">
                  <c:v>43.916666666666622</c:v>
                </c:pt>
                <c:pt idx="2636">
                  <c:v>43.93333333333333</c:v>
                </c:pt>
                <c:pt idx="2637">
                  <c:v>43.95</c:v>
                </c:pt>
                <c:pt idx="2638">
                  <c:v>43.966666666666633</c:v>
                </c:pt>
                <c:pt idx="2639">
                  <c:v>43.983333333333334</c:v>
                </c:pt>
                <c:pt idx="2640">
                  <c:v>44</c:v>
                </c:pt>
                <c:pt idx="2641">
                  <c:v>44.01666666666663</c:v>
                </c:pt>
                <c:pt idx="2642">
                  <c:v>44.033333333333331</c:v>
                </c:pt>
                <c:pt idx="2643">
                  <c:v>44.05</c:v>
                </c:pt>
                <c:pt idx="2644">
                  <c:v>44.066666666666642</c:v>
                </c:pt>
                <c:pt idx="2645">
                  <c:v>44.083333333333336</c:v>
                </c:pt>
                <c:pt idx="2646">
                  <c:v>44.1</c:v>
                </c:pt>
                <c:pt idx="2647">
                  <c:v>44.116666666666632</c:v>
                </c:pt>
                <c:pt idx="2648">
                  <c:v>44.133333333333333</c:v>
                </c:pt>
                <c:pt idx="2649">
                  <c:v>44.15</c:v>
                </c:pt>
                <c:pt idx="2650">
                  <c:v>44.166666666666636</c:v>
                </c:pt>
                <c:pt idx="2651">
                  <c:v>44.18333333333333</c:v>
                </c:pt>
                <c:pt idx="2652">
                  <c:v>44.2</c:v>
                </c:pt>
                <c:pt idx="2653">
                  <c:v>44.216666666666633</c:v>
                </c:pt>
                <c:pt idx="2654">
                  <c:v>44.233333333333348</c:v>
                </c:pt>
                <c:pt idx="2655">
                  <c:v>44.25</c:v>
                </c:pt>
                <c:pt idx="2656">
                  <c:v>44.266666666666637</c:v>
                </c:pt>
                <c:pt idx="2657">
                  <c:v>44.283333333333331</c:v>
                </c:pt>
                <c:pt idx="2658">
                  <c:v>44.3</c:v>
                </c:pt>
                <c:pt idx="2659">
                  <c:v>44.316666666666627</c:v>
                </c:pt>
                <c:pt idx="2660">
                  <c:v>44.333333333333336</c:v>
                </c:pt>
                <c:pt idx="2661">
                  <c:v>44.35</c:v>
                </c:pt>
                <c:pt idx="2662">
                  <c:v>44.366666666666632</c:v>
                </c:pt>
                <c:pt idx="2663">
                  <c:v>44.383333333333326</c:v>
                </c:pt>
                <c:pt idx="2664">
                  <c:v>44.4</c:v>
                </c:pt>
                <c:pt idx="2665">
                  <c:v>44.416666666666622</c:v>
                </c:pt>
                <c:pt idx="2666">
                  <c:v>44.43333333333333</c:v>
                </c:pt>
                <c:pt idx="2667">
                  <c:v>44.45</c:v>
                </c:pt>
                <c:pt idx="2668">
                  <c:v>44.466666666666633</c:v>
                </c:pt>
                <c:pt idx="2669">
                  <c:v>44.483333333333334</c:v>
                </c:pt>
                <c:pt idx="2670">
                  <c:v>44.5</c:v>
                </c:pt>
                <c:pt idx="2671">
                  <c:v>44.51666666666663</c:v>
                </c:pt>
                <c:pt idx="2672">
                  <c:v>44.533333333333331</c:v>
                </c:pt>
                <c:pt idx="2673">
                  <c:v>44.55</c:v>
                </c:pt>
                <c:pt idx="2674">
                  <c:v>44.566666666666642</c:v>
                </c:pt>
                <c:pt idx="2675">
                  <c:v>44.583333333333336</c:v>
                </c:pt>
                <c:pt idx="2676">
                  <c:v>44.6</c:v>
                </c:pt>
                <c:pt idx="2677">
                  <c:v>44.616666666666632</c:v>
                </c:pt>
                <c:pt idx="2678">
                  <c:v>44.633333333333333</c:v>
                </c:pt>
                <c:pt idx="2679">
                  <c:v>44.65</c:v>
                </c:pt>
                <c:pt idx="2680">
                  <c:v>44.666666666666636</c:v>
                </c:pt>
                <c:pt idx="2681">
                  <c:v>44.68333333333333</c:v>
                </c:pt>
                <c:pt idx="2682">
                  <c:v>44.7</c:v>
                </c:pt>
                <c:pt idx="2683">
                  <c:v>44.716666666666633</c:v>
                </c:pt>
                <c:pt idx="2684">
                  <c:v>44.733333333333348</c:v>
                </c:pt>
                <c:pt idx="2685">
                  <c:v>44.75</c:v>
                </c:pt>
                <c:pt idx="2686">
                  <c:v>44.766666666666637</c:v>
                </c:pt>
                <c:pt idx="2687">
                  <c:v>44.783333333333331</c:v>
                </c:pt>
                <c:pt idx="2688">
                  <c:v>44.8</c:v>
                </c:pt>
                <c:pt idx="2689">
                  <c:v>44.816666666666627</c:v>
                </c:pt>
                <c:pt idx="2690">
                  <c:v>44.833333333333336</c:v>
                </c:pt>
                <c:pt idx="2691">
                  <c:v>44.85</c:v>
                </c:pt>
                <c:pt idx="2692">
                  <c:v>44.866666666666632</c:v>
                </c:pt>
                <c:pt idx="2693">
                  <c:v>44.883333333333326</c:v>
                </c:pt>
                <c:pt idx="2694">
                  <c:v>44.9</c:v>
                </c:pt>
                <c:pt idx="2695">
                  <c:v>44.916666666666622</c:v>
                </c:pt>
                <c:pt idx="2696">
                  <c:v>44.93333333333333</c:v>
                </c:pt>
                <c:pt idx="2697">
                  <c:v>44.95</c:v>
                </c:pt>
                <c:pt idx="2698">
                  <c:v>44.966666666666633</c:v>
                </c:pt>
                <c:pt idx="2699">
                  <c:v>44.983333333333334</c:v>
                </c:pt>
                <c:pt idx="2700">
                  <c:v>45</c:v>
                </c:pt>
                <c:pt idx="2701">
                  <c:v>45.01666666666663</c:v>
                </c:pt>
                <c:pt idx="2702">
                  <c:v>45.033333333333331</c:v>
                </c:pt>
                <c:pt idx="2703">
                  <c:v>45.05</c:v>
                </c:pt>
                <c:pt idx="2704">
                  <c:v>45.066666666666642</c:v>
                </c:pt>
                <c:pt idx="2705">
                  <c:v>45.083333333333336</c:v>
                </c:pt>
                <c:pt idx="2706">
                  <c:v>45.1</c:v>
                </c:pt>
                <c:pt idx="2707">
                  <c:v>45.116666666666632</c:v>
                </c:pt>
                <c:pt idx="2708">
                  <c:v>45.133333333333333</c:v>
                </c:pt>
                <c:pt idx="2709">
                  <c:v>45.15</c:v>
                </c:pt>
                <c:pt idx="2710">
                  <c:v>45.166666666666636</c:v>
                </c:pt>
                <c:pt idx="2711">
                  <c:v>45.18333333333333</c:v>
                </c:pt>
                <c:pt idx="2712">
                  <c:v>45.2</c:v>
                </c:pt>
                <c:pt idx="2713">
                  <c:v>45.216666666666633</c:v>
                </c:pt>
                <c:pt idx="2714">
                  <c:v>45.233333333333348</c:v>
                </c:pt>
                <c:pt idx="2715">
                  <c:v>45.25</c:v>
                </c:pt>
                <c:pt idx="2716">
                  <c:v>45.266666666666637</c:v>
                </c:pt>
                <c:pt idx="2717">
                  <c:v>45.283333333333331</c:v>
                </c:pt>
                <c:pt idx="2718">
                  <c:v>45.3</c:v>
                </c:pt>
                <c:pt idx="2719">
                  <c:v>45.316666666666627</c:v>
                </c:pt>
                <c:pt idx="2720">
                  <c:v>45.333333333333336</c:v>
                </c:pt>
                <c:pt idx="2721">
                  <c:v>45.35</c:v>
                </c:pt>
                <c:pt idx="2722">
                  <c:v>45.366666666666632</c:v>
                </c:pt>
                <c:pt idx="2723">
                  <c:v>45.383333333333326</c:v>
                </c:pt>
                <c:pt idx="2724">
                  <c:v>45.4</c:v>
                </c:pt>
                <c:pt idx="2725">
                  <c:v>45.416666666666622</c:v>
                </c:pt>
                <c:pt idx="2726">
                  <c:v>45.43333333333333</c:v>
                </c:pt>
                <c:pt idx="2727">
                  <c:v>45.45</c:v>
                </c:pt>
                <c:pt idx="2728">
                  <c:v>45.466666666666633</c:v>
                </c:pt>
                <c:pt idx="2729">
                  <c:v>45.483333333333334</c:v>
                </c:pt>
                <c:pt idx="2730">
                  <c:v>45.5</c:v>
                </c:pt>
                <c:pt idx="2731">
                  <c:v>45.51666666666663</c:v>
                </c:pt>
                <c:pt idx="2732">
                  <c:v>45.533333333333331</c:v>
                </c:pt>
                <c:pt idx="2733">
                  <c:v>45.55</c:v>
                </c:pt>
                <c:pt idx="2734">
                  <c:v>45.566666666666642</c:v>
                </c:pt>
                <c:pt idx="2735">
                  <c:v>45.583333333333336</c:v>
                </c:pt>
                <c:pt idx="2736">
                  <c:v>45.6</c:v>
                </c:pt>
                <c:pt idx="2737">
                  <c:v>45.616666666666632</c:v>
                </c:pt>
                <c:pt idx="2738">
                  <c:v>45.633333333333333</c:v>
                </c:pt>
                <c:pt idx="2739">
                  <c:v>45.65</c:v>
                </c:pt>
                <c:pt idx="2740">
                  <c:v>45.666666666666636</c:v>
                </c:pt>
                <c:pt idx="2741">
                  <c:v>45.68333333333333</c:v>
                </c:pt>
                <c:pt idx="2742">
                  <c:v>45.7</c:v>
                </c:pt>
                <c:pt idx="2743">
                  <c:v>45.716666666666633</c:v>
                </c:pt>
                <c:pt idx="2744">
                  <c:v>45.733333333333348</c:v>
                </c:pt>
                <c:pt idx="2745">
                  <c:v>45.75</c:v>
                </c:pt>
                <c:pt idx="2746">
                  <c:v>45.766666666666637</c:v>
                </c:pt>
                <c:pt idx="2747">
                  <c:v>45.783333333333331</c:v>
                </c:pt>
                <c:pt idx="2748">
                  <c:v>45.8</c:v>
                </c:pt>
                <c:pt idx="2749">
                  <c:v>45.816666666666627</c:v>
                </c:pt>
                <c:pt idx="2750">
                  <c:v>45.833333333333336</c:v>
                </c:pt>
                <c:pt idx="2751">
                  <c:v>45.85</c:v>
                </c:pt>
                <c:pt idx="2752">
                  <c:v>45.866666666666632</c:v>
                </c:pt>
                <c:pt idx="2753">
                  <c:v>45.883333333333326</c:v>
                </c:pt>
                <c:pt idx="2754">
                  <c:v>45.9</c:v>
                </c:pt>
                <c:pt idx="2755">
                  <c:v>45.916666666666622</c:v>
                </c:pt>
                <c:pt idx="2756">
                  <c:v>45.93333333333333</c:v>
                </c:pt>
                <c:pt idx="2757">
                  <c:v>45.95</c:v>
                </c:pt>
                <c:pt idx="2758">
                  <c:v>45.966666666666633</c:v>
                </c:pt>
                <c:pt idx="2759">
                  <c:v>45.983333333333334</c:v>
                </c:pt>
                <c:pt idx="2760">
                  <c:v>46</c:v>
                </c:pt>
                <c:pt idx="2761">
                  <c:v>46.01666666666663</c:v>
                </c:pt>
                <c:pt idx="2762">
                  <c:v>46.033333333333331</c:v>
                </c:pt>
                <c:pt idx="2763">
                  <c:v>46.05</c:v>
                </c:pt>
                <c:pt idx="2764">
                  <c:v>46.066666666666642</c:v>
                </c:pt>
                <c:pt idx="2765">
                  <c:v>46.083333333333336</c:v>
                </c:pt>
                <c:pt idx="2766">
                  <c:v>46.1</c:v>
                </c:pt>
                <c:pt idx="2767">
                  <c:v>46.116666666666632</c:v>
                </c:pt>
                <c:pt idx="2768">
                  <c:v>46.133333333333333</c:v>
                </c:pt>
                <c:pt idx="2769">
                  <c:v>46.15</c:v>
                </c:pt>
                <c:pt idx="2770">
                  <c:v>46.166666666666636</c:v>
                </c:pt>
                <c:pt idx="2771">
                  <c:v>46.18333333333333</c:v>
                </c:pt>
                <c:pt idx="2772">
                  <c:v>46.2</c:v>
                </c:pt>
                <c:pt idx="2773">
                  <c:v>46.216666666666633</c:v>
                </c:pt>
                <c:pt idx="2774">
                  <c:v>46.233333333333348</c:v>
                </c:pt>
                <c:pt idx="2775">
                  <c:v>46.25</c:v>
                </c:pt>
                <c:pt idx="2776">
                  <c:v>46.266666666666637</c:v>
                </c:pt>
                <c:pt idx="2777">
                  <c:v>46.283333333333331</c:v>
                </c:pt>
                <c:pt idx="2778">
                  <c:v>46.3</c:v>
                </c:pt>
                <c:pt idx="2779">
                  <c:v>46.316666666666627</c:v>
                </c:pt>
                <c:pt idx="2780">
                  <c:v>46.333333333333336</c:v>
                </c:pt>
                <c:pt idx="2781">
                  <c:v>46.35</c:v>
                </c:pt>
                <c:pt idx="2782">
                  <c:v>46.366666666666632</c:v>
                </c:pt>
                <c:pt idx="2783">
                  <c:v>46.383333333333326</c:v>
                </c:pt>
                <c:pt idx="2784">
                  <c:v>46.4</c:v>
                </c:pt>
                <c:pt idx="2785">
                  <c:v>46.416666666666622</c:v>
                </c:pt>
                <c:pt idx="2786">
                  <c:v>46.43333333333333</c:v>
                </c:pt>
                <c:pt idx="2787">
                  <c:v>46.45</c:v>
                </c:pt>
                <c:pt idx="2788">
                  <c:v>46.466666666666633</c:v>
                </c:pt>
                <c:pt idx="2789">
                  <c:v>46.483333333333334</c:v>
                </c:pt>
                <c:pt idx="2790">
                  <c:v>46.5</c:v>
                </c:pt>
                <c:pt idx="2791">
                  <c:v>46.51666666666663</c:v>
                </c:pt>
                <c:pt idx="2792">
                  <c:v>46.533333333333331</c:v>
                </c:pt>
                <c:pt idx="2793">
                  <c:v>46.55</c:v>
                </c:pt>
                <c:pt idx="2794">
                  <c:v>46.566666666666642</c:v>
                </c:pt>
                <c:pt idx="2795">
                  <c:v>46.583333333333336</c:v>
                </c:pt>
                <c:pt idx="2796">
                  <c:v>46.6</c:v>
                </c:pt>
                <c:pt idx="2797">
                  <c:v>46.616666666666632</c:v>
                </c:pt>
                <c:pt idx="2798">
                  <c:v>46.633333333333333</c:v>
                </c:pt>
                <c:pt idx="2799">
                  <c:v>46.65</c:v>
                </c:pt>
                <c:pt idx="2800">
                  <c:v>46.666666666666636</c:v>
                </c:pt>
                <c:pt idx="2801">
                  <c:v>46.68333333333333</c:v>
                </c:pt>
                <c:pt idx="2802">
                  <c:v>46.7</c:v>
                </c:pt>
                <c:pt idx="2803">
                  <c:v>46.716666666666633</c:v>
                </c:pt>
                <c:pt idx="2804">
                  <c:v>46.733333333333348</c:v>
                </c:pt>
                <c:pt idx="2805">
                  <c:v>46.75</c:v>
                </c:pt>
                <c:pt idx="2806">
                  <c:v>46.766666666666637</c:v>
                </c:pt>
                <c:pt idx="2807">
                  <c:v>46.783333333333331</c:v>
                </c:pt>
                <c:pt idx="2808">
                  <c:v>46.8</c:v>
                </c:pt>
                <c:pt idx="2809">
                  <c:v>46.816666666666627</c:v>
                </c:pt>
                <c:pt idx="2810">
                  <c:v>46.833333333333336</c:v>
                </c:pt>
                <c:pt idx="2811">
                  <c:v>46.85</c:v>
                </c:pt>
                <c:pt idx="2812">
                  <c:v>46.866666666666632</c:v>
                </c:pt>
                <c:pt idx="2813">
                  <c:v>46.883333333333326</c:v>
                </c:pt>
                <c:pt idx="2814">
                  <c:v>46.9</c:v>
                </c:pt>
                <c:pt idx="2815">
                  <c:v>46.916666666666622</c:v>
                </c:pt>
                <c:pt idx="2816">
                  <c:v>46.93333333333333</c:v>
                </c:pt>
                <c:pt idx="2817">
                  <c:v>46.95</c:v>
                </c:pt>
                <c:pt idx="2818">
                  <c:v>46.966666666666633</c:v>
                </c:pt>
                <c:pt idx="2819">
                  <c:v>46.983333333333334</c:v>
                </c:pt>
                <c:pt idx="2820">
                  <c:v>47</c:v>
                </c:pt>
                <c:pt idx="2821">
                  <c:v>47.01666666666663</c:v>
                </c:pt>
                <c:pt idx="2822">
                  <c:v>47.033333333333331</c:v>
                </c:pt>
                <c:pt idx="2823">
                  <c:v>47.05</c:v>
                </c:pt>
                <c:pt idx="2824">
                  <c:v>47.066666666666642</c:v>
                </c:pt>
                <c:pt idx="2825">
                  <c:v>47.083333333333336</c:v>
                </c:pt>
                <c:pt idx="2826">
                  <c:v>47.1</c:v>
                </c:pt>
                <c:pt idx="2827">
                  <c:v>47.116666666666632</c:v>
                </c:pt>
                <c:pt idx="2828">
                  <c:v>47.133333333333333</c:v>
                </c:pt>
                <c:pt idx="2829">
                  <c:v>47.15</c:v>
                </c:pt>
                <c:pt idx="2830">
                  <c:v>47.166666666666636</c:v>
                </c:pt>
                <c:pt idx="2831">
                  <c:v>47.18333333333333</c:v>
                </c:pt>
                <c:pt idx="2832">
                  <c:v>47.2</c:v>
                </c:pt>
                <c:pt idx="2833">
                  <c:v>47.216666666666633</c:v>
                </c:pt>
                <c:pt idx="2834">
                  <c:v>47.233333333333348</c:v>
                </c:pt>
                <c:pt idx="2835">
                  <c:v>47.25</c:v>
                </c:pt>
                <c:pt idx="2836">
                  <c:v>47.266666666666637</c:v>
                </c:pt>
                <c:pt idx="2837">
                  <c:v>47.283333333333331</c:v>
                </c:pt>
                <c:pt idx="2838">
                  <c:v>47.3</c:v>
                </c:pt>
                <c:pt idx="2839">
                  <c:v>47.316666666666627</c:v>
                </c:pt>
                <c:pt idx="2840">
                  <c:v>47.333333333333336</c:v>
                </c:pt>
                <c:pt idx="2841">
                  <c:v>47.35</c:v>
                </c:pt>
                <c:pt idx="2842">
                  <c:v>47.366666666666632</c:v>
                </c:pt>
                <c:pt idx="2843">
                  <c:v>47.383333333333326</c:v>
                </c:pt>
                <c:pt idx="2844">
                  <c:v>47.4</c:v>
                </c:pt>
                <c:pt idx="2845">
                  <c:v>47.416666666666622</c:v>
                </c:pt>
                <c:pt idx="2846">
                  <c:v>47.43333333333333</c:v>
                </c:pt>
                <c:pt idx="2847">
                  <c:v>47.45</c:v>
                </c:pt>
                <c:pt idx="2848">
                  <c:v>47.466666666666633</c:v>
                </c:pt>
                <c:pt idx="2849">
                  <c:v>47.483333333333334</c:v>
                </c:pt>
                <c:pt idx="2850">
                  <c:v>47.5</c:v>
                </c:pt>
                <c:pt idx="2851">
                  <c:v>47.51666666666663</c:v>
                </c:pt>
                <c:pt idx="2852">
                  <c:v>47.533333333333331</c:v>
                </c:pt>
                <c:pt idx="2853">
                  <c:v>47.55</c:v>
                </c:pt>
                <c:pt idx="2854">
                  <c:v>47.566666666666642</c:v>
                </c:pt>
                <c:pt idx="2855">
                  <c:v>47.583333333333336</c:v>
                </c:pt>
                <c:pt idx="2856">
                  <c:v>47.6</c:v>
                </c:pt>
                <c:pt idx="2857">
                  <c:v>47.616666666666632</c:v>
                </c:pt>
                <c:pt idx="2858">
                  <c:v>47.633333333333333</c:v>
                </c:pt>
                <c:pt idx="2859">
                  <c:v>47.65</c:v>
                </c:pt>
                <c:pt idx="2860">
                  <c:v>47.666666666666636</c:v>
                </c:pt>
                <c:pt idx="2861">
                  <c:v>47.68333333333333</c:v>
                </c:pt>
                <c:pt idx="2862">
                  <c:v>47.7</c:v>
                </c:pt>
                <c:pt idx="2863">
                  <c:v>47.716666666666633</c:v>
                </c:pt>
                <c:pt idx="2864">
                  <c:v>47.733333333333348</c:v>
                </c:pt>
                <c:pt idx="2865">
                  <c:v>47.75</c:v>
                </c:pt>
                <c:pt idx="2866">
                  <c:v>47.766666666666637</c:v>
                </c:pt>
                <c:pt idx="2867">
                  <c:v>47.783333333333331</c:v>
                </c:pt>
                <c:pt idx="2868">
                  <c:v>47.8</c:v>
                </c:pt>
                <c:pt idx="2869">
                  <c:v>47.816666666666627</c:v>
                </c:pt>
                <c:pt idx="2870">
                  <c:v>47.833333333333336</c:v>
                </c:pt>
                <c:pt idx="2871">
                  <c:v>47.85</c:v>
                </c:pt>
                <c:pt idx="2872">
                  <c:v>47.866666666666632</c:v>
                </c:pt>
                <c:pt idx="2873">
                  <c:v>47.883333333333326</c:v>
                </c:pt>
                <c:pt idx="2874">
                  <c:v>47.9</c:v>
                </c:pt>
                <c:pt idx="2875">
                  <c:v>47.916666666666622</c:v>
                </c:pt>
                <c:pt idx="2876">
                  <c:v>47.93333333333333</c:v>
                </c:pt>
                <c:pt idx="2877">
                  <c:v>47.95</c:v>
                </c:pt>
                <c:pt idx="2878">
                  <c:v>47.966666666666633</c:v>
                </c:pt>
                <c:pt idx="2879">
                  <c:v>47.983333333333334</c:v>
                </c:pt>
                <c:pt idx="2880">
                  <c:v>48</c:v>
                </c:pt>
                <c:pt idx="2881">
                  <c:v>48.01666666666663</c:v>
                </c:pt>
                <c:pt idx="2882">
                  <c:v>48.033333333333331</c:v>
                </c:pt>
                <c:pt idx="2883">
                  <c:v>48.05</c:v>
                </c:pt>
                <c:pt idx="2884">
                  <c:v>48.066666666666642</c:v>
                </c:pt>
                <c:pt idx="2885">
                  <c:v>48.083333333333336</c:v>
                </c:pt>
                <c:pt idx="2886">
                  <c:v>48.1</c:v>
                </c:pt>
                <c:pt idx="2887">
                  <c:v>48.116666666666632</c:v>
                </c:pt>
                <c:pt idx="2888">
                  <c:v>48.133333333333333</c:v>
                </c:pt>
                <c:pt idx="2889">
                  <c:v>48.15</c:v>
                </c:pt>
                <c:pt idx="2890">
                  <c:v>48.166666666666636</c:v>
                </c:pt>
                <c:pt idx="2891">
                  <c:v>48.18333333333333</c:v>
                </c:pt>
                <c:pt idx="2892">
                  <c:v>48.2</c:v>
                </c:pt>
                <c:pt idx="2893">
                  <c:v>48.216666666666633</c:v>
                </c:pt>
                <c:pt idx="2894">
                  <c:v>48.233333333333348</c:v>
                </c:pt>
                <c:pt idx="2895">
                  <c:v>48.25</c:v>
                </c:pt>
                <c:pt idx="2896">
                  <c:v>48.266666666666637</c:v>
                </c:pt>
                <c:pt idx="2897">
                  <c:v>48.283333333333331</c:v>
                </c:pt>
                <c:pt idx="2898">
                  <c:v>48.3</c:v>
                </c:pt>
                <c:pt idx="2899">
                  <c:v>48.316666666666627</c:v>
                </c:pt>
                <c:pt idx="2900">
                  <c:v>48.333333333333336</c:v>
                </c:pt>
                <c:pt idx="2901">
                  <c:v>48.35</c:v>
                </c:pt>
                <c:pt idx="2902">
                  <c:v>48.366666666666632</c:v>
                </c:pt>
                <c:pt idx="2903">
                  <c:v>48.383333333333326</c:v>
                </c:pt>
                <c:pt idx="2904">
                  <c:v>48.4</c:v>
                </c:pt>
                <c:pt idx="2905">
                  <c:v>48.416666666666622</c:v>
                </c:pt>
                <c:pt idx="2906">
                  <c:v>48.43333333333333</c:v>
                </c:pt>
                <c:pt idx="2907">
                  <c:v>48.45</c:v>
                </c:pt>
                <c:pt idx="2908">
                  <c:v>48.466666666666633</c:v>
                </c:pt>
                <c:pt idx="2909">
                  <c:v>48.483333333333334</c:v>
                </c:pt>
                <c:pt idx="2910">
                  <c:v>48.5</c:v>
                </c:pt>
                <c:pt idx="2911">
                  <c:v>48.51666666666663</c:v>
                </c:pt>
                <c:pt idx="2912">
                  <c:v>48.533333333333331</c:v>
                </c:pt>
                <c:pt idx="2913">
                  <c:v>48.55</c:v>
                </c:pt>
                <c:pt idx="2914">
                  <c:v>48.566666666666642</c:v>
                </c:pt>
                <c:pt idx="2915">
                  <c:v>48.583333333333336</c:v>
                </c:pt>
                <c:pt idx="2916">
                  <c:v>48.6</c:v>
                </c:pt>
                <c:pt idx="2917">
                  <c:v>48.616666666666632</c:v>
                </c:pt>
                <c:pt idx="2918">
                  <c:v>48.633333333333333</c:v>
                </c:pt>
                <c:pt idx="2919">
                  <c:v>48.65</c:v>
                </c:pt>
                <c:pt idx="2920">
                  <c:v>48.666666666666636</c:v>
                </c:pt>
                <c:pt idx="2921">
                  <c:v>48.68333333333333</c:v>
                </c:pt>
                <c:pt idx="2922">
                  <c:v>48.7</c:v>
                </c:pt>
                <c:pt idx="2923">
                  <c:v>48.716666666666633</c:v>
                </c:pt>
                <c:pt idx="2924">
                  <c:v>48.733333333333348</c:v>
                </c:pt>
                <c:pt idx="2925">
                  <c:v>48.75</c:v>
                </c:pt>
                <c:pt idx="2926">
                  <c:v>48.766666666666637</c:v>
                </c:pt>
                <c:pt idx="2927">
                  <c:v>48.783333333333331</c:v>
                </c:pt>
                <c:pt idx="2928">
                  <c:v>48.8</c:v>
                </c:pt>
                <c:pt idx="2929">
                  <c:v>48.816666666666627</c:v>
                </c:pt>
                <c:pt idx="2930">
                  <c:v>48.833333333333336</c:v>
                </c:pt>
                <c:pt idx="2931">
                  <c:v>48.85</c:v>
                </c:pt>
                <c:pt idx="2932">
                  <c:v>48.866666666666632</c:v>
                </c:pt>
                <c:pt idx="2933">
                  <c:v>48.883333333333326</c:v>
                </c:pt>
                <c:pt idx="2934">
                  <c:v>48.9</c:v>
                </c:pt>
                <c:pt idx="2935">
                  <c:v>48.916666666666622</c:v>
                </c:pt>
                <c:pt idx="2936">
                  <c:v>48.93333333333333</c:v>
                </c:pt>
                <c:pt idx="2937">
                  <c:v>48.95</c:v>
                </c:pt>
                <c:pt idx="2938">
                  <c:v>48.966666666666633</c:v>
                </c:pt>
                <c:pt idx="2939">
                  <c:v>48.983333333333334</c:v>
                </c:pt>
                <c:pt idx="2940">
                  <c:v>49</c:v>
                </c:pt>
                <c:pt idx="2941">
                  <c:v>49.01666666666663</c:v>
                </c:pt>
                <c:pt idx="2942">
                  <c:v>49.033333333333331</c:v>
                </c:pt>
                <c:pt idx="2943">
                  <c:v>49.05</c:v>
                </c:pt>
                <c:pt idx="2944">
                  <c:v>49.066666666666642</c:v>
                </c:pt>
                <c:pt idx="2945">
                  <c:v>49.083333333333336</c:v>
                </c:pt>
                <c:pt idx="2946">
                  <c:v>49.1</c:v>
                </c:pt>
                <c:pt idx="2947">
                  <c:v>49.116666666666632</c:v>
                </c:pt>
                <c:pt idx="2948">
                  <c:v>49.133333333333333</c:v>
                </c:pt>
                <c:pt idx="2949">
                  <c:v>49.15</c:v>
                </c:pt>
                <c:pt idx="2950">
                  <c:v>49.166666666666636</c:v>
                </c:pt>
                <c:pt idx="2951">
                  <c:v>49.18333333333333</c:v>
                </c:pt>
                <c:pt idx="2952">
                  <c:v>49.2</c:v>
                </c:pt>
                <c:pt idx="2953">
                  <c:v>49.216666666666633</c:v>
                </c:pt>
                <c:pt idx="2954">
                  <c:v>49.233333333333348</c:v>
                </c:pt>
                <c:pt idx="2955">
                  <c:v>49.25</c:v>
                </c:pt>
                <c:pt idx="2956">
                  <c:v>49.266666666666637</c:v>
                </c:pt>
                <c:pt idx="2957">
                  <c:v>49.283333333333331</c:v>
                </c:pt>
                <c:pt idx="2958">
                  <c:v>49.3</c:v>
                </c:pt>
                <c:pt idx="2959">
                  <c:v>49.316666666666627</c:v>
                </c:pt>
                <c:pt idx="2960">
                  <c:v>49.333333333333336</c:v>
                </c:pt>
                <c:pt idx="2961">
                  <c:v>49.35</c:v>
                </c:pt>
                <c:pt idx="2962">
                  <c:v>49.366666666666632</c:v>
                </c:pt>
                <c:pt idx="2963">
                  <c:v>49.383333333333326</c:v>
                </c:pt>
                <c:pt idx="2964">
                  <c:v>49.4</c:v>
                </c:pt>
                <c:pt idx="2965">
                  <c:v>49.416666666666622</c:v>
                </c:pt>
                <c:pt idx="2966">
                  <c:v>49.43333333333333</c:v>
                </c:pt>
                <c:pt idx="2967">
                  <c:v>49.45</c:v>
                </c:pt>
                <c:pt idx="2968">
                  <c:v>49.466666666666633</c:v>
                </c:pt>
                <c:pt idx="2969">
                  <c:v>49.483333333333334</c:v>
                </c:pt>
                <c:pt idx="2970">
                  <c:v>49.5</c:v>
                </c:pt>
                <c:pt idx="2971">
                  <c:v>49.51666666666663</c:v>
                </c:pt>
                <c:pt idx="2972">
                  <c:v>49.533333333333331</c:v>
                </c:pt>
                <c:pt idx="2973">
                  <c:v>49.55</c:v>
                </c:pt>
                <c:pt idx="2974">
                  <c:v>49.566666666666642</c:v>
                </c:pt>
                <c:pt idx="2975">
                  <c:v>49.583333333333336</c:v>
                </c:pt>
                <c:pt idx="2976">
                  <c:v>49.6</c:v>
                </c:pt>
                <c:pt idx="2977">
                  <c:v>49.616666666666632</c:v>
                </c:pt>
                <c:pt idx="2978">
                  <c:v>49.633333333333333</c:v>
                </c:pt>
                <c:pt idx="2979">
                  <c:v>49.65</c:v>
                </c:pt>
                <c:pt idx="2980">
                  <c:v>49.666666666666636</c:v>
                </c:pt>
                <c:pt idx="2981">
                  <c:v>49.68333333333333</c:v>
                </c:pt>
                <c:pt idx="2982">
                  <c:v>49.7</c:v>
                </c:pt>
                <c:pt idx="2983">
                  <c:v>49.716666666666633</c:v>
                </c:pt>
                <c:pt idx="2984">
                  <c:v>49.733333333333348</c:v>
                </c:pt>
                <c:pt idx="2985">
                  <c:v>49.75</c:v>
                </c:pt>
                <c:pt idx="2986">
                  <c:v>49.766666666666637</c:v>
                </c:pt>
                <c:pt idx="2987">
                  <c:v>49.783333333333331</c:v>
                </c:pt>
                <c:pt idx="2988">
                  <c:v>49.8</c:v>
                </c:pt>
                <c:pt idx="2989">
                  <c:v>49.816666666666627</c:v>
                </c:pt>
                <c:pt idx="2990">
                  <c:v>49.833333333333336</c:v>
                </c:pt>
                <c:pt idx="2991">
                  <c:v>49.85</c:v>
                </c:pt>
                <c:pt idx="2992">
                  <c:v>49.866666666666632</c:v>
                </c:pt>
                <c:pt idx="2993">
                  <c:v>49.883333333333326</c:v>
                </c:pt>
                <c:pt idx="2994">
                  <c:v>49.9</c:v>
                </c:pt>
                <c:pt idx="2995">
                  <c:v>49.916666666666622</c:v>
                </c:pt>
                <c:pt idx="2996">
                  <c:v>49.93333333333333</c:v>
                </c:pt>
                <c:pt idx="2997">
                  <c:v>49.95</c:v>
                </c:pt>
                <c:pt idx="2998">
                  <c:v>49.966666666666633</c:v>
                </c:pt>
                <c:pt idx="2999">
                  <c:v>49.983333333333334</c:v>
                </c:pt>
                <c:pt idx="3000">
                  <c:v>50</c:v>
                </c:pt>
                <c:pt idx="3001">
                  <c:v>50.01666666666663</c:v>
                </c:pt>
                <c:pt idx="3002">
                  <c:v>50.033333333333331</c:v>
                </c:pt>
                <c:pt idx="3003">
                  <c:v>50.05</c:v>
                </c:pt>
                <c:pt idx="3004">
                  <c:v>50.066666666666642</c:v>
                </c:pt>
                <c:pt idx="3005">
                  <c:v>50.083333333333336</c:v>
                </c:pt>
                <c:pt idx="3006">
                  <c:v>50.1</c:v>
                </c:pt>
                <c:pt idx="3007">
                  <c:v>50.116666666666632</c:v>
                </c:pt>
                <c:pt idx="3008">
                  <c:v>50.133333333333333</c:v>
                </c:pt>
                <c:pt idx="3009">
                  <c:v>50.15</c:v>
                </c:pt>
                <c:pt idx="3010">
                  <c:v>50.166666666666636</c:v>
                </c:pt>
                <c:pt idx="3011">
                  <c:v>50.18333333333333</c:v>
                </c:pt>
                <c:pt idx="3012">
                  <c:v>50.2</c:v>
                </c:pt>
                <c:pt idx="3013">
                  <c:v>50.216666666666633</c:v>
                </c:pt>
                <c:pt idx="3014">
                  <c:v>50.233333333333348</c:v>
                </c:pt>
                <c:pt idx="3015">
                  <c:v>50.25</c:v>
                </c:pt>
                <c:pt idx="3016">
                  <c:v>50.266666666666637</c:v>
                </c:pt>
                <c:pt idx="3017">
                  <c:v>50.283333333333331</c:v>
                </c:pt>
                <c:pt idx="3018">
                  <c:v>50.3</c:v>
                </c:pt>
                <c:pt idx="3019">
                  <c:v>50.316666666666627</c:v>
                </c:pt>
                <c:pt idx="3020">
                  <c:v>50.333333333333336</c:v>
                </c:pt>
                <c:pt idx="3021">
                  <c:v>50.35</c:v>
                </c:pt>
                <c:pt idx="3022">
                  <c:v>50.366666666666632</c:v>
                </c:pt>
                <c:pt idx="3023">
                  <c:v>50.383333333333326</c:v>
                </c:pt>
                <c:pt idx="3024">
                  <c:v>50.4</c:v>
                </c:pt>
                <c:pt idx="3025">
                  <c:v>50.416666666666622</c:v>
                </c:pt>
                <c:pt idx="3026">
                  <c:v>50.43333333333333</c:v>
                </c:pt>
                <c:pt idx="3027">
                  <c:v>50.45</c:v>
                </c:pt>
                <c:pt idx="3028">
                  <c:v>50.466666666666633</c:v>
                </c:pt>
                <c:pt idx="3029">
                  <c:v>50.483333333333334</c:v>
                </c:pt>
                <c:pt idx="3030">
                  <c:v>50.5</c:v>
                </c:pt>
                <c:pt idx="3031">
                  <c:v>50.51666666666663</c:v>
                </c:pt>
                <c:pt idx="3032">
                  <c:v>50.533333333333331</c:v>
                </c:pt>
                <c:pt idx="3033">
                  <c:v>50.55</c:v>
                </c:pt>
                <c:pt idx="3034">
                  <c:v>50.566666666666642</c:v>
                </c:pt>
                <c:pt idx="3035">
                  <c:v>50.583333333333336</c:v>
                </c:pt>
                <c:pt idx="3036">
                  <c:v>50.6</c:v>
                </c:pt>
                <c:pt idx="3037">
                  <c:v>50.616666666666632</c:v>
                </c:pt>
                <c:pt idx="3038">
                  <c:v>50.633333333333333</c:v>
                </c:pt>
                <c:pt idx="3039">
                  <c:v>50.65</c:v>
                </c:pt>
                <c:pt idx="3040">
                  <c:v>50.666666666666636</c:v>
                </c:pt>
                <c:pt idx="3041">
                  <c:v>50.68333333333333</c:v>
                </c:pt>
                <c:pt idx="3042">
                  <c:v>50.7</c:v>
                </c:pt>
                <c:pt idx="3043">
                  <c:v>50.716666666666633</c:v>
                </c:pt>
                <c:pt idx="3044">
                  <c:v>50.733333333333348</c:v>
                </c:pt>
                <c:pt idx="3045">
                  <c:v>50.75</c:v>
                </c:pt>
                <c:pt idx="3046">
                  <c:v>50.766666666666637</c:v>
                </c:pt>
                <c:pt idx="3047">
                  <c:v>50.783333333333331</c:v>
                </c:pt>
                <c:pt idx="3048">
                  <c:v>50.8</c:v>
                </c:pt>
                <c:pt idx="3049">
                  <c:v>50.816666666666627</c:v>
                </c:pt>
                <c:pt idx="3050">
                  <c:v>50.833333333333336</c:v>
                </c:pt>
                <c:pt idx="3051">
                  <c:v>50.85</c:v>
                </c:pt>
                <c:pt idx="3052">
                  <c:v>50.866666666666632</c:v>
                </c:pt>
                <c:pt idx="3053">
                  <c:v>50.883333333333326</c:v>
                </c:pt>
                <c:pt idx="3054">
                  <c:v>50.9</c:v>
                </c:pt>
                <c:pt idx="3055">
                  <c:v>50.916666666666622</c:v>
                </c:pt>
                <c:pt idx="3056">
                  <c:v>50.93333333333333</c:v>
                </c:pt>
                <c:pt idx="3057">
                  <c:v>50.95</c:v>
                </c:pt>
                <c:pt idx="3058">
                  <c:v>50.966666666666633</c:v>
                </c:pt>
                <c:pt idx="3059">
                  <c:v>50.983333333333334</c:v>
                </c:pt>
                <c:pt idx="3060">
                  <c:v>51</c:v>
                </c:pt>
                <c:pt idx="3061">
                  <c:v>51.01666666666663</c:v>
                </c:pt>
                <c:pt idx="3062">
                  <c:v>51.033333333333331</c:v>
                </c:pt>
                <c:pt idx="3063">
                  <c:v>51.05</c:v>
                </c:pt>
                <c:pt idx="3064">
                  <c:v>51.066666666666642</c:v>
                </c:pt>
                <c:pt idx="3065">
                  <c:v>51.083333333333336</c:v>
                </c:pt>
                <c:pt idx="3066">
                  <c:v>51.1</c:v>
                </c:pt>
                <c:pt idx="3067">
                  <c:v>51.116666666666632</c:v>
                </c:pt>
                <c:pt idx="3068">
                  <c:v>51.133333333333333</c:v>
                </c:pt>
                <c:pt idx="3069">
                  <c:v>51.15</c:v>
                </c:pt>
                <c:pt idx="3070">
                  <c:v>51.166666666666636</c:v>
                </c:pt>
                <c:pt idx="3071">
                  <c:v>51.18333333333333</c:v>
                </c:pt>
                <c:pt idx="3072">
                  <c:v>51.2</c:v>
                </c:pt>
                <c:pt idx="3073">
                  <c:v>51.216666666666633</c:v>
                </c:pt>
                <c:pt idx="3074">
                  <c:v>51.233333333333348</c:v>
                </c:pt>
                <c:pt idx="3075">
                  <c:v>51.25</c:v>
                </c:pt>
                <c:pt idx="3076">
                  <c:v>51.266666666666637</c:v>
                </c:pt>
                <c:pt idx="3077">
                  <c:v>51.283333333333331</c:v>
                </c:pt>
                <c:pt idx="3078">
                  <c:v>51.3</c:v>
                </c:pt>
                <c:pt idx="3079">
                  <c:v>51.316666666666627</c:v>
                </c:pt>
                <c:pt idx="3080">
                  <c:v>51.333333333333336</c:v>
                </c:pt>
                <c:pt idx="3081">
                  <c:v>51.35</c:v>
                </c:pt>
                <c:pt idx="3082">
                  <c:v>51.366666666666632</c:v>
                </c:pt>
                <c:pt idx="3083">
                  <c:v>51.383333333333326</c:v>
                </c:pt>
                <c:pt idx="3084">
                  <c:v>51.4</c:v>
                </c:pt>
                <c:pt idx="3085">
                  <c:v>51.416666666666622</c:v>
                </c:pt>
                <c:pt idx="3086">
                  <c:v>51.43333333333333</c:v>
                </c:pt>
                <c:pt idx="3087">
                  <c:v>51.45</c:v>
                </c:pt>
                <c:pt idx="3088">
                  <c:v>51.466666666666633</c:v>
                </c:pt>
                <c:pt idx="3089">
                  <c:v>51.483333333333334</c:v>
                </c:pt>
                <c:pt idx="3090">
                  <c:v>51.5</c:v>
                </c:pt>
                <c:pt idx="3091">
                  <c:v>51.51666666666663</c:v>
                </c:pt>
                <c:pt idx="3092">
                  <c:v>51.533333333333331</c:v>
                </c:pt>
                <c:pt idx="3093">
                  <c:v>51.55</c:v>
                </c:pt>
                <c:pt idx="3094">
                  <c:v>51.566666666666642</c:v>
                </c:pt>
                <c:pt idx="3095">
                  <c:v>51.583333333333336</c:v>
                </c:pt>
                <c:pt idx="3096">
                  <c:v>51.6</c:v>
                </c:pt>
                <c:pt idx="3097">
                  <c:v>51.616666666666632</c:v>
                </c:pt>
                <c:pt idx="3098">
                  <c:v>51.633333333333333</c:v>
                </c:pt>
                <c:pt idx="3099">
                  <c:v>51.65</c:v>
                </c:pt>
                <c:pt idx="3100">
                  <c:v>51.666666666666636</c:v>
                </c:pt>
                <c:pt idx="3101">
                  <c:v>51.68333333333333</c:v>
                </c:pt>
                <c:pt idx="3102">
                  <c:v>51.7</c:v>
                </c:pt>
                <c:pt idx="3103">
                  <c:v>51.716666666666633</c:v>
                </c:pt>
                <c:pt idx="3104">
                  <c:v>51.733333333333348</c:v>
                </c:pt>
                <c:pt idx="3105">
                  <c:v>51.75</c:v>
                </c:pt>
                <c:pt idx="3106">
                  <c:v>51.766666666666637</c:v>
                </c:pt>
                <c:pt idx="3107">
                  <c:v>51.783333333333331</c:v>
                </c:pt>
                <c:pt idx="3108">
                  <c:v>51.8</c:v>
                </c:pt>
                <c:pt idx="3109">
                  <c:v>51.816666666666627</c:v>
                </c:pt>
                <c:pt idx="3110">
                  <c:v>51.833333333333336</c:v>
                </c:pt>
                <c:pt idx="3111">
                  <c:v>51.85</c:v>
                </c:pt>
                <c:pt idx="3112">
                  <c:v>51.866666666666632</c:v>
                </c:pt>
                <c:pt idx="3113">
                  <c:v>51.883333333333326</c:v>
                </c:pt>
                <c:pt idx="3114">
                  <c:v>51.9</c:v>
                </c:pt>
                <c:pt idx="3115">
                  <c:v>51.916666666666622</c:v>
                </c:pt>
                <c:pt idx="3116">
                  <c:v>51.93333333333333</c:v>
                </c:pt>
                <c:pt idx="3117">
                  <c:v>51.95</c:v>
                </c:pt>
                <c:pt idx="3118">
                  <c:v>51.966666666666633</c:v>
                </c:pt>
                <c:pt idx="3119">
                  <c:v>51.983333333333334</c:v>
                </c:pt>
                <c:pt idx="3120">
                  <c:v>52</c:v>
                </c:pt>
                <c:pt idx="3121">
                  <c:v>52.01666666666663</c:v>
                </c:pt>
                <c:pt idx="3122">
                  <c:v>52.033333333333331</c:v>
                </c:pt>
                <c:pt idx="3123">
                  <c:v>52.05</c:v>
                </c:pt>
                <c:pt idx="3124">
                  <c:v>52.066666666666642</c:v>
                </c:pt>
                <c:pt idx="3125">
                  <c:v>52.083333333333336</c:v>
                </c:pt>
                <c:pt idx="3126">
                  <c:v>52.1</c:v>
                </c:pt>
                <c:pt idx="3127">
                  <c:v>52.116666666666632</c:v>
                </c:pt>
                <c:pt idx="3128">
                  <c:v>52.133333333333333</c:v>
                </c:pt>
                <c:pt idx="3129">
                  <c:v>52.15</c:v>
                </c:pt>
                <c:pt idx="3130">
                  <c:v>52.166666666666636</c:v>
                </c:pt>
                <c:pt idx="3131">
                  <c:v>52.18333333333333</c:v>
                </c:pt>
                <c:pt idx="3132">
                  <c:v>52.2</c:v>
                </c:pt>
                <c:pt idx="3133">
                  <c:v>52.216666666666633</c:v>
                </c:pt>
                <c:pt idx="3134">
                  <c:v>52.233333333333348</c:v>
                </c:pt>
                <c:pt idx="3135">
                  <c:v>52.25</c:v>
                </c:pt>
                <c:pt idx="3136">
                  <c:v>52.266666666666637</c:v>
                </c:pt>
                <c:pt idx="3137">
                  <c:v>52.283333333333331</c:v>
                </c:pt>
                <c:pt idx="3138">
                  <c:v>52.3</c:v>
                </c:pt>
                <c:pt idx="3139">
                  <c:v>52.316666666666627</c:v>
                </c:pt>
                <c:pt idx="3140">
                  <c:v>52.333333333333336</c:v>
                </c:pt>
                <c:pt idx="3141">
                  <c:v>52.35</c:v>
                </c:pt>
                <c:pt idx="3142">
                  <c:v>52.366666666666632</c:v>
                </c:pt>
                <c:pt idx="3143">
                  <c:v>52.383333333333326</c:v>
                </c:pt>
                <c:pt idx="3144">
                  <c:v>52.4</c:v>
                </c:pt>
                <c:pt idx="3145">
                  <c:v>52.416666666666622</c:v>
                </c:pt>
                <c:pt idx="3146">
                  <c:v>52.43333333333333</c:v>
                </c:pt>
                <c:pt idx="3147">
                  <c:v>52.45</c:v>
                </c:pt>
                <c:pt idx="3148">
                  <c:v>52.466666666666633</c:v>
                </c:pt>
                <c:pt idx="3149">
                  <c:v>52.483333333333334</c:v>
                </c:pt>
                <c:pt idx="3150">
                  <c:v>52.5</c:v>
                </c:pt>
                <c:pt idx="3151">
                  <c:v>52.51666666666663</c:v>
                </c:pt>
                <c:pt idx="3152">
                  <c:v>52.533333333333331</c:v>
                </c:pt>
                <c:pt idx="3153">
                  <c:v>52.55</c:v>
                </c:pt>
                <c:pt idx="3154">
                  <c:v>52.566666666666642</c:v>
                </c:pt>
                <c:pt idx="3155">
                  <c:v>52.583333333333336</c:v>
                </c:pt>
                <c:pt idx="3156">
                  <c:v>52.6</c:v>
                </c:pt>
                <c:pt idx="3157">
                  <c:v>52.616666666666632</c:v>
                </c:pt>
                <c:pt idx="3158">
                  <c:v>52.633333333333333</c:v>
                </c:pt>
                <c:pt idx="3159">
                  <c:v>52.65</c:v>
                </c:pt>
                <c:pt idx="3160">
                  <c:v>52.666666666666636</c:v>
                </c:pt>
                <c:pt idx="3161">
                  <c:v>52.68333333333333</c:v>
                </c:pt>
                <c:pt idx="3162">
                  <c:v>52.7</c:v>
                </c:pt>
                <c:pt idx="3163">
                  <c:v>52.716666666666633</c:v>
                </c:pt>
                <c:pt idx="3164">
                  <c:v>52.733333333333348</c:v>
                </c:pt>
                <c:pt idx="3165">
                  <c:v>52.75</c:v>
                </c:pt>
                <c:pt idx="3166">
                  <c:v>52.766666666666637</c:v>
                </c:pt>
                <c:pt idx="3167">
                  <c:v>52.783333333333331</c:v>
                </c:pt>
                <c:pt idx="3168">
                  <c:v>52.8</c:v>
                </c:pt>
                <c:pt idx="3169">
                  <c:v>52.816666666666627</c:v>
                </c:pt>
                <c:pt idx="3170">
                  <c:v>52.833333333333336</c:v>
                </c:pt>
                <c:pt idx="3171">
                  <c:v>52.85</c:v>
                </c:pt>
                <c:pt idx="3172">
                  <c:v>52.866666666666632</c:v>
                </c:pt>
                <c:pt idx="3173">
                  <c:v>52.883333333333326</c:v>
                </c:pt>
                <c:pt idx="3174">
                  <c:v>52.9</c:v>
                </c:pt>
                <c:pt idx="3175">
                  <c:v>52.916666666666622</c:v>
                </c:pt>
                <c:pt idx="3176">
                  <c:v>52.93333333333333</c:v>
                </c:pt>
                <c:pt idx="3177">
                  <c:v>52.95</c:v>
                </c:pt>
                <c:pt idx="3178">
                  <c:v>52.966666666666633</c:v>
                </c:pt>
                <c:pt idx="3179">
                  <c:v>52.983333333333334</c:v>
                </c:pt>
                <c:pt idx="3180">
                  <c:v>53</c:v>
                </c:pt>
                <c:pt idx="3181">
                  <c:v>53.01666666666663</c:v>
                </c:pt>
                <c:pt idx="3182">
                  <c:v>53.033333333333331</c:v>
                </c:pt>
                <c:pt idx="3183">
                  <c:v>53.05</c:v>
                </c:pt>
                <c:pt idx="3184">
                  <c:v>53.066666666666642</c:v>
                </c:pt>
                <c:pt idx="3185">
                  <c:v>53.083333333333336</c:v>
                </c:pt>
                <c:pt idx="3186">
                  <c:v>53.1</c:v>
                </c:pt>
                <c:pt idx="3187">
                  <c:v>53.116666666666632</c:v>
                </c:pt>
                <c:pt idx="3188">
                  <c:v>53.133333333333333</c:v>
                </c:pt>
                <c:pt idx="3189">
                  <c:v>53.15</c:v>
                </c:pt>
                <c:pt idx="3190">
                  <c:v>53.166666666666636</c:v>
                </c:pt>
                <c:pt idx="3191">
                  <c:v>53.18333333333333</c:v>
                </c:pt>
                <c:pt idx="3192">
                  <c:v>53.2</c:v>
                </c:pt>
                <c:pt idx="3193">
                  <c:v>53.216666666666633</c:v>
                </c:pt>
                <c:pt idx="3194">
                  <c:v>53.233333333333348</c:v>
                </c:pt>
                <c:pt idx="3195">
                  <c:v>53.25</c:v>
                </c:pt>
                <c:pt idx="3196">
                  <c:v>53.266666666666637</c:v>
                </c:pt>
                <c:pt idx="3197">
                  <c:v>53.283333333333331</c:v>
                </c:pt>
                <c:pt idx="3198">
                  <c:v>53.3</c:v>
                </c:pt>
                <c:pt idx="3199">
                  <c:v>53.316666666666627</c:v>
                </c:pt>
                <c:pt idx="3200">
                  <c:v>53.333333333333336</c:v>
                </c:pt>
                <c:pt idx="3201">
                  <c:v>53.35</c:v>
                </c:pt>
                <c:pt idx="3202">
                  <c:v>53.366666666666632</c:v>
                </c:pt>
                <c:pt idx="3203">
                  <c:v>53.383333333333326</c:v>
                </c:pt>
                <c:pt idx="3204">
                  <c:v>53.4</c:v>
                </c:pt>
                <c:pt idx="3205">
                  <c:v>53.416666666666622</c:v>
                </c:pt>
                <c:pt idx="3206">
                  <c:v>53.43333333333333</c:v>
                </c:pt>
                <c:pt idx="3207">
                  <c:v>53.45</c:v>
                </c:pt>
                <c:pt idx="3208">
                  <c:v>53.466666666666633</c:v>
                </c:pt>
                <c:pt idx="3209">
                  <c:v>53.483333333333334</c:v>
                </c:pt>
                <c:pt idx="3210">
                  <c:v>53.5</c:v>
                </c:pt>
                <c:pt idx="3211">
                  <c:v>53.51666666666663</c:v>
                </c:pt>
                <c:pt idx="3212">
                  <c:v>53.533333333333331</c:v>
                </c:pt>
                <c:pt idx="3213">
                  <c:v>53.55</c:v>
                </c:pt>
                <c:pt idx="3214">
                  <c:v>53.566666666666642</c:v>
                </c:pt>
                <c:pt idx="3215">
                  <c:v>53.583333333333336</c:v>
                </c:pt>
                <c:pt idx="3216">
                  <c:v>53.6</c:v>
                </c:pt>
                <c:pt idx="3217">
                  <c:v>53.616666666666632</c:v>
                </c:pt>
                <c:pt idx="3218">
                  <c:v>53.633333333333333</c:v>
                </c:pt>
                <c:pt idx="3219">
                  <c:v>53.65</c:v>
                </c:pt>
                <c:pt idx="3220">
                  <c:v>53.666666666666636</c:v>
                </c:pt>
                <c:pt idx="3221">
                  <c:v>53.68333333333333</c:v>
                </c:pt>
                <c:pt idx="3222">
                  <c:v>53.7</c:v>
                </c:pt>
                <c:pt idx="3223">
                  <c:v>53.716666666666633</c:v>
                </c:pt>
                <c:pt idx="3224">
                  <c:v>53.733333333333348</c:v>
                </c:pt>
                <c:pt idx="3225">
                  <c:v>53.75</c:v>
                </c:pt>
                <c:pt idx="3226">
                  <c:v>53.766666666666637</c:v>
                </c:pt>
                <c:pt idx="3227">
                  <c:v>53.783333333333331</c:v>
                </c:pt>
                <c:pt idx="3228">
                  <c:v>53.8</c:v>
                </c:pt>
                <c:pt idx="3229">
                  <c:v>53.816666666666627</c:v>
                </c:pt>
                <c:pt idx="3230">
                  <c:v>53.833333333333336</c:v>
                </c:pt>
                <c:pt idx="3231">
                  <c:v>53.85</c:v>
                </c:pt>
                <c:pt idx="3232">
                  <c:v>53.866666666666632</c:v>
                </c:pt>
                <c:pt idx="3233">
                  <c:v>53.883333333333326</c:v>
                </c:pt>
                <c:pt idx="3234">
                  <c:v>53.9</c:v>
                </c:pt>
                <c:pt idx="3235">
                  <c:v>53.916666666666622</c:v>
                </c:pt>
                <c:pt idx="3236">
                  <c:v>53.93333333333333</c:v>
                </c:pt>
                <c:pt idx="3237">
                  <c:v>53.95</c:v>
                </c:pt>
                <c:pt idx="3238">
                  <c:v>53.966666666666633</c:v>
                </c:pt>
                <c:pt idx="3239">
                  <c:v>53.983333333333334</c:v>
                </c:pt>
                <c:pt idx="3240">
                  <c:v>54</c:v>
                </c:pt>
                <c:pt idx="3241">
                  <c:v>54.01666666666663</c:v>
                </c:pt>
                <c:pt idx="3242">
                  <c:v>54.033333333333331</c:v>
                </c:pt>
                <c:pt idx="3243">
                  <c:v>54.05</c:v>
                </c:pt>
                <c:pt idx="3244">
                  <c:v>54.066666666666642</c:v>
                </c:pt>
                <c:pt idx="3245">
                  <c:v>54.083333333333336</c:v>
                </c:pt>
                <c:pt idx="3246">
                  <c:v>54.1</c:v>
                </c:pt>
                <c:pt idx="3247">
                  <c:v>54.116666666666632</c:v>
                </c:pt>
                <c:pt idx="3248">
                  <c:v>54.133333333333333</c:v>
                </c:pt>
                <c:pt idx="3249">
                  <c:v>54.15</c:v>
                </c:pt>
                <c:pt idx="3250">
                  <c:v>54.166666666666636</c:v>
                </c:pt>
                <c:pt idx="3251">
                  <c:v>54.18333333333333</c:v>
                </c:pt>
                <c:pt idx="3252">
                  <c:v>54.2</c:v>
                </c:pt>
                <c:pt idx="3253">
                  <c:v>54.216666666666633</c:v>
                </c:pt>
                <c:pt idx="3254">
                  <c:v>54.233333333333348</c:v>
                </c:pt>
                <c:pt idx="3255">
                  <c:v>54.25</c:v>
                </c:pt>
                <c:pt idx="3256">
                  <c:v>54.266666666666637</c:v>
                </c:pt>
                <c:pt idx="3257">
                  <c:v>54.283333333333331</c:v>
                </c:pt>
                <c:pt idx="3258">
                  <c:v>54.3</c:v>
                </c:pt>
                <c:pt idx="3259">
                  <c:v>54.316666666666627</c:v>
                </c:pt>
                <c:pt idx="3260">
                  <c:v>54.333333333333336</c:v>
                </c:pt>
                <c:pt idx="3261">
                  <c:v>54.35</c:v>
                </c:pt>
                <c:pt idx="3262">
                  <c:v>54.366666666666632</c:v>
                </c:pt>
                <c:pt idx="3263">
                  <c:v>54.383333333333326</c:v>
                </c:pt>
                <c:pt idx="3264">
                  <c:v>54.4</c:v>
                </c:pt>
                <c:pt idx="3265">
                  <c:v>54.416666666666622</c:v>
                </c:pt>
                <c:pt idx="3266">
                  <c:v>54.43333333333333</c:v>
                </c:pt>
                <c:pt idx="3267">
                  <c:v>54.45</c:v>
                </c:pt>
                <c:pt idx="3268">
                  <c:v>54.466666666666633</c:v>
                </c:pt>
                <c:pt idx="3269">
                  <c:v>54.483333333333334</c:v>
                </c:pt>
                <c:pt idx="3270">
                  <c:v>54.5</c:v>
                </c:pt>
                <c:pt idx="3271">
                  <c:v>54.51666666666663</c:v>
                </c:pt>
                <c:pt idx="3272">
                  <c:v>54.533333333333331</c:v>
                </c:pt>
                <c:pt idx="3273">
                  <c:v>54.55</c:v>
                </c:pt>
                <c:pt idx="3274">
                  <c:v>54.566666666666642</c:v>
                </c:pt>
                <c:pt idx="3275">
                  <c:v>54.583333333333336</c:v>
                </c:pt>
                <c:pt idx="3276">
                  <c:v>54.6</c:v>
                </c:pt>
                <c:pt idx="3277">
                  <c:v>54.616666666666632</c:v>
                </c:pt>
                <c:pt idx="3278">
                  <c:v>54.633333333333333</c:v>
                </c:pt>
                <c:pt idx="3279">
                  <c:v>54.65</c:v>
                </c:pt>
                <c:pt idx="3280">
                  <c:v>54.666666666666636</c:v>
                </c:pt>
                <c:pt idx="3281">
                  <c:v>54.68333333333333</c:v>
                </c:pt>
                <c:pt idx="3282">
                  <c:v>54.7</c:v>
                </c:pt>
                <c:pt idx="3283">
                  <c:v>54.716666666666633</c:v>
                </c:pt>
                <c:pt idx="3284">
                  <c:v>54.733333333333348</c:v>
                </c:pt>
                <c:pt idx="3285">
                  <c:v>54.75</c:v>
                </c:pt>
                <c:pt idx="3286">
                  <c:v>54.766666666666637</c:v>
                </c:pt>
                <c:pt idx="3287">
                  <c:v>54.783333333333331</c:v>
                </c:pt>
                <c:pt idx="3288">
                  <c:v>54.8</c:v>
                </c:pt>
                <c:pt idx="3289">
                  <c:v>54.816666666666627</c:v>
                </c:pt>
                <c:pt idx="3290">
                  <c:v>54.833333333333336</c:v>
                </c:pt>
                <c:pt idx="3291">
                  <c:v>54.85</c:v>
                </c:pt>
                <c:pt idx="3292">
                  <c:v>54.866666666666632</c:v>
                </c:pt>
                <c:pt idx="3293">
                  <c:v>54.883333333333326</c:v>
                </c:pt>
                <c:pt idx="3294">
                  <c:v>54.9</c:v>
                </c:pt>
                <c:pt idx="3295">
                  <c:v>54.916666666666622</c:v>
                </c:pt>
                <c:pt idx="3296">
                  <c:v>54.93333333333333</c:v>
                </c:pt>
                <c:pt idx="3297">
                  <c:v>54.95</c:v>
                </c:pt>
                <c:pt idx="3298">
                  <c:v>54.966666666666633</c:v>
                </c:pt>
                <c:pt idx="3299">
                  <c:v>54.983333333333334</c:v>
                </c:pt>
                <c:pt idx="3300">
                  <c:v>55</c:v>
                </c:pt>
                <c:pt idx="3301">
                  <c:v>55.01666666666663</c:v>
                </c:pt>
                <c:pt idx="3302">
                  <c:v>55.033333333333331</c:v>
                </c:pt>
                <c:pt idx="3303">
                  <c:v>55.05</c:v>
                </c:pt>
                <c:pt idx="3304">
                  <c:v>55.066666666666642</c:v>
                </c:pt>
                <c:pt idx="3305">
                  <c:v>55.083333333333336</c:v>
                </c:pt>
                <c:pt idx="3306">
                  <c:v>55.1</c:v>
                </c:pt>
                <c:pt idx="3307">
                  <c:v>55.116666666666632</c:v>
                </c:pt>
                <c:pt idx="3308">
                  <c:v>55.133333333333333</c:v>
                </c:pt>
                <c:pt idx="3309">
                  <c:v>55.15</c:v>
                </c:pt>
                <c:pt idx="3310">
                  <c:v>55.166666666666636</c:v>
                </c:pt>
                <c:pt idx="3311">
                  <c:v>55.18333333333333</c:v>
                </c:pt>
                <c:pt idx="3312">
                  <c:v>55.2</c:v>
                </c:pt>
                <c:pt idx="3313">
                  <c:v>55.216666666666633</c:v>
                </c:pt>
                <c:pt idx="3314">
                  <c:v>55.233333333333348</c:v>
                </c:pt>
                <c:pt idx="3315">
                  <c:v>55.25</c:v>
                </c:pt>
                <c:pt idx="3316">
                  <c:v>55.266666666666637</c:v>
                </c:pt>
                <c:pt idx="3317">
                  <c:v>55.283333333333331</c:v>
                </c:pt>
                <c:pt idx="3318">
                  <c:v>55.3</c:v>
                </c:pt>
                <c:pt idx="3319">
                  <c:v>55.316666666666627</c:v>
                </c:pt>
                <c:pt idx="3320">
                  <c:v>55.333333333333336</c:v>
                </c:pt>
                <c:pt idx="3321">
                  <c:v>55.35</c:v>
                </c:pt>
                <c:pt idx="3322">
                  <c:v>55.366666666666632</c:v>
                </c:pt>
                <c:pt idx="3323">
                  <c:v>55.383333333333326</c:v>
                </c:pt>
                <c:pt idx="3324">
                  <c:v>55.4</c:v>
                </c:pt>
                <c:pt idx="3325">
                  <c:v>55.416666666666622</c:v>
                </c:pt>
                <c:pt idx="3326">
                  <c:v>55.43333333333333</c:v>
                </c:pt>
                <c:pt idx="3327">
                  <c:v>55.45</c:v>
                </c:pt>
                <c:pt idx="3328">
                  <c:v>55.466666666666633</c:v>
                </c:pt>
                <c:pt idx="3329">
                  <c:v>55.483333333333334</c:v>
                </c:pt>
                <c:pt idx="3330">
                  <c:v>55.5</c:v>
                </c:pt>
                <c:pt idx="3331">
                  <c:v>55.51666666666663</c:v>
                </c:pt>
                <c:pt idx="3332">
                  <c:v>55.533333333333331</c:v>
                </c:pt>
                <c:pt idx="3333">
                  <c:v>55.55</c:v>
                </c:pt>
                <c:pt idx="3334">
                  <c:v>55.566666666666642</c:v>
                </c:pt>
                <c:pt idx="3335">
                  <c:v>55.583333333333336</c:v>
                </c:pt>
                <c:pt idx="3336">
                  <c:v>55.6</c:v>
                </c:pt>
                <c:pt idx="3337">
                  <c:v>55.616666666666632</c:v>
                </c:pt>
                <c:pt idx="3338">
                  <c:v>55.633333333333333</c:v>
                </c:pt>
                <c:pt idx="3339">
                  <c:v>55.65</c:v>
                </c:pt>
                <c:pt idx="3340">
                  <c:v>55.666666666666636</c:v>
                </c:pt>
                <c:pt idx="3341">
                  <c:v>55.68333333333333</c:v>
                </c:pt>
                <c:pt idx="3342">
                  <c:v>55.7</c:v>
                </c:pt>
                <c:pt idx="3343">
                  <c:v>55.716666666666633</c:v>
                </c:pt>
                <c:pt idx="3344">
                  <c:v>55.733333333333348</c:v>
                </c:pt>
                <c:pt idx="3345">
                  <c:v>55.75</c:v>
                </c:pt>
                <c:pt idx="3346">
                  <c:v>55.766666666666637</c:v>
                </c:pt>
                <c:pt idx="3347">
                  <c:v>55.783333333333331</c:v>
                </c:pt>
                <c:pt idx="3348">
                  <c:v>55.8</c:v>
                </c:pt>
                <c:pt idx="3349">
                  <c:v>55.816666666666627</c:v>
                </c:pt>
                <c:pt idx="3350">
                  <c:v>55.833333333333336</c:v>
                </c:pt>
                <c:pt idx="3351">
                  <c:v>55.85</c:v>
                </c:pt>
                <c:pt idx="3352">
                  <c:v>55.866666666666632</c:v>
                </c:pt>
                <c:pt idx="3353">
                  <c:v>55.883333333333326</c:v>
                </c:pt>
                <c:pt idx="3354">
                  <c:v>55.9</c:v>
                </c:pt>
                <c:pt idx="3355">
                  <c:v>55.916666666666622</c:v>
                </c:pt>
                <c:pt idx="3356">
                  <c:v>55.93333333333333</c:v>
                </c:pt>
                <c:pt idx="3357">
                  <c:v>55.95</c:v>
                </c:pt>
                <c:pt idx="3358">
                  <c:v>55.966666666666633</c:v>
                </c:pt>
                <c:pt idx="3359">
                  <c:v>55.983333333333334</c:v>
                </c:pt>
                <c:pt idx="3360">
                  <c:v>56</c:v>
                </c:pt>
                <c:pt idx="3361">
                  <c:v>56.01666666666663</c:v>
                </c:pt>
                <c:pt idx="3362">
                  <c:v>56.033333333333331</c:v>
                </c:pt>
                <c:pt idx="3363">
                  <c:v>56.05</c:v>
                </c:pt>
                <c:pt idx="3364">
                  <c:v>56.066666666666642</c:v>
                </c:pt>
                <c:pt idx="3365">
                  <c:v>56.083333333333336</c:v>
                </c:pt>
                <c:pt idx="3366">
                  <c:v>56.1</c:v>
                </c:pt>
                <c:pt idx="3367">
                  <c:v>56.116666666666632</c:v>
                </c:pt>
                <c:pt idx="3368">
                  <c:v>56.133333333333333</c:v>
                </c:pt>
                <c:pt idx="3369">
                  <c:v>56.15</c:v>
                </c:pt>
                <c:pt idx="3370">
                  <c:v>56.166666666666636</c:v>
                </c:pt>
                <c:pt idx="3371">
                  <c:v>56.18333333333333</c:v>
                </c:pt>
                <c:pt idx="3372">
                  <c:v>56.2</c:v>
                </c:pt>
                <c:pt idx="3373">
                  <c:v>56.216666666666633</c:v>
                </c:pt>
                <c:pt idx="3374">
                  <c:v>56.233333333333348</c:v>
                </c:pt>
                <c:pt idx="3375">
                  <c:v>56.25</c:v>
                </c:pt>
                <c:pt idx="3376">
                  <c:v>56.266666666666637</c:v>
                </c:pt>
                <c:pt idx="3377">
                  <c:v>56.283333333333331</c:v>
                </c:pt>
                <c:pt idx="3378">
                  <c:v>56.3</c:v>
                </c:pt>
                <c:pt idx="3379">
                  <c:v>56.316666666666627</c:v>
                </c:pt>
                <c:pt idx="3380">
                  <c:v>56.333333333333336</c:v>
                </c:pt>
                <c:pt idx="3381">
                  <c:v>56.35</c:v>
                </c:pt>
                <c:pt idx="3382">
                  <c:v>56.366666666666632</c:v>
                </c:pt>
                <c:pt idx="3383">
                  <c:v>56.383333333333326</c:v>
                </c:pt>
                <c:pt idx="3384">
                  <c:v>56.4</c:v>
                </c:pt>
                <c:pt idx="3385">
                  <c:v>56.416666666666622</c:v>
                </c:pt>
                <c:pt idx="3386">
                  <c:v>56.43333333333333</c:v>
                </c:pt>
                <c:pt idx="3387">
                  <c:v>56.45</c:v>
                </c:pt>
                <c:pt idx="3388">
                  <c:v>56.466666666666633</c:v>
                </c:pt>
                <c:pt idx="3389">
                  <c:v>56.483333333333334</c:v>
                </c:pt>
                <c:pt idx="3390">
                  <c:v>56.5</c:v>
                </c:pt>
                <c:pt idx="3391">
                  <c:v>56.51666666666663</c:v>
                </c:pt>
                <c:pt idx="3392">
                  <c:v>56.533333333333331</c:v>
                </c:pt>
                <c:pt idx="3393">
                  <c:v>56.55</c:v>
                </c:pt>
                <c:pt idx="3394">
                  <c:v>56.566666666666642</c:v>
                </c:pt>
                <c:pt idx="3395">
                  <c:v>56.583333333333336</c:v>
                </c:pt>
                <c:pt idx="3396">
                  <c:v>56.6</c:v>
                </c:pt>
                <c:pt idx="3397">
                  <c:v>56.616666666666632</c:v>
                </c:pt>
                <c:pt idx="3398">
                  <c:v>56.633333333333333</c:v>
                </c:pt>
                <c:pt idx="3399">
                  <c:v>56.65</c:v>
                </c:pt>
                <c:pt idx="3400">
                  <c:v>56.666666666666636</c:v>
                </c:pt>
                <c:pt idx="3401">
                  <c:v>56.68333333333333</c:v>
                </c:pt>
                <c:pt idx="3402">
                  <c:v>56.7</c:v>
                </c:pt>
                <c:pt idx="3403">
                  <c:v>56.716666666666633</c:v>
                </c:pt>
                <c:pt idx="3404">
                  <c:v>56.733333333333348</c:v>
                </c:pt>
                <c:pt idx="3405">
                  <c:v>56.75</c:v>
                </c:pt>
                <c:pt idx="3406">
                  <c:v>56.766666666666637</c:v>
                </c:pt>
                <c:pt idx="3407">
                  <c:v>56.783333333333331</c:v>
                </c:pt>
                <c:pt idx="3408">
                  <c:v>56.8</c:v>
                </c:pt>
                <c:pt idx="3409">
                  <c:v>56.816666666666627</c:v>
                </c:pt>
                <c:pt idx="3410">
                  <c:v>56.833333333333336</c:v>
                </c:pt>
                <c:pt idx="3411">
                  <c:v>56.85</c:v>
                </c:pt>
                <c:pt idx="3412">
                  <c:v>56.866666666666632</c:v>
                </c:pt>
                <c:pt idx="3413">
                  <c:v>56.883333333333326</c:v>
                </c:pt>
                <c:pt idx="3414">
                  <c:v>56.9</c:v>
                </c:pt>
                <c:pt idx="3415">
                  <c:v>56.916666666666622</c:v>
                </c:pt>
                <c:pt idx="3416">
                  <c:v>56.93333333333333</c:v>
                </c:pt>
                <c:pt idx="3417">
                  <c:v>56.95</c:v>
                </c:pt>
                <c:pt idx="3418">
                  <c:v>56.966666666666633</c:v>
                </c:pt>
                <c:pt idx="3419">
                  <c:v>56.983333333333334</c:v>
                </c:pt>
                <c:pt idx="3420">
                  <c:v>57</c:v>
                </c:pt>
                <c:pt idx="3421">
                  <c:v>57.01666666666663</c:v>
                </c:pt>
                <c:pt idx="3422">
                  <c:v>57.033333333333331</c:v>
                </c:pt>
                <c:pt idx="3423">
                  <c:v>57.05</c:v>
                </c:pt>
                <c:pt idx="3424">
                  <c:v>57.066666666666642</c:v>
                </c:pt>
                <c:pt idx="3425">
                  <c:v>57.083333333333336</c:v>
                </c:pt>
                <c:pt idx="3426">
                  <c:v>57.1</c:v>
                </c:pt>
                <c:pt idx="3427">
                  <c:v>57.116666666666632</c:v>
                </c:pt>
                <c:pt idx="3428">
                  <c:v>57.133333333333333</c:v>
                </c:pt>
                <c:pt idx="3429">
                  <c:v>57.15</c:v>
                </c:pt>
                <c:pt idx="3430">
                  <c:v>57.166666666666636</c:v>
                </c:pt>
                <c:pt idx="3431">
                  <c:v>57.18333333333333</c:v>
                </c:pt>
                <c:pt idx="3432">
                  <c:v>57.2</c:v>
                </c:pt>
                <c:pt idx="3433">
                  <c:v>57.216666666666633</c:v>
                </c:pt>
                <c:pt idx="3434">
                  <c:v>57.233333333333348</c:v>
                </c:pt>
                <c:pt idx="3435">
                  <c:v>57.25</c:v>
                </c:pt>
                <c:pt idx="3436">
                  <c:v>57.266666666666637</c:v>
                </c:pt>
                <c:pt idx="3437">
                  <c:v>57.283333333333331</c:v>
                </c:pt>
                <c:pt idx="3438">
                  <c:v>57.3</c:v>
                </c:pt>
                <c:pt idx="3439">
                  <c:v>57.316666666666627</c:v>
                </c:pt>
                <c:pt idx="3440">
                  <c:v>57.333333333333336</c:v>
                </c:pt>
                <c:pt idx="3441">
                  <c:v>57.35</c:v>
                </c:pt>
                <c:pt idx="3442">
                  <c:v>57.366666666666632</c:v>
                </c:pt>
                <c:pt idx="3443">
                  <c:v>57.383333333333326</c:v>
                </c:pt>
                <c:pt idx="3444">
                  <c:v>57.4</c:v>
                </c:pt>
                <c:pt idx="3445">
                  <c:v>57.416666666666622</c:v>
                </c:pt>
                <c:pt idx="3446">
                  <c:v>57.43333333333333</c:v>
                </c:pt>
                <c:pt idx="3447">
                  <c:v>57.45</c:v>
                </c:pt>
                <c:pt idx="3448">
                  <c:v>57.466666666666633</c:v>
                </c:pt>
                <c:pt idx="3449">
                  <c:v>57.483333333333334</c:v>
                </c:pt>
                <c:pt idx="3450">
                  <c:v>57.5</c:v>
                </c:pt>
                <c:pt idx="3451">
                  <c:v>57.51666666666663</c:v>
                </c:pt>
                <c:pt idx="3452">
                  <c:v>57.533333333333331</c:v>
                </c:pt>
                <c:pt idx="3453">
                  <c:v>57.55</c:v>
                </c:pt>
                <c:pt idx="3454">
                  <c:v>57.566666666666642</c:v>
                </c:pt>
                <c:pt idx="3455">
                  <c:v>57.583333333333336</c:v>
                </c:pt>
                <c:pt idx="3456">
                  <c:v>57.6</c:v>
                </c:pt>
                <c:pt idx="3457">
                  <c:v>57.616666666666632</c:v>
                </c:pt>
                <c:pt idx="3458">
                  <c:v>57.633333333333333</c:v>
                </c:pt>
                <c:pt idx="3459">
                  <c:v>57.65</c:v>
                </c:pt>
                <c:pt idx="3460">
                  <c:v>57.666666666666636</c:v>
                </c:pt>
                <c:pt idx="3461">
                  <c:v>57.68333333333333</c:v>
                </c:pt>
                <c:pt idx="3462">
                  <c:v>57.7</c:v>
                </c:pt>
                <c:pt idx="3463">
                  <c:v>57.716666666666633</c:v>
                </c:pt>
                <c:pt idx="3464">
                  <c:v>57.733333333333348</c:v>
                </c:pt>
                <c:pt idx="3465">
                  <c:v>57.75</c:v>
                </c:pt>
                <c:pt idx="3466">
                  <c:v>57.766666666666637</c:v>
                </c:pt>
                <c:pt idx="3467">
                  <c:v>57.783333333333331</c:v>
                </c:pt>
                <c:pt idx="3468">
                  <c:v>57.8</c:v>
                </c:pt>
                <c:pt idx="3469">
                  <c:v>57.816666666666627</c:v>
                </c:pt>
                <c:pt idx="3470">
                  <c:v>57.833333333333336</c:v>
                </c:pt>
                <c:pt idx="3471">
                  <c:v>57.85</c:v>
                </c:pt>
                <c:pt idx="3472">
                  <c:v>57.866666666666632</c:v>
                </c:pt>
                <c:pt idx="3473">
                  <c:v>57.883333333333326</c:v>
                </c:pt>
                <c:pt idx="3474">
                  <c:v>57.9</c:v>
                </c:pt>
                <c:pt idx="3475">
                  <c:v>57.916666666666622</c:v>
                </c:pt>
                <c:pt idx="3476">
                  <c:v>57.93333333333333</c:v>
                </c:pt>
                <c:pt idx="3477">
                  <c:v>57.95</c:v>
                </c:pt>
                <c:pt idx="3478">
                  <c:v>57.966666666666633</c:v>
                </c:pt>
                <c:pt idx="3479">
                  <c:v>57.983333333333334</c:v>
                </c:pt>
                <c:pt idx="3480">
                  <c:v>58</c:v>
                </c:pt>
                <c:pt idx="3481">
                  <c:v>58.01666666666663</c:v>
                </c:pt>
                <c:pt idx="3482">
                  <c:v>58.033333333333331</c:v>
                </c:pt>
                <c:pt idx="3483">
                  <c:v>58.05</c:v>
                </c:pt>
                <c:pt idx="3484">
                  <c:v>58.066666666666642</c:v>
                </c:pt>
                <c:pt idx="3485">
                  <c:v>58.083333333333336</c:v>
                </c:pt>
                <c:pt idx="3486">
                  <c:v>58.1</c:v>
                </c:pt>
                <c:pt idx="3487">
                  <c:v>58.116666666666632</c:v>
                </c:pt>
                <c:pt idx="3488">
                  <c:v>58.133333333333333</c:v>
                </c:pt>
                <c:pt idx="3489">
                  <c:v>58.15</c:v>
                </c:pt>
                <c:pt idx="3490">
                  <c:v>58.166666666666636</c:v>
                </c:pt>
                <c:pt idx="3491">
                  <c:v>58.18333333333333</c:v>
                </c:pt>
                <c:pt idx="3492">
                  <c:v>58.2</c:v>
                </c:pt>
                <c:pt idx="3493">
                  <c:v>58.216666666666633</c:v>
                </c:pt>
                <c:pt idx="3494">
                  <c:v>58.233333333333348</c:v>
                </c:pt>
                <c:pt idx="3495">
                  <c:v>58.25</c:v>
                </c:pt>
                <c:pt idx="3496">
                  <c:v>58.266666666666637</c:v>
                </c:pt>
                <c:pt idx="3497">
                  <c:v>58.283333333333331</c:v>
                </c:pt>
                <c:pt idx="3498">
                  <c:v>58.3</c:v>
                </c:pt>
                <c:pt idx="3499">
                  <c:v>58.316666666666627</c:v>
                </c:pt>
                <c:pt idx="3500">
                  <c:v>58.333333333333336</c:v>
                </c:pt>
                <c:pt idx="3501">
                  <c:v>58.35</c:v>
                </c:pt>
                <c:pt idx="3502">
                  <c:v>58.366666666666632</c:v>
                </c:pt>
                <c:pt idx="3503">
                  <c:v>58.383333333333326</c:v>
                </c:pt>
                <c:pt idx="3504">
                  <c:v>58.4</c:v>
                </c:pt>
                <c:pt idx="3505">
                  <c:v>58.416666666666622</c:v>
                </c:pt>
                <c:pt idx="3506">
                  <c:v>58.43333333333333</c:v>
                </c:pt>
                <c:pt idx="3507">
                  <c:v>58.45</c:v>
                </c:pt>
                <c:pt idx="3508">
                  <c:v>58.466666666666633</c:v>
                </c:pt>
                <c:pt idx="3509">
                  <c:v>58.483333333333334</c:v>
                </c:pt>
                <c:pt idx="3510">
                  <c:v>58.5</c:v>
                </c:pt>
                <c:pt idx="3511">
                  <c:v>58.51666666666663</c:v>
                </c:pt>
                <c:pt idx="3512">
                  <c:v>58.533333333333331</c:v>
                </c:pt>
                <c:pt idx="3513">
                  <c:v>58.55</c:v>
                </c:pt>
                <c:pt idx="3514">
                  <c:v>58.566666666666642</c:v>
                </c:pt>
                <c:pt idx="3515">
                  <c:v>58.583333333333336</c:v>
                </c:pt>
                <c:pt idx="3516">
                  <c:v>58.6</c:v>
                </c:pt>
                <c:pt idx="3517">
                  <c:v>58.616666666666632</c:v>
                </c:pt>
                <c:pt idx="3518">
                  <c:v>58.633333333333333</c:v>
                </c:pt>
                <c:pt idx="3519">
                  <c:v>58.65</c:v>
                </c:pt>
                <c:pt idx="3520">
                  <c:v>58.666666666666636</c:v>
                </c:pt>
                <c:pt idx="3521">
                  <c:v>58.68333333333333</c:v>
                </c:pt>
                <c:pt idx="3522">
                  <c:v>58.7</c:v>
                </c:pt>
                <c:pt idx="3523">
                  <c:v>58.716666666666633</c:v>
                </c:pt>
                <c:pt idx="3524">
                  <c:v>58.733333333333348</c:v>
                </c:pt>
                <c:pt idx="3525">
                  <c:v>58.75</c:v>
                </c:pt>
                <c:pt idx="3526">
                  <c:v>58.766666666666637</c:v>
                </c:pt>
                <c:pt idx="3527">
                  <c:v>58.783333333333331</c:v>
                </c:pt>
                <c:pt idx="3528">
                  <c:v>58.8</c:v>
                </c:pt>
                <c:pt idx="3529">
                  <c:v>58.816666666666627</c:v>
                </c:pt>
                <c:pt idx="3530">
                  <c:v>58.833333333333336</c:v>
                </c:pt>
                <c:pt idx="3531">
                  <c:v>58.85</c:v>
                </c:pt>
                <c:pt idx="3532">
                  <c:v>58.866666666666632</c:v>
                </c:pt>
                <c:pt idx="3533">
                  <c:v>58.883333333333326</c:v>
                </c:pt>
                <c:pt idx="3534">
                  <c:v>58.9</c:v>
                </c:pt>
                <c:pt idx="3535">
                  <c:v>58.916666666666622</c:v>
                </c:pt>
                <c:pt idx="3536">
                  <c:v>58.93333333333333</c:v>
                </c:pt>
                <c:pt idx="3537">
                  <c:v>58.95</c:v>
                </c:pt>
                <c:pt idx="3538">
                  <c:v>58.966666666666633</c:v>
                </c:pt>
                <c:pt idx="3539">
                  <c:v>58.983333333333334</c:v>
                </c:pt>
                <c:pt idx="3540">
                  <c:v>59</c:v>
                </c:pt>
                <c:pt idx="3541">
                  <c:v>59.01666666666663</c:v>
                </c:pt>
                <c:pt idx="3542">
                  <c:v>59.033333333333331</c:v>
                </c:pt>
                <c:pt idx="3543">
                  <c:v>59.05</c:v>
                </c:pt>
                <c:pt idx="3544">
                  <c:v>59.066666666666642</c:v>
                </c:pt>
                <c:pt idx="3545">
                  <c:v>59.083333333333336</c:v>
                </c:pt>
                <c:pt idx="3546">
                  <c:v>59.1</c:v>
                </c:pt>
                <c:pt idx="3547">
                  <c:v>59.116666666666632</c:v>
                </c:pt>
                <c:pt idx="3548">
                  <c:v>59.133333333333333</c:v>
                </c:pt>
                <c:pt idx="3549">
                  <c:v>59.15</c:v>
                </c:pt>
                <c:pt idx="3550">
                  <c:v>59.166666666666636</c:v>
                </c:pt>
                <c:pt idx="3551">
                  <c:v>59.18333333333333</c:v>
                </c:pt>
                <c:pt idx="3552">
                  <c:v>59.2</c:v>
                </c:pt>
                <c:pt idx="3553">
                  <c:v>59.216666666666633</c:v>
                </c:pt>
                <c:pt idx="3554">
                  <c:v>59.233333333333348</c:v>
                </c:pt>
                <c:pt idx="3555">
                  <c:v>59.25</c:v>
                </c:pt>
                <c:pt idx="3556">
                  <c:v>59.266666666666637</c:v>
                </c:pt>
                <c:pt idx="3557">
                  <c:v>59.283333333333331</c:v>
                </c:pt>
                <c:pt idx="3558">
                  <c:v>59.3</c:v>
                </c:pt>
                <c:pt idx="3559">
                  <c:v>59.316666666666627</c:v>
                </c:pt>
                <c:pt idx="3560">
                  <c:v>59.333333333333336</c:v>
                </c:pt>
                <c:pt idx="3561">
                  <c:v>59.35</c:v>
                </c:pt>
                <c:pt idx="3562">
                  <c:v>59.366666666666632</c:v>
                </c:pt>
                <c:pt idx="3563">
                  <c:v>59.383333333333326</c:v>
                </c:pt>
                <c:pt idx="3564">
                  <c:v>59.4</c:v>
                </c:pt>
                <c:pt idx="3565">
                  <c:v>59.416666666666622</c:v>
                </c:pt>
                <c:pt idx="3566">
                  <c:v>59.43333333333333</c:v>
                </c:pt>
                <c:pt idx="3567">
                  <c:v>59.45</c:v>
                </c:pt>
                <c:pt idx="3568">
                  <c:v>59.466666666666633</c:v>
                </c:pt>
                <c:pt idx="3569">
                  <c:v>59.483333333333334</c:v>
                </c:pt>
                <c:pt idx="3570">
                  <c:v>59.5</c:v>
                </c:pt>
                <c:pt idx="3571">
                  <c:v>59.51666666666663</c:v>
                </c:pt>
                <c:pt idx="3572">
                  <c:v>59.533333333333331</c:v>
                </c:pt>
                <c:pt idx="3573">
                  <c:v>59.55</c:v>
                </c:pt>
                <c:pt idx="3574">
                  <c:v>59.566666666666642</c:v>
                </c:pt>
                <c:pt idx="3575">
                  <c:v>59.583333333333336</c:v>
                </c:pt>
                <c:pt idx="3576">
                  <c:v>59.6</c:v>
                </c:pt>
                <c:pt idx="3577">
                  <c:v>59.616666666666632</c:v>
                </c:pt>
                <c:pt idx="3578">
                  <c:v>59.633333333333333</c:v>
                </c:pt>
                <c:pt idx="3579">
                  <c:v>59.65</c:v>
                </c:pt>
                <c:pt idx="3580">
                  <c:v>59.666666666666636</c:v>
                </c:pt>
                <c:pt idx="3581">
                  <c:v>59.68333333333333</c:v>
                </c:pt>
                <c:pt idx="3582">
                  <c:v>59.7</c:v>
                </c:pt>
                <c:pt idx="3583">
                  <c:v>59.716666666666633</c:v>
                </c:pt>
                <c:pt idx="3584">
                  <c:v>59.733333333333348</c:v>
                </c:pt>
                <c:pt idx="3585">
                  <c:v>59.75</c:v>
                </c:pt>
                <c:pt idx="3586">
                  <c:v>59.766666666666637</c:v>
                </c:pt>
                <c:pt idx="3587">
                  <c:v>59.783333333333331</c:v>
                </c:pt>
                <c:pt idx="3588">
                  <c:v>59.8</c:v>
                </c:pt>
                <c:pt idx="3589">
                  <c:v>59.816666666666627</c:v>
                </c:pt>
                <c:pt idx="3590">
                  <c:v>59.833333333333336</c:v>
                </c:pt>
                <c:pt idx="3591">
                  <c:v>59.85</c:v>
                </c:pt>
                <c:pt idx="3592">
                  <c:v>59.866666666666632</c:v>
                </c:pt>
                <c:pt idx="3593">
                  <c:v>59.883333333333326</c:v>
                </c:pt>
                <c:pt idx="3594">
                  <c:v>59.9</c:v>
                </c:pt>
                <c:pt idx="3595">
                  <c:v>59.916666666666622</c:v>
                </c:pt>
                <c:pt idx="3596">
                  <c:v>59.93333333333333</c:v>
                </c:pt>
                <c:pt idx="3597">
                  <c:v>59.95</c:v>
                </c:pt>
                <c:pt idx="3598">
                  <c:v>59.966666666666633</c:v>
                </c:pt>
                <c:pt idx="3599">
                  <c:v>59.983333333333334</c:v>
                </c:pt>
                <c:pt idx="3600">
                  <c:v>60</c:v>
                </c:pt>
                <c:pt idx="3601">
                  <c:v>60.01666666666663</c:v>
                </c:pt>
                <c:pt idx="3602">
                  <c:v>60.033333333333331</c:v>
                </c:pt>
                <c:pt idx="3603">
                  <c:v>60.05</c:v>
                </c:pt>
                <c:pt idx="3604">
                  <c:v>60.066666666666642</c:v>
                </c:pt>
                <c:pt idx="3605">
                  <c:v>60.083333333333336</c:v>
                </c:pt>
                <c:pt idx="3606">
                  <c:v>60.1</c:v>
                </c:pt>
                <c:pt idx="3607">
                  <c:v>60.116666666666632</c:v>
                </c:pt>
                <c:pt idx="3608">
                  <c:v>60.133333333333333</c:v>
                </c:pt>
                <c:pt idx="3609">
                  <c:v>60.15</c:v>
                </c:pt>
                <c:pt idx="3610">
                  <c:v>60.166666666666636</c:v>
                </c:pt>
                <c:pt idx="3611">
                  <c:v>60.18333333333333</c:v>
                </c:pt>
                <c:pt idx="3612">
                  <c:v>60.2</c:v>
                </c:pt>
                <c:pt idx="3613">
                  <c:v>60.216666666666633</c:v>
                </c:pt>
                <c:pt idx="3614">
                  <c:v>60.233333333333348</c:v>
                </c:pt>
                <c:pt idx="3615">
                  <c:v>60.25</c:v>
                </c:pt>
                <c:pt idx="3616">
                  <c:v>60.266666666666637</c:v>
                </c:pt>
                <c:pt idx="3617">
                  <c:v>60.283333333333331</c:v>
                </c:pt>
                <c:pt idx="3618">
                  <c:v>60.3</c:v>
                </c:pt>
                <c:pt idx="3619">
                  <c:v>60.316666666666627</c:v>
                </c:pt>
                <c:pt idx="3620">
                  <c:v>60.333333333333336</c:v>
                </c:pt>
                <c:pt idx="3621">
                  <c:v>60.35</c:v>
                </c:pt>
                <c:pt idx="3622">
                  <c:v>60.366666666666632</c:v>
                </c:pt>
                <c:pt idx="3623">
                  <c:v>60.383333333333326</c:v>
                </c:pt>
                <c:pt idx="3624">
                  <c:v>60.4</c:v>
                </c:pt>
                <c:pt idx="3625">
                  <c:v>60.416666666666622</c:v>
                </c:pt>
                <c:pt idx="3626">
                  <c:v>60.43333333333333</c:v>
                </c:pt>
                <c:pt idx="3627">
                  <c:v>60.45</c:v>
                </c:pt>
                <c:pt idx="3628">
                  <c:v>60.466666666666633</c:v>
                </c:pt>
                <c:pt idx="3629">
                  <c:v>60.483333333333334</c:v>
                </c:pt>
                <c:pt idx="3630">
                  <c:v>60.5</c:v>
                </c:pt>
                <c:pt idx="3631">
                  <c:v>60.51666666666663</c:v>
                </c:pt>
                <c:pt idx="3632">
                  <c:v>60.533333333333331</c:v>
                </c:pt>
                <c:pt idx="3633">
                  <c:v>60.55</c:v>
                </c:pt>
                <c:pt idx="3634">
                  <c:v>60.566666666666642</c:v>
                </c:pt>
                <c:pt idx="3635">
                  <c:v>60.583333333333336</c:v>
                </c:pt>
                <c:pt idx="3636">
                  <c:v>60.6</c:v>
                </c:pt>
                <c:pt idx="3637">
                  <c:v>60.616666666666632</c:v>
                </c:pt>
                <c:pt idx="3638">
                  <c:v>60.633333333333333</c:v>
                </c:pt>
                <c:pt idx="3639">
                  <c:v>60.65</c:v>
                </c:pt>
                <c:pt idx="3640">
                  <c:v>60.666666666666636</c:v>
                </c:pt>
                <c:pt idx="3641">
                  <c:v>60.68333333333333</c:v>
                </c:pt>
                <c:pt idx="3642">
                  <c:v>60.7</c:v>
                </c:pt>
                <c:pt idx="3643">
                  <c:v>60.716666666666633</c:v>
                </c:pt>
                <c:pt idx="3644">
                  <c:v>60.733333333333348</c:v>
                </c:pt>
                <c:pt idx="3645">
                  <c:v>60.75</c:v>
                </c:pt>
                <c:pt idx="3646">
                  <c:v>60.766666666666637</c:v>
                </c:pt>
                <c:pt idx="3647">
                  <c:v>60.783333333333331</c:v>
                </c:pt>
                <c:pt idx="3648">
                  <c:v>60.8</c:v>
                </c:pt>
                <c:pt idx="3649">
                  <c:v>60.816666666666627</c:v>
                </c:pt>
                <c:pt idx="3650">
                  <c:v>60.833333333333336</c:v>
                </c:pt>
                <c:pt idx="3651">
                  <c:v>60.85</c:v>
                </c:pt>
                <c:pt idx="3652">
                  <c:v>60.866666666666632</c:v>
                </c:pt>
                <c:pt idx="3653">
                  <c:v>60.883333333333326</c:v>
                </c:pt>
                <c:pt idx="3654">
                  <c:v>60.9</c:v>
                </c:pt>
                <c:pt idx="3655">
                  <c:v>60.916666666666622</c:v>
                </c:pt>
                <c:pt idx="3656">
                  <c:v>60.93333333333333</c:v>
                </c:pt>
                <c:pt idx="3657">
                  <c:v>60.95</c:v>
                </c:pt>
                <c:pt idx="3658">
                  <c:v>60.966666666666633</c:v>
                </c:pt>
                <c:pt idx="3659">
                  <c:v>60.983333333333334</c:v>
                </c:pt>
                <c:pt idx="3660">
                  <c:v>61</c:v>
                </c:pt>
                <c:pt idx="3661">
                  <c:v>61.01666666666663</c:v>
                </c:pt>
                <c:pt idx="3662">
                  <c:v>61.033333333333331</c:v>
                </c:pt>
                <c:pt idx="3663">
                  <c:v>61.05</c:v>
                </c:pt>
                <c:pt idx="3664">
                  <c:v>61.066666666666642</c:v>
                </c:pt>
                <c:pt idx="3665">
                  <c:v>61.083333333333336</c:v>
                </c:pt>
                <c:pt idx="3666">
                  <c:v>61.1</c:v>
                </c:pt>
                <c:pt idx="3667">
                  <c:v>61.116666666666632</c:v>
                </c:pt>
                <c:pt idx="3668">
                  <c:v>61.133333333333333</c:v>
                </c:pt>
                <c:pt idx="3669">
                  <c:v>61.15</c:v>
                </c:pt>
                <c:pt idx="3670">
                  <c:v>61.166666666666636</c:v>
                </c:pt>
                <c:pt idx="3671">
                  <c:v>61.18333333333333</c:v>
                </c:pt>
                <c:pt idx="3672">
                  <c:v>61.2</c:v>
                </c:pt>
                <c:pt idx="3673">
                  <c:v>61.216666666666633</c:v>
                </c:pt>
                <c:pt idx="3674">
                  <c:v>61.233333333333348</c:v>
                </c:pt>
                <c:pt idx="3675">
                  <c:v>61.25</c:v>
                </c:pt>
                <c:pt idx="3676">
                  <c:v>61.266666666666637</c:v>
                </c:pt>
                <c:pt idx="3677">
                  <c:v>61.283333333333331</c:v>
                </c:pt>
                <c:pt idx="3678">
                  <c:v>61.3</c:v>
                </c:pt>
                <c:pt idx="3679">
                  <c:v>61.316666666666627</c:v>
                </c:pt>
                <c:pt idx="3680">
                  <c:v>61.333333333333336</c:v>
                </c:pt>
                <c:pt idx="3681">
                  <c:v>61.35</c:v>
                </c:pt>
                <c:pt idx="3682">
                  <c:v>61.366666666666632</c:v>
                </c:pt>
                <c:pt idx="3683">
                  <c:v>61.383333333333326</c:v>
                </c:pt>
                <c:pt idx="3684">
                  <c:v>61.4</c:v>
                </c:pt>
                <c:pt idx="3685">
                  <c:v>61.416666666666622</c:v>
                </c:pt>
                <c:pt idx="3686">
                  <c:v>61.43333333333333</c:v>
                </c:pt>
                <c:pt idx="3687">
                  <c:v>61.45</c:v>
                </c:pt>
                <c:pt idx="3688">
                  <c:v>61.466666666666633</c:v>
                </c:pt>
                <c:pt idx="3689">
                  <c:v>61.483333333333334</c:v>
                </c:pt>
                <c:pt idx="3690">
                  <c:v>61.5</c:v>
                </c:pt>
                <c:pt idx="3691">
                  <c:v>61.51666666666663</c:v>
                </c:pt>
                <c:pt idx="3692">
                  <c:v>61.533333333333331</c:v>
                </c:pt>
                <c:pt idx="3693">
                  <c:v>61.55</c:v>
                </c:pt>
                <c:pt idx="3694">
                  <c:v>61.566666666666642</c:v>
                </c:pt>
                <c:pt idx="3695">
                  <c:v>61.583333333333336</c:v>
                </c:pt>
                <c:pt idx="3696">
                  <c:v>61.6</c:v>
                </c:pt>
                <c:pt idx="3697">
                  <c:v>61.616666666666632</c:v>
                </c:pt>
                <c:pt idx="3698">
                  <c:v>61.633333333333333</c:v>
                </c:pt>
                <c:pt idx="3699">
                  <c:v>61.65</c:v>
                </c:pt>
                <c:pt idx="3700">
                  <c:v>61.666666666666636</c:v>
                </c:pt>
                <c:pt idx="3701">
                  <c:v>61.68333333333333</c:v>
                </c:pt>
                <c:pt idx="3702">
                  <c:v>61.7</c:v>
                </c:pt>
                <c:pt idx="3703">
                  <c:v>61.716666666666633</c:v>
                </c:pt>
                <c:pt idx="3704">
                  <c:v>61.733333333333348</c:v>
                </c:pt>
                <c:pt idx="3705">
                  <c:v>61.75</c:v>
                </c:pt>
                <c:pt idx="3706">
                  <c:v>61.766666666666637</c:v>
                </c:pt>
                <c:pt idx="3707">
                  <c:v>61.783333333333331</c:v>
                </c:pt>
                <c:pt idx="3708">
                  <c:v>61.8</c:v>
                </c:pt>
                <c:pt idx="3709">
                  <c:v>61.816666666666627</c:v>
                </c:pt>
                <c:pt idx="3710">
                  <c:v>61.833333333333336</c:v>
                </c:pt>
                <c:pt idx="3711">
                  <c:v>61.85</c:v>
                </c:pt>
                <c:pt idx="3712">
                  <c:v>61.866666666666632</c:v>
                </c:pt>
                <c:pt idx="3713">
                  <c:v>61.883333333333326</c:v>
                </c:pt>
                <c:pt idx="3714">
                  <c:v>61.9</c:v>
                </c:pt>
                <c:pt idx="3715">
                  <c:v>61.916666666666622</c:v>
                </c:pt>
                <c:pt idx="3716">
                  <c:v>61.93333333333333</c:v>
                </c:pt>
                <c:pt idx="3717">
                  <c:v>61.95</c:v>
                </c:pt>
                <c:pt idx="3718">
                  <c:v>61.966666666666633</c:v>
                </c:pt>
                <c:pt idx="3719">
                  <c:v>61.983333333333334</c:v>
                </c:pt>
                <c:pt idx="3720">
                  <c:v>62</c:v>
                </c:pt>
                <c:pt idx="3721">
                  <c:v>62.01666666666663</c:v>
                </c:pt>
                <c:pt idx="3722">
                  <c:v>62.033333333333331</c:v>
                </c:pt>
                <c:pt idx="3723">
                  <c:v>62.05</c:v>
                </c:pt>
                <c:pt idx="3724">
                  <c:v>62.066666666666642</c:v>
                </c:pt>
                <c:pt idx="3725">
                  <c:v>62.083333333333336</c:v>
                </c:pt>
                <c:pt idx="3726">
                  <c:v>62.1</c:v>
                </c:pt>
                <c:pt idx="3727">
                  <c:v>62.116666666666632</c:v>
                </c:pt>
                <c:pt idx="3728">
                  <c:v>62.133333333333333</c:v>
                </c:pt>
                <c:pt idx="3729">
                  <c:v>62.15</c:v>
                </c:pt>
                <c:pt idx="3730">
                  <c:v>62.166666666666636</c:v>
                </c:pt>
                <c:pt idx="3731">
                  <c:v>62.18333333333333</c:v>
                </c:pt>
                <c:pt idx="3732">
                  <c:v>62.2</c:v>
                </c:pt>
                <c:pt idx="3733">
                  <c:v>62.216666666666633</c:v>
                </c:pt>
                <c:pt idx="3734">
                  <c:v>62.233333333333348</c:v>
                </c:pt>
                <c:pt idx="3735">
                  <c:v>62.25</c:v>
                </c:pt>
                <c:pt idx="3736">
                  <c:v>62.266666666666637</c:v>
                </c:pt>
                <c:pt idx="3737">
                  <c:v>62.283333333333331</c:v>
                </c:pt>
                <c:pt idx="3738">
                  <c:v>62.3</c:v>
                </c:pt>
                <c:pt idx="3739">
                  <c:v>62.316666666666627</c:v>
                </c:pt>
                <c:pt idx="3740">
                  <c:v>62.333333333333336</c:v>
                </c:pt>
                <c:pt idx="3741">
                  <c:v>62.35</c:v>
                </c:pt>
                <c:pt idx="3742">
                  <c:v>62.366666666666632</c:v>
                </c:pt>
                <c:pt idx="3743">
                  <c:v>62.383333333333326</c:v>
                </c:pt>
                <c:pt idx="3744">
                  <c:v>62.4</c:v>
                </c:pt>
                <c:pt idx="3745">
                  <c:v>62.416666666666622</c:v>
                </c:pt>
                <c:pt idx="3746">
                  <c:v>62.43333333333333</c:v>
                </c:pt>
                <c:pt idx="3747">
                  <c:v>62.45</c:v>
                </c:pt>
                <c:pt idx="3748">
                  <c:v>62.466666666666633</c:v>
                </c:pt>
                <c:pt idx="3749">
                  <c:v>62.483333333333334</c:v>
                </c:pt>
                <c:pt idx="3750">
                  <c:v>62.5</c:v>
                </c:pt>
                <c:pt idx="3751">
                  <c:v>62.51666666666663</c:v>
                </c:pt>
                <c:pt idx="3752">
                  <c:v>62.533333333333331</c:v>
                </c:pt>
                <c:pt idx="3753">
                  <c:v>62.55</c:v>
                </c:pt>
                <c:pt idx="3754">
                  <c:v>62.566666666666642</c:v>
                </c:pt>
                <c:pt idx="3755">
                  <c:v>62.583333333333336</c:v>
                </c:pt>
                <c:pt idx="3756">
                  <c:v>62.6</c:v>
                </c:pt>
                <c:pt idx="3757">
                  <c:v>62.616666666666632</c:v>
                </c:pt>
                <c:pt idx="3758">
                  <c:v>62.633333333333333</c:v>
                </c:pt>
                <c:pt idx="3759">
                  <c:v>62.65</c:v>
                </c:pt>
                <c:pt idx="3760">
                  <c:v>62.666666666666636</c:v>
                </c:pt>
                <c:pt idx="3761">
                  <c:v>62.68333333333333</c:v>
                </c:pt>
                <c:pt idx="3762">
                  <c:v>62.7</c:v>
                </c:pt>
                <c:pt idx="3763">
                  <c:v>62.716666666666633</c:v>
                </c:pt>
                <c:pt idx="3764">
                  <c:v>62.733333333333348</c:v>
                </c:pt>
                <c:pt idx="3765">
                  <c:v>62.75</c:v>
                </c:pt>
                <c:pt idx="3766">
                  <c:v>62.766666666666637</c:v>
                </c:pt>
                <c:pt idx="3767">
                  <c:v>62.783333333333331</c:v>
                </c:pt>
                <c:pt idx="3768">
                  <c:v>62.8</c:v>
                </c:pt>
                <c:pt idx="3769">
                  <c:v>62.816666666666627</c:v>
                </c:pt>
                <c:pt idx="3770">
                  <c:v>62.833333333333336</c:v>
                </c:pt>
                <c:pt idx="3771">
                  <c:v>62.85</c:v>
                </c:pt>
                <c:pt idx="3772">
                  <c:v>62.866666666666632</c:v>
                </c:pt>
                <c:pt idx="3773">
                  <c:v>62.883333333333326</c:v>
                </c:pt>
                <c:pt idx="3774">
                  <c:v>62.9</c:v>
                </c:pt>
                <c:pt idx="3775">
                  <c:v>62.916666666666622</c:v>
                </c:pt>
                <c:pt idx="3776">
                  <c:v>62.93333333333333</c:v>
                </c:pt>
                <c:pt idx="3777">
                  <c:v>62.95</c:v>
                </c:pt>
                <c:pt idx="3778">
                  <c:v>62.966666666666633</c:v>
                </c:pt>
                <c:pt idx="3779">
                  <c:v>62.983333333333334</c:v>
                </c:pt>
                <c:pt idx="3780">
                  <c:v>63</c:v>
                </c:pt>
                <c:pt idx="3781">
                  <c:v>63.01666666666663</c:v>
                </c:pt>
                <c:pt idx="3782">
                  <c:v>63.033333333333331</c:v>
                </c:pt>
                <c:pt idx="3783">
                  <c:v>63.05</c:v>
                </c:pt>
                <c:pt idx="3784">
                  <c:v>63.066666666666642</c:v>
                </c:pt>
                <c:pt idx="3785">
                  <c:v>63.083333333333336</c:v>
                </c:pt>
                <c:pt idx="3786">
                  <c:v>63.1</c:v>
                </c:pt>
                <c:pt idx="3787">
                  <c:v>63.116666666666632</c:v>
                </c:pt>
                <c:pt idx="3788">
                  <c:v>63.133333333333333</c:v>
                </c:pt>
                <c:pt idx="3789">
                  <c:v>63.15</c:v>
                </c:pt>
                <c:pt idx="3790">
                  <c:v>63.166666666666636</c:v>
                </c:pt>
                <c:pt idx="3791">
                  <c:v>63.18333333333333</c:v>
                </c:pt>
                <c:pt idx="3792">
                  <c:v>63.2</c:v>
                </c:pt>
                <c:pt idx="3793">
                  <c:v>63.216666666666633</c:v>
                </c:pt>
                <c:pt idx="3794">
                  <c:v>63.233333333333348</c:v>
                </c:pt>
                <c:pt idx="3795">
                  <c:v>63.25</c:v>
                </c:pt>
                <c:pt idx="3796">
                  <c:v>63.266666666666637</c:v>
                </c:pt>
                <c:pt idx="3797">
                  <c:v>63.283333333333331</c:v>
                </c:pt>
                <c:pt idx="3798">
                  <c:v>63.3</c:v>
                </c:pt>
                <c:pt idx="3799">
                  <c:v>63.316666666666627</c:v>
                </c:pt>
                <c:pt idx="3800">
                  <c:v>63.333333333333336</c:v>
                </c:pt>
                <c:pt idx="3801">
                  <c:v>63.35</c:v>
                </c:pt>
                <c:pt idx="3802">
                  <c:v>63.366666666666632</c:v>
                </c:pt>
                <c:pt idx="3803">
                  <c:v>63.383333333333326</c:v>
                </c:pt>
                <c:pt idx="3804">
                  <c:v>63.4</c:v>
                </c:pt>
                <c:pt idx="3805">
                  <c:v>63.416666666666622</c:v>
                </c:pt>
                <c:pt idx="3806">
                  <c:v>63.43333333333333</c:v>
                </c:pt>
                <c:pt idx="3807">
                  <c:v>63.45</c:v>
                </c:pt>
                <c:pt idx="3808">
                  <c:v>63.466666666666633</c:v>
                </c:pt>
                <c:pt idx="3809">
                  <c:v>63.483333333333334</c:v>
                </c:pt>
                <c:pt idx="3810">
                  <c:v>63.5</c:v>
                </c:pt>
                <c:pt idx="3811">
                  <c:v>63.51666666666663</c:v>
                </c:pt>
                <c:pt idx="3812">
                  <c:v>63.533333333333331</c:v>
                </c:pt>
                <c:pt idx="3813">
                  <c:v>63.55</c:v>
                </c:pt>
                <c:pt idx="3814">
                  <c:v>63.566666666666642</c:v>
                </c:pt>
                <c:pt idx="3815">
                  <c:v>63.583333333333336</c:v>
                </c:pt>
                <c:pt idx="3816">
                  <c:v>63.6</c:v>
                </c:pt>
                <c:pt idx="3817">
                  <c:v>63.616666666666632</c:v>
                </c:pt>
                <c:pt idx="3818">
                  <c:v>63.633333333333333</c:v>
                </c:pt>
                <c:pt idx="3819">
                  <c:v>63.65</c:v>
                </c:pt>
                <c:pt idx="3820">
                  <c:v>63.666666666666636</c:v>
                </c:pt>
                <c:pt idx="3821">
                  <c:v>63.68333333333333</c:v>
                </c:pt>
                <c:pt idx="3822">
                  <c:v>63.7</c:v>
                </c:pt>
                <c:pt idx="3823">
                  <c:v>63.716666666666633</c:v>
                </c:pt>
                <c:pt idx="3824">
                  <c:v>63.733333333333348</c:v>
                </c:pt>
                <c:pt idx="3825">
                  <c:v>63.75</c:v>
                </c:pt>
                <c:pt idx="3826">
                  <c:v>63.766666666666637</c:v>
                </c:pt>
                <c:pt idx="3827">
                  <c:v>63.783333333333331</c:v>
                </c:pt>
                <c:pt idx="3828">
                  <c:v>63.8</c:v>
                </c:pt>
                <c:pt idx="3829">
                  <c:v>63.816666666666627</c:v>
                </c:pt>
                <c:pt idx="3830">
                  <c:v>63.833333333333336</c:v>
                </c:pt>
                <c:pt idx="3831">
                  <c:v>63.85</c:v>
                </c:pt>
                <c:pt idx="3832">
                  <c:v>63.866666666666632</c:v>
                </c:pt>
                <c:pt idx="3833">
                  <c:v>63.883333333333326</c:v>
                </c:pt>
                <c:pt idx="3834">
                  <c:v>63.9</c:v>
                </c:pt>
                <c:pt idx="3835">
                  <c:v>63.916666666666622</c:v>
                </c:pt>
                <c:pt idx="3836">
                  <c:v>63.93333333333333</c:v>
                </c:pt>
                <c:pt idx="3837">
                  <c:v>63.95</c:v>
                </c:pt>
                <c:pt idx="3838">
                  <c:v>63.966666666666633</c:v>
                </c:pt>
                <c:pt idx="3839">
                  <c:v>63.983333333333334</c:v>
                </c:pt>
                <c:pt idx="3840">
                  <c:v>64</c:v>
                </c:pt>
                <c:pt idx="3841">
                  <c:v>64.016666666666666</c:v>
                </c:pt>
                <c:pt idx="3842">
                  <c:v>64.033333333333303</c:v>
                </c:pt>
                <c:pt idx="3843">
                  <c:v>64.05</c:v>
                </c:pt>
                <c:pt idx="3844">
                  <c:v>64.066666666666663</c:v>
                </c:pt>
                <c:pt idx="3845">
                  <c:v>64.0833333333333</c:v>
                </c:pt>
                <c:pt idx="3846">
                  <c:v>64.099999999999994</c:v>
                </c:pt>
                <c:pt idx="3847">
                  <c:v>64.11666666666666</c:v>
                </c:pt>
                <c:pt idx="3848">
                  <c:v>64.133333333333297</c:v>
                </c:pt>
                <c:pt idx="3849">
                  <c:v>64.149999999999991</c:v>
                </c:pt>
                <c:pt idx="3850">
                  <c:v>64.166666666666671</c:v>
                </c:pt>
                <c:pt idx="3851">
                  <c:v>64.183333333333294</c:v>
                </c:pt>
                <c:pt idx="3852">
                  <c:v>64.2</c:v>
                </c:pt>
                <c:pt idx="3853">
                  <c:v>64.216666666666697</c:v>
                </c:pt>
                <c:pt idx="3854">
                  <c:v>64.233333333333306</c:v>
                </c:pt>
                <c:pt idx="3855">
                  <c:v>64.25</c:v>
                </c:pt>
                <c:pt idx="3856">
                  <c:v>64.266666666666666</c:v>
                </c:pt>
                <c:pt idx="3857">
                  <c:v>64.283333333333303</c:v>
                </c:pt>
                <c:pt idx="3858">
                  <c:v>64.3</c:v>
                </c:pt>
                <c:pt idx="3859">
                  <c:v>64.316666666666663</c:v>
                </c:pt>
                <c:pt idx="3860">
                  <c:v>64.3333333333333</c:v>
                </c:pt>
                <c:pt idx="3861">
                  <c:v>64.349999999999994</c:v>
                </c:pt>
                <c:pt idx="3862">
                  <c:v>64.36666666666666</c:v>
                </c:pt>
                <c:pt idx="3863">
                  <c:v>64.383333333333297</c:v>
                </c:pt>
                <c:pt idx="3864">
                  <c:v>64.400000000000006</c:v>
                </c:pt>
                <c:pt idx="3865">
                  <c:v>64.4166666666667</c:v>
                </c:pt>
                <c:pt idx="3866">
                  <c:v>64.433333333333309</c:v>
                </c:pt>
                <c:pt idx="3867">
                  <c:v>64.45</c:v>
                </c:pt>
                <c:pt idx="3868">
                  <c:v>64.466666666666697</c:v>
                </c:pt>
                <c:pt idx="3869">
                  <c:v>64.483333333333306</c:v>
                </c:pt>
                <c:pt idx="3870">
                  <c:v>64.5</c:v>
                </c:pt>
                <c:pt idx="3871">
                  <c:v>64.516666666666666</c:v>
                </c:pt>
                <c:pt idx="3872">
                  <c:v>64.533333333333303</c:v>
                </c:pt>
                <c:pt idx="3873">
                  <c:v>64.55</c:v>
                </c:pt>
                <c:pt idx="3874">
                  <c:v>64.566666666666663</c:v>
                </c:pt>
                <c:pt idx="3875">
                  <c:v>64.5833333333333</c:v>
                </c:pt>
                <c:pt idx="3876">
                  <c:v>64.599999999999994</c:v>
                </c:pt>
                <c:pt idx="3877">
                  <c:v>64.61666666666666</c:v>
                </c:pt>
                <c:pt idx="3878">
                  <c:v>64.633333333333297</c:v>
                </c:pt>
                <c:pt idx="3879">
                  <c:v>64.649999999999991</c:v>
                </c:pt>
                <c:pt idx="3880">
                  <c:v>64.666666666666671</c:v>
                </c:pt>
                <c:pt idx="3881">
                  <c:v>64.683333333333294</c:v>
                </c:pt>
                <c:pt idx="3882">
                  <c:v>64.7</c:v>
                </c:pt>
                <c:pt idx="3883">
                  <c:v>64.716666666666697</c:v>
                </c:pt>
                <c:pt idx="3884">
                  <c:v>64.733333333333306</c:v>
                </c:pt>
                <c:pt idx="3885">
                  <c:v>64.75</c:v>
                </c:pt>
                <c:pt idx="3886">
                  <c:v>64.766666666666666</c:v>
                </c:pt>
                <c:pt idx="3887">
                  <c:v>64.783333333333303</c:v>
                </c:pt>
                <c:pt idx="3888">
                  <c:v>64.8</c:v>
                </c:pt>
                <c:pt idx="3889">
                  <c:v>64.816666666666663</c:v>
                </c:pt>
                <c:pt idx="3890">
                  <c:v>64.8333333333333</c:v>
                </c:pt>
                <c:pt idx="3891">
                  <c:v>64.849999999999994</c:v>
                </c:pt>
                <c:pt idx="3892">
                  <c:v>64.86666666666666</c:v>
                </c:pt>
                <c:pt idx="3893">
                  <c:v>64.883333333333297</c:v>
                </c:pt>
                <c:pt idx="3894">
                  <c:v>64.900000000000006</c:v>
                </c:pt>
                <c:pt idx="3895">
                  <c:v>64.9166666666667</c:v>
                </c:pt>
                <c:pt idx="3896">
                  <c:v>64.933333333333309</c:v>
                </c:pt>
                <c:pt idx="3897">
                  <c:v>64.95</c:v>
                </c:pt>
                <c:pt idx="3898">
                  <c:v>64.966666666666697</c:v>
                </c:pt>
                <c:pt idx="3899">
                  <c:v>64.983333333333306</c:v>
                </c:pt>
                <c:pt idx="3900">
                  <c:v>65</c:v>
                </c:pt>
                <c:pt idx="3901">
                  <c:v>65.016666666666666</c:v>
                </c:pt>
                <c:pt idx="3902">
                  <c:v>65.033333333333303</c:v>
                </c:pt>
                <c:pt idx="3903">
                  <c:v>65.05</c:v>
                </c:pt>
                <c:pt idx="3904">
                  <c:v>65.066666666666663</c:v>
                </c:pt>
                <c:pt idx="3905">
                  <c:v>65.0833333333333</c:v>
                </c:pt>
                <c:pt idx="3906">
                  <c:v>65.099999999999994</c:v>
                </c:pt>
                <c:pt idx="3907">
                  <c:v>65.11666666666666</c:v>
                </c:pt>
                <c:pt idx="3908">
                  <c:v>65.133333333333297</c:v>
                </c:pt>
                <c:pt idx="3909">
                  <c:v>65.149999999999991</c:v>
                </c:pt>
                <c:pt idx="3910">
                  <c:v>65.166666666666671</c:v>
                </c:pt>
                <c:pt idx="3911">
                  <c:v>65.183333333333294</c:v>
                </c:pt>
                <c:pt idx="3912">
                  <c:v>65.2</c:v>
                </c:pt>
                <c:pt idx="3913">
                  <c:v>65.216666666666697</c:v>
                </c:pt>
                <c:pt idx="3914">
                  <c:v>65.233333333333306</c:v>
                </c:pt>
                <c:pt idx="3915">
                  <c:v>65.25</c:v>
                </c:pt>
                <c:pt idx="3916">
                  <c:v>65.266666666666666</c:v>
                </c:pt>
                <c:pt idx="3917">
                  <c:v>65.283333333333303</c:v>
                </c:pt>
                <c:pt idx="3918">
                  <c:v>65.3</c:v>
                </c:pt>
                <c:pt idx="3919">
                  <c:v>65.316666666666663</c:v>
                </c:pt>
                <c:pt idx="3920">
                  <c:v>65.3333333333333</c:v>
                </c:pt>
                <c:pt idx="3921">
                  <c:v>65.349999999999994</c:v>
                </c:pt>
                <c:pt idx="3922">
                  <c:v>65.36666666666666</c:v>
                </c:pt>
                <c:pt idx="3923">
                  <c:v>65.383333333333297</c:v>
                </c:pt>
                <c:pt idx="3924">
                  <c:v>65.400000000000006</c:v>
                </c:pt>
                <c:pt idx="3925">
                  <c:v>65.4166666666667</c:v>
                </c:pt>
                <c:pt idx="3926">
                  <c:v>65.433333333333309</c:v>
                </c:pt>
                <c:pt idx="3927">
                  <c:v>65.45</c:v>
                </c:pt>
                <c:pt idx="3928">
                  <c:v>65.466666666666697</c:v>
                </c:pt>
                <c:pt idx="3929">
                  <c:v>65.483333333333306</c:v>
                </c:pt>
                <c:pt idx="3930">
                  <c:v>65.5</c:v>
                </c:pt>
                <c:pt idx="3931">
                  <c:v>65.516666666666666</c:v>
                </c:pt>
                <c:pt idx="3932">
                  <c:v>65.533333333333303</c:v>
                </c:pt>
                <c:pt idx="3933">
                  <c:v>65.55</c:v>
                </c:pt>
                <c:pt idx="3934">
                  <c:v>65.566666666666663</c:v>
                </c:pt>
                <c:pt idx="3935">
                  <c:v>65.5833333333333</c:v>
                </c:pt>
                <c:pt idx="3936">
                  <c:v>65.599999999999994</c:v>
                </c:pt>
                <c:pt idx="3937">
                  <c:v>65.61666666666666</c:v>
                </c:pt>
                <c:pt idx="3938">
                  <c:v>65.633333333333297</c:v>
                </c:pt>
                <c:pt idx="3939">
                  <c:v>65.649999999999991</c:v>
                </c:pt>
                <c:pt idx="3940">
                  <c:v>65.666666666666671</c:v>
                </c:pt>
                <c:pt idx="3941">
                  <c:v>65.683333333333294</c:v>
                </c:pt>
                <c:pt idx="3942">
                  <c:v>65.7</c:v>
                </c:pt>
                <c:pt idx="3943">
                  <c:v>65.716666666666697</c:v>
                </c:pt>
                <c:pt idx="3944">
                  <c:v>65.733333333333306</c:v>
                </c:pt>
                <c:pt idx="3945">
                  <c:v>65.75</c:v>
                </c:pt>
                <c:pt idx="3946">
                  <c:v>65.766666666666666</c:v>
                </c:pt>
                <c:pt idx="3947">
                  <c:v>65.783333333333303</c:v>
                </c:pt>
                <c:pt idx="3948">
                  <c:v>65.8</c:v>
                </c:pt>
                <c:pt idx="3949">
                  <c:v>65.816666666666663</c:v>
                </c:pt>
                <c:pt idx="3950">
                  <c:v>65.8333333333333</c:v>
                </c:pt>
                <c:pt idx="3951">
                  <c:v>65.849999999999994</c:v>
                </c:pt>
                <c:pt idx="3952">
                  <c:v>65.86666666666666</c:v>
                </c:pt>
                <c:pt idx="3953">
                  <c:v>65.883333333333297</c:v>
                </c:pt>
                <c:pt idx="3954">
                  <c:v>65.900000000000006</c:v>
                </c:pt>
                <c:pt idx="3955">
                  <c:v>65.9166666666667</c:v>
                </c:pt>
                <c:pt idx="3956">
                  <c:v>65.933333333333309</c:v>
                </c:pt>
                <c:pt idx="3957">
                  <c:v>65.95</c:v>
                </c:pt>
                <c:pt idx="3958">
                  <c:v>65.966666666666697</c:v>
                </c:pt>
                <c:pt idx="3959">
                  <c:v>65.983333333333306</c:v>
                </c:pt>
                <c:pt idx="3960">
                  <c:v>66</c:v>
                </c:pt>
                <c:pt idx="3961">
                  <c:v>66.016666666666666</c:v>
                </c:pt>
                <c:pt idx="3962">
                  <c:v>66.033333333333303</c:v>
                </c:pt>
                <c:pt idx="3963">
                  <c:v>66.05</c:v>
                </c:pt>
                <c:pt idx="3964">
                  <c:v>66.066666666666663</c:v>
                </c:pt>
                <c:pt idx="3965">
                  <c:v>66.0833333333333</c:v>
                </c:pt>
                <c:pt idx="3966">
                  <c:v>66.099999999999994</c:v>
                </c:pt>
                <c:pt idx="3967">
                  <c:v>66.11666666666666</c:v>
                </c:pt>
                <c:pt idx="3968">
                  <c:v>66.133333333333297</c:v>
                </c:pt>
                <c:pt idx="3969">
                  <c:v>66.149999999999991</c:v>
                </c:pt>
                <c:pt idx="3970">
                  <c:v>66.166666666666671</c:v>
                </c:pt>
                <c:pt idx="3971">
                  <c:v>66.183333333333294</c:v>
                </c:pt>
                <c:pt idx="3972">
                  <c:v>66.2</c:v>
                </c:pt>
                <c:pt idx="3973">
                  <c:v>66.216666666666697</c:v>
                </c:pt>
                <c:pt idx="3974">
                  <c:v>66.233333333333306</c:v>
                </c:pt>
                <c:pt idx="3975">
                  <c:v>66.25</c:v>
                </c:pt>
                <c:pt idx="3976">
                  <c:v>66.266666666666666</c:v>
                </c:pt>
                <c:pt idx="3977">
                  <c:v>66.283333333333303</c:v>
                </c:pt>
                <c:pt idx="3978">
                  <c:v>66.3</c:v>
                </c:pt>
                <c:pt idx="3979">
                  <c:v>66.316666666666663</c:v>
                </c:pt>
                <c:pt idx="3980">
                  <c:v>66.3333333333333</c:v>
                </c:pt>
                <c:pt idx="3981">
                  <c:v>66.349999999999994</c:v>
                </c:pt>
                <c:pt idx="3982">
                  <c:v>66.36666666666666</c:v>
                </c:pt>
                <c:pt idx="3983">
                  <c:v>66.383333333333297</c:v>
                </c:pt>
                <c:pt idx="3984">
                  <c:v>66.400000000000006</c:v>
                </c:pt>
                <c:pt idx="3985">
                  <c:v>66.4166666666667</c:v>
                </c:pt>
                <c:pt idx="3986">
                  <c:v>66.433333333333309</c:v>
                </c:pt>
                <c:pt idx="3987">
                  <c:v>66.45</c:v>
                </c:pt>
                <c:pt idx="3988">
                  <c:v>66.466666666666697</c:v>
                </c:pt>
                <c:pt idx="3989">
                  <c:v>66.483333333333306</c:v>
                </c:pt>
                <c:pt idx="3990">
                  <c:v>66.5</c:v>
                </c:pt>
                <c:pt idx="3991">
                  <c:v>66.516666666666666</c:v>
                </c:pt>
                <c:pt idx="3992">
                  <c:v>66.533333333333303</c:v>
                </c:pt>
                <c:pt idx="3993">
                  <c:v>66.55</c:v>
                </c:pt>
                <c:pt idx="3994">
                  <c:v>66.566666666666663</c:v>
                </c:pt>
                <c:pt idx="3995">
                  <c:v>66.5833333333333</c:v>
                </c:pt>
                <c:pt idx="3996">
                  <c:v>66.599999999999994</c:v>
                </c:pt>
                <c:pt idx="3997">
                  <c:v>66.61666666666666</c:v>
                </c:pt>
                <c:pt idx="3998">
                  <c:v>66.633333333333297</c:v>
                </c:pt>
                <c:pt idx="3999">
                  <c:v>66.649999999999991</c:v>
                </c:pt>
                <c:pt idx="4000">
                  <c:v>66.666666666666671</c:v>
                </c:pt>
                <c:pt idx="4001">
                  <c:v>66.683333333333294</c:v>
                </c:pt>
                <c:pt idx="4002">
                  <c:v>66.7</c:v>
                </c:pt>
                <c:pt idx="4003">
                  <c:v>66.716666666666697</c:v>
                </c:pt>
                <c:pt idx="4004">
                  <c:v>66.733333333333306</c:v>
                </c:pt>
                <c:pt idx="4005">
                  <c:v>66.75</c:v>
                </c:pt>
                <c:pt idx="4006">
                  <c:v>66.766666666666666</c:v>
                </c:pt>
                <c:pt idx="4007">
                  <c:v>66.783333333333303</c:v>
                </c:pt>
                <c:pt idx="4008">
                  <c:v>66.8</c:v>
                </c:pt>
                <c:pt idx="4009">
                  <c:v>66.816666666666663</c:v>
                </c:pt>
                <c:pt idx="4010">
                  <c:v>66.8333333333333</c:v>
                </c:pt>
                <c:pt idx="4011">
                  <c:v>66.849999999999994</c:v>
                </c:pt>
                <c:pt idx="4012">
                  <c:v>66.86666666666666</c:v>
                </c:pt>
                <c:pt idx="4013">
                  <c:v>66.883333333333297</c:v>
                </c:pt>
                <c:pt idx="4014">
                  <c:v>66.900000000000006</c:v>
                </c:pt>
                <c:pt idx="4015">
                  <c:v>66.9166666666667</c:v>
                </c:pt>
                <c:pt idx="4016">
                  <c:v>66.933333333333309</c:v>
                </c:pt>
                <c:pt idx="4017">
                  <c:v>66.95</c:v>
                </c:pt>
                <c:pt idx="4018">
                  <c:v>66.966666666666697</c:v>
                </c:pt>
                <c:pt idx="4019">
                  <c:v>66.983333333333306</c:v>
                </c:pt>
                <c:pt idx="4020">
                  <c:v>67</c:v>
                </c:pt>
                <c:pt idx="4021">
                  <c:v>67.016666666666666</c:v>
                </c:pt>
                <c:pt idx="4022">
                  <c:v>67.033333333333303</c:v>
                </c:pt>
                <c:pt idx="4023">
                  <c:v>67.05</c:v>
                </c:pt>
                <c:pt idx="4024">
                  <c:v>67.066666666666663</c:v>
                </c:pt>
                <c:pt idx="4025">
                  <c:v>67.0833333333333</c:v>
                </c:pt>
                <c:pt idx="4026">
                  <c:v>67.099999999999994</c:v>
                </c:pt>
                <c:pt idx="4027">
                  <c:v>67.11666666666666</c:v>
                </c:pt>
                <c:pt idx="4028">
                  <c:v>67.133333333333297</c:v>
                </c:pt>
                <c:pt idx="4029">
                  <c:v>67.149999999999991</c:v>
                </c:pt>
                <c:pt idx="4030">
                  <c:v>67.166666666666671</c:v>
                </c:pt>
                <c:pt idx="4031">
                  <c:v>67.183333333333294</c:v>
                </c:pt>
                <c:pt idx="4032">
                  <c:v>67.2</c:v>
                </c:pt>
                <c:pt idx="4033">
                  <c:v>67.216666666666697</c:v>
                </c:pt>
                <c:pt idx="4034">
                  <c:v>67.233333333333306</c:v>
                </c:pt>
                <c:pt idx="4035">
                  <c:v>67.25</c:v>
                </c:pt>
                <c:pt idx="4036">
                  <c:v>67.266666666666666</c:v>
                </c:pt>
                <c:pt idx="4037">
                  <c:v>67.283333333333303</c:v>
                </c:pt>
                <c:pt idx="4038">
                  <c:v>67.3</c:v>
                </c:pt>
                <c:pt idx="4039">
                  <c:v>67.316666666666663</c:v>
                </c:pt>
                <c:pt idx="4040">
                  <c:v>67.3333333333333</c:v>
                </c:pt>
                <c:pt idx="4041">
                  <c:v>67.349999999999994</c:v>
                </c:pt>
                <c:pt idx="4042">
                  <c:v>67.36666666666666</c:v>
                </c:pt>
                <c:pt idx="4043">
                  <c:v>67.383333333333297</c:v>
                </c:pt>
                <c:pt idx="4044">
                  <c:v>67.400000000000006</c:v>
                </c:pt>
                <c:pt idx="4045">
                  <c:v>67.4166666666667</c:v>
                </c:pt>
                <c:pt idx="4046">
                  <c:v>67.433333333333309</c:v>
                </c:pt>
                <c:pt idx="4047">
                  <c:v>67.45</c:v>
                </c:pt>
                <c:pt idx="4048">
                  <c:v>67.466666666666697</c:v>
                </c:pt>
                <c:pt idx="4049">
                  <c:v>67.483333333333306</c:v>
                </c:pt>
                <c:pt idx="4050">
                  <c:v>67.5</c:v>
                </c:pt>
                <c:pt idx="4051">
                  <c:v>67.516666666666666</c:v>
                </c:pt>
                <c:pt idx="4052">
                  <c:v>67.533333333333303</c:v>
                </c:pt>
                <c:pt idx="4053">
                  <c:v>67.55</c:v>
                </c:pt>
                <c:pt idx="4054">
                  <c:v>67.566666666666663</c:v>
                </c:pt>
                <c:pt idx="4055">
                  <c:v>67.5833333333333</c:v>
                </c:pt>
                <c:pt idx="4056">
                  <c:v>67.599999999999994</c:v>
                </c:pt>
                <c:pt idx="4057">
                  <c:v>67.61666666666666</c:v>
                </c:pt>
                <c:pt idx="4058">
                  <c:v>67.633333333333297</c:v>
                </c:pt>
                <c:pt idx="4059">
                  <c:v>67.649999999999991</c:v>
                </c:pt>
                <c:pt idx="4060">
                  <c:v>67.666666666666671</c:v>
                </c:pt>
                <c:pt idx="4061">
                  <c:v>67.683333333333294</c:v>
                </c:pt>
                <c:pt idx="4062">
                  <c:v>67.7</c:v>
                </c:pt>
                <c:pt idx="4063">
                  <c:v>67.716666666666697</c:v>
                </c:pt>
                <c:pt idx="4064">
                  <c:v>67.733333333333306</c:v>
                </c:pt>
                <c:pt idx="4065">
                  <c:v>67.75</c:v>
                </c:pt>
                <c:pt idx="4066">
                  <c:v>67.766666666666666</c:v>
                </c:pt>
                <c:pt idx="4067">
                  <c:v>67.783333333333303</c:v>
                </c:pt>
                <c:pt idx="4068">
                  <c:v>67.8</c:v>
                </c:pt>
                <c:pt idx="4069">
                  <c:v>67.816666666666663</c:v>
                </c:pt>
                <c:pt idx="4070">
                  <c:v>67.8333333333333</c:v>
                </c:pt>
                <c:pt idx="4071">
                  <c:v>67.849999999999994</c:v>
                </c:pt>
                <c:pt idx="4072">
                  <c:v>67.86666666666666</c:v>
                </c:pt>
                <c:pt idx="4073">
                  <c:v>67.883333333333297</c:v>
                </c:pt>
                <c:pt idx="4074">
                  <c:v>67.900000000000006</c:v>
                </c:pt>
                <c:pt idx="4075">
                  <c:v>67.9166666666667</c:v>
                </c:pt>
                <c:pt idx="4076">
                  <c:v>67.933333333333309</c:v>
                </c:pt>
                <c:pt idx="4077">
                  <c:v>67.95</c:v>
                </c:pt>
                <c:pt idx="4078">
                  <c:v>67.966666666666697</c:v>
                </c:pt>
                <c:pt idx="4079">
                  <c:v>67.983333333333306</c:v>
                </c:pt>
                <c:pt idx="4080">
                  <c:v>68</c:v>
                </c:pt>
                <c:pt idx="4081">
                  <c:v>68.016666666666666</c:v>
                </c:pt>
                <c:pt idx="4082">
                  <c:v>68.033333333333303</c:v>
                </c:pt>
                <c:pt idx="4083">
                  <c:v>68.05</c:v>
                </c:pt>
                <c:pt idx="4084">
                  <c:v>68.066666666666663</c:v>
                </c:pt>
                <c:pt idx="4085">
                  <c:v>68.0833333333333</c:v>
                </c:pt>
                <c:pt idx="4086">
                  <c:v>68.099999999999994</c:v>
                </c:pt>
                <c:pt idx="4087">
                  <c:v>68.11666666666666</c:v>
                </c:pt>
                <c:pt idx="4088">
                  <c:v>68.133333333333297</c:v>
                </c:pt>
                <c:pt idx="4089">
                  <c:v>68.149999999999991</c:v>
                </c:pt>
                <c:pt idx="4090">
                  <c:v>68.166666666666671</c:v>
                </c:pt>
                <c:pt idx="4091">
                  <c:v>68.183333333333294</c:v>
                </c:pt>
                <c:pt idx="4092">
                  <c:v>68.2</c:v>
                </c:pt>
                <c:pt idx="4093">
                  <c:v>68.216666666666697</c:v>
                </c:pt>
                <c:pt idx="4094">
                  <c:v>68.233333333333306</c:v>
                </c:pt>
                <c:pt idx="4095">
                  <c:v>68.25</c:v>
                </c:pt>
                <c:pt idx="4096">
                  <c:v>68.266666666666666</c:v>
                </c:pt>
                <c:pt idx="4097">
                  <c:v>68.283333333333303</c:v>
                </c:pt>
                <c:pt idx="4098">
                  <c:v>68.3</c:v>
                </c:pt>
                <c:pt idx="4099">
                  <c:v>68.316666666666663</c:v>
                </c:pt>
                <c:pt idx="4100">
                  <c:v>68.3333333333333</c:v>
                </c:pt>
                <c:pt idx="4101">
                  <c:v>68.349999999999994</c:v>
                </c:pt>
                <c:pt idx="4102">
                  <c:v>68.36666666666666</c:v>
                </c:pt>
                <c:pt idx="4103">
                  <c:v>68.383333333333297</c:v>
                </c:pt>
                <c:pt idx="4104">
                  <c:v>68.400000000000006</c:v>
                </c:pt>
                <c:pt idx="4105">
                  <c:v>68.4166666666667</c:v>
                </c:pt>
                <c:pt idx="4106">
                  <c:v>68.433333333333309</c:v>
                </c:pt>
                <c:pt idx="4107">
                  <c:v>68.45</c:v>
                </c:pt>
                <c:pt idx="4108">
                  <c:v>68.466666666666697</c:v>
                </c:pt>
                <c:pt idx="4109">
                  <c:v>68.483333333333306</c:v>
                </c:pt>
                <c:pt idx="4110">
                  <c:v>68.5</c:v>
                </c:pt>
                <c:pt idx="4111">
                  <c:v>68.516666666666666</c:v>
                </c:pt>
                <c:pt idx="4112">
                  <c:v>68.533333333333303</c:v>
                </c:pt>
                <c:pt idx="4113">
                  <c:v>68.55</c:v>
                </c:pt>
                <c:pt idx="4114">
                  <c:v>68.566666666666663</c:v>
                </c:pt>
                <c:pt idx="4115">
                  <c:v>68.5833333333333</c:v>
                </c:pt>
                <c:pt idx="4116">
                  <c:v>68.599999999999994</c:v>
                </c:pt>
                <c:pt idx="4117">
                  <c:v>68.61666666666666</c:v>
                </c:pt>
                <c:pt idx="4118">
                  <c:v>68.633333333333297</c:v>
                </c:pt>
                <c:pt idx="4119">
                  <c:v>68.649999999999991</c:v>
                </c:pt>
                <c:pt idx="4120">
                  <c:v>68.666666666666671</c:v>
                </c:pt>
                <c:pt idx="4121">
                  <c:v>68.683333333333294</c:v>
                </c:pt>
                <c:pt idx="4122">
                  <c:v>68.7</c:v>
                </c:pt>
                <c:pt idx="4123">
                  <c:v>68.716666666666697</c:v>
                </c:pt>
                <c:pt idx="4124">
                  <c:v>68.733333333333306</c:v>
                </c:pt>
                <c:pt idx="4125">
                  <c:v>68.75</c:v>
                </c:pt>
                <c:pt idx="4126">
                  <c:v>68.766666666666666</c:v>
                </c:pt>
                <c:pt idx="4127">
                  <c:v>68.783333333333303</c:v>
                </c:pt>
                <c:pt idx="4128">
                  <c:v>68.8</c:v>
                </c:pt>
                <c:pt idx="4129">
                  <c:v>68.816666666666663</c:v>
                </c:pt>
                <c:pt idx="4130">
                  <c:v>68.8333333333333</c:v>
                </c:pt>
                <c:pt idx="4131">
                  <c:v>68.849999999999994</c:v>
                </c:pt>
                <c:pt idx="4132">
                  <c:v>68.86666666666666</c:v>
                </c:pt>
                <c:pt idx="4133">
                  <c:v>68.883333333333297</c:v>
                </c:pt>
                <c:pt idx="4134">
                  <c:v>68.900000000000006</c:v>
                </c:pt>
                <c:pt idx="4135">
                  <c:v>68.9166666666667</c:v>
                </c:pt>
                <c:pt idx="4136">
                  <c:v>68.933333333333309</c:v>
                </c:pt>
                <c:pt idx="4137">
                  <c:v>68.95</c:v>
                </c:pt>
                <c:pt idx="4138">
                  <c:v>68.966666666666697</c:v>
                </c:pt>
                <c:pt idx="4139">
                  <c:v>68.983333333333306</c:v>
                </c:pt>
                <c:pt idx="4140">
                  <c:v>69</c:v>
                </c:pt>
                <c:pt idx="4141">
                  <c:v>69.016666666666666</c:v>
                </c:pt>
                <c:pt idx="4142">
                  <c:v>69.033333333333303</c:v>
                </c:pt>
                <c:pt idx="4143">
                  <c:v>69.05</c:v>
                </c:pt>
                <c:pt idx="4144">
                  <c:v>69.066666666666663</c:v>
                </c:pt>
                <c:pt idx="4145">
                  <c:v>69.0833333333333</c:v>
                </c:pt>
                <c:pt idx="4146">
                  <c:v>69.099999999999994</c:v>
                </c:pt>
                <c:pt idx="4147">
                  <c:v>69.11666666666666</c:v>
                </c:pt>
                <c:pt idx="4148">
                  <c:v>69.133333333333297</c:v>
                </c:pt>
                <c:pt idx="4149">
                  <c:v>69.149999999999991</c:v>
                </c:pt>
                <c:pt idx="4150">
                  <c:v>69.166666666666671</c:v>
                </c:pt>
                <c:pt idx="4151">
                  <c:v>69.183333333333294</c:v>
                </c:pt>
                <c:pt idx="4152">
                  <c:v>69.2</c:v>
                </c:pt>
                <c:pt idx="4153">
                  <c:v>69.216666666666697</c:v>
                </c:pt>
                <c:pt idx="4154">
                  <c:v>69.233333333333306</c:v>
                </c:pt>
                <c:pt idx="4155">
                  <c:v>69.25</c:v>
                </c:pt>
                <c:pt idx="4156">
                  <c:v>69.266666666666666</c:v>
                </c:pt>
                <c:pt idx="4157">
                  <c:v>69.283333333333303</c:v>
                </c:pt>
                <c:pt idx="4158">
                  <c:v>69.3</c:v>
                </c:pt>
                <c:pt idx="4159">
                  <c:v>69.316666666666663</c:v>
                </c:pt>
                <c:pt idx="4160">
                  <c:v>69.3333333333333</c:v>
                </c:pt>
                <c:pt idx="4161">
                  <c:v>69.349999999999994</c:v>
                </c:pt>
                <c:pt idx="4162">
                  <c:v>69.36666666666666</c:v>
                </c:pt>
                <c:pt idx="4163">
                  <c:v>69.383333333333297</c:v>
                </c:pt>
                <c:pt idx="4164">
                  <c:v>69.400000000000006</c:v>
                </c:pt>
                <c:pt idx="4165">
                  <c:v>69.4166666666667</c:v>
                </c:pt>
                <c:pt idx="4166">
                  <c:v>69.433333333333309</c:v>
                </c:pt>
                <c:pt idx="4167">
                  <c:v>69.45</c:v>
                </c:pt>
                <c:pt idx="4168">
                  <c:v>69.466666666666697</c:v>
                </c:pt>
                <c:pt idx="4169">
                  <c:v>69.483333333333306</c:v>
                </c:pt>
                <c:pt idx="4170">
                  <c:v>69.5</c:v>
                </c:pt>
                <c:pt idx="4171">
                  <c:v>69.516666666666666</c:v>
                </c:pt>
                <c:pt idx="4172">
                  <c:v>69.533333333333303</c:v>
                </c:pt>
                <c:pt idx="4173">
                  <c:v>69.55</c:v>
                </c:pt>
                <c:pt idx="4174">
                  <c:v>69.566666666666663</c:v>
                </c:pt>
                <c:pt idx="4175">
                  <c:v>69.5833333333333</c:v>
                </c:pt>
                <c:pt idx="4176">
                  <c:v>69.599999999999994</c:v>
                </c:pt>
                <c:pt idx="4177">
                  <c:v>69.61666666666666</c:v>
                </c:pt>
                <c:pt idx="4178">
                  <c:v>69.633333333333297</c:v>
                </c:pt>
                <c:pt idx="4179">
                  <c:v>69.649999999999991</c:v>
                </c:pt>
                <c:pt idx="4180">
                  <c:v>69.666666666666671</c:v>
                </c:pt>
                <c:pt idx="4181">
                  <c:v>69.683333333333294</c:v>
                </c:pt>
                <c:pt idx="4182">
                  <c:v>69.7</c:v>
                </c:pt>
                <c:pt idx="4183">
                  <c:v>69.716666666666697</c:v>
                </c:pt>
                <c:pt idx="4184">
                  <c:v>69.733333333333306</c:v>
                </c:pt>
                <c:pt idx="4185">
                  <c:v>69.75</c:v>
                </c:pt>
                <c:pt idx="4186">
                  <c:v>69.766666666666666</c:v>
                </c:pt>
                <c:pt idx="4187">
                  <c:v>69.783333333333303</c:v>
                </c:pt>
                <c:pt idx="4188">
                  <c:v>69.8</c:v>
                </c:pt>
                <c:pt idx="4189">
                  <c:v>69.816666666666663</c:v>
                </c:pt>
                <c:pt idx="4190">
                  <c:v>69.8333333333333</c:v>
                </c:pt>
                <c:pt idx="4191">
                  <c:v>69.849999999999994</c:v>
                </c:pt>
                <c:pt idx="4192">
                  <c:v>69.86666666666666</c:v>
                </c:pt>
                <c:pt idx="4193">
                  <c:v>69.883333333333297</c:v>
                </c:pt>
                <c:pt idx="4194">
                  <c:v>69.900000000000006</c:v>
                </c:pt>
                <c:pt idx="4195">
                  <c:v>69.9166666666667</c:v>
                </c:pt>
                <c:pt idx="4196">
                  <c:v>69.933333333333309</c:v>
                </c:pt>
                <c:pt idx="4197">
                  <c:v>69.95</c:v>
                </c:pt>
                <c:pt idx="4198">
                  <c:v>69.966666666666697</c:v>
                </c:pt>
                <c:pt idx="4199">
                  <c:v>69.983333333333306</c:v>
                </c:pt>
                <c:pt idx="4200">
                  <c:v>70</c:v>
                </c:pt>
                <c:pt idx="4201">
                  <c:v>70.016666666666666</c:v>
                </c:pt>
                <c:pt idx="4202">
                  <c:v>70.033333333333303</c:v>
                </c:pt>
                <c:pt idx="4203">
                  <c:v>70.05</c:v>
                </c:pt>
                <c:pt idx="4204">
                  <c:v>70.066666666666663</c:v>
                </c:pt>
                <c:pt idx="4205">
                  <c:v>70.0833333333333</c:v>
                </c:pt>
                <c:pt idx="4206">
                  <c:v>70.099999999999994</c:v>
                </c:pt>
                <c:pt idx="4207">
                  <c:v>70.11666666666666</c:v>
                </c:pt>
                <c:pt idx="4208">
                  <c:v>70.133333333333297</c:v>
                </c:pt>
                <c:pt idx="4209">
                  <c:v>70.149999999999991</c:v>
                </c:pt>
                <c:pt idx="4210">
                  <c:v>70.166666666666671</c:v>
                </c:pt>
                <c:pt idx="4211">
                  <c:v>70.183333333333294</c:v>
                </c:pt>
                <c:pt idx="4212">
                  <c:v>70.2</c:v>
                </c:pt>
                <c:pt idx="4213">
                  <c:v>70.216666666666697</c:v>
                </c:pt>
                <c:pt idx="4214">
                  <c:v>70.233333333333306</c:v>
                </c:pt>
                <c:pt idx="4215">
                  <c:v>70.25</c:v>
                </c:pt>
                <c:pt idx="4216">
                  <c:v>70.266666666666666</c:v>
                </c:pt>
                <c:pt idx="4217">
                  <c:v>70.283333333333303</c:v>
                </c:pt>
                <c:pt idx="4218">
                  <c:v>70.3</c:v>
                </c:pt>
                <c:pt idx="4219">
                  <c:v>70.316666666666663</c:v>
                </c:pt>
                <c:pt idx="4220">
                  <c:v>70.3333333333333</c:v>
                </c:pt>
                <c:pt idx="4221">
                  <c:v>70.349999999999994</c:v>
                </c:pt>
                <c:pt idx="4222">
                  <c:v>70.36666666666666</c:v>
                </c:pt>
                <c:pt idx="4223">
                  <c:v>70.383333333333297</c:v>
                </c:pt>
                <c:pt idx="4224">
                  <c:v>70.400000000000006</c:v>
                </c:pt>
                <c:pt idx="4225">
                  <c:v>70.4166666666667</c:v>
                </c:pt>
                <c:pt idx="4226">
                  <c:v>70.433333333333309</c:v>
                </c:pt>
                <c:pt idx="4227">
                  <c:v>70.45</c:v>
                </c:pt>
                <c:pt idx="4228">
                  <c:v>70.466666666666697</c:v>
                </c:pt>
                <c:pt idx="4229">
                  <c:v>70.483333333333306</c:v>
                </c:pt>
                <c:pt idx="4230">
                  <c:v>70.5</c:v>
                </c:pt>
                <c:pt idx="4231">
                  <c:v>70.516666666666666</c:v>
                </c:pt>
                <c:pt idx="4232">
                  <c:v>70.533333333333303</c:v>
                </c:pt>
                <c:pt idx="4233">
                  <c:v>70.55</c:v>
                </c:pt>
                <c:pt idx="4234">
                  <c:v>70.566666666666663</c:v>
                </c:pt>
                <c:pt idx="4235">
                  <c:v>70.5833333333333</c:v>
                </c:pt>
                <c:pt idx="4236">
                  <c:v>70.599999999999994</c:v>
                </c:pt>
                <c:pt idx="4237">
                  <c:v>70.61666666666666</c:v>
                </c:pt>
                <c:pt idx="4238">
                  <c:v>70.633333333333297</c:v>
                </c:pt>
                <c:pt idx="4239">
                  <c:v>70.649999999999991</c:v>
                </c:pt>
                <c:pt idx="4240">
                  <c:v>70.666666666666671</c:v>
                </c:pt>
                <c:pt idx="4241">
                  <c:v>70.683333333333294</c:v>
                </c:pt>
                <c:pt idx="4242">
                  <c:v>70.7</c:v>
                </c:pt>
                <c:pt idx="4243">
                  <c:v>70.716666666666697</c:v>
                </c:pt>
                <c:pt idx="4244">
                  <c:v>70.733333333333306</c:v>
                </c:pt>
                <c:pt idx="4245">
                  <c:v>70.75</c:v>
                </c:pt>
                <c:pt idx="4246">
                  <c:v>70.766666666666666</c:v>
                </c:pt>
                <c:pt idx="4247">
                  <c:v>70.783333333333303</c:v>
                </c:pt>
                <c:pt idx="4248">
                  <c:v>70.8</c:v>
                </c:pt>
                <c:pt idx="4249">
                  <c:v>70.816666666666663</c:v>
                </c:pt>
                <c:pt idx="4250">
                  <c:v>70.8333333333333</c:v>
                </c:pt>
                <c:pt idx="4251">
                  <c:v>70.849999999999994</c:v>
                </c:pt>
                <c:pt idx="4252">
                  <c:v>70.86666666666666</c:v>
                </c:pt>
                <c:pt idx="4253">
                  <c:v>70.883333333333297</c:v>
                </c:pt>
                <c:pt idx="4254">
                  <c:v>70.900000000000006</c:v>
                </c:pt>
                <c:pt idx="4255">
                  <c:v>70.9166666666667</c:v>
                </c:pt>
                <c:pt idx="4256">
                  <c:v>70.933333333333309</c:v>
                </c:pt>
                <c:pt idx="4257">
                  <c:v>70.95</c:v>
                </c:pt>
                <c:pt idx="4258">
                  <c:v>70.966666666666697</c:v>
                </c:pt>
                <c:pt idx="4259">
                  <c:v>70.983333333333306</c:v>
                </c:pt>
                <c:pt idx="4260">
                  <c:v>71</c:v>
                </c:pt>
                <c:pt idx="4261">
                  <c:v>71.016666666666666</c:v>
                </c:pt>
                <c:pt idx="4262">
                  <c:v>71.033333333333303</c:v>
                </c:pt>
                <c:pt idx="4263">
                  <c:v>71.05</c:v>
                </c:pt>
                <c:pt idx="4264">
                  <c:v>71.066666666666663</c:v>
                </c:pt>
                <c:pt idx="4265">
                  <c:v>71.0833333333333</c:v>
                </c:pt>
                <c:pt idx="4266">
                  <c:v>71.099999999999994</c:v>
                </c:pt>
                <c:pt idx="4267">
                  <c:v>71.11666666666666</c:v>
                </c:pt>
                <c:pt idx="4268">
                  <c:v>71.133333333333297</c:v>
                </c:pt>
                <c:pt idx="4269">
                  <c:v>71.149999999999991</c:v>
                </c:pt>
                <c:pt idx="4270">
                  <c:v>71.166666666666671</c:v>
                </c:pt>
                <c:pt idx="4271">
                  <c:v>71.183333333333294</c:v>
                </c:pt>
                <c:pt idx="4272">
                  <c:v>71.2</c:v>
                </c:pt>
                <c:pt idx="4273">
                  <c:v>71.216666666666697</c:v>
                </c:pt>
                <c:pt idx="4274">
                  <c:v>71.233333333333306</c:v>
                </c:pt>
                <c:pt idx="4275">
                  <c:v>71.25</c:v>
                </c:pt>
                <c:pt idx="4276">
                  <c:v>71.266666666666666</c:v>
                </c:pt>
                <c:pt idx="4277">
                  <c:v>71.283333333333303</c:v>
                </c:pt>
                <c:pt idx="4278">
                  <c:v>71.3</c:v>
                </c:pt>
                <c:pt idx="4279">
                  <c:v>71.316666666666663</c:v>
                </c:pt>
                <c:pt idx="4280">
                  <c:v>71.3333333333333</c:v>
                </c:pt>
                <c:pt idx="4281">
                  <c:v>71.349999999999994</c:v>
                </c:pt>
                <c:pt idx="4282">
                  <c:v>71.36666666666666</c:v>
                </c:pt>
                <c:pt idx="4283">
                  <c:v>71.383333333333297</c:v>
                </c:pt>
                <c:pt idx="4284">
                  <c:v>71.400000000000006</c:v>
                </c:pt>
                <c:pt idx="4285">
                  <c:v>71.4166666666667</c:v>
                </c:pt>
                <c:pt idx="4286">
                  <c:v>71.433333333333309</c:v>
                </c:pt>
                <c:pt idx="4287">
                  <c:v>71.45</c:v>
                </c:pt>
                <c:pt idx="4288">
                  <c:v>71.466666666666697</c:v>
                </c:pt>
                <c:pt idx="4289">
                  <c:v>71.483333333333306</c:v>
                </c:pt>
                <c:pt idx="4290">
                  <c:v>71.5</c:v>
                </c:pt>
                <c:pt idx="4291">
                  <c:v>71.516666666666666</c:v>
                </c:pt>
                <c:pt idx="4292">
                  <c:v>71.533333333333303</c:v>
                </c:pt>
                <c:pt idx="4293">
                  <c:v>71.55</c:v>
                </c:pt>
                <c:pt idx="4294">
                  <c:v>71.566666666666663</c:v>
                </c:pt>
                <c:pt idx="4295">
                  <c:v>71.5833333333333</c:v>
                </c:pt>
                <c:pt idx="4296">
                  <c:v>71.599999999999994</c:v>
                </c:pt>
                <c:pt idx="4297">
                  <c:v>71.61666666666666</c:v>
                </c:pt>
                <c:pt idx="4298">
                  <c:v>71.633333333333297</c:v>
                </c:pt>
                <c:pt idx="4299">
                  <c:v>71.649999999999991</c:v>
                </c:pt>
                <c:pt idx="4300">
                  <c:v>71.666666666666671</c:v>
                </c:pt>
                <c:pt idx="4301">
                  <c:v>71.683333333333294</c:v>
                </c:pt>
                <c:pt idx="4302">
                  <c:v>71.7</c:v>
                </c:pt>
                <c:pt idx="4303">
                  <c:v>71.716666666666697</c:v>
                </c:pt>
                <c:pt idx="4304">
                  <c:v>71.733333333333306</c:v>
                </c:pt>
                <c:pt idx="4305">
                  <c:v>71.75</c:v>
                </c:pt>
                <c:pt idx="4306">
                  <c:v>71.766666666666666</c:v>
                </c:pt>
                <c:pt idx="4307">
                  <c:v>71.783333333333303</c:v>
                </c:pt>
                <c:pt idx="4308">
                  <c:v>71.8</c:v>
                </c:pt>
                <c:pt idx="4309">
                  <c:v>71.816666666666663</c:v>
                </c:pt>
                <c:pt idx="4310">
                  <c:v>71.8333333333333</c:v>
                </c:pt>
                <c:pt idx="4311">
                  <c:v>71.849999999999994</c:v>
                </c:pt>
                <c:pt idx="4312">
                  <c:v>71.86666666666666</c:v>
                </c:pt>
                <c:pt idx="4313">
                  <c:v>71.883333333333297</c:v>
                </c:pt>
                <c:pt idx="4314">
                  <c:v>71.900000000000006</c:v>
                </c:pt>
                <c:pt idx="4315">
                  <c:v>71.9166666666667</c:v>
                </c:pt>
                <c:pt idx="4316">
                  <c:v>71.933333333333309</c:v>
                </c:pt>
                <c:pt idx="4317">
                  <c:v>71.95</c:v>
                </c:pt>
                <c:pt idx="4318">
                  <c:v>71.966666666666697</c:v>
                </c:pt>
                <c:pt idx="4319">
                  <c:v>71.983333333333306</c:v>
                </c:pt>
                <c:pt idx="4320">
                  <c:v>72</c:v>
                </c:pt>
                <c:pt idx="4321">
                  <c:v>72.016666666666666</c:v>
                </c:pt>
                <c:pt idx="4322">
                  <c:v>72.033333333333303</c:v>
                </c:pt>
                <c:pt idx="4323">
                  <c:v>72.05</c:v>
                </c:pt>
                <c:pt idx="4324">
                  <c:v>72.066666666666663</c:v>
                </c:pt>
                <c:pt idx="4325">
                  <c:v>72.0833333333333</c:v>
                </c:pt>
                <c:pt idx="4326">
                  <c:v>72.099999999999994</c:v>
                </c:pt>
                <c:pt idx="4327">
                  <c:v>72.11666666666666</c:v>
                </c:pt>
                <c:pt idx="4328">
                  <c:v>72.133333333333297</c:v>
                </c:pt>
                <c:pt idx="4329">
                  <c:v>72.149999999999991</c:v>
                </c:pt>
                <c:pt idx="4330">
                  <c:v>72.166666666666671</c:v>
                </c:pt>
                <c:pt idx="4331">
                  <c:v>72.183333333333294</c:v>
                </c:pt>
                <c:pt idx="4332">
                  <c:v>72.2</c:v>
                </c:pt>
                <c:pt idx="4333">
                  <c:v>72.216666666666697</c:v>
                </c:pt>
                <c:pt idx="4334">
                  <c:v>72.233333333333306</c:v>
                </c:pt>
                <c:pt idx="4335">
                  <c:v>72.25</c:v>
                </c:pt>
                <c:pt idx="4336">
                  <c:v>72.266666666666666</c:v>
                </c:pt>
                <c:pt idx="4337">
                  <c:v>72.283333333333303</c:v>
                </c:pt>
                <c:pt idx="4338">
                  <c:v>72.3</c:v>
                </c:pt>
                <c:pt idx="4339">
                  <c:v>72.316666666666663</c:v>
                </c:pt>
                <c:pt idx="4340">
                  <c:v>72.3333333333333</c:v>
                </c:pt>
                <c:pt idx="4341">
                  <c:v>72.349999999999994</c:v>
                </c:pt>
                <c:pt idx="4342">
                  <c:v>72.36666666666666</c:v>
                </c:pt>
                <c:pt idx="4343">
                  <c:v>72.383333333333297</c:v>
                </c:pt>
                <c:pt idx="4344">
                  <c:v>72.400000000000006</c:v>
                </c:pt>
                <c:pt idx="4345">
                  <c:v>72.4166666666667</c:v>
                </c:pt>
                <c:pt idx="4346">
                  <c:v>72.433333333333309</c:v>
                </c:pt>
                <c:pt idx="4347">
                  <c:v>72.45</c:v>
                </c:pt>
                <c:pt idx="4348">
                  <c:v>72.466666666666697</c:v>
                </c:pt>
                <c:pt idx="4349">
                  <c:v>72.483333333333306</c:v>
                </c:pt>
                <c:pt idx="4350">
                  <c:v>72.5</c:v>
                </c:pt>
                <c:pt idx="4351">
                  <c:v>72.516666666666666</c:v>
                </c:pt>
                <c:pt idx="4352">
                  <c:v>72.533333333333303</c:v>
                </c:pt>
                <c:pt idx="4353">
                  <c:v>72.55</c:v>
                </c:pt>
                <c:pt idx="4354">
                  <c:v>72.566666666666663</c:v>
                </c:pt>
                <c:pt idx="4355">
                  <c:v>72.5833333333333</c:v>
                </c:pt>
                <c:pt idx="4356">
                  <c:v>72.599999999999994</c:v>
                </c:pt>
                <c:pt idx="4357">
                  <c:v>72.61666666666666</c:v>
                </c:pt>
                <c:pt idx="4358">
                  <c:v>72.633333333333297</c:v>
                </c:pt>
                <c:pt idx="4359">
                  <c:v>72.649999999999991</c:v>
                </c:pt>
                <c:pt idx="4360">
                  <c:v>72.666666666666671</c:v>
                </c:pt>
                <c:pt idx="4361">
                  <c:v>72.683333333333294</c:v>
                </c:pt>
                <c:pt idx="4362">
                  <c:v>72.7</c:v>
                </c:pt>
                <c:pt idx="4363">
                  <c:v>72.716666666666697</c:v>
                </c:pt>
                <c:pt idx="4364">
                  <c:v>72.733333333333306</c:v>
                </c:pt>
                <c:pt idx="4365">
                  <c:v>72.75</c:v>
                </c:pt>
                <c:pt idx="4366">
                  <c:v>72.766666666666666</c:v>
                </c:pt>
                <c:pt idx="4367">
                  <c:v>72.783333333333303</c:v>
                </c:pt>
                <c:pt idx="4368">
                  <c:v>72.8</c:v>
                </c:pt>
                <c:pt idx="4369">
                  <c:v>72.816666666666663</c:v>
                </c:pt>
                <c:pt idx="4370">
                  <c:v>72.8333333333333</c:v>
                </c:pt>
                <c:pt idx="4371">
                  <c:v>72.849999999999994</c:v>
                </c:pt>
                <c:pt idx="4372">
                  <c:v>72.86666666666666</c:v>
                </c:pt>
                <c:pt idx="4373">
                  <c:v>72.883333333333297</c:v>
                </c:pt>
                <c:pt idx="4374">
                  <c:v>72.900000000000006</c:v>
                </c:pt>
                <c:pt idx="4375">
                  <c:v>72.9166666666667</c:v>
                </c:pt>
                <c:pt idx="4376">
                  <c:v>72.933333333333309</c:v>
                </c:pt>
                <c:pt idx="4377">
                  <c:v>72.95</c:v>
                </c:pt>
                <c:pt idx="4378">
                  <c:v>72.966666666666697</c:v>
                </c:pt>
                <c:pt idx="4379">
                  <c:v>72.983333333333306</c:v>
                </c:pt>
                <c:pt idx="4380">
                  <c:v>73</c:v>
                </c:pt>
                <c:pt idx="4381">
                  <c:v>73.016666666666666</c:v>
                </c:pt>
                <c:pt idx="4382">
                  <c:v>73.033333333333303</c:v>
                </c:pt>
                <c:pt idx="4383">
                  <c:v>73.05</c:v>
                </c:pt>
                <c:pt idx="4384">
                  <c:v>73.066666666666663</c:v>
                </c:pt>
                <c:pt idx="4385">
                  <c:v>73.0833333333333</c:v>
                </c:pt>
                <c:pt idx="4386">
                  <c:v>73.099999999999994</c:v>
                </c:pt>
                <c:pt idx="4387">
                  <c:v>73.11666666666666</c:v>
                </c:pt>
                <c:pt idx="4388">
                  <c:v>73.133333333333297</c:v>
                </c:pt>
                <c:pt idx="4389">
                  <c:v>73.149999999999991</c:v>
                </c:pt>
                <c:pt idx="4390">
                  <c:v>73.166666666666671</c:v>
                </c:pt>
                <c:pt idx="4391">
                  <c:v>73.183333333333294</c:v>
                </c:pt>
                <c:pt idx="4392">
                  <c:v>73.2</c:v>
                </c:pt>
                <c:pt idx="4393">
                  <c:v>73.216666666666697</c:v>
                </c:pt>
                <c:pt idx="4394">
                  <c:v>73.233333333333306</c:v>
                </c:pt>
                <c:pt idx="4395">
                  <c:v>73.25</c:v>
                </c:pt>
                <c:pt idx="4396">
                  <c:v>73.266666666666666</c:v>
                </c:pt>
                <c:pt idx="4397">
                  <c:v>73.283333333333303</c:v>
                </c:pt>
                <c:pt idx="4398">
                  <c:v>73.3</c:v>
                </c:pt>
                <c:pt idx="4399">
                  <c:v>73.316666666666663</c:v>
                </c:pt>
                <c:pt idx="4400">
                  <c:v>73.3333333333333</c:v>
                </c:pt>
                <c:pt idx="4401">
                  <c:v>73.349999999999994</c:v>
                </c:pt>
                <c:pt idx="4402">
                  <c:v>73.36666666666666</c:v>
                </c:pt>
                <c:pt idx="4403">
                  <c:v>73.383333333333297</c:v>
                </c:pt>
                <c:pt idx="4404">
                  <c:v>73.400000000000006</c:v>
                </c:pt>
                <c:pt idx="4405">
                  <c:v>73.4166666666667</c:v>
                </c:pt>
                <c:pt idx="4406">
                  <c:v>73.433333333333309</c:v>
                </c:pt>
                <c:pt idx="4407">
                  <c:v>73.45</c:v>
                </c:pt>
                <c:pt idx="4408">
                  <c:v>73.466666666666697</c:v>
                </c:pt>
                <c:pt idx="4409">
                  <c:v>73.483333333333306</c:v>
                </c:pt>
                <c:pt idx="4410">
                  <c:v>73.5</c:v>
                </c:pt>
                <c:pt idx="4411">
                  <c:v>73.516666666666666</c:v>
                </c:pt>
                <c:pt idx="4412">
                  <c:v>73.533333333333303</c:v>
                </c:pt>
                <c:pt idx="4413">
                  <c:v>73.55</c:v>
                </c:pt>
                <c:pt idx="4414">
                  <c:v>73.566666666666663</c:v>
                </c:pt>
                <c:pt idx="4415">
                  <c:v>73.5833333333333</c:v>
                </c:pt>
                <c:pt idx="4416">
                  <c:v>73.599999999999994</c:v>
                </c:pt>
                <c:pt idx="4417">
                  <c:v>73.61666666666666</c:v>
                </c:pt>
                <c:pt idx="4418">
                  <c:v>73.633333333333297</c:v>
                </c:pt>
                <c:pt idx="4419">
                  <c:v>73.649999999999991</c:v>
                </c:pt>
                <c:pt idx="4420">
                  <c:v>73.666666666666671</c:v>
                </c:pt>
                <c:pt idx="4421">
                  <c:v>73.683333333333294</c:v>
                </c:pt>
                <c:pt idx="4422">
                  <c:v>73.7</c:v>
                </c:pt>
                <c:pt idx="4423">
                  <c:v>73.716666666666697</c:v>
                </c:pt>
                <c:pt idx="4424">
                  <c:v>73.733333333333306</c:v>
                </c:pt>
                <c:pt idx="4425">
                  <c:v>73.75</c:v>
                </c:pt>
                <c:pt idx="4426">
                  <c:v>73.766666666666666</c:v>
                </c:pt>
                <c:pt idx="4427">
                  <c:v>73.783333333333303</c:v>
                </c:pt>
                <c:pt idx="4428">
                  <c:v>73.8</c:v>
                </c:pt>
                <c:pt idx="4429">
                  <c:v>73.816666666666663</c:v>
                </c:pt>
                <c:pt idx="4430">
                  <c:v>73.8333333333333</c:v>
                </c:pt>
                <c:pt idx="4431">
                  <c:v>73.849999999999994</c:v>
                </c:pt>
                <c:pt idx="4432">
                  <c:v>73.86666666666666</c:v>
                </c:pt>
                <c:pt idx="4433">
                  <c:v>73.883333333333297</c:v>
                </c:pt>
                <c:pt idx="4434">
                  <c:v>73.900000000000006</c:v>
                </c:pt>
                <c:pt idx="4435">
                  <c:v>73.9166666666667</c:v>
                </c:pt>
                <c:pt idx="4436">
                  <c:v>73.933333333333309</c:v>
                </c:pt>
                <c:pt idx="4437">
                  <c:v>73.95</c:v>
                </c:pt>
                <c:pt idx="4438">
                  <c:v>73.966666666666697</c:v>
                </c:pt>
                <c:pt idx="4439">
                  <c:v>73.983333333333306</c:v>
                </c:pt>
                <c:pt idx="4440">
                  <c:v>74</c:v>
                </c:pt>
                <c:pt idx="4441">
                  <c:v>74.016666666666666</c:v>
                </c:pt>
                <c:pt idx="4442">
                  <c:v>74.033333333333303</c:v>
                </c:pt>
                <c:pt idx="4443">
                  <c:v>74.05</c:v>
                </c:pt>
                <c:pt idx="4444">
                  <c:v>74.066666666666663</c:v>
                </c:pt>
                <c:pt idx="4445">
                  <c:v>74.0833333333333</c:v>
                </c:pt>
                <c:pt idx="4446">
                  <c:v>74.099999999999994</c:v>
                </c:pt>
                <c:pt idx="4447">
                  <c:v>74.11666666666666</c:v>
                </c:pt>
                <c:pt idx="4448">
                  <c:v>74.133333333333297</c:v>
                </c:pt>
                <c:pt idx="4449">
                  <c:v>74.149999999999991</c:v>
                </c:pt>
                <c:pt idx="4450">
                  <c:v>74.166666666666671</c:v>
                </c:pt>
                <c:pt idx="4451">
                  <c:v>74.183333333333294</c:v>
                </c:pt>
                <c:pt idx="4452">
                  <c:v>74.2</c:v>
                </c:pt>
                <c:pt idx="4453">
                  <c:v>74.216666666666697</c:v>
                </c:pt>
                <c:pt idx="4454">
                  <c:v>74.233333333333306</c:v>
                </c:pt>
                <c:pt idx="4455">
                  <c:v>74.25</c:v>
                </c:pt>
                <c:pt idx="4456">
                  <c:v>74.266666666666666</c:v>
                </c:pt>
                <c:pt idx="4457">
                  <c:v>74.283333333333303</c:v>
                </c:pt>
                <c:pt idx="4458">
                  <c:v>74.3</c:v>
                </c:pt>
                <c:pt idx="4459">
                  <c:v>74.316666666666663</c:v>
                </c:pt>
                <c:pt idx="4460">
                  <c:v>74.3333333333333</c:v>
                </c:pt>
                <c:pt idx="4461">
                  <c:v>74.349999999999994</c:v>
                </c:pt>
                <c:pt idx="4462">
                  <c:v>74.36666666666666</c:v>
                </c:pt>
                <c:pt idx="4463">
                  <c:v>74.383333333333297</c:v>
                </c:pt>
                <c:pt idx="4464">
                  <c:v>74.400000000000006</c:v>
                </c:pt>
                <c:pt idx="4465">
                  <c:v>74.4166666666667</c:v>
                </c:pt>
                <c:pt idx="4466">
                  <c:v>74.433333333333309</c:v>
                </c:pt>
                <c:pt idx="4467">
                  <c:v>74.45</c:v>
                </c:pt>
                <c:pt idx="4468">
                  <c:v>74.466666666666697</c:v>
                </c:pt>
                <c:pt idx="4469">
                  <c:v>74.483333333333306</c:v>
                </c:pt>
                <c:pt idx="4470">
                  <c:v>74.5</c:v>
                </c:pt>
                <c:pt idx="4471">
                  <c:v>74.516666666666666</c:v>
                </c:pt>
                <c:pt idx="4472">
                  <c:v>74.533333333333303</c:v>
                </c:pt>
                <c:pt idx="4473">
                  <c:v>74.55</c:v>
                </c:pt>
                <c:pt idx="4474">
                  <c:v>74.566666666666663</c:v>
                </c:pt>
                <c:pt idx="4475">
                  <c:v>74.5833333333333</c:v>
                </c:pt>
                <c:pt idx="4476">
                  <c:v>74.599999999999994</c:v>
                </c:pt>
                <c:pt idx="4477">
                  <c:v>74.61666666666666</c:v>
                </c:pt>
                <c:pt idx="4478">
                  <c:v>74.633333333333297</c:v>
                </c:pt>
                <c:pt idx="4479">
                  <c:v>74.649999999999991</c:v>
                </c:pt>
                <c:pt idx="4480">
                  <c:v>74.666666666666671</c:v>
                </c:pt>
                <c:pt idx="4481">
                  <c:v>74.683333333333294</c:v>
                </c:pt>
                <c:pt idx="4482">
                  <c:v>74.7</c:v>
                </c:pt>
                <c:pt idx="4483">
                  <c:v>74.716666666666697</c:v>
                </c:pt>
                <c:pt idx="4484">
                  <c:v>74.733333333333306</c:v>
                </c:pt>
                <c:pt idx="4485">
                  <c:v>74.75</c:v>
                </c:pt>
                <c:pt idx="4486">
                  <c:v>74.766666666666666</c:v>
                </c:pt>
                <c:pt idx="4487">
                  <c:v>74.783333333333303</c:v>
                </c:pt>
                <c:pt idx="4488">
                  <c:v>74.8</c:v>
                </c:pt>
                <c:pt idx="4489">
                  <c:v>74.816666666666663</c:v>
                </c:pt>
                <c:pt idx="4490">
                  <c:v>74.8333333333333</c:v>
                </c:pt>
                <c:pt idx="4491">
                  <c:v>74.849999999999994</c:v>
                </c:pt>
                <c:pt idx="4492">
                  <c:v>74.86666666666666</c:v>
                </c:pt>
                <c:pt idx="4493">
                  <c:v>74.883333333333297</c:v>
                </c:pt>
                <c:pt idx="4494">
                  <c:v>74.900000000000006</c:v>
                </c:pt>
                <c:pt idx="4495">
                  <c:v>74.9166666666667</c:v>
                </c:pt>
                <c:pt idx="4496">
                  <c:v>74.933333333333309</c:v>
                </c:pt>
                <c:pt idx="4497">
                  <c:v>74.95</c:v>
                </c:pt>
                <c:pt idx="4498">
                  <c:v>74.966666666666697</c:v>
                </c:pt>
                <c:pt idx="4499">
                  <c:v>74.983333333333306</c:v>
                </c:pt>
                <c:pt idx="4500">
                  <c:v>75</c:v>
                </c:pt>
                <c:pt idx="4501">
                  <c:v>75.016666666666666</c:v>
                </c:pt>
                <c:pt idx="4502">
                  <c:v>75.033333333333303</c:v>
                </c:pt>
                <c:pt idx="4503">
                  <c:v>75.05</c:v>
                </c:pt>
                <c:pt idx="4504">
                  <c:v>75.066666666666663</c:v>
                </c:pt>
                <c:pt idx="4505">
                  <c:v>75.0833333333333</c:v>
                </c:pt>
                <c:pt idx="4506">
                  <c:v>75.099999999999994</c:v>
                </c:pt>
                <c:pt idx="4507">
                  <c:v>75.11666666666666</c:v>
                </c:pt>
                <c:pt idx="4508">
                  <c:v>75.133333333333297</c:v>
                </c:pt>
                <c:pt idx="4509">
                  <c:v>75.149999999999991</c:v>
                </c:pt>
                <c:pt idx="4510">
                  <c:v>75.166666666666671</c:v>
                </c:pt>
                <c:pt idx="4511">
                  <c:v>75.183333333333294</c:v>
                </c:pt>
                <c:pt idx="4512">
                  <c:v>75.2</c:v>
                </c:pt>
                <c:pt idx="4513">
                  <c:v>75.216666666666697</c:v>
                </c:pt>
                <c:pt idx="4514">
                  <c:v>75.233333333333306</c:v>
                </c:pt>
                <c:pt idx="4515">
                  <c:v>75.25</c:v>
                </c:pt>
                <c:pt idx="4516">
                  <c:v>75.266666666666666</c:v>
                </c:pt>
                <c:pt idx="4517">
                  <c:v>75.283333333333303</c:v>
                </c:pt>
                <c:pt idx="4518">
                  <c:v>75.3</c:v>
                </c:pt>
                <c:pt idx="4519">
                  <c:v>75.316666666666663</c:v>
                </c:pt>
                <c:pt idx="4520">
                  <c:v>75.3333333333333</c:v>
                </c:pt>
                <c:pt idx="4521">
                  <c:v>75.349999999999994</c:v>
                </c:pt>
                <c:pt idx="4522">
                  <c:v>75.36666666666666</c:v>
                </c:pt>
                <c:pt idx="4523">
                  <c:v>75.383333333333297</c:v>
                </c:pt>
                <c:pt idx="4524">
                  <c:v>75.400000000000006</c:v>
                </c:pt>
                <c:pt idx="4525">
                  <c:v>75.4166666666667</c:v>
                </c:pt>
                <c:pt idx="4526">
                  <c:v>75.433333333333309</c:v>
                </c:pt>
                <c:pt idx="4527">
                  <c:v>75.45</c:v>
                </c:pt>
                <c:pt idx="4528">
                  <c:v>75.466666666666697</c:v>
                </c:pt>
                <c:pt idx="4529">
                  <c:v>75.483333333333306</c:v>
                </c:pt>
                <c:pt idx="4530">
                  <c:v>75.5</c:v>
                </c:pt>
                <c:pt idx="4531">
                  <c:v>75.516666666666666</c:v>
                </c:pt>
                <c:pt idx="4532">
                  <c:v>75.533333333333303</c:v>
                </c:pt>
                <c:pt idx="4533">
                  <c:v>75.55</c:v>
                </c:pt>
                <c:pt idx="4534">
                  <c:v>75.566666666666663</c:v>
                </c:pt>
                <c:pt idx="4535">
                  <c:v>75.5833333333333</c:v>
                </c:pt>
                <c:pt idx="4536">
                  <c:v>75.599999999999994</c:v>
                </c:pt>
                <c:pt idx="4537">
                  <c:v>75.61666666666666</c:v>
                </c:pt>
                <c:pt idx="4538">
                  <c:v>75.633333333333297</c:v>
                </c:pt>
                <c:pt idx="4539">
                  <c:v>75.649999999999991</c:v>
                </c:pt>
                <c:pt idx="4540">
                  <c:v>75.666666666666671</c:v>
                </c:pt>
                <c:pt idx="4541">
                  <c:v>75.683333333333294</c:v>
                </c:pt>
                <c:pt idx="4542">
                  <c:v>75.7</c:v>
                </c:pt>
                <c:pt idx="4543">
                  <c:v>75.716666666666697</c:v>
                </c:pt>
                <c:pt idx="4544">
                  <c:v>75.733333333333306</c:v>
                </c:pt>
                <c:pt idx="4545">
                  <c:v>75.75</c:v>
                </c:pt>
                <c:pt idx="4546">
                  <c:v>75.766666666666666</c:v>
                </c:pt>
                <c:pt idx="4547">
                  <c:v>75.783333333333303</c:v>
                </c:pt>
                <c:pt idx="4548">
                  <c:v>75.8</c:v>
                </c:pt>
                <c:pt idx="4549">
                  <c:v>75.816666666666663</c:v>
                </c:pt>
                <c:pt idx="4550">
                  <c:v>75.8333333333333</c:v>
                </c:pt>
                <c:pt idx="4551">
                  <c:v>75.849999999999994</c:v>
                </c:pt>
                <c:pt idx="4552">
                  <c:v>75.86666666666666</c:v>
                </c:pt>
                <c:pt idx="4553">
                  <c:v>75.883333333333297</c:v>
                </c:pt>
                <c:pt idx="4554">
                  <c:v>75.900000000000006</c:v>
                </c:pt>
                <c:pt idx="4555">
                  <c:v>75.9166666666667</c:v>
                </c:pt>
                <c:pt idx="4556">
                  <c:v>75.933333333333309</c:v>
                </c:pt>
                <c:pt idx="4557">
                  <c:v>75.95</c:v>
                </c:pt>
                <c:pt idx="4558">
                  <c:v>75.966666666666697</c:v>
                </c:pt>
                <c:pt idx="4559">
                  <c:v>75.983333333333306</c:v>
                </c:pt>
                <c:pt idx="4560">
                  <c:v>76</c:v>
                </c:pt>
                <c:pt idx="4561">
                  <c:v>76.016666666666666</c:v>
                </c:pt>
                <c:pt idx="4562">
                  <c:v>76.033333333333303</c:v>
                </c:pt>
                <c:pt idx="4563">
                  <c:v>76.05</c:v>
                </c:pt>
                <c:pt idx="4564">
                  <c:v>76.066666666666663</c:v>
                </c:pt>
                <c:pt idx="4565">
                  <c:v>76.0833333333333</c:v>
                </c:pt>
                <c:pt idx="4566">
                  <c:v>76.099999999999994</c:v>
                </c:pt>
                <c:pt idx="4567">
                  <c:v>76.11666666666666</c:v>
                </c:pt>
                <c:pt idx="4568">
                  <c:v>76.133333333333297</c:v>
                </c:pt>
                <c:pt idx="4569">
                  <c:v>76.149999999999991</c:v>
                </c:pt>
                <c:pt idx="4570">
                  <c:v>76.166666666666671</c:v>
                </c:pt>
                <c:pt idx="4571">
                  <c:v>76.183333333333294</c:v>
                </c:pt>
                <c:pt idx="4572">
                  <c:v>76.2</c:v>
                </c:pt>
                <c:pt idx="4573">
                  <c:v>76.216666666666697</c:v>
                </c:pt>
                <c:pt idx="4574">
                  <c:v>76.233333333333306</c:v>
                </c:pt>
                <c:pt idx="4575">
                  <c:v>76.25</c:v>
                </c:pt>
                <c:pt idx="4576">
                  <c:v>76.266666666666666</c:v>
                </c:pt>
                <c:pt idx="4577">
                  <c:v>76.283333333333303</c:v>
                </c:pt>
                <c:pt idx="4578">
                  <c:v>76.3</c:v>
                </c:pt>
                <c:pt idx="4579">
                  <c:v>76.316666666666663</c:v>
                </c:pt>
                <c:pt idx="4580">
                  <c:v>76.3333333333333</c:v>
                </c:pt>
                <c:pt idx="4581">
                  <c:v>76.349999999999994</c:v>
                </c:pt>
                <c:pt idx="4582">
                  <c:v>76.36666666666666</c:v>
                </c:pt>
                <c:pt idx="4583">
                  <c:v>76.383333333333297</c:v>
                </c:pt>
                <c:pt idx="4584">
                  <c:v>76.400000000000006</c:v>
                </c:pt>
                <c:pt idx="4585">
                  <c:v>76.4166666666667</c:v>
                </c:pt>
                <c:pt idx="4586">
                  <c:v>76.433333333333309</c:v>
                </c:pt>
                <c:pt idx="4587">
                  <c:v>76.45</c:v>
                </c:pt>
                <c:pt idx="4588">
                  <c:v>76.466666666666697</c:v>
                </c:pt>
                <c:pt idx="4589">
                  <c:v>76.483333333333306</c:v>
                </c:pt>
                <c:pt idx="4590">
                  <c:v>76.5</c:v>
                </c:pt>
                <c:pt idx="4591">
                  <c:v>76.516666666666666</c:v>
                </c:pt>
                <c:pt idx="4592">
                  <c:v>76.533333333333303</c:v>
                </c:pt>
                <c:pt idx="4593">
                  <c:v>76.55</c:v>
                </c:pt>
                <c:pt idx="4594">
                  <c:v>76.566666666666663</c:v>
                </c:pt>
                <c:pt idx="4595">
                  <c:v>76.5833333333333</c:v>
                </c:pt>
                <c:pt idx="4596">
                  <c:v>76.599999999999994</c:v>
                </c:pt>
                <c:pt idx="4597">
                  <c:v>76.61666666666666</c:v>
                </c:pt>
                <c:pt idx="4598">
                  <c:v>76.633333333333297</c:v>
                </c:pt>
                <c:pt idx="4599">
                  <c:v>76.649999999999991</c:v>
                </c:pt>
                <c:pt idx="4600">
                  <c:v>76.666666666666671</c:v>
                </c:pt>
                <c:pt idx="4601">
                  <c:v>76.683333333333294</c:v>
                </c:pt>
                <c:pt idx="4602">
                  <c:v>76.7</c:v>
                </c:pt>
                <c:pt idx="4603">
                  <c:v>76.716666666666697</c:v>
                </c:pt>
                <c:pt idx="4604">
                  <c:v>76.733333333333306</c:v>
                </c:pt>
                <c:pt idx="4605">
                  <c:v>76.75</c:v>
                </c:pt>
                <c:pt idx="4606">
                  <c:v>76.766666666666666</c:v>
                </c:pt>
                <c:pt idx="4607">
                  <c:v>76.783333333333303</c:v>
                </c:pt>
                <c:pt idx="4608">
                  <c:v>76.8</c:v>
                </c:pt>
                <c:pt idx="4609">
                  <c:v>76.816666666666663</c:v>
                </c:pt>
                <c:pt idx="4610">
                  <c:v>76.8333333333333</c:v>
                </c:pt>
                <c:pt idx="4611">
                  <c:v>76.849999999999994</c:v>
                </c:pt>
                <c:pt idx="4612">
                  <c:v>76.86666666666666</c:v>
                </c:pt>
                <c:pt idx="4613">
                  <c:v>76.883333333333297</c:v>
                </c:pt>
                <c:pt idx="4614">
                  <c:v>76.900000000000006</c:v>
                </c:pt>
                <c:pt idx="4615">
                  <c:v>76.9166666666667</c:v>
                </c:pt>
                <c:pt idx="4616">
                  <c:v>76.933333333333309</c:v>
                </c:pt>
                <c:pt idx="4617">
                  <c:v>76.95</c:v>
                </c:pt>
                <c:pt idx="4618">
                  <c:v>76.966666666666697</c:v>
                </c:pt>
                <c:pt idx="4619">
                  <c:v>76.983333333333306</c:v>
                </c:pt>
                <c:pt idx="4620">
                  <c:v>77</c:v>
                </c:pt>
                <c:pt idx="4621">
                  <c:v>77.016666666666666</c:v>
                </c:pt>
                <c:pt idx="4622">
                  <c:v>77.033333333333303</c:v>
                </c:pt>
                <c:pt idx="4623">
                  <c:v>77.05</c:v>
                </c:pt>
                <c:pt idx="4624">
                  <c:v>77.066666666666663</c:v>
                </c:pt>
                <c:pt idx="4625">
                  <c:v>77.0833333333333</c:v>
                </c:pt>
                <c:pt idx="4626">
                  <c:v>77.099999999999994</c:v>
                </c:pt>
                <c:pt idx="4627">
                  <c:v>77.11666666666666</c:v>
                </c:pt>
                <c:pt idx="4628">
                  <c:v>77.133333333333297</c:v>
                </c:pt>
                <c:pt idx="4629">
                  <c:v>77.149999999999991</c:v>
                </c:pt>
                <c:pt idx="4630">
                  <c:v>77.166666666666671</c:v>
                </c:pt>
                <c:pt idx="4631">
                  <c:v>77.183333333333294</c:v>
                </c:pt>
                <c:pt idx="4632">
                  <c:v>77.2</c:v>
                </c:pt>
                <c:pt idx="4633">
                  <c:v>77.216666666666697</c:v>
                </c:pt>
                <c:pt idx="4634">
                  <c:v>77.233333333333306</c:v>
                </c:pt>
                <c:pt idx="4635">
                  <c:v>77.25</c:v>
                </c:pt>
                <c:pt idx="4636">
                  <c:v>77.266666666666666</c:v>
                </c:pt>
                <c:pt idx="4637">
                  <c:v>77.283333333333303</c:v>
                </c:pt>
                <c:pt idx="4638">
                  <c:v>77.3</c:v>
                </c:pt>
                <c:pt idx="4639">
                  <c:v>77.316666666666663</c:v>
                </c:pt>
                <c:pt idx="4640">
                  <c:v>77.3333333333333</c:v>
                </c:pt>
                <c:pt idx="4641">
                  <c:v>77.349999999999994</c:v>
                </c:pt>
                <c:pt idx="4642">
                  <c:v>77.36666666666666</c:v>
                </c:pt>
                <c:pt idx="4643">
                  <c:v>77.383333333333297</c:v>
                </c:pt>
                <c:pt idx="4644">
                  <c:v>77.400000000000006</c:v>
                </c:pt>
                <c:pt idx="4645">
                  <c:v>77.4166666666667</c:v>
                </c:pt>
                <c:pt idx="4646">
                  <c:v>77.433333333333309</c:v>
                </c:pt>
                <c:pt idx="4647">
                  <c:v>77.45</c:v>
                </c:pt>
                <c:pt idx="4648">
                  <c:v>77.466666666666697</c:v>
                </c:pt>
                <c:pt idx="4649">
                  <c:v>77.483333333333306</c:v>
                </c:pt>
                <c:pt idx="4650">
                  <c:v>77.5</c:v>
                </c:pt>
                <c:pt idx="4651">
                  <c:v>77.516666666666666</c:v>
                </c:pt>
                <c:pt idx="4652">
                  <c:v>77.533333333333303</c:v>
                </c:pt>
                <c:pt idx="4653">
                  <c:v>77.55</c:v>
                </c:pt>
                <c:pt idx="4654">
                  <c:v>77.566666666666663</c:v>
                </c:pt>
                <c:pt idx="4655">
                  <c:v>77.5833333333333</c:v>
                </c:pt>
                <c:pt idx="4656">
                  <c:v>77.599999999999994</c:v>
                </c:pt>
                <c:pt idx="4657">
                  <c:v>77.61666666666666</c:v>
                </c:pt>
                <c:pt idx="4658">
                  <c:v>77.633333333333297</c:v>
                </c:pt>
                <c:pt idx="4659">
                  <c:v>77.649999999999991</c:v>
                </c:pt>
                <c:pt idx="4660">
                  <c:v>77.666666666666671</c:v>
                </c:pt>
                <c:pt idx="4661">
                  <c:v>77.683333333333294</c:v>
                </c:pt>
                <c:pt idx="4662">
                  <c:v>77.7</c:v>
                </c:pt>
                <c:pt idx="4663">
                  <c:v>77.716666666666697</c:v>
                </c:pt>
                <c:pt idx="4664">
                  <c:v>77.733333333333306</c:v>
                </c:pt>
                <c:pt idx="4665">
                  <c:v>77.75</c:v>
                </c:pt>
                <c:pt idx="4666">
                  <c:v>77.766666666666666</c:v>
                </c:pt>
                <c:pt idx="4667">
                  <c:v>77.783333333333303</c:v>
                </c:pt>
                <c:pt idx="4668">
                  <c:v>77.8</c:v>
                </c:pt>
                <c:pt idx="4669">
                  <c:v>77.816666666666663</c:v>
                </c:pt>
                <c:pt idx="4670">
                  <c:v>77.8333333333333</c:v>
                </c:pt>
                <c:pt idx="4671">
                  <c:v>77.849999999999994</c:v>
                </c:pt>
                <c:pt idx="4672">
                  <c:v>77.86666666666666</c:v>
                </c:pt>
                <c:pt idx="4673">
                  <c:v>77.883333333333297</c:v>
                </c:pt>
                <c:pt idx="4674">
                  <c:v>77.900000000000006</c:v>
                </c:pt>
                <c:pt idx="4675">
                  <c:v>77.9166666666667</c:v>
                </c:pt>
                <c:pt idx="4676">
                  <c:v>77.933333333333309</c:v>
                </c:pt>
                <c:pt idx="4677">
                  <c:v>77.95</c:v>
                </c:pt>
                <c:pt idx="4678">
                  <c:v>77.966666666666697</c:v>
                </c:pt>
                <c:pt idx="4679">
                  <c:v>77.983333333333306</c:v>
                </c:pt>
                <c:pt idx="4680">
                  <c:v>78</c:v>
                </c:pt>
                <c:pt idx="4681">
                  <c:v>78.016666666666666</c:v>
                </c:pt>
                <c:pt idx="4682">
                  <c:v>78.033333333333303</c:v>
                </c:pt>
                <c:pt idx="4683">
                  <c:v>78.05</c:v>
                </c:pt>
                <c:pt idx="4684">
                  <c:v>78.066666666666663</c:v>
                </c:pt>
                <c:pt idx="4685">
                  <c:v>78.0833333333333</c:v>
                </c:pt>
                <c:pt idx="4686">
                  <c:v>78.099999999999994</c:v>
                </c:pt>
                <c:pt idx="4687">
                  <c:v>78.11666666666666</c:v>
                </c:pt>
                <c:pt idx="4688">
                  <c:v>78.133333333333297</c:v>
                </c:pt>
                <c:pt idx="4689">
                  <c:v>78.149999999999991</c:v>
                </c:pt>
                <c:pt idx="4690">
                  <c:v>78.166666666666671</c:v>
                </c:pt>
                <c:pt idx="4691">
                  <c:v>78.183333333333294</c:v>
                </c:pt>
                <c:pt idx="4692">
                  <c:v>78.2</c:v>
                </c:pt>
                <c:pt idx="4693">
                  <c:v>78.216666666666697</c:v>
                </c:pt>
                <c:pt idx="4694">
                  <c:v>78.233333333333306</c:v>
                </c:pt>
                <c:pt idx="4695">
                  <c:v>78.25</c:v>
                </c:pt>
                <c:pt idx="4696">
                  <c:v>78.266666666666666</c:v>
                </c:pt>
                <c:pt idx="4697">
                  <c:v>78.283333333333303</c:v>
                </c:pt>
                <c:pt idx="4698">
                  <c:v>78.3</c:v>
                </c:pt>
                <c:pt idx="4699">
                  <c:v>78.316666666666663</c:v>
                </c:pt>
                <c:pt idx="4700">
                  <c:v>78.3333333333333</c:v>
                </c:pt>
                <c:pt idx="4701">
                  <c:v>78.349999999999994</c:v>
                </c:pt>
                <c:pt idx="4702">
                  <c:v>78.36666666666666</c:v>
                </c:pt>
                <c:pt idx="4703">
                  <c:v>78.383333333333297</c:v>
                </c:pt>
                <c:pt idx="4704">
                  <c:v>78.400000000000006</c:v>
                </c:pt>
                <c:pt idx="4705">
                  <c:v>78.4166666666667</c:v>
                </c:pt>
                <c:pt idx="4706">
                  <c:v>78.433333333333309</c:v>
                </c:pt>
                <c:pt idx="4707">
                  <c:v>78.45</c:v>
                </c:pt>
                <c:pt idx="4708">
                  <c:v>78.466666666666697</c:v>
                </c:pt>
                <c:pt idx="4709">
                  <c:v>78.483333333333306</c:v>
                </c:pt>
                <c:pt idx="4710">
                  <c:v>78.5</c:v>
                </c:pt>
                <c:pt idx="4711">
                  <c:v>78.516666666666666</c:v>
                </c:pt>
                <c:pt idx="4712">
                  <c:v>78.533333333333303</c:v>
                </c:pt>
                <c:pt idx="4713">
                  <c:v>78.55</c:v>
                </c:pt>
                <c:pt idx="4714">
                  <c:v>78.566666666666663</c:v>
                </c:pt>
                <c:pt idx="4715">
                  <c:v>78.5833333333333</c:v>
                </c:pt>
                <c:pt idx="4716">
                  <c:v>78.599999999999994</c:v>
                </c:pt>
                <c:pt idx="4717">
                  <c:v>78.61666666666666</c:v>
                </c:pt>
                <c:pt idx="4718">
                  <c:v>78.633333333333297</c:v>
                </c:pt>
                <c:pt idx="4719">
                  <c:v>78.649999999999991</c:v>
                </c:pt>
                <c:pt idx="4720">
                  <c:v>78.666666666666671</c:v>
                </c:pt>
                <c:pt idx="4721">
                  <c:v>78.683333333333294</c:v>
                </c:pt>
                <c:pt idx="4722">
                  <c:v>78.7</c:v>
                </c:pt>
                <c:pt idx="4723">
                  <c:v>78.716666666666697</c:v>
                </c:pt>
                <c:pt idx="4724">
                  <c:v>78.733333333333306</c:v>
                </c:pt>
                <c:pt idx="4725">
                  <c:v>78.75</c:v>
                </c:pt>
                <c:pt idx="4726">
                  <c:v>78.766666666666666</c:v>
                </c:pt>
                <c:pt idx="4727">
                  <c:v>78.783333333333303</c:v>
                </c:pt>
                <c:pt idx="4728">
                  <c:v>78.8</c:v>
                </c:pt>
                <c:pt idx="4729">
                  <c:v>78.816666666666663</c:v>
                </c:pt>
                <c:pt idx="4730">
                  <c:v>78.8333333333333</c:v>
                </c:pt>
                <c:pt idx="4731">
                  <c:v>78.849999999999994</c:v>
                </c:pt>
                <c:pt idx="4732">
                  <c:v>78.86666666666666</c:v>
                </c:pt>
                <c:pt idx="4733">
                  <c:v>78.883333333333297</c:v>
                </c:pt>
                <c:pt idx="4734">
                  <c:v>78.900000000000006</c:v>
                </c:pt>
                <c:pt idx="4735">
                  <c:v>78.9166666666667</c:v>
                </c:pt>
                <c:pt idx="4736">
                  <c:v>78.933333333333309</c:v>
                </c:pt>
                <c:pt idx="4737">
                  <c:v>78.95</c:v>
                </c:pt>
                <c:pt idx="4738">
                  <c:v>78.966666666666697</c:v>
                </c:pt>
                <c:pt idx="4739">
                  <c:v>78.983333333333306</c:v>
                </c:pt>
                <c:pt idx="4740">
                  <c:v>79</c:v>
                </c:pt>
                <c:pt idx="4741">
                  <c:v>79.016666666666666</c:v>
                </c:pt>
                <c:pt idx="4742">
                  <c:v>79.033333333333303</c:v>
                </c:pt>
                <c:pt idx="4743">
                  <c:v>79.05</c:v>
                </c:pt>
                <c:pt idx="4744">
                  <c:v>79.066666666666663</c:v>
                </c:pt>
                <c:pt idx="4745">
                  <c:v>79.0833333333333</c:v>
                </c:pt>
                <c:pt idx="4746">
                  <c:v>79.099999999999994</c:v>
                </c:pt>
                <c:pt idx="4747">
                  <c:v>79.11666666666666</c:v>
                </c:pt>
                <c:pt idx="4748">
                  <c:v>79.133333333333297</c:v>
                </c:pt>
                <c:pt idx="4749">
                  <c:v>79.149999999999991</c:v>
                </c:pt>
                <c:pt idx="4750">
                  <c:v>79.166666666666671</c:v>
                </c:pt>
                <c:pt idx="4751">
                  <c:v>79.183333333333294</c:v>
                </c:pt>
                <c:pt idx="4752">
                  <c:v>79.2</c:v>
                </c:pt>
                <c:pt idx="4753">
                  <c:v>79.216666666666697</c:v>
                </c:pt>
                <c:pt idx="4754">
                  <c:v>79.233333333333306</c:v>
                </c:pt>
                <c:pt idx="4755">
                  <c:v>79.25</c:v>
                </c:pt>
                <c:pt idx="4756">
                  <c:v>79.266666666666666</c:v>
                </c:pt>
                <c:pt idx="4757">
                  <c:v>79.283333333333303</c:v>
                </c:pt>
                <c:pt idx="4758">
                  <c:v>79.3</c:v>
                </c:pt>
                <c:pt idx="4759">
                  <c:v>79.316666666666663</c:v>
                </c:pt>
                <c:pt idx="4760">
                  <c:v>79.3333333333333</c:v>
                </c:pt>
                <c:pt idx="4761">
                  <c:v>79.349999999999994</c:v>
                </c:pt>
                <c:pt idx="4762">
                  <c:v>79.36666666666666</c:v>
                </c:pt>
                <c:pt idx="4763">
                  <c:v>79.383333333333297</c:v>
                </c:pt>
                <c:pt idx="4764">
                  <c:v>79.400000000000006</c:v>
                </c:pt>
                <c:pt idx="4765">
                  <c:v>79.4166666666667</c:v>
                </c:pt>
                <c:pt idx="4766">
                  <c:v>79.433333333333309</c:v>
                </c:pt>
                <c:pt idx="4767">
                  <c:v>79.45</c:v>
                </c:pt>
                <c:pt idx="4768">
                  <c:v>79.466666666666697</c:v>
                </c:pt>
                <c:pt idx="4769">
                  <c:v>79.483333333333306</c:v>
                </c:pt>
                <c:pt idx="4770">
                  <c:v>79.5</c:v>
                </c:pt>
                <c:pt idx="4771">
                  <c:v>79.516666666666666</c:v>
                </c:pt>
                <c:pt idx="4772">
                  <c:v>79.533333333333303</c:v>
                </c:pt>
                <c:pt idx="4773">
                  <c:v>79.55</c:v>
                </c:pt>
                <c:pt idx="4774">
                  <c:v>79.566666666666663</c:v>
                </c:pt>
                <c:pt idx="4775">
                  <c:v>79.5833333333333</c:v>
                </c:pt>
                <c:pt idx="4776">
                  <c:v>79.599999999999994</c:v>
                </c:pt>
                <c:pt idx="4777">
                  <c:v>79.61666666666666</c:v>
                </c:pt>
                <c:pt idx="4778">
                  <c:v>79.633333333333297</c:v>
                </c:pt>
                <c:pt idx="4779">
                  <c:v>79.649999999999991</c:v>
                </c:pt>
                <c:pt idx="4780">
                  <c:v>79.666666666666671</c:v>
                </c:pt>
                <c:pt idx="4781">
                  <c:v>79.683333333333294</c:v>
                </c:pt>
                <c:pt idx="4782">
                  <c:v>79.7</c:v>
                </c:pt>
                <c:pt idx="4783">
                  <c:v>79.716666666666697</c:v>
                </c:pt>
                <c:pt idx="4784">
                  <c:v>79.733333333333306</c:v>
                </c:pt>
                <c:pt idx="4785">
                  <c:v>79.75</c:v>
                </c:pt>
                <c:pt idx="4786">
                  <c:v>79.766666666666666</c:v>
                </c:pt>
                <c:pt idx="4787">
                  <c:v>79.783333333333303</c:v>
                </c:pt>
                <c:pt idx="4788">
                  <c:v>79.8</c:v>
                </c:pt>
                <c:pt idx="4789">
                  <c:v>79.816666666666663</c:v>
                </c:pt>
                <c:pt idx="4790">
                  <c:v>79.8333333333333</c:v>
                </c:pt>
                <c:pt idx="4791">
                  <c:v>79.849999999999994</c:v>
                </c:pt>
                <c:pt idx="4792">
                  <c:v>79.86666666666666</c:v>
                </c:pt>
                <c:pt idx="4793">
                  <c:v>79.883333333333297</c:v>
                </c:pt>
                <c:pt idx="4794">
                  <c:v>79.900000000000006</c:v>
                </c:pt>
                <c:pt idx="4795">
                  <c:v>79.9166666666667</c:v>
                </c:pt>
                <c:pt idx="4796">
                  <c:v>79.933333333333309</c:v>
                </c:pt>
                <c:pt idx="4797">
                  <c:v>79.95</c:v>
                </c:pt>
                <c:pt idx="4798">
                  <c:v>79.966666666666697</c:v>
                </c:pt>
                <c:pt idx="4799">
                  <c:v>79.983333333333306</c:v>
                </c:pt>
                <c:pt idx="4800">
                  <c:v>80</c:v>
                </c:pt>
                <c:pt idx="4801">
                  <c:v>80.016666666666666</c:v>
                </c:pt>
                <c:pt idx="4802">
                  <c:v>80.033333333333303</c:v>
                </c:pt>
                <c:pt idx="4803">
                  <c:v>80.05</c:v>
                </c:pt>
                <c:pt idx="4804">
                  <c:v>80.066666666666663</c:v>
                </c:pt>
                <c:pt idx="4805">
                  <c:v>80.0833333333333</c:v>
                </c:pt>
                <c:pt idx="4806">
                  <c:v>80.099999999999994</c:v>
                </c:pt>
                <c:pt idx="4807">
                  <c:v>80.11666666666666</c:v>
                </c:pt>
                <c:pt idx="4808">
                  <c:v>80.133333333333297</c:v>
                </c:pt>
                <c:pt idx="4809">
                  <c:v>80.149999999999991</c:v>
                </c:pt>
                <c:pt idx="4810">
                  <c:v>80.166666666666671</c:v>
                </c:pt>
                <c:pt idx="4811">
                  <c:v>80.183333333333294</c:v>
                </c:pt>
                <c:pt idx="4812">
                  <c:v>80.2</c:v>
                </c:pt>
                <c:pt idx="4813">
                  <c:v>80.216666666666697</c:v>
                </c:pt>
                <c:pt idx="4814">
                  <c:v>80.233333333333306</c:v>
                </c:pt>
                <c:pt idx="4815">
                  <c:v>80.25</c:v>
                </c:pt>
                <c:pt idx="4816">
                  <c:v>80.266666666666666</c:v>
                </c:pt>
                <c:pt idx="4817">
                  <c:v>80.283333333333303</c:v>
                </c:pt>
                <c:pt idx="4818">
                  <c:v>80.3</c:v>
                </c:pt>
                <c:pt idx="4819">
                  <c:v>80.316666666666663</c:v>
                </c:pt>
                <c:pt idx="4820">
                  <c:v>80.3333333333333</c:v>
                </c:pt>
                <c:pt idx="4821">
                  <c:v>80.349999999999994</c:v>
                </c:pt>
                <c:pt idx="4822">
                  <c:v>80.36666666666666</c:v>
                </c:pt>
                <c:pt idx="4823">
                  <c:v>80.383333333333297</c:v>
                </c:pt>
                <c:pt idx="4824">
                  <c:v>80.400000000000006</c:v>
                </c:pt>
                <c:pt idx="4825">
                  <c:v>80.4166666666667</c:v>
                </c:pt>
                <c:pt idx="4826">
                  <c:v>80.433333333333309</c:v>
                </c:pt>
                <c:pt idx="4827">
                  <c:v>80.45</c:v>
                </c:pt>
                <c:pt idx="4828">
                  <c:v>80.466666666666697</c:v>
                </c:pt>
                <c:pt idx="4829">
                  <c:v>80.483333333333306</c:v>
                </c:pt>
                <c:pt idx="4830">
                  <c:v>80.5</c:v>
                </c:pt>
                <c:pt idx="4831">
                  <c:v>80.516666666666666</c:v>
                </c:pt>
                <c:pt idx="4832">
                  <c:v>80.533333333333303</c:v>
                </c:pt>
                <c:pt idx="4833">
                  <c:v>80.55</c:v>
                </c:pt>
                <c:pt idx="4834">
                  <c:v>80.566666666666663</c:v>
                </c:pt>
                <c:pt idx="4835">
                  <c:v>80.5833333333333</c:v>
                </c:pt>
                <c:pt idx="4836">
                  <c:v>80.599999999999994</c:v>
                </c:pt>
                <c:pt idx="4837">
                  <c:v>80.61666666666666</c:v>
                </c:pt>
                <c:pt idx="4838">
                  <c:v>80.633333333333297</c:v>
                </c:pt>
                <c:pt idx="4839">
                  <c:v>80.649999999999991</c:v>
                </c:pt>
                <c:pt idx="4840">
                  <c:v>80.666666666666671</c:v>
                </c:pt>
                <c:pt idx="4841">
                  <c:v>80.683333333333294</c:v>
                </c:pt>
                <c:pt idx="4842">
                  <c:v>80.7</c:v>
                </c:pt>
                <c:pt idx="4843">
                  <c:v>80.716666666666697</c:v>
                </c:pt>
                <c:pt idx="4844">
                  <c:v>80.733333333333306</c:v>
                </c:pt>
                <c:pt idx="4845">
                  <c:v>80.75</c:v>
                </c:pt>
                <c:pt idx="4846">
                  <c:v>80.766666666666666</c:v>
                </c:pt>
                <c:pt idx="4847">
                  <c:v>80.783333333333303</c:v>
                </c:pt>
                <c:pt idx="4848">
                  <c:v>80.8</c:v>
                </c:pt>
                <c:pt idx="4849">
                  <c:v>80.816666666666663</c:v>
                </c:pt>
                <c:pt idx="4850">
                  <c:v>80.8333333333333</c:v>
                </c:pt>
                <c:pt idx="4851">
                  <c:v>80.849999999999994</c:v>
                </c:pt>
                <c:pt idx="4852">
                  <c:v>80.86666666666666</c:v>
                </c:pt>
                <c:pt idx="4853">
                  <c:v>80.883333333333297</c:v>
                </c:pt>
                <c:pt idx="4854">
                  <c:v>80.900000000000006</c:v>
                </c:pt>
                <c:pt idx="4855">
                  <c:v>80.9166666666667</c:v>
                </c:pt>
                <c:pt idx="4856">
                  <c:v>80.933333333333309</c:v>
                </c:pt>
                <c:pt idx="4857">
                  <c:v>80.95</c:v>
                </c:pt>
                <c:pt idx="4858">
                  <c:v>80.966666666666697</c:v>
                </c:pt>
                <c:pt idx="4859">
                  <c:v>80.983333333333306</c:v>
                </c:pt>
                <c:pt idx="4860">
                  <c:v>81</c:v>
                </c:pt>
                <c:pt idx="4861">
                  <c:v>81.016666666666666</c:v>
                </c:pt>
                <c:pt idx="4862">
                  <c:v>81.033333333333303</c:v>
                </c:pt>
                <c:pt idx="4863">
                  <c:v>81.05</c:v>
                </c:pt>
                <c:pt idx="4864">
                  <c:v>81.066666666666663</c:v>
                </c:pt>
                <c:pt idx="4865">
                  <c:v>81.0833333333333</c:v>
                </c:pt>
                <c:pt idx="4866">
                  <c:v>81.099999999999994</c:v>
                </c:pt>
                <c:pt idx="4867">
                  <c:v>81.11666666666666</c:v>
                </c:pt>
                <c:pt idx="4868">
                  <c:v>81.133333333333297</c:v>
                </c:pt>
                <c:pt idx="4869">
                  <c:v>81.149999999999991</c:v>
                </c:pt>
                <c:pt idx="4870">
                  <c:v>81.166666666666671</c:v>
                </c:pt>
                <c:pt idx="4871">
                  <c:v>81.183333333333294</c:v>
                </c:pt>
                <c:pt idx="4872">
                  <c:v>81.2</c:v>
                </c:pt>
                <c:pt idx="4873">
                  <c:v>81.216666666666697</c:v>
                </c:pt>
                <c:pt idx="4874">
                  <c:v>81.233333333333306</c:v>
                </c:pt>
                <c:pt idx="4875">
                  <c:v>81.25</c:v>
                </c:pt>
                <c:pt idx="4876">
                  <c:v>81.266666666666666</c:v>
                </c:pt>
                <c:pt idx="4877">
                  <c:v>81.283333333333303</c:v>
                </c:pt>
                <c:pt idx="4878">
                  <c:v>81.3</c:v>
                </c:pt>
                <c:pt idx="4879">
                  <c:v>81.316666666666663</c:v>
                </c:pt>
                <c:pt idx="4880">
                  <c:v>81.3333333333333</c:v>
                </c:pt>
                <c:pt idx="4881">
                  <c:v>81.349999999999994</c:v>
                </c:pt>
                <c:pt idx="4882">
                  <c:v>81.36666666666666</c:v>
                </c:pt>
                <c:pt idx="4883">
                  <c:v>81.383333333333297</c:v>
                </c:pt>
                <c:pt idx="4884">
                  <c:v>81.400000000000006</c:v>
                </c:pt>
                <c:pt idx="4885">
                  <c:v>81.4166666666667</c:v>
                </c:pt>
                <c:pt idx="4886">
                  <c:v>81.433333333333309</c:v>
                </c:pt>
                <c:pt idx="4887">
                  <c:v>81.45</c:v>
                </c:pt>
                <c:pt idx="4888">
                  <c:v>81.466666666666697</c:v>
                </c:pt>
                <c:pt idx="4889">
                  <c:v>81.483333333333306</c:v>
                </c:pt>
                <c:pt idx="4890">
                  <c:v>81.5</c:v>
                </c:pt>
                <c:pt idx="4891">
                  <c:v>81.516666666666666</c:v>
                </c:pt>
                <c:pt idx="4892">
                  <c:v>81.533333333333303</c:v>
                </c:pt>
                <c:pt idx="4893">
                  <c:v>81.55</c:v>
                </c:pt>
                <c:pt idx="4894">
                  <c:v>81.566666666666663</c:v>
                </c:pt>
                <c:pt idx="4895">
                  <c:v>81.5833333333333</c:v>
                </c:pt>
                <c:pt idx="4896">
                  <c:v>81.599999999999994</c:v>
                </c:pt>
                <c:pt idx="4897">
                  <c:v>81.61666666666666</c:v>
                </c:pt>
                <c:pt idx="4898">
                  <c:v>81.633333333333297</c:v>
                </c:pt>
                <c:pt idx="4899">
                  <c:v>81.649999999999991</c:v>
                </c:pt>
                <c:pt idx="4900">
                  <c:v>81.666666666666671</c:v>
                </c:pt>
                <c:pt idx="4901">
                  <c:v>81.683333333333294</c:v>
                </c:pt>
                <c:pt idx="4902">
                  <c:v>81.7</c:v>
                </c:pt>
                <c:pt idx="4903">
                  <c:v>81.716666666666697</c:v>
                </c:pt>
                <c:pt idx="4904">
                  <c:v>81.733333333333306</c:v>
                </c:pt>
                <c:pt idx="4905">
                  <c:v>81.75</c:v>
                </c:pt>
                <c:pt idx="4906">
                  <c:v>81.766666666666666</c:v>
                </c:pt>
                <c:pt idx="4907">
                  <c:v>81.783333333333303</c:v>
                </c:pt>
                <c:pt idx="4908">
                  <c:v>81.8</c:v>
                </c:pt>
                <c:pt idx="4909">
                  <c:v>81.816666666666663</c:v>
                </c:pt>
                <c:pt idx="4910">
                  <c:v>81.8333333333333</c:v>
                </c:pt>
                <c:pt idx="4911">
                  <c:v>81.849999999999994</c:v>
                </c:pt>
                <c:pt idx="4912">
                  <c:v>81.86666666666666</c:v>
                </c:pt>
                <c:pt idx="4913">
                  <c:v>81.883333333333297</c:v>
                </c:pt>
                <c:pt idx="4914">
                  <c:v>81.900000000000006</c:v>
                </c:pt>
                <c:pt idx="4915">
                  <c:v>81.9166666666667</c:v>
                </c:pt>
                <c:pt idx="4916">
                  <c:v>81.933333333333309</c:v>
                </c:pt>
                <c:pt idx="4917">
                  <c:v>81.95</c:v>
                </c:pt>
                <c:pt idx="4918">
                  <c:v>81.966666666666697</c:v>
                </c:pt>
                <c:pt idx="4919">
                  <c:v>81.983333333333306</c:v>
                </c:pt>
                <c:pt idx="4920">
                  <c:v>82</c:v>
                </c:pt>
                <c:pt idx="4921">
                  <c:v>82.016666666666666</c:v>
                </c:pt>
                <c:pt idx="4922">
                  <c:v>82.033333333333303</c:v>
                </c:pt>
                <c:pt idx="4923">
                  <c:v>82.05</c:v>
                </c:pt>
                <c:pt idx="4924">
                  <c:v>82.066666666666663</c:v>
                </c:pt>
                <c:pt idx="4925">
                  <c:v>82.0833333333333</c:v>
                </c:pt>
                <c:pt idx="4926">
                  <c:v>82.1</c:v>
                </c:pt>
                <c:pt idx="4927">
                  <c:v>82.11666666666666</c:v>
                </c:pt>
                <c:pt idx="4928">
                  <c:v>82.133333333333297</c:v>
                </c:pt>
                <c:pt idx="4929">
                  <c:v>82.149999999999991</c:v>
                </c:pt>
                <c:pt idx="4930">
                  <c:v>82.166666666666671</c:v>
                </c:pt>
                <c:pt idx="4931">
                  <c:v>82.183333333333294</c:v>
                </c:pt>
                <c:pt idx="4932">
                  <c:v>82.2</c:v>
                </c:pt>
                <c:pt idx="4933">
                  <c:v>82.216666666666697</c:v>
                </c:pt>
                <c:pt idx="4934">
                  <c:v>82.233333333333306</c:v>
                </c:pt>
                <c:pt idx="4935">
                  <c:v>82.25</c:v>
                </c:pt>
                <c:pt idx="4936">
                  <c:v>82.266666666666666</c:v>
                </c:pt>
                <c:pt idx="4937">
                  <c:v>82.283333333333303</c:v>
                </c:pt>
                <c:pt idx="4938">
                  <c:v>82.3</c:v>
                </c:pt>
                <c:pt idx="4939">
                  <c:v>82.316666666666663</c:v>
                </c:pt>
                <c:pt idx="4940">
                  <c:v>82.3333333333333</c:v>
                </c:pt>
                <c:pt idx="4941">
                  <c:v>82.35</c:v>
                </c:pt>
                <c:pt idx="4942">
                  <c:v>82.36666666666666</c:v>
                </c:pt>
                <c:pt idx="4943">
                  <c:v>82.383333333333297</c:v>
                </c:pt>
                <c:pt idx="4944">
                  <c:v>82.4</c:v>
                </c:pt>
                <c:pt idx="4945">
                  <c:v>82.4166666666667</c:v>
                </c:pt>
                <c:pt idx="4946">
                  <c:v>82.433333333333309</c:v>
                </c:pt>
                <c:pt idx="4947">
                  <c:v>82.45</c:v>
                </c:pt>
                <c:pt idx="4948">
                  <c:v>82.466666666666697</c:v>
                </c:pt>
                <c:pt idx="4949">
                  <c:v>82.483333333333306</c:v>
                </c:pt>
                <c:pt idx="4950">
                  <c:v>82.5</c:v>
                </c:pt>
                <c:pt idx="4951">
                  <c:v>82.516666666666666</c:v>
                </c:pt>
                <c:pt idx="4952">
                  <c:v>82.533333333333303</c:v>
                </c:pt>
                <c:pt idx="4953">
                  <c:v>82.55</c:v>
                </c:pt>
                <c:pt idx="4954">
                  <c:v>82.566666666666663</c:v>
                </c:pt>
                <c:pt idx="4955">
                  <c:v>82.5833333333333</c:v>
                </c:pt>
                <c:pt idx="4956">
                  <c:v>82.6</c:v>
                </c:pt>
                <c:pt idx="4957">
                  <c:v>82.61666666666666</c:v>
                </c:pt>
                <c:pt idx="4958">
                  <c:v>82.633333333333297</c:v>
                </c:pt>
                <c:pt idx="4959">
                  <c:v>82.649999999999991</c:v>
                </c:pt>
                <c:pt idx="4960">
                  <c:v>82.666666666666671</c:v>
                </c:pt>
                <c:pt idx="4961">
                  <c:v>82.683333333333294</c:v>
                </c:pt>
                <c:pt idx="4962">
                  <c:v>82.7</c:v>
                </c:pt>
                <c:pt idx="4963">
                  <c:v>82.716666666666697</c:v>
                </c:pt>
                <c:pt idx="4964">
                  <c:v>82.733333333333306</c:v>
                </c:pt>
                <c:pt idx="4965">
                  <c:v>82.75</c:v>
                </c:pt>
                <c:pt idx="4966">
                  <c:v>82.766666666666666</c:v>
                </c:pt>
                <c:pt idx="4967">
                  <c:v>82.783333333333303</c:v>
                </c:pt>
                <c:pt idx="4968">
                  <c:v>82.8</c:v>
                </c:pt>
                <c:pt idx="4969">
                  <c:v>82.816666666666663</c:v>
                </c:pt>
                <c:pt idx="4970">
                  <c:v>82.8333333333333</c:v>
                </c:pt>
                <c:pt idx="4971">
                  <c:v>82.85</c:v>
                </c:pt>
                <c:pt idx="4972">
                  <c:v>82.86666666666666</c:v>
                </c:pt>
                <c:pt idx="4973">
                  <c:v>82.883333333333297</c:v>
                </c:pt>
                <c:pt idx="4974">
                  <c:v>82.9</c:v>
                </c:pt>
                <c:pt idx="4975">
                  <c:v>82.9166666666667</c:v>
                </c:pt>
                <c:pt idx="4976">
                  <c:v>82.933333333333309</c:v>
                </c:pt>
                <c:pt idx="4977">
                  <c:v>82.95</c:v>
                </c:pt>
                <c:pt idx="4978">
                  <c:v>82.966666666666697</c:v>
                </c:pt>
                <c:pt idx="4979">
                  <c:v>82.983333333333306</c:v>
                </c:pt>
                <c:pt idx="4980">
                  <c:v>83</c:v>
                </c:pt>
                <c:pt idx="4981">
                  <c:v>83.016666666666666</c:v>
                </c:pt>
                <c:pt idx="4982">
                  <c:v>83.033333333333303</c:v>
                </c:pt>
                <c:pt idx="4983">
                  <c:v>83.05</c:v>
                </c:pt>
                <c:pt idx="4984">
                  <c:v>83.066666666666663</c:v>
                </c:pt>
                <c:pt idx="4985">
                  <c:v>83.0833333333333</c:v>
                </c:pt>
                <c:pt idx="4986">
                  <c:v>83.1</c:v>
                </c:pt>
                <c:pt idx="4987">
                  <c:v>83.11666666666666</c:v>
                </c:pt>
                <c:pt idx="4988">
                  <c:v>83.133333333333297</c:v>
                </c:pt>
                <c:pt idx="4989">
                  <c:v>83.149999999999991</c:v>
                </c:pt>
                <c:pt idx="4990">
                  <c:v>83.166666666666671</c:v>
                </c:pt>
                <c:pt idx="4991">
                  <c:v>83.183333333333294</c:v>
                </c:pt>
                <c:pt idx="4992">
                  <c:v>83.2</c:v>
                </c:pt>
                <c:pt idx="4993">
                  <c:v>83.216666666666697</c:v>
                </c:pt>
                <c:pt idx="4994">
                  <c:v>83.233333333333306</c:v>
                </c:pt>
                <c:pt idx="4995">
                  <c:v>83.25</c:v>
                </c:pt>
                <c:pt idx="4996">
                  <c:v>83.266666666666666</c:v>
                </c:pt>
                <c:pt idx="4997">
                  <c:v>83.283333333333303</c:v>
                </c:pt>
                <c:pt idx="4998">
                  <c:v>83.3</c:v>
                </c:pt>
                <c:pt idx="4999">
                  <c:v>83.316666666666663</c:v>
                </c:pt>
                <c:pt idx="5000">
                  <c:v>83.3333333333333</c:v>
                </c:pt>
                <c:pt idx="5001">
                  <c:v>83.35</c:v>
                </c:pt>
                <c:pt idx="5002">
                  <c:v>83.36666666666666</c:v>
                </c:pt>
                <c:pt idx="5003">
                  <c:v>83.383333333333297</c:v>
                </c:pt>
                <c:pt idx="5004">
                  <c:v>83.4</c:v>
                </c:pt>
                <c:pt idx="5005">
                  <c:v>83.4166666666667</c:v>
                </c:pt>
                <c:pt idx="5006">
                  <c:v>83.433333333333309</c:v>
                </c:pt>
                <c:pt idx="5007">
                  <c:v>83.45</c:v>
                </c:pt>
                <c:pt idx="5008">
                  <c:v>83.466666666666697</c:v>
                </c:pt>
                <c:pt idx="5009">
                  <c:v>83.483333333333306</c:v>
                </c:pt>
                <c:pt idx="5010">
                  <c:v>83.5</c:v>
                </c:pt>
                <c:pt idx="5011">
                  <c:v>83.516666666666666</c:v>
                </c:pt>
                <c:pt idx="5012">
                  <c:v>83.533333333333303</c:v>
                </c:pt>
                <c:pt idx="5013">
                  <c:v>83.55</c:v>
                </c:pt>
                <c:pt idx="5014">
                  <c:v>83.566666666666663</c:v>
                </c:pt>
                <c:pt idx="5015">
                  <c:v>83.5833333333333</c:v>
                </c:pt>
                <c:pt idx="5016">
                  <c:v>83.6</c:v>
                </c:pt>
                <c:pt idx="5017">
                  <c:v>83.61666666666666</c:v>
                </c:pt>
                <c:pt idx="5018">
                  <c:v>83.633333333333297</c:v>
                </c:pt>
                <c:pt idx="5019">
                  <c:v>83.649999999999991</c:v>
                </c:pt>
                <c:pt idx="5020">
                  <c:v>83.666666666666671</c:v>
                </c:pt>
                <c:pt idx="5021">
                  <c:v>83.683333333333294</c:v>
                </c:pt>
                <c:pt idx="5022">
                  <c:v>83.7</c:v>
                </c:pt>
                <c:pt idx="5023">
                  <c:v>83.716666666666697</c:v>
                </c:pt>
                <c:pt idx="5024">
                  <c:v>83.733333333333306</c:v>
                </c:pt>
                <c:pt idx="5025">
                  <c:v>83.75</c:v>
                </c:pt>
                <c:pt idx="5026">
                  <c:v>83.766666666666666</c:v>
                </c:pt>
                <c:pt idx="5027">
                  <c:v>83.783333333333303</c:v>
                </c:pt>
                <c:pt idx="5028">
                  <c:v>83.8</c:v>
                </c:pt>
                <c:pt idx="5029">
                  <c:v>83.816666666666663</c:v>
                </c:pt>
                <c:pt idx="5030">
                  <c:v>83.8333333333333</c:v>
                </c:pt>
                <c:pt idx="5031">
                  <c:v>83.85</c:v>
                </c:pt>
                <c:pt idx="5032">
                  <c:v>83.86666666666666</c:v>
                </c:pt>
                <c:pt idx="5033">
                  <c:v>83.883333333333297</c:v>
                </c:pt>
                <c:pt idx="5034">
                  <c:v>83.9</c:v>
                </c:pt>
                <c:pt idx="5035">
                  <c:v>83.9166666666667</c:v>
                </c:pt>
                <c:pt idx="5036">
                  <c:v>83.933333333333309</c:v>
                </c:pt>
                <c:pt idx="5037">
                  <c:v>83.95</c:v>
                </c:pt>
                <c:pt idx="5038">
                  <c:v>83.966666666666697</c:v>
                </c:pt>
                <c:pt idx="5039">
                  <c:v>83.983333333333306</c:v>
                </c:pt>
                <c:pt idx="5040">
                  <c:v>84</c:v>
                </c:pt>
                <c:pt idx="5041">
                  <c:v>84.016666666666666</c:v>
                </c:pt>
                <c:pt idx="5042">
                  <c:v>84.033333333333303</c:v>
                </c:pt>
                <c:pt idx="5043">
                  <c:v>84.05</c:v>
                </c:pt>
                <c:pt idx="5044">
                  <c:v>84.066666666666663</c:v>
                </c:pt>
                <c:pt idx="5045">
                  <c:v>84.0833333333333</c:v>
                </c:pt>
                <c:pt idx="5046">
                  <c:v>84.1</c:v>
                </c:pt>
                <c:pt idx="5047">
                  <c:v>84.11666666666666</c:v>
                </c:pt>
                <c:pt idx="5048">
                  <c:v>84.133333333333297</c:v>
                </c:pt>
                <c:pt idx="5049">
                  <c:v>84.149999999999991</c:v>
                </c:pt>
                <c:pt idx="5050">
                  <c:v>84.166666666666671</c:v>
                </c:pt>
                <c:pt idx="5051">
                  <c:v>84.183333333333294</c:v>
                </c:pt>
                <c:pt idx="5052">
                  <c:v>84.2</c:v>
                </c:pt>
                <c:pt idx="5053">
                  <c:v>84.216666666666697</c:v>
                </c:pt>
                <c:pt idx="5054">
                  <c:v>84.233333333333306</c:v>
                </c:pt>
                <c:pt idx="5055">
                  <c:v>84.25</c:v>
                </c:pt>
                <c:pt idx="5056">
                  <c:v>84.266666666666666</c:v>
                </c:pt>
                <c:pt idx="5057">
                  <c:v>84.283333333333303</c:v>
                </c:pt>
                <c:pt idx="5058">
                  <c:v>84.3</c:v>
                </c:pt>
                <c:pt idx="5059">
                  <c:v>84.316666666666663</c:v>
                </c:pt>
                <c:pt idx="5060">
                  <c:v>84.3333333333333</c:v>
                </c:pt>
                <c:pt idx="5061">
                  <c:v>84.35</c:v>
                </c:pt>
                <c:pt idx="5062">
                  <c:v>84.36666666666666</c:v>
                </c:pt>
                <c:pt idx="5063">
                  <c:v>84.383333333333297</c:v>
                </c:pt>
                <c:pt idx="5064">
                  <c:v>84.4</c:v>
                </c:pt>
                <c:pt idx="5065">
                  <c:v>84.4166666666667</c:v>
                </c:pt>
                <c:pt idx="5066">
                  <c:v>84.433333333333309</c:v>
                </c:pt>
                <c:pt idx="5067">
                  <c:v>84.45</c:v>
                </c:pt>
                <c:pt idx="5068">
                  <c:v>84.466666666666697</c:v>
                </c:pt>
                <c:pt idx="5069">
                  <c:v>84.483333333333306</c:v>
                </c:pt>
                <c:pt idx="5070">
                  <c:v>84.5</c:v>
                </c:pt>
                <c:pt idx="5071">
                  <c:v>84.516666666666666</c:v>
                </c:pt>
                <c:pt idx="5072">
                  <c:v>84.533333333333303</c:v>
                </c:pt>
                <c:pt idx="5073">
                  <c:v>84.55</c:v>
                </c:pt>
                <c:pt idx="5074">
                  <c:v>84.566666666666663</c:v>
                </c:pt>
                <c:pt idx="5075">
                  <c:v>84.5833333333333</c:v>
                </c:pt>
                <c:pt idx="5076">
                  <c:v>84.6</c:v>
                </c:pt>
                <c:pt idx="5077">
                  <c:v>84.61666666666666</c:v>
                </c:pt>
                <c:pt idx="5078">
                  <c:v>84.633333333333297</c:v>
                </c:pt>
                <c:pt idx="5079">
                  <c:v>84.649999999999991</c:v>
                </c:pt>
                <c:pt idx="5080">
                  <c:v>84.666666666666671</c:v>
                </c:pt>
                <c:pt idx="5081">
                  <c:v>84.683333333333294</c:v>
                </c:pt>
                <c:pt idx="5082">
                  <c:v>84.7</c:v>
                </c:pt>
                <c:pt idx="5083">
                  <c:v>84.716666666666697</c:v>
                </c:pt>
                <c:pt idx="5084">
                  <c:v>84.733333333333306</c:v>
                </c:pt>
                <c:pt idx="5085">
                  <c:v>84.75</c:v>
                </c:pt>
                <c:pt idx="5086">
                  <c:v>84.766666666666666</c:v>
                </c:pt>
                <c:pt idx="5087">
                  <c:v>84.783333333333303</c:v>
                </c:pt>
                <c:pt idx="5088">
                  <c:v>84.8</c:v>
                </c:pt>
                <c:pt idx="5089">
                  <c:v>84.816666666666663</c:v>
                </c:pt>
                <c:pt idx="5090">
                  <c:v>84.8333333333333</c:v>
                </c:pt>
                <c:pt idx="5091">
                  <c:v>84.85</c:v>
                </c:pt>
                <c:pt idx="5092">
                  <c:v>84.86666666666666</c:v>
                </c:pt>
                <c:pt idx="5093">
                  <c:v>84.883333333333297</c:v>
                </c:pt>
                <c:pt idx="5094">
                  <c:v>84.9</c:v>
                </c:pt>
                <c:pt idx="5095">
                  <c:v>84.9166666666667</c:v>
                </c:pt>
                <c:pt idx="5096">
                  <c:v>84.933333333333309</c:v>
                </c:pt>
                <c:pt idx="5097">
                  <c:v>84.95</c:v>
                </c:pt>
                <c:pt idx="5098">
                  <c:v>84.966666666666697</c:v>
                </c:pt>
                <c:pt idx="5099">
                  <c:v>84.983333333333306</c:v>
                </c:pt>
                <c:pt idx="5100">
                  <c:v>85</c:v>
                </c:pt>
                <c:pt idx="5101">
                  <c:v>85.016666666666666</c:v>
                </c:pt>
                <c:pt idx="5102">
                  <c:v>85.033333333333303</c:v>
                </c:pt>
                <c:pt idx="5103">
                  <c:v>85.05</c:v>
                </c:pt>
                <c:pt idx="5104">
                  <c:v>85.066666666666663</c:v>
                </c:pt>
                <c:pt idx="5105">
                  <c:v>85.0833333333333</c:v>
                </c:pt>
                <c:pt idx="5106">
                  <c:v>85.1</c:v>
                </c:pt>
                <c:pt idx="5107">
                  <c:v>85.11666666666666</c:v>
                </c:pt>
                <c:pt idx="5108">
                  <c:v>85.133333333333297</c:v>
                </c:pt>
                <c:pt idx="5109">
                  <c:v>85.149999999999991</c:v>
                </c:pt>
                <c:pt idx="5110">
                  <c:v>85.166666666666671</c:v>
                </c:pt>
                <c:pt idx="5111">
                  <c:v>85.183333333333294</c:v>
                </c:pt>
                <c:pt idx="5112">
                  <c:v>85.2</c:v>
                </c:pt>
                <c:pt idx="5113">
                  <c:v>85.216666666666697</c:v>
                </c:pt>
                <c:pt idx="5114">
                  <c:v>85.233333333333306</c:v>
                </c:pt>
                <c:pt idx="5115">
                  <c:v>85.25</c:v>
                </c:pt>
                <c:pt idx="5116">
                  <c:v>85.266666666666666</c:v>
                </c:pt>
                <c:pt idx="5117">
                  <c:v>85.283333333333303</c:v>
                </c:pt>
                <c:pt idx="5118">
                  <c:v>85.3</c:v>
                </c:pt>
                <c:pt idx="5119">
                  <c:v>85.316666666666663</c:v>
                </c:pt>
                <c:pt idx="5120">
                  <c:v>85.3333333333333</c:v>
                </c:pt>
                <c:pt idx="5121">
                  <c:v>85.35</c:v>
                </c:pt>
                <c:pt idx="5122">
                  <c:v>85.36666666666666</c:v>
                </c:pt>
                <c:pt idx="5123">
                  <c:v>85.383333333333297</c:v>
                </c:pt>
                <c:pt idx="5124">
                  <c:v>85.4</c:v>
                </c:pt>
                <c:pt idx="5125">
                  <c:v>85.4166666666667</c:v>
                </c:pt>
                <c:pt idx="5126">
                  <c:v>85.433333333333309</c:v>
                </c:pt>
                <c:pt idx="5127">
                  <c:v>85.45</c:v>
                </c:pt>
                <c:pt idx="5128">
                  <c:v>85.466666666666697</c:v>
                </c:pt>
                <c:pt idx="5129">
                  <c:v>85.483333333333306</c:v>
                </c:pt>
                <c:pt idx="5130">
                  <c:v>85.5</c:v>
                </c:pt>
                <c:pt idx="5131">
                  <c:v>85.516666666666666</c:v>
                </c:pt>
                <c:pt idx="5132">
                  <c:v>85.533333333333303</c:v>
                </c:pt>
                <c:pt idx="5133">
                  <c:v>85.55</c:v>
                </c:pt>
                <c:pt idx="5134">
                  <c:v>85.566666666666663</c:v>
                </c:pt>
                <c:pt idx="5135">
                  <c:v>85.5833333333333</c:v>
                </c:pt>
                <c:pt idx="5136">
                  <c:v>85.6</c:v>
                </c:pt>
                <c:pt idx="5137">
                  <c:v>85.61666666666666</c:v>
                </c:pt>
                <c:pt idx="5138">
                  <c:v>85.633333333333297</c:v>
                </c:pt>
                <c:pt idx="5139">
                  <c:v>85.649999999999991</c:v>
                </c:pt>
                <c:pt idx="5140">
                  <c:v>85.666666666666671</c:v>
                </c:pt>
                <c:pt idx="5141">
                  <c:v>85.683333333333294</c:v>
                </c:pt>
                <c:pt idx="5142">
                  <c:v>85.7</c:v>
                </c:pt>
                <c:pt idx="5143">
                  <c:v>85.716666666666697</c:v>
                </c:pt>
                <c:pt idx="5144">
                  <c:v>85.733333333333306</c:v>
                </c:pt>
                <c:pt idx="5145">
                  <c:v>85.75</c:v>
                </c:pt>
                <c:pt idx="5146">
                  <c:v>85.766666666666666</c:v>
                </c:pt>
                <c:pt idx="5147">
                  <c:v>85.783333333333303</c:v>
                </c:pt>
                <c:pt idx="5148">
                  <c:v>85.8</c:v>
                </c:pt>
                <c:pt idx="5149">
                  <c:v>85.816666666666663</c:v>
                </c:pt>
                <c:pt idx="5150">
                  <c:v>85.8333333333333</c:v>
                </c:pt>
                <c:pt idx="5151">
                  <c:v>85.85</c:v>
                </c:pt>
                <c:pt idx="5152">
                  <c:v>85.86666666666666</c:v>
                </c:pt>
                <c:pt idx="5153">
                  <c:v>85.883333333333297</c:v>
                </c:pt>
                <c:pt idx="5154">
                  <c:v>85.9</c:v>
                </c:pt>
                <c:pt idx="5155">
                  <c:v>85.9166666666667</c:v>
                </c:pt>
                <c:pt idx="5156">
                  <c:v>85.933333333333309</c:v>
                </c:pt>
                <c:pt idx="5157">
                  <c:v>85.95</c:v>
                </c:pt>
                <c:pt idx="5158">
                  <c:v>85.966666666666697</c:v>
                </c:pt>
                <c:pt idx="5159">
                  <c:v>85.983333333333306</c:v>
                </c:pt>
                <c:pt idx="5160">
                  <c:v>86</c:v>
                </c:pt>
                <c:pt idx="5161">
                  <c:v>86.016666666666666</c:v>
                </c:pt>
                <c:pt idx="5162">
                  <c:v>86.033333333333303</c:v>
                </c:pt>
                <c:pt idx="5163">
                  <c:v>86.05</c:v>
                </c:pt>
                <c:pt idx="5164">
                  <c:v>86.066666666666663</c:v>
                </c:pt>
                <c:pt idx="5165">
                  <c:v>86.0833333333333</c:v>
                </c:pt>
                <c:pt idx="5166">
                  <c:v>86.1</c:v>
                </c:pt>
                <c:pt idx="5167">
                  <c:v>86.11666666666666</c:v>
                </c:pt>
                <c:pt idx="5168">
                  <c:v>86.133333333333297</c:v>
                </c:pt>
                <c:pt idx="5169">
                  <c:v>86.149999999999991</c:v>
                </c:pt>
                <c:pt idx="5170">
                  <c:v>86.166666666666671</c:v>
                </c:pt>
                <c:pt idx="5171">
                  <c:v>86.183333333333294</c:v>
                </c:pt>
                <c:pt idx="5172">
                  <c:v>86.2</c:v>
                </c:pt>
                <c:pt idx="5173">
                  <c:v>86.216666666666697</c:v>
                </c:pt>
                <c:pt idx="5174">
                  <c:v>86.233333333333306</c:v>
                </c:pt>
                <c:pt idx="5175">
                  <c:v>86.25</c:v>
                </c:pt>
                <c:pt idx="5176">
                  <c:v>86.266666666666666</c:v>
                </c:pt>
                <c:pt idx="5177">
                  <c:v>86.283333333333303</c:v>
                </c:pt>
                <c:pt idx="5178">
                  <c:v>86.3</c:v>
                </c:pt>
                <c:pt idx="5179">
                  <c:v>86.316666666666663</c:v>
                </c:pt>
                <c:pt idx="5180">
                  <c:v>86.3333333333333</c:v>
                </c:pt>
                <c:pt idx="5181">
                  <c:v>86.35</c:v>
                </c:pt>
                <c:pt idx="5182">
                  <c:v>86.36666666666666</c:v>
                </c:pt>
                <c:pt idx="5183">
                  <c:v>86.383333333333297</c:v>
                </c:pt>
                <c:pt idx="5184">
                  <c:v>86.4</c:v>
                </c:pt>
                <c:pt idx="5185">
                  <c:v>86.4166666666667</c:v>
                </c:pt>
                <c:pt idx="5186">
                  <c:v>86.433333333333309</c:v>
                </c:pt>
                <c:pt idx="5187">
                  <c:v>86.45</c:v>
                </c:pt>
                <c:pt idx="5188">
                  <c:v>86.466666666666697</c:v>
                </c:pt>
                <c:pt idx="5189">
                  <c:v>86.483333333333306</c:v>
                </c:pt>
                <c:pt idx="5190">
                  <c:v>86.5</c:v>
                </c:pt>
                <c:pt idx="5191">
                  <c:v>86.516666666666666</c:v>
                </c:pt>
                <c:pt idx="5192">
                  <c:v>86.533333333333303</c:v>
                </c:pt>
                <c:pt idx="5193">
                  <c:v>86.55</c:v>
                </c:pt>
                <c:pt idx="5194">
                  <c:v>86.566666666666663</c:v>
                </c:pt>
                <c:pt idx="5195">
                  <c:v>86.5833333333333</c:v>
                </c:pt>
                <c:pt idx="5196">
                  <c:v>86.6</c:v>
                </c:pt>
                <c:pt idx="5197">
                  <c:v>86.61666666666666</c:v>
                </c:pt>
                <c:pt idx="5198">
                  <c:v>86.633333333333297</c:v>
                </c:pt>
                <c:pt idx="5199">
                  <c:v>86.649999999999991</c:v>
                </c:pt>
                <c:pt idx="5200">
                  <c:v>86.666666666666671</c:v>
                </c:pt>
                <c:pt idx="5201">
                  <c:v>86.683333333333294</c:v>
                </c:pt>
                <c:pt idx="5202">
                  <c:v>86.7</c:v>
                </c:pt>
                <c:pt idx="5203">
                  <c:v>86.716666666666697</c:v>
                </c:pt>
                <c:pt idx="5204">
                  <c:v>86.733333333333306</c:v>
                </c:pt>
                <c:pt idx="5205">
                  <c:v>86.75</c:v>
                </c:pt>
                <c:pt idx="5206">
                  <c:v>86.766666666666666</c:v>
                </c:pt>
                <c:pt idx="5207">
                  <c:v>86.783333333333303</c:v>
                </c:pt>
                <c:pt idx="5208">
                  <c:v>86.8</c:v>
                </c:pt>
                <c:pt idx="5209">
                  <c:v>86.816666666666663</c:v>
                </c:pt>
                <c:pt idx="5210">
                  <c:v>86.8333333333333</c:v>
                </c:pt>
                <c:pt idx="5211">
                  <c:v>86.85</c:v>
                </c:pt>
                <c:pt idx="5212">
                  <c:v>86.86666666666666</c:v>
                </c:pt>
                <c:pt idx="5213">
                  <c:v>86.883333333333297</c:v>
                </c:pt>
                <c:pt idx="5214">
                  <c:v>86.9</c:v>
                </c:pt>
                <c:pt idx="5215">
                  <c:v>86.9166666666667</c:v>
                </c:pt>
                <c:pt idx="5216">
                  <c:v>86.933333333333309</c:v>
                </c:pt>
                <c:pt idx="5217">
                  <c:v>86.95</c:v>
                </c:pt>
                <c:pt idx="5218">
                  <c:v>86.966666666666697</c:v>
                </c:pt>
                <c:pt idx="5219">
                  <c:v>86.983333333333306</c:v>
                </c:pt>
                <c:pt idx="5220">
                  <c:v>87</c:v>
                </c:pt>
                <c:pt idx="5221">
                  <c:v>87.016666666666666</c:v>
                </c:pt>
                <c:pt idx="5222">
                  <c:v>87.033333333333303</c:v>
                </c:pt>
                <c:pt idx="5223">
                  <c:v>87.05</c:v>
                </c:pt>
                <c:pt idx="5224">
                  <c:v>87.066666666666663</c:v>
                </c:pt>
                <c:pt idx="5225">
                  <c:v>87.0833333333333</c:v>
                </c:pt>
                <c:pt idx="5226">
                  <c:v>87.1</c:v>
                </c:pt>
                <c:pt idx="5227">
                  <c:v>87.11666666666666</c:v>
                </c:pt>
                <c:pt idx="5228">
                  <c:v>87.133333333333297</c:v>
                </c:pt>
                <c:pt idx="5229">
                  <c:v>87.149999999999991</c:v>
                </c:pt>
                <c:pt idx="5230">
                  <c:v>87.166666666666671</c:v>
                </c:pt>
                <c:pt idx="5231">
                  <c:v>87.183333333333294</c:v>
                </c:pt>
                <c:pt idx="5232">
                  <c:v>87.2</c:v>
                </c:pt>
                <c:pt idx="5233">
                  <c:v>87.216666666666697</c:v>
                </c:pt>
                <c:pt idx="5234">
                  <c:v>87.233333333333306</c:v>
                </c:pt>
                <c:pt idx="5235">
                  <c:v>87.25</c:v>
                </c:pt>
                <c:pt idx="5236">
                  <c:v>87.266666666666666</c:v>
                </c:pt>
                <c:pt idx="5237">
                  <c:v>87.283333333333303</c:v>
                </c:pt>
                <c:pt idx="5238">
                  <c:v>87.3</c:v>
                </c:pt>
                <c:pt idx="5239">
                  <c:v>87.316666666666663</c:v>
                </c:pt>
                <c:pt idx="5240">
                  <c:v>87.3333333333333</c:v>
                </c:pt>
                <c:pt idx="5241">
                  <c:v>87.35</c:v>
                </c:pt>
                <c:pt idx="5242">
                  <c:v>87.36666666666666</c:v>
                </c:pt>
                <c:pt idx="5243">
                  <c:v>87.383333333333297</c:v>
                </c:pt>
                <c:pt idx="5244">
                  <c:v>87.4</c:v>
                </c:pt>
                <c:pt idx="5245">
                  <c:v>87.4166666666667</c:v>
                </c:pt>
                <c:pt idx="5246">
                  <c:v>87.433333333333309</c:v>
                </c:pt>
                <c:pt idx="5247">
                  <c:v>87.45</c:v>
                </c:pt>
                <c:pt idx="5248">
                  <c:v>87.466666666666697</c:v>
                </c:pt>
                <c:pt idx="5249">
                  <c:v>87.483333333333306</c:v>
                </c:pt>
                <c:pt idx="5250">
                  <c:v>87.5</c:v>
                </c:pt>
                <c:pt idx="5251">
                  <c:v>87.516666666666666</c:v>
                </c:pt>
                <c:pt idx="5252">
                  <c:v>87.533333333333303</c:v>
                </c:pt>
                <c:pt idx="5253">
                  <c:v>87.55</c:v>
                </c:pt>
                <c:pt idx="5254">
                  <c:v>87.566666666666663</c:v>
                </c:pt>
                <c:pt idx="5255">
                  <c:v>87.5833333333333</c:v>
                </c:pt>
                <c:pt idx="5256">
                  <c:v>87.6</c:v>
                </c:pt>
                <c:pt idx="5257">
                  <c:v>87.61666666666666</c:v>
                </c:pt>
                <c:pt idx="5258">
                  <c:v>87.633333333333297</c:v>
                </c:pt>
                <c:pt idx="5259">
                  <c:v>87.649999999999991</c:v>
                </c:pt>
                <c:pt idx="5260">
                  <c:v>87.666666666666671</c:v>
                </c:pt>
                <c:pt idx="5261">
                  <c:v>87.683333333333294</c:v>
                </c:pt>
                <c:pt idx="5262">
                  <c:v>87.7</c:v>
                </c:pt>
                <c:pt idx="5263">
                  <c:v>87.716666666666697</c:v>
                </c:pt>
                <c:pt idx="5264">
                  <c:v>87.733333333333306</c:v>
                </c:pt>
                <c:pt idx="5265">
                  <c:v>87.75</c:v>
                </c:pt>
                <c:pt idx="5266">
                  <c:v>87.766666666666666</c:v>
                </c:pt>
                <c:pt idx="5267">
                  <c:v>87.783333333333303</c:v>
                </c:pt>
                <c:pt idx="5268">
                  <c:v>87.8</c:v>
                </c:pt>
                <c:pt idx="5269">
                  <c:v>87.816666666666663</c:v>
                </c:pt>
                <c:pt idx="5270">
                  <c:v>87.8333333333333</c:v>
                </c:pt>
                <c:pt idx="5271">
                  <c:v>87.85</c:v>
                </c:pt>
                <c:pt idx="5272">
                  <c:v>87.86666666666666</c:v>
                </c:pt>
                <c:pt idx="5273">
                  <c:v>87.883333333333297</c:v>
                </c:pt>
                <c:pt idx="5274">
                  <c:v>87.9</c:v>
                </c:pt>
                <c:pt idx="5275">
                  <c:v>87.9166666666667</c:v>
                </c:pt>
                <c:pt idx="5276">
                  <c:v>87.933333333333309</c:v>
                </c:pt>
                <c:pt idx="5277">
                  <c:v>87.95</c:v>
                </c:pt>
                <c:pt idx="5278">
                  <c:v>87.966666666666697</c:v>
                </c:pt>
                <c:pt idx="5279">
                  <c:v>87.983333333333306</c:v>
                </c:pt>
                <c:pt idx="5280">
                  <c:v>88</c:v>
                </c:pt>
                <c:pt idx="5281">
                  <c:v>88.016666666666666</c:v>
                </c:pt>
                <c:pt idx="5282">
                  <c:v>88.033333333333303</c:v>
                </c:pt>
                <c:pt idx="5283">
                  <c:v>88.05</c:v>
                </c:pt>
                <c:pt idx="5284">
                  <c:v>88.066666666666663</c:v>
                </c:pt>
                <c:pt idx="5285">
                  <c:v>88.0833333333333</c:v>
                </c:pt>
                <c:pt idx="5286">
                  <c:v>88.1</c:v>
                </c:pt>
                <c:pt idx="5287">
                  <c:v>88.11666666666666</c:v>
                </c:pt>
                <c:pt idx="5288">
                  <c:v>88.133333333333297</c:v>
                </c:pt>
                <c:pt idx="5289">
                  <c:v>88.149999999999991</c:v>
                </c:pt>
                <c:pt idx="5290">
                  <c:v>88.166666666666671</c:v>
                </c:pt>
                <c:pt idx="5291">
                  <c:v>88.183333333333294</c:v>
                </c:pt>
                <c:pt idx="5292">
                  <c:v>88.2</c:v>
                </c:pt>
                <c:pt idx="5293">
                  <c:v>88.216666666666697</c:v>
                </c:pt>
                <c:pt idx="5294">
                  <c:v>88.233333333333306</c:v>
                </c:pt>
                <c:pt idx="5295">
                  <c:v>88.25</c:v>
                </c:pt>
                <c:pt idx="5296">
                  <c:v>88.266666666666666</c:v>
                </c:pt>
                <c:pt idx="5297">
                  <c:v>88.283333333333303</c:v>
                </c:pt>
                <c:pt idx="5298">
                  <c:v>88.3</c:v>
                </c:pt>
                <c:pt idx="5299">
                  <c:v>88.316666666666663</c:v>
                </c:pt>
                <c:pt idx="5300">
                  <c:v>88.3333333333333</c:v>
                </c:pt>
                <c:pt idx="5301">
                  <c:v>88.35</c:v>
                </c:pt>
                <c:pt idx="5302">
                  <c:v>88.36666666666666</c:v>
                </c:pt>
                <c:pt idx="5303">
                  <c:v>88.383333333333297</c:v>
                </c:pt>
                <c:pt idx="5304">
                  <c:v>88.4</c:v>
                </c:pt>
                <c:pt idx="5305">
                  <c:v>88.4166666666667</c:v>
                </c:pt>
                <c:pt idx="5306">
                  <c:v>88.433333333333309</c:v>
                </c:pt>
                <c:pt idx="5307">
                  <c:v>88.45</c:v>
                </c:pt>
                <c:pt idx="5308">
                  <c:v>88.466666666666697</c:v>
                </c:pt>
                <c:pt idx="5309">
                  <c:v>88.483333333333306</c:v>
                </c:pt>
                <c:pt idx="5310">
                  <c:v>88.5</c:v>
                </c:pt>
                <c:pt idx="5311">
                  <c:v>88.516666666666666</c:v>
                </c:pt>
                <c:pt idx="5312">
                  <c:v>88.533333333333303</c:v>
                </c:pt>
                <c:pt idx="5313">
                  <c:v>88.55</c:v>
                </c:pt>
                <c:pt idx="5314">
                  <c:v>88.566666666666663</c:v>
                </c:pt>
                <c:pt idx="5315">
                  <c:v>88.5833333333333</c:v>
                </c:pt>
                <c:pt idx="5316">
                  <c:v>88.6</c:v>
                </c:pt>
                <c:pt idx="5317">
                  <c:v>88.61666666666666</c:v>
                </c:pt>
                <c:pt idx="5318">
                  <c:v>88.633333333333297</c:v>
                </c:pt>
                <c:pt idx="5319">
                  <c:v>88.649999999999991</c:v>
                </c:pt>
                <c:pt idx="5320">
                  <c:v>88.666666666666671</c:v>
                </c:pt>
                <c:pt idx="5321">
                  <c:v>88.683333333333294</c:v>
                </c:pt>
                <c:pt idx="5322">
                  <c:v>88.7</c:v>
                </c:pt>
                <c:pt idx="5323">
                  <c:v>88.716666666666697</c:v>
                </c:pt>
                <c:pt idx="5324">
                  <c:v>88.733333333333306</c:v>
                </c:pt>
                <c:pt idx="5325">
                  <c:v>88.75</c:v>
                </c:pt>
                <c:pt idx="5326">
                  <c:v>88.766666666666666</c:v>
                </c:pt>
                <c:pt idx="5327">
                  <c:v>88.783333333333303</c:v>
                </c:pt>
                <c:pt idx="5328">
                  <c:v>88.8</c:v>
                </c:pt>
                <c:pt idx="5329">
                  <c:v>88.816666666666663</c:v>
                </c:pt>
                <c:pt idx="5330">
                  <c:v>88.8333333333333</c:v>
                </c:pt>
                <c:pt idx="5331">
                  <c:v>88.85</c:v>
                </c:pt>
                <c:pt idx="5332">
                  <c:v>88.86666666666666</c:v>
                </c:pt>
                <c:pt idx="5333">
                  <c:v>88.883333333333297</c:v>
                </c:pt>
                <c:pt idx="5334">
                  <c:v>88.9</c:v>
                </c:pt>
                <c:pt idx="5335">
                  <c:v>88.9166666666667</c:v>
                </c:pt>
                <c:pt idx="5336">
                  <c:v>88.933333333333309</c:v>
                </c:pt>
                <c:pt idx="5337">
                  <c:v>88.95</c:v>
                </c:pt>
                <c:pt idx="5338">
                  <c:v>88.966666666666697</c:v>
                </c:pt>
                <c:pt idx="5339">
                  <c:v>88.983333333333306</c:v>
                </c:pt>
                <c:pt idx="5340">
                  <c:v>89</c:v>
                </c:pt>
                <c:pt idx="5341">
                  <c:v>89.016666666666666</c:v>
                </c:pt>
                <c:pt idx="5342">
                  <c:v>89.033333333333303</c:v>
                </c:pt>
                <c:pt idx="5343">
                  <c:v>89.05</c:v>
                </c:pt>
                <c:pt idx="5344">
                  <c:v>89.066666666666663</c:v>
                </c:pt>
                <c:pt idx="5345">
                  <c:v>89.0833333333333</c:v>
                </c:pt>
                <c:pt idx="5346">
                  <c:v>89.1</c:v>
                </c:pt>
                <c:pt idx="5347">
                  <c:v>89.11666666666666</c:v>
                </c:pt>
                <c:pt idx="5348">
                  <c:v>89.133333333333297</c:v>
                </c:pt>
                <c:pt idx="5349">
                  <c:v>89.149999999999991</c:v>
                </c:pt>
                <c:pt idx="5350">
                  <c:v>89.166666666666671</c:v>
                </c:pt>
                <c:pt idx="5351">
                  <c:v>89.183333333333294</c:v>
                </c:pt>
                <c:pt idx="5352">
                  <c:v>89.2</c:v>
                </c:pt>
                <c:pt idx="5353">
                  <c:v>89.216666666666697</c:v>
                </c:pt>
                <c:pt idx="5354">
                  <c:v>89.233333333333306</c:v>
                </c:pt>
                <c:pt idx="5355">
                  <c:v>89.25</c:v>
                </c:pt>
                <c:pt idx="5356">
                  <c:v>89.266666666666666</c:v>
                </c:pt>
                <c:pt idx="5357">
                  <c:v>89.283333333333303</c:v>
                </c:pt>
                <c:pt idx="5358">
                  <c:v>89.3</c:v>
                </c:pt>
                <c:pt idx="5359">
                  <c:v>89.316666666666663</c:v>
                </c:pt>
                <c:pt idx="5360">
                  <c:v>89.3333333333333</c:v>
                </c:pt>
                <c:pt idx="5361">
                  <c:v>89.35</c:v>
                </c:pt>
                <c:pt idx="5362">
                  <c:v>89.36666666666666</c:v>
                </c:pt>
                <c:pt idx="5363">
                  <c:v>89.383333333333297</c:v>
                </c:pt>
                <c:pt idx="5364">
                  <c:v>89.4</c:v>
                </c:pt>
                <c:pt idx="5365">
                  <c:v>89.4166666666667</c:v>
                </c:pt>
                <c:pt idx="5366">
                  <c:v>89.433333333333309</c:v>
                </c:pt>
                <c:pt idx="5367">
                  <c:v>89.45</c:v>
                </c:pt>
                <c:pt idx="5368">
                  <c:v>89.466666666666697</c:v>
                </c:pt>
                <c:pt idx="5369">
                  <c:v>89.483333333333306</c:v>
                </c:pt>
                <c:pt idx="5370">
                  <c:v>89.5</c:v>
                </c:pt>
                <c:pt idx="5371">
                  <c:v>89.516666666666666</c:v>
                </c:pt>
                <c:pt idx="5372">
                  <c:v>89.533333333333303</c:v>
                </c:pt>
                <c:pt idx="5373">
                  <c:v>89.55</c:v>
                </c:pt>
                <c:pt idx="5374">
                  <c:v>89.566666666666663</c:v>
                </c:pt>
                <c:pt idx="5375">
                  <c:v>89.5833333333333</c:v>
                </c:pt>
                <c:pt idx="5376">
                  <c:v>89.6</c:v>
                </c:pt>
                <c:pt idx="5377">
                  <c:v>89.61666666666666</c:v>
                </c:pt>
                <c:pt idx="5378">
                  <c:v>89.633333333333297</c:v>
                </c:pt>
                <c:pt idx="5379">
                  <c:v>89.649999999999991</c:v>
                </c:pt>
                <c:pt idx="5380">
                  <c:v>89.666666666666671</c:v>
                </c:pt>
                <c:pt idx="5381">
                  <c:v>89.683333333333294</c:v>
                </c:pt>
                <c:pt idx="5382">
                  <c:v>89.7</c:v>
                </c:pt>
                <c:pt idx="5383">
                  <c:v>89.716666666666697</c:v>
                </c:pt>
                <c:pt idx="5384">
                  <c:v>89.733333333333306</c:v>
                </c:pt>
                <c:pt idx="5385">
                  <c:v>89.75</c:v>
                </c:pt>
                <c:pt idx="5386">
                  <c:v>89.766666666666666</c:v>
                </c:pt>
                <c:pt idx="5387">
                  <c:v>89.783333333333303</c:v>
                </c:pt>
                <c:pt idx="5388">
                  <c:v>89.8</c:v>
                </c:pt>
                <c:pt idx="5389">
                  <c:v>89.816666666666663</c:v>
                </c:pt>
                <c:pt idx="5390">
                  <c:v>89.8333333333333</c:v>
                </c:pt>
                <c:pt idx="5391">
                  <c:v>89.85</c:v>
                </c:pt>
                <c:pt idx="5392">
                  <c:v>89.86666666666666</c:v>
                </c:pt>
                <c:pt idx="5393">
                  <c:v>89.883333333333297</c:v>
                </c:pt>
                <c:pt idx="5394">
                  <c:v>89.9</c:v>
                </c:pt>
                <c:pt idx="5395">
                  <c:v>89.9166666666667</c:v>
                </c:pt>
                <c:pt idx="5396">
                  <c:v>89.933333333333309</c:v>
                </c:pt>
                <c:pt idx="5397">
                  <c:v>89.95</c:v>
                </c:pt>
                <c:pt idx="5398">
                  <c:v>89.966666666666697</c:v>
                </c:pt>
                <c:pt idx="5399">
                  <c:v>89.983333333333306</c:v>
                </c:pt>
                <c:pt idx="5400">
                  <c:v>90</c:v>
                </c:pt>
                <c:pt idx="5401">
                  <c:v>90.016666666666666</c:v>
                </c:pt>
                <c:pt idx="5402">
                  <c:v>90.033333333333303</c:v>
                </c:pt>
                <c:pt idx="5403">
                  <c:v>90.05</c:v>
                </c:pt>
                <c:pt idx="5404">
                  <c:v>90.066666666666663</c:v>
                </c:pt>
                <c:pt idx="5405">
                  <c:v>90.0833333333333</c:v>
                </c:pt>
                <c:pt idx="5406">
                  <c:v>90.1</c:v>
                </c:pt>
                <c:pt idx="5407">
                  <c:v>90.11666666666666</c:v>
                </c:pt>
                <c:pt idx="5408">
                  <c:v>90.133333333333297</c:v>
                </c:pt>
                <c:pt idx="5409">
                  <c:v>90.149999999999991</c:v>
                </c:pt>
                <c:pt idx="5410">
                  <c:v>90.166666666666671</c:v>
                </c:pt>
                <c:pt idx="5411">
                  <c:v>90.183333333333294</c:v>
                </c:pt>
                <c:pt idx="5412">
                  <c:v>90.2</c:v>
                </c:pt>
                <c:pt idx="5413">
                  <c:v>90.216666666666697</c:v>
                </c:pt>
                <c:pt idx="5414">
                  <c:v>90.233333333333306</c:v>
                </c:pt>
                <c:pt idx="5415">
                  <c:v>90.25</c:v>
                </c:pt>
                <c:pt idx="5416">
                  <c:v>90.266666666666666</c:v>
                </c:pt>
                <c:pt idx="5417">
                  <c:v>90.283333333333303</c:v>
                </c:pt>
                <c:pt idx="5418">
                  <c:v>90.3</c:v>
                </c:pt>
                <c:pt idx="5419">
                  <c:v>90.316666666666663</c:v>
                </c:pt>
                <c:pt idx="5420">
                  <c:v>90.3333333333333</c:v>
                </c:pt>
                <c:pt idx="5421">
                  <c:v>90.35</c:v>
                </c:pt>
                <c:pt idx="5422">
                  <c:v>90.36666666666666</c:v>
                </c:pt>
                <c:pt idx="5423">
                  <c:v>90.383333333333297</c:v>
                </c:pt>
                <c:pt idx="5424">
                  <c:v>90.4</c:v>
                </c:pt>
                <c:pt idx="5425">
                  <c:v>90.4166666666667</c:v>
                </c:pt>
                <c:pt idx="5426">
                  <c:v>90.433333333333309</c:v>
                </c:pt>
                <c:pt idx="5427">
                  <c:v>90.45</c:v>
                </c:pt>
                <c:pt idx="5428">
                  <c:v>90.466666666666697</c:v>
                </c:pt>
                <c:pt idx="5429">
                  <c:v>90.483333333333306</c:v>
                </c:pt>
                <c:pt idx="5430">
                  <c:v>90.5</c:v>
                </c:pt>
                <c:pt idx="5431">
                  <c:v>90.516666666666666</c:v>
                </c:pt>
                <c:pt idx="5432">
                  <c:v>90.533333333333303</c:v>
                </c:pt>
                <c:pt idx="5433">
                  <c:v>90.55</c:v>
                </c:pt>
                <c:pt idx="5434">
                  <c:v>90.566666666666663</c:v>
                </c:pt>
                <c:pt idx="5435">
                  <c:v>90.5833333333333</c:v>
                </c:pt>
                <c:pt idx="5436">
                  <c:v>90.6</c:v>
                </c:pt>
                <c:pt idx="5437">
                  <c:v>90.61666666666666</c:v>
                </c:pt>
                <c:pt idx="5438">
                  <c:v>90.633333333333297</c:v>
                </c:pt>
                <c:pt idx="5439">
                  <c:v>90.649999999999991</c:v>
                </c:pt>
                <c:pt idx="5440">
                  <c:v>90.666666666666671</c:v>
                </c:pt>
                <c:pt idx="5441">
                  <c:v>90.683333333333294</c:v>
                </c:pt>
                <c:pt idx="5442">
                  <c:v>90.7</c:v>
                </c:pt>
                <c:pt idx="5443">
                  <c:v>90.716666666666697</c:v>
                </c:pt>
                <c:pt idx="5444">
                  <c:v>90.733333333333306</c:v>
                </c:pt>
                <c:pt idx="5445">
                  <c:v>90.75</c:v>
                </c:pt>
                <c:pt idx="5446">
                  <c:v>90.766666666666666</c:v>
                </c:pt>
                <c:pt idx="5447">
                  <c:v>90.783333333333303</c:v>
                </c:pt>
                <c:pt idx="5448">
                  <c:v>90.8</c:v>
                </c:pt>
                <c:pt idx="5449">
                  <c:v>90.816666666666663</c:v>
                </c:pt>
                <c:pt idx="5450">
                  <c:v>90.8333333333333</c:v>
                </c:pt>
                <c:pt idx="5451">
                  <c:v>90.85</c:v>
                </c:pt>
                <c:pt idx="5452">
                  <c:v>90.86666666666666</c:v>
                </c:pt>
                <c:pt idx="5453">
                  <c:v>90.883333333333297</c:v>
                </c:pt>
                <c:pt idx="5454">
                  <c:v>90.9</c:v>
                </c:pt>
                <c:pt idx="5455">
                  <c:v>90.9166666666667</c:v>
                </c:pt>
                <c:pt idx="5456">
                  <c:v>90.933333333333309</c:v>
                </c:pt>
                <c:pt idx="5457">
                  <c:v>90.95</c:v>
                </c:pt>
                <c:pt idx="5458">
                  <c:v>90.966666666666697</c:v>
                </c:pt>
                <c:pt idx="5459">
                  <c:v>90.983333333333306</c:v>
                </c:pt>
                <c:pt idx="5460">
                  <c:v>91</c:v>
                </c:pt>
                <c:pt idx="5461">
                  <c:v>91.016666666666666</c:v>
                </c:pt>
                <c:pt idx="5462">
                  <c:v>91.033333333333303</c:v>
                </c:pt>
                <c:pt idx="5463">
                  <c:v>91.05</c:v>
                </c:pt>
                <c:pt idx="5464">
                  <c:v>91.066666666666663</c:v>
                </c:pt>
                <c:pt idx="5465">
                  <c:v>91.0833333333333</c:v>
                </c:pt>
                <c:pt idx="5466">
                  <c:v>91.1</c:v>
                </c:pt>
                <c:pt idx="5467">
                  <c:v>91.11666666666666</c:v>
                </c:pt>
                <c:pt idx="5468">
                  <c:v>91.133333333333297</c:v>
                </c:pt>
                <c:pt idx="5469">
                  <c:v>91.149999999999991</c:v>
                </c:pt>
                <c:pt idx="5470">
                  <c:v>91.166666666666671</c:v>
                </c:pt>
                <c:pt idx="5471">
                  <c:v>91.183333333333294</c:v>
                </c:pt>
                <c:pt idx="5472">
                  <c:v>91.2</c:v>
                </c:pt>
                <c:pt idx="5473">
                  <c:v>91.216666666666697</c:v>
                </c:pt>
                <c:pt idx="5474">
                  <c:v>91.233333333333306</c:v>
                </c:pt>
                <c:pt idx="5475">
                  <c:v>91.25</c:v>
                </c:pt>
                <c:pt idx="5476">
                  <c:v>91.266666666666666</c:v>
                </c:pt>
                <c:pt idx="5477">
                  <c:v>91.283333333333303</c:v>
                </c:pt>
                <c:pt idx="5478">
                  <c:v>91.3</c:v>
                </c:pt>
                <c:pt idx="5479">
                  <c:v>91.316666666666663</c:v>
                </c:pt>
                <c:pt idx="5480">
                  <c:v>91.3333333333333</c:v>
                </c:pt>
                <c:pt idx="5481">
                  <c:v>91.35</c:v>
                </c:pt>
                <c:pt idx="5482">
                  <c:v>91.36666666666666</c:v>
                </c:pt>
                <c:pt idx="5483">
                  <c:v>91.383333333333297</c:v>
                </c:pt>
                <c:pt idx="5484">
                  <c:v>91.4</c:v>
                </c:pt>
                <c:pt idx="5485">
                  <c:v>91.4166666666667</c:v>
                </c:pt>
                <c:pt idx="5486">
                  <c:v>91.433333333333309</c:v>
                </c:pt>
                <c:pt idx="5487">
                  <c:v>91.45</c:v>
                </c:pt>
                <c:pt idx="5488">
                  <c:v>91.466666666666697</c:v>
                </c:pt>
                <c:pt idx="5489">
                  <c:v>91.483333333333306</c:v>
                </c:pt>
                <c:pt idx="5490">
                  <c:v>91.5</c:v>
                </c:pt>
                <c:pt idx="5491">
                  <c:v>91.516666666666666</c:v>
                </c:pt>
                <c:pt idx="5492">
                  <c:v>91.533333333333303</c:v>
                </c:pt>
                <c:pt idx="5493">
                  <c:v>91.55</c:v>
                </c:pt>
                <c:pt idx="5494">
                  <c:v>91.566666666666663</c:v>
                </c:pt>
                <c:pt idx="5495">
                  <c:v>91.5833333333333</c:v>
                </c:pt>
                <c:pt idx="5496">
                  <c:v>91.6</c:v>
                </c:pt>
                <c:pt idx="5497">
                  <c:v>91.61666666666666</c:v>
                </c:pt>
                <c:pt idx="5498">
                  <c:v>91.633333333333297</c:v>
                </c:pt>
                <c:pt idx="5499">
                  <c:v>91.649999999999991</c:v>
                </c:pt>
                <c:pt idx="5500">
                  <c:v>91.666666666666671</c:v>
                </c:pt>
                <c:pt idx="5501">
                  <c:v>91.683333333333294</c:v>
                </c:pt>
                <c:pt idx="5502">
                  <c:v>91.7</c:v>
                </c:pt>
                <c:pt idx="5503">
                  <c:v>91.716666666666697</c:v>
                </c:pt>
                <c:pt idx="5504">
                  <c:v>91.733333333333306</c:v>
                </c:pt>
                <c:pt idx="5505">
                  <c:v>91.75</c:v>
                </c:pt>
                <c:pt idx="5506">
                  <c:v>91.766666666666666</c:v>
                </c:pt>
                <c:pt idx="5507">
                  <c:v>91.783333333333303</c:v>
                </c:pt>
                <c:pt idx="5508">
                  <c:v>91.8</c:v>
                </c:pt>
                <c:pt idx="5509">
                  <c:v>91.816666666666663</c:v>
                </c:pt>
                <c:pt idx="5510">
                  <c:v>91.8333333333333</c:v>
                </c:pt>
                <c:pt idx="5511">
                  <c:v>91.85</c:v>
                </c:pt>
                <c:pt idx="5512">
                  <c:v>91.86666666666666</c:v>
                </c:pt>
                <c:pt idx="5513">
                  <c:v>91.883333333333297</c:v>
                </c:pt>
                <c:pt idx="5514">
                  <c:v>91.9</c:v>
                </c:pt>
                <c:pt idx="5515">
                  <c:v>91.9166666666667</c:v>
                </c:pt>
                <c:pt idx="5516">
                  <c:v>91.933333333333309</c:v>
                </c:pt>
                <c:pt idx="5517">
                  <c:v>91.95</c:v>
                </c:pt>
                <c:pt idx="5518">
                  <c:v>91.966666666666697</c:v>
                </c:pt>
                <c:pt idx="5519">
                  <c:v>91.983333333333306</c:v>
                </c:pt>
                <c:pt idx="5520">
                  <c:v>92</c:v>
                </c:pt>
                <c:pt idx="5521">
                  <c:v>92.016666666666666</c:v>
                </c:pt>
                <c:pt idx="5522">
                  <c:v>92.033333333333303</c:v>
                </c:pt>
                <c:pt idx="5523">
                  <c:v>92.05</c:v>
                </c:pt>
                <c:pt idx="5524">
                  <c:v>92.066666666666663</c:v>
                </c:pt>
                <c:pt idx="5525">
                  <c:v>92.0833333333333</c:v>
                </c:pt>
                <c:pt idx="5526">
                  <c:v>92.1</c:v>
                </c:pt>
                <c:pt idx="5527">
                  <c:v>92.11666666666666</c:v>
                </c:pt>
                <c:pt idx="5528">
                  <c:v>92.133333333333297</c:v>
                </c:pt>
                <c:pt idx="5529">
                  <c:v>92.149999999999991</c:v>
                </c:pt>
                <c:pt idx="5530">
                  <c:v>92.166666666666671</c:v>
                </c:pt>
                <c:pt idx="5531">
                  <c:v>92.183333333333294</c:v>
                </c:pt>
                <c:pt idx="5532">
                  <c:v>92.2</c:v>
                </c:pt>
                <c:pt idx="5533">
                  <c:v>92.216666666666697</c:v>
                </c:pt>
                <c:pt idx="5534">
                  <c:v>92.233333333333306</c:v>
                </c:pt>
                <c:pt idx="5535">
                  <c:v>92.25</c:v>
                </c:pt>
                <c:pt idx="5536">
                  <c:v>92.266666666666666</c:v>
                </c:pt>
                <c:pt idx="5537">
                  <c:v>92.283333333333303</c:v>
                </c:pt>
                <c:pt idx="5538">
                  <c:v>92.3</c:v>
                </c:pt>
                <c:pt idx="5539">
                  <c:v>92.316666666666663</c:v>
                </c:pt>
                <c:pt idx="5540">
                  <c:v>92.3333333333333</c:v>
                </c:pt>
                <c:pt idx="5541">
                  <c:v>92.35</c:v>
                </c:pt>
                <c:pt idx="5542">
                  <c:v>92.36666666666666</c:v>
                </c:pt>
                <c:pt idx="5543">
                  <c:v>92.383333333333297</c:v>
                </c:pt>
                <c:pt idx="5544">
                  <c:v>92.4</c:v>
                </c:pt>
                <c:pt idx="5545">
                  <c:v>92.4166666666667</c:v>
                </c:pt>
                <c:pt idx="5546">
                  <c:v>92.433333333333309</c:v>
                </c:pt>
                <c:pt idx="5547">
                  <c:v>92.45</c:v>
                </c:pt>
                <c:pt idx="5548">
                  <c:v>92.466666666666697</c:v>
                </c:pt>
                <c:pt idx="5549">
                  <c:v>92.483333333333306</c:v>
                </c:pt>
                <c:pt idx="5550">
                  <c:v>92.5</c:v>
                </c:pt>
                <c:pt idx="5551">
                  <c:v>92.516666666666666</c:v>
                </c:pt>
                <c:pt idx="5552">
                  <c:v>92.533333333333303</c:v>
                </c:pt>
                <c:pt idx="5553">
                  <c:v>92.55</c:v>
                </c:pt>
                <c:pt idx="5554">
                  <c:v>92.566666666666663</c:v>
                </c:pt>
                <c:pt idx="5555">
                  <c:v>92.5833333333333</c:v>
                </c:pt>
                <c:pt idx="5556">
                  <c:v>92.6</c:v>
                </c:pt>
                <c:pt idx="5557">
                  <c:v>92.61666666666666</c:v>
                </c:pt>
                <c:pt idx="5558">
                  <c:v>92.633333333333297</c:v>
                </c:pt>
                <c:pt idx="5559">
                  <c:v>92.649999999999991</c:v>
                </c:pt>
                <c:pt idx="5560">
                  <c:v>92.666666666666671</c:v>
                </c:pt>
                <c:pt idx="5561">
                  <c:v>92.683333333333294</c:v>
                </c:pt>
                <c:pt idx="5562">
                  <c:v>92.7</c:v>
                </c:pt>
                <c:pt idx="5563">
                  <c:v>92.716666666666697</c:v>
                </c:pt>
                <c:pt idx="5564">
                  <c:v>92.733333333333306</c:v>
                </c:pt>
                <c:pt idx="5565">
                  <c:v>92.75</c:v>
                </c:pt>
                <c:pt idx="5566">
                  <c:v>92.766666666666666</c:v>
                </c:pt>
                <c:pt idx="5567">
                  <c:v>92.783333333333303</c:v>
                </c:pt>
                <c:pt idx="5568">
                  <c:v>92.8</c:v>
                </c:pt>
                <c:pt idx="5569">
                  <c:v>92.816666666666663</c:v>
                </c:pt>
                <c:pt idx="5570">
                  <c:v>92.8333333333333</c:v>
                </c:pt>
                <c:pt idx="5571">
                  <c:v>92.85</c:v>
                </c:pt>
                <c:pt idx="5572">
                  <c:v>92.86666666666666</c:v>
                </c:pt>
                <c:pt idx="5573">
                  <c:v>92.883333333333297</c:v>
                </c:pt>
                <c:pt idx="5574">
                  <c:v>92.9</c:v>
                </c:pt>
                <c:pt idx="5575">
                  <c:v>92.9166666666667</c:v>
                </c:pt>
                <c:pt idx="5576">
                  <c:v>92.933333333333309</c:v>
                </c:pt>
                <c:pt idx="5577">
                  <c:v>92.95</c:v>
                </c:pt>
                <c:pt idx="5578">
                  <c:v>92.966666666666697</c:v>
                </c:pt>
                <c:pt idx="5579">
                  <c:v>92.983333333333306</c:v>
                </c:pt>
                <c:pt idx="5580">
                  <c:v>93</c:v>
                </c:pt>
                <c:pt idx="5581">
                  <c:v>93.016666666666666</c:v>
                </c:pt>
                <c:pt idx="5582">
                  <c:v>93.033333333333303</c:v>
                </c:pt>
                <c:pt idx="5583">
                  <c:v>93.05</c:v>
                </c:pt>
                <c:pt idx="5584">
                  <c:v>93.066666666666663</c:v>
                </c:pt>
                <c:pt idx="5585">
                  <c:v>93.0833333333333</c:v>
                </c:pt>
                <c:pt idx="5586">
                  <c:v>93.1</c:v>
                </c:pt>
                <c:pt idx="5587">
                  <c:v>93.11666666666666</c:v>
                </c:pt>
                <c:pt idx="5588">
                  <c:v>93.133333333333297</c:v>
                </c:pt>
                <c:pt idx="5589">
                  <c:v>93.149999999999991</c:v>
                </c:pt>
                <c:pt idx="5590">
                  <c:v>93.166666666666671</c:v>
                </c:pt>
                <c:pt idx="5591">
                  <c:v>93.183333333333294</c:v>
                </c:pt>
                <c:pt idx="5592">
                  <c:v>93.2</c:v>
                </c:pt>
                <c:pt idx="5593">
                  <c:v>93.216666666666697</c:v>
                </c:pt>
                <c:pt idx="5594">
                  <c:v>93.233333333333306</c:v>
                </c:pt>
                <c:pt idx="5595">
                  <c:v>93.25</c:v>
                </c:pt>
                <c:pt idx="5596">
                  <c:v>93.266666666666666</c:v>
                </c:pt>
                <c:pt idx="5597">
                  <c:v>93.283333333333303</c:v>
                </c:pt>
                <c:pt idx="5598">
                  <c:v>93.3</c:v>
                </c:pt>
                <c:pt idx="5599">
                  <c:v>93.316666666666663</c:v>
                </c:pt>
                <c:pt idx="5600">
                  <c:v>93.3333333333333</c:v>
                </c:pt>
                <c:pt idx="5601">
                  <c:v>93.35</c:v>
                </c:pt>
                <c:pt idx="5602">
                  <c:v>93.36666666666666</c:v>
                </c:pt>
                <c:pt idx="5603">
                  <c:v>93.383333333333297</c:v>
                </c:pt>
                <c:pt idx="5604">
                  <c:v>93.4</c:v>
                </c:pt>
                <c:pt idx="5605">
                  <c:v>93.4166666666667</c:v>
                </c:pt>
                <c:pt idx="5606">
                  <c:v>93.433333333333309</c:v>
                </c:pt>
                <c:pt idx="5607">
                  <c:v>93.45</c:v>
                </c:pt>
                <c:pt idx="5608">
                  <c:v>93.466666666666697</c:v>
                </c:pt>
                <c:pt idx="5609">
                  <c:v>93.483333333333306</c:v>
                </c:pt>
                <c:pt idx="5610">
                  <c:v>93.5</c:v>
                </c:pt>
                <c:pt idx="5611">
                  <c:v>93.516666666666666</c:v>
                </c:pt>
                <c:pt idx="5612">
                  <c:v>93.533333333333303</c:v>
                </c:pt>
                <c:pt idx="5613">
                  <c:v>93.55</c:v>
                </c:pt>
                <c:pt idx="5614">
                  <c:v>93.566666666666663</c:v>
                </c:pt>
                <c:pt idx="5615">
                  <c:v>93.5833333333333</c:v>
                </c:pt>
                <c:pt idx="5616">
                  <c:v>93.6</c:v>
                </c:pt>
                <c:pt idx="5617">
                  <c:v>93.61666666666666</c:v>
                </c:pt>
                <c:pt idx="5618">
                  <c:v>93.633333333333297</c:v>
                </c:pt>
                <c:pt idx="5619">
                  <c:v>93.649999999999991</c:v>
                </c:pt>
                <c:pt idx="5620">
                  <c:v>93.666666666666671</c:v>
                </c:pt>
                <c:pt idx="5621">
                  <c:v>93.683333333333294</c:v>
                </c:pt>
                <c:pt idx="5622">
                  <c:v>93.7</c:v>
                </c:pt>
                <c:pt idx="5623">
                  <c:v>93.716666666666697</c:v>
                </c:pt>
                <c:pt idx="5624">
                  <c:v>93.733333333333306</c:v>
                </c:pt>
                <c:pt idx="5625">
                  <c:v>93.75</c:v>
                </c:pt>
                <c:pt idx="5626">
                  <c:v>93.766666666666666</c:v>
                </c:pt>
                <c:pt idx="5627">
                  <c:v>93.783333333333303</c:v>
                </c:pt>
                <c:pt idx="5628">
                  <c:v>93.8</c:v>
                </c:pt>
                <c:pt idx="5629">
                  <c:v>93.816666666666663</c:v>
                </c:pt>
                <c:pt idx="5630">
                  <c:v>93.8333333333333</c:v>
                </c:pt>
                <c:pt idx="5631">
                  <c:v>93.85</c:v>
                </c:pt>
                <c:pt idx="5632">
                  <c:v>93.86666666666666</c:v>
                </c:pt>
                <c:pt idx="5633">
                  <c:v>93.883333333333297</c:v>
                </c:pt>
                <c:pt idx="5634">
                  <c:v>93.9</c:v>
                </c:pt>
                <c:pt idx="5635">
                  <c:v>93.9166666666667</c:v>
                </c:pt>
                <c:pt idx="5636">
                  <c:v>93.933333333333309</c:v>
                </c:pt>
                <c:pt idx="5637">
                  <c:v>93.95</c:v>
                </c:pt>
                <c:pt idx="5638">
                  <c:v>93.966666666666697</c:v>
                </c:pt>
                <c:pt idx="5639">
                  <c:v>93.983333333333306</c:v>
                </c:pt>
                <c:pt idx="5640">
                  <c:v>94</c:v>
                </c:pt>
                <c:pt idx="5641">
                  <c:v>94.016666666666666</c:v>
                </c:pt>
                <c:pt idx="5642">
                  <c:v>94.033333333333303</c:v>
                </c:pt>
                <c:pt idx="5643">
                  <c:v>94.05</c:v>
                </c:pt>
                <c:pt idx="5644">
                  <c:v>94.066666666666663</c:v>
                </c:pt>
                <c:pt idx="5645">
                  <c:v>94.0833333333333</c:v>
                </c:pt>
                <c:pt idx="5646">
                  <c:v>94.1</c:v>
                </c:pt>
                <c:pt idx="5647">
                  <c:v>94.11666666666666</c:v>
                </c:pt>
                <c:pt idx="5648">
                  <c:v>94.133333333333297</c:v>
                </c:pt>
                <c:pt idx="5649">
                  <c:v>94.149999999999991</c:v>
                </c:pt>
                <c:pt idx="5650">
                  <c:v>94.166666666666671</c:v>
                </c:pt>
                <c:pt idx="5651">
                  <c:v>94.183333333333294</c:v>
                </c:pt>
                <c:pt idx="5652">
                  <c:v>94.2</c:v>
                </c:pt>
                <c:pt idx="5653">
                  <c:v>94.216666666666697</c:v>
                </c:pt>
                <c:pt idx="5654">
                  <c:v>94.233333333333306</c:v>
                </c:pt>
                <c:pt idx="5655">
                  <c:v>94.25</c:v>
                </c:pt>
                <c:pt idx="5656">
                  <c:v>94.266666666666666</c:v>
                </c:pt>
                <c:pt idx="5657">
                  <c:v>94.283333333333303</c:v>
                </c:pt>
                <c:pt idx="5658">
                  <c:v>94.3</c:v>
                </c:pt>
                <c:pt idx="5659">
                  <c:v>94.316666666666663</c:v>
                </c:pt>
                <c:pt idx="5660">
                  <c:v>94.3333333333333</c:v>
                </c:pt>
                <c:pt idx="5661">
                  <c:v>94.35</c:v>
                </c:pt>
                <c:pt idx="5662">
                  <c:v>94.36666666666666</c:v>
                </c:pt>
                <c:pt idx="5663">
                  <c:v>94.383333333333297</c:v>
                </c:pt>
                <c:pt idx="5664">
                  <c:v>94.4</c:v>
                </c:pt>
                <c:pt idx="5665">
                  <c:v>94.4166666666667</c:v>
                </c:pt>
                <c:pt idx="5666">
                  <c:v>94.433333333333309</c:v>
                </c:pt>
                <c:pt idx="5667">
                  <c:v>94.45</c:v>
                </c:pt>
                <c:pt idx="5668">
                  <c:v>94.466666666666697</c:v>
                </c:pt>
                <c:pt idx="5669">
                  <c:v>94.483333333333306</c:v>
                </c:pt>
                <c:pt idx="5670">
                  <c:v>94.5</c:v>
                </c:pt>
                <c:pt idx="5671">
                  <c:v>94.516666666666666</c:v>
                </c:pt>
                <c:pt idx="5672">
                  <c:v>94.533333333333303</c:v>
                </c:pt>
                <c:pt idx="5673">
                  <c:v>94.55</c:v>
                </c:pt>
                <c:pt idx="5674">
                  <c:v>94.566666666666663</c:v>
                </c:pt>
                <c:pt idx="5675">
                  <c:v>94.5833333333333</c:v>
                </c:pt>
                <c:pt idx="5676">
                  <c:v>94.6</c:v>
                </c:pt>
                <c:pt idx="5677">
                  <c:v>94.61666666666666</c:v>
                </c:pt>
                <c:pt idx="5678">
                  <c:v>94.633333333333297</c:v>
                </c:pt>
                <c:pt idx="5679">
                  <c:v>94.649999999999991</c:v>
                </c:pt>
                <c:pt idx="5680">
                  <c:v>94.666666666666671</c:v>
                </c:pt>
                <c:pt idx="5681">
                  <c:v>94.683333333333294</c:v>
                </c:pt>
                <c:pt idx="5682">
                  <c:v>94.7</c:v>
                </c:pt>
                <c:pt idx="5683">
                  <c:v>94.716666666666697</c:v>
                </c:pt>
                <c:pt idx="5684">
                  <c:v>94.733333333333306</c:v>
                </c:pt>
                <c:pt idx="5685">
                  <c:v>94.75</c:v>
                </c:pt>
                <c:pt idx="5686">
                  <c:v>94.766666666666666</c:v>
                </c:pt>
                <c:pt idx="5687">
                  <c:v>94.783333333333303</c:v>
                </c:pt>
                <c:pt idx="5688">
                  <c:v>94.8</c:v>
                </c:pt>
                <c:pt idx="5689">
                  <c:v>94.816666666666663</c:v>
                </c:pt>
                <c:pt idx="5690">
                  <c:v>94.8333333333333</c:v>
                </c:pt>
                <c:pt idx="5691">
                  <c:v>94.85</c:v>
                </c:pt>
                <c:pt idx="5692">
                  <c:v>94.86666666666666</c:v>
                </c:pt>
                <c:pt idx="5693">
                  <c:v>94.883333333333297</c:v>
                </c:pt>
                <c:pt idx="5694">
                  <c:v>94.9</c:v>
                </c:pt>
                <c:pt idx="5695">
                  <c:v>94.9166666666667</c:v>
                </c:pt>
                <c:pt idx="5696">
                  <c:v>94.933333333333309</c:v>
                </c:pt>
                <c:pt idx="5697">
                  <c:v>94.95</c:v>
                </c:pt>
                <c:pt idx="5698">
                  <c:v>94.966666666666697</c:v>
                </c:pt>
                <c:pt idx="5699">
                  <c:v>94.983333333333306</c:v>
                </c:pt>
                <c:pt idx="5700">
                  <c:v>95</c:v>
                </c:pt>
                <c:pt idx="5701">
                  <c:v>95.016666666666666</c:v>
                </c:pt>
                <c:pt idx="5702">
                  <c:v>95.033333333333303</c:v>
                </c:pt>
                <c:pt idx="5703">
                  <c:v>95.05</c:v>
                </c:pt>
                <c:pt idx="5704">
                  <c:v>95.066666666666663</c:v>
                </c:pt>
                <c:pt idx="5705">
                  <c:v>95.0833333333333</c:v>
                </c:pt>
                <c:pt idx="5706">
                  <c:v>95.1</c:v>
                </c:pt>
                <c:pt idx="5707">
                  <c:v>95.11666666666666</c:v>
                </c:pt>
                <c:pt idx="5708">
                  <c:v>95.133333333333297</c:v>
                </c:pt>
                <c:pt idx="5709">
                  <c:v>95.149999999999991</c:v>
                </c:pt>
                <c:pt idx="5710">
                  <c:v>95.166666666666671</c:v>
                </c:pt>
                <c:pt idx="5711">
                  <c:v>95.183333333333294</c:v>
                </c:pt>
                <c:pt idx="5712">
                  <c:v>95.2</c:v>
                </c:pt>
                <c:pt idx="5713">
                  <c:v>95.216666666666697</c:v>
                </c:pt>
                <c:pt idx="5714">
                  <c:v>95.233333333333306</c:v>
                </c:pt>
                <c:pt idx="5715">
                  <c:v>95.25</c:v>
                </c:pt>
                <c:pt idx="5716">
                  <c:v>95.266666666666666</c:v>
                </c:pt>
                <c:pt idx="5717">
                  <c:v>95.283333333333303</c:v>
                </c:pt>
                <c:pt idx="5718">
                  <c:v>95.3</c:v>
                </c:pt>
                <c:pt idx="5719">
                  <c:v>95.316666666666663</c:v>
                </c:pt>
                <c:pt idx="5720">
                  <c:v>95.3333333333333</c:v>
                </c:pt>
                <c:pt idx="5721">
                  <c:v>95.35</c:v>
                </c:pt>
                <c:pt idx="5722">
                  <c:v>95.36666666666666</c:v>
                </c:pt>
                <c:pt idx="5723">
                  <c:v>95.383333333333297</c:v>
                </c:pt>
                <c:pt idx="5724">
                  <c:v>95.4</c:v>
                </c:pt>
                <c:pt idx="5725">
                  <c:v>95.4166666666667</c:v>
                </c:pt>
                <c:pt idx="5726">
                  <c:v>95.433333333333309</c:v>
                </c:pt>
                <c:pt idx="5727">
                  <c:v>95.45</c:v>
                </c:pt>
                <c:pt idx="5728">
                  <c:v>95.466666666666697</c:v>
                </c:pt>
                <c:pt idx="5729">
                  <c:v>95.483333333333306</c:v>
                </c:pt>
                <c:pt idx="5730">
                  <c:v>95.5</c:v>
                </c:pt>
                <c:pt idx="5731">
                  <c:v>95.516666666666666</c:v>
                </c:pt>
                <c:pt idx="5732">
                  <c:v>95.533333333333303</c:v>
                </c:pt>
                <c:pt idx="5733">
                  <c:v>95.55</c:v>
                </c:pt>
                <c:pt idx="5734">
                  <c:v>95.566666666666663</c:v>
                </c:pt>
                <c:pt idx="5735">
                  <c:v>95.5833333333333</c:v>
                </c:pt>
                <c:pt idx="5736">
                  <c:v>95.6</c:v>
                </c:pt>
                <c:pt idx="5737">
                  <c:v>95.61666666666666</c:v>
                </c:pt>
                <c:pt idx="5738">
                  <c:v>95.633333333333297</c:v>
                </c:pt>
                <c:pt idx="5739">
                  <c:v>95.649999999999991</c:v>
                </c:pt>
                <c:pt idx="5740">
                  <c:v>95.666666666666671</c:v>
                </c:pt>
                <c:pt idx="5741">
                  <c:v>95.683333333333294</c:v>
                </c:pt>
                <c:pt idx="5742">
                  <c:v>95.7</c:v>
                </c:pt>
                <c:pt idx="5743">
                  <c:v>95.716666666666697</c:v>
                </c:pt>
                <c:pt idx="5744">
                  <c:v>95.733333333333306</c:v>
                </c:pt>
                <c:pt idx="5745">
                  <c:v>95.75</c:v>
                </c:pt>
                <c:pt idx="5746">
                  <c:v>95.766666666666666</c:v>
                </c:pt>
                <c:pt idx="5747">
                  <c:v>95.783333333333303</c:v>
                </c:pt>
                <c:pt idx="5748">
                  <c:v>95.8</c:v>
                </c:pt>
                <c:pt idx="5749">
                  <c:v>95.816666666666663</c:v>
                </c:pt>
                <c:pt idx="5750">
                  <c:v>95.8333333333333</c:v>
                </c:pt>
                <c:pt idx="5751">
                  <c:v>95.85</c:v>
                </c:pt>
                <c:pt idx="5752">
                  <c:v>95.86666666666666</c:v>
                </c:pt>
                <c:pt idx="5753">
                  <c:v>95.883333333333297</c:v>
                </c:pt>
                <c:pt idx="5754">
                  <c:v>95.9</c:v>
                </c:pt>
                <c:pt idx="5755">
                  <c:v>95.9166666666667</c:v>
                </c:pt>
                <c:pt idx="5756">
                  <c:v>95.933333333333309</c:v>
                </c:pt>
                <c:pt idx="5757">
                  <c:v>95.95</c:v>
                </c:pt>
                <c:pt idx="5758">
                  <c:v>95.966666666666697</c:v>
                </c:pt>
                <c:pt idx="5759">
                  <c:v>95.983333333333306</c:v>
                </c:pt>
                <c:pt idx="5760">
                  <c:v>96</c:v>
                </c:pt>
                <c:pt idx="5761">
                  <c:v>96.016666666666666</c:v>
                </c:pt>
                <c:pt idx="5762">
                  <c:v>96.033333333333303</c:v>
                </c:pt>
                <c:pt idx="5763">
                  <c:v>96.05</c:v>
                </c:pt>
                <c:pt idx="5764">
                  <c:v>96.066666666666663</c:v>
                </c:pt>
                <c:pt idx="5765">
                  <c:v>96.0833333333333</c:v>
                </c:pt>
                <c:pt idx="5766">
                  <c:v>96.1</c:v>
                </c:pt>
                <c:pt idx="5767">
                  <c:v>96.11666666666666</c:v>
                </c:pt>
                <c:pt idx="5768">
                  <c:v>96.133333333333297</c:v>
                </c:pt>
                <c:pt idx="5769">
                  <c:v>96.149999999999991</c:v>
                </c:pt>
                <c:pt idx="5770">
                  <c:v>96.166666666666671</c:v>
                </c:pt>
                <c:pt idx="5771">
                  <c:v>96.183333333333294</c:v>
                </c:pt>
                <c:pt idx="5772">
                  <c:v>96.2</c:v>
                </c:pt>
                <c:pt idx="5773">
                  <c:v>96.216666666666697</c:v>
                </c:pt>
                <c:pt idx="5774">
                  <c:v>96.233333333333306</c:v>
                </c:pt>
                <c:pt idx="5775">
                  <c:v>96.25</c:v>
                </c:pt>
                <c:pt idx="5776">
                  <c:v>96.266666666666666</c:v>
                </c:pt>
                <c:pt idx="5777">
                  <c:v>96.283333333333303</c:v>
                </c:pt>
                <c:pt idx="5778">
                  <c:v>96.3</c:v>
                </c:pt>
                <c:pt idx="5779">
                  <c:v>96.316666666666663</c:v>
                </c:pt>
                <c:pt idx="5780">
                  <c:v>96.3333333333333</c:v>
                </c:pt>
                <c:pt idx="5781">
                  <c:v>96.35</c:v>
                </c:pt>
                <c:pt idx="5782">
                  <c:v>96.36666666666666</c:v>
                </c:pt>
                <c:pt idx="5783">
                  <c:v>96.383333333333297</c:v>
                </c:pt>
                <c:pt idx="5784">
                  <c:v>96.4</c:v>
                </c:pt>
                <c:pt idx="5785">
                  <c:v>96.4166666666667</c:v>
                </c:pt>
                <c:pt idx="5786">
                  <c:v>96.433333333333309</c:v>
                </c:pt>
                <c:pt idx="5787">
                  <c:v>96.45</c:v>
                </c:pt>
                <c:pt idx="5788">
                  <c:v>96.466666666666697</c:v>
                </c:pt>
                <c:pt idx="5789">
                  <c:v>96.483333333333306</c:v>
                </c:pt>
                <c:pt idx="5790">
                  <c:v>96.5</c:v>
                </c:pt>
                <c:pt idx="5791">
                  <c:v>96.516666666666666</c:v>
                </c:pt>
                <c:pt idx="5792">
                  <c:v>96.533333333333303</c:v>
                </c:pt>
                <c:pt idx="5793">
                  <c:v>96.55</c:v>
                </c:pt>
                <c:pt idx="5794">
                  <c:v>96.566666666666663</c:v>
                </c:pt>
                <c:pt idx="5795">
                  <c:v>96.5833333333333</c:v>
                </c:pt>
                <c:pt idx="5796">
                  <c:v>96.6</c:v>
                </c:pt>
                <c:pt idx="5797">
                  <c:v>96.61666666666666</c:v>
                </c:pt>
                <c:pt idx="5798">
                  <c:v>96.633333333333297</c:v>
                </c:pt>
                <c:pt idx="5799">
                  <c:v>96.649999999999991</c:v>
                </c:pt>
                <c:pt idx="5800">
                  <c:v>96.666666666666671</c:v>
                </c:pt>
                <c:pt idx="5801">
                  <c:v>96.683333333333294</c:v>
                </c:pt>
                <c:pt idx="5802">
                  <c:v>96.7</c:v>
                </c:pt>
                <c:pt idx="5803">
                  <c:v>96.716666666666697</c:v>
                </c:pt>
                <c:pt idx="5804">
                  <c:v>96.733333333333306</c:v>
                </c:pt>
                <c:pt idx="5805">
                  <c:v>96.75</c:v>
                </c:pt>
                <c:pt idx="5806">
                  <c:v>96.766666666666666</c:v>
                </c:pt>
                <c:pt idx="5807">
                  <c:v>96.783333333333303</c:v>
                </c:pt>
                <c:pt idx="5808">
                  <c:v>96.8</c:v>
                </c:pt>
                <c:pt idx="5809">
                  <c:v>96.816666666666663</c:v>
                </c:pt>
                <c:pt idx="5810">
                  <c:v>96.8333333333333</c:v>
                </c:pt>
                <c:pt idx="5811">
                  <c:v>96.85</c:v>
                </c:pt>
                <c:pt idx="5812">
                  <c:v>96.86666666666666</c:v>
                </c:pt>
                <c:pt idx="5813">
                  <c:v>96.883333333333297</c:v>
                </c:pt>
                <c:pt idx="5814">
                  <c:v>96.9</c:v>
                </c:pt>
                <c:pt idx="5815">
                  <c:v>96.9166666666667</c:v>
                </c:pt>
                <c:pt idx="5816">
                  <c:v>96.933333333333309</c:v>
                </c:pt>
                <c:pt idx="5817">
                  <c:v>96.95</c:v>
                </c:pt>
                <c:pt idx="5818">
                  <c:v>96.966666666666697</c:v>
                </c:pt>
                <c:pt idx="5819">
                  <c:v>96.983333333333306</c:v>
                </c:pt>
                <c:pt idx="5820">
                  <c:v>97</c:v>
                </c:pt>
                <c:pt idx="5821">
                  <c:v>97.016666666666666</c:v>
                </c:pt>
                <c:pt idx="5822">
                  <c:v>97.033333333333303</c:v>
                </c:pt>
                <c:pt idx="5823">
                  <c:v>97.05</c:v>
                </c:pt>
                <c:pt idx="5824">
                  <c:v>97.066666666666663</c:v>
                </c:pt>
                <c:pt idx="5825">
                  <c:v>97.0833333333333</c:v>
                </c:pt>
                <c:pt idx="5826">
                  <c:v>97.1</c:v>
                </c:pt>
                <c:pt idx="5827">
                  <c:v>97.11666666666666</c:v>
                </c:pt>
                <c:pt idx="5828">
                  <c:v>97.133333333333297</c:v>
                </c:pt>
                <c:pt idx="5829">
                  <c:v>97.149999999999991</c:v>
                </c:pt>
                <c:pt idx="5830">
                  <c:v>97.166666666666671</c:v>
                </c:pt>
                <c:pt idx="5831">
                  <c:v>97.183333333333294</c:v>
                </c:pt>
                <c:pt idx="5832">
                  <c:v>97.2</c:v>
                </c:pt>
                <c:pt idx="5833">
                  <c:v>97.216666666666697</c:v>
                </c:pt>
                <c:pt idx="5834">
                  <c:v>97.233333333333306</c:v>
                </c:pt>
                <c:pt idx="5835">
                  <c:v>97.25</c:v>
                </c:pt>
                <c:pt idx="5836">
                  <c:v>97.266666666666666</c:v>
                </c:pt>
                <c:pt idx="5837">
                  <c:v>97.283333333333303</c:v>
                </c:pt>
                <c:pt idx="5838">
                  <c:v>97.3</c:v>
                </c:pt>
                <c:pt idx="5839">
                  <c:v>97.316666666666663</c:v>
                </c:pt>
                <c:pt idx="5840">
                  <c:v>97.3333333333333</c:v>
                </c:pt>
                <c:pt idx="5841">
                  <c:v>97.35</c:v>
                </c:pt>
                <c:pt idx="5842">
                  <c:v>97.36666666666666</c:v>
                </c:pt>
                <c:pt idx="5843">
                  <c:v>97.383333333333297</c:v>
                </c:pt>
                <c:pt idx="5844">
                  <c:v>97.4</c:v>
                </c:pt>
                <c:pt idx="5845">
                  <c:v>97.4166666666667</c:v>
                </c:pt>
                <c:pt idx="5846">
                  <c:v>97.433333333333309</c:v>
                </c:pt>
                <c:pt idx="5847">
                  <c:v>97.45</c:v>
                </c:pt>
                <c:pt idx="5848">
                  <c:v>97.466666666666697</c:v>
                </c:pt>
                <c:pt idx="5849">
                  <c:v>97.483333333333306</c:v>
                </c:pt>
                <c:pt idx="5850">
                  <c:v>97.5</c:v>
                </c:pt>
                <c:pt idx="5851">
                  <c:v>97.516666666666666</c:v>
                </c:pt>
                <c:pt idx="5852">
                  <c:v>97.533333333333303</c:v>
                </c:pt>
                <c:pt idx="5853">
                  <c:v>97.55</c:v>
                </c:pt>
                <c:pt idx="5854">
                  <c:v>97.566666666666663</c:v>
                </c:pt>
                <c:pt idx="5855">
                  <c:v>97.5833333333333</c:v>
                </c:pt>
                <c:pt idx="5856">
                  <c:v>97.6</c:v>
                </c:pt>
                <c:pt idx="5857">
                  <c:v>97.61666666666666</c:v>
                </c:pt>
                <c:pt idx="5858">
                  <c:v>97.633333333333297</c:v>
                </c:pt>
                <c:pt idx="5859">
                  <c:v>97.649999999999991</c:v>
                </c:pt>
                <c:pt idx="5860">
                  <c:v>97.666666666666671</c:v>
                </c:pt>
                <c:pt idx="5861">
                  <c:v>97.683333333333294</c:v>
                </c:pt>
                <c:pt idx="5862">
                  <c:v>97.7</c:v>
                </c:pt>
                <c:pt idx="5863">
                  <c:v>97.716666666666697</c:v>
                </c:pt>
                <c:pt idx="5864">
                  <c:v>97.733333333333306</c:v>
                </c:pt>
                <c:pt idx="5865">
                  <c:v>97.75</c:v>
                </c:pt>
                <c:pt idx="5866">
                  <c:v>97.766666666666666</c:v>
                </c:pt>
                <c:pt idx="5867">
                  <c:v>97.783333333333303</c:v>
                </c:pt>
                <c:pt idx="5868">
                  <c:v>97.8</c:v>
                </c:pt>
                <c:pt idx="5869">
                  <c:v>97.816666666666663</c:v>
                </c:pt>
                <c:pt idx="5870">
                  <c:v>97.8333333333333</c:v>
                </c:pt>
                <c:pt idx="5871">
                  <c:v>97.85</c:v>
                </c:pt>
                <c:pt idx="5872">
                  <c:v>97.86666666666666</c:v>
                </c:pt>
                <c:pt idx="5873">
                  <c:v>97.883333333333297</c:v>
                </c:pt>
                <c:pt idx="5874">
                  <c:v>97.9</c:v>
                </c:pt>
                <c:pt idx="5875">
                  <c:v>97.9166666666667</c:v>
                </c:pt>
                <c:pt idx="5876">
                  <c:v>97.933333333333309</c:v>
                </c:pt>
                <c:pt idx="5877">
                  <c:v>97.95</c:v>
                </c:pt>
                <c:pt idx="5878">
                  <c:v>97.966666666666697</c:v>
                </c:pt>
                <c:pt idx="5879">
                  <c:v>97.983333333333306</c:v>
                </c:pt>
                <c:pt idx="5880">
                  <c:v>98</c:v>
                </c:pt>
                <c:pt idx="5881">
                  <c:v>98.016666666666666</c:v>
                </c:pt>
                <c:pt idx="5882">
                  <c:v>98.033333333333303</c:v>
                </c:pt>
                <c:pt idx="5883">
                  <c:v>98.05</c:v>
                </c:pt>
                <c:pt idx="5884">
                  <c:v>98.066666666666663</c:v>
                </c:pt>
                <c:pt idx="5885">
                  <c:v>98.0833333333333</c:v>
                </c:pt>
                <c:pt idx="5886">
                  <c:v>98.1</c:v>
                </c:pt>
                <c:pt idx="5887">
                  <c:v>98.11666666666666</c:v>
                </c:pt>
                <c:pt idx="5888">
                  <c:v>98.133333333333297</c:v>
                </c:pt>
                <c:pt idx="5889">
                  <c:v>98.149999999999991</c:v>
                </c:pt>
                <c:pt idx="5890">
                  <c:v>98.166666666666671</c:v>
                </c:pt>
                <c:pt idx="5891">
                  <c:v>98.183333333333294</c:v>
                </c:pt>
                <c:pt idx="5892">
                  <c:v>98.2</c:v>
                </c:pt>
                <c:pt idx="5893">
                  <c:v>98.216666666666697</c:v>
                </c:pt>
                <c:pt idx="5894">
                  <c:v>98.233333333333306</c:v>
                </c:pt>
                <c:pt idx="5895">
                  <c:v>98.25</c:v>
                </c:pt>
                <c:pt idx="5896">
                  <c:v>98.266666666666666</c:v>
                </c:pt>
                <c:pt idx="5897">
                  <c:v>98.283333333333303</c:v>
                </c:pt>
                <c:pt idx="5898">
                  <c:v>98.3</c:v>
                </c:pt>
                <c:pt idx="5899">
                  <c:v>98.316666666666663</c:v>
                </c:pt>
                <c:pt idx="5900">
                  <c:v>98.3333333333333</c:v>
                </c:pt>
                <c:pt idx="5901">
                  <c:v>98.35</c:v>
                </c:pt>
                <c:pt idx="5902">
                  <c:v>98.36666666666666</c:v>
                </c:pt>
                <c:pt idx="5903">
                  <c:v>98.383333333333297</c:v>
                </c:pt>
                <c:pt idx="5904">
                  <c:v>98.4</c:v>
                </c:pt>
                <c:pt idx="5905">
                  <c:v>98.4166666666667</c:v>
                </c:pt>
                <c:pt idx="5906">
                  <c:v>98.433333333333309</c:v>
                </c:pt>
                <c:pt idx="5907">
                  <c:v>98.45</c:v>
                </c:pt>
                <c:pt idx="5908">
                  <c:v>98.466666666666697</c:v>
                </c:pt>
                <c:pt idx="5909">
                  <c:v>98.483333333333306</c:v>
                </c:pt>
                <c:pt idx="5910">
                  <c:v>98.5</c:v>
                </c:pt>
                <c:pt idx="5911">
                  <c:v>98.516666666666666</c:v>
                </c:pt>
                <c:pt idx="5912">
                  <c:v>98.533333333333303</c:v>
                </c:pt>
                <c:pt idx="5913">
                  <c:v>98.55</c:v>
                </c:pt>
                <c:pt idx="5914">
                  <c:v>98.566666666666663</c:v>
                </c:pt>
                <c:pt idx="5915">
                  <c:v>98.5833333333333</c:v>
                </c:pt>
                <c:pt idx="5916">
                  <c:v>98.6</c:v>
                </c:pt>
                <c:pt idx="5917">
                  <c:v>98.61666666666666</c:v>
                </c:pt>
                <c:pt idx="5918">
                  <c:v>98.633333333333297</c:v>
                </c:pt>
                <c:pt idx="5919">
                  <c:v>98.649999999999991</c:v>
                </c:pt>
                <c:pt idx="5920">
                  <c:v>98.666666666666671</c:v>
                </c:pt>
                <c:pt idx="5921">
                  <c:v>98.683333333333294</c:v>
                </c:pt>
                <c:pt idx="5922">
                  <c:v>98.7</c:v>
                </c:pt>
                <c:pt idx="5923">
                  <c:v>98.716666666666697</c:v>
                </c:pt>
                <c:pt idx="5924">
                  <c:v>98.733333333333306</c:v>
                </c:pt>
                <c:pt idx="5925">
                  <c:v>98.75</c:v>
                </c:pt>
                <c:pt idx="5926">
                  <c:v>98.766666666666666</c:v>
                </c:pt>
                <c:pt idx="5927">
                  <c:v>98.783333333333303</c:v>
                </c:pt>
                <c:pt idx="5928">
                  <c:v>98.8</c:v>
                </c:pt>
                <c:pt idx="5929">
                  <c:v>98.816666666666663</c:v>
                </c:pt>
                <c:pt idx="5930">
                  <c:v>98.8333333333333</c:v>
                </c:pt>
                <c:pt idx="5931">
                  <c:v>98.85</c:v>
                </c:pt>
                <c:pt idx="5932">
                  <c:v>98.86666666666666</c:v>
                </c:pt>
                <c:pt idx="5933">
                  <c:v>98.883333333333297</c:v>
                </c:pt>
                <c:pt idx="5934">
                  <c:v>98.9</c:v>
                </c:pt>
                <c:pt idx="5935">
                  <c:v>98.9166666666667</c:v>
                </c:pt>
                <c:pt idx="5936">
                  <c:v>98.933333333333309</c:v>
                </c:pt>
                <c:pt idx="5937">
                  <c:v>98.95</c:v>
                </c:pt>
                <c:pt idx="5938">
                  <c:v>98.966666666666697</c:v>
                </c:pt>
                <c:pt idx="5939">
                  <c:v>98.983333333333306</c:v>
                </c:pt>
                <c:pt idx="5940">
                  <c:v>99</c:v>
                </c:pt>
                <c:pt idx="5941">
                  <c:v>99.016666666666666</c:v>
                </c:pt>
                <c:pt idx="5942">
                  <c:v>99.033333333333303</c:v>
                </c:pt>
                <c:pt idx="5943">
                  <c:v>99.05</c:v>
                </c:pt>
                <c:pt idx="5944">
                  <c:v>99.066666666666663</c:v>
                </c:pt>
                <c:pt idx="5945">
                  <c:v>99.0833333333333</c:v>
                </c:pt>
                <c:pt idx="5946">
                  <c:v>99.1</c:v>
                </c:pt>
                <c:pt idx="5947">
                  <c:v>99.11666666666666</c:v>
                </c:pt>
                <c:pt idx="5948">
                  <c:v>99.133333333333297</c:v>
                </c:pt>
                <c:pt idx="5949">
                  <c:v>99.149999999999991</c:v>
                </c:pt>
                <c:pt idx="5950">
                  <c:v>99.166666666666671</c:v>
                </c:pt>
                <c:pt idx="5951">
                  <c:v>99.183333333333294</c:v>
                </c:pt>
                <c:pt idx="5952">
                  <c:v>99.2</c:v>
                </c:pt>
                <c:pt idx="5953">
                  <c:v>99.216666666666697</c:v>
                </c:pt>
                <c:pt idx="5954">
                  <c:v>99.233333333333306</c:v>
                </c:pt>
                <c:pt idx="5955">
                  <c:v>99.25</c:v>
                </c:pt>
                <c:pt idx="5956">
                  <c:v>99.266666666666666</c:v>
                </c:pt>
                <c:pt idx="5957">
                  <c:v>99.283333333333303</c:v>
                </c:pt>
                <c:pt idx="5958">
                  <c:v>99.3</c:v>
                </c:pt>
                <c:pt idx="5959">
                  <c:v>99.316666666666663</c:v>
                </c:pt>
                <c:pt idx="5960">
                  <c:v>99.3333333333333</c:v>
                </c:pt>
                <c:pt idx="5961">
                  <c:v>99.35</c:v>
                </c:pt>
                <c:pt idx="5962">
                  <c:v>99.36666666666666</c:v>
                </c:pt>
                <c:pt idx="5963">
                  <c:v>99.383333333333297</c:v>
                </c:pt>
                <c:pt idx="5964">
                  <c:v>99.4</c:v>
                </c:pt>
                <c:pt idx="5965">
                  <c:v>99.4166666666667</c:v>
                </c:pt>
                <c:pt idx="5966">
                  <c:v>99.433333333333309</c:v>
                </c:pt>
                <c:pt idx="5967">
                  <c:v>99.45</c:v>
                </c:pt>
                <c:pt idx="5968">
                  <c:v>99.466666666666697</c:v>
                </c:pt>
                <c:pt idx="5969">
                  <c:v>99.483333333333306</c:v>
                </c:pt>
                <c:pt idx="5970">
                  <c:v>99.5</c:v>
                </c:pt>
                <c:pt idx="5971">
                  <c:v>99.516666666666666</c:v>
                </c:pt>
                <c:pt idx="5972">
                  <c:v>99.533333333333303</c:v>
                </c:pt>
                <c:pt idx="5973">
                  <c:v>99.55</c:v>
                </c:pt>
                <c:pt idx="5974">
                  <c:v>99.566666666666663</c:v>
                </c:pt>
                <c:pt idx="5975">
                  <c:v>99.5833333333333</c:v>
                </c:pt>
                <c:pt idx="5976">
                  <c:v>99.6</c:v>
                </c:pt>
                <c:pt idx="5977">
                  <c:v>99.61666666666666</c:v>
                </c:pt>
                <c:pt idx="5978">
                  <c:v>99.633333333333297</c:v>
                </c:pt>
                <c:pt idx="5979">
                  <c:v>99.649999999999991</c:v>
                </c:pt>
                <c:pt idx="5980">
                  <c:v>99.666666666666671</c:v>
                </c:pt>
                <c:pt idx="5981">
                  <c:v>99.683333333333294</c:v>
                </c:pt>
                <c:pt idx="5982">
                  <c:v>99.7</c:v>
                </c:pt>
                <c:pt idx="5983">
                  <c:v>99.716666666666697</c:v>
                </c:pt>
                <c:pt idx="5984">
                  <c:v>99.733333333333306</c:v>
                </c:pt>
                <c:pt idx="5985">
                  <c:v>99.75</c:v>
                </c:pt>
                <c:pt idx="5986">
                  <c:v>99.766666666666666</c:v>
                </c:pt>
                <c:pt idx="5987">
                  <c:v>99.783333333333303</c:v>
                </c:pt>
                <c:pt idx="5988">
                  <c:v>99.8</c:v>
                </c:pt>
                <c:pt idx="5989">
                  <c:v>99.816666666666663</c:v>
                </c:pt>
                <c:pt idx="5990">
                  <c:v>99.8333333333333</c:v>
                </c:pt>
                <c:pt idx="5991">
                  <c:v>99.85</c:v>
                </c:pt>
                <c:pt idx="5992">
                  <c:v>99.86666666666666</c:v>
                </c:pt>
                <c:pt idx="5993">
                  <c:v>99.883333333333297</c:v>
                </c:pt>
                <c:pt idx="5994">
                  <c:v>99.9</c:v>
                </c:pt>
                <c:pt idx="5995">
                  <c:v>99.9166666666667</c:v>
                </c:pt>
                <c:pt idx="5996">
                  <c:v>99.933333333333309</c:v>
                </c:pt>
                <c:pt idx="5997">
                  <c:v>99.95</c:v>
                </c:pt>
                <c:pt idx="5998">
                  <c:v>99.966666666666697</c:v>
                </c:pt>
                <c:pt idx="5999">
                  <c:v>99.983333333333306</c:v>
                </c:pt>
                <c:pt idx="6000">
                  <c:v>100</c:v>
                </c:pt>
                <c:pt idx="6001">
                  <c:v>100.01666666666669</c:v>
                </c:pt>
                <c:pt idx="6002">
                  <c:v>100.0333333333333</c:v>
                </c:pt>
                <c:pt idx="6003">
                  <c:v>100.05</c:v>
                </c:pt>
                <c:pt idx="6004">
                  <c:v>100.06666666666666</c:v>
                </c:pt>
                <c:pt idx="6005">
                  <c:v>100.0833333333333</c:v>
                </c:pt>
                <c:pt idx="6006">
                  <c:v>100.1</c:v>
                </c:pt>
                <c:pt idx="6007">
                  <c:v>100.11666666666666</c:v>
                </c:pt>
                <c:pt idx="6008">
                  <c:v>100.13333333333331</c:v>
                </c:pt>
                <c:pt idx="6009">
                  <c:v>100.14999999999999</c:v>
                </c:pt>
                <c:pt idx="6010">
                  <c:v>100.16666666666667</c:v>
                </c:pt>
                <c:pt idx="6011">
                  <c:v>100.18333333333329</c:v>
                </c:pt>
                <c:pt idx="6012">
                  <c:v>100.2</c:v>
                </c:pt>
                <c:pt idx="6013">
                  <c:v>100.2166666666667</c:v>
                </c:pt>
                <c:pt idx="6014">
                  <c:v>100.23333333333331</c:v>
                </c:pt>
                <c:pt idx="6015">
                  <c:v>100.25</c:v>
                </c:pt>
                <c:pt idx="6016">
                  <c:v>100.26666666666669</c:v>
                </c:pt>
                <c:pt idx="6017">
                  <c:v>100.2833333333333</c:v>
                </c:pt>
                <c:pt idx="6018">
                  <c:v>100.3</c:v>
                </c:pt>
                <c:pt idx="6019">
                  <c:v>100.31666666666666</c:v>
                </c:pt>
                <c:pt idx="6020">
                  <c:v>100.3333333333333</c:v>
                </c:pt>
                <c:pt idx="6021">
                  <c:v>100.35</c:v>
                </c:pt>
                <c:pt idx="6022">
                  <c:v>100.36666666666666</c:v>
                </c:pt>
                <c:pt idx="6023">
                  <c:v>100.38333333333331</c:v>
                </c:pt>
                <c:pt idx="6024">
                  <c:v>100.4</c:v>
                </c:pt>
                <c:pt idx="6025">
                  <c:v>100.4166666666667</c:v>
                </c:pt>
                <c:pt idx="6026">
                  <c:v>100.43333333333334</c:v>
                </c:pt>
                <c:pt idx="6027">
                  <c:v>100.45</c:v>
                </c:pt>
                <c:pt idx="6028">
                  <c:v>100.4666666666667</c:v>
                </c:pt>
                <c:pt idx="6029">
                  <c:v>100.48333333333331</c:v>
                </c:pt>
                <c:pt idx="6030">
                  <c:v>100.5</c:v>
                </c:pt>
                <c:pt idx="6031">
                  <c:v>100.51666666666669</c:v>
                </c:pt>
                <c:pt idx="6032">
                  <c:v>100.5333333333333</c:v>
                </c:pt>
                <c:pt idx="6033">
                  <c:v>100.55</c:v>
                </c:pt>
                <c:pt idx="6034">
                  <c:v>100.56666666666666</c:v>
                </c:pt>
                <c:pt idx="6035">
                  <c:v>100.5833333333333</c:v>
                </c:pt>
                <c:pt idx="6036">
                  <c:v>100.6</c:v>
                </c:pt>
                <c:pt idx="6037">
                  <c:v>100.61666666666666</c:v>
                </c:pt>
                <c:pt idx="6038">
                  <c:v>100.63333333333331</c:v>
                </c:pt>
                <c:pt idx="6039">
                  <c:v>100.64999999999999</c:v>
                </c:pt>
                <c:pt idx="6040">
                  <c:v>100.66666666666667</c:v>
                </c:pt>
                <c:pt idx="6041">
                  <c:v>100.68333333333329</c:v>
                </c:pt>
                <c:pt idx="6042">
                  <c:v>100.7</c:v>
                </c:pt>
                <c:pt idx="6043">
                  <c:v>100.7166666666667</c:v>
                </c:pt>
                <c:pt idx="6044">
                  <c:v>100.73333333333331</c:v>
                </c:pt>
                <c:pt idx="6045">
                  <c:v>100.75</c:v>
                </c:pt>
                <c:pt idx="6046">
                  <c:v>100.76666666666669</c:v>
                </c:pt>
                <c:pt idx="6047">
                  <c:v>100.7833333333333</c:v>
                </c:pt>
                <c:pt idx="6048">
                  <c:v>100.8</c:v>
                </c:pt>
                <c:pt idx="6049">
                  <c:v>100.81666666666666</c:v>
                </c:pt>
                <c:pt idx="6050">
                  <c:v>100.8333333333333</c:v>
                </c:pt>
                <c:pt idx="6051">
                  <c:v>100.85</c:v>
                </c:pt>
                <c:pt idx="6052">
                  <c:v>100.86666666666666</c:v>
                </c:pt>
                <c:pt idx="6053">
                  <c:v>100.88333333333331</c:v>
                </c:pt>
                <c:pt idx="6054">
                  <c:v>100.9</c:v>
                </c:pt>
                <c:pt idx="6055">
                  <c:v>100.9166666666667</c:v>
                </c:pt>
                <c:pt idx="6056">
                  <c:v>100.93333333333334</c:v>
                </c:pt>
                <c:pt idx="6057">
                  <c:v>100.95</c:v>
                </c:pt>
                <c:pt idx="6058">
                  <c:v>100.9666666666667</c:v>
                </c:pt>
                <c:pt idx="6059">
                  <c:v>100.98333333333331</c:v>
                </c:pt>
                <c:pt idx="6060">
                  <c:v>101</c:v>
                </c:pt>
                <c:pt idx="6061">
                  <c:v>101.01666666666669</c:v>
                </c:pt>
                <c:pt idx="6062">
                  <c:v>101.0333333333333</c:v>
                </c:pt>
                <c:pt idx="6063">
                  <c:v>101.05</c:v>
                </c:pt>
                <c:pt idx="6064">
                  <c:v>101.06666666666666</c:v>
                </c:pt>
                <c:pt idx="6065">
                  <c:v>101.0833333333333</c:v>
                </c:pt>
                <c:pt idx="6066">
                  <c:v>101.1</c:v>
                </c:pt>
                <c:pt idx="6067">
                  <c:v>101.11666666666666</c:v>
                </c:pt>
                <c:pt idx="6068">
                  <c:v>101.13333333333331</c:v>
                </c:pt>
                <c:pt idx="6069">
                  <c:v>101.14999999999999</c:v>
                </c:pt>
                <c:pt idx="6070">
                  <c:v>101.16666666666667</c:v>
                </c:pt>
                <c:pt idx="6071">
                  <c:v>101.18333333333329</c:v>
                </c:pt>
                <c:pt idx="6072">
                  <c:v>101.2</c:v>
                </c:pt>
                <c:pt idx="6073">
                  <c:v>101.2166666666667</c:v>
                </c:pt>
                <c:pt idx="6074">
                  <c:v>101.23333333333331</c:v>
                </c:pt>
                <c:pt idx="6075">
                  <c:v>101.25</c:v>
                </c:pt>
                <c:pt idx="6076">
                  <c:v>101.26666666666669</c:v>
                </c:pt>
                <c:pt idx="6077">
                  <c:v>101.2833333333333</c:v>
                </c:pt>
                <c:pt idx="6078">
                  <c:v>101.3</c:v>
                </c:pt>
                <c:pt idx="6079">
                  <c:v>101.31666666666666</c:v>
                </c:pt>
                <c:pt idx="6080">
                  <c:v>101.3333333333333</c:v>
                </c:pt>
                <c:pt idx="6081">
                  <c:v>101.35</c:v>
                </c:pt>
                <c:pt idx="6082">
                  <c:v>101.36666666666666</c:v>
                </c:pt>
                <c:pt idx="6083">
                  <c:v>101.38333333333331</c:v>
                </c:pt>
                <c:pt idx="6084">
                  <c:v>101.4</c:v>
                </c:pt>
                <c:pt idx="6085">
                  <c:v>101.4166666666667</c:v>
                </c:pt>
                <c:pt idx="6086">
                  <c:v>101.43333333333334</c:v>
                </c:pt>
                <c:pt idx="6087">
                  <c:v>101.45</c:v>
                </c:pt>
                <c:pt idx="6088">
                  <c:v>101.4666666666667</c:v>
                </c:pt>
                <c:pt idx="6089">
                  <c:v>101.48333333333331</c:v>
                </c:pt>
                <c:pt idx="6090">
                  <c:v>101.5</c:v>
                </c:pt>
                <c:pt idx="6091">
                  <c:v>101.51666666666669</c:v>
                </c:pt>
                <c:pt idx="6092">
                  <c:v>101.5333333333333</c:v>
                </c:pt>
                <c:pt idx="6093">
                  <c:v>101.55</c:v>
                </c:pt>
                <c:pt idx="6094">
                  <c:v>101.56666666666666</c:v>
                </c:pt>
                <c:pt idx="6095">
                  <c:v>101.5833333333333</c:v>
                </c:pt>
                <c:pt idx="6096">
                  <c:v>101.6</c:v>
                </c:pt>
                <c:pt idx="6097">
                  <c:v>101.61666666666666</c:v>
                </c:pt>
                <c:pt idx="6098">
                  <c:v>101.63333333333331</c:v>
                </c:pt>
                <c:pt idx="6099">
                  <c:v>101.64999999999999</c:v>
                </c:pt>
                <c:pt idx="6100">
                  <c:v>101.66666666666667</c:v>
                </c:pt>
                <c:pt idx="6101">
                  <c:v>101.68333333333329</c:v>
                </c:pt>
                <c:pt idx="6102">
                  <c:v>101.7</c:v>
                </c:pt>
                <c:pt idx="6103">
                  <c:v>101.7166666666667</c:v>
                </c:pt>
                <c:pt idx="6104">
                  <c:v>101.73333333333331</c:v>
                </c:pt>
                <c:pt idx="6105">
                  <c:v>101.75</c:v>
                </c:pt>
                <c:pt idx="6106">
                  <c:v>101.76666666666669</c:v>
                </c:pt>
                <c:pt idx="6107">
                  <c:v>101.7833333333333</c:v>
                </c:pt>
                <c:pt idx="6108">
                  <c:v>101.8</c:v>
                </c:pt>
                <c:pt idx="6109">
                  <c:v>101.81666666666666</c:v>
                </c:pt>
                <c:pt idx="6110">
                  <c:v>101.8333333333333</c:v>
                </c:pt>
                <c:pt idx="6111">
                  <c:v>101.85</c:v>
                </c:pt>
                <c:pt idx="6112">
                  <c:v>101.86666666666666</c:v>
                </c:pt>
                <c:pt idx="6113">
                  <c:v>101.88333333333331</c:v>
                </c:pt>
                <c:pt idx="6114">
                  <c:v>101.9</c:v>
                </c:pt>
                <c:pt idx="6115">
                  <c:v>101.9166666666667</c:v>
                </c:pt>
                <c:pt idx="6116">
                  <c:v>101.93333333333334</c:v>
                </c:pt>
                <c:pt idx="6117">
                  <c:v>101.95</c:v>
                </c:pt>
                <c:pt idx="6118">
                  <c:v>101.9666666666667</c:v>
                </c:pt>
                <c:pt idx="6119">
                  <c:v>101.98333333333331</c:v>
                </c:pt>
                <c:pt idx="6120">
                  <c:v>102</c:v>
                </c:pt>
                <c:pt idx="6121">
                  <c:v>102.01666666666669</c:v>
                </c:pt>
                <c:pt idx="6122">
                  <c:v>102.0333333333333</c:v>
                </c:pt>
                <c:pt idx="6123">
                  <c:v>102.05</c:v>
                </c:pt>
                <c:pt idx="6124">
                  <c:v>102.06666666666666</c:v>
                </c:pt>
                <c:pt idx="6125">
                  <c:v>102.0833333333333</c:v>
                </c:pt>
                <c:pt idx="6126">
                  <c:v>102.1</c:v>
                </c:pt>
                <c:pt idx="6127">
                  <c:v>102.11666666666666</c:v>
                </c:pt>
                <c:pt idx="6128">
                  <c:v>102.13333333333331</c:v>
                </c:pt>
                <c:pt idx="6129">
                  <c:v>102.14999999999999</c:v>
                </c:pt>
                <c:pt idx="6130">
                  <c:v>102.16666666666667</c:v>
                </c:pt>
                <c:pt idx="6131">
                  <c:v>102.18333333333329</c:v>
                </c:pt>
                <c:pt idx="6132">
                  <c:v>102.2</c:v>
                </c:pt>
                <c:pt idx="6133">
                  <c:v>102.2166666666667</c:v>
                </c:pt>
                <c:pt idx="6134">
                  <c:v>102.23333333333331</c:v>
                </c:pt>
                <c:pt idx="6135">
                  <c:v>102.25</c:v>
                </c:pt>
                <c:pt idx="6136">
                  <c:v>102.26666666666669</c:v>
                </c:pt>
                <c:pt idx="6137">
                  <c:v>102.2833333333333</c:v>
                </c:pt>
                <c:pt idx="6138">
                  <c:v>102.3</c:v>
                </c:pt>
                <c:pt idx="6139">
                  <c:v>102.31666666666666</c:v>
                </c:pt>
                <c:pt idx="6140">
                  <c:v>102.3333333333333</c:v>
                </c:pt>
                <c:pt idx="6141">
                  <c:v>102.35</c:v>
                </c:pt>
                <c:pt idx="6142">
                  <c:v>102.36666666666666</c:v>
                </c:pt>
                <c:pt idx="6143">
                  <c:v>102.38333333333331</c:v>
                </c:pt>
                <c:pt idx="6144">
                  <c:v>102.4</c:v>
                </c:pt>
                <c:pt idx="6145">
                  <c:v>102.4166666666667</c:v>
                </c:pt>
                <c:pt idx="6146">
                  <c:v>102.43333333333334</c:v>
                </c:pt>
                <c:pt idx="6147">
                  <c:v>102.45</c:v>
                </c:pt>
                <c:pt idx="6148">
                  <c:v>102.4666666666667</c:v>
                </c:pt>
                <c:pt idx="6149">
                  <c:v>102.48333333333331</c:v>
                </c:pt>
                <c:pt idx="6150">
                  <c:v>102.5</c:v>
                </c:pt>
                <c:pt idx="6151">
                  <c:v>102.51666666666669</c:v>
                </c:pt>
                <c:pt idx="6152">
                  <c:v>102.5333333333333</c:v>
                </c:pt>
                <c:pt idx="6153">
                  <c:v>102.55</c:v>
                </c:pt>
                <c:pt idx="6154">
                  <c:v>102.56666666666666</c:v>
                </c:pt>
                <c:pt idx="6155">
                  <c:v>102.5833333333333</c:v>
                </c:pt>
                <c:pt idx="6156">
                  <c:v>102.6</c:v>
                </c:pt>
                <c:pt idx="6157">
                  <c:v>102.61666666666666</c:v>
                </c:pt>
                <c:pt idx="6158">
                  <c:v>102.63333333333331</c:v>
                </c:pt>
                <c:pt idx="6159">
                  <c:v>102.64999999999999</c:v>
                </c:pt>
                <c:pt idx="6160">
                  <c:v>102.66666666666667</c:v>
                </c:pt>
                <c:pt idx="6161">
                  <c:v>102.68333333333329</c:v>
                </c:pt>
                <c:pt idx="6162">
                  <c:v>102.7</c:v>
                </c:pt>
                <c:pt idx="6163">
                  <c:v>102.7166666666667</c:v>
                </c:pt>
                <c:pt idx="6164">
                  <c:v>102.73333333333331</c:v>
                </c:pt>
                <c:pt idx="6165">
                  <c:v>102.75</c:v>
                </c:pt>
                <c:pt idx="6166">
                  <c:v>102.76666666666669</c:v>
                </c:pt>
                <c:pt idx="6167">
                  <c:v>102.7833333333333</c:v>
                </c:pt>
                <c:pt idx="6168">
                  <c:v>102.8</c:v>
                </c:pt>
                <c:pt idx="6169">
                  <c:v>102.81666666666666</c:v>
                </c:pt>
                <c:pt idx="6170">
                  <c:v>102.8333333333333</c:v>
                </c:pt>
                <c:pt idx="6171">
                  <c:v>102.85</c:v>
                </c:pt>
                <c:pt idx="6172">
                  <c:v>102.86666666666666</c:v>
                </c:pt>
                <c:pt idx="6173">
                  <c:v>102.88333333333331</c:v>
                </c:pt>
                <c:pt idx="6174">
                  <c:v>102.9</c:v>
                </c:pt>
                <c:pt idx="6175">
                  <c:v>102.9166666666667</c:v>
                </c:pt>
                <c:pt idx="6176">
                  <c:v>102.93333333333334</c:v>
                </c:pt>
                <c:pt idx="6177">
                  <c:v>102.95</c:v>
                </c:pt>
                <c:pt idx="6178">
                  <c:v>102.9666666666667</c:v>
                </c:pt>
                <c:pt idx="6179">
                  <c:v>102.98333333333331</c:v>
                </c:pt>
                <c:pt idx="6180">
                  <c:v>103</c:v>
                </c:pt>
                <c:pt idx="6181">
                  <c:v>103.01666666666669</c:v>
                </c:pt>
                <c:pt idx="6182">
                  <c:v>103.0333333333333</c:v>
                </c:pt>
                <c:pt idx="6183">
                  <c:v>103.05</c:v>
                </c:pt>
                <c:pt idx="6184">
                  <c:v>103.06666666666666</c:v>
                </c:pt>
                <c:pt idx="6185">
                  <c:v>103.0833333333333</c:v>
                </c:pt>
                <c:pt idx="6186">
                  <c:v>103.1</c:v>
                </c:pt>
                <c:pt idx="6187">
                  <c:v>103.11666666666666</c:v>
                </c:pt>
                <c:pt idx="6188">
                  <c:v>103.13333333333331</c:v>
                </c:pt>
                <c:pt idx="6189">
                  <c:v>103.14999999999999</c:v>
                </c:pt>
                <c:pt idx="6190">
                  <c:v>103.16666666666667</c:v>
                </c:pt>
                <c:pt idx="6191">
                  <c:v>103.18333333333329</c:v>
                </c:pt>
                <c:pt idx="6192">
                  <c:v>103.2</c:v>
                </c:pt>
                <c:pt idx="6193">
                  <c:v>103.2166666666667</c:v>
                </c:pt>
                <c:pt idx="6194">
                  <c:v>103.23333333333331</c:v>
                </c:pt>
                <c:pt idx="6195">
                  <c:v>103.25</c:v>
                </c:pt>
                <c:pt idx="6196">
                  <c:v>103.26666666666669</c:v>
                </c:pt>
                <c:pt idx="6197">
                  <c:v>103.2833333333333</c:v>
                </c:pt>
                <c:pt idx="6198">
                  <c:v>103.3</c:v>
                </c:pt>
                <c:pt idx="6199">
                  <c:v>103.31666666666666</c:v>
                </c:pt>
                <c:pt idx="6200">
                  <c:v>103.3333333333333</c:v>
                </c:pt>
                <c:pt idx="6201">
                  <c:v>103.35</c:v>
                </c:pt>
                <c:pt idx="6202">
                  <c:v>103.36666666666666</c:v>
                </c:pt>
                <c:pt idx="6203">
                  <c:v>103.38333333333331</c:v>
                </c:pt>
                <c:pt idx="6204">
                  <c:v>103.4</c:v>
                </c:pt>
                <c:pt idx="6205">
                  <c:v>103.4166666666667</c:v>
                </c:pt>
                <c:pt idx="6206">
                  <c:v>103.43333333333334</c:v>
                </c:pt>
                <c:pt idx="6207">
                  <c:v>103.45</c:v>
                </c:pt>
                <c:pt idx="6208">
                  <c:v>103.4666666666667</c:v>
                </c:pt>
                <c:pt idx="6209">
                  <c:v>103.48333333333331</c:v>
                </c:pt>
                <c:pt idx="6210">
                  <c:v>103.5</c:v>
                </c:pt>
                <c:pt idx="6211">
                  <c:v>103.51666666666669</c:v>
                </c:pt>
                <c:pt idx="6212">
                  <c:v>103.5333333333333</c:v>
                </c:pt>
                <c:pt idx="6213">
                  <c:v>103.55</c:v>
                </c:pt>
                <c:pt idx="6214">
                  <c:v>103.56666666666666</c:v>
                </c:pt>
                <c:pt idx="6215">
                  <c:v>103.5833333333333</c:v>
                </c:pt>
                <c:pt idx="6216">
                  <c:v>103.6</c:v>
                </c:pt>
                <c:pt idx="6217">
                  <c:v>103.61666666666666</c:v>
                </c:pt>
                <c:pt idx="6218">
                  <c:v>103.63333333333331</c:v>
                </c:pt>
                <c:pt idx="6219">
                  <c:v>103.64999999999999</c:v>
                </c:pt>
                <c:pt idx="6220">
                  <c:v>103.66666666666667</c:v>
                </c:pt>
                <c:pt idx="6221">
                  <c:v>103.68333333333329</c:v>
                </c:pt>
                <c:pt idx="6222">
                  <c:v>103.7</c:v>
                </c:pt>
                <c:pt idx="6223">
                  <c:v>103.7166666666667</c:v>
                </c:pt>
                <c:pt idx="6224">
                  <c:v>103.73333333333331</c:v>
                </c:pt>
                <c:pt idx="6225">
                  <c:v>103.75</c:v>
                </c:pt>
                <c:pt idx="6226">
                  <c:v>103.76666666666669</c:v>
                </c:pt>
                <c:pt idx="6227">
                  <c:v>103.7833333333333</c:v>
                </c:pt>
                <c:pt idx="6228">
                  <c:v>103.8</c:v>
                </c:pt>
                <c:pt idx="6229">
                  <c:v>103.81666666666666</c:v>
                </c:pt>
                <c:pt idx="6230">
                  <c:v>103.8333333333333</c:v>
                </c:pt>
                <c:pt idx="6231">
                  <c:v>103.85</c:v>
                </c:pt>
                <c:pt idx="6232">
                  <c:v>103.86666666666666</c:v>
                </c:pt>
                <c:pt idx="6233">
                  <c:v>103.88333333333331</c:v>
                </c:pt>
                <c:pt idx="6234">
                  <c:v>103.9</c:v>
                </c:pt>
                <c:pt idx="6235">
                  <c:v>103.9166666666667</c:v>
                </c:pt>
                <c:pt idx="6236">
                  <c:v>103.93333333333334</c:v>
                </c:pt>
                <c:pt idx="6237">
                  <c:v>103.95</c:v>
                </c:pt>
                <c:pt idx="6238">
                  <c:v>103.9666666666667</c:v>
                </c:pt>
                <c:pt idx="6239">
                  <c:v>103.98333333333331</c:v>
                </c:pt>
                <c:pt idx="6240">
                  <c:v>104</c:v>
                </c:pt>
                <c:pt idx="6241">
                  <c:v>104.01666666666669</c:v>
                </c:pt>
                <c:pt idx="6242">
                  <c:v>104.0333333333333</c:v>
                </c:pt>
                <c:pt idx="6243">
                  <c:v>104.05</c:v>
                </c:pt>
                <c:pt idx="6244">
                  <c:v>104.06666666666666</c:v>
                </c:pt>
                <c:pt idx="6245">
                  <c:v>104.0833333333333</c:v>
                </c:pt>
                <c:pt idx="6246">
                  <c:v>104.1</c:v>
                </c:pt>
                <c:pt idx="6247">
                  <c:v>104.11666666666666</c:v>
                </c:pt>
                <c:pt idx="6248">
                  <c:v>104.13333333333331</c:v>
                </c:pt>
                <c:pt idx="6249">
                  <c:v>104.14999999999999</c:v>
                </c:pt>
                <c:pt idx="6250">
                  <c:v>104.16666666666667</c:v>
                </c:pt>
                <c:pt idx="6251">
                  <c:v>104.18333333333329</c:v>
                </c:pt>
                <c:pt idx="6252">
                  <c:v>104.2</c:v>
                </c:pt>
                <c:pt idx="6253">
                  <c:v>104.2166666666667</c:v>
                </c:pt>
                <c:pt idx="6254">
                  <c:v>104.23333333333331</c:v>
                </c:pt>
                <c:pt idx="6255">
                  <c:v>104.25</c:v>
                </c:pt>
                <c:pt idx="6256">
                  <c:v>104.26666666666669</c:v>
                </c:pt>
                <c:pt idx="6257">
                  <c:v>104.2833333333333</c:v>
                </c:pt>
                <c:pt idx="6258">
                  <c:v>104.3</c:v>
                </c:pt>
                <c:pt idx="6259">
                  <c:v>104.31666666666666</c:v>
                </c:pt>
                <c:pt idx="6260">
                  <c:v>104.3333333333333</c:v>
                </c:pt>
                <c:pt idx="6261">
                  <c:v>104.35</c:v>
                </c:pt>
                <c:pt idx="6262">
                  <c:v>104.36666666666666</c:v>
                </c:pt>
                <c:pt idx="6263">
                  <c:v>104.38333333333331</c:v>
                </c:pt>
                <c:pt idx="6264">
                  <c:v>104.4</c:v>
                </c:pt>
                <c:pt idx="6265">
                  <c:v>104.4166666666667</c:v>
                </c:pt>
                <c:pt idx="6266">
                  <c:v>104.43333333333334</c:v>
                </c:pt>
                <c:pt idx="6267">
                  <c:v>104.45</c:v>
                </c:pt>
                <c:pt idx="6268">
                  <c:v>104.4666666666667</c:v>
                </c:pt>
                <c:pt idx="6269">
                  <c:v>104.48333333333331</c:v>
                </c:pt>
                <c:pt idx="6270">
                  <c:v>104.5</c:v>
                </c:pt>
                <c:pt idx="6271">
                  <c:v>104.51666666666669</c:v>
                </c:pt>
                <c:pt idx="6272">
                  <c:v>104.5333333333333</c:v>
                </c:pt>
                <c:pt idx="6273">
                  <c:v>104.55</c:v>
                </c:pt>
                <c:pt idx="6274">
                  <c:v>104.56666666666666</c:v>
                </c:pt>
                <c:pt idx="6275">
                  <c:v>104.5833333333333</c:v>
                </c:pt>
                <c:pt idx="6276">
                  <c:v>104.6</c:v>
                </c:pt>
                <c:pt idx="6277">
                  <c:v>104.61666666666666</c:v>
                </c:pt>
                <c:pt idx="6278">
                  <c:v>104.63333333333331</c:v>
                </c:pt>
                <c:pt idx="6279">
                  <c:v>104.64999999999999</c:v>
                </c:pt>
                <c:pt idx="6280">
                  <c:v>104.66666666666667</c:v>
                </c:pt>
                <c:pt idx="6281">
                  <c:v>104.68333333333329</c:v>
                </c:pt>
                <c:pt idx="6282">
                  <c:v>104.7</c:v>
                </c:pt>
                <c:pt idx="6283">
                  <c:v>104.7166666666667</c:v>
                </c:pt>
                <c:pt idx="6284">
                  <c:v>104.73333333333331</c:v>
                </c:pt>
                <c:pt idx="6285">
                  <c:v>104.75</c:v>
                </c:pt>
                <c:pt idx="6286">
                  <c:v>104.76666666666669</c:v>
                </c:pt>
                <c:pt idx="6287">
                  <c:v>104.7833333333333</c:v>
                </c:pt>
                <c:pt idx="6288">
                  <c:v>104.8</c:v>
                </c:pt>
                <c:pt idx="6289">
                  <c:v>104.81666666666666</c:v>
                </c:pt>
                <c:pt idx="6290">
                  <c:v>104.8333333333333</c:v>
                </c:pt>
                <c:pt idx="6291">
                  <c:v>104.85</c:v>
                </c:pt>
                <c:pt idx="6292">
                  <c:v>104.86666666666666</c:v>
                </c:pt>
                <c:pt idx="6293">
                  <c:v>104.88333333333331</c:v>
                </c:pt>
                <c:pt idx="6294">
                  <c:v>104.9</c:v>
                </c:pt>
                <c:pt idx="6295">
                  <c:v>104.9166666666667</c:v>
                </c:pt>
                <c:pt idx="6296">
                  <c:v>104.93333333333334</c:v>
                </c:pt>
                <c:pt idx="6297">
                  <c:v>104.95</c:v>
                </c:pt>
                <c:pt idx="6298">
                  <c:v>104.9666666666667</c:v>
                </c:pt>
                <c:pt idx="6299">
                  <c:v>104.98333333333331</c:v>
                </c:pt>
                <c:pt idx="6300">
                  <c:v>105</c:v>
                </c:pt>
                <c:pt idx="6301">
                  <c:v>105.01666666666669</c:v>
                </c:pt>
                <c:pt idx="6302">
                  <c:v>105.0333333333333</c:v>
                </c:pt>
                <c:pt idx="6303">
                  <c:v>105.05</c:v>
                </c:pt>
                <c:pt idx="6304">
                  <c:v>105.06666666666666</c:v>
                </c:pt>
                <c:pt idx="6305">
                  <c:v>105.0833333333333</c:v>
                </c:pt>
                <c:pt idx="6306">
                  <c:v>105.1</c:v>
                </c:pt>
                <c:pt idx="6307">
                  <c:v>105.11666666666666</c:v>
                </c:pt>
                <c:pt idx="6308">
                  <c:v>105.13333333333331</c:v>
                </c:pt>
                <c:pt idx="6309">
                  <c:v>105.14999999999999</c:v>
                </c:pt>
                <c:pt idx="6310">
                  <c:v>105.16666666666667</c:v>
                </c:pt>
                <c:pt idx="6311">
                  <c:v>105.18333333333329</c:v>
                </c:pt>
                <c:pt idx="6312">
                  <c:v>105.2</c:v>
                </c:pt>
                <c:pt idx="6313">
                  <c:v>105.2166666666667</c:v>
                </c:pt>
                <c:pt idx="6314">
                  <c:v>105.23333333333331</c:v>
                </c:pt>
                <c:pt idx="6315">
                  <c:v>105.25</c:v>
                </c:pt>
                <c:pt idx="6316">
                  <c:v>105.26666666666669</c:v>
                </c:pt>
                <c:pt idx="6317">
                  <c:v>105.2833333333333</c:v>
                </c:pt>
                <c:pt idx="6318">
                  <c:v>105.3</c:v>
                </c:pt>
                <c:pt idx="6319">
                  <c:v>105.31666666666666</c:v>
                </c:pt>
                <c:pt idx="6320">
                  <c:v>105.3333333333333</c:v>
                </c:pt>
                <c:pt idx="6321">
                  <c:v>105.35</c:v>
                </c:pt>
                <c:pt idx="6322">
                  <c:v>105.36666666666666</c:v>
                </c:pt>
                <c:pt idx="6323">
                  <c:v>105.38333333333331</c:v>
                </c:pt>
                <c:pt idx="6324">
                  <c:v>105.4</c:v>
                </c:pt>
                <c:pt idx="6325">
                  <c:v>105.4166666666667</c:v>
                </c:pt>
                <c:pt idx="6326">
                  <c:v>105.43333333333334</c:v>
                </c:pt>
                <c:pt idx="6327">
                  <c:v>105.45</c:v>
                </c:pt>
                <c:pt idx="6328">
                  <c:v>105.4666666666667</c:v>
                </c:pt>
                <c:pt idx="6329">
                  <c:v>105.48333333333331</c:v>
                </c:pt>
                <c:pt idx="6330">
                  <c:v>105.5</c:v>
                </c:pt>
                <c:pt idx="6331">
                  <c:v>105.51666666666669</c:v>
                </c:pt>
                <c:pt idx="6332">
                  <c:v>105.5333333333333</c:v>
                </c:pt>
                <c:pt idx="6333">
                  <c:v>105.55</c:v>
                </c:pt>
                <c:pt idx="6334">
                  <c:v>105.56666666666666</c:v>
                </c:pt>
                <c:pt idx="6335">
                  <c:v>105.5833333333333</c:v>
                </c:pt>
                <c:pt idx="6336">
                  <c:v>105.6</c:v>
                </c:pt>
                <c:pt idx="6337">
                  <c:v>105.61666666666666</c:v>
                </c:pt>
                <c:pt idx="6338">
                  <c:v>105.63333333333331</c:v>
                </c:pt>
                <c:pt idx="6339">
                  <c:v>105.64999999999999</c:v>
                </c:pt>
                <c:pt idx="6340">
                  <c:v>105.66666666666667</c:v>
                </c:pt>
                <c:pt idx="6341">
                  <c:v>105.68333333333329</c:v>
                </c:pt>
                <c:pt idx="6342">
                  <c:v>105.7</c:v>
                </c:pt>
                <c:pt idx="6343">
                  <c:v>105.7166666666667</c:v>
                </c:pt>
                <c:pt idx="6344">
                  <c:v>105.73333333333331</c:v>
                </c:pt>
                <c:pt idx="6345">
                  <c:v>105.75</c:v>
                </c:pt>
                <c:pt idx="6346">
                  <c:v>105.76666666666669</c:v>
                </c:pt>
                <c:pt idx="6347">
                  <c:v>105.7833333333333</c:v>
                </c:pt>
                <c:pt idx="6348">
                  <c:v>105.8</c:v>
                </c:pt>
                <c:pt idx="6349">
                  <c:v>105.81666666666666</c:v>
                </c:pt>
                <c:pt idx="6350">
                  <c:v>105.8333333333333</c:v>
                </c:pt>
                <c:pt idx="6351">
                  <c:v>105.85</c:v>
                </c:pt>
                <c:pt idx="6352">
                  <c:v>105.86666666666666</c:v>
                </c:pt>
                <c:pt idx="6353">
                  <c:v>105.88333333333331</c:v>
                </c:pt>
                <c:pt idx="6354">
                  <c:v>105.9</c:v>
                </c:pt>
                <c:pt idx="6355">
                  <c:v>105.9166666666667</c:v>
                </c:pt>
                <c:pt idx="6356">
                  <c:v>105.93333333333334</c:v>
                </c:pt>
                <c:pt idx="6357">
                  <c:v>105.95</c:v>
                </c:pt>
                <c:pt idx="6358">
                  <c:v>105.9666666666667</c:v>
                </c:pt>
                <c:pt idx="6359">
                  <c:v>105.98333333333331</c:v>
                </c:pt>
                <c:pt idx="6360">
                  <c:v>106</c:v>
                </c:pt>
                <c:pt idx="6361">
                  <c:v>106.01666666666669</c:v>
                </c:pt>
                <c:pt idx="6362">
                  <c:v>106.0333333333333</c:v>
                </c:pt>
                <c:pt idx="6363">
                  <c:v>106.05</c:v>
                </c:pt>
                <c:pt idx="6364">
                  <c:v>106.06666666666666</c:v>
                </c:pt>
                <c:pt idx="6365">
                  <c:v>106.0833333333333</c:v>
                </c:pt>
                <c:pt idx="6366">
                  <c:v>106.1</c:v>
                </c:pt>
                <c:pt idx="6367">
                  <c:v>106.11666666666666</c:v>
                </c:pt>
                <c:pt idx="6368">
                  <c:v>106.13333333333331</c:v>
                </c:pt>
                <c:pt idx="6369">
                  <c:v>106.14999999999999</c:v>
                </c:pt>
                <c:pt idx="6370">
                  <c:v>106.16666666666667</c:v>
                </c:pt>
                <c:pt idx="6371">
                  <c:v>106.18333333333329</c:v>
                </c:pt>
                <c:pt idx="6372">
                  <c:v>106.2</c:v>
                </c:pt>
                <c:pt idx="6373">
                  <c:v>106.2166666666667</c:v>
                </c:pt>
                <c:pt idx="6374">
                  <c:v>106.23333333333331</c:v>
                </c:pt>
                <c:pt idx="6375">
                  <c:v>106.25</c:v>
                </c:pt>
                <c:pt idx="6376">
                  <c:v>106.26666666666669</c:v>
                </c:pt>
                <c:pt idx="6377">
                  <c:v>106.2833333333333</c:v>
                </c:pt>
                <c:pt idx="6378">
                  <c:v>106.3</c:v>
                </c:pt>
                <c:pt idx="6379">
                  <c:v>106.31666666666666</c:v>
                </c:pt>
                <c:pt idx="6380">
                  <c:v>106.3333333333333</c:v>
                </c:pt>
                <c:pt idx="6381">
                  <c:v>106.35</c:v>
                </c:pt>
                <c:pt idx="6382">
                  <c:v>106.36666666666666</c:v>
                </c:pt>
                <c:pt idx="6383">
                  <c:v>106.38333333333331</c:v>
                </c:pt>
                <c:pt idx="6384">
                  <c:v>106.4</c:v>
                </c:pt>
                <c:pt idx="6385">
                  <c:v>106.4166666666667</c:v>
                </c:pt>
                <c:pt idx="6386">
                  <c:v>106.43333333333334</c:v>
                </c:pt>
                <c:pt idx="6387">
                  <c:v>106.45</c:v>
                </c:pt>
                <c:pt idx="6388">
                  <c:v>106.4666666666667</c:v>
                </c:pt>
                <c:pt idx="6389">
                  <c:v>106.48333333333331</c:v>
                </c:pt>
                <c:pt idx="6390">
                  <c:v>106.5</c:v>
                </c:pt>
                <c:pt idx="6391">
                  <c:v>106.51666666666669</c:v>
                </c:pt>
                <c:pt idx="6392">
                  <c:v>106.5333333333333</c:v>
                </c:pt>
                <c:pt idx="6393">
                  <c:v>106.55</c:v>
                </c:pt>
                <c:pt idx="6394">
                  <c:v>106.56666666666666</c:v>
                </c:pt>
                <c:pt idx="6395">
                  <c:v>106.5833333333333</c:v>
                </c:pt>
                <c:pt idx="6396">
                  <c:v>106.6</c:v>
                </c:pt>
                <c:pt idx="6397">
                  <c:v>106.61666666666666</c:v>
                </c:pt>
                <c:pt idx="6398">
                  <c:v>106.63333333333331</c:v>
                </c:pt>
                <c:pt idx="6399">
                  <c:v>106.64999999999999</c:v>
                </c:pt>
                <c:pt idx="6400">
                  <c:v>106.66666666666667</c:v>
                </c:pt>
                <c:pt idx="6401">
                  <c:v>106.68333333333329</c:v>
                </c:pt>
                <c:pt idx="6402">
                  <c:v>106.7</c:v>
                </c:pt>
                <c:pt idx="6403">
                  <c:v>106.7166666666667</c:v>
                </c:pt>
                <c:pt idx="6404">
                  <c:v>106.73333333333331</c:v>
                </c:pt>
                <c:pt idx="6405">
                  <c:v>106.75</c:v>
                </c:pt>
                <c:pt idx="6406">
                  <c:v>106.76666666666669</c:v>
                </c:pt>
                <c:pt idx="6407">
                  <c:v>106.7833333333333</c:v>
                </c:pt>
                <c:pt idx="6408">
                  <c:v>106.8</c:v>
                </c:pt>
                <c:pt idx="6409">
                  <c:v>106.81666666666666</c:v>
                </c:pt>
                <c:pt idx="6410">
                  <c:v>106.8333333333333</c:v>
                </c:pt>
                <c:pt idx="6411">
                  <c:v>106.85</c:v>
                </c:pt>
                <c:pt idx="6412">
                  <c:v>106.86666666666666</c:v>
                </c:pt>
                <c:pt idx="6413">
                  <c:v>106.88333333333331</c:v>
                </c:pt>
                <c:pt idx="6414">
                  <c:v>106.9</c:v>
                </c:pt>
                <c:pt idx="6415">
                  <c:v>106.9166666666667</c:v>
                </c:pt>
                <c:pt idx="6416">
                  <c:v>106.93333333333334</c:v>
                </c:pt>
                <c:pt idx="6417">
                  <c:v>106.95</c:v>
                </c:pt>
                <c:pt idx="6418">
                  <c:v>106.9666666666667</c:v>
                </c:pt>
                <c:pt idx="6419">
                  <c:v>106.98333333333331</c:v>
                </c:pt>
                <c:pt idx="6420">
                  <c:v>107</c:v>
                </c:pt>
                <c:pt idx="6421">
                  <c:v>107.01666666666669</c:v>
                </c:pt>
                <c:pt idx="6422">
                  <c:v>107.0333333333333</c:v>
                </c:pt>
                <c:pt idx="6423">
                  <c:v>107.05</c:v>
                </c:pt>
                <c:pt idx="6424">
                  <c:v>107.06666666666666</c:v>
                </c:pt>
                <c:pt idx="6425">
                  <c:v>107.0833333333333</c:v>
                </c:pt>
                <c:pt idx="6426">
                  <c:v>107.1</c:v>
                </c:pt>
                <c:pt idx="6427">
                  <c:v>107.11666666666666</c:v>
                </c:pt>
                <c:pt idx="6428">
                  <c:v>107.13333333333331</c:v>
                </c:pt>
                <c:pt idx="6429">
                  <c:v>107.14999999999999</c:v>
                </c:pt>
                <c:pt idx="6430">
                  <c:v>107.16666666666667</c:v>
                </c:pt>
                <c:pt idx="6431">
                  <c:v>107.18333333333329</c:v>
                </c:pt>
                <c:pt idx="6432">
                  <c:v>107.2</c:v>
                </c:pt>
                <c:pt idx="6433">
                  <c:v>107.2166666666667</c:v>
                </c:pt>
                <c:pt idx="6434">
                  <c:v>107.23333333333331</c:v>
                </c:pt>
                <c:pt idx="6435">
                  <c:v>107.25</c:v>
                </c:pt>
                <c:pt idx="6436">
                  <c:v>107.26666666666669</c:v>
                </c:pt>
                <c:pt idx="6437">
                  <c:v>107.2833333333333</c:v>
                </c:pt>
                <c:pt idx="6438">
                  <c:v>107.3</c:v>
                </c:pt>
                <c:pt idx="6439">
                  <c:v>107.31666666666666</c:v>
                </c:pt>
                <c:pt idx="6440">
                  <c:v>107.3333333333333</c:v>
                </c:pt>
                <c:pt idx="6441">
                  <c:v>107.35</c:v>
                </c:pt>
                <c:pt idx="6442">
                  <c:v>107.36666666666666</c:v>
                </c:pt>
                <c:pt idx="6443">
                  <c:v>107.38333333333331</c:v>
                </c:pt>
                <c:pt idx="6444">
                  <c:v>107.4</c:v>
                </c:pt>
                <c:pt idx="6445">
                  <c:v>107.4166666666667</c:v>
                </c:pt>
                <c:pt idx="6446">
                  <c:v>107.43333333333334</c:v>
                </c:pt>
                <c:pt idx="6447">
                  <c:v>107.45</c:v>
                </c:pt>
                <c:pt idx="6448">
                  <c:v>107.4666666666667</c:v>
                </c:pt>
                <c:pt idx="6449">
                  <c:v>107.48333333333331</c:v>
                </c:pt>
                <c:pt idx="6450">
                  <c:v>107.5</c:v>
                </c:pt>
                <c:pt idx="6451">
                  <c:v>107.51666666666669</c:v>
                </c:pt>
                <c:pt idx="6452">
                  <c:v>107.5333333333333</c:v>
                </c:pt>
                <c:pt idx="6453">
                  <c:v>107.55</c:v>
                </c:pt>
                <c:pt idx="6454">
                  <c:v>107.56666666666666</c:v>
                </c:pt>
                <c:pt idx="6455">
                  <c:v>107.5833333333333</c:v>
                </c:pt>
                <c:pt idx="6456">
                  <c:v>107.6</c:v>
                </c:pt>
                <c:pt idx="6457">
                  <c:v>107.61666666666666</c:v>
                </c:pt>
                <c:pt idx="6458">
                  <c:v>107.63333333333331</c:v>
                </c:pt>
                <c:pt idx="6459">
                  <c:v>107.64999999999999</c:v>
                </c:pt>
                <c:pt idx="6460">
                  <c:v>107.66666666666667</c:v>
                </c:pt>
                <c:pt idx="6461">
                  <c:v>107.68333333333329</c:v>
                </c:pt>
                <c:pt idx="6462">
                  <c:v>107.7</c:v>
                </c:pt>
                <c:pt idx="6463">
                  <c:v>107.7166666666667</c:v>
                </c:pt>
                <c:pt idx="6464">
                  <c:v>107.73333333333331</c:v>
                </c:pt>
                <c:pt idx="6465">
                  <c:v>107.75</c:v>
                </c:pt>
                <c:pt idx="6466">
                  <c:v>107.76666666666669</c:v>
                </c:pt>
                <c:pt idx="6467">
                  <c:v>107.7833333333333</c:v>
                </c:pt>
                <c:pt idx="6468">
                  <c:v>107.8</c:v>
                </c:pt>
                <c:pt idx="6469">
                  <c:v>107.81666666666666</c:v>
                </c:pt>
                <c:pt idx="6470">
                  <c:v>107.8333333333333</c:v>
                </c:pt>
                <c:pt idx="6471">
                  <c:v>107.85</c:v>
                </c:pt>
                <c:pt idx="6472">
                  <c:v>107.86666666666666</c:v>
                </c:pt>
                <c:pt idx="6473">
                  <c:v>107.88333333333331</c:v>
                </c:pt>
                <c:pt idx="6474">
                  <c:v>107.9</c:v>
                </c:pt>
                <c:pt idx="6475">
                  <c:v>107.9166666666667</c:v>
                </c:pt>
                <c:pt idx="6476">
                  <c:v>107.93333333333334</c:v>
                </c:pt>
                <c:pt idx="6477">
                  <c:v>107.95</c:v>
                </c:pt>
                <c:pt idx="6478">
                  <c:v>107.9666666666667</c:v>
                </c:pt>
                <c:pt idx="6479">
                  <c:v>107.98333333333331</c:v>
                </c:pt>
                <c:pt idx="6480">
                  <c:v>108</c:v>
                </c:pt>
                <c:pt idx="6481">
                  <c:v>108.01666666666669</c:v>
                </c:pt>
                <c:pt idx="6482">
                  <c:v>108.0333333333333</c:v>
                </c:pt>
                <c:pt idx="6483">
                  <c:v>108.05</c:v>
                </c:pt>
                <c:pt idx="6484">
                  <c:v>108.06666666666666</c:v>
                </c:pt>
                <c:pt idx="6485">
                  <c:v>108.0833333333333</c:v>
                </c:pt>
                <c:pt idx="6486">
                  <c:v>108.1</c:v>
                </c:pt>
                <c:pt idx="6487">
                  <c:v>108.11666666666666</c:v>
                </c:pt>
                <c:pt idx="6488">
                  <c:v>108.13333333333331</c:v>
                </c:pt>
                <c:pt idx="6489">
                  <c:v>108.14999999999999</c:v>
                </c:pt>
                <c:pt idx="6490">
                  <c:v>108.16666666666667</c:v>
                </c:pt>
                <c:pt idx="6491">
                  <c:v>108.18333333333329</c:v>
                </c:pt>
                <c:pt idx="6492">
                  <c:v>108.2</c:v>
                </c:pt>
                <c:pt idx="6493">
                  <c:v>108.2166666666667</c:v>
                </c:pt>
                <c:pt idx="6494">
                  <c:v>108.23333333333331</c:v>
                </c:pt>
                <c:pt idx="6495">
                  <c:v>108.25</c:v>
                </c:pt>
                <c:pt idx="6496">
                  <c:v>108.26666666666669</c:v>
                </c:pt>
                <c:pt idx="6497">
                  <c:v>108.2833333333333</c:v>
                </c:pt>
                <c:pt idx="6498">
                  <c:v>108.3</c:v>
                </c:pt>
                <c:pt idx="6499">
                  <c:v>108.31666666666666</c:v>
                </c:pt>
                <c:pt idx="6500">
                  <c:v>108.3333333333333</c:v>
                </c:pt>
                <c:pt idx="6501">
                  <c:v>108.35</c:v>
                </c:pt>
                <c:pt idx="6502">
                  <c:v>108.36666666666666</c:v>
                </c:pt>
                <c:pt idx="6503">
                  <c:v>108.38333333333331</c:v>
                </c:pt>
                <c:pt idx="6504">
                  <c:v>108.4</c:v>
                </c:pt>
                <c:pt idx="6505">
                  <c:v>108.4166666666667</c:v>
                </c:pt>
                <c:pt idx="6506">
                  <c:v>108.43333333333334</c:v>
                </c:pt>
                <c:pt idx="6507">
                  <c:v>108.45</c:v>
                </c:pt>
                <c:pt idx="6508">
                  <c:v>108.4666666666667</c:v>
                </c:pt>
                <c:pt idx="6509">
                  <c:v>108.48333333333331</c:v>
                </c:pt>
                <c:pt idx="6510">
                  <c:v>108.5</c:v>
                </c:pt>
                <c:pt idx="6511">
                  <c:v>108.51666666666669</c:v>
                </c:pt>
                <c:pt idx="6512">
                  <c:v>108.5333333333333</c:v>
                </c:pt>
                <c:pt idx="6513">
                  <c:v>108.55</c:v>
                </c:pt>
                <c:pt idx="6514">
                  <c:v>108.56666666666666</c:v>
                </c:pt>
                <c:pt idx="6515">
                  <c:v>108.5833333333333</c:v>
                </c:pt>
                <c:pt idx="6516">
                  <c:v>108.6</c:v>
                </c:pt>
                <c:pt idx="6517">
                  <c:v>108.61666666666666</c:v>
                </c:pt>
                <c:pt idx="6518">
                  <c:v>108.63333333333331</c:v>
                </c:pt>
                <c:pt idx="6519">
                  <c:v>108.64999999999999</c:v>
                </c:pt>
                <c:pt idx="6520">
                  <c:v>108.66666666666667</c:v>
                </c:pt>
                <c:pt idx="6521">
                  <c:v>108.68333333333329</c:v>
                </c:pt>
                <c:pt idx="6522">
                  <c:v>108.7</c:v>
                </c:pt>
                <c:pt idx="6523">
                  <c:v>108.7166666666667</c:v>
                </c:pt>
                <c:pt idx="6524">
                  <c:v>108.73333333333331</c:v>
                </c:pt>
                <c:pt idx="6525">
                  <c:v>108.75</c:v>
                </c:pt>
                <c:pt idx="6526">
                  <c:v>108.76666666666669</c:v>
                </c:pt>
                <c:pt idx="6527">
                  <c:v>108.7833333333333</c:v>
                </c:pt>
                <c:pt idx="6528">
                  <c:v>108.8</c:v>
                </c:pt>
                <c:pt idx="6529">
                  <c:v>108.81666666666666</c:v>
                </c:pt>
                <c:pt idx="6530">
                  <c:v>108.8333333333333</c:v>
                </c:pt>
                <c:pt idx="6531">
                  <c:v>108.85</c:v>
                </c:pt>
                <c:pt idx="6532">
                  <c:v>108.86666666666666</c:v>
                </c:pt>
                <c:pt idx="6533">
                  <c:v>108.88333333333331</c:v>
                </c:pt>
                <c:pt idx="6534">
                  <c:v>108.9</c:v>
                </c:pt>
                <c:pt idx="6535">
                  <c:v>108.9166666666667</c:v>
                </c:pt>
                <c:pt idx="6536">
                  <c:v>108.93333333333334</c:v>
                </c:pt>
                <c:pt idx="6537">
                  <c:v>108.95</c:v>
                </c:pt>
                <c:pt idx="6538">
                  <c:v>108.9666666666667</c:v>
                </c:pt>
                <c:pt idx="6539">
                  <c:v>108.98333333333331</c:v>
                </c:pt>
                <c:pt idx="6540">
                  <c:v>109</c:v>
                </c:pt>
                <c:pt idx="6541">
                  <c:v>109.01666666666669</c:v>
                </c:pt>
                <c:pt idx="6542">
                  <c:v>109.0333333333333</c:v>
                </c:pt>
                <c:pt idx="6543">
                  <c:v>109.05</c:v>
                </c:pt>
                <c:pt idx="6544">
                  <c:v>109.06666666666666</c:v>
                </c:pt>
                <c:pt idx="6545">
                  <c:v>109.0833333333333</c:v>
                </c:pt>
                <c:pt idx="6546">
                  <c:v>109.1</c:v>
                </c:pt>
                <c:pt idx="6547">
                  <c:v>109.11666666666666</c:v>
                </c:pt>
                <c:pt idx="6548">
                  <c:v>109.13333333333331</c:v>
                </c:pt>
                <c:pt idx="6549">
                  <c:v>109.14999999999999</c:v>
                </c:pt>
                <c:pt idx="6550">
                  <c:v>109.16666666666667</c:v>
                </c:pt>
                <c:pt idx="6551">
                  <c:v>109.18333333333329</c:v>
                </c:pt>
                <c:pt idx="6552">
                  <c:v>109.2</c:v>
                </c:pt>
                <c:pt idx="6553">
                  <c:v>109.2166666666667</c:v>
                </c:pt>
                <c:pt idx="6554">
                  <c:v>109.23333333333331</c:v>
                </c:pt>
                <c:pt idx="6555">
                  <c:v>109.25</c:v>
                </c:pt>
                <c:pt idx="6556">
                  <c:v>109.26666666666669</c:v>
                </c:pt>
                <c:pt idx="6557">
                  <c:v>109.2833333333333</c:v>
                </c:pt>
                <c:pt idx="6558">
                  <c:v>109.3</c:v>
                </c:pt>
                <c:pt idx="6559">
                  <c:v>109.31666666666666</c:v>
                </c:pt>
                <c:pt idx="6560">
                  <c:v>109.3333333333333</c:v>
                </c:pt>
                <c:pt idx="6561">
                  <c:v>109.35</c:v>
                </c:pt>
                <c:pt idx="6562">
                  <c:v>109.36666666666666</c:v>
                </c:pt>
                <c:pt idx="6563">
                  <c:v>109.38333333333331</c:v>
                </c:pt>
                <c:pt idx="6564">
                  <c:v>109.4</c:v>
                </c:pt>
                <c:pt idx="6565">
                  <c:v>109.4166666666667</c:v>
                </c:pt>
                <c:pt idx="6566">
                  <c:v>109.43333333333334</c:v>
                </c:pt>
                <c:pt idx="6567">
                  <c:v>109.45</c:v>
                </c:pt>
                <c:pt idx="6568">
                  <c:v>109.4666666666667</c:v>
                </c:pt>
                <c:pt idx="6569">
                  <c:v>109.48333333333331</c:v>
                </c:pt>
                <c:pt idx="6570">
                  <c:v>109.5</c:v>
                </c:pt>
                <c:pt idx="6571">
                  <c:v>109.51666666666669</c:v>
                </c:pt>
                <c:pt idx="6572">
                  <c:v>109.5333333333333</c:v>
                </c:pt>
                <c:pt idx="6573">
                  <c:v>109.55</c:v>
                </c:pt>
                <c:pt idx="6574">
                  <c:v>109.56666666666666</c:v>
                </c:pt>
                <c:pt idx="6575">
                  <c:v>109.5833333333333</c:v>
                </c:pt>
                <c:pt idx="6576">
                  <c:v>109.6</c:v>
                </c:pt>
                <c:pt idx="6577">
                  <c:v>109.61666666666666</c:v>
                </c:pt>
                <c:pt idx="6578">
                  <c:v>109.63333333333331</c:v>
                </c:pt>
                <c:pt idx="6579">
                  <c:v>109.64999999999999</c:v>
                </c:pt>
                <c:pt idx="6580">
                  <c:v>109.66666666666667</c:v>
                </c:pt>
                <c:pt idx="6581">
                  <c:v>109.68333333333329</c:v>
                </c:pt>
                <c:pt idx="6582">
                  <c:v>109.7</c:v>
                </c:pt>
                <c:pt idx="6583">
                  <c:v>109.7166666666667</c:v>
                </c:pt>
                <c:pt idx="6584">
                  <c:v>109.73333333333331</c:v>
                </c:pt>
                <c:pt idx="6585">
                  <c:v>109.75</c:v>
                </c:pt>
                <c:pt idx="6586">
                  <c:v>109.76666666666669</c:v>
                </c:pt>
                <c:pt idx="6587">
                  <c:v>109.7833333333333</c:v>
                </c:pt>
                <c:pt idx="6588">
                  <c:v>109.8</c:v>
                </c:pt>
                <c:pt idx="6589">
                  <c:v>109.81666666666666</c:v>
                </c:pt>
                <c:pt idx="6590">
                  <c:v>109.8333333333333</c:v>
                </c:pt>
                <c:pt idx="6591">
                  <c:v>109.85</c:v>
                </c:pt>
                <c:pt idx="6592">
                  <c:v>109.86666666666666</c:v>
                </c:pt>
                <c:pt idx="6593">
                  <c:v>109.88333333333331</c:v>
                </c:pt>
                <c:pt idx="6594">
                  <c:v>109.9</c:v>
                </c:pt>
                <c:pt idx="6595">
                  <c:v>109.9166666666667</c:v>
                </c:pt>
                <c:pt idx="6596">
                  <c:v>109.93333333333334</c:v>
                </c:pt>
                <c:pt idx="6597">
                  <c:v>109.95</c:v>
                </c:pt>
                <c:pt idx="6598">
                  <c:v>109.9666666666667</c:v>
                </c:pt>
                <c:pt idx="6599">
                  <c:v>109.98333333333331</c:v>
                </c:pt>
                <c:pt idx="6600">
                  <c:v>110</c:v>
                </c:pt>
                <c:pt idx="6601">
                  <c:v>110.01666666666669</c:v>
                </c:pt>
                <c:pt idx="6602">
                  <c:v>110.0333333333333</c:v>
                </c:pt>
                <c:pt idx="6603">
                  <c:v>110.05</c:v>
                </c:pt>
                <c:pt idx="6604">
                  <c:v>110.06666666666666</c:v>
                </c:pt>
                <c:pt idx="6605">
                  <c:v>110.0833333333333</c:v>
                </c:pt>
                <c:pt idx="6606">
                  <c:v>110.1</c:v>
                </c:pt>
                <c:pt idx="6607">
                  <c:v>110.11666666666666</c:v>
                </c:pt>
                <c:pt idx="6608">
                  <c:v>110.13333333333331</c:v>
                </c:pt>
                <c:pt idx="6609">
                  <c:v>110.14999999999999</c:v>
                </c:pt>
                <c:pt idx="6610">
                  <c:v>110.16666666666667</c:v>
                </c:pt>
                <c:pt idx="6611">
                  <c:v>110.18333333333329</c:v>
                </c:pt>
                <c:pt idx="6612">
                  <c:v>110.2</c:v>
                </c:pt>
                <c:pt idx="6613">
                  <c:v>110.2166666666667</c:v>
                </c:pt>
                <c:pt idx="6614">
                  <c:v>110.23333333333331</c:v>
                </c:pt>
                <c:pt idx="6615">
                  <c:v>110.25</c:v>
                </c:pt>
                <c:pt idx="6616">
                  <c:v>110.26666666666669</c:v>
                </c:pt>
                <c:pt idx="6617">
                  <c:v>110.2833333333333</c:v>
                </c:pt>
                <c:pt idx="6618">
                  <c:v>110.3</c:v>
                </c:pt>
                <c:pt idx="6619">
                  <c:v>110.31666666666666</c:v>
                </c:pt>
                <c:pt idx="6620">
                  <c:v>110.3333333333333</c:v>
                </c:pt>
                <c:pt idx="6621">
                  <c:v>110.35</c:v>
                </c:pt>
                <c:pt idx="6622">
                  <c:v>110.36666666666666</c:v>
                </c:pt>
                <c:pt idx="6623">
                  <c:v>110.38333333333331</c:v>
                </c:pt>
                <c:pt idx="6624">
                  <c:v>110.4</c:v>
                </c:pt>
                <c:pt idx="6625">
                  <c:v>110.4166666666667</c:v>
                </c:pt>
                <c:pt idx="6626">
                  <c:v>110.43333333333334</c:v>
                </c:pt>
                <c:pt idx="6627">
                  <c:v>110.45</c:v>
                </c:pt>
                <c:pt idx="6628">
                  <c:v>110.4666666666667</c:v>
                </c:pt>
                <c:pt idx="6629">
                  <c:v>110.48333333333331</c:v>
                </c:pt>
                <c:pt idx="6630">
                  <c:v>110.5</c:v>
                </c:pt>
                <c:pt idx="6631">
                  <c:v>110.51666666666669</c:v>
                </c:pt>
                <c:pt idx="6632">
                  <c:v>110.5333333333333</c:v>
                </c:pt>
                <c:pt idx="6633">
                  <c:v>110.55</c:v>
                </c:pt>
                <c:pt idx="6634">
                  <c:v>110.56666666666666</c:v>
                </c:pt>
                <c:pt idx="6635">
                  <c:v>110.5833333333333</c:v>
                </c:pt>
                <c:pt idx="6636">
                  <c:v>110.6</c:v>
                </c:pt>
                <c:pt idx="6637">
                  <c:v>110.61666666666666</c:v>
                </c:pt>
                <c:pt idx="6638">
                  <c:v>110.63333333333331</c:v>
                </c:pt>
                <c:pt idx="6639">
                  <c:v>110.64999999999999</c:v>
                </c:pt>
                <c:pt idx="6640">
                  <c:v>110.66666666666667</c:v>
                </c:pt>
                <c:pt idx="6641">
                  <c:v>110.68333333333329</c:v>
                </c:pt>
                <c:pt idx="6642">
                  <c:v>110.7</c:v>
                </c:pt>
                <c:pt idx="6643">
                  <c:v>110.7166666666667</c:v>
                </c:pt>
                <c:pt idx="6644">
                  <c:v>110.73333333333331</c:v>
                </c:pt>
                <c:pt idx="6645">
                  <c:v>110.75</c:v>
                </c:pt>
                <c:pt idx="6646">
                  <c:v>110.76666666666669</c:v>
                </c:pt>
                <c:pt idx="6647">
                  <c:v>110.7833333333333</c:v>
                </c:pt>
                <c:pt idx="6648">
                  <c:v>110.8</c:v>
                </c:pt>
                <c:pt idx="6649">
                  <c:v>110.81666666666666</c:v>
                </c:pt>
                <c:pt idx="6650">
                  <c:v>110.8333333333333</c:v>
                </c:pt>
                <c:pt idx="6651">
                  <c:v>110.85</c:v>
                </c:pt>
                <c:pt idx="6652">
                  <c:v>110.86666666666666</c:v>
                </c:pt>
                <c:pt idx="6653">
                  <c:v>110.88333333333331</c:v>
                </c:pt>
                <c:pt idx="6654">
                  <c:v>110.9</c:v>
                </c:pt>
                <c:pt idx="6655">
                  <c:v>110.9166666666667</c:v>
                </c:pt>
                <c:pt idx="6656">
                  <c:v>110.93333333333334</c:v>
                </c:pt>
                <c:pt idx="6657">
                  <c:v>110.95</c:v>
                </c:pt>
                <c:pt idx="6658">
                  <c:v>110.9666666666667</c:v>
                </c:pt>
                <c:pt idx="6659">
                  <c:v>110.98333333333331</c:v>
                </c:pt>
                <c:pt idx="6660">
                  <c:v>111</c:v>
                </c:pt>
                <c:pt idx="6661">
                  <c:v>111.01666666666669</c:v>
                </c:pt>
                <c:pt idx="6662">
                  <c:v>111.0333333333333</c:v>
                </c:pt>
                <c:pt idx="6663">
                  <c:v>111.05</c:v>
                </c:pt>
                <c:pt idx="6664">
                  <c:v>111.06666666666666</c:v>
                </c:pt>
                <c:pt idx="6665">
                  <c:v>111.0833333333333</c:v>
                </c:pt>
                <c:pt idx="6666">
                  <c:v>111.1</c:v>
                </c:pt>
                <c:pt idx="6667">
                  <c:v>111.11666666666666</c:v>
                </c:pt>
                <c:pt idx="6668">
                  <c:v>111.13333333333331</c:v>
                </c:pt>
                <c:pt idx="6669">
                  <c:v>111.14999999999999</c:v>
                </c:pt>
                <c:pt idx="6670">
                  <c:v>111.16666666666667</c:v>
                </c:pt>
                <c:pt idx="6671">
                  <c:v>111.18333333333329</c:v>
                </c:pt>
                <c:pt idx="6672">
                  <c:v>111.2</c:v>
                </c:pt>
                <c:pt idx="6673">
                  <c:v>111.2166666666667</c:v>
                </c:pt>
                <c:pt idx="6674">
                  <c:v>111.23333333333331</c:v>
                </c:pt>
                <c:pt idx="6675">
                  <c:v>111.25</c:v>
                </c:pt>
                <c:pt idx="6676">
                  <c:v>111.26666666666669</c:v>
                </c:pt>
                <c:pt idx="6677">
                  <c:v>111.2833333333333</c:v>
                </c:pt>
                <c:pt idx="6678">
                  <c:v>111.3</c:v>
                </c:pt>
                <c:pt idx="6679">
                  <c:v>111.31666666666666</c:v>
                </c:pt>
                <c:pt idx="6680">
                  <c:v>111.3333333333333</c:v>
                </c:pt>
                <c:pt idx="6681">
                  <c:v>111.35</c:v>
                </c:pt>
                <c:pt idx="6682">
                  <c:v>111.36666666666666</c:v>
                </c:pt>
                <c:pt idx="6683">
                  <c:v>111.38333333333331</c:v>
                </c:pt>
                <c:pt idx="6684">
                  <c:v>111.4</c:v>
                </c:pt>
                <c:pt idx="6685">
                  <c:v>111.4166666666667</c:v>
                </c:pt>
                <c:pt idx="6686">
                  <c:v>111.43333333333334</c:v>
                </c:pt>
                <c:pt idx="6687">
                  <c:v>111.45</c:v>
                </c:pt>
                <c:pt idx="6688">
                  <c:v>111.4666666666667</c:v>
                </c:pt>
                <c:pt idx="6689">
                  <c:v>111.48333333333331</c:v>
                </c:pt>
                <c:pt idx="6690">
                  <c:v>111.5</c:v>
                </c:pt>
                <c:pt idx="6691">
                  <c:v>111.51666666666669</c:v>
                </c:pt>
                <c:pt idx="6692">
                  <c:v>111.5333333333333</c:v>
                </c:pt>
                <c:pt idx="6693">
                  <c:v>111.55</c:v>
                </c:pt>
                <c:pt idx="6694">
                  <c:v>111.56666666666666</c:v>
                </c:pt>
                <c:pt idx="6695">
                  <c:v>111.5833333333333</c:v>
                </c:pt>
                <c:pt idx="6696">
                  <c:v>111.6</c:v>
                </c:pt>
                <c:pt idx="6697">
                  <c:v>111.61666666666666</c:v>
                </c:pt>
                <c:pt idx="6698">
                  <c:v>111.63333333333331</c:v>
                </c:pt>
                <c:pt idx="6699">
                  <c:v>111.64999999999999</c:v>
                </c:pt>
                <c:pt idx="6700">
                  <c:v>111.66666666666667</c:v>
                </c:pt>
                <c:pt idx="6701">
                  <c:v>111.68333333333329</c:v>
                </c:pt>
                <c:pt idx="6702">
                  <c:v>111.7</c:v>
                </c:pt>
                <c:pt idx="6703">
                  <c:v>111.7166666666667</c:v>
                </c:pt>
                <c:pt idx="6704">
                  <c:v>111.73333333333331</c:v>
                </c:pt>
                <c:pt idx="6705">
                  <c:v>111.75</c:v>
                </c:pt>
                <c:pt idx="6706">
                  <c:v>111.76666666666669</c:v>
                </c:pt>
                <c:pt idx="6707">
                  <c:v>111.7833333333333</c:v>
                </c:pt>
                <c:pt idx="6708">
                  <c:v>111.8</c:v>
                </c:pt>
                <c:pt idx="6709">
                  <c:v>111.81666666666666</c:v>
                </c:pt>
                <c:pt idx="6710">
                  <c:v>111.8333333333333</c:v>
                </c:pt>
                <c:pt idx="6711">
                  <c:v>111.85</c:v>
                </c:pt>
                <c:pt idx="6712">
                  <c:v>111.86666666666666</c:v>
                </c:pt>
                <c:pt idx="6713">
                  <c:v>111.88333333333331</c:v>
                </c:pt>
                <c:pt idx="6714">
                  <c:v>111.9</c:v>
                </c:pt>
                <c:pt idx="6715">
                  <c:v>111.9166666666667</c:v>
                </c:pt>
                <c:pt idx="6716">
                  <c:v>111.93333333333334</c:v>
                </c:pt>
                <c:pt idx="6717">
                  <c:v>111.95</c:v>
                </c:pt>
                <c:pt idx="6718">
                  <c:v>111.9666666666667</c:v>
                </c:pt>
                <c:pt idx="6719">
                  <c:v>111.98333333333331</c:v>
                </c:pt>
                <c:pt idx="6720">
                  <c:v>112</c:v>
                </c:pt>
                <c:pt idx="6721">
                  <c:v>112.01666666666669</c:v>
                </c:pt>
                <c:pt idx="6722">
                  <c:v>112.0333333333333</c:v>
                </c:pt>
                <c:pt idx="6723">
                  <c:v>112.05</c:v>
                </c:pt>
                <c:pt idx="6724">
                  <c:v>112.06666666666666</c:v>
                </c:pt>
                <c:pt idx="6725">
                  <c:v>112.0833333333333</c:v>
                </c:pt>
                <c:pt idx="6726">
                  <c:v>112.1</c:v>
                </c:pt>
                <c:pt idx="6727">
                  <c:v>112.11666666666666</c:v>
                </c:pt>
                <c:pt idx="6728">
                  <c:v>112.13333333333331</c:v>
                </c:pt>
                <c:pt idx="6729">
                  <c:v>112.14999999999999</c:v>
                </c:pt>
                <c:pt idx="6730">
                  <c:v>112.16666666666667</c:v>
                </c:pt>
                <c:pt idx="6731">
                  <c:v>112.18333333333329</c:v>
                </c:pt>
                <c:pt idx="6732">
                  <c:v>112.2</c:v>
                </c:pt>
                <c:pt idx="6733">
                  <c:v>112.2166666666667</c:v>
                </c:pt>
                <c:pt idx="6734">
                  <c:v>112.23333333333331</c:v>
                </c:pt>
                <c:pt idx="6735">
                  <c:v>112.25</c:v>
                </c:pt>
                <c:pt idx="6736">
                  <c:v>112.26666666666669</c:v>
                </c:pt>
                <c:pt idx="6737">
                  <c:v>112.2833333333333</c:v>
                </c:pt>
                <c:pt idx="6738">
                  <c:v>112.3</c:v>
                </c:pt>
                <c:pt idx="6739">
                  <c:v>112.31666666666666</c:v>
                </c:pt>
                <c:pt idx="6740">
                  <c:v>112.3333333333333</c:v>
                </c:pt>
                <c:pt idx="6741">
                  <c:v>112.35</c:v>
                </c:pt>
                <c:pt idx="6742">
                  <c:v>112.36666666666666</c:v>
                </c:pt>
                <c:pt idx="6743">
                  <c:v>112.38333333333331</c:v>
                </c:pt>
                <c:pt idx="6744">
                  <c:v>112.4</c:v>
                </c:pt>
                <c:pt idx="6745">
                  <c:v>112.4166666666667</c:v>
                </c:pt>
                <c:pt idx="6746">
                  <c:v>112.43333333333334</c:v>
                </c:pt>
                <c:pt idx="6747">
                  <c:v>112.45</c:v>
                </c:pt>
                <c:pt idx="6748">
                  <c:v>112.4666666666667</c:v>
                </c:pt>
                <c:pt idx="6749">
                  <c:v>112.48333333333331</c:v>
                </c:pt>
                <c:pt idx="6750">
                  <c:v>112.5</c:v>
                </c:pt>
                <c:pt idx="6751">
                  <c:v>112.51666666666669</c:v>
                </c:pt>
                <c:pt idx="6752">
                  <c:v>112.5333333333333</c:v>
                </c:pt>
                <c:pt idx="6753">
                  <c:v>112.55</c:v>
                </c:pt>
                <c:pt idx="6754">
                  <c:v>112.56666666666666</c:v>
                </c:pt>
                <c:pt idx="6755">
                  <c:v>112.5833333333333</c:v>
                </c:pt>
                <c:pt idx="6756">
                  <c:v>112.6</c:v>
                </c:pt>
                <c:pt idx="6757">
                  <c:v>112.61666666666666</c:v>
                </c:pt>
                <c:pt idx="6758">
                  <c:v>112.63333333333331</c:v>
                </c:pt>
                <c:pt idx="6759">
                  <c:v>112.64999999999999</c:v>
                </c:pt>
                <c:pt idx="6760">
                  <c:v>112.66666666666667</c:v>
                </c:pt>
                <c:pt idx="6761">
                  <c:v>112.68333333333329</c:v>
                </c:pt>
                <c:pt idx="6762">
                  <c:v>112.7</c:v>
                </c:pt>
                <c:pt idx="6763">
                  <c:v>112.7166666666667</c:v>
                </c:pt>
                <c:pt idx="6764">
                  <c:v>112.73333333333331</c:v>
                </c:pt>
                <c:pt idx="6765">
                  <c:v>112.75</c:v>
                </c:pt>
                <c:pt idx="6766">
                  <c:v>112.76666666666669</c:v>
                </c:pt>
                <c:pt idx="6767">
                  <c:v>112.7833333333333</c:v>
                </c:pt>
                <c:pt idx="6768">
                  <c:v>112.8</c:v>
                </c:pt>
                <c:pt idx="6769">
                  <c:v>112.81666666666666</c:v>
                </c:pt>
                <c:pt idx="6770">
                  <c:v>112.8333333333333</c:v>
                </c:pt>
                <c:pt idx="6771">
                  <c:v>112.85</c:v>
                </c:pt>
                <c:pt idx="6772">
                  <c:v>112.86666666666666</c:v>
                </c:pt>
                <c:pt idx="6773">
                  <c:v>112.88333333333331</c:v>
                </c:pt>
                <c:pt idx="6774">
                  <c:v>112.9</c:v>
                </c:pt>
                <c:pt idx="6775">
                  <c:v>112.9166666666667</c:v>
                </c:pt>
                <c:pt idx="6776">
                  <c:v>112.93333333333334</c:v>
                </c:pt>
                <c:pt idx="6777">
                  <c:v>112.95</c:v>
                </c:pt>
                <c:pt idx="6778">
                  <c:v>112.9666666666667</c:v>
                </c:pt>
                <c:pt idx="6779">
                  <c:v>112.98333333333331</c:v>
                </c:pt>
                <c:pt idx="6780">
                  <c:v>113</c:v>
                </c:pt>
                <c:pt idx="6781">
                  <c:v>113.01666666666669</c:v>
                </c:pt>
                <c:pt idx="6782">
                  <c:v>113.0333333333333</c:v>
                </c:pt>
                <c:pt idx="6783">
                  <c:v>113.05</c:v>
                </c:pt>
                <c:pt idx="6784">
                  <c:v>113.06666666666666</c:v>
                </c:pt>
                <c:pt idx="6785">
                  <c:v>113.0833333333333</c:v>
                </c:pt>
                <c:pt idx="6786">
                  <c:v>113.1</c:v>
                </c:pt>
                <c:pt idx="6787">
                  <c:v>113.11666666666666</c:v>
                </c:pt>
                <c:pt idx="6788">
                  <c:v>113.13333333333331</c:v>
                </c:pt>
                <c:pt idx="6789">
                  <c:v>113.14999999999999</c:v>
                </c:pt>
                <c:pt idx="6790">
                  <c:v>113.16666666666667</c:v>
                </c:pt>
                <c:pt idx="6791">
                  <c:v>113.18333333333329</c:v>
                </c:pt>
                <c:pt idx="6792">
                  <c:v>113.2</c:v>
                </c:pt>
                <c:pt idx="6793">
                  <c:v>113.2166666666667</c:v>
                </c:pt>
                <c:pt idx="6794">
                  <c:v>113.23333333333331</c:v>
                </c:pt>
                <c:pt idx="6795">
                  <c:v>113.25</c:v>
                </c:pt>
                <c:pt idx="6796">
                  <c:v>113.26666666666669</c:v>
                </c:pt>
                <c:pt idx="6797">
                  <c:v>113.2833333333333</c:v>
                </c:pt>
                <c:pt idx="6798">
                  <c:v>113.3</c:v>
                </c:pt>
                <c:pt idx="6799">
                  <c:v>113.31666666666666</c:v>
                </c:pt>
                <c:pt idx="6800">
                  <c:v>113.3333333333333</c:v>
                </c:pt>
                <c:pt idx="6801">
                  <c:v>113.35</c:v>
                </c:pt>
                <c:pt idx="6802">
                  <c:v>113.36666666666666</c:v>
                </c:pt>
                <c:pt idx="6803">
                  <c:v>113.38333333333331</c:v>
                </c:pt>
                <c:pt idx="6804">
                  <c:v>113.4</c:v>
                </c:pt>
                <c:pt idx="6805">
                  <c:v>113.4166666666667</c:v>
                </c:pt>
                <c:pt idx="6806">
                  <c:v>113.43333333333334</c:v>
                </c:pt>
                <c:pt idx="6807">
                  <c:v>113.45</c:v>
                </c:pt>
                <c:pt idx="6808">
                  <c:v>113.4666666666667</c:v>
                </c:pt>
                <c:pt idx="6809">
                  <c:v>113.48333333333331</c:v>
                </c:pt>
                <c:pt idx="6810">
                  <c:v>113.5</c:v>
                </c:pt>
                <c:pt idx="6811">
                  <c:v>113.51666666666669</c:v>
                </c:pt>
                <c:pt idx="6812">
                  <c:v>113.5333333333333</c:v>
                </c:pt>
                <c:pt idx="6813">
                  <c:v>113.55</c:v>
                </c:pt>
                <c:pt idx="6814">
                  <c:v>113.56666666666666</c:v>
                </c:pt>
                <c:pt idx="6815">
                  <c:v>113.5833333333333</c:v>
                </c:pt>
                <c:pt idx="6816">
                  <c:v>113.6</c:v>
                </c:pt>
                <c:pt idx="6817">
                  <c:v>113.61666666666666</c:v>
                </c:pt>
                <c:pt idx="6818">
                  <c:v>113.63333333333331</c:v>
                </c:pt>
                <c:pt idx="6819">
                  <c:v>113.64999999999999</c:v>
                </c:pt>
                <c:pt idx="6820">
                  <c:v>113.66666666666667</c:v>
                </c:pt>
                <c:pt idx="6821">
                  <c:v>113.68333333333329</c:v>
                </c:pt>
                <c:pt idx="6822">
                  <c:v>113.7</c:v>
                </c:pt>
                <c:pt idx="6823">
                  <c:v>113.7166666666667</c:v>
                </c:pt>
                <c:pt idx="6824">
                  <c:v>113.73333333333331</c:v>
                </c:pt>
                <c:pt idx="6825">
                  <c:v>113.75</c:v>
                </c:pt>
                <c:pt idx="6826">
                  <c:v>113.76666666666669</c:v>
                </c:pt>
                <c:pt idx="6827">
                  <c:v>113.7833333333333</c:v>
                </c:pt>
                <c:pt idx="6828">
                  <c:v>113.8</c:v>
                </c:pt>
                <c:pt idx="6829">
                  <c:v>113.81666666666666</c:v>
                </c:pt>
                <c:pt idx="6830">
                  <c:v>113.8333333333333</c:v>
                </c:pt>
                <c:pt idx="6831">
                  <c:v>113.85</c:v>
                </c:pt>
                <c:pt idx="6832">
                  <c:v>113.86666666666666</c:v>
                </c:pt>
                <c:pt idx="6833">
                  <c:v>113.88333333333331</c:v>
                </c:pt>
                <c:pt idx="6834">
                  <c:v>113.9</c:v>
                </c:pt>
                <c:pt idx="6835">
                  <c:v>113.9166666666667</c:v>
                </c:pt>
                <c:pt idx="6836">
                  <c:v>113.93333333333334</c:v>
                </c:pt>
                <c:pt idx="6837">
                  <c:v>113.95</c:v>
                </c:pt>
                <c:pt idx="6838">
                  <c:v>113.9666666666667</c:v>
                </c:pt>
                <c:pt idx="6839">
                  <c:v>113.98333333333331</c:v>
                </c:pt>
                <c:pt idx="6840">
                  <c:v>114</c:v>
                </c:pt>
                <c:pt idx="6841">
                  <c:v>114.01666666666669</c:v>
                </c:pt>
                <c:pt idx="6842">
                  <c:v>114.0333333333333</c:v>
                </c:pt>
                <c:pt idx="6843">
                  <c:v>114.05</c:v>
                </c:pt>
                <c:pt idx="6844">
                  <c:v>114.06666666666666</c:v>
                </c:pt>
                <c:pt idx="6845">
                  <c:v>114.0833333333333</c:v>
                </c:pt>
                <c:pt idx="6846">
                  <c:v>114.1</c:v>
                </c:pt>
                <c:pt idx="6847">
                  <c:v>114.11666666666666</c:v>
                </c:pt>
                <c:pt idx="6848">
                  <c:v>114.13333333333331</c:v>
                </c:pt>
                <c:pt idx="6849">
                  <c:v>114.14999999999999</c:v>
                </c:pt>
                <c:pt idx="6850">
                  <c:v>114.16666666666667</c:v>
                </c:pt>
                <c:pt idx="6851">
                  <c:v>114.18333333333329</c:v>
                </c:pt>
                <c:pt idx="6852">
                  <c:v>114.2</c:v>
                </c:pt>
                <c:pt idx="6853">
                  <c:v>114.2166666666667</c:v>
                </c:pt>
                <c:pt idx="6854">
                  <c:v>114.23333333333331</c:v>
                </c:pt>
                <c:pt idx="6855">
                  <c:v>114.25</c:v>
                </c:pt>
                <c:pt idx="6856">
                  <c:v>114.26666666666669</c:v>
                </c:pt>
                <c:pt idx="6857">
                  <c:v>114.2833333333333</c:v>
                </c:pt>
                <c:pt idx="6858">
                  <c:v>114.3</c:v>
                </c:pt>
                <c:pt idx="6859">
                  <c:v>114.31666666666666</c:v>
                </c:pt>
                <c:pt idx="6860">
                  <c:v>114.3333333333333</c:v>
                </c:pt>
                <c:pt idx="6861">
                  <c:v>114.35</c:v>
                </c:pt>
                <c:pt idx="6862">
                  <c:v>114.36666666666666</c:v>
                </c:pt>
                <c:pt idx="6863">
                  <c:v>114.38333333333331</c:v>
                </c:pt>
                <c:pt idx="6864">
                  <c:v>114.4</c:v>
                </c:pt>
                <c:pt idx="6865">
                  <c:v>114.4166666666667</c:v>
                </c:pt>
                <c:pt idx="6866">
                  <c:v>114.43333333333334</c:v>
                </c:pt>
                <c:pt idx="6867">
                  <c:v>114.45</c:v>
                </c:pt>
                <c:pt idx="6868">
                  <c:v>114.4666666666667</c:v>
                </c:pt>
                <c:pt idx="6869">
                  <c:v>114.48333333333331</c:v>
                </c:pt>
                <c:pt idx="6870">
                  <c:v>114.5</c:v>
                </c:pt>
                <c:pt idx="6871">
                  <c:v>114.51666666666669</c:v>
                </c:pt>
                <c:pt idx="6872">
                  <c:v>114.5333333333333</c:v>
                </c:pt>
                <c:pt idx="6873">
                  <c:v>114.55</c:v>
                </c:pt>
                <c:pt idx="6874">
                  <c:v>114.56666666666666</c:v>
                </c:pt>
                <c:pt idx="6875">
                  <c:v>114.5833333333333</c:v>
                </c:pt>
                <c:pt idx="6876">
                  <c:v>114.6</c:v>
                </c:pt>
                <c:pt idx="6877">
                  <c:v>114.61666666666666</c:v>
                </c:pt>
                <c:pt idx="6878">
                  <c:v>114.63333333333331</c:v>
                </c:pt>
                <c:pt idx="6879">
                  <c:v>114.64999999999999</c:v>
                </c:pt>
                <c:pt idx="6880">
                  <c:v>114.66666666666667</c:v>
                </c:pt>
                <c:pt idx="6881">
                  <c:v>114.68333333333329</c:v>
                </c:pt>
                <c:pt idx="6882">
                  <c:v>114.7</c:v>
                </c:pt>
                <c:pt idx="6883">
                  <c:v>114.7166666666667</c:v>
                </c:pt>
                <c:pt idx="6884">
                  <c:v>114.73333333333331</c:v>
                </c:pt>
                <c:pt idx="6885">
                  <c:v>114.75</c:v>
                </c:pt>
                <c:pt idx="6886">
                  <c:v>114.76666666666669</c:v>
                </c:pt>
                <c:pt idx="6887">
                  <c:v>114.7833333333333</c:v>
                </c:pt>
                <c:pt idx="6888">
                  <c:v>114.8</c:v>
                </c:pt>
                <c:pt idx="6889">
                  <c:v>114.81666666666666</c:v>
                </c:pt>
                <c:pt idx="6890">
                  <c:v>114.8333333333333</c:v>
                </c:pt>
                <c:pt idx="6891">
                  <c:v>114.85</c:v>
                </c:pt>
                <c:pt idx="6892">
                  <c:v>114.86666666666666</c:v>
                </c:pt>
                <c:pt idx="6893">
                  <c:v>114.88333333333331</c:v>
                </c:pt>
                <c:pt idx="6894">
                  <c:v>114.9</c:v>
                </c:pt>
                <c:pt idx="6895">
                  <c:v>114.9166666666667</c:v>
                </c:pt>
                <c:pt idx="6896">
                  <c:v>114.93333333333334</c:v>
                </c:pt>
                <c:pt idx="6897">
                  <c:v>114.95</c:v>
                </c:pt>
                <c:pt idx="6898">
                  <c:v>114.9666666666667</c:v>
                </c:pt>
                <c:pt idx="6899">
                  <c:v>114.98333333333331</c:v>
                </c:pt>
                <c:pt idx="6900">
                  <c:v>115</c:v>
                </c:pt>
                <c:pt idx="6901">
                  <c:v>115.01666666666669</c:v>
                </c:pt>
                <c:pt idx="6902">
                  <c:v>115.0333333333333</c:v>
                </c:pt>
                <c:pt idx="6903">
                  <c:v>115.05</c:v>
                </c:pt>
                <c:pt idx="6904">
                  <c:v>115.06666666666666</c:v>
                </c:pt>
                <c:pt idx="6905">
                  <c:v>115.0833333333333</c:v>
                </c:pt>
                <c:pt idx="6906">
                  <c:v>115.1</c:v>
                </c:pt>
                <c:pt idx="6907">
                  <c:v>115.11666666666666</c:v>
                </c:pt>
                <c:pt idx="6908">
                  <c:v>115.13333333333331</c:v>
                </c:pt>
                <c:pt idx="6909">
                  <c:v>115.14999999999999</c:v>
                </c:pt>
                <c:pt idx="6910">
                  <c:v>115.16666666666667</c:v>
                </c:pt>
                <c:pt idx="6911">
                  <c:v>115.18333333333329</c:v>
                </c:pt>
                <c:pt idx="6912">
                  <c:v>115.2</c:v>
                </c:pt>
                <c:pt idx="6913">
                  <c:v>115.2166666666667</c:v>
                </c:pt>
                <c:pt idx="6914">
                  <c:v>115.23333333333331</c:v>
                </c:pt>
                <c:pt idx="6915">
                  <c:v>115.25</c:v>
                </c:pt>
                <c:pt idx="6916">
                  <c:v>115.26666666666669</c:v>
                </c:pt>
                <c:pt idx="6917">
                  <c:v>115.2833333333333</c:v>
                </c:pt>
                <c:pt idx="6918">
                  <c:v>115.3</c:v>
                </c:pt>
                <c:pt idx="6919">
                  <c:v>115.31666666666666</c:v>
                </c:pt>
                <c:pt idx="6920">
                  <c:v>115.3333333333333</c:v>
                </c:pt>
                <c:pt idx="6921">
                  <c:v>115.35</c:v>
                </c:pt>
                <c:pt idx="6922">
                  <c:v>115.36666666666666</c:v>
                </c:pt>
                <c:pt idx="6923">
                  <c:v>115.38333333333331</c:v>
                </c:pt>
                <c:pt idx="6924">
                  <c:v>115.4</c:v>
                </c:pt>
                <c:pt idx="6925">
                  <c:v>115.4166666666667</c:v>
                </c:pt>
                <c:pt idx="6926">
                  <c:v>115.43333333333334</c:v>
                </c:pt>
                <c:pt idx="6927">
                  <c:v>115.45</c:v>
                </c:pt>
                <c:pt idx="6928">
                  <c:v>115.4666666666667</c:v>
                </c:pt>
                <c:pt idx="6929">
                  <c:v>115.48333333333331</c:v>
                </c:pt>
                <c:pt idx="6930">
                  <c:v>115.5</c:v>
                </c:pt>
                <c:pt idx="6931">
                  <c:v>115.51666666666669</c:v>
                </c:pt>
                <c:pt idx="6932">
                  <c:v>115.5333333333333</c:v>
                </c:pt>
                <c:pt idx="6933">
                  <c:v>115.55</c:v>
                </c:pt>
                <c:pt idx="6934">
                  <c:v>115.56666666666666</c:v>
                </c:pt>
                <c:pt idx="6935">
                  <c:v>115.5833333333333</c:v>
                </c:pt>
                <c:pt idx="6936">
                  <c:v>115.6</c:v>
                </c:pt>
                <c:pt idx="6937">
                  <c:v>115.61666666666666</c:v>
                </c:pt>
                <c:pt idx="6938">
                  <c:v>115.63333333333331</c:v>
                </c:pt>
                <c:pt idx="6939">
                  <c:v>115.64999999999999</c:v>
                </c:pt>
                <c:pt idx="6940">
                  <c:v>115.66666666666667</c:v>
                </c:pt>
                <c:pt idx="6941">
                  <c:v>115.68333333333329</c:v>
                </c:pt>
                <c:pt idx="6942">
                  <c:v>115.7</c:v>
                </c:pt>
                <c:pt idx="6943">
                  <c:v>115.7166666666667</c:v>
                </c:pt>
                <c:pt idx="6944">
                  <c:v>115.73333333333331</c:v>
                </c:pt>
                <c:pt idx="6945">
                  <c:v>115.75</c:v>
                </c:pt>
                <c:pt idx="6946">
                  <c:v>115.76666666666669</c:v>
                </c:pt>
                <c:pt idx="6947">
                  <c:v>115.7833333333333</c:v>
                </c:pt>
                <c:pt idx="6948">
                  <c:v>115.8</c:v>
                </c:pt>
                <c:pt idx="6949">
                  <c:v>115.81666666666666</c:v>
                </c:pt>
                <c:pt idx="6950">
                  <c:v>115.8333333333333</c:v>
                </c:pt>
                <c:pt idx="6951">
                  <c:v>115.85</c:v>
                </c:pt>
                <c:pt idx="6952">
                  <c:v>115.86666666666666</c:v>
                </c:pt>
                <c:pt idx="6953">
                  <c:v>115.88333333333331</c:v>
                </c:pt>
                <c:pt idx="6954">
                  <c:v>115.9</c:v>
                </c:pt>
                <c:pt idx="6955">
                  <c:v>115.9166666666667</c:v>
                </c:pt>
                <c:pt idx="6956">
                  <c:v>115.93333333333334</c:v>
                </c:pt>
                <c:pt idx="6957">
                  <c:v>115.95</c:v>
                </c:pt>
                <c:pt idx="6958">
                  <c:v>115.9666666666667</c:v>
                </c:pt>
                <c:pt idx="6959">
                  <c:v>115.98333333333331</c:v>
                </c:pt>
                <c:pt idx="6960">
                  <c:v>116</c:v>
                </c:pt>
                <c:pt idx="6961">
                  <c:v>116.01666666666669</c:v>
                </c:pt>
                <c:pt idx="6962">
                  <c:v>116.0333333333333</c:v>
                </c:pt>
                <c:pt idx="6963">
                  <c:v>116.05</c:v>
                </c:pt>
                <c:pt idx="6964">
                  <c:v>116.06666666666666</c:v>
                </c:pt>
                <c:pt idx="6965">
                  <c:v>116.0833333333333</c:v>
                </c:pt>
                <c:pt idx="6966">
                  <c:v>116.1</c:v>
                </c:pt>
                <c:pt idx="6967">
                  <c:v>116.11666666666666</c:v>
                </c:pt>
                <c:pt idx="6968">
                  <c:v>116.13333333333331</c:v>
                </c:pt>
                <c:pt idx="6969">
                  <c:v>116.14999999999999</c:v>
                </c:pt>
                <c:pt idx="6970">
                  <c:v>116.16666666666667</c:v>
                </c:pt>
                <c:pt idx="6971">
                  <c:v>116.18333333333329</c:v>
                </c:pt>
                <c:pt idx="6972">
                  <c:v>116.2</c:v>
                </c:pt>
                <c:pt idx="6973">
                  <c:v>116.2166666666667</c:v>
                </c:pt>
                <c:pt idx="6974">
                  <c:v>116.23333333333331</c:v>
                </c:pt>
                <c:pt idx="6975">
                  <c:v>116.25</c:v>
                </c:pt>
                <c:pt idx="6976">
                  <c:v>116.26666666666669</c:v>
                </c:pt>
                <c:pt idx="6977">
                  <c:v>116.2833333333333</c:v>
                </c:pt>
                <c:pt idx="6978">
                  <c:v>116.3</c:v>
                </c:pt>
                <c:pt idx="6979">
                  <c:v>116.31666666666666</c:v>
                </c:pt>
                <c:pt idx="6980">
                  <c:v>116.3333333333333</c:v>
                </c:pt>
                <c:pt idx="6981">
                  <c:v>116.35</c:v>
                </c:pt>
                <c:pt idx="6982">
                  <c:v>116.36666666666666</c:v>
                </c:pt>
                <c:pt idx="6983">
                  <c:v>116.38333333333331</c:v>
                </c:pt>
                <c:pt idx="6984">
                  <c:v>116.4</c:v>
                </c:pt>
                <c:pt idx="6985">
                  <c:v>116.4166666666667</c:v>
                </c:pt>
                <c:pt idx="6986">
                  <c:v>116.43333333333334</c:v>
                </c:pt>
                <c:pt idx="6987">
                  <c:v>116.45</c:v>
                </c:pt>
                <c:pt idx="6988">
                  <c:v>116.4666666666667</c:v>
                </c:pt>
                <c:pt idx="6989">
                  <c:v>116.48333333333331</c:v>
                </c:pt>
                <c:pt idx="6990">
                  <c:v>116.5</c:v>
                </c:pt>
                <c:pt idx="6991">
                  <c:v>116.51666666666669</c:v>
                </c:pt>
                <c:pt idx="6992">
                  <c:v>116.5333333333333</c:v>
                </c:pt>
                <c:pt idx="6993">
                  <c:v>116.55</c:v>
                </c:pt>
                <c:pt idx="6994">
                  <c:v>116.56666666666666</c:v>
                </c:pt>
                <c:pt idx="6995">
                  <c:v>116.5833333333333</c:v>
                </c:pt>
                <c:pt idx="6996">
                  <c:v>116.6</c:v>
                </c:pt>
                <c:pt idx="6997">
                  <c:v>116.61666666666666</c:v>
                </c:pt>
                <c:pt idx="6998">
                  <c:v>116.63333333333331</c:v>
                </c:pt>
                <c:pt idx="6999">
                  <c:v>116.64999999999999</c:v>
                </c:pt>
                <c:pt idx="7000">
                  <c:v>116.66666666666667</c:v>
                </c:pt>
                <c:pt idx="7001">
                  <c:v>116.68333333333329</c:v>
                </c:pt>
                <c:pt idx="7002">
                  <c:v>116.7</c:v>
                </c:pt>
                <c:pt idx="7003">
                  <c:v>116.7166666666667</c:v>
                </c:pt>
                <c:pt idx="7004">
                  <c:v>116.73333333333331</c:v>
                </c:pt>
                <c:pt idx="7005">
                  <c:v>116.75</c:v>
                </c:pt>
                <c:pt idx="7006">
                  <c:v>116.76666666666669</c:v>
                </c:pt>
                <c:pt idx="7007">
                  <c:v>116.7833333333333</c:v>
                </c:pt>
                <c:pt idx="7008">
                  <c:v>116.8</c:v>
                </c:pt>
                <c:pt idx="7009">
                  <c:v>116.81666666666666</c:v>
                </c:pt>
                <c:pt idx="7010">
                  <c:v>116.8333333333333</c:v>
                </c:pt>
                <c:pt idx="7011">
                  <c:v>116.85</c:v>
                </c:pt>
                <c:pt idx="7012">
                  <c:v>116.86666666666666</c:v>
                </c:pt>
                <c:pt idx="7013">
                  <c:v>116.88333333333331</c:v>
                </c:pt>
                <c:pt idx="7014">
                  <c:v>116.9</c:v>
                </c:pt>
                <c:pt idx="7015">
                  <c:v>116.9166666666667</c:v>
                </c:pt>
                <c:pt idx="7016">
                  <c:v>116.93333333333334</c:v>
                </c:pt>
                <c:pt idx="7017">
                  <c:v>116.95</c:v>
                </c:pt>
                <c:pt idx="7018">
                  <c:v>116.9666666666667</c:v>
                </c:pt>
                <c:pt idx="7019">
                  <c:v>116.98333333333331</c:v>
                </c:pt>
                <c:pt idx="7020">
                  <c:v>117</c:v>
                </c:pt>
                <c:pt idx="7021">
                  <c:v>117.01666666666669</c:v>
                </c:pt>
                <c:pt idx="7022">
                  <c:v>117.0333333333333</c:v>
                </c:pt>
                <c:pt idx="7023">
                  <c:v>117.05</c:v>
                </c:pt>
                <c:pt idx="7024">
                  <c:v>117.06666666666666</c:v>
                </c:pt>
                <c:pt idx="7025">
                  <c:v>117.0833333333333</c:v>
                </c:pt>
                <c:pt idx="7026">
                  <c:v>117.1</c:v>
                </c:pt>
                <c:pt idx="7027">
                  <c:v>117.11666666666666</c:v>
                </c:pt>
                <c:pt idx="7028">
                  <c:v>117.13333333333331</c:v>
                </c:pt>
                <c:pt idx="7029">
                  <c:v>117.14999999999999</c:v>
                </c:pt>
                <c:pt idx="7030">
                  <c:v>117.16666666666667</c:v>
                </c:pt>
                <c:pt idx="7031">
                  <c:v>117.18333333333329</c:v>
                </c:pt>
                <c:pt idx="7032">
                  <c:v>117.2</c:v>
                </c:pt>
                <c:pt idx="7033">
                  <c:v>117.2166666666667</c:v>
                </c:pt>
                <c:pt idx="7034">
                  <c:v>117.23333333333331</c:v>
                </c:pt>
                <c:pt idx="7035">
                  <c:v>117.25</c:v>
                </c:pt>
                <c:pt idx="7036">
                  <c:v>117.26666666666669</c:v>
                </c:pt>
                <c:pt idx="7037">
                  <c:v>117.2833333333333</c:v>
                </c:pt>
                <c:pt idx="7038">
                  <c:v>117.3</c:v>
                </c:pt>
                <c:pt idx="7039">
                  <c:v>117.31666666666666</c:v>
                </c:pt>
                <c:pt idx="7040">
                  <c:v>117.3333333333333</c:v>
                </c:pt>
                <c:pt idx="7041">
                  <c:v>117.35</c:v>
                </c:pt>
                <c:pt idx="7042">
                  <c:v>117.36666666666666</c:v>
                </c:pt>
                <c:pt idx="7043">
                  <c:v>117.38333333333331</c:v>
                </c:pt>
                <c:pt idx="7044">
                  <c:v>117.4</c:v>
                </c:pt>
                <c:pt idx="7045">
                  <c:v>117.4166666666667</c:v>
                </c:pt>
                <c:pt idx="7046">
                  <c:v>117.43333333333334</c:v>
                </c:pt>
                <c:pt idx="7047">
                  <c:v>117.45</c:v>
                </c:pt>
                <c:pt idx="7048">
                  <c:v>117.4666666666667</c:v>
                </c:pt>
                <c:pt idx="7049">
                  <c:v>117.48333333333331</c:v>
                </c:pt>
                <c:pt idx="7050">
                  <c:v>117.5</c:v>
                </c:pt>
                <c:pt idx="7051">
                  <c:v>117.51666666666669</c:v>
                </c:pt>
                <c:pt idx="7052">
                  <c:v>117.5333333333333</c:v>
                </c:pt>
                <c:pt idx="7053">
                  <c:v>117.55</c:v>
                </c:pt>
                <c:pt idx="7054">
                  <c:v>117.56666666666666</c:v>
                </c:pt>
                <c:pt idx="7055">
                  <c:v>117.5833333333333</c:v>
                </c:pt>
                <c:pt idx="7056">
                  <c:v>117.6</c:v>
                </c:pt>
                <c:pt idx="7057">
                  <c:v>117.61666666666666</c:v>
                </c:pt>
                <c:pt idx="7058">
                  <c:v>117.63333333333331</c:v>
                </c:pt>
                <c:pt idx="7059">
                  <c:v>117.64999999999999</c:v>
                </c:pt>
                <c:pt idx="7060">
                  <c:v>117.66666666666667</c:v>
                </c:pt>
                <c:pt idx="7061">
                  <c:v>117.68333333333329</c:v>
                </c:pt>
                <c:pt idx="7062">
                  <c:v>117.7</c:v>
                </c:pt>
                <c:pt idx="7063">
                  <c:v>117.7166666666667</c:v>
                </c:pt>
                <c:pt idx="7064">
                  <c:v>117.73333333333331</c:v>
                </c:pt>
                <c:pt idx="7065">
                  <c:v>117.75</c:v>
                </c:pt>
                <c:pt idx="7066">
                  <c:v>117.76666666666669</c:v>
                </c:pt>
                <c:pt idx="7067">
                  <c:v>117.7833333333333</c:v>
                </c:pt>
                <c:pt idx="7068">
                  <c:v>117.8</c:v>
                </c:pt>
                <c:pt idx="7069">
                  <c:v>117.81666666666666</c:v>
                </c:pt>
                <c:pt idx="7070">
                  <c:v>117.8333333333333</c:v>
                </c:pt>
                <c:pt idx="7071">
                  <c:v>117.85</c:v>
                </c:pt>
                <c:pt idx="7072">
                  <c:v>117.86666666666666</c:v>
                </c:pt>
                <c:pt idx="7073">
                  <c:v>117.88333333333331</c:v>
                </c:pt>
                <c:pt idx="7074">
                  <c:v>117.9</c:v>
                </c:pt>
                <c:pt idx="7075">
                  <c:v>117.9166666666667</c:v>
                </c:pt>
                <c:pt idx="7076">
                  <c:v>117.93333333333334</c:v>
                </c:pt>
                <c:pt idx="7077">
                  <c:v>117.95</c:v>
                </c:pt>
                <c:pt idx="7078">
                  <c:v>117.9666666666667</c:v>
                </c:pt>
                <c:pt idx="7079">
                  <c:v>117.98333333333331</c:v>
                </c:pt>
                <c:pt idx="7080">
                  <c:v>118</c:v>
                </c:pt>
                <c:pt idx="7081">
                  <c:v>118.01666666666669</c:v>
                </c:pt>
                <c:pt idx="7082">
                  <c:v>118.0333333333333</c:v>
                </c:pt>
                <c:pt idx="7083">
                  <c:v>118.05</c:v>
                </c:pt>
                <c:pt idx="7084">
                  <c:v>118.06666666666666</c:v>
                </c:pt>
                <c:pt idx="7085">
                  <c:v>118.0833333333333</c:v>
                </c:pt>
                <c:pt idx="7086">
                  <c:v>118.1</c:v>
                </c:pt>
                <c:pt idx="7087">
                  <c:v>118.11666666666666</c:v>
                </c:pt>
                <c:pt idx="7088">
                  <c:v>118.13333333333331</c:v>
                </c:pt>
                <c:pt idx="7089">
                  <c:v>118.14999999999999</c:v>
                </c:pt>
                <c:pt idx="7090">
                  <c:v>118.16666666666667</c:v>
                </c:pt>
                <c:pt idx="7091">
                  <c:v>118.18333333333329</c:v>
                </c:pt>
                <c:pt idx="7092">
                  <c:v>118.2</c:v>
                </c:pt>
                <c:pt idx="7093">
                  <c:v>118.2166666666667</c:v>
                </c:pt>
                <c:pt idx="7094">
                  <c:v>118.23333333333331</c:v>
                </c:pt>
                <c:pt idx="7095">
                  <c:v>118.25</c:v>
                </c:pt>
                <c:pt idx="7096">
                  <c:v>118.26666666666669</c:v>
                </c:pt>
                <c:pt idx="7097">
                  <c:v>118.2833333333333</c:v>
                </c:pt>
                <c:pt idx="7098">
                  <c:v>118.3</c:v>
                </c:pt>
                <c:pt idx="7099">
                  <c:v>118.31666666666666</c:v>
                </c:pt>
                <c:pt idx="7100">
                  <c:v>118.3333333333333</c:v>
                </c:pt>
                <c:pt idx="7101">
                  <c:v>118.35</c:v>
                </c:pt>
                <c:pt idx="7102">
                  <c:v>118.36666666666666</c:v>
                </c:pt>
                <c:pt idx="7103">
                  <c:v>118.38333333333331</c:v>
                </c:pt>
                <c:pt idx="7104">
                  <c:v>118.4</c:v>
                </c:pt>
                <c:pt idx="7105">
                  <c:v>118.4166666666667</c:v>
                </c:pt>
                <c:pt idx="7106">
                  <c:v>118.43333333333334</c:v>
                </c:pt>
                <c:pt idx="7107">
                  <c:v>118.45</c:v>
                </c:pt>
                <c:pt idx="7108">
                  <c:v>118.4666666666667</c:v>
                </c:pt>
                <c:pt idx="7109">
                  <c:v>118.48333333333331</c:v>
                </c:pt>
                <c:pt idx="7110">
                  <c:v>118.5</c:v>
                </c:pt>
                <c:pt idx="7111">
                  <c:v>118.51666666666669</c:v>
                </c:pt>
                <c:pt idx="7112">
                  <c:v>118.5333333333333</c:v>
                </c:pt>
                <c:pt idx="7113">
                  <c:v>118.55</c:v>
                </c:pt>
                <c:pt idx="7114">
                  <c:v>118.56666666666666</c:v>
                </c:pt>
                <c:pt idx="7115">
                  <c:v>118.5833333333333</c:v>
                </c:pt>
                <c:pt idx="7116">
                  <c:v>118.6</c:v>
                </c:pt>
                <c:pt idx="7117">
                  <c:v>118.61666666666666</c:v>
                </c:pt>
                <c:pt idx="7118">
                  <c:v>118.63333333333331</c:v>
                </c:pt>
                <c:pt idx="7119">
                  <c:v>118.64999999999999</c:v>
                </c:pt>
                <c:pt idx="7120">
                  <c:v>118.66666666666667</c:v>
                </c:pt>
                <c:pt idx="7121">
                  <c:v>118.68333333333329</c:v>
                </c:pt>
                <c:pt idx="7122">
                  <c:v>118.7</c:v>
                </c:pt>
                <c:pt idx="7123">
                  <c:v>118.7166666666667</c:v>
                </c:pt>
                <c:pt idx="7124">
                  <c:v>118.73333333333331</c:v>
                </c:pt>
                <c:pt idx="7125">
                  <c:v>118.75</c:v>
                </c:pt>
                <c:pt idx="7126">
                  <c:v>118.76666666666669</c:v>
                </c:pt>
                <c:pt idx="7127">
                  <c:v>118.7833333333333</c:v>
                </c:pt>
                <c:pt idx="7128">
                  <c:v>118.8</c:v>
                </c:pt>
                <c:pt idx="7129">
                  <c:v>118.81666666666666</c:v>
                </c:pt>
                <c:pt idx="7130">
                  <c:v>118.8333333333333</c:v>
                </c:pt>
                <c:pt idx="7131">
                  <c:v>118.85</c:v>
                </c:pt>
                <c:pt idx="7132">
                  <c:v>118.86666666666666</c:v>
                </c:pt>
                <c:pt idx="7133">
                  <c:v>118.88333333333331</c:v>
                </c:pt>
                <c:pt idx="7134">
                  <c:v>118.9</c:v>
                </c:pt>
                <c:pt idx="7135">
                  <c:v>118.9166666666667</c:v>
                </c:pt>
                <c:pt idx="7136">
                  <c:v>118.93333333333334</c:v>
                </c:pt>
                <c:pt idx="7137">
                  <c:v>118.95</c:v>
                </c:pt>
                <c:pt idx="7138">
                  <c:v>118.9666666666667</c:v>
                </c:pt>
                <c:pt idx="7139">
                  <c:v>118.98333333333331</c:v>
                </c:pt>
                <c:pt idx="7140">
                  <c:v>119</c:v>
                </c:pt>
                <c:pt idx="7141">
                  <c:v>119.01666666666669</c:v>
                </c:pt>
                <c:pt idx="7142">
                  <c:v>119.0333333333333</c:v>
                </c:pt>
                <c:pt idx="7143">
                  <c:v>119.05</c:v>
                </c:pt>
                <c:pt idx="7144">
                  <c:v>119.06666666666666</c:v>
                </c:pt>
                <c:pt idx="7145">
                  <c:v>119.0833333333333</c:v>
                </c:pt>
                <c:pt idx="7146">
                  <c:v>119.1</c:v>
                </c:pt>
                <c:pt idx="7147">
                  <c:v>119.11666666666666</c:v>
                </c:pt>
                <c:pt idx="7148">
                  <c:v>119.13333333333331</c:v>
                </c:pt>
                <c:pt idx="7149">
                  <c:v>119.14999999999999</c:v>
                </c:pt>
                <c:pt idx="7150">
                  <c:v>119.16666666666667</c:v>
                </c:pt>
                <c:pt idx="7151">
                  <c:v>119.18333333333329</c:v>
                </c:pt>
                <c:pt idx="7152">
                  <c:v>119.2</c:v>
                </c:pt>
                <c:pt idx="7153">
                  <c:v>119.2166666666667</c:v>
                </c:pt>
                <c:pt idx="7154">
                  <c:v>119.23333333333331</c:v>
                </c:pt>
                <c:pt idx="7155">
                  <c:v>119.25</c:v>
                </c:pt>
                <c:pt idx="7156">
                  <c:v>119.26666666666669</c:v>
                </c:pt>
                <c:pt idx="7157">
                  <c:v>119.2833333333333</c:v>
                </c:pt>
                <c:pt idx="7158">
                  <c:v>119.3</c:v>
                </c:pt>
                <c:pt idx="7159">
                  <c:v>119.31666666666666</c:v>
                </c:pt>
                <c:pt idx="7160">
                  <c:v>119.3333333333333</c:v>
                </c:pt>
                <c:pt idx="7161">
                  <c:v>119.35</c:v>
                </c:pt>
                <c:pt idx="7162">
                  <c:v>119.36666666666666</c:v>
                </c:pt>
                <c:pt idx="7163">
                  <c:v>119.38333333333331</c:v>
                </c:pt>
                <c:pt idx="7164">
                  <c:v>119.4</c:v>
                </c:pt>
                <c:pt idx="7165">
                  <c:v>119.4166666666667</c:v>
                </c:pt>
                <c:pt idx="7166">
                  <c:v>119.43333333333334</c:v>
                </c:pt>
                <c:pt idx="7167">
                  <c:v>119.45</c:v>
                </c:pt>
                <c:pt idx="7168">
                  <c:v>119.4666666666667</c:v>
                </c:pt>
                <c:pt idx="7169">
                  <c:v>119.48333333333331</c:v>
                </c:pt>
                <c:pt idx="7170">
                  <c:v>119.5</c:v>
                </c:pt>
                <c:pt idx="7171">
                  <c:v>119.51666666666669</c:v>
                </c:pt>
                <c:pt idx="7172">
                  <c:v>119.5333333333333</c:v>
                </c:pt>
                <c:pt idx="7173">
                  <c:v>119.55</c:v>
                </c:pt>
                <c:pt idx="7174">
                  <c:v>119.56666666666666</c:v>
                </c:pt>
                <c:pt idx="7175">
                  <c:v>119.5833333333333</c:v>
                </c:pt>
                <c:pt idx="7176">
                  <c:v>119.6</c:v>
                </c:pt>
                <c:pt idx="7177">
                  <c:v>119.61666666666666</c:v>
                </c:pt>
                <c:pt idx="7178">
                  <c:v>119.63333333333331</c:v>
                </c:pt>
                <c:pt idx="7179">
                  <c:v>119.64999999999999</c:v>
                </c:pt>
                <c:pt idx="7180">
                  <c:v>119.66666666666667</c:v>
                </c:pt>
                <c:pt idx="7181">
                  <c:v>119.68333333333329</c:v>
                </c:pt>
                <c:pt idx="7182">
                  <c:v>119.7</c:v>
                </c:pt>
                <c:pt idx="7183">
                  <c:v>119.7166666666667</c:v>
                </c:pt>
                <c:pt idx="7184">
                  <c:v>119.73333333333331</c:v>
                </c:pt>
                <c:pt idx="7185">
                  <c:v>119.75</c:v>
                </c:pt>
                <c:pt idx="7186">
                  <c:v>119.76666666666669</c:v>
                </c:pt>
                <c:pt idx="7187">
                  <c:v>119.7833333333333</c:v>
                </c:pt>
                <c:pt idx="7188">
                  <c:v>119.8</c:v>
                </c:pt>
                <c:pt idx="7189">
                  <c:v>119.81666666666666</c:v>
                </c:pt>
                <c:pt idx="7190">
                  <c:v>119.8333333333333</c:v>
                </c:pt>
                <c:pt idx="7191">
                  <c:v>119.85</c:v>
                </c:pt>
                <c:pt idx="7192">
                  <c:v>119.86666666666666</c:v>
                </c:pt>
                <c:pt idx="7193">
                  <c:v>119.88333333333331</c:v>
                </c:pt>
                <c:pt idx="7194">
                  <c:v>119.9</c:v>
                </c:pt>
                <c:pt idx="7195">
                  <c:v>119.9166666666667</c:v>
                </c:pt>
                <c:pt idx="7196">
                  <c:v>119.93333333333334</c:v>
                </c:pt>
                <c:pt idx="7197">
                  <c:v>119.95</c:v>
                </c:pt>
                <c:pt idx="7198">
                  <c:v>119.9666666666667</c:v>
                </c:pt>
                <c:pt idx="7199">
                  <c:v>119.98333333333331</c:v>
                </c:pt>
                <c:pt idx="7200">
                  <c:v>120</c:v>
                </c:pt>
                <c:pt idx="7201">
                  <c:v>120.01666666666669</c:v>
                </c:pt>
                <c:pt idx="7202">
                  <c:v>120.0333333333333</c:v>
                </c:pt>
                <c:pt idx="7203">
                  <c:v>120.05</c:v>
                </c:pt>
                <c:pt idx="7204">
                  <c:v>120.06666666666666</c:v>
                </c:pt>
                <c:pt idx="7205">
                  <c:v>120.0833333333333</c:v>
                </c:pt>
                <c:pt idx="7206">
                  <c:v>120.1</c:v>
                </c:pt>
                <c:pt idx="7207">
                  <c:v>120.11666666666666</c:v>
                </c:pt>
                <c:pt idx="7208">
                  <c:v>120.13333333333331</c:v>
                </c:pt>
                <c:pt idx="7209">
                  <c:v>120.14999999999999</c:v>
                </c:pt>
                <c:pt idx="7210">
                  <c:v>120.16666666666667</c:v>
                </c:pt>
                <c:pt idx="7211">
                  <c:v>120.18333333333329</c:v>
                </c:pt>
                <c:pt idx="7212">
                  <c:v>120.2</c:v>
                </c:pt>
                <c:pt idx="7213">
                  <c:v>120.2166666666667</c:v>
                </c:pt>
                <c:pt idx="7214">
                  <c:v>120.23333333333331</c:v>
                </c:pt>
                <c:pt idx="7215">
                  <c:v>120.25</c:v>
                </c:pt>
                <c:pt idx="7216">
                  <c:v>120.26666666666669</c:v>
                </c:pt>
                <c:pt idx="7217">
                  <c:v>120.2833333333333</c:v>
                </c:pt>
                <c:pt idx="7218">
                  <c:v>120.3</c:v>
                </c:pt>
                <c:pt idx="7219">
                  <c:v>120.31666666666666</c:v>
                </c:pt>
                <c:pt idx="7220">
                  <c:v>120.3333333333333</c:v>
                </c:pt>
                <c:pt idx="7221">
                  <c:v>120.35</c:v>
                </c:pt>
                <c:pt idx="7222">
                  <c:v>120.36666666666666</c:v>
                </c:pt>
                <c:pt idx="7223">
                  <c:v>120.38333333333331</c:v>
                </c:pt>
                <c:pt idx="7224">
                  <c:v>120.4</c:v>
                </c:pt>
                <c:pt idx="7225">
                  <c:v>120.4166666666667</c:v>
                </c:pt>
                <c:pt idx="7226">
                  <c:v>120.43333333333334</c:v>
                </c:pt>
                <c:pt idx="7227">
                  <c:v>120.45</c:v>
                </c:pt>
                <c:pt idx="7228">
                  <c:v>120.4666666666667</c:v>
                </c:pt>
                <c:pt idx="7229">
                  <c:v>120.48333333333331</c:v>
                </c:pt>
                <c:pt idx="7230">
                  <c:v>120.5</c:v>
                </c:pt>
                <c:pt idx="7231">
                  <c:v>120.51666666666669</c:v>
                </c:pt>
                <c:pt idx="7232">
                  <c:v>120.5333333333333</c:v>
                </c:pt>
                <c:pt idx="7233">
                  <c:v>120.55</c:v>
                </c:pt>
                <c:pt idx="7234">
                  <c:v>120.56666666666666</c:v>
                </c:pt>
                <c:pt idx="7235">
                  <c:v>120.5833333333333</c:v>
                </c:pt>
                <c:pt idx="7236">
                  <c:v>120.6</c:v>
                </c:pt>
                <c:pt idx="7237">
                  <c:v>120.61666666666666</c:v>
                </c:pt>
                <c:pt idx="7238">
                  <c:v>120.63333333333331</c:v>
                </c:pt>
                <c:pt idx="7239">
                  <c:v>120.64999999999999</c:v>
                </c:pt>
                <c:pt idx="7240">
                  <c:v>120.66666666666667</c:v>
                </c:pt>
                <c:pt idx="7241">
                  <c:v>120.68333333333329</c:v>
                </c:pt>
                <c:pt idx="7242">
                  <c:v>120.7</c:v>
                </c:pt>
                <c:pt idx="7243">
                  <c:v>120.7166666666667</c:v>
                </c:pt>
                <c:pt idx="7244">
                  <c:v>120.73333333333331</c:v>
                </c:pt>
                <c:pt idx="7245">
                  <c:v>120.75</c:v>
                </c:pt>
                <c:pt idx="7246">
                  <c:v>120.76666666666669</c:v>
                </c:pt>
                <c:pt idx="7247">
                  <c:v>120.7833333333333</c:v>
                </c:pt>
                <c:pt idx="7248">
                  <c:v>120.8</c:v>
                </c:pt>
                <c:pt idx="7249">
                  <c:v>120.81666666666666</c:v>
                </c:pt>
                <c:pt idx="7250">
                  <c:v>120.8333333333333</c:v>
                </c:pt>
                <c:pt idx="7251">
                  <c:v>120.85</c:v>
                </c:pt>
                <c:pt idx="7252">
                  <c:v>120.86666666666666</c:v>
                </c:pt>
                <c:pt idx="7253">
                  <c:v>120.88333333333331</c:v>
                </c:pt>
                <c:pt idx="7254">
                  <c:v>120.9</c:v>
                </c:pt>
                <c:pt idx="7255">
                  <c:v>120.9166666666667</c:v>
                </c:pt>
                <c:pt idx="7256">
                  <c:v>120.93333333333334</c:v>
                </c:pt>
                <c:pt idx="7257">
                  <c:v>120.95</c:v>
                </c:pt>
                <c:pt idx="7258">
                  <c:v>120.9666666666667</c:v>
                </c:pt>
                <c:pt idx="7259">
                  <c:v>120.98333333333331</c:v>
                </c:pt>
                <c:pt idx="7260">
                  <c:v>121</c:v>
                </c:pt>
                <c:pt idx="7261">
                  <c:v>121.01666666666669</c:v>
                </c:pt>
                <c:pt idx="7262">
                  <c:v>121.0333333333333</c:v>
                </c:pt>
                <c:pt idx="7263">
                  <c:v>121.05</c:v>
                </c:pt>
                <c:pt idx="7264">
                  <c:v>121.06666666666666</c:v>
                </c:pt>
                <c:pt idx="7265">
                  <c:v>121.0833333333333</c:v>
                </c:pt>
                <c:pt idx="7266">
                  <c:v>121.1</c:v>
                </c:pt>
                <c:pt idx="7267">
                  <c:v>121.11666666666666</c:v>
                </c:pt>
                <c:pt idx="7268">
                  <c:v>121.13333333333331</c:v>
                </c:pt>
                <c:pt idx="7269">
                  <c:v>121.14999999999999</c:v>
                </c:pt>
                <c:pt idx="7270">
                  <c:v>121.16666666666667</c:v>
                </c:pt>
                <c:pt idx="7271">
                  <c:v>121.18333333333329</c:v>
                </c:pt>
                <c:pt idx="7272">
                  <c:v>121.2</c:v>
                </c:pt>
                <c:pt idx="7273">
                  <c:v>121.2166666666667</c:v>
                </c:pt>
                <c:pt idx="7274">
                  <c:v>121.23333333333331</c:v>
                </c:pt>
                <c:pt idx="7275">
                  <c:v>121.25</c:v>
                </c:pt>
                <c:pt idx="7276">
                  <c:v>121.26666666666669</c:v>
                </c:pt>
                <c:pt idx="7277">
                  <c:v>121.2833333333333</c:v>
                </c:pt>
                <c:pt idx="7278">
                  <c:v>121.3</c:v>
                </c:pt>
                <c:pt idx="7279">
                  <c:v>121.31666666666666</c:v>
                </c:pt>
                <c:pt idx="7280">
                  <c:v>121.3333333333333</c:v>
                </c:pt>
                <c:pt idx="7281">
                  <c:v>121.35</c:v>
                </c:pt>
                <c:pt idx="7282">
                  <c:v>121.36666666666666</c:v>
                </c:pt>
                <c:pt idx="7283">
                  <c:v>121.38333333333331</c:v>
                </c:pt>
                <c:pt idx="7284">
                  <c:v>121.4</c:v>
                </c:pt>
                <c:pt idx="7285">
                  <c:v>121.4166666666667</c:v>
                </c:pt>
                <c:pt idx="7286">
                  <c:v>121.43333333333334</c:v>
                </c:pt>
                <c:pt idx="7287">
                  <c:v>121.45</c:v>
                </c:pt>
                <c:pt idx="7288">
                  <c:v>121.4666666666667</c:v>
                </c:pt>
                <c:pt idx="7289">
                  <c:v>121.48333333333331</c:v>
                </c:pt>
                <c:pt idx="7290">
                  <c:v>121.5</c:v>
                </c:pt>
                <c:pt idx="7291">
                  <c:v>121.51666666666669</c:v>
                </c:pt>
                <c:pt idx="7292">
                  <c:v>121.5333333333333</c:v>
                </c:pt>
                <c:pt idx="7293">
                  <c:v>121.55</c:v>
                </c:pt>
                <c:pt idx="7294">
                  <c:v>121.56666666666666</c:v>
                </c:pt>
                <c:pt idx="7295">
                  <c:v>121.5833333333333</c:v>
                </c:pt>
                <c:pt idx="7296">
                  <c:v>121.6</c:v>
                </c:pt>
                <c:pt idx="7297">
                  <c:v>121.61666666666666</c:v>
                </c:pt>
                <c:pt idx="7298">
                  <c:v>121.63333333333331</c:v>
                </c:pt>
                <c:pt idx="7299">
                  <c:v>121.64999999999999</c:v>
                </c:pt>
                <c:pt idx="7300">
                  <c:v>121.66666666666667</c:v>
                </c:pt>
                <c:pt idx="7301">
                  <c:v>121.68333333333329</c:v>
                </c:pt>
                <c:pt idx="7302">
                  <c:v>121.7</c:v>
                </c:pt>
                <c:pt idx="7303">
                  <c:v>121.7166666666667</c:v>
                </c:pt>
                <c:pt idx="7304">
                  <c:v>121.73333333333331</c:v>
                </c:pt>
                <c:pt idx="7305">
                  <c:v>121.75</c:v>
                </c:pt>
                <c:pt idx="7306">
                  <c:v>121.76666666666669</c:v>
                </c:pt>
                <c:pt idx="7307">
                  <c:v>121.7833333333333</c:v>
                </c:pt>
                <c:pt idx="7308">
                  <c:v>121.8</c:v>
                </c:pt>
                <c:pt idx="7309">
                  <c:v>121.81666666666666</c:v>
                </c:pt>
                <c:pt idx="7310">
                  <c:v>121.8333333333333</c:v>
                </c:pt>
                <c:pt idx="7311">
                  <c:v>121.85</c:v>
                </c:pt>
                <c:pt idx="7312">
                  <c:v>121.86666666666666</c:v>
                </c:pt>
                <c:pt idx="7313">
                  <c:v>121.88333333333331</c:v>
                </c:pt>
                <c:pt idx="7314">
                  <c:v>121.9</c:v>
                </c:pt>
                <c:pt idx="7315">
                  <c:v>121.9166666666667</c:v>
                </c:pt>
                <c:pt idx="7316">
                  <c:v>121.93333333333334</c:v>
                </c:pt>
                <c:pt idx="7317">
                  <c:v>121.95</c:v>
                </c:pt>
                <c:pt idx="7318">
                  <c:v>121.9666666666667</c:v>
                </c:pt>
                <c:pt idx="7319">
                  <c:v>121.98333333333331</c:v>
                </c:pt>
                <c:pt idx="7320">
                  <c:v>122</c:v>
                </c:pt>
                <c:pt idx="7321">
                  <c:v>122.01666666666669</c:v>
                </c:pt>
                <c:pt idx="7322">
                  <c:v>122.0333333333333</c:v>
                </c:pt>
                <c:pt idx="7323">
                  <c:v>122.05</c:v>
                </c:pt>
                <c:pt idx="7324">
                  <c:v>122.06666666666666</c:v>
                </c:pt>
                <c:pt idx="7325">
                  <c:v>122.0833333333333</c:v>
                </c:pt>
                <c:pt idx="7326">
                  <c:v>122.1</c:v>
                </c:pt>
                <c:pt idx="7327">
                  <c:v>122.11666666666666</c:v>
                </c:pt>
                <c:pt idx="7328">
                  <c:v>122.13333333333331</c:v>
                </c:pt>
                <c:pt idx="7329">
                  <c:v>122.14999999999999</c:v>
                </c:pt>
                <c:pt idx="7330">
                  <c:v>122.16666666666667</c:v>
                </c:pt>
                <c:pt idx="7331">
                  <c:v>122.18333333333329</c:v>
                </c:pt>
                <c:pt idx="7332">
                  <c:v>122.2</c:v>
                </c:pt>
                <c:pt idx="7333">
                  <c:v>122.2166666666667</c:v>
                </c:pt>
                <c:pt idx="7334">
                  <c:v>122.23333333333331</c:v>
                </c:pt>
                <c:pt idx="7335">
                  <c:v>122.25</c:v>
                </c:pt>
                <c:pt idx="7336">
                  <c:v>122.26666666666669</c:v>
                </c:pt>
                <c:pt idx="7337">
                  <c:v>122.2833333333333</c:v>
                </c:pt>
                <c:pt idx="7338">
                  <c:v>122.3</c:v>
                </c:pt>
                <c:pt idx="7339">
                  <c:v>122.31666666666666</c:v>
                </c:pt>
                <c:pt idx="7340">
                  <c:v>122.3333333333333</c:v>
                </c:pt>
                <c:pt idx="7341">
                  <c:v>122.35</c:v>
                </c:pt>
                <c:pt idx="7342">
                  <c:v>122.36666666666666</c:v>
                </c:pt>
                <c:pt idx="7343">
                  <c:v>122.38333333333331</c:v>
                </c:pt>
                <c:pt idx="7344">
                  <c:v>122.4</c:v>
                </c:pt>
                <c:pt idx="7345">
                  <c:v>122.4166666666667</c:v>
                </c:pt>
                <c:pt idx="7346">
                  <c:v>122.43333333333334</c:v>
                </c:pt>
                <c:pt idx="7347">
                  <c:v>122.45</c:v>
                </c:pt>
                <c:pt idx="7348">
                  <c:v>122.4666666666667</c:v>
                </c:pt>
                <c:pt idx="7349">
                  <c:v>122.48333333333331</c:v>
                </c:pt>
                <c:pt idx="7350">
                  <c:v>122.5</c:v>
                </c:pt>
                <c:pt idx="7351">
                  <c:v>122.51666666666669</c:v>
                </c:pt>
                <c:pt idx="7352">
                  <c:v>122.5333333333333</c:v>
                </c:pt>
                <c:pt idx="7353">
                  <c:v>122.55</c:v>
                </c:pt>
                <c:pt idx="7354">
                  <c:v>122.56666666666666</c:v>
                </c:pt>
                <c:pt idx="7355">
                  <c:v>122.5833333333333</c:v>
                </c:pt>
                <c:pt idx="7356">
                  <c:v>122.6</c:v>
                </c:pt>
                <c:pt idx="7357">
                  <c:v>122.61666666666666</c:v>
                </c:pt>
                <c:pt idx="7358">
                  <c:v>122.63333333333331</c:v>
                </c:pt>
                <c:pt idx="7359">
                  <c:v>122.64999999999999</c:v>
                </c:pt>
                <c:pt idx="7360">
                  <c:v>122.66666666666667</c:v>
                </c:pt>
                <c:pt idx="7361">
                  <c:v>122.68333333333329</c:v>
                </c:pt>
                <c:pt idx="7362">
                  <c:v>122.7</c:v>
                </c:pt>
                <c:pt idx="7363">
                  <c:v>122.7166666666667</c:v>
                </c:pt>
                <c:pt idx="7364">
                  <c:v>122.73333333333331</c:v>
                </c:pt>
                <c:pt idx="7365">
                  <c:v>122.75</c:v>
                </c:pt>
                <c:pt idx="7366">
                  <c:v>122.76666666666669</c:v>
                </c:pt>
                <c:pt idx="7367">
                  <c:v>122.7833333333333</c:v>
                </c:pt>
                <c:pt idx="7368">
                  <c:v>122.8</c:v>
                </c:pt>
                <c:pt idx="7369">
                  <c:v>122.81666666666666</c:v>
                </c:pt>
                <c:pt idx="7370">
                  <c:v>122.8333333333333</c:v>
                </c:pt>
                <c:pt idx="7371">
                  <c:v>122.85</c:v>
                </c:pt>
                <c:pt idx="7372">
                  <c:v>122.86666666666666</c:v>
                </c:pt>
                <c:pt idx="7373">
                  <c:v>122.88333333333331</c:v>
                </c:pt>
                <c:pt idx="7374">
                  <c:v>122.9</c:v>
                </c:pt>
                <c:pt idx="7375">
                  <c:v>122.9166666666667</c:v>
                </c:pt>
                <c:pt idx="7376">
                  <c:v>122.93333333333334</c:v>
                </c:pt>
                <c:pt idx="7377">
                  <c:v>122.95</c:v>
                </c:pt>
                <c:pt idx="7378">
                  <c:v>122.9666666666667</c:v>
                </c:pt>
                <c:pt idx="7379">
                  <c:v>122.98333333333331</c:v>
                </c:pt>
                <c:pt idx="7380">
                  <c:v>123</c:v>
                </c:pt>
                <c:pt idx="7381">
                  <c:v>123.01666666666669</c:v>
                </c:pt>
                <c:pt idx="7382">
                  <c:v>123.0333333333333</c:v>
                </c:pt>
                <c:pt idx="7383">
                  <c:v>123.05</c:v>
                </c:pt>
                <c:pt idx="7384">
                  <c:v>123.06666666666666</c:v>
                </c:pt>
                <c:pt idx="7385">
                  <c:v>123.0833333333333</c:v>
                </c:pt>
                <c:pt idx="7386">
                  <c:v>123.1</c:v>
                </c:pt>
                <c:pt idx="7387">
                  <c:v>123.11666666666666</c:v>
                </c:pt>
                <c:pt idx="7388">
                  <c:v>123.13333333333331</c:v>
                </c:pt>
                <c:pt idx="7389">
                  <c:v>123.14999999999999</c:v>
                </c:pt>
                <c:pt idx="7390">
                  <c:v>123.16666666666667</c:v>
                </c:pt>
                <c:pt idx="7391">
                  <c:v>123.18333333333329</c:v>
                </c:pt>
                <c:pt idx="7392">
                  <c:v>123.2</c:v>
                </c:pt>
                <c:pt idx="7393">
                  <c:v>123.2166666666667</c:v>
                </c:pt>
                <c:pt idx="7394">
                  <c:v>123.23333333333331</c:v>
                </c:pt>
                <c:pt idx="7395">
                  <c:v>123.25</c:v>
                </c:pt>
                <c:pt idx="7396">
                  <c:v>123.26666666666669</c:v>
                </c:pt>
                <c:pt idx="7397">
                  <c:v>123.2833333333333</c:v>
                </c:pt>
                <c:pt idx="7398">
                  <c:v>123.3</c:v>
                </c:pt>
                <c:pt idx="7399">
                  <c:v>123.31666666666666</c:v>
                </c:pt>
                <c:pt idx="7400">
                  <c:v>123.3333333333333</c:v>
                </c:pt>
                <c:pt idx="7401">
                  <c:v>123.35</c:v>
                </c:pt>
                <c:pt idx="7402">
                  <c:v>123.36666666666666</c:v>
                </c:pt>
                <c:pt idx="7403">
                  <c:v>123.38333333333331</c:v>
                </c:pt>
                <c:pt idx="7404">
                  <c:v>123.4</c:v>
                </c:pt>
                <c:pt idx="7405">
                  <c:v>123.4166666666667</c:v>
                </c:pt>
                <c:pt idx="7406">
                  <c:v>123.43333333333334</c:v>
                </c:pt>
                <c:pt idx="7407">
                  <c:v>123.45</c:v>
                </c:pt>
                <c:pt idx="7408">
                  <c:v>123.4666666666667</c:v>
                </c:pt>
                <c:pt idx="7409">
                  <c:v>123.48333333333331</c:v>
                </c:pt>
                <c:pt idx="7410">
                  <c:v>123.5</c:v>
                </c:pt>
                <c:pt idx="7411">
                  <c:v>123.51666666666669</c:v>
                </c:pt>
                <c:pt idx="7412">
                  <c:v>123.5333333333333</c:v>
                </c:pt>
                <c:pt idx="7413">
                  <c:v>123.55</c:v>
                </c:pt>
                <c:pt idx="7414">
                  <c:v>123.56666666666666</c:v>
                </c:pt>
                <c:pt idx="7415">
                  <c:v>123.5833333333333</c:v>
                </c:pt>
                <c:pt idx="7416">
                  <c:v>123.6</c:v>
                </c:pt>
                <c:pt idx="7417">
                  <c:v>123.61666666666666</c:v>
                </c:pt>
                <c:pt idx="7418">
                  <c:v>123.63333333333331</c:v>
                </c:pt>
                <c:pt idx="7419">
                  <c:v>123.64999999999999</c:v>
                </c:pt>
                <c:pt idx="7420">
                  <c:v>123.66666666666667</c:v>
                </c:pt>
                <c:pt idx="7421">
                  <c:v>123.68333333333329</c:v>
                </c:pt>
                <c:pt idx="7422">
                  <c:v>123.7</c:v>
                </c:pt>
                <c:pt idx="7423">
                  <c:v>123.7166666666667</c:v>
                </c:pt>
                <c:pt idx="7424">
                  <c:v>123.73333333333331</c:v>
                </c:pt>
                <c:pt idx="7425">
                  <c:v>123.75</c:v>
                </c:pt>
                <c:pt idx="7426">
                  <c:v>123.76666666666669</c:v>
                </c:pt>
                <c:pt idx="7427">
                  <c:v>123.7833333333333</c:v>
                </c:pt>
                <c:pt idx="7428">
                  <c:v>123.8</c:v>
                </c:pt>
                <c:pt idx="7429">
                  <c:v>123.81666666666666</c:v>
                </c:pt>
                <c:pt idx="7430">
                  <c:v>123.8333333333333</c:v>
                </c:pt>
                <c:pt idx="7431">
                  <c:v>123.85</c:v>
                </c:pt>
                <c:pt idx="7432">
                  <c:v>123.86666666666666</c:v>
                </c:pt>
                <c:pt idx="7433">
                  <c:v>123.88333333333331</c:v>
                </c:pt>
                <c:pt idx="7434">
                  <c:v>123.9</c:v>
                </c:pt>
                <c:pt idx="7435">
                  <c:v>123.9166666666667</c:v>
                </c:pt>
                <c:pt idx="7436">
                  <c:v>123.93333333333334</c:v>
                </c:pt>
                <c:pt idx="7437">
                  <c:v>123.95</c:v>
                </c:pt>
                <c:pt idx="7438">
                  <c:v>123.9666666666667</c:v>
                </c:pt>
                <c:pt idx="7439">
                  <c:v>123.98333333333331</c:v>
                </c:pt>
                <c:pt idx="7440">
                  <c:v>124</c:v>
                </c:pt>
                <c:pt idx="7441">
                  <c:v>124.01666666666669</c:v>
                </c:pt>
                <c:pt idx="7442">
                  <c:v>124.0333333333333</c:v>
                </c:pt>
                <c:pt idx="7443">
                  <c:v>124.05</c:v>
                </c:pt>
                <c:pt idx="7444">
                  <c:v>124.06666666666666</c:v>
                </c:pt>
                <c:pt idx="7445">
                  <c:v>124.0833333333333</c:v>
                </c:pt>
                <c:pt idx="7446">
                  <c:v>124.1</c:v>
                </c:pt>
                <c:pt idx="7447">
                  <c:v>124.11666666666666</c:v>
                </c:pt>
                <c:pt idx="7448">
                  <c:v>124.13333333333331</c:v>
                </c:pt>
                <c:pt idx="7449">
                  <c:v>124.14999999999999</c:v>
                </c:pt>
                <c:pt idx="7450">
                  <c:v>124.16666666666667</c:v>
                </c:pt>
                <c:pt idx="7451">
                  <c:v>124.18333333333329</c:v>
                </c:pt>
                <c:pt idx="7452">
                  <c:v>124.2</c:v>
                </c:pt>
                <c:pt idx="7453">
                  <c:v>124.2166666666667</c:v>
                </c:pt>
                <c:pt idx="7454">
                  <c:v>124.23333333333331</c:v>
                </c:pt>
                <c:pt idx="7455">
                  <c:v>124.25</c:v>
                </c:pt>
                <c:pt idx="7456">
                  <c:v>124.26666666666669</c:v>
                </c:pt>
                <c:pt idx="7457">
                  <c:v>124.2833333333333</c:v>
                </c:pt>
                <c:pt idx="7458">
                  <c:v>124.3</c:v>
                </c:pt>
                <c:pt idx="7459">
                  <c:v>124.31666666666666</c:v>
                </c:pt>
                <c:pt idx="7460">
                  <c:v>124.3333333333333</c:v>
                </c:pt>
                <c:pt idx="7461">
                  <c:v>124.35</c:v>
                </c:pt>
                <c:pt idx="7462">
                  <c:v>124.36666666666666</c:v>
                </c:pt>
                <c:pt idx="7463">
                  <c:v>124.38333333333331</c:v>
                </c:pt>
                <c:pt idx="7464">
                  <c:v>124.4</c:v>
                </c:pt>
                <c:pt idx="7465">
                  <c:v>124.4166666666667</c:v>
                </c:pt>
                <c:pt idx="7466">
                  <c:v>124.43333333333334</c:v>
                </c:pt>
                <c:pt idx="7467">
                  <c:v>124.45</c:v>
                </c:pt>
                <c:pt idx="7468">
                  <c:v>124.4666666666667</c:v>
                </c:pt>
                <c:pt idx="7469">
                  <c:v>124.48333333333331</c:v>
                </c:pt>
                <c:pt idx="7470">
                  <c:v>124.5</c:v>
                </c:pt>
                <c:pt idx="7471">
                  <c:v>124.51666666666669</c:v>
                </c:pt>
                <c:pt idx="7472">
                  <c:v>124.5333333333333</c:v>
                </c:pt>
                <c:pt idx="7473">
                  <c:v>124.55</c:v>
                </c:pt>
                <c:pt idx="7474">
                  <c:v>124.56666666666666</c:v>
                </c:pt>
                <c:pt idx="7475">
                  <c:v>124.5833333333333</c:v>
                </c:pt>
                <c:pt idx="7476">
                  <c:v>124.6</c:v>
                </c:pt>
                <c:pt idx="7477">
                  <c:v>124.61666666666666</c:v>
                </c:pt>
                <c:pt idx="7478">
                  <c:v>124.63333333333331</c:v>
                </c:pt>
                <c:pt idx="7479">
                  <c:v>124.64999999999999</c:v>
                </c:pt>
                <c:pt idx="7480">
                  <c:v>124.66666666666667</c:v>
                </c:pt>
                <c:pt idx="7481">
                  <c:v>124.68333333333329</c:v>
                </c:pt>
                <c:pt idx="7482">
                  <c:v>124.7</c:v>
                </c:pt>
                <c:pt idx="7483">
                  <c:v>124.7166666666667</c:v>
                </c:pt>
                <c:pt idx="7484">
                  <c:v>124.73333333333331</c:v>
                </c:pt>
                <c:pt idx="7485">
                  <c:v>124.75</c:v>
                </c:pt>
                <c:pt idx="7486">
                  <c:v>124.76666666666669</c:v>
                </c:pt>
                <c:pt idx="7487">
                  <c:v>124.7833333333333</c:v>
                </c:pt>
                <c:pt idx="7488">
                  <c:v>124.8</c:v>
                </c:pt>
                <c:pt idx="7489">
                  <c:v>124.81666666666666</c:v>
                </c:pt>
                <c:pt idx="7490">
                  <c:v>124.8333333333333</c:v>
                </c:pt>
                <c:pt idx="7491">
                  <c:v>124.85</c:v>
                </c:pt>
                <c:pt idx="7492">
                  <c:v>124.86666666666666</c:v>
                </c:pt>
                <c:pt idx="7493">
                  <c:v>124.88333333333331</c:v>
                </c:pt>
                <c:pt idx="7494">
                  <c:v>124.9</c:v>
                </c:pt>
                <c:pt idx="7495">
                  <c:v>124.9166666666667</c:v>
                </c:pt>
                <c:pt idx="7496">
                  <c:v>124.93333333333334</c:v>
                </c:pt>
                <c:pt idx="7497">
                  <c:v>124.95</c:v>
                </c:pt>
                <c:pt idx="7498">
                  <c:v>124.9666666666667</c:v>
                </c:pt>
                <c:pt idx="7499">
                  <c:v>124.98333333333331</c:v>
                </c:pt>
                <c:pt idx="7500">
                  <c:v>125</c:v>
                </c:pt>
                <c:pt idx="7501">
                  <c:v>125.01666666666669</c:v>
                </c:pt>
                <c:pt idx="7502">
                  <c:v>125.0333333333333</c:v>
                </c:pt>
                <c:pt idx="7503">
                  <c:v>125.05</c:v>
                </c:pt>
                <c:pt idx="7504">
                  <c:v>125.06666666666666</c:v>
                </c:pt>
                <c:pt idx="7505">
                  <c:v>125.0833333333333</c:v>
                </c:pt>
                <c:pt idx="7506">
                  <c:v>125.1</c:v>
                </c:pt>
                <c:pt idx="7507">
                  <c:v>125.11666666666666</c:v>
                </c:pt>
                <c:pt idx="7508">
                  <c:v>125.13333333333331</c:v>
                </c:pt>
                <c:pt idx="7509">
                  <c:v>125.14999999999999</c:v>
                </c:pt>
                <c:pt idx="7510">
                  <c:v>125.16666666666667</c:v>
                </c:pt>
                <c:pt idx="7511">
                  <c:v>125.18333333333329</c:v>
                </c:pt>
                <c:pt idx="7512">
                  <c:v>125.2</c:v>
                </c:pt>
                <c:pt idx="7513">
                  <c:v>125.2166666666667</c:v>
                </c:pt>
                <c:pt idx="7514">
                  <c:v>125.23333333333331</c:v>
                </c:pt>
                <c:pt idx="7515">
                  <c:v>125.25</c:v>
                </c:pt>
                <c:pt idx="7516">
                  <c:v>125.26666666666669</c:v>
                </c:pt>
                <c:pt idx="7517">
                  <c:v>125.2833333333333</c:v>
                </c:pt>
                <c:pt idx="7518">
                  <c:v>125.3</c:v>
                </c:pt>
                <c:pt idx="7519">
                  <c:v>125.31666666666666</c:v>
                </c:pt>
                <c:pt idx="7520">
                  <c:v>125.3333333333333</c:v>
                </c:pt>
                <c:pt idx="7521">
                  <c:v>125.35</c:v>
                </c:pt>
                <c:pt idx="7522">
                  <c:v>125.36666666666666</c:v>
                </c:pt>
                <c:pt idx="7523">
                  <c:v>125.38333333333331</c:v>
                </c:pt>
                <c:pt idx="7524">
                  <c:v>125.4</c:v>
                </c:pt>
                <c:pt idx="7525">
                  <c:v>125.4166666666667</c:v>
                </c:pt>
                <c:pt idx="7526">
                  <c:v>125.43333333333334</c:v>
                </c:pt>
                <c:pt idx="7527">
                  <c:v>125.45</c:v>
                </c:pt>
                <c:pt idx="7528">
                  <c:v>125.4666666666667</c:v>
                </c:pt>
                <c:pt idx="7529">
                  <c:v>125.48333333333331</c:v>
                </c:pt>
                <c:pt idx="7530">
                  <c:v>125.5</c:v>
                </c:pt>
                <c:pt idx="7531">
                  <c:v>125.51666666666669</c:v>
                </c:pt>
                <c:pt idx="7532">
                  <c:v>125.5333333333333</c:v>
                </c:pt>
                <c:pt idx="7533">
                  <c:v>125.55</c:v>
                </c:pt>
                <c:pt idx="7534">
                  <c:v>125.56666666666666</c:v>
                </c:pt>
                <c:pt idx="7535">
                  <c:v>125.5833333333333</c:v>
                </c:pt>
                <c:pt idx="7536">
                  <c:v>125.6</c:v>
                </c:pt>
                <c:pt idx="7537">
                  <c:v>125.61666666666666</c:v>
                </c:pt>
                <c:pt idx="7538">
                  <c:v>125.63333333333331</c:v>
                </c:pt>
                <c:pt idx="7539">
                  <c:v>125.64999999999999</c:v>
                </c:pt>
                <c:pt idx="7540">
                  <c:v>125.66666666666667</c:v>
                </c:pt>
                <c:pt idx="7541">
                  <c:v>125.68333333333329</c:v>
                </c:pt>
                <c:pt idx="7542">
                  <c:v>125.7</c:v>
                </c:pt>
                <c:pt idx="7543">
                  <c:v>125.7166666666667</c:v>
                </c:pt>
                <c:pt idx="7544">
                  <c:v>125.73333333333331</c:v>
                </c:pt>
                <c:pt idx="7545">
                  <c:v>125.75</c:v>
                </c:pt>
                <c:pt idx="7546">
                  <c:v>125.76666666666669</c:v>
                </c:pt>
                <c:pt idx="7547">
                  <c:v>125.7833333333333</c:v>
                </c:pt>
                <c:pt idx="7548">
                  <c:v>125.8</c:v>
                </c:pt>
                <c:pt idx="7549">
                  <c:v>125.81666666666666</c:v>
                </c:pt>
                <c:pt idx="7550">
                  <c:v>125.8333333333333</c:v>
                </c:pt>
                <c:pt idx="7551">
                  <c:v>125.85</c:v>
                </c:pt>
                <c:pt idx="7552">
                  <c:v>125.86666666666666</c:v>
                </c:pt>
                <c:pt idx="7553">
                  <c:v>125.88333333333331</c:v>
                </c:pt>
                <c:pt idx="7554">
                  <c:v>125.9</c:v>
                </c:pt>
                <c:pt idx="7555">
                  <c:v>125.9166666666667</c:v>
                </c:pt>
                <c:pt idx="7556">
                  <c:v>125.93333333333334</c:v>
                </c:pt>
                <c:pt idx="7557">
                  <c:v>125.95</c:v>
                </c:pt>
                <c:pt idx="7558">
                  <c:v>125.9666666666667</c:v>
                </c:pt>
                <c:pt idx="7559">
                  <c:v>125.98333333333331</c:v>
                </c:pt>
                <c:pt idx="7560">
                  <c:v>126</c:v>
                </c:pt>
                <c:pt idx="7561">
                  <c:v>126.01666666666669</c:v>
                </c:pt>
                <c:pt idx="7562">
                  <c:v>126.0333333333333</c:v>
                </c:pt>
                <c:pt idx="7563">
                  <c:v>126.05</c:v>
                </c:pt>
                <c:pt idx="7564">
                  <c:v>126.06666666666666</c:v>
                </c:pt>
                <c:pt idx="7565">
                  <c:v>126.0833333333333</c:v>
                </c:pt>
                <c:pt idx="7566">
                  <c:v>126.1</c:v>
                </c:pt>
                <c:pt idx="7567">
                  <c:v>126.11666666666666</c:v>
                </c:pt>
                <c:pt idx="7568">
                  <c:v>126.13333333333331</c:v>
                </c:pt>
                <c:pt idx="7569">
                  <c:v>126.14999999999999</c:v>
                </c:pt>
                <c:pt idx="7570">
                  <c:v>126.16666666666667</c:v>
                </c:pt>
                <c:pt idx="7571">
                  <c:v>126.18333333333329</c:v>
                </c:pt>
                <c:pt idx="7572">
                  <c:v>126.2</c:v>
                </c:pt>
                <c:pt idx="7573">
                  <c:v>126.2166666666667</c:v>
                </c:pt>
                <c:pt idx="7574">
                  <c:v>126.23333333333331</c:v>
                </c:pt>
                <c:pt idx="7575">
                  <c:v>126.25</c:v>
                </c:pt>
                <c:pt idx="7576">
                  <c:v>126.26666666666669</c:v>
                </c:pt>
                <c:pt idx="7577">
                  <c:v>126.2833333333333</c:v>
                </c:pt>
                <c:pt idx="7578">
                  <c:v>126.3</c:v>
                </c:pt>
                <c:pt idx="7579">
                  <c:v>126.31666666666666</c:v>
                </c:pt>
                <c:pt idx="7580">
                  <c:v>126.3333333333333</c:v>
                </c:pt>
                <c:pt idx="7581">
                  <c:v>126.35</c:v>
                </c:pt>
                <c:pt idx="7582">
                  <c:v>126.36666666666666</c:v>
                </c:pt>
                <c:pt idx="7583">
                  <c:v>126.38333333333331</c:v>
                </c:pt>
                <c:pt idx="7584">
                  <c:v>126.4</c:v>
                </c:pt>
                <c:pt idx="7585">
                  <c:v>126.4166666666667</c:v>
                </c:pt>
                <c:pt idx="7586">
                  <c:v>126.43333333333334</c:v>
                </c:pt>
                <c:pt idx="7587">
                  <c:v>126.45</c:v>
                </c:pt>
                <c:pt idx="7588">
                  <c:v>126.4666666666667</c:v>
                </c:pt>
                <c:pt idx="7589">
                  <c:v>126.48333333333331</c:v>
                </c:pt>
                <c:pt idx="7590">
                  <c:v>126.5</c:v>
                </c:pt>
                <c:pt idx="7591">
                  <c:v>126.51666666666669</c:v>
                </c:pt>
                <c:pt idx="7592">
                  <c:v>126.5333333333333</c:v>
                </c:pt>
                <c:pt idx="7593">
                  <c:v>126.55</c:v>
                </c:pt>
                <c:pt idx="7594">
                  <c:v>126.56666666666666</c:v>
                </c:pt>
                <c:pt idx="7595">
                  <c:v>126.5833333333333</c:v>
                </c:pt>
                <c:pt idx="7596">
                  <c:v>126.6</c:v>
                </c:pt>
                <c:pt idx="7597">
                  <c:v>126.61666666666666</c:v>
                </c:pt>
                <c:pt idx="7598">
                  <c:v>126.63333333333331</c:v>
                </c:pt>
                <c:pt idx="7599">
                  <c:v>126.64999999999999</c:v>
                </c:pt>
                <c:pt idx="7600">
                  <c:v>126.66666666666667</c:v>
                </c:pt>
                <c:pt idx="7601">
                  <c:v>126.68333333333329</c:v>
                </c:pt>
                <c:pt idx="7602">
                  <c:v>126.7</c:v>
                </c:pt>
                <c:pt idx="7603">
                  <c:v>126.7166666666667</c:v>
                </c:pt>
                <c:pt idx="7604">
                  <c:v>126.73333333333331</c:v>
                </c:pt>
                <c:pt idx="7605">
                  <c:v>126.75</c:v>
                </c:pt>
                <c:pt idx="7606">
                  <c:v>126.76666666666669</c:v>
                </c:pt>
                <c:pt idx="7607">
                  <c:v>126.7833333333333</c:v>
                </c:pt>
                <c:pt idx="7608">
                  <c:v>126.8</c:v>
                </c:pt>
                <c:pt idx="7609">
                  <c:v>126.81666666666666</c:v>
                </c:pt>
                <c:pt idx="7610">
                  <c:v>126.8333333333333</c:v>
                </c:pt>
                <c:pt idx="7611">
                  <c:v>126.85</c:v>
                </c:pt>
                <c:pt idx="7612">
                  <c:v>126.86666666666666</c:v>
                </c:pt>
                <c:pt idx="7613">
                  <c:v>126.88333333333331</c:v>
                </c:pt>
                <c:pt idx="7614">
                  <c:v>126.9</c:v>
                </c:pt>
                <c:pt idx="7615">
                  <c:v>126.9166666666667</c:v>
                </c:pt>
                <c:pt idx="7616">
                  <c:v>126.93333333333334</c:v>
                </c:pt>
                <c:pt idx="7617">
                  <c:v>126.95</c:v>
                </c:pt>
                <c:pt idx="7618">
                  <c:v>126.9666666666667</c:v>
                </c:pt>
                <c:pt idx="7619">
                  <c:v>126.98333333333331</c:v>
                </c:pt>
                <c:pt idx="7620">
                  <c:v>127</c:v>
                </c:pt>
                <c:pt idx="7621">
                  <c:v>127.01666666666669</c:v>
                </c:pt>
                <c:pt idx="7622">
                  <c:v>127.0333333333333</c:v>
                </c:pt>
                <c:pt idx="7623">
                  <c:v>127.05</c:v>
                </c:pt>
                <c:pt idx="7624">
                  <c:v>127.06666666666666</c:v>
                </c:pt>
                <c:pt idx="7625">
                  <c:v>127.0833333333333</c:v>
                </c:pt>
                <c:pt idx="7626">
                  <c:v>127.1</c:v>
                </c:pt>
                <c:pt idx="7627">
                  <c:v>127.11666666666666</c:v>
                </c:pt>
                <c:pt idx="7628">
                  <c:v>127.13333333333331</c:v>
                </c:pt>
                <c:pt idx="7629">
                  <c:v>127.14999999999999</c:v>
                </c:pt>
                <c:pt idx="7630">
                  <c:v>127.16666666666667</c:v>
                </c:pt>
                <c:pt idx="7631">
                  <c:v>127.18333333333329</c:v>
                </c:pt>
                <c:pt idx="7632">
                  <c:v>127.2</c:v>
                </c:pt>
                <c:pt idx="7633">
                  <c:v>127.2166666666667</c:v>
                </c:pt>
                <c:pt idx="7634">
                  <c:v>127.23333333333331</c:v>
                </c:pt>
                <c:pt idx="7635">
                  <c:v>127.25</c:v>
                </c:pt>
                <c:pt idx="7636">
                  <c:v>127.26666666666669</c:v>
                </c:pt>
                <c:pt idx="7637">
                  <c:v>127.2833333333333</c:v>
                </c:pt>
                <c:pt idx="7638">
                  <c:v>127.3</c:v>
                </c:pt>
                <c:pt idx="7639">
                  <c:v>127.31666666666666</c:v>
                </c:pt>
                <c:pt idx="7640">
                  <c:v>127.3333333333333</c:v>
                </c:pt>
                <c:pt idx="7641">
                  <c:v>127.35</c:v>
                </c:pt>
                <c:pt idx="7642">
                  <c:v>127.36666666666666</c:v>
                </c:pt>
                <c:pt idx="7643">
                  <c:v>127.38333333333331</c:v>
                </c:pt>
                <c:pt idx="7644">
                  <c:v>127.4</c:v>
                </c:pt>
                <c:pt idx="7645">
                  <c:v>127.4166666666667</c:v>
                </c:pt>
                <c:pt idx="7646">
                  <c:v>127.43333333333334</c:v>
                </c:pt>
                <c:pt idx="7647">
                  <c:v>127.45</c:v>
                </c:pt>
                <c:pt idx="7648">
                  <c:v>127.4666666666667</c:v>
                </c:pt>
                <c:pt idx="7649">
                  <c:v>127.48333333333331</c:v>
                </c:pt>
                <c:pt idx="7650">
                  <c:v>127.5</c:v>
                </c:pt>
                <c:pt idx="7651">
                  <c:v>127.51666666666669</c:v>
                </c:pt>
                <c:pt idx="7652">
                  <c:v>127.5333333333333</c:v>
                </c:pt>
                <c:pt idx="7653">
                  <c:v>127.55</c:v>
                </c:pt>
                <c:pt idx="7654">
                  <c:v>127.56666666666666</c:v>
                </c:pt>
                <c:pt idx="7655">
                  <c:v>127.5833333333333</c:v>
                </c:pt>
                <c:pt idx="7656">
                  <c:v>127.6</c:v>
                </c:pt>
                <c:pt idx="7657">
                  <c:v>127.61666666666666</c:v>
                </c:pt>
                <c:pt idx="7658">
                  <c:v>127.63333333333331</c:v>
                </c:pt>
                <c:pt idx="7659">
                  <c:v>127.64999999999999</c:v>
                </c:pt>
                <c:pt idx="7660">
                  <c:v>127.66666666666667</c:v>
                </c:pt>
                <c:pt idx="7661">
                  <c:v>127.68333333333329</c:v>
                </c:pt>
                <c:pt idx="7662">
                  <c:v>127.7</c:v>
                </c:pt>
                <c:pt idx="7663">
                  <c:v>127.7166666666667</c:v>
                </c:pt>
                <c:pt idx="7664">
                  <c:v>127.73333333333331</c:v>
                </c:pt>
                <c:pt idx="7665">
                  <c:v>127.75</c:v>
                </c:pt>
                <c:pt idx="7666">
                  <c:v>127.76666666666669</c:v>
                </c:pt>
                <c:pt idx="7667">
                  <c:v>127.7833333333333</c:v>
                </c:pt>
                <c:pt idx="7668">
                  <c:v>127.8</c:v>
                </c:pt>
                <c:pt idx="7669">
                  <c:v>127.81666666666666</c:v>
                </c:pt>
                <c:pt idx="7670">
                  <c:v>127.8333333333333</c:v>
                </c:pt>
                <c:pt idx="7671">
                  <c:v>127.85</c:v>
                </c:pt>
                <c:pt idx="7672">
                  <c:v>127.86666666666666</c:v>
                </c:pt>
                <c:pt idx="7673">
                  <c:v>127.88333333333331</c:v>
                </c:pt>
                <c:pt idx="7674">
                  <c:v>127.9</c:v>
                </c:pt>
                <c:pt idx="7675">
                  <c:v>127.9166666666667</c:v>
                </c:pt>
                <c:pt idx="7676">
                  <c:v>127.93333333333334</c:v>
                </c:pt>
                <c:pt idx="7677">
                  <c:v>127.95</c:v>
                </c:pt>
                <c:pt idx="7678">
                  <c:v>127.9666666666667</c:v>
                </c:pt>
                <c:pt idx="7679">
                  <c:v>127.98333333333331</c:v>
                </c:pt>
                <c:pt idx="7680">
                  <c:v>128</c:v>
                </c:pt>
                <c:pt idx="7681">
                  <c:v>128.01666666666662</c:v>
                </c:pt>
                <c:pt idx="7682">
                  <c:v>128.03333333333339</c:v>
                </c:pt>
                <c:pt idx="7683">
                  <c:v>128.05000000000001</c:v>
                </c:pt>
                <c:pt idx="7684">
                  <c:v>128.06666666666661</c:v>
                </c:pt>
                <c:pt idx="7685">
                  <c:v>128.0833333333334</c:v>
                </c:pt>
                <c:pt idx="7686">
                  <c:v>128.1</c:v>
                </c:pt>
                <c:pt idx="7687">
                  <c:v>128.11666666666659</c:v>
                </c:pt>
                <c:pt idx="7688">
                  <c:v>128.13333333333338</c:v>
                </c:pt>
                <c:pt idx="7689">
                  <c:v>128.15</c:v>
                </c:pt>
                <c:pt idx="7690">
                  <c:v>128.1666666666666</c:v>
                </c:pt>
                <c:pt idx="7691">
                  <c:v>128.18333333333339</c:v>
                </c:pt>
                <c:pt idx="7692">
                  <c:v>128.19999999999999</c:v>
                </c:pt>
                <c:pt idx="7693">
                  <c:v>128.21666666666655</c:v>
                </c:pt>
                <c:pt idx="7694">
                  <c:v>128.23333333333338</c:v>
                </c:pt>
                <c:pt idx="7695">
                  <c:v>128.25</c:v>
                </c:pt>
                <c:pt idx="7696">
                  <c:v>128.26666666666662</c:v>
                </c:pt>
                <c:pt idx="7697">
                  <c:v>128.28333333333339</c:v>
                </c:pt>
                <c:pt idx="7698">
                  <c:v>128.30000000000001</c:v>
                </c:pt>
                <c:pt idx="7699">
                  <c:v>128.31666666666661</c:v>
                </c:pt>
                <c:pt idx="7700">
                  <c:v>128.3333333333334</c:v>
                </c:pt>
                <c:pt idx="7701">
                  <c:v>128.35000000000005</c:v>
                </c:pt>
                <c:pt idx="7702">
                  <c:v>128.36666666666665</c:v>
                </c:pt>
                <c:pt idx="7703">
                  <c:v>128.38333333333344</c:v>
                </c:pt>
                <c:pt idx="7704">
                  <c:v>128.4</c:v>
                </c:pt>
                <c:pt idx="7705">
                  <c:v>128.4166666666666</c:v>
                </c:pt>
                <c:pt idx="7706">
                  <c:v>128.43333333333339</c:v>
                </c:pt>
                <c:pt idx="7707">
                  <c:v>128.44999999999999</c:v>
                </c:pt>
                <c:pt idx="7708">
                  <c:v>128.46666666666661</c:v>
                </c:pt>
                <c:pt idx="7709">
                  <c:v>128.48333333333343</c:v>
                </c:pt>
                <c:pt idx="7710">
                  <c:v>128.5</c:v>
                </c:pt>
                <c:pt idx="7711">
                  <c:v>128.51666666666662</c:v>
                </c:pt>
                <c:pt idx="7712">
                  <c:v>128.53333333333339</c:v>
                </c:pt>
                <c:pt idx="7713">
                  <c:v>128.55000000000001</c:v>
                </c:pt>
                <c:pt idx="7714">
                  <c:v>128.56666666666661</c:v>
                </c:pt>
                <c:pt idx="7715">
                  <c:v>128.5833333333334</c:v>
                </c:pt>
                <c:pt idx="7716">
                  <c:v>128.6</c:v>
                </c:pt>
                <c:pt idx="7717">
                  <c:v>128.61666666666659</c:v>
                </c:pt>
                <c:pt idx="7718">
                  <c:v>128.63333333333338</c:v>
                </c:pt>
                <c:pt idx="7719">
                  <c:v>128.65</c:v>
                </c:pt>
                <c:pt idx="7720">
                  <c:v>128.6666666666666</c:v>
                </c:pt>
                <c:pt idx="7721">
                  <c:v>128.68333333333339</c:v>
                </c:pt>
                <c:pt idx="7722">
                  <c:v>128.69999999999999</c:v>
                </c:pt>
                <c:pt idx="7723">
                  <c:v>128.71666666666655</c:v>
                </c:pt>
                <c:pt idx="7724">
                  <c:v>128.73333333333338</c:v>
                </c:pt>
                <c:pt idx="7725">
                  <c:v>128.75</c:v>
                </c:pt>
                <c:pt idx="7726">
                  <c:v>128.76666666666662</c:v>
                </c:pt>
                <c:pt idx="7727">
                  <c:v>128.78333333333339</c:v>
                </c:pt>
                <c:pt idx="7728">
                  <c:v>128.80000000000001</c:v>
                </c:pt>
                <c:pt idx="7729">
                  <c:v>128.81666666666661</c:v>
                </c:pt>
                <c:pt idx="7730">
                  <c:v>128.8333333333334</c:v>
                </c:pt>
                <c:pt idx="7731">
                  <c:v>128.85000000000005</c:v>
                </c:pt>
                <c:pt idx="7732">
                  <c:v>128.86666666666665</c:v>
                </c:pt>
                <c:pt idx="7733">
                  <c:v>128.88333333333344</c:v>
                </c:pt>
                <c:pt idx="7734">
                  <c:v>128.9</c:v>
                </c:pt>
                <c:pt idx="7735">
                  <c:v>128.9166666666666</c:v>
                </c:pt>
                <c:pt idx="7736">
                  <c:v>128.93333333333339</c:v>
                </c:pt>
                <c:pt idx="7737">
                  <c:v>128.94999999999999</c:v>
                </c:pt>
                <c:pt idx="7738">
                  <c:v>128.96666666666661</c:v>
                </c:pt>
                <c:pt idx="7739">
                  <c:v>128.98333333333343</c:v>
                </c:pt>
                <c:pt idx="7740">
                  <c:v>129</c:v>
                </c:pt>
                <c:pt idx="7741">
                  <c:v>129.01666666666662</c:v>
                </c:pt>
                <c:pt idx="7742">
                  <c:v>129.03333333333339</c:v>
                </c:pt>
                <c:pt idx="7743">
                  <c:v>129.05000000000001</c:v>
                </c:pt>
                <c:pt idx="7744">
                  <c:v>129.06666666666661</c:v>
                </c:pt>
                <c:pt idx="7745">
                  <c:v>129.0833333333334</c:v>
                </c:pt>
                <c:pt idx="7746">
                  <c:v>129.1</c:v>
                </c:pt>
                <c:pt idx="7747">
                  <c:v>129.11666666666659</c:v>
                </c:pt>
                <c:pt idx="7748">
                  <c:v>129.13333333333338</c:v>
                </c:pt>
                <c:pt idx="7749">
                  <c:v>129.15</c:v>
                </c:pt>
                <c:pt idx="7750">
                  <c:v>129.1666666666666</c:v>
                </c:pt>
                <c:pt idx="7751">
                  <c:v>129.18333333333339</c:v>
                </c:pt>
                <c:pt idx="7752">
                  <c:v>129.19999999999999</c:v>
                </c:pt>
                <c:pt idx="7753">
                  <c:v>129.21666666666655</c:v>
                </c:pt>
                <c:pt idx="7754">
                  <c:v>129.23333333333338</c:v>
                </c:pt>
                <c:pt idx="7755">
                  <c:v>129.25</c:v>
                </c:pt>
                <c:pt idx="7756">
                  <c:v>129.26666666666662</c:v>
                </c:pt>
                <c:pt idx="7757">
                  <c:v>129.28333333333339</c:v>
                </c:pt>
                <c:pt idx="7758">
                  <c:v>129.30000000000001</c:v>
                </c:pt>
                <c:pt idx="7759">
                  <c:v>129.31666666666661</c:v>
                </c:pt>
                <c:pt idx="7760">
                  <c:v>129.3333333333334</c:v>
                </c:pt>
                <c:pt idx="7761">
                  <c:v>129.35000000000005</c:v>
                </c:pt>
                <c:pt idx="7762">
                  <c:v>129.36666666666665</c:v>
                </c:pt>
                <c:pt idx="7763">
                  <c:v>129.38333333333344</c:v>
                </c:pt>
                <c:pt idx="7764">
                  <c:v>129.4</c:v>
                </c:pt>
                <c:pt idx="7765">
                  <c:v>129.4166666666666</c:v>
                </c:pt>
                <c:pt idx="7766">
                  <c:v>129.43333333333339</c:v>
                </c:pt>
                <c:pt idx="7767">
                  <c:v>129.44999999999999</c:v>
                </c:pt>
                <c:pt idx="7768">
                  <c:v>129.46666666666661</c:v>
                </c:pt>
                <c:pt idx="7769">
                  <c:v>129.48333333333343</c:v>
                </c:pt>
                <c:pt idx="7770">
                  <c:v>129.5</c:v>
                </c:pt>
                <c:pt idx="7771">
                  <c:v>129.51666666666662</c:v>
                </c:pt>
                <c:pt idx="7772">
                  <c:v>129.53333333333339</c:v>
                </c:pt>
                <c:pt idx="7773">
                  <c:v>129.55000000000001</c:v>
                </c:pt>
                <c:pt idx="7774">
                  <c:v>129.56666666666661</c:v>
                </c:pt>
                <c:pt idx="7775">
                  <c:v>129.5833333333334</c:v>
                </c:pt>
                <c:pt idx="7776">
                  <c:v>129.6</c:v>
                </c:pt>
                <c:pt idx="7777">
                  <c:v>129.61666666666659</c:v>
                </c:pt>
                <c:pt idx="7778">
                  <c:v>129.63333333333338</c:v>
                </c:pt>
                <c:pt idx="7779">
                  <c:v>129.65</c:v>
                </c:pt>
                <c:pt idx="7780">
                  <c:v>129.6666666666666</c:v>
                </c:pt>
                <c:pt idx="7781">
                  <c:v>129.68333333333339</c:v>
                </c:pt>
                <c:pt idx="7782">
                  <c:v>129.69999999999999</c:v>
                </c:pt>
                <c:pt idx="7783">
                  <c:v>129.71666666666655</c:v>
                </c:pt>
                <c:pt idx="7784">
                  <c:v>129.73333333333338</c:v>
                </c:pt>
                <c:pt idx="7785">
                  <c:v>129.75</c:v>
                </c:pt>
                <c:pt idx="7786">
                  <c:v>129.76666666666662</c:v>
                </c:pt>
                <c:pt idx="7787">
                  <c:v>129.78333333333339</c:v>
                </c:pt>
                <c:pt idx="7788">
                  <c:v>129.80000000000001</c:v>
                </c:pt>
                <c:pt idx="7789">
                  <c:v>129.81666666666661</c:v>
                </c:pt>
                <c:pt idx="7790">
                  <c:v>129.8333333333334</c:v>
                </c:pt>
                <c:pt idx="7791">
                  <c:v>129.85000000000005</c:v>
                </c:pt>
                <c:pt idx="7792">
                  <c:v>129.86666666666665</c:v>
                </c:pt>
                <c:pt idx="7793">
                  <c:v>129.88333333333344</c:v>
                </c:pt>
                <c:pt idx="7794">
                  <c:v>129.9</c:v>
                </c:pt>
                <c:pt idx="7795">
                  <c:v>129.9166666666666</c:v>
                </c:pt>
                <c:pt idx="7796">
                  <c:v>129.93333333333339</c:v>
                </c:pt>
                <c:pt idx="7797">
                  <c:v>129.94999999999999</c:v>
                </c:pt>
                <c:pt idx="7798">
                  <c:v>129.96666666666661</c:v>
                </c:pt>
                <c:pt idx="7799">
                  <c:v>129.98333333333343</c:v>
                </c:pt>
                <c:pt idx="7800">
                  <c:v>130</c:v>
                </c:pt>
                <c:pt idx="7801">
                  <c:v>130.01666666666662</c:v>
                </c:pt>
                <c:pt idx="7802">
                  <c:v>130.03333333333339</c:v>
                </c:pt>
                <c:pt idx="7803">
                  <c:v>130.05000000000001</c:v>
                </c:pt>
                <c:pt idx="7804">
                  <c:v>130.06666666666661</c:v>
                </c:pt>
                <c:pt idx="7805">
                  <c:v>130.0833333333334</c:v>
                </c:pt>
                <c:pt idx="7806">
                  <c:v>130.1</c:v>
                </c:pt>
                <c:pt idx="7807">
                  <c:v>130.11666666666659</c:v>
                </c:pt>
                <c:pt idx="7808">
                  <c:v>130.13333333333338</c:v>
                </c:pt>
                <c:pt idx="7809">
                  <c:v>130.15</c:v>
                </c:pt>
                <c:pt idx="7810">
                  <c:v>130.1666666666666</c:v>
                </c:pt>
                <c:pt idx="7811">
                  <c:v>130.18333333333339</c:v>
                </c:pt>
                <c:pt idx="7812">
                  <c:v>130.19999999999999</c:v>
                </c:pt>
                <c:pt idx="7813">
                  <c:v>130.21666666666655</c:v>
                </c:pt>
                <c:pt idx="7814">
                  <c:v>130.23333333333338</c:v>
                </c:pt>
                <c:pt idx="7815">
                  <c:v>130.25</c:v>
                </c:pt>
                <c:pt idx="7816">
                  <c:v>130.26666666666662</c:v>
                </c:pt>
                <c:pt idx="7817">
                  <c:v>130.28333333333339</c:v>
                </c:pt>
                <c:pt idx="7818">
                  <c:v>130.30000000000001</c:v>
                </c:pt>
                <c:pt idx="7819">
                  <c:v>130.31666666666661</c:v>
                </c:pt>
                <c:pt idx="7820">
                  <c:v>130.3333333333334</c:v>
                </c:pt>
                <c:pt idx="7821">
                  <c:v>130.35000000000005</c:v>
                </c:pt>
                <c:pt idx="7822">
                  <c:v>130.36666666666665</c:v>
                </c:pt>
                <c:pt idx="7823">
                  <c:v>130.38333333333344</c:v>
                </c:pt>
                <c:pt idx="7824">
                  <c:v>130.4</c:v>
                </c:pt>
                <c:pt idx="7825">
                  <c:v>130.4166666666666</c:v>
                </c:pt>
                <c:pt idx="7826">
                  <c:v>130.43333333333339</c:v>
                </c:pt>
                <c:pt idx="7827">
                  <c:v>130.44999999999999</c:v>
                </c:pt>
                <c:pt idx="7828">
                  <c:v>130.46666666666661</c:v>
                </c:pt>
                <c:pt idx="7829">
                  <c:v>130.48333333333343</c:v>
                </c:pt>
                <c:pt idx="7830">
                  <c:v>130.5</c:v>
                </c:pt>
                <c:pt idx="7831">
                  <c:v>130.51666666666662</c:v>
                </c:pt>
                <c:pt idx="7832">
                  <c:v>130.53333333333339</c:v>
                </c:pt>
                <c:pt idx="7833">
                  <c:v>130.55000000000001</c:v>
                </c:pt>
                <c:pt idx="7834">
                  <c:v>130.56666666666661</c:v>
                </c:pt>
                <c:pt idx="7835">
                  <c:v>130.5833333333334</c:v>
                </c:pt>
                <c:pt idx="7836">
                  <c:v>130.6</c:v>
                </c:pt>
                <c:pt idx="7837">
                  <c:v>130.61666666666659</c:v>
                </c:pt>
                <c:pt idx="7838">
                  <c:v>130.63333333333338</c:v>
                </c:pt>
                <c:pt idx="7839">
                  <c:v>130.65</c:v>
                </c:pt>
                <c:pt idx="7840">
                  <c:v>130.6666666666666</c:v>
                </c:pt>
                <c:pt idx="7841">
                  <c:v>130.68333333333339</c:v>
                </c:pt>
                <c:pt idx="7842">
                  <c:v>130.69999999999999</c:v>
                </c:pt>
                <c:pt idx="7843">
                  <c:v>130.71666666666655</c:v>
                </c:pt>
                <c:pt idx="7844">
                  <c:v>130.73333333333338</c:v>
                </c:pt>
                <c:pt idx="7845">
                  <c:v>130.75</c:v>
                </c:pt>
                <c:pt idx="7846">
                  <c:v>130.76666666666662</c:v>
                </c:pt>
                <c:pt idx="7847">
                  <c:v>130.78333333333339</c:v>
                </c:pt>
                <c:pt idx="7848">
                  <c:v>130.80000000000001</c:v>
                </c:pt>
                <c:pt idx="7849">
                  <c:v>130.81666666666661</c:v>
                </c:pt>
                <c:pt idx="7850">
                  <c:v>130.8333333333334</c:v>
                </c:pt>
                <c:pt idx="7851">
                  <c:v>130.85000000000005</c:v>
                </c:pt>
                <c:pt idx="7852">
                  <c:v>130.86666666666665</c:v>
                </c:pt>
                <c:pt idx="7853">
                  <c:v>130.88333333333344</c:v>
                </c:pt>
                <c:pt idx="7854">
                  <c:v>130.9</c:v>
                </c:pt>
                <c:pt idx="7855">
                  <c:v>130.9166666666666</c:v>
                </c:pt>
                <c:pt idx="7856">
                  <c:v>130.93333333333339</c:v>
                </c:pt>
                <c:pt idx="7857">
                  <c:v>130.94999999999999</c:v>
                </c:pt>
                <c:pt idx="7858">
                  <c:v>130.96666666666661</c:v>
                </c:pt>
                <c:pt idx="7859">
                  <c:v>130.98333333333343</c:v>
                </c:pt>
                <c:pt idx="7860">
                  <c:v>131</c:v>
                </c:pt>
                <c:pt idx="7861">
                  <c:v>131.01666666666662</c:v>
                </c:pt>
                <c:pt idx="7862">
                  <c:v>131.03333333333339</c:v>
                </c:pt>
                <c:pt idx="7863">
                  <c:v>131.05000000000001</c:v>
                </c:pt>
                <c:pt idx="7864">
                  <c:v>131.06666666666661</c:v>
                </c:pt>
                <c:pt idx="7865">
                  <c:v>131.0833333333334</c:v>
                </c:pt>
                <c:pt idx="7866">
                  <c:v>131.1</c:v>
                </c:pt>
                <c:pt idx="7867">
                  <c:v>131.11666666666659</c:v>
                </c:pt>
                <c:pt idx="7868">
                  <c:v>131.13333333333338</c:v>
                </c:pt>
                <c:pt idx="7869">
                  <c:v>131.15</c:v>
                </c:pt>
                <c:pt idx="7870">
                  <c:v>131.1666666666666</c:v>
                </c:pt>
                <c:pt idx="7871">
                  <c:v>131.18333333333339</c:v>
                </c:pt>
                <c:pt idx="7872">
                  <c:v>131.19999999999999</c:v>
                </c:pt>
                <c:pt idx="7873">
                  <c:v>131.21666666666655</c:v>
                </c:pt>
                <c:pt idx="7874">
                  <c:v>131.23333333333338</c:v>
                </c:pt>
                <c:pt idx="7875">
                  <c:v>131.25</c:v>
                </c:pt>
                <c:pt idx="7876">
                  <c:v>131.26666666666662</c:v>
                </c:pt>
                <c:pt idx="7877">
                  <c:v>131.28333333333339</c:v>
                </c:pt>
                <c:pt idx="7878">
                  <c:v>131.30000000000001</c:v>
                </c:pt>
                <c:pt idx="7879">
                  <c:v>131.31666666666661</c:v>
                </c:pt>
                <c:pt idx="7880">
                  <c:v>131.3333333333334</c:v>
                </c:pt>
                <c:pt idx="7881">
                  <c:v>131.35000000000005</c:v>
                </c:pt>
                <c:pt idx="7882">
                  <c:v>131.36666666666665</c:v>
                </c:pt>
                <c:pt idx="7883">
                  <c:v>131.38333333333344</c:v>
                </c:pt>
                <c:pt idx="7884">
                  <c:v>131.4</c:v>
                </c:pt>
                <c:pt idx="7885">
                  <c:v>131.4166666666666</c:v>
                </c:pt>
                <c:pt idx="7886">
                  <c:v>131.43333333333339</c:v>
                </c:pt>
                <c:pt idx="7887">
                  <c:v>131.44999999999999</c:v>
                </c:pt>
                <c:pt idx="7888">
                  <c:v>131.46666666666661</c:v>
                </c:pt>
                <c:pt idx="7889">
                  <c:v>131.48333333333343</c:v>
                </c:pt>
                <c:pt idx="7890">
                  <c:v>131.5</c:v>
                </c:pt>
                <c:pt idx="7891">
                  <c:v>131.51666666666662</c:v>
                </c:pt>
                <c:pt idx="7892">
                  <c:v>131.53333333333339</c:v>
                </c:pt>
                <c:pt idx="7893">
                  <c:v>131.55000000000001</c:v>
                </c:pt>
                <c:pt idx="7894">
                  <c:v>131.56666666666661</c:v>
                </c:pt>
                <c:pt idx="7895">
                  <c:v>131.5833333333334</c:v>
                </c:pt>
                <c:pt idx="7896">
                  <c:v>131.6</c:v>
                </c:pt>
                <c:pt idx="7897">
                  <c:v>131.61666666666659</c:v>
                </c:pt>
                <c:pt idx="7898">
                  <c:v>131.63333333333338</c:v>
                </c:pt>
                <c:pt idx="7899">
                  <c:v>131.65</c:v>
                </c:pt>
                <c:pt idx="7900">
                  <c:v>131.6666666666666</c:v>
                </c:pt>
                <c:pt idx="7901">
                  <c:v>131.68333333333339</c:v>
                </c:pt>
                <c:pt idx="7902">
                  <c:v>131.69999999999999</c:v>
                </c:pt>
                <c:pt idx="7903">
                  <c:v>131.71666666666655</c:v>
                </c:pt>
                <c:pt idx="7904">
                  <c:v>131.73333333333338</c:v>
                </c:pt>
                <c:pt idx="7905">
                  <c:v>131.75</c:v>
                </c:pt>
                <c:pt idx="7906">
                  <c:v>131.76666666666662</c:v>
                </c:pt>
                <c:pt idx="7907">
                  <c:v>131.78333333333339</c:v>
                </c:pt>
                <c:pt idx="7908">
                  <c:v>131.80000000000001</c:v>
                </c:pt>
                <c:pt idx="7909">
                  <c:v>131.81666666666661</c:v>
                </c:pt>
                <c:pt idx="7910">
                  <c:v>131.8333333333334</c:v>
                </c:pt>
                <c:pt idx="7911">
                  <c:v>131.85000000000005</c:v>
                </c:pt>
                <c:pt idx="7912">
                  <c:v>131.86666666666665</c:v>
                </c:pt>
                <c:pt idx="7913">
                  <c:v>131.88333333333344</c:v>
                </c:pt>
                <c:pt idx="7914">
                  <c:v>131.9</c:v>
                </c:pt>
                <c:pt idx="7915">
                  <c:v>131.9166666666666</c:v>
                </c:pt>
                <c:pt idx="7916">
                  <c:v>131.93333333333339</c:v>
                </c:pt>
                <c:pt idx="7917">
                  <c:v>131.94999999999999</c:v>
                </c:pt>
                <c:pt idx="7918">
                  <c:v>131.96666666666661</c:v>
                </c:pt>
                <c:pt idx="7919">
                  <c:v>131.98333333333343</c:v>
                </c:pt>
                <c:pt idx="7920">
                  <c:v>132</c:v>
                </c:pt>
                <c:pt idx="7921">
                  <c:v>132.01666666666662</c:v>
                </c:pt>
                <c:pt idx="7922">
                  <c:v>132.03333333333339</c:v>
                </c:pt>
                <c:pt idx="7923">
                  <c:v>132.05000000000001</c:v>
                </c:pt>
                <c:pt idx="7924">
                  <c:v>132.06666666666661</c:v>
                </c:pt>
                <c:pt idx="7925">
                  <c:v>132.0833333333334</c:v>
                </c:pt>
                <c:pt idx="7926">
                  <c:v>132.1</c:v>
                </c:pt>
                <c:pt idx="7927">
                  <c:v>132.11666666666659</c:v>
                </c:pt>
                <c:pt idx="7928">
                  <c:v>132.13333333333338</c:v>
                </c:pt>
                <c:pt idx="7929">
                  <c:v>132.15</c:v>
                </c:pt>
                <c:pt idx="7930">
                  <c:v>132.1666666666666</c:v>
                </c:pt>
                <c:pt idx="7931">
                  <c:v>132.18333333333339</c:v>
                </c:pt>
                <c:pt idx="7932">
                  <c:v>132.19999999999999</c:v>
                </c:pt>
                <c:pt idx="7933">
                  <c:v>132.21666666666655</c:v>
                </c:pt>
                <c:pt idx="7934">
                  <c:v>132.23333333333338</c:v>
                </c:pt>
                <c:pt idx="7935">
                  <c:v>132.25</c:v>
                </c:pt>
                <c:pt idx="7936">
                  <c:v>132.26666666666662</c:v>
                </c:pt>
                <c:pt idx="7937">
                  <c:v>132.28333333333339</c:v>
                </c:pt>
                <c:pt idx="7938">
                  <c:v>132.30000000000001</c:v>
                </c:pt>
                <c:pt idx="7939">
                  <c:v>132.31666666666661</c:v>
                </c:pt>
                <c:pt idx="7940">
                  <c:v>132.3333333333334</c:v>
                </c:pt>
                <c:pt idx="7941">
                  <c:v>132.35000000000005</c:v>
                </c:pt>
                <c:pt idx="7942">
                  <c:v>132.36666666666665</c:v>
                </c:pt>
                <c:pt idx="7943">
                  <c:v>132.38333333333344</c:v>
                </c:pt>
                <c:pt idx="7944">
                  <c:v>132.4</c:v>
                </c:pt>
                <c:pt idx="7945">
                  <c:v>132.4166666666666</c:v>
                </c:pt>
                <c:pt idx="7946">
                  <c:v>132.43333333333339</c:v>
                </c:pt>
                <c:pt idx="7947">
                  <c:v>132.44999999999999</c:v>
                </c:pt>
                <c:pt idx="7948">
                  <c:v>132.46666666666661</c:v>
                </c:pt>
                <c:pt idx="7949">
                  <c:v>132.48333333333343</c:v>
                </c:pt>
                <c:pt idx="7950">
                  <c:v>132.5</c:v>
                </c:pt>
                <c:pt idx="7951">
                  <c:v>132.51666666666662</c:v>
                </c:pt>
                <c:pt idx="7952">
                  <c:v>132.53333333333339</c:v>
                </c:pt>
                <c:pt idx="7953">
                  <c:v>132.55000000000001</c:v>
                </c:pt>
                <c:pt idx="7954">
                  <c:v>132.56666666666661</c:v>
                </c:pt>
                <c:pt idx="7955">
                  <c:v>132.5833333333334</c:v>
                </c:pt>
                <c:pt idx="7956">
                  <c:v>132.6</c:v>
                </c:pt>
                <c:pt idx="7957">
                  <c:v>132.61666666666659</c:v>
                </c:pt>
                <c:pt idx="7958">
                  <c:v>132.63333333333338</c:v>
                </c:pt>
                <c:pt idx="7959">
                  <c:v>132.65</c:v>
                </c:pt>
                <c:pt idx="7960">
                  <c:v>132.6666666666666</c:v>
                </c:pt>
                <c:pt idx="7961">
                  <c:v>132.68333333333339</c:v>
                </c:pt>
                <c:pt idx="7962">
                  <c:v>132.69999999999999</c:v>
                </c:pt>
                <c:pt idx="7963">
                  <c:v>132.71666666666655</c:v>
                </c:pt>
                <c:pt idx="7964">
                  <c:v>132.73333333333338</c:v>
                </c:pt>
                <c:pt idx="7965">
                  <c:v>132.75</c:v>
                </c:pt>
                <c:pt idx="7966">
                  <c:v>132.76666666666662</c:v>
                </c:pt>
                <c:pt idx="7967">
                  <c:v>132.78333333333339</c:v>
                </c:pt>
                <c:pt idx="7968">
                  <c:v>132.80000000000001</c:v>
                </c:pt>
                <c:pt idx="7969">
                  <c:v>132.81666666666661</c:v>
                </c:pt>
                <c:pt idx="7970">
                  <c:v>132.8333333333334</c:v>
                </c:pt>
                <c:pt idx="7971">
                  <c:v>132.85000000000005</c:v>
                </c:pt>
                <c:pt idx="7972">
                  <c:v>132.86666666666665</c:v>
                </c:pt>
                <c:pt idx="7973">
                  <c:v>132.88333333333344</c:v>
                </c:pt>
                <c:pt idx="7974">
                  <c:v>132.9</c:v>
                </c:pt>
                <c:pt idx="7975">
                  <c:v>132.9166666666666</c:v>
                </c:pt>
                <c:pt idx="7976">
                  <c:v>132.93333333333339</c:v>
                </c:pt>
                <c:pt idx="7977">
                  <c:v>132.94999999999999</c:v>
                </c:pt>
                <c:pt idx="7978">
                  <c:v>132.96666666666661</c:v>
                </c:pt>
                <c:pt idx="7979">
                  <c:v>132.98333333333343</c:v>
                </c:pt>
                <c:pt idx="7980">
                  <c:v>133</c:v>
                </c:pt>
                <c:pt idx="7981">
                  <c:v>133.01666666666662</c:v>
                </c:pt>
                <c:pt idx="7982">
                  <c:v>133.03333333333339</c:v>
                </c:pt>
                <c:pt idx="7983">
                  <c:v>133.05000000000001</c:v>
                </c:pt>
                <c:pt idx="7984">
                  <c:v>133.06666666666661</c:v>
                </c:pt>
                <c:pt idx="7985">
                  <c:v>133.0833333333334</c:v>
                </c:pt>
                <c:pt idx="7986">
                  <c:v>133.1</c:v>
                </c:pt>
                <c:pt idx="7987">
                  <c:v>133.11666666666659</c:v>
                </c:pt>
                <c:pt idx="7988">
                  <c:v>133.13333333333338</c:v>
                </c:pt>
                <c:pt idx="7989">
                  <c:v>133.15</c:v>
                </c:pt>
                <c:pt idx="7990">
                  <c:v>133.1666666666666</c:v>
                </c:pt>
                <c:pt idx="7991">
                  <c:v>133.18333333333339</c:v>
                </c:pt>
                <c:pt idx="7992">
                  <c:v>133.19999999999999</c:v>
                </c:pt>
                <c:pt idx="7993">
                  <c:v>133.21666666666655</c:v>
                </c:pt>
                <c:pt idx="7994">
                  <c:v>133.23333333333338</c:v>
                </c:pt>
                <c:pt idx="7995">
                  <c:v>133.25</c:v>
                </c:pt>
                <c:pt idx="7996">
                  <c:v>133.26666666666662</c:v>
                </c:pt>
                <c:pt idx="7997">
                  <c:v>133.28333333333339</c:v>
                </c:pt>
                <c:pt idx="7998">
                  <c:v>133.30000000000001</c:v>
                </c:pt>
                <c:pt idx="7999">
                  <c:v>133.31666666666661</c:v>
                </c:pt>
                <c:pt idx="8000">
                  <c:v>133.3333333333334</c:v>
                </c:pt>
                <c:pt idx="8001">
                  <c:v>133.35000000000005</c:v>
                </c:pt>
                <c:pt idx="8002">
                  <c:v>133.36666666666665</c:v>
                </c:pt>
                <c:pt idx="8003">
                  <c:v>133.38333333333344</c:v>
                </c:pt>
                <c:pt idx="8004">
                  <c:v>133.4</c:v>
                </c:pt>
                <c:pt idx="8005">
                  <c:v>133.4166666666666</c:v>
                </c:pt>
                <c:pt idx="8006">
                  <c:v>133.43333333333339</c:v>
                </c:pt>
                <c:pt idx="8007">
                  <c:v>133.44999999999999</c:v>
                </c:pt>
                <c:pt idx="8008">
                  <c:v>133.46666666666661</c:v>
                </c:pt>
                <c:pt idx="8009">
                  <c:v>133.48333333333343</c:v>
                </c:pt>
                <c:pt idx="8010">
                  <c:v>133.5</c:v>
                </c:pt>
                <c:pt idx="8011">
                  <c:v>133.51666666666662</c:v>
                </c:pt>
                <c:pt idx="8012">
                  <c:v>133.53333333333339</c:v>
                </c:pt>
                <c:pt idx="8013">
                  <c:v>133.55000000000001</c:v>
                </c:pt>
                <c:pt idx="8014">
                  <c:v>133.56666666666661</c:v>
                </c:pt>
                <c:pt idx="8015">
                  <c:v>133.5833333333334</c:v>
                </c:pt>
                <c:pt idx="8016">
                  <c:v>133.6</c:v>
                </c:pt>
                <c:pt idx="8017">
                  <c:v>133.61666666666659</c:v>
                </c:pt>
                <c:pt idx="8018">
                  <c:v>133.63333333333338</c:v>
                </c:pt>
                <c:pt idx="8019">
                  <c:v>133.65</c:v>
                </c:pt>
                <c:pt idx="8020">
                  <c:v>133.6666666666666</c:v>
                </c:pt>
                <c:pt idx="8021">
                  <c:v>133.68333333333339</c:v>
                </c:pt>
                <c:pt idx="8022">
                  <c:v>133.69999999999999</c:v>
                </c:pt>
                <c:pt idx="8023">
                  <c:v>133.71666666666655</c:v>
                </c:pt>
                <c:pt idx="8024">
                  <c:v>133.73333333333338</c:v>
                </c:pt>
                <c:pt idx="8025">
                  <c:v>133.75</c:v>
                </c:pt>
                <c:pt idx="8026">
                  <c:v>133.76666666666662</c:v>
                </c:pt>
                <c:pt idx="8027">
                  <c:v>133.78333333333339</c:v>
                </c:pt>
                <c:pt idx="8028">
                  <c:v>133.80000000000001</c:v>
                </c:pt>
                <c:pt idx="8029">
                  <c:v>133.81666666666661</c:v>
                </c:pt>
                <c:pt idx="8030">
                  <c:v>133.8333333333334</c:v>
                </c:pt>
                <c:pt idx="8031">
                  <c:v>133.85000000000005</c:v>
                </c:pt>
                <c:pt idx="8032">
                  <c:v>133.86666666666665</c:v>
                </c:pt>
                <c:pt idx="8033">
                  <c:v>133.88333333333344</c:v>
                </c:pt>
                <c:pt idx="8034">
                  <c:v>133.9</c:v>
                </c:pt>
                <c:pt idx="8035">
                  <c:v>133.9166666666666</c:v>
                </c:pt>
                <c:pt idx="8036">
                  <c:v>133.93333333333339</c:v>
                </c:pt>
                <c:pt idx="8037">
                  <c:v>133.94999999999999</c:v>
                </c:pt>
                <c:pt idx="8038">
                  <c:v>133.96666666666661</c:v>
                </c:pt>
                <c:pt idx="8039">
                  <c:v>133.98333333333343</c:v>
                </c:pt>
                <c:pt idx="8040">
                  <c:v>134</c:v>
                </c:pt>
                <c:pt idx="8041">
                  <c:v>134.01666666666662</c:v>
                </c:pt>
                <c:pt idx="8042">
                  <c:v>134.03333333333339</c:v>
                </c:pt>
                <c:pt idx="8043">
                  <c:v>134.05000000000001</c:v>
                </c:pt>
                <c:pt idx="8044">
                  <c:v>134.06666666666661</c:v>
                </c:pt>
                <c:pt idx="8045">
                  <c:v>134.0833333333334</c:v>
                </c:pt>
                <c:pt idx="8046">
                  <c:v>134.1</c:v>
                </c:pt>
                <c:pt idx="8047">
                  <c:v>134.11666666666659</c:v>
                </c:pt>
                <c:pt idx="8048">
                  <c:v>134.13333333333338</c:v>
                </c:pt>
                <c:pt idx="8049">
                  <c:v>134.15</c:v>
                </c:pt>
                <c:pt idx="8050">
                  <c:v>134.1666666666666</c:v>
                </c:pt>
                <c:pt idx="8051">
                  <c:v>134.18333333333339</c:v>
                </c:pt>
                <c:pt idx="8052">
                  <c:v>134.19999999999999</c:v>
                </c:pt>
                <c:pt idx="8053">
                  <c:v>134.21666666666655</c:v>
                </c:pt>
                <c:pt idx="8054">
                  <c:v>134.23333333333338</c:v>
                </c:pt>
                <c:pt idx="8055">
                  <c:v>134.25</c:v>
                </c:pt>
                <c:pt idx="8056">
                  <c:v>134.26666666666662</c:v>
                </c:pt>
                <c:pt idx="8057">
                  <c:v>134.28333333333339</c:v>
                </c:pt>
                <c:pt idx="8058">
                  <c:v>134.30000000000001</c:v>
                </c:pt>
                <c:pt idx="8059">
                  <c:v>134.31666666666661</c:v>
                </c:pt>
                <c:pt idx="8060">
                  <c:v>134.3333333333334</c:v>
                </c:pt>
                <c:pt idx="8061">
                  <c:v>134.35000000000005</c:v>
                </c:pt>
                <c:pt idx="8062">
                  <c:v>134.36666666666665</c:v>
                </c:pt>
                <c:pt idx="8063">
                  <c:v>134.38333333333344</c:v>
                </c:pt>
                <c:pt idx="8064">
                  <c:v>134.4</c:v>
                </c:pt>
                <c:pt idx="8065">
                  <c:v>134.4166666666666</c:v>
                </c:pt>
                <c:pt idx="8066">
                  <c:v>134.43333333333339</c:v>
                </c:pt>
                <c:pt idx="8067">
                  <c:v>134.44999999999999</c:v>
                </c:pt>
                <c:pt idx="8068">
                  <c:v>134.46666666666661</c:v>
                </c:pt>
                <c:pt idx="8069">
                  <c:v>134.48333333333343</c:v>
                </c:pt>
                <c:pt idx="8070">
                  <c:v>134.5</c:v>
                </c:pt>
                <c:pt idx="8071">
                  <c:v>134.51666666666662</c:v>
                </c:pt>
                <c:pt idx="8072">
                  <c:v>134.53333333333339</c:v>
                </c:pt>
                <c:pt idx="8073">
                  <c:v>134.55000000000001</c:v>
                </c:pt>
                <c:pt idx="8074">
                  <c:v>134.56666666666661</c:v>
                </c:pt>
                <c:pt idx="8075">
                  <c:v>134.5833333333334</c:v>
                </c:pt>
                <c:pt idx="8076">
                  <c:v>134.6</c:v>
                </c:pt>
                <c:pt idx="8077">
                  <c:v>134.61666666666659</c:v>
                </c:pt>
                <c:pt idx="8078">
                  <c:v>134.63333333333338</c:v>
                </c:pt>
                <c:pt idx="8079">
                  <c:v>134.65</c:v>
                </c:pt>
                <c:pt idx="8080">
                  <c:v>134.6666666666666</c:v>
                </c:pt>
                <c:pt idx="8081">
                  <c:v>134.68333333333339</c:v>
                </c:pt>
                <c:pt idx="8082">
                  <c:v>134.69999999999999</c:v>
                </c:pt>
                <c:pt idx="8083">
                  <c:v>134.71666666666655</c:v>
                </c:pt>
                <c:pt idx="8084">
                  <c:v>134.73333333333338</c:v>
                </c:pt>
                <c:pt idx="8085">
                  <c:v>134.75</c:v>
                </c:pt>
                <c:pt idx="8086">
                  <c:v>134.76666666666662</c:v>
                </c:pt>
                <c:pt idx="8087">
                  <c:v>134.78333333333339</c:v>
                </c:pt>
                <c:pt idx="8088">
                  <c:v>134.80000000000001</c:v>
                </c:pt>
                <c:pt idx="8089">
                  <c:v>134.81666666666661</c:v>
                </c:pt>
                <c:pt idx="8090">
                  <c:v>134.8333333333334</c:v>
                </c:pt>
                <c:pt idx="8091">
                  <c:v>134.85000000000005</c:v>
                </c:pt>
                <c:pt idx="8092">
                  <c:v>134.86666666666665</c:v>
                </c:pt>
                <c:pt idx="8093">
                  <c:v>134.88333333333344</c:v>
                </c:pt>
                <c:pt idx="8094">
                  <c:v>134.9</c:v>
                </c:pt>
                <c:pt idx="8095">
                  <c:v>134.9166666666666</c:v>
                </c:pt>
                <c:pt idx="8096">
                  <c:v>134.93333333333339</c:v>
                </c:pt>
                <c:pt idx="8097">
                  <c:v>134.94999999999999</c:v>
                </c:pt>
                <c:pt idx="8098">
                  <c:v>134.96666666666661</c:v>
                </c:pt>
                <c:pt idx="8099">
                  <c:v>134.98333333333343</c:v>
                </c:pt>
                <c:pt idx="8100">
                  <c:v>135</c:v>
                </c:pt>
                <c:pt idx="8101">
                  <c:v>135.01666666666662</c:v>
                </c:pt>
                <c:pt idx="8102">
                  <c:v>135.03333333333339</c:v>
                </c:pt>
                <c:pt idx="8103">
                  <c:v>135.05000000000001</c:v>
                </c:pt>
                <c:pt idx="8104">
                  <c:v>135.06666666666661</c:v>
                </c:pt>
                <c:pt idx="8105">
                  <c:v>135.0833333333334</c:v>
                </c:pt>
                <c:pt idx="8106">
                  <c:v>135.1</c:v>
                </c:pt>
                <c:pt idx="8107">
                  <c:v>135.11666666666659</c:v>
                </c:pt>
                <c:pt idx="8108">
                  <c:v>135.13333333333338</c:v>
                </c:pt>
                <c:pt idx="8109">
                  <c:v>135.15</c:v>
                </c:pt>
                <c:pt idx="8110">
                  <c:v>135.1666666666666</c:v>
                </c:pt>
                <c:pt idx="8111">
                  <c:v>135.18333333333339</c:v>
                </c:pt>
                <c:pt idx="8112">
                  <c:v>135.19999999999999</c:v>
                </c:pt>
                <c:pt idx="8113">
                  <c:v>135.21666666666655</c:v>
                </c:pt>
                <c:pt idx="8114">
                  <c:v>135.23333333333338</c:v>
                </c:pt>
                <c:pt idx="8115">
                  <c:v>135.25</c:v>
                </c:pt>
                <c:pt idx="8116">
                  <c:v>135.26666666666662</c:v>
                </c:pt>
                <c:pt idx="8117">
                  <c:v>135.28333333333339</c:v>
                </c:pt>
                <c:pt idx="8118">
                  <c:v>135.30000000000001</c:v>
                </c:pt>
                <c:pt idx="8119">
                  <c:v>135.31666666666661</c:v>
                </c:pt>
                <c:pt idx="8120">
                  <c:v>135.3333333333334</c:v>
                </c:pt>
                <c:pt idx="8121">
                  <c:v>135.35000000000005</c:v>
                </c:pt>
                <c:pt idx="8122">
                  <c:v>135.36666666666665</c:v>
                </c:pt>
                <c:pt idx="8123">
                  <c:v>135.38333333333344</c:v>
                </c:pt>
                <c:pt idx="8124">
                  <c:v>135.4</c:v>
                </c:pt>
                <c:pt idx="8125">
                  <c:v>135.4166666666666</c:v>
                </c:pt>
                <c:pt idx="8126">
                  <c:v>135.43333333333339</c:v>
                </c:pt>
                <c:pt idx="8127">
                  <c:v>135.44999999999999</c:v>
                </c:pt>
                <c:pt idx="8128">
                  <c:v>135.46666666666661</c:v>
                </c:pt>
                <c:pt idx="8129">
                  <c:v>135.48333333333343</c:v>
                </c:pt>
                <c:pt idx="8130">
                  <c:v>135.5</c:v>
                </c:pt>
                <c:pt idx="8131">
                  <c:v>135.51666666666662</c:v>
                </c:pt>
                <c:pt idx="8132">
                  <c:v>135.53333333333339</c:v>
                </c:pt>
                <c:pt idx="8133">
                  <c:v>135.55000000000001</c:v>
                </c:pt>
                <c:pt idx="8134">
                  <c:v>135.56666666666661</c:v>
                </c:pt>
                <c:pt idx="8135">
                  <c:v>135.5833333333334</c:v>
                </c:pt>
                <c:pt idx="8136">
                  <c:v>135.6</c:v>
                </c:pt>
                <c:pt idx="8137">
                  <c:v>135.61666666666659</c:v>
                </c:pt>
                <c:pt idx="8138">
                  <c:v>135.63333333333338</c:v>
                </c:pt>
                <c:pt idx="8139">
                  <c:v>135.65</c:v>
                </c:pt>
                <c:pt idx="8140">
                  <c:v>135.6666666666666</c:v>
                </c:pt>
                <c:pt idx="8141">
                  <c:v>135.68333333333339</c:v>
                </c:pt>
                <c:pt idx="8142">
                  <c:v>135.69999999999999</c:v>
                </c:pt>
                <c:pt idx="8143">
                  <c:v>135.71666666666655</c:v>
                </c:pt>
                <c:pt idx="8144">
                  <c:v>135.73333333333338</c:v>
                </c:pt>
                <c:pt idx="8145">
                  <c:v>135.75</c:v>
                </c:pt>
                <c:pt idx="8146">
                  <c:v>135.76666666666662</c:v>
                </c:pt>
                <c:pt idx="8147">
                  <c:v>135.78333333333339</c:v>
                </c:pt>
                <c:pt idx="8148">
                  <c:v>135.80000000000001</c:v>
                </c:pt>
                <c:pt idx="8149">
                  <c:v>135.81666666666661</c:v>
                </c:pt>
                <c:pt idx="8150">
                  <c:v>135.8333333333334</c:v>
                </c:pt>
                <c:pt idx="8151">
                  <c:v>135.85000000000005</c:v>
                </c:pt>
                <c:pt idx="8152">
                  <c:v>135.86666666666665</c:v>
                </c:pt>
                <c:pt idx="8153">
                  <c:v>135.88333333333344</c:v>
                </c:pt>
                <c:pt idx="8154">
                  <c:v>135.9</c:v>
                </c:pt>
                <c:pt idx="8155">
                  <c:v>135.9166666666666</c:v>
                </c:pt>
                <c:pt idx="8156">
                  <c:v>135.93333333333339</c:v>
                </c:pt>
                <c:pt idx="8157">
                  <c:v>135.94999999999999</c:v>
                </c:pt>
                <c:pt idx="8158">
                  <c:v>135.96666666666661</c:v>
                </c:pt>
                <c:pt idx="8159">
                  <c:v>135.98333333333343</c:v>
                </c:pt>
                <c:pt idx="8160">
                  <c:v>136</c:v>
                </c:pt>
                <c:pt idx="8161">
                  <c:v>136.01666666666662</c:v>
                </c:pt>
                <c:pt idx="8162">
                  <c:v>136.03333333333339</c:v>
                </c:pt>
                <c:pt idx="8163">
                  <c:v>136.05000000000001</c:v>
                </c:pt>
                <c:pt idx="8164">
                  <c:v>136.06666666666661</c:v>
                </c:pt>
                <c:pt idx="8165">
                  <c:v>136.0833333333334</c:v>
                </c:pt>
                <c:pt idx="8166">
                  <c:v>136.1</c:v>
                </c:pt>
                <c:pt idx="8167">
                  <c:v>136.11666666666659</c:v>
                </c:pt>
                <c:pt idx="8168">
                  <c:v>136.13333333333338</c:v>
                </c:pt>
                <c:pt idx="8169">
                  <c:v>136.15</c:v>
                </c:pt>
                <c:pt idx="8170">
                  <c:v>136.1666666666666</c:v>
                </c:pt>
                <c:pt idx="8171">
                  <c:v>136.18333333333339</c:v>
                </c:pt>
                <c:pt idx="8172">
                  <c:v>136.19999999999999</c:v>
                </c:pt>
                <c:pt idx="8173">
                  <c:v>136.21666666666655</c:v>
                </c:pt>
                <c:pt idx="8174">
                  <c:v>136.23333333333338</c:v>
                </c:pt>
                <c:pt idx="8175">
                  <c:v>136.25</c:v>
                </c:pt>
                <c:pt idx="8176">
                  <c:v>136.26666666666662</c:v>
                </c:pt>
                <c:pt idx="8177">
                  <c:v>136.28333333333339</c:v>
                </c:pt>
                <c:pt idx="8178">
                  <c:v>136.30000000000001</c:v>
                </c:pt>
                <c:pt idx="8179">
                  <c:v>136.31666666666661</c:v>
                </c:pt>
                <c:pt idx="8180">
                  <c:v>136.3333333333334</c:v>
                </c:pt>
                <c:pt idx="8181">
                  <c:v>136.35000000000005</c:v>
                </c:pt>
                <c:pt idx="8182">
                  <c:v>136.36666666666665</c:v>
                </c:pt>
                <c:pt idx="8183">
                  <c:v>136.38333333333344</c:v>
                </c:pt>
                <c:pt idx="8184">
                  <c:v>136.4</c:v>
                </c:pt>
                <c:pt idx="8185">
                  <c:v>136.4166666666666</c:v>
                </c:pt>
                <c:pt idx="8186">
                  <c:v>136.43333333333339</c:v>
                </c:pt>
                <c:pt idx="8187">
                  <c:v>136.44999999999999</c:v>
                </c:pt>
                <c:pt idx="8188">
                  <c:v>136.46666666666661</c:v>
                </c:pt>
                <c:pt idx="8189">
                  <c:v>136.48333333333343</c:v>
                </c:pt>
                <c:pt idx="8190">
                  <c:v>136.5</c:v>
                </c:pt>
                <c:pt idx="8191">
                  <c:v>136.51666666666662</c:v>
                </c:pt>
                <c:pt idx="8192">
                  <c:v>136.53333333333339</c:v>
                </c:pt>
                <c:pt idx="8193">
                  <c:v>136.55000000000001</c:v>
                </c:pt>
                <c:pt idx="8194">
                  <c:v>136.56666666666661</c:v>
                </c:pt>
                <c:pt idx="8195">
                  <c:v>136.5833333333334</c:v>
                </c:pt>
                <c:pt idx="8196">
                  <c:v>136.6</c:v>
                </c:pt>
                <c:pt idx="8197">
                  <c:v>136.61666666666659</c:v>
                </c:pt>
                <c:pt idx="8198">
                  <c:v>136.63333333333338</c:v>
                </c:pt>
                <c:pt idx="8199">
                  <c:v>136.65</c:v>
                </c:pt>
                <c:pt idx="8200">
                  <c:v>136.6666666666666</c:v>
                </c:pt>
                <c:pt idx="8201">
                  <c:v>136.68333333333339</c:v>
                </c:pt>
                <c:pt idx="8202">
                  <c:v>136.69999999999999</c:v>
                </c:pt>
                <c:pt idx="8203">
                  <c:v>136.71666666666655</c:v>
                </c:pt>
                <c:pt idx="8204">
                  <c:v>136.73333333333338</c:v>
                </c:pt>
                <c:pt idx="8205">
                  <c:v>136.75</c:v>
                </c:pt>
                <c:pt idx="8206">
                  <c:v>136.76666666666662</c:v>
                </c:pt>
                <c:pt idx="8207">
                  <c:v>136.78333333333339</c:v>
                </c:pt>
                <c:pt idx="8208">
                  <c:v>136.80000000000001</c:v>
                </c:pt>
                <c:pt idx="8209">
                  <c:v>136.81666666666661</c:v>
                </c:pt>
                <c:pt idx="8210">
                  <c:v>136.8333333333334</c:v>
                </c:pt>
                <c:pt idx="8211">
                  <c:v>136.85000000000005</c:v>
                </c:pt>
                <c:pt idx="8212">
                  <c:v>136.86666666666665</c:v>
                </c:pt>
                <c:pt idx="8213">
                  <c:v>136.88333333333344</c:v>
                </c:pt>
                <c:pt idx="8214">
                  <c:v>136.9</c:v>
                </c:pt>
                <c:pt idx="8215">
                  <c:v>136.9166666666666</c:v>
                </c:pt>
                <c:pt idx="8216">
                  <c:v>136.93333333333339</c:v>
                </c:pt>
                <c:pt idx="8217">
                  <c:v>136.94999999999999</c:v>
                </c:pt>
                <c:pt idx="8218">
                  <c:v>136.96666666666661</c:v>
                </c:pt>
                <c:pt idx="8219">
                  <c:v>136.98333333333343</c:v>
                </c:pt>
                <c:pt idx="8220">
                  <c:v>137</c:v>
                </c:pt>
                <c:pt idx="8221">
                  <c:v>137.01666666666662</c:v>
                </c:pt>
                <c:pt idx="8222">
                  <c:v>137.03333333333339</c:v>
                </c:pt>
                <c:pt idx="8223">
                  <c:v>137.05000000000001</c:v>
                </c:pt>
                <c:pt idx="8224">
                  <c:v>137.06666666666661</c:v>
                </c:pt>
                <c:pt idx="8225">
                  <c:v>137.0833333333334</c:v>
                </c:pt>
                <c:pt idx="8226">
                  <c:v>137.1</c:v>
                </c:pt>
                <c:pt idx="8227">
                  <c:v>137.11666666666659</c:v>
                </c:pt>
                <c:pt idx="8228">
                  <c:v>137.13333333333338</c:v>
                </c:pt>
                <c:pt idx="8229">
                  <c:v>137.15</c:v>
                </c:pt>
                <c:pt idx="8230">
                  <c:v>137.1666666666666</c:v>
                </c:pt>
                <c:pt idx="8231">
                  <c:v>137.18333333333339</c:v>
                </c:pt>
                <c:pt idx="8232">
                  <c:v>137.19999999999999</c:v>
                </c:pt>
                <c:pt idx="8233">
                  <c:v>137.21666666666655</c:v>
                </c:pt>
                <c:pt idx="8234">
                  <c:v>137.23333333333338</c:v>
                </c:pt>
                <c:pt idx="8235">
                  <c:v>137.25</c:v>
                </c:pt>
                <c:pt idx="8236">
                  <c:v>137.26666666666662</c:v>
                </c:pt>
                <c:pt idx="8237">
                  <c:v>137.28333333333339</c:v>
                </c:pt>
                <c:pt idx="8238">
                  <c:v>137.30000000000001</c:v>
                </c:pt>
                <c:pt idx="8239">
                  <c:v>137.31666666666661</c:v>
                </c:pt>
                <c:pt idx="8240">
                  <c:v>137.3333333333334</c:v>
                </c:pt>
                <c:pt idx="8241">
                  <c:v>137.35000000000005</c:v>
                </c:pt>
                <c:pt idx="8242">
                  <c:v>137.36666666666665</c:v>
                </c:pt>
                <c:pt idx="8243">
                  <c:v>137.38333333333344</c:v>
                </c:pt>
                <c:pt idx="8244">
                  <c:v>137.4</c:v>
                </c:pt>
                <c:pt idx="8245">
                  <c:v>137.4166666666666</c:v>
                </c:pt>
                <c:pt idx="8246">
                  <c:v>137.43333333333339</c:v>
                </c:pt>
                <c:pt idx="8247">
                  <c:v>137.44999999999999</c:v>
                </c:pt>
                <c:pt idx="8248">
                  <c:v>137.46666666666661</c:v>
                </c:pt>
                <c:pt idx="8249">
                  <c:v>137.48333333333343</c:v>
                </c:pt>
                <c:pt idx="8250">
                  <c:v>137.5</c:v>
                </c:pt>
                <c:pt idx="8251">
                  <c:v>137.51666666666662</c:v>
                </c:pt>
                <c:pt idx="8252">
                  <c:v>137.53333333333339</c:v>
                </c:pt>
                <c:pt idx="8253">
                  <c:v>137.55000000000001</c:v>
                </c:pt>
                <c:pt idx="8254">
                  <c:v>137.56666666666661</c:v>
                </c:pt>
                <c:pt idx="8255">
                  <c:v>137.5833333333334</c:v>
                </c:pt>
                <c:pt idx="8256">
                  <c:v>137.6</c:v>
                </c:pt>
                <c:pt idx="8257">
                  <c:v>137.61666666666659</c:v>
                </c:pt>
                <c:pt idx="8258">
                  <c:v>137.63333333333338</c:v>
                </c:pt>
                <c:pt idx="8259">
                  <c:v>137.65</c:v>
                </c:pt>
                <c:pt idx="8260">
                  <c:v>137.6666666666666</c:v>
                </c:pt>
                <c:pt idx="8261">
                  <c:v>137.68333333333339</c:v>
                </c:pt>
                <c:pt idx="8262">
                  <c:v>137.69999999999999</c:v>
                </c:pt>
                <c:pt idx="8263">
                  <c:v>137.71666666666655</c:v>
                </c:pt>
                <c:pt idx="8264">
                  <c:v>137.73333333333338</c:v>
                </c:pt>
                <c:pt idx="8265">
                  <c:v>137.75</c:v>
                </c:pt>
                <c:pt idx="8266">
                  <c:v>137.76666666666662</c:v>
                </c:pt>
                <c:pt idx="8267">
                  <c:v>137.78333333333339</c:v>
                </c:pt>
                <c:pt idx="8268">
                  <c:v>137.80000000000001</c:v>
                </c:pt>
                <c:pt idx="8269">
                  <c:v>137.81666666666661</c:v>
                </c:pt>
                <c:pt idx="8270">
                  <c:v>137.8333333333334</c:v>
                </c:pt>
                <c:pt idx="8271">
                  <c:v>137.85000000000005</c:v>
                </c:pt>
                <c:pt idx="8272">
                  <c:v>137.86666666666665</c:v>
                </c:pt>
                <c:pt idx="8273">
                  <c:v>137.88333333333344</c:v>
                </c:pt>
                <c:pt idx="8274">
                  <c:v>137.9</c:v>
                </c:pt>
                <c:pt idx="8275">
                  <c:v>137.9166666666666</c:v>
                </c:pt>
                <c:pt idx="8276">
                  <c:v>137.93333333333339</c:v>
                </c:pt>
                <c:pt idx="8277">
                  <c:v>137.94999999999999</c:v>
                </c:pt>
                <c:pt idx="8278">
                  <c:v>137.96666666666661</c:v>
                </c:pt>
                <c:pt idx="8279">
                  <c:v>137.98333333333343</c:v>
                </c:pt>
                <c:pt idx="8280">
                  <c:v>138</c:v>
                </c:pt>
                <c:pt idx="8281">
                  <c:v>138.01666666666662</c:v>
                </c:pt>
                <c:pt idx="8282">
                  <c:v>138.03333333333339</c:v>
                </c:pt>
                <c:pt idx="8283">
                  <c:v>138.05000000000001</c:v>
                </c:pt>
                <c:pt idx="8284">
                  <c:v>138.06666666666661</c:v>
                </c:pt>
                <c:pt idx="8285">
                  <c:v>138.0833333333334</c:v>
                </c:pt>
                <c:pt idx="8286">
                  <c:v>138.1</c:v>
                </c:pt>
                <c:pt idx="8287">
                  <c:v>138.11666666666659</c:v>
                </c:pt>
                <c:pt idx="8288">
                  <c:v>138.13333333333338</c:v>
                </c:pt>
                <c:pt idx="8289">
                  <c:v>138.15</c:v>
                </c:pt>
                <c:pt idx="8290">
                  <c:v>138.1666666666666</c:v>
                </c:pt>
                <c:pt idx="8291">
                  <c:v>138.18333333333339</c:v>
                </c:pt>
                <c:pt idx="8292">
                  <c:v>138.19999999999999</c:v>
                </c:pt>
                <c:pt idx="8293">
                  <c:v>138.21666666666655</c:v>
                </c:pt>
                <c:pt idx="8294">
                  <c:v>138.23333333333338</c:v>
                </c:pt>
                <c:pt idx="8295">
                  <c:v>138.25</c:v>
                </c:pt>
                <c:pt idx="8296">
                  <c:v>138.26666666666662</c:v>
                </c:pt>
                <c:pt idx="8297">
                  <c:v>138.28333333333339</c:v>
                </c:pt>
                <c:pt idx="8298">
                  <c:v>138.30000000000001</c:v>
                </c:pt>
                <c:pt idx="8299">
                  <c:v>138.31666666666661</c:v>
                </c:pt>
                <c:pt idx="8300">
                  <c:v>138.3333333333334</c:v>
                </c:pt>
                <c:pt idx="8301">
                  <c:v>138.35000000000005</c:v>
                </c:pt>
                <c:pt idx="8302">
                  <c:v>138.36666666666665</c:v>
                </c:pt>
                <c:pt idx="8303">
                  <c:v>138.38333333333344</c:v>
                </c:pt>
                <c:pt idx="8304">
                  <c:v>138.4</c:v>
                </c:pt>
                <c:pt idx="8305">
                  <c:v>138.4166666666666</c:v>
                </c:pt>
                <c:pt idx="8306">
                  <c:v>138.43333333333339</c:v>
                </c:pt>
                <c:pt idx="8307">
                  <c:v>138.44999999999999</c:v>
                </c:pt>
                <c:pt idx="8308">
                  <c:v>138.46666666666661</c:v>
                </c:pt>
                <c:pt idx="8309">
                  <c:v>138.48333333333343</c:v>
                </c:pt>
                <c:pt idx="8310">
                  <c:v>138.5</c:v>
                </c:pt>
                <c:pt idx="8311">
                  <c:v>138.51666666666662</c:v>
                </c:pt>
                <c:pt idx="8312">
                  <c:v>138.53333333333339</c:v>
                </c:pt>
                <c:pt idx="8313">
                  <c:v>138.55000000000001</c:v>
                </c:pt>
                <c:pt idx="8314">
                  <c:v>138.56666666666661</c:v>
                </c:pt>
                <c:pt idx="8315">
                  <c:v>138.5833333333334</c:v>
                </c:pt>
                <c:pt idx="8316">
                  <c:v>138.6</c:v>
                </c:pt>
                <c:pt idx="8317">
                  <c:v>138.61666666666659</c:v>
                </c:pt>
                <c:pt idx="8318">
                  <c:v>138.63333333333338</c:v>
                </c:pt>
                <c:pt idx="8319">
                  <c:v>138.65</c:v>
                </c:pt>
                <c:pt idx="8320">
                  <c:v>138.6666666666666</c:v>
                </c:pt>
                <c:pt idx="8321">
                  <c:v>138.68333333333339</c:v>
                </c:pt>
                <c:pt idx="8322">
                  <c:v>138.69999999999999</c:v>
                </c:pt>
                <c:pt idx="8323">
                  <c:v>138.71666666666655</c:v>
                </c:pt>
                <c:pt idx="8324">
                  <c:v>138.73333333333338</c:v>
                </c:pt>
                <c:pt idx="8325">
                  <c:v>138.75</c:v>
                </c:pt>
                <c:pt idx="8326">
                  <c:v>138.76666666666662</c:v>
                </c:pt>
                <c:pt idx="8327">
                  <c:v>138.78333333333339</c:v>
                </c:pt>
                <c:pt idx="8328">
                  <c:v>138.80000000000001</c:v>
                </c:pt>
                <c:pt idx="8329">
                  <c:v>138.81666666666661</c:v>
                </c:pt>
                <c:pt idx="8330">
                  <c:v>138.8333333333334</c:v>
                </c:pt>
                <c:pt idx="8331">
                  <c:v>138.85000000000005</c:v>
                </c:pt>
                <c:pt idx="8332">
                  <c:v>138.86666666666665</c:v>
                </c:pt>
                <c:pt idx="8333">
                  <c:v>138.88333333333344</c:v>
                </c:pt>
                <c:pt idx="8334">
                  <c:v>138.9</c:v>
                </c:pt>
                <c:pt idx="8335">
                  <c:v>138.9166666666666</c:v>
                </c:pt>
                <c:pt idx="8336">
                  <c:v>138.93333333333339</c:v>
                </c:pt>
                <c:pt idx="8337">
                  <c:v>138.94999999999999</c:v>
                </c:pt>
                <c:pt idx="8338">
                  <c:v>138.96666666666661</c:v>
                </c:pt>
                <c:pt idx="8339">
                  <c:v>138.98333333333343</c:v>
                </c:pt>
                <c:pt idx="8340">
                  <c:v>139</c:v>
                </c:pt>
                <c:pt idx="8341">
                  <c:v>139.01666666666662</c:v>
                </c:pt>
                <c:pt idx="8342">
                  <c:v>139.03333333333339</c:v>
                </c:pt>
                <c:pt idx="8343">
                  <c:v>139.05000000000001</c:v>
                </c:pt>
                <c:pt idx="8344">
                  <c:v>139.06666666666661</c:v>
                </c:pt>
                <c:pt idx="8345">
                  <c:v>139.0833333333334</c:v>
                </c:pt>
                <c:pt idx="8346">
                  <c:v>139.1</c:v>
                </c:pt>
                <c:pt idx="8347">
                  <c:v>139.11666666666659</c:v>
                </c:pt>
                <c:pt idx="8348">
                  <c:v>139.13333333333338</c:v>
                </c:pt>
                <c:pt idx="8349">
                  <c:v>139.15</c:v>
                </c:pt>
                <c:pt idx="8350">
                  <c:v>139.1666666666666</c:v>
                </c:pt>
                <c:pt idx="8351">
                  <c:v>139.18333333333339</c:v>
                </c:pt>
                <c:pt idx="8352">
                  <c:v>139.19999999999999</c:v>
                </c:pt>
                <c:pt idx="8353">
                  <c:v>139.21666666666655</c:v>
                </c:pt>
                <c:pt idx="8354">
                  <c:v>139.23333333333338</c:v>
                </c:pt>
                <c:pt idx="8355">
                  <c:v>139.25</c:v>
                </c:pt>
                <c:pt idx="8356">
                  <c:v>139.26666666666662</c:v>
                </c:pt>
                <c:pt idx="8357">
                  <c:v>139.28333333333339</c:v>
                </c:pt>
                <c:pt idx="8358">
                  <c:v>139.30000000000001</c:v>
                </c:pt>
                <c:pt idx="8359">
                  <c:v>139.31666666666661</c:v>
                </c:pt>
                <c:pt idx="8360">
                  <c:v>139.3333333333334</c:v>
                </c:pt>
                <c:pt idx="8361">
                  <c:v>139.35000000000005</c:v>
                </c:pt>
                <c:pt idx="8362">
                  <c:v>139.36666666666665</c:v>
                </c:pt>
                <c:pt idx="8363">
                  <c:v>139.38333333333344</c:v>
                </c:pt>
                <c:pt idx="8364">
                  <c:v>139.4</c:v>
                </c:pt>
                <c:pt idx="8365">
                  <c:v>139.4166666666666</c:v>
                </c:pt>
                <c:pt idx="8366">
                  <c:v>139.43333333333339</c:v>
                </c:pt>
                <c:pt idx="8367">
                  <c:v>139.44999999999999</c:v>
                </c:pt>
                <c:pt idx="8368">
                  <c:v>139.46666666666661</c:v>
                </c:pt>
                <c:pt idx="8369">
                  <c:v>139.48333333333343</c:v>
                </c:pt>
                <c:pt idx="8370">
                  <c:v>139.5</c:v>
                </c:pt>
                <c:pt idx="8371">
                  <c:v>139.51666666666662</c:v>
                </c:pt>
                <c:pt idx="8372">
                  <c:v>139.53333333333339</c:v>
                </c:pt>
                <c:pt idx="8373">
                  <c:v>139.55000000000001</c:v>
                </c:pt>
                <c:pt idx="8374">
                  <c:v>139.56666666666661</c:v>
                </c:pt>
                <c:pt idx="8375">
                  <c:v>139.5833333333334</c:v>
                </c:pt>
                <c:pt idx="8376">
                  <c:v>139.6</c:v>
                </c:pt>
                <c:pt idx="8377">
                  <c:v>139.61666666666659</c:v>
                </c:pt>
                <c:pt idx="8378">
                  <c:v>139.63333333333338</c:v>
                </c:pt>
                <c:pt idx="8379">
                  <c:v>139.65</c:v>
                </c:pt>
                <c:pt idx="8380">
                  <c:v>139.6666666666666</c:v>
                </c:pt>
                <c:pt idx="8381">
                  <c:v>139.68333333333339</c:v>
                </c:pt>
                <c:pt idx="8382">
                  <c:v>139.69999999999999</c:v>
                </c:pt>
                <c:pt idx="8383">
                  <c:v>139.71666666666655</c:v>
                </c:pt>
                <c:pt idx="8384">
                  <c:v>139.73333333333338</c:v>
                </c:pt>
                <c:pt idx="8385">
                  <c:v>139.75</c:v>
                </c:pt>
                <c:pt idx="8386">
                  <c:v>139.76666666666662</c:v>
                </c:pt>
                <c:pt idx="8387">
                  <c:v>139.78333333333339</c:v>
                </c:pt>
                <c:pt idx="8388">
                  <c:v>139.80000000000001</c:v>
                </c:pt>
                <c:pt idx="8389">
                  <c:v>139.81666666666661</c:v>
                </c:pt>
                <c:pt idx="8390">
                  <c:v>139.8333333333334</c:v>
                </c:pt>
                <c:pt idx="8391">
                  <c:v>139.85000000000005</c:v>
                </c:pt>
                <c:pt idx="8392">
                  <c:v>139.86666666666665</c:v>
                </c:pt>
                <c:pt idx="8393">
                  <c:v>139.88333333333344</c:v>
                </c:pt>
                <c:pt idx="8394">
                  <c:v>139.9</c:v>
                </c:pt>
                <c:pt idx="8395">
                  <c:v>139.9166666666666</c:v>
                </c:pt>
                <c:pt idx="8396">
                  <c:v>139.93333333333339</c:v>
                </c:pt>
                <c:pt idx="8397">
                  <c:v>139.94999999999999</c:v>
                </c:pt>
                <c:pt idx="8398">
                  <c:v>139.96666666666661</c:v>
                </c:pt>
                <c:pt idx="8399">
                  <c:v>139.98333333333343</c:v>
                </c:pt>
                <c:pt idx="8400">
                  <c:v>140</c:v>
                </c:pt>
                <c:pt idx="8401">
                  <c:v>140.01666666666662</c:v>
                </c:pt>
                <c:pt idx="8402">
                  <c:v>140.03333333333339</c:v>
                </c:pt>
                <c:pt idx="8403">
                  <c:v>140.05000000000001</c:v>
                </c:pt>
                <c:pt idx="8404">
                  <c:v>140.06666666666661</c:v>
                </c:pt>
                <c:pt idx="8405">
                  <c:v>140.0833333333334</c:v>
                </c:pt>
                <c:pt idx="8406">
                  <c:v>140.1</c:v>
                </c:pt>
                <c:pt idx="8407">
                  <c:v>140.11666666666659</c:v>
                </c:pt>
                <c:pt idx="8408">
                  <c:v>140.13333333333338</c:v>
                </c:pt>
                <c:pt idx="8409">
                  <c:v>140.15</c:v>
                </c:pt>
                <c:pt idx="8410">
                  <c:v>140.1666666666666</c:v>
                </c:pt>
                <c:pt idx="8411">
                  <c:v>140.18333333333339</c:v>
                </c:pt>
                <c:pt idx="8412">
                  <c:v>140.19999999999999</c:v>
                </c:pt>
                <c:pt idx="8413">
                  <c:v>140.21666666666655</c:v>
                </c:pt>
                <c:pt idx="8414">
                  <c:v>140.23333333333338</c:v>
                </c:pt>
                <c:pt idx="8415">
                  <c:v>140.25</c:v>
                </c:pt>
                <c:pt idx="8416">
                  <c:v>140.26666666666662</c:v>
                </c:pt>
                <c:pt idx="8417">
                  <c:v>140.28333333333339</c:v>
                </c:pt>
                <c:pt idx="8418">
                  <c:v>140.30000000000001</c:v>
                </c:pt>
                <c:pt idx="8419">
                  <c:v>140.31666666666661</c:v>
                </c:pt>
                <c:pt idx="8420">
                  <c:v>140.3333333333334</c:v>
                </c:pt>
                <c:pt idx="8421">
                  <c:v>140.35000000000005</c:v>
                </c:pt>
                <c:pt idx="8422">
                  <c:v>140.36666666666665</c:v>
                </c:pt>
                <c:pt idx="8423">
                  <c:v>140.38333333333344</c:v>
                </c:pt>
                <c:pt idx="8424">
                  <c:v>140.4</c:v>
                </c:pt>
                <c:pt idx="8425">
                  <c:v>140.4166666666666</c:v>
                </c:pt>
                <c:pt idx="8426">
                  <c:v>140.43333333333339</c:v>
                </c:pt>
                <c:pt idx="8427">
                  <c:v>140.44999999999999</c:v>
                </c:pt>
                <c:pt idx="8428">
                  <c:v>140.46666666666661</c:v>
                </c:pt>
                <c:pt idx="8429">
                  <c:v>140.48333333333343</c:v>
                </c:pt>
                <c:pt idx="8430">
                  <c:v>140.5</c:v>
                </c:pt>
                <c:pt idx="8431">
                  <c:v>140.51666666666662</c:v>
                </c:pt>
                <c:pt idx="8432">
                  <c:v>140.53333333333339</c:v>
                </c:pt>
                <c:pt idx="8433">
                  <c:v>140.55000000000001</c:v>
                </c:pt>
                <c:pt idx="8434">
                  <c:v>140.56666666666661</c:v>
                </c:pt>
                <c:pt idx="8435">
                  <c:v>140.5833333333334</c:v>
                </c:pt>
                <c:pt idx="8436">
                  <c:v>140.6</c:v>
                </c:pt>
                <c:pt idx="8437">
                  <c:v>140.61666666666659</c:v>
                </c:pt>
                <c:pt idx="8438">
                  <c:v>140.63333333333338</c:v>
                </c:pt>
                <c:pt idx="8439">
                  <c:v>140.65</c:v>
                </c:pt>
                <c:pt idx="8440">
                  <c:v>140.6666666666666</c:v>
                </c:pt>
                <c:pt idx="8441">
                  <c:v>140.68333333333339</c:v>
                </c:pt>
                <c:pt idx="8442">
                  <c:v>140.69999999999999</c:v>
                </c:pt>
                <c:pt idx="8443">
                  <c:v>140.71666666666655</c:v>
                </c:pt>
                <c:pt idx="8444">
                  <c:v>140.73333333333338</c:v>
                </c:pt>
                <c:pt idx="8445">
                  <c:v>140.75</c:v>
                </c:pt>
                <c:pt idx="8446">
                  <c:v>140.76666666666662</c:v>
                </c:pt>
                <c:pt idx="8447">
                  <c:v>140.78333333333339</c:v>
                </c:pt>
                <c:pt idx="8448">
                  <c:v>140.80000000000001</c:v>
                </c:pt>
                <c:pt idx="8449">
                  <c:v>140.81666666666661</c:v>
                </c:pt>
                <c:pt idx="8450">
                  <c:v>140.8333333333334</c:v>
                </c:pt>
                <c:pt idx="8451">
                  <c:v>140.85000000000005</c:v>
                </c:pt>
                <c:pt idx="8452">
                  <c:v>140.86666666666665</c:v>
                </c:pt>
                <c:pt idx="8453">
                  <c:v>140.88333333333344</c:v>
                </c:pt>
                <c:pt idx="8454">
                  <c:v>140.9</c:v>
                </c:pt>
                <c:pt idx="8455">
                  <c:v>140.9166666666666</c:v>
                </c:pt>
                <c:pt idx="8456">
                  <c:v>140.93333333333339</c:v>
                </c:pt>
                <c:pt idx="8457">
                  <c:v>140.94999999999999</c:v>
                </c:pt>
                <c:pt idx="8458">
                  <c:v>140.96666666666661</c:v>
                </c:pt>
                <c:pt idx="8459">
                  <c:v>140.98333333333343</c:v>
                </c:pt>
                <c:pt idx="8460">
                  <c:v>141</c:v>
                </c:pt>
                <c:pt idx="8461">
                  <c:v>141.01666666666662</c:v>
                </c:pt>
                <c:pt idx="8462">
                  <c:v>141.03333333333339</c:v>
                </c:pt>
                <c:pt idx="8463">
                  <c:v>141.05000000000001</c:v>
                </c:pt>
                <c:pt idx="8464">
                  <c:v>141.06666666666661</c:v>
                </c:pt>
                <c:pt idx="8465">
                  <c:v>141.0833333333334</c:v>
                </c:pt>
                <c:pt idx="8466">
                  <c:v>141.1</c:v>
                </c:pt>
                <c:pt idx="8467">
                  <c:v>141.11666666666659</c:v>
                </c:pt>
                <c:pt idx="8468">
                  <c:v>141.13333333333338</c:v>
                </c:pt>
                <c:pt idx="8469">
                  <c:v>141.15</c:v>
                </c:pt>
                <c:pt idx="8470">
                  <c:v>141.1666666666666</c:v>
                </c:pt>
                <c:pt idx="8471">
                  <c:v>141.18333333333339</c:v>
                </c:pt>
                <c:pt idx="8472">
                  <c:v>141.19999999999999</c:v>
                </c:pt>
                <c:pt idx="8473">
                  <c:v>141.21666666666655</c:v>
                </c:pt>
                <c:pt idx="8474">
                  <c:v>141.23333333333338</c:v>
                </c:pt>
                <c:pt idx="8475">
                  <c:v>141.25</c:v>
                </c:pt>
                <c:pt idx="8476">
                  <c:v>141.26666666666662</c:v>
                </c:pt>
                <c:pt idx="8477">
                  <c:v>141.28333333333339</c:v>
                </c:pt>
                <c:pt idx="8478">
                  <c:v>141.30000000000001</c:v>
                </c:pt>
                <c:pt idx="8479">
                  <c:v>141.31666666666661</c:v>
                </c:pt>
                <c:pt idx="8480">
                  <c:v>141.3333333333334</c:v>
                </c:pt>
                <c:pt idx="8481">
                  <c:v>141.35000000000005</c:v>
                </c:pt>
                <c:pt idx="8482">
                  <c:v>141.36666666666665</c:v>
                </c:pt>
                <c:pt idx="8483">
                  <c:v>141.38333333333344</c:v>
                </c:pt>
                <c:pt idx="8484">
                  <c:v>141.4</c:v>
                </c:pt>
                <c:pt idx="8485">
                  <c:v>141.4166666666666</c:v>
                </c:pt>
                <c:pt idx="8486">
                  <c:v>141.43333333333339</c:v>
                </c:pt>
                <c:pt idx="8487">
                  <c:v>141.44999999999999</c:v>
                </c:pt>
                <c:pt idx="8488">
                  <c:v>141.46666666666661</c:v>
                </c:pt>
                <c:pt idx="8489">
                  <c:v>141.48333333333343</c:v>
                </c:pt>
                <c:pt idx="8490">
                  <c:v>141.5</c:v>
                </c:pt>
                <c:pt idx="8491">
                  <c:v>141.51666666666662</c:v>
                </c:pt>
                <c:pt idx="8492">
                  <c:v>141.53333333333339</c:v>
                </c:pt>
                <c:pt idx="8493">
                  <c:v>141.55000000000001</c:v>
                </c:pt>
                <c:pt idx="8494">
                  <c:v>141.56666666666661</c:v>
                </c:pt>
                <c:pt idx="8495">
                  <c:v>141.5833333333334</c:v>
                </c:pt>
                <c:pt idx="8496">
                  <c:v>141.6</c:v>
                </c:pt>
                <c:pt idx="8497">
                  <c:v>141.61666666666659</c:v>
                </c:pt>
                <c:pt idx="8498">
                  <c:v>141.63333333333338</c:v>
                </c:pt>
                <c:pt idx="8499">
                  <c:v>141.65</c:v>
                </c:pt>
                <c:pt idx="8500">
                  <c:v>141.6666666666666</c:v>
                </c:pt>
                <c:pt idx="8501">
                  <c:v>141.68333333333339</c:v>
                </c:pt>
                <c:pt idx="8502">
                  <c:v>141.69999999999999</c:v>
                </c:pt>
                <c:pt idx="8503">
                  <c:v>141.71666666666655</c:v>
                </c:pt>
                <c:pt idx="8504">
                  <c:v>141.73333333333338</c:v>
                </c:pt>
                <c:pt idx="8505">
                  <c:v>141.75</c:v>
                </c:pt>
                <c:pt idx="8506">
                  <c:v>141.76666666666662</c:v>
                </c:pt>
                <c:pt idx="8507">
                  <c:v>141.78333333333339</c:v>
                </c:pt>
                <c:pt idx="8508">
                  <c:v>141.80000000000001</c:v>
                </c:pt>
                <c:pt idx="8509">
                  <c:v>141.81666666666661</c:v>
                </c:pt>
                <c:pt idx="8510">
                  <c:v>141.8333333333334</c:v>
                </c:pt>
                <c:pt idx="8511">
                  <c:v>141.85000000000005</c:v>
                </c:pt>
                <c:pt idx="8512">
                  <c:v>141.86666666666665</c:v>
                </c:pt>
                <c:pt idx="8513">
                  <c:v>141.88333333333344</c:v>
                </c:pt>
                <c:pt idx="8514">
                  <c:v>141.9</c:v>
                </c:pt>
                <c:pt idx="8515">
                  <c:v>141.9166666666666</c:v>
                </c:pt>
                <c:pt idx="8516">
                  <c:v>141.93333333333339</c:v>
                </c:pt>
                <c:pt idx="8517">
                  <c:v>141.94999999999999</c:v>
                </c:pt>
                <c:pt idx="8518">
                  <c:v>141.96666666666661</c:v>
                </c:pt>
                <c:pt idx="8519">
                  <c:v>141.98333333333343</c:v>
                </c:pt>
                <c:pt idx="8520">
                  <c:v>142</c:v>
                </c:pt>
                <c:pt idx="8521">
                  <c:v>142.01666666666662</c:v>
                </c:pt>
                <c:pt idx="8522">
                  <c:v>142.03333333333339</c:v>
                </c:pt>
                <c:pt idx="8523">
                  <c:v>142.05000000000001</c:v>
                </c:pt>
                <c:pt idx="8524">
                  <c:v>142.06666666666661</c:v>
                </c:pt>
                <c:pt idx="8525">
                  <c:v>142.0833333333334</c:v>
                </c:pt>
                <c:pt idx="8526">
                  <c:v>142.1</c:v>
                </c:pt>
                <c:pt idx="8527">
                  <c:v>142.11666666666659</c:v>
                </c:pt>
                <c:pt idx="8528">
                  <c:v>142.13333333333338</c:v>
                </c:pt>
                <c:pt idx="8529">
                  <c:v>142.15</c:v>
                </c:pt>
                <c:pt idx="8530">
                  <c:v>142.1666666666666</c:v>
                </c:pt>
                <c:pt idx="8531">
                  <c:v>142.18333333333339</c:v>
                </c:pt>
                <c:pt idx="8532">
                  <c:v>142.19999999999999</c:v>
                </c:pt>
                <c:pt idx="8533">
                  <c:v>142.21666666666655</c:v>
                </c:pt>
                <c:pt idx="8534">
                  <c:v>142.23333333333338</c:v>
                </c:pt>
                <c:pt idx="8535">
                  <c:v>142.25</c:v>
                </c:pt>
                <c:pt idx="8536">
                  <c:v>142.26666666666662</c:v>
                </c:pt>
                <c:pt idx="8537">
                  <c:v>142.28333333333339</c:v>
                </c:pt>
                <c:pt idx="8538">
                  <c:v>142.30000000000001</c:v>
                </c:pt>
                <c:pt idx="8539">
                  <c:v>142.31666666666661</c:v>
                </c:pt>
                <c:pt idx="8540">
                  <c:v>142.3333333333334</c:v>
                </c:pt>
                <c:pt idx="8541">
                  <c:v>142.35000000000005</c:v>
                </c:pt>
                <c:pt idx="8542">
                  <c:v>142.36666666666665</c:v>
                </c:pt>
                <c:pt idx="8543">
                  <c:v>142.38333333333344</c:v>
                </c:pt>
                <c:pt idx="8544">
                  <c:v>142.4</c:v>
                </c:pt>
                <c:pt idx="8545">
                  <c:v>142.4166666666666</c:v>
                </c:pt>
                <c:pt idx="8546">
                  <c:v>142.43333333333339</c:v>
                </c:pt>
                <c:pt idx="8547">
                  <c:v>142.44999999999999</c:v>
                </c:pt>
                <c:pt idx="8548">
                  <c:v>142.46666666666661</c:v>
                </c:pt>
                <c:pt idx="8549">
                  <c:v>142.48333333333343</c:v>
                </c:pt>
                <c:pt idx="8550">
                  <c:v>142.5</c:v>
                </c:pt>
                <c:pt idx="8551">
                  <c:v>142.51666666666662</c:v>
                </c:pt>
                <c:pt idx="8552">
                  <c:v>142.53333333333339</c:v>
                </c:pt>
                <c:pt idx="8553">
                  <c:v>142.55000000000001</c:v>
                </c:pt>
                <c:pt idx="8554">
                  <c:v>142.56666666666661</c:v>
                </c:pt>
                <c:pt idx="8555">
                  <c:v>142.5833333333334</c:v>
                </c:pt>
                <c:pt idx="8556">
                  <c:v>142.6</c:v>
                </c:pt>
                <c:pt idx="8557">
                  <c:v>142.61666666666659</c:v>
                </c:pt>
                <c:pt idx="8558">
                  <c:v>142.63333333333338</c:v>
                </c:pt>
                <c:pt idx="8559">
                  <c:v>142.65</c:v>
                </c:pt>
                <c:pt idx="8560">
                  <c:v>142.6666666666666</c:v>
                </c:pt>
                <c:pt idx="8561">
                  <c:v>142.68333333333339</c:v>
                </c:pt>
                <c:pt idx="8562">
                  <c:v>142.69999999999999</c:v>
                </c:pt>
                <c:pt idx="8563">
                  <c:v>142.71666666666655</c:v>
                </c:pt>
                <c:pt idx="8564">
                  <c:v>142.73333333333338</c:v>
                </c:pt>
                <c:pt idx="8565">
                  <c:v>142.75</c:v>
                </c:pt>
                <c:pt idx="8566">
                  <c:v>142.76666666666662</c:v>
                </c:pt>
                <c:pt idx="8567">
                  <c:v>142.78333333333339</c:v>
                </c:pt>
                <c:pt idx="8568">
                  <c:v>142.80000000000001</c:v>
                </c:pt>
                <c:pt idx="8569">
                  <c:v>142.81666666666661</c:v>
                </c:pt>
                <c:pt idx="8570">
                  <c:v>142.8333333333334</c:v>
                </c:pt>
                <c:pt idx="8571">
                  <c:v>142.85000000000005</c:v>
                </c:pt>
                <c:pt idx="8572">
                  <c:v>142.86666666666665</c:v>
                </c:pt>
                <c:pt idx="8573">
                  <c:v>142.88333333333344</c:v>
                </c:pt>
                <c:pt idx="8574">
                  <c:v>142.9</c:v>
                </c:pt>
                <c:pt idx="8575">
                  <c:v>142.9166666666666</c:v>
                </c:pt>
                <c:pt idx="8576">
                  <c:v>142.93333333333339</c:v>
                </c:pt>
                <c:pt idx="8577">
                  <c:v>142.94999999999999</c:v>
                </c:pt>
                <c:pt idx="8578">
                  <c:v>142.96666666666661</c:v>
                </c:pt>
                <c:pt idx="8579">
                  <c:v>142.98333333333343</c:v>
                </c:pt>
                <c:pt idx="8580">
                  <c:v>143</c:v>
                </c:pt>
                <c:pt idx="8581">
                  <c:v>143.01666666666662</c:v>
                </c:pt>
                <c:pt idx="8582">
                  <c:v>143.03333333333339</c:v>
                </c:pt>
                <c:pt idx="8583">
                  <c:v>143.05000000000001</c:v>
                </c:pt>
                <c:pt idx="8584">
                  <c:v>143.06666666666661</c:v>
                </c:pt>
                <c:pt idx="8585">
                  <c:v>143.0833333333334</c:v>
                </c:pt>
                <c:pt idx="8586">
                  <c:v>143.1</c:v>
                </c:pt>
                <c:pt idx="8587">
                  <c:v>143.11666666666659</c:v>
                </c:pt>
                <c:pt idx="8588">
                  <c:v>143.13333333333338</c:v>
                </c:pt>
                <c:pt idx="8589">
                  <c:v>143.15</c:v>
                </c:pt>
                <c:pt idx="8590">
                  <c:v>143.1666666666666</c:v>
                </c:pt>
                <c:pt idx="8591">
                  <c:v>143.18333333333339</c:v>
                </c:pt>
                <c:pt idx="8592">
                  <c:v>143.19999999999999</c:v>
                </c:pt>
                <c:pt idx="8593">
                  <c:v>143.21666666666655</c:v>
                </c:pt>
                <c:pt idx="8594">
                  <c:v>143.23333333333338</c:v>
                </c:pt>
                <c:pt idx="8595">
                  <c:v>143.25</c:v>
                </c:pt>
                <c:pt idx="8596">
                  <c:v>143.26666666666662</c:v>
                </c:pt>
                <c:pt idx="8597">
                  <c:v>143.28333333333339</c:v>
                </c:pt>
                <c:pt idx="8598">
                  <c:v>143.30000000000001</c:v>
                </c:pt>
                <c:pt idx="8599">
                  <c:v>143.31666666666661</c:v>
                </c:pt>
                <c:pt idx="8600">
                  <c:v>143.3333333333334</c:v>
                </c:pt>
                <c:pt idx="8601">
                  <c:v>143.35000000000005</c:v>
                </c:pt>
                <c:pt idx="8602">
                  <c:v>143.36666666666665</c:v>
                </c:pt>
                <c:pt idx="8603">
                  <c:v>143.38333333333344</c:v>
                </c:pt>
                <c:pt idx="8604">
                  <c:v>143.4</c:v>
                </c:pt>
                <c:pt idx="8605">
                  <c:v>143.4166666666666</c:v>
                </c:pt>
                <c:pt idx="8606">
                  <c:v>143.43333333333339</c:v>
                </c:pt>
                <c:pt idx="8607">
                  <c:v>143.44999999999999</c:v>
                </c:pt>
                <c:pt idx="8608">
                  <c:v>143.46666666666661</c:v>
                </c:pt>
                <c:pt idx="8609">
                  <c:v>143.48333333333343</c:v>
                </c:pt>
                <c:pt idx="8610">
                  <c:v>143.5</c:v>
                </c:pt>
                <c:pt idx="8611">
                  <c:v>143.51666666666662</c:v>
                </c:pt>
                <c:pt idx="8612">
                  <c:v>143.53333333333339</c:v>
                </c:pt>
                <c:pt idx="8613">
                  <c:v>143.55000000000001</c:v>
                </c:pt>
                <c:pt idx="8614">
                  <c:v>143.56666666666661</c:v>
                </c:pt>
                <c:pt idx="8615">
                  <c:v>143.5833333333334</c:v>
                </c:pt>
                <c:pt idx="8616">
                  <c:v>143.6</c:v>
                </c:pt>
                <c:pt idx="8617">
                  <c:v>143.61666666666659</c:v>
                </c:pt>
                <c:pt idx="8618">
                  <c:v>143.63333333333338</c:v>
                </c:pt>
                <c:pt idx="8619">
                  <c:v>143.65</c:v>
                </c:pt>
                <c:pt idx="8620">
                  <c:v>143.6666666666666</c:v>
                </c:pt>
                <c:pt idx="8621">
                  <c:v>143.68333333333339</c:v>
                </c:pt>
                <c:pt idx="8622">
                  <c:v>143.69999999999999</c:v>
                </c:pt>
                <c:pt idx="8623">
                  <c:v>143.71666666666655</c:v>
                </c:pt>
                <c:pt idx="8624">
                  <c:v>143.73333333333338</c:v>
                </c:pt>
                <c:pt idx="8625">
                  <c:v>143.75</c:v>
                </c:pt>
                <c:pt idx="8626">
                  <c:v>143.76666666666662</c:v>
                </c:pt>
                <c:pt idx="8627">
                  <c:v>143.78333333333339</c:v>
                </c:pt>
                <c:pt idx="8628">
                  <c:v>143.80000000000001</c:v>
                </c:pt>
                <c:pt idx="8629">
                  <c:v>143.81666666666661</c:v>
                </c:pt>
                <c:pt idx="8630">
                  <c:v>143.8333333333334</c:v>
                </c:pt>
                <c:pt idx="8631">
                  <c:v>143.85000000000005</c:v>
                </c:pt>
                <c:pt idx="8632">
                  <c:v>143.86666666666665</c:v>
                </c:pt>
                <c:pt idx="8633">
                  <c:v>143.88333333333344</c:v>
                </c:pt>
                <c:pt idx="8634">
                  <c:v>143.9</c:v>
                </c:pt>
                <c:pt idx="8635">
                  <c:v>143.9166666666666</c:v>
                </c:pt>
                <c:pt idx="8636">
                  <c:v>143.93333333333339</c:v>
                </c:pt>
                <c:pt idx="8637">
                  <c:v>143.94999999999999</c:v>
                </c:pt>
                <c:pt idx="8638">
                  <c:v>143.96666666666661</c:v>
                </c:pt>
                <c:pt idx="8639">
                  <c:v>143.98333333333343</c:v>
                </c:pt>
                <c:pt idx="8640">
                  <c:v>144</c:v>
                </c:pt>
                <c:pt idx="8641">
                  <c:v>144.01666666666662</c:v>
                </c:pt>
                <c:pt idx="8642">
                  <c:v>144.03333333333339</c:v>
                </c:pt>
                <c:pt idx="8643">
                  <c:v>144.05000000000001</c:v>
                </c:pt>
                <c:pt idx="8644">
                  <c:v>144.06666666666661</c:v>
                </c:pt>
                <c:pt idx="8645">
                  <c:v>144.0833333333334</c:v>
                </c:pt>
                <c:pt idx="8646">
                  <c:v>144.1</c:v>
                </c:pt>
                <c:pt idx="8647">
                  <c:v>144.11666666666659</c:v>
                </c:pt>
                <c:pt idx="8648">
                  <c:v>144.13333333333338</c:v>
                </c:pt>
                <c:pt idx="8649">
                  <c:v>144.15</c:v>
                </c:pt>
                <c:pt idx="8650">
                  <c:v>144.1666666666666</c:v>
                </c:pt>
                <c:pt idx="8651">
                  <c:v>144.18333333333339</c:v>
                </c:pt>
                <c:pt idx="8652">
                  <c:v>144.19999999999999</c:v>
                </c:pt>
                <c:pt idx="8653">
                  <c:v>144.21666666666655</c:v>
                </c:pt>
                <c:pt idx="8654">
                  <c:v>144.23333333333338</c:v>
                </c:pt>
                <c:pt idx="8655">
                  <c:v>144.25</c:v>
                </c:pt>
                <c:pt idx="8656">
                  <c:v>144.26666666666662</c:v>
                </c:pt>
                <c:pt idx="8657">
                  <c:v>144.28333333333339</c:v>
                </c:pt>
                <c:pt idx="8658">
                  <c:v>144.30000000000001</c:v>
                </c:pt>
                <c:pt idx="8659">
                  <c:v>144.31666666666661</c:v>
                </c:pt>
                <c:pt idx="8660">
                  <c:v>144.3333333333334</c:v>
                </c:pt>
                <c:pt idx="8661">
                  <c:v>144.35000000000005</c:v>
                </c:pt>
                <c:pt idx="8662">
                  <c:v>144.36666666666665</c:v>
                </c:pt>
                <c:pt idx="8663">
                  <c:v>144.38333333333344</c:v>
                </c:pt>
                <c:pt idx="8664">
                  <c:v>144.4</c:v>
                </c:pt>
                <c:pt idx="8665">
                  <c:v>144.4166666666666</c:v>
                </c:pt>
                <c:pt idx="8666">
                  <c:v>144.43333333333339</c:v>
                </c:pt>
                <c:pt idx="8667">
                  <c:v>144.44999999999999</c:v>
                </c:pt>
                <c:pt idx="8668">
                  <c:v>144.46666666666661</c:v>
                </c:pt>
                <c:pt idx="8669">
                  <c:v>144.48333333333343</c:v>
                </c:pt>
                <c:pt idx="8670">
                  <c:v>144.5</c:v>
                </c:pt>
                <c:pt idx="8671">
                  <c:v>144.51666666666662</c:v>
                </c:pt>
                <c:pt idx="8672">
                  <c:v>144.53333333333339</c:v>
                </c:pt>
                <c:pt idx="8673">
                  <c:v>144.55000000000001</c:v>
                </c:pt>
                <c:pt idx="8674">
                  <c:v>144.56666666666661</c:v>
                </c:pt>
                <c:pt idx="8675">
                  <c:v>144.5833333333334</c:v>
                </c:pt>
                <c:pt idx="8676">
                  <c:v>144.6</c:v>
                </c:pt>
                <c:pt idx="8677">
                  <c:v>144.61666666666659</c:v>
                </c:pt>
                <c:pt idx="8678">
                  <c:v>144.63333333333338</c:v>
                </c:pt>
                <c:pt idx="8679">
                  <c:v>144.65</c:v>
                </c:pt>
                <c:pt idx="8680">
                  <c:v>144.6666666666666</c:v>
                </c:pt>
                <c:pt idx="8681">
                  <c:v>144.68333333333339</c:v>
                </c:pt>
                <c:pt idx="8682">
                  <c:v>144.69999999999999</c:v>
                </c:pt>
                <c:pt idx="8683">
                  <c:v>144.71666666666655</c:v>
                </c:pt>
                <c:pt idx="8684">
                  <c:v>144.73333333333338</c:v>
                </c:pt>
                <c:pt idx="8685">
                  <c:v>144.75</c:v>
                </c:pt>
                <c:pt idx="8686">
                  <c:v>144.76666666666662</c:v>
                </c:pt>
                <c:pt idx="8687">
                  <c:v>144.78333333333339</c:v>
                </c:pt>
                <c:pt idx="8688">
                  <c:v>144.80000000000001</c:v>
                </c:pt>
                <c:pt idx="8689">
                  <c:v>144.81666666666661</c:v>
                </c:pt>
                <c:pt idx="8690">
                  <c:v>144.8333333333334</c:v>
                </c:pt>
                <c:pt idx="8691">
                  <c:v>144.85000000000005</c:v>
                </c:pt>
                <c:pt idx="8692">
                  <c:v>144.86666666666665</c:v>
                </c:pt>
                <c:pt idx="8693">
                  <c:v>144.88333333333344</c:v>
                </c:pt>
                <c:pt idx="8694">
                  <c:v>144.9</c:v>
                </c:pt>
                <c:pt idx="8695">
                  <c:v>144.9166666666666</c:v>
                </c:pt>
                <c:pt idx="8696">
                  <c:v>144.93333333333339</c:v>
                </c:pt>
                <c:pt idx="8697">
                  <c:v>144.94999999999999</c:v>
                </c:pt>
                <c:pt idx="8698">
                  <c:v>144.96666666666661</c:v>
                </c:pt>
                <c:pt idx="8699">
                  <c:v>144.98333333333343</c:v>
                </c:pt>
                <c:pt idx="8700">
                  <c:v>145</c:v>
                </c:pt>
                <c:pt idx="8701">
                  <c:v>145.01666666666662</c:v>
                </c:pt>
                <c:pt idx="8702">
                  <c:v>145.03333333333339</c:v>
                </c:pt>
                <c:pt idx="8703">
                  <c:v>145.05000000000001</c:v>
                </c:pt>
                <c:pt idx="8704">
                  <c:v>145.06666666666661</c:v>
                </c:pt>
                <c:pt idx="8705">
                  <c:v>145.0833333333334</c:v>
                </c:pt>
                <c:pt idx="8706">
                  <c:v>145.1</c:v>
                </c:pt>
                <c:pt idx="8707">
                  <c:v>145.11666666666659</c:v>
                </c:pt>
                <c:pt idx="8708">
                  <c:v>145.13333333333338</c:v>
                </c:pt>
                <c:pt idx="8709">
                  <c:v>145.15</c:v>
                </c:pt>
                <c:pt idx="8710">
                  <c:v>145.1666666666666</c:v>
                </c:pt>
                <c:pt idx="8711">
                  <c:v>145.18333333333339</c:v>
                </c:pt>
                <c:pt idx="8712">
                  <c:v>145.19999999999999</c:v>
                </c:pt>
                <c:pt idx="8713">
                  <c:v>145.21666666666655</c:v>
                </c:pt>
                <c:pt idx="8714">
                  <c:v>145.23333333333338</c:v>
                </c:pt>
                <c:pt idx="8715">
                  <c:v>145.25</c:v>
                </c:pt>
                <c:pt idx="8716">
                  <c:v>145.26666666666662</c:v>
                </c:pt>
                <c:pt idx="8717">
                  <c:v>145.28333333333339</c:v>
                </c:pt>
                <c:pt idx="8718">
                  <c:v>145.30000000000001</c:v>
                </c:pt>
                <c:pt idx="8719">
                  <c:v>145.31666666666661</c:v>
                </c:pt>
                <c:pt idx="8720">
                  <c:v>145.3333333333334</c:v>
                </c:pt>
                <c:pt idx="8721">
                  <c:v>145.35000000000005</c:v>
                </c:pt>
                <c:pt idx="8722">
                  <c:v>145.36666666666665</c:v>
                </c:pt>
                <c:pt idx="8723">
                  <c:v>145.38333333333344</c:v>
                </c:pt>
                <c:pt idx="8724">
                  <c:v>145.4</c:v>
                </c:pt>
                <c:pt idx="8725">
                  <c:v>145.4166666666666</c:v>
                </c:pt>
                <c:pt idx="8726">
                  <c:v>145.43333333333339</c:v>
                </c:pt>
                <c:pt idx="8727">
                  <c:v>145.44999999999999</c:v>
                </c:pt>
                <c:pt idx="8728">
                  <c:v>145.46666666666661</c:v>
                </c:pt>
                <c:pt idx="8729">
                  <c:v>145.48333333333343</c:v>
                </c:pt>
                <c:pt idx="8730">
                  <c:v>145.5</c:v>
                </c:pt>
                <c:pt idx="8731">
                  <c:v>145.51666666666662</c:v>
                </c:pt>
                <c:pt idx="8732">
                  <c:v>145.53333333333339</c:v>
                </c:pt>
                <c:pt idx="8733">
                  <c:v>145.55000000000001</c:v>
                </c:pt>
                <c:pt idx="8734">
                  <c:v>145.56666666666661</c:v>
                </c:pt>
                <c:pt idx="8735">
                  <c:v>145.5833333333334</c:v>
                </c:pt>
                <c:pt idx="8736">
                  <c:v>145.6</c:v>
                </c:pt>
                <c:pt idx="8737">
                  <c:v>145.61666666666659</c:v>
                </c:pt>
                <c:pt idx="8738">
                  <c:v>145.63333333333338</c:v>
                </c:pt>
                <c:pt idx="8739">
                  <c:v>145.65</c:v>
                </c:pt>
                <c:pt idx="8740">
                  <c:v>145.6666666666666</c:v>
                </c:pt>
                <c:pt idx="8741">
                  <c:v>145.68333333333339</c:v>
                </c:pt>
                <c:pt idx="8742">
                  <c:v>145.69999999999999</c:v>
                </c:pt>
                <c:pt idx="8743">
                  <c:v>145.71666666666655</c:v>
                </c:pt>
                <c:pt idx="8744">
                  <c:v>145.73333333333338</c:v>
                </c:pt>
                <c:pt idx="8745">
                  <c:v>145.75</c:v>
                </c:pt>
                <c:pt idx="8746">
                  <c:v>145.76666666666662</c:v>
                </c:pt>
                <c:pt idx="8747">
                  <c:v>145.78333333333339</c:v>
                </c:pt>
                <c:pt idx="8748">
                  <c:v>145.80000000000001</c:v>
                </c:pt>
                <c:pt idx="8749">
                  <c:v>145.81666666666661</c:v>
                </c:pt>
                <c:pt idx="8750">
                  <c:v>145.8333333333334</c:v>
                </c:pt>
                <c:pt idx="8751">
                  <c:v>145.85000000000005</c:v>
                </c:pt>
                <c:pt idx="8752">
                  <c:v>145.86666666666665</c:v>
                </c:pt>
                <c:pt idx="8753">
                  <c:v>145.88333333333344</c:v>
                </c:pt>
                <c:pt idx="8754">
                  <c:v>145.9</c:v>
                </c:pt>
                <c:pt idx="8755">
                  <c:v>145.9166666666666</c:v>
                </c:pt>
                <c:pt idx="8756">
                  <c:v>145.93333333333339</c:v>
                </c:pt>
                <c:pt idx="8757">
                  <c:v>145.94999999999999</c:v>
                </c:pt>
                <c:pt idx="8758">
                  <c:v>145.96666666666661</c:v>
                </c:pt>
                <c:pt idx="8759">
                  <c:v>145.98333333333343</c:v>
                </c:pt>
                <c:pt idx="8760">
                  <c:v>146</c:v>
                </c:pt>
                <c:pt idx="8761">
                  <c:v>146.01666666666662</c:v>
                </c:pt>
                <c:pt idx="8762">
                  <c:v>146.03333333333339</c:v>
                </c:pt>
                <c:pt idx="8763">
                  <c:v>146.05000000000001</c:v>
                </c:pt>
                <c:pt idx="8764">
                  <c:v>146.06666666666661</c:v>
                </c:pt>
                <c:pt idx="8765">
                  <c:v>146.0833333333334</c:v>
                </c:pt>
                <c:pt idx="8766">
                  <c:v>146.1</c:v>
                </c:pt>
                <c:pt idx="8767">
                  <c:v>146.11666666666659</c:v>
                </c:pt>
                <c:pt idx="8768">
                  <c:v>146.13333333333338</c:v>
                </c:pt>
                <c:pt idx="8769">
                  <c:v>146.15</c:v>
                </c:pt>
                <c:pt idx="8770">
                  <c:v>146.1666666666666</c:v>
                </c:pt>
                <c:pt idx="8771">
                  <c:v>146.18333333333339</c:v>
                </c:pt>
                <c:pt idx="8772">
                  <c:v>146.19999999999999</c:v>
                </c:pt>
                <c:pt idx="8773">
                  <c:v>146.21666666666655</c:v>
                </c:pt>
                <c:pt idx="8774">
                  <c:v>146.23333333333338</c:v>
                </c:pt>
                <c:pt idx="8775">
                  <c:v>146.25</c:v>
                </c:pt>
                <c:pt idx="8776">
                  <c:v>146.26666666666662</c:v>
                </c:pt>
                <c:pt idx="8777">
                  <c:v>146.28333333333339</c:v>
                </c:pt>
                <c:pt idx="8778">
                  <c:v>146.30000000000001</c:v>
                </c:pt>
                <c:pt idx="8779">
                  <c:v>146.31666666666661</c:v>
                </c:pt>
                <c:pt idx="8780">
                  <c:v>146.3333333333334</c:v>
                </c:pt>
                <c:pt idx="8781">
                  <c:v>146.35000000000005</c:v>
                </c:pt>
                <c:pt idx="8782">
                  <c:v>146.36666666666665</c:v>
                </c:pt>
                <c:pt idx="8783">
                  <c:v>146.38333333333344</c:v>
                </c:pt>
                <c:pt idx="8784">
                  <c:v>146.4</c:v>
                </c:pt>
                <c:pt idx="8785">
                  <c:v>146.4166666666666</c:v>
                </c:pt>
                <c:pt idx="8786">
                  <c:v>146.43333333333339</c:v>
                </c:pt>
                <c:pt idx="8787">
                  <c:v>146.44999999999999</c:v>
                </c:pt>
                <c:pt idx="8788">
                  <c:v>146.46666666666661</c:v>
                </c:pt>
                <c:pt idx="8789">
                  <c:v>146.48333333333343</c:v>
                </c:pt>
                <c:pt idx="8790">
                  <c:v>146.5</c:v>
                </c:pt>
                <c:pt idx="8791">
                  <c:v>146.51666666666662</c:v>
                </c:pt>
                <c:pt idx="8792">
                  <c:v>146.53333333333339</c:v>
                </c:pt>
                <c:pt idx="8793">
                  <c:v>146.55000000000001</c:v>
                </c:pt>
                <c:pt idx="8794">
                  <c:v>146.56666666666661</c:v>
                </c:pt>
                <c:pt idx="8795">
                  <c:v>146.5833333333334</c:v>
                </c:pt>
                <c:pt idx="8796">
                  <c:v>146.6</c:v>
                </c:pt>
                <c:pt idx="8797">
                  <c:v>146.61666666666659</c:v>
                </c:pt>
                <c:pt idx="8798">
                  <c:v>146.63333333333338</c:v>
                </c:pt>
                <c:pt idx="8799">
                  <c:v>146.65</c:v>
                </c:pt>
                <c:pt idx="8800">
                  <c:v>146.6666666666666</c:v>
                </c:pt>
                <c:pt idx="8801">
                  <c:v>146.68333333333339</c:v>
                </c:pt>
                <c:pt idx="8802">
                  <c:v>146.69999999999999</c:v>
                </c:pt>
                <c:pt idx="8803">
                  <c:v>146.71666666666655</c:v>
                </c:pt>
                <c:pt idx="8804">
                  <c:v>146.73333333333338</c:v>
                </c:pt>
                <c:pt idx="8805">
                  <c:v>146.75</c:v>
                </c:pt>
                <c:pt idx="8806">
                  <c:v>146.76666666666662</c:v>
                </c:pt>
                <c:pt idx="8807">
                  <c:v>146.78333333333339</c:v>
                </c:pt>
                <c:pt idx="8808">
                  <c:v>146.80000000000001</c:v>
                </c:pt>
                <c:pt idx="8809">
                  <c:v>146.81666666666661</c:v>
                </c:pt>
                <c:pt idx="8810">
                  <c:v>146.8333333333334</c:v>
                </c:pt>
                <c:pt idx="8811">
                  <c:v>146.85000000000005</c:v>
                </c:pt>
                <c:pt idx="8812">
                  <c:v>146.86666666666665</c:v>
                </c:pt>
                <c:pt idx="8813">
                  <c:v>146.88333333333344</c:v>
                </c:pt>
                <c:pt idx="8814">
                  <c:v>146.9</c:v>
                </c:pt>
                <c:pt idx="8815">
                  <c:v>146.9166666666666</c:v>
                </c:pt>
                <c:pt idx="8816">
                  <c:v>146.93333333333339</c:v>
                </c:pt>
                <c:pt idx="8817">
                  <c:v>146.94999999999999</c:v>
                </c:pt>
                <c:pt idx="8818">
                  <c:v>146.96666666666661</c:v>
                </c:pt>
                <c:pt idx="8819">
                  <c:v>146.98333333333343</c:v>
                </c:pt>
                <c:pt idx="8820">
                  <c:v>147</c:v>
                </c:pt>
                <c:pt idx="8821">
                  <c:v>147.01666666666662</c:v>
                </c:pt>
                <c:pt idx="8822">
                  <c:v>147.03333333333339</c:v>
                </c:pt>
                <c:pt idx="8823">
                  <c:v>147.05000000000001</c:v>
                </c:pt>
                <c:pt idx="8824">
                  <c:v>147.06666666666661</c:v>
                </c:pt>
                <c:pt idx="8825">
                  <c:v>147.0833333333334</c:v>
                </c:pt>
                <c:pt idx="8826">
                  <c:v>147.1</c:v>
                </c:pt>
                <c:pt idx="8827">
                  <c:v>147.11666666666659</c:v>
                </c:pt>
                <c:pt idx="8828">
                  <c:v>147.13333333333338</c:v>
                </c:pt>
                <c:pt idx="8829">
                  <c:v>147.15</c:v>
                </c:pt>
                <c:pt idx="8830">
                  <c:v>147.1666666666666</c:v>
                </c:pt>
                <c:pt idx="8831">
                  <c:v>147.18333333333339</c:v>
                </c:pt>
                <c:pt idx="8832">
                  <c:v>147.19999999999999</c:v>
                </c:pt>
                <c:pt idx="8833">
                  <c:v>147.21666666666655</c:v>
                </c:pt>
                <c:pt idx="8834">
                  <c:v>147.23333333333338</c:v>
                </c:pt>
                <c:pt idx="8835">
                  <c:v>147.25</c:v>
                </c:pt>
                <c:pt idx="8836">
                  <c:v>147.26666666666662</c:v>
                </c:pt>
                <c:pt idx="8837">
                  <c:v>147.28333333333339</c:v>
                </c:pt>
                <c:pt idx="8838">
                  <c:v>147.30000000000001</c:v>
                </c:pt>
                <c:pt idx="8839">
                  <c:v>147.31666666666661</c:v>
                </c:pt>
                <c:pt idx="8840">
                  <c:v>147.3333333333334</c:v>
                </c:pt>
                <c:pt idx="8841">
                  <c:v>147.35000000000005</c:v>
                </c:pt>
                <c:pt idx="8842">
                  <c:v>147.36666666666665</c:v>
                </c:pt>
                <c:pt idx="8843">
                  <c:v>147.38333333333344</c:v>
                </c:pt>
                <c:pt idx="8844">
                  <c:v>147.4</c:v>
                </c:pt>
                <c:pt idx="8845">
                  <c:v>147.4166666666666</c:v>
                </c:pt>
                <c:pt idx="8846">
                  <c:v>147.43333333333339</c:v>
                </c:pt>
                <c:pt idx="8847">
                  <c:v>147.44999999999999</c:v>
                </c:pt>
                <c:pt idx="8848">
                  <c:v>147.46666666666661</c:v>
                </c:pt>
                <c:pt idx="8849">
                  <c:v>147.48333333333343</c:v>
                </c:pt>
                <c:pt idx="8850">
                  <c:v>147.5</c:v>
                </c:pt>
                <c:pt idx="8851">
                  <c:v>147.51666666666662</c:v>
                </c:pt>
                <c:pt idx="8852">
                  <c:v>147.53333333333339</c:v>
                </c:pt>
                <c:pt idx="8853">
                  <c:v>147.55000000000001</c:v>
                </c:pt>
                <c:pt idx="8854">
                  <c:v>147.56666666666661</c:v>
                </c:pt>
                <c:pt idx="8855">
                  <c:v>147.5833333333334</c:v>
                </c:pt>
                <c:pt idx="8856">
                  <c:v>147.6</c:v>
                </c:pt>
                <c:pt idx="8857">
                  <c:v>147.61666666666659</c:v>
                </c:pt>
                <c:pt idx="8858">
                  <c:v>147.63333333333338</c:v>
                </c:pt>
                <c:pt idx="8859">
                  <c:v>147.65</c:v>
                </c:pt>
                <c:pt idx="8860">
                  <c:v>147.6666666666666</c:v>
                </c:pt>
                <c:pt idx="8861">
                  <c:v>147.68333333333339</c:v>
                </c:pt>
                <c:pt idx="8862">
                  <c:v>147.69999999999999</c:v>
                </c:pt>
                <c:pt idx="8863">
                  <c:v>147.71666666666655</c:v>
                </c:pt>
                <c:pt idx="8864">
                  <c:v>147.73333333333338</c:v>
                </c:pt>
                <c:pt idx="8865">
                  <c:v>147.75</c:v>
                </c:pt>
                <c:pt idx="8866">
                  <c:v>147.76666666666662</c:v>
                </c:pt>
                <c:pt idx="8867">
                  <c:v>147.78333333333339</c:v>
                </c:pt>
                <c:pt idx="8868">
                  <c:v>147.80000000000001</c:v>
                </c:pt>
                <c:pt idx="8869">
                  <c:v>147.81666666666661</c:v>
                </c:pt>
                <c:pt idx="8870">
                  <c:v>147.8333333333334</c:v>
                </c:pt>
                <c:pt idx="8871">
                  <c:v>147.85000000000005</c:v>
                </c:pt>
                <c:pt idx="8872">
                  <c:v>147.86666666666665</c:v>
                </c:pt>
                <c:pt idx="8873">
                  <c:v>147.88333333333344</c:v>
                </c:pt>
                <c:pt idx="8874">
                  <c:v>147.9</c:v>
                </c:pt>
                <c:pt idx="8875">
                  <c:v>147.9166666666666</c:v>
                </c:pt>
                <c:pt idx="8876">
                  <c:v>147.93333333333339</c:v>
                </c:pt>
                <c:pt idx="8877">
                  <c:v>147.94999999999999</c:v>
                </c:pt>
                <c:pt idx="8878">
                  <c:v>147.96666666666661</c:v>
                </c:pt>
                <c:pt idx="8879">
                  <c:v>147.98333333333343</c:v>
                </c:pt>
                <c:pt idx="8880">
                  <c:v>148</c:v>
                </c:pt>
                <c:pt idx="8881">
                  <c:v>148.01666666666662</c:v>
                </c:pt>
                <c:pt idx="8882">
                  <c:v>148.03333333333339</c:v>
                </c:pt>
                <c:pt idx="8883">
                  <c:v>148.05000000000001</c:v>
                </c:pt>
                <c:pt idx="8884">
                  <c:v>148.06666666666661</c:v>
                </c:pt>
                <c:pt idx="8885">
                  <c:v>148.0833333333334</c:v>
                </c:pt>
                <c:pt idx="8886">
                  <c:v>148.1</c:v>
                </c:pt>
                <c:pt idx="8887">
                  <c:v>148.11666666666659</c:v>
                </c:pt>
                <c:pt idx="8888">
                  <c:v>148.13333333333338</c:v>
                </c:pt>
                <c:pt idx="8889">
                  <c:v>148.15</c:v>
                </c:pt>
                <c:pt idx="8890">
                  <c:v>148.1666666666666</c:v>
                </c:pt>
                <c:pt idx="8891">
                  <c:v>148.18333333333339</c:v>
                </c:pt>
                <c:pt idx="8892">
                  <c:v>148.19999999999999</c:v>
                </c:pt>
                <c:pt idx="8893">
                  <c:v>148.21666666666655</c:v>
                </c:pt>
                <c:pt idx="8894">
                  <c:v>148.23333333333338</c:v>
                </c:pt>
                <c:pt idx="8895">
                  <c:v>148.25</c:v>
                </c:pt>
                <c:pt idx="8896">
                  <c:v>148.26666666666662</c:v>
                </c:pt>
                <c:pt idx="8897">
                  <c:v>148.28333333333339</c:v>
                </c:pt>
                <c:pt idx="8898">
                  <c:v>148.30000000000001</c:v>
                </c:pt>
                <c:pt idx="8899">
                  <c:v>148.31666666666661</c:v>
                </c:pt>
                <c:pt idx="8900">
                  <c:v>148.3333333333334</c:v>
                </c:pt>
                <c:pt idx="8901">
                  <c:v>148.35000000000005</c:v>
                </c:pt>
                <c:pt idx="8902">
                  <c:v>148.36666666666665</c:v>
                </c:pt>
                <c:pt idx="8903">
                  <c:v>148.38333333333344</c:v>
                </c:pt>
                <c:pt idx="8904">
                  <c:v>148.4</c:v>
                </c:pt>
                <c:pt idx="8905">
                  <c:v>148.4166666666666</c:v>
                </c:pt>
                <c:pt idx="8906">
                  <c:v>148.43333333333339</c:v>
                </c:pt>
                <c:pt idx="8907">
                  <c:v>148.44999999999999</c:v>
                </c:pt>
                <c:pt idx="8908">
                  <c:v>148.46666666666661</c:v>
                </c:pt>
                <c:pt idx="8909">
                  <c:v>148.48333333333343</c:v>
                </c:pt>
                <c:pt idx="8910">
                  <c:v>148.5</c:v>
                </c:pt>
                <c:pt idx="8911">
                  <c:v>148.51666666666662</c:v>
                </c:pt>
                <c:pt idx="8912">
                  <c:v>148.53333333333339</c:v>
                </c:pt>
                <c:pt idx="8913">
                  <c:v>148.55000000000001</c:v>
                </c:pt>
                <c:pt idx="8914">
                  <c:v>148.56666666666661</c:v>
                </c:pt>
                <c:pt idx="8915">
                  <c:v>148.5833333333334</c:v>
                </c:pt>
                <c:pt idx="8916">
                  <c:v>148.6</c:v>
                </c:pt>
                <c:pt idx="8917">
                  <c:v>148.61666666666659</c:v>
                </c:pt>
                <c:pt idx="8918">
                  <c:v>148.63333333333338</c:v>
                </c:pt>
                <c:pt idx="8919">
                  <c:v>148.65</c:v>
                </c:pt>
                <c:pt idx="8920">
                  <c:v>148.6666666666666</c:v>
                </c:pt>
                <c:pt idx="8921">
                  <c:v>148.68333333333339</c:v>
                </c:pt>
                <c:pt idx="8922">
                  <c:v>148.69999999999999</c:v>
                </c:pt>
                <c:pt idx="8923">
                  <c:v>148.71666666666655</c:v>
                </c:pt>
                <c:pt idx="8924">
                  <c:v>148.73333333333338</c:v>
                </c:pt>
                <c:pt idx="8925">
                  <c:v>148.75</c:v>
                </c:pt>
                <c:pt idx="8926">
                  <c:v>148.76666666666662</c:v>
                </c:pt>
                <c:pt idx="8927">
                  <c:v>148.78333333333339</c:v>
                </c:pt>
                <c:pt idx="8928">
                  <c:v>148.80000000000001</c:v>
                </c:pt>
                <c:pt idx="8929">
                  <c:v>148.81666666666661</c:v>
                </c:pt>
                <c:pt idx="8930">
                  <c:v>148.8333333333334</c:v>
                </c:pt>
                <c:pt idx="8931">
                  <c:v>148.85000000000005</c:v>
                </c:pt>
                <c:pt idx="8932">
                  <c:v>148.86666666666665</c:v>
                </c:pt>
                <c:pt idx="8933">
                  <c:v>148.88333333333344</c:v>
                </c:pt>
                <c:pt idx="8934">
                  <c:v>148.9</c:v>
                </c:pt>
                <c:pt idx="8935">
                  <c:v>148.9166666666666</c:v>
                </c:pt>
                <c:pt idx="8936">
                  <c:v>148.93333333333339</c:v>
                </c:pt>
                <c:pt idx="8937">
                  <c:v>148.94999999999999</c:v>
                </c:pt>
                <c:pt idx="8938">
                  <c:v>148.96666666666661</c:v>
                </c:pt>
                <c:pt idx="8939">
                  <c:v>148.98333333333343</c:v>
                </c:pt>
                <c:pt idx="8940">
                  <c:v>149</c:v>
                </c:pt>
                <c:pt idx="8941">
                  <c:v>149.01666666666662</c:v>
                </c:pt>
                <c:pt idx="8942">
                  <c:v>149.03333333333339</c:v>
                </c:pt>
                <c:pt idx="8943">
                  <c:v>149.05000000000001</c:v>
                </c:pt>
                <c:pt idx="8944">
                  <c:v>149.06666666666661</c:v>
                </c:pt>
                <c:pt idx="8945">
                  <c:v>149.0833333333334</c:v>
                </c:pt>
                <c:pt idx="8946">
                  <c:v>149.1</c:v>
                </c:pt>
                <c:pt idx="8947">
                  <c:v>149.11666666666659</c:v>
                </c:pt>
                <c:pt idx="8948">
                  <c:v>149.13333333333338</c:v>
                </c:pt>
                <c:pt idx="8949">
                  <c:v>149.15</c:v>
                </c:pt>
                <c:pt idx="8950">
                  <c:v>149.1666666666666</c:v>
                </c:pt>
                <c:pt idx="8951">
                  <c:v>149.18333333333339</c:v>
                </c:pt>
                <c:pt idx="8952">
                  <c:v>149.19999999999999</c:v>
                </c:pt>
                <c:pt idx="8953">
                  <c:v>149.21666666666655</c:v>
                </c:pt>
                <c:pt idx="8954">
                  <c:v>149.23333333333338</c:v>
                </c:pt>
                <c:pt idx="8955">
                  <c:v>149.25</c:v>
                </c:pt>
                <c:pt idx="8956">
                  <c:v>149.26666666666662</c:v>
                </c:pt>
                <c:pt idx="8957">
                  <c:v>149.28333333333339</c:v>
                </c:pt>
                <c:pt idx="8958">
                  <c:v>149.30000000000001</c:v>
                </c:pt>
                <c:pt idx="8959">
                  <c:v>149.31666666666661</c:v>
                </c:pt>
                <c:pt idx="8960">
                  <c:v>149.3333333333334</c:v>
                </c:pt>
                <c:pt idx="8961">
                  <c:v>149.35000000000005</c:v>
                </c:pt>
                <c:pt idx="8962">
                  <c:v>149.36666666666665</c:v>
                </c:pt>
                <c:pt idx="8963">
                  <c:v>149.38333333333344</c:v>
                </c:pt>
                <c:pt idx="8964">
                  <c:v>149.4</c:v>
                </c:pt>
                <c:pt idx="8965">
                  <c:v>149.4166666666666</c:v>
                </c:pt>
                <c:pt idx="8966">
                  <c:v>149.43333333333339</c:v>
                </c:pt>
                <c:pt idx="8967">
                  <c:v>149.44999999999999</c:v>
                </c:pt>
                <c:pt idx="8968">
                  <c:v>149.46666666666661</c:v>
                </c:pt>
                <c:pt idx="8969">
                  <c:v>149.48333333333343</c:v>
                </c:pt>
                <c:pt idx="8970">
                  <c:v>149.5</c:v>
                </c:pt>
                <c:pt idx="8971">
                  <c:v>149.51666666666662</c:v>
                </c:pt>
                <c:pt idx="8972">
                  <c:v>149.53333333333339</c:v>
                </c:pt>
                <c:pt idx="8973">
                  <c:v>149.55000000000001</c:v>
                </c:pt>
                <c:pt idx="8974">
                  <c:v>149.56666666666661</c:v>
                </c:pt>
                <c:pt idx="8975">
                  <c:v>149.5833333333334</c:v>
                </c:pt>
                <c:pt idx="8976">
                  <c:v>149.6</c:v>
                </c:pt>
                <c:pt idx="8977">
                  <c:v>149.61666666666659</c:v>
                </c:pt>
                <c:pt idx="8978">
                  <c:v>149.63333333333338</c:v>
                </c:pt>
                <c:pt idx="8979">
                  <c:v>149.65</c:v>
                </c:pt>
                <c:pt idx="8980">
                  <c:v>149.6666666666666</c:v>
                </c:pt>
                <c:pt idx="8981">
                  <c:v>149.68333333333339</c:v>
                </c:pt>
                <c:pt idx="8982">
                  <c:v>149.69999999999999</c:v>
                </c:pt>
                <c:pt idx="8983">
                  <c:v>149.71666666666655</c:v>
                </c:pt>
                <c:pt idx="8984">
                  <c:v>149.73333333333338</c:v>
                </c:pt>
                <c:pt idx="8985">
                  <c:v>149.75</c:v>
                </c:pt>
                <c:pt idx="8986">
                  <c:v>149.76666666666662</c:v>
                </c:pt>
                <c:pt idx="8987">
                  <c:v>149.78333333333339</c:v>
                </c:pt>
                <c:pt idx="8988">
                  <c:v>149.80000000000001</c:v>
                </c:pt>
                <c:pt idx="8989">
                  <c:v>149.81666666666661</c:v>
                </c:pt>
                <c:pt idx="8990">
                  <c:v>149.8333333333334</c:v>
                </c:pt>
                <c:pt idx="8991">
                  <c:v>149.85000000000005</c:v>
                </c:pt>
                <c:pt idx="8992">
                  <c:v>149.86666666666665</c:v>
                </c:pt>
                <c:pt idx="8993">
                  <c:v>149.88333333333344</c:v>
                </c:pt>
                <c:pt idx="8994">
                  <c:v>149.9</c:v>
                </c:pt>
                <c:pt idx="8995">
                  <c:v>149.9166666666666</c:v>
                </c:pt>
                <c:pt idx="8996">
                  <c:v>149.93333333333339</c:v>
                </c:pt>
                <c:pt idx="8997">
                  <c:v>149.94999999999999</c:v>
                </c:pt>
                <c:pt idx="8998">
                  <c:v>149.96666666666661</c:v>
                </c:pt>
                <c:pt idx="8999">
                  <c:v>149.98333333333343</c:v>
                </c:pt>
                <c:pt idx="9000">
                  <c:v>150</c:v>
                </c:pt>
                <c:pt idx="9001">
                  <c:v>150.01666666666662</c:v>
                </c:pt>
                <c:pt idx="9002">
                  <c:v>150.03333333333339</c:v>
                </c:pt>
                <c:pt idx="9003">
                  <c:v>150.05000000000001</c:v>
                </c:pt>
                <c:pt idx="9004">
                  <c:v>150.06666666666661</c:v>
                </c:pt>
                <c:pt idx="9005">
                  <c:v>150.0833333333334</c:v>
                </c:pt>
                <c:pt idx="9006">
                  <c:v>150.1</c:v>
                </c:pt>
                <c:pt idx="9007">
                  <c:v>150.11666666666659</c:v>
                </c:pt>
                <c:pt idx="9008">
                  <c:v>150.13333333333338</c:v>
                </c:pt>
                <c:pt idx="9009">
                  <c:v>150.15</c:v>
                </c:pt>
                <c:pt idx="9010">
                  <c:v>150.1666666666666</c:v>
                </c:pt>
                <c:pt idx="9011">
                  <c:v>150.18333333333339</c:v>
                </c:pt>
                <c:pt idx="9012">
                  <c:v>150.19999999999999</c:v>
                </c:pt>
                <c:pt idx="9013">
                  <c:v>150.21666666666655</c:v>
                </c:pt>
                <c:pt idx="9014">
                  <c:v>150.23333333333338</c:v>
                </c:pt>
                <c:pt idx="9015">
                  <c:v>150.25</c:v>
                </c:pt>
                <c:pt idx="9016">
                  <c:v>150.26666666666662</c:v>
                </c:pt>
                <c:pt idx="9017">
                  <c:v>150.28333333333339</c:v>
                </c:pt>
                <c:pt idx="9018">
                  <c:v>150.30000000000001</c:v>
                </c:pt>
                <c:pt idx="9019">
                  <c:v>150.31666666666661</c:v>
                </c:pt>
                <c:pt idx="9020">
                  <c:v>150.3333333333334</c:v>
                </c:pt>
                <c:pt idx="9021">
                  <c:v>150.35000000000005</c:v>
                </c:pt>
                <c:pt idx="9022">
                  <c:v>150.36666666666665</c:v>
                </c:pt>
                <c:pt idx="9023">
                  <c:v>150.38333333333344</c:v>
                </c:pt>
                <c:pt idx="9024">
                  <c:v>150.4</c:v>
                </c:pt>
                <c:pt idx="9025">
                  <c:v>150.4166666666666</c:v>
                </c:pt>
                <c:pt idx="9026">
                  <c:v>150.43333333333339</c:v>
                </c:pt>
                <c:pt idx="9027">
                  <c:v>150.44999999999999</c:v>
                </c:pt>
                <c:pt idx="9028">
                  <c:v>150.46666666666661</c:v>
                </c:pt>
                <c:pt idx="9029">
                  <c:v>150.48333333333343</c:v>
                </c:pt>
                <c:pt idx="9030">
                  <c:v>150.5</c:v>
                </c:pt>
                <c:pt idx="9031">
                  <c:v>150.51666666666662</c:v>
                </c:pt>
                <c:pt idx="9032">
                  <c:v>150.53333333333339</c:v>
                </c:pt>
                <c:pt idx="9033">
                  <c:v>150.55000000000001</c:v>
                </c:pt>
                <c:pt idx="9034">
                  <c:v>150.56666666666661</c:v>
                </c:pt>
                <c:pt idx="9035">
                  <c:v>150.5833333333334</c:v>
                </c:pt>
                <c:pt idx="9036">
                  <c:v>150.6</c:v>
                </c:pt>
                <c:pt idx="9037">
                  <c:v>150.61666666666659</c:v>
                </c:pt>
                <c:pt idx="9038">
                  <c:v>150.63333333333338</c:v>
                </c:pt>
                <c:pt idx="9039">
                  <c:v>150.65</c:v>
                </c:pt>
                <c:pt idx="9040">
                  <c:v>150.6666666666666</c:v>
                </c:pt>
                <c:pt idx="9041">
                  <c:v>150.68333333333339</c:v>
                </c:pt>
                <c:pt idx="9042">
                  <c:v>150.69999999999999</c:v>
                </c:pt>
                <c:pt idx="9043">
                  <c:v>150.71666666666655</c:v>
                </c:pt>
                <c:pt idx="9044">
                  <c:v>150.73333333333338</c:v>
                </c:pt>
                <c:pt idx="9045">
                  <c:v>150.75</c:v>
                </c:pt>
                <c:pt idx="9046">
                  <c:v>150.76666666666662</c:v>
                </c:pt>
                <c:pt idx="9047">
                  <c:v>150.78333333333339</c:v>
                </c:pt>
                <c:pt idx="9048">
                  <c:v>150.80000000000001</c:v>
                </c:pt>
                <c:pt idx="9049">
                  <c:v>150.81666666666661</c:v>
                </c:pt>
                <c:pt idx="9050">
                  <c:v>150.8333333333334</c:v>
                </c:pt>
                <c:pt idx="9051">
                  <c:v>150.85000000000005</c:v>
                </c:pt>
                <c:pt idx="9052">
                  <c:v>150.86666666666665</c:v>
                </c:pt>
                <c:pt idx="9053">
                  <c:v>150.88333333333344</c:v>
                </c:pt>
                <c:pt idx="9054">
                  <c:v>150.9</c:v>
                </c:pt>
                <c:pt idx="9055">
                  <c:v>150.9166666666666</c:v>
                </c:pt>
                <c:pt idx="9056">
                  <c:v>150.93333333333339</c:v>
                </c:pt>
                <c:pt idx="9057">
                  <c:v>150.94999999999999</c:v>
                </c:pt>
                <c:pt idx="9058">
                  <c:v>150.96666666666661</c:v>
                </c:pt>
                <c:pt idx="9059">
                  <c:v>150.98333333333343</c:v>
                </c:pt>
                <c:pt idx="9060">
                  <c:v>151</c:v>
                </c:pt>
                <c:pt idx="9061">
                  <c:v>151.01666666666662</c:v>
                </c:pt>
                <c:pt idx="9062">
                  <c:v>151.03333333333339</c:v>
                </c:pt>
                <c:pt idx="9063">
                  <c:v>151.05000000000001</c:v>
                </c:pt>
                <c:pt idx="9064">
                  <c:v>151.06666666666661</c:v>
                </c:pt>
                <c:pt idx="9065">
                  <c:v>151.0833333333334</c:v>
                </c:pt>
                <c:pt idx="9066">
                  <c:v>151.1</c:v>
                </c:pt>
                <c:pt idx="9067">
                  <c:v>151.11666666666659</c:v>
                </c:pt>
                <c:pt idx="9068">
                  <c:v>151.13333333333338</c:v>
                </c:pt>
                <c:pt idx="9069">
                  <c:v>151.15</c:v>
                </c:pt>
                <c:pt idx="9070">
                  <c:v>151.1666666666666</c:v>
                </c:pt>
                <c:pt idx="9071">
                  <c:v>151.18333333333339</c:v>
                </c:pt>
                <c:pt idx="9072">
                  <c:v>151.19999999999999</c:v>
                </c:pt>
                <c:pt idx="9073">
                  <c:v>151.21666666666655</c:v>
                </c:pt>
                <c:pt idx="9074">
                  <c:v>151.23333333333338</c:v>
                </c:pt>
                <c:pt idx="9075">
                  <c:v>151.25</c:v>
                </c:pt>
                <c:pt idx="9076">
                  <c:v>151.26666666666662</c:v>
                </c:pt>
                <c:pt idx="9077">
                  <c:v>151.28333333333339</c:v>
                </c:pt>
                <c:pt idx="9078">
                  <c:v>151.30000000000001</c:v>
                </c:pt>
                <c:pt idx="9079">
                  <c:v>151.31666666666661</c:v>
                </c:pt>
                <c:pt idx="9080">
                  <c:v>151.3333333333334</c:v>
                </c:pt>
                <c:pt idx="9081">
                  <c:v>151.35000000000005</c:v>
                </c:pt>
                <c:pt idx="9082">
                  <c:v>151.36666666666665</c:v>
                </c:pt>
                <c:pt idx="9083">
                  <c:v>151.38333333333344</c:v>
                </c:pt>
                <c:pt idx="9084">
                  <c:v>151.4</c:v>
                </c:pt>
                <c:pt idx="9085">
                  <c:v>151.4166666666666</c:v>
                </c:pt>
                <c:pt idx="9086">
                  <c:v>151.43333333333339</c:v>
                </c:pt>
                <c:pt idx="9087">
                  <c:v>151.44999999999999</c:v>
                </c:pt>
                <c:pt idx="9088">
                  <c:v>151.46666666666661</c:v>
                </c:pt>
                <c:pt idx="9089">
                  <c:v>151.48333333333343</c:v>
                </c:pt>
                <c:pt idx="9090">
                  <c:v>151.5</c:v>
                </c:pt>
                <c:pt idx="9091">
                  <c:v>151.51666666666662</c:v>
                </c:pt>
                <c:pt idx="9092">
                  <c:v>151.53333333333339</c:v>
                </c:pt>
                <c:pt idx="9093">
                  <c:v>151.55000000000001</c:v>
                </c:pt>
                <c:pt idx="9094">
                  <c:v>151.56666666666661</c:v>
                </c:pt>
                <c:pt idx="9095">
                  <c:v>151.5833333333334</c:v>
                </c:pt>
                <c:pt idx="9096">
                  <c:v>151.6</c:v>
                </c:pt>
                <c:pt idx="9097">
                  <c:v>151.61666666666659</c:v>
                </c:pt>
                <c:pt idx="9098">
                  <c:v>151.63333333333338</c:v>
                </c:pt>
                <c:pt idx="9099">
                  <c:v>151.65</c:v>
                </c:pt>
                <c:pt idx="9100">
                  <c:v>151.6666666666666</c:v>
                </c:pt>
                <c:pt idx="9101">
                  <c:v>151.68333333333339</c:v>
                </c:pt>
                <c:pt idx="9102">
                  <c:v>151.69999999999999</c:v>
                </c:pt>
                <c:pt idx="9103">
                  <c:v>151.71666666666655</c:v>
                </c:pt>
                <c:pt idx="9104">
                  <c:v>151.73333333333338</c:v>
                </c:pt>
                <c:pt idx="9105">
                  <c:v>151.75</c:v>
                </c:pt>
                <c:pt idx="9106">
                  <c:v>151.76666666666662</c:v>
                </c:pt>
                <c:pt idx="9107">
                  <c:v>151.78333333333339</c:v>
                </c:pt>
                <c:pt idx="9108">
                  <c:v>151.80000000000001</c:v>
                </c:pt>
                <c:pt idx="9109">
                  <c:v>151.81666666666661</c:v>
                </c:pt>
                <c:pt idx="9110">
                  <c:v>151.8333333333334</c:v>
                </c:pt>
                <c:pt idx="9111">
                  <c:v>151.85000000000005</c:v>
                </c:pt>
                <c:pt idx="9112">
                  <c:v>151.86666666666665</c:v>
                </c:pt>
                <c:pt idx="9113">
                  <c:v>151.88333333333344</c:v>
                </c:pt>
                <c:pt idx="9114">
                  <c:v>151.9</c:v>
                </c:pt>
                <c:pt idx="9115">
                  <c:v>151.9166666666666</c:v>
                </c:pt>
                <c:pt idx="9116">
                  <c:v>151.93333333333339</c:v>
                </c:pt>
                <c:pt idx="9117">
                  <c:v>151.94999999999999</c:v>
                </c:pt>
                <c:pt idx="9118">
                  <c:v>151.96666666666661</c:v>
                </c:pt>
                <c:pt idx="9119">
                  <c:v>151.98333333333343</c:v>
                </c:pt>
                <c:pt idx="9120">
                  <c:v>152</c:v>
                </c:pt>
                <c:pt idx="9121">
                  <c:v>152.01666666666662</c:v>
                </c:pt>
                <c:pt idx="9122">
                  <c:v>152.03333333333339</c:v>
                </c:pt>
                <c:pt idx="9123">
                  <c:v>152.05000000000001</c:v>
                </c:pt>
                <c:pt idx="9124">
                  <c:v>152.06666666666661</c:v>
                </c:pt>
                <c:pt idx="9125">
                  <c:v>152.0833333333334</c:v>
                </c:pt>
                <c:pt idx="9126">
                  <c:v>152.1</c:v>
                </c:pt>
                <c:pt idx="9127">
                  <c:v>152.11666666666659</c:v>
                </c:pt>
                <c:pt idx="9128">
                  <c:v>152.13333333333338</c:v>
                </c:pt>
                <c:pt idx="9129">
                  <c:v>152.15</c:v>
                </c:pt>
                <c:pt idx="9130">
                  <c:v>152.1666666666666</c:v>
                </c:pt>
                <c:pt idx="9131">
                  <c:v>152.18333333333339</c:v>
                </c:pt>
                <c:pt idx="9132">
                  <c:v>152.19999999999999</c:v>
                </c:pt>
                <c:pt idx="9133">
                  <c:v>152.21666666666655</c:v>
                </c:pt>
                <c:pt idx="9134">
                  <c:v>152.23333333333338</c:v>
                </c:pt>
                <c:pt idx="9135">
                  <c:v>152.25</c:v>
                </c:pt>
                <c:pt idx="9136">
                  <c:v>152.26666666666662</c:v>
                </c:pt>
                <c:pt idx="9137">
                  <c:v>152.28333333333339</c:v>
                </c:pt>
                <c:pt idx="9138">
                  <c:v>152.30000000000001</c:v>
                </c:pt>
                <c:pt idx="9139">
                  <c:v>152.31666666666661</c:v>
                </c:pt>
                <c:pt idx="9140">
                  <c:v>152.3333333333334</c:v>
                </c:pt>
                <c:pt idx="9141">
                  <c:v>152.35000000000005</c:v>
                </c:pt>
                <c:pt idx="9142">
                  <c:v>152.36666666666665</c:v>
                </c:pt>
                <c:pt idx="9143">
                  <c:v>152.38333333333344</c:v>
                </c:pt>
                <c:pt idx="9144">
                  <c:v>152.4</c:v>
                </c:pt>
                <c:pt idx="9145">
                  <c:v>152.4166666666666</c:v>
                </c:pt>
                <c:pt idx="9146">
                  <c:v>152.43333333333339</c:v>
                </c:pt>
                <c:pt idx="9147">
                  <c:v>152.44999999999999</c:v>
                </c:pt>
                <c:pt idx="9148">
                  <c:v>152.46666666666661</c:v>
                </c:pt>
                <c:pt idx="9149">
                  <c:v>152.48333333333343</c:v>
                </c:pt>
                <c:pt idx="9150">
                  <c:v>152.5</c:v>
                </c:pt>
                <c:pt idx="9151">
                  <c:v>152.51666666666662</c:v>
                </c:pt>
                <c:pt idx="9152">
                  <c:v>152.53333333333339</c:v>
                </c:pt>
                <c:pt idx="9153">
                  <c:v>152.55000000000001</c:v>
                </c:pt>
                <c:pt idx="9154">
                  <c:v>152.56666666666661</c:v>
                </c:pt>
                <c:pt idx="9155">
                  <c:v>152.5833333333334</c:v>
                </c:pt>
                <c:pt idx="9156">
                  <c:v>152.6</c:v>
                </c:pt>
                <c:pt idx="9157">
                  <c:v>152.61666666666659</c:v>
                </c:pt>
                <c:pt idx="9158">
                  <c:v>152.63333333333338</c:v>
                </c:pt>
                <c:pt idx="9159">
                  <c:v>152.65</c:v>
                </c:pt>
                <c:pt idx="9160">
                  <c:v>152.6666666666666</c:v>
                </c:pt>
                <c:pt idx="9161">
                  <c:v>152.68333333333339</c:v>
                </c:pt>
                <c:pt idx="9162">
                  <c:v>152.69999999999999</c:v>
                </c:pt>
                <c:pt idx="9163">
                  <c:v>152.71666666666655</c:v>
                </c:pt>
                <c:pt idx="9164">
                  <c:v>152.73333333333338</c:v>
                </c:pt>
                <c:pt idx="9165">
                  <c:v>152.75</c:v>
                </c:pt>
                <c:pt idx="9166">
                  <c:v>152.76666666666662</c:v>
                </c:pt>
                <c:pt idx="9167">
                  <c:v>152.78333333333339</c:v>
                </c:pt>
                <c:pt idx="9168">
                  <c:v>152.80000000000001</c:v>
                </c:pt>
                <c:pt idx="9169">
                  <c:v>152.81666666666661</c:v>
                </c:pt>
                <c:pt idx="9170">
                  <c:v>152.8333333333334</c:v>
                </c:pt>
                <c:pt idx="9171">
                  <c:v>152.85000000000005</c:v>
                </c:pt>
                <c:pt idx="9172">
                  <c:v>152.86666666666665</c:v>
                </c:pt>
                <c:pt idx="9173">
                  <c:v>152.88333333333344</c:v>
                </c:pt>
                <c:pt idx="9174">
                  <c:v>152.9</c:v>
                </c:pt>
                <c:pt idx="9175">
                  <c:v>152.9166666666666</c:v>
                </c:pt>
                <c:pt idx="9176">
                  <c:v>152.93333333333339</c:v>
                </c:pt>
                <c:pt idx="9177">
                  <c:v>152.94999999999999</c:v>
                </c:pt>
                <c:pt idx="9178">
                  <c:v>152.96666666666661</c:v>
                </c:pt>
                <c:pt idx="9179">
                  <c:v>152.98333333333343</c:v>
                </c:pt>
                <c:pt idx="9180">
                  <c:v>153</c:v>
                </c:pt>
                <c:pt idx="9181">
                  <c:v>153.01666666666662</c:v>
                </c:pt>
                <c:pt idx="9182">
                  <c:v>153.03333333333339</c:v>
                </c:pt>
                <c:pt idx="9183">
                  <c:v>153.05000000000001</c:v>
                </c:pt>
                <c:pt idx="9184">
                  <c:v>153.06666666666661</c:v>
                </c:pt>
                <c:pt idx="9185">
                  <c:v>153.0833333333334</c:v>
                </c:pt>
                <c:pt idx="9186">
                  <c:v>153.1</c:v>
                </c:pt>
                <c:pt idx="9187">
                  <c:v>153.11666666666659</c:v>
                </c:pt>
                <c:pt idx="9188">
                  <c:v>153.13333333333338</c:v>
                </c:pt>
                <c:pt idx="9189">
                  <c:v>153.15</c:v>
                </c:pt>
                <c:pt idx="9190">
                  <c:v>153.1666666666666</c:v>
                </c:pt>
                <c:pt idx="9191">
                  <c:v>153.18333333333339</c:v>
                </c:pt>
                <c:pt idx="9192">
                  <c:v>153.19999999999999</c:v>
                </c:pt>
                <c:pt idx="9193">
                  <c:v>153.21666666666655</c:v>
                </c:pt>
                <c:pt idx="9194">
                  <c:v>153.23333333333338</c:v>
                </c:pt>
                <c:pt idx="9195">
                  <c:v>153.25</c:v>
                </c:pt>
                <c:pt idx="9196">
                  <c:v>153.26666666666662</c:v>
                </c:pt>
                <c:pt idx="9197">
                  <c:v>153.28333333333339</c:v>
                </c:pt>
                <c:pt idx="9198">
                  <c:v>153.30000000000001</c:v>
                </c:pt>
                <c:pt idx="9199">
                  <c:v>153.31666666666661</c:v>
                </c:pt>
                <c:pt idx="9200">
                  <c:v>153.3333333333334</c:v>
                </c:pt>
                <c:pt idx="9201">
                  <c:v>153.35000000000005</c:v>
                </c:pt>
                <c:pt idx="9202">
                  <c:v>153.36666666666665</c:v>
                </c:pt>
                <c:pt idx="9203">
                  <c:v>153.38333333333344</c:v>
                </c:pt>
                <c:pt idx="9204">
                  <c:v>153.4</c:v>
                </c:pt>
                <c:pt idx="9205">
                  <c:v>153.4166666666666</c:v>
                </c:pt>
                <c:pt idx="9206">
                  <c:v>153.43333333333339</c:v>
                </c:pt>
                <c:pt idx="9207">
                  <c:v>153.44999999999999</c:v>
                </c:pt>
                <c:pt idx="9208">
                  <c:v>153.46666666666661</c:v>
                </c:pt>
                <c:pt idx="9209">
                  <c:v>153.48333333333343</c:v>
                </c:pt>
                <c:pt idx="9210">
                  <c:v>153.5</c:v>
                </c:pt>
                <c:pt idx="9211">
                  <c:v>153.51666666666662</c:v>
                </c:pt>
                <c:pt idx="9212">
                  <c:v>153.53333333333339</c:v>
                </c:pt>
                <c:pt idx="9213">
                  <c:v>153.55000000000001</c:v>
                </c:pt>
                <c:pt idx="9214">
                  <c:v>153.56666666666661</c:v>
                </c:pt>
                <c:pt idx="9215">
                  <c:v>153.5833333333334</c:v>
                </c:pt>
                <c:pt idx="9216">
                  <c:v>153.6</c:v>
                </c:pt>
                <c:pt idx="9217">
                  <c:v>153.61666666666659</c:v>
                </c:pt>
                <c:pt idx="9218">
                  <c:v>153.63333333333338</c:v>
                </c:pt>
                <c:pt idx="9219">
                  <c:v>153.65</c:v>
                </c:pt>
                <c:pt idx="9220">
                  <c:v>153.6666666666666</c:v>
                </c:pt>
                <c:pt idx="9221">
                  <c:v>153.68333333333339</c:v>
                </c:pt>
                <c:pt idx="9222">
                  <c:v>153.69999999999999</c:v>
                </c:pt>
                <c:pt idx="9223">
                  <c:v>153.71666666666655</c:v>
                </c:pt>
                <c:pt idx="9224">
                  <c:v>153.73333333333338</c:v>
                </c:pt>
                <c:pt idx="9225">
                  <c:v>153.75</c:v>
                </c:pt>
                <c:pt idx="9226">
                  <c:v>153.76666666666662</c:v>
                </c:pt>
                <c:pt idx="9227">
                  <c:v>153.78333333333339</c:v>
                </c:pt>
                <c:pt idx="9228">
                  <c:v>153.80000000000001</c:v>
                </c:pt>
                <c:pt idx="9229">
                  <c:v>153.81666666666661</c:v>
                </c:pt>
                <c:pt idx="9230">
                  <c:v>153.8333333333334</c:v>
                </c:pt>
                <c:pt idx="9231">
                  <c:v>153.85000000000005</c:v>
                </c:pt>
                <c:pt idx="9232">
                  <c:v>153.86666666666665</c:v>
                </c:pt>
                <c:pt idx="9233">
                  <c:v>153.88333333333344</c:v>
                </c:pt>
                <c:pt idx="9234">
                  <c:v>153.9</c:v>
                </c:pt>
                <c:pt idx="9235">
                  <c:v>153.9166666666666</c:v>
                </c:pt>
                <c:pt idx="9236">
                  <c:v>153.93333333333339</c:v>
                </c:pt>
                <c:pt idx="9237">
                  <c:v>153.94999999999999</c:v>
                </c:pt>
                <c:pt idx="9238">
                  <c:v>153.96666666666661</c:v>
                </c:pt>
                <c:pt idx="9239">
                  <c:v>153.98333333333343</c:v>
                </c:pt>
                <c:pt idx="9240">
                  <c:v>154</c:v>
                </c:pt>
                <c:pt idx="9241">
                  <c:v>154.01666666666662</c:v>
                </c:pt>
                <c:pt idx="9242">
                  <c:v>154.03333333333339</c:v>
                </c:pt>
                <c:pt idx="9243">
                  <c:v>154.05000000000001</c:v>
                </c:pt>
                <c:pt idx="9244">
                  <c:v>154.06666666666661</c:v>
                </c:pt>
                <c:pt idx="9245">
                  <c:v>154.0833333333334</c:v>
                </c:pt>
                <c:pt idx="9246">
                  <c:v>154.1</c:v>
                </c:pt>
                <c:pt idx="9247">
                  <c:v>154.11666666666659</c:v>
                </c:pt>
                <c:pt idx="9248">
                  <c:v>154.13333333333338</c:v>
                </c:pt>
                <c:pt idx="9249">
                  <c:v>154.15</c:v>
                </c:pt>
                <c:pt idx="9250">
                  <c:v>154.1666666666666</c:v>
                </c:pt>
                <c:pt idx="9251">
                  <c:v>154.18333333333339</c:v>
                </c:pt>
                <c:pt idx="9252">
                  <c:v>154.19999999999999</c:v>
                </c:pt>
                <c:pt idx="9253">
                  <c:v>154.21666666666655</c:v>
                </c:pt>
                <c:pt idx="9254">
                  <c:v>154.23333333333338</c:v>
                </c:pt>
                <c:pt idx="9255">
                  <c:v>154.25</c:v>
                </c:pt>
                <c:pt idx="9256">
                  <c:v>154.26666666666662</c:v>
                </c:pt>
                <c:pt idx="9257">
                  <c:v>154.28333333333339</c:v>
                </c:pt>
                <c:pt idx="9258">
                  <c:v>154.30000000000001</c:v>
                </c:pt>
                <c:pt idx="9259">
                  <c:v>154.31666666666661</c:v>
                </c:pt>
                <c:pt idx="9260">
                  <c:v>154.3333333333334</c:v>
                </c:pt>
                <c:pt idx="9261">
                  <c:v>154.35000000000005</c:v>
                </c:pt>
                <c:pt idx="9262">
                  <c:v>154.36666666666665</c:v>
                </c:pt>
                <c:pt idx="9263">
                  <c:v>154.38333333333344</c:v>
                </c:pt>
                <c:pt idx="9264">
                  <c:v>154.4</c:v>
                </c:pt>
                <c:pt idx="9265">
                  <c:v>154.4166666666666</c:v>
                </c:pt>
                <c:pt idx="9266">
                  <c:v>154.43333333333339</c:v>
                </c:pt>
                <c:pt idx="9267">
                  <c:v>154.44999999999999</c:v>
                </c:pt>
                <c:pt idx="9268">
                  <c:v>154.46666666666661</c:v>
                </c:pt>
                <c:pt idx="9269">
                  <c:v>154.48333333333343</c:v>
                </c:pt>
                <c:pt idx="9270">
                  <c:v>154.5</c:v>
                </c:pt>
                <c:pt idx="9271">
                  <c:v>154.51666666666662</c:v>
                </c:pt>
                <c:pt idx="9272">
                  <c:v>154.53333333333339</c:v>
                </c:pt>
                <c:pt idx="9273">
                  <c:v>154.55000000000001</c:v>
                </c:pt>
                <c:pt idx="9274">
                  <c:v>154.56666666666661</c:v>
                </c:pt>
                <c:pt idx="9275">
                  <c:v>154.5833333333334</c:v>
                </c:pt>
                <c:pt idx="9276">
                  <c:v>154.6</c:v>
                </c:pt>
                <c:pt idx="9277">
                  <c:v>154.61666666666659</c:v>
                </c:pt>
                <c:pt idx="9278">
                  <c:v>154.63333333333338</c:v>
                </c:pt>
                <c:pt idx="9279">
                  <c:v>154.65</c:v>
                </c:pt>
                <c:pt idx="9280">
                  <c:v>154.6666666666666</c:v>
                </c:pt>
                <c:pt idx="9281">
                  <c:v>154.68333333333339</c:v>
                </c:pt>
                <c:pt idx="9282">
                  <c:v>154.69999999999999</c:v>
                </c:pt>
                <c:pt idx="9283">
                  <c:v>154.71666666666655</c:v>
                </c:pt>
                <c:pt idx="9284">
                  <c:v>154.73333333333338</c:v>
                </c:pt>
                <c:pt idx="9285">
                  <c:v>154.75</c:v>
                </c:pt>
                <c:pt idx="9286">
                  <c:v>154.76666666666662</c:v>
                </c:pt>
                <c:pt idx="9287">
                  <c:v>154.78333333333339</c:v>
                </c:pt>
                <c:pt idx="9288">
                  <c:v>154.80000000000001</c:v>
                </c:pt>
                <c:pt idx="9289">
                  <c:v>154.81666666666661</c:v>
                </c:pt>
                <c:pt idx="9290">
                  <c:v>154.8333333333334</c:v>
                </c:pt>
                <c:pt idx="9291">
                  <c:v>154.85000000000005</c:v>
                </c:pt>
                <c:pt idx="9292">
                  <c:v>154.86666666666665</c:v>
                </c:pt>
                <c:pt idx="9293">
                  <c:v>154.88333333333344</c:v>
                </c:pt>
                <c:pt idx="9294">
                  <c:v>154.9</c:v>
                </c:pt>
                <c:pt idx="9295">
                  <c:v>154.9166666666666</c:v>
                </c:pt>
                <c:pt idx="9296">
                  <c:v>154.93333333333339</c:v>
                </c:pt>
                <c:pt idx="9297">
                  <c:v>154.94999999999999</c:v>
                </c:pt>
                <c:pt idx="9298">
                  <c:v>154.96666666666661</c:v>
                </c:pt>
                <c:pt idx="9299">
                  <c:v>154.98333333333343</c:v>
                </c:pt>
                <c:pt idx="9300">
                  <c:v>155</c:v>
                </c:pt>
                <c:pt idx="9301">
                  <c:v>155.01666666666662</c:v>
                </c:pt>
                <c:pt idx="9302">
                  <c:v>155.03333333333339</c:v>
                </c:pt>
                <c:pt idx="9303">
                  <c:v>155.05000000000001</c:v>
                </c:pt>
                <c:pt idx="9304">
                  <c:v>155.06666666666661</c:v>
                </c:pt>
                <c:pt idx="9305">
                  <c:v>155.0833333333334</c:v>
                </c:pt>
                <c:pt idx="9306">
                  <c:v>155.1</c:v>
                </c:pt>
                <c:pt idx="9307">
                  <c:v>155.11666666666659</c:v>
                </c:pt>
                <c:pt idx="9308">
                  <c:v>155.13333333333338</c:v>
                </c:pt>
                <c:pt idx="9309">
                  <c:v>155.15</c:v>
                </c:pt>
                <c:pt idx="9310">
                  <c:v>155.1666666666666</c:v>
                </c:pt>
                <c:pt idx="9311">
                  <c:v>155.18333333333339</c:v>
                </c:pt>
                <c:pt idx="9312">
                  <c:v>155.19999999999999</c:v>
                </c:pt>
                <c:pt idx="9313">
                  <c:v>155.21666666666655</c:v>
                </c:pt>
                <c:pt idx="9314">
                  <c:v>155.23333333333338</c:v>
                </c:pt>
                <c:pt idx="9315">
                  <c:v>155.25</c:v>
                </c:pt>
                <c:pt idx="9316">
                  <c:v>155.26666666666662</c:v>
                </c:pt>
                <c:pt idx="9317">
                  <c:v>155.28333333333339</c:v>
                </c:pt>
                <c:pt idx="9318">
                  <c:v>155.30000000000001</c:v>
                </c:pt>
                <c:pt idx="9319">
                  <c:v>155.31666666666661</c:v>
                </c:pt>
                <c:pt idx="9320">
                  <c:v>155.3333333333334</c:v>
                </c:pt>
                <c:pt idx="9321">
                  <c:v>155.35000000000005</c:v>
                </c:pt>
                <c:pt idx="9322">
                  <c:v>155.36666666666665</c:v>
                </c:pt>
                <c:pt idx="9323">
                  <c:v>155.38333333333344</c:v>
                </c:pt>
                <c:pt idx="9324">
                  <c:v>155.4</c:v>
                </c:pt>
                <c:pt idx="9325">
                  <c:v>155.4166666666666</c:v>
                </c:pt>
                <c:pt idx="9326">
                  <c:v>155.43333333333339</c:v>
                </c:pt>
                <c:pt idx="9327">
                  <c:v>155.44999999999999</c:v>
                </c:pt>
                <c:pt idx="9328">
                  <c:v>155.46666666666661</c:v>
                </c:pt>
                <c:pt idx="9329">
                  <c:v>155.48333333333343</c:v>
                </c:pt>
                <c:pt idx="9330">
                  <c:v>155.5</c:v>
                </c:pt>
                <c:pt idx="9331">
                  <c:v>155.51666666666662</c:v>
                </c:pt>
                <c:pt idx="9332">
                  <c:v>155.53333333333339</c:v>
                </c:pt>
                <c:pt idx="9333">
                  <c:v>155.55000000000001</c:v>
                </c:pt>
                <c:pt idx="9334">
                  <c:v>155.56666666666661</c:v>
                </c:pt>
                <c:pt idx="9335">
                  <c:v>155.5833333333334</c:v>
                </c:pt>
                <c:pt idx="9336">
                  <c:v>155.6</c:v>
                </c:pt>
                <c:pt idx="9337">
                  <c:v>155.61666666666659</c:v>
                </c:pt>
                <c:pt idx="9338">
                  <c:v>155.63333333333338</c:v>
                </c:pt>
                <c:pt idx="9339">
                  <c:v>155.65</c:v>
                </c:pt>
                <c:pt idx="9340">
                  <c:v>155.6666666666666</c:v>
                </c:pt>
                <c:pt idx="9341">
                  <c:v>155.68333333333339</c:v>
                </c:pt>
                <c:pt idx="9342">
                  <c:v>155.69999999999999</c:v>
                </c:pt>
                <c:pt idx="9343">
                  <c:v>155.71666666666655</c:v>
                </c:pt>
                <c:pt idx="9344">
                  <c:v>155.73333333333338</c:v>
                </c:pt>
                <c:pt idx="9345">
                  <c:v>155.75</c:v>
                </c:pt>
                <c:pt idx="9346">
                  <c:v>155.76666666666662</c:v>
                </c:pt>
                <c:pt idx="9347">
                  <c:v>155.78333333333339</c:v>
                </c:pt>
                <c:pt idx="9348">
                  <c:v>155.80000000000001</c:v>
                </c:pt>
                <c:pt idx="9349">
                  <c:v>155.81666666666661</c:v>
                </c:pt>
                <c:pt idx="9350">
                  <c:v>155.8333333333334</c:v>
                </c:pt>
                <c:pt idx="9351">
                  <c:v>155.85000000000005</c:v>
                </c:pt>
                <c:pt idx="9352">
                  <c:v>155.86666666666665</c:v>
                </c:pt>
                <c:pt idx="9353">
                  <c:v>155.88333333333344</c:v>
                </c:pt>
                <c:pt idx="9354">
                  <c:v>155.9</c:v>
                </c:pt>
                <c:pt idx="9355">
                  <c:v>155.9166666666666</c:v>
                </c:pt>
                <c:pt idx="9356">
                  <c:v>155.93333333333339</c:v>
                </c:pt>
                <c:pt idx="9357">
                  <c:v>155.94999999999999</c:v>
                </c:pt>
                <c:pt idx="9358">
                  <c:v>155.96666666666661</c:v>
                </c:pt>
                <c:pt idx="9359">
                  <c:v>155.98333333333343</c:v>
                </c:pt>
                <c:pt idx="9360">
                  <c:v>156</c:v>
                </c:pt>
                <c:pt idx="9361">
                  <c:v>156.01666666666662</c:v>
                </c:pt>
                <c:pt idx="9362">
                  <c:v>156.03333333333339</c:v>
                </c:pt>
                <c:pt idx="9363">
                  <c:v>156.05000000000001</c:v>
                </c:pt>
                <c:pt idx="9364">
                  <c:v>156.06666666666661</c:v>
                </c:pt>
                <c:pt idx="9365">
                  <c:v>156.0833333333334</c:v>
                </c:pt>
                <c:pt idx="9366">
                  <c:v>156.1</c:v>
                </c:pt>
                <c:pt idx="9367">
                  <c:v>156.11666666666659</c:v>
                </c:pt>
                <c:pt idx="9368">
                  <c:v>156.13333333333338</c:v>
                </c:pt>
                <c:pt idx="9369">
                  <c:v>156.15</c:v>
                </c:pt>
                <c:pt idx="9370">
                  <c:v>156.1666666666666</c:v>
                </c:pt>
                <c:pt idx="9371">
                  <c:v>156.18333333333339</c:v>
                </c:pt>
                <c:pt idx="9372">
                  <c:v>156.19999999999999</c:v>
                </c:pt>
                <c:pt idx="9373">
                  <c:v>156.21666666666655</c:v>
                </c:pt>
                <c:pt idx="9374">
                  <c:v>156.23333333333338</c:v>
                </c:pt>
                <c:pt idx="9375">
                  <c:v>156.25</c:v>
                </c:pt>
                <c:pt idx="9376">
                  <c:v>156.26666666666662</c:v>
                </c:pt>
                <c:pt idx="9377">
                  <c:v>156.28333333333339</c:v>
                </c:pt>
                <c:pt idx="9378">
                  <c:v>156.30000000000001</c:v>
                </c:pt>
                <c:pt idx="9379">
                  <c:v>156.31666666666661</c:v>
                </c:pt>
                <c:pt idx="9380">
                  <c:v>156.3333333333334</c:v>
                </c:pt>
                <c:pt idx="9381">
                  <c:v>156.35000000000005</c:v>
                </c:pt>
                <c:pt idx="9382">
                  <c:v>156.36666666666665</c:v>
                </c:pt>
                <c:pt idx="9383">
                  <c:v>156.38333333333344</c:v>
                </c:pt>
                <c:pt idx="9384">
                  <c:v>156.4</c:v>
                </c:pt>
                <c:pt idx="9385">
                  <c:v>156.4166666666666</c:v>
                </c:pt>
                <c:pt idx="9386">
                  <c:v>156.43333333333339</c:v>
                </c:pt>
                <c:pt idx="9387">
                  <c:v>156.44999999999999</c:v>
                </c:pt>
                <c:pt idx="9388">
                  <c:v>156.46666666666661</c:v>
                </c:pt>
                <c:pt idx="9389">
                  <c:v>156.48333333333343</c:v>
                </c:pt>
                <c:pt idx="9390">
                  <c:v>156.5</c:v>
                </c:pt>
                <c:pt idx="9391">
                  <c:v>156.51666666666662</c:v>
                </c:pt>
                <c:pt idx="9392">
                  <c:v>156.53333333333339</c:v>
                </c:pt>
                <c:pt idx="9393">
                  <c:v>156.55000000000001</c:v>
                </c:pt>
                <c:pt idx="9394">
                  <c:v>156.56666666666661</c:v>
                </c:pt>
                <c:pt idx="9395">
                  <c:v>156.5833333333334</c:v>
                </c:pt>
                <c:pt idx="9396">
                  <c:v>156.6</c:v>
                </c:pt>
                <c:pt idx="9397">
                  <c:v>156.61666666666659</c:v>
                </c:pt>
                <c:pt idx="9398">
                  <c:v>156.63333333333338</c:v>
                </c:pt>
                <c:pt idx="9399">
                  <c:v>156.65</c:v>
                </c:pt>
                <c:pt idx="9400">
                  <c:v>156.6666666666666</c:v>
                </c:pt>
                <c:pt idx="9401">
                  <c:v>156.68333333333339</c:v>
                </c:pt>
                <c:pt idx="9402">
                  <c:v>156.69999999999999</c:v>
                </c:pt>
                <c:pt idx="9403">
                  <c:v>156.71666666666655</c:v>
                </c:pt>
                <c:pt idx="9404">
                  <c:v>156.73333333333338</c:v>
                </c:pt>
                <c:pt idx="9405">
                  <c:v>156.75</c:v>
                </c:pt>
                <c:pt idx="9406">
                  <c:v>156.76666666666662</c:v>
                </c:pt>
                <c:pt idx="9407">
                  <c:v>156.78333333333339</c:v>
                </c:pt>
                <c:pt idx="9408">
                  <c:v>156.80000000000001</c:v>
                </c:pt>
                <c:pt idx="9409">
                  <c:v>156.81666666666661</c:v>
                </c:pt>
                <c:pt idx="9410">
                  <c:v>156.8333333333334</c:v>
                </c:pt>
                <c:pt idx="9411">
                  <c:v>156.85000000000005</c:v>
                </c:pt>
                <c:pt idx="9412">
                  <c:v>156.86666666666665</c:v>
                </c:pt>
                <c:pt idx="9413">
                  <c:v>156.88333333333344</c:v>
                </c:pt>
                <c:pt idx="9414">
                  <c:v>156.9</c:v>
                </c:pt>
                <c:pt idx="9415">
                  <c:v>156.9166666666666</c:v>
                </c:pt>
                <c:pt idx="9416">
                  <c:v>156.93333333333339</c:v>
                </c:pt>
                <c:pt idx="9417">
                  <c:v>156.94999999999999</c:v>
                </c:pt>
                <c:pt idx="9418">
                  <c:v>156.96666666666661</c:v>
                </c:pt>
                <c:pt idx="9419">
                  <c:v>156.98333333333343</c:v>
                </c:pt>
                <c:pt idx="9420">
                  <c:v>157</c:v>
                </c:pt>
                <c:pt idx="9421">
                  <c:v>157.01666666666662</c:v>
                </c:pt>
                <c:pt idx="9422">
                  <c:v>157.03333333333339</c:v>
                </c:pt>
                <c:pt idx="9423">
                  <c:v>157.05000000000001</c:v>
                </c:pt>
                <c:pt idx="9424">
                  <c:v>157.06666666666661</c:v>
                </c:pt>
                <c:pt idx="9425">
                  <c:v>157.0833333333334</c:v>
                </c:pt>
                <c:pt idx="9426">
                  <c:v>157.1</c:v>
                </c:pt>
                <c:pt idx="9427">
                  <c:v>157.11666666666659</c:v>
                </c:pt>
                <c:pt idx="9428">
                  <c:v>157.13333333333338</c:v>
                </c:pt>
                <c:pt idx="9429">
                  <c:v>157.15</c:v>
                </c:pt>
                <c:pt idx="9430">
                  <c:v>157.1666666666666</c:v>
                </c:pt>
                <c:pt idx="9431">
                  <c:v>157.18333333333339</c:v>
                </c:pt>
                <c:pt idx="9432">
                  <c:v>157.19999999999999</c:v>
                </c:pt>
                <c:pt idx="9433">
                  <c:v>157.21666666666655</c:v>
                </c:pt>
                <c:pt idx="9434">
                  <c:v>157.23333333333338</c:v>
                </c:pt>
                <c:pt idx="9435">
                  <c:v>157.25</c:v>
                </c:pt>
                <c:pt idx="9436">
                  <c:v>157.26666666666662</c:v>
                </c:pt>
                <c:pt idx="9437">
                  <c:v>157.28333333333339</c:v>
                </c:pt>
                <c:pt idx="9438">
                  <c:v>157.30000000000001</c:v>
                </c:pt>
                <c:pt idx="9439">
                  <c:v>157.31666666666661</c:v>
                </c:pt>
                <c:pt idx="9440">
                  <c:v>157.3333333333334</c:v>
                </c:pt>
                <c:pt idx="9441">
                  <c:v>157.35000000000005</c:v>
                </c:pt>
                <c:pt idx="9442">
                  <c:v>157.36666666666665</c:v>
                </c:pt>
                <c:pt idx="9443">
                  <c:v>157.38333333333344</c:v>
                </c:pt>
                <c:pt idx="9444">
                  <c:v>157.4</c:v>
                </c:pt>
                <c:pt idx="9445">
                  <c:v>157.4166666666666</c:v>
                </c:pt>
                <c:pt idx="9446">
                  <c:v>157.43333333333339</c:v>
                </c:pt>
                <c:pt idx="9447">
                  <c:v>157.44999999999999</c:v>
                </c:pt>
                <c:pt idx="9448">
                  <c:v>157.46666666666661</c:v>
                </c:pt>
                <c:pt idx="9449">
                  <c:v>157.48333333333343</c:v>
                </c:pt>
                <c:pt idx="9450">
                  <c:v>157.5</c:v>
                </c:pt>
                <c:pt idx="9451">
                  <c:v>157.51666666666662</c:v>
                </c:pt>
                <c:pt idx="9452">
                  <c:v>157.53333333333339</c:v>
                </c:pt>
                <c:pt idx="9453">
                  <c:v>157.55000000000001</c:v>
                </c:pt>
                <c:pt idx="9454">
                  <c:v>157.56666666666661</c:v>
                </c:pt>
                <c:pt idx="9455">
                  <c:v>157.5833333333334</c:v>
                </c:pt>
                <c:pt idx="9456">
                  <c:v>157.6</c:v>
                </c:pt>
                <c:pt idx="9457">
                  <c:v>157.61666666666659</c:v>
                </c:pt>
                <c:pt idx="9458">
                  <c:v>157.63333333333338</c:v>
                </c:pt>
                <c:pt idx="9459">
                  <c:v>157.65</c:v>
                </c:pt>
                <c:pt idx="9460">
                  <c:v>157.6666666666666</c:v>
                </c:pt>
                <c:pt idx="9461">
                  <c:v>157.68333333333339</c:v>
                </c:pt>
                <c:pt idx="9462">
                  <c:v>157.69999999999999</c:v>
                </c:pt>
                <c:pt idx="9463">
                  <c:v>157.71666666666655</c:v>
                </c:pt>
                <c:pt idx="9464">
                  <c:v>157.73333333333338</c:v>
                </c:pt>
                <c:pt idx="9465">
                  <c:v>157.75</c:v>
                </c:pt>
                <c:pt idx="9466">
                  <c:v>157.76666666666662</c:v>
                </c:pt>
                <c:pt idx="9467">
                  <c:v>157.78333333333339</c:v>
                </c:pt>
                <c:pt idx="9468">
                  <c:v>157.80000000000001</c:v>
                </c:pt>
                <c:pt idx="9469">
                  <c:v>157.81666666666661</c:v>
                </c:pt>
                <c:pt idx="9470">
                  <c:v>157.8333333333334</c:v>
                </c:pt>
                <c:pt idx="9471">
                  <c:v>157.85000000000005</c:v>
                </c:pt>
                <c:pt idx="9472">
                  <c:v>157.86666666666665</c:v>
                </c:pt>
                <c:pt idx="9473">
                  <c:v>157.88333333333344</c:v>
                </c:pt>
                <c:pt idx="9474">
                  <c:v>157.9</c:v>
                </c:pt>
                <c:pt idx="9475">
                  <c:v>157.9166666666666</c:v>
                </c:pt>
                <c:pt idx="9476">
                  <c:v>157.93333333333339</c:v>
                </c:pt>
                <c:pt idx="9477">
                  <c:v>157.94999999999999</c:v>
                </c:pt>
                <c:pt idx="9478">
                  <c:v>157.96666666666661</c:v>
                </c:pt>
                <c:pt idx="9479">
                  <c:v>157.98333333333343</c:v>
                </c:pt>
                <c:pt idx="9480">
                  <c:v>158</c:v>
                </c:pt>
                <c:pt idx="9481">
                  <c:v>158.01666666666662</c:v>
                </c:pt>
                <c:pt idx="9482">
                  <c:v>158.03333333333339</c:v>
                </c:pt>
                <c:pt idx="9483">
                  <c:v>158.05000000000001</c:v>
                </c:pt>
                <c:pt idx="9484">
                  <c:v>158.06666666666661</c:v>
                </c:pt>
                <c:pt idx="9485">
                  <c:v>158.0833333333334</c:v>
                </c:pt>
                <c:pt idx="9486">
                  <c:v>158.1</c:v>
                </c:pt>
                <c:pt idx="9487">
                  <c:v>158.11666666666659</c:v>
                </c:pt>
                <c:pt idx="9488">
                  <c:v>158.13333333333338</c:v>
                </c:pt>
                <c:pt idx="9489">
                  <c:v>158.15</c:v>
                </c:pt>
                <c:pt idx="9490">
                  <c:v>158.1666666666666</c:v>
                </c:pt>
                <c:pt idx="9491">
                  <c:v>158.18333333333339</c:v>
                </c:pt>
                <c:pt idx="9492">
                  <c:v>158.19999999999999</c:v>
                </c:pt>
                <c:pt idx="9493">
                  <c:v>158.21666666666655</c:v>
                </c:pt>
                <c:pt idx="9494">
                  <c:v>158.23333333333338</c:v>
                </c:pt>
                <c:pt idx="9495">
                  <c:v>158.25</c:v>
                </c:pt>
                <c:pt idx="9496">
                  <c:v>158.26666666666662</c:v>
                </c:pt>
                <c:pt idx="9497">
                  <c:v>158.28333333333339</c:v>
                </c:pt>
                <c:pt idx="9498">
                  <c:v>158.30000000000001</c:v>
                </c:pt>
                <c:pt idx="9499">
                  <c:v>158.31666666666661</c:v>
                </c:pt>
                <c:pt idx="9500">
                  <c:v>158.3333333333334</c:v>
                </c:pt>
                <c:pt idx="9501">
                  <c:v>158.35000000000005</c:v>
                </c:pt>
                <c:pt idx="9502">
                  <c:v>158.36666666666665</c:v>
                </c:pt>
                <c:pt idx="9503">
                  <c:v>158.38333333333344</c:v>
                </c:pt>
                <c:pt idx="9504">
                  <c:v>158.4</c:v>
                </c:pt>
                <c:pt idx="9505">
                  <c:v>158.4166666666666</c:v>
                </c:pt>
                <c:pt idx="9506">
                  <c:v>158.43333333333339</c:v>
                </c:pt>
                <c:pt idx="9507">
                  <c:v>158.44999999999999</c:v>
                </c:pt>
                <c:pt idx="9508">
                  <c:v>158.46666666666661</c:v>
                </c:pt>
                <c:pt idx="9509">
                  <c:v>158.48333333333343</c:v>
                </c:pt>
                <c:pt idx="9510">
                  <c:v>158.5</c:v>
                </c:pt>
                <c:pt idx="9511">
                  <c:v>158.51666666666662</c:v>
                </c:pt>
                <c:pt idx="9512">
                  <c:v>158.53333333333339</c:v>
                </c:pt>
                <c:pt idx="9513">
                  <c:v>158.55000000000001</c:v>
                </c:pt>
                <c:pt idx="9514">
                  <c:v>158.56666666666661</c:v>
                </c:pt>
                <c:pt idx="9515">
                  <c:v>158.5833333333334</c:v>
                </c:pt>
                <c:pt idx="9516">
                  <c:v>158.6</c:v>
                </c:pt>
                <c:pt idx="9517">
                  <c:v>158.61666666666659</c:v>
                </c:pt>
                <c:pt idx="9518">
                  <c:v>158.63333333333338</c:v>
                </c:pt>
                <c:pt idx="9519">
                  <c:v>158.65</c:v>
                </c:pt>
                <c:pt idx="9520">
                  <c:v>158.6666666666666</c:v>
                </c:pt>
                <c:pt idx="9521">
                  <c:v>158.68333333333339</c:v>
                </c:pt>
                <c:pt idx="9522">
                  <c:v>158.69999999999999</c:v>
                </c:pt>
                <c:pt idx="9523">
                  <c:v>158.71666666666655</c:v>
                </c:pt>
                <c:pt idx="9524">
                  <c:v>158.73333333333338</c:v>
                </c:pt>
                <c:pt idx="9525">
                  <c:v>158.75</c:v>
                </c:pt>
                <c:pt idx="9526">
                  <c:v>158.76666666666662</c:v>
                </c:pt>
                <c:pt idx="9527">
                  <c:v>158.78333333333339</c:v>
                </c:pt>
                <c:pt idx="9528">
                  <c:v>158.80000000000001</c:v>
                </c:pt>
                <c:pt idx="9529">
                  <c:v>158.81666666666661</c:v>
                </c:pt>
                <c:pt idx="9530">
                  <c:v>158.8333333333334</c:v>
                </c:pt>
                <c:pt idx="9531">
                  <c:v>158.85000000000005</c:v>
                </c:pt>
                <c:pt idx="9532">
                  <c:v>158.86666666666665</c:v>
                </c:pt>
                <c:pt idx="9533">
                  <c:v>158.88333333333344</c:v>
                </c:pt>
                <c:pt idx="9534">
                  <c:v>158.9</c:v>
                </c:pt>
                <c:pt idx="9535">
                  <c:v>158.9166666666666</c:v>
                </c:pt>
                <c:pt idx="9536">
                  <c:v>158.93333333333339</c:v>
                </c:pt>
                <c:pt idx="9537">
                  <c:v>158.94999999999999</c:v>
                </c:pt>
                <c:pt idx="9538">
                  <c:v>158.96666666666661</c:v>
                </c:pt>
                <c:pt idx="9539">
                  <c:v>158.98333333333343</c:v>
                </c:pt>
                <c:pt idx="9540">
                  <c:v>159</c:v>
                </c:pt>
                <c:pt idx="9541">
                  <c:v>159.01666666666662</c:v>
                </c:pt>
                <c:pt idx="9542">
                  <c:v>159.03333333333339</c:v>
                </c:pt>
                <c:pt idx="9543">
                  <c:v>159.05000000000001</c:v>
                </c:pt>
                <c:pt idx="9544">
                  <c:v>159.06666666666661</c:v>
                </c:pt>
                <c:pt idx="9545">
                  <c:v>159.0833333333334</c:v>
                </c:pt>
                <c:pt idx="9546">
                  <c:v>159.1</c:v>
                </c:pt>
                <c:pt idx="9547">
                  <c:v>159.11666666666659</c:v>
                </c:pt>
                <c:pt idx="9548">
                  <c:v>159.13333333333338</c:v>
                </c:pt>
                <c:pt idx="9549">
                  <c:v>159.15</c:v>
                </c:pt>
                <c:pt idx="9550">
                  <c:v>159.1666666666666</c:v>
                </c:pt>
                <c:pt idx="9551">
                  <c:v>159.18333333333339</c:v>
                </c:pt>
                <c:pt idx="9552">
                  <c:v>159.19999999999999</c:v>
                </c:pt>
                <c:pt idx="9553">
                  <c:v>159.21666666666655</c:v>
                </c:pt>
                <c:pt idx="9554">
                  <c:v>159.23333333333338</c:v>
                </c:pt>
                <c:pt idx="9555">
                  <c:v>159.25</c:v>
                </c:pt>
                <c:pt idx="9556">
                  <c:v>159.26666666666662</c:v>
                </c:pt>
                <c:pt idx="9557">
                  <c:v>159.28333333333339</c:v>
                </c:pt>
                <c:pt idx="9558">
                  <c:v>159.30000000000001</c:v>
                </c:pt>
                <c:pt idx="9559">
                  <c:v>159.31666666666661</c:v>
                </c:pt>
                <c:pt idx="9560">
                  <c:v>159.3333333333334</c:v>
                </c:pt>
                <c:pt idx="9561">
                  <c:v>159.35000000000005</c:v>
                </c:pt>
                <c:pt idx="9562">
                  <c:v>159.36666666666665</c:v>
                </c:pt>
                <c:pt idx="9563">
                  <c:v>159.38333333333344</c:v>
                </c:pt>
                <c:pt idx="9564">
                  <c:v>159.4</c:v>
                </c:pt>
                <c:pt idx="9565">
                  <c:v>159.4166666666666</c:v>
                </c:pt>
                <c:pt idx="9566">
                  <c:v>159.43333333333339</c:v>
                </c:pt>
                <c:pt idx="9567">
                  <c:v>159.44999999999999</c:v>
                </c:pt>
                <c:pt idx="9568">
                  <c:v>159.46666666666661</c:v>
                </c:pt>
                <c:pt idx="9569">
                  <c:v>159.48333333333343</c:v>
                </c:pt>
                <c:pt idx="9570">
                  <c:v>159.5</c:v>
                </c:pt>
                <c:pt idx="9571">
                  <c:v>159.51666666666662</c:v>
                </c:pt>
                <c:pt idx="9572">
                  <c:v>159.53333333333339</c:v>
                </c:pt>
                <c:pt idx="9573">
                  <c:v>159.55000000000001</c:v>
                </c:pt>
                <c:pt idx="9574">
                  <c:v>159.56666666666661</c:v>
                </c:pt>
                <c:pt idx="9575">
                  <c:v>159.5833333333334</c:v>
                </c:pt>
                <c:pt idx="9576">
                  <c:v>159.6</c:v>
                </c:pt>
                <c:pt idx="9577">
                  <c:v>159.61666666666659</c:v>
                </c:pt>
                <c:pt idx="9578">
                  <c:v>159.63333333333338</c:v>
                </c:pt>
                <c:pt idx="9579">
                  <c:v>159.65</c:v>
                </c:pt>
                <c:pt idx="9580">
                  <c:v>159.6666666666666</c:v>
                </c:pt>
                <c:pt idx="9581">
                  <c:v>159.68333333333339</c:v>
                </c:pt>
                <c:pt idx="9582">
                  <c:v>159.69999999999999</c:v>
                </c:pt>
                <c:pt idx="9583">
                  <c:v>159.71666666666655</c:v>
                </c:pt>
                <c:pt idx="9584">
                  <c:v>159.73333333333338</c:v>
                </c:pt>
                <c:pt idx="9585">
                  <c:v>159.75</c:v>
                </c:pt>
                <c:pt idx="9586">
                  <c:v>159.76666666666662</c:v>
                </c:pt>
                <c:pt idx="9587">
                  <c:v>159.78333333333339</c:v>
                </c:pt>
                <c:pt idx="9588">
                  <c:v>159.80000000000001</c:v>
                </c:pt>
                <c:pt idx="9589">
                  <c:v>159.81666666666661</c:v>
                </c:pt>
                <c:pt idx="9590">
                  <c:v>159.8333333333334</c:v>
                </c:pt>
                <c:pt idx="9591">
                  <c:v>159.85000000000005</c:v>
                </c:pt>
                <c:pt idx="9592">
                  <c:v>159.86666666666665</c:v>
                </c:pt>
                <c:pt idx="9593">
                  <c:v>159.88333333333344</c:v>
                </c:pt>
                <c:pt idx="9594">
                  <c:v>159.9</c:v>
                </c:pt>
                <c:pt idx="9595">
                  <c:v>159.9166666666666</c:v>
                </c:pt>
                <c:pt idx="9596">
                  <c:v>159.93333333333339</c:v>
                </c:pt>
                <c:pt idx="9597">
                  <c:v>159.94999999999999</c:v>
                </c:pt>
                <c:pt idx="9598">
                  <c:v>159.96666666666661</c:v>
                </c:pt>
                <c:pt idx="9599">
                  <c:v>159.98333333333343</c:v>
                </c:pt>
                <c:pt idx="9600">
                  <c:v>160</c:v>
                </c:pt>
                <c:pt idx="9601">
                  <c:v>160.01666666666662</c:v>
                </c:pt>
                <c:pt idx="9602">
                  <c:v>160.03333333333339</c:v>
                </c:pt>
                <c:pt idx="9603">
                  <c:v>160.05000000000001</c:v>
                </c:pt>
                <c:pt idx="9604">
                  <c:v>160.06666666666661</c:v>
                </c:pt>
                <c:pt idx="9605">
                  <c:v>160.0833333333334</c:v>
                </c:pt>
                <c:pt idx="9606">
                  <c:v>160.1</c:v>
                </c:pt>
                <c:pt idx="9607">
                  <c:v>160.11666666666659</c:v>
                </c:pt>
                <c:pt idx="9608">
                  <c:v>160.13333333333338</c:v>
                </c:pt>
                <c:pt idx="9609">
                  <c:v>160.15</c:v>
                </c:pt>
                <c:pt idx="9610">
                  <c:v>160.1666666666666</c:v>
                </c:pt>
                <c:pt idx="9611">
                  <c:v>160.18333333333339</c:v>
                </c:pt>
                <c:pt idx="9612">
                  <c:v>160.19999999999999</c:v>
                </c:pt>
                <c:pt idx="9613">
                  <c:v>160.21666666666655</c:v>
                </c:pt>
                <c:pt idx="9614">
                  <c:v>160.23333333333338</c:v>
                </c:pt>
                <c:pt idx="9615">
                  <c:v>160.25</c:v>
                </c:pt>
                <c:pt idx="9616">
                  <c:v>160.26666666666662</c:v>
                </c:pt>
                <c:pt idx="9617">
                  <c:v>160.28333333333339</c:v>
                </c:pt>
                <c:pt idx="9618">
                  <c:v>160.30000000000001</c:v>
                </c:pt>
                <c:pt idx="9619">
                  <c:v>160.31666666666661</c:v>
                </c:pt>
                <c:pt idx="9620">
                  <c:v>160.3333333333334</c:v>
                </c:pt>
                <c:pt idx="9621">
                  <c:v>160.35000000000005</c:v>
                </c:pt>
                <c:pt idx="9622">
                  <c:v>160.36666666666665</c:v>
                </c:pt>
                <c:pt idx="9623">
                  <c:v>160.38333333333344</c:v>
                </c:pt>
                <c:pt idx="9624">
                  <c:v>160.4</c:v>
                </c:pt>
                <c:pt idx="9625">
                  <c:v>160.4166666666666</c:v>
                </c:pt>
                <c:pt idx="9626">
                  <c:v>160.43333333333339</c:v>
                </c:pt>
                <c:pt idx="9627">
                  <c:v>160.44999999999999</c:v>
                </c:pt>
                <c:pt idx="9628">
                  <c:v>160.46666666666661</c:v>
                </c:pt>
                <c:pt idx="9629">
                  <c:v>160.48333333333343</c:v>
                </c:pt>
                <c:pt idx="9630">
                  <c:v>160.5</c:v>
                </c:pt>
                <c:pt idx="9631">
                  <c:v>160.51666666666662</c:v>
                </c:pt>
                <c:pt idx="9632">
                  <c:v>160.53333333333339</c:v>
                </c:pt>
                <c:pt idx="9633">
                  <c:v>160.55000000000001</c:v>
                </c:pt>
                <c:pt idx="9634">
                  <c:v>160.56666666666661</c:v>
                </c:pt>
                <c:pt idx="9635">
                  <c:v>160.5833333333334</c:v>
                </c:pt>
                <c:pt idx="9636">
                  <c:v>160.6</c:v>
                </c:pt>
                <c:pt idx="9637">
                  <c:v>160.61666666666659</c:v>
                </c:pt>
                <c:pt idx="9638">
                  <c:v>160.63333333333338</c:v>
                </c:pt>
                <c:pt idx="9639">
                  <c:v>160.65</c:v>
                </c:pt>
                <c:pt idx="9640">
                  <c:v>160.6666666666666</c:v>
                </c:pt>
                <c:pt idx="9641">
                  <c:v>160.68333333333339</c:v>
                </c:pt>
                <c:pt idx="9642">
                  <c:v>160.69999999999999</c:v>
                </c:pt>
                <c:pt idx="9643">
                  <c:v>160.71666666666655</c:v>
                </c:pt>
                <c:pt idx="9644">
                  <c:v>160.73333333333338</c:v>
                </c:pt>
                <c:pt idx="9645">
                  <c:v>160.75</c:v>
                </c:pt>
                <c:pt idx="9646">
                  <c:v>160.76666666666662</c:v>
                </c:pt>
                <c:pt idx="9647">
                  <c:v>160.78333333333339</c:v>
                </c:pt>
                <c:pt idx="9648">
                  <c:v>160.80000000000001</c:v>
                </c:pt>
                <c:pt idx="9649">
                  <c:v>160.81666666666661</c:v>
                </c:pt>
                <c:pt idx="9650">
                  <c:v>160.8333333333334</c:v>
                </c:pt>
                <c:pt idx="9651">
                  <c:v>160.85000000000005</c:v>
                </c:pt>
                <c:pt idx="9652">
                  <c:v>160.86666666666665</c:v>
                </c:pt>
                <c:pt idx="9653">
                  <c:v>160.88333333333344</c:v>
                </c:pt>
                <c:pt idx="9654">
                  <c:v>160.9</c:v>
                </c:pt>
                <c:pt idx="9655">
                  <c:v>160.9166666666666</c:v>
                </c:pt>
                <c:pt idx="9656">
                  <c:v>160.93333333333339</c:v>
                </c:pt>
                <c:pt idx="9657">
                  <c:v>160.94999999999999</c:v>
                </c:pt>
                <c:pt idx="9658">
                  <c:v>160.96666666666661</c:v>
                </c:pt>
                <c:pt idx="9659">
                  <c:v>160.98333333333343</c:v>
                </c:pt>
                <c:pt idx="9660">
                  <c:v>161</c:v>
                </c:pt>
                <c:pt idx="9661">
                  <c:v>161.01666666666662</c:v>
                </c:pt>
                <c:pt idx="9662">
                  <c:v>161.03333333333339</c:v>
                </c:pt>
                <c:pt idx="9663">
                  <c:v>161.05000000000001</c:v>
                </c:pt>
                <c:pt idx="9664">
                  <c:v>161.06666666666661</c:v>
                </c:pt>
                <c:pt idx="9665">
                  <c:v>161.0833333333334</c:v>
                </c:pt>
                <c:pt idx="9666">
                  <c:v>161.1</c:v>
                </c:pt>
                <c:pt idx="9667">
                  <c:v>161.11666666666659</c:v>
                </c:pt>
                <c:pt idx="9668">
                  <c:v>161.13333333333338</c:v>
                </c:pt>
                <c:pt idx="9669">
                  <c:v>161.15</c:v>
                </c:pt>
                <c:pt idx="9670">
                  <c:v>161.1666666666666</c:v>
                </c:pt>
                <c:pt idx="9671">
                  <c:v>161.18333333333339</c:v>
                </c:pt>
                <c:pt idx="9672">
                  <c:v>161.19999999999999</c:v>
                </c:pt>
                <c:pt idx="9673">
                  <c:v>161.21666666666655</c:v>
                </c:pt>
                <c:pt idx="9674">
                  <c:v>161.23333333333338</c:v>
                </c:pt>
                <c:pt idx="9675">
                  <c:v>161.25</c:v>
                </c:pt>
                <c:pt idx="9676">
                  <c:v>161.26666666666662</c:v>
                </c:pt>
                <c:pt idx="9677">
                  <c:v>161.28333333333339</c:v>
                </c:pt>
                <c:pt idx="9678">
                  <c:v>161.30000000000001</c:v>
                </c:pt>
                <c:pt idx="9679">
                  <c:v>161.31666666666661</c:v>
                </c:pt>
                <c:pt idx="9680">
                  <c:v>161.3333333333334</c:v>
                </c:pt>
                <c:pt idx="9681">
                  <c:v>161.35000000000005</c:v>
                </c:pt>
                <c:pt idx="9682">
                  <c:v>161.36666666666665</c:v>
                </c:pt>
                <c:pt idx="9683">
                  <c:v>161.38333333333344</c:v>
                </c:pt>
                <c:pt idx="9684">
                  <c:v>161.4</c:v>
                </c:pt>
                <c:pt idx="9685">
                  <c:v>161.4166666666666</c:v>
                </c:pt>
                <c:pt idx="9686">
                  <c:v>161.43333333333339</c:v>
                </c:pt>
                <c:pt idx="9687">
                  <c:v>161.44999999999999</c:v>
                </c:pt>
                <c:pt idx="9688">
                  <c:v>161.46666666666661</c:v>
                </c:pt>
                <c:pt idx="9689">
                  <c:v>161.48333333333343</c:v>
                </c:pt>
                <c:pt idx="9690">
                  <c:v>161.5</c:v>
                </c:pt>
                <c:pt idx="9691">
                  <c:v>161.51666666666662</c:v>
                </c:pt>
                <c:pt idx="9692">
                  <c:v>161.53333333333339</c:v>
                </c:pt>
                <c:pt idx="9693">
                  <c:v>161.55000000000001</c:v>
                </c:pt>
                <c:pt idx="9694">
                  <c:v>161.56666666666661</c:v>
                </c:pt>
                <c:pt idx="9695">
                  <c:v>161.5833333333334</c:v>
                </c:pt>
                <c:pt idx="9696">
                  <c:v>161.6</c:v>
                </c:pt>
                <c:pt idx="9697">
                  <c:v>161.61666666666659</c:v>
                </c:pt>
                <c:pt idx="9698">
                  <c:v>161.63333333333338</c:v>
                </c:pt>
                <c:pt idx="9699">
                  <c:v>161.65</c:v>
                </c:pt>
                <c:pt idx="9700">
                  <c:v>161.6666666666666</c:v>
                </c:pt>
                <c:pt idx="9701">
                  <c:v>161.68333333333339</c:v>
                </c:pt>
                <c:pt idx="9702">
                  <c:v>161.69999999999999</c:v>
                </c:pt>
                <c:pt idx="9703">
                  <c:v>161.71666666666655</c:v>
                </c:pt>
                <c:pt idx="9704">
                  <c:v>161.73333333333338</c:v>
                </c:pt>
                <c:pt idx="9705">
                  <c:v>161.75</c:v>
                </c:pt>
                <c:pt idx="9706">
                  <c:v>161.76666666666662</c:v>
                </c:pt>
                <c:pt idx="9707">
                  <c:v>161.78333333333339</c:v>
                </c:pt>
                <c:pt idx="9708">
                  <c:v>161.80000000000001</c:v>
                </c:pt>
                <c:pt idx="9709">
                  <c:v>161.81666666666661</c:v>
                </c:pt>
                <c:pt idx="9710">
                  <c:v>161.8333333333334</c:v>
                </c:pt>
                <c:pt idx="9711">
                  <c:v>161.85000000000005</c:v>
                </c:pt>
                <c:pt idx="9712">
                  <c:v>161.86666666666665</c:v>
                </c:pt>
                <c:pt idx="9713">
                  <c:v>161.88333333333344</c:v>
                </c:pt>
                <c:pt idx="9714">
                  <c:v>161.9</c:v>
                </c:pt>
                <c:pt idx="9715">
                  <c:v>161.9166666666666</c:v>
                </c:pt>
                <c:pt idx="9716">
                  <c:v>161.93333333333339</c:v>
                </c:pt>
                <c:pt idx="9717">
                  <c:v>161.94999999999999</c:v>
                </c:pt>
                <c:pt idx="9718">
                  <c:v>161.96666666666661</c:v>
                </c:pt>
                <c:pt idx="9719">
                  <c:v>161.98333333333343</c:v>
                </c:pt>
                <c:pt idx="9720">
                  <c:v>162</c:v>
                </c:pt>
                <c:pt idx="9721">
                  <c:v>162.01666666666662</c:v>
                </c:pt>
                <c:pt idx="9722">
                  <c:v>162.03333333333339</c:v>
                </c:pt>
                <c:pt idx="9723">
                  <c:v>162.05000000000001</c:v>
                </c:pt>
                <c:pt idx="9724">
                  <c:v>162.06666666666661</c:v>
                </c:pt>
                <c:pt idx="9725">
                  <c:v>162.0833333333334</c:v>
                </c:pt>
                <c:pt idx="9726">
                  <c:v>162.1</c:v>
                </c:pt>
                <c:pt idx="9727">
                  <c:v>162.11666666666659</c:v>
                </c:pt>
                <c:pt idx="9728">
                  <c:v>162.13333333333338</c:v>
                </c:pt>
                <c:pt idx="9729">
                  <c:v>162.15</c:v>
                </c:pt>
                <c:pt idx="9730">
                  <c:v>162.1666666666666</c:v>
                </c:pt>
                <c:pt idx="9731">
                  <c:v>162.18333333333339</c:v>
                </c:pt>
                <c:pt idx="9732">
                  <c:v>162.19999999999999</c:v>
                </c:pt>
                <c:pt idx="9733">
                  <c:v>162.21666666666655</c:v>
                </c:pt>
                <c:pt idx="9734">
                  <c:v>162.23333333333338</c:v>
                </c:pt>
                <c:pt idx="9735">
                  <c:v>162.25</c:v>
                </c:pt>
                <c:pt idx="9736">
                  <c:v>162.26666666666662</c:v>
                </c:pt>
                <c:pt idx="9737">
                  <c:v>162.28333333333339</c:v>
                </c:pt>
                <c:pt idx="9738">
                  <c:v>162.30000000000001</c:v>
                </c:pt>
                <c:pt idx="9739">
                  <c:v>162.31666666666661</c:v>
                </c:pt>
                <c:pt idx="9740">
                  <c:v>162.3333333333334</c:v>
                </c:pt>
                <c:pt idx="9741">
                  <c:v>162.35000000000005</c:v>
                </c:pt>
                <c:pt idx="9742">
                  <c:v>162.36666666666665</c:v>
                </c:pt>
                <c:pt idx="9743">
                  <c:v>162.38333333333344</c:v>
                </c:pt>
                <c:pt idx="9744">
                  <c:v>162.4</c:v>
                </c:pt>
                <c:pt idx="9745">
                  <c:v>162.4166666666666</c:v>
                </c:pt>
                <c:pt idx="9746">
                  <c:v>162.43333333333339</c:v>
                </c:pt>
                <c:pt idx="9747">
                  <c:v>162.44999999999999</c:v>
                </c:pt>
                <c:pt idx="9748">
                  <c:v>162.46666666666661</c:v>
                </c:pt>
                <c:pt idx="9749">
                  <c:v>162.48333333333343</c:v>
                </c:pt>
                <c:pt idx="9750">
                  <c:v>162.5</c:v>
                </c:pt>
                <c:pt idx="9751">
                  <c:v>162.51666666666662</c:v>
                </c:pt>
                <c:pt idx="9752">
                  <c:v>162.53333333333339</c:v>
                </c:pt>
                <c:pt idx="9753">
                  <c:v>162.55000000000001</c:v>
                </c:pt>
                <c:pt idx="9754">
                  <c:v>162.56666666666661</c:v>
                </c:pt>
                <c:pt idx="9755">
                  <c:v>162.5833333333334</c:v>
                </c:pt>
                <c:pt idx="9756">
                  <c:v>162.6</c:v>
                </c:pt>
                <c:pt idx="9757">
                  <c:v>162.61666666666659</c:v>
                </c:pt>
                <c:pt idx="9758">
                  <c:v>162.63333333333338</c:v>
                </c:pt>
                <c:pt idx="9759">
                  <c:v>162.65</c:v>
                </c:pt>
                <c:pt idx="9760">
                  <c:v>162.6666666666666</c:v>
                </c:pt>
                <c:pt idx="9761">
                  <c:v>162.68333333333339</c:v>
                </c:pt>
                <c:pt idx="9762">
                  <c:v>162.69999999999999</c:v>
                </c:pt>
                <c:pt idx="9763">
                  <c:v>162.71666666666655</c:v>
                </c:pt>
                <c:pt idx="9764">
                  <c:v>162.73333333333338</c:v>
                </c:pt>
                <c:pt idx="9765">
                  <c:v>162.75</c:v>
                </c:pt>
                <c:pt idx="9766">
                  <c:v>162.76666666666662</c:v>
                </c:pt>
                <c:pt idx="9767">
                  <c:v>162.78333333333339</c:v>
                </c:pt>
                <c:pt idx="9768">
                  <c:v>162.80000000000001</c:v>
                </c:pt>
                <c:pt idx="9769">
                  <c:v>162.81666666666661</c:v>
                </c:pt>
                <c:pt idx="9770">
                  <c:v>162.8333333333334</c:v>
                </c:pt>
                <c:pt idx="9771">
                  <c:v>162.85000000000005</c:v>
                </c:pt>
                <c:pt idx="9772">
                  <c:v>162.86666666666665</c:v>
                </c:pt>
                <c:pt idx="9773">
                  <c:v>162.88333333333344</c:v>
                </c:pt>
                <c:pt idx="9774">
                  <c:v>162.9</c:v>
                </c:pt>
                <c:pt idx="9775">
                  <c:v>162.9166666666666</c:v>
                </c:pt>
                <c:pt idx="9776">
                  <c:v>162.93333333333339</c:v>
                </c:pt>
                <c:pt idx="9777">
                  <c:v>162.94999999999999</c:v>
                </c:pt>
                <c:pt idx="9778">
                  <c:v>162.96666666666661</c:v>
                </c:pt>
                <c:pt idx="9779">
                  <c:v>162.98333333333343</c:v>
                </c:pt>
                <c:pt idx="9780">
                  <c:v>163</c:v>
                </c:pt>
                <c:pt idx="9781">
                  <c:v>163.01666666666662</c:v>
                </c:pt>
                <c:pt idx="9782">
                  <c:v>163.03333333333339</c:v>
                </c:pt>
                <c:pt idx="9783">
                  <c:v>163.05000000000001</c:v>
                </c:pt>
                <c:pt idx="9784">
                  <c:v>163.06666666666661</c:v>
                </c:pt>
                <c:pt idx="9785">
                  <c:v>163.0833333333334</c:v>
                </c:pt>
                <c:pt idx="9786">
                  <c:v>163.1</c:v>
                </c:pt>
                <c:pt idx="9787">
                  <c:v>163.11666666666659</c:v>
                </c:pt>
                <c:pt idx="9788">
                  <c:v>163.13333333333338</c:v>
                </c:pt>
                <c:pt idx="9789">
                  <c:v>163.15</c:v>
                </c:pt>
                <c:pt idx="9790">
                  <c:v>163.1666666666666</c:v>
                </c:pt>
                <c:pt idx="9791">
                  <c:v>163.18333333333339</c:v>
                </c:pt>
                <c:pt idx="9792">
                  <c:v>163.19999999999999</c:v>
                </c:pt>
                <c:pt idx="9793">
                  <c:v>163.21666666666655</c:v>
                </c:pt>
                <c:pt idx="9794">
                  <c:v>163.23333333333338</c:v>
                </c:pt>
                <c:pt idx="9795">
                  <c:v>163.25</c:v>
                </c:pt>
                <c:pt idx="9796">
                  <c:v>163.26666666666662</c:v>
                </c:pt>
                <c:pt idx="9797">
                  <c:v>163.28333333333339</c:v>
                </c:pt>
                <c:pt idx="9798">
                  <c:v>163.30000000000001</c:v>
                </c:pt>
                <c:pt idx="9799">
                  <c:v>163.31666666666661</c:v>
                </c:pt>
                <c:pt idx="9800">
                  <c:v>163.3333333333334</c:v>
                </c:pt>
                <c:pt idx="9801">
                  <c:v>163.35000000000005</c:v>
                </c:pt>
                <c:pt idx="9802">
                  <c:v>163.36666666666665</c:v>
                </c:pt>
                <c:pt idx="9803">
                  <c:v>163.38333333333344</c:v>
                </c:pt>
                <c:pt idx="9804">
                  <c:v>163.4</c:v>
                </c:pt>
                <c:pt idx="9805">
                  <c:v>163.4166666666666</c:v>
                </c:pt>
                <c:pt idx="9806">
                  <c:v>163.43333333333339</c:v>
                </c:pt>
                <c:pt idx="9807">
                  <c:v>163.44999999999999</c:v>
                </c:pt>
                <c:pt idx="9808">
                  <c:v>163.46666666666661</c:v>
                </c:pt>
                <c:pt idx="9809">
                  <c:v>163.48333333333343</c:v>
                </c:pt>
                <c:pt idx="9810">
                  <c:v>163.5</c:v>
                </c:pt>
                <c:pt idx="9811">
                  <c:v>163.51666666666662</c:v>
                </c:pt>
                <c:pt idx="9812">
                  <c:v>163.53333333333339</c:v>
                </c:pt>
                <c:pt idx="9813">
                  <c:v>163.55000000000001</c:v>
                </c:pt>
                <c:pt idx="9814">
                  <c:v>163.56666666666661</c:v>
                </c:pt>
                <c:pt idx="9815">
                  <c:v>163.5833333333334</c:v>
                </c:pt>
                <c:pt idx="9816">
                  <c:v>163.6</c:v>
                </c:pt>
                <c:pt idx="9817">
                  <c:v>163.61666666666659</c:v>
                </c:pt>
                <c:pt idx="9818">
                  <c:v>163.63333333333338</c:v>
                </c:pt>
                <c:pt idx="9819">
                  <c:v>163.65</c:v>
                </c:pt>
                <c:pt idx="9820">
                  <c:v>163.6666666666666</c:v>
                </c:pt>
                <c:pt idx="9821">
                  <c:v>163.68333333333339</c:v>
                </c:pt>
                <c:pt idx="9822">
                  <c:v>163.69999999999999</c:v>
                </c:pt>
                <c:pt idx="9823">
                  <c:v>163.71666666666655</c:v>
                </c:pt>
                <c:pt idx="9824">
                  <c:v>163.73333333333338</c:v>
                </c:pt>
                <c:pt idx="9825">
                  <c:v>163.75</c:v>
                </c:pt>
                <c:pt idx="9826">
                  <c:v>163.76666666666662</c:v>
                </c:pt>
                <c:pt idx="9827">
                  <c:v>163.78333333333339</c:v>
                </c:pt>
                <c:pt idx="9828">
                  <c:v>163.80000000000001</c:v>
                </c:pt>
                <c:pt idx="9829">
                  <c:v>163.81666666666661</c:v>
                </c:pt>
                <c:pt idx="9830">
                  <c:v>163.8333333333334</c:v>
                </c:pt>
                <c:pt idx="9831">
                  <c:v>163.85000000000005</c:v>
                </c:pt>
                <c:pt idx="9832">
                  <c:v>163.86666666666665</c:v>
                </c:pt>
                <c:pt idx="9833">
                  <c:v>163.88333333333344</c:v>
                </c:pt>
                <c:pt idx="9834">
                  <c:v>163.9</c:v>
                </c:pt>
                <c:pt idx="9835">
                  <c:v>163.9166666666666</c:v>
                </c:pt>
                <c:pt idx="9836">
                  <c:v>163.93333333333339</c:v>
                </c:pt>
                <c:pt idx="9837">
                  <c:v>163.95000000000005</c:v>
                </c:pt>
                <c:pt idx="9838">
                  <c:v>163.96666666666661</c:v>
                </c:pt>
                <c:pt idx="9839">
                  <c:v>163.98333333333343</c:v>
                </c:pt>
                <c:pt idx="9840">
                  <c:v>164</c:v>
                </c:pt>
                <c:pt idx="9841">
                  <c:v>164.01666666666662</c:v>
                </c:pt>
                <c:pt idx="9842">
                  <c:v>164.03333333333339</c:v>
                </c:pt>
                <c:pt idx="9843">
                  <c:v>164.05</c:v>
                </c:pt>
                <c:pt idx="9844">
                  <c:v>164.06666666666661</c:v>
                </c:pt>
                <c:pt idx="9845">
                  <c:v>164.0833333333334</c:v>
                </c:pt>
                <c:pt idx="9846">
                  <c:v>164.1</c:v>
                </c:pt>
                <c:pt idx="9847">
                  <c:v>164.11666666666659</c:v>
                </c:pt>
                <c:pt idx="9848">
                  <c:v>164.13333333333338</c:v>
                </c:pt>
                <c:pt idx="9849">
                  <c:v>164.15</c:v>
                </c:pt>
                <c:pt idx="9850">
                  <c:v>164.1666666666666</c:v>
                </c:pt>
                <c:pt idx="9851">
                  <c:v>164.18333333333339</c:v>
                </c:pt>
                <c:pt idx="9852">
                  <c:v>164.2</c:v>
                </c:pt>
                <c:pt idx="9853">
                  <c:v>164.21666666666655</c:v>
                </c:pt>
                <c:pt idx="9854">
                  <c:v>164.23333333333338</c:v>
                </c:pt>
                <c:pt idx="9855">
                  <c:v>164.25</c:v>
                </c:pt>
                <c:pt idx="9856">
                  <c:v>164.26666666666662</c:v>
                </c:pt>
                <c:pt idx="9857">
                  <c:v>164.28333333333339</c:v>
                </c:pt>
                <c:pt idx="9858">
                  <c:v>164.3</c:v>
                </c:pt>
                <c:pt idx="9859">
                  <c:v>164.31666666666661</c:v>
                </c:pt>
                <c:pt idx="9860">
                  <c:v>164.3333333333334</c:v>
                </c:pt>
                <c:pt idx="9861">
                  <c:v>164.35000000000005</c:v>
                </c:pt>
                <c:pt idx="9862">
                  <c:v>164.36666666666665</c:v>
                </c:pt>
                <c:pt idx="9863">
                  <c:v>164.38333333333344</c:v>
                </c:pt>
                <c:pt idx="9864">
                  <c:v>164.4</c:v>
                </c:pt>
                <c:pt idx="9865">
                  <c:v>164.4166666666666</c:v>
                </c:pt>
                <c:pt idx="9866">
                  <c:v>164.43333333333339</c:v>
                </c:pt>
                <c:pt idx="9867">
                  <c:v>164.45000000000005</c:v>
                </c:pt>
                <c:pt idx="9868">
                  <c:v>164.46666666666661</c:v>
                </c:pt>
                <c:pt idx="9869">
                  <c:v>164.48333333333343</c:v>
                </c:pt>
                <c:pt idx="9870">
                  <c:v>164.5</c:v>
                </c:pt>
                <c:pt idx="9871">
                  <c:v>164.51666666666662</c:v>
                </c:pt>
                <c:pt idx="9872">
                  <c:v>164.53333333333339</c:v>
                </c:pt>
                <c:pt idx="9873">
                  <c:v>164.55</c:v>
                </c:pt>
                <c:pt idx="9874">
                  <c:v>164.56666666666661</c:v>
                </c:pt>
                <c:pt idx="9875">
                  <c:v>164.5833333333334</c:v>
                </c:pt>
                <c:pt idx="9876">
                  <c:v>164.6</c:v>
                </c:pt>
                <c:pt idx="9877">
                  <c:v>164.61666666666659</c:v>
                </c:pt>
                <c:pt idx="9878">
                  <c:v>164.63333333333338</c:v>
                </c:pt>
                <c:pt idx="9879">
                  <c:v>164.65</c:v>
                </c:pt>
                <c:pt idx="9880">
                  <c:v>164.6666666666666</c:v>
                </c:pt>
                <c:pt idx="9881">
                  <c:v>164.68333333333339</c:v>
                </c:pt>
                <c:pt idx="9882">
                  <c:v>164.7</c:v>
                </c:pt>
                <c:pt idx="9883">
                  <c:v>164.71666666666655</c:v>
                </c:pt>
                <c:pt idx="9884">
                  <c:v>164.73333333333338</c:v>
                </c:pt>
                <c:pt idx="9885">
                  <c:v>164.75</c:v>
                </c:pt>
                <c:pt idx="9886">
                  <c:v>164.76666666666662</c:v>
                </c:pt>
                <c:pt idx="9887">
                  <c:v>164.78333333333339</c:v>
                </c:pt>
                <c:pt idx="9888">
                  <c:v>164.8</c:v>
                </c:pt>
                <c:pt idx="9889">
                  <c:v>164.81666666666661</c:v>
                </c:pt>
                <c:pt idx="9890">
                  <c:v>164.8333333333334</c:v>
                </c:pt>
                <c:pt idx="9891">
                  <c:v>164.85000000000005</c:v>
                </c:pt>
                <c:pt idx="9892">
                  <c:v>164.86666666666665</c:v>
                </c:pt>
                <c:pt idx="9893">
                  <c:v>164.88333333333344</c:v>
                </c:pt>
                <c:pt idx="9894">
                  <c:v>164.9</c:v>
                </c:pt>
                <c:pt idx="9895">
                  <c:v>164.9166666666666</c:v>
                </c:pt>
                <c:pt idx="9896">
                  <c:v>164.93333333333339</c:v>
                </c:pt>
                <c:pt idx="9897">
                  <c:v>164.95000000000005</c:v>
                </c:pt>
                <c:pt idx="9898">
                  <c:v>164.96666666666661</c:v>
                </c:pt>
                <c:pt idx="9899">
                  <c:v>164.98333333333343</c:v>
                </c:pt>
                <c:pt idx="9900">
                  <c:v>165</c:v>
                </c:pt>
                <c:pt idx="9901">
                  <c:v>165.01666666666662</c:v>
                </c:pt>
                <c:pt idx="9902">
                  <c:v>165.03333333333339</c:v>
                </c:pt>
                <c:pt idx="9903">
                  <c:v>165.05</c:v>
                </c:pt>
                <c:pt idx="9904">
                  <c:v>165.06666666666661</c:v>
                </c:pt>
                <c:pt idx="9905">
                  <c:v>165.0833333333334</c:v>
                </c:pt>
                <c:pt idx="9906">
                  <c:v>165.1</c:v>
                </c:pt>
                <c:pt idx="9907">
                  <c:v>165.11666666666659</c:v>
                </c:pt>
                <c:pt idx="9908">
                  <c:v>165.13333333333338</c:v>
                </c:pt>
                <c:pt idx="9909">
                  <c:v>165.15</c:v>
                </c:pt>
                <c:pt idx="9910">
                  <c:v>165.1666666666666</c:v>
                </c:pt>
                <c:pt idx="9911">
                  <c:v>165.18333333333339</c:v>
                </c:pt>
                <c:pt idx="9912">
                  <c:v>165.2</c:v>
                </c:pt>
                <c:pt idx="9913">
                  <c:v>165.21666666666655</c:v>
                </c:pt>
                <c:pt idx="9914">
                  <c:v>165.23333333333338</c:v>
                </c:pt>
                <c:pt idx="9915">
                  <c:v>165.25</c:v>
                </c:pt>
                <c:pt idx="9916">
                  <c:v>165.26666666666662</c:v>
                </c:pt>
                <c:pt idx="9917">
                  <c:v>165.28333333333339</c:v>
                </c:pt>
                <c:pt idx="9918">
                  <c:v>165.3</c:v>
                </c:pt>
                <c:pt idx="9919">
                  <c:v>165.31666666666661</c:v>
                </c:pt>
                <c:pt idx="9920">
                  <c:v>165.3333333333334</c:v>
                </c:pt>
                <c:pt idx="9921">
                  <c:v>165.35000000000005</c:v>
                </c:pt>
                <c:pt idx="9922">
                  <c:v>165.36666666666665</c:v>
                </c:pt>
                <c:pt idx="9923">
                  <c:v>165.38333333333344</c:v>
                </c:pt>
                <c:pt idx="9924">
                  <c:v>165.4</c:v>
                </c:pt>
                <c:pt idx="9925">
                  <c:v>165.4166666666666</c:v>
                </c:pt>
                <c:pt idx="9926">
                  <c:v>165.43333333333339</c:v>
                </c:pt>
                <c:pt idx="9927">
                  <c:v>165.45000000000005</c:v>
                </c:pt>
                <c:pt idx="9928">
                  <c:v>165.46666666666661</c:v>
                </c:pt>
                <c:pt idx="9929">
                  <c:v>165.48333333333343</c:v>
                </c:pt>
                <c:pt idx="9930">
                  <c:v>165.5</c:v>
                </c:pt>
                <c:pt idx="9931">
                  <c:v>165.51666666666662</c:v>
                </c:pt>
                <c:pt idx="9932">
                  <c:v>165.53333333333339</c:v>
                </c:pt>
                <c:pt idx="9933">
                  <c:v>165.55</c:v>
                </c:pt>
                <c:pt idx="9934">
                  <c:v>165.56666666666661</c:v>
                </c:pt>
                <c:pt idx="9935">
                  <c:v>165.5833333333334</c:v>
                </c:pt>
                <c:pt idx="9936">
                  <c:v>165.6</c:v>
                </c:pt>
                <c:pt idx="9937">
                  <c:v>165.61666666666659</c:v>
                </c:pt>
                <c:pt idx="9938">
                  <c:v>165.63333333333338</c:v>
                </c:pt>
                <c:pt idx="9939">
                  <c:v>165.65</c:v>
                </c:pt>
                <c:pt idx="9940">
                  <c:v>165.6666666666666</c:v>
                </c:pt>
                <c:pt idx="9941">
                  <c:v>165.68333333333339</c:v>
                </c:pt>
                <c:pt idx="9942">
                  <c:v>165.7</c:v>
                </c:pt>
                <c:pt idx="9943">
                  <c:v>165.71666666666655</c:v>
                </c:pt>
                <c:pt idx="9944">
                  <c:v>165.73333333333338</c:v>
                </c:pt>
                <c:pt idx="9945">
                  <c:v>165.75</c:v>
                </c:pt>
                <c:pt idx="9946">
                  <c:v>165.76666666666662</c:v>
                </c:pt>
                <c:pt idx="9947">
                  <c:v>165.78333333333339</c:v>
                </c:pt>
                <c:pt idx="9948">
                  <c:v>165.8</c:v>
                </c:pt>
                <c:pt idx="9949">
                  <c:v>165.81666666666661</c:v>
                </c:pt>
                <c:pt idx="9950">
                  <c:v>165.8333333333334</c:v>
                </c:pt>
                <c:pt idx="9951">
                  <c:v>165.85000000000005</c:v>
                </c:pt>
                <c:pt idx="9952">
                  <c:v>165.86666666666665</c:v>
                </c:pt>
                <c:pt idx="9953">
                  <c:v>165.88333333333344</c:v>
                </c:pt>
                <c:pt idx="9954">
                  <c:v>165.9</c:v>
                </c:pt>
                <c:pt idx="9955">
                  <c:v>165.9166666666666</c:v>
                </c:pt>
                <c:pt idx="9956">
                  <c:v>165.93333333333339</c:v>
                </c:pt>
                <c:pt idx="9957">
                  <c:v>165.95000000000005</c:v>
                </c:pt>
                <c:pt idx="9958">
                  <c:v>165.96666666666661</c:v>
                </c:pt>
                <c:pt idx="9959">
                  <c:v>165.98333333333343</c:v>
                </c:pt>
                <c:pt idx="9960">
                  <c:v>166</c:v>
                </c:pt>
                <c:pt idx="9961">
                  <c:v>166.01666666666662</c:v>
                </c:pt>
                <c:pt idx="9962">
                  <c:v>166.03333333333339</c:v>
                </c:pt>
                <c:pt idx="9963">
                  <c:v>166.05</c:v>
                </c:pt>
                <c:pt idx="9964">
                  <c:v>166.06666666666661</c:v>
                </c:pt>
                <c:pt idx="9965">
                  <c:v>166.0833333333334</c:v>
                </c:pt>
                <c:pt idx="9966">
                  <c:v>166.1</c:v>
                </c:pt>
                <c:pt idx="9967">
                  <c:v>166.11666666666659</c:v>
                </c:pt>
                <c:pt idx="9968">
                  <c:v>166.13333333333338</c:v>
                </c:pt>
                <c:pt idx="9969">
                  <c:v>166.15</c:v>
                </c:pt>
                <c:pt idx="9970">
                  <c:v>166.1666666666666</c:v>
                </c:pt>
                <c:pt idx="9971">
                  <c:v>166.18333333333339</c:v>
                </c:pt>
                <c:pt idx="9972">
                  <c:v>166.2</c:v>
                </c:pt>
                <c:pt idx="9973">
                  <c:v>166.21666666666655</c:v>
                </c:pt>
                <c:pt idx="9974">
                  <c:v>166.23333333333338</c:v>
                </c:pt>
                <c:pt idx="9975">
                  <c:v>166.25</c:v>
                </c:pt>
                <c:pt idx="9976">
                  <c:v>166.26666666666662</c:v>
                </c:pt>
                <c:pt idx="9977">
                  <c:v>166.28333333333339</c:v>
                </c:pt>
                <c:pt idx="9978">
                  <c:v>166.3</c:v>
                </c:pt>
                <c:pt idx="9979">
                  <c:v>166.31666666666661</c:v>
                </c:pt>
                <c:pt idx="9980">
                  <c:v>166.3333333333334</c:v>
                </c:pt>
                <c:pt idx="9981">
                  <c:v>166.35000000000005</c:v>
                </c:pt>
                <c:pt idx="9982">
                  <c:v>166.36666666666665</c:v>
                </c:pt>
                <c:pt idx="9983">
                  <c:v>166.38333333333344</c:v>
                </c:pt>
                <c:pt idx="9984">
                  <c:v>166.4</c:v>
                </c:pt>
                <c:pt idx="9985">
                  <c:v>166.4166666666666</c:v>
                </c:pt>
                <c:pt idx="9986">
                  <c:v>166.43333333333339</c:v>
                </c:pt>
                <c:pt idx="9987">
                  <c:v>166.45000000000005</c:v>
                </c:pt>
                <c:pt idx="9988">
                  <c:v>166.46666666666661</c:v>
                </c:pt>
                <c:pt idx="9989">
                  <c:v>166.48333333333343</c:v>
                </c:pt>
                <c:pt idx="9990">
                  <c:v>166.5</c:v>
                </c:pt>
                <c:pt idx="9991">
                  <c:v>166.51666666666662</c:v>
                </c:pt>
                <c:pt idx="9992">
                  <c:v>166.53333333333339</c:v>
                </c:pt>
                <c:pt idx="9993">
                  <c:v>166.55</c:v>
                </c:pt>
                <c:pt idx="9994">
                  <c:v>166.56666666666661</c:v>
                </c:pt>
                <c:pt idx="9995">
                  <c:v>166.5833333333334</c:v>
                </c:pt>
                <c:pt idx="9996">
                  <c:v>166.6</c:v>
                </c:pt>
                <c:pt idx="9997">
                  <c:v>166.61666666666659</c:v>
                </c:pt>
                <c:pt idx="9998">
                  <c:v>166.63333333333338</c:v>
                </c:pt>
                <c:pt idx="9999">
                  <c:v>166.65</c:v>
                </c:pt>
                <c:pt idx="10000">
                  <c:v>166.6666666666666</c:v>
                </c:pt>
                <c:pt idx="10001">
                  <c:v>166.68333333333339</c:v>
                </c:pt>
                <c:pt idx="10002">
                  <c:v>166.7</c:v>
                </c:pt>
                <c:pt idx="10003">
                  <c:v>166.71666666666655</c:v>
                </c:pt>
                <c:pt idx="10004">
                  <c:v>166.73333333333338</c:v>
                </c:pt>
                <c:pt idx="10005">
                  <c:v>166.75</c:v>
                </c:pt>
                <c:pt idx="10006">
                  <c:v>166.76666666666662</c:v>
                </c:pt>
                <c:pt idx="10007">
                  <c:v>166.78333333333339</c:v>
                </c:pt>
                <c:pt idx="10008">
                  <c:v>166.8</c:v>
                </c:pt>
                <c:pt idx="10009">
                  <c:v>166.81666666666661</c:v>
                </c:pt>
                <c:pt idx="10010">
                  <c:v>166.8333333333334</c:v>
                </c:pt>
                <c:pt idx="10011">
                  <c:v>166.85000000000005</c:v>
                </c:pt>
                <c:pt idx="10012">
                  <c:v>166.86666666666665</c:v>
                </c:pt>
                <c:pt idx="10013">
                  <c:v>166.88333333333344</c:v>
                </c:pt>
                <c:pt idx="10014">
                  <c:v>166.9</c:v>
                </c:pt>
                <c:pt idx="10015">
                  <c:v>166.9166666666666</c:v>
                </c:pt>
                <c:pt idx="10016">
                  <c:v>166.93333333333339</c:v>
                </c:pt>
                <c:pt idx="10017">
                  <c:v>166.95000000000005</c:v>
                </c:pt>
                <c:pt idx="10018">
                  <c:v>166.96666666666661</c:v>
                </c:pt>
                <c:pt idx="10019">
                  <c:v>166.98333333333343</c:v>
                </c:pt>
                <c:pt idx="10020">
                  <c:v>167</c:v>
                </c:pt>
                <c:pt idx="10021">
                  <c:v>167.01666666666662</c:v>
                </c:pt>
                <c:pt idx="10022">
                  <c:v>167.03333333333339</c:v>
                </c:pt>
                <c:pt idx="10023">
                  <c:v>167.05</c:v>
                </c:pt>
                <c:pt idx="10024">
                  <c:v>167.06666666666661</c:v>
                </c:pt>
                <c:pt idx="10025">
                  <c:v>167.0833333333334</c:v>
                </c:pt>
                <c:pt idx="10026">
                  <c:v>167.1</c:v>
                </c:pt>
                <c:pt idx="10027">
                  <c:v>167.11666666666659</c:v>
                </c:pt>
                <c:pt idx="10028">
                  <c:v>167.13333333333338</c:v>
                </c:pt>
                <c:pt idx="10029">
                  <c:v>167.15</c:v>
                </c:pt>
                <c:pt idx="10030">
                  <c:v>167.1666666666666</c:v>
                </c:pt>
                <c:pt idx="10031">
                  <c:v>167.18333333333339</c:v>
                </c:pt>
                <c:pt idx="10032">
                  <c:v>167.2</c:v>
                </c:pt>
                <c:pt idx="10033">
                  <c:v>167.21666666666655</c:v>
                </c:pt>
                <c:pt idx="10034">
                  <c:v>167.23333333333338</c:v>
                </c:pt>
                <c:pt idx="10035">
                  <c:v>167.25</c:v>
                </c:pt>
                <c:pt idx="10036">
                  <c:v>167.26666666666662</c:v>
                </c:pt>
                <c:pt idx="10037">
                  <c:v>167.28333333333339</c:v>
                </c:pt>
                <c:pt idx="10038">
                  <c:v>167.3</c:v>
                </c:pt>
                <c:pt idx="10039">
                  <c:v>167.31666666666661</c:v>
                </c:pt>
                <c:pt idx="10040">
                  <c:v>167.3333333333334</c:v>
                </c:pt>
                <c:pt idx="10041">
                  <c:v>167.35000000000005</c:v>
                </c:pt>
                <c:pt idx="10042">
                  <c:v>167.36666666666665</c:v>
                </c:pt>
                <c:pt idx="10043">
                  <c:v>167.38333333333344</c:v>
                </c:pt>
                <c:pt idx="10044">
                  <c:v>167.4</c:v>
                </c:pt>
                <c:pt idx="10045">
                  <c:v>167.4166666666666</c:v>
                </c:pt>
                <c:pt idx="10046">
                  <c:v>167.43333333333339</c:v>
                </c:pt>
                <c:pt idx="10047">
                  <c:v>167.45000000000005</c:v>
                </c:pt>
                <c:pt idx="10048">
                  <c:v>167.46666666666661</c:v>
                </c:pt>
                <c:pt idx="10049">
                  <c:v>167.48333333333343</c:v>
                </c:pt>
                <c:pt idx="10050">
                  <c:v>167.5</c:v>
                </c:pt>
                <c:pt idx="10051">
                  <c:v>167.51666666666662</c:v>
                </c:pt>
                <c:pt idx="10052">
                  <c:v>167.53333333333339</c:v>
                </c:pt>
                <c:pt idx="10053">
                  <c:v>167.55</c:v>
                </c:pt>
                <c:pt idx="10054">
                  <c:v>167.56666666666661</c:v>
                </c:pt>
                <c:pt idx="10055">
                  <c:v>167.5833333333334</c:v>
                </c:pt>
                <c:pt idx="10056">
                  <c:v>167.6</c:v>
                </c:pt>
                <c:pt idx="10057">
                  <c:v>167.61666666666659</c:v>
                </c:pt>
                <c:pt idx="10058">
                  <c:v>167.63333333333338</c:v>
                </c:pt>
                <c:pt idx="10059">
                  <c:v>167.65</c:v>
                </c:pt>
                <c:pt idx="10060">
                  <c:v>167.6666666666666</c:v>
                </c:pt>
                <c:pt idx="10061">
                  <c:v>167.68333333333339</c:v>
                </c:pt>
                <c:pt idx="10062">
                  <c:v>167.7</c:v>
                </c:pt>
                <c:pt idx="10063">
                  <c:v>167.71666666666655</c:v>
                </c:pt>
                <c:pt idx="10064">
                  <c:v>167.73333333333338</c:v>
                </c:pt>
                <c:pt idx="10065">
                  <c:v>167.75</c:v>
                </c:pt>
                <c:pt idx="10066">
                  <c:v>167.76666666666662</c:v>
                </c:pt>
                <c:pt idx="10067">
                  <c:v>167.78333333333339</c:v>
                </c:pt>
                <c:pt idx="10068">
                  <c:v>167.8</c:v>
                </c:pt>
                <c:pt idx="10069">
                  <c:v>167.81666666666661</c:v>
                </c:pt>
                <c:pt idx="10070">
                  <c:v>167.8333333333334</c:v>
                </c:pt>
                <c:pt idx="10071">
                  <c:v>167.85000000000005</c:v>
                </c:pt>
                <c:pt idx="10072">
                  <c:v>167.86666666666665</c:v>
                </c:pt>
                <c:pt idx="10073">
                  <c:v>167.88333333333344</c:v>
                </c:pt>
                <c:pt idx="10074">
                  <c:v>167.9</c:v>
                </c:pt>
                <c:pt idx="10075">
                  <c:v>167.9166666666666</c:v>
                </c:pt>
                <c:pt idx="10076">
                  <c:v>167.93333333333339</c:v>
                </c:pt>
                <c:pt idx="10077">
                  <c:v>167.95000000000005</c:v>
                </c:pt>
                <c:pt idx="10078">
                  <c:v>167.96666666666661</c:v>
                </c:pt>
                <c:pt idx="10079">
                  <c:v>167.98333333333343</c:v>
                </c:pt>
                <c:pt idx="10080">
                  <c:v>168</c:v>
                </c:pt>
                <c:pt idx="10081">
                  <c:v>168.01666666666662</c:v>
                </c:pt>
                <c:pt idx="10082">
                  <c:v>168.03333333333339</c:v>
                </c:pt>
                <c:pt idx="10083">
                  <c:v>168.05</c:v>
                </c:pt>
                <c:pt idx="10084">
                  <c:v>168.06666666666661</c:v>
                </c:pt>
                <c:pt idx="10085">
                  <c:v>168.0833333333334</c:v>
                </c:pt>
                <c:pt idx="10086">
                  <c:v>168.1</c:v>
                </c:pt>
                <c:pt idx="10087">
                  <c:v>168.11666666666659</c:v>
                </c:pt>
                <c:pt idx="10088">
                  <c:v>168.13333333333338</c:v>
                </c:pt>
                <c:pt idx="10089">
                  <c:v>168.15</c:v>
                </c:pt>
                <c:pt idx="10090">
                  <c:v>168.1666666666666</c:v>
                </c:pt>
                <c:pt idx="10091">
                  <c:v>168.18333333333339</c:v>
                </c:pt>
                <c:pt idx="10092">
                  <c:v>168.2</c:v>
                </c:pt>
                <c:pt idx="10093">
                  <c:v>168.21666666666655</c:v>
                </c:pt>
                <c:pt idx="10094">
                  <c:v>168.23333333333338</c:v>
                </c:pt>
                <c:pt idx="10095">
                  <c:v>168.25</c:v>
                </c:pt>
                <c:pt idx="10096">
                  <c:v>168.26666666666662</c:v>
                </c:pt>
                <c:pt idx="10097">
                  <c:v>168.28333333333339</c:v>
                </c:pt>
                <c:pt idx="10098">
                  <c:v>168.3</c:v>
                </c:pt>
                <c:pt idx="10099">
                  <c:v>168.31666666666661</c:v>
                </c:pt>
                <c:pt idx="10100">
                  <c:v>168.3333333333334</c:v>
                </c:pt>
                <c:pt idx="10101">
                  <c:v>168.35000000000005</c:v>
                </c:pt>
                <c:pt idx="10102">
                  <c:v>168.36666666666665</c:v>
                </c:pt>
                <c:pt idx="10103">
                  <c:v>168.38333333333344</c:v>
                </c:pt>
                <c:pt idx="10104">
                  <c:v>168.4</c:v>
                </c:pt>
                <c:pt idx="10105">
                  <c:v>168.4166666666666</c:v>
                </c:pt>
                <c:pt idx="10106">
                  <c:v>168.43333333333339</c:v>
                </c:pt>
                <c:pt idx="10107">
                  <c:v>168.45000000000005</c:v>
                </c:pt>
                <c:pt idx="10108">
                  <c:v>168.46666666666661</c:v>
                </c:pt>
                <c:pt idx="10109">
                  <c:v>168.48333333333343</c:v>
                </c:pt>
                <c:pt idx="10110">
                  <c:v>168.5</c:v>
                </c:pt>
                <c:pt idx="10111">
                  <c:v>168.51666666666662</c:v>
                </c:pt>
                <c:pt idx="10112">
                  <c:v>168.53333333333339</c:v>
                </c:pt>
                <c:pt idx="10113">
                  <c:v>168.55</c:v>
                </c:pt>
                <c:pt idx="10114">
                  <c:v>168.56666666666661</c:v>
                </c:pt>
                <c:pt idx="10115">
                  <c:v>168.5833333333334</c:v>
                </c:pt>
                <c:pt idx="10116">
                  <c:v>168.6</c:v>
                </c:pt>
                <c:pt idx="10117">
                  <c:v>168.61666666666659</c:v>
                </c:pt>
                <c:pt idx="10118">
                  <c:v>168.63333333333338</c:v>
                </c:pt>
                <c:pt idx="10119">
                  <c:v>168.65</c:v>
                </c:pt>
                <c:pt idx="10120">
                  <c:v>168.6666666666666</c:v>
                </c:pt>
                <c:pt idx="10121">
                  <c:v>168.68333333333339</c:v>
                </c:pt>
                <c:pt idx="10122">
                  <c:v>168.7</c:v>
                </c:pt>
                <c:pt idx="10123">
                  <c:v>168.71666666666655</c:v>
                </c:pt>
                <c:pt idx="10124">
                  <c:v>168.73333333333338</c:v>
                </c:pt>
                <c:pt idx="10125">
                  <c:v>168.75</c:v>
                </c:pt>
                <c:pt idx="10126">
                  <c:v>168.76666666666662</c:v>
                </c:pt>
                <c:pt idx="10127">
                  <c:v>168.78333333333339</c:v>
                </c:pt>
                <c:pt idx="10128">
                  <c:v>168.8</c:v>
                </c:pt>
                <c:pt idx="10129">
                  <c:v>168.81666666666661</c:v>
                </c:pt>
                <c:pt idx="10130">
                  <c:v>168.8333333333334</c:v>
                </c:pt>
                <c:pt idx="10131">
                  <c:v>168.85000000000005</c:v>
                </c:pt>
                <c:pt idx="10132">
                  <c:v>168.86666666666665</c:v>
                </c:pt>
                <c:pt idx="10133">
                  <c:v>168.88333333333344</c:v>
                </c:pt>
                <c:pt idx="10134">
                  <c:v>168.9</c:v>
                </c:pt>
                <c:pt idx="10135">
                  <c:v>168.9166666666666</c:v>
                </c:pt>
                <c:pt idx="10136">
                  <c:v>168.93333333333339</c:v>
                </c:pt>
                <c:pt idx="10137">
                  <c:v>168.95000000000005</c:v>
                </c:pt>
                <c:pt idx="10138">
                  <c:v>168.96666666666661</c:v>
                </c:pt>
                <c:pt idx="10139">
                  <c:v>168.98333333333343</c:v>
                </c:pt>
                <c:pt idx="10140">
                  <c:v>169</c:v>
                </c:pt>
                <c:pt idx="10141">
                  <c:v>169.01666666666662</c:v>
                </c:pt>
                <c:pt idx="10142">
                  <c:v>169.03333333333339</c:v>
                </c:pt>
                <c:pt idx="10143">
                  <c:v>169.05</c:v>
                </c:pt>
                <c:pt idx="10144">
                  <c:v>169.06666666666661</c:v>
                </c:pt>
                <c:pt idx="10145">
                  <c:v>169.0833333333334</c:v>
                </c:pt>
                <c:pt idx="10146">
                  <c:v>169.1</c:v>
                </c:pt>
                <c:pt idx="10147">
                  <c:v>169.11666666666659</c:v>
                </c:pt>
                <c:pt idx="10148">
                  <c:v>169.13333333333338</c:v>
                </c:pt>
                <c:pt idx="10149">
                  <c:v>169.15</c:v>
                </c:pt>
                <c:pt idx="10150">
                  <c:v>169.1666666666666</c:v>
                </c:pt>
                <c:pt idx="10151">
                  <c:v>169.18333333333339</c:v>
                </c:pt>
                <c:pt idx="10152">
                  <c:v>169.2</c:v>
                </c:pt>
                <c:pt idx="10153">
                  <c:v>169.21666666666655</c:v>
                </c:pt>
                <c:pt idx="10154">
                  <c:v>169.23333333333338</c:v>
                </c:pt>
                <c:pt idx="10155">
                  <c:v>169.25</c:v>
                </c:pt>
                <c:pt idx="10156">
                  <c:v>169.26666666666662</c:v>
                </c:pt>
                <c:pt idx="10157">
                  <c:v>169.28333333333339</c:v>
                </c:pt>
                <c:pt idx="10158">
                  <c:v>169.3</c:v>
                </c:pt>
                <c:pt idx="10159">
                  <c:v>169.31666666666661</c:v>
                </c:pt>
                <c:pt idx="10160">
                  <c:v>169.3333333333334</c:v>
                </c:pt>
                <c:pt idx="10161">
                  <c:v>169.35000000000005</c:v>
                </c:pt>
                <c:pt idx="10162">
                  <c:v>169.36666666666665</c:v>
                </c:pt>
                <c:pt idx="10163">
                  <c:v>169.38333333333344</c:v>
                </c:pt>
                <c:pt idx="10164">
                  <c:v>169.4</c:v>
                </c:pt>
                <c:pt idx="10165">
                  <c:v>169.4166666666666</c:v>
                </c:pt>
                <c:pt idx="10166">
                  <c:v>169.43333333333339</c:v>
                </c:pt>
                <c:pt idx="10167">
                  <c:v>169.45000000000005</c:v>
                </c:pt>
                <c:pt idx="10168">
                  <c:v>169.46666666666661</c:v>
                </c:pt>
                <c:pt idx="10169">
                  <c:v>169.48333333333343</c:v>
                </c:pt>
                <c:pt idx="10170">
                  <c:v>169.5</c:v>
                </c:pt>
                <c:pt idx="10171">
                  <c:v>169.51666666666662</c:v>
                </c:pt>
                <c:pt idx="10172">
                  <c:v>169.53333333333339</c:v>
                </c:pt>
                <c:pt idx="10173">
                  <c:v>169.55</c:v>
                </c:pt>
                <c:pt idx="10174">
                  <c:v>169.56666666666661</c:v>
                </c:pt>
                <c:pt idx="10175">
                  <c:v>169.5833333333334</c:v>
                </c:pt>
                <c:pt idx="10176">
                  <c:v>169.6</c:v>
                </c:pt>
                <c:pt idx="10177">
                  <c:v>169.61666666666659</c:v>
                </c:pt>
                <c:pt idx="10178">
                  <c:v>169.63333333333338</c:v>
                </c:pt>
                <c:pt idx="10179">
                  <c:v>169.65</c:v>
                </c:pt>
                <c:pt idx="10180">
                  <c:v>169.6666666666666</c:v>
                </c:pt>
                <c:pt idx="10181">
                  <c:v>169.68333333333339</c:v>
                </c:pt>
                <c:pt idx="10182">
                  <c:v>169.7</c:v>
                </c:pt>
                <c:pt idx="10183">
                  <c:v>169.71666666666655</c:v>
                </c:pt>
                <c:pt idx="10184">
                  <c:v>169.73333333333338</c:v>
                </c:pt>
                <c:pt idx="10185">
                  <c:v>169.75</c:v>
                </c:pt>
                <c:pt idx="10186">
                  <c:v>169.76666666666662</c:v>
                </c:pt>
                <c:pt idx="10187">
                  <c:v>169.78333333333339</c:v>
                </c:pt>
                <c:pt idx="10188">
                  <c:v>169.8</c:v>
                </c:pt>
                <c:pt idx="10189">
                  <c:v>169.81666666666661</c:v>
                </c:pt>
                <c:pt idx="10190">
                  <c:v>169.8333333333334</c:v>
                </c:pt>
                <c:pt idx="10191">
                  <c:v>169.85000000000005</c:v>
                </c:pt>
                <c:pt idx="10192">
                  <c:v>169.86666666666665</c:v>
                </c:pt>
                <c:pt idx="10193">
                  <c:v>169.88333333333344</c:v>
                </c:pt>
                <c:pt idx="10194">
                  <c:v>169.9</c:v>
                </c:pt>
                <c:pt idx="10195">
                  <c:v>169.9166666666666</c:v>
                </c:pt>
                <c:pt idx="10196">
                  <c:v>169.93333333333339</c:v>
                </c:pt>
                <c:pt idx="10197">
                  <c:v>169.95000000000005</c:v>
                </c:pt>
                <c:pt idx="10198">
                  <c:v>169.96666666666661</c:v>
                </c:pt>
                <c:pt idx="10199">
                  <c:v>169.98333333333343</c:v>
                </c:pt>
                <c:pt idx="10200">
                  <c:v>170</c:v>
                </c:pt>
                <c:pt idx="10201">
                  <c:v>170.01666666666662</c:v>
                </c:pt>
                <c:pt idx="10202">
                  <c:v>170.03333333333339</c:v>
                </c:pt>
                <c:pt idx="10203">
                  <c:v>170.05</c:v>
                </c:pt>
                <c:pt idx="10204">
                  <c:v>170.06666666666661</c:v>
                </c:pt>
                <c:pt idx="10205">
                  <c:v>170.0833333333334</c:v>
                </c:pt>
                <c:pt idx="10206">
                  <c:v>170.1</c:v>
                </c:pt>
                <c:pt idx="10207">
                  <c:v>170.11666666666659</c:v>
                </c:pt>
                <c:pt idx="10208">
                  <c:v>170.13333333333338</c:v>
                </c:pt>
                <c:pt idx="10209">
                  <c:v>170.15</c:v>
                </c:pt>
                <c:pt idx="10210">
                  <c:v>170.1666666666666</c:v>
                </c:pt>
                <c:pt idx="10211">
                  <c:v>170.18333333333339</c:v>
                </c:pt>
                <c:pt idx="10212">
                  <c:v>170.2</c:v>
                </c:pt>
                <c:pt idx="10213">
                  <c:v>170.21666666666655</c:v>
                </c:pt>
                <c:pt idx="10214">
                  <c:v>170.23333333333338</c:v>
                </c:pt>
                <c:pt idx="10215">
                  <c:v>170.25</c:v>
                </c:pt>
                <c:pt idx="10216">
                  <c:v>170.26666666666662</c:v>
                </c:pt>
                <c:pt idx="10217">
                  <c:v>170.28333333333339</c:v>
                </c:pt>
                <c:pt idx="10218">
                  <c:v>170.3</c:v>
                </c:pt>
                <c:pt idx="10219">
                  <c:v>170.31666666666661</c:v>
                </c:pt>
                <c:pt idx="10220">
                  <c:v>170.3333333333334</c:v>
                </c:pt>
                <c:pt idx="10221">
                  <c:v>170.35000000000005</c:v>
                </c:pt>
                <c:pt idx="10222">
                  <c:v>170.36666666666665</c:v>
                </c:pt>
                <c:pt idx="10223">
                  <c:v>170.38333333333344</c:v>
                </c:pt>
                <c:pt idx="10224">
                  <c:v>170.4</c:v>
                </c:pt>
                <c:pt idx="10225">
                  <c:v>170.4166666666666</c:v>
                </c:pt>
                <c:pt idx="10226">
                  <c:v>170.43333333333339</c:v>
                </c:pt>
                <c:pt idx="10227">
                  <c:v>170.45000000000005</c:v>
                </c:pt>
                <c:pt idx="10228">
                  <c:v>170.46666666666661</c:v>
                </c:pt>
                <c:pt idx="10229">
                  <c:v>170.48333333333343</c:v>
                </c:pt>
                <c:pt idx="10230">
                  <c:v>170.5</c:v>
                </c:pt>
                <c:pt idx="10231">
                  <c:v>170.51666666666662</c:v>
                </c:pt>
                <c:pt idx="10232">
                  <c:v>170.53333333333339</c:v>
                </c:pt>
                <c:pt idx="10233">
                  <c:v>170.55</c:v>
                </c:pt>
                <c:pt idx="10234">
                  <c:v>170.56666666666661</c:v>
                </c:pt>
                <c:pt idx="10235">
                  <c:v>170.5833333333334</c:v>
                </c:pt>
                <c:pt idx="10236">
                  <c:v>170.6</c:v>
                </c:pt>
                <c:pt idx="10237">
                  <c:v>170.61666666666659</c:v>
                </c:pt>
                <c:pt idx="10238">
                  <c:v>170.63333333333338</c:v>
                </c:pt>
                <c:pt idx="10239">
                  <c:v>170.65</c:v>
                </c:pt>
                <c:pt idx="10240">
                  <c:v>170.6666666666666</c:v>
                </c:pt>
                <c:pt idx="10241">
                  <c:v>170.68333333333339</c:v>
                </c:pt>
                <c:pt idx="10242">
                  <c:v>170.7</c:v>
                </c:pt>
                <c:pt idx="10243">
                  <c:v>170.71666666666655</c:v>
                </c:pt>
                <c:pt idx="10244">
                  <c:v>170.73333333333338</c:v>
                </c:pt>
                <c:pt idx="10245">
                  <c:v>170.75</c:v>
                </c:pt>
                <c:pt idx="10246">
                  <c:v>170.76666666666662</c:v>
                </c:pt>
                <c:pt idx="10247">
                  <c:v>170.78333333333339</c:v>
                </c:pt>
                <c:pt idx="10248">
                  <c:v>170.8</c:v>
                </c:pt>
                <c:pt idx="10249">
                  <c:v>170.81666666666661</c:v>
                </c:pt>
                <c:pt idx="10250">
                  <c:v>170.8333333333334</c:v>
                </c:pt>
                <c:pt idx="10251">
                  <c:v>170.85000000000005</c:v>
                </c:pt>
                <c:pt idx="10252">
                  <c:v>170.86666666666665</c:v>
                </c:pt>
                <c:pt idx="10253">
                  <c:v>170.88333333333344</c:v>
                </c:pt>
                <c:pt idx="10254">
                  <c:v>170.9</c:v>
                </c:pt>
                <c:pt idx="10255">
                  <c:v>170.9166666666666</c:v>
                </c:pt>
                <c:pt idx="10256">
                  <c:v>170.93333333333339</c:v>
                </c:pt>
                <c:pt idx="10257">
                  <c:v>170.95000000000005</c:v>
                </c:pt>
                <c:pt idx="10258">
                  <c:v>170.96666666666661</c:v>
                </c:pt>
                <c:pt idx="10259">
                  <c:v>170.98333333333343</c:v>
                </c:pt>
                <c:pt idx="10260">
                  <c:v>171</c:v>
                </c:pt>
                <c:pt idx="10261">
                  <c:v>171.01666666666662</c:v>
                </c:pt>
                <c:pt idx="10262">
                  <c:v>171.03333333333339</c:v>
                </c:pt>
                <c:pt idx="10263">
                  <c:v>171.05</c:v>
                </c:pt>
                <c:pt idx="10264">
                  <c:v>171.06666666666661</c:v>
                </c:pt>
                <c:pt idx="10265">
                  <c:v>171.0833333333334</c:v>
                </c:pt>
                <c:pt idx="10266">
                  <c:v>171.1</c:v>
                </c:pt>
                <c:pt idx="10267">
                  <c:v>171.11666666666659</c:v>
                </c:pt>
                <c:pt idx="10268">
                  <c:v>171.13333333333338</c:v>
                </c:pt>
                <c:pt idx="10269">
                  <c:v>171.15</c:v>
                </c:pt>
                <c:pt idx="10270">
                  <c:v>171.1666666666666</c:v>
                </c:pt>
                <c:pt idx="10271">
                  <c:v>171.18333333333339</c:v>
                </c:pt>
                <c:pt idx="10272">
                  <c:v>171.2</c:v>
                </c:pt>
                <c:pt idx="10273">
                  <c:v>171.21666666666655</c:v>
                </c:pt>
                <c:pt idx="10274">
                  <c:v>171.23333333333338</c:v>
                </c:pt>
                <c:pt idx="10275">
                  <c:v>171.25</c:v>
                </c:pt>
                <c:pt idx="10276">
                  <c:v>171.26666666666662</c:v>
                </c:pt>
                <c:pt idx="10277">
                  <c:v>171.28333333333339</c:v>
                </c:pt>
                <c:pt idx="10278">
                  <c:v>171.3</c:v>
                </c:pt>
                <c:pt idx="10279">
                  <c:v>171.31666666666661</c:v>
                </c:pt>
                <c:pt idx="10280">
                  <c:v>171.3333333333334</c:v>
                </c:pt>
                <c:pt idx="10281">
                  <c:v>171.35000000000005</c:v>
                </c:pt>
                <c:pt idx="10282">
                  <c:v>171.36666666666665</c:v>
                </c:pt>
                <c:pt idx="10283">
                  <c:v>171.38333333333344</c:v>
                </c:pt>
                <c:pt idx="10284">
                  <c:v>171.4</c:v>
                </c:pt>
                <c:pt idx="10285">
                  <c:v>171.4166666666666</c:v>
                </c:pt>
                <c:pt idx="10286">
                  <c:v>171.43333333333339</c:v>
                </c:pt>
                <c:pt idx="10287">
                  <c:v>171.45000000000005</c:v>
                </c:pt>
                <c:pt idx="10288">
                  <c:v>171.46666666666661</c:v>
                </c:pt>
                <c:pt idx="10289">
                  <c:v>171.48333333333343</c:v>
                </c:pt>
                <c:pt idx="10290">
                  <c:v>171.5</c:v>
                </c:pt>
                <c:pt idx="10291">
                  <c:v>171.51666666666662</c:v>
                </c:pt>
                <c:pt idx="10292">
                  <c:v>171.53333333333339</c:v>
                </c:pt>
                <c:pt idx="10293">
                  <c:v>171.55</c:v>
                </c:pt>
                <c:pt idx="10294">
                  <c:v>171.56666666666661</c:v>
                </c:pt>
                <c:pt idx="10295">
                  <c:v>171.5833333333334</c:v>
                </c:pt>
                <c:pt idx="10296">
                  <c:v>171.6</c:v>
                </c:pt>
                <c:pt idx="10297">
                  <c:v>171.61666666666659</c:v>
                </c:pt>
                <c:pt idx="10298">
                  <c:v>171.63333333333338</c:v>
                </c:pt>
                <c:pt idx="10299">
                  <c:v>171.65</c:v>
                </c:pt>
                <c:pt idx="10300">
                  <c:v>171.6666666666666</c:v>
                </c:pt>
                <c:pt idx="10301">
                  <c:v>171.68333333333339</c:v>
                </c:pt>
                <c:pt idx="10302">
                  <c:v>171.7</c:v>
                </c:pt>
                <c:pt idx="10303">
                  <c:v>171.71666666666655</c:v>
                </c:pt>
                <c:pt idx="10304">
                  <c:v>171.73333333333338</c:v>
                </c:pt>
                <c:pt idx="10305">
                  <c:v>171.75</c:v>
                </c:pt>
                <c:pt idx="10306">
                  <c:v>171.76666666666662</c:v>
                </c:pt>
                <c:pt idx="10307">
                  <c:v>171.78333333333339</c:v>
                </c:pt>
                <c:pt idx="10308">
                  <c:v>171.8</c:v>
                </c:pt>
                <c:pt idx="10309">
                  <c:v>171.81666666666661</c:v>
                </c:pt>
                <c:pt idx="10310">
                  <c:v>171.8333333333334</c:v>
                </c:pt>
                <c:pt idx="10311">
                  <c:v>171.85000000000005</c:v>
                </c:pt>
                <c:pt idx="10312">
                  <c:v>171.86666666666665</c:v>
                </c:pt>
                <c:pt idx="10313">
                  <c:v>171.88333333333344</c:v>
                </c:pt>
                <c:pt idx="10314">
                  <c:v>171.9</c:v>
                </c:pt>
                <c:pt idx="10315">
                  <c:v>171.9166666666666</c:v>
                </c:pt>
                <c:pt idx="10316">
                  <c:v>171.93333333333339</c:v>
                </c:pt>
                <c:pt idx="10317">
                  <c:v>171.95000000000005</c:v>
                </c:pt>
                <c:pt idx="10318">
                  <c:v>171.96666666666661</c:v>
                </c:pt>
                <c:pt idx="10319">
                  <c:v>171.98333333333343</c:v>
                </c:pt>
                <c:pt idx="10320">
                  <c:v>172</c:v>
                </c:pt>
                <c:pt idx="10321">
                  <c:v>172.01666666666662</c:v>
                </c:pt>
                <c:pt idx="10322">
                  <c:v>172.03333333333339</c:v>
                </c:pt>
                <c:pt idx="10323">
                  <c:v>172.05</c:v>
                </c:pt>
                <c:pt idx="10324">
                  <c:v>172.06666666666661</c:v>
                </c:pt>
                <c:pt idx="10325">
                  <c:v>172.0833333333334</c:v>
                </c:pt>
                <c:pt idx="10326">
                  <c:v>172.1</c:v>
                </c:pt>
                <c:pt idx="10327">
                  <c:v>172.11666666666659</c:v>
                </c:pt>
                <c:pt idx="10328">
                  <c:v>172.13333333333338</c:v>
                </c:pt>
                <c:pt idx="10329">
                  <c:v>172.15</c:v>
                </c:pt>
                <c:pt idx="10330">
                  <c:v>172.1666666666666</c:v>
                </c:pt>
                <c:pt idx="10331">
                  <c:v>172.18333333333339</c:v>
                </c:pt>
                <c:pt idx="10332">
                  <c:v>172.2</c:v>
                </c:pt>
                <c:pt idx="10333">
                  <c:v>172.21666666666655</c:v>
                </c:pt>
                <c:pt idx="10334">
                  <c:v>172.23333333333338</c:v>
                </c:pt>
                <c:pt idx="10335">
                  <c:v>172.25</c:v>
                </c:pt>
                <c:pt idx="10336">
                  <c:v>172.26666666666662</c:v>
                </c:pt>
                <c:pt idx="10337">
                  <c:v>172.28333333333339</c:v>
                </c:pt>
                <c:pt idx="10338">
                  <c:v>172.3</c:v>
                </c:pt>
                <c:pt idx="10339">
                  <c:v>172.31666666666661</c:v>
                </c:pt>
                <c:pt idx="10340">
                  <c:v>172.3333333333334</c:v>
                </c:pt>
                <c:pt idx="10341">
                  <c:v>172.35000000000005</c:v>
                </c:pt>
                <c:pt idx="10342">
                  <c:v>172.36666666666665</c:v>
                </c:pt>
                <c:pt idx="10343">
                  <c:v>172.38333333333344</c:v>
                </c:pt>
                <c:pt idx="10344">
                  <c:v>172.4</c:v>
                </c:pt>
                <c:pt idx="10345">
                  <c:v>172.4166666666666</c:v>
                </c:pt>
                <c:pt idx="10346">
                  <c:v>172.43333333333339</c:v>
                </c:pt>
                <c:pt idx="10347">
                  <c:v>172.45000000000005</c:v>
                </c:pt>
                <c:pt idx="10348">
                  <c:v>172.46666666666661</c:v>
                </c:pt>
                <c:pt idx="10349">
                  <c:v>172.48333333333343</c:v>
                </c:pt>
                <c:pt idx="10350">
                  <c:v>172.5</c:v>
                </c:pt>
                <c:pt idx="10351">
                  <c:v>172.51666666666662</c:v>
                </c:pt>
                <c:pt idx="10352">
                  <c:v>172.53333333333339</c:v>
                </c:pt>
                <c:pt idx="10353">
                  <c:v>172.55</c:v>
                </c:pt>
                <c:pt idx="10354">
                  <c:v>172.56666666666661</c:v>
                </c:pt>
                <c:pt idx="10355">
                  <c:v>172.5833333333334</c:v>
                </c:pt>
                <c:pt idx="10356">
                  <c:v>172.6</c:v>
                </c:pt>
                <c:pt idx="10357">
                  <c:v>172.61666666666659</c:v>
                </c:pt>
                <c:pt idx="10358">
                  <c:v>172.63333333333338</c:v>
                </c:pt>
                <c:pt idx="10359">
                  <c:v>172.65</c:v>
                </c:pt>
                <c:pt idx="10360">
                  <c:v>172.6666666666666</c:v>
                </c:pt>
                <c:pt idx="10361">
                  <c:v>172.68333333333339</c:v>
                </c:pt>
                <c:pt idx="10362">
                  <c:v>172.7</c:v>
                </c:pt>
                <c:pt idx="10363">
                  <c:v>172.71666666666655</c:v>
                </c:pt>
                <c:pt idx="10364">
                  <c:v>172.73333333333338</c:v>
                </c:pt>
                <c:pt idx="10365">
                  <c:v>172.75</c:v>
                </c:pt>
                <c:pt idx="10366">
                  <c:v>172.76666666666662</c:v>
                </c:pt>
                <c:pt idx="10367">
                  <c:v>172.78333333333339</c:v>
                </c:pt>
                <c:pt idx="10368">
                  <c:v>172.8</c:v>
                </c:pt>
                <c:pt idx="10369">
                  <c:v>172.81666666666661</c:v>
                </c:pt>
                <c:pt idx="10370">
                  <c:v>172.8333333333334</c:v>
                </c:pt>
                <c:pt idx="10371">
                  <c:v>172.85000000000005</c:v>
                </c:pt>
                <c:pt idx="10372">
                  <c:v>172.86666666666665</c:v>
                </c:pt>
                <c:pt idx="10373">
                  <c:v>172.88333333333344</c:v>
                </c:pt>
                <c:pt idx="10374">
                  <c:v>172.9</c:v>
                </c:pt>
                <c:pt idx="10375">
                  <c:v>172.9166666666666</c:v>
                </c:pt>
                <c:pt idx="10376">
                  <c:v>172.93333333333339</c:v>
                </c:pt>
                <c:pt idx="10377">
                  <c:v>172.95000000000005</c:v>
                </c:pt>
                <c:pt idx="10378">
                  <c:v>172.96666666666661</c:v>
                </c:pt>
                <c:pt idx="10379">
                  <c:v>172.98333333333343</c:v>
                </c:pt>
                <c:pt idx="10380">
                  <c:v>173</c:v>
                </c:pt>
                <c:pt idx="10381">
                  <c:v>173.01666666666662</c:v>
                </c:pt>
                <c:pt idx="10382">
                  <c:v>173.03333333333339</c:v>
                </c:pt>
                <c:pt idx="10383">
                  <c:v>173.05</c:v>
                </c:pt>
                <c:pt idx="10384">
                  <c:v>173.06666666666661</c:v>
                </c:pt>
                <c:pt idx="10385">
                  <c:v>173.0833333333334</c:v>
                </c:pt>
                <c:pt idx="10386">
                  <c:v>173.1</c:v>
                </c:pt>
                <c:pt idx="10387">
                  <c:v>173.11666666666659</c:v>
                </c:pt>
                <c:pt idx="10388">
                  <c:v>173.13333333333338</c:v>
                </c:pt>
                <c:pt idx="10389">
                  <c:v>173.15</c:v>
                </c:pt>
                <c:pt idx="10390">
                  <c:v>173.1666666666666</c:v>
                </c:pt>
                <c:pt idx="10391">
                  <c:v>173.18333333333339</c:v>
                </c:pt>
                <c:pt idx="10392">
                  <c:v>173.2</c:v>
                </c:pt>
                <c:pt idx="10393">
                  <c:v>173.21666666666655</c:v>
                </c:pt>
                <c:pt idx="10394">
                  <c:v>173.23333333333338</c:v>
                </c:pt>
                <c:pt idx="10395">
                  <c:v>173.25</c:v>
                </c:pt>
                <c:pt idx="10396">
                  <c:v>173.26666666666662</c:v>
                </c:pt>
                <c:pt idx="10397">
                  <c:v>173.28333333333339</c:v>
                </c:pt>
                <c:pt idx="10398">
                  <c:v>173.3</c:v>
                </c:pt>
                <c:pt idx="10399">
                  <c:v>173.31666666666661</c:v>
                </c:pt>
                <c:pt idx="10400">
                  <c:v>173.3333333333334</c:v>
                </c:pt>
                <c:pt idx="10401">
                  <c:v>173.35000000000005</c:v>
                </c:pt>
                <c:pt idx="10402">
                  <c:v>173.36666666666665</c:v>
                </c:pt>
                <c:pt idx="10403">
                  <c:v>173.38333333333344</c:v>
                </c:pt>
                <c:pt idx="10404">
                  <c:v>173.4</c:v>
                </c:pt>
                <c:pt idx="10405">
                  <c:v>173.4166666666666</c:v>
                </c:pt>
                <c:pt idx="10406">
                  <c:v>173.43333333333339</c:v>
                </c:pt>
                <c:pt idx="10407">
                  <c:v>173.45000000000005</c:v>
                </c:pt>
                <c:pt idx="10408">
                  <c:v>173.46666666666661</c:v>
                </c:pt>
                <c:pt idx="10409">
                  <c:v>173.48333333333343</c:v>
                </c:pt>
                <c:pt idx="10410">
                  <c:v>173.5</c:v>
                </c:pt>
                <c:pt idx="10411">
                  <c:v>173.51666666666662</c:v>
                </c:pt>
                <c:pt idx="10412">
                  <c:v>173.53333333333339</c:v>
                </c:pt>
                <c:pt idx="10413">
                  <c:v>173.55</c:v>
                </c:pt>
                <c:pt idx="10414">
                  <c:v>173.56666666666661</c:v>
                </c:pt>
                <c:pt idx="10415">
                  <c:v>173.5833333333334</c:v>
                </c:pt>
                <c:pt idx="10416">
                  <c:v>173.6</c:v>
                </c:pt>
                <c:pt idx="10417">
                  <c:v>173.61666666666659</c:v>
                </c:pt>
                <c:pt idx="10418">
                  <c:v>173.63333333333338</c:v>
                </c:pt>
                <c:pt idx="10419">
                  <c:v>173.65</c:v>
                </c:pt>
                <c:pt idx="10420">
                  <c:v>173.6666666666666</c:v>
                </c:pt>
                <c:pt idx="10421">
                  <c:v>173.68333333333339</c:v>
                </c:pt>
                <c:pt idx="10422">
                  <c:v>173.7</c:v>
                </c:pt>
                <c:pt idx="10423">
                  <c:v>173.71666666666655</c:v>
                </c:pt>
                <c:pt idx="10424">
                  <c:v>173.73333333333338</c:v>
                </c:pt>
                <c:pt idx="10425">
                  <c:v>173.75</c:v>
                </c:pt>
                <c:pt idx="10426">
                  <c:v>173.76666666666662</c:v>
                </c:pt>
                <c:pt idx="10427">
                  <c:v>173.78333333333339</c:v>
                </c:pt>
                <c:pt idx="10428">
                  <c:v>173.8</c:v>
                </c:pt>
                <c:pt idx="10429">
                  <c:v>173.81666666666661</c:v>
                </c:pt>
                <c:pt idx="10430">
                  <c:v>173.8333333333334</c:v>
                </c:pt>
                <c:pt idx="10431">
                  <c:v>173.85000000000005</c:v>
                </c:pt>
                <c:pt idx="10432">
                  <c:v>173.86666666666665</c:v>
                </c:pt>
                <c:pt idx="10433">
                  <c:v>173.88333333333344</c:v>
                </c:pt>
                <c:pt idx="10434">
                  <c:v>173.9</c:v>
                </c:pt>
                <c:pt idx="10435">
                  <c:v>173.9166666666666</c:v>
                </c:pt>
                <c:pt idx="10436">
                  <c:v>173.93333333333339</c:v>
                </c:pt>
                <c:pt idx="10437">
                  <c:v>173.95000000000005</c:v>
                </c:pt>
                <c:pt idx="10438">
                  <c:v>173.96666666666661</c:v>
                </c:pt>
                <c:pt idx="10439">
                  <c:v>173.98333333333343</c:v>
                </c:pt>
                <c:pt idx="10440">
                  <c:v>174</c:v>
                </c:pt>
                <c:pt idx="10441">
                  <c:v>174.01666666666662</c:v>
                </c:pt>
                <c:pt idx="10442">
                  <c:v>174.03333333333339</c:v>
                </c:pt>
                <c:pt idx="10443">
                  <c:v>174.05</c:v>
                </c:pt>
                <c:pt idx="10444">
                  <c:v>174.06666666666661</c:v>
                </c:pt>
                <c:pt idx="10445">
                  <c:v>174.0833333333334</c:v>
                </c:pt>
                <c:pt idx="10446">
                  <c:v>174.1</c:v>
                </c:pt>
                <c:pt idx="10447">
                  <c:v>174.11666666666659</c:v>
                </c:pt>
                <c:pt idx="10448">
                  <c:v>174.13333333333338</c:v>
                </c:pt>
                <c:pt idx="10449">
                  <c:v>174.15</c:v>
                </c:pt>
                <c:pt idx="10450">
                  <c:v>174.1666666666666</c:v>
                </c:pt>
                <c:pt idx="10451">
                  <c:v>174.18333333333339</c:v>
                </c:pt>
                <c:pt idx="10452">
                  <c:v>174.2</c:v>
                </c:pt>
                <c:pt idx="10453">
                  <c:v>174.21666666666655</c:v>
                </c:pt>
                <c:pt idx="10454">
                  <c:v>174.23333333333338</c:v>
                </c:pt>
                <c:pt idx="10455">
                  <c:v>174.25</c:v>
                </c:pt>
                <c:pt idx="10456">
                  <c:v>174.26666666666662</c:v>
                </c:pt>
                <c:pt idx="10457">
                  <c:v>174.28333333333339</c:v>
                </c:pt>
                <c:pt idx="10458">
                  <c:v>174.3</c:v>
                </c:pt>
                <c:pt idx="10459">
                  <c:v>174.31666666666661</c:v>
                </c:pt>
                <c:pt idx="10460">
                  <c:v>174.3333333333334</c:v>
                </c:pt>
                <c:pt idx="10461">
                  <c:v>174.35000000000005</c:v>
                </c:pt>
                <c:pt idx="10462">
                  <c:v>174.36666666666665</c:v>
                </c:pt>
                <c:pt idx="10463">
                  <c:v>174.38333333333344</c:v>
                </c:pt>
                <c:pt idx="10464">
                  <c:v>174.4</c:v>
                </c:pt>
                <c:pt idx="10465">
                  <c:v>174.4166666666666</c:v>
                </c:pt>
                <c:pt idx="10466">
                  <c:v>174.43333333333339</c:v>
                </c:pt>
                <c:pt idx="10467">
                  <c:v>174.45000000000005</c:v>
                </c:pt>
                <c:pt idx="10468">
                  <c:v>174.46666666666661</c:v>
                </c:pt>
                <c:pt idx="10469">
                  <c:v>174.48333333333343</c:v>
                </c:pt>
                <c:pt idx="10470">
                  <c:v>174.5</c:v>
                </c:pt>
                <c:pt idx="10471">
                  <c:v>174.51666666666662</c:v>
                </c:pt>
                <c:pt idx="10472">
                  <c:v>174.53333333333339</c:v>
                </c:pt>
                <c:pt idx="10473">
                  <c:v>174.55</c:v>
                </c:pt>
                <c:pt idx="10474">
                  <c:v>174.56666666666661</c:v>
                </c:pt>
                <c:pt idx="10475">
                  <c:v>174.5833333333334</c:v>
                </c:pt>
                <c:pt idx="10476">
                  <c:v>174.6</c:v>
                </c:pt>
                <c:pt idx="10477">
                  <c:v>174.61666666666659</c:v>
                </c:pt>
                <c:pt idx="10478">
                  <c:v>174.63333333333338</c:v>
                </c:pt>
                <c:pt idx="10479">
                  <c:v>174.65</c:v>
                </c:pt>
                <c:pt idx="10480">
                  <c:v>174.6666666666666</c:v>
                </c:pt>
                <c:pt idx="10481">
                  <c:v>174.68333333333339</c:v>
                </c:pt>
                <c:pt idx="10482">
                  <c:v>174.7</c:v>
                </c:pt>
                <c:pt idx="10483">
                  <c:v>174.71666666666655</c:v>
                </c:pt>
                <c:pt idx="10484">
                  <c:v>174.73333333333338</c:v>
                </c:pt>
                <c:pt idx="10485">
                  <c:v>174.75</c:v>
                </c:pt>
                <c:pt idx="10486">
                  <c:v>174.76666666666662</c:v>
                </c:pt>
                <c:pt idx="10487">
                  <c:v>174.78333333333339</c:v>
                </c:pt>
                <c:pt idx="10488">
                  <c:v>174.8</c:v>
                </c:pt>
                <c:pt idx="10489">
                  <c:v>174.81666666666661</c:v>
                </c:pt>
                <c:pt idx="10490">
                  <c:v>174.8333333333334</c:v>
                </c:pt>
                <c:pt idx="10491">
                  <c:v>174.85000000000005</c:v>
                </c:pt>
                <c:pt idx="10492">
                  <c:v>174.86666666666665</c:v>
                </c:pt>
                <c:pt idx="10493">
                  <c:v>174.88333333333344</c:v>
                </c:pt>
                <c:pt idx="10494">
                  <c:v>174.9</c:v>
                </c:pt>
                <c:pt idx="10495">
                  <c:v>174.9166666666666</c:v>
                </c:pt>
                <c:pt idx="10496">
                  <c:v>174.93333333333339</c:v>
                </c:pt>
                <c:pt idx="10497">
                  <c:v>174.95000000000005</c:v>
                </c:pt>
                <c:pt idx="10498">
                  <c:v>174.96666666666661</c:v>
                </c:pt>
                <c:pt idx="10499">
                  <c:v>174.98333333333343</c:v>
                </c:pt>
                <c:pt idx="10500">
                  <c:v>175</c:v>
                </c:pt>
                <c:pt idx="10501">
                  <c:v>175.01666666666662</c:v>
                </c:pt>
                <c:pt idx="10502">
                  <c:v>175.03333333333339</c:v>
                </c:pt>
                <c:pt idx="10503">
                  <c:v>175.05</c:v>
                </c:pt>
                <c:pt idx="10504">
                  <c:v>175.06666666666661</c:v>
                </c:pt>
                <c:pt idx="10505">
                  <c:v>175.0833333333334</c:v>
                </c:pt>
                <c:pt idx="10506">
                  <c:v>175.1</c:v>
                </c:pt>
                <c:pt idx="10507">
                  <c:v>175.11666666666659</c:v>
                </c:pt>
                <c:pt idx="10508">
                  <c:v>175.13333333333338</c:v>
                </c:pt>
                <c:pt idx="10509">
                  <c:v>175.15</c:v>
                </c:pt>
                <c:pt idx="10510">
                  <c:v>175.1666666666666</c:v>
                </c:pt>
                <c:pt idx="10511">
                  <c:v>175.18333333333339</c:v>
                </c:pt>
                <c:pt idx="10512">
                  <c:v>175.2</c:v>
                </c:pt>
                <c:pt idx="10513">
                  <c:v>175.21666666666655</c:v>
                </c:pt>
                <c:pt idx="10514">
                  <c:v>175.23333333333338</c:v>
                </c:pt>
                <c:pt idx="10515">
                  <c:v>175.25</c:v>
                </c:pt>
                <c:pt idx="10516">
                  <c:v>175.26666666666662</c:v>
                </c:pt>
                <c:pt idx="10517">
                  <c:v>175.28333333333339</c:v>
                </c:pt>
                <c:pt idx="10518">
                  <c:v>175.3</c:v>
                </c:pt>
                <c:pt idx="10519">
                  <c:v>175.31666666666661</c:v>
                </c:pt>
                <c:pt idx="10520">
                  <c:v>175.3333333333334</c:v>
                </c:pt>
                <c:pt idx="10521">
                  <c:v>175.35000000000005</c:v>
                </c:pt>
                <c:pt idx="10522">
                  <c:v>175.36666666666665</c:v>
                </c:pt>
                <c:pt idx="10523">
                  <c:v>175.38333333333344</c:v>
                </c:pt>
                <c:pt idx="10524">
                  <c:v>175.4</c:v>
                </c:pt>
                <c:pt idx="10525">
                  <c:v>175.4166666666666</c:v>
                </c:pt>
                <c:pt idx="10526">
                  <c:v>175.43333333333339</c:v>
                </c:pt>
                <c:pt idx="10527">
                  <c:v>175.45000000000005</c:v>
                </c:pt>
                <c:pt idx="10528">
                  <c:v>175.46666666666661</c:v>
                </c:pt>
                <c:pt idx="10529">
                  <c:v>175.48333333333343</c:v>
                </c:pt>
                <c:pt idx="10530">
                  <c:v>175.5</c:v>
                </c:pt>
                <c:pt idx="10531">
                  <c:v>175.51666666666662</c:v>
                </c:pt>
                <c:pt idx="10532">
                  <c:v>175.53333333333339</c:v>
                </c:pt>
                <c:pt idx="10533">
                  <c:v>175.55</c:v>
                </c:pt>
                <c:pt idx="10534">
                  <c:v>175.56666666666661</c:v>
                </c:pt>
                <c:pt idx="10535">
                  <c:v>175.5833333333334</c:v>
                </c:pt>
                <c:pt idx="10536">
                  <c:v>175.6</c:v>
                </c:pt>
                <c:pt idx="10537">
                  <c:v>175.61666666666659</c:v>
                </c:pt>
                <c:pt idx="10538">
                  <c:v>175.63333333333338</c:v>
                </c:pt>
                <c:pt idx="10539">
                  <c:v>175.65</c:v>
                </c:pt>
                <c:pt idx="10540">
                  <c:v>175.6666666666666</c:v>
                </c:pt>
                <c:pt idx="10541">
                  <c:v>175.68333333333339</c:v>
                </c:pt>
                <c:pt idx="10542">
                  <c:v>175.7</c:v>
                </c:pt>
                <c:pt idx="10543">
                  <c:v>175.71666666666655</c:v>
                </c:pt>
                <c:pt idx="10544">
                  <c:v>175.73333333333338</c:v>
                </c:pt>
                <c:pt idx="10545">
                  <c:v>175.75</c:v>
                </c:pt>
                <c:pt idx="10546">
                  <c:v>175.76666666666662</c:v>
                </c:pt>
                <c:pt idx="10547">
                  <c:v>175.78333333333339</c:v>
                </c:pt>
                <c:pt idx="10548">
                  <c:v>175.8</c:v>
                </c:pt>
                <c:pt idx="10549">
                  <c:v>175.81666666666661</c:v>
                </c:pt>
                <c:pt idx="10550">
                  <c:v>175.8333333333334</c:v>
                </c:pt>
                <c:pt idx="10551">
                  <c:v>175.85000000000005</c:v>
                </c:pt>
                <c:pt idx="10552">
                  <c:v>175.86666666666665</c:v>
                </c:pt>
                <c:pt idx="10553">
                  <c:v>175.88333333333344</c:v>
                </c:pt>
                <c:pt idx="10554">
                  <c:v>175.9</c:v>
                </c:pt>
                <c:pt idx="10555">
                  <c:v>175.9166666666666</c:v>
                </c:pt>
                <c:pt idx="10556">
                  <c:v>175.93333333333339</c:v>
                </c:pt>
                <c:pt idx="10557">
                  <c:v>175.95000000000005</c:v>
                </c:pt>
                <c:pt idx="10558">
                  <c:v>175.96666666666661</c:v>
                </c:pt>
                <c:pt idx="10559">
                  <c:v>175.98333333333343</c:v>
                </c:pt>
                <c:pt idx="10560">
                  <c:v>176</c:v>
                </c:pt>
                <c:pt idx="10561">
                  <c:v>176.01666666666662</c:v>
                </c:pt>
                <c:pt idx="10562">
                  <c:v>176.03333333333339</c:v>
                </c:pt>
                <c:pt idx="10563">
                  <c:v>176.05</c:v>
                </c:pt>
                <c:pt idx="10564">
                  <c:v>176.06666666666661</c:v>
                </c:pt>
                <c:pt idx="10565">
                  <c:v>176.0833333333334</c:v>
                </c:pt>
                <c:pt idx="10566">
                  <c:v>176.1</c:v>
                </c:pt>
                <c:pt idx="10567">
                  <c:v>176.11666666666659</c:v>
                </c:pt>
                <c:pt idx="10568">
                  <c:v>176.13333333333338</c:v>
                </c:pt>
                <c:pt idx="10569">
                  <c:v>176.15</c:v>
                </c:pt>
                <c:pt idx="10570">
                  <c:v>176.1666666666666</c:v>
                </c:pt>
                <c:pt idx="10571">
                  <c:v>176.18333333333339</c:v>
                </c:pt>
                <c:pt idx="10572">
                  <c:v>176.2</c:v>
                </c:pt>
                <c:pt idx="10573">
                  <c:v>176.21666666666655</c:v>
                </c:pt>
                <c:pt idx="10574">
                  <c:v>176.23333333333338</c:v>
                </c:pt>
                <c:pt idx="10575">
                  <c:v>176.25</c:v>
                </c:pt>
                <c:pt idx="10576">
                  <c:v>176.26666666666662</c:v>
                </c:pt>
                <c:pt idx="10577">
                  <c:v>176.28333333333339</c:v>
                </c:pt>
                <c:pt idx="10578">
                  <c:v>176.3</c:v>
                </c:pt>
                <c:pt idx="10579">
                  <c:v>176.31666666666661</c:v>
                </c:pt>
                <c:pt idx="10580">
                  <c:v>176.3333333333334</c:v>
                </c:pt>
                <c:pt idx="10581">
                  <c:v>176.35000000000005</c:v>
                </c:pt>
                <c:pt idx="10582">
                  <c:v>176.36666666666665</c:v>
                </c:pt>
                <c:pt idx="10583">
                  <c:v>176.38333333333344</c:v>
                </c:pt>
                <c:pt idx="10584">
                  <c:v>176.4</c:v>
                </c:pt>
                <c:pt idx="10585">
                  <c:v>176.4166666666666</c:v>
                </c:pt>
                <c:pt idx="10586">
                  <c:v>176.43333333333339</c:v>
                </c:pt>
                <c:pt idx="10587">
                  <c:v>176.45000000000005</c:v>
                </c:pt>
                <c:pt idx="10588">
                  <c:v>176.46666666666661</c:v>
                </c:pt>
                <c:pt idx="10589">
                  <c:v>176.48333333333343</c:v>
                </c:pt>
                <c:pt idx="10590">
                  <c:v>176.5</c:v>
                </c:pt>
                <c:pt idx="10591">
                  <c:v>176.51666666666662</c:v>
                </c:pt>
                <c:pt idx="10592">
                  <c:v>176.53333333333339</c:v>
                </c:pt>
                <c:pt idx="10593">
                  <c:v>176.55</c:v>
                </c:pt>
                <c:pt idx="10594">
                  <c:v>176.56666666666661</c:v>
                </c:pt>
                <c:pt idx="10595">
                  <c:v>176.5833333333334</c:v>
                </c:pt>
                <c:pt idx="10596">
                  <c:v>176.6</c:v>
                </c:pt>
                <c:pt idx="10597">
                  <c:v>176.61666666666659</c:v>
                </c:pt>
                <c:pt idx="10598">
                  <c:v>176.63333333333338</c:v>
                </c:pt>
                <c:pt idx="10599">
                  <c:v>176.65</c:v>
                </c:pt>
                <c:pt idx="10600">
                  <c:v>176.6666666666666</c:v>
                </c:pt>
                <c:pt idx="10601">
                  <c:v>176.68333333333339</c:v>
                </c:pt>
                <c:pt idx="10602">
                  <c:v>176.7</c:v>
                </c:pt>
                <c:pt idx="10603">
                  <c:v>176.71666666666655</c:v>
                </c:pt>
                <c:pt idx="10604">
                  <c:v>176.73333333333338</c:v>
                </c:pt>
                <c:pt idx="10605">
                  <c:v>176.75</c:v>
                </c:pt>
                <c:pt idx="10606">
                  <c:v>176.76666666666662</c:v>
                </c:pt>
                <c:pt idx="10607">
                  <c:v>176.78333333333339</c:v>
                </c:pt>
                <c:pt idx="10608">
                  <c:v>176.8</c:v>
                </c:pt>
                <c:pt idx="10609">
                  <c:v>176.81666666666661</c:v>
                </c:pt>
                <c:pt idx="10610">
                  <c:v>176.8333333333334</c:v>
                </c:pt>
                <c:pt idx="10611">
                  <c:v>176.85000000000005</c:v>
                </c:pt>
                <c:pt idx="10612">
                  <c:v>176.86666666666665</c:v>
                </c:pt>
                <c:pt idx="10613">
                  <c:v>176.88333333333344</c:v>
                </c:pt>
                <c:pt idx="10614">
                  <c:v>176.9</c:v>
                </c:pt>
                <c:pt idx="10615">
                  <c:v>176.9166666666666</c:v>
                </c:pt>
                <c:pt idx="10616">
                  <c:v>176.93333333333339</c:v>
                </c:pt>
                <c:pt idx="10617">
                  <c:v>176.95000000000005</c:v>
                </c:pt>
                <c:pt idx="10618">
                  <c:v>176.96666666666661</c:v>
                </c:pt>
                <c:pt idx="10619">
                  <c:v>176.98333333333343</c:v>
                </c:pt>
                <c:pt idx="10620">
                  <c:v>177</c:v>
                </c:pt>
                <c:pt idx="10621">
                  <c:v>177.01666666666662</c:v>
                </c:pt>
                <c:pt idx="10622">
                  <c:v>177.03333333333339</c:v>
                </c:pt>
                <c:pt idx="10623">
                  <c:v>177.05</c:v>
                </c:pt>
                <c:pt idx="10624">
                  <c:v>177.06666666666661</c:v>
                </c:pt>
                <c:pt idx="10625">
                  <c:v>177.0833333333334</c:v>
                </c:pt>
                <c:pt idx="10626">
                  <c:v>177.1</c:v>
                </c:pt>
                <c:pt idx="10627">
                  <c:v>177.11666666666659</c:v>
                </c:pt>
                <c:pt idx="10628">
                  <c:v>177.13333333333338</c:v>
                </c:pt>
                <c:pt idx="10629">
                  <c:v>177.15</c:v>
                </c:pt>
                <c:pt idx="10630">
                  <c:v>177.1666666666666</c:v>
                </c:pt>
                <c:pt idx="10631">
                  <c:v>177.18333333333339</c:v>
                </c:pt>
                <c:pt idx="10632">
                  <c:v>177.2</c:v>
                </c:pt>
                <c:pt idx="10633">
                  <c:v>177.21666666666655</c:v>
                </c:pt>
                <c:pt idx="10634">
                  <c:v>177.23333333333338</c:v>
                </c:pt>
                <c:pt idx="10635">
                  <c:v>177.25</c:v>
                </c:pt>
                <c:pt idx="10636">
                  <c:v>177.26666666666662</c:v>
                </c:pt>
                <c:pt idx="10637">
                  <c:v>177.28333333333339</c:v>
                </c:pt>
                <c:pt idx="10638">
                  <c:v>177.3</c:v>
                </c:pt>
                <c:pt idx="10639">
                  <c:v>177.31666666666661</c:v>
                </c:pt>
                <c:pt idx="10640">
                  <c:v>177.3333333333334</c:v>
                </c:pt>
                <c:pt idx="10641">
                  <c:v>177.35000000000005</c:v>
                </c:pt>
                <c:pt idx="10642">
                  <c:v>177.36666666666665</c:v>
                </c:pt>
                <c:pt idx="10643">
                  <c:v>177.38333333333344</c:v>
                </c:pt>
                <c:pt idx="10644">
                  <c:v>177.4</c:v>
                </c:pt>
                <c:pt idx="10645">
                  <c:v>177.4166666666666</c:v>
                </c:pt>
                <c:pt idx="10646">
                  <c:v>177.43333333333339</c:v>
                </c:pt>
                <c:pt idx="10647">
                  <c:v>177.45000000000005</c:v>
                </c:pt>
                <c:pt idx="10648">
                  <c:v>177.46666666666661</c:v>
                </c:pt>
                <c:pt idx="10649">
                  <c:v>177.48333333333343</c:v>
                </c:pt>
                <c:pt idx="10650">
                  <c:v>177.5</c:v>
                </c:pt>
                <c:pt idx="10651">
                  <c:v>177.51666666666662</c:v>
                </c:pt>
                <c:pt idx="10652">
                  <c:v>177.53333333333339</c:v>
                </c:pt>
                <c:pt idx="10653">
                  <c:v>177.55</c:v>
                </c:pt>
                <c:pt idx="10654">
                  <c:v>177.56666666666661</c:v>
                </c:pt>
                <c:pt idx="10655">
                  <c:v>177.5833333333334</c:v>
                </c:pt>
                <c:pt idx="10656">
                  <c:v>177.6</c:v>
                </c:pt>
                <c:pt idx="10657">
                  <c:v>177.61666666666659</c:v>
                </c:pt>
                <c:pt idx="10658">
                  <c:v>177.63333333333338</c:v>
                </c:pt>
                <c:pt idx="10659">
                  <c:v>177.65</c:v>
                </c:pt>
                <c:pt idx="10660">
                  <c:v>177.6666666666666</c:v>
                </c:pt>
                <c:pt idx="10661">
                  <c:v>177.68333333333339</c:v>
                </c:pt>
                <c:pt idx="10662">
                  <c:v>177.7</c:v>
                </c:pt>
                <c:pt idx="10663">
                  <c:v>177.71666666666655</c:v>
                </c:pt>
                <c:pt idx="10664">
                  <c:v>177.73333333333338</c:v>
                </c:pt>
                <c:pt idx="10665">
                  <c:v>177.75</c:v>
                </c:pt>
                <c:pt idx="10666">
                  <c:v>177.76666666666662</c:v>
                </c:pt>
                <c:pt idx="10667">
                  <c:v>177.78333333333339</c:v>
                </c:pt>
                <c:pt idx="10668">
                  <c:v>177.8</c:v>
                </c:pt>
                <c:pt idx="10669">
                  <c:v>177.81666666666661</c:v>
                </c:pt>
                <c:pt idx="10670">
                  <c:v>177.8333333333334</c:v>
                </c:pt>
                <c:pt idx="10671">
                  <c:v>177.85000000000005</c:v>
                </c:pt>
                <c:pt idx="10672">
                  <c:v>177.86666666666665</c:v>
                </c:pt>
                <c:pt idx="10673">
                  <c:v>177.88333333333344</c:v>
                </c:pt>
                <c:pt idx="10674">
                  <c:v>177.9</c:v>
                </c:pt>
                <c:pt idx="10675">
                  <c:v>177.9166666666666</c:v>
                </c:pt>
                <c:pt idx="10676">
                  <c:v>177.93333333333339</c:v>
                </c:pt>
                <c:pt idx="10677">
                  <c:v>177.95000000000005</c:v>
                </c:pt>
                <c:pt idx="10678">
                  <c:v>177.96666666666661</c:v>
                </c:pt>
                <c:pt idx="10679">
                  <c:v>177.98333333333343</c:v>
                </c:pt>
                <c:pt idx="10680">
                  <c:v>178</c:v>
                </c:pt>
                <c:pt idx="10681">
                  <c:v>178.01666666666662</c:v>
                </c:pt>
                <c:pt idx="10682">
                  <c:v>178.03333333333339</c:v>
                </c:pt>
                <c:pt idx="10683">
                  <c:v>178.05</c:v>
                </c:pt>
                <c:pt idx="10684">
                  <c:v>178.06666666666661</c:v>
                </c:pt>
                <c:pt idx="10685">
                  <c:v>178.0833333333334</c:v>
                </c:pt>
                <c:pt idx="10686">
                  <c:v>178.1</c:v>
                </c:pt>
                <c:pt idx="10687">
                  <c:v>178.11666666666659</c:v>
                </c:pt>
                <c:pt idx="10688">
                  <c:v>178.13333333333338</c:v>
                </c:pt>
                <c:pt idx="10689">
                  <c:v>178.15</c:v>
                </c:pt>
                <c:pt idx="10690">
                  <c:v>178.1666666666666</c:v>
                </c:pt>
                <c:pt idx="10691">
                  <c:v>178.18333333333339</c:v>
                </c:pt>
                <c:pt idx="10692">
                  <c:v>178.2</c:v>
                </c:pt>
                <c:pt idx="10693">
                  <c:v>178.21666666666655</c:v>
                </c:pt>
                <c:pt idx="10694">
                  <c:v>178.23333333333338</c:v>
                </c:pt>
                <c:pt idx="10695">
                  <c:v>178.25</c:v>
                </c:pt>
                <c:pt idx="10696">
                  <c:v>178.26666666666662</c:v>
                </c:pt>
                <c:pt idx="10697">
                  <c:v>178.28333333333339</c:v>
                </c:pt>
                <c:pt idx="10698">
                  <c:v>178.3</c:v>
                </c:pt>
                <c:pt idx="10699">
                  <c:v>178.31666666666661</c:v>
                </c:pt>
                <c:pt idx="10700">
                  <c:v>178.3333333333334</c:v>
                </c:pt>
                <c:pt idx="10701">
                  <c:v>178.35000000000005</c:v>
                </c:pt>
                <c:pt idx="10702">
                  <c:v>178.36666666666665</c:v>
                </c:pt>
                <c:pt idx="10703">
                  <c:v>178.38333333333344</c:v>
                </c:pt>
                <c:pt idx="10704">
                  <c:v>178.4</c:v>
                </c:pt>
                <c:pt idx="10705">
                  <c:v>178.4166666666666</c:v>
                </c:pt>
                <c:pt idx="10706">
                  <c:v>178.43333333333339</c:v>
                </c:pt>
                <c:pt idx="10707">
                  <c:v>178.45000000000005</c:v>
                </c:pt>
                <c:pt idx="10708">
                  <c:v>178.46666666666661</c:v>
                </c:pt>
                <c:pt idx="10709">
                  <c:v>178.48333333333343</c:v>
                </c:pt>
                <c:pt idx="10710">
                  <c:v>178.5</c:v>
                </c:pt>
                <c:pt idx="10711">
                  <c:v>178.51666666666662</c:v>
                </c:pt>
                <c:pt idx="10712">
                  <c:v>178.53333333333339</c:v>
                </c:pt>
                <c:pt idx="10713">
                  <c:v>178.55</c:v>
                </c:pt>
                <c:pt idx="10714">
                  <c:v>178.56666666666661</c:v>
                </c:pt>
                <c:pt idx="10715">
                  <c:v>178.5833333333334</c:v>
                </c:pt>
                <c:pt idx="10716">
                  <c:v>178.6</c:v>
                </c:pt>
                <c:pt idx="10717">
                  <c:v>178.61666666666659</c:v>
                </c:pt>
                <c:pt idx="10718">
                  <c:v>178.63333333333338</c:v>
                </c:pt>
                <c:pt idx="10719">
                  <c:v>178.65</c:v>
                </c:pt>
                <c:pt idx="10720">
                  <c:v>178.6666666666666</c:v>
                </c:pt>
                <c:pt idx="10721">
                  <c:v>178.68333333333339</c:v>
                </c:pt>
                <c:pt idx="10722">
                  <c:v>178.7</c:v>
                </c:pt>
                <c:pt idx="10723">
                  <c:v>178.71666666666655</c:v>
                </c:pt>
                <c:pt idx="10724">
                  <c:v>178.73333333333338</c:v>
                </c:pt>
                <c:pt idx="10725">
                  <c:v>178.75</c:v>
                </c:pt>
                <c:pt idx="10726">
                  <c:v>178.76666666666662</c:v>
                </c:pt>
                <c:pt idx="10727">
                  <c:v>178.78333333333339</c:v>
                </c:pt>
                <c:pt idx="10728">
                  <c:v>178.8</c:v>
                </c:pt>
                <c:pt idx="10729">
                  <c:v>178.81666666666661</c:v>
                </c:pt>
                <c:pt idx="10730">
                  <c:v>178.8333333333334</c:v>
                </c:pt>
                <c:pt idx="10731">
                  <c:v>178.85000000000005</c:v>
                </c:pt>
                <c:pt idx="10732">
                  <c:v>178.86666666666665</c:v>
                </c:pt>
                <c:pt idx="10733">
                  <c:v>178.88333333333344</c:v>
                </c:pt>
                <c:pt idx="10734">
                  <c:v>178.9</c:v>
                </c:pt>
                <c:pt idx="10735">
                  <c:v>178.9166666666666</c:v>
                </c:pt>
                <c:pt idx="10736">
                  <c:v>178.93333333333339</c:v>
                </c:pt>
                <c:pt idx="10737">
                  <c:v>178.95000000000005</c:v>
                </c:pt>
                <c:pt idx="10738">
                  <c:v>178.96666666666661</c:v>
                </c:pt>
                <c:pt idx="10739">
                  <c:v>178.98333333333343</c:v>
                </c:pt>
                <c:pt idx="10740">
                  <c:v>179</c:v>
                </c:pt>
                <c:pt idx="10741">
                  <c:v>179.01666666666662</c:v>
                </c:pt>
                <c:pt idx="10742">
                  <c:v>179.03333333333339</c:v>
                </c:pt>
                <c:pt idx="10743">
                  <c:v>179.05</c:v>
                </c:pt>
                <c:pt idx="10744">
                  <c:v>179.06666666666661</c:v>
                </c:pt>
                <c:pt idx="10745">
                  <c:v>179.0833333333334</c:v>
                </c:pt>
                <c:pt idx="10746">
                  <c:v>179.1</c:v>
                </c:pt>
                <c:pt idx="10747">
                  <c:v>179.11666666666659</c:v>
                </c:pt>
                <c:pt idx="10748">
                  <c:v>179.13333333333338</c:v>
                </c:pt>
                <c:pt idx="10749">
                  <c:v>179.15</c:v>
                </c:pt>
                <c:pt idx="10750">
                  <c:v>179.1666666666666</c:v>
                </c:pt>
                <c:pt idx="10751">
                  <c:v>179.18333333333339</c:v>
                </c:pt>
                <c:pt idx="10752">
                  <c:v>179.2</c:v>
                </c:pt>
                <c:pt idx="10753">
                  <c:v>179.21666666666655</c:v>
                </c:pt>
                <c:pt idx="10754">
                  <c:v>179.23333333333338</c:v>
                </c:pt>
                <c:pt idx="10755">
                  <c:v>179.25</c:v>
                </c:pt>
                <c:pt idx="10756">
                  <c:v>179.26666666666662</c:v>
                </c:pt>
                <c:pt idx="10757">
                  <c:v>179.28333333333339</c:v>
                </c:pt>
                <c:pt idx="10758">
                  <c:v>179.3</c:v>
                </c:pt>
                <c:pt idx="10759">
                  <c:v>179.31666666666661</c:v>
                </c:pt>
                <c:pt idx="10760">
                  <c:v>179.3333333333334</c:v>
                </c:pt>
                <c:pt idx="10761">
                  <c:v>179.35000000000005</c:v>
                </c:pt>
                <c:pt idx="10762">
                  <c:v>179.36666666666665</c:v>
                </c:pt>
                <c:pt idx="10763">
                  <c:v>179.38333333333344</c:v>
                </c:pt>
                <c:pt idx="10764">
                  <c:v>179.4</c:v>
                </c:pt>
                <c:pt idx="10765">
                  <c:v>179.4166666666666</c:v>
                </c:pt>
                <c:pt idx="10766">
                  <c:v>179.43333333333339</c:v>
                </c:pt>
                <c:pt idx="10767">
                  <c:v>179.45000000000005</c:v>
                </c:pt>
                <c:pt idx="10768">
                  <c:v>179.46666666666661</c:v>
                </c:pt>
                <c:pt idx="10769">
                  <c:v>179.48333333333343</c:v>
                </c:pt>
                <c:pt idx="10770">
                  <c:v>179.5</c:v>
                </c:pt>
                <c:pt idx="10771">
                  <c:v>179.51666666666662</c:v>
                </c:pt>
                <c:pt idx="10772">
                  <c:v>179.53333333333339</c:v>
                </c:pt>
                <c:pt idx="10773">
                  <c:v>179.55</c:v>
                </c:pt>
                <c:pt idx="10774">
                  <c:v>179.56666666666661</c:v>
                </c:pt>
                <c:pt idx="10775">
                  <c:v>179.5833333333334</c:v>
                </c:pt>
                <c:pt idx="10776">
                  <c:v>179.6</c:v>
                </c:pt>
                <c:pt idx="10777">
                  <c:v>179.61666666666659</c:v>
                </c:pt>
                <c:pt idx="10778">
                  <c:v>179.63333333333338</c:v>
                </c:pt>
                <c:pt idx="10779">
                  <c:v>179.65</c:v>
                </c:pt>
                <c:pt idx="10780">
                  <c:v>179.6666666666666</c:v>
                </c:pt>
                <c:pt idx="10781">
                  <c:v>179.68333333333339</c:v>
                </c:pt>
                <c:pt idx="10782">
                  <c:v>179.7</c:v>
                </c:pt>
                <c:pt idx="10783">
                  <c:v>179.71666666666655</c:v>
                </c:pt>
                <c:pt idx="10784">
                  <c:v>179.73333333333338</c:v>
                </c:pt>
                <c:pt idx="10785">
                  <c:v>179.75</c:v>
                </c:pt>
                <c:pt idx="10786">
                  <c:v>179.76666666666662</c:v>
                </c:pt>
                <c:pt idx="10787">
                  <c:v>179.78333333333339</c:v>
                </c:pt>
                <c:pt idx="10788">
                  <c:v>179.8</c:v>
                </c:pt>
                <c:pt idx="10789">
                  <c:v>179.81666666666661</c:v>
                </c:pt>
                <c:pt idx="10790">
                  <c:v>179.8333333333334</c:v>
                </c:pt>
                <c:pt idx="10791">
                  <c:v>179.85000000000005</c:v>
                </c:pt>
                <c:pt idx="10792">
                  <c:v>179.86666666666665</c:v>
                </c:pt>
                <c:pt idx="10793">
                  <c:v>179.88333333333344</c:v>
                </c:pt>
                <c:pt idx="10794">
                  <c:v>179.9</c:v>
                </c:pt>
                <c:pt idx="10795">
                  <c:v>179.9166666666666</c:v>
                </c:pt>
                <c:pt idx="10796">
                  <c:v>179.93333333333339</c:v>
                </c:pt>
                <c:pt idx="10797">
                  <c:v>179.95000000000005</c:v>
                </c:pt>
                <c:pt idx="10798">
                  <c:v>179.96666666666661</c:v>
                </c:pt>
                <c:pt idx="10799">
                  <c:v>179.98333333333343</c:v>
                </c:pt>
                <c:pt idx="10800">
                  <c:v>180</c:v>
                </c:pt>
                <c:pt idx="10801">
                  <c:v>180.01666666666662</c:v>
                </c:pt>
                <c:pt idx="10802">
                  <c:v>180.03333333333339</c:v>
                </c:pt>
                <c:pt idx="10803">
                  <c:v>180.05</c:v>
                </c:pt>
                <c:pt idx="10804">
                  <c:v>180.06666666666661</c:v>
                </c:pt>
                <c:pt idx="10805">
                  <c:v>180.0833333333334</c:v>
                </c:pt>
                <c:pt idx="10806">
                  <c:v>180.1</c:v>
                </c:pt>
                <c:pt idx="10807">
                  <c:v>180.11666666666659</c:v>
                </c:pt>
                <c:pt idx="10808">
                  <c:v>180.13333333333338</c:v>
                </c:pt>
                <c:pt idx="10809">
                  <c:v>180.15</c:v>
                </c:pt>
                <c:pt idx="10810">
                  <c:v>180.1666666666666</c:v>
                </c:pt>
                <c:pt idx="10811">
                  <c:v>180.18333333333339</c:v>
                </c:pt>
                <c:pt idx="10812">
                  <c:v>180.2</c:v>
                </c:pt>
                <c:pt idx="10813">
                  <c:v>180.21666666666655</c:v>
                </c:pt>
                <c:pt idx="10814">
                  <c:v>180.23333333333338</c:v>
                </c:pt>
                <c:pt idx="10815">
                  <c:v>180.25</c:v>
                </c:pt>
                <c:pt idx="10816">
                  <c:v>180.26666666666662</c:v>
                </c:pt>
                <c:pt idx="10817">
                  <c:v>180.28333333333339</c:v>
                </c:pt>
                <c:pt idx="10818">
                  <c:v>180.3</c:v>
                </c:pt>
                <c:pt idx="10819">
                  <c:v>180.31666666666661</c:v>
                </c:pt>
                <c:pt idx="10820">
                  <c:v>180.3333333333334</c:v>
                </c:pt>
                <c:pt idx="10821">
                  <c:v>180.35000000000005</c:v>
                </c:pt>
                <c:pt idx="10822">
                  <c:v>180.36666666666665</c:v>
                </c:pt>
                <c:pt idx="10823">
                  <c:v>180.38333333333344</c:v>
                </c:pt>
                <c:pt idx="10824">
                  <c:v>180.4</c:v>
                </c:pt>
                <c:pt idx="10825">
                  <c:v>180.4166666666666</c:v>
                </c:pt>
                <c:pt idx="10826">
                  <c:v>180.43333333333339</c:v>
                </c:pt>
                <c:pt idx="10827">
                  <c:v>180.45000000000005</c:v>
                </c:pt>
                <c:pt idx="10828">
                  <c:v>180.46666666666661</c:v>
                </c:pt>
                <c:pt idx="10829">
                  <c:v>180.48333333333343</c:v>
                </c:pt>
                <c:pt idx="10830">
                  <c:v>180.5</c:v>
                </c:pt>
                <c:pt idx="10831">
                  <c:v>180.51666666666662</c:v>
                </c:pt>
                <c:pt idx="10832">
                  <c:v>180.53333333333339</c:v>
                </c:pt>
                <c:pt idx="10833">
                  <c:v>180.55</c:v>
                </c:pt>
                <c:pt idx="10834">
                  <c:v>180.56666666666661</c:v>
                </c:pt>
                <c:pt idx="10835">
                  <c:v>180.5833333333334</c:v>
                </c:pt>
                <c:pt idx="10836">
                  <c:v>180.6</c:v>
                </c:pt>
                <c:pt idx="10837">
                  <c:v>180.61666666666659</c:v>
                </c:pt>
                <c:pt idx="10838">
                  <c:v>180.63333333333338</c:v>
                </c:pt>
                <c:pt idx="10839">
                  <c:v>180.65</c:v>
                </c:pt>
                <c:pt idx="10840">
                  <c:v>180.6666666666666</c:v>
                </c:pt>
                <c:pt idx="10841">
                  <c:v>180.68333333333339</c:v>
                </c:pt>
                <c:pt idx="10842">
                  <c:v>180.7</c:v>
                </c:pt>
                <c:pt idx="10843">
                  <c:v>180.71666666666655</c:v>
                </c:pt>
                <c:pt idx="10844">
                  <c:v>180.73333333333338</c:v>
                </c:pt>
                <c:pt idx="10845">
                  <c:v>180.75</c:v>
                </c:pt>
                <c:pt idx="10846">
                  <c:v>180.76666666666662</c:v>
                </c:pt>
                <c:pt idx="10847">
                  <c:v>180.78333333333339</c:v>
                </c:pt>
                <c:pt idx="10848">
                  <c:v>180.8</c:v>
                </c:pt>
                <c:pt idx="10849">
                  <c:v>180.81666666666661</c:v>
                </c:pt>
                <c:pt idx="10850">
                  <c:v>180.8333333333334</c:v>
                </c:pt>
                <c:pt idx="10851">
                  <c:v>180.85000000000005</c:v>
                </c:pt>
                <c:pt idx="10852">
                  <c:v>180.86666666666665</c:v>
                </c:pt>
                <c:pt idx="10853">
                  <c:v>180.88333333333344</c:v>
                </c:pt>
                <c:pt idx="10854">
                  <c:v>180.9</c:v>
                </c:pt>
                <c:pt idx="10855">
                  <c:v>180.9166666666666</c:v>
                </c:pt>
                <c:pt idx="10856">
                  <c:v>180.93333333333339</c:v>
                </c:pt>
                <c:pt idx="10857">
                  <c:v>180.95000000000005</c:v>
                </c:pt>
                <c:pt idx="10858">
                  <c:v>180.96666666666661</c:v>
                </c:pt>
                <c:pt idx="10859">
                  <c:v>180.98333333333343</c:v>
                </c:pt>
                <c:pt idx="10860">
                  <c:v>181</c:v>
                </c:pt>
                <c:pt idx="10861">
                  <c:v>181.01666666666662</c:v>
                </c:pt>
                <c:pt idx="10862">
                  <c:v>181.03333333333339</c:v>
                </c:pt>
                <c:pt idx="10863">
                  <c:v>181.05</c:v>
                </c:pt>
                <c:pt idx="10864">
                  <c:v>181.06666666666661</c:v>
                </c:pt>
                <c:pt idx="10865">
                  <c:v>181.0833333333334</c:v>
                </c:pt>
                <c:pt idx="10866">
                  <c:v>181.1</c:v>
                </c:pt>
                <c:pt idx="10867">
                  <c:v>181.11666666666659</c:v>
                </c:pt>
                <c:pt idx="10868">
                  <c:v>181.13333333333338</c:v>
                </c:pt>
                <c:pt idx="10869">
                  <c:v>181.15</c:v>
                </c:pt>
                <c:pt idx="10870">
                  <c:v>181.1666666666666</c:v>
                </c:pt>
                <c:pt idx="10871">
                  <c:v>181.18333333333339</c:v>
                </c:pt>
                <c:pt idx="10872">
                  <c:v>181.2</c:v>
                </c:pt>
                <c:pt idx="10873">
                  <c:v>181.21666666666655</c:v>
                </c:pt>
                <c:pt idx="10874">
                  <c:v>181.23333333333338</c:v>
                </c:pt>
                <c:pt idx="10875">
                  <c:v>181.25</c:v>
                </c:pt>
                <c:pt idx="10876">
                  <c:v>181.26666666666662</c:v>
                </c:pt>
                <c:pt idx="10877">
                  <c:v>181.28333333333339</c:v>
                </c:pt>
                <c:pt idx="10878">
                  <c:v>181.3</c:v>
                </c:pt>
                <c:pt idx="10879">
                  <c:v>181.31666666666661</c:v>
                </c:pt>
                <c:pt idx="10880">
                  <c:v>181.3333333333334</c:v>
                </c:pt>
                <c:pt idx="10881">
                  <c:v>181.35000000000005</c:v>
                </c:pt>
                <c:pt idx="10882">
                  <c:v>181.36666666666665</c:v>
                </c:pt>
                <c:pt idx="10883">
                  <c:v>181.38333333333344</c:v>
                </c:pt>
                <c:pt idx="10884">
                  <c:v>181.4</c:v>
                </c:pt>
                <c:pt idx="10885">
                  <c:v>181.4166666666666</c:v>
                </c:pt>
                <c:pt idx="10886">
                  <c:v>181.43333333333339</c:v>
                </c:pt>
                <c:pt idx="10887">
                  <c:v>181.45000000000005</c:v>
                </c:pt>
                <c:pt idx="10888">
                  <c:v>181.46666666666661</c:v>
                </c:pt>
                <c:pt idx="10889">
                  <c:v>181.48333333333343</c:v>
                </c:pt>
                <c:pt idx="10890">
                  <c:v>181.5</c:v>
                </c:pt>
                <c:pt idx="10891">
                  <c:v>181.51666666666662</c:v>
                </c:pt>
                <c:pt idx="10892">
                  <c:v>181.53333333333339</c:v>
                </c:pt>
                <c:pt idx="10893">
                  <c:v>181.55</c:v>
                </c:pt>
                <c:pt idx="10894">
                  <c:v>181.56666666666661</c:v>
                </c:pt>
                <c:pt idx="10895">
                  <c:v>181.5833333333334</c:v>
                </c:pt>
                <c:pt idx="10896">
                  <c:v>181.6</c:v>
                </c:pt>
                <c:pt idx="10897">
                  <c:v>181.61666666666659</c:v>
                </c:pt>
                <c:pt idx="10898">
                  <c:v>181.63333333333338</c:v>
                </c:pt>
                <c:pt idx="10899">
                  <c:v>181.65</c:v>
                </c:pt>
                <c:pt idx="10900">
                  <c:v>181.6666666666666</c:v>
                </c:pt>
                <c:pt idx="10901">
                  <c:v>181.68333333333339</c:v>
                </c:pt>
                <c:pt idx="10902">
                  <c:v>181.7</c:v>
                </c:pt>
                <c:pt idx="10903">
                  <c:v>181.71666666666655</c:v>
                </c:pt>
                <c:pt idx="10904">
                  <c:v>181.73333333333338</c:v>
                </c:pt>
                <c:pt idx="10905">
                  <c:v>181.75</c:v>
                </c:pt>
                <c:pt idx="10906">
                  <c:v>181.76666666666662</c:v>
                </c:pt>
                <c:pt idx="10907">
                  <c:v>181.78333333333339</c:v>
                </c:pt>
                <c:pt idx="10908">
                  <c:v>181.8</c:v>
                </c:pt>
                <c:pt idx="10909">
                  <c:v>181.81666666666661</c:v>
                </c:pt>
                <c:pt idx="10910">
                  <c:v>181.8333333333334</c:v>
                </c:pt>
                <c:pt idx="10911">
                  <c:v>181.85000000000005</c:v>
                </c:pt>
                <c:pt idx="10912">
                  <c:v>181.86666666666665</c:v>
                </c:pt>
                <c:pt idx="10913">
                  <c:v>181.88333333333344</c:v>
                </c:pt>
                <c:pt idx="10914">
                  <c:v>181.9</c:v>
                </c:pt>
                <c:pt idx="10915">
                  <c:v>181.9166666666666</c:v>
                </c:pt>
                <c:pt idx="10916">
                  <c:v>181.93333333333339</c:v>
                </c:pt>
                <c:pt idx="10917">
                  <c:v>181.95000000000005</c:v>
                </c:pt>
                <c:pt idx="10918">
                  <c:v>181.96666666666661</c:v>
                </c:pt>
                <c:pt idx="10919">
                  <c:v>181.98333333333343</c:v>
                </c:pt>
                <c:pt idx="10920">
                  <c:v>182</c:v>
                </c:pt>
                <c:pt idx="10921">
                  <c:v>182.01666666666662</c:v>
                </c:pt>
                <c:pt idx="10922">
                  <c:v>182.03333333333339</c:v>
                </c:pt>
                <c:pt idx="10923">
                  <c:v>182.05</c:v>
                </c:pt>
                <c:pt idx="10924">
                  <c:v>182.06666666666661</c:v>
                </c:pt>
                <c:pt idx="10925">
                  <c:v>182.0833333333334</c:v>
                </c:pt>
                <c:pt idx="10926">
                  <c:v>182.1</c:v>
                </c:pt>
                <c:pt idx="10927">
                  <c:v>182.11666666666659</c:v>
                </c:pt>
                <c:pt idx="10928">
                  <c:v>182.13333333333338</c:v>
                </c:pt>
                <c:pt idx="10929">
                  <c:v>182.15</c:v>
                </c:pt>
                <c:pt idx="10930">
                  <c:v>182.1666666666666</c:v>
                </c:pt>
                <c:pt idx="10931">
                  <c:v>182.18333333333339</c:v>
                </c:pt>
                <c:pt idx="10932">
                  <c:v>182.2</c:v>
                </c:pt>
                <c:pt idx="10933">
                  <c:v>182.21666666666655</c:v>
                </c:pt>
                <c:pt idx="10934">
                  <c:v>182.23333333333338</c:v>
                </c:pt>
                <c:pt idx="10935">
                  <c:v>182.25</c:v>
                </c:pt>
                <c:pt idx="10936">
                  <c:v>182.26666666666662</c:v>
                </c:pt>
                <c:pt idx="10937">
                  <c:v>182.28333333333339</c:v>
                </c:pt>
                <c:pt idx="10938">
                  <c:v>182.3</c:v>
                </c:pt>
                <c:pt idx="10939">
                  <c:v>182.31666666666661</c:v>
                </c:pt>
                <c:pt idx="10940">
                  <c:v>182.3333333333334</c:v>
                </c:pt>
                <c:pt idx="10941">
                  <c:v>182.35000000000005</c:v>
                </c:pt>
                <c:pt idx="10942">
                  <c:v>182.36666666666665</c:v>
                </c:pt>
                <c:pt idx="10943">
                  <c:v>182.38333333333344</c:v>
                </c:pt>
                <c:pt idx="10944">
                  <c:v>182.4</c:v>
                </c:pt>
                <c:pt idx="10945">
                  <c:v>182.4166666666666</c:v>
                </c:pt>
                <c:pt idx="10946">
                  <c:v>182.43333333333339</c:v>
                </c:pt>
                <c:pt idx="10947">
                  <c:v>182.45000000000005</c:v>
                </c:pt>
                <c:pt idx="10948">
                  <c:v>182.46666666666661</c:v>
                </c:pt>
                <c:pt idx="10949">
                  <c:v>182.48333333333343</c:v>
                </c:pt>
                <c:pt idx="10950">
                  <c:v>182.5</c:v>
                </c:pt>
                <c:pt idx="10951">
                  <c:v>182.51666666666662</c:v>
                </c:pt>
                <c:pt idx="10952">
                  <c:v>182.53333333333339</c:v>
                </c:pt>
                <c:pt idx="10953">
                  <c:v>182.55</c:v>
                </c:pt>
                <c:pt idx="10954">
                  <c:v>182.56666666666661</c:v>
                </c:pt>
                <c:pt idx="10955">
                  <c:v>182.5833333333334</c:v>
                </c:pt>
                <c:pt idx="10956">
                  <c:v>182.6</c:v>
                </c:pt>
                <c:pt idx="10957">
                  <c:v>182.61666666666659</c:v>
                </c:pt>
                <c:pt idx="10958">
                  <c:v>182.63333333333338</c:v>
                </c:pt>
                <c:pt idx="10959">
                  <c:v>182.65</c:v>
                </c:pt>
                <c:pt idx="10960">
                  <c:v>182.6666666666666</c:v>
                </c:pt>
                <c:pt idx="10961">
                  <c:v>182.68333333333339</c:v>
                </c:pt>
                <c:pt idx="10962">
                  <c:v>182.7</c:v>
                </c:pt>
                <c:pt idx="10963">
                  <c:v>182.71666666666655</c:v>
                </c:pt>
                <c:pt idx="10964">
                  <c:v>182.73333333333338</c:v>
                </c:pt>
                <c:pt idx="10965">
                  <c:v>182.75</c:v>
                </c:pt>
                <c:pt idx="10966">
                  <c:v>182.76666666666662</c:v>
                </c:pt>
                <c:pt idx="10967">
                  <c:v>182.78333333333339</c:v>
                </c:pt>
                <c:pt idx="10968">
                  <c:v>182.8</c:v>
                </c:pt>
                <c:pt idx="10969">
                  <c:v>182.81666666666661</c:v>
                </c:pt>
                <c:pt idx="10970">
                  <c:v>182.8333333333334</c:v>
                </c:pt>
                <c:pt idx="10971">
                  <c:v>182.85000000000005</c:v>
                </c:pt>
                <c:pt idx="10972">
                  <c:v>182.86666666666665</c:v>
                </c:pt>
                <c:pt idx="10973">
                  <c:v>182.88333333333344</c:v>
                </c:pt>
                <c:pt idx="10974">
                  <c:v>182.9</c:v>
                </c:pt>
                <c:pt idx="10975">
                  <c:v>182.9166666666666</c:v>
                </c:pt>
                <c:pt idx="10976">
                  <c:v>182.93333333333339</c:v>
                </c:pt>
                <c:pt idx="10977">
                  <c:v>182.95000000000005</c:v>
                </c:pt>
                <c:pt idx="10978">
                  <c:v>182.96666666666661</c:v>
                </c:pt>
                <c:pt idx="10979">
                  <c:v>182.98333333333343</c:v>
                </c:pt>
                <c:pt idx="10980">
                  <c:v>183</c:v>
                </c:pt>
                <c:pt idx="10981">
                  <c:v>183.01666666666662</c:v>
                </c:pt>
                <c:pt idx="10982">
                  <c:v>183.03333333333339</c:v>
                </c:pt>
                <c:pt idx="10983">
                  <c:v>183.05</c:v>
                </c:pt>
                <c:pt idx="10984">
                  <c:v>183.06666666666661</c:v>
                </c:pt>
                <c:pt idx="10985">
                  <c:v>183.0833333333334</c:v>
                </c:pt>
                <c:pt idx="10986">
                  <c:v>183.1</c:v>
                </c:pt>
                <c:pt idx="10987">
                  <c:v>183.11666666666659</c:v>
                </c:pt>
                <c:pt idx="10988">
                  <c:v>183.13333333333338</c:v>
                </c:pt>
                <c:pt idx="10989">
                  <c:v>183.15</c:v>
                </c:pt>
                <c:pt idx="10990">
                  <c:v>183.1666666666666</c:v>
                </c:pt>
                <c:pt idx="10991">
                  <c:v>183.18333333333339</c:v>
                </c:pt>
                <c:pt idx="10992">
                  <c:v>183.2</c:v>
                </c:pt>
                <c:pt idx="10993">
                  <c:v>183.21666666666655</c:v>
                </c:pt>
                <c:pt idx="10994">
                  <c:v>183.23333333333338</c:v>
                </c:pt>
                <c:pt idx="10995">
                  <c:v>183.25</c:v>
                </c:pt>
                <c:pt idx="10996">
                  <c:v>183.26666666666662</c:v>
                </c:pt>
                <c:pt idx="10997">
                  <c:v>183.28333333333339</c:v>
                </c:pt>
                <c:pt idx="10998">
                  <c:v>183.3</c:v>
                </c:pt>
                <c:pt idx="10999">
                  <c:v>183.31666666666661</c:v>
                </c:pt>
                <c:pt idx="11000">
                  <c:v>183.3333333333334</c:v>
                </c:pt>
                <c:pt idx="11001">
                  <c:v>183.35000000000005</c:v>
                </c:pt>
                <c:pt idx="11002">
                  <c:v>183.36666666666665</c:v>
                </c:pt>
                <c:pt idx="11003">
                  <c:v>183.38333333333344</c:v>
                </c:pt>
                <c:pt idx="11004">
                  <c:v>183.4</c:v>
                </c:pt>
                <c:pt idx="11005">
                  <c:v>183.4166666666666</c:v>
                </c:pt>
                <c:pt idx="11006">
                  <c:v>183.43333333333339</c:v>
                </c:pt>
                <c:pt idx="11007">
                  <c:v>183.45000000000005</c:v>
                </c:pt>
                <c:pt idx="11008">
                  <c:v>183.46666666666661</c:v>
                </c:pt>
                <c:pt idx="11009">
                  <c:v>183.48333333333343</c:v>
                </c:pt>
                <c:pt idx="11010">
                  <c:v>183.5</c:v>
                </c:pt>
                <c:pt idx="11011">
                  <c:v>183.51666666666662</c:v>
                </c:pt>
                <c:pt idx="11012">
                  <c:v>183.53333333333339</c:v>
                </c:pt>
                <c:pt idx="11013">
                  <c:v>183.55</c:v>
                </c:pt>
                <c:pt idx="11014">
                  <c:v>183.56666666666661</c:v>
                </c:pt>
                <c:pt idx="11015">
                  <c:v>183.5833333333334</c:v>
                </c:pt>
                <c:pt idx="11016">
                  <c:v>183.6</c:v>
                </c:pt>
                <c:pt idx="11017">
                  <c:v>183.61666666666659</c:v>
                </c:pt>
                <c:pt idx="11018">
                  <c:v>183.63333333333338</c:v>
                </c:pt>
                <c:pt idx="11019">
                  <c:v>183.65</c:v>
                </c:pt>
                <c:pt idx="11020">
                  <c:v>183.6666666666666</c:v>
                </c:pt>
                <c:pt idx="11021">
                  <c:v>183.68333333333339</c:v>
                </c:pt>
                <c:pt idx="11022">
                  <c:v>183.7</c:v>
                </c:pt>
                <c:pt idx="11023">
                  <c:v>183.71666666666655</c:v>
                </c:pt>
                <c:pt idx="11024">
                  <c:v>183.73333333333338</c:v>
                </c:pt>
                <c:pt idx="11025">
                  <c:v>183.75</c:v>
                </c:pt>
                <c:pt idx="11026">
                  <c:v>183.76666666666662</c:v>
                </c:pt>
                <c:pt idx="11027">
                  <c:v>183.78333333333339</c:v>
                </c:pt>
                <c:pt idx="11028">
                  <c:v>183.8</c:v>
                </c:pt>
                <c:pt idx="11029">
                  <c:v>183.81666666666661</c:v>
                </c:pt>
                <c:pt idx="11030">
                  <c:v>183.8333333333334</c:v>
                </c:pt>
                <c:pt idx="11031">
                  <c:v>183.85000000000005</c:v>
                </c:pt>
                <c:pt idx="11032">
                  <c:v>183.86666666666665</c:v>
                </c:pt>
                <c:pt idx="11033">
                  <c:v>183.88333333333344</c:v>
                </c:pt>
                <c:pt idx="11034">
                  <c:v>183.9</c:v>
                </c:pt>
                <c:pt idx="11035">
                  <c:v>183.9166666666666</c:v>
                </c:pt>
                <c:pt idx="11036">
                  <c:v>183.93333333333339</c:v>
                </c:pt>
                <c:pt idx="11037">
                  <c:v>183.95000000000005</c:v>
                </c:pt>
                <c:pt idx="11038">
                  <c:v>183.96666666666661</c:v>
                </c:pt>
                <c:pt idx="11039">
                  <c:v>183.98333333333343</c:v>
                </c:pt>
                <c:pt idx="11040">
                  <c:v>184</c:v>
                </c:pt>
                <c:pt idx="11041">
                  <c:v>184.01666666666662</c:v>
                </c:pt>
                <c:pt idx="11042">
                  <c:v>184.03333333333339</c:v>
                </c:pt>
                <c:pt idx="11043">
                  <c:v>184.05</c:v>
                </c:pt>
                <c:pt idx="11044">
                  <c:v>184.06666666666661</c:v>
                </c:pt>
                <c:pt idx="11045">
                  <c:v>184.0833333333334</c:v>
                </c:pt>
                <c:pt idx="11046">
                  <c:v>184.1</c:v>
                </c:pt>
                <c:pt idx="11047">
                  <c:v>184.11666666666659</c:v>
                </c:pt>
                <c:pt idx="11048">
                  <c:v>184.13333333333338</c:v>
                </c:pt>
                <c:pt idx="11049">
                  <c:v>184.15</c:v>
                </c:pt>
                <c:pt idx="11050">
                  <c:v>184.1666666666666</c:v>
                </c:pt>
                <c:pt idx="11051">
                  <c:v>184.18333333333339</c:v>
                </c:pt>
                <c:pt idx="11052">
                  <c:v>184.2</c:v>
                </c:pt>
                <c:pt idx="11053">
                  <c:v>184.21666666666655</c:v>
                </c:pt>
                <c:pt idx="11054">
                  <c:v>184.23333333333338</c:v>
                </c:pt>
                <c:pt idx="11055">
                  <c:v>184.25</c:v>
                </c:pt>
                <c:pt idx="11056">
                  <c:v>184.26666666666662</c:v>
                </c:pt>
                <c:pt idx="11057">
                  <c:v>184.28333333333339</c:v>
                </c:pt>
                <c:pt idx="11058">
                  <c:v>184.3</c:v>
                </c:pt>
                <c:pt idx="11059">
                  <c:v>184.31666666666661</c:v>
                </c:pt>
                <c:pt idx="11060">
                  <c:v>184.3333333333334</c:v>
                </c:pt>
                <c:pt idx="11061">
                  <c:v>184.35000000000005</c:v>
                </c:pt>
                <c:pt idx="11062">
                  <c:v>184.36666666666665</c:v>
                </c:pt>
                <c:pt idx="11063">
                  <c:v>184.38333333333344</c:v>
                </c:pt>
                <c:pt idx="11064">
                  <c:v>184.4</c:v>
                </c:pt>
                <c:pt idx="11065">
                  <c:v>184.4166666666666</c:v>
                </c:pt>
                <c:pt idx="11066">
                  <c:v>184.43333333333339</c:v>
                </c:pt>
                <c:pt idx="11067">
                  <c:v>184.45000000000005</c:v>
                </c:pt>
                <c:pt idx="11068">
                  <c:v>184.46666666666661</c:v>
                </c:pt>
                <c:pt idx="11069">
                  <c:v>184.48333333333343</c:v>
                </c:pt>
                <c:pt idx="11070">
                  <c:v>184.5</c:v>
                </c:pt>
                <c:pt idx="11071">
                  <c:v>184.51666666666662</c:v>
                </c:pt>
                <c:pt idx="11072">
                  <c:v>184.53333333333339</c:v>
                </c:pt>
                <c:pt idx="11073">
                  <c:v>184.55</c:v>
                </c:pt>
                <c:pt idx="11074">
                  <c:v>184.56666666666661</c:v>
                </c:pt>
                <c:pt idx="11075">
                  <c:v>184.5833333333334</c:v>
                </c:pt>
                <c:pt idx="11076">
                  <c:v>184.6</c:v>
                </c:pt>
                <c:pt idx="11077">
                  <c:v>184.61666666666659</c:v>
                </c:pt>
                <c:pt idx="11078">
                  <c:v>184.63333333333338</c:v>
                </c:pt>
                <c:pt idx="11079">
                  <c:v>184.65</c:v>
                </c:pt>
                <c:pt idx="11080">
                  <c:v>184.6666666666666</c:v>
                </c:pt>
                <c:pt idx="11081">
                  <c:v>184.68333333333339</c:v>
                </c:pt>
                <c:pt idx="11082">
                  <c:v>184.7</c:v>
                </c:pt>
                <c:pt idx="11083">
                  <c:v>184.71666666666655</c:v>
                </c:pt>
                <c:pt idx="11084">
                  <c:v>184.73333333333338</c:v>
                </c:pt>
                <c:pt idx="11085">
                  <c:v>184.75</c:v>
                </c:pt>
                <c:pt idx="11086">
                  <c:v>184.76666666666662</c:v>
                </c:pt>
                <c:pt idx="11087">
                  <c:v>184.78333333333339</c:v>
                </c:pt>
                <c:pt idx="11088">
                  <c:v>184.8</c:v>
                </c:pt>
                <c:pt idx="11089">
                  <c:v>184.81666666666661</c:v>
                </c:pt>
                <c:pt idx="11090">
                  <c:v>184.8333333333334</c:v>
                </c:pt>
                <c:pt idx="11091">
                  <c:v>184.85000000000005</c:v>
                </c:pt>
                <c:pt idx="11092">
                  <c:v>184.86666666666665</c:v>
                </c:pt>
                <c:pt idx="11093">
                  <c:v>184.88333333333344</c:v>
                </c:pt>
                <c:pt idx="11094">
                  <c:v>184.9</c:v>
                </c:pt>
                <c:pt idx="11095">
                  <c:v>184.9166666666666</c:v>
                </c:pt>
                <c:pt idx="11096">
                  <c:v>184.93333333333339</c:v>
                </c:pt>
                <c:pt idx="11097">
                  <c:v>184.95000000000005</c:v>
                </c:pt>
                <c:pt idx="11098">
                  <c:v>184.96666666666661</c:v>
                </c:pt>
                <c:pt idx="11099">
                  <c:v>184.98333333333343</c:v>
                </c:pt>
                <c:pt idx="11100">
                  <c:v>185</c:v>
                </c:pt>
                <c:pt idx="11101">
                  <c:v>185.01666666666662</c:v>
                </c:pt>
                <c:pt idx="11102">
                  <c:v>185.03333333333339</c:v>
                </c:pt>
                <c:pt idx="11103">
                  <c:v>185.05</c:v>
                </c:pt>
                <c:pt idx="11104">
                  <c:v>185.06666666666661</c:v>
                </c:pt>
                <c:pt idx="11105">
                  <c:v>185.0833333333334</c:v>
                </c:pt>
                <c:pt idx="11106">
                  <c:v>185.1</c:v>
                </c:pt>
                <c:pt idx="11107">
                  <c:v>185.11666666666659</c:v>
                </c:pt>
                <c:pt idx="11108">
                  <c:v>185.13333333333338</c:v>
                </c:pt>
                <c:pt idx="11109">
                  <c:v>185.15</c:v>
                </c:pt>
                <c:pt idx="11110">
                  <c:v>185.1666666666666</c:v>
                </c:pt>
                <c:pt idx="11111">
                  <c:v>185.18333333333339</c:v>
                </c:pt>
                <c:pt idx="11112">
                  <c:v>185.2</c:v>
                </c:pt>
                <c:pt idx="11113">
                  <c:v>185.21666666666655</c:v>
                </c:pt>
                <c:pt idx="11114">
                  <c:v>185.23333333333338</c:v>
                </c:pt>
                <c:pt idx="11115">
                  <c:v>185.25</c:v>
                </c:pt>
                <c:pt idx="11116">
                  <c:v>185.26666666666662</c:v>
                </c:pt>
                <c:pt idx="11117">
                  <c:v>185.28333333333339</c:v>
                </c:pt>
                <c:pt idx="11118">
                  <c:v>185.3</c:v>
                </c:pt>
                <c:pt idx="11119">
                  <c:v>185.31666666666661</c:v>
                </c:pt>
                <c:pt idx="11120">
                  <c:v>185.3333333333334</c:v>
                </c:pt>
                <c:pt idx="11121">
                  <c:v>185.35000000000005</c:v>
                </c:pt>
                <c:pt idx="11122">
                  <c:v>185.36666666666665</c:v>
                </c:pt>
                <c:pt idx="11123">
                  <c:v>185.38333333333344</c:v>
                </c:pt>
                <c:pt idx="11124">
                  <c:v>185.4</c:v>
                </c:pt>
                <c:pt idx="11125">
                  <c:v>185.4166666666666</c:v>
                </c:pt>
                <c:pt idx="11126">
                  <c:v>185.43333333333339</c:v>
                </c:pt>
                <c:pt idx="11127">
                  <c:v>185.45000000000005</c:v>
                </c:pt>
                <c:pt idx="11128">
                  <c:v>185.46666666666661</c:v>
                </c:pt>
                <c:pt idx="11129">
                  <c:v>185.48333333333343</c:v>
                </c:pt>
                <c:pt idx="11130">
                  <c:v>185.5</c:v>
                </c:pt>
                <c:pt idx="11131">
                  <c:v>185.51666666666662</c:v>
                </c:pt>
                <c:pt idx="11132">
                  <c:v>185.53333333333339</c:v>
                </c:pt>
                <c:pt idx="11133">
                  <c:v>185.55</c:v>
                </c:pt>
                <c:pt idx="11134">
                  <c:v>185.56666666666661</c:v>
                </c:pt>
                <c:pt idx="11135">
                  <c:v>185.5833333333334</c:v>
                </c:pt>
                <c:pt idx="11136">
                  <c:v>185.6</c:v>
                </c:pt>
                <c:pt idx="11137">
                  <c:v>185.61666666666659</c:v>
                </c:pt>
                <c:pt idx="11138">
                  <c:v>185.63333333333338</c:v>
                </c:pt>
                <c:pt idx="11139">
                  <c:v>185.65</c:v>
                </c:pt>
                <c:pt idx="11140">
                  <c:v>185.6666666666666</c:v>
                </c:pt>
                <c:pt idx="11141">
                  <c:v>185.68333333333339</c:v>
                </c:pt>
                <c:pt idx="11142">
                  <c:v>185.7</c:v>
                </c:pt>
                <c:pt idx="11143">
                  <c:v>185.71666666666655</c:v>
                </c:pt>
                <c:pt idx="11144">
                  <c:v>185.73333333333338</c:v>
                </c:pt>
                <c:pt idx="11145">
                  <c:v>185.75</c:v>
                </c:pt>
                <c:pt idx="11146">
                  <c:v>185.76666666666662</c:v>
                </c:pt>
                <c:pt idx="11147">
                  <c:v>185.78333333333339</c:v>
                </c:pt>
                <c:pt idx="11148">
                  <c:v>185.8</c:v>
                </c:pt>
                <c:pt idx="11149">
                  <c:v>185.81666666666661</c:v>
                </c:pt>
                <c:pt idx="11150">
                  <c:v>185.8333333333334</c:v>
                </c:pt>
                <c:pt idx="11151">
                  <c:v>185.85000000000005</c:v>
                </c:pt>
                <c:pt idx="11152">
                  <c:v>185.86666666666665</c:v>
                </c:pt>
                <c:pt idx="11153">
                  <c:v>185.88333333333344</c:v>
                </c:pt>
                <c:pt idx="11154">
                  <c:v>185.9</c:v>
                </c:pt>
                <c:pt idx="11155">
                  <c:v>185.9166666666666</c:v>
                </c:pt>
                <c:pt idx="11156">
                  <c:v>185.93333333333339</c:v>
                </c:pt>
                <c:pt idx="11157">
                  <c:v>185.95000000000005</c:v>
                </c:pt>
                <c:pt idx="11158">
                  <c:v>185.96666666666661</c:v>
                </c:pt>
                <c:pt idx="11159">
                  <c:v>185.98333333333343</c:v>
                </c:pt>
                <c:pt idx="11160">
                  <c:v>186</c:v>
                </c:pt>
                <c:pt idx="11161">
                  <c:v>186.01666666666662</c:v>
                </c:pt>
                <c:pt idx="11162">
                  <c:v>186.03333333333339</c:v>
                </c:pt>
                <c:pt idx="11163">
                  <c:v>186.05</c:v>
                </c:pt>
                <c:pt idx="11164">
                  <c:v>186.06666666666661</c:v>
                </c:pt>
                <c:pt idx="11165">
                  <c:v>186.0833333333334</c:v>
                </c:pt>
                <c:pt idx="11166">
                  <c:v>186.1</c:v>
                </c:pt>
                <c:pt idx="11167">
                  <c:v>186.11666666666659</c:v>
                </c:pt>
                <c:pt idx="11168">
                  <c:v>186.13333333333338</c:v>
                </c:pt>
                <c:pt idx="11169">
                  <c:v>186.15</c:v>
                </c:pt>
                <c:pt idx="11170">
                  <c:v>186.1666666666666</c:v>
                </c:pt>
                <c:pt idx="11171">
                  <c:v>186.18333333333339</c:v>
                </c:pt>
                <c:pt idx="11172">
                  <c:v>186.2</c:v>
                </c:pt>
                <c:pt idx="11173">
                  <c:v>186.21666666666655</c:v>
                </c:pt>
                <c:pt idx="11174">
                  <c:v>186.23333333333338</c:v>
                </c:pt>
                <c:pt idx="11175">
                  <c:v>186.25</c:v>
                </c:pt>
                <c:pt idx="11176">
                  <c:v>186.26666666666662</c:v>
                </c:pt>
                <c:pt idx="11177">
                  <c:v>186.28333333333339</c:v>
                </c:pt>
                <c:pt idx="11178">
                  <c:v>186.3</c:v>
                </c:pt>
                <c:pt idx="11179">
                  <c:v>186.31666666666661</c:v>
                </c:pt>
                <c:pt idx="11180">
                  <c:v>186.3333333333334</c:v>
                </c:pt>
                <c:pt idx="11181">
                  <c:v>186.35000000000005</c:v>
                </c:pt>
                <c:pt idx="11182">
                  <c:v>186.36666666666665</c:v>
                </c:pt>
                <c:pt idx="11183">
                  <c:v>186.38333333333344</c:v>
                </c:pt>
                <c:pt idx="11184">
                  <c:v>186.4</c:v>
                </c:pt>
                <c:pt idx="11185">
                  <c:v>186.4166666666666</c:v>
                </c:pt>
                <c:pt idx="11186">
                  <c:v>186.43333333333339</c:v>
                </c:pt>
                <c:pt idx="11187">
                  <c:v>186.45000000000005</c:v>
                </c:pt>
                <c:pt idx="11188">
                  <c:v>186.46666666666661</c:v>
                </c:pt>
                <c:pt idx="11189">
                  <c:v>186.48333333333343</c:v>
                </c:pt>
                <c:pt idx="11190">
                  <c:v>186.5</c:v>
                </c:pt>
                <c:pt idx="11191">
                  <c:v>186.51666666666662</c:v>
                </c:pt>
                <c:pt idx="11192">
                  <c:v>186.53333333333339</c:v>
                </c:pt>
                <c:pt idx="11193">
                  <c:v>186.55</c:v>
                </c:pt>
                <c:pt idx="11194">
                  <c:v>186.56666666666661</c:v>
                </c:pt>
                <c:pt idx="11195">
                  <c:v>186.5833333333334</c:v>
                </c:pt>
                <c:pt idx="11196">
                  <c:v>186.6</c:v>
                </c:pt>
                <c:pt idx="11197">
                  <c:v>186.61666666666659</c:v>
                </c:pt>
                <c:pt idx="11198">
                  <c:v>186.63333333333338</c:v>
                </c:pt>
                <c:pt idx="11199">
                  <c:v>186.65</c:v>
                </c:pt>
                <c:pt idx="11200">
                  <c:v>186.6666666666666</c:v>
                </c:pt>
                <c:pt idx="11201">
                  <c:v>186.68333333333339</c:v>
                </c:pt>
                <c:pt idx="11202">
                  <c:v>186.7</c:v>
                </c:pt>
                <c:pt idx="11203">
                  <c:v>186.71666666666655</c:v>
                </c:pt>
                <c:pt idx="11204">
                  <c:v>186.73333333333338</c:v>
                </c:pt>
                <c:pt idx="11205">
                  <c:v>186.75</c:v>
                </c:pt>
                <c:pt idx="11206">
                  <c:v>186.76666666666662</c:v>
                </c:pt>
                <c:pt idx="11207">
                  <c:v>186.78333333333339</c:v>
                </c:pt>
                <c:pt idx="11208">
                  <c:v>186.8</c:v>
                </c:pt>
                <c:pt idx="11209">
                  <c:v>186.81666666666661</c:v>
                </c:pt>
                <c:pt idx="11210">
                  <c:v>186.8333333333334</c:v>
                </c:pt>
                <c:pt idx="11211">
                  <c:v>186.85000000000005</c:v>
                </c:pt>
                <c:pt idx="11212">
                  <c:v>186.86666666666665</c:v>
                </c:pt>
                <c:pt idx="11213">
                  <c:v>186.88333333333344</c:v>
                </c:pt>
                <c:pt idx="11214">
                  <c:v>186.9</c:v>
                </c:pt>
                <c:pt idx="11215">
                  <c:v>186.9166666666666</c:v>
                </c:pt>
                <c:pt idx="11216">
                  <c:v>186.93333333333339</c:v>
                </c:pt>
                <c:pt idx="11217">
                  <c:v>186.95000000000005</c:v>
                </c:pt>
                <c:pt idx="11218">
                  <c:v>186.96666666666661</c:v>
                </c:pt>
                <c:pt idx="11219">
                  <c:v>186.98333333333343</c:v>
                </c:pt>
                <c:pt idx="11220">
                  <c:v>187</c:v>
                </c:pt>
                <c:pt idx="11221">
                  <c:v>187.01666666666662</c:v>
                </c:pt>
                <c:pt idx="11222">
                  <c:v>187.03333333333339</c:v>
                </c:pt>
                <c:pt idx="11223">
                  <c:v>187.05</c:v>
                </c:pt>
                <c:pt idx="11224">
                  <c:v>187.06666666666661</c:v>
                </c:pt>
                <c:pt idx="11225">
                  <c:v>187.0833333333334</c:v>
                </c:pt>
                <c:pt idx="11226">
                  <c:v>187.1</c:v>
                </c:pt>
                <c:pt idx="11227">
                  <c:v>187.11666666666659</c:v>
                </c:pt>
                <c:pt idx="11228">
                  <c:v>187.13333333333338</c:v>
                </c:pt>
                <c:pt idx="11229">
                  <c:v>187.15</c:v>
                </c:pt>
                <c:pt idx="11230">
                  <c:v>187.1666666666666</c:v>
                </c:pt>
                <c:pt idx="11231">
                  <c:v>187.18333333333339</c:v>
                </c:pt>
                <c:pt idx="11232">
                  <c:v>187.2</c:v>
                </c:pt>
                <c:pt idx="11233">
                  <c:v>187.21666666666655</c:v>
                </c:pt>
                <c:pt idx="11234">
                  <c:v>187.23333333333338</c:v>
                </c:pt>
                <c:pt idx="11235">
                  <c:v>187.25</c:v>
                </c:pt>
                <c:pt idx="11236">
                  <c:v>187.26666666666662</c:v>
                </c:pt>
                <c:pt idx="11237">
                  <c:v>187.28333333333339</c:v>
                </c:pt>
                <c:pt idx="11238">
                  <c:v>187.3</c:v>
                </c:pt>
                <c:pt idx="11239">
                  <c:v>187.31666666666661</c:v>
                </c:pt>
                <c:pt idx="11240">
                  <c:v>187.3333333333334</c:v>
                </c:pt>
                <c:pt idx="11241">
                  <c:v>187.35000000000005</c:v>
                </c:pt>
                <c:pt idx="11242">
                  <c:v>187.36666666666665</c:v>
                </c:pt>
                <c:pt idx="11243">
                  <c:v>187.38333333333344</c:v>
                </c:pt>
                <c:pt idx="11244">
                  <c:v>187.4</c:v>
                </c:pt>
                <c:pt idx="11245">
                  <c:v>187.4166666666666</c:v>
                </c:pt>
                <c:pt idx="11246">
                  <c:v>187.43333333333339</c:v>
                </c:pt>
                <c:pt idx="11247">
                  <c:v>187.45000000000005</c:v>
                </c:pt>
                <c:pt idx="11248">
                  <c:v>187.46666666666661</c:v>
                </c:pt>
                <c:pt idx="11249">
                  <c:v>187.48333333333343</c:v>
                </c:pt>
                <c:pt idx="11250">
                  <c:v>187.5</c:v>
                </c:pt>
                <c:pt idx="11251">
                  <c:v>187.51666666666662</c:v>
                </c:pt>
                <c:pt idx="11252">
                  <c:v>187.53333333333339</c:v>
                </c:pt>
                <c:pt idx="11253">
                  <c:v>187.55</c:v>
                </c:pt>
                <c:pt idx="11254">
                  <c:v>187.56666666666661</c:v>
                </c:pt>
                <c:pt idx="11255">
                  <c:v>187.5833333333334</c:v>
                </c:pt>
                <c:pt idx="11256">
                  <c:v>187.6</c:v>
                </c:pt>
                <c:pt idx="11257">
                  <c:v>187.61666666666659</c:v>
                </c:pt>
                <c:pt idx="11258">
                  <c:v>187.63333333333338</c:v>
                </c:pt>
                <c:pt idx="11259">
                  <c:v>187.65</c:v>
                </c:pt>
                <c:pt idx="11260">
                  <c:v>187.6666666666666</c:v>
                </c:pt>
                <c:pt idx="11261">
                  <c:v>187.68333333333339</c:v>
                </c:pt>
                <c:pt idx="11262">
                  <c:v>187.7</c:v>
                </c:pt>
                <c:pt idx="11263">
                  <c:v>187.71666666666655</c:v>
                </c:pt>
                <c:pt idx="11264">
                  <c:v>187.73333333333338</c:v>
                </c:pt>
                <c:pt idx="11265">
                  <c:v>187.75</c:v>
                </c:pt>
                <c:pt idx="11266">
                  <c:v>187.76666666666662</c:v>
                </c:pt>
                <c:pt idx="11267">
                  <c:v>187.78333333333339</c:v>
                </c:pt>
                <c:pt idx="11268">
                  <c:v>187.8</c:v>
                </c:pt>
                <c:pt idx="11269">
                  <c:v>187.81666666666661</c:v>
                </c:pt>
                <c:pt idx="11270">
                  <c:v>187.8333333333334</c:v>
                </c:pt>
                <c:pt idx="11271">
                  <c:v>187.85000000000005</c:v>
                </c:pt>
                <c:pt idx="11272">
                  <c:v>187.86666666666665</c:v>
                </c:pt>
                <c:pt idx="11273">
                  <c:v>187.88333333333344</c:v>
                </c:pt>
                <c:pt idx="11274">
                  <c:v>187.9</c:v>
                </c:pt>
                <c:pt idx="11275">
                  <c:v>187.9166666666666</c:v>
                </c:pt>
                <c:pt idx="11276">
                  <c:v>187.93333333333339</c:v>
                </c:pt>
                <c:pt idx="11277">
                  <c:v>187.95000000000005</c:v>
                </c:pt>
                <c:pt idx="11278">
                  <c:v>187.96666666666661</c:v>
                </c:pt>
                <c:pt idx="11279">
                  <c:v>187.98333333333343</c:v>
                </c:pt>
                <c:pt idx="11280">
                  <c:v>188</c:v>
                </c:pt>
                <c:pt idx="11281">
                  <c:v>188.01666666666662</c:v>
                </c:pt>
                <c:pt idx="11282">
                  <c:v>188.03333333333339</c:v>
                </c:pt>
                <c:pt idx="11283">
                  <c:v>188.05</c:v>
                </c:pt>
                <c:pt idx="11284">
                  <c:v>188.06666666666661</c:v>
                </c:pt>
                <c:pt idx="11285">
                  <c:v>188.0833333333334</c:v>
                </c:pt>
                <c:pt idx="11286">
                  <c:v>188.1</c:v>
                </c:pt>
                <c:pt idx="11287">
                  <c:v>188.11666666666659</c:v>
                </c:pt>
                <c:pt idx="11288">
                  <c:v>188.13333333333338</c:v>
                </c:pt>
                <c:pt idx="11289">
                  <c:v>188.15</c:v>
                </c:pt>
                <c:pt idx="11290">
                  <c:v>188.1666666666666</c:v>
                </c:pt>
                <c:pt idx="11291">
                  <c:v>188.18333333333339</c:v>
                </c:pt>
                <c:pt idx="11292">
                  <c:v>188.2</c:v>
                </c:pt>
                <c:pt idx="11293">
                  <c:v>188.21666666666655</c:v>
                </c:pt>
                <c:pt idx="11294">
                  <c:v>188.23333333333338</c:v>
                </c:pt>
                <c:pt idx="11295">
                  <c:v>188.25</c:v>
                </c:pt>
                <c:pt idx="11296">
                  <c:v>188.26666666666662</c:v>
                </c:pt>
                <c:pt idx="11297">
                  <c:v>188.28333333333339</c:v>
                </c:pt>
                <c:pt idx="11298">
                  <c:v>188.3</c:v>
                </c:pt>
                <c:pt idx="11299">
                  <c:v>188.31666666666661</c:v>
                </c:pt>
                <c:pt idx="11300">
                  <c:v>188.3333333333334</c:v>
                </c:pt>
                <c:pt idx="11301">
                  <c:v>188.35000000000005</c:v>
                </c:pt>
                <c:pt idx="11302">
                  <c:v>188.36666666666665</c:v>
                </c:pt>
                <c:pt idx="11303">
                  <c:v>188.38333333333344</c:v>
                </c:pt>
                <c:pt idx="11304">
                  <c:v>188.4</c:v>
                </c:pt>
                <c:pt idx="11305">
                  <c:v>188.4166666666666</c:v>
                </c:pt>
                <c:pt idx="11306">
                  <c:v>188.43333333333339</c:v>
                </c:pt>
                <c:pt idx="11307">
                  <c:v>188.45000000000005</c:v>
                </c:pt>
                <c:pt idx="11308">
                  <c:v>188.46666666666661</c:v>
                </c:pt>
                <c:pt idx="11309">
                  <c:v>188.48333333333343</c:v>
                </c:pt>
                <c:pt idx="11310">
                  <c:v>188.5</c:v>
                </c:pt>
                <c:pt idx="11311">
                  <c:v>188.51666666666662</c:v>
                </c:pt>
                <c:pt idx="11312">
                  <c:v>188.53333333333339</c:v>
                </c:pt>
                <c:pt idx="11313">
                  <c:v>188.55</c:v>
                </c:pt>
                <c:pt idx="11314">
                  <c:v>188.56666666666661</c:v>
                </c:pt>
                <c:pt idx="11315">
                  <c:v>188.5833333333334</c:v>
                </c:pt>
                <c:pt idx="11316">
                  <c:v>188.6</c:v>
                </c:pt>
                <c:pt idx="11317">
                  <c:v>188.61666666666659</c:v>
                </c:pt>
                <c:pt idx="11318">
                  <c:v>188.63333333333338</c:v>
                </c:pt>
                <c:pt idx="11319">
                  <c:v>188.65</c:v>
                </c:pt>
                <c:pt idx="11320">
                  <c:v>188.6666666666666</c:v>
                </c:pt>
                <c:pt idx="11321">
                  <c:v>188.68333333333339</c:v>
                </c:pt>
                <c:pt idx="11322">
                  <c:v>188.7</c:v>
                </c:pt>
                <c:pt idx="11323">
                  <c:v>188.71666666666655</c:v>
                </c:pt>
                <c:pt idx="11324">
                  <c:v>188.73333333333338</c:v>
                </c:pt>
                <c:pt idx="11325">
                  <c:v>188.75</c:v>
                </c:pt>
                <c:pt idx="11326">
                  <c:v>188.76666666666662</c:v>
                </c:pt>
                <c:pt idx="11327">
                  <c:v>188.78333333333339</c:v>
                </c:pt>
                <c:pt idx="11328">
                  <c:v>188.8</c:v>
                </c:pt>
                <c:pt idx="11329">
                  <c:v>188.81666666666661</c:v>
                </c:pt>
                <c:pt idx="11330">
                  <c:v>188.8333333333334</c:v>
                </c:pt>
                <c:pt idx="11331">
                  <c:v>188.85000000000005</c:v>
                </c:pt>
                <c:pt idx="11332">
                  <c:v>188.86666666666665</c:v>
                </c:pt>
                <c:pt idx="11333">
                  <c:v>188.88333333333344</c:v>
                </c:pt>
                <c:pt idx="11334">
                  <c:v>188.9</c:v>
                </c:pt>
                <c:pt idx="11335">
                  <c:v>188.9166666666666</c:v>
                </c:pt>
                <c:pt idx="11336">
                  <c:v>188.93333333333339</c:v>
                </c:pt>
                <c:pt idx="11337">
                  <c:v>188.95000000000005</c:v>
                </c:pt>
                <c:pt idx="11338">
                  <c:v>188.96666666666661</c:v>
                </c:pt>
                <c:pt idx="11339">
                  <c:v>188.98333333333343</c:v>
                </c:pt>
                <c:pt idx="11340">
                  <c:v>189</c:v>
                </c:pt>
                <c:pt idx="11341">
                  <c:v>189.01666666666662</c:v>
                </c:pt>
                <c:pt idx="11342">
                  <c:v>189.03333333333339</c:v>
                </c:pt>
                <c:pt idx="11343">
                  <c:v>189.05</c:v>
                </c:pt>
                <c:pt idx="11344">
                  <c:v>189.06666666666661</c:v>
                </c:pt>
                <c:pt idx="11345">
                  <c:v>189.0833333333334</c:v>
                </c:pt>
                <c:pt idx="11346">
                  <c:v>189.1</c:v>
                </c:pt>
                <c:pt idx="11347">
                  <c:v>189.11666666666659</c:v>
                </c:pt>
                <c:pt idx="11348">
                  <c:v>189.13333333333338</c:v>
                </c:pt>
                <c:pt idx="11349">
                  <c:v>189.15</c:v>
                </c:pt>
                <c:pt idx="11350">
                  <c:v>189.1666666666666</c:v>
                </c:pt>
                <c:pt idx="11351">
                  <c:v>189.18333333333339</c:v>
                </c:pt>
                <c:pt idx="11352">
                  <c:v>189.2</c:v>
                </c:pt>
                <c:pt idx="11353">
                  <c:v>189.21666666666655</c:v>
                </c:pt>
                <c:pt idx="11354">
                  <c:v>189.23333333333338</c:v>
                </c:pt>
                <c:pt idx="11355">
                  <c:v>189.25</c:v>
                </c:pt>
                <c:pt idx="11356">
                  <c:v>189.26666666666662</c:v>
                </c:pt>
                <c:pt idx="11357">
                  <c:v>189.28333333333339</c:v>
                </c:pt>
                <c:pt idx="11358">
                  <c:v>189.3</c:v>
                </c:pt>
                <c:pt idx="11359">
                  <c:v>189.31666666666661</c:v>
                </c:pt>
                <c:pt idx="11360">
                  <c:v>189.3333333333334</c:v>
                </c:pt>
                <c:pt idx="11361">
                  <c:v>189.35000000000005</c:v>
                </c:pt>
                <c:pt idx="11362">
                  <c:v>189.36666666666665</c:v>
                </c:pt>
                <c:pt idx="11363">
                  <c:v>189.38333333333344</c:v>
                </c:pt>
                <c:pt idx="11364">
                  <c:v>189.4</c:v>
                </c:pt>
                <c:pt idx="11365">
                  <c:v>189.4166666666666</c:v>
                </c:pt>
                <c:pt idx="11366">
                  <c:v>189.43333333333339</c:v>
                </c:pt>
                <c:pt idx="11367">
                  <c:v>189.45000000000005</c:v>
                </c:pt>
                <c:pt idx="11368">
                  <c:v>189.46666666666661</c:v>
                </c:pt>
                <c:pt idx="11369">
                  <c:v>189.48333333333343</c:v>
                </c:pt>
                <c:pt idx="11370">
                  <c:v>189.5</c:v>
                </c:pt>
                <c:pt idx="11371">
                  <c:v>189.51666666666662</c:v>
                </c:pt>
                <c:pt idx="11372">
                  <c:v>189.53333333333339</c:v>
                </c:pt>
                <c:pt idx="11373">
                  <c:v>189.55</c:v>
                </c:pt>
                <c:pt idx="11374">
                  <c:v>189.56666666666661</c:v>
                </c:pt>
                <c:pt idx="11375">
                  <c:v>189.5833333333334</c:v>
                </c:pt>
                <c:pt idx="11376">
                  <c:v>189.6</c:v>
                </c:pt>
                <c:pt idx="11377">
                  <c:v>189.61666666666659</c:v>
                </c:pt>
                <c:pt idx="11378">
                  <c:v>189.63333333333338</c:v>
                </c:pt>
                <c:pt idx="11379">
                  <c:v>189.65</c:v>
                </c:pt>
                <c:pt idx="11380">
                  <c:v>189.6666666666666</c:v>
                </c:pt>
                <c:pt idx="11381">
                  <c:v>189.68333333333339</c:v>
                </c:pt>
                <c:pt idx="11382">
                  <c:v>189.7</c:v>
                </c:pt>
                <c:pt idx="11383">
                  <c:v>189.71666666666655</c:v>
                </c:pt>
                <c:pt idx="11384">
                  <c:v>189.73333333333338</c:v>
                </c:pt>
                <c:pt idx="11385">
                  <c:v>189.75</c:v>
                </c:pt>
                <c:pt idx="11386">
                  <c:v>189.76666666666662</c:v>
                </c:pt>
                <c:pt idx="11387">
                  <c:v>189.78333333333339</c:v>
                </c:pt>
                <c:pt idx="11388">
                  <c:v>189.8</c:v>
                </c:pt>
                <c:pt idx="11389">
                  <c:v>189.81666666666661</c:v>
                </c:pt>
                <c:pt idx="11390">
                  <c:v>189.8333333333334</c:v>
                </c:pt>
                <c:pt idx="11391">
                  <c:v>189.85000000000005</c:v>
                </c:pt>
                <c:pt idx="11392">
                  <c:v>189.86666666666665</c:v>
                </c:pt>
                <c:pt idx="11393">
                  <c:v>189.88333333333344</c:v>
                </c:pt>
                <c:pt idx="11394">
                  <c:v>189.9</c:v>
                </c:pt>
                <c:pt idx="11395">
                  <c:v>189.9166666666666</c:v>
                </c:pt>
                <c:pt idx="11396">
                  <c:v>189.93333333333339</c:v>
                </c:pt>
                <c:pt idx="11397">
                  <c:v>189.95000000000005</c:v>
                </c:pt>
                <c:pt idx="11398">
                  <c:v>189.96666666666661</c:v>
                </c:pt>
                <c:pt idx="11399">
                  <c:v>189.98333333333343</c:v>
                </c:pt>
                <c:pt idx="11400">
                  <c:v>190</c:v>
                </c:pt>
                <c:pt idx="11401">
                  <c:v>190.01666666666662</c:v>
                </c:pt>
                <c:pt idx="11402">
                  <c:v>190.03333333333339</c:v>
                </c:pt>
                <c:pt idx="11403">
                  <c:v>190.05</c:v>
                </c:pt>
                <c:pt idx="11404">
                  <c:v>190.06666666666661</c:v>
                </c:pt>
                <c:pt idx="11405">
                  <c:v>190.0833333333334</c:v>
                </c:pt>
                <c:pt idx="11406">
                  <c:v>190.1</c:v>
                </c:pt>
                <c:pt idx="11407">
                  <c:v>190.11666666666659</c:v>
                </c:pt>
                <c:pt idx="11408">
                  <c:v>190.13333333333338</c:v>
                </c:pt>
                <c:pt idx="11409">
                  <c:v>190.15</c:v>
                </c:pt>
                <c:pt idx="11410">
                  <c:v>190.1666666666666</c:v>
                </c:pt>
                <c:pt idx="11411">
                  <c:v>190.18333333333339</c:v>
                </c:pt>
                <c:pt idx="11412">
                  <c:v>190.2</c:v>
                </c:pt>
                <c:pt idx="11413">
                  <c:v>190.21666666666655</c:v>
                </c:pt>
                <c:pt idx="11414">
                  <c:v>190.23333333333338</c:v>
                </c:pt>
                <c:pt idx="11415">
                  <c:v>190.25</c:v>
                </c:pt>
                <c:pt idx="11416">
                  <c:v>190.26666666666662</c:v>
                </c:pt>
                <c:pt idx="11417">
                  <c:v>190.28333333333339</c:v>
                </c:pt>
                <c:pt idx="11418">
                  <c:v>190.3</c:v>
                </c:pt>
                <c:pt idx="11419">
                  <c:v>190.31666666666661</c:v>
                </c:pt>
                <c:pt idx="11420">
                  <c:v>190.3333333333334</c:v>
                </c:pt>
                <c:pt idx="11421">
                  <c:v>190.35000000000005</c:v>
                </c:pt>
                <c:pt idx="11422">
                  <c:v>190.36666666666665</c:v>
                </c:pt>
                <c:pt idx="11423">
                  <c:v>190.38333333333344</c:v>
                </c:pt>
                <c:pt idx="11424">
                  <c:v>190.4</c:v>
                </c:pt>
                <c:pt idx="11425">
                  <c:v>190.4166666666666</c:v>
                </c:pt>
                <c:pt idx="11426">
                  <c:v>190.43333333333339</c:v>
                </c:pt>
                <c:pt idx="11427">
                  <c:v>190.45000000000005</c:v>
                </c:pt>
                <c:pt idx="11428">
                  <c:v>190.46666666666661</c:v>
                </c:pt>
                <c:pt idx="11429">
                  <c:v>190.48333333333343</c:v>
                </c:pt>
                <c:pt idx="11430">
                  <c:v>190.5</c:v>
                </c:pt>
                <c:pt idx="11431">
                  <c:v>190.51666666666662</c:v>
                </c:pt>
                <c:pt idx="11432">
                  <c:v>190.53333333333339</c:v>
                </c:pt>
                <c:pt idx="11433">
                  <c:v>190.55</c:v>
                </c:pt>
                <c:pt idx="11434">
                  <c:v>190.56666666666661</c:v>
                </c:pt>
                <c:pt idx="11435">
                  <c:v>190.5833333333334</c:v>
                </c:pt>
                <c:pt idx="11436">
                  <c:v>190.6</c:v>
                </c:pt>
                <c:pt idx="11437">
                  <c:v>190.61666666666659</c:v>
                </c:pt>
                <c:pt idx="11438">
                  <c:v>190.63333333333338</c:v>
                </c:pt>
                <c:pt idx="11439">
                  <c:v>190.65</c:v>
                </c:pt>
                <c:pt idx="11440">
                  <c:v>190.6666666666666</c:v>
                </c:pt>
                <c:pt idx="11441">
                  <c:v>190.68333333333339</c:v>
                </c:pt>
                <c:pt idx="11442">
                  <c:v>190.7</c:v>
                </c:pt>
                <c:pt idx="11443">
                  <c:v>190.71666666666655</c:v>
                </c:pt>
                <c:pt idx="11444">
                  <c:v>190.73333333333338</c:v>
                </c:pt>
                <c:pt idx="11445">
                  <c:v>190.75</c:v>
                </c:pt>
                <c:pt idx="11446">
                  <c:v>190.76666666666662</c:v>
                </c:pt>
                <c:pt idx="11447">
                  <c:v>190.78333333333339</c:v>
                </c:pt>
                <c:pt idx="11448">
                  <c:v>190.8</c:v>
                </c:pt>
                <c:pt idx="11449">
                  <c:v>190.81666666666661</c:v>
                </c:pt>
                <c:pt idx="11450">
                  <c:v>190.8333333333334</c:v>
                </c:pt>
                <c:pt idx="11451">
                  <c:v>190.85000000000005</c:v>
                </c:pt>
                <c:pt idx="11452">
                  <c:v>190.86666666666665</c:v>
                </c:pt>
                <c:pt idx="11453">
                  <c:v>190.88333333333344</c:v>
                </c:pt>
                <c:pt idx="11454">
                  <c:v>190.9</c:v>
                </c:pt>
                <c:pt idx="11455">
                  <c:v>190.9166666666666</c:v>
                </c:pt>
                <c:pt idx="11456">
                  <c:v>190.93333333333339</c:v>
                </c:pt>
                <c:pt idx="11457">
                  <c:v>190.95000000000005</c:v>
                </c:pt>
                <c:pt idx="11458">
                  <c:v>190.96666666666661</c:v>
                </c:pt>
                <c:pt idx="11459">
                  <c:v>190.98333333333343</c:v>
                </c:pt>
                <c:pt idx="11460">
                  <c:v>191</c:v>
                </c:pt>
                <c:pt idx="11461">
                  <c:v>191.01666666666662</c:v>
                </c:pt>
                <c:pt idx="11462">
                  <c:v>191.03333333333339</c:v>
                </c:pt>
                <c:pt idx="11463">
                  <c:v>191.05</c:v>
                </c:pt>
                <c:pt idx="11464">
                  <c:v>191.06666666666661</c:v>
                </c:pt>
                <c:pt idx="11465">
                  <c:v>191.0833333333334</c:v>
                </c:pt>
                <c:pt idx="11466">
                  <c:v>191.1</c:v>
                </c:pt>
                <c:pt idx="11467">
                  <c:v>191.11666666666659</c:v>
                </c:pt>
                <c:pt idx="11468">
                  <c:v>191.13333333333338</c:v>
                </c:pt>
                <c:pt idx="11469">
                  <c:v>191.15</c:v>
                </c:pt>
                <c:pt idx="11470">
                  <c:v>191.1666666666666</c:v>
                </c:pt>
                <c:pt idx="11471">
                  <c:v>191.18333333333339</c:v>
                </c:pt>
                <c:pt idx="11472">
                  <c:v>191.2</c:v>
                </c:pt>
                <c:pt idx="11473">
                  <c:v>191.21666666666655</c:v>
                </c:pt>
                <c:pt idx="11474">
                  <c:v>191.23333333333338</c:v>
                </c:pt>
                <c:pt idx="11475">
                  <c:v>191.25</c:v>
                </c:pt>
                <c:pt idx="11476">
                  <c:v>191.26666666666662</c:v>
                </c:pt>
                <c:pt idx="11477">
                  <c:v>191.28333333333339</c:v>
                </c:pt>
                <c:pt idx="11478">
                  <c:v>191.3</c:v>
                </c:pt>
                <c:pt idx="11479">
                  <c:v>191.31666666666661</c:v>
                </c:pt>
                <c:pt idx="11480">
                  <c:v>191.3333333333334</c:v>
                </c:pt>
                <c:pt idx="11481">
                  <c:v>191.35000000000005</c:v>
                </c:pt>
                <c:pt idx="11482">
                  <c:v>191.36666666666665</c:v>
                </c:pt>
                <c:pt idx="11483">
                  <c:v>191.38333333333344</c:v>
                </c:pt>
                <c:pt idx="11484">
                  <c:v>191.4</c:v>
                </c:pt>
                <c:pt idx="11485">
                  <c:v>191.4166666666666</c:v>
                </c:pt>
                <c:pt idx="11486">
                  <c:v>191.43333333333339</c:v>
                </c:pt>
                <c:pt idx="11487">
                  <c:v>191.45000000000005</c:v>
                </c:pt>
                <c:pt idx="11488">
                  <c:v>191.46666666666661</c:v>
                </c:pt>
                <c:pt idx="11489">
                  <c:v>191.48333333333343</c:v>
                </c:pt>
                <c:pt idx="11490">
                  <c:v>191.5</c:v>
                </c:pt>
                <c:pt idx="11491">
                  <c:v>191.51666666666662</c:v>
                </c:pt>
                <c:pt idx="11492">
                  <c:v>191.53333333333339</c:v>
                </c:pt>
                <c:pt idx="11493">
                  <c:v>191.55</c:v>
                </c:pt>
                <c:pt idx="11494">
                  <c:v>191.56666666666661</c:v>
                </c:pt>
                <c:pt idx="11495">
                  <c:v>191.5833333333334</c:v>
                </c:pt>
                <c:pt idx="11496">
                  <c:v>191.6</c:v>
                </c:pt>
                <c:pt idx="11497">
                  <c:v>191.61666666666659</c:v>
                </c:pt>
                <c:pt idx="11498">
                  <c:v>191.63333333333338</c:v>
                </c:pt>
                <c:pt idx="11499">
                  <c:v>191.65</c:v>
                </c:pt>
                <c:pt idx="11500">
                  <c:v>191.6666666666666</c:v>
                </c:pt>
                <c:pt idx="11501">
                  <c:v>191.68333333333339</c:v>
                </c:pt>
                <c:pt idx="11502">
                  <c:v>191.7</c:v>
                </c:pt>
                <c:pt idx="11503">
                  <c:v>191.71666666666655</c:v>
                </c:pt>
                <c:pt idx="11504">
                  <c:v>191.73333333333338</c:v>
                </c:pt>
                <c:pt idx="11505">
                  <c:v>191.75</c:v>
                </c:pt>
                <c:pt idx="11506">
                  <c:v>191.76666666666662</c:v>
                </c:pt>
                <c:pt idx="11507">
                  <c:v>191.78333333333339</c:v>
                </c:pt>
                <c:pt idx="11508">
                  <c:v>191.8</c:v>
                </c:pt>
                <c:pt idx="11509">
                  <c:v>191.81666666666661</c:v>
                </c:pt>
                <c:pt idx="11510">
                  <c:v>191.8333333333334</c:v>
                </c:pt>
                <c:pt idx="11511">
                  <c:v>191.85000000000005</c:v>
                </c:pt>
                <c:pt idx="11512">
                  <c:v>191.86666666666665</c:v>
                </c:pt>
                <c:pt idx="11513">
                  <c:v>191.88333333333344</c:v>
                </c:pt>
                <c:pt idx="11514">
                  <c:v>191.9</c:v>
                </c:pt>
                <c:pt idx="11515">
                  <c:v>191.9166666666666</c:v>
                </c:pt>
                <c:pt idx="11516">
                  <c:v>191.93333333333339</c:v>
                </c:pt>
                <c:pt idx="11517">
                  <c:v>191.95000000000005</c:v>
                </c:pt>
                <c:pt idx="11518">
                  <c:v>191.96666666666661</c:v>
                </c:pt>
                <c:pt idx="11519">
                  <c:v>191.98333333333343</c:v>
                </c:pt>
                <c:pt idx="11520">
                  <c:v>192</c:v>
                </c:pt>
                <c:pt idx="11521">
                  <c:v>192.01666666666662</c:v>
                </c:pt>
                <c:pt idx="11522">
                  <c:v>192.03333333333339</c:v>
                </c:pt>
                <c:pt idx="11523">
                  <c:v>192.05</c:v>
                </c:pt>
                <c:pt idx="11524">
                  <c:v>192.06666666666661</c:v>
                </c:pt>
                <c:pt idx="11525">
                  <c:v>192.0833333333334</c:v>
                </c:pt>
                <c:pt idx="11526">
                  <c:v>192.1</c:v>
                </c:pt>
                <c:pt idx="11527">
                  <c:v>192.11666666666659</c:v>
                </c:pt>
                <c:pt idx="11528">
                  <c:v>192.13333333333338</c:v>
                </c:pt>
                <c:pt idx="11529">
                  <c:v>192.15</c:v>
                </c:pt>
                <c:pt idx="11530">
                  <c:v>192.1666666666666</c:v>
                </c:pt>
                <c:pt idx="11531">
                  <c:v>192.18333333333339</c:v>
                </c:pt>
                <c:pt idx="11532">
                  <c:v>192.2</c:v>
                </c:pt>
                <c:pt idx="11533">
                  <c:v>192.21666666666655</c:v>
                </c:pt>
                <c:pt idx="11534">
                  <c:v>192.23333333333338</c:v>
                </c:pt>
                <c:pt idx="11535">
                  <c:v>192.25</c:v>
                </c:pt>
                <c:pt idx="11536">
                  <c:v>192.26666666666662</c:v>
                </c:pt>
                <c:pt idx="11537">
                  <c:v>192.28333333333339</c:v>
                </c:pt>
                <c:pt idx="11538">
                  <c:v>192.3</c:v>
                </c:pt>
                <c:pt idx="11539">
                  <c:v>192.31666666666661</c:v>
                </c:pt>
                <c:pt idx="11540">
                  <c:v>192.3333333333334</c:v>
                </c:pt>
                <c:pt idx="11541">
                  <c:v>192.35000000000005</c:v>
                </c:pt>
                <c:pt idx="11542">
                  <c:v>192.36666666666665</c:v>
                </c:pt>
                <c:pt idx="11543">
                  <c:v>192.38333333333344</c:v>
                </c:pt>
                <c:pt idx="11544">
                  <c:v>192.4</c:v>
                </c:pt>
                <c:pt idx="11545">
                  <c:v>192.4166666666666</c:v>
                </c:pt>
                <c:pt idx="11546">
                  <c:v>192.43333333333339</c:v>
                </c:pt>
                <c:pt idx="11547">
                  <c:v>192.45000000000005</c:v>
                </c:pt>
                <c:pt idx="11548">
                  <c:v>192.46666666666661</c:v>
                </c:pt>
                <c:pt idx="11549">
                  <c:v>192.48333333333343</c:v>
                </c:pt>
                <c:pt idx="11550">
                  <c:v>192.5</c:v>
                </c:pt>
                <c:pt idx="11551">
                  <c:v>192.51666666666662</c:v>
                </c:pt>
                <c:pt idx="11552">
                  <c:v>192.53333333333339</c:v>
                </c:pt>
                <c:pt idx="11553">
                  <c:v>192.55</c:v>
                </c:pt>
                <c:pt idx="11554">
                  <c:v>192.56666666666661</c:v>
                </c:pt>
                <c:pt idx="11555">
                  <c:v>192.5833333333334</c:v>
                </c:pt>
                <c:pt idx="11556">
                  <c:v>192.6</c:v>
                </c:pt>
                <c:pt idx="11557">
                  <c:v>192.61666666666659</c:v>
                </c:pt>
                <c:pt idx="11558">
                  <c:v>192.63333333333338</c:v>
                </c:pt>
                <c:pt idx="11559">
                  <c:v>192.65</c:v>
                </c:pt>
                <c:pt idx="11560">
                  <c:v>192.6666666666666</c:v>
                </c:pt>
                <c:pt idx="11561">
                  <c:v>192.68333333333339</c:v>
                </c:pt>
                <c:pt idx="11562">
                  <c:v>192.7</c:v>
                </c:pt>
                <c:pt idx="11563">
                  <c:v>192.71666666666655</c:v>
                </c:pt>
                <c:pt idx="11564">
                  <c:v>192.73333333333338</c:v>
                </c:pt>
                <c:pt idx="11565">
                  <c:v>192.75</c:v>
                </c:pt>
                <c:pt idx="11566">
                  <c:v>192.76666666666662</c:v>
                </c:pt>
                <c:pt idx="11567">
                  <c:v>192.78333333333339</c:v>
                </c:pt>
                <c:pt idx="11568">
                  <c:v>192.8</c:v>
                </c:pt>
                <c:pt idx="11569">
                  <c:v>192.81666666666661</c:v>
                </c:pt>
                <c:pt idx="11570">
                  <c:v>192.8333333333334</c:v>
                </c:pt>
                <c:pt idx="11571">
                  <c:v>192.85000000000005</c:v>
                </c:pt>
                <c:pt idx="11572">
                  <c:v>192.86666666666665</c:v>
                </c:pt>
                <c:pt idx="11573">
                  <c:v>192.88333333333344</c:v>
                </c:pt>
                <c:pt idx="11574">
                  <c:v>192.9</c:v>
                </c:pt>
                <c:pt idx="11575">
                  <c:v>192.9166666666666</c:v>
                </c:pt>
                <c:pt idx="11576">
                  <c:v>192.93333333333339</c:v>
                </c:pt>
                <c:pt idx="11577">
                  <c:v>192.95000000000005</c:v>
                </c:pt>
                <c:pt idx="11578">
                  <c:v>192.96666666666661</c:v>
                </c:pt>
                <c:pt idx="11579">
                  <c:v>192.98333333333343</c:v>
                </c:pt>
                <c:pt idx="11580">
                  <c:v>193</c:v>
                </c:pt>
                <c:pt idx="11581">
                  <c:v>193.01666666666662</c:v>
                </c:pt>
                <c:pt idx="11582">
                  <c:v>193.03333333333339</c:v>
                </c:pt>
                <c:pt idx="11583">
                  <c:v>193.05</c:v>
                </c:pt>
                <c:pt idx="11584">
                  <c:v>193.06666666666661</c:v>
                </c:pt>
                <c:pt idx="11585">
                  <c:v>193.0833333333334</c:v>
                </c:pt>
                <c:pt idx="11586">
                  <c:v>193.1</c:v>
                </c:pt>
                <c:pt idx="11587">
                  <c:v>193.11666666666659</c:v>
                </c:pt>
                <c:pt idx="11588">
                  <c:v>193.13333333333338</c:v>
                </c:pt>
                <c:pt idx="11589">
                  <c:v>193.15</c:v>
                </c:pt>
                <c:pt idx="11590">
                  <c:v>193.1666666666666</c:v>
                </c:pt>
                <c:pt idx="11591">
                  <c:v>193.18333333333339</c:v>
                </c:pt>
                <c:pt idx="11592">
                  <c:v>193.2</c:v>
                </c:pt>
                <c:pt idx="11593">
                  <c:v>193.21666666666655</c:v>
                </c:pt>
                <c:pt idx="11594">
                  <c:v>193.23333333333338</c:v>
                </c:pt>
                <c:pt idx="11595">
                  <c:v>193.25</c:v>
                </c:pt>
                <c:pt idx="11596">
                  <c:v>193.26666666666662</c:v>
                </c:pt>
                <c:pt idx="11597">
                  <c:v>193.28333333333339</c:v>
                </c:pt>
                <c:pt idx="11598">
                  <c:v>193.3</c:v>
                </c:pt>
                <c:pt idx="11599">
                  <c:v>193.31666666666661</c:v>
                </c:pt>
                <c:pt idx="11600">
                  <c:v>193.3333333333334</c:v>
                </c:pt>
                <c:pt idx="11601">
                  <c:v>193.35000000000005</c:v>
                </c:pt>
                <c:pt idx="11602">
                  <c:v>193.36666666666665</c:v>
                </c:pt>
                <c:pt idx="11603">
                  <c:v>193.38333333333344</c:v>
                </c:pt>
                <c:pt idx="11604">
                  <c:v>193.4</c:v>
                </c:pt>
                <c:pt idx="11605">
                  <c:v>193.4166666666666</c:v>
                </c:pt>
                <c:pt idx="11606">
                  <c:v>193.43333333333339</c:v>
                </c:pt>
                <c:pt idx="11607">
                  <c:v>193.45000000000005</c:v>
                </c:pt>
                <c:pt idx="11608">
                  <c:v>193.46666666666661</c:v>
                </c:pt>
                <c:pt idx="11609">
                  <c:v>193.48333333333343</c:v>
                </c:pt>
                <c:pt idx="11610">
                  <c:v>193.5</c:v>
                </c:pt>
                <c:pt idx="11611">
                  <c:v>193.51666666666662</c:v>
                </c:pt>
                <c:pt idx="11612">
                  <c:v>193.53333333333339</c:v>
                </c:pt>
                <c:pt idx="11613">
                  <c:v>193.55</c:v>
                </c:pt>
                <c:pt idx="11614">
                  <c:v>193.56666666666661</c:v>
                </c:pt>
                <c:pt idx="11615">
                  <c:v>193.5833333333334</c:v>
                </c:pt>
                <c:pt idx="11616">
                  <c:v>193.6</c:v>
                </c:pt>
                <c:pt idx="11617">
                  <c:v>193.61666666666659</c:v>
                </c:pt>
                <c:pt idx="11618">
                  <c:v>193.63333333333338</c:v>
                </c:pt>
                <c:pt idx="11619">
                  <c:v>193.65</c:v>
                </c:pt>
                <c:pt idx="11620">
                  <c:v>193.6666666666666</c:v>
                </c:pt>
                <c:pt idx="11621">
                  <c:v>193.68333333333339</c:v>
                </c:pt>
                <c:pt idx="11622">
                  <c:v>193.7</c:v>
                </c:pt>
                <c:pt idx="11623">
                  <c:v>193.71666666666655</c:v>
                </c:pt>
                <c:pt idx="11624">
                  <c:v>193.73333333333338</c:v>
                </c:pt>
                <c:pt idx="11625">
                  <c:v>193.75</c:v>
                </c:pt>
                <c:pt idx="11626">
                  <c:v>193.76666666666662</c:v>
                </c:pt>
                <c:pt idx="11627">
                  <c:v>193.78333333333339</c:v>
                </c:pt>
                <c:pt idx="11628">
                  <c:v>193.8</c:v>
                </c:pt>
                <c:pt idx="11629">
                  <c:v>193.81666666666661</c:v>
                </c:pt>
                <c:pt idx="11630">
                  <c:v>193.8333333333334</c:v>
                </c:pt>
                <c:pt idx="11631">
                  <c:v>193.85000000000005</c:v>
                </c:pt>
                <c:pt idx="11632">
                  <c:v>193.86666666666665</c:v>
                </c:pt>
                <c:pt idx="11633">
                  <c:v>193.88333333333344</c:v>
                </c:pt>
                <c:pt idx="11634">
                  <c:v>193.9</c:v>
                </c:pt>
                <c:pt idx="11635">
                  <c:v>193.9166666666666</c:v>
                </c:pt>
                <c:pt idx="11636">
                  <c:v>193.93333333333339</c:v>
                </c:pt>
                <c:pt idx="11637">
                  <c:v>193.95000000000005</c:v>
                </c:pt>
                <c:pt idx="11638">
                  <c:v>193.96666666666661</c:v>
                </c:pt>
                <c:pt idx="11639">
                  <c:v>193.98333333333343</c:v>
                </c:pt>
                <c:pt idx="11640">
                  <c:v>194</c:v>
                </c:pt>
                <c:pt idx="11641">
                  <c:v>194.01666666666662</c:v>
                </c:pt>
                <c:pt idx="11642">
                  <c:v>194.03333333333339</c:v>
                </c:pt>
                <c:pt idx="11643">
                  <c:v>194.05</c:v>
                </c:pt>
                <c:pt idx="11644">
                  <c:v>194.06666666666661</c:v>
                </c:pt>
                <c:pt idx="11645">
                  <c:v>194.0833333333334</c:v>
                </c:pt>
                <c:pt idx="11646">
                  <c:v>194.1</c:v>
                </c:pt>
                <c:pt idx="11647">
                  <c:v>194.11666666666659</c:v>
                </c:pt>
                <c:pt idx="11648">
                  <c:v>194.13333333333338</c:v>
                </c:pt>
                <c:pt idx="11649">
                  <c:v>194.15</c:v>
                </c:pt>
                <c:pt idx="11650">
                  <c:v>194.1666666666666</c:v>
                </c:pt>
                <c:pt idx="11651">
                  <c:v>194.18333333333339</c:v>
                </c:pt>
                <c:pt idx="11652">
                  <c:v>194.2</c:v>
                </c:pt>
                <c:pt idx="11653">
                  <c:v>194.21666666666655</c:v>
                </c:pt>
                <c:pt idx="11654">
                  <c:v>194.23333333333338</c:v>
                </c:pt>
                <c:pt idx="11655">
                  <c:v>194.25</c:v>
                </c:pt>
                <c:pt idx="11656">
                  <c:v>194.26666666666662</c:v>
                </c:pt>
                <c:pt idx="11657">
                  <c:v>194.28333333333339</c:v>
                </c:pt>
                <c:pt idx="11658">
                  <c:v>194.3</c:v>
                </c:pt>
                <c:pt idx="11659">
                  <c:v>194.31666666666661</c:v>
                </c:pt>
                <c:pt idx="11660">
                  <c:v>194.3333333333334</c:v>
                </c:pt>
                <c:pt idx="11661">
                  <c:v>194.35000000000005</c:v>
                </c:pt>
                <c:pt idx="11662">
                  <c:v>194.36666666666665</c:v>
                </c:pt>
                <c:pt idx="11663">
                  <c:v>194.38333333333344</c:v>
                </c:pt>
                <c:pt idx="11664">
                  <c:v>194.4</c:v>
                </c:pt>
                <c:pt idx="11665">
                  <c:v>194.4166666666666</c:v>
                </c:pt>
                <c:pt idx="11666">
                  <c:v>194.43333333333339</c:v>
                </c:pt>
                <c:pt idx="11667">
                  <c:v>194.45000000000005</c:v>
                </c:pt>
                <c:pt idx="11668">
                  <c:v>194.46666666666661</c:v>
                </c:pt>
                <c:pt idx="11669">
                  <c:v>194.48333333333343</c:v>
                </c:pt>
                <c:pt idx="11670">
                  <c:v>194.5</c:v>
                </c:pt>
                <c:pt idx="11671">
                  <c:v>194.51666666666662</c:v>
                </c:pt>
                <c:pt idx="11672">
                  <c:v>194.53333333333339</c:v>
                </c:pt>
                <c:pt idx="11673">
                  <c:v>194.55</c:v>
                </c:pt>
                <c:pt idx="11674">
                  <c:v>194.56666666666661</c:v>
                </c:pt>
                <c:pt idx="11675">
                  <c:v>194.5833333333334</c:v>
                </c:pt>
                <c:pt idx="11676">
                  <c:v>194.6</c:v>
                </c:pt>
                <c:pt idx="11677">
                  <c:v>194.61666666666659</c:v>
                </c:pt>
                <c:pt idx="11678">
                  <c:v>194.63333333333338</c:v>
                </c:pt>
                <c:pt idx="11679">
                  <c:v>194.65</c:v>
                </c:pt>
                <c:pt idx="11680">
                  <c:v>194.6666666666666</c:v>
                </c:pt>
                <c:pt idx="11681">
                  <c:v>194.68333333333339</c:v>
                </c:pt>
                <c:pt idx="11682">
                  <c:v>194.7</c:v>
                </c:pt>
                <c:pt idx="11683">
                  <c:v>194.71666666666655</c:v>
                </c:pt>
                <c:pt idx="11684">
                  <c:v>194.73333333333338</c:v>
                </c:pt>
                <c:pt idx="11685">
                  <c:v>194.75</c:v>
                </c:pt>
                <c:pt idx="11686">
                  <c:v>194.76666666666662</c:v>
                </c:pt>
                <c:pt idx="11687">
                  <c:v>194.78333333333339</c:v>
                </c:pt>
                <c:pt idx="11688">
                  <c:v>194.8</c:v>
                </c:pt>
                <c:pt idx="11689">
                  <c:v>194.81666666666661</c:v>
                </c:pt>
                <c:pt idx="11690">
                  <c:v>194.8333333333334</c:v>
                </c:pt>
                <c:pt idx="11691">
                  <c:v>194.85000000000005</c:v>
                </c:pt>
                <c:pt idx="11692">
                  <c:v>194.86666666666665</c:v>
                </c:pt>
                <c:pt idx="11693">
                  <c:v>194.88333333333344</c:v>
                </c:pt>
                <c:pt idx="11694">
                  <c:v>194.9</c:v>
                </c:pt>
                <c:pt idx="11695">
                  <c:v>194.9166666666666</c:v>
                </c:pt>
                <c:pt idx="11696">
                  <c:v>194.93333333333339</c:v>
                </c:pt>
                <c:pt idx="11697">
                  <c:v>194.95000000000005</c:v>
                </c:pt>
                <c:pt idx="11698">
                  <c:v>194.96666666666661</c:v>
                </c:pt>
                <c:pt idx="11699">
                  <c:v>194.98333333333343</c:v>
                </c:pt>
                <c:pt idx="11700">
                  <c:v>195</c:v>
                </c:pt>
                <c:pt idx="11701">
                  <c:v>195.01666666666662</c:v>
                </c:pt>
                <c:pt idx="11702">
                  <c:v>195.03333333333339</c:v>
                </c:pt>
                <c:pt idx="11703">
                  <c:v>195.05</c:v>
                </c:pt>
                <c:pt idx="11704">
                  <c:v>195.06666666666661</c:v>
                </c:pt>
                <c:pt idx="11705">
                  <c:v>195.0833333333334</c:v>
                </c:pt>
                <c:pt idx="11706">
                  <c:v>195.1</c:v>
                </c:pt>
                <c:pt idx="11707">
                  <c:v>195.11666666666659</c:v>
                </c:pt>
                <c:pt idx="11708">
                  <c:v>195.13333333333338</c:v>
                </c:pt>
                <c:pt idx="11709">
                  <c:v>195.15</c:v>
                </c:pt>
                <c:pt idx="11710">
                  <c:v>195.1666666666666</c:v>
                </c:pt>
                <c:pt idx="11711">
                  <c:v>195.18333333333339</c:v>
                </c:pt>
                <c:pt idx="11712">
                  <c:v>195.2</c:v>
                </c:pt>
                <c:pt idx="11713">
                  <c:v>195.21666666666655</c:v>
                </c:pt>
                <c:pt idx="11714">
                  <c:v>195.23333333333338</c:v>
                </c:pt>
                <c:pt idx="11715">
                  <c:v>195.25</c:v>
                </c:pt>
                <c:pt idx="11716">
                  <c:v>195.26666666666662</c:v>
                </c:pt>
                <c:pt idx="11717">
                  <c:v>195.28333333333339</c:v>
                </c:pt>
                <c:pt idx="11718">
                  <c:v>195.3</c:v>
                </c:pt>
                <c:pt idx="11719">
                  <c:v>195.31666666666661</c:v>
                </c:pt>
                <c:pt idx="11720">
                  <c:v>195.3333333333334</c:v>
                </c:pt>
                <c:pt idx="11721">
                  <c:v>195.35000000000005</c:v>
                </c:pt>
                <c:pt idx="11722">
                  <c:v>195.36666666666665</c:v>
                </c:pt>
                <c:pt idx="11723">
                  <c:v>195.38333333333344</c:v>
                </c:pt>
                <c:pt idx="11724">
                  <c:v>195.4</c:v>
                </c:pt>
                <c:pt idx="11725">
                  <c:v>195.4166666666666</c:v>
                </c:pt>
                <c:pt idx="11726">
                  <c:v>195.43333333333339</c:v>
                </c:pt>
                <c:pt idx="11727">
                  <c:v>195.45000000000005</c:v>
                </c:pt>
                <c:pt idx="11728">
                  <c:v>195.46666666666661</c:v>
                </c:pt>
                <c:pt idx="11729">
                  <c:v>195.48333333333343</c:v>
                </c:pt>
                <c:pt idx="11730">
                  <c:v>195.5</c:v>
                </c:pt>
                <c:pt idx="11731">
                  <c:v>195.51666666666662</c:v>
                </c:pt>
                <c:pt idx="11732">
                  <c:v>195.53333333333339</c:v>
                </c:pt>
                <c:pt idx="11733">
                  <c:v>195.55</c:v>
                </c:pt>
                <c:pt idx="11734">
                  <c:v>195.56666666666661</c:v>
                </c:pt>
                <c:pt idx="11735">
                  <c:v>195.5833333333334</c:v>
                </c:pt>
                <c:pt idx="11736">
                  <c:v>195.6</c:v>
                </c:pt>
                <c:pt idx="11737">
                  <c:v>195.61666666666659</c:v>
                </c:pt>
                <c:pt idx="11738">
                  <c:v>195.63333333333338</c:v>
                </c:pt>
                <c:pt idx="11739">
                  <c:v>195.65</c:v>
                </c:pt>
                <c:pt idx="11740">
                  <c:v>195.6666666666666</c:v>
                </c:pt>
                <c:pt idx="11741">
                  <c:v>195.68333333333339</c:v>
                </c:pt>
                <c:pt idx="11742">
                  <c:v>195.7</c:v>
                </c:pt>
                <c:pt idx="11743">
                  <c:v>195.71666666666655</c:v>
                </c:pt>
                <c:pt idx="11744">
                  <c:v>195.73333333333338</c:v>
                </c:pt>
                <c:pt idx="11745">
                  <c:v>195.75</c:v>
                </c:pt>
                <c:pt idx="11746">
                  <c:v>195.76666666666662</c:v>
                </c:pt>
                <c:pt idx="11747">
                  <c:v>195.78333333333339</c:v>
                </c:pt>
                <c:pt idx="11748">
                  <c:v>195.8</c:v>
                </c:pt>
                <c:pt idx="11749">
                  <c:v>195.81666666666661</c:v>
                </c:pt>
                <c:pt idx="11750">
                  <c:v>195.8333333333334</c:v>
                </c:pt>
                <c:pt idx="11751">
                  <c:v>195.85000000000005</c:v>
                </c:pt>
                <c:pt idx="11752">
                  <c:v>195.86666666666665</c:v>
                </c:pt>
                <c:pt idx="11753">
                  <c:v>195.88333333333344</c:v>
                </c:pt>
                <c:pt idx="11754">
                  <c:v>195.9</c:v>
                </c:pt>
                <c:pt idx="11755">
                  <c:v>195.9166666666666</c:v>
                </c:pt>
                <c:pt idx="11756">
                  <c:v>195.93333333333339</c:v>
                </c:pt>
                <c:pt idx="11757">
                  <c:v>195.95000000000005</c:v>
                </c:pt>
                <c:pt idx="11758">
                  <c:v>195.96666666666661</c:v>
                </c:pt>
                <c:pt idx="11759">
                  <c:v>195.98333333333343</c:v>
                </c:pt>
                <c:pt idx="11760">
                  <c:v>196</c:v>
                </c:pt>
                <c:pt idx="11761">
                  <c:v>196.01666666666662</c:v>
                </c:pt>
                <c:pt idx="11762">
                  <c:v>196.03333333333339</c:v>
                </c:pt>
                <c:pt idx="11763">
                  <c:v>196.05</c:v>
                </c:pt>
                <c:pt idx="11764">
                  <c:v>196.06666666666661</c:v>
                </c:pt>
                <c:pt idx="11765">
                  <c:v>196.0833333333334</c:v>
                </c:pt>
                <c:pt idx="11766">
                  <c:v>196.1</c:v>
                </c:pt>
                <c:pt idx="11767">
                  <c:v>196.11666666666659</c:v>
                </c:pt>
                <c:pt idx="11768">
                  <c:v>196.13333333333338</c:v>
                </c:pt>
                <c:pt idx="11769">
                  <c:v>196.15</c:v>
                </c:pt>
                <c:pt idx="11770">
                  <c:v>196.1666666666666</c:v>
                </c:pt>
                <c:pt idx="11771">
                  <c:v>196.18333333333339</c:v>
                </c:pt>
                <c:pt idx="11772">
                  <c:v>196.2</c:v>
                </c:pt>
                <c:pt idx="11773">
                  <c:v>196.21666666666655</c:v>
                </c:pt>
                <c:pt idx="11774">
                  <c:v>196.23333333333338</c:v>
                </c:pt>
                <c:pt idx="11775">
                  <c:v>196.25</c:v>
                </c:pt>
                <c:pt idx="11776">
                  <c:v>196.26666666666662</c:v>
                </c:pt>
                <c:pt idx="11777">
                  <c:v>196.28333333333339</c:v>
                </c:pt>
                <c:pt idx="11778">
                  <c:v>196.3</c:v>
                </c:pt>
                <c:pt idx="11779">
                  <c:v>196.31666666666661</c:v>
                </c:pt>
                <c:pt idx="11780">
                  <c:v>196.3333333333334</c:v>
                </c:pt>
                <c:pt idx="11781">
                  <c:v>196.35000000000005</c:v>
                </c:pt>
                <c:pt idx="11782">
                  <c:v>196.36666666666665</c:v>
                </c:pt>
                <c:pt idx="11783">
                  <c:v>196.38333333333344</c:v>
                </c:pt>
                <c:pt idx="11784">
                  <c:v>196.4</c:v>
                </c:pt>
                <c:pt idx="11785">
                  <c:v>196.4166666666666</c:v>
                </c:pt>
                <c:pt idx="11786">
                  <c:v>196.43333333333339</c:v>
                </c:pt>
                <c:pt idx="11787">
                  <c:v>196.45000000000005</c:v>
                </c:pt>
                <c:pt idx="11788">
                  <c:v>196.46666666666661</c:v>
                </c:pt>
                <c:pt idx="11789">
                  <c:v>196.48333333333343</c:v>
                </c:pt>
                <c:pt idx="11790">
                  <c:v>196.5</c:v>
                </c:pt>
                <c:pt idx="11791">
                  <c:v>196.51666666666662</c:v>
                </c:pt>
                <c:pt idx="11792">
                  <c:v>196.53333333333339</c:v>
                </c:pt>
                <c:pt idx="11793">
                  <c:v>196.55</c:v>
                </c:pt>
                <c:pt idx="11794">
                  <c:v>196.56666666666661</c:v>
                </c:pt>
                <c:pt idx="11795">
                  <c:v>196.5833333333334</c:v>
                </c:pt>
                <c:pt idx="11796">
                  <c:v>196.6</c:v>
                </c:pt>
                <c:pt idx="11797">
                  <c:v>196.61666666666659</c:v>
                </c:pt>
                <c:pt idx="11798">
                  <c:v>196.63333333333338</c:v>
                </c:pt>
                <c:pt idx="11799">
                  <c:v>196.65</c:v>
                </c:pt>
                <c:pt idx="11800">
                  <c:v>196.6666666666666</c:v>
                </c:pt>
                <c:pt idx="11801">
                  <c:v>196.68333333333339</c:v>
                </c:pt>
                <c:pt idx="11802">
                  <c:v>196.7</c:v>
                </c:pt>
                <c:pt idx="11803">
                  <c:v>196.71666666666655</c:v>
                </c:pt>
                <c:pt idx="11804">
                  <c:v>196.73333333333338</c:v>
                </c:pt>
                <c:pt idx="11805">
                  <c:v>196.75</c:v>
                </c:pt>
                <c:pt idx="11806">
                  <c:v>196.76666666666662</c:v>
                </c:pt>
                <c:pt idx="11807">
                  <c:v>196.78333333333339</c:v>
                </c:pt>
                <c:pt idx="11808">
                  <c:v>196.8</c:v>
                </c:pt>
                <c:pt idx="11809">
                  <c:v>196.81666666666661</c:v>
                </c:pt>
                <c:pt idx="11810">
                  <c:v>196.8333333333334</c:v>
                </c:pt>
                <c:pt idx="11811">
                  <c:v>196.85000000000005</c:v>
                </c:pt>
                <c:pt idx="11812">
                  <c:v>196.86666666666665</c:v>
                </c:pt>
                <c:pt idx="11813">
                  <c:v>196.88333333333344</c:v>
                </c:pt>
                <c:pt idx="11814">
                  <c:v>196.9</c:v>
                </c:pt>
                <c:pt idx="11815">
                  <c:v>196.9166666666666</c:v>
                </c:pt>
                <c:pt idx="11816">
                  <c:v>196.93333333333339</c:v>
                </c:pt>
                <c:pt idx="11817">
                  <c:v>196.95000000000005</c:v>
                </c:pt>
                <c:pt idx="11818">
                  <c:v>196.96666666666661</c:v>
                </c:pt>
                <c:pt idx="11819">
                  <c:v>196.98333333333343</c:v>
                </c:pt>
                <c:pt idx="11820">
                  <c:v>197</c:v>
                </c:pt>
                <c:pt idx="11821">
                  <c:v>197.01666666666662</c:v>
                </c:pt>
                <c:pt idx="11822">
                  <c:v>197.03333333333339</c:v>
                </c:pt>
                <c:pt idx="11823">
                  <c:v>197.05</c:v>
                </c:pt>
                <c:pt idx="11824">
                  <c:v>197.06666666666661</c:v>
                </c:pt>
                <c:pt idx="11825">
                  <c:v>197.0833333333334</c:v>
                </c:pt>
                <c:pt idx="11826">
                  <c:v>197.1</c:v>
                </c:pt>
                <c:pt idx="11827">
                  <c:v>197.11666666666659</c:v>
                </c:pt>
                <c:pt idx="11828">
                  <c:v>197.13333333333338</c:v>
                </c:pt>
                <c:pt idx="11829">
                  <c:v>197.15</c:v>
                </c:pt>
                <c:pt idx="11830">
                  <c:v>197.1666666666666</c:v>
                </c:pt>
                <c:pt idx="11831">
                  <c:v>197.18333333333339</c:v>
                </c:pt>
                <c:pt idx="11832">
                  <c:v>197.2</c:v>
                </c:pt>
                <c:pt idx="11833">
                  <c:v>197.21666666666655</c:v>
                </c:pt>
                <c:pt idx="11834">
                  <c:v>197.23333333333338</c:v>
                </c:pt>
                <c:pt idx="11835">
                  <c:v>197.25</c:v>
                </c:pt>
                <c:pt idx="11836">
                  <c:v>197.26666666666662</c:v>
                </c:pt>
                <c:pt idx="11837">
                  <c:v>197.28333333333339</c:v>
                </c:pt>
                <c:pt idx="11838">
                  <c:v>197.3</c:v>
                </c:pt>
                <c:pt idx="11839">
                  <c:v>197.31666666666661</c:v>
                </c:pt>
                <c:pt idx="11840">
                  <c:v>197.3333333333334</c:v>
                </c:pt>
                <c:pt idx="11841">
                  <c:v>197.35000000000005</c:v>
                </c:pt>
                <c:pt idx="11842">
                  <c:v>197.36666666666665</c:v>
                </c:pt>
                <c:pt idx="11843">
                  <c:v>197.38333333333344</c:v>
                </c:pt>
                <c:pt idx="11844">
                  <c:v>197.4</c:v>
                </c:pt>
                <c:pt idx="11845">
                  <c:v>197.4166666666666</c:v>
                </c:pt>
                <c:pt idx="11846">
                  <c:v>197.43333333333339</c:v>
                </c:pt>
                <c:pt idx="11847">
                  <c:v>197.45000000000005</c:v>
                </c:pt>
                <c:pt idx="11848">
                  <c:v>197.46666666666661</c:v>
                </c:pt>
                <c:pt idx="11849">
                  <c:v>197.48333333333343</c:v>
                </c:pt>
                <c:pt idx="11850">
                  <c:v>197.5</c:v>
                </c:pt>
                <c:pt idx="11851">
                  <c:v>197.51666666666662</c:v>
                </c:pt>
                <c:pt idx="11852">
                  <c:v>197.53333333333339</c:v>
                </c:pt>
                <c:pt idx="11853">
                  <c:v>197.55</c:v>
                </c:pt>
                <c:pt idx="11854">
                  <c:v>197.56666666666661</c:v>
                </c:pt>
                <c:pt idx="11855">
                  <c:v>197.5833333333334</c:v>
                </c:pt>
                <c:pt idx="11856">
                  <c:v>197.6</c:v>
                </c:pt>
                <c:pt idx="11857">
                  <c:v>197.61666666666659</c:v>
                </c:pt>
                <c:pt idx="11858">
                  <c:v>197.63333333333338</c:v>
                </c:pt>
                <c:pt idx="11859">
                  <c:v>197.65</c:v>
                </c:pt>
                <c:pt idx="11860">
                  <c:v>197.6666666666666</c:v>
                </c:pt>
                <c:pt idx="11861">
                  <c:v>197.68333333333339</c:v>
                </c:pt>
                <c:pt idx="11862">
                  <c:v>197.7</c:v>
                </c:pt>
                <c:pt idx="11863">
                  <c:v>197.71666666666655</c:v>
                </c:pt>
                <c:pt idx="11864">
                  <c:v>197.73333333333338</c:v>
                </c:pt>
                <c:pt idx="11865">
                  <c:v>197.75</c:v>
                </c:pt>
                <c:pt idx="11866">
                  <c:v>197.76666666666662</c:v>
                </c:pt>
                <c:pt idx="11867">
                  <c:v>197.78333333333339</c:v>
                </c:pt>
                <c:pt idx="11868">
                  <c:v>197.8</c:v>
                </c:pt>
                <c:pt idx="11869">
                  <c:v>197.81666666666661</c:v>
                </c:pt>
                <c:pt idx="11870">
                  <c:v>197.8333333333334</c:v>
                </c:pt>
                <c:pt idx="11871">
                  <c:v>197.85000000000005</c:v>
                </c:pt>
                <c:pt idx="11872">
                  <c:v>197.86666666666665</c:v>
                </c:pt>
                <c:pt idx="11873">
                  <c:v>197.88333333333344</c:v>
                </c:pt>
                <c:pt idx="11874">
                  <c:v>197.9</c:v>
                </c:pt>
                <c:pt idx="11875">
                  <c:v>197.9166666666666</c:v>
                </c:pt>
                <c:pt idx="11876">
                  <c:v>197.93333333333339</c:v>
                </c:pt>
                <c:pt idx="11877">
                  <c:v>197.95000000000005</c:v>
                </c:pt>
                <c:pt idx="11878">
                  <c:v>197.96666666666661</c:v>
                </c:pt>
                <c:pt idx="11879">
                  <c:v>197.98333333333343</c:v>
                </c:pt>
                <c:pt idx="11880">
                  <c:v>198</c:v>
                </c:pt>
                <c:pt idx="11881">
                  <c:v>198.01666666666662</c:v>
                </c:pt>
                <c:pt idx="11882">
                  <c:v>198.03333333333339</c:v>
                </c:pt>
                <c:pt idx="11883">
                  <c:v>198.05</c:v>
                </c:pt>
                <c:pt idx="11884">
                  <c:v>198.06666666666661</c:v>
                </c:pt>
                <c:pt idx="11885">
                  <c:v>198.0833333333334</c:v>
                </c:pt>
                <c:pt idx="11886">
                  <c:v>198.1</c:v>
                </c:pt>
                <c:pt idx="11887">
                  <c:v>198.11666666666659</c:v>
                </c:pt>
                <c:pt idx="11888">
                  <c:v>198.13333333333338</c:v>
                </c:pt>
                <c:pt idx="11889">
                  <c:v>198.15</c:v>
                </c:pt>
                <c:pt idx="11890">
                  <c:v>198.1666666666666</c:v>
                </c:pt>
                <c:pt idx="11891">
                  <c:v>198.18333333333339</c:v>
                </c:pt>
                <c:pt idx="11892">
                  <c:v>198.2</c:v>
                </c:pt>
                <c:pt idx="11893">
                  <c:v>198.21666666666655</c:v>
                </c:pt>
                <c:pt idx="11894">
                  <c:v>198.23333333333338</c:v>
                </c:pt>
                <c:pt idx="11895">
                  <c:v>198.25</c:v>
                </c:pt>
                <c:pt idx="11896">
                  <c:v>198.26666666666662</c:v>
                </c:pt>
                <c:pt idx="11897">
                  <c:v>198.28333333333339</c:v>
                </c:pt>
                <c:pt idx="11898">
                  <c:v>198.3</c:v>
                </c:pt>
                <c:pt idx="11899">
                  <c:v>198.31666666666661</c:v>
                </c:pt>
                <c:pt idx="11900">
                  <c:v>198.3333333333334</c:v>
                </c:pt>
                <c:pt idx="11901">
                  <c:v>198.35000000000005</c:v>
                </c:pt>
                <c:pt idx="11902">
                  <c:v>198.36666666666665</c:v>
                </c:pt>
                <c:pt idx="11903">
                  <c:v>198.38333333333344</c:v>
                </c:pt>
                <c:pt idx="11904">
                  <c:v>198.4</c:v>
                </c:pt>
                <c:pt idx="11905">
                  <c:v>198.4166666666666</c:v>
                </c:pt>
                <c:pt idx="11906">
                  <c:v>198.43333333333339</c:v>
                </c:pt>
                <c:pt idx="11907">
                  <c:v>198.45000000000005</c:v>
                </c:pt>
                <c:pt idx="11908">
                  <c:v>198.46666666666661</c:v>
                </c:pt>
                <c:pt idx="11909">
                  <c:v>198.48333333333343</c:v>
                </c:pt>
                <c:pt idx="11910">
                  <c:v>198.5</c:v>
                </c:pt>
                <c:pt idx="11911">
                  <c:v>198.51666666666662</c:v>
                </c:pt>
                <c:pt idx="11912">
                  <c:v>198.53333333333339</c:v>
                </c:pt>
                <c:pt idx="11913">
                  <c:v>198.55</c:v>
                </c:pt>
                <c:pt idx="11914">
                  <c:v>198.56666666666661</c:v>
                </c:pt>
                <c:pt idx="11915">
                  <c:v>198.5833333333334</c:v>
                </c:pt>
                <c:pt idx="11916">
                  <c:v>198.6</c:v>
                </c:pt>
                <c:pt idx="11917">
                  <c:v>198.61666666666659</c:v>
                </c:pt>
                <c:pt idx="11918">
                  <c:v>198.63333333333338</c:v>
                </c:pt>
                <c:pt idx="11919">
                  <c:v>198.65</c:v>
                </c:pt>
                <c:pt idx="11920">
                  <c:v>198.6666666666666</c:v>
                </c:pt>
                <c:pt idx="11921">
                  <c:v>198.68333333333339</c:v>
                </c:pt>
                <c:pt idx="11922">
                  <c:v>198.7</c:v>
                </c:pt>
                <c:pt idx="11923">
                  <c:v>198.71666666666655</c:v>
                </c:pt>
                <c:pt idx="11924">
                  <c:v>198.73333333333338</c:v>
                </c:pt>
                <c:pt idx="11925">
                  <c:v>198.75</c:v>
                </c:pt>
                <c:pt idx="11926">
                  <c:v>198.76666666666662</c:v>
                </c:pt>
                <c:pt idx="11927">
                  <c:v>198.78333333333339</c:v>
                </c:pt>
                <c:pt idx="11928">
                  <c:v>198.8</c:v>
                </c:pt>
                <c:pt idx="11929">
                  <c:v>198.81666666666661</c:v>
                </c:pt>
                <c:pt idx="11930">
                  <c:v>198.8333333333334</c:v>
                </c:pt>
                <c:pt idx="11931">
                  <c:v>198.85000000000005</c:v>
                </c:pt>
                <c:pt idx="11932">
                  <c:v>198.86666666666665</c:v>
                </c:pt>
                <c:pt idx="11933">
                  <c:v>198.88333333333344</c:v>
                </c:pt>
                <c:pt idx="11934">
                  <c:v>198.9</c:v>
                </c:pt>
                <c:pt idx="11935">
                  <c:v>198.9166666666666</c:v>
                </c:pt>
                <c:pt idx="11936">
                  <c:v>198.93333333333339</c:v>
                </c:pt>
                <c:pt idx="11937">
                  <c:v>198.95000000000005</c:v>
                </c:pt>
                <c:pt idx="11938">
                  <c:v>198.96666666666661</c:v>
                </c:pt>
                <c:pt idx="11939">
                  <c:v>198.98333333333343</c:v>
                </c:pt>
                <c:pt idx="11940">
                  <c:v>199</c:v>
                </c:pt>
                <c:pt idx="11941">
                  <c:v>199.01666666666662</c:v>
                </c:pt>
                <c:pt idx="11942">
                  <c:v>199.03333333333339</c:v>
                </c:pt>
                <c:pt idx="11943">
                  <c:v>199.05</c:v>
                </c:pt>
                <c:pt idx="11944">
                  <c:v>199.06666666666661</c:v>
                </c:pt>
                <c:pt idx="11945">
                  <c:v>199.0833333333334</c:v>
                </c:pt>
                <c:pt idx="11946">
                  <c:v>199.1</c:v>
                </c:pt>
                <c:pt idx="11947">
                  <c:v>199.11666666666659</c:v>
                </c:pt>
                <c:pt idx="11948">
                  <c:v>199.13333333333338</c:v>
                </c:pt>
                <c:pt idx="11949">
                  <c:v>199.15</c:v>
                </c:pt>
                <c:pt idx="11950">
                  <c:v>199.1666666666666</c:v>
                </c:pt>
                <c:pt idx="11951">
                  <c:v>199.18333333333339</c:v>
                </c:pt>
                <c:pt idx="11952">
                  <c:v>199.2</c:v>
                </c:pt>
                <c:pt idx="11953">
                  <c:v>199.21666666666655</c:v>
                </c:pt>
                <c:pt idx="11954">
                  <c:v>199.23333333333338</c:v>
                </c:pt>
                <c:pt idx="11955">
                  <c:v>199.25</c:v>
                </c:pt>
                <c:pt idx="11956">
                  <c:v>199.26666666666662</c:v>
                </c:pt>
                <c:pt idx="11957">
                  <c:v>199.28333333333339</c:v>
                </c:pt>
                <c:pt idx="11958">
                  <c:v>199.3</c:v>
                </c:pt>
                <c:pt idx="11959">
                  <c:v>199.31666666666661</c:v>
                </c:pt>
                <c:pt idx="11960">
                  <c:v>199.3333333333334</c:v>
                </c:pt>
                <c:pt idx="11961">
                  <c:v>199.35000000000005</c:v>
                </c:pt>
                <c:pt idx="11962">
                  <c:v>199.36666666666665</c:v>
                </c:pt>
                <c:pt idx="11963">
                  <c:v>199.38333333333344</c:v>
                </c:pt>
                <c:pt idx="11964">
                  <c:v>199.4</c:v>
                </c:pt>
                <c:pt idx="11965">
                  <c:v>199.4166666666666</c:v>
                </c:pt>
                <c:pt idx="11966">
                  <c:v>199.43333333333339</c:v>
                </c:pt>
                <c:pt idx="11967">
                  <c:v>199.45000000000005</c:v>
                </c:pt>
                <c:pt idx="11968">
                  <c:v>199.46666666666661</c:v>
                </c:pt>
                <c:pt idx="11969">
                  <c:v>199.48333333333343</c:v>
                </c:pt>
                <c:pt idx="11970">
                  <c:v>199.5</c:v>
                </c:pt>
                <c:pt idx="11971">
                  <c:v>199.51666666666662</c:v>
                </c:pt>
                <c:pt idx="11972">
                  <c:v>199.53333333333339</c:v>
                </c:pt>
                <c:pt idx="11973">
                  <c:v>199.55</c:v>
                </c:pt>
                <c:pt idx="11974">
                  <c:v>199.56666666666661</c:v>
                </c:pt>
                <c:pt idx="11975">
                  <c:v>199.5833333333334</c:v>
                </c:pt>
                <c:pt idx="11976">
                  <c:v>199.6</c:v>
                </c:pt>
                <c:pt idx="11977">
                  <c:v>199.61666666666659</c:v>
                </c:pt>
                <c:pt idx="11978">
                  <c:v>199.63333333333338</c:v>
                </c:pt>
                <c:pt idx="11979">
                  <c:v>199.65</c:v>
                </c:pt>
                <c:pt idx="11980">
                  <c:v>199.6666666666666</c:v>
                </c:pt>
                <c:pt idx="11981">
                  <c:v>199.68333333333339</c:v>
                </c:pt>
                <c:pt idx="11982">
                  <c:v>199.7</c:v>
                </c:pt>
                <c:pt idx="11983">
                  <c:v>199.71666666666655</c:v>
                </c:pt>
                <c:pt idx="11984">
                  <c:v>199.73333333333338</c:v>
                </c:pt>
                <c:pt idx="11985">
                  <c:v>199.75</c:v>
                </c:pt>
                <c:pt idx="11986">
                  <c:v>199.76666666666662</c:v>
                </c:pt>
                <c:pt idx="11987">
                  <c:v>199.78333333333339</c:v>
                </c:pt>
                <c:pt idx="11988">
                  <c:v>199.8</c:v>
                </c:pt>
                <c:pt idx="11989">
                  <c:v>199.81666666666661</c:v>
                </c:pt>
                <c:pt idx="11990">
                  <c:v>199.8333333333334</c:v>
                </c:pt>
                <c:pt idx="11991">
                  <c:v>199.85000000000005</c:v>
                </c:pt>
                <c:pt idx="11992">
                  <c:v>199.86666666666665</c:v>
                </c:pt>
                <c:pt idx="11993">
                  <c:v>199.88333333333344</c:v>
                </c:pt>
                <c:pt idx="11994">
                  <c:v>199.9</c:v>
                </c:pt>
                <c:pt idx="11995">
                  <c:v>199.9166666666666</c:v>
                </c:pt>
                <c:pt idx="11996">
                  <c:v>199.93333333333339</c:v>
                </c:pt>
                <c:pt idx="11997">
                  <c:v>199.95000000000005</c:v>
                </c:pt>
                <c:pt idx="11998">
                  <c:v>199.96666666666661</c:v>
                </c:pt>
                <c:pt idx="11999">
                  <c:v>199.98333333333343</c:v>
                </c:pt>
                <c:pt idx="12000">
                  <c:v>200</c:v>
                </c:pt>
                <c:pt idx="12001">
                  <c:v>200.01666666666662</c:v>
                </c:pt>
                <c:pt idx="12002">
                  <c:v>200.03333333333339</c:v>
                </c:pt>
                <c:pt idx="12003">
                  <c:v>200.05</c:v>
                </c:pt>
                <c:pt idx="12004">
                  <c:v>200.06666666666661</c:v>
                </c:pt>
                <c:pt idx="12005">
                  <c:v>200.0833333333334</c:v>
                </c:pt>
                <c:pt idx="12006">
                  <c:v>200.1</c:v>
                </c:pt>
                <c:pt idx="12007">
                  <c:v>200.11666666666659</c:v>
                </c:pt>
                <c:pt idx="12008">
                  <c:v>200.13333333333338</c:v>
                </c:pt>
                <c:pt idx="12009">
                  <c:v>200.15</c:v>
                </c:pt>
                <c:pt idx="12010">
                  <c:v>200.1666666666666</c:v>
                </c:pt>
                <c:pt idx="12011">
                  <c:v>200.18333333333339</c:v>
                </c:pt>
                <c:pt idx="12012">
                  <c:v>200.2</c:v>
                </c:pt>
                <c:pt idx="12013">
                  <c:v>200.21666666666655</c:v>
                </c:pt>
                <c:pt idx="12014">
                  <c:v>200.23333333333338</c:v>
                </c:pt>
                <c:pt idx="12015">
                  <c:v>200.25</c:v>
                </c:pt>
                <c:pt idx="12016">
                  <c:v>200.26666666666662</c:v>
                </c:pt>
                <c:pt idx="12017">
                  <c:v>200.28333333333339</c:v>
                </c:pt>
                <c:pt idx="12018">
                  <c:v>200.3</c:v>
                </c:pt>
                <c:pt idx="12019">
                  <c:v>200.31666666666661</c:v>
                </c:pt>
                <c:pt idx="12020">
                  <c:v>200.3333333333334</c:v>
                </c:pt>
                <c:pt idx="12021">
                  <c:v>200.35000000000005</c:v>
                </c:pt>
                <c:pt idx="12022">
                  <c:v>200.36666666666665</c:v>
                </c:pt>
                <c:pt idx="12023">
                  <c:v>200.38333333333344</c:v>
                </c:pt>
                <c:pt idx="12024">
                  <c:v>200.4</c:v>
                </c:pt>
                <c:pt idx="12025">
                  <c:v>200.4166666666666</c:v>
                </c:pt>
                <c:pt idx="12026">
                  <c:v>200.43333333333339</c:v>
                </c:pt>
                <c:pt idx="12027">
                  <c:v>200.45000000000005</c:v>
                </c:pt>
                <c:pt idx="12028">
                  <c:v>200.46666666666661</c:v>
                </c:pt>
                <c:pt idx="12029">
                  <c:v>200.48333333333343</c:v>
                </c:pt>
                <c:pt idx="12030">
                  <c:v>200.5</c:v>
                </c:pt>
                <c:pt idx="12031">
                  <c:v>200.51666666666662</c:v>
                </c:pt>
                <c:pt idx="12032">
                  <c:v>200.53333333333339</c:v>
                </c:pt>
                <c:pt idx="12033">
                  <c:v>200.55</c:v>
                </c:pt>
                <c:pt idx="12034">
                  <c:v>200.56666666666661</c:v>
                </c:pt>
                <c:pt idx="12035">
                  <c:v>200.5833333333334</c:v>
                </c:pt>
                <c:pt idx="12036">
                  <c:v>200.6</c:v>
                </c:pt>
                <c:pt idx="12037">
                  <c:v>200.61666666666659</c:v>
                </c:pt>
                <c:pt idx="12038">
                  <c:v>200.63333333333338</c:v>
                </c:pt>
                <c:pt idx="12039">
                  <c:v>200.65</c:v>
                </c:pt>
                <c:pt idx="12040">
                  <c:v>200.6666666666666</c:v>
                </c:pt>
                <c:pt idx="12041">
                  <c:v>200.68333333333339</c:v>
                </c:pt>
                <c:pt idx="12042">
                  <c:v>200.7</c:v>
                </c:pt>
                <c:pt idx="12043">
                  <c:v>200.71666666666655</c:v>
                </c:pt>
                <c:pt idx="12044">
                  <c:v>200.73333333333338</c:v>
                </c:pt>
                <c:pt idx="12045">
                  <c:v>200.75</c:v>
                </c:pt>
                <c:pt idx="12046">
                  <c:v>200.76666666666662</c:v>
                </c:pt>
                <c:pt idx="12047">
                  <c:v>200.78333333333339</c:v>
                </c:pt>
                <c:pt idx="12048">
                  <c:v>200.8</c:v>
                </c:pt>
                <c:pt idx="12049">
                  <c:v>200.81666666666661</c:v>
                </c:pt>
                <c:pt idx="12050">
                  <c:v>200.8333333333334</c:v>
                </c:pt>
                <c:pt idx="12051">
                  <c:v>200.85000000000005</c:v>
                </c:pt>
                <c:pt idx="12052">
                  <c:v>200.86666666666665</c:v>
                </c:pt>
                <c:pt idx="12053">
                  <c:v>200.88333333333344</c:v>
                </c:pt>
                <c:pt idx="12054">
                  <c:v>200.9</c:v>
                </c:pt>
                <c:pt idx="12055">
                  <c:v>200.9166666666666</c:v>
                </c:pt>
                <c:pt idx="12056">
                  <c:v>200.93333333333339</c:v>
                </c:pt>
                <c:pt idx="12057">
                  <c:v>200.95000000000005</c:v>
                </c:pt>
                <c:pt idx="12058">
                  <c:v>200.96666666666661</c:v>
                </c:pt>
                <c:pt idx="12059">
                  <c:v>200.98333333333343</c:v>
                </c:pt>
                <c:pt idx="12060">
                  <c:v>201</c:v>
                </c:pt>
                <c:pt idx="12061">
                  <c:v>201.01666666666662</c:v>
                </c:pt>
                <c:pt idx="12062">
                  <c:v>201.03333333333339</c:v>
                </c:pt>
                <c:pt idx="12063">
                  <c:v>201.05</c:v>
                </c:pt>
                <c:pt idx="12064">
                  <c:v>201.06666666666661</c:v>
                </c:pt>
                <c:pt idx="12065">
                  <c:v>201.0833333333334</c:v>
                </c:pt>
                <c:pt idx="12066">
                  <c:v>201.1</c:v>
                </c:pt>
                <c:pt idx="12067">
                  <c:v>201.11666666666659</c:v>
                </c:pt>
                <c:pt idx="12068">
                  <c:v>201.13333333333338</c:v>
                </c:pt>
                <c:pt idx="12069">
                  <c:v>201.15</c:v>
                </c:pt>
                <c:pt idx="12070">
                  <c:v>201.1666666666666</c:v>
                </c:pt>
                <c:pt idx="12071">
                  <c:v>201.18333333333339</c:v>
                </c:pt>
                <c:pt idx="12072">
                  <c:v>201.2</c:v>
                </c:pt>
                <c:pt idx="12073">
                  <c:v>201.21666666666655</c:v>
                </c:pt>
                <c:pt idx="12074">
                  <c:v>201.23333333333338</c:v>
                </c:pt>
                <c:pt idx="12075">
                  <c:v>201.25</c:v>
                </c:pt>
                <c:pt idx="12076">
                  <c:v>201.26666666666662</c:v>
                </c:pt>
                <c:pt idx="12077">
                  <c:v>201.28333333333339</c:v>
                </c:pt>
                <c:pt idx="12078">
                  <c:v>201.3</c:v>
                </c:pt>
                <c:pt idx="12079">
                  <c:v>201.31666666666661</c:v>
                </c:pt>
                <c:pt idx="12080">
                  <c:v>201.3333333333334</c:v>
                </c:pt>
                <c:pt idx="12081">
                  <c:v>201.35000000000005</c:v>
                </c:pt>
                <c:pt idx="12082">
                  <c:v>201.36666666666665</c:v>
                </c:pt>
                <c:pt idx="12083">
                  <c:v>201.38333333333344</c:v>
                </c:pt>
                <c:pt idx="12084">
                  <c:v>201.4</c:v>
                </c:pt>
                <c:pt idx="12085">
                  <c:v>201.4166666666666</c:v>
                </c:pt>
                <c:pt idx="12086">
                  <c:v>201.43333333333339</c:v>
                </c:pt>
                <c:pt idx="12087">
                  <c:v>201.45000000000005</c:v>
                </c:pt>
                <c:pt idx="12088">
                  <c:v>201.46666666666661</c:v>
                </c:pt>
                <c:pt idx="12089">
                  <c:v>201.48333333333343</c:v>
                </c:pt>
                <c:pt idx="12090">
                  <c:v>201.5</c:v>
                </c:pt>
                <c:pt idx="12091">
                  <c:v>201.51666666666662</c:v>
                </c:pt>
                <c:pt idx="12092">
                  <c:v>201.53333333333339</c:v>
                </c:pt>
                <c:pt idx="12093">
                  <c:v>201.55</c:v>
                </c:pt>
                <c:pt idx="12094">
                  <c:v>201.56666666666661</c:v>
                </c:pt>
                <c:pt idx="12095">
                  <c:v>201.5833333333334</c:v>
                </c:pt>
                <c:pt idx="12096">
                  <c:v>201.6</c:v>
                </c:pt>
                <c:pt idx="12097">
                  <c:v>201.61666666666659</c:v>
                </c:pt>
                <c:pt idx="12098">
                  <c:v>201.63333333333338</c:v>
                </c:pt>
                <c:pt idx="12099">
                  <c:v>201.65</c:v>
                </c:pt>
                <c:pt idx="12100">
                  <c:v>201.6666666666666</c:v>
                </c:pt>
                <c:pt idx="12101">
                  <c:v>201.68333333333339</c:v>
                </c:pt>
                <c:pt idx="12102">
                  <c:v>201.7</c:v>
                </c:pt>
                <c:pt idx="12103">
                  <c:v>201.71666666666655</c:v>
                </c:pt>
                <c:pt idx="12104">
                  <c:v>201.73333333333338</c:v>
                </c:pt>
                <c:pt idx="12105">
                  <c:v>201.75</c:v>
                </c:pt>
                <c:pt idx="12106">
                  <c:v>201.76666666666662</c:v>
                </c:pt>
                <c:pt idx="12107">
                  <c:v>201.78333333333339</c:v>
                </c:pt>
                <c:pt idx="12108">
                  <c:v>201.8</c:v>
                </c:pt>
                <c:pt idx="12109">
                  <c:v>201.81666666666661</c:v>
                </c:pt>
                <c:pt idx="12110">
                  <c:v>201.8333333333334</c:v>
                </c:pt>
                <c:pt idx="12111">
                  <c:v>201.85000000000005</c:v>
                </c:pt>
                <c:pt idx="12112">
                  <c:v>201.86666666666665</c:v>
                </c:pt>
                <c:pt idx="12113">
                  <c:v>201.88333333333344</c:v>
                </c:pt>
                <c:pt idx="12114">
                  <c:v>201.9</c:v>
                </c:pt>
                <c:pt idx="12115">
                  <c:v>201.9166666666666</c:v>
                </c:pt>
                <c:pt idx="12116">
                  <c:v>201.93333333333339</c:v>
                </c:pt>
                <c:pt idx="12117">
                  <c:v>201.95000000000005</c:v>
                </c:pt>
                <c:pt idx="12118">
                  <c:v>201.96666666666661</c:v>
                </c:pt>
                <c:pt idx="12119">
                  <c:v>201.98333333333343</c:v>
                </c:pt>
                <c:pt idx="12120">
                  <c:v>202</c:v>
                </c:pt>
                <c:pt idx="12121">
                  <c:v>202.01666666666662</c:v>
                </c:pt>
                <c:pt idx="12122">
                  <c:v>202.03333333333339</c:v>
                </c:pt>
                <c:pt idx="12123">
                  <c:v>202.05</c:v>
                </c:pt>
                <c:pt idx="12124">
                  <c:v>202.06666666666661</c:v>
                </c:pt>
                <c:pt idx="12125">
                  <c:v>202.0833333333334</c:v>
                </c:pt>
                <c:pt idx="12126">
                  <c:v>202.1</c:v>
                </c:pt>
                <c:pt idx="12127">
                  <c:v>202.11666666666659</c:v>
                </c:pt>
                <c:pt idx="12128">
                  <c:v>202.13333333333338</c:v>
                </c:pt>
                <c:pt idx="12129">
                  <c:v>202.15</c:v>
                </c:pt>
                <c:pt idx="12130">
                  <c:v>202.1666666666666</c:v>
                </c:pt>
                <c:pt idx="12131">
                  <c:v>202.18333333333339</c:v>
                </c:pt>
                <c:pt idx="12132">
                  <c:v>202.2</c:v>
                </c:pt>
                <c:pt idx="12133">
                  <c:v>202.21666666666655</c:v>
                </c:pt>
                <c:pt idx="12134">
                  <c:v>202.23333333333338</c:v>
                </c:pt>
                <c:pt idx="12135">
                  <c:v>202.25</c:v>
                </c:pt>
                <c:pt idx="12136">
                  <c:v>202.26666666666662</c:v>
                </c:pt>
                <c:pt idx="12137">
                  <c:v>202.28333333333339</c:v>
                </c:pt>
                <c:pt idx="12138">
                  <c:v>202.3</c:v>
                </c:pt>
                <c:pt idx="12139">
                  <c:v>202.31666666666661</c:v>
                </c:pt>
                <c:pt idx="12140">
                  <c:v>202.3333333333334</c:v>
                </c:pt>
                <c:pt idx="12141">
                  <c:v>202.35000000000005</c:v>
                </c:pt>
                <c:pt idx="12142">
                  <c:v>202.36666666666665</c:v>
                </c:pt>
                <c:pt idx="12143">
                  <c:v>202.38333333333344</c:v>
                </c:pt>
                <c:pt idx="12144">
                  <c:v>202.4</c:v>
                </c:pt>
                <c:pt idx="12145">
                  <c:v>202.4166666666666</c:v>
                </c:pt>
                <c:pt idx="12146">
                  <c:v>202.43333333333339</c:v>
                </c:pt>
                <c:pt idx="12147">
                  <c:v>202.45000000000005</c:v>
                </c:pt>
                <c:pt idx="12148">
                  <c:v>202.46666666666661</c:v>
                </c:pt>
                <c:pt idx="12149">
                  <c:v>202.48333333333343</c:v>
                </c:pt>
                <c:pt idx="12150">
                  <c:v>202.5</c:v>
                </c:pt>
                <c:pt idx="12151">
                  <c:v>202.51666666666662</c:v>
                </c:pt>
                <c:pt idx="12152">
                  <c:v>202.53333333333339</c:v>
                </c:pt>
                <c:pt idx="12153">
                  <c:v>202.55</c:v>
                </c:pt>
                <c:pt idx="12154">
                  <c:v>202.56666666666661</c:v>
                </c:pt>
                <c:pt idx="12155">
                  <c:v>202.5833333333334</c:v>
                </c:pt>
                <c:pt idx="12156">
                  <c:v>202.6</c:v>
                </c:pt>
                <c:pt idx="12157">
                  <c:v>202.61666666666659</c:v>
                </c:pt>
                <c:pt idx="12158">
                  <c:v>202.63333333333338</c:v>
                </c:pt>
                <c:pt idx="12159">
                  <c:v>202.65</c:v>
                </c:pt>
                <c:pt idx="12160">
                  <c:v>202.6666666666666</c:v>
                </c:pt>
                <c:pt idx="12161">
                  <c:v>202.68333333333339</c:v>
                </c:pt>
                <c:pt idx="12162">
                  <c:v>202.7</c:v>
                </c:pt>
                <c:pt idx="12163">
                  <c:v>202.71666666666655</c:v>
                </c:pt>
                <c:pt idx="12164">
                  <c:v>202.73333333333338</c:v>
                </c:pt>
                <c:pt idx="12165">
                  <c:v>202.75</c:v>
                </c:pt>
                <c:pt idx="12166">
                  <c:v>202.76666666666662</c:v>
                </c:pt>
                <c:pt idx="12167">
                  <c:v>202.78333333333339</c:v>
                </c:pt>
                <c:pt idx="12168">
                  <c:v>202.8</c:v>
                </c:pt>
                <c:pt idx="12169">
                  <c:v>202.81666666666661</c:v>
                </c:pt>
                <c:pt idx="12170">
                  <c:v>202.8333333333334</c:v>
                </c:pt>
                <c:pt idx="12171">
                  <c:v>202.85000000000005</c:v>
                </c:pt>
                <c:pt idx="12172">
                  <c:v>202.86666666666665</c:v>
                </c:pt>
                <c:pt idx="12173">
                  <c:v>202.88333333333344</c:v>
                </c:pt>
                <c:pt idx="12174">
                  <c:v>202.9</c:v>
                </c:pt>
                <c:pt idx="12175">
                  <c:v>202.9166666666666</c:v>
                </c:pt>
                <c:pt idx="12176">
                  <c:v>202.93333333333339</c:v>
                </c:pt>
                <c:pt idx="12177">
                  <c:v>202.95000000000005</c:v>
                </c:pt>
                <c:pt idx="12178">
                  <c:v>202.96666666666661</c:v>
                </c:pt>
                <c:pt idx="12179">
                  <c:v>202.98333333333343</c:v>
                </c:pt>
                <c:pt idx="12180">
                  <c:v>203</c:v>
                </c:pt>
                <c:pt idx="12181">
                  <c:v>203.01666666666662</c:v>
                </c:pt>
                <c:pt idx="12182">
                  <c:v>203.03333333333339</c:v>
                </c:pt>
                <c:pt idx="12183">
                  <c:v>203.05</c:v>
                </c:pt>
                <c:pt idx="12184">
                  <c:v>203.06666666666661</c:v>
                </c:pt>
                <c:pt idx="12185">
                  <c:v>203.0833333333334</c:v>
                </c:pt>
                <c:pt idx="12186">
                  <c:v>203.1</c:v>
                </c:pt>
                <c:pt idx="12187">
                  <c:v>203.11666666666659</c:v>
                </c:pt>
                <c:pt idx="12188">
                  <c:v>203.13333333333338</c:v>
                </c:pt>
                <c:pt idx="12189">
                  <c:v>203.15</c:v>
                </c:pt>
                <c:pt idx="12190">
                  <c:v>203.1666666666666</c:v>
                </c:pt>
                <c:pt idx="12191">
                  <c:v>203.18333333333339</c:v>
                </c:pt>
                <c:pt idx="12192">
                  <c:v>203.2</c:v>
                </c:pt>
                <c:pt idx="12193">
                  <c:v>203.21666666666655</c:v>
                </c:pt>
                <c:pt idx="12194">
                  <c:v>203.23333333333338</c:v>
                </c:pt>
                <c:pt idx="12195">
                  <c:v>203.25</c:v>
                </c:pt>
                <c:pt idx="12196">
                  <c:v>203.26666666666662</c:v>
                </c:pt>
                <c:pt idx="12197">
                  <c:v>203.28333333333339</c:v>
                </c:pt>
                <c:pt idx="12198">
                  <c:v>203.3</c:v>
                </c:pt>
                <c:pt idx="12199">
                  <c:v>203.31666666666661</c:v>
                </c:pt>
                <c:pt idx="12200">
                  <c:v>203.3333333333334</c:v>
                </c:pt>
                <c:pt idx="12201">
                  <c:v>203.35000000000005</c:v>
                </c:pt>
                <c:pt idx="12202">
                  <c:v>203.36666666666665</c:v>
                </c:pt>
                <c:pt idx="12203">
                  <c:v>203.38333333333344</c:v>
                </c:pt>
                <c:pt idx="12204">
                  <c:v>203.4</c:v>
                </c:pt>
                <c:pt idx="12205">
                  <c:v>203.4166666666666</c:v>
                </c:pt>
                <c:pt idx="12206">
                  <c:v>203.43333333333339</c:v>
                </c:pt>
                <c:pt idx="12207">
                  <c:v>203.45000000000005</c:v>
                </c:pt>
                <c:pt idx="12208">
                  <c:v>203.46666666666661</c:v>
                </c:pt>
                <c:pt idx="12209">
                  <c:v>203.48333333333343</c:v>
                </c:pt>
                <c:pt idx="12210">
                  <c:v>203.5</c:v>
                </c:pt>
                <c:pt idx="12211">
                  <c:v>203.51666666666662</c:v>
                </c:pt>
                <c:pt idx="12212">
                  <c:v>203.53333333333339</c:v>
                </c:pt>
                <c:pt idx="12213">
                  <c:v>203.55</c:v>
                </c:pt>
                <c:pt idx="12214">
                  <c:v>203.56666666666661</c:v>
                </c:pt>
                <c:pt idx="12215">
                  <c:v>203.5833333333334</c:v>
                </c:pt>
                <c:pt idx="12216">
                  <c:v>203.6</c:v>
                </c:pt>
                <c:pt idx="12217">
                  <c:v>203.61666666666659</c:v>
                </c:pt>
                <c:pt idx="12218">
                  <c:v>203.63333333333338</c:v>
                </c:pt>
                <c:pt idx="12219">
                  <c:v>203.65</c:v>
                </c:pt>
                <c:pt idx="12220">
                  <c:v>203.6666666666666</c:v>
                </c:pt>
                <c:pt idx="12221">
                  <c:v>203.68333333333339</c:v>
                </c:pt>
                <c:pt idx="12222">
                  <c:v>203.7</c:v>
                </c:pt>
                <c:pt idx="12223">
                  <c:v>203.71666666666655</c:v>
                </c:pt>
                <c:pt idx="12224">
                  <c:v>203.73333333333338</c:v>
                </c:pt>
                <c:pt idx="12225">
                  <c:v>203.75</c:v>
                </c:pt>
                <c:pt idx="12226">
                  <c:v>203.76666666666662</c:v>
                </c:pt>
                <c:pt idx="12227">
                  <c:v>203.78333333333339</c:v>
                </c:pt>
                <c:pt idx="12228">
                  <c:v>203.8</c:v>
                </c:pt>
                <c:pt idx="12229">
                  <c:v>203.81666666666661</c:v>
                </c:pt>
                <c:pt idx="12230">
                  <c:v>203.8333333333334</c:v>
                </c:pt>
                <c:pt idx="12231">
                  <c:v>203.85000000000005</c:v>
                </c:pt>
                <c:pt idx="12232">
                  <c:v>203.86666666666665</c:v>
                </c:pt>
                <c:pt idx="12233">
                  <c:v>203.88333333333344</c:v>
                </c:pt>
                <c:pt idx="12234">
                  <c:v>203.9</c:v>
                </c:pt>
                <c:pt idx="12235">
                  <c:v>203.9166666666666</c:v>
                </c:pt>
                <c:pt idx="12236">
                  <c:v>203.93333333333339</c:v>
                </c:pt>
                <c:pt idx="12237">
                  <c:v>203.95000000000005</c:v>
                </c:pt>
                <c:pt idx="12238">
                  <c:v>203.96666666666661</c:v>
                </c:pt>
                <c:pt idx="12239">
                  <c:v>203.98333333333343</c:v>
                </c:pt>
                <c:pt idx="12240">
                  <c:v>204</c:v>
                </c:pt>
                <c:pt idx="12241">
                  <c:v>204.01666666666662</c:v>
                </c:pt>
                <c:pt idx="12242">
                  <c:v>204.03333333333339</c:v>
                </c:pt>
                <c:pt idx="12243">
                  <c:v>204.05</c:v>
                </c:pt>
                <c:pt idx="12244">
                  <c:v>204.06666666666661</c:v>
                </c:pt>
                <c:pt idx="12245">
                  <c:v>204.0833333333334</c:v>
                </c:pt>
                <c:pt idx="12246">
                  <c:v>204.1</c:v>
                </c:pt>
                <c:pt idx="12247">
                  <c:v>204.11666666666659</c:v>
                </c:pt>
                <c:pt idx="12248">
                  <c:v>204.13333333333338</c:v>
                </c:pt>
                <c:pt idx="12249">
                  <c:v>204.15</c:v>
                </c:pt>
                <c:pt idx="12250">
                  <c:v>204.1666666666666</c:v>
                </c:pt>
                <c:pt idx="12251">
                  <c:v>204.18333333333339</c:v>
                </c:pt>
                <c:pt idx="12252">
                  <c:v>204.2</c:v>
                </c:pt>
                <c:pt idx="12253">
                  <c:v>204.21666666666655</c:v>
                </c:pt>
                <c:pt idx="12254">
                  <c:v>204.23333333333338</c:v>
                </c:pt>
                <c:pt idx="12255">
                  <c:v>204.25</c:v>
                </c:pt>
                <c:pt idx="12256">
                  <c:v>204.26666666666662</c:v>
                </c:pt>
                <c:pt idx="12257">
                  <c:v>204.28333333333339</c:v>
                </c:pt>
                <c:pt idx="12258">
                  <c:v>204.3</c:v>
                </c:pt>
                <c:pt idx="12259">
                  <c:v>204.31666666666661</c:v>
                </c:pt>
                <c:pt idx="12260">
                  <c:v>204.3333333333334</c:v>
                </c:pt>
                <c:pt idx="12261">
                  <c:v>204.35000000000005</c:v>
                </c:pt>
                <c:pt idx="12262">
                  <c:v>204.36666666666665</c:v>
                </c:pt>
                <c:pt idx="12263">
                  <c:v>204.38333333333344</c:v>
                </c:pt>
                <c:pt idx="12264">
                  <c:v>204.4</c:v>
                </c:pt>
                <c:pt idx="12265">
                  <c:v>204.4166666666666</c:v>
                </c:pt>
                <c:pt idx="12266">
                  <c:v>204.43333333333339</c:v>
                </c:pt>
                <c:pt idx="12267">
                  <c:v>204.45000000000005</c:v>
                </c:pt>
                <c:pt idx="12268">
                  <c:v>204.46666666666661</c:v>
                </c:pt>
                <c:pt idx="12269">
                  <c:v>204.48333333333343</c:v>
                </c:pt>
                <c:pt idx="12270">
                  <c:v>204.5</c:v>
                </c:pt>
                <c:pt idx="12271">
                  <c:v>204.51666666666662</c:v>
                </c:pt>
                <c:pt idx="12272">
                  <c:v>204.53333333333339</c:v>
                </c:pt>
                <c:pt idx="12273">
                  <c:v>204.55</c:v>
                </c:pt>
                <c:pt idx="12274">
                  <c:v>204.56666666666661</c:v>
                </c:pt>
                <c:pt idx="12275">
                  <c:v>204.5833333333334</c:v>
                </c:pt>
                <c:pt idx="12276">
                  <c:v>204.6</c:v>
                </c:pt>
                <c:pt idx="12277">
                  <c:v>204.61666666666659</c:v>
                </c:pt>
                <c:pt idx="12278">
                  <c:v>204.63333333333338</c:v>
                </c:pt>
                <c:pt idx="12279">
                  <c:v>204.65</c:v>
                </c:pt>
                <c:pt idx="12280">
                  <c:v>204.6666666666666</c:v>
                </c:pt>
                <c:pt idx="12281">
                  <c:v>204.68333333333339</c:v>
                </c:pt>
                <c:pt idx="12282">
                  <c:v>204.7</c:v>
                </c:pt>
                <c:pt idx="12283">
                  <c:v>204.71666666666655</c:v>
                </c:pt>
                <c:pt idx="12284">
                  <c:v>204.73333333333338</c:v>
                </c:pt>
                <c:pt idx="12285">
                  <c:v>204.75</c:v>
                </c:pt>
                <c:pt idx="12286">
                  <c:v>204.76666666666662</c:v>
                </c:pt>
                <c:pt idx="12287">
                  <c:v>204.78333333333339</c:v>
                </c:pt>
                <c:pt idx="12288">
                  <c:v>204.8</c:v>
                </c:pt>
                <c:pt idx="12289">
                  <c:v>204.81666666666661</c:v>
                </c:pt>
                <c:pt idx="12290">
                  <c:v>204.8333333333334</c:v>
                </c:pt>
                <c:pt idx="12291">
                  <c:v>204.85000000000005</c:v>
                </c:pt>
                <c:pt idx="12292">
                  <c:v>204.86666666666665</c:v>
                </c:pt>
                <c:pt idx="12293">
                  <c:v>204.88333333333344</c:v>
                </c:pt>
                <c:pt idx="12294">
                  <c:v>204.9</c:v>
                </c:pt>
                <c:pt idx="12295">
                  <c:v>204.9166666666666</c:v>
                </c:pt>
                <c:pt idx="12296">
                  <c:v>204.93333333333339</c:v>
                </c:pt>
                <c:pt idx="12297">
                  <c:v>204.95000000000005</c:v>
                </c:pt>
                <c:pt idx="12298">
                  <c:v>204.96666666666661</c:v>
                </c:pt>
                <c:pt idx="12299">
                  <c:v>204.98333333333343</c:v>
                </c:pt>
                <c:pt idx="12300">
                  <c:v>205</c:v>
                </c:pt>
                <c:pt idx="12301">
                  <c:v>205.01666666666662</c:v>
                </c:pt>
                <c:pt idx="12302">
                  <c:v>205.03333333333339</c:v>
                </c:pt>
                <c:pt idx="12303">
                  <c:v>205.05</c:v>
                </c:pt>
                <c:pt idx="12304">
                  <c:v>205.06666666666661</c:v>
                </c:pt>
                <c:pt idx="12305">
                  <c:v>205.0833333333334</c:v>
                </c:pt>
                <c:pt idx="12306">
                  <c:v>205.1</c:v>
                </c:pt>
                <c:pt idx="12307">
                  <c:v>205.11666666666659</c:v>
                </c:pt>
                <c:pt idx="12308">
                  <c:v>205.13333333333338</c:v>
                </c:pt>
                <c:pt idx="12309">
                  <c:v>205.15</c:v>
                </c:pt>
                <c:pt idx="12310">
                  <c:v>205.1666666666666</c:v>
                </c:pt>
                <c:pt idx="12311">
                  <c:v>205.18333333333339</c:v>
                </c:pt>
                <c:pt idx="12312">
                  <c:v>205.2</c:v>
                </c:pt>
                <c:pt idx="12313">
                  <c:v>205.21666666666655</c:v>
                </c:pt>
                <c:pt idx="12314">
                  <c:v>205.23333333333338</c:v>
                </c:pt>
                <c:pt idx="12315">
                  <c:v>205.25</c:v>
                </c:pt>
                <c:pt idx="12316">
                  <c:v>205.26666666666662</c:v>
                </c:pt>
                <c:pt idx="12317">
                  <c:v>205.28333333333339</c:v>
                </c:pt>
                <c:pt idx="12318">
                  <c:v>205.3</c:v>
                </c:pt>
                <c:pt idx="12319">
                  <c:v>205.31666666666661</c:v>
                </c:pt>
                <c:pt idx="12320">
                  <c:v>205.3333333333334</c:v>
                </c:pt>
                <c:pt idx="12321">
                  <c:v>205.35000000000005</c:v>
                </c:pt>
                <c:pt idx="12322">
                  <c:v>205.36666666666665</c:v>
                </c:pt>
                <c:pt idx="12323">
                  <c:v>205.38333333333344</c:v>
                </c:pt>
                <c:pt idx="12324">
                  <c:v>205.4</c:v>
                </c:pt>
                <c:pt idx="12325">
                  <c:v>205.4166666666666</c:v>
                </c:pt>
                <c:pt idx="12326">
                  <c:v>205.43333333333339</c:v>
                </c:pt>
                <c:pt idx="12327">
                  <c:v>205.45000000000005</c:v>
                </c:pt>
                <c:pt idx="12328">
                  <c:v>205.46666666666661</c:v>
                </c:pt>
                <c:pt idx="12329">
                  <c:v>205.48333333333343</c:v>
                </c:pt>
                <c:pt idx="12330">
                  <c:v>205.5</c:v>
                </c:pt>
                <c:pt idx="12331">
                  <c:v>205.51666666666662</c:v>
                </c:pt>
                <c:pt idx="12332">
                  <c:v>205.53333333333339</c:v>
                </c:pt>
                <c:pt idx="12333">
                  <c:v>205.55</c:v>
                </c:pt>
                <c:pt idx="12334">
                  <c:v>205.56666666666661</c:v>
                </c:pt>
                <c:pt idx="12335">
                  <c:v>205.5833333333334</c:v>
                </c:pt>
                <c:pt idx="12336">
                  <c:v>205.6</c:v>
                </c:pt>
                <c:pt idx="12337">
                  <c:v>205.61666666666659</c:v>
                </c:pt>
                <c:pt idx="12338">
                  <c:v>205.63333333333338</c:v>
                </c:pt>
                <c:pt idx="12339">
                  <c:v>205.65</c:v>
                </c:pt>
                <c:pt idx="12340">
                  <c:v>205.6666666666666</c:v>
                </c:pt>
                <c:pt idx="12341">
                  <c:v>205.68333333333339</c:v>
                </c:pt>
                <c:pt idx="12342">
                  <c:v>205.7</c:v>
                </c:pt>
                <c:pt idx="12343">
                  <c:v>205.71666666666655</c:v>
                </c:pt>
                <c:pt idx="12344">
                  <c:v>205.73333333333338</c:v>
                </c:pt>
                <c:pt idx="12345">
                  <c:v>205.75</c:v>
                </c:pt>
                <c:pt idx="12346">
                  <c:v>205.76666666666662</c:v>
                </c:pt>
                <c:pt idx="12347">
                  <c:v>205.78333333333339</c:v>
                </c:pt>
                <c:pt idx="12348">
                  <c:v>205.8</c:v>
                </c:pt>
                <c:pt idx="12349">
                  <c:v>205.81666666666661</c:v>
                </c:pt>
                <c:pt idx="12350">
                  <c:v>205.8333333333334</c:v>
                </c:pt>
                <c:pt idx="12351">
                  <c:v>205.85000000000005</c:v>
                </c:pt>
                <c:pt idx="12352">
                  <c:v>205.86666666666665</c:v>
                </c:pt>
                <c:pt idx="12353">
                  <c:v>205.88333333333344</c:v>
                </c:pt>
                <c:pt idx="12354">
                  <c:v>205.9</c:v>
                </c:pt>
                <c:pt idx="12355">
                  <c:v>205.9166666666666</c:v>
                </c:pt>
                <c:pt idx="12356">
                  <c:v>205.93333333333339</c:v>
                </c:pt>
                <c:pt idx="12357">
                  <c:v>205.95000000000005</c:v>
                </c:pt>
                <c:pt idx="12358">
                  <c:v>205.96666666666661</c:v>
                </c:pt>
                <c:pt idx="12359">
                  <c:v>205.98333333333343</c:v>
                </c:pt>
                <c:pt idx="12360">
                  <c:v>206</c:v>
                </c:pt>
                <c:pt idx="12361">
                  <c:v>206.01666666666662</c:v>
                </c:pt>
                <c:pt idx="12362">
                  <c:v>206.03333333333339</c:v>
                </c:pt>
                <c:pt idx="12363">
                  <c:v>206.05</c:v>
                </c:pt>
                <c:pt idx="12364">
                  <c:v>206.06666666666661</c:v>
                </c:pt>
                <c:pt idx="12365">
                  <c:v>206.0833333333334</c:v>
                </c:pt>
                <c:pt idx="12366">
                  <c:v>206.1</c:v>
                </c:pt>
                <c:pt idx="12367">
                  <c:v>206.11666666666659</c:v>
                </c:pt>
                <c:pt idx="12368">
                  <c:v>206.13333333333338</c:v>
                </c:pt>
                <c:pt idx="12369">
                  <c:v>206.15</c:v>
                </c:pt>
                <c:pt idx="12370">
                  <c:v>206.1666666666666</c:v>
                </c:pt>
                <c:pt idx="12371">
                  <c:v>206.18333333333339</c:v>
                </c:pt>
                <c:pt idx="12372">
                  <c:v>206.2</c:v>
                </c:pt>
                <c:pt idx="12373">
                  <c:v>206.21666666666655</c:v>
                </c:pt>
                <c:pt idx="12374">
                  <c:v>206.23333333333338</c:v>
                </c:pt>
                <c:pt idx="12375">
                  <c:v>206.25</c:v>
                </c:pt>
                <c:pt idx="12376">
                  <c:v>206.26666666666662</c:v>
                </c:pt>
                <c:pt idx="12377">
                  <c:v>206.28333333333339</c:v>
                </c:pt>
                <c:pt idx="12378">
                  <c:v>206.3</c:v>
                </c:pt>
                <c:pt idx="12379">
                  <c:v>206.31666666666661</c:v>
                </c:pt>
                <c:pt idx="12380">
                  <c:v>206.3333333333334</c:v>
                </c:pt>
                <c:pt idx="12381">
                  <c:v>206.35000000000005</c:v>
                </c:pt>
                <c:pt idx="12382">
                  <c:v>206.36666666666665</c:v>
                </c:pt>
                <c:pt idx="12383">
                  <c:v>206.38333333333344</c:v>
                </c:pt>
                <c:pt idx="12384">
                  <c:v>206.4</c:v>
                </c:pt>
                <c:pt idx="12385">
                  <c:v>206.4166666666666</c:v>
                </c:pt>
                <c:pt idx="12386">
                  <c:v>206.43333333333339</c:v>
                </c:pt>
                <c:pt idx="12387">
                  <c:v>206.45000000000005</c:v>
                </c:pt>
                <c:pt idx="12388">
                  <c:v>206.46666666666661</c:v>
                </c:pt>
                <c:pt idx="12389">
                  <c:v>206.48333333333343</c:v>
                </c:pt>
                <c:pt idx="12390">
                  <c:v>206.5</c:v>
                </c:pt>
                <c:pt idx="12391">
                  <c:v>206.51666666666662</c:v>
                </c:pt>
                <c:pt idx="12392">
                  <c:v>206.53333333333339</c:v>
                </c:pt>
                <c:pt idx="12393">
                  <c:v>206.55</c:v>
                </c:pt>
                <c:pt idx="12394">
                  <c:v>206.56666666666661</c:v>
                </c:pt>
                <c:pt idx="12395">
                  <c:v>206.5833333333334</c:v>
                </c:pt>
                <c:pt idx="12396">
                  <c:v>206.6</c:v>
                </c:pt>
                <c:pt idx="12397">
                  <c:v>206.61666666666659</c:v>
                </c:pt>
                <c:pt idx="12398">
                  <c:v>206.63333333333338</c:v>
                </c:pt>
                <c:pt idx="12399">
                  <c:v>206.65</c:v>
                </c:pt>
                <c:pt idx="12400">
                  <c:v>206.6666666666666</c:v>
                </c:pt>
                <c:pt idx="12401">
                  <c:v>206.68333333333339</c:v>
                </c:pt>
                <c:pt idx="12402">
                  <c:v>206.7</c:v>
                </c:pt>
                <c:pt idx="12403">
                  <c:v>206.71666666666655</c:v>
                </c:pt>
                <c:pt idx="12404">
                  <c:v>206.73333333333338</c:v>
                </c:pt>
                <c:pt idx="12405">
                  <c:v>206.75</c:v>
                </c:pt>
                <c:pt idx="12406">
                  <c:v>206.76666666666662</c:v>
                </c:pt>
                <c:pt idx="12407">
                  <c:v>206.78333333333339</c:v>
                </c:pt>
                <c:pt idx="12408">
                  <c:v>206.8</c:v>
                </c:pt>
                <c:pt idx="12409">
                  <c:v>206.81666666666661</c:v>
                </c:pt>
                <c:pt idx="12410">
                  <c:v>206.8333333333334</c:v>
                </c:pt>
                <c:pt idx="12411">
                  <c:v>206.85000000000005</c:v>
                </c:pt>
                <c:pt idx="12412">
                  <c:v>206.86666666666665</c:v>
                </c:pt>
                <c:pt idx="12413">
                  <c:v>206.88333333333344</c:v>
                </c:pt>
                <c:pt idx="12414">
                  <c:v>206.9</c:v>
                </c:pt>
                <c:pt idx="12415">
                  <c:v>206.9166666666666</c:v>
                </c:pt>
                <c:pt idx="12416">
                  <c:v>206.93333333333339</c:v>
                </c:pt>
                <c:pt idx="12417">
                  <c:v>206.95000000000005</c:v>
                </c:pt>
                <c:pt idx="12418">
                  <c:v>206.96666666666661</c:v>
                </c:pt>
                <c:pt idx="12419">
                  <c:v>206.98333333333343</c:v>
                </c:pt>
                <c:pt idx="12420">
                  <c:v>207</c:v>
                </c:pt>
                <c:pt idx="12421">
                  <c:v>207.01666666666662</c:v>
                </c:pt>
                <c:pt idx="12422">
                  <c:v>207.03333333333339</c:v>
                </c:pt>
                <c:pt idx="12423">
                  <c:v>207.05</c:v>
                </c:pt>
                <c:pt idx="12424">
                  <c:v>207.06666666666661</c:v>
                </c:pt>
                <c:pt idx="12425">
                  <c:v>207.0833333333334</c:v>
                </c:pt>
                <c:pt idx="12426">
                  <c:v>207.1</c:v>
                </c:pt>
                <c:pt idx="12427">
                  <c:v>207.11666666666659</c:v>
                </c:pt>
                <c:pt idx="12428">
                  <c:v>207.13333333333338</c:v>
                </c:pt>
                <c:pt idx="12429">
                  <c:v>207.15</c:v>
                </c:pt>
                <c:pt idx="12430">
                  <c:v>207.1666666666666</c:v>
                </c:pt>
                <c:pt idx="12431">
                  <c:v>207.18333333333339</c:v>
                </c:pt>
                <c:pt idx="12432">
                  <c:v>207.2</c:v>
                </c:pt>
                <c:pt idx="12433">
                  <c:v>207.21666666666655</c:v>
                </c:pt>
                <c:pt idx="12434">
                  <c:v>207.23333333333338</c:v>
                </c:pt>
                <c:pt idx="12435">
                  <c:v>207.25</c:v>
                </c:pt>
                <c:pt idx="12436">
                  <c:v>207.26666666666662</c:v>
                </c:pt>
                <c:pt idx="12437">
                  <c:v>207.28333333333339</c:v>
                </c:pt>
                <c:pt idx="12438">
                  <c:v>207.3</c:v>
                </c:pt>
                <c:pt idx="12439">
                  <c:v>207.31666666666661</c:v>
                </c:pt>
                <c:pt idx="12440">
                  <c:v>207.3333333333334</c:v>
                </c:pt>
                <c:pt idx="12441">
                  <c:v>207.35000000000005</c:v>
                </c:pt>
                <c:pt idx="12442">
                  <c:v>207.36666666666665</c:v>
                </c:pt>
                <c:pt idx="12443">
                  <c:v>207.38333333333344</c:v>
                </c:pt>
                <c:pt idx="12444">
                  <c:v>207.4</c:v>
                </c:pt>
                <c:pt idx="12445">
                  <c:v>207.4166666666666</c:v>
                </c:pt>
                <c:pt idx="12446">
                  <c:v>207.43333333333339</c:v>
                </c:pt>
                <c:pt idx="12447">
                  <c:v>207.45000000000005</c:v>
                </c:pt>
                <c:pt idx="12448">
                  <c:v>207.46666666666661</c:v>
                </c:pt>
                <c:pt idx="12449">
                  <c:v>207.48333333333343</c:v>
                </c:pt>
                <c:pt idx="12450">
                  <c:v>207.5</c:v>
                </c:pt>
                <c:pt idx="12451">
                  <c:v>207.51666666666662</c:v>
                </c:pt>
                <c:pt idx="12452">
                  <c:v>207.53333333333339</c:v>
                </c:pt>
                <c:pt idx="12453">
                  <c:v>207.55</c:v>
                </c:pt>
                <c:pt idx="12454">
                  <c:v>207.56666666666661</c:v>
                </c:pt>
                <c:pt idx="12455">
                  <c:v>207.5833333333334</c:v>
                </c:pt>
                <c:pt idx="12456">
                  <c:v>207.6</c:v>
                </c:pt>
                <c:pt idx="12457">
                  <c:v>207.61666666666659</c:v>
                </c:pt>
                <c:pt idx="12458">
                  <c:v>207.63333333333338</c:v>
                </c:pt>
                <c:pt idx="12459">
                  <c:v>207.65</c:v>
                </c:pt>
                <c:pt idx="12460">
                  <c:v>207.6666666666666</c:v>
                </c:pt>
                <c:pt idx="12461">
                  <c:v>207.68333333333339</c:v>
                </c:pt>
                <c:pt idx="12462">
                  <c:v>207.7</c:v>
                </c:pt>
                <c:pt idx="12463">
                  <c:v>207.71666666666655</c:v>
                </c:pt>
                <c:pt idx="12464">
                  <c:v>207.73333333333338</c:v>
                </c:pt>
                <c:pt idx="12465">
                  <c:v>207.75</c:v>
                </c:pt>
                <c:pt idx="12466">
                  <c:v>207.76666666666662</c:v>
                </c:pt>
                <c:pt idx="12467">
                  <c:v>207.78333333333339</c:v>
                </c:pt>
                <c:pt idx="12468">
                  <c:v>207.8</c:v>
                </c:pt>
                <c:pt idx="12469">
                  <c:v>207.81666666666661</c:v>
                </c:pt>
                <c:pt idx="12470">
                  <c:v>207.8333333333334</c:v>
                </c:pt>
                <c:pt idx="12471">
                  <c:v>207.85000000000005</c:v>
                </c:pt>
                <c:pt idx="12472">
                  <c:v>207.86666666666665</c:v>
                </c:pt>
                <c:pt idx="12473">
                  <c:v>207.88333333333344</c:v>
                </c:pt>
                <c:pt idx="12474">
                  <c:v>207.9</c:v>
                </c:pt>
                <c:pt idx="12475">
                  <c:v>207.9166666666666</c:v>
                </c:pt>
                <c:pt idx="12476">
                  <c:v>207.93333333333339</c:v>
                </c:pt>
                <c:pt idx="12477">
                  <c:v>207.95000000000005</c:v>
                </c:pt>
                <c:pt idx="12478">
                  <c:v>207.96666666666661</c:v>
                </c:pt>
                <c:pt idx="12479">
                  <c:v>207.98333333333343</c:v>
                </c:pt>
                <c:pt idx="12480">
                  <c:v>208</c:v>
                </c:pt>
                <c:pt idx="12481">
                  <c:v>208.01666666666662</c:v>
                </c:pt>
                <c:pt idx="12482">
                  <c:v>208.03333333333339</c:v>
                </c:pt>
                <c:pt idx="12483">
                  <c:v>208.05</c:v>
                </c:pt>
                <c:pt idx="12484">
                  <c:v>208.06666666666661</c:v>
                </c:pt>
                <c:pt idx="12485">
                  <c:v>208.0833333333334</c:v>
                </c:pt>
                <c:pt idx="12486">
                  <c:v>208.1</c:v>
                </c:pt>
                <c:pt idx="12487">
                  <c:v>208.11666666666659</c:v>
                </c:pt>
                <c:pt idx="12488">
                  <c:v>208.13333333333338</c:v>
                </c:pt>
                <c:pt idx="12489">
                  <c:v>208.15</c:v>
                </c:pt>
                <c:pt idx="12490">
                  <c:v>208.1666666666666</c:v>
                </c:pt>
                <c:pt idx="12491">
                  <c:v>208.18333333333339</c:v>
                </c:pt>
                <c:pt idx="12492">
                  <c:v>208.2</c:v>
                </c:pt>
                <c:pt idx="12493">
                  <c:v>208.21666666666655</c:v>
                </c:pt>
                <c:pt idx="12494">
                  <c:v>208.23333333333338</c:v>
                </c:pt>
                <c:pt idx="12495">
                  <c:v>208.25</c:v>
                </c:pt>
                <c:pt idx="12496">
                  <c:v>208.26666666666662</c:v>
                </c:pt>
                <c:pt idx="12497">
                  <c:v>208.28333333333339</c:v>
                </c:pt>
                <c:pt idx="12498">
                  <c:v>208.3</c:v>
                </c:pt>
                <c:pt idx="12499">
                  <c:v>208.31666666666661</c:v>
                </c:pt>
                <c:pt idx="12500">
                  <c:v>208.3333333333334</c:v>
                </c:pt>
                <c:pt idx="12501">
                  <c:v>208.35000000000005</c:v>
                </c:pt>
                <c:pt idx="12502">
                  <c:v>208.36666666666665</c:v>
                </c:pt>
                <c:pt idx="12503">
                  <c:v>208.38333333333344</c:v>
                </c:pt>
                <c:pt idx="12504">
                  <c:v>208.4</c:v>
                </c:pt>
                <c:pt idx="12505">
                  <c:v>208.4166666666666</c:v>
                </c:pt>
                <c:pt idx="12506">
                  <c:v>208.43333333333339</c:v>
                </c:pt>
                <c:pt idx="12507">
                  <c:v>208.45000000000005</c:v>
                </c:pt>
                <c:pt idx="12508">
                  <c:v>208.46666666666661</c:v>
                </c:pt>
                <c:pt idx="12509">
                  <c:v>208.48333333333343</c:v>
                </c:pt>
                <c:pt idx="12510">
                  <c:v>208.5</c:v>
                </c:pt>
                <c:pt idx="12511">
                  <c:v>208.51666666666662</c:v>
                </c:pt>
                <c:pt idx="12512">
                  <c:v>208.53333333333339</c:v>
                </c:pt>
                <c:pt idx="12513">
                  <c:v>208.55</c:v>
                </c:pt>
                <c:pt idx="12514">
                  <c:v>208.56666666666661</c:v>
                </c:pt>
                <c:pt idx="12515">
                  <c:v>208.5833333333334</c:v>
                </c:pt>
                <c:pt idx="12516">
                  <c:v>208.6</c:v>
                </c:pt>
                <c:pt idx="12517">
                  <c:v>208.61666666666659</c:v>
                </c:pt>
                <c:pt idx="12518">
                  <c:v>208.63333333333338</c:v>
                </c:pt>
                <c:pt idx="12519">
                  <c:v>208.65</c:v>
                </c:pt>
                <c:pt idx="12520">
                  <c:v>208.6666666666666</c:v>
                </c:pt>
                <c:pt idx="12521">
                  <c:v>208.68333333333339</c:v>
                </c:pt>
                <c:pt idx="12522">
                  <c:v>208.7</c:v>
                </c:pt>
                <c:pt idx="12523">
                  <c:v>208.71666666666655</c:v>
                </c:pt>
                <c:pt idx="12524">
                  <c:v>208.73333333333338</c:v>
                </c:pt>
                <c:pt idx="12525">
                  <c:v>208.75</c:v>
                </c:pt>
                <c:pt idx="12526">
                  <c:v>208.76666666666662</c:v>
                </c:pt>
                <c:pt idx="12527">
                  <c:v>208.78333333333339</c:v>
                </c:pt>
                <c:pt idx="12528">
                  <c:v>208.8</c:v>
                </c:pt>
                <c:pt idx="12529">
                  <c:v>208.81666666666661</c:v>
                </c:pt>
                <c:pt idx="12530">
                  <c:v>208.8333333333334</c:v>
                </c:pt>
                <c:pt idx="12531">
                  <c:v>208.85000000000005</c:v>
                </c:pt>
                <c:pt idx="12532">
                  <c:v>208.86666666666665</c:v>
                </c:pt>
                <c:pt idx="12533">
                  <c:v>208.88333333333344</c:v>
                </c:pt>
                <c:pt idx="12534">
                  <c:v>208.9</c:v>
                </c:pt>
                <c:pt idx="12535">
                  <c:v>208.9166666666666</c:v>
                </c:pt>
                <c:pt idx="12536">
                  <c:v>208.93333333333339</c:v>
                </c:pt>
                <c:pt idx="12537">
                  <c:v>208.95000000000005</c:v>
                </c:pt>
                <c:pt idx="12538">
                  <c:v>208.96666666666661</c:v>
                </c:pt>
                <c:pt idx="12539">
                  <c:v>208.98333333333343</c:v>
                </c:pt>
                <c:pt idx="12540">
                  <c:v>209</c:v>
                </c:pt>
                <c:pt idx="12541">
                  <c:v>209.01666666666662</c:v>
                </c:pt>
                <c:pt idx="12542">
                  <c:v>209.03333333333339</c:v>
                </c:pt>
                <c:pt idx="12543">
                  <c:v>209.05</c:v>
                </c:pt>
                <c:pt idx="12544">
                  <c:v>209.06666666666661</c:v>
                </c:pt>
                <c:pt idx="12545">
                  <c:v>209.0833333333334</c:v>
                </c:pt>
                <c:pt idx="12546">
                  <c:v>209.1</c:v>
                </c:pt>
                <c:pt idx="12547">
                  <c:v>209.11666666666659</c:v>
                </c:pt>
                <c:pt idx="12548">
                  <c:v>209.13333333333338</c:v>
                </c:pt>
                <c:pt idx="12549">
                  <c:v>209.15</c:v>
                </c:pt>
                <c:pt idx="12550">
                  <c:v>209.1666666666666</c:v>
                </c:pt>
                <c:pt idx="12551">
                  <c:v>209.18333333333339</c:v>
                </c:pt>
                <c:pt idx="12552">
                  <c:v>209.2</c:v>
                </c:pt>
                <c:pt idx="12553">
                  <c:v>209.21666666666655</c:v>
                </c:pt>
                <c:pt idx="12554">
                  <c:v>209.23333333333338</c:v>
                </c:pt>
                <c:pt idx="12555">
                  <c:v>209.25</c:v>
                </c:pt>
                <c:pt idx="12556">
                  <c:v>209.26666666666662</c:v>
                </c:pt>
                <c:pt idx="12557">
                  <c:v>209.28333333333339</c:v>
                </c:pt>
                <c:pt idx="12558">
                  <c:v>209.3</c:v>
                </c:pt>
                <c:pt idx="12559">
                  <c:v>209.31666666666661</c:v>
                </c:pt>
                <c:pt idx="12560">
                  <c:v>209.3333333333334</c:v>
                </c:pt>
                <c:pt idx="12561">
                  <c:v>209.35000000000005</c:v>
                </c:pt>
                <c:pt idx="12562">
                  <c:v>209.36666666666665</c:v>
                </c:pt>
                <c:pt idx="12563">
                  <c:v>209.38333333333344</c:v>
                </c:pt>
                <c:pt idx="12564">
                  <c:v>209.4</c:v>
                </c:pt>
                <c:pt idx="12565">
                  <c:v>209.4166666666666</c:v>
                </c:pt>
                <c:pt idx="12566">
                  <c:v>209.43333333333339</c:v>
                </c:pt>
                <c:pt idx="12567">
                  <c:v>209.45000000000005</c:v>
                </c:pt>
                <c:pt idx="12568">
                  <c:v>209.46666666666661</c:v>
                </c:pt>
                <c:pt idx="12569">
                  <c:v>209.48333333333343</c:v>
                </c:pt>
                <c:pt idx="12570">
                  <c:v>209.5</c:v>
                </c:pt>
                <c:pt idx="12571">
                  <c:v>209.51666666666662</c:v>
                </c:pt>
                <c:pt idx="12572">
                  <c:v>209.53333333333339</c:v>
                </c:pt>
                <c:pt idx="12573">
                  <c:v>209.55</c:v>
                </c:pt>
                <c:pt idx="12574">
                  <c:v>209.56666666666661</c:v>
                </c:pt>
                <c:pt idx="12575">
                  <c:v>209.5833333333334</c:v>
                </c:pt>
                <c:pt idx="12576">
                  <c:v>209.6</c:v>
                </c:pt>
                <c:pt idx="12577">
                  <c:v>209.61666666666659</c:v>
                </c:pt>
                <c:pt idx="12578">
                  <c:v>209.63333333333338</c:v>
                </c:pt>
                <c:pt idx="12579">
                  <c:v>209.65</c:v>
                </c:pt>
                <c:pt idx="12580">
                  <c:v>209.6666666666666</c:v>
                </c:pt>
                <c:pt idx="12581">
                  <c:v>209.68333333333339</c:v>
                </c:pt>
                <c:pt idx="12582">
                  <c:v>209.7</c:v>
                </c:pt>
                <c:pt idx="12583">
                  <c:v>209.71666666666655</c:v>
                </c:pt>
                <c:pt idx="12584">
                  <c:v>209.73333333333338</c:v>
                </c:pt>
                <c:pt idx="12585">
                  <c:v>209.75</c:v>
                </c:pt>
                <c:pt idx="12586">
                  <c:v>209.76666666666662</c:v>
                </c:pt>
                <c:pt idx="12587">
                  <c:v>209.78333333333339</c:v>
                </c:pt>
                <c:pt idx="12588">
                  <c:v>209.8</c:v>
                </c:pt>
                <c:pt idx="12589">
                  <c:v>209.81666666666661</c:v>
                </c:pt>
                <c:pt idx="12590">
                  <c:v>209.8333333333334</c:v>
                </c:pt>
                <c:pt idx="12591">
                  <c:v>209.85000000000005</c:v>
                </c:pt>
                <c:pt idx="12592">
                  <c:v>209.86666666666665</c:v>
                </c:pt>
                <c:pt idx="12593">
                  <c:v>209.88333333333344</c:v>
                </c:pt>
                <c:pt idx="12594">
                  <c:v>209.9</c:v>
                </c:pt>
                <c:pt idx="12595">
                  <c:v>209.9166666666666</c:v>
                </c:pt>
                <c:pt idx="12596">
                  <c:v>209.93333333333339</c:v>
                </c:pt>
                <c:pt idx="12597">
                  <c:v>209.95000000000005</c:v>
                </c:pt>
                <c:pt idx="12598">
                  <c:v>209.96666666666661</c:v>
                </c:pt>
                <c:pt idx="12599">
                  <c:v>209.98333333333343</c:v>
                </c:pt>
                <c:pt idx="12600">
                  <c:v>210</c:v>
                </c:pt>
                <c:pt idx="12601">
                  <c:v>210.01666666666662</c:v>
                </c:pt>
                <c:pt idx="12602">
                  <c:v>210.03333333333339</c:v>
                </c:pt>
                <c:pt idx="12603">
                  <c:v>210.05</c:v>
                </c:pt>
                <c:pt idx="12604">
                  <c:v>210.06666666666661</c:v>
                </c:pt>
                <c:pt idx="12605">
                  <c:v>210.0833333333334</c:v>
                </c:pt>
                <c:pt idx="12606">
                  <c:v>210.1</c:v>
                </c:pt>
                <c:pt idx="12607">
                  <c:v>210.11666666666659</c:v>
                </c:pt>
                <c:pt idx="12608">
                  <c:v>210.13333333333338</c:v>
                </c:pt>
                <c:pt idx="12609">
                  <c:v>210.15</c:v>
                </c:pt>
                <c:pt idx="12610">
                  <c:v>210.1666666666666</c:v>
                </c:pt>
                <c:pt idx="12611">
                  <c:v>210.18333333333339</c:v>
                </c:pt>
                <c:pt idx="12612">
                  <c:v>210.2</c:v>
                </c:pt>
                <c:pt idx="12613">
                  <c:v>210.21666666666655</c:v>
                </c:pt>
                <c:pt idx="12614">
                  <c:v>210.23333333333338</c:v>
                </c:pt>
                <c:pt idx="12615">
                  <c:v>210.25</c:v>
                </c:pt>
                <c:pt idx="12616">
                  <c:v>210.26666666666662</c:v>
                </c:pt>
                <c:pt idx="12617">
                  <c:v>210.28333333333339</c:v>
                </c:pt>
                <c:pt idx="12618">
                  <c:v>210.3</c:v>
                </c:pt>
                <c:pt idx="12619">
                  <c:v>210.31666666666661</c:v>
                </c:pt>
                <c:pt idx="12620">
                  <c:v>210.3333333333334</c:v>
                </c:pt>
                <c:pt idx="12621">
                  <c:v>210.35000000000005</c:v>
                </c:pt>
                <c:pt idx="12622">
                  <c:v>210.36666666666665</c:v>
                </c:pt>
                <c:pt idx="12623">
                  <c:v>210.38333333333344</c:v>
                </c:pt>
                <c:pt idx="12624">
                  <c:v>210.4</c:v>
                </c:pt>
                <c:pt idx="12625">
                  <c:v>210.4166666666666</c:v>
                </c:pt>
                <c:pt idx="12626">
                  <c:v>210.43333333333339</c:v>
                </c:pt>
                <c:pt idx="12627">
                  <c:v>210.45000000000005</c:v>
                </c:pt>
                <c:pt idx="12628">
                  <c:v>210.46666666666661</c:v>
                </c:pt>
                <c:pt idx="12629">
                  <c:v>210.48333333333343</c:v>
                </c:pt>
                <c:pt idx="12630">
                  <c:v>210.5</c:v>
                </c:pt>
                <c:pt idx="12631">
                  <c:v>210.51666666666662</c:v>
                </c:pt>
                <c:pt idx="12632">
                  <c:v>210.53333333333339</c:v>
                </c:pt>
                <c:pt idx="12633">
                  <c:v>210.55</c:v>
                </c:pt>
                <c:pt idx="12634">
                  <c:v>210.56666666666661</c:v>
                </c:pt>
                <c:pt idx="12635">
                  <c:v>210.5833333333334</c:v>
                </c:pt>
                <c:pt idx="12636">
                  <c:v>210.6</c:v>
                </c:pt>
                <c:pt idx="12637">
                  <c:v>210.61666666666659</c:v>
                </c:pt>
                <c:pt idx="12638">
                  <c:v>210.63333333333338</c:v>
                </c:pt>
                <c:pt idx="12639">
                  <c:v>210.65</c:v>
                </c:pt>
                <c:pt idx="12640">
                  <c:v>210.6666666666666</c:v>
                </c:pt>
                <c:pt idx="12641">
                  <c:v>210.68333333333339</c:v>
                </c:pt>
                <c:pt idx="12642">
                  <c:v>210.7</c:v>
                </c:pt>
                <c:pt idx="12643">
                  <c:v>210.71666666666655</c:v>
                </c:pt>
                <c:pt idx="12644">
                  <c:v>210.73333333333338</c:v>
                </c:pt>
                <c:pt idx="12645">
                  <c:v>210.75</c:v>
                </c:pt>
                <c:pt idx="12646">
                  <c:v>210.76666666666662</c:v>
                </c:pt>
                <c:pt idx="12647">
                  <c:v>210.78333333333339</c:v>
                </c:pt>
                <c:pt idx="12648">
                  <c:v>210.8</c:v>
                </c:pt>
                <c:pt idx="12649">
                  <c:v>210.81666666666661</c:v>
                </c:pt>
                <c:pt idx="12650">
                  <c:v>210.8333333333334</c:v>
                </c:pt>
                <c:pt idx="12651">
                  <c:v>210.85000000000005</c:v>
                </c:pt>
                <c:pt idx="12652">
                  <c:v>210.86666666666665</c:v>
                </c:pt>
                <c:pt idx="12653">
                  <c:v>210.88333333333344</c:v>
                </c:pt>
                <c:pt idx="12654">
                  <c:v>210.9</c:v>
                </c:pt>
                <c:pt idx="12655">
                  <c:v>210.9166666666666</c:v>
                </c:pt>
                <c:pt idx="12656">
                  <c:v>210.93333333333339</c:v>
                </c:pt>
                <c:pt idx="12657">
                  <c:v>210.95000000000005</c:v>
                </c:pt>
                <c:pt idx="12658">
                  <c:v>210.96666666666661</c:v>
                </c:pt>
                <c:pt idx="12659">
                  <c:v>210.98333333333343</c:v>
                </c:pt>
                <c:pt idx="12660">
                  <c:v>211</c:v>
                </c:pt>
                <c:pt idx="12661">
                  <c:v>211.01666666666662</c:v>
                </c:pt>
                <c:pt idx="12662">
                  <c:v>211.03333333333339</c:v>
                </c:pt>
                <c:pt idx="12663">
                  <c:v>211.05</c:v>
                </c:pt>
                <c:pt idx="12664">
                  <c:v>211.06666666666661</c:v>
                </c:pt>
                <c:pt idx="12665">
                  <c:v>211.0833333333334</c:v>
                </c:pt>
                <c:pt idx="12666">
                  <c:v>211.1</c:v>
                </c:pt>
                <c:pt idx="12667">
                  <c:v>211.11666666666659</c:v>
                </c:pt>
                <c:pt idx="12668">
                  <c:v>211.13333333333338</c:v>
                </c:pt>
                <c:pt idx="12669">
                  <c:v>211.15</c:v>
                </c:pt>
                <c:pt idx="12670">
                  <c:v>211.1666666666666</c:v>
                </c:pt>
                <c:pt idx="12671">
                  <c:v>211.18333333333339</c:v>
                </c:pt>
                <c:pt idx="12672">
                  <c:v>211.2</c:v>
                </c:pt>
                <c:pt idx="12673">
                  <c:v>211.21666666666655</c:v>
                </c:pt>
                <c:pt idx="12674">
                  <c:v>211.23333333333338</c:v>
                </c:pt>
                <c:pt idx="12675">
                  <c:v>211.25</c:v>
                </c:pt>
                <c:pt idx="12676">
                  <c:v>211.26666666666662</c:v>
                </c:pt>
                <c:pt idx="12677">
                  <c:v>211.28333333333339</c:v>
                </c:pt>
                <c:pt idx="12678">
                  <c:v>211.3</c:v>
                </c:pt>
                <c:pt idx="12679">
                  <c:v>211.31666666666661</c:v>
                </c:pt>
                <c:pt idx="12680">
                  <c:v>211.3333333333334</c:v>
                </c:pt>
                <c:pt idx="12681">
                  <c:v>211.35000000000005</c:v>
                </c:pt>
                <c:pt idx="12682">
                  <c:v>211.36666666666665</c:v>
                </c:pt>
                <c:pt idx="12683">
                  <c:v>211.38333333333344</c:v>
                </c:pt>
                <c:pt idx="12684">
                  <c:v>211.4</c:v>
                </c:pt>
                <c:pt idx="12685">
                  <c:v>211.4166666666666</c:v>
                </c:pt>
                <c:pt idx="12686">
                  <c:v>211.43333333333339</c:v>
                </c:pt>
                <c:pt idx="12687">
                  <c:v>211.45000000000005</c:v>
                </c:pt>
                <c:pt idx="12688">
                  <c:v>211.46666666666661</c:v>
                </c:pt>
                <c:pt idx="12689">
                  <c:v>211.48333333333343</c:v>
                </c:pt>
                <c:pt idx="12690">
                  <c:v>211.5</c:v>
                </c:pt>
                <c:pt idx="12691">
                  <c:v>211.51666666666662</c:v>
                </c:pt>
                <c:pt idx="12692">
                  <c:v>211.53333333333339</c:v>
                </c:pt>
                <c:pt idx="12693">
                  <c:v>211.55</c:v>
                </c:pt>
                <c:pt idx="12694">
                  <c:v>211.56666666666661</c:v>
                </c:pt>
                <c:pt idx="12695">
                  <c:v>211.5833333333334</c:v>
                </c:pt>
                <c:pt idx="12696">
                  <c:v>211.6</c:v>
                </c:pt>
                <c:pt idx="12697">
                  <c:v>211.61666666666659</c:v>
                </c:pt>
                <c:pt idx="12698">
                  <c:v>211.63333333333338</c:v>
                </c:pt>
                <c:pt idx="12699">
                  <c:v>211.65</c:v>
                </c:pt>
                <c:pt idx="12700">
                  <c:v>211.6666666666666</c:v>
                </c:pt>
                <c:pt idx="12701">
                  <c:v>211.68333333333339</c:v>
                </c:pt>
                <c:pt idx="12702">
                  <c:v>211.7</c:v>
                </c:pt>
                <c:pt idx="12703">
                  <c:v>211.71666666666655</c:v>
                </c:pt>
                <c:pt idx="12704">
                  <c:v>211.73333333333338</c:v>
                </c:pt>
                <c:pt idx="12705">
                  <c:v>211.75</c:v>
                </c:pt>
                <c:pt idx="12706">
                  <c:v>211.76666666666662</c:v>
                </c:pt>
                <c:pt idx="12707">
                  <c:v>211.78333333333339</c:v>
                </c:pt>
                <c:pt idx="12708">
                  <c:v>211.8</c:v>
                </c:pt>
                <c:pt idx="12709">
                  <c:v>211.81666666666661</c:v>
                </c:pt>
                <c:pt idx="12710">
                  <c:v>211.8333333333334</c:v>
                </c:pt>
                <c:pt idx="12711">
                  <c:v>211.85000000000005</c:v>
                </c:pt>
                <c:pt idx="12712">
                  <c:v>211.86666666666665</c:v>
                </c:pt>
                <c:pt idx="12713">
                  <c:v>211.88333333333344</c:v>
                </c:pt>
                <c:pt idx="12714">
                  <c:v>211.9</c:v>
                </c:pt>
                <c:pt idx="12715">
                  <c:v>211.9166666666666</c:v>
                </c:pt>
                <c:pt idx="12716">
                  <c:v>211.93333333333339</c:v>
                </c:pt>
                <c:pt idx="12717">
                  <c:v>211.95000000000005</c:v>
                </c:pt>
                <c:pt idx="12718">
                  <c:v>211.96666666666661</c:v>
                </c:pt>
                <c:pt idx="12719">
                  <c:v>211.98333333333343</c:v>
                </c:pt>
                <c:pt idx="12720">
                  <c:v>212</c:v>
                </c:pt>
                <c:pt idx="12721">
                  <c:v>212.01666666666662</c:v>
                </c:pt>
                <c:pt idx="12722">
                  <c:v>212.03333333333339</c:v>
                </c:pt>
                <c:pt idx="12723">
                  <c:v>212.05</c:v>
                </c:pt>
                <c:pt idx="12724">
                  <c:v>212.06666666666661</c:v>
                </c:pt>
                <c:pt idx="12725">
                  <c:v>212.0833333333334</c:v>
                </c:pt>
                <c:pt idx="12726">
                  <c:v>212.1</c:v>
                </c:pt>
                <c:pt idx="12727">
                  <c:v>212.11666666666659</c:v>
                </c:pt>
                <c:pt idx="12728">
                  <c:v>212.13333333333338</c:v>
                </c:pt>
                <c:pt idx="12729">
                  <c:v>212.15</c:v>
                </c:pt>
                <c:pt idx="12730">
                  <c:v>212.1666666666666</c:v>
                </c:pt>
                <c:pt idx="12731">
                  <c:v>212.18333333333339</c:v>
                </c:pt>
                <c:pt idx="12732">
                  <c:v>212.2</c:v>
                </c:pt>
                <c:pt idx="12733">
                  <c:v>212.21666666666655</c:v>
                </c:pt>
                <c:pt idx="12734">
                  <c:v>212.23333333333338</c:v>
                </c:pt>
                <c:pt idx="12735">
                  <c:v>212.25</c:v>
                </c:pt>
                <c:pt idx="12736">
                  <c:v>212.26666666666662</c:v>
                </c:pt>
                <c:pt idx="12737">
                  <c:v>212.28333333333339</c:v>
                </c:pt>
                <c:pt idx="12738">
                  <c:v>212.3</c:v>
                </c:pt>
                <c:pt idx="12739">
                  <c:v>212.31666666666661</c:v>
                </c:pt>
                <c:pt idx="12740">
                  <c:v>212.3333333333334</c:v>
                </c:pt>
                <c:pt idx="12741">
                  <c:v>212.35000000000005</c:v>
                </c:pt>
                <c:pt idx="12742">
                  <c:v>212.36666666666665</c:v>
                </c:pt>
                <c:pt idx="12743">
                  <c:v>212.38333333333344</c:v>
                </c:pt>
                <c:pt idx="12744">
                  <c:v>212.4</c:v>
                </c:pt>
                <c:pt idx="12745">
                  <c:v>212.4166666666666</c:v>
                </c:pt>
                <c:pt idx="12746">
                  <c:v>212.43333333333339</c:v>
                </c:pt>
                <c:pt idx="12747">
                  <c:v>212.45000000000005</c:v>
                </c:pt>
                <c:pt idx="12748">
                  <c:v>212.46666666666661</c:v>
                </c:pt>
                <c:pt idx="12749">
                  <c:v>212.48333333333343</c:v>
                </c:pt>
                <c:pt idx="12750">
                  <c:v>212.5</c:v>
                </c:pt>
                <c:pt idx="12751">
                  <c:v>212.51666666666662</c:v>
                </c:pt>
                <c:pt idx="12752">
                  <c:v>212.53333333333339</c:v>
                </c:pt>
                <c:pt idx="12753">
                  <c:v>212.55</c:v>
                </c:pt>
                <c:pt idx="12754">
                  <c:v>212.56666666666661</c:v>
                </c:pt>
                <c:pt idx="12755">
                  <c:v>212.5833333333334</c:v>
                </c:pt>
                <c:pt idx="12756">
                  <c:v>212.6</c:v>
                </c:pt>
                <c:pt idx="12757">
                  <c:v>212.61666666666659</c:v>
                </c:pt>
                <c:pt idx="12758">
                  <c:v>212.63333333333338</c:v>
                </c:pt>
                <c:pt idx="12759">
                  <c:v>212.65</c:v>
                </c:pt>
                <c:pt idx="12760">
                  <c:v>212.6666666666666</c:v>
                </c:pt>
                <c:pt idx="12761">
                  <c:v>212.68333333333339</c:v>
                </c:pt>
                <c:pt idx="12762">
                  <c:v>212.7</c:v>
                </c:pt>
                <c:pt idx="12763">
                  <c:v>212.71666666666655</c:v>
                </c:pt>
                <c:pt idx="12764">
                  <c:v>212.73333333333338</c:v>
                </c:pt>
                <c:pt idx="12765">
                  <c:v>212.75</c:v>
                </c:pt>
                <c:pt idx="12766">
                  <c:v>212.76666666666662</c:v>
                </c:pt>
                <c:pt idx="12767">
                  <c:v>212.78333333333339</c:v>
                </c:pt>
                <c:pt idx="12768">
                  <c:v>212.8</c:v>
                </c:pt>
                <c:pt idx="12769">
                  <c:v>212.81666666666661</c:v>
                </c:pt>
                <c:pt idx="12770">
                  <c:v>212.8333333333334</c:v>
                </c:pt>
                <c:pt idx="12771">
                  <c:v>212.85000000000005</c:v>
                </c:pt>
                <c:pt idx="12772">
                  <c:v>212.86666666666665</c:v>
                </c:pt>
                <c:pt idx="12773">
                  <c:v>212.88333333333344</c:v>
                </c:pt>
                <c:pt idx="12774">
                  <c:v>212.9</c:v>
                </c:pt>
                <c:pt idx="12775">
                  <c:v>212.9166666666666</c:v>
                </c:pt>
                <c:pt idx="12776">
                  <c:v>212.93333333333339</c:v>
                </c:pt>
                <c:pt idx="12777">
                  <c:v>212.95000000000005</c:v>
                </c:pt>
                <c:pt idx="12778">
                  <c:v>212.96666666666661</c:v>
                </c:pt>
                <c:pt idx="12779">
                  <c:v>212.98333333333343</c:v>
                </c:pt>
                <c:pt idx="12780">
                  <c:v>213</c:v>
                </c:pt>
                <c:pt idx="12781">
                  <c:v>213.01666666666662</c:v>
                </c:pt>
                <c:pt idx="12782">
                  <c:v>213.03333333333339</c:v>
                </c:pt>
                <c:pt idx="12783">
                  <c:v>213.05</c:v>
                </c:pt>
                <c:pt idx="12784">
                  <c:v>213.06666666666661</c:v>
                </c:pt>
                <c:pt idx="12785">
                  <c:v>213.0833333333334</c:v>
                </c:pt>
                <c:pt idx="12786">
                  <c:v>213.1</c:v>
                </c:pt>
                <c:pt idx="12787">
                  <c:v>213.11666666666659</c:v>
                </c:pt>
                <c:pt idx="12788">
                  <c:v>213.13333333333338</c:v>
                </c:pt>
                <c:pt idx="12789">
                  <c:v>213.15</c:v>
                </c:pt>
                <c:pt idx="12790">
                  <c:v>213.1666666666666</c:v>
                </c:pt>
                <c:pt idx="12791">
                  <c:v>213.18333333333339</c:v>
                </c:pt>
                <c:pt idx="12792">
                  <c:v>213.2</c:v>
                </c:pt>
                <c:pt idx="12793">
                  <c:v>213.21666666666655</c:v>
                </c:pt>
                <c:pt idx="12794">
                  <c:v>213.23333333333338</c:v>
                </c:pt>
                <c:pt idx="12795">
                  <c:v>213.25</c:v>
                </c:pt>
                <c:pt idx="12796">
                  <c:v>213.26666666666662</c:v>
                </c:pt>
                <c:pt idx="12797">
                  <c:v>213.28333333333339</c:v>
                </c:pt>
                <c:pt idx="12798">
                  <c:v>213.3</c:v>
                </c:pt>
                <c:pt idx="12799">
                  <c:v>213.31666666666661</c:v>
                </c:pt>
                <c:pt idx="12800">
                  <c:v>213.3333333333334</c:v>
                </c:pt>
                <c:pt idx="12801">
                  <c:v>213.35000000000005</c:v>
                </c:pt>
                <c:pt idx="12802">
                  <c:v>213.36666666666665</c:v>
                </c:pt>
                <c:pt idx="12803">
                  <c:v>213.38333333333344</c:v>
                </c:pt>
                <c:pt idx="12804">
                  <c:v>213.4</c:v>
                </c:pt>
                <c:pt idx="12805">
                  <c:v>213.4166666666666</c:v>
                </c:pt>
                <c:pt idx="12806">
                  <c:v>213.43333333333339</c:v>
                </c:pt>
                <c:pt idx="12807">
                  <c:v>213.45000000000005</c:v>
                </c:pt>
                <c:pt idx="12808">
                  <c:v>213.46666666666661</c:v>
                </c:pt>
                <c:pt idx="12809">
                  <c:v>213.48333333333343</c:v>
                </c:pt>
                <c:pt idx="12810">
                  <c:v>213.5</c:v>
                </c:pt>
                <c:pt idx="12811">
                  <c:v>213.51666666666662</c:v>
                </c:pt>
                <c:pt idx="12812">
                  <c:v>213.53333333333339</c:v>
                </c:pt>
                <c:pt idx="12813">
                  <c:v>213.55</c:v>
                </c:pt>
                <c:pt idx="12814">
                  <c:v>213.56666666666661</c:v>
                </c:pt>
                <c:pt idx="12815">
                  <c:v>213.5833333333334</c:v>
                </c:pt>
                <c:pt idx="12816">
                  <c:v>213.6</c:v>
                </c:pt>
                <c:pt idx="12817">
                  <c:v>213.61666666666659</c:v>
                </c:pt>
                <c:pt idx="12818">
                  <c:v>213.63333333333338</c:v>
                </c:pt>
                <c:pt idx="12819">
                  <c:v>213.65</c:v>
                </c:pt>
                <c:pt idx="12820">
                  <c:v>213.6666666666666</c:v>
                </c:pt>
                <c:pt idx="12821">
                  <c:v>213.68333333333339</c:v>
                </c:pt>
                <c:pt idx="12822">
                  <c:v>213.7</c:v>
                </c:pt>
                <c:pt idx="12823">
                  <c:v>213.71666666666655</c:v>
                </c:pt>
                <c:pt idx="12824">
                  <c:v>213.73333333333338</c:v>
                </c:pt>
                <c:pt idx="12825">
                  <c:v>213.75</c:v>
                </c:pt>
                <c:pt idx="12826">
                  <c:v>213.76666666666662</c:v>
                </c:pt>
                <c:pt idx="12827">
                  <c:v>213.78333333333339</c:v>
                </c:pt>
                <c:pt idx="12828">
                  <c:v>213.8</c:v>
                </c:pt>
                <c:pt idx="12829">
                  <c:v>213.81666666666661</c:v>
                </c:pt>
                <c:pt idx="12830">
                  <c:v>213.8333333333334</c:v>
                </c:pt>
                <c:pt idx="12831">
                  <c:v>213.85000000000005</c:v>
                </c:pt>
                <c:pt idx="12832">
                  <c:v>213.86666666666665</c:v>
                </c:pt>
                <c:pt idx="12833">
                  <c:v>213.88333333333344</c:v>
                </c:pt>
                <c:pt idx="12834">
                  <c:v>213.9</c:v>
                </c:pt>
                <c:pt idx="12835">
                  <c:v>213.9166666666666</c:v>
                </c:pt>
                <c:pt idx="12836">
                  <c:v>213.93333333333339</c:v>
                </c:pt>
                <c:pt idx="12837">
                  <c:v>213.95000000000005</c:v>
                </c:pt>
                <c:pt idx="12838">
                  <c:v>213.96666666666661</c:v>
                </c:pt>
                <c:pt idx="12839">
                  <c:v>213.98333333333343</c:v>
                </c:pt>
                <c:pt idx="12840">
                  <c:v>214</c:v>
                </c:pt>
                <c:pt idx="12841">
                  <c:v>214.01666666666662</c:v>
                </c:pt>
                <c:pt idx="12842">
                  <c:v>214.03333333333339</c:v>
                </c:pt>
                <c:pt idx="12843">
                  <c:v>214.05</c:v>
                </c:pt>
                <c:pt idx="12844">
                  <c:v>214.06666666666661</c:v>
                </c:pt>
                <c:pt idx="12845">
                  <c:v>214.0833333333334</c:v>
                </c:pt>
                <c:pt idx="12846">
                  <c:v>214.1</c:v>
                </c:pt>
                <c:pt idx="12847">
                  <c:v>214.11666666666659</c:v>
                </c:pt>
                <c:pt idx="12848">
                  <c:v>214.13333333333338</c:v>
                </c:pt>
                <c:pt idx="12849">
                  <c:v>214.15</c:v>
                </c:pt>
                <c:pt idx="12850">
                  <c:v>214.1666666666666</c:v>
                </c:pt>
                <c:pt idx="12851">
                  <c:v>214.18333333333339</c:v>
                </c:pt>
                <c:pt idx="12852">
                  <c:v>214.2</c:v>
                </c:pt>
                <c:pt idx="12853">
                  <c:v>214.21666666666655</c:v>
                </c:pt>
                <c:pt idx="12854">
                  <c:v>214.23333333333338</c:v>
                </c:pt>
                <c:pt idx="12855">
                  <c:v>214.25</c:v>
                </c:pt>
                <c:pt idx="12856">
                  <c:v>214.26666666666662</c:v>
                </c:pt>
                <c:pt idx="12857">
                  <c:v>214.28333333333339</c:v>
                </c:pt>
                <c:pt idx="12858">
                  <c:v>214.3</c:v>
                </c:pt>
                <c:pt idx="12859">
                  <c:v>214.31666666666661</c:v>
                </c:pt>
                <c:pt idx="12860">
                  <c:v>214.3333333333334</c:v>
                </c:pt>
                <c:pt idx="12861">
                  <c:v>214.35000000000005</c:v>
                </c:pt>
                <c:pt idx="12862">
                  <c:v>214.36666666666665</c:v>
                </c:pt>
                <c:pt idx="12863">
                  <c:v>214.38333333333344</c:v>
                </c:pt>
                <c:pt idx="12864">
                  <c:v>214.4</c:v>
                </c:pt>
                <c:pt idx="12865">
                  <c:v>214.4166666666666</c:v>
                </c:pt>
                <c:pt idx="12866">
                  <c:v>214.43333333333339</c:v>
                </c:pt>
                <c:pt idx="12867">
                  <c:v>214.45000000000005</c:v>
                </c:pt>
                <c:pt idx="12868">
                  <c:v>214.46666666666661</c:v>
                </c:pt>
                <c:pt idx="12869">
                  <c:v>214.48333333333343</c:v>
                </c:pt>
                <c:pt idx="12870">
                  <c:v>214.5</c:v>
                </c:pt>
                <c:pt idx="12871">
                  <c:v>214.51666666666662</c:v>
                </c:pt>
                <c:pt idx="12872">
                  <c:v>214.53333333333339</c:v>
                </c:pt>
                <c:pt idx="12873">
                  <c:v>214.55</c:v>
                </c:pt>
                <c:pt idx="12874">
                  <c:v>214.56666666666661</c:v>
                </c:pt>
                <c:pt idx="12875">
                  <c:v>214.5833333333334</c:v>
                </c:pt>
                <c:pt idx="12876">
                  <c:v>214.6</c:v>
                </c:pt>
                <c:pt idx="12877">
                  <c:v>214.61666666666659</c:v>
                </c:pt>
                <c:pt idx="12878">
                  <c:v>214.63333333333338</c:v>
                </c:pt>
                <c:pt idx="12879">
                  <c:v>214.65</c:v>
                </c:pt>
                <c:pt idx="12880">
                  <c:v>214.6666666666666</c:v>
                </c:pt>
                <c:pt idx="12881">
                  <c:v>214.68333333333339</c:v>
                </c:pt>
                <c:pt idx="12882">
                  <c:v>214.7</c:v>
                </c:pt>
                <c:pt idx="12883">
                  <c:v>214.71666666666655</c:v>
                </c:pt>
                <c:pt idx="12884">
                  <c:v>214.73333333333338</c:v>
                </c:pt>
                <c:pt idx="12885">
                  <c:v>214.75</c:v>
                </c:pt>
                <c:pt idx="12886">
                  <c:v>214.76666666666662</c:v>
                </c:pt>
                <c:pt idx="12887">
                  <c:v>214.78333333333339</c:v>
                </c:pt>
                <c:pt idx="12888">
                  <c:v>214.8</c:v>
                </c:pt>
                <c:pt idx="12889">
                  <c:v>214.81666666666661</c:v>
                </c:pt>
                <c:pt idx="12890">
                  <c:v>214.8333333333334</c:v>
                </c:pt>
                <c:pt idx="12891">
                  <c:v>214.85000000000005</c:v>
                </c:pt>
                <c:pt idx="12892">
                  <c:v>214.86666666666665</c:v>
                </c:pt>
                <c:pt idx="12893">
                  <c:v>214.88333333333344</c:v>
                </c:pt>
                <c:pt idx="12894">
                  <c:v>214.9</c:v>
                </c:pt>
                <c:pt idx="12895">
                  <c:v>214.9166666666666</c:v>
                </c:pt>
                <c:pt idx="12896">
                  <c:v>214.93333333333339</c:v>
                </c:pt>
                <c:pt idx="12897">
                  <c:v>214.95000000000005</c:v>
                </c:pt>
                <c:pt idx="12898">
                  <c:v>214.96666666666661</c:v>
                </c:pt>
                <c:pt idx="12899">
                  <c:v>214.98333333333343</c:v>
                </c:pt>
                <c:pt idx="12900">
                  <c:v>215</c:v>
                </c:pt>
                <c:pt idx="12901">
                  <c:v>215.01666666666662</c:v>
                </c:pt>
                <c:pt idx="12902">
                  <c:v>215.03333333333339</c:v>
                </c:pt>
                <c:pt idx="12903">
                  <c:v>215.05</c:v>
                </c:pt>
                <c:pt idx="12904">
                  <c:v>215.06666666666661</c:v>
                </c:pt>
                <c:pt idx="12905">
                  <c:v>215.0833333333334</c:v>
                </c:pt>
                <c:pt idx="12906">
                  <c:v>215.1</c:v>
                </c:pt>
                <c:pt idx="12907">
                  <c:v>215.11666666666659</c:v>
                </c:pt>
                <c:pt idx="12908">
                  <c:v>215.13333333333338</c:v>
                </c:pt>
                <c:pt idx="12909">
                  <c:v>215.15</c:v>
                </c:pt>
                <c:pt idx="12910">
                  <c:v>215.1666666666666</c:v>
                </c:pt>
                <c:pt idx="12911">
                  <c:v>215.18333333333339</c:v>
                </c:pt>
                <c:pt idx="12912">
                  <c:v>215.2</c:v>
                </c:pt>
                <c:pt idx="12913">
                  <c:v>215.21666666666655</c:v>
                </c:pt>
                <c:pt idx="12914">
                  <c:v>215.23333333333338</c:v>
                </c:pt>
                <c:pt idx="12915">
                  <c:v>215.25</c:v>
                </c:pt>
                <c:pt idx="12916">
                  <c:v>215.26666666666662</c:v>
                </c:pt>
                <c:pt idx="12917">
                  <c:v>215.28333333333339</c:v>
                </c:pt>
                <c:pt idx="12918">
                  <c:v>215.3</c:v>
                </c:pt>
                <c:pt idx="12919">
                  <c:v>215.31666666666661</c:v>
                </c:pt>
                <c:pt idx="12920">
                  <c:v>215.3333333333334</c:v>
                </c:pt>
                <c:pt idx="12921">
                  <c:v>215.35000000000005</c:v>
                </c:pt>
                <c:pt idx="12922">
                  <c:v>215.36666666666665</c:v>
                </c:pt>
                <c:pt idx="12923">
                  <c:v>215.38333333333344</c:v>
                </c:pt>
                <c:pt idx="12924">
                  <c:v>215.4</c:v>
                </c:pt>
                <c:pt idx="12925">
                  <c:v>215.4166666666666</c:v>
                </c:pt>
                <c:pt idx="12926">
                  <c:v>215.43333333333339</c:v>
                </c:pt>
                <c:pt idx="12927">
                  <c:v>215.45000000000005</c:v>
                </c:pt>
                <c:pt idx="12928">
                  <c:v>215.46666666666661</c:v>
                </c:pt>
                <c:pt idx="12929">
                  <c:v>215.48333333333343</c:v>
                </c:pt>
                <c:pt idx="12930">
                  <c:v>215.5</c:v>
                </c:pt>
                <c:pt idx="12931">
                  <c:v>215.51666666666662</c:v>
                </c:pt>
                <c:pt idx="12932">
                  <c:v>215.53333333333339</c:v>
                </c:pt>
                <c:pt idx="12933">
                  <c:v>215.55</c:v>
                </c:pt>
                <c:pt idx="12934">
                  <c:v>215.56666666666661</c:v>
                </c:pt>
                <c:pt idx="12935">
                  <c:v>215.5833333333334</c:v>
                </c:pt>
                <c:pt idx="12936">
                  <c:v>215.6</c:v>
                </c:pt>
                <c:pt idx="12937">
                  <c:v>215.61666666666659</c:v>
                </c:pt>
                <c:pt idx="12938">
                  <c:v>215.63333333333338</c:v>
                </c:pt>
                <c:pt idx="12939">
                  <c:v>215.65</c:v>
                </c:pt>
                <c:pt idx="12940">
                  <c:v>215.6666666666666</c:v>
                </c:pt>
                <c:pt idx="12941">
                  <c:v>215.68333333333339</c:v>
                </c:pt>
                <c:pt idx="12942">
                  <c:v>215.7</c:v>
                </c:pt>
                <c:pt idx="12943">
                  <c:v>215.71666666666655</c:v>
                </c:pt>
                <c:pt idx="12944">
                  <c:v>215.73333333333338</c:v>
                </c:pt>
                <c:pt idx="12945">
                  <c:v>215.75</c:v>
                </c:pt>
                <c:pt idx="12946">
                  <c:v>215.76666666666662</c:v>
                </c:pt>
                <c:pt idx="12947">
                  <c:v>215.78333333333339</c:v>
                </c:pt>
                <c:pt idx="12948">
                  <c:v>215.8</c:v>
                </c:pt>
                <c:pt idx="12949">
                  <c:v>215.81666666666661</c:v>
                </c:pt>
                <c:pt idx="12950">
                  <c:v>215.8333333333334</c:v>
                </c:pt>
                <c:pt idx="12951">
                  <c:v>215.85000000000005</c:v>
                </c:pt>
                <c:pt idx="12952">
                  <c:v>215.86666666666665</c:v>
                </c:pt>
                <c:pt idx="12953">
                  <c:v>215.88333333333344</c:v>
                </c:pt>
                <c:pt idx="12954">
                  <c:v>215.9</c:v>
                </c:pt>
                <c:pt idx="12955">
                  <c:v>215.9166666666666</c:v>
                </c:pt>
                <c:pt idx="12956">
                  <c:v>215.93333333333339</c:v>
                </c:pt>
                <c:pt idx="12957">
                  <c:v>215.95000000000005</c:v>
                </c:pt>
                <c:pt idx="12958">
                  <c:v>215.96666666666661</c:v>
                </c:pt>
                <c:pt idx="12959">
                  <c:v>215.98333333333343</c:v>
                </c:pt>
                <c:pt idx="12960">
                  <c:v>216</c:v>
                </c:pt>
                <c:pt idx="12961">
                  <c:v>216.01666666666662</c:v>
                </c:pt>
                <c:pt idx="12962">
                  <c:v>216.03333333333339</c:v>
                </c:pt>
                <c:pt idx="12963">
                  <c:v>216.05</c:v>
                </c:pt>
                <c:pt idx="12964">
                  <c:v>216.06666666666661</c:v>
                </c:pt>
                <c:pt idx="12965">
                  <c:v>216.0833333333334</c:v>
                </c:pt>
                <c:pt idx="12966">
                  <c:v>216.1</c:v>
                </c:pt>
                <c:pt idx="12967">
                  <c:v>216.11666666666659</c:v>
                </c:pt>
                <c:pt idx="12968">
                  <c:v>216.13333333333338</c:v>
                </c:pt>
                <c:pt idx="12969">
                  <c:v>216.15</c:v>
                </c:pt>
                <c:pt idx="12970">
                  <c:v>216.1666666666666</c:v>
                </c:pt>
                <c:pt idx="12971">
                  <c:v>216.18333333333339</c:v>
                </c:pt>
                <c:pt idx="12972">
                  <c:v>216.2</c:v>
                </c:pt>
                <c:pt idx="12973">
                  <c:v>216.21666666666655</c:v>
                </c:pt>
                <c:pt idx="12974">
                  <c:v>216.23333333333338</c:v>
                </c:pt>
                <c:pt idx="12975">
                  <c:v>216.25</c:v>
                </c:pt>
                <c:pt idx="12976">
                  <c:v>216.26666666666662</c:v>
                </c:pt>
                <c:pt idx="12977">
                  <c:v>216.28333333333339</c:v>
                </c:pt>
                <c:pt idx="12978">
                  <c:v>216.3</c:v>
                </c:pt>
                <c:pt idx="12979">
                  <c:v>216.31666666666661</c:v>
                </c:pt>
                <c:pt idx="12980">
                  <c:v>216.3333333333334</c:v>
                </c:pt>
                <c:pt idx="12981">
                  <c:v>216.35000000000005</c:v>
                </c:pt>
                <c:pt idx="12982">
                  <c:v>216.36666666666665</c:v>
                </c:pt>
                <c:pt idx="12983">
                  <c:v>216.38333333333344</c:v>
                </c:pt>
                <c:pt idx="12984">
                  <c:v>216.4</c:v>
                </c:pt>
                <c:pt idx="12985">
                  <c:v>216.4166666666666</c:v>
                </c:pt>
                <c:pt idx="12986">
                  <c:v>216.43333333333339</c:v>
                </c:pt>
                <c:pt idx="12987">
                  <c:v>216.45000000000005</c:v>
                </c:pt>
                <c:pt idx="12988">
                  <c:v>216.46666666666661</c:v>
                </c:pt>
                <c:pt idx="12989">
                  <c:v>216.48333333333343</c:v>
                </c:pt>
                <c:pt idx="12990">
                  <c:v>216.5</c:v>
                </c:pt>
                <c:pt idx="12991">
                  <c:v>216.51666666666662</c:v>
                </c:pt>
                <c:pt idx="12992">
                  <c:v>216.53333333333339</c:v>
                </c:pt>
                <c:pt idx="12993">
                  <c:v>216.55</c:v>
                </c:pt>
                <c:pt idx="12994">
                  <c:v>216.56666666666661</c:v>
                </c:pt>
                <c:pt idx="12995">
                  <c:v>216.5833333333334</c:v>
                </c:pt>
                <c:pt idx="12996">
                  <c:v>216.6</c:v>
                </c:pt>
                <c:pt idx="12997">
                  <c:v>216.61666666666659</c:v>
                </c:pt>
                <c:pt idx="12998">
                  <c:v>216.63333333333338</c:v>
                </c:pt>
                <c:pt idx="12999">
                  <c:v>216.65</c:v>
                </c:pt>
                <c:pt idx="13000">
                  <c:v>216.6666666666666</c:v>
                </c:pt>
                <c:pt idx="13001">
                  <c:v>216.68333333333339</c:v>
                </c:pt>
                <c:pt idx="13002">
                  <c:v>216.7</c:v>
                </c:pt>
                <c:pt idx="13003">
                  <c:v>216.71666666666655</c:v>
                </c:pt>
                <c:pt idx="13004">
                  <c:v>216.73333333333338</c:v>
                </c:pt>
                <c:pt idx="13005">
                  <c:v>216.75</c:v>
                </c:pt>
                <c:pt idx="13006">
                  <c:v>216.76666666666662</c:v>
                </c:pt>
                <c:pt idx="13007">
                  <c:v>216.78333333333339</c:v>
                </c:pt>
                <c:pt idx="13008">
                  <c:v>216.8</c:v>
                </c:pt>
                <c:pt idx="13009">
                  <c:v>216.81666666666661</c:v>
                </c:pt>
                <c:pt idx="13010">
                  <c:v>216.8333333333334</c:v>
                </c:pt>
                <c:pt idx="13011">
                  <c:v>216.85000000000005</c:v>
                </c:pt>
                <c:pt idx="13012">
                  <c:v>216.86666666666665</c:v>
                </c:pt>
                <c:pt idx="13013">
                  <c:v>216.88333333333344</c:v>
                </c:pt>
                <c:pt idx="13014">
                  <c:v>216.9</c:v>
                </c:pt>
                <c:pt idx="13015">
                  <c:v>216.9166666666666</c:v>
                </c:pt>
                <c:pt idx="13016">
                  <c:v>216.93333333333339</c:v>
                </c:pt>
                <c:pt idx="13017">
                  <c:v>216.95000000000005</c:v>
                </c:pt>
                <c:pt idx="13018">
                  <c:v>216.96666666666661</c:v>
                </c:pt>
                <c:pt idx="13019">
                  <c:v>216.98333333333343</c:v>
                </c:pt>
                <c:pt idx="13020">
                  <c:v>217</c:v>
                </c:pt>
                <c:pt idx="13021">
                  <c:v>217.01666666666662</c:v>
                </c:pt>
                <c:pt idx="13022">
                  <c:v>217.03333333333339</c:v>
                </c:pt>
                <c:pt idx="13023">
                  <c:v>217.05</c:v>
                </c:pt>
                <c:pt idx="13024">
                  <c:v>217.06666666666661</c:v>
                </c:pt>
                <c:pt idx="13025">
                  <c:v>217.0833333333334</c:v>
                </c:pt>
                <c:pt idx="13026">
                  <c:v>217.1</c:v>
                </c:pt>
                <c:pt idx="13027">
                  <c:v>217.11666666666659</c:v>
                </c:pt>
                <c:pt idx="13028">
                  <c:v>217.13333333333338</c:v>
                </c:pt>
                <c:pt idx="13029">
                  <c:v>217.15</c:v>
                </c:pt>
                <c:pt idx="13030">
                  <c:v>217.1666666666666</c:v>
                </c:pt>
                <c:pt idx="13031">
                  <c:v>217.18333333333339</c:v>
                </c:pt>
                <c:pt idx="13032">
                  <c:v>217.2</c:v>
                </c:pt>
                <c:pt idx="13033">
                  <c:v>217.21666666666655</c:v>
                </c:pt>
                <c:pt idx="13034">
                  <c:v>217.23333333333338</c:v>
                </c:pt>
                <c:pt idx="13035">
                  <c:v>217.25</c:v>
                </c:pt>
                <c:pt idx="13036">
                  <c:v>217.26666666666662</c:v>
                </c:pt>
                <c:pt idx="13037">
                  <c:v>217.28333333333339</c:v>
                </c:pt>
                <c:pt idx="13038">
                  <c:v>217.3</c:v>
                </c:pt>
                <c:pt idx="13039">
                  <c:v>217.31666666666661</c:v>
                </c:pt>
                <c:pt idx="13040">
                  <c:v>217.3333333333334</c:v>
                </c:pt>
                <c:pt idx="13041">
                  <c:v>217.35000000000005</c:v>
                </c:pt>
                <c:pt idx="13042">
                  <c:v>217.36666666666665</c:v>
                </c:pt>
                <c:pt idx="13043">
                  <c:v>217.38333333333344</c:v>
                </c:pt>
                <c:pt idx="13044">
                  <c:v>217.4</c:v>
                </c:pt>
                <c:pt idx="13045">
                  <c:v>217.4166666666666</c:v>
                </c:pt>
                <c:pt idx="13046">
                  <c:v>217.43333333333339</c:v>
                </c:pt>
                <c:pt idx="13047">
                  <c:v>217.45000000000005</c:v>
                </c:pt>
                <c:pt idx="13048">
                  <c:v>217.46666666666661</c:v>
                </c:pt>
                <c:pt idx="13049">
                  <c:v>217.48333333333343</c:v>
                </c:pt>
                <c:pt idx="13050">
                  <c:v>217.5</c:v>
                </c:pt>
                <c:pt idx="13051">
                  <c:v>217.51666666666662</c:v>
                </c:pt>
                <c:pt idx="13052">
                  <c:v>217.53333333333339</c:v>
                </c:pt>
                <c:pt idx="13053">
                  <c:v>217.55</c:v>
                </c:pt>
                <c:pt idx="13054">
                  <c:v>217.56666666666661</c:v>
                </c:pt>
                <c:pt idx="13055">
                  <c:v>217.5833333333334</c:v>
                </c:pt>
                <c:pt idx="13056">
                  <c:v>217.6</c:v>
                </c:pt>
                <c:pt idx="13057">
                  <c:v>217.61666666666659</c:v>
                </c:pt>
                <c:pt idx="13058">
                  <c:v>217.63333333333338</c:v>
                </c:pt>
                <c:pt idx="13059">
                  <c:v>217.65</c:v>
                </c:pt>
                <c:pt idx="13060">
                  <c:v>217.6666666666666</c:v>
                </c:pt>
                <c:pt idx="13061">
                  <c:v>217.68333333333339</c:v>
                </c:pt>
                <c:pt idx="13062">
                  <c:v>217.7</c:v>
                </c:pt>
                <c:pt idx="13063">
                  <c:v>217.71666666666655</c:v>
                </c:pt>
                <c:pt idx="13064">
                  <c:v>217.73333333333338</c:v>
                </c:pt>
                <c:pt idx="13065">
                  <c:v>217.75</c:v>
                </c:pt>
                <c:pt idx="13066">
                  <c:v>217.76666666666662</c:v>
                </c:pt>
                <c:pt idx="13067">
                  <c:v>217.78333333333339</c:v>
                </c:pt>
                <c:pt idx="13068">
                  <c:v>217.8</c:v>
                </c:pt>
                <c:pt idx="13069">
                  <c:v>217.81666666666661</c:v>
                </c:pt>
                <c:pt idx="13070">
                  <c:v>217.8333333333334</c:v>
                </c:pt>
                <c:pt idx="13071">
                  <c:v>217.85000000000005</c:v>
                </c:pt>
                <c:pt idx="13072">
                  <c:v>217.86666666666665</c:v>
                </c:pt>
                <c:pt idx="13073">
                  <c:v>217.88333333333344</c:v>
                </c:pt>
                <c:pt idx="13074">
                  <c:v>217.9</c:v>
                </c:pt>
                <c:pt idx="13075">
                  <c:v>217.9166666666666</c:v>
                </c:pt>
                <c:pt idx="13076">
                  <c:v>217.93333333333339</c:v>
                </c:pt>
                <c:pt idx="13077">
                  <c:v>217.95000000000005</c:v>
                </c:pt>
                <c:pt idx="13078">
                  <c:v>217.96666666666661</c:v>
                </c:pt>
                <c:pt idx="13079">
                  <c:v>217.98333333333343</c:v>
                </c:pt>
                <c:pt idx="13080">
                  <c:v>218</c:v>
                </c:pt>
                <c:pt idx="13081">
                  <c:v>218.01666666666662</c:v>
                </c:pt>
                <c:pt idx="13082">
                  <c:v>218.03333333333339</c:v>
                </c:pt>
                <c:pt idx="13083">
                  <c:v>218.05</c:v>
                </c:pt>
                <c:pt idx="13084">
                  <c:v>218.06666666666661</c:v>
                </c:pt>
                <c:pt idx="13085">
                  <c:v>218.0833333333334</c:v>
                </c:pt>
                <c:pt idx="13086">
                  <c:v>218.1</c:v>
                </c:pt>
                <c:pt idx="13087">
                  <c:v>218.11666666666659</c:v>
                </c:pt>
                <c:pt idx="13088">
                  <c:v>218.13333333333338</c:v>
                </c:pt>
                <c:pt idx="13089">
                  <c:v>218.15</c:v>
                </c:pt>
                <c:pt idx="13090">
                  <c:v>218.1666666666666</c:v>
                </c:pt>
                <c:pt idx="13091">
                  <c:v>218.18333333333339</c:v>
                </c:pt>
                <c:pt idx="13092">
                  <c:v>218.2</c:v>
                </c:pt>
                <c:pt idx="13093">
                  <c:v>218.21666666666655</c:v>
                </c:pt>
                <c:pt idx="13094">
                  <c:v>218.23333333333338</c:v>
                </c:pt>
                <c:pt idx="13095">
                  <c:v>218.25</c:v>
                </c:pt>
                <c:pt idx="13096">
                  <c:v>218.26666666666662</c:v>
                </c:pt>
                <c:pt idx="13097">
                  <c:v>218.28333333333339</c:v>
                </c:pt>
                <c:pt idx="13098">
                  <c:v>218.3</c:v>
                </c:pt>
                <c:pt idx="13099">
                  <c:v>218.31666666666661</c:v>
                </c:pt>
                <c:pt idx="13100">
                  <c:v>218.3333333333334</c:v>
                </c:pt>
                <c:pt idx="13101">
                  <c:v>218.35000000000005</c:v>
                </c:pt>
                <c:pt idx="13102">
                  <c:v>218.36666666666665</c:v>
                </c:pt>
                <c:pt idx="13103">
                  <c:v>218.38333333333344</c:v>
                </c:pt>
                <c:pt idx="13104">
                  <c:v>218.4</c:v>
                </c:pt>
                <c:pt idx="13105">
                  <c:v>218.4166666666666</c:v>
                </c:pt>
                <c:pt idx="13106">
                  <c:v>218.43333333333339</c:v>
                </c:pt>
                <c:pt idx="13107">
                  <c:v>218.45000000000005</c:v>
                </c:pt>
                <c:pt idx="13108">
                  <c:v>218.46666666666661</c:v>
                </c:pt>
                <c:pt idx="13109">
                  <c:v>218.48333333333343</c:v>
                </c:pt>
                <c:pt idx="13110">
                  <c:v>218.5</c:v>
                </c:pt>
                <c:pt idx="13111">
                  <c:v>218.51666666666662</c:v>
                </c:pt>
                <c:pt idx="13112">
                  <c:v>218.53333333333339</c:v>
                </c:pt>
                <c:pt idx="13113">
                  <c:v>218.55</c:v>
                </c:pt>
                <c:pt idx="13114">
                  <c:v>218.56666666666661</c:v>
                </c:pt>
                <c:pt idx="13115">
                  <c:v>218.5833333333334</c:v>
                </c:pt>
                <c:pt idx="13116">
                  <c:v>218.6</c:v>
                </c:pt>
                <c:pt idx="13117">
                  <c:v>218.61666666666659</c:v>
                </c:pt>
                <c:pt idx="13118">
                  <c:v>218.63333333333338</c:v>
                </c:pt>
                <c:pt idx="13119">
                  <c:v>218.65</c:v>
                </c:pt>
                <c:pt idx="13120">
                  <c:v>218.6666666666666</c:v>
                </c:pt>
                <c:pt idx="13121">
                  <c:v>218.68333333333339</c:v>
                </c:pt>
                <c:pt idx="13122">
                  <c:v>218.7</c:v>
                </c:pt>
                <c:pt idx="13123">
                  <c:v>218.71666666666655</c:v>
                </c:pt>
                <c:pt idx="13124">
                  <c:v>218.73333333333338</c:v>
                </c:pt>
                <c:pt idx="13125">
                  <c:v>218.75</c:v>
                </c:pt>
                <c:pt idx="13126">
                  <c:v>218.76666666666662</c:v>
                </c:pt>
                <c:pt idx="13127">
                  <c:v>218.78333333333339</c:v>
                </c:pt>
                <c:pt idx="13128">
                  <c:v>218.8</c:v>
                </c:pt>
                <c:pt idx="13129">
                  <c:v>218.81666666666661</c:v>
                </c:pt>
                <c:pt idx="13130">
                  <c:v>218.8333333333334</c:v>
                </c:pt>
                <c:pt idx="13131">
                  <c:v>218.85000000000005</c:v>
                </c:pt>
                <c:pt idx="13132">
                  <c:v>218.86666666666665</c:v>
                </c:pt>
                <c:pt idx="13133">
                  <c:v>218.88333333333344</c:v>
                </c:pt>
                <c:pt idx="13134">
                  <c:v>218.9</c:v>
                </c:pt>
                <c:pt idx="13135">
                  <c:v>218.9166666666666</c:v>
                </c:pt>
                <c:pt idx="13136">
                  <c:v>218.93333333333339</c:v>
                </c:pt>
                <c:pt idx="13137">
                  <c:v>218.95000000000005</c:v>
                </c:pt>
                <c:pt idx="13138">
                  <c:v>218.96666666666661</c:v>
                </c:pt>
                <c:pt idx="13139">
                  <c:v>218.98333333333343</c:v>
                </c:pt>
                <c:pt idx="13140">
                  <c:v>219</c:v>
                </c:pt>
                <c:pt idx="13141">
                  <c:v>219.01666666666662</c:v>
                </c:pt>
                <c:pt idx="13142">
                  <c:v>219.03333333333339</c:v>
                </c:pt>
                <c:pt idx="13143">
                  <c:v>219.05</c:v>
                </c:pt>
                <c:pt idx="13144">
                  <c:v>219.06666666666661</c:v>
                </c:pt>
                <c:pt idx="13145">
                  <c:v>219.0833333333334</c:v>
                </c:pt>
                <c:pt idx="13146">
                  <c:v>219.1</c:v>
                </c:pt>
                <c:pt idx="13147">
                  <c:v>219.11666666666659</c:v>
                </c:pt>
                <c:pt idx="13148">
                  <c:v>219.13333333333338</c:v>
                </c:pt>
                <c:pt idx="13149">
                  <c:v>219.15</c:v>
                </c:pt>
                <c:pt idx="13150">
                  <c:v>219.1666666666666</c:v>
                </c:pt>
                <c:pt idx="13151">
                  <c:v>219.18333333333339</c:v>
                </c:pt>
                <c:pt idx="13152">
                  <c:v>219.2</c:v>
                </c:pt>
                <c:pt idx="13153">
                  <c:v>219.21666666666655</c:v>
                </c:pt>
                <c:pt idx="13154">
                  <c:v>219.23333333333338</c:v>
                </c:pt>
                <c:pt idx="13155">
                  <c:v>219.25</c:v>
                </c:pt>
                <c:pt idx="13156">
                  <c:v>219.26666666666662</c:v>
                </c:pt>
                <c:pt idx="13157">
                  <c:v>219.28333333333339</c:v>
                </c:pt>
                <c:pt idx="13158">
                  <c:v>219.3</c:v>
                </c:pt>
                <c:pt idx="13159">
                  <c:v>219.31666666666661</c:v>
                </c:pt>
                <c:pt idx="13160">
                  <c:v>219.3333333333334</c:v>
                </c:pt>
                <c:pt idx="13161">
                  <c:v>219.35000000000005</c:v>
                </c:pt>
                <c:pt idx="13162">
                  <c:v>219.36666666666665</c:v>
                </c:pt>
                <c:pt idx="13163">
                  <c:v>219.38333333333344</c:v>
                </c:pt>
                <c:pt idx="13164">
                  <c:v>219.4</c:v>
                </c:pt>
                <c:pt idx="13165">
                  <c:v>219.4166666666666</c:v>
                </c:pt>
                <c:pt idx="13166">
                  <c:v>219.43333333333339</c:v>
                </c:pt>
                <c:pt idx="13167">
                  <c:v>219.45000000000005</c:v>
                </c:pt>
                <c:pt idx="13168">
                  <c:v>219.46666666666661</c:v>
                </c:pt>
                <c:pt idx="13169">
                  <c:v>219.48333333333343</c:v>
                </c:pt>
                <c:pt idx="13170">
                  <c:v>219.5</c:v>
                </c:pt>
                <c:pt idx="13171">
                  <c:v>219.51666666666662</c:v>
                </c:pt>
                <c:pt idx="13172">
                  <c:v>219.53333333333339</c:v>
                </c:pt>
                <c:pt idx="13173">
                  <c:v>219.55</c:v>
                </c:pt>
                <c:pt idx="13174">
                  <c:v>219.56666666666661</c:v>
                </c:pt>
                <c:pt idx="13175">
                  <c:v>219.5833333333334</c:v>
                </c:pt>
                <c:pt idx="13176">
                  <c:v>219.6</c:v>
                </c:pt>
                <c:pt idx="13177">
                  <c:v>219.61666666666659</c:v>
                </c:pt>
                <c:pt idx="13178">
                  <c:v>219.63333333333338</c:v>
                </c:pt>
                <c:pt idx="13179">
                  <c:v>219.65</c:v>
                </c:pt>
                <c:pt idx="13180">
                  <c:v>219.6666666666666</c:v>
                </c:pt>
                <c:pt idx="13181">
                  <c:v>219.68333333333339</c:v>
                </c:pt>
                <c:pt idx="13182">
                  <c:v>219.7</c:v>
                </c:pt>
                <c:pt idx="13183">
                  <c:v>219.71666666666655</c:v>
                </c:pt>
                <c:pt idx="13184">
                  <c:v>219.73333333333338</c:v>
                </c:pt>
                <c:pt idx="13185">
                  <c:v>219.75</c:v>
                </c:pt>
                <c:pt idx="13186">
                  <c:v>219.76666666666662</c:v>
                </c:pt>
                <c:pt idx="13187">
                  <c:v>219.78333333333339</c:v>
                </c:pt>
                <c:pt idx="13188">
                  <c:v>219.8</c:v>
                </c:pt>
                <c:pt idx="13189">
                  <c:v>219.81666666666661</c:v>
                </c:pt>
                <c:pt idx="13190">
                  <c:v>219.8333333333334</c:v>
                </c:pt>
                <c:pt idx="13191">
                  <c:v>219.85000000000005</c:v>
                </c:pt>
                <c:pt idx="13192">
                  <c:v>219.86666666666665</c:v>
                </c:pt>
                <c:pt idx="13193">
                  <c:v>219.88333333333344</c:v>
                </c:pt>
                <c:pt idx="13194">
                  <c:v>219.9</c:v>
                </c:pt>
                <c:pt idx="13195">
                  <c:v>219.9166666666666</c:v>
                </c:pt>
                <c:pt idx="13196">
                  <c:v>219.93333333333339</c:v>
                </c:pt>
                <c:pt idx="13197">
                  <c:v>219.95000000000005</c:v>
                </c:pt>
                <c:pt idx="13198">
                  <c:v>219.96666666666661</c:v>
                </c:pt>
                <c:pt idx="13199">
                  <c:v>219.98333333333343</c:v>
                </c:pt>
                <c:pt idx="13200">
                  <c:v>220</c:v>
                </c:pt>
                <c:pt idx="13201">
                  <c:v>220.01666666666662</c:v>
                </c:pt>
                <c:pt idx="13202">
                  <c:v>220.03333333333339</c:v>
                </c:pt>
                <c:pt idx="13203">
                  <c:v>220.05</c:v>
                </c:pt>
                <c:pt idx="13204">
                  <c:v>220.06666666666661</c:v>
                </c:pt>
                <c:pt idx="13205">
                  <c:v>220.0833333333334</c:v>
                </c:pt>
                <c:pt idx="13206">
                  <c:v>220.1</c:v>
                </c:pt>
                <c:pt idx="13207">
                  <c:v>220.11666666666659</c:v>
                </c:pt>
                <c:pt idx="13208">
                  <c:v>220.13333333333338</c:v>
                </c:pt>
                <c:pt idx="13209">
                  <c:v>220.15</c:v>
                </c:pt>
                <c:pt idx="13210">
                  <c:v>220.1666666666666</c:v>
                </c:pt>
                <c:pt idx="13211">
                  <c:v>220.18333333333339</c:v>
                </c:pt>
                <c:pt idx="13212">
                  <c:v>220.2</c:v>
                </c:pt>
                <c:pt idx="13213">
                  <c:v>220.21666666666655</c:v>
                </c:pt>
                <c:pt idx="13214">
                  <c:v>220.23333333333338</c:v>
                </c:pt>
                <c:pt idx="13215">
                  <c:v>220.25</c:v>
                </c:pt>
                <c:pt idx="13216">
                  <c:v>220.26666666666662</c:v>
                </c:pt>
                <c:pt idx="13217">
                  <c:v>220.28333333333339</c:v>
                </c:pt>
                <c:pt idx="13218">
                  <c:v>220.3</c:v>
                </c:pt>
                <c:pt idx="13219">
                  <c:v>220.31666666666661</c:v>
                </c:pt>
                <c:pt idx="13220">
                  <c:v>220.3333333333334</c:v>
                </c:pt>
                <c:pt idx="13221">
                  <c:v>220.35000000000005</c:v>
                </c:pt>
                <c:pt idx="13222">
                  <c:v>220.36666666666665</c:v>
                </c:pt>
                <c:pt idx="13223">
                  <c:v>220.38333333333344</c:v>
                </c:pt>
                <c:pt idx="13224">
                  <c:v>220.4</c:v>
                </c:pt>
                <c:pt idx="13225">
                  <c:v>220.4166666666666</c:v>
                </c:pt>
                <c:pt idx="13226">
                  <c:v>220.43333333333339</c:v>
                </c:pt>
                <c:pt idx="13227">
                  <c:v>220.45000000000005</c:v>
                </c:pt>
                <c:pt idx="13228">
                  <c:v>220.46666666666661</c:v>
                </c:pt>
                <c:pt idx="13229">
                  <c:v>220.48333333333343</c:v>
                </c:pt>
                <c:pt idx="13230">
                  <c:v>220.5</c:v>
                </c:pt>
                <c:pt idx="13231">
                  <c:v>220.51666666666662</c:v>
                </c:pt>
                <c:pt idx="13232">
                  <c:v>220.53333333333339</c:v>
                </c:pt>
                <c:pt idx="13233">
                  <c:v>220.55</c:v>
                </c:pt>
                <c:pt idx="13234">
                  <c:v>220.56666666666661</c:v>
                </c:pt>
                <c:pt idx="13235">
                  <c:v>220.5833333333334</c:v>
                </c:pt>
                <c:pt idx="13236">
                  <c:v>220.6</c:v>
                </c:pt>
                <c:pt idx="13237">
                  <c:v>220.61666666666659</c:v>
                </c:pt>
                <c:pt idx="13238">
                  <c:v>220.63333333333338</c:v>
                </c:pt>
                <c:pt idx="13239">
                  <c:v>220.65</c:v>
                </c:pt>
                <c:pt idx="13240">
                  <c:v>220.6666666666666</c:v>
                </c:pt>
                <c:pt idx="13241">
                  <c:v>220.68333333333339</c:v>
                </c:pt>
                <c:pt idx="13242">
                  <c:v>220.7</c:v>
                </c:pt>
                <c:pt idx="13243">
                  <c:v>220.71666666666655</c:v>
                </c:pt>
                <c:pt idx="13244">
                  <c:v>220.73333333333338</c:v>
                </c:pt>
                <c:pt idx="13245">
                  <c:v>220.75</c:v>
                </c:pt>
                <c:pt idx="13246">
                  <c:v>220.76666666666662</c:v>
                </c:pt>
                <c:pt idx="13247">
                  <c:v>220.78333333333339</c:v>
                </c:pt>
                <c:pt idx="13248">
                  <c:v>220.8</c:v>
                </c:pt>
                <c:pt idx="13249">
                  <c:v>220.81666666666661</c:v>
                </c:pt>
                <c:pt idx="13250">
                  <c:v>220.8333333333334</c:v>
                </c:pt>
                <c:pt idx="13251">
                  <c:v>220.85000000000005</c:v>
                </c:pt>
                <c:pt idx="13252">
                  <c:v>220.86666666666665</c:v>
                </c:pt>
                <c:pt idx="13253">
                  <c:v>220.88333333333344</c:v>
                </c:pt>
                <c:pt idx="13254">
                  <c:v>220.9</c:v>
                </c:pt>
                <c:pt idx="13255">
                  <c:v>220.9166666666666</c:v>
                </c:pt>
                <c:pt idx="13256">
                  <c:v>220.93333333333339</c:v>
                </c:pt>
                <c:pt idx="13257">
                  <c:v>220.95000000000005</c:v>
                </c:pt>
                <c:pt idx="13258">
                  <c:v>220.96666666666661</c:v>
                </c:pt>
                <c:pt idx="13259">
                  <c:v>220.98333333333343</c:v>
                </c:pt>
                <c:pt idx="13260">
                  <c:v>221</c:v>
                </c:pt>
                <c:pt idx="13261">
                  <c:v>221.01666666666662</c:v>
                </c:pt>
                <c:pt idx="13262">
                  <c:v>221.03333333333339</c:v>
                </c:pt>
                <c:pt idx="13263">
                  <c:v>221.05</c:v>
                </c:pt>
                <c:pt idx="13264">
                  <c:v>221.06666666666661</c:v>
                </c:pt>
                <c:pt idx="13265">
                  <c:v>221.0833333333334</c:v>
                </c:pt>
                <c:pt idx="13266">
                  <c:v>221.1</c:v>
                </c:pt>
                <c:pt idx="13267">
                  <c:v>221.11666666666659</c:v>
                </c:pt>
                <c:pt idx="13268">
                  <c:v>221.13333333333338</c:v>
                </c:pt>
                <c:pt idx="13269">
                  <c:v>221.15</c:v>
                </c:pt>
                <c:pt idx="13270">
                  <c:v>221.1666666666666</c:v>
                </c:pt>
                <c:pt idx="13271">
                  <c:v>221.18333333333339</c:v>
                </c:pt>
                <c:pt idx="13272">
                  <c:v>221.2</c:v>
                </c:pt>
                <c:pt idx="13273">
                  <c:v>221.21666666666655</c:v>
                </c:pt>
                <c:pt idx="13274">
                  <c:v>221.23333333333338</c:v>
                </c:pt>
                <c:pt idx="13275">
                  <c:v>221.25</c:v>
                </c:pt>
                <c:pt idx="13276">
                  <c:v>221.26666666666662</c:v>
                </c:pt>
                <c:pt idx="13277">
                  <c:v>221.28333333333339</c:v>
                </c:pt>
                <c:pt idx="13278">
                  <c:v>221.3</c:v>
                </c:pt>
                <c:pt idx="13279">
                  <c:v>221.31666666666661</c:v>
                </c:pt>
                <c:pt idx="13280">
                  <c:v>221.3333333333334</c:v>
                </c:pt>
                <c:pt idx="13281">
                  <c:v>221.35000000000005</c:v>
                </c:pt>
                <c:pt idx="13282">
                  <c:v>221.36666666666665</c:v>
                </c:pt>
                <c:pt idx="13283">
                  <c:v>221.38333333333344</c:v>
                </c:pt>
                <c:pt idx="13284">
                  <c:v>221.4</c:v>
                </c:pt>
                <c:pt idx="13285">
                  <c:v>221.4166666666666</c:v>
                </c:pt>
                <c:pt idx="13286">
                  <c:v>221.43333333333339</c:v>
                </c:pt>
                <c:pt idx="13287">
                  <c:v>221.45000000000005</c:v>
                </c:pt>
                <c:pt idx="13288">
                  <c:v>221.46666666666661</c:v>
                </c:pt>
                <c:pt idx="13289">
                  <c:v>221.48333333333343</c:v>
                </c:pt>
                <c:pt idx="13290">
                  <c:v>221.5</c:v>
                </c:pt>
                <c:pt idx="13291">
                  <c:v>221.51666666666662</c:v>
                </c:pt>
                <c:pt idx="13292">
                  <c:v>221.53333333333339</c:v>
                </c:pt>
                <c:pt idx="13293">
                  <c:v>221.55</c:v>
                </c:pt>
                <c:pt idx="13294">
                  <c:v>221.56666666666661</c:v>
                </c:pt>
                <c:pt idx="13295">
                  <c:v>221.5833333333334</c:v>
                </c:pt>
                <c:pt idx="13296">
                  <c:v>221.6</c:v>
                </c:pt>
                <c:pt idx="13297">
                  <c:v>221.61666666666659</c:v>
                </c:pt>
                <c:pt idx="13298">
                  <c:v>221.63333333333338</c:v>
                </c:pt>
                <c:pt idx="13299">
                  <c:v>221.65</c:v>
                </c:pt>
                <c:pt idx="13300">
                  <c:v>221.6666666666666</c:v>
                </c:pt>
                <c:pt idx="13301">
                  <c:v>221.68333333333339</c:v>
                </c:pt>
                <c:pt idx="13302">
                  <c:v>221.7</c:v>
                </c:pt>
                <c:pt idx="13303">
                  <c:v>221.71666666666655</c:v>
                </c:pt>
                <c:pt idx="13304">
                  <c:v>221.73333333333338</c:v>
                </c:pt>
                <c:pt idx="13305">
                  <c:v>221.75</c:v>
                </c:pt>
                <c:pt idx="13306">
                  <c:v>221.76666666666662</c:v>
                </c:pt>
                <c:pt idx="13307">
                  <c:v>221.78333333333339</c:v>
                </c:pt>
                <c:pt idx="13308">
                  <c:v>221.8</c:v>
                </c:pt>
                <c:pt idx="13309">
                  <c:v>221.81666666666661</c:v>
                </c:pt>
                <c:pt idx="13310">
                  <c:v>221.8333333333334</c:v>
                </c:pt>
                <c:pt idx="13311">
                  <c:v>221.85000000000005</c:v>
                </c:pt>
                <c:pt idx="13312">
                  <c:v>221.86666666666665</c:v>
                </c:pt>
                <c:pt idx="13313">
                  <c:v>221.88333333333344</c:v>
                </c:pt>
                <c:pt idx="13314">
                  <c:v>221.9</c:v>
                </c:pt>
                <c:pt idx="13315">
                  <c:v>221.9166666666666</c:v>
                </c:pt>
                <c:pt idx="13316">
                  <c:v>221.93333333333339</c:v>
                </c:pt>
                <c:pt idx="13317">
                  <c:v>221.95000000000005</c:v>
                </c:pt>
                <c:pt idx="13318">
                  <c:v>221.96666666666661</c:v>
                </c:pt>
                <c:pt idx="13319">
                  <c:v>221.98333333333343</c:v>
                </c:pt>
                <c:pt idx="13320">
                  <c:v>222</c:v>
                </c:pt>
                <c:pt idx="13321">
                  <c:v>222.01666666666662</c:v>
                </c:pt>
                <c:pt idx="13322">
                  <c:v>222.03333333333339</c:v>
                </c:pt>
                <c:pt idx="13323">
                  <c:v>222.05</c:v>
                </c:pt>
                <c:pt idx="13324">
                  <c:v>222.06666666666661</c:v>
                </c:pt>
                <c:pt idx="13325">
                  <c:v>222.0833333333334</c:v>
                </c:pt>
                <c:pt idx="13326">
                  <c:v>222.1</c:v>
                </c:pt>
                <c:pt idx="13327">
                  <c:v>222.11666666666659</c:v>
                </c:pt>
                <c:pt idx="13328">
                  <c:v>222.13333333333338</c:v>
                </c:pt>
                <c:pt idx="13329">
                  <c:v>222.15</c:v>
                </c:pt>
                <c:pt idx="13330">
                  <c:v>222.1666666666666</c:v>
                </c:pt>
                <c:pt idx="13331">
                  <c:v>222.18333333333339</c:v>
                </c:pt>
                <c:pt idx="13332">
                  <c:v>222.2</c:v>
                </c:pt>
                <c:pt idx="13333">
                  <c:v>222.21666666666655</c:v>
                </c:pt>
                <c:pt idx="13334">
                  <c:v>222.23333333333338</c:v>
                </c:pt>
                <c:pt idx="13335">
                  <c:v>222.25</c:v>
                </c:pt>
                <c:pt idx="13336">
                  <c:v>222.26666666666662</c:v>
                </c:pt>
                <c:pt idx="13337">
                  <c:v>222.28333333333339</c:v>
                </c:pt>
                <c:pt idx="13338">
                  <c:v>222.3</c:v>
                </c:pt>
                <c:pt idx="13339">
                  <c:v>222.31666666666661</c:v>
                </c:pt>
                <c:pt idx="13340">
                  <c:v>222.3333333333334</c:v>
                </c:pt>
                <c:pt idx="13341">
                  <c:v>222.35000000000005</c:v>
                </c:pt>
                <c:pt idx="13342">
                  <c:v>222.36666666666665</c:v>
                </c:pt>
                <c:pt idx="13343">
                  <c:v>222.38333333333344</c:v>
                </c:pt>
                <c:pt idx="13344">
                  <c:v>222.4</c:v>
                </c:pt>
                <c:pt idx="13345">
                  <c:v>222.4166666666666</c:v>
                </c:pt>
                <c:pt idx="13346">
                  <c:v>222.43333333333339</c:v>
                </c:pt>
                <c:pt idx="13347">
                  <c:v>222.45000000000005</c:v>
                </c:pt>
                <c:pt idx="13348">
                  <c:v>222.46666666666661</c:v>
                </c:pt>
                <c:pt idx="13349">
                  <c:v>222.48333333333343</c:v>
                </c:pt>
                <c:pt idx="13350">
                  <c:v>222.5</c:v>
                </c:pt>
                <c:pt idx="13351">
                  <c:v>222.51666666666662</c:v>
                </c:pt>
                <c:pt idx="13352">
                  <c:v>222.53333333333339</c:v>
                </c:pt>
                <c:pt idx="13353">
                  <c:v>222.55</c:v>
                </c:pt>
                <c:pt idx="13354">
                  <c:v>222.56666666666661</c:v>
                </c:pt>
                <c:pt idx="13355">
                  <c:v>222.5833333333334</c:v>
                </c:pt>
                <c:pt idx="13356">
                  <c:v>222.6</c:v>
                </c:pt>
                <c:pt idx="13357">
                  <c:v>222.61666666666659</c:v>
                </c:pt>
                <c:pt idx="13358">
                  <c:v>222.63333333333338</c:v>
                </c:pt>
                <c:pt idx="13359">
                  <c:v>222.65</c:v>
                </c:pt>
                <c:pt idx="13360">
                  <c:v>222.6666666666666</c:v>
                </c:pt>
                <c:pt idx="13361">
                  <c:v>222.68333333333339</c:v>
                </c:pt>
                <c:pt idx="13362">
                  <c:v>222.7</c:v>
                </c:pt>
                <c:pt idx="13363">
                  <c:v>222.71666666666655</c:v>
                </c:pt>
                <c:pt idx="13364">
                  <c:v>222.73333333333338</c:v>
                </c:pt>
                <c:pt idx="13365">
                  <c:v>222.75</c:v>
                </c:pt>
                <c:pt idx="13366">
                  <c:v>222.76666666666662</c:v>
                </c:pt>
                <c:pt idx="13367">
                  <c:v>222.78333333333339</c:v>
                </c:pt>
                <c:pt idx="13368">
                  <c:v>222.8</c:v>
                </c:pt>
                <c:pt idx="13369">
                  <c:v>222.81666666666661</c:v>
                </c:pt>
                <c:pt idx="13370">
                  <c:v>222.8333333333334</c:v>
                </c:pt>
                <c:pt idx="13371">
                  <c:v>222.85000000000005</c:v>
                </c:pt>
                <c:pt idx="13372">
                  <c:v>222.86666666666665</c:v>
                </c:pt>
                <c:pt idx="13373">
                  <c:v>222.88333333333344</c:v>
                </c:pt>
                <c:pt idx="13374">
                  <c:v>222.9</c:v>
                </c:pt>
                <c:pt idx="13375">
                  <c:v>222.9166666666666</c:v>
                </c:pt>
                <c:pt idx="13376">
                  <c:v>222.93333333333339</c:v>
                </c:pt>
                <c:pt idx="13377">
                  <c:v>222.95000000000005</c:v>
                </c:pt>
                <c:pt idx="13378">
                  <c:v>222.96666666666661</c:v>
                </c:pt>
                <c:pt idx="13379">
                  <c:v>222.98333333333343</c:v>
                </c:pt>
                <c:pt idx="13380">
                  <c:v>223</c:v>
                </c:pt>
                <c:pt idx="13381">
                  <c:v>223.01666666666662</c:v>
                </c:pt>
                <c:pt idx="13382">
                  <c:v>223.03333333333339</c:v>
                </c:pt>
                <c:pt idx="13383">
                  <c:v>223.05</c:v>
                </c:pt>
                <c:pt idx="13384">
                  <c:v>223.06666666666661</c:v>
                </c:pt>
                <c:pt idx="13385">
                  <c:v>223.0833333333334</c:v>
                </c:pt>
                <c:pt idx="13386">
                  <c:v>223.1</c:v>
                </c:pt>
                <c:pt idx="13387">
                  <c:v>223.11666666666659</c:v>
                </c:pt>
                <c:pt idx="13388">
                  <c:v>223.13333333333338</c:v>
                </c:pt>
                <c:pt idx="13389">
                  <c:v>223.15</c:v>
                </c:pt>
                <c:pt idx="13390">
                  <c:v>223.1666666666666</c:v>
                </c:pt>
                <c:pt idx="13391">
                  <c:v>223.18333333333339</c:v>
                </c:pt>
                <c:pt idx="13392">
                  <c:v>223.2</c:v>
                </c:pt>
                <c:pt idx="13393">
                  <c:v>223.21666666666655</c:v>
                </c:pt>
                <c:pt idx="13394">
                  <c:v>223.23333333333338</c:v>
                </c:pt>
                <c:pt idx="13395">
                  <c:v>223.25</c:v>
                </c:pt>
                <c:pt idx="13396">
                  <c:v>223.26666666666662</c:v>
                </c:pt>
                <c:pt idx="13397">
                  <c:v>223.28333333333339</c:v>
                </c:pt>
                <c:pt idx="13398">
                  <c:v>223.3</c:v>
                </c:pt>
                <c:pt idx="13399">
                  <c:v>223.31666666666661</c:v>
                </c:pt>
                <c:pt idx="13400">
                  <c:v>223.3333333333334</c:v>
                </c:pt>
                <c:pt idx="13401">
                  <c:v>223.35000000000005</c:v>
                </c:pt>
                <c:pt idx="13402">
                  <c:v>223.36666666666665</c:v>
                </c:pt>
                <c:pt idx="13403">
                  <c:v>223.38333333333344</c:v>
                </c:pt>
                <c:pt idx="13404">
                  <c:v>223.4</c:v>
                </c:pt>
                <c:pt idx="13405">
                  <c:v>223.4166666666666</c:v>
                </c:pt>
                <c:pt idx="13406">
                  <c:v>223.43333333333339</c:v>
                </c:pt>
                <c:pt idx="13407">
                  <c:v>223.45000000000005</c:v>
                </c:pt>
                <c:pt idx="13408">
                  <c:v>223.46666666666661</c:v>
                </c:pt>
                <c:pt idx="13409">
                  <c:v>223.48333333333343</c:v>
                </c:pt>
                <c:pt idx="13410">
                  <c:v>223.5</c:v>
                </c:pt>
                <c:pt idx="13411">
                  <c:v>223.51666666666662</c:v>
                </c:pt>
                <c:pt idx="13412">
                  <c:v>223.53333333333339</c:v>
                </c:pt>
                <c:pt idx="13413">
                  <c:v>223.55</c:v>
                </c:pt>
                <c:pt idx="13414">
                  <c:v>223.56666666666661</c:v>
                </c:pt>
                <c:pt idx="13415">
                  <c:v>223.5833333333334</c:v>
                </c:pt>
                <c:pt idx="13416">
                  <c:v>223.6</c:v>
                </c:pt>
                <c:pt idx="13417">
                  <c:v>223.61666666666659</c:v>
                </c:pt>
                <c:pt idx="13418">
                  <c:v>223.63333333333338</c:v>
                </c:pt>
                <c:pt idx="13419">
                  <c:v>223.65</c:v>
                </c:pt>
                <c:pt idx="13420">
                  <c:v>223.6666666666666</c:v>
                </c:pt>
                <c:pt idx="13421">
                  <c:v>223.68333333333339</c:v>
                </c:pt>
                <c:pt idx="13422">
                  <c:v>223.7</c:v>
                </c:pt>
                <c:pt idx="13423">
                  <c:v>223.71666666666655</c:v>
                </c:pt>
                <c:pt idx="13424">
                  <c:v>223.73333333333338</c:v>
                </c:pt>
                <c:pt idx="13425">
                  <c:v>223.75</c:v>
                </c:pt>
                <c:pt idx="13426">
                  <c:v>223.76666666666662</c:v>
                </c:pt>
                <c:pt idx="13427">
                  <c:v>223.78333333333339</c:v>
                </c:pt>
                <c:pt idx="13428">
                  <c:v>223.8</c:v>
                </c:pt>
                <c:pt idx="13429">
                  <c:v>223.81666666666661</c:v>
                </c:pt>
                <c:pt idx="13430">
                  <c:v>223.8333333333334</c:v>
                </c:pt>
                <c:pt idx="13431">
                  <c:v>223.85000000000005</c:v>
                </c:pt>
                <c:pt idx="13432">
                  <c:v>223.86666666666665</c:v>
                </c:pt>
                <c:pt idx="13433">
                  <c:v>223.88333333333344</c:v>
                </c:pt>
                <c:pt idx="13434">
                  <c:v>223.9</c:v>
                </c:pt>
                <c:pt idx="13435">
                  <c:v>223.9166666666666</c:v>
                </c:pt>
                <c:pt idx="13436">
                  <c:v>223.93333333333339</c:v>
                </c:pt>
                <c:pt idx="13437">
                  <c:v>223.95000000000005</c:v>
                </c:pt>
                <c:pt idx="13438">
                  <c:v>223.96666666666661</c:v>
                </c:pt>
                <c:pt idx="13439">
                  <c:v>223.98333333333343</c:v>
                </c:pt>
                <c:pt idx="13440">
                  <c:v>224</c:v>
                </c:pt>
                <c:pt idx="13441">
                  <c:v>224.01666666666662</c:v>
                </c:pt>
                <c:pt idx="13442">
                  <c:v>224.03333333333339</c:v>
                </c:pt>
                <c:pt idx="13443">
                  <c:v>224.05</c:v>
                </c:pt>
                <c:pt idx="13444">
                  <c:v>224.06666666666661</c:v>
                </c:pt>
                <c:pt idx="13445">
                  <c:v>224.0833333333334</c:v>
                </c:pt>
                <c:pt idx="13446">
                  <c:v>224.1</c:v>
                </c:pt>
                <c:pt idx="13447">
                  <c:v>224.11666666666659</c:v>
                </c:pt>
                <c:pt idx="13448">
                  <c:v>224.13333333333338</c:v>
                </c:pt>
                <c:pt idx="13449">
                  <c:v>224.15</c:v>
                </c:pt>
                <c:pt idx="13450">
                  <c:v>224.1666666666666</c:v>
                </c:pt>
                <c:pt idx="13451">
                  <c:v>224.18333333333339</c:v>
                </c:pt>
                <c:pt idx="13452">
                  <c:v>224.2</c:v>
                </c:pt>
                <c:pt idx="13453">
                  <c:v>224.21666666666655</c:v>
                </c:pt>
                <c:pt idx="13454">
                  <c:v>224.23333333333338</c:v>
                </c:pt>
                <c:pt idx="13455">
                  <c:v>224.25</c:v>
                </c:pt>
                <c:pt idx="13456">
                  <c:v>224.26666666666662</c:v>
                </c:pt>
                <c:pt idx="13457">
                  <c:v>224.28333333333339</c:v>
                </c:pt>
                <c:pt idx="13458">
                  <c:v>224.3</c:v>
                </c:pt>
                <c:pt idx="13459">
                  <c:v>224.31666666666661</c:v>
                </c:pt>
                <c:pt idx="13460">
                  <c:v>224.3333333333334</c:v>
                </c:pt>
                <c:pt idx="13461">
                  <c:v>224.35000000000005</c:v>
                </c:pt>
                <c:pt idx="13462">
                  <c:v>224.36666666666665</c:v>
                </c:pt>
                <c:pt idx="13463">
                  <c:v>224.38333333333344</c:v>
                </c:pt>
                <c:pt idx="13464">
                  <c:v>224.4</c:v>
                </c:pt>
                <c:pt idx="13465">
                  <c:v>224.4166666666666</c:v>
                </c:pt>
                <c:pt idx="13466">
                  <c:v>224.43333333333339</c:v>
                </c:pt>
                <c:pt idx="13467">
                  <c:v>224.45000000000005</c:v>
                </c:pt>
                <c:pt idx="13468">
                  <c:v>224.46666666666661</c:v>
                </c:pt>
                <c:pt idx="13469">
                  <c:v>224.48333333333343</c:v>
                </c:pt>
                <c:pt idx="13470">
                  <c:v>224.5</c:v>
                </c:pt>
                <c:pt idx="13471">
                  <c:v>224.51666666666662</c:v>
                </c:pt>
                <c:pt idx="13472">
                  <c:v>224.53333333333339</c:v>
                </c:pt>
                <c:pt idx="13473">
                  <c:v>224.55</c:v>
                </c:pt>
                <c:pt idx="13474">
                  <c:v>224.56666666666661</c:v>
                </c:pt>
                <c:pt idx="13475">
                  <c:v>224.5833333333334</c:v>
                </c:pt>
                <c:pt idx="13476">
                  <c:v>224.6</c:v>
                </c:pt>
                <c:pt idx="13477">
                  <c:v>224.61666666666659</c:v>
                </c:pt>
                <c:pt idx="13478">
                  <c:v>224.63333333333338</c:v>
                </c:pt>
                <c:pt idx="13479">
                  <c:v>224.65</c:v>
                </c:pt>
                <c:pt idx="13480">
                  <c:v>224.6666666666666</c:v>
                </c:pt>
                <c:pt idx="13481">
                  <c:v>224.68333333333339</c:v>
                </c:pt>
                <c:pt idx="13482">
                  <c:v>224.7</c:v>
                </c:pt>
                <c:pt idx="13483">
                  <c:v>224.71666666666655</c:v>
                </c:pt>
                <c:pt idx="13484">
                  <c:v>224.73333333333338</c:v>
                </c:pt>
                <c:pt idx="13485">
                  <c:v>224.75</c:v>
                </c:pt>
                <c:pt idx="13486">
                  <c:v>224.76666666666662</c:v>
                </c:pt>
                <c:pt idx="13487">
                  <c:v>224.78333333333339</c:v>
                </c:pt>
                <c:pt idx="13488">
                  <c:v>224.8</c:v>
                </c:pt>
                <c:pt idx="13489">
                  <c:v>224.81666666666661</c:v>
                </c:pt>
                <c:pt idx="13490">
                  <c:v>224.8333333333334</c:v>
                </c:pt>
                <c:pt idx="13491">
                  <c:v>224.85000000000005</c:v>
                </c:pt>
                <c:pt idx="13492">
                  <c:v>224.86666666666665</c:v>
                </c:pt>
                <c:pt idx="13493">
                  <c:v>224.88333333333344</c:v>
                </c:pt>
                <c:pt idx="13494">
                  <c:v>224.9</c:v>
                </c:pt>
                <c:pt idx="13495">
                  <c:v>224.9166666666666</c:v>
                </c:pt>
                <c:pt idx="13496">
                  <c:v>224.93333333333339</c:v>
                </c:pt>
                <c:pt idx="13497">
                  <c:v>224.95000000000005</c:v>
                </c:pt>
                <c:pt idx="13498">
                  <c:v>224.96666666666661</c:v>
                </c:pt>
                <c:pt idx="13499">
                  <c:v>224.98333333333343</c:v>
                </c:pt>
                <c:pt idx="13500">
                  <c:v>225</c:v>
                </c:pt>
                <c:pt idx="13501">
                  <c:v>225.01666666666662</c:v>
                </c:pt>
                <c:pt idx="13502">
                  <c:v>225.03333333333339</c:v>
                </c:pt>
                <c:pt idx="13503">
                  <c:v>225.05</c:v>
                </c:pt>
                <c:pt idx="13504">
                  <c:v>225.06666666666661</c:v>
                </c:pt>
                <c:pt idx="13505">
                  <c:v>225.0833333333334</c:v>
                </c:pt>
                <c:pt idx="13506">
                  <c:v>225.1</c:v>
                </c:pt>
                <c:pt idx="13507">
                  <c:v>225.11666666666659</c:v>
                </c:pt>
                <c:pt idx="13508">
                  <c:v>225.13333333333338</c:v>
                </c:pt>
                <c:pt idx="13509">
                  <c:v>225.15</c:v>
                </c:pt>
                <c:pt idx="13510">
                  <c:v>225.1666666666666</c:v>
                </c:pt>
                <c:pt idx="13511">
                  <c:v>225.18333333333339</c:v>
                </c:pt>
                <c:pt idx="13512">
                  <c:v>225.2</c:v>
                </c:pt>
                <c:pt idx="13513">
                  <c:v>225.21666666666655</c:v>
                </c:pt>
                <c:pt idx="13514">
                  <c:v>225.23333333333338</c:v>
                </c:pt>
                <c:pt idx="13515">
                  <c:v>225.25</c:v>
                </c:pt>
                <c:pt idx="13516">
                  <c:v>225.26666666666662</c:v>
                </c:pt>
                <c:pt idx="13517">
                  <c:v>225.28333333333339</c:v>
                </c:pt>
                <c:pt idx="13518">
                  <c:v>225.3</c:v>
                </c:pt>
                <c:pt idx="13519">
                  <c:v>225.31666666666661</c:v>
                </c:pt>
                <c:pt idx="13520">
                  <c:v>225.3333333333334</c:v>
                </c:pt>
                <c:pt idx="13521">
                  <c:v>225.35000000000005</c:v>
                </c:pt>
                <c:pt idx="13522">
                  <c:v>225.36666666666665</c:v>
                </c:pt>
                <c:pt idx="13523">
                  <c:v>225.38333333333344</c:v>
                </c:pt>
                <c:pt idx="13524">
                  <c:v>225.4</c:v>
                </c:pt>
                <c:pt idx="13525">
                  <c:v>225.4166666666666</c:v>
                </c:pt>
                <c:pt idx="13526">
                  <c:v>225.43333333333339</c:v>
                </c:pt>
                <c:pt idx="13527">
                  <c:v>225.45000000000005</c:v>
                </c:pt>
                <c:pt idx="13528">
                  <c:v>225.46666666666661</c:v>
                </c:pt>
                <c:pt idx="13529">
                  <c:v>225.48333333333343</c:v>
                </c:pt>
                <c:pt idx="13530">
                  <c:v>225.5</c:v>
                </c:pt>
                <c:pt idx="13531">
                  <c:v>225.51666666666662</c:v>
                </c:pt>
                <c:pt idx="13532">
                  <c:v>225.53333333333339</c:v>
                </c:pt>
                <c:pt idx="13533">
                  <c:v>225.55</c:v>
                </c:pt>
                <c:pt idx="13534">
                  <c:v>225.56666666666661</c:v>
                </c:pt>
                <c:pt idx="13535">
                  <c:v>225.5833333333334</c:v>
                </c:pt>
                <c:pt idx="13536">
                  <c:v>225.6</c:v>
                </c:pt>
                <c:pt idx="13537">
                  <c:v>225.61666666666659</c:v>
                </c:pt>
                <c:pt idx="13538">
                  <c:v>225.63333333333338</c:v>
                </c:pt>
                <c:pt idx="13539">
                  <c:v>225.65</c:v>
                </c:pt>
                <c:pt idx="13540">
                  <c:v>225.6666666666666</c:v>
                </c:pt>
                <c:pt idx="13541">
                  <c:v>225.68333333333339</c:v>
                </c:pt>
                <c:pt idx="13542">
                  <c:v>225.7</c:v>
                </c:pt>
                <c:pt idx="13543">
                  <c:v>225.71666666666655</c:v>
                </c:pt>
                <c:pt idx="13544">
                  <c:v>225.73333333333338</c:v>
                </c:pt>
                <c:pt idx="13545">
                  <c:v>225.75</c:v>
                </c:pt>
                <c:pt idx="13546">
                  <c:v>225.76666666666662</c:v>
                </c:pt>
                <c:pt idx="13547">
                  <c:v>225.78333333333339</c:v>
                </c:pt>
                <c:pt idx="13548">
                  <c:v>225.8</c:v>
                </c:pt>
                <c:pt idx="13549">
                  <c:v>225.81666666666661</c:v>
                </c:pt>
                <c:pt idx="13550">
                  <c:v>225.8333333333334</c:v>
                </c:pt>
                <c:pt idx="13551">
                  <c:v>225.85000000000005</c:v>
                </c:pt>
                <c:pt idx="13552">
                  <c:v>225.86666666666665</c:v>
                </c:pt>
                <c:pt idx="13553">
                  <c:v>225.88333333333344</c:v>
                </c:pt>
                <c:pt idx="13554">
                  <c:v>225.9</c:v>
                </c:pt>
                <c:pt idx="13555">
                  <c:v>225.9166666666666</c:v>
                </c:pt>
                <c:pt idx="13556">
                  <c:v>225.93333333333339</c:v>
                </c:pt>
                <c:pt idx="13557">
                  <c:v>225.95000000000005</c:v>
                </c:pt>
                <c:pt idx="13558">
                  <c:v>225.96666666666661</c:v>
                </c:pt>
                <c:pt idx="13559">
                  <c:v>225.98333333333343</c:v>
                </c:pt>
                <c:pt idx="13560">
                  <c:v>226</c:v>
                </c:pt>
                <c:pt idx="13561">
                  <c:v>226.01666666666662</c:v>
                </c:pt>
                <c:pt idx="13562">
                  <c:v>226.03333333333339</c:v>
                </c:pt>
                <c:pt idx="13563">
                  <c:v>226.05</c:v>
                </c:pt>
                <c:pt idx="13564">
                  <c:v>226.06666666666661</c:v>
                </c:pt>
                <c:pt idx="13565">
                  <c:v>226.0833333333334</c:v>
                </c:pt>
                <c:pt idx="13566">
                  <c:v>226.1</c:v>
                </c:pt>
                <c:pt idx="13567">
                  <c:v>226.11666666666659</c:v>
                </c:pt>
                <c:pt idx="13568">
                  <c:v>226.13333333333338</c:v>
                </c:pt>
                <c:pt idx="13569">
                  <c:v>226.15</c:v>
                </c:pt>
                <c:pt idx="13570">
                  <c:v>226.1666666666666</c:v>
                </c:pt>
                <c:pt idx="13571">
                  <c:v>226.18333333333339</c:v>
                </c:pt>
                <c:pt idx="13572">
                  <c:v>226.2</c:v>
                </c:pt>
                <c:pt idx="13573">
                  <c:v>226.21666666666655</c:v>
                </c:pt>
                <c:pt idx="13574">
                  <c:v>226.23333333333338</c:v>
                </c:pt>
                <c:pt idx="13575">
                  <c:v>226.25</c:v>
                </c:pt>
                <c:pt idx="13576">
                  <c:v>226.26666666666662</c:v>
                </c:pt>
                <c:pt idx="13577">
                  <c:v>226.28333333333339</c:v>
                </c:pt>
                <c:pt idx="13578">
                  <c:v>226.3</c:v>
                </c:pt>
                <c:pt idx="13579">
                  <c:v>226.31666666666661</c:v>
                </c:pt>
                <c:pt idx="13580">
                  <c:v>226.3333333333334</c:v>
                </c:pt>
                <c:pt idx="13581">
                  <c:v>226.35000000000005</c:v>
                </c:pt>
                <c:pt idx="13582">
                  <c:v>226.36666666666665</c:v>
                </c:pt>
                <c:pt idx="13583">
                  <c:v>226.38333333333344</c:v>
                </c:pt>
                <c:pt idx="13584">
                  <c:v>226.4</c:v>
                </c:pt>
                <c:pt idx="13585">
                  <c:v>226.4166666666666</c:v>
                </c:pt>
                <c:pt idx="13586">
                  <c:v>226.43333333333339</c:v>
                </c:pt>
                <c:pt idx="13587">
                  <c:v>226.45000000000005</c:v>
                </c:pt>
                <c:pt idx="13588">
                  <c:v>226.46666666666661</c:v>
                </c:pt>
                <c:pt idx="13589">
                  <c:v>226.48333333333343</c:v>
                </c:pt>
                <c:pt idx="13590">
                  <c:v>226.5</c:v>
                </c:pt>
                <c:pt idx="13591">
                  <c:v>226.51666666666662</c:v>
                </c:pt>
                <c:pt idx="13592">
                  <c:v>226.53333333333339</c:v>
                </c:pt>
                <c:pt idx="13593">
                  <c:v>226.55</c:v>
                </c:pt>
                <c:pt idx="13594">
                  <c:v>226.56666666666661</c:v>
                </c:pt>
                <c:pt idx="13595">
                  <c:v>226.5833333333334</c:v>
                </c:pt>
                <c:pt idx="13596">
                  <c:v>226.6</c:v>
                </c:pt>
                <c:pt idx="13597">
                  <c:v>226.61666666666659</c:v>
                </c:pt>
                <c:pt idx="13598">
                  <c:v>226.63333333333338</c:v>
                </c:pt>
                <c:pt idx="13599">
                  <c:v>226.65</c:v>
                </c:pt>
                <c:pt idx="13600">
                  <c:v>226.6666666666666</c:v>
                </c:pt>
                <c:pt idx="13601">
                  <c:v>226.68333333333339</c:v>
                </c:pt>
                <c:pt idx="13602">
                  <c:v>226.7</c:v>
                </c:pt>
                <c:pt idx="13603">
                  <c:v>226.71666666666655</c:v>
                </c:pt>
                <c:pt idx="13604">
                  <c:v>226.73333333333338</c:v>
                </c:pt>
                <c:pt idx="13605">
                  <c:v>226.75</c:v>
                </c:pt>
                <c:pt idx="13606">
                  <c:v>226.76666666666662</c:v>
                </c:pt>
                <c:pt idx="13607">
                  <c:v>226.78333333333339</c:v>
                </c:pt>
                <c:pt idx="13608">
                  <c:v>226.8</c:v>
                </c:pt>
                <c:pt idx="13609">
                  <c:v>226.81666666666661</c:v>
                </c:pt>
                <c:pt idx="13610">
                  <c:v>226.8333333333334</c:v>
                </c:pt>
                <c:pt idx="13611">
                  <c:v>226.85000000000005</c:v>
                </c:pt>
                <c:pt idx="13612">
                  <c:v>226.86666666666665</c:v>
                </c:pt>
                <c:pt idx="13613">
                  <c:v>226.88333333333344</c:v>
                </c:pt>
                <c:pt idx="13614">
                  <c:v>226.9</c:v>
                </c:pt>
                <c:pt idx="13615">
                  <c:v>226.9166666666666</c:v>
                </c:pt>
                <c:pt idx="13616">
                  <c:v>226.93333333333339</c:v>
                </c:pt>
                <c:pt idx="13617">
                  <c:v>226.95000000000005</c:v>
                </c:pt>
                <c:pt idx="13618">
                  <c:v>226.96666666666661</c:v>
                </c:pt>
                <c:pt idx="13619">
                  <c:v>226.98333333333343</c:v>
                </c:pt>
                <c:pt idx="13620">
                  <c:v>227</c:v>
                </c:pt>
                <c:pt idx="13621">
                  <c:v>227.01666666666662</c:v>
                </c:pt>
                <c:pt idx="13622">
                  <c:v>227.03333333333339</c:v>
                </c:pt>
                <c:pt idx="13623">
                  <c:v>227.05</c:v>
                </c:pt>
                <c:pt idx="13624">
                  <c:v>227.06666666666661</c:v>
                </c:pt>
                <c:pt idx="13625">
                  <c:v>227.0833333333334</c:v>
                </c:pt>
                <c:pt idx="13626">
                  <c:v>227.1</c:v>
                </c:pt>
                <c:pt idx="13627">
                  <c:v>227.11666666666659</c:v>
                </c:pt>
                <c:pt idx="13628">
                  <c:v>227.13333333333338</c:v>
                </c:pt>
                <c:pt idx="13629">
                  <c:v>227.15</c:v>
                </c:pt>
                <c:pt idx="13630">
                  <c:v>227.1666666666666</c:v>
                </c:pt>
                <c:pt idx="13631">
                  <c:v>227.18333333333339</c:v>
                </c:pt>
                <c:pt idx="13632">
                  <c:v>227.2</c:v>
                </c:pt>
                <c:pt idx="13633">
                  <c:v>227.21666666666655</c:v>
                </c:pt>
                <c:pt idx="13634">
                  <c:v>227.23333333333338</c:v>
                </c:pt>
                <c:pt idx="13635">
                  <c:v>227.25</c:v>
                </c:pt>
                <c:pt idx="13636">
                  <c:v>227.26666666666662</c:v>
                </c:pt>
                <c:pt idx="13637">
                  <c:v>227.28333333333339</c:v>
                </c:pt>
                <c:pt idx="13638">
                  <c:v>227.3</c:v>
                </c:pt>
                <c:pt idx="13639">
                  <c:v>227.31666666666661</c:v>
                </c:pt>
                <c:pt idx="13640">
                  <c:v>227.3333333333334</c:v>
                </c:pt>
                <c:pt idx="13641">
                  <c:v>227.35000000000005</c:v>
                </c:pt>
                <c:pt idx="13642">
                  <c:v>227.36666666666665</c:v>
                </c:pt>
                <c:pt idx="13643">
                  <c:v>227.38333333333344</c:v>
                </c:pt>
                <c:pt idx="13644">
                  <c:v>227.4</c:v>
                </c:pt>
                <c:pt idx="13645">
                  <c:v>227.4166666666666</c:v>
                </c:pt>
                <c:pt idx="13646">
                  <c:v>227.43333333333339</c:v>
                </c:pt>
                <c:pt idx="13647">
                  <c:v>227.45000000000005</c:v>
                </c:pt>
                <c:pt idx="13648">
                  <c:v>227.46666666666661</c:v>
                </c:pt>
                <c:pt idx="13649">
                  <c:v>227.48333333333343</c:v>
                </c:pt>
                <c:pt idx="13650">
                  <c:v>227.5</c:v>
                </c:pt>
                <c:pt idx="13651">
                  <c:v>227.51666666666662</c:v>
                </c:pt>
                <c:pt idx="13652">
                  <c:v>227.53333333333339</c:v>
                </c:pt>
                <c:pt idx="13653">
                  <c:v>227.55</c:v>
                </c:pt>
                <c:pt idx="13654">
                  <c:v>227.56666666666661</c:v>
                </c:pt>
                <c:pt idx="13655">
                  <c:v>227.5833333333334</c:v>
                </c:pt>
                <c:pt idx="13656">
                  <c:v>227.6</c:v>
                </c:pt>
                <c:pt idx="13657">
                  <c:v>227.61666666666659</c:v>
                </c:pt>
                <c:pt idx="13658">
                  <c:v>227.63333333333338</c:v>
                </c:pt>
                <c:pt idx="13659">
                  <c:v>227.65</c:v>
                </c:pt>
                <c:pt idx="13660">
                  <c:v>227.6666666666666</c:v>
                </c:pt>
                <c:pt idx="13661">
                  <c:v>227.68333333333339</c:v>
                </c:pt>
                <c:pt idx="13662">
                  <c:v>227.7</c:v>
                </c:pt>
                <c:pt idx="13663">
                  <c:v>227.71666666666655</c:v>
                </c:pt>
                <c:pt idx="13664">
                  <c:v>227.73333333333338</c:v>
                </c:pt>
                <c:pt idx="13665">
                  <c:v>227.75</c:v>
                </c:pt>
                <c:pt idx="13666">
                  <c:v>227.76666666666662</c:v>
                </c:pt>
                <c:pt idx="13667">
                  <c:v>227.78333333333339</c:v>
                </c:pt>
                <c:pt idx="13668">
                  <c:v>227.8</c:v>
                </c:pt>
                <c:pt idx="13669">
                  <c:v>227.81666666666661</c:v>
                </c:pt>
                <c:pt idx="13670">
                  <c:v>227.8333333333334</c:v>
                </c:pt>
                <c:pt idx="13671">
                  <c:v>227.85000000000005</c:v>
                </c:pt>
                <c:pt idx="13672">
                  <c:v>227.86666666666665</c:v>
                </c:pt>
                <c:pt idx="13673">
                  <c:v>227.88333333333344</c:v>
                </c:pt>
                <c:pt idx="13674">
                  <c:v>227.9</c:v>
                </c:pt>
                <c:pt idx="13675">
                  <c:v>227.9166666666666</c:v>
                </c:pt>
                <c:pt idx="13676">
                  <c:v>227.93333333333339</c:v>
                </c:pt>
                <c:pt idx="13677">
                  <c:v>227.95000000000005</c:v>
                </c:pt>
                <c:pt idx="13678">
                  <c:v>227.96666666666661</c:v>
                </c:pt>
                <c:pt idx="13679">
                  <c:v>227.98333333333343</c:v>
                </c:pt>
                <c:pt idx="13680">
                  <c:v>228</c:v>
                </c:pt>
                <c:pt idx="13681">
                  <c:v>228.01666666666662</c:v>
                </c:pt>
                <c:pt idx="13682">
                  <c:v>228.03333333333339</c:v>
                </c:pt>
                <c:pt idx="13683">
                  <c:v>228.05</c:v>
                </c:pt>
                <c:pt idx="13684">
                  <c:v>228.06666666666661</c:v>
                </c:pt>
                <c:pt idx="13685">
                  <c:v>228.0833333333334</c:v>
                </c:pt>
                <c:pt idx="13686">
                  <c:v>228.1</c:v>
                </c:pt>
                <c:pt idx="13687">
                  <c:v>228.11666666666659</c:v>
                </c:pt>
                <c:pt idx="13688">
                  <c:v>228.13333333333338</c:v>
                </c:pt>
                <c:pt idx="13689">
                  <c:v>228.15</c:v>
                </c:pt>
                <c:pt idx="13690">
                  <c:v>228.1666666666666</c:v>
                </c:pt>
                <c:pt idx="13691">
                  <c:v>228.18333333333339</c:v>
                </c:pt>
                <c:pt idx="13692">
                  <c:v>228.2</c:v>
                </c:pt>
                <c:pt idx="13693">
                  <c:v>228.21666666666655</c:v>
                </c:pt>
                <c:pt idx="13694">
                  <c:v>228.23333333333338</c:v>
                </c:pt>
                <c:pt idx="13695">
                  <c:v>228.25</c:v>
                </c:pt>
                <c:pt idx="13696">
                  <c:v>228.26666666666662</c:v>
                </c:pt>
                <c:pt idx="13697">
                  <c:v>228.28333333333339</c:v>
                </c:pt>
                <c:pt idx="13698">
                  <c:v>228.3</c:v>
                </c:pt>
                <c:pt idx="13699">
                  <c:v>228.31666666666661</c:v>
                </c:pt>
                <c:pt idx="13700">
                  <c:v>228.3333333333334</c:v>
                </c:pt>
                <c:pt idx="13701">
                  <c:v>228.35000000000005</c:v>
                </c:pt>
                <c:pt idx="13702">
                  <c:v>228.36666666666665</c:v>
                </c:pt>
                <c:pt idx="13703">
                  <c:v>228.38333333333344</c:v>
                </c:pt>
                <c:pt idx="13704">
                  <c:v>228.4</c:v>
                </c:pt>
                <c:pt idx="13705">
                  <c:v>228.4166666666666</c:v>
                </c:pt>
                <c:pt idx="13706">
                  <c:v>228.43333333333339</c:v>
                </c:pt>
                <c:pt idx="13707">
                  <c:v>228.45000000000005</c:v>
                </c:pt>
                <c:pt idx="13708">
                  <c:v>228.46666666666661</c:v>
                </c:pt>
                <c:pt idx="13709">
                  <c:v>228.48333333333343</c:v>
                </c:pt>
                <c:pt idx="13710">
                  <c:v>228.5</c:v>
                </c:pt>
                <c:pt idx="13711">
                  <c:v>228.51666666666662</c:v>
                </c:pt>
                <c:pt idx="13712">
                  <c:v>228.53333333333339</c:v>
                </c:pt>
                <c:pt idx="13713">
                  <c:v>228.55</c:v>
                </c:pt>
                <c:pt idx="13714">
                  <c:v>228.56666666666661</c:v>
                </c:pt>
                <c:pt idx="13715">
                  <c:v>228.5833333333334</c:v>
                </c:pt>
                <c:pt idx="13716">
                  <c:v>228.6</c:v>
                </c:pt>
                <c:pt idx="13717">
                  <c:v>228.61666666666659</c:v>
                </c:pt>
                <c:pt idx="13718">
                  <c:v>228.63333333333338</c:v>
                </c:pt>
                <c:pt idx="13719">
                  <c:v>228.65</c:v>
                </c:pt>
                <c:pt idx="13720">
                  <c:v>228.6666666666666</c:v>
                </c:pt>
                <c:pt idx="13721">
                  <c:v>228.68333333333339</c:v>
                </c:pt>
                <c:pt idx="13722">
                  <c:v>228.7</c:v>
                </c:pt>
                <c:pt idx="13723">
                  <c:v>228.71666666666655</c:v>
                </c:pt>
                <c:pt idx="13724">
                  <c:v>228.73333333333338</c:v>
                </c:pt>
                <c:pt idx="13725">
                  <c:v>228.75</c:v>
                </c:pt>
                <c:pt idx="13726">
                  <c:v>228.76666666666662</c:v>
                </c:pt>
                <c:pt idx="13727">
                  <c:v>228.78333333333339</c:v>
                </c:pt>
                <c:pt idx="13728">
                  <c:v>228.8</c:v>
                </c:pt>
                <c:pt idx="13729">
                  <c:v>228.81666666666661</c:v>
                </c:pt>
                <c:pt idx="13730">
                  <c:v>228.8333333333334</c:v>
                </c:pt>
                <c:pt idx="13731">
                  <c:v>228.85000000000005</c:v>
                </c:pt>
                <c:pt idx="13732">
                  <c:v>228.86666666666665</c:v>
                </c:pt>
                <c:pt idx="13733">
                  <c:v>228.88333333333344</c:v>
                </c:pt>
                <c:pt idx="13734">
                  <c:v>228.9</c:v>
                </c:pt>
                <c:pt idx="13735">
                  <c:v>228.9166666666666</c:v>
                </c:pt>
                <c:pt idx="13736">
                  <c:v>228.93333333333339</c:v>
                </c:pt>
                <c:pt idx="13737">
                  <c:v>228.95000000000005</c:v>
                </c:pt>
                <c:pt idx="13738">
                  <c:v>228.96666666666661</c:v>
                </c:pt>
                <c:pt idx="13739">
                  <c:v>228.98333333333343</c:v>
                </c:pt>
                <c:pt idx="13740">
                  <c:v>229</c:v>
                </c:pt>
                <c:pt idx="13741">
                  <c:v>229.01666666666662</c:v>
                </c:pt>
                <c:pt idx="13742">
                  <c:v>229.03333333333339</c:v>
                </c:pt>
                <c:pt idx="13743">
                  <c:v>229.05</c:v>
                </c:pt>
                <c:pt idx="13744">
                  <c:v>229.06666666666661</c:v>
                </c:pt>
                <c:pt idx="13745">
                  <c:v>229.0833333333334</c:v>
                </c:pt>
                <c:pt idx="13746">
                  <c:v>229.1</c:v>
                </c:pt>
                <c:pt idx="13747">
                  <c:v>229.11666666666659</c:v>
                </c:pt>
                <c:pt idx="13748">
                  <c:v>229.13333333333338</c:v>
                </c:pt>
                <c:pt idx="13749">
                  <c:v>229.15</c:v>
                </c:pt>
                <c:pt idx="13750">
                  <c:v>229.1666666666666</c:v>
                </c:pt>
                <c:pt idx="13751">
                  <c:v>229.18333333333339</c:v>
                </c:pt>
                <c:pt idx="13752">
                  <c:v>229.2</c:v>
                </c:pt>
                <c:pt idx="13753">
                  <c:v>229.21666666666655</c:v>
                </c:pt>
                <c:pt idx="13754">
                  <c:v>229.23333333333338</c:v>
                </c:pt>
                <c:pt idx="13755">
                  <c:v>229.25</c:v>
                </c:pt>
                <c:pt idx="13756">
                  <c:v>229.26666666666662</c:v>
                </c:pt>
                <c:pt idx="13757">
                  <c:v>229.28333333333339</c:v>
                </c:pt>
                <c:pt idx="13758">
                  <c:v>229.3</c:v>
                </c:pt>
                <c:pt idx="13759">
                  <c:v>229.31666666666661</c:v>
                </c:pt>
                <c:pt idx="13760">
                  <c:v>229.3333333333334</c:v>
                </c:pt>
                <c:pt idx="13761">
                  <c:v>229.35000000000005</c:v>
                </c:pt>
                <c:pt idx="13762">
                  <c:v>229.36666666666665</c:v>
                </c:pt>
                <c:pt idx="13763">
                  <c:v>229.38333333333344</c:v>
                </c:pt>
                <c:pt idx="13764">
                  <c:v>229.4</c:v>
                </c:pt>
                <c:pt idx="13765">
                  <c:v>229.4166666666666</c:v>
                </c:pt>
                <c:pt idx="13766">
                  <c:v>229.43333333333339</c:v>
                </c:pt>
                <c:pt idx="13767">
                  <c:v>229.45000000000005</c:v>
                </c:pt>
                <c:pt idx="13768">
                  <c:v>229.46666666666661</c:v>
                </c:pt>
                <c:pt idx="13769">
                  <c:v>229.48333333333343</c:v>
                </c:pt>
                <c:pt idx="13770">
                  <c:v>229.5</c:v>
                </c:pt>
                <c:pt idx="13771">
                  <c:v>229.51666666666662</c:v>
                </c:pt>
                <c:pt idx="13772">
                  <c:v>229.53333333333339</c:v>
                </c:pt>
                <c:pt idx="13773">
                  <c:v>229.55</c:v>
                </c:pt>
                <c:pt idx="13774">
                  <c:v>229.56666666666661</c:v>
                </c:pt>
                <c:pt idx="13775">
                  <c:v>229.5833333333334</c:v>
                </c:pt>
                <c:pt idx="13776">
                  <c:v>229.6</c:v>
                </c:pt>
                <c:pt idx="13777">
                  <c:v>229.61666666666659</c:v>
                </c:pt>
                <c:pt idx="13778">
                  <c:v>229.63333333333338</c:v>
                </c:pt>
                <c:pt idx="13779">
                  <c:v>229.65</c:v>
                </c:pt>
                <c:pt idx="13780">
                  <c:v>229.6666666666666</c:v>
                </c:pt>
                <c:pt idx="13781">
                  <c:v>229.68333333333339</c:v>
                </c:pt>
                <c:pt idx="13782">
                  <c:v>229.7</c:v>
                </c:pt>
                <c:pt idx="13783">
                  <c:v>229.71666666666655</c:v>
                </c:pt>
                <c:pt idx="13784">
                  <c:v>229.73333333333338</c:v>
                </c:pt>
                <c:pt idx="13785">
                  <c:v>229.75</c:v>
                </c:pt>
                <c:pt idx="13786">
                  <c:v>229.76666666666662</c:v>
                </c:pt>
                <c:pt idx="13787">
                  <c:v>229.78333333333339</c:v>
                </c:pt>
                <c:pt idx="13788">
                  <c:v>229.8</c:v>
                </c:pt>
                <c:pt idx="13789">
                  <c:v>229.81666666666661</c:v>
                </c:pt>
                <c:pt idx="13790">
                  <c:v>229.8333333333334</c:v>
                </c:pt>
                <c:pt idx="13791">
                  <c:v>229.85000000000005</c:v>
                </c:pt>
                <c:pt idx="13792">
                  <c:v>229.86666666666665</c:v>
                </c:pt>
                <c:pt idx="13793">
                  <c:v>229.88333333333344</c:v>
                </c:pt>
                <c:pt idx="13794">
                  <c:v>229.9</c:v>
                </c:pt>
                <c:pt idx="13795">
                  <c:v>229.9166666666666</c:v>
                </c:pt>
                <c:pt idx="13796">
                  <c:v>229.93333333333339</c:v>
                </c:pt>
                <c:pt idx="13797">
                  <c:v>229.95000000000005</c:v>
                </c:pt>
                <c:pt idx="13798">
                  <c:v>229.96666666666661</c:v>
                </c:pt>
                <c:pt idx="13799">
                  <c:v>229.98333333333343</c:v>
                </c:pt>
                <c:pt idx="13800">
                  <c:v>230</c:v>
                </c:pt>
                <c:pt idx="13801">
                  <c:v>230.01666666666662</c:v>
                </c:pt>
                <c:pt idx="13802">
                  <c:v>230.03333333333339</c:v>
                </c:pt>
                <c:pt idx="13803">
                  <c:v>230.05</c:v>
                </c:pt>
                <c:pt idx="13804">
                  <c:v>230.06666666666661</c:v>
                </c:pt>
                <c:pt idx="13805">
                  <c:v>230.0833333333334</c:v>
                </c:pt>
                <c:pt idx="13806">
                  <c:v>230.1</c:v>
                </c:pt>
                <c:pt idx="13807">
                  <c:v>230.11666666666659</c:v>
                </c:pt>
                <c:pt idx="13808">
                  <c:v>230.13333333333338</c:v>
                </c:pt>
                <c:pt idx="13809">
                  <c:v>230.15</c:v>
                </c:pt>
                <c:pt idx="13810">
                  <c:v>230.1666666666666</c:v>
                </c:pt>
                <c:pt idx="13811">
                  <c:v>230.18333333333339</c:v>
                </c:pt>
                <c:pt idx="13812">
                  <c:v>230.2</c:v>
                </c:pt>
                <c:pt idx="13813">
                  <c:v>230.21666666666655</c:v>
                </c:pt>
                <c:pt idx="13814">
                  <c:v>230.23333333333338</c:v>
                </c:pt>
                <c:pt idx="13815">
                  <c:v>230.25</c:v>
                </c:pt>
                <c:pt idx="13816">
                  <c:v>230.26666666666662</c:v>
                </c:pt>
                <c:pt idx="13817">
                  <c:v>230.28333333333339</c:v>
                </c:pt>
                <c:pt idx="13818">
                  <c:v>230.3</c:v>
                </c:pt>
                <c:pt idx="13819">
                  <c:v>230.31666666666661</c:v>
                </c:pt>
                <c:pt idx="13820">
                  <c:v>230.3333333333334</c:v>
                </c:pt>
                <c:pt idx="13821">
                  <c:v>230.35000000000005</c:v>
                </c:pt>
                <c:pt idx="13822">
                  <c:v>230.36666666666665</c:v>
                </c:pt>
                <c:pt idx="13823">
                  <c:v>230.38333333333344</c:v>
                </c:pt>
                <c:pt idx="13824">
                  <c:v>230.4</c:v>
                </c:pt>
                <c:pt idx="13825">
                  <c:v>230.4166666666666</c:v>
                </c:pt>
                <c:pt idx="13826">
                  <c:v>230.43333333333339</c:v>
                </c:pt>
                <c:pt idx="13827">
                  <c:v>230.45000000000005</c:v>
                </c:pt>
                <c:pt idx="13828">
                  <c:v>230.46666666666661</c:v>
                </c:pt>
                <c:pt idx="13829">
                  <c:v>230.48333333333343</c:v>
                </c:pt>
                <c:pt idx="13830">
                  <c:v>230.5</c:v>
                </c:pt>
                <c:pt idx="13831">
                  <c:v>230.51666666666662</c:v>
                </c:pt>
                <c:pt idx="13832">
                  <c:v>230.53333333333339</c:v>
                </c:pt>
                <c:pt idx="13833">
                  <c:v>230.55</c:v>
                </c:pt>
                <c:pt idx="13834">
                  <c:v>230.56666666666661</c:v>
                </c:pt>
                <c:pt idx="13835">
                  <c:v>230.5833333333334</c:v>
                </c:pt>
                <c:pt idx="13836">
                  <c:v>230.6</c:v>
                </c:pt>
                <c:pt idx="13837">
                  <c:v>230.61666666666659</c:v>
                </c:pt>
                <c:pt idx="13838">
                  <c:v>230.63333333333338</c:v>
                </c:pt>
                <c:pt idx="13839">
                  <c:v>230.65</c:v>
                </c:pt>
                <c:pt idx="13840">
                  <c:v>230.6666666666666</c:v>
                </c:pt>
                <c:pt idx="13841">
                  <c:v>230.68333333333339</c:v>
                </c:pt>
                <c:pt idx="13842">
                  <c:v>230.7</c:v>
                </c:pt>
                <c:pt idx="13843">
                  <c:v>230.71666666666655</c:v>
                </c:pt>
                <c:pt idx="13844">
                  <c:v>230.73333333333338</c:v>
                </c:pt>
                <c:pt idx="13845">
                  <c:v>230.75</c:v>
                </c:pt>
                <c:pt idx="13846">
                  <c:v>230.76666666666662</c:v>
                </c:pt>
                <c:pt idx="13847">
                  <c:v>230.78333333333339</c:v>
                </c:pt>
                <c:pt idx="13848">
                  <c:v>230.8</c:v>
                </c:pt>
                <c:pt idx="13849">
                  <c:v>230.81666666666661</c:v>
                </c:pt>
                <c:pt idx="13850">
                  <c:v>230.8333333333334</c:v>
                </c:pt>
                <c:pt idx="13851">
                  <c:v>230.85000000000005</c:v>
                </c:pt>
                <c:pt idx="13852">
                  <c:v>230.86666666666665</c:v>
                </c:pt>
                <c:pt idx="13853">
                  <c:v>230.88333333333344</c:v>
                </c:pt>
                <c:pt idx="13854">
                  <c:v>230.9</c:v>
                </c:pt>
                <c:pt idx="13855">
                  <c:v>230.9166666666666</c:v>
                </c:pt>
                <c:pt idx="13856">
                  <c:v>230.93333333333339</c:v>
                </c:pt>
                <c:pt idx="13857">
                  <c:v>230.95000000000005</c:v>
                </c:pt>
                <c:pt idx="13858">
                  <c:v>230.96666666666661</c:v>
                </c:pt>
                <c:pt idx="13859">
                  <c:v>230.98333333333343</c:v>
                </c:pt>
                <c:pt idx="13860">
                  <c:v>231</c:v>
                </c:pt>
                <c:pt idx="13861">
                  <c:v>231.01666666666662</c:v>
                </c:pt>
                <c:pt idx="13862">
                  <c:v>231.03333333333339</c:v>
                </c:pt>
                <c:pt idx="13863">
                  <c:v>231.05</c:v>
                </c:pt>
                <c:pt idx="13864">
                  <c:v>231.06666666666661</c:v>
                </c:pt>
                <c:pt idx="13865">
                  <c:v>231.0833333333334</c:v>
                </c:pt>
                <c:pt idx="13866">
                  <c:v>231.1</c:v>
                </c:pt>
                <c:pt idx="13867">
                  <c:v>231.11666666666659</c:v>
                </c:pt>
                <c:pt idx="13868">
                  <c:v>231.13333333333338</c:v>
                </c:pt>
                <c:pt idx="13869">
                  <c:v>231.15</c:v>
                </c:pt>
                <c:pt idx="13870">
                  <c:v>231.1666666666666</c:v>
                </c:pt>
                <c:pt idx="13871">
                  <c:v>231.18333333333339</c:v>
                </c:pt>
                <c:pt idx="13872">
                  <c:v>231.2</c:v>
                </c:pt>
                <c:pt idx="13873">
                  <c:v>231.21666666666655</c:v>
                </c:pt>
                <c:pt idx="13874">
                  <c:v>231.23333333333338</c:v>
                </c:pt>
                <c:pt idx="13875">
                  <c:v>231.25</c:v>
                </c:pt>
                <c:pt idx="13876">
                  <c:v>231.26666666666662</c:v>
                </c:pt>
                <c:pt idx="13877">
                  <c:v>231.28333333333339</c:v>
                </c:pt>
                <c:pt idx="13878">
                  <c:v>231.3</c:v>
                </c:pt>
                <c:pt idx="13879">
                  <c:v>231.31666666666661</c:v>
                </c:pt>
                <c:pt idx="13880">
                  <c:v>231.3333333333334</c:v>
                </c:pt>
                <c:pt idx="13881">
                  <c:v>231.35000000000005</c:v>
                </c:pt>
                <c:pt idx="13882">
                  <c:v>231.36666666666665</c:v>
                </c:pt>
                <c:pt idx="13883">
                  <c:v>231.38333333333344</c:v>
                </c:pt>
                <c:pt idx="13884">
                  <c:v>231.4</c:v>
                </c:pt>
                <c:pt idx="13885">
                  <c:v>231.4166666666666</c:v>
                </c:pt>
                <c:pt idx="13886">
                  <c:v>231.43333333333339</c:v>
                </c:pt>
                <c:pt idx="13887">
                  <c:v>231.45000000000005</c:v>
                </c:pt>
                <c:pt idx="13888">
                  <c:v>231.46666666666661</c:v>
                </c:pt>
                <c:pt idx="13889">
                  <c:v>231.48333333333343</c:v>
                </c:pt>
                <c:pt idx="13890">
                  <c:v>231.5</c:v>
                </c:pt>
                <c:pt idx="13891">
                  <c:v>231.51666666666662</c:v>
                </c:pt>
                <c:pt idx="13892">
                  <c:v>231.53333333333339</c:v>
                </c:pt>
                <c:pt idx="13893">
                  <c:v>231.55</c:v>
                </c:pt>
                <c:pt idx="13894">
                  <c:v>231.56666666666661</c:v>
                </c:pt>
                <c:pt idx="13895">
                  <c:v>231.5833333333334</c:v>
                </c:pt>
                <c:pt idx="13896">
                  <c:v>231.6</c:v>
                </c:pt>
                <c:pt idx="13897">
                  <c:v>231.61666666666659</c:v>
                </c:pt>
                <c:pt idx="13898">
                  <c:v>231.63333333333338</c:v>
                </c:pt>
                <c:pt idx="13899">
                  <c:v>231.65</c:v>
                </c:pt>
                <c:pt idx="13900">
                  <c:v>231.6666666666666</c:v>
                </c:pt>
                <c:pt idx="13901">
                  <c:v>231.68333333333339</c:v>
                </c:pt>
                <c:pt idx="13902">
                  <c:v>231.7</c:v>
                </c:pt>
                <c:pt idx="13903">
                  <c:v>231.71666666666655</c:v>
                </c:pt>
                <c:pt idx="13904">
                  <c:v>231.73333333333338</c:v>
                </c:pt>
                <c:pt idx="13905">
                  <c:v>231.75</c:v>
                </c:pt>
                <c:pt idx="13906">
                  <c:v>231.76666666666662</c:v>
                </c:pt>
                <c:pt idx="13907">
                  <c:v>231.78333333333339</c:v>
                </c:pt>
                <c:pt idx="13908">
                  <c:v>231.8</c:v>
                </c:pt>
                <c:pt idx="13909">
                  <c:v>231.81666666666661</c:v>
                </c:pt>
                <c:pt idx="13910">
                  <c:v>231.8333333333334</c:v>
                </c:pt>
                <c:pt idx="13911">
                  <c:v>231.85000000000005</c:v>
                </c:pt>
                <c:pt idx="13912">
                  <c:v>231.86666666666665</c:v>
                </c:pt>
                <c:pt idx="13913">
                  <c:v>231.88333333333344</c:v>
                </c:pt>
                <c:pt idx="13914">
                  <c:v>231.9</c:v>
                </c:pt>
                <c:pt idx="13915">
                  <c:v>231.9166666666666</c:v>
                </c:pt>
                <c:pt idx="13916">
                  <c:v>231.93333333333339</c:v>
                </c:pt>
                <c:pt idx="13917">
                  <c:v>231.95000000000005</c:v>
                </c:pt>
                <c:pt idx="13918">
                  <c:v>231.96666666666661</c:v>
                </c:pt>
                <c:pt idx="13919">
                  <c:v>231.98333333333343</c:v>
                </c:pt>
                <c:pt idx="13920">
                  <c:v>232</c:v>
                </c:pt>
                <c:pt idx="13921">
                  <c:v>232.01666666666662</c:v>
                </c:pt>
                <c:pt idx="13922">
                  <c:v>232.03333333333339</c:v>
                </c:pt>
                <c:pt idx="13923">
                  <c:v>232.05</c:v>
                </c:pt>
                <c:pt idx="13924">
                  <c:v>232.06666666666661</c:v>
                </c:pt>
                <c:pt idx="13925">
                  <c:v>232.0833333333334</c:v>
                </c:pt>
                <c:pt idx="13926">
                  <c:v>232.1</c:v>
                </c:pt>
                <c:pt idx="13927">
                  <c:v>232.11666666666659</c:v>
                </c:pt>
                <c:pt idx="13928">
                  <c:v>232.13333333333338</c:v>
                </c:pt>
                <c:pt idx="13929">
                  <c:v>232.15</c:v>
                </c:pt>
                <c:pt idx="13930">
                  <c:v>232.1666666666666</c:v>
                </c:pt>
                <c:pt idx="13931">
                  <c:v>232.18333333333339</c:v>
                </c:pt>
                <c:pt idx="13932">
                  <c:v>232.2</c:v>
                </c:pt>
                <c:pt idx="13933">
                  <c:v>232.21666666666655</c:v>
                </c:pt>
                <c:pt idx="13934">
                  <c:v>232.23333333333338</c:v>
                </c:pt>
                <c:pt idx="13935">
                  <c:v>232.25</c:v>
                </c:pt>
                <c:pt idx="13936">
                  <c:v>232.26666666666662</c:v>
                </c:pt>
                <c:pt idx="13937">
                  <c:v>232.28333333333339</c:v>
                </c:pt>
                <c:pt idx="13938">
                  <c:v>232.3</c:v>
                </c:pt>
                <c:pt idx="13939">
                  <c:v>232.31666666666661</c:v>
                </c:pt>
                <c:pt idx="13940">
                  <c:v>232.3333333333334</c:v>
                </c:pt>
                <c:pt idx="13941">
                  <c:v>232.35000000000005</c:v>
                </c:pt>
                <c:pt idx="13942">
                  <c:v>232.36666666666665</c:v>
                </c:pt>
                <c:pt idx="13943">
                  <c:v>232.38333333333344</c:v>
                </c:pt>
                <c:pt idx="13944">
                  <c:v>232.4</c:v>
                </c:pt>
                <c:pt idx="13945">
                  <c:v>232.4166666666666</c:v>
                </c:pt>
                <c:pt idx="13946">
                  <c:v>232.43333333333339</c:v>
                </c:pt>
                <c:pt idx="13947">
                  <c:v>232.45000000000005</c:v>
                </c:pt>
                <c:pt idx="13948">
                  <c:v>232.46666666666661</c:v>
                </c:pt>
                <c:pt idx="13949">
                  <c:v>232.48333333333343</c:v>
                </c:pt>
                <c:pt idx="13950">
                  <c:v>232.5</c:v>
                </c:pt>
                <c:pt idx="13951">
                  <c:v>232.51666666666662</c:v>
                </c:pt>
                <c:pt idx="13952">
                  <c:v>232.53333333333339</c:v>
                </c:pt>
                <c:pt idx="13953">
                  <c:v>232.55</c:v>
                </c:pt>
                <c:pt idx="13954">
                  <c:v>232.56666666666661</c:v>
                </c:pt>
                <c:pt idx="13955">
                  <c:v>232.5833333333334</c:v>
                </c:pt>
                <c:pt idx="13956">
                  <c:v>232.6</c:v>
                </c:pt>
                <c:pt idx="13957">
                  <c:v>232.61666666666659</c:v>
                </c:pt>
                <c:pt idx="13958">
                  <c:v>232.63333333333338</c:v>
                </c:pt>
                <c:pt idx="13959">
                  <c:v>232.65</c:v>
                </c:pt>
                <c:pt idx="13960">
                  <c:v>232.6666666666666</c:v>
                </c:pt>
                <c:pt idx="13961">
                  <c:v>232.68333333333339</c:v>
                </c:pt>
                <c:pt idx="13962">
                  <c:v>232.7</c:v>
                </c:pt>
                <c:pt idx="13963">
                  <c:v>232.71666666666655</c:v>
                </c:pt>
                <c:pt idx="13964">
                  <c:v>232.73333333333338</c:v>
                </c:pt>
                <c:pt idx="13965">
                  <c:v>232.75</c:v>
                </c:pt>
                <c:pt idx="13966">
                  <c:v>232.76666666666662</c:v>
                </c:pt>
                <c:pt idx="13967">
                  <c:v>232.78333333333339</c:v>
                </c:pt>
                <c:pt idx="13968">
                  <c:v>232.8</c:v>
                </c:pt>
                <c:pt idx="13969">
                  <c:v>232.81666666666661</c:v>
                </c:pt>
                <c:pt idx="13970">
                  <c:v>232.8333333333334</c:v>
                </c:pt>
                <c:pt idx="13971">
                  <c:v>232.85000000000005</c:v>
                </c:pt>
                <c:pt idx="13972">
                  <c:v>232.86666666666665</c:v>
                </c:pt>
                <c:pt idx="13973">
                  <c:v>232.88333333333344</c:v>
                </c:pt>
                <c:pt idx="13974">
                  <c:v>232.9</c:v>
                </c:pt>
                <c:pt idx="13975">
                  <c:v>232.9166666666666</c:v>
                </c:pt>
                <c:pt idx="13976">
                  <c:v>232.93333333333339</c:v>
                </c:pt>
                <c:pt idx="13977">
                  <c:v>232.95000000000005</c:v>
                </c:pt>
                <c:pt idx="13978">
                  <c:v>232.96666666666661</c:v>
                </c:pt>
                <c:pt idx="13979">
                  <c:v>232.98333333333343</c:v>
                </c:pt>
                <c:pt idx="13980">
                  <c:v>233</c:v>
                </c:pt>
                <c:pt idx="13981">
                  <c:v>233.01666666666662</c:v>
                </c:pt>
                <c:pt idx="13982">
                  <c:v>233.03333333333339</c:v>
                </c:pt>
                <c:pt idx="13983">
                  <c:v>233.05</c:v>
                </c:pt>
                <c:pt idx="13984">
                  <c:v>233.06666666666661</c:v>
                </c:pt>
                <c:pt idx="13985">
                  <c:v>233.0833333333334</c:v>
                </c:pt>
                <c:pt idx="13986">
                  <c:v>233.1</c:v>
                </c:pt>
                <c:pt idx="13987">
                  <c:v>233.11666666666659</c:v>
                </c:pt>
                <c:pt idx="13988">
                  <c:v>233.13333333333338</c:v>
                </c:pt>
                <c:pt idx="13989">
                  <c:v>233.15</c:v>
                </c:pt>
                <c:pt idx="13990">
                  <c:v>233.1666666666666</c:v>
                </c:pt>
                <c:pt idx="13991">
                  <c:v>233.18333333333339</c:v>
                </c:pt>
                <c:pt idx="13992">
                  <c:v>233.2</c:v>
                </c:pt>
                <c:pt idx="13993">
                  <c:v>233.21666666666655</c:v>
                </c:pt>
                <c:pt idx="13994">
                  <c:v>233.23333333333338</c:v>
                </c:pt>
                <c:pt idx="13995">
                  <c:v>233.25</c:v>
                </c:pt>
                <c:pt idx="13996">
                  <c:v>233.26666666666662</c:v>
                </c:pt>
                <c:pt idx="13997">
                  <c:v>233.28333333333339</c:v>
                </c:pt>
                <c:pt idx="13998">
                  <c:v>233.3</c:v>
                </c:pt>
                <c:pt idx="13999">
                  <c:v>233.31666666666661</c:v>
                </c:pt>
                <c:pt idx="14000">
                  <c:v>233.3333333333334</c:v>
                </c:pt>
                <c:pt idx="14001">
                  <c:v>233.35000000000005</c:v>
                </c:pt>
                <c:pt idx="14002">
                  <c:v>233.36666666666665</c:v>
                </c:pt>
                <c:pt idx="14003">
                  <c:v>233.38333333333344</c:v>
                </c:pt>
                <c:pt idx="14004">
                  <c:v>233.4</c:v>
                </c:pt>
                <c:pt idx="14005">
                  <c:v>233.4166666666666</c:v>
                </c:pt>
                <c:pt idx="14006">
                  <c:v>233.43333333333339</c:v>
                </c:pt>
                <c:pt idx="14007">
                  <c:v>233.45000000000005</c:v>
                </c:pt>
                <c:pt idx="14008">
                  <c:v>233.46666666666661</c:v>
                </c:pt>
                <c:pt idx="14009">
                  <c:v>233.48333333333343</c:v>
                </c:pt>
                <c:pt idx="14010">
                  <c:v>233.5</c:v>
                </c:pt>
                <c:pt idx="14011">
                  <c:v>233.51666666666662</c:v>
                </c:pt>
                <c:pt idx="14012">
                  <c:v>233.53333333333339</c:v>
                </c:pt>
                <c:pt idx="14013">
                  <c:v>233.55</c:v>
                </c:pt>
                <c:pt idx="14014">
                  <c:v>233.56666666666661</c:v>
                </c:pt>
                <c:pt idx="14015">
                  <c:v>233.5833333333334</c:v>
                </c:pt>
                <c:pt idx="14016">
                  <c:v>233.6</c:v>
                </c:pt>
                <c:pt idx="14017">
                  <c:v>233.61666666666659</c:v>
                </c:pt>
                <c:pt idx="14018">
                  <c:v>233.63333333333338</c:v>
                </c:pt>
                <c:pt idx="14019">
                  <c:v>233.65</c:v>
                </c:pt>
                <c:pt idx="14020">
                  <c:v>233.6666666666666</c:v>
                </c:pt>
                <c:pt idx="14021">
                  <c:v>233.68333333333339</c:v>
                </c:pt>
                <c:pt idx="14022">
                  <c:v>233.7</c:v>
                </c:pt>
                <c:pt idx="14023">
                  <c:v>233.71666666666655</c:v>
                </c:pt>
                <c:pt idx="14024">
                  <c:v>233.73333333333338</c:v>
                </c:pt>
                <c:pt idx="14025">
                  <c:v>233.75</c:v>
                </c:pt>
                <c:pt idx="14026">
                  <c:v>233.76666666666662</c:v>
                </c:pt>
                <c:pt idx="14027">
                  <c:v>233.78333333333339</c:v>
                </c:pt>
                <c:pt idx="14028">
                  <c:v>233.8</c:v>
                </c:pt>
                <c:pt idx="14029">
                  <c:v>233.81666666666661</c:v>
                </c:pt>
                <c:pt idx="14030">
                  <c:v>233.8333333333334</c:v>
                </c:pt>
                <c:pt idx="14031">
                  <c:v>233.85000000000005</c:v>
                </c:pt>
                <c:pt idx="14032">
                  <c:v>233.86666666666665</c:v>
                </c:pt>
                <c:pt idx="14033">
                  <c:v>233.88333333333344</c:v>
                </c:pt>
                <c:pt idx="14034">
                  <c:v>233.9</c:v>
                </c:pt>
                <c:pt idx="14035">
                  <c:v>233.9166666666666</c:v>
                </c:pt>
                <c:pt idx="14036">
                  <c:v>233.93333333333339</c:v>
                </c:pt>
                <c:pt idx="14037">
                  <c:v>233.95000000000005</c:v>
                </c:pt>
                <c:pt idx="14038">
                  <c:v>233.96666666666661</c:v>
                </c:pt>
                <c:pt idx="14039">
                  <c:v>233.98333333333343</c:v>
                </c:pt>
                <c:pt idx="14040">
                  <c:v>234</c:v>
                </c:pt>
                <c:pt idx="14041">
                  <c:v>234.01666666666662</c:v>
                </c:pt>
                <c:pt idx="14042">
                  <c:v>234.03333333333339</c:v>
                </c:pt>
                <c:pt idx="14043">
                  <c:v>234.05</c:v>
                </c:pt>
                <c:pt idx="14044">
                  <c:v>234.06666666666661</c:v>
                </c:pt>
                <c:pt idx="14045">
                  <c:v>234.0833333333334</c:v>
                </c:pt>
                <c:pt idx="14046">
                  <c:v>234.1</c:v>
                </c:pt>
                <c:pt idx="14047">
                  <c:v>234.11666666666659</c:v>
                </c:pt>
                <c:pt idx="14048">
                  <c:v>234.13333333333338</c:v>
                </c:pt>
                <c:pt idx="14049">
                  <c:v>234.15</c:v>
                </c:pt>
                <c:pt idx="14050">
                  <c:v>234.1666666666666</c:v>
                </c:pt>
                <c:pt idx="14051">
                  <c:v>234.18333333333339</c:v>
                </c:pt>
                <c:pt idx="14052">
                  <c:v>234.2</c:v>
                </c:pt>
                <c:pt idx="14053">
                  <c:v>234.21666666666655</c:v>
                </c:pt>
                <c:pt idx="14054">
                  <c:v>234.23333333333338</c:v>
                </c:pt>
                <c:pt idx="14055">
                  <c:v>234.25</c:v>
                </c:pt>
                <c:pt idx="14056">
                  <c:v>234.26666666666662</c:v>
                </c:pt>
                <c:pt idx="14057">
                  <c:v>234.28333333333339</c:v>
                </c:pt>
                <c:pt idx="14058">
                  <c:v>234.3</c:v>
                </c:pt>
                <c:pt idx="14059">
                  <c:v>234.31666666666661</c:v>
                </c:pt>
                <c:pt idx="14060">
                  <c:v>234.3333333333334</c:v>
                </c:pt>
                <c:pt idx="14061">
                  <c:v>234.35000000000005</c:v>
                </c:pt>
                <c:pt idx="14062">
                  <c:v>234.36666666666665</c:v>
                </c:pt>
                <c:pt idx="14063">
                  <c:v>234.38333333333344</c:v>
                </c:pt>
                <c:pt idx="14064">
                  <c:v>234.4</c:v>
                </c:pt>
                <c:pt idx="14065">
                  <c:v>234.4166666666666</c:v>
                </c:pt>
                <c:pt idx="14066">
                  <c:v>234.43333333333339</c:v>
                </c:pt>
                <c:pt idx="14067">
                  <c:v>234.45000000000005</c:v>
                </c:pt>
                <c:pt idx="14068">
                  <c:v>234.46666666666661</c:v>
                </c:pt>
                <c:pt idx="14069">
                  <c:v>234.48333333333343</c:v>
                </c:pt>
                <c:pt idx="14070">
                  <c:v>234.5</c:v>
                </c:pt>
                <c:pt idx="14071">
                  <c:v>234.51666666666662</c:v>
                </c:pt>
                <c:pt idx="14072">
                  <c:v>234.53333333333339</c:v>
                </c:pt>
                <c:pt idx="14073">
                  <c:v>234.55</c:v>
                </c:pt>
                <c:pt idx="14074">
                  <c:v>234.56666666666661</c:v>
                </c:pt>
                <c:pt idx="14075">
                  <c:v>234.5833333333334</c:v>
                </c:pt>
                <c:pt idx="14076">
                  <c:v>234.6</c:v>
                </c:pt>
                <c:pt idx="14077">
                  <c:v>234.61666666666659</c:v>
                </c:pt>
                <c:pt idx="14078">
                  <c:v>234.63333333333338</c:v>
                </c:pt>
                <c:pt idx="14079">
                  <c:v>234.65</c:v>
                </c:pt>
                <c:pt idx="14080">
                  <c:v>234.6666666666666</c:v>
                </c:pt>
                <c:pt idx="14081">
                  <c:v>234.68333333333339</c:v>
                </c:pt>
                <c:pt idx="14082">
                  <c:v>234.7</c:v>
                </c:pt>
                <c:pt idx="14083">
                  <c:v>234.71666666666655</c:v>
                </c:pt>
                <c:pt idx="14084">
                  <c:v>234.73333333333338</c:v>
                </c:pt>
                <c:pt idx="14085">
                  <c:v>234.75</c:v>
                </c:pt>
                <c:pt idx="14086">
                  <c:v>234.76666666666662</c:v>
                </c:pt>
                <c:pt idx="14087">
                  <c:v>234.78333333333339</c:v>
                </c:pt>
                <c:pt idx="14088">
                  <c:v>234.8</c:v>
                </c:pt>
                <c:pt idx="14089">
                  <c:v>234.81666666666661</c:v>
                </c:pt>
                <c:pt idx="14090">
                  <c:v>234.8333333333334</c:v>
                </c:pt>
                <c:pt idx="14091">
                  <c:v>234.85000000000005</c:v>
                </c:pt>
                <c:pt idx="14092">
                  <c:v>234.86666666666665</c:v>
                </c:pt>
                <c:pt idx="14093">
                  <c:v>234.88333333333344</c:v>
                </c:pt>
                <c:pt idx="14094">
                  <c:v>234.9</c:v>
                </c:pt>
                <c:pt idx="14095">
                  <c:v>234.9166666666666</c:v>
                </c:pt>
                <c:pt idx="14096">
                  <c:v>234.93333333333339</c:v>
                </c:pt>
                <c:pt idx="14097">
                  <c:v>234.95000000000005</c:v>
                </c:pt>
                <c:pt idx="14098">
                  <c:v>234.96666666666661</c:v>
                </c:pt>
                <c:pt idx="14099">
                  <c:v>234.98333333333343</c:v>
                </c:pt>
                <c:pt idx="14100">
                  <c:v>235</c:v>
                </c:pt>
                <c:pt idx="14101">
                  <c:v>235.01666666666662</c:v>
                </c:pt>
                <c:pt idx="14102">
                  <c:v>235.03333333333339</c:v>
                </c:pt>
                <c:pt idx="14103">
                  <c:v>235.05</c:v>
                </c:pt>
                <c:pt idx="14104">
                  <c:v>235.06666666666661</c:v>
                </c:pt>
                <c:pt idx="14105">
                  <c:v>235.0833333333334</c:v>
                </c:pt>
                <c:pt idx="14106">
                  <c:v>235.1</c:v>
                </c:pt>
                <c:pt idx="14107">
                  <c:v>235.11666666666659</c:v>
                </c:pt>
                <c:pt idx="14108">
                  <c:v>235.13333333333338</c:v>
                </c:pt>
                <c:pt idx="14109">
                  <c:v>235.15</c:v>
                </c:pt>
                <c:pt idx="14110">
                  <c:v>235.1666666666666</c:v>
                </c:pt>
                <c:pt idx="14111">
                  <c:v>235.18333333333339</c:v>
                </c:pt>
                <c:pt idx="14112">
                  <c:v>235.2</c:v>
                </c:pt>
                <c:pt idx="14113">
                  <c:v>235.21666666666655</c:v>
                </c:pt>
                <c:pt idx="14114">
                  <c:v>235.23333333333338</c:v>
                </c:pt>
                <c:pt idx="14115">
                  <c:v>235.25</c:v>
                </c:pt>
                <c:pt idx="14116">
                  <c:v>235.26666666666662</c:v>
                </c:pt>
                <c:pt idx="14117">
                  <c:v>235.28333333333339</c:v>
                </c:pt>
                <c:pt idx="14118">
                  <c:v>235.3</c:v>
                </c:pt>
                <c:pt idx="14119">
                  <c:v>235.31666666666661</c:v>
                </c:pt>
                <c:pt idx="14120">
                  <c:v>235.3333333333334</c:v>
                </c:pt>
                <c:pt idx="14121">
                  <c:v>235.35000000000005</c:v>
                </c:pt>
                <c:pt idx="14122">
                  <c:v>235.36666666666665</c:v>
                </c:pt>
                <c:pt idx="14123">
                  <c:v>235.38333333333344</c:v>
                </c:pt>
                <c:pt idx="14124">
                  <c:v>235.4</c:v>
                </c:pt>
                <c:pt idx="14125">
                  <c:v>235.4166666666666</c:v>
                </c:pt>
                <c:pt idx="14126">
                  <c:v>235.43333333333339</c:v>
                </c:pt>
                <c:pt idx="14127">
                  <c:v>235.45000000000005</c:v>
                </c:pt>
                <c:pt idx="14128">
                  <c:v>235.46666666666661</c:v>
                </c:pt>
                <c:pt idx="14129">
                  <c:v>235.48333333333343</c:v>
                </c:pt>
                <c:pt idx="14130">
                  <c:v>235.5</c:v>
                </c:pt>
                <c:pt idx="14131">
                  <c:v>235.51666666666662</c:v>
                </c:pt>
                <c:pt idx="14132">
                  <c:v>235.53333333333339</c:v>
                </c:pt>
                <c:pt idx="14133">
                  <c:v>235.55</c:v>
                </c:pt>
                <c:pt idx="14134">
                  <c:v>235.56666666666661</c:v>
                </c:pt>
                <c:pt idx="14135">
                  <c:v>235.5833333333334</c:v>
                </c:pt>
                <c:pt idx="14136">
                  <c:v>235.6</c:v>
                </c:pt>
                <c:pt idx="14137">
                  <c:v>235.61666666666659</c:v>
                </c:pt>
                <c:pt idx="14138">
                  <c:v>235.63333333333338</c:v>
                </c:pt>
                <c:pt idx="14139">
                  <c:v>235.65</c:v>
                </c:pt>
                <c:pt idx="14140">
                  <c:v>235.6666666666666</c:v>
                </c:pt>
                <c:pt idx="14141">
                  <c:v>235.68333333333339</c:v>
                </c:pt>
                <c:pt idx="14142">
                  <c:v>235.7</c:v>
                </c:pt>
                <c:pt idx="14143">
                  <c:v>235.71666666666655</c:v>
                </c:pt>
                <c:pt idx="14144">
                  <c:v>235.73333333333338</c:v>
                </c:pt>
                <c:pt idx="14145">
                  <c:v>235.75</c:v>
                </c:pt>
                <c:pt idx="14146">
                  <c:v>235.76666666666662</c:v>
                </c:pt>
                <c:pt idx="14147">
                  <c:v>235.78333333333339</c:v>
                </c:pt>
                <c:pt idx="14148">
                  <c:v>235.8</c:v>
                </c:pt>
                <c:pt idx="14149">
                  <c:v>235.81666666666661</c:v>
                </c:pt>
                <c:pt idx="14150">
                  <c:v>235.8333333333334</c:v>
                </c:pt>
                <c:pt idx="14151">
                  <c:v>235.85000000000005</c:v>
                </c:pt>
                <c:pt idx="14152">
                  <c:v>235.86666666666665</c:v>
                </c:pt>
                <c:pt idx="14153">
                  <c:v>235.88333333333344</c:v>
                </c:pt>
                <c:pt idx="14154">
                  <c:v>235.9</c:v>
                </c:pt>
                <c:pt idx="14155">
                  <c:v>235.9166666666666</c:v>
                </c:pt>
                <c:pt idx="14156">
                  <c:v>235.93333333333339</c:v>
                </c:pt>
                <c:pt idx="14157">
                  <c:v>235.95000000000005</c:v>
                </c:pt>
                <c:pt idx="14158">
                  <c:v>235.96666666666661</c:v>
                </c:pt>
                <c:pt idx="14159">
                  <c:v>235.98333333333343</c:v>
                </c:pt>
                <c:pt idx="14160">
                  <c:v>236</c:v>
                </c:pt>
                <c:pt idx="14161">
                  <c:v>236.01666666666662</c:v>
                </c:pt>
                <c:pt idx="14162">
                  <c:v>236.03333333333339</c:v>
                </c:pt>
                <c:pt idx="14163">
                  <c:v>236.05</c:v>
                </c:pt>
                <c:pt idx="14164">
                  <c:v>236.06666666666661</c:v>
                </c:pt>
                <c:pt idx="14165">
                  <c:v>236.0833333333334</c:v>
                </c:pt>
                <c:pt idx="14166">
                  <c:v>236.1</c:v>
                </c:pt>
                <c:pt idx="14167">
                  <c:v>236.11666666666659</c:v>
                </c:pt>
                <c:pt idx="14168">
                  <c:v>236.13333333333338</c:v>
                </c:pt>
                <c:pt idx="14169">
                  <c:v>236.15</c:v>
                </c:pt>
                <c:pt idx="14170">
                  <c:v>236.1666666666666</c:v>
                </c:pt>
                <c:pt idx="14171">
                  <c:v>236.18333333333339</c:v>
                </c:pt>
                <c:pt idx="14172">
                  <c:v>236.2</c:v>
                </c:pt>
                <c:pt idx="14173">
                  <c:v>236.21666666666655</c:v>
                </c:pt>
                <c:pt idx="14174">
                  <c:v>236.23333333333338</c:v>
                </c:pt>
                <c:pt idx="14175">
                  <c:v>236.25</c:v>
                </c:pt>
                <c:pt idx="14176">
                  <c:v>236.26666666666662</c:v>
                </c:pt>
                <c:pt idx="14177">
                  <c:v>236.28333333333339</c:v>
                </c:pt>
                <c:pt idx="14178">
                  <c:v>236.3</c:v>
                </c:pt>
                <c:pt idx="14179">
                  <c:v>236.31666666666661</c:v>
                </c:pt>
                <c:pt idx="14180">
                  <c:v>236.3333333333334</c:v>
                </c:pt>
                <c:pt idx="14181">
                  <c:v>236.35000000000005</c:v>
                </c:pt>
                <c:pt idx="14182">
                  <c:v>236.36666666666665</c:v>
                </c:pt>
                <c:pt idx="14183">
                  <c:v>236.38333333333344</c:v>
                </c:pt>
                <c:pt idx="14184">
                  <c:v>236.4</c:v>
                </c:pt>
                <c:pt idx="14185">
                  <c:v>236.4166666666666</c:v>
                </c:pt>
                <c:pt idx="14186">
                  <c:v>236.43333333333339</c:v>
                </c:pt>
                <c:pt idx="14187">
                  <c:v>236.45000000000005</c:v>
                </c:pt>
                <c:pt idx="14188">
                  <c:v>236.46666666666661</c:v>
                </c:pt>
                <c:pt idx="14189">
                  <c:v>236.48333333333343</c:v>
                </c:pt>
                <c:pt idx="14190">
                  <c:v>236.5</c:v>
                </c:pt>
                <c:pt idx="14191">
                  <c:v>236.51666666666662</c:v>
                </c:pt>
                <c:pt idx="14192">
                  <c:v>236.53333333333339</c:v>
                </c:pt>
                <c:pt idx="14193">
                  <c:v>236.55</c:v>
                </c:pt>
                <c:pt idx="14194">
                  <c:v>236.56666666666661</c:v>
                </c:pt>
                <c:pt idx="14195">
                  <c:v>236.5833333333334</c:v>
                </c:pt>
                <c:pt idx="14196">
                  <c:v>236.6</c:v>
                </c:pt>
                <c:pt idx="14197">
                  <c:v>236.61666666666659</c:v>
                </c:pt>
                <c:pt idx="14198">
                  <c:v>236.63333333333338</c:v>
                </c:pt>
                <c:pt idx="14199">
                  <c:v>236.65</c:v>
                </c:pt>
                <c:pt idx="14200">
                  <c:v>236.6666666666666</c:v>
                </c:pt>
                <c:pt idx="14201">
                  <c:v>236.68333333333339</c:v>
                </c:pt>
                <c:pt idx="14202">
                  <c:v>236.7</c:v>
                </c:pt>
                <c:pt idx="14203">
                  <c:v>236.71666666666655</c:v>
                </c:pt>
                <c:pt idx="14204">
                  <c:v>236.73333333333338</c:v>
                </c:pt>
                <c:pt idx="14205">
                  <c:v>236.75</c:v>
                </c:pt>
                <c:pt idx="14206">
                  <c:v>236.76666666666662</c:v>
                </c:pt>
                <c:pt idx="14207">
                  <c:v>236.78333333333339</c:v>
                </c:pt>
                <c:pt idx="14208">
                  <c:v>236.8</c:v>
                </c:pt>
                <c:pt idx="14209">
                  <c:v>236.81666666666661</c:v>
                </c:pt>
                <c:pt idx="14210">
                  <c:v>236.8333333333334</c:v>
                </c:pt>
                <c:pt idx="14211">
                  <c:v>236.85000000000005</c:v>
                </c:pt>
                <c:pt idx="14212">
                  <c:v>236.86666666666665</c:v>
                </c:pt>
                <c:pt idx="14213">
                  <c:v>236.88333333333344</c:v>
                </c:pt>
                <c:pt idx="14214">
                  <c:v>236.9</c:v>
                </c:pt>
                <c:pt idx="14215">
                  <c:v>236.9166666666666</c:v>
                </c:pt>
                <c:pt idx="14216">
                  <c:v>236.93333333333339</c:v>
                </c:pt>
                <c:pt idx="14217">
                  <c:v>236.95000000000005</c:v>
                </c:pt>
                <c:pt idx="14218">
                  <c:v>236.96666666666661</c:v>
                </c:pt>
                <c:pt idx="14219">
                  <c:v>236.98333333333343</c:v>
                </c:pt>
                <c:pt idx="14220">
                  <c:v>237</c:v>
                </c:pt>
                <c:pt idx="14221">
                  <c:v>237.01666666666662</c:v>
                </c:pt>
                <c:pt idx="14222">
                  <c:v>237.03333333333339</c:v>
                </c:pt>
                <c:pt idx="14223">
                  <c:v>237.05</c:v>
                </c:pt>
                <c:pt idx="14224">
                  <c:v>237.06666666666661</c:v>
                </c:pt>
                <c:pt idx="14225">
                  <c:v>237.0833333333334</c:v>
                </c:pt>
                <c:pt idx="14226">
                  <c:v>237.1</c:v>
                </c:pt>
                <c:pt idx="14227">
                  <c:v>237.11666666666659</c:v>
                </c:pt>
                <c:pt idx="14228">
                  <c:v>237.13333333333338</c:v>
                </c:pt>
                <c:pt idx="14229">
                  <c:v>237.15</c:v>
                </c:pt>
                <c:pt idx="14230">
                  <c:v>237.1666666666666</c:v>
                </c:pt>
                <c:pt idx="14231">
                  <c:v>237.18333333333339</c:v>
                </c:pt>
                <c:pt idx="14232">
                  <c:v>237.2</c:v>
                </c:pt>
                <c:pt idx="14233">
                  <c:v>237.21666666666655</c:v>
                </c:pt>
                <c:pt idx="14234">
                  <c:v>237.23333333333338</c:v>
                </c:pt>
                <c:pt idx="14235">
                  <c:v>237.25</c:v>
                </c:pt>
                <c:pt idx="14236">
                  <c:v>237.26666666666662</c:v>
                </c:pt>
                <c:pt idx="14237">
                  <c:v>237.28333333333339</c:v>
                </c:pt>
                <c:pt idx="14238">
                  <c:v>237.3</c:v>
                </c:pt>
                <c:pt idx="14239">
                  <c:v>237.31666666666661</c:v>
                </c:pt>
                <c:pt idx="14240">
                  <c:v>237.3333333333334</c:v>
                </c:pt>
                <c:pt idx="14241">
                  <c:v>237.35000000000005</c:v>
                </c:pt>
                <c:pt idx="14242">
                  <c:v>237.36666666666665</c:v>
                </c:pt>
                <c:pt idx="14243">
                  <c:v>237.38333333333344</c:v>
                </c:pt>
                <c:pt idx="14244">
                  <c:v>237.4</c:v>
                </c:pt>
                <c:pt idx="14245">
                  <c:v>237.4166666666666</c:v>
                </c:pt>
                <c:pt idx="14246">
                  <c:v>237.43333333333339</c:v>
                </c:pt>
                <c:pt idx="14247">
                  <c:v>237.45000000000005</c:v>
                </c:pt>
                <c:pt idx="14248">
                  <c:v>237.46666666666661</c:v>
                </c:pt>
                <c:pt idx="14249">
                  <c:v>237.48333333333343</c:v>
                </c:pt>
                <c:pt idx="14250">
                  <c:v>237.5</c:v>
                </c:pt>
                <c:pt idx="14251">
                  <c:v>237.51666666666662</c:v>
                </c:pt>
                <c:pt idx="14252">
                  <c:v>237.53333333333339</c:v>
                </c:pt>
                <c:pt idx="14253">
                  <c:v>237.55</c:v>
                </c:pt>
                <c:pt idx="14254">
                  <c:v>237.56666666666661</c:v>
                </c:pt>
                <c:pt idx="14255">
                  <c:v>237.5833333333334</c:v>
                </c:pt>
                <c:pt idx="14256">
                  <c:v>237.6</c:v>
                </c:pt>
                <c:pt idx="14257">
                  <c:v>237.61666666666659</c:v>
                </c:pt>
                <c:pt idx="14258">
                  <c:v>237.63333333333338</c:v>
                </c:pt>
                <c:pt idx="14259">
                  <c:v>237.65</c:v>
                </c:pt>
                <c:pt idx="14260">
                  <c:v>237.6666666666666</c:v>
                </c:pt>
                <c:pt idx="14261">
                  <c:v>237.68333333333339</c:v>
                </c:pt>
                <c:pt idx="14262">
                  <c:v>237.7</c:v>
                </c:pt>
                <c:pt idx="14263">
                  <c:v>237.71666666666655</c:v>
                </c:pt>
                <c:pt idx="14264">
                  <c:v>237.73333333333338</c:v>
                </c:pt>
                <c:pt idx="14265">
                  <c:v>237.75</c:v>
                </c:pt>
                <c:pt idx="14266">
                  <c:v>237.76666666666662</c:v>
                </c:pt>
                <c:pt idx="14267">
                  <c:v>237.78333333333339</c:v>
                </c:pt>
                <c:pt idx="14268">
                  <c:v>237.8</c:v>
                </c:pt>
                <c:pt idx="14269">
                  <c:v>237.81666666666661</c:v>
                </c:pt>
                <c:pt idx="14270">
                  <c:v>237.8333333333334</c:v>
                </c:pt>
                <c:pt idx="14271">
                  <c:v>237.85000000000005</c:v>
                </c:pt>
                <c:pt idx="14272">
                  <c:v>237.86666666666665</c:v>
                </c:pt>
                <c:pt idx="14273">
                  <c:v>237.88333333333344</c:v>
                </c:pt>
                <c:pt idx="14274">
                  <c:v>237.9</c:v>
                </c:pt>
                <c:pt idx="14275">
                  <c:v>237.9166666666666</c:v>
                </c:pt>
                <c:pt idx="14276">
                  <c:v>237.93333333333339</c:v>
                </c:pt>
                <c:pt idx="14277">
                  <c:v>237.95000000000005</c:v>
                </c:pt>
                <c:pt idx="14278">
                  <c:v>237.96666666666661</c:v>
                </c:pt>
                <c:pt idx="14279">
                  <c:v>237.98333333333343</c:v>
                </c:pt>
                <c:pt idx="14280">
                  <c:v>238</c:v>
                </c:pt>
                <c:pt idx="14281">
                  <c:v>238.01666666666662</c:v>
                </c:pt>
                <c:pt idx="14282">
                  <c:v>238.03333333333339</c:v>
                </c:pt>
                <c:pt idx="14283">
                  <c:v>238.05</c:v>
                </c:pt>
                <c:pt idx="14284">
                  <c:v>238.06666666666661</c:v>
                </c:pt>
                <c:pt idx="14285">
                  <c:v>238.0833333333334</c:v>
                </c:pt>
                <c:pt idx="14286">
                  <c:v>238.1</c:v>
                </c:pt>
                <c:pt idx="14287">
                  <c:v>238.11666666666659</c:v>
                </c:pt>
                <c:pt idx="14288">
                  <c:v>238.13333333333338</c:v>
                </c:pt>
                <c:pt idx="14289">
                  <c:v>238.15</c:v>
                </c:pt>
                <c:pt idx="14290">
                  <c:v>238.1666666666666</c:v>
                </c:pt>
                <c:pt idx="14291">
                  <c:v>238.18333333333339</c:v>
                </c:pt>
                <c:pt idx="14292">
                  <c:v>238.2</c:v>
                </c:pt>
                <c:pt idx="14293">
                  <c:v>238.21666666666655</c:v>
                </c:pt>
                <c:pt idx="14294">
                  <c:v>238.23333333333338</c:v>
                </c:pt>
                <c:pt idx="14295">
                  <c:v>238.25</c:v>
                </c:pt>
                <c:pt idx="14296">
                  <c:v>238.26666666666662</c:v>
                </c:pt>
                <c:pt idx="14297">
                  <c:v>238.28333333333339</c:v>
                </c:pt>
                <c:pt idx="14298">
                  <c:v>238.3</c:v>
                </c:pt>
                <c:pt idx="14299">
                  <c:v>238.31666666666661</c:v>
                </c:pt>
                <c:pt idx="14300">
                  <c:v>238.3333333333334</c:v>
                </c:pt>
                <c:pt idx="14301">
                  <c:v>238.35000000000005</c:v>
                </c:pt>
                <c:pt idx="14302">
                  <c:v>238.36666666666665</c:v>
                </c:pt>
                <c:pt idx="14303">
                  <c:v>238.38333333333344</c:v>
                </c:pt>
                <c:pt idx="14304">
                  <c:v>238.4</c:v>
                </c:pt>
                <c:pt idx="14305">
                  <c:v>238.4166666666666</c:v>
                </c:pt>
                <c:pt idx="14306">
                  <c:v>238.43333333333339</c:v>
                </c:pt>
                <c:pt idx="14307">
                  <c:v>238.45000000000005</c:v>
                </c:pt>
                <c:pt idx="14308">
                  <c:v>238.46666666666661</c:v>
                </c:pt>
                <c:pt idx="14309">
                  <c:v>238.48333333333343</c:v>
                </c:pt>
                <c:pt idx="14310">
                  <c:v>238.5</c:v>
                </c:pt>
                <c:pt idx="14311">
                  <c:v>238.51666666666662</c:v>
                </c:pt>
                <c:pt idx="14312">
                  <c:v>238.53333333333339</c:v>
                </c:pt>
                <c:pt idx="14313">
                  <c:v>238.55</c:v>
                </c:pt>
                <c:pt idx="14314">
                  <c:v>238.56666666666661</c:v>
                </c:pt>
                <c:pt idx="14315">
                  <c:v>238.5833333333334</c:v>
                </c:pt>
                <c:pt idx="14316">
                  <c:v>238.6</c:v>
                </c:pt>
                <c:pt idx="14317">
                  <c:v>238.61666666666659</c:v>
                </c:pt>
                <c:pt idx="14318">
                  <c:v>238.63333333333338</c:v>
                </c:pt>
                <c:pt idx="14319">
                  <c:v>238.65</c:v>
                </c:pt>
                <c:pt idx="14320">
                  <c:v>238.6666666666666</c:v>
                </c:pt>
                <c:pt idx="14321">
                  <c:v>238.68333333333339</c:v>
                </c:pt>
                <c:pt idx="14322">
                  <c:v>238.7</c:v>
                </c:pt>
                <c:pt idx="14323">
                  <c:v>238.71666666666655</c:v>
                </c:pt>
                <c:pt idx="14324">
                  <c:v>238.73333333333338</c:v>
                </c:pt>
                <c:pt idx="14325">
                  <c:v>238.75</c:v>
                </c:pt>
                <c:pt idx="14326">
                  <c:v>238.76666666666662</c:v>
                </c:pt>
                <c:pt idx="14327">
                  <c:v>238.78333333333339</c:v>
                </c:pt>
                <c:pt idx="14328">
                  <c:v>238.8</c:v>
                </c:pt>
                <c:pt idx="14329">
                  <c:v>238.81666666666661</c:v>
                </c:pt>
                <c:pt idx="14330">
                  <c:v>238.8333333333334</c:v>
                </c:pt>
                <c:pt idx="14331">
                  <c:v>238.85000000000005</c:v>
                </c:pt>
                <c:pt idx="14332">
                  <c:v>238.86666666666665</c:v>
                </c:pt>
                <c:pt idx="14333">
                  <c:v>238.88333333333344</c:v>
                </c:pt>
                <c:pt idx="14334">
                  <c:v>238.9</c:v>
                </c:pt>
                <c:pt idx="14335">
                  <c:v>238.9166666666666</c:v>
                </c:pt>
                <c:pt idx="14336">
                  <c:v>238.93333333333339</c:v>
                </c:pt>
                <c:pt idx="14337">
                  <c:v>238.95000000000005</c:v>
                </c:pt>
                <c:pt idx="14338">
                  <c:v>238.96666666666661</c:v>
                </c:pt>
                <c:pt idx="14339">
                  <c:v>238.98333333333343</c:v>
                </c:pt>
                <c:pt idx="14340">
                  <c:v>239</c:v>
                </c:pt>
                <c:pt idx="14341">
                  <c:v>239.01666666666662</c:v>
                </c:pt>
                <c:pt idx="14342">
                  <c:v>239.03333333333339</c:v>
                </c:pt>
                <c:pt idx="14343">
                  <c:v>239.05</c:v>
                </c:pt>
                <c:pt idx="14344">
                  <c:v>239.06666666666661</c:v>
                </c:pt>
                <c:pt idx="14345">
                  <c:v>239.0833333333334</c:v>
                </c:pt>
                <c:pt idx="14346">
                  <c:v>239.1</c:v>
                </c:pt>
                <c:pt idx="14347">
                  <c:v>239.11666666666659</c:v>
                </c:pt>
                <c:pt idx="14348">
                  <c:v>239.13333333333338</c:v>
                </c:pt>
                <c:pt idx="14349">
                  <c:v>239.15</c:v>
                </c:pt>
                <c:pt idx="14350">
                  <c:v>239.1666666666666</c:v>
                </c:pt>
                <c:pt idx="14351">
                  <c:v>239.18333333333339</c:v>
                </c:pt>
                <c:pt idx="14352">
                  <c:v>239.2</c:v>
                </c:pt>
                <c:pt idx="14353">
                  <c:v>239.21666666666655</c:v>
                </c:pt>
                <c:pt idx="14354">
                  <c:v>239.23333333333338</c:v>
                </c:pt>
                <c:pt idx="14355">
                  <c:v>239.25</c:v>
                </c:pt>
                <c:pt idx="14356">
                  <c:v>239.26666666666662</c:v>
                </c:pt>
                <c:pt idx="14357">
                  <c:v>239.28333333333339</c:v>
                </c:pt>
                <c:pt idx="14358">
                  <c:v>239.3</c:v>
                </c:pt>
                <c:pt idx="14359">
                  <c:v>239.31666666666661</c:v>
                </c:pt>
                <c:pt idx="14360">
                  <c:v>239.3333333333334</c:v>
                </c:pt>
                <c:pt idx="14361">
                  <c:v>239.35000000000005</c:v>
                </c:pt>
                <c:pt idx="14362">
                  <c:v>239.36666666666665</c:v>
                </c:pt>
                <c:pt idx="14363">
                  <c:v>239.38333333333344</c:v>
                </c:pt>
                <c:pt idx="14364">
                  <c:v>239.4</c:v>
                </c:pt>
                <c:pt idx="14365">
                  <c:v>239.4166666666666</c:v>
                </c:pt>
                <c:pt idx="14366">
                  <c:v>239.43333333333339</c:v>
                </c:pt>
                <c:pt idx="14367">
                  <c:v>239.45000000000005</c:v>
                </c:pt>
                <c:pt idx="14368">
                  <c:v>239.46666666666661</c:v>
                </c:pt>
                <c:pt idx="14369">
                  <c:v>239.48333333333343</c:v>
                </c:pt>
                <c:pt idx="14370">
                  <c:v>239.5</c:v>
                </c:pt>
                <c:pt idx="14371">
                  <c:v>239.51666666666662</c:v>
                </c:pt>
                <c:pt idx="14372">
                  <c:v>239.53333333333339</c:v>
                </c:pt>
                <c:pt idx="14373">
                  <c:v>239.55</c:v>
                </c:pt>
                <c:pt idx="14374">
                  <c:v>239.56666666666661</c:v>
                </c:pt>
                <c:pt idx="14375">
                  <c:v>239.5833333333334</c:v>
                </c:pt>
                <c:pt idx="14376">
                  <c:v>239.6</c:v>
                </c:pt>
                <c:pt idx="14377">
                  <c:v>239.61666666666659</c:v>
                </c:pt>
                <c:pt idx="14378">
                  <c:v>239.63333333333338</c:v>
                </c:pt>
                <c:pt idx="14379">
                  <c:v>239.65</c:v>
                </c:pt>
                <c:pt idx="14380">
                  <c:v>239.6666666666666</c:v>
                </c:pt>
                <c:pt idx="14381">
                  <c:v>239.68333333333339</c:v>
                </c:pt>
                <c:pt idx="14382">
                  <c:v>239.7</c:v>
                </c:pt>
                <c:pt idx="14383">
                  <c:v>239.71666666666655</c:v>
                </c:pt>
                <c:pt idx="14384">
                  <c:v>239.73333333333338</c:v>
                </c:pt>
                <c:pt idx="14385">
                  <c:v>239.75</c:v>
                </c:pt>
                <c:pt idx="14386">
                  <c:v>239.76666666666662</c:v>
                </c:pt>
                <c:pt idx="14387">
                  <c:v>239.78333333333339</c:v>
                </c:pt>
                <c:pt idx="14388">
                  <c:v>239.8</c:v>
                </c:pt>
                <c:pt idx="14389">
                  <c:v>239.81666666666661</c:v>
                </c:pt>
                <c:pt idx="14390">
                  <c:v>239.8333333333334</c:v>
                </c:pt>
                <c:pt idx="14391">
                  <c:v>239.85000000000005</c:v>
                </c:pt>
                <c:pt idx="14392">
                  <c:v>239.86666666666665</c:v>
                </c:pt>
                <c:pt idx="14393">
                  <c:v>239.88333333333344</c:v>
                </c:pt>
                <c:pt idx="14394">
                  <c:v>239.9</c:v>
                </c:pt>
                <c:pt idx="14395">
                  <c:v>239.9166666666666</c:v>
                </c:pt>
                <c:pt idx="14396">
                  <c:v>239.93333333333339</c:v>
                </c:pt>
                <c:pt idx="14397">
                  <c:v>239.95000000000005</c:v>
                </c:pt>
                <c:pt idx="14398">
                  <c:v>239.96666666666661</c:v>
                </c:pt>
                <c:pt idx="14399">
                  <c:v>239.98333333333343</c:v>
                </c:pt>
                <c:pt idx="14400">
                  <c:v>240</c:v>
                </c:pt>
                <c:pt idx="14401">
                  <c:v>240.01666666666662</c:v>
                </c:pt>
                <c:pt idx="14402">
                  <c:v>240.03333333333339</c:v>
                </c:pt>
                <c:pt idx="14403">
                  <c:v>240.05</c:v>
                </c:pt>
                <c:pt idx="14404">
                  <c:v>240.06666666666661</c:v>
                </c:pt>
                <c:pt idx="14405">
                  <c:v>240.0833333333334</c:v>
                </c:pt>
                <c:pt idx="14406">
                  <c:v>240.1</c:v>
                </c:pt>
                <c:pt idx="14407">
                  <c:v>240.11666666666659</c:v>
                </c:pt>
                <c:pt idx="14408">
                  <c:v>240.13333333333338</c:v>
                </c:pt>
                <c:pt idx="14409">
                  <c:v>240.15</c:v>
                </c:pt>
                <c:pt idx="14410">
                  <c:v>240.1666666666666</c:v>
                </c:pt>
                <c:pt idx="14411">
                  <c:v>240.18333333333339</c:v>
                </c:pt>
                <c:pt idx="14412">
                  <c:v>240.2</c:v>
                </c:pt>
                <c:pt idx="14413">
                  <c:v>240.21666666666655</c:v>
                </c:pt>
                <c:pt idx="14414">
                  <c:v>240.23333333333338</c:v>
                </c:pt>
                <c:pt idx="14415">
                  <c:v>240.25</c:v>
                </c:pt>
                <c:pt idx="14416">
                  <c:v>240.26666666666662</c:v>
                </c:pt>
                <c:pt idx="14417">
                  <c:v>240.28333333333339</c:v>
                </c:pt>
                <c:pt idx="14418">
                  <c:v>240.3</c:v>
                </c:pt>
                <c:pt idx="14419">
                  <c:v>240.31666666666661</c:v>
                </c:pt>
                <c:pt idx="14420">
                  <c:v>240.3333333333334</c:v>
                </c:pt>
                <c:pt idx="14421">
                  <c:v>240.35000000000005</c:v>
                </c:pt>
                <c:pt idx="14422">
                  <c:v>240.36666666666665</c:v>
                </c:pt>
                <c:pt idx="14423">
                  <c:v>240.38333333333344</c:v>
                </c:pt>
                <c:pt idx="14424">
                  <c:v>240.4</c:v>
                </c:pt>
                <c:pt idx="14425">
                  <c:v>240.4166666666666</c:v>
                </c:pt>
                <c:pt idx="14426">
                  <c:v>240.43333333333339</c:v>
                </c:pt>
                <c:pt idx="14427">
                  <c:v>240.45000000000005</c:v>
                </c:pt>
                <c:pt idx="14428">
                  <c:v>240.46666666666661</c:v>
                </c:pt>
                <c:pt idx="14429">
                  <c:v>240.48333333333343</c:v>
                </c:pt>
                <c:pt idx="14430">
                  <c:v>240.5</c:v>
                </c:pt>
                <c:pt idx="14431">
                  <c:v>240.51666666666662</c:v>
                </c:pt>
                <c:pt idx="14432">
                  <c:v>240.53333333333339</c:v>
                </c:pt>
                <c:pt idx="14433">
                  <c:v>240.55</c:v>
                </c:pt>
                <c:pt idx="14434">
                  <c:v>240.56666666666661</c:v>
                </c:pt>
                <c:pt idx="14435">
                  <c:v>240.5833333333334</c:v>
                </c:pt>
                <c:pt idx="14436">
                  <c:v>240.6</c:v>
                </c:pt>
                <c:pt idx="14437">
                  <c:v>240.61666666666659</c:v>
                </c:pt>
                <c:pt idx="14438">
                  <c:v>240.63333333333338</c:v>
                </c:pt>
                <c:pt idx="14439">
                  <c:v>240.65</c:v>
                </c:pt>
                <c:pt idx="14440">
                  <c:v>240.6666666666666</c:v>
                </c:pt>
                <c:pt idx="14441">
                  <c:v>240.68333333333339</c:v>
                </c:pt>
                <c:pt idx="14442">
                  <c:v>240.7</c:v>
                </c:pt>
                <c:pt idx="14443">
                  <c:v>240.71666666666655</c:v>
                </c:pt>
                <c:pt idx="14444">
                  <c:v>240.73333333333338</c:v>
                </c:pt>
                <c:pt idx="14445">
                  <c:v>240.75</c:v>
                </c:pt>
                <c:pt idx="14446">
                  <c:v>240.76666666666662</c:v>
                </c:pt>
                <c:pt idx="14447">
                  <c:v>240.78333333333339</c:v>
                </c:pt>
                <c:pt idx="14448">
                  <c:v>240.8</c:v>
                </c:pt>
                <c:pt idx="14449">
                  <c:v>240.81666666666661</c:v>
                </c:pt>
                <c:pt idx="14450">
                  <c:v>240.8333333333334</c:v>
                </c:pt>
                <c:pt idx="14451">
                  <c:v>240.85000000000005</c:v>
                </c:pt>
                <c:pt idx="14452">
                  <c:v>240.86666666666665</c:v>
                </c:pt>
                <c:pt idx="14453">
                  <c:v>240.88333333333344</c:v>
                </c:pt>
                <c:pt idx="14454">
                  <c:v>240.9</c:v>
                </c:pt>
                <c:pt idx="14455">
                  <c:v>240.9166666666666</c:v>
                </c:pt>
                <c:pt idx="14456">
                  <c:v>240.93333333333339</c:v>
                </c:pt>
                <c:pt idx="14457">
                  <c:v>240.95000000000005</c:v>
                </c:pt>
                <c:pt idx="14458">
                  <c:v>240.96666666666661</c:v>
                </c:pt>
                <c:pt idx="14459">
                  <c:v>240.98333333333343</c:v>
                </c:pt>
                <c:pt idx="14460">
                  <c:v>241</c:v>
                </c:pt>
                <c:pt idx="14461">
                  <c:v>241.01666666666662</c:v>
                </c:pt>
                <c:pt idx="14462">
                  <c:v>241.03333333333339</c:v>
                </c:pt>
                <c:pt idx="14463">
                  <c:v>241.05</c:v>
                </c:pt>
                <c:pt idx="14464">
                  <c:v>241.06666666666661</c:v>
                </c:pt>
                <c:pt idx="14465">
                  <c:v>241.0833333333334</c:v>
                </c:pt>
                <c:pt idx="14466">
                  <c:v>241.1</c:v>
                </c:pt>
                <c:pt idx="14467">
                  <c:v>241.11666666666659</c:v>
                </c:pt>
                <c:pt idx="14468">
                  <c:v>241.13333333333338</c:v>
                </c:pt>
                <c:pt idx="14469">
                  <c:v>241.15</c:v>
                </c:pt>
                <c:pt idx="14470">
                  <c:v>241.1666666666666</c:v>
                </c:pt>
                <c:pt idx="14471">
                  <c:v>241.18333333333339</c:v>
                </c:pt>
                <c:pt idx="14472">
                  <c:v>241.2</c:v>
                </c:pt>
                <c:pt idx="14473">
                  <c:v>241.21666666666655</c:v>
                </c:pt>
                <c:pt idx="14474">
                  <c:v>241.23333333333338</c:v>
                </c:pt>
                <c:pt idx="14475">
                  <c:v>241.25</c:v>
                </c:pt>
                <c:pt idx="14476">
                  <c:v>241.26666666666662</c:v>
                </c:pt>
                <c:pt idx="14477">
                  <c:v>241.28333333333339</c:v>
                </c:pt>
                <c:pt idx="14478">
                  <c:v>241.3</c:v>
                </c:pt>
                <c:pt idx="14479">
                  <c:v>241.31666666666661</c:v>
                </c:pt>
                <c:pt idx="14480">
                  <c:v>241.3333333333334</c:v>
                </c:pt>
                <c:pt idx="14481">
                  <c:v>241.35000000000005</c:v>
                </c:pt>
                <c:pt idx="14482">
                  <c:v>241.36666666666665</c:v>
                </c:pt>
                <c:pt idx="14483">
                  <c:v>241.38333333333344</c:v>
                </c:pt>
                <c:pt idx="14484">
                  <c:v>241.4</c:v>
                </c:pt>
                <c:pt idx="14485">
                  <c:v>241.4166666666666</c:v>
                </c:pt>
                <c:pt idx="14486">
                  <c:v>241.43333333333339</c:v>
                </c:pt>
                <c:pt idx="14487">
                  <c:v>241.45000000000005</c:v>
                </c:pt>
                <c:pt idx="14488">
                  <c:v>241.46666666666661</c:v>
                </c:pt>
                <c:pt idx="14489">
                  <c:v>241.48333333333343</c:v>
                </c:pt>
                <c:pt idx="14490">
                  <c:v>241.5</c:v>
                </c:pt>
                <c:pt idx="14491">
                  <c:v>241.51666666666662</c:v>
                </c:pt>
                <c:pt idx="14492">
                  <c:v>241.53333333333339</c:v>
                </c:pt>
                <c:pt idx="14493">
                  <c:v>241.55</c:v>
                </c:pt>
                <c:pt idx="14494">
                  <c:v>241.56666666666661</c:v>
                </c:pt>
                <c:pt idx="14495">
                  <c:v>241.5833333333334</c:v>
                </c:pt>
                <c:pt idx="14496">
                  <c:v>241.6</c:v>
                </c:pt>
                <c:pt idx="14497">
                  <c:v>241.61666666666659</c:v>
                </c:pt>
                <c:pt idx="14498">
                  <c:v>241.63333333333338</c:v>
                </c:pt>
                <c:pt idx="14499">
                  <c:v>241.65</c:v>
                </c:pt>
                <c:pt idx="14500">
                  <c:v>241.6666666666666</c:v>
                </c:pt>
                <c:pt idx="14501">
                  <c:v>241.68333333333339</c:v>
                </c:pt>
                <c:pt idx="14502">
                  <c:v>241.7</c:v>
                </c:pt>
                <c:pt idx="14503">
                  <c:v>241.71666666666655</c:v>
                </c:pt>
                <c:pt idx="14504">
                  <c:v>241.73333333333338</c:v>
                </c:pt>
                <c:pt idx="14505">
                  <c:v>241.75</c:v>
                </c:pt>
                <c:pt idx="14506">
                  <c:v>241.76666666666662</c:v>
                </c:pt>
                <c:pt idx="14507">
                  <c:v>241.78333333333339</c:v>
                </c:pt>
                <c:pt idx="14508">
                  <c:v>241.8</c:v>
                </c:pt>
                <c:pt idx="14509">
                  <c:v>241.81666666666661</c:v>
                </c:pt>
                <c:pt idx="14510">
                  <c:v>241.8333333333334</c:v>
                </c:pt>
                <c:pt idx="14511">
                  <c:v>241.85000000000005</c:v>
                </c:pt>
                <c:pt idx="14512">
                  <c:v>241.86666666666665</c:v>
                </c:pt>
                <c:pt idx="14513">
                  <c:v>241.88333333333344</c:v>
                </c:pt>
                <c:pt idx="14514">
                  <c:v>241.9</c:v>
                </c:pt>
                <c:pt idx="14515">
                  <c:v>241.9166666666666</c:v>
                </c:pt>
                <c:pt idx="14516">
                  <c:v>241.93333333333339</c:v>
                </c:pt>
                <c:pt idx="14517">
                  <c:v>241.95000000000005</c:v>
                </c:pt>
                <c:pt idx="14518">
                  <c:v>241.96666666666661</c:v>
                </c:pt>
                <c:pt idx="14519">
                  <c:v>241.98333333333343</c:v>
                </c:pt>
                <c:pt idx="14520">
                  <c:v>242</c:v>
                </c:pt>
              </c:numCache>
            </c:numRef>
          </c:xVal>
          <c:yVal>
            <c:numRef>
              <c:f>'Oxygen Starvation'!$F$2:$F$14926</c:f>
              <c:numCache>
                <c:formatCode>General</c:formatCode>
                <c:ptCount val="14925"/>
                <c:pt idx="0">
                  <c:v>73.462432861328111</c:v>
                </c:pt>
                <c:pt idx="1">
                  <c:v>73.429473876953068</c:v>
                </c:pt>
                <c:pt idx="2">
                  <c:v>73.429473876953068</c:v>
                </c:pt>
                <c:pt idx="3">
                  <c:v>73.495391845703111</c:v>
                </c:pt>
                <c:pt idx="4">
                  <c:v>73.627227783203125</c:v>
                </c:pt>
                <c:pt idx="5">
                  <c:v>73.429473876953068</c:v>
                </c:pt>
                <c:pt idx="6">
                  <c:v>73.330596923828111</c:v>
                </c:pt>
                <c:pt idx="7">
                  <c:v>73.528350830078068</c:v>
                </c:pt>
                <c:pt idx="8">
                  <c:v>73.462432861328111</c:v>
                </c:pt>
                <c:pt idx="9">
                  <c:v>73.528350830078068</c:v>
                </c:pt>
                <c:pt idx="10">
                  <c:v>73.528350830078068</c:v>
                </c:pt>
                <c:pt idx="11">
                  <c:v>73.429473876953068</c:v>
                </c:pt>
                <c:pt idx="12">
                  <c:v>73.528350830078068</c:v>
                </c:pt>
                <c:pt idx="13">
                  <c:v>73.660186767578111</c:v>
                </c:pt>
                <c:pt idx="14">
                  <c:v>73.693145751953111</c:v>
                </c:pt>
                <c:pt idx="15">
                  <c:v>73.890899658203125</c:v>
                </c:pt>
                <c:pt idx="16">
                  <c:v>73.627227783203125</c:v>
                </c:pt>
                <c:pt idx="17">
                  <c:v>73.462432861328111</c:v>
                </c:pt>
                <c:pt idx="18">
                  <c:v>73.594268798828125</c:v>
                </c:pt>
                <c:pt idx="19">
                  <c:v>73.495391845703111</c:v>
                </c:pt>
                <c:pt idx="20">
                  <c:v>73.495391845703111</c:v>
                </c:pt>
                <c:pt idx="21">
                  <c:v>73.429473876953068</c:v>
                </c:pt>
                <c:pt idx="22">
                  <c:v>73.495391845703111</c:v>
                </c:pt>
                <c:pt idx="23">
                  <c:v>73.495391845703111</c:v>
                </c:pt>
                <c:pt idx="24">
                  <c:v>73.330596923828111</c:v>
                </c:pt>
                <c:pt idx="25">
                  <c:v>73.495391845703111</c:v>
                </c:pt>
                <c:pt idx="26">
                  <c:v>73.528350830078068</c:v>
                </c:pt>
                <c:pt idx="27">
                  <c:v>73.429473876953068</c:v>
                </c:pt>
                <c:pt idx="28">
                  <c:v>73.561309814453068</c:v>
                </c:pt>
                <c:pt idx="29">
                  <c:v>73.561309814453068</c:v>
                </c:pt>
                <c:pt idx="30">
                  <c:v>73.429473876953068</c:v>
                </c:pt>
                <c:pt idx="31">
                  <c:v>73.660186767578111</c:v>
                </c:pt>
                <c:pt idx="32">
                  <c:v>73.330596923828111</c:v>
                </c:pt>
                <c:pt idx="33">
                  <c:v>73.396514892578111</c:v>
                </c:pt>
                <c:pt idx="34">
                  <c:v>73.528350830078068</c:v>
                </c:pt>
                <c:pt idx="35">
                  <c:v>73.396514892578111</c:v>
                </c:pt>
                <c:pt idx="36">
                  <c:v>73.396514892578111</c:v>
                </c:pt>
                <c:pt idx="37">
                  <c:v>73.363555908203125</c:v>
                </c:pt>
                <c:pt idx="38">
                  <c:v>73.429473876953068</c:v>
                </c:pt>
                <c:pt idx="39">
                  <c:v>73.627227783203125</c:v>
                </c:pt>
                <c:pt idx="40">
                  <c:v>73.363555908203125</c:v>
                </c:pt>
                <c:pt idx="41">
                  <c:v>73.528350830078068</c:v>
                </c:pt>
                <c:pt idx="42">
                  <c:v>73.297637939453111</c:v>
                </c:pt>
                <c:pt idx="43">
                  <c:v>73.495391845703111</c:v>
                </c:pt>
                <c:pt idx="44">
                  <c:v>73.396514892578111</c:v>
                </c:pt>
                <c:pt idx="45">
                  <c:v>73.528350830078068</c:v>
                </c:pt>
                <c:pt idx="46">
                  <c:v>73.528350830078068</c:v>
                </c:pt>
                <c:pt idx="47">
                  <c:v>73.561309814453068</c:v>
                </c:pt>
                <c:pt idx="48">
                  <c:v>73.528350830078068</c:v>
                </c:pt>
                <c:pt idx="49">
                  <c:v>73.561309814453068</c:v>
                </c:pt>
                <c:pt idx="50">
                  <c:v>73.396514892578111</c:v>
                </c:pt>
                <c:pt idx="51">
                  <c:v>73.528350830078068</c:v>
                </c:pt>
                <c:pt idx="52">
                  <c:v>73.594268798828125</c:v>
                </c:pt>
                <c:pt idx="53">
                  <c:v>73.363555908203125</c:v>
                </c:pt>
                <c:pt idx="54">
                  <c:v>73.396514892578111</c:v>
                </c:pt>
                <c:pt idx="55">
                  <c:v>73.528350830078068</c:v>
                </c:pt>
                <c:pt idx="56">
                  <c:v>73.429473876953068</c:v>
                </c:pt>
                <c:pt idx="57">
                  <c:v>73.693145751953111</c:v>
                </c:pt>
                <c:pt idx="58">
                  <c:v>73.627227783203125</c:v>
                </c:pt>
                <c:pt idx="59">
                  <c:v>73.594268798828125</c:v>
                </c:pt>
                <c:pt idx="60">
                  <c:v>73.561309814453068</c:v>
                </c:pt>
                <c:pt idx="61">
                  <c:v>73.759063720703125</c:v>
                </c:pt>
                <c:pt idx="62">
                  <c:v>73.726104736328111</c:v>
                </c:pt>
                <c:pt idx="63">
                  <c:v>73.330596923828111</c:v>
                </c:pt>
                <c:pt idx="64">
                  <c:v>73.594268798828125</c:v>
                </c:pt>
                <c:pt idx="65">
                  <c:v>73.330596923828111</c:v>
                </c:pt>
                <c:pt idx="66">
                  <c:v>73.462432861328111</c:v>
                </c:pt>
                <c:pt idx="67">
                  <c:v>73.429473876953068</c:v>
                </c:pt>
                <c:pt idx="68">
                  <c:v>73.726104736328111</c:v>
                </c:pt>
                <c:pt idx="69">
                  <c:v>73.561309814453068</c:v>
                </c:pt>
                <c:pt idx="70">
                  <c:v>73.363555908203125</c:v>
                </c:pt>
                <c:pt idx="71">
                  <c:v>73.594268798828125</c:v>
                </c:pt>
                <c:pt idx="72">
                  <c:v>73.495391845703111</c:v>
                </c:pt>
                <c:pt idx="73">
                  <c:v>73.561309814453068</c:v>
                </c:pt>
                <c:pt idx="74">
                  <c:v>73.561309814453068</c:v>
                </c:pt>
                <c:pt idx="75">
                  <c:v>73.561309814453068</c:v>
                </c:pt>
                <c:pt idx="76">
                  <c:v>73.495391845703111</c:v>
                </c:pt>
                <c:pt idx="77">
                  <c:v>73.594268798828125</c:v>
                </c:pt>
                <c:pt idx="78">
                  <c:v>73.561309814453068</c:v>
                </c:pt>
                <c:pt idx="79">
                  <c:v>73.330596923828111</c:v>
                </c:pt>
                <c:pt idx="80">
                  <c:v>73.561309814453068</c:v>
                </c:pt>
                <c:pt idx="81">
                  <c:v>73.495391845703111</c:v>
                </c:pt>
                <c:pt idx="82">
                  <c:v>73.429473876953068</c:v>
                </c:pt>
                <c:pt idx="83">
                  <c:v>73.495391845703111</c:v>
                </c:pt>
                <c:pt idx="84">
                  <c:v>73.528350830078068</c:v>
                </c:pt>
                <c:pt idx="85">
                  <c:v>73.660186767578111</c:v>
                </c:pt>
                <c:pt idx="86">
                  <c:v>73.594268798828125</c:v>
                </c:pt>
                <c:pt idx="87">
                  <c:v>73.594268798828125</c:v>
                </c:pt>
                <c:pt idx="88">
                  <c:v>73.495391845703111</c:v>
                </c:pt>
                <c:pt idx="89">
                  <c:v>73.462432861328111</c:v>
                </c:pt>
                <c:pt idx="90">
                  <c:v>73.429473876953068</c:v>
                </c:pt>
                <c:pt idx="91">
                  <c:v>73.594268798828125</c:v>
                </c:pt>
                <c:pt idx="92">
                  <c:v>73.528350830078068</c:v>
                </c:pt>
                <c:pt idx="93">
                  <c:v>73.396514892578111</c:v>
                </c:pt>
                <c:pt idx="94">
                  <c:v>73.462432861328111</c:v>
                </c:pt>
                <c:pt idx="95">
                  <c:v>73.627227783203125</c:v>
                </c:pt>
                <c:pt idx="96">
                  <c:v>73.429473876953068</c:v>
                </c:pt>
                <c:pt idx="97">
                  <c:v>73.462432861328111</c:v>
                </c:pt>
                <c:pt idx="98">
                  <c:v>73.693145751953111</c:v>
                </c:pt>
                <c:pt idx="99">
                  <c:v>73.594268798828125</c:v>
                </c:pt>
                <c:pt idx="100">
                  <c:v>73.495391845703111</c:v>
                </c:pt>
                <c:pt idx="101">
                  <c:v>73.495391845703111</c:v>
                </c:pt>
                <c:pt idx="102">
                  <c:v>73.561309814453068</c:v>
                </c:pt>
                <c:pt idx="103">
                  <c:v>73.561309814453068</c:v>
                </c:pt>
                <c:pt idx="104">
                  <c:v>73.462432861328111</c:v>
                </c:pt>
                <c:pt idx="105">
                  <c:v>73.594268798828125</c:v>
                </c:pt>
                <c:pt idx="106">
                  <c:v>73.627227783203125</c:v>
                </c:pt>
                <c:pt idx="107">
                  <c:v>73.759063720703125</c:v>
                </c:pt>
                <c:pt idx="108">
                  <c:v>73.495391845703111</c:v>
                </c:pt>
                <c:pt idx="109">
                  <c:v>73.495391845703111</c:v>
                </c:pt>
                <c:pt idx="110">
                  <c:v>73.297637939453111</c:v>
                </c:pt>
                <c:pt idx="111">
                  <c:v>73.594268798828125</c:v>
                </c:pt>
                <c:pt idx="112">
                  <c:v>73.462432861328111</c:v>
                </c:pt>
                <c:pt idx="113">
                  <c:v>73.495391845703111</c:v>
                </c:pt>
                <c:pt idx="114">
                  <c:v>73.693145751953111</c:v>
                </c:pt>
                <c:pt idx="115">
                  <c:v>73.561309814453068</c:v>
                </c:pt>
                <c:pt idx="116">
                  <c:v>73.627227783203125</c:v>
                </c:pt>
                <c:pt idx="117">
                  <c:v>73.462432861328111</c:v>
                </c:pt>
                <c:pt idx="118">
                  <c:v>73.528350830078068</c:v>
                </c:pt>
                <c:pt idx="119">
                  <c:v>73.561309814453068</c:v>
                </c:pt>
                <c:pt idx="120">
                  <c:v>73.561309814453068</c:v>
                </c:pt>
                <c:pt idx="121">
                  <c:v>73.660186767578111</c:v>
                </c:pt>
                <c:pt idx="122">
                  <c:v>73.528350830078068</c:v>
                </c:pt>
                <c:pt idx="123">
                  <c:v>73.726104736328111</c:v>
                </c:pt>
                <c:pt idx="124">
                  <c:v>73.759063720703125</c:v>
                </c:pt>
                <c:pt idx="125">
                  <c:v>73.594268798828125</c:v>
                </c:pt>
                <c:pt idx="126">
                  <c:v>73.561309814453068</c:v>
                </c:pt>
                <c:pt idx="127">
                  <c:v>73.759063720703125</c:v>
                </c:pt>
                <c:pt idx="128">
                  <c:v>73.528350830078068</c:v>
                </c:pt>
                <c:pt idx="129">
                  <c:v>73.561309814453068</c:v>
                </c:pt>
                <c:pt idx="130">
                  <c:v>73.627227783203125</c:v>
                </c:pt>
                <c:pt idx="131">
                  <c:v>73.956817626953111</c:v>
                </c:pt>
                <c:pt idx="132">
                  <c:v>74.418243408203168</c:v>
                </c:pt>
                <c:pt idx="133">
                  <c:v>75.604766845703111</c:v>
                </c:pt>
                <c:pt idx="134">
                  <c:v>76.461702346801758</c:v>
                </c:pt>
                <c:pt idx="135">
                  <c:v>77.417512893676772</c:v>
                </c:pt>
                <c:pt idx="136">
                  <c:v>78.043733596801758</c:v>
                </c:pt>
                <c:pt idx="137">
                  <c:v>78.669956207275391</c:v>
                </c:pt>
                <c:pt idx="138">
                  <c:v>79.526889801025362</c:v>
                </c:pt>
                <c:pt idx="139">
                  <c:v>80.153108596801715</c:v>
                </c:pt>
                <c:pt idx="140">
                  <c:v>80.5486164093018</c:v>
                </c:pt>
                <c:pt idx="141">
                  <c:v>81.010042190551715</c:v>
                </c:pt>
                <c:pt idx="142">
                  <c:v>81.405550003051758</c:v>
                </c:pt>
                <c:pt idx="143">
                  <c:v>81.471467971801772</c:v>
                </c:pt>
                <c:pt idx="144">
                  <c:v>81.504426956176772</c:v>
                </c:pt>
                <c:pt idx="145">
                  <c:v>81.471467971801772</c:v>
                </c:pt>
                <c:pt idx="146">
                  <c:v>81.438508987426758</c:v>
                </c:pt>
                <c:pt idx="147">
                  <c:v>81.438508987426758</c:v>
                </c:pt>
                <c:pt idx="148">
                  <c:v>81.075960159301758</c:v>
                </c:pt>
                <c:pt idx="149">
                  <c:v>81.174837112426658</c:v>
                </c:pt>
                <c:pt idx="150">
                  <c:v>81.075960159301758</c:v>
                </c:pt>
                <c:pt idx="151">
                  <c:v>81.075960159301758</c:v>
                </c:pt>
                <c:pt idx="152">
                  <c:v>80.845247268676772</c:v>
                </c:pt>
                <c:pt idx="153">
                  <c:v>80.812288284301772</c:v>
                </c:pt>
                <c:pt idx="154">
                  <c:v>80.680452346801715</c:v>
                </c:pt>
                <c:pt idx="155">
                  <c:v>80.647493362426758</c:v>
                </c:pt>
                <c:pt idx="156">
                  <c:v>80.449739456176772</c:v>
                </c:pt>
                <c:pt idx="157">
                  <c:v>80.251983642578125</c:v>
                </c:pt>
                <c:pt idx="158">
                  <c:v>80.317901611328125</c:v>
                </c:pt>
                <c:pt idx="159">
                  <c:v>79.922393798828111</c:v>
                </c:pt>
                <c:pt idx="160">
                  <c:v>80.219024658203168</c:v>
                </c:pt>
                <c:pt idx="161">
                  <c:v>79.955352783203111</c:v>
                </c:pt>
                <c:pt idx="162">
                  <c:v>80.021270751953111</c:v>
                </c:pt>
                <c:pt idx="163">
                  <c:v>79.856475830078068</c:v>
                </c:pt>
                <c:pt idx="164">
                  <c:v>79.658721923828068</c:v>
                </c:pt>
                <c:pt idx="165">
                  <c:v>79.889434814453054</c:v>
                </c:pt>
                <c:pt idx="166">
                  <c:v>79.757598876953068</c:v>
                </c:pt>
                <c:pt idx="167">
                  <c:v>79.559844970703111</c:v>
                </c:pt>
                <c:pt idx="168">
                  <c:v>79.428009033203111</c:v>
                </c:pt>
                <c:pt idx="169">
                  <c:v>79.559844970703111</c:v>
                </c:pt>
                <c:pt idx="170">
                  <c:v>79.559844970703111</c:v>
                </c:pt>
                <c:pt idx="171">
                  <c:v>79.493927001953125</c:v>
                </c:pt>
                <c:pt idx="172">
                  <c:v>79.526885986328111</c:v>
                </c:pt>
                <c:pt idx="173">
                  <c:v>79.428009033203111</c:v>
                </c:pt>
                <c:pt idx="174">
                  <c:v>79.395050048828111</c:v>
                </c:pt>
                <c:pt idx="175">
                  <c:v>79.395050048828111</c:v>
                </c:pt>
                <c:pt idx="176">
                  <c:v>79.428009033203111</c:v>
                </c:pt>
                <c:pt idx="177">
                  <c:v>79.395050048828111</c:v>
                </c:pt>
                <c:pt idx="178">
                  <c:v>79.559844970703111</c:v>
                </c:pt>
                <c:pt idx="179">
                  <c:v>79.263214111328125</c:v>
                </c:pt>
                <c:pt idx="180">
                  <c:v>79.230255126953111</c:v>
                </c:pt>
                <c:pt idx="181">
                  <c:v>79.230255126953111</c:v>
                </c:pt>
                <c:pt idx="182">
                  <c:v>79.131378173828054</c:v>
                </c:pt>
                <c:pt idx="183">
                  <c:v>79.098419189453111</c:v>
                </c:pt>
                <c:pt idx="184">
                  <c:v>79.230255126953111</c:v>
                </c:pt>
                <c:pt idx="185">
                  <c:v>78.966583251953125</c:v>
                </c:pt>
                <c:pt idx="186">
                  <c:v>79.065460205078125</c:v>
                </c:pt>
                <c:pt idx="187">
                  <c:v>79.230255126953111</c:v>
                </c:pt>
                <c:pt idx="188">
                  <c:v>79.032501220703111</c:v>
                </c:pt>
                <c:pt idx="189">
                  <c:v>78.900665283203168</c:v>
                </c:pt>
                <c:pt idx="190">
                  <c:v>78.900665283203168</c:v>
                </c:pt>
                <c:pt idx="191">
                  <c:v>78.966583251953125</c:v>
                </c:pt>
                <c:pt idx="192">
                  <c:v>78.768829345703125</c:v>
                </c:pt>
                <c:pt idx="193">
                  <c:v>78.933624267578168</c:v>
                </c:pt>
                <c:pt idx="194">
                  <c:v>78.900665283203168</c:v>
                </c:pt>
                <c:pt idx="195">
                  <c:v>78.966583251953125</c:v>
                </c:pt>
                <c:pt idx="196">
                  <c:v>78.801788330078068</c:v>
                </c:pt>
                <c:pt idx="197">
                  <c:v>78.900665283203168</c:v>
                </c:pt>
                <c:pt idx="198">
                  <c:v>78.933624267578168</c:v>
                </c:pt>
                <c:pt idx="199">
                  <c:v>79.065460205078125</c:v>
                </c:pt>
                <c:pt idx="200">
                  <c:v>78.900665283203168</c:v>
                </c:pt>
                <c:pt idx="201">
                  <c:v>78.735870361328111</c:v>
                </c:pt>
                <c:pt idx="202">
                  <c:v>78.999542236328111</c:v>
                </c:pt>
                <c:pt idx="203">
                  <c:v>78.900665283203168</c:v>
                </c:pt>
                <c:pt idx="204">
                  <c:v>78.966583251953125</c:v>
                </c:pt>
                <c:pt idx="205">
                  <c:v>78.933624267578168</c:v>
                </c:pt>
                <c:pt idx="206">
                  <c:v>78.900665283203168</c:v>
                </c:pt>
                <c:pt idx="207">
                  <c:v>78.768829345703125</c:v>
                </c:pt>
                <c:pt idx="208">
                  <c:v>78.867706298828111</c:v>
                </c:pt>
                <c:pt idx="209">
                  <c:v>78.900665283203168</c:v>
                </c:pt>
                <c:pt idx="210">
                  <c:v>78.999542236328111</c:v>
                </c:pt>
                <c:pt idx="211">
                  <c:v>78.801788330078068</c:v>
                </c:pt>
                <c:pt idx="212">
                  <c:v>78.801788330078068</c:v>
                </c:pt>
                <c:pt idx="213">
                  <c:v>78.999542236328111</c:v>
                </c:pt>
                <c:pt idx="214">
                  <c:v>78.933624267578168</c:v>
                </c:pt>
                <c:pt idx="215">
                  <c:v>78.933624267578168</c:v>
                </c:pt>
                <c:pt idx="216">
                  <c:v>78.999542236328111</c:v>
                </c:pt>
                <c:pt idx="217">
                  <c:v>79.032501220703111</c:v>
                </c:pt>
                <c:pt idx="218">
                  <c:v>79.164337158203068</c:v>
                </c:pt>
                <c:pt idx="219">
                  <c:v>79.230255126953111</c:v>
                </c:pt>
                <c:pt idx="220">
                  <c:v>79.032501220703111</c:v>
                </c:pt>
                <c:pt idx="221">
                  <c:v>79.164337158203068</c:v>
                </c:pt>
                <c:pt idx="222">
                  <c:v>79.032501220703111</c:v>
                </c:pt>
                <c:pt idx="223">
                  <c:v>78.933624267578168</c:v>
                </c:pt>
                <c:pt idx="224">
                  <c:v>78.966583251953125</c:v>
                </c:pt>
                <c:pt idx="225">
                  <c:v>79.263214111328125</c:v>
                </c:pt>
                <c:pt idx="226">
                  <c:v>79.164337158203068</c:v>
                </c:pt>
                <c:pt idx="227">
                  <c:v>79.032501220703111</c:v>
                </c:pt>
                <c:pt idx="228">
                  <c:v>78.999542236328111</c:v>
                </c:pt>
                <c:pt idx="229">
                  <c:v>79.098419189453111</c:v>
                </c:pt>
                <c:pt idx="230">
                  <c:v>79.329132080078111</c:v>
                </c:pt>
                <c:pt idx="231">
                  <c:v>79.032501220703111</c:v>
                </c:pt>
                <c:pt idx="232">
                  <c:v>79.197296142578111</c:v>
                </c:pt>
                <c:pt idx="233">
                  <c:v>79.131378173828054</c:v>
                </c:pt>
                <c:pt idx="234">
                  <c:v>79.197296142578111</c:v>
                </c:pt>
                <c:pt idx="235">
                  <c:v>79.263214111328125</c:v>
                </c:pt>
                <c:pt idx="236">
                  <c:v>79.395050048828111</c:v>
                </c:pt>
                <c:pt idx="237">
                  <c:v>79.460968017578111</c:v>
                </c:pt>
                <c:pt idx="238">
                  <c:v>79.526885986328111</c:v>
                </c:pt>
                <c:pt idx="239">
                  <c:v>79.460968017578111</c:v>
                </c:pt>
                <c:pt idx="240">
                  <c:v>79.131378173828054</c:v>
                </c:pt>
                <c:pt idx="241">
                  <c:v>79.460968017578111</c:v>
                </c:pt>
                <c:pt idx="242">
                  <c:v>79.460968017578111</c:v>
                </c:pt>
                <c:pt idx="243">
                  <c:v>79.526885986328111</c:v>
                </c:pt>
                <c:pt idx="244">
                  <c:v>79.395050048828111</c:v>
                </c:pt>
                <c:pt idx="245">
                  <c:v>79.526885986328111</c:v>
                </c:pt>
                <c:pt idx="246">
                  <c:v>79.362091064453068</c:v>
                </c:pt>
                <c:pt idx="247">
                  <c:v>79.395050048828111</c:v>
                </c:pt>
                <c:pt idx="248">
                  <c:v>79.362091064453068</c:v>
                </c:pt>
                <c:pt idx="249">
                  <c:v>79.362091064453068</c:v>
                </c:pt>
                <c:pt idx="250">
                  <c:v>79.395050048828111</c:v>
                </c:pt>
                <c:pt idx="251">
                  <c:v>79.493927001953125</c:v>
                </c:pt>
                <c:pt idx="252">
                  <c:v>79.428009033203111</c:v>
                </c:pt>
                <c:pt idx="253">
                  <c:v>79.230255126953111</c:v>
                </c:pt>
                <c:pt idx="254">
                  <c:v>79.559844970703111</c:v>
                </c:pt>
                <c:pt idx="255">
                  <c:v>79.263214111328125</c:v>
                </c:pt>
                <c:pt idx="256">
                  <c:v>79.460968017578111</c:v>
                </c:pt>
                <c:pt idx="257">
                  <c:v>79.460968017578111</c:v>
                </c:pt>
                <c:pt idx="258">
                  <c:v>79.625762939453054</c:v>
                </c:pt>
                <c:pt idx="259">
                  <c:v>79.592803955078125</c:v>
                </c:pt>
                <c:pt idx="260">
                  <c:v>79.559844970703111</c:v>
                </c:pt>
                <c:pt idx="261">
                  <c:v>79.329132080078111</c:v>
                </c:pt>
                <c:pt idx="262">
                  <c:v>79.625762939453054</c:v>
                </c:pt>
                <c:pt idx="263">
                  <c:v>79.559844970703111</c:v>
                </c:pt>
                <c:pt idx="264">
                  <c:v>79.592803955078125</c:v>
                </c:pt>
                <c:pt idx="265">
                  <c:v>79.329132080078111</c:v>
                </c:pt>
                <c:pt idx="266">
                  <c:v>79.428009033203111</c:v>
                </c:pt>
                <c:pt idx="267">
                  <c:v>79.559844970703111</c:v>
                </c:pt>
                <c:pt idx="268">
                  <c:v>79.493927001953125</c:v>
                </c:pt>
                <c:pt idx="269">
                  <c:v>79.559844970703111</c:v>
                </c:pt>
                <c:pt idx="270">
                  <c:v>79.526885986328111</c:v>
                </c:pt>
                <c:pt idx="271">
                  <c:v>79.724639892578111</c:v>
                </c:pt>
                <c:pt idx="272">
                  <c:v>79.658721923828068</c:v>
                </c:pt>
                <c:pt idx="273">
                  <c:v>79.460968017578111</c:v>
                </c:pt>
                <c:pt idx="274">
                  <c:v>79.296173095703125</c:v>
                </c:pt>
                <c:pt idx="275">
                  <c:v>79.658721923828068</c:v>
                </c:pt>
                <c:pt idx="276">
                  <c:v>79.757598876953068</c:v>
                </c:pt>
                <c:pt idx="277">
                  <c:v>79.559844970703111</c:v>
                </c:pt>
                <c:pt idx="278">
                  <c:v>79.691680908203125</c:v>
                </c:pt>
                <c:pt idx="279">
                  <c:v>79.526885986328111</c:v>
                </c:pt>
                <c:pt idx="280">
                  <c:v>79.625762939453054</c:v>
                </c:pt>
                <c:pt idx="281">
                  <c:v>79.329132080078111</c:v>
                </c:pt>
                <c:pt idx="282">
                  <c:v>79.526885986328111</c:v>
                </c:pt>
                <c:pt idx="283">
                  <c:v>79.460968017578111</c:v>
                </c:pt>
                <c:pt idx="284">
                  <c:v>79.526885986328111</c:v>
                </c:pt>
                <c:pt idx="285">
                  <c:v>79.329132080078111</c:v>
                </c:pt>
                <c:pt idx="286">
                  <c:v>79.428009033203111</c:v>
                </c:pt>
                <c:pt idx="287">
                  <c:v>79.625762939453054</c:v>
                </c:pt>
                <c:pt idx="288">
                  <c:v>79.658721923828068</c:v>
                </c:pt>
                <c:pt idx="289">
                  <c:v>79.592803955078125</c:v>
                </c:pt>
                <c:pt idx="290">
                  <c:v>79.625762939453054</c:v>
                </c:pt>
                <c:pt idx="291">
                  <c:v>79.493927001953125</c:v>
                </c:pt>
                <c:pt idx="292">
                  <c:v>79.460968017578111</c:v>
                </c:pt>
                <c:pt idx="293">
                  <c:v>80.087188720703111</c:v>
                </c:pt>
                <c:pt idx="294">
                  <c:v>79.724639892578111</c:v>
                </c:pt>
                <c:pt idx="295">
                  <c:v>79.658721923828068</c:v>
                </c:pt>
                <c:pt idx="296">
                  <c:v>79.856475830078068</c:v>
                </c:pt>
                <c:pt idx="297">
                  <c:v>79.922393798828111</c:v>
                </c:pt>
                <c:pt idx="298">
                  <c:v>79.955352783203111</c:v>
                </c:pt>
                <c:pt idx="299">
                  <c:v>80.120147705078111</c:v>
                </c:pt>
                <c:pt idx="300">
                  <c:v>80.350860595703111</c:v>
                </c:pt>
                <c:pt idx="301">
                  <c:v>80.087188720703111</c:v>
                </c:pt>
                <c:pt idx="302">
                  <c:v>80.284944534301772</c:v>
                </c:pt>
                <c:pt idx="303">
                  <c:v>80.186065673828111</c:v>
                </c:pt>
                <c:pt idx="304">
                  <c:v>80.482698440551758</c:v>
                </c:pt>
                <c:pt idx="305">
                  <c:v>80.284944534301772</c:v>
                </c:pt>
                <c:pt idx="306">
                  <c:v>80.482698440551758</c:v>
                </c:pt>
                <c:pt idx="307">
                  <c:v>80.449737548828111</c:v>
                </c:pt>
                <c:pt idx="308">
                  <c:v>80.449737548828111</c:v>
                </c:pt>
                <c:pt idx="309">
                  <c:v>80.581575393676758</c:v>
                </c:pt>
                <c:pt idx="310">
                  <c:v>80.5486164093018</c:v>
                </c:pt>
                <c:pt idx="311">
                  <c:v>80.779329299926772</c:v>
                </c:pt>
                <c:pt idx="312">
                  <c:v>80.614534378051758</c:v>
                </c:pt>
                <c:pt idx="313">
                  <c:v>80.713411331176772</c:v>
                </c:pt>
                <c:pt idx="314">
                  <c:v>80.647493362426758</c:v>
                </c:pt>
                <c:pt idx="315">
                  <c:v>80.713411331176772</c:v>
                </c:pt>
                <c:pt idx="316">
                  <c:v>80.878206253051715</c:v>
                </c:pt>
                <c:pt idx="317">
                  <c:v>80.845247268676772</c:v>
                </c:pt>
                <c:pt idx="318">
                  <c:v>80.713411331176772</c:v>
                </c:pt>
                <c:pt idx="319">
                  <c:v>80.944124221801829</c:v>
                </c:pt>
                <c:pt idx="320">
                  <c:v>80.779329299926772</c:v>
                </c:pt>
                <c:pt idx="321">
                  <c:v>81.010042190551715</c:v>
                </c:pt>
                <c:pt idx="322">
                  <c:v>80.944124221801829</c:v>
                </c:pt>
                <c:pt idx="323">
                  <c:v>80.977083206176772</c:v>
                </c:pt>
                <c:pt idx="324">
                  <c:v>81.108919143676758</c:v>
                </c:pt>
                <c:pt idx="325">
                  <c:v>81.141878128051715</c:v>
                </c:pt>
                <c:pt idx="326">
                  <c:v>80.944124221801829</c:v>
                </c:pt>
                <c:pt idx="327">
                  <c:v>81.273714065551758</c:v>
                </c:pt>
                <c:pt idx="328">
                  <c:v>81.043001174926758</c:v>
                </c:pt>
                <c:pt idx="329">
                  <c:v>81.174837112426658</c:v>
                </c:pt>
                <c:pt idx="330">
                  <c:v>81.306673049926772</c:v>
                </c:pt>
                <c:pt idx="331">
                  <c:v>81.438508987426758</c:v>
                </c:pt>
                <c:pt idx="332">
                  <c:v>81.372591018676715</c:v>
                </c:pt>
                <c:pt idx="333">
                  <c:v>81.306673049926772</c:v>
                </c:pt>
                <c:pt idx="334">
                  <c:v>81.306673049926772</c:v>
                </c:pt>
                <c:pt idx="335">
                  <c:v>81.2407550811768</c:v>
                </c:pt>
                <c:pt idx="336">
                  <c:v>81.306673049926772</c:v>
                </c:pt>
                <c:pt idx="337">
                  <c:v>81.2407550811768</c:v>
                </c:pt>
                <c:pt idx="338">
                  <c:v>81.570344924926758</c:v>
                </c:pt>
                <c:pt idx="339">
                  <c:v>81.537385940551758</c:v>
                </c:pt>
                <c:pt idx="340">
                  <c:v>81.471467971801772</c:v>
                </c:pt>
                <c:pt idx="341">
                  <c:v>81.537385940551758</c:v>
                </c:pt>
                <c:pt idx="342">
                  <c:v>81.735139846801758</c:v>
                </c:pt>
                <c:pt idx="343">
                  <c:v>81.669221878051758</c:v>
                </c:pt>
                <c:pt idx="344">
                  <c:v>81.504426956176772</c:v>
                </c:pt>
                <c:pt idx="345">
                  <c:v>81.768098831176758</c:v>
                </c:pt>
                <c:pt idx="346">
                  <c:v>81.834016799926772</c:v>
                </c:pt>
                <c:pt idx="347">
                  <c:v>82.031770706176758</c:v>
                </c:pt>
                <c:pt idx="348">
                  <c:v>81.932893753051758</c:v>
                </c:pt>
                <c:pt idx="349">
                  <c:v>82.163606643676772</c:v>
                </c:pt>
                <c:pt idx="350">
                  <c:v>82.031770706176758</c:v>
                </c:pt>
                <c:pt idx="351">
                  <c:v>82.130647659301772</c:v>
                </c:pt>
                <c:pt idx="352">
                  <c:v>82.064729690551772</c:v>
                </c:pt>
                <c:pt idx="353">
                  <c:v>82.064729690551772</c:v>
                </c:pt>
                <c:pt idx="354">
                  <c:v>82.229524612426758</c:v>
                </c:pt>
                <c:pt idx="355">
                  <c:v>82.559114456176772</c:v>
                </c:pt>
                <c:pt idx="356">
                  <c:v>82.493196487426772</c:v>
                </c:pt>
                <c:pt idx="357">
                  <c:v>82.229524612426758</c:v>
                </c:pt>
                <c:pt idx="358">
                  <c:v>82.592073440551758</c:v>
                </c:pt>
                <c:pt idx="359">
                  <c:v>82.460237503051758</c:v>
                </c:pt>
                <c:pt idx="360">
                  <c:v>82.592073440551758</c:v>
                </c:pt>
                <c:pt idx="361">
                  <c:v>82.690950393676758</c:v>
                </c:pt>
                <c:pt idx="362">
                  <c:v>82.690950393676758</c:v>
                </c:pt>
                <c:pt idx="363">
                  <c:v>82.789827346801758</c:v>
                </c:pt>
                <c:pt idx="364">
                  <c:v>82.328401565551715</c:v>
                </c:pt>
                <c:pt idx="365">
                  <c:v>82.756868362426715</c:v>
                </c:pt>
                <c:pt idx="366">
                  <c:v>82.789827346801758</c:v>
                </c:pt>
                <c:pt idx="367">
                  <c:v>82.9546222686768</c:v>
                </c:pt>
                <c:pt idx="368">
                  <c:v>82.888704299926758</c:v>
                </c:pt>
                <c:pt idx="369">
                  <c:v>82.888704299926758</c:v>
                </c:pt>
                <c:pt idx="370">
                  <c:v>82.9546222686768</c:v>
                </c:pt>
                <c:pt idx="371">
                  <c:v>82.756868362426715</c:v>
                </c:pt>
                <c:pt idx="372">
                  <c:v>82.9546222686768</c:v>
                </c:pt>
                <c:pt idx="373">
                  <c:v>83.152376174926687</c:v>
                </c:pt>
                <c:pt idx="374">
                  <c:v>83.350131988525362</c:v>
                </c:pt>
                <c:pt idx="375">
                  <c:v>83.152376174926687</c:v>
                </c:pt>
                <c:pt idx="376">
                  <c:v>83.284214019775419</c:v>
                </c:pt>
                <c:pt idx="377">
                  <c:v>83.251253128051772</c:v>
                </c:pt>
                <c:pt idx="378">
                  <c:v>83.383090972900362</c:v>
                </c:pt>
                <c:pt idx="379">
                  <c:v>83.547885894775391</c:v>
                </c:pt>
                <c:pt idx="380">
                  <c:v>83.481967926025391</c:v>
                </c:pt>
                <c:pt idx="381">
                  <c:v>83.547885894775391</c:v>
                </c:pt>
                <c:pt idx="382">
                  <c:v>83.712680816650334</c:v>
                </c:pt>
                <c:pt idx="383">
                  <c:v>83.712680816650334</c:v>
                </c:pt>
                <c:pt idx="384">
                  <c:v>83.613803863525362</c:v>
                </c:pt>
                <c:pt idx="385">
                  <c:v>84.009311676025362</c:v>
                </c:pt>
                <c:pt idx="386">
                  <c:v>83.745639801025391</c:v>
                </c:pt>
                <c:pt idx="387">
                  <c:v>83.844516754150391</c:v>
                </c:pt>
                <c:pt idx="388">
                  <c:v>83.844516754150391</c:v>
                </c:pt>
                <c:pt idx="389">
                  <c:v>83.811557769775419</c:v>
                </c:pt>
                <c:pt idx="390">
                  <c:v>84.075229644775419</c:v>
                </c:pt>
                <c:pt idx="391">
                  <c:v>83.910434722900391</c:v>
                </c:pt>
                <c:pt idx="392">
                  <c:v>84.075229644775419</c:v>
                </c:pt>
                <c:pt idx="393">
                  <c:v>84.075229644775419</c:v>
                </c:pt>
                <c:pt idx="394">
                  <c:v>84.108188629150362</c:v>
                </c:pt>
                <c:pt idx="395">
                  <c:v>84.009311676025362</c:v>
                </c:pt>
                <c:pt idx="396">
                  <c:v>83.976352691650362</c:v>
                </c:pt>
                <c:pt idx="397">
                  <c:v>84.174106597900362</c:v>
                </c:pt>
                <c:pt idx="398">
                  <c:v>84.240024566650391</c:v>
                </c:pt>
                <c:pt idx="399">
                  <c:v>84.371860504150362</c:v>
                </c:pt>
                <c:pt idx="400">
                  <c:v>84.338901519775362</c:v>
                </c:pt>
                <c:pt idx="401">
                  <c:v>84.503696441650391</c:v>
                </c:pt>
                <c:pt idx="402">
                  <c:v>84.338901519775362</c:v>
                </c:pt>
                <c:pt idx="403">
                  <c:v>84.404819488525419</c:v>
                </c:pt>
                <c:pt idx="404">
                  <c:v>84.404819488525419</c:v>
                </c:pt>
                <c:pt idx="405">
                  <c:v>84.437778472900362</c:v>
                </c:pt>
                <c:pt idx="406">
                  <c:v>84.635532379150334</c:v>
                </c:pt>
                <c:pt idx="407">
                  <c:v>84.668491363525334</c:v>
                </c:pt>
                <c:pt idx="408">
                  <c:v>84.635532379150334</c:v>
                </c:pt>
                <c:pt idx="409">
                  <c:v>84.668491363525334</c:v>
                </c:pt>
                <c:pt idx="410">
                  <c:v>84.701450347900391</c:v>
                </c:pt>
                <c:pt idx="411">
                  <c:v>85.096958160400362</c:v>
                </c:pt>
                <c:pt idx="412">
                  <c:v>85.129919052123967</c:v>
                </c:pt>
                <c:pt idx="413">
                  <c:v>85.195837020873967</c:v>
                </c:pt>
                <c:pt idx="414">
                  <c:v>85.360631942749009</c:v>
                </c:pt>
                <c:pt idx="415">
                  <c:v>85.426549911499009</c:v>
                </c:pt>
                <c:pt idx="416">
                  <c:v>85.591344833374009</c:v>
                </c:pt>
                <c:pt idx="417">
                  <c:v>85.789098739623967</c:v>
                </c:pt>
                <c:pt idx="418">
                  <c:v>85.986852645874023</c:v>
                </c:pt>
                <c:pt idx="419">
                  <c:v>86.349401473999009</c:v>
                </c:pt>
                <c:pt idx="420">
                  <c:v>87.074499130249009</c:v>
                </c:pt>
                <c:pt idx="421">
                  <c:v>87.601844787597656</c:v>
                </c:pt>
                <c:pt idx="422">
                  <c:v>88.557657241821303</c:v>
                </c:pt>
                <c:pt idx="423">
                  <c:v>89.810100555419908</c:v>
                </c:pt>
                <c:pt idx="424">
                  <c:v>91.853557586669865</c:v>
                </c:pt>
                <c:pt idx="425">
                  <c:v>93.567426681518612</c:v>
                </c:pt>
                <c:pt idx="426">
                  <c:v>95.87455749511723</c:v>
                </c:pt>
                <c:pt idx="427">
                  <c:v>98.280565261840849</c:v>
                </c:pt>
                <c:pt idx="428">
                  <c:v>102.49931907653809</c:v>
                </c:pt>
                <c:pt idx="429">
                  <c:v>105.89409446716311</c:v>
                </c:pt>
                <c:pt idx="430">
                  <c:v>110.57427406311038</c:v>
                </c:pt>
                <c:pt idx="431">
                  <c:v>115.68292045593262</c:v>
                </c:pt>
                <c:pt idx="432">
                  <c:v>120.16534233093256</c:v>
                </c:pt>
                <c:pt idx="433">
                  <c:v>124.97735977172852</c:v>
                </c:pt>
                <c:pt idx="434">
                  <c:v>127.74591445922854</c:v>
                </c:pt>
                <c:pt idx="435">
                  <c:v>132.36017608642587</c:v>
                </c:pt>
                <c:pt idx="436">
                  <c:v>137.23810958862316</c:v>
                </c:pt>
                <c:pt idx="437">
                  <c:v>143.79694747924805</c:v>
                </c:pt>
                <c:pt idx="438">
                  <c:v>151.74007034301758</c:v>
                </c:pt>
                <c:pt idx="439">
                  <c:v>159.18880844116211</c:v>
                </c:pt>
                <c:pt idx="440">
                  <c:v>167.23080825805658</c:v>
                </c:pt>
                <c:pt idx="441">
                  <c:v>174.25107955932617</c:v>
                </c:pt>
                <c:pt idx="442">
                  <c:v>180.64512634277349</c:v>
                </c:pt>
                <c:pt idx="443">
                  <c:v>187.59947967529297</c:v>
                </c:pt>
                <c:pt idx="444">
                  <c:v>195.4437255859375</c:v>
                </c:pt>
                <c:pt idx="445">
                  <c:v>201.24451065063477</c:v>
                </c:pt>
                <c:pt idx="446">
                  <c:v>205.56213760375982</c:v>
                </c:pt>
                <c:pt idx="447">
                  <c:v>212.05505752563482</c:v>
                </c:pt>
                <c:pt idx="448">
                  <c:v>221.54725646972656</c:v>
                </c:pt>
                <c:pt idx="449">
                  <c:v>228.99599075317383</c:v>
                </c:pt>
                <c:pt idx="450">
                  <c:v>234.46718215942388</c:v>
                </c:pt>
                <c:pt idx="451">
                  <c:v>240.79531097412104</c:v>
                </c:pt>
                <c:pt idx="452">
                  <c:v>249.03506088256836</c:v>
                </c:pt>
                <c:pt idx="453">
                  <c:v>256.78042984008778</c:v>
                </c:pt>
                <c:pt idx="454">
                  <c:v>263.76773834228493</c:v>
                </c:pt>
                <c:pt idx="455">
                  <c:v>270.55728912353538</c:v>
                </c:pt>
                <c:pt idx="456">
                  <c:v>278.00603103637695</c:v>
                </c:pt>
                <c:pt idx="457">
                  <c:v>282.98284149169911</c:v>
                </c:pt>
                <c:pt idx="458">
                  <c:v>295.07879638671875</c:v>
                </c:pt>
                <c:pt idx="459">
                  <c:v>306.48261260986339</c:v>
                </c:pt>
                <c:pt idx="460">
                  <c:v>321.94039916992187</c:v>
                </c:pt>
                <c:pt idx="461">
                  <c:v>328.66403961181652</c:v>
                </c:pt>
                <c:pt idx="462">
                  <c:v>338.78244781494152</c:v>
                </c:pt>
                <c:pt idx="463">
                  <c:v>350.05442047119141</c:v>
                </c:pt>
                <c:pt idx="464">
                  <c:v>358.72265624999989</c:v>
                </c:pt>
                <c:pt idx="465">
                  <c:v>372.16992187500011</c:v>
                </c:pt>
                <c:pt idx="466">
                  <c:v>385.12281036376976</c:v>
                </c:pt>
                <c:pt idx="467">
                  <c:v>403.87649536132812</c:v>
                </c:pt>
                <c:pt idx="468">
                  <c:v>423.98147583007801</c:v>
                </c:pt>
                <c:pt idx="469">
                  <c:v>444.08646392822254</c:v>
                </c:pt>
                <c:pt idx="470">
                  <c:v>472.06864929199219</c:v>
                </c:pt>
                <c:pt idx="471">
                  <c:v>494.61263275146484</c:v>
                </c:pt>
                <c:pt idx="472">
                  <c:v>516.7940368652346</c:v>
                </c:pt>
                <c:pt idx="473">
                  <c:v>542.30430603027344</c:v>
                </c:pt>
                <c:pt idx="474">
                  <c:v>567.32021331787109</c:v>
                </c:pt>
                <c:pt idx="475">
                  <c:v>586.37052154541016</c:v>
                </c:pt>
                <c:pt idx="476">
                  <c:v>604.10245513916038</c:v>
                </c:pt>
                <c:pt idx="477">
                  <c:v>621.76850128173828</c:v>
                </c:pt>
                <c:pt idx="478">
                  <c:v>636.89666748046818</c:v>
                </c:pt>
                <c:pt idx="479">
                  <c:v>659.24290466308594</c:v>
                </c:pt>
                <c:pt idx="480">
                  <c:v>667.84522247314419</c:v>
                </c:pt>
                <c:pt idx="481">
                  <c:v>679.80934143066429</c:v>
                </c:pt>
                <c:pt idx="482">
                  <c:v>692.399658203125</c:v>
                </c:pt>
                <c:pt idx="483">
                  <c:v>698.43115234374977</c:v>
                </c:pt>
                <c:pt idx="484">
                  <c:v>705.84692382812477</c:v>
                </c:pt>
                <c:pt idx="485">
                  <c:v>708.35182189941349</c:v>
                </c:pt>
                <c:pt idx="486">
                  <c:v>707.46192932128872</c:v>
                </c:pt>
                <c:pt idx="487">
                  <c:v>713.2627258300779</c:v>
                </c:pt>
                <c:pt idx="488">
                  <c:v>721.23878479003929</c:v>
                </c:pt>
                <c:pt idx="489">
                  <c:v>728.32496643066406</c:v>
                </c:pt>
                <c:pt idx="490">
                  <c:v>727.20436096191429</c:v>
                </c:pt>
                <c:pt idx="491">
                  <c:v>720.18409729003929</c:v>
                </c:pt>
                <c:pt idx="492">
                  <c:v>706.90162658691372</c:v>
                </c:pt>
                <c:pt idx="493">
                  <c:v>698.56295776367187</c:v>
                </c:pt>
                <c:pt idx="494">
                  <c:v>687.6864929199221</c:v>
                </c:pt>
                <c:pt idx="495">
                  <c:v>678.12838745117233</c:v>
                </c:pt>
                <c:pt idx="496">
                  <c:v>669.69088745117233</c:v>
                </c:pt>
                <c:pt idx="497">
                  <c:v>661.68185424804733</c:v>
                </c:pt>
                <c:pt idx="498">
                  <c:v>655.28779602050804</c:v>
                </c:pt>
                <c:pt idx="499">
                  <c:v>652.48628234863304</c:v>
                </c:pt>
                <c:pt idx="500">
                  <c:v>650.37690734863304</c:v>
                </c:pt>
                <c:pt idx="501">
                  <c:v>648.06978607177768</c:v>
                </c:pt>
                <c:pt idx="502">
                  <c:v>648.86080169677734</c:v>
                </c:pt>
                <c:pt idx="503">
                  <c:v>648.92671966552734</c:v>
                </c:pt>
                <c:pt idx="504">
                  <c:v>651.53046417236328</c:v>
                </c:pt>
                <c:pt idx="505">
                  <c:v>653.40912628173805</c:v>
                </c:pt>
                <c:pt idx="506">
                  <c:v>655.28778839111351</c:v>
                </c:pt>
                <c:pt idx="507">
                  <c:v>653.70574951171875</c:v>
                </c:pt>
                <c:pt idx="508">
                  <c:v>651.46453857421852</c:v>
                </c:pt>
                <c:pt idx="509">
                  <c:v>645.9603881835933</c:v>
                </c:pt>
                <c:pt idx="510">
                  <c:v>638.9401245117183</c:v>
                </c:pt>
                <c:pt idx="511">
                  <c:v>627.27262878417946</c:v>
                </c:pt>
                <c:pt idx="512">
                  <c:v>616.13249206542946</c:v>
                </c:pt>
                <c:pt idx="513">
                  <c:v>606.83805847167969</c:v>
                </c:pt>
                <c:pt idx="514">
                  <c:v>595.23648071289062</c:v>
                </c:pt>
                <c:pt idx="515">
                  <c:v>586.93081665039062</c:v>
                </c:pt>
                <c:pt idx="516">
                  <c:v>581.75624084472634</c:v>
                </c:pt>
                <c:pt idx="517">
                  <c:v>574.24159240722656</c:v>
                </c:pt>
                <c:pt idx="518">
                  <c:v>566.95765686035134</c:v>
                </c:pt>
                <c:pt idx="519">
                  <c:v>559.44299316406239</c:v>
                </c:pt>
                <c:pt idx="520">
                  <c:v>545.43542480468739</c:v>
                </c:pt>
                <c:pt idx="521">
                  <c:v>537.72303009033226</c:v>
                </c:pt>
                <c:pt idx="522">
                  <c:v>532.71326446533203</c:v>
                </c:pt>
                <c:pt idx="523">
                  <c:v>530.57090759277344</c:v>
                </c:pt>
                <c:pt idx="524">
                  <c:v>527.83530426025391</c:v>
                </c:pt>
                <c:pt idx="525">
                  <c:v>519.82627105712891</c:v>
                </c:pt>
                <c:pt idx="526">
                  <c:v>507.79624938964844</c:v>
                </c:pt>
                <c:pt idx="527">
                  <c:v>494.87630462646484</c:v>
                </c:pt>
                <c:pt idx="528">
                  <c:v>482.51667022705067</c:v>
                </c:pt>
                <c:pt idx="529">
                  <c:v>473.32111358642561</c:v>
                </c:pt>
                <c:pt idx="530">
                  <c:v>467.58625030517561</c:v>
                </c:pt>
                <c:pt idx="531">
                  <c:v>462.11505126953131</c:v>
                </c:pt>
                <c:pt idx="532">
                  <c:v>455.85284423828131</c:v>
                </c:pt>
                <c:pt idx="533">
                  <c:v>450.51348114013672</c:v>
                </c:pt>
                <c:pt idx="534">
                  <c:v>448.07450866699219</c:v>
                </c:pt>
                <c:pt idx="535">
                  <c:v>446.3606414794923</c:v>
                </c:pt>
                <c:pt idx="536">
                  <c:v>446.22880554199207</c:v>
                </c:pt>
                <c:pt idx="537">
                  <c:v>440.42802429199207</c:v>
                </c:pt>
                <c:pt idx="538">
                  <c:v>434.42949676513666</c:v>
                </c:pt>
                <c:pt idx="539">
                  <c:v>427.67288208007824</c:v>
                </c:pt>
                <c:pt idx="540">
                  <c:v>421.21291351318359</c:v>
                </c:pt>
                <c:pt idx="541">
                  <c:v>415.14845275878895</c:v>
                </c:pt>
                <c:pt idx="542">
                  <c:v>408.58961486816395</c:v>
                </c:pt>
                <c:pt idx="543">
                  <c:v>402.88770294189436</c:v>
                </c:pt>
                <c:pt idx="544">
                  <c:v>397.97681427001936</c:v>
                </c:pt>
                <c:pt idx="545">
                  <c:v>393.263671875</c:v>
                </c:pt>
                <c:pt idx="546">
                  <c:v>388.517578125</c:v>
                </c:pt>
                <c:pt idx="547">
                  <c:v>384.00218963623047</c:v>
                </c:pt>
                <c:pt idx="548">
                  <c:v>380.21190643310536</c:v>
                </c:pt>
                <c:pt idx="549">
                  <c:v>376.35570526123036</c:v>
                </c:pt>
                <c:pt idx="550">
                  <c:v>372.79613494873013</c:v>
                </c:pt>
                <c:pt idx="551">
                  <c:v>369.07176971435547</c:v>
                </c:pt>
                <c:pt idx="552">
                  <c:v>366.10545349121094</c:v>
                </c:pt>
                <c:pt idx="553">
                  <c:v>363.13913726806629</c:v>
                </c:pt>
                <c:pt idx="554">
                  <c:v>360.04099273681652</c:v>
                </c:pt>
                <c:pt idx="555">
                  <c:v>357.43723297119124</c:v>
                </c:pt>
                <c:pt idx="556">
                  <c:v>354.66867828369141</c:v>
                </c:pt>
                <c:pt idx="557">
                  <c:v>352.16379547119129</c:v>
                </c:pt>
                <c:pt idx="558">
                  <c:v>349.49411773681629</c:v>
                </c:pt>
                <c:pt idx="559">
                  <c:v>347.58249664306652</c:v>
                </c:pt>
                <c:pt idx="560">
                  <c:v>345.67087554931652</c:v>
                </c:pt>
                <c:pt idx="561">
                  <c:v>343.19895172119129</c:v>
                </c:pt>
                <c:pt idx="562">
                  <c:v>341.05661773681641</c:v>
                </c:pt>
                <c:pt idx="563">
                  <c:v>339.21091461181641</c:v>
                </c:pt>
                <c:pt idx="564">
                  <c:v>337.16745758056652</c:v>
                </c:pt>
                <c:pt idx="565">
                  <c:v>335.55245971679687</c:v>
                </c:pt>
                <c:pt idx="566">
                  <c:v>333.50900268554705</c:v>
                </c:pt>
                <c:pt idx="567">
                  <c:v>331.95992279052734</c:v>
                </c:pt>
                <c:pt idx="568">
                  <c:v>330.50972747802729</c:v>
                </c:pt>
                <c:pt idx="569">
                  <c:v>328.79586029052734</c:v>
                </c:pt>
                <c:pt idx="570">
                  <c:v>327.27974700927729</c:v>
                </c:pt>
                <c:pt idx="571">
                  <c:v>325.69771575927717</c:v>
                </c:pt>
                <c:pt idx="572">
                  <c:v>323.91793060302734</c:v>
                </c:pt>
                <c:pt idx="573">
                  <c:v>322.40181732177729</c:v>
                </c:pt>
                <c:pt idx="574">
                  <c:v>321.24825286865229</c:v>
                </c:pt>
                <c:pt idx="575">
                  <c:v>319.63326263427734</c:v>
                </c:pt>
                <c:pt idx="576">
                  <c:v>318.28194427490229</c:v>
                </c:pt>
                <c:pt idx="577">
                  <c:v>317.35909271240234</c:v>
                </c:pt>
                <c:pt idx="578">
                  <c:v>315.81002044677729</c:v>
                </c:pt>
                <c:pt idx="579">
                  <c:v>314.16207122802734</c:v>
                </c:pt>
                <c:pt idx="580">
                  <c:v>313.46993255615229</c:v>
                </c:pt>
                <c:pt idx="581">
                  <c:v>312.3163604736327</c:v>
                </c:pt>
                <c:pt idx="582">
                  <c:v>311.2616729736327</c:v>
                </c:pt>
                <c:pt idx="583">
                  <c:v>310.14106750488281</c:v>
                </c:pt>
                <c:pt idx="584">
                  <c:v>309.02046203613281</c:v>
                </c:pt>
                <c:pt idx="585">
                  <c:v>308.26240539550781</c:v>
                </c:pt>
                <c:pt idx="586">
                  <c:v>307.3725128173827</c:v>
                </c:pt>
                <c:pt idx="587">
                  <c:v>306.6803741455077</c:v>
                </c:pt>
                <c:pt idx="588">
                  <c:v>306.18598937988281</c:v>
                </c:pt>
                <c:pt idx="589">
                  <c:v>305.8563995361327</c:v>
                </c:pt>
                <c:pt idx="590">
                  <c:v>306.0871124267577</c:v>
                </c:pt>
                <c:pt idx="591">
                  <c:v>305.7904815673827</c:v>
                </c:pt>
                <c:pt idx="592">
                  <c:v>305.8563995361327</c:v>
                </c:pt>
                <c:pt idx="593">
                  <c:v>306.05415344238259</c:v>
                </c:pt>
                <c:pt idx="594">
                  <c:v>306.25190734863259</c:v>
                </c:pt>
                <c:pt idx="595">
                  <c:v>305.2960968017577</c:v>
                </c:pt>
                <c:pt idx="596">
                  <c:v>303.0219268798827</c:v>
                </c:pt>
                <c:pt idx="597">
                  <c:v>301.47285461425781</c:v>
                </c:pt>
                <c:pt idx="598">
                  <c:v>299.1657257080077</c:v>
                </c:pt>
                <c:pt idx="599">
                  <c:v>296.9574737548827</c:v>
                </c:pt>
                <c:pt idx="600">
                  <c:v>294.9140167236327</c:v>
                </c:pt>
                <c:pt idx="601">
                  <c:v>293.16719055175781</c:v>
                </c:pt>
                <c:pt idx="602">
                  <c:v>291.05781555175781</c:v>
                </c:pt>
                <c:pt idx="603">
                  <c:v>289.11322021484386</c:v>
                </c:pt>
                <c:pt idx="604">
                  <c:v>287.33343505859358</c:v>
                </c:pt>
                <c:pt idx="605">
                  <c:v>285.45477294921869</c:v>
                </c:pt>
                <c:pt idx="606">
                  <c:v>284.07049560546886</c:v>
                </c:pt>
                <c:pt idx="607">
                  <c:v>282.62030029296875</c:v>
                </c:pt>
                <c:pt idx="608">
                  <c:v>281.53265380859369</c:v>
                </c:pt>
                <c:pt idx="609">
                  <c:v>280.44500732421875</c:v>
                </c:pt>
                <c:pt idx="610">
                  <c:v>278.99481201171875</c:v>
                </c:pt>
                <c:pt idx="611">
                  <c:v>277.67643737792969</c:v>
                </c:pt>
                <c:pt idx="612">
                  <c:v>276.22624206542969</c:v>
                </c:pt>
                <c:pt idx="613">
                  <c:v>275.00675964355469</c:v>
                </c:pt>
                <c:pt idx="614">
                  <c:v>273.52360534667957</c:v>
                </c:pt>
                <c:pt idx="615">
                  <c:v>271.90861511230469</c:v>
                </c:pt>
                <c:pt idx="616">
                  <c:v>270.59025573730469</c:v>
                </c:pt>
                <c:pt idx="617">
                  <c:v>269.30485534667969</c:v>
                </c:pt>
                <c:pt idx="618">
                  <c:v>267.75578308105474</c:v>
                </c:pt>
                <c:pt idx="619">
                  <c:v>266.47038269042974</c:v>
                </c:pt>
                <c:pt idx="620">
                  <c:v>265.25090026855469</c:v>
                </c:pt>
                <c:pt idx="621">
                  <c:v>263.96549987792969</c:v>
                </c:pt>
                <c:pt idx="622">
                  <c:v>262.7130584716794</c:v>
                </c:pt>
                <c:pt idx="623">
                  <c:v>261.36174011230474</c:v>
                </c:pt>
                <c:pt idx="624">
                  <c:v>260.01042175292969</c:v>
                </c:pt>
                <c:pt idx="625">
                  <c:v>258.95573425292957</c:v>
                </c:pt>
                <c:pt idx="626">
                  <c:v>257.96696472167957</c:v>
                </c:pt>
                <c:pt idx="627">
                  <c:v>256.68156433105474</c:v>
                </c:pt>
                <c:pt idx="628">
                  <c:v>255.69279098510742</c:v>
                </c:pt>
                <c:pt idx="629">
                  <c:v>254.70402145385737</c:v>
                </c:pt>
                <c:pt idx="630">
                  <c:v>253.55045700073248</c:v>
                </c:pt>
                <c:pt idx="631">
                  <c:v>252.39689254760748</c:v>
                </c:pt>
                <c:pt idx="632">
                  <c:v>251.60587692260742</c:v>
                </c:pt>
                <c:pt idx="633">
                  <c:v>250.88076782226568</c:v>
                </c:pt>
                <c:pt idx="634">
                  <c:v>250.08975219726557</c:v>
                </c:pt>
                <c:pt idx="635">
                  <c:v>249.43056488037104</c:v>
                </c:pt>
                <c:pt idx="636">
                  <c:v>248.63954925537104</c:v>
                </c:pt>
                <c:pt idx="637">
                  <c:v>248.07924652099609</c:v>
                </c:pt>
                <c:pt idx="638">
                  <c:v>247.48598480224609</c:v>
                </c:pt>
                <c:pt idx="639">
                  <c:v>246.89272308349618</c:v>
                </c:pt>
                <c:pt idx="640">
                  <c:v>245.87099456787104</c:v>
                </c:pt>
                <c:pt idx="641">
                  <c:v>245.14589691162109</c:v>
                </c:pt>
                <c:pt idx="642">
                  <c:v>244.65151214599609</c:v>
                </c:pt>
                <c:pt idx="643">
                  <c:v>243.86049652099618</c:v>
                </c:pt>
                <c:pt idx="644">
                  <c:v>243.20131683349618</c:v>
                </c:pt>
                <c:pt idx="645">
                  <c:v>242.73989105224604</c:v>
                </c:pt>
                <c:pt idx="646">
                  <c:v>242.17958831787104</c:v>
                </c:pt>
                <c:pt idx="647">
                  <c:v>241.71816253662104</c:v>
                </c:pt>
                <c:pt idx="648">
                  <c:v>241.22377777099604</c:v>
                </c:pt>
                <c:pt idx="649">
                  <c:v>241.05898284912109</c:v>
                </c:pt>
                <c:pt idx="650">
                  <c:v>240.63051605224609</c:v>
                </c:pt>
                <c:pt idx="651">
                  <c:v>240.20204925537109</c:v>
                </c:pt>
                <c:pt idx="652">
                  <c:v>239.57582855224609</c:v>
                </c:pt>
                <c:pt idx="653">
                  <c:v>238.91664886474604</c:v>
                </c:pt>
                <c:pt idx="654">
                  <c:v>238.55410003662109</c:v>
                </c:pt>
                <c:pt idx="655">
                  <c:v>238.09267425537104</c:v>
                </c:pt>
                <c:pt idx="656">
                  <c:v>237.76308441162104</c:v>
                </c:pt>
                <c:pt idx="657">
                  <c:v>237.56533050537109</c:v>
                </c:pt>
                <c:pt idx="658">
                  <c:v>236.97206497192383</c:v>
                </c:pt>
                <c:pt idx="659">
                  <c:v>236.93910598754877</c:v>
                </c:pt>
                <c:pt idx="660">
                  <c:v>236.77431106567383</c:v>
                </c:pt>
                <c:pt idx="661">
                  <c:v>236.60951232910145</c:v>
                </c:pt>
                <c:pt idx="662">
                  <c:v>236.18104553222662</c:v>
                </c:pt>
                <c:pt idx="663">
                  <c:v>236.27992248535151</c:v>
                </c:pt>
                <c:pt idx="664">
                  <c:v>236.21400833129877</c:v>
                </c:pt>
                <c:pt idx="665">
                  <c:v>236.31288146972656</c:v>
                </c:pt>
                <c:pt idx="666">
                  <c:v>236.14808654785156</c:v>
                </c:pt>
                <c:pt idx="667">
                  <c:v>235.95033264160162</c:v>
                </c:pt>
                <c:pt idx="668">
                  <c:v>235.71961975097651</c:v>
                </c:pt>
                <c:pt idx="669">
                  <c:v>235.71961975097651</c:v>
                </c:pt>
                <c:pt idx="670">
                  <c:v>235.55482482910151</c:v>
                </c:pt>
                <c:pt idx="671">
                  <c:v>235.71961975097651</c:v>
                </c:pt>
                <c:pt idx="672">
                  <c:v>235.58778762817383</c:v>
                </c:pt>
                <c:pt idx="673">
                  <c:v>235.95033645629894</c:v>
                </c:pt>
                <c:pt idx="674">
                  <c:v>236.01625442504871</c:v>
                </c:pt>
                <c:pt idx="675">
                  <c:v>235.88441467285156</c:v>
                </c:pt>
                <c:pt idx="676">
                  <c:v>236.04921340942383</c:v>
                </c:pt>
                <c:pt idx="677">
                  <c:v>236.11512756347656</c:v>
                </c:pt>
                <c:pt idx="678">
                  <c:v>236.24696731567388</c:v>
                </c:pt>
                <c:pt idx="679">
                  <c:v>236.24696731567388</c:v>
                </c:pt>
                <c:pt idx="680">
                  <c:v>236.70839309692383</c:v>
                </c:pt>
                <c:pt idx="681">
                  <c:v>236.80727005004883</c:v>
                </c:pt>
                <c:pt idx="682">
                  <c:v>236.67543411254877</c:v>
                </c:pt>
                <c:pt idx="683">
                  <c:v>236.67543411254877</c:v>
                </c:pt>
                <c:pt idx="684">
                  <c:v>236.97206497192383</c:v>
                </c:pt>
                <c:pt idx="685">
                  <c:v>236.97206497192383</c:v>
                </c:pt>
                <c:pt idx="686">
                  <c:v>237.40053176879877</c:v>
                </c:pt>
                <c:pt idx="687">
                  <c:v>237.40053176879877</c:v>
                </c:pt>
                <c:pt idx="688">
                  <c:v>237.49940872192383</c:v>
                </c:pt>
                <c:pt idx="689">
                  <c:v>237.82899856567394</c:v>
                </c:pt>
                <c:pt idx="690">
                  <c:v>237.89491653442388</c:v>
                </c:pt>
                <c:pt idx="691">
                  <c:v>238.02675247192383</c:v>
                </c:pt>
                <c:pt idx="692">
                  <c:v>238.15858840942388</c:v>
                </c:pt>
                <c:pt idx="693">
                  <c:v>238.45521926879883</c:v>
                </c:pt>
                <c:pt idx="694">
                  <c:v>238.55409622192383</c:v>
                </c:pt>
                <c:pt idx="695">
                  <c:v>238.71889114379877</c:v>
                </c:pt>
                <c:pt idx="696">
                  <c:v>238.81776809692383</c:v>
                </c:pt>
                <c:pt idx="697">
                  <c:v>239.11439895629883</c:v>
                </c:pt>
                <c:pt idx="698">
                  <c:v>239.14735794067388</c:v>
                </c:pt>
                <c:pt idx="699">
                  <c:v>239.74061965942383</c:v>
                </c:pt>
                <c:pt idx="700">
                  <c:v>239.77357864379871</c:v>
                </c:pt>
                <c:pt idx="701">
                  <c:v>239.93837356567388</c:v>
                </c:pt>
                <c:pt idx="702">
                  <c:v>240.16908645629883</c:v>
                </c:pt>
                <c:pt idx="703">
                  <c:v>240.00429153442383</c:v>
                </c:pt>
                <c:pt idx="704">
                  <c:v>240.39979934692388</c:v>
                </c:pt>
                <c:pt idx="705">
                  <c:v>240.66347122192377</c:v>
                </c:pt>
                <c:pt idx="706">
                  <c:v>240.92714309692388</c:v>
                </c:pt>
                <c:pt idx="707">
                  <c:v>240.92714309692388</c:v>
                </c:pt>
                <c:pt idx="708">
                  <c:v>241.22377395629877</c:v>
                </c:pt>
                <c:pt idx="709">
                  <c:v>240.9930686950683</c:v>
                </c:pt>
                <c:pt idx="710">
                  <c:v>241.02602767944342</c:v>
                </c:pt>
                <c:pt idx="711">
                  <c:v>241.05898666381836</c:v>
                </c:pt>
                <c:pt idx="712">
                  <c:v>241.09194564819342</c:v>
                </c:pt>
                <c:pt idx="713">
                  <c:v>241.48745346069347</c:v>
                </c:pt>
                <c:pt idx="714">
                  <c:v>241.61928939819336</c:v>
                </c:pt>
                <c:pt idx="715">
                  <c:v>241.61928939819336</c:v>
                </c:pt>
                <c:pt idx="716">
                  <c:v>242.24551010131825</c:v>
                </c:pt>
                <c:pt idx="717">
                  <c:v>242.34438705444342</c:v>
                </c:pt>
                <c:pt idx="718">
                  <c:v>242.60805892944336</c:v>
                </c:pt>
                <c:pt idx="719">
                  <c:v>242.60805892944336</c:v>
                </c:pt>
                <c:pt idx="720">
                  <c:v>243.03652572631825</c:v>
                </c:pt>
                <c:pt idx="721">
                  <c:v>242.87173080444342</c:v>
                </c:pt>
                <c:pt idx="722">
                  <c:v>242.54214096069347</c:v>
                </c:pt>
                <c:pt idx="723">
                  <c:v>242.4432640075683</c:v>
                </c:pt>
                <c:pt idx="724">
                  <c:v>242.54214096069347</c:v>
                </c:pt>
                <c:pt idx="725">
                  <c:v>242.5091819763183</c:v>
                </c:pt>
                <c:pt idx="726">
                  <c:v>242.54214096069347</c:v>
                </c:pt>
                <c:pt idx="727">
                  <c:v>242.47622299194336</c:v>
                </c:pt>
                <c:pt idx="728">
                  <c:v>242.54214096069347</c:v>
                </c:pt>
                <c:pt idx="729">
                  <c:v>242.34438705444342</c:v>
                </c:pt>
                <c:pt idx="730">
                  <c:v>242.37734603881842</c:v>
                </c:pt>
                <c:pt idx="731">
                  <c:v>242.60805892944336</c:v>
                </c:pt>
                <c:pt idx="732">
                  <c:v>242.5091819763183</c:v>
                </c:pt>
                <c:pt idx="733">
                  <c:v>243.10244369506836</c:v>
                </c:pt>
                <c:pt idx="734">
                  <c:v>243.36611557006836</c:v>
                </c:pt>
                <c:pt idx="735">
                  <c:v>242.97060775756836</c:v>
                </c:pt>
                <c:pt idx="736">
                  <c:v>242.54214096069347</c:v>
                </c:pt>
                <c:pt idx="737">
                  <c:v>242.60805892944336</c:v>
                </c:pt>
                <c:pt idx="738">
                  <c:v>242.70693588256836</c:v>
                </c:pt>
                <c:pt idx="739">
                  <c:v>243.0035667419433</c:v>
                </c:pt>
                <c:pt idx="740">
                  <c:v>243.06948471069342</c:v>
                </c:pt>
                <c:pt idx="741">
                  <c:v>243.1683616638183</c:v>
                </c:pt>
                <c:pt idx="742">
                  <c:v>243.59682846069347</c:v>
                </c:pt>
                <c:pt idx="743">
                  <c:v>243.62978744506836</c:v>
                </c:pt>
                <c:pt idx="744">
                  <c:v>243.86050033569347</c:v>
                </c:pt>
                <c:pt idx="745">
                  <c:v>244.09121704101568</c:v>
                </c:pt>
                <c:pt idx="746">
                  <c:v>244.0912132263183</c:v>
                </c:pt>
                <c:pt idx="747">
                  <c:v>244.19009017944336</c:v>
                </c:pt>
                <c:pt idx="748">
                  <c:v>244.51968383789057</c:v>
                </c:pt>
                <c:pt idx="749">
                  <c:v>244.5196800231933</c:v>
                </c:pt>
                <c:pt idx="750">
                  <c:v>244.35488891601568</c:v>
                </c:pt>
                <c:pt idx="751">
                  <c:v>244.71743774414057</c:v>
                </c:pt>
                <c:pt idx="752">
                  <c:v>245.04702758789068</c:v>
                </c:pt>
                <c:pt idx="753">
                  <c:v>245.01406860351557</c:v>
                </c:pt>
                <c:pt idx="754">
                  <c:v>245.73916625976557</c:v>
                </c:pt>
                <c:pt idx="755">
                  <c:v>245.87100219726562</c:v>
                </c:pt>
                <c:pt idx="756">
                  <c:v>246.13467407226557</c:v>
                </c:pt>
                <c:pt idx="757">
                  <c:v>246.49722290039068</c:v>
                </c:pt>
                <c:pt idx="758">
                  <c:v>246.26651000976557</c:v>
                </c:pt>
                <c:pt idx="759">
                  <c:v>246.26651000976557</c:v>
                </c:pt>
                <c:pt idx="760">
                  <c:v>246.16763305664062</c:v>
                </c:pt>
                <c:pt idx="761">
                  <c:v>246.29946899414051</c:v>
                </c:pt>
                <c:pt idx="762">
                  <c:v>246.66201782226568</c:v>
                </c:pt>
                <c:pt idx="763">
                  <c:v>246.46426391601562</c:v>
                </c:pt>
                <c:pt idx="764">
                  <c:v>246.33242797851574</c:v>
                </c:pt>
                <c:pt idx="765">
                  <c:v>246.39834594726574</c:v>
                </c:pt>
                <c:pt idx="766">
                  <c:v>246.56314086914057</c:v>
                </c:pt>
                <c:pt idx="767">
                  <c:v>246.69497680664062</c:v>
                </c:pt>
                <c:pt idx="768">
                  <c:v>246.72793197631836</c:v>
                </c:pt>
                <c:pt idx="769">
                  <c:v>246.66201782226568</c:v>
                </c:pt>
                <c:pt idx="770">
                  <c:v>246.76089096069342</c:v>
                </c:pt>
                <c:pt idx="771">
                  <c:v>246.72793579101557</c:v>
                </c:pt>
                <c:pt idx="772">
                  <c:v>246.59609985351568</c:v>
                </c:pt>
                <c:pt idx="773">
                  <c:v>246.82680892944342</c:v>
                </c:pt>
                <c:pt idx="774">
                  <c:v>246.79385375976551</c:v>
                </c:pt>
                <c:pt idx="775">
                  <c:v>247.12344360351562</c:v>
                </c:pt>
                <c:pt idx="776">
                  <c:v>247.81558227539057</c:v>
                </c:pt>
                <c:pt idx="777">
                  <c:v>247.84854125976563</c:v>
                </c:pt>
                <c:pt idx="778">
                  <c:v>247.84854125976563</c:v>
                </c:pt>
                <c:pt idx="779">
                  <c:v>248.21109008789062</c:v>
                </c:pt>
                <c:pt idx="780">
                  <c:v>248.50772094726568</c:v>
                </c:pt>
                <c:pt idx="781">
                  <c:v>248.90322875976562</c:v>
                </c:pt>
                <c:pt idx="782">
                  <c:v>249.52944946289068</c:v>
                </c:pt>
                <c:pt idx="783">
                  <c:v>250.02383422851557</c:v>
                </c:pt>
                <c:pt idx="784">
                  <c:v>249.85903930664068</c:v>
                </c:pt>
                <c:pt idx="785">
                  <c:v>250.12271118164062</c:v>
                </c:pt>
                <c:pt idx="786">
                  <c:v>250.25454711914057</c:v>
                </c:pt>
                <c:pt idx="787">
                  <c:v>250.51821899414057</c:v>
                </c:pt>
                <c:pt idx="788">
                  <c:v>250.88076782226568</c:v>
                </c:pt>
                <c:pt idx="789">
                  <c:v>250.84780883789068</c:v>
                </c:pt>
                <c:pt idx="790">
                  <c:v>251.14443969726562</c:v>
                </c:pt>
                <c:pt idx="791">
                  <c:v>251.53994750976563</c:v>
                </c:pt>
                <c:pt idx="792">
                  <c:v>251.17739868164062</c:v>
                </c:pt>
                <c:pt idx="793">
                  <c:v>251.44107055664062</c:v>
                </c:pt>
                <c:pt idx="794">
                  <c:v>250.84780883789068</c:v>
                </c:pt>
                <c:pt idx="795">
                  <c:v>251.01260375976557</c:v>
                </c:pt>
                <c:pt idx="796">
                  <c:v>250.74893188476562</c:v>
                </c:pt>
                <c:pt idx="797">
                  <c:v>250.71597290039057</c:v>
                </c:pt>
                <c:pt idx="798">
                  <c:v>250.51821899414057</c:v>
                </c:pt>
                <c:pt idx="799">
                  <c:v>250.58413696289068</c:v>
                </c:pt>
                <c:pt idx="800">
                  <c:v>249.89199829101562</c:v>
                </c:pt>
                <c:pt idx="801">
                  <c:v>249.89199829101562</c:v>
                </c:pt>
                <c:pt idx="802">
                  <c:v>249.76016235351562</c:v>
                </c:pt>
                <c:pt idx="803">
                  <c:v>249.89199829101562</c:v>
                </c:pt>
                <c:pt idx="804">
                  <c:v>249.52944946289068</c:v>
                </c:pt>
                <c:pt idx="805">
                  <c:v>249.39761352539062</c:v>
                </c:pt>
                <c:pt idx="806">
                  <c:v>249.13394165039062</c:v>
                </c:pt>
                <c:pt idx="807">
                  <c:v>249.49649047851568</c:v>
                </c:pt>
                <c:pt idx="808">
                  <c:v>249.33169555664062</c:v>
                </c:pt>
                <c:pt idx="809">
                  <c:v>249.03506469726557</c:v>
                </c:pt>
                <c:pt idx="810">
                  <c:v>248.80435180664062</c:v>
                </c:pt>
                <c:pt idx="811">
                  <c:v>248.57363891601562</c:v>
                </c:pt>
                <c:pt idx="812">
                  <c:v>248.60659790039062</c:v>
                </c:pt>
                <c:pt idx="813">
                  <c:v>248.87026977539062</c:v>
                </c:pt>
                <c:pt idx="814">
                  <c:v>249.52944946289068</c:v>
                </c:pt>
                <c:pt idx="815">
                  <c:v>249.26577758789062</c:v>
                </c:pt>
                <c:pt idx="816">
                  <c:v>249.26577758789062</c:v>
                </c:pt>
                <c:pt idx="817">
                  <c:v>248.96914672851562</c:v>
                </c:pt>
                <c:pt idx="818">
                  <c:v>249.13394165039062</c:v>
                </c:pt>
                <c:pt idx="819">
                  <c:v>248.93618774414057</c:v>
                </c:pt>
                <c:pt idx="820">
                  <c:v>249.26577758789062</c:v>
                </c:pt>
                <c:pt idx="821">
                  <c:v>249.33169555664062</c:v>
                </c:pt>
                <c:pt idx="822">
                  <c:v>249.19985961914051</c:v>
                </c:pt>
                <c:pt idx="823">
                  <c:v>248.90322875976562</c:v>
                </c:pt>
                <c:pt idx="824">
                  <c:v>248.93618774414057</c:v>
                </c:pt>
                <c:pt idx="825">
                  <c:v>248.77139282226562</c:v>
                </c:pt>
                <c:pt idx="826">
                  <c:v>248.83731079101562</c:v>
                </c:pt>
                <c:pt idx="827">
                  <c:v>249.03506469726557</c:v>
                </c:pt>
                <c:pt idx="828">
                  <c:v>249.29873657226568</c:v>
                </c:pt>
                <c:pt idx="829">
                  <c:v>249.29873657226568</c:v>
                </c:pt>
                <c:pt idx="830">
                  <c:v>249.06802368164062</c:v>
                </c:pt>
                <c:pt idx="831">
                  <c:v>248.83731079101562</c:v>
                </c:pt>
                <c:pt idx="832">
                  <c:v>248.96914672851562</c:v>
                </c:pt>
                <c:pt idx="833">
                  <c:v>248.80435180664062</c:v>
                </c:pt>
                <c:pt idx="834">
                  <c:v>248.73843383789068</c:v>
                </c:pt>
                <c:pt idx="835">
                  <c:v>248.90322875976562</c:v>
                </c:pt>
                <c:pt idx="836">
                  <c:v>248.70547485351562</c:v>
                </c:pt>
                <c:pt idx="837">
                  <c:v>248.40884399414057</c:v>
                </c:pt>
                <c:pt idx="838">
                  <c:v>248.57363891601562</c:v>
                </c:pt>
                <c:pt idx="839">
                  <c:v>248.73843383789068</c:v>
                </c:pt>
                <c:pt idx="840">
                  <c:v>249.06802368164062</c:v>
                </c:pt>
                <c:pt idx="841">
                  <c:v>249.19985961914051</c:v>
                </c:pt>
                <c:pt idx="842">
                  <c:v>249.29873657226568</c:v>
                </c:pt>
                <c:pt idx="843">
                  <c:v>249.62832641601574</c:v>
                </c:pt>
                <c:pt idx="844">
                  <c:v>249.26577758789062</c:v>
                </c:pt>
                <c:pt idx="845">
                  <c:v>249.49649047851568</c:v>
                </c:pt>
                <c:pt idx="846">
                  <c:v>249.49649047851568</c:v>
                </c:pt>
                <c:pt idx="847">
                  <c:v>249.66128540039062</c:v>
                </c:pt>
                <c:pt idx="848">
                  <c:v>249.92495727539062</c:v>
                </c:pt>
                <c:pt idx="849">
                  <c:v>249.59536743164062</c:v>
                </c:pt>
                <c:pt idx="850">
                  <c:v>249.33169555664062</c:v>
                </c:pt>
                <c:pt idx="851">
                  <c:v>249.49649047851568</c:v>
                </c:pt>
                <c:pt idx="852">
                  <c:v>249.29873657226568</c:v>
                </c:pt>
                <c:pt idx="853">
                  <c:v>249.92495727539062</c:v>
                </c:pt>
                <c:pt idx="854">
                  <c:v>249.43057250976557</c:v>
                </c:pt>
                <c:pt idx="855">
                  <c:v>249.56240844726574</c:v>
                </c:pt>
                <c:pt idx="856">
                  <c:v>249.26577758789062</c:v>
                </c:pt>
                <c:pt idx="857">
                  <c:v>249.33169555664062</c:v>
                </c:pt>
                <c:pt idx="858">
                  <c:v>249.23281860351562</c:v>
                </c:pt>
                <c:pt idx="859">
                  <c:v>249.49649047851568</c:v>
                </c:pt>
                <c:pt idx="860">
                  <c:v>249.59536743164062</c:v>
                </c:pt>
                <c:pt idx="861">
                  <c:v>249.46353149414051</c:v>
                </c:pt>
                <c:pt idx="862">
                  <c:v>249.13394165039062</c:v>
                </c:pt>
                <c:pt idx="863">
                  <c:v>248.87026977539062</c:v>
                </c:pt>
                <c:pt idx="864">
                  <c:v>248.67251586914051</c:v>
                </c:pt>
                <c:pt idx="865">
                  <c:v>248.57363891601562</c:v>
                </c:pt>
                <c:pt idx="866">
                  <c:v>248.63955688476557</c:v>
                </c:pt>
                <c:pt idx="867">
                  <c:v>248.73843383789068</c:v>
                </c:pt>
                <c:pt idx="868">
                  <c:v>248.77139282226562</c:v>
                </c:pt>
                <c:pt idx="869">
                  <c:v>248.80435180664062</c:v>
                </c:pt>
                <c:pt idx="870">
                  <c:v>248.67251586914051</c:v>
                </c:pt>
                <c:pt idx="871">
                  <c:v>249.46353149414051</c:v>
                </c:pt>
                <c:pt idx="872">
                  <c:v>249.19985961914051</c:v>
                </c:pt>
                <c:pt idx="873">
                  <c:v>248.93618774414057</c:v>
                </c:pt>
                <c:pt idx="874">
                  <c:v>248.57363891601562</c:v>
                </c:pt>
                <c:pt idx="875">
                  <c:v>248.93618774414057</c:v>
                </c:pt>
                <c:pt idx="876">
                  <c:v>248.73843383789068</c:v>
                </c:pt>
                <c:pt idx="877">
                  <c:v>248.60659790039062</c:v>
                </c:pt>
                <c:pt idx="878">
                  <c:v>248.47476196289057</c:v>
                </c:pt>
                <c:pt idx="879">
                  <c:v>248.67251586914051</c:v>
                </c:pt>
                <c:pt idx="880">
                  <c:v>248.83731079101562</c:v>
                </c:pt>
                <c:pt idx="881">
                  <c:v>248.93618774414057</c:v>
                </c:pt>
                <c:pt idx="882">
                  <c:v>248.44180297851562</c:v>
                </c:pt>
                <c:pt idx="883">
                  <c:v>248.07925415039057</c:v>
                </c:pt>
                <c:pt idx="884">
                  <c:v>248.54067993164057</c:v>
                </c:pt>
                <c:pt idx="885">
                  <c:v>248.87026977539062</c:v>
                </c:pt>
                <c:pt idx="886">
                  <c:v>248.87026977539062</c:v>
                </c:pt>
                <c:pt idx="887">
                  <c:v>249.00210571289062</c:v>
                </c:pt>
                <c:pt idx="888">
                  <c:v>248.77139282226562</c:v>
                </c:pt>
                <c:pt idx="889">
                  <c:v>248.60659790039062</c:v>
                </c:pt>
                <c:pt idx="890">
                  <c:v>248.57363891601562</c:v>
                </c:pt>
                <c:pt idx="891">
                  <c:v>248.24404907226562</c:v>
                </c:pt>
                <c:pt idx="892">
                  <c:v>248.04629516601557</c:v>
                </c:pt>
                <c:pt idx="893">
                  <c:v>247.98037719726568</c:v>
                </c:pt>
                <c:pt idx="894">
                  <c:v>248.04629516601557</c:v>
                </c:pt>
                <c:pt idx="895">
                  <c:v>247.65078735351568</c:v>
                </c:pt>
                <c:pt idx="896">
                  <c:v>247.58486938476562</c:v>
                </c:pt>
                <c:pt idx="897">
                  <c:v>247.74966430664051</c:v>
                </c:pt>
                <c:pt idx="898">
                  <c:v>247.48599243164062</c:v>
                </c:pt>
                <c:pt idx="899">
                  <c:v>247.35415649414057</c:v>
                </c:pt>
                <c:pt idx="900">
                  <c:v>246.95864868164068</c:v>
                </c:pt>
                <c:pt idx="901">
                  <c:v>246.89273071289068</c:v>
                </c:pt>
                <c:pt idx="902">
                  <c:v>246.82681274414057</c:v>
                </c:pt>
                <c:pt idx="903">
                  <c:v>246.03579711914057</c:v>
                </c:pt>
                <c:pt idx="904">
                  <c:v>246.16763305664062</c:v>
                </c:pt>
                <c:pt idx="905">
                  <c:v>246.33242797851574</c:v>
                </c:pt>
                <c:pt idx="906">
                  <c:v>246.66201782226568</c:v>
                </c:pt>
                <c:pt idx="907">
                  <c:v>246.10171508789062</c:v>
                </c:pt>
                <c:pt idx="908">
                  <c:v>245.70620727539062</c:v>
                </c:pt>
                <c:pt idx="909">
                  <c:v>245.67324829101557</c:v>
                </c:pt>
                <c:pt idx="910">
                  <c:v>245.96987915039062</c:v>
                </c:pt>
                <c:pt idx="911">
                  <c:v>245.87100219726562</c:v>
                </c:pt>
                <c:pt idx="912">
                  <c:v>246.23355102539051</c:v>
                </c:pt>
                <c:pt idx="913">
                  <c:v>246.10171508789062</c:v>
                </c:pt>
                <c:pt idx="914">
                  <c:v>245.90396118164057</c:v>
                </c:pt>
                <c:pt idx="915">
                  <c:v>246.26651000976557</c:v>
                </c:pt>
                <c:pt idx="916">
                  <c:v>246.26651000976557</c:v>
                </c:pt>
                <c:pt idx="917">
                  <c:v>246.10171508789062</c:v>
                </c:pt>
                <c:pt idx="918">
                  <c:v>246.00283813476562</c:v>
                </c:pt>
                <c:pt idx="919">
                  <c:v>246.10171508789062</c:v>
                </c:pt>
                <c:pt idx="920">
                  <c:v>246.43130493164062</c:v>
                </c:pt>
                <c:pt idx="921">
                  <c:v>246.29946899414051</c:v>
                </c:pt>
                <c:pt idx="922">
                  <c:v>246.03579711914057</c:v>
                </c:pt>
                <c:pt idx="923">
                  <c:v>246.20059204101557</c:v>
                </c:pt>
                <c:pt idx="924">
                  <c:v>246.26651000976557</c:v>
                </c:pt>
                <c:pt idx="925">
                  <c:v>246.20059204101557</c:v>
                </c:pt>
                <c:pt idx="926">
                  <c:v>246.10171508789062</c:v>
                </c:pt>
                <c:pt idx="927">
                  <c:v>245.83804321289068</c:v>
                </c:pt>
                <c:pt idx="928">
                  <c:v>245.77212524414051</c:v>
                </c:pt>
                <c:pt idx="929">
                  <c:v>245.77212524414051</c:v>
                </c:pt>
                <c:pt idx="930">
                  <c:v>245.60733032226568</c:v>
                </c:pt>
                <c:pt idx="931">
                  <c:v>245.31069946289062</c:v>
                </c:pt>
                <c:pt idx="932">
                  <c:v>245.57437133789062</c:v>
                </c:pt>
                <c:pt idx="933">
                  <c:v>245.40957641601562</c:v>
                </c:pt>
                <c:pt idx="934">
                  <c:v>245.37661743164062</c:v>
                </c:pt>
                <c:pt idx="935">
                  <c:v>245.40957641601562</c:v>
                </c:pt>
                <c:pt idx="936">
                  <c:v>245.17886352539057</c:v>
                </c:pt>
                <c:pt idx="937">
                  <c:v>245.40957641601562</c:v>
                </c:pt>
                <c:pt idx="938">
                  <c:v>245.07998657226562</c:v>
                </c:pt>
                <c:pt idx="939">
                  <c:v>244.81631469726562</c:v>
                </c:pt>
                <c:pt idx="940">
                  <c:v>245.04702758789068</c:v>
                </c:pt>
                <c:pt idx="941">
                  <c:v>245.40957641601562</c:v>
                </c:pt>
                <c:pt idx="942">
                  <c:v>245.34365844726562</c:v>
                </c:pt>
                <c:pt idx="943">
                  <c:v>245.70620727539062</c:v>
                </c:pt>
                <c:pt idx="944">
                  <c:v>245.54141235351568</c:v>
                </c:pt>
                <c:pt idx="945">
                  <c:v>245.37661743164062</c:v>
                </c:pt>
                <c:pt idx="946">
                  <c:v>244.98110961914062</c:v>
                </c:pt>
                <c:pt idx="947">
                  <c:v>244.65151977539062</c:v>
                </c:pt>
                <c:pt idx="948">
                  <c:v>244.58560180664062</c:v>
                </c:pt>
                <c:pt idx="949">
                  <c:v>244.65151977539062</c:v>
                </c:pt>
                <c:pt idx="950">
                  <c:v>244.32192993164068</c:v>
                </c:pt>
                <c:pt idx="951">
                  <c:v>244.35488891601568</c:v>
                </c:pt>
                <c:pt idx="952">
                  <c:v>244.05825805664068</c:v>
                </c:pt>
                <c:pt idx="953">
                  <c:v>244.02529907226568</c:v>
                </c:pt>
                <c:pt idx="954">
                  <c:v>244.75039672851562</c:v>
                </c:pt>
                <c:pt idx="955">
                  <c:v>244.45376586914051</c:v>
                </c:pt>
                <c:pt idx="956">
                  <c:v>244.32192993164068</c:v>
                </c:pt>
                <c:pt idx="957">
                  <c:v>244.22305297851557</c:v>
                </c:pt>
                <c:pt idx="958">
                  <c:v>244.28897094726568</c:v>
                </c:pt>
                <c:pt idx="959">
                  <c:v>243.82754516601562</c:v>
                </c:pt>
                <c:pt idx="960">
                  <c:v>244.28897094726568</c:v>
                </c:pt>
                <c:pt idx="961">
                  <c:v>244.15713500976562</c:v>
                </c:pt>
                <c:pt idx="962">
                  <c:v>244.32192993164068</c:v>
                </c:pt>
                <c:pt idx="963">
                  <c:v>244.55264282226568</c:v>
                </c:pt>
                <c:pt idx="964">
                  <c:v>244.45376586914051</c:v>
                </c:pt>
                <c:pt idx="965">
                  <c:v>244.48672485351568</c:v>
                </c:pt>
                <c:pt idx="966">
                  <c:v>243.89346313476557</c:v>
                </c:pt>
                <c:pt idx="967">
                  <c:v>244.32192993164068</c:v>
                </c:pt>
                <c:pt idx="968">
                  <c:v>244.22305297851557</c:v>
                </c:pt>
                <c:pt idx="969">
                  <c:v>244.48672485351568</c:v>
                </c:pt>
                <c:pt idx="970">
                  <c:v>244.45376586914051</c:v>
                </c:pt>
                <c:pt idx="971">
                  <c:v>244.15713500976562</c:v>
                </c:pt>
                <c:pt idx="972">
                  <c:v>243.92642211914062</c:v>
                </c:pt>
                <c:pt idx="973">
                  <c:v>243.69570922851557</c:v>
                </c:pt>
                <c:pt idx="974">
                  <c:v>243.62979125976557</c:v>
                </c:pt>
                <c:pt idx="975">
                  <c:v>243.82754516601562</c:v>
                </c:pt>
                <c:pt idx="976">
                  <c:v>243.59683227539062</c:v>
                </c:pt>
                <c:pt idx="977">
                  <c:v>243.23428344726562</c:v>
                </c:pt>
                <c:pt idx="978">
                  <c:v>243.30020141601568</c:v>
                </c:pt>
                <c:pt idx="979">
                  <c:v>243.20132446289062</c:v>
                </c:pt>
                <c:pt idx="980">
                  <c:v>243.46499633789068</c:v>
                </c:pt>
                <c:pt idx="981">
                  <c:v>242.97061157226562</c:v>
                </c:pt>
                <c:pt idx="982">
                  <c:v>243.33316040039062</c:v>
                </c:pt>
                <c:pt idx="983">
                  <c:v>243.16836547851563</c:v>
                </c:pt>
                <c:pt idx="984">
                  <c:v>242.90469360351557</c:v>
                </c:pt>
                <c:pt idx="985">
                  <c:v>242.57510375976557</c:v>
                </c:pt>
                <c:pt idx="986">
                  <c:v>242.17959594726557</c:v>
                </c:pt>
                <c:pt idx="987">
                  <c:v>242.27847290039062</c:v>
                </c:pt>
                <c:pt idx="988">
                  <c:v>242.41030883789068</c:v>
                </c:pt>
                <c:pt idx="989">
                  <c:v>241.88296508789068</c:v>
                </c:pt>
                <c:pt idx="990">
                  <c:v>241.45449829101562</c:v>
                </c:pt>
                <c:pt idx="991">
                  <c:v>241.71817016601557</c:v>
                </c:pt>
                <c:pt idx="992">
                  <c:v>241.71817016601557</c:v>
                </c:pt>
                <c:pt idx="993">
                  <c:v>241.25674438476562</c:v>
                </c:pt>
                <c:pt idx="994">
                  <c:v>240.79531860351562</c:v>
                </c:pt>
                <c:pt idx="995">
                  <c:v>240.56460571289057</c:v>
                </c:pt>
                <c:pt idx="996">
                  <c:v>240.33388519287098</c:v>
                </c:pt>
                <c:pt idx="997">
                  <c:v>240.16909027099604</c:v>
                </c:pt>
                <c:pt idx="998">
                  <c:v>239.93837356567388</c:v>
                </c:pt>
                <c:pt idx="999">
                  <c:v>239.70766067504871</c:v>
                </c:pt>
                <c:pt idx="1000">
                  <c:v>239.47694778442388</c:v>
                </c:pt>
                <c:pt idx="1001">
                  <c:v>239.50990676879877</c:v>
                </c:pt>
                <c:pt idx="1002">
                  <c:v>239.74061965942383</c:v>
                </c:pt>
                <c:pt idx="1003">
                  <c:v>239.37807083129883</c:v>
                </c:pt>
                <c:pt idx="1004">
                  <c:v>239.34511184692388</c:v>
                </c:pt>
                <c:pt idx="1005">
                  <c:v>239.04848098754883</c:v>
                </c:pt>
                <c:pt idx="1006">
                  <c:v>239.31215286254877</c:v>
                </c:pt>
                <c:pt idx="1007">
                  <c:v>238.85072708129888</c:v>
                </c:pt>
                <c:pt idx="1008">
                  <c:v>238.94960403442377</c:v>
                </c:pt>
                <c:pt idx="1009">
                  <c:v>238.58705520629877</c:v>
                </c:pt>
                <c:pt idx="1010">
                  <c:v>238.78480911254877</c:v>
                </c:pt>
                <c:pt idx="1011">
                  <c:v>238.55409622192383</c:v>
                </c:pt>
                <c:pt idx="1012">
                  <c:v>238.22450637817383</c:v>
                </c:pt>
                <c:pt idx="1013">
                  <c:v>238.45521926879883</c:v>
                </c:pt>
                <c:pt idx="1014">
                  <c:v>238.38930130004883</c:v>
                </c:pt>
                <c:pt idx="1015">
                  <c:v>238.02675247192383</c:v>
                </c:pt>
                <c:pt idx="1016">
                  <c:v>238.12562942504877</c:v>
                </c:pt>
                <c:pt idx="1017">
                  <c:v>237.92787551879883</c:v>
                </c:pt>
                <c:pt idx="1018">
                  <c:v>237.96083450317383</c:v>
                </c:pt>
                <c:pt idx="1019">
                  <c:v>237.79603958129883</c:v>
                </c:pt>
                <c:pt idx="1020">
                  <c:v>237.23573684692388</c:v>
                </c:pt>
                <c:pt idx="1021">
                  <c:v>236.80727005004883</c:v>
                </c:pt>
                <c:pt idx="1022">
                  <c:v>236.90614700317388</c:v>
                </c:pt>
                <c:pt idx="1023">
                  <c:v>236.84022903442388</c:v>
                </c:pt>
                <c:pt idx="1024">
                  <c:v>236.93910598754877</c:v>
                </c:pt>
                <c:pt idx="1025">
                  <c:v>236.64247512817377</c:v>
                </c:pt>
                <c:pt idx="1026">
                  <c:v>237.03798294067388</c:v>
                </c:pt>
                <c:pt idx="1027">
                  <c:v>236.64247512817377</c:v>
                </c:pt>
                <c:pt idx="1028">
                  <c:v>237.00502395629883</c:v>
                </c:pt>
                <c:pt idx="1029">
                  <c:v>236.70839309692383</c:v>
                </c:pt>
                <c:pt idx="1030">
                  <c:v>236.64247512817377</c:v>
                </c:pt>
                <c:pt idx="1031">
                  <c:v>236.93910598754877</c:v>
                </c:pt>
                <c:pt idx="1032">
                  <c:v>236.77431106567383</c:v>
                </c:pt>
                <c:pt idx="1033">
                  <c:v>236.87318801879883</c:v>
                </c:pt>
                <c:pt idx="1034">
                  <c:v>236.14809036254877</c:v>
                </c:pt>
                <c:pt idx="1035">
                  <c:v>235.95033645629894</c:v>
                </c:pt>
                <c:pt idx="1036">
                  <c:v>235.81850051879883</c:v>
                </c:pt>
                <c:pt idx="1037">
                  <c:v>235.48891067504883</c:v>
                </c:pt>
                <c:pt idx="1038">
                  <c:v>234.99452590942383</c:v>
                </c:pt>
                <c:pt idx="1039">
                  <c:v>234.96156692504877</c:v>
                </c:pt>
                <c:pt idx="1040">
                  <c:v>234.79677200317377</c:v>
                </c:pt>
                <c:pt idx="1041">
                  <c:v>234.59901809692383</c:v>
                </c:pt>
                <c:pt idx="1042">
                  <c:v>234.53310012817377</c:v>
                </c:pt>
                <c:pt idx="1043">
                  <c:v>234.56605911254877</c:v>
                </c:pt>
                <c:pt idx="1044">
                  <c:v>234.20351028442377</c:v>
                </c:pt>
                <c:pt idx="1045">
                  <c:v>234.07167434692383</c:v>
                </c:pt>
                <c:pt idx="1046">
                  <c:v>234.20350646972651</c:v>
                </c:pt>
                <c:pt idx="1047">
                  <c:v>233.87391662597656</c:v>
                </c:pt>
                <c:pt idx="1048">
                  <c:v>233.77503967285151</c:v>
                </c:pt>
                <c:pt idx="1049">
                  <c:v>233.80799865722668</c:v>
                </c:pt>
                <c:pt idx="1050">
                  <c:v>233.41249084472662</c:v>
                </c:pt>
                <c:pt idx="1051">
                  <c:v>233.84095764160156</c:v>
                </c:pt>
                <c:pt idx="1052">
                  <c:v>233.80800247192388</c:v>
                </c:pt>
                <c:pt idx="1053">
                  <c:v>233.74208068847656</c:v>
                </c:pt>
                <c:pt idx="1054">
                  <c:v>233.31361770629877</c:v>
                </c:pt>
                <c:pt idx="1055">
                  <c:v>232.98402786254883</c:v>
                </c:pt>
                <c:pt idx="1056">
                  <c:v>233.21474075317377</c:v>
                </c:pt>
                <c:pt idx="1057">
                  <c:v>233.77504348754877</c:v>
                </c:pt>
                <c:pt idx="1058">
                  <c:v>233.18178176879877</c:v>
                </c:pt>
                <c:pt idx="1059">
                  <c:v>233.04994201660156</c:v>
                </c:pt>
                <c:pt idx="1060">
                  <c:v>233.44544982910156</c:v>
                </c:pt>
                <c:pt idx="1061">
                  <c:v>233.28065490722656</c:v>
                </c:pt>
                <c:pt idx="1062">
                  <c:v>233.24769592285145</c:v>
                </c:pt>
                <c:pt idx="1063">
                  <c:v>233.54432678222662</c:v>
                </c:pt>
                <c:pt idx="1064">
                  <c:v>233.24769592285145</c:v>
                </c:pt>
                <c:pt idx="1065">
                  <c:v>232.81922912597656</c:v>
                </c:pt>
                <c:pt idx="1066">
                  <c:v>232.98402404785156</c:v>
                </c:pt>
                <c:pt idx="1067">
                  <c:v>232.81922912597656</c:v>
                </c:pt>
                <c:pt idx="1068">
                  <c:v>232.42371749877935</c:v>
                </c:pt>
                <c:pt idx="1069">
                  <c:v>232.45667648315435</c:v>
                </c:pt>
                <c:pt idx="1070">
                  <c:v>232.1600456237793</c:v>
                </c:pt>
                <c:pt idx="1071">
                  <c:v>232.12708663940435</c:v>
                </c:pt>
                <c:pt idx="1072">
                  <c:v>232.19300460815421</c:v>
                </c:pt>
                <c:pt idx="1073">
                  <c:v>232.25892639160162</c:v>
                </c:pt>
                <c:pt idx="1074">
                  <c:v>231.96229171752941</c:v>
                </c:pt>
                <c:pt idx="1075">
                  <c:v>231.9952507019043</c:v>
                </c:pt>
                <c:pt idx="1076">
                  <c:v>231.96229171752941</c:v>
                </c:pt>
                <c:pt idx="1077">
                  <c:v>231.59974288940435</c:v>
                </c:pt>
                <c:pt idx="1078">
                  <c:v>231.7315788269043</c:v>
                </c:pt>
                <c:pt idx="1079">
                  <c:v>231.69861984252941</c:v>
                </c:pt>
                <c:pt idx="1080">
                  <c:v>231.8634147644043</c:v>
                </c:pt>
                <c:pt idx="1081">
                  <c:v>231.56678390502935</c:v>
                </c:pt>
                <c:pt idx="1082">
                  <c:v>231.56678390502935</c:v>
                </c:pt>
                <c:pt idx="1083">
                  <c:v>231.2701530456543</c:v>
                </c:pt>
                <c:pt idx="1084">
                  <c:v>230.80872726440435</c:v>
                </c:pt>
                <c:pt idx="1085">
                  <c:v>230.80872726440435</c:v>
                </c:pt>
                <c:pt idx="1086">
                  <c:v>230.34730148315435</c:v>
                </c:pt>
                <c:pt idx="1087">
                  <c:v>230.41321945190435</c:v>
                </c:pt>
                <c:pt idx="1088">
                  <c:v>230.28138351440435</c:v>
                </c:pt>
                <c:pt idx="1089">
                  <c:v>230.31434249877935</c:v>
                </c:pt>
                <c:pt idx="1090">
                  <c:v>230.1165885925293</c:v>
                </c:pt>
                <c:pt idx="1091">
                  <c:v>229.68812179565435</c:v>
                </c:pt>
                <c:pt idx="1092">
                  <c:v>229.85291671752947</c:v>
                </c:pt>
                <c:pt idx="1093">
                  <c:v>229.45740890502947</c:v>
                </c:pt>
                <c:pt idx="1094">
                  <c:v>229.16077804565435</c:v>
                </c:pt>
                <c:pt idx="1095">
                  <c:v>229.16077804565435</c:v>
                </c:pt>
                <c:pt idx="1096">
                  <c:v>229.0948600769043</c:v>
                </c:pt>
                <c:pt idx="1097">
                  <c:v>228.69935226440421</c:v>
                </c:pt>
                <c:pt idx="1098">
                  <c:v>228.2049674987793</c:v>
                </c:pt>
                <c:pt idx="1099">
                  <c:v>227.87537765502941</c:v>
                </c:pt>
                <c:pt idx="1100">
                  <c:v>227.6776237487793</c:v>
                </c:pt>
                <c:pt idx="1101">
                  <c:v>227.64466476440415</c:v>
                </c:pt>
                <c:pt idx="1102">
                  <c:v>227.80945968627935</c:v>
                </c:pt>
                <c:pt idx="1103">
                  <c:v>227.90833663940441</c:v>
                </c:pt>
                <c:pt idx="1104">
                  <c:v>227.90833663940441</c:v>
                </c:pt>
                <c:pt idx="1105">
                  <c:v>228.00721359252935</c:v>
                </c:pt>
                <c:pt idx="1106">
                  <c:v>228.23792648315435</c:v>
                </c:pt>
                <c:pt idx="1107">
                  <c:v>227.80945968627935</c:v>
                </c:pt>
                <c:pt idx="1108">
                  <c:v>227.54578781127935</c:v>
                </c:pt>
                <c:pt idx="1109">
                  <c:v>227.6776237487793</c:v>
                </c:pt>
                <c:pt idx="1110">
                  <c:v>227.44691085815435</c:v>
                </c:pt>
                <c:pt idx="1111">
                  <c:v>227.11732101440435</c:v>
                </c:pt>
                <c:pt idx="1112">
                  <c:v>227.01844406127935</c:v>
                </c:pt>
                <c:pt idx="1113">
                  <c:v>227.4139518737793</c:v>
                </c:pt>
                <c:pt idx="1114">
                  <c:v>226.85364913940435</c:v>
                </c:pt>
                <c:pt idx="1115">
                  <c:v>226.65589523315421</c:v>
                </c:pt>
                <c:pt idx="1116">
                  <c:v>226.98548507690435</c:v>
                </c:pt>
                <c:pt idx="1117">
                  <c:v>226.29334640502941</c:v>
                </c:pt>
                <c:pt idx="1118">
                  <c:v>226.42518234252941</c:v>
                </c:pt>
                <c:pt idx="1119">
                  <c:v>226.32630538940441</c:v>
                </c:pt>
                <c:pt idx="1120">
                  <c:v>226.0296745300293</c:v>
                </c:pt>
                <c:pt idx="1121">
                  <c:v>226.26038742065435</c:v>
                </c:pt>
                <c:pt idx="1122">
                  <c:v>225.6671257019043</c:v>
                </c:pt>
                <c:pt idx="1123">
                  <c:v>225.99671554565435</c:v>
                </c:pt>
                <c:pt idx="1124">
                  <c:v>225.6012077331543</c:v>
                </c:pt>
                <c:pt idx="1125">
                  <c:v>225.9637565612793</c:v>
                </c:pt>
                <c:pt idx="1126">
                  <c:v>225.4693717956543</c:v>
                </c:pt>
                <c:pt idx="1127">
                  <c:v>225.56824874877941</c:v>
                </c:pt>
                <c:pt idx="1128">
                  <c:v>225.4693717956543</c:v>
                </c:pt>
                <c:pt idx="1129">
                  <c:v>225.63416671752935</c:v>
                </c:pt>
                <c:pt idx="1130">
                  <c:v>225.1397819519043</c:v>
                </c:pt>
                <c:pt idx="1131">
                  <c:v>224.97498703002935</c:v>
                </c:pt>
                <c:pt idx="1132">
                  <c:v>225.30457687377935</c:v>
                </c:pt>
                <c:pt idx="1133">
                  <c:v>225.10682296752935</c:v>
                </c:pt>
                <c:pt idx="1134">
                  <c:v>225.07386398315421</c:v>
                </c:pt>
                <c:pt idx="1135">
                  <c:v>224.9090690612793</c:v>
                </c:pt>
                <c:pt idx="1136">
                  <c:v>224.94202804565441</c:v>
                </c:pt>
                <c:pt idx="1137">
                  <c:v>224.71131515502935</c:v>
                </c:pt>
                <c:pt idx="1138">
                  <c:v>224.9090690612793</c:v>
                </c:pt>
                <c:pt idx="1139">
                  <c:v>224.8431510925293</c:v>
                </c:pt>
                <c:pt idx="1140">
                  <c:v>224.67835617065435</c:v>
                </c:pt>
                <c:pt idx="1141">
                  <c:v>224.21693038940435</c:v>
                </c:pt>
                <c:pt idx="1142">
                  <c:v>224.0191764831543</c:v>
                </c:pt>
                <c:pt idx="1143">
                  <c:v>223.92029953002941</c:v>
                </c:pt>
                <c:pt idx="1144">
                  <c:v>224.34876632690435</c:v>
                </c:pt>
                <c:pt idx="1145">
                  <c:v>223.88734054565447</c:v>
                </c:pt>
                <c:pt idx="1146">
                  <c:v>223.92029953002941</c:v>
                </c:pt>
                <c:pt idx="1147">
                  <c:v>223.6236686706543</c:v>
                </c:pt>
                <c:pt idx="1148">
                  <c:v>223.75550460815421</c:v>
                </c:pt>
                <c:pt idx="1149">
                  <c:v>223.45887374877935</c:v>
                </c:pt>
                <c:pt idx="1150">
                  <c:v>222.99744796752947</c:v>
                </c:pt>
                <c:pt idx="1151">
                  <c:v>223.32703781127947</c:v>
                </c:pt>
                <c:pt idx="1152">
                  <c:v>223.35999679565435</c:v>
                </c:pt>
                <c:pt idx="1153">
                  <c:v>223.19520187377935</c:v>
                </c:pt>
                <c:pt idx="1154">
                  <c:v>223.32703781127947</c:v>
                </c:pt>
                <c:pt idx="1155">
                  <c:v>223.12928390502935</c:v>
                </c:pt>
                <c:pt idx="1156">
                  <c:v>223.2940788269043</c:v>
                </c:pt>
                <c:pt idx="1157">
                  <c:v>223.32703781127947</c:v>
                </c:pt>
                <c:pt idx="1158">
                  <c:v>223.35999679565435</c:v>
                </c:pt>
                <c:pt idx="1159">
                  <c:v>223.19520187377935</c:v>
                </c:pt>
                <c:pt idx="1160">
                  <c:v>223.03040695190441</c:v>
                </c:pt>
                <c:pt idx="1161">
                  <c:v>223.12928390502935</c:v>
                </c:pt>
                <c:pt idx="1162">
                  <c:v>223.2940788269043</c:v>
                </c:pt>
                <c:pt idx="1163">
                  <c:v>223.22816085815435</c:v>
                </c:pt>
                <c:pt idx="1164">
                  <c:v>223.03040695190441</c:v>
                </c:pt>
                <c:pt idx="1165">
                  <c:v>223.09632492065435</c:v>
                </c:pt>
                <c:pt idx="1166">
                  <c:v>223.12928390502935</c:v>
                </c:pt>
                <c:pt idx="1167">
                  <c:v>223.16224288940441</c:v>
                </c:pt>
                <c:pt idx="1168">
                  <c:v>223.12928390502935</c:v>
                </c:pt>
                <c:pt idx="1169">
                  <c:v>222.7667350769043</c:v>
                </c:pt>
                <c:pt idx="1170">
                  <c:v>222.83265304565435</c:v>
                </c:pt>
                <c:pt idx="1171">
                  <c:v>222.56898117065435</c:v>
                </c:pt>
                <c:pt idx="1172">
                  <c:v>222.4371452331543</c:v>
                </c:pt>
                <c:pt idx="1173">
                  <c:v>222.1405143737793</c:v>
                </c:pt>
                <c:pt idx="1174">
                  <c:v>222.1734733581543</c:v>
                </c:pt>
                <c:pt idx="1175">
                  <c:v>222.1405143737793</c:v>
                </c:pt>
                <c:pt idx="1176">
                  <c:v>222.2393913269043</c:v>
                </c:pt>
                <c:pt idx="1177">
                  <c:v>222.07459640502935</c:v>
                </c:pt>
                <c:pt idx="1178">
                  <c:v>221.9098014831543</c:v>
                </c:pt>
                <c:pt idx="1179">
                  <c:v>221.6461296081543</c:v>
                </c:pt>
                <c:pt idx="1180">
                  <c:v>221.4483757019043</c:v>
                </c:pt>
                <c:pt idx="1181">
                  <c:v>220.98694992065441</c:v>
                </c:pt>
                <c:pt idx="1182">
                  <c:v>221.05286788940441</c:v>
                </c:pt>
                <c:pt idx="1183">
                  <c:v>220.88807296752941</c:v>
                </c:pt>
                <c:pt idx="1184">
                  <c:v>220.72327804565435</c:v>
                </c:pt>
                <c:pt idx="1185">
                  <c:v>220.65736007690435</c:v>
                </c:pt>
                <c:pt idx="1186">
                  <c:v>220.75623703002941</c:v>
                </c:pt>
                <c:pt idx="1187">
                  <c:v>220.3936882019043</c:v>
                </c:pt>
                <c:pt idx="1188">
                  <c:v>220.26185226440421</c:v>
                </c:pt>
                <c:pt idx="1189">
                  <c:v>220.42664718627941</c:v>
                </c:pt>
                <c:pt idx="1190">
                  <c:v>220.42664718627941</c:v>
                </c:pt>
                <c:pt idx="1191">
                  <c:v>220.22889328002935</c:v>
                </c:pt>
                <c:pt idx="1192">
                  <c:v>220.5255241394043</c:v>
                </c:pt>
                <c:pt idx="1193">
                  <c:v>220.65736007690435</c:v>
                </c:pt>
                <c:pt idx="1194">
                  <c:v>220.62440109252935</c:v>
                </c:pt>
                <c:pt idx="1195">
                  <c:v>220.49256515502935</c:v>
                </c:pt>
                <c:pt idx="1196">
                  <c:v>219.93226242065435</c:v>
                </c:pt>
                <c:pt idx="1197">
                  <c:v>220.2948112487793</c:v>
                </c:pt>
                <c:pt idx="1198">
                  <c:v>220.3277702331543</c:v>
                </c:pt>
                <c:pt idx="1199">
                  <c:v>220.13001632690435</c:v>
                </c:pt>
                <c:pt idx="1200">
                  <c:v>220.22889328002935</c:v>
                </c:pt>
                <c:pt idx="1201">
                  <c:v>220.42664718627941</c:v>
                </c:pt>
                <c:pt idx="1202">
                  <c:v>220.2948112487793</c:v>
                </c:pt>
                <c:pt idx="1203">
                  <c:v>219.99818038940441</c:v>
                </c:pt>
                <c:pt idx="1204">
                  <c:v>219.6026725769043</c:v>
                </c:pt>
                <c:pt idx="1205">
                  <c:v>219.27308273315415</c:v>
                </c:pt>
                <c:pt idx="1206">
                  <c:v>219.53675460815421</c:v>
                </c:pt>
                <c:pt idx="1207">
                  <c:v>219.43787765502941</c:v>
                </c:pt>
                <c:pt idx="1208">
                  <c:v>219.50379562377921</c:v>
                </c:pt>
                <c:pt idx="1209">
                  <c:v>219.40491867065435</c:v>
                </c:pt>
                <c:pt idx="1210">
                  <c:v>218.8446159362793</c:v>
                </c:pt>
                <c:pt idx="1211">
                  <c:v>219.47083663940435</c:v>
                </c:pt>
                <c:pt idx="1212">
                  <c:v>219.6026725769043</c:v>
                </c:pt>
                <c:pt idx="1213">
                  <c:v>218.77869796752935</c:v>
                </c:pt>
                <c:pt idx="1214">
                  <c:v>218.91053390502935</c:v>
                </c:pt>
                <c:pt idx="1215">
                  <c:v>218.8775749206543</c:v>
                </c:pt>
                <c:pt idx="1216">
                  <c:v>218.5479850769043</c:v>
                </c:pt>
                <c:pt idx="1217">
                  <c:v>218.02064132690435</c:v>
                </c:pt>
                <c:pt idx="1218">
                  <c:v>217.92176055908203</c:v>
                </c:pt>
                <c:pt idx="1219">
                  <c:v>217.95472335815435</c:v>
                </c:pt>
                <c:pt idx="1220">
                  <c:v>217.85584259033203</c:v>
                </c:pt>
                <c:pt idx="1221">
                  <c:v>217.55921173095697</c:v>
                </c:pt>
                <c:pt idx="1222">
                  <c:v>217.52625274658197</c:v>
                </c:pt>
                <c:pt idx="1223">
                  <c:v>217.52625656127935</c:v>
                </c:pt>
                <c:pt idx="1224">
                  <c:v>217.75696945190435</c:v>
                </c:pt>
                <c:pt idx="1225">
                  <c:v>218.05360031127935</c:v>
                </c:pt>
                <c:pt idx="1226">
                  <c:v>218.6468620300293</c:v>
                </c:pt>
                <c:pt idx="1227">
                  <c:v>218.8775749206543</c:v>
                </c:pt>
                <c:pt idx="1228">
                  <c:v>218.48206710815435</c:v>
                </c:pt>
                <c:pt idx="1229">
                  <c:v>218.25135421752935</c:v>
                </c:pt>
                <c:pt idx="1230">
                  <c:v>218.35023117065441</c:v>
                </c:pt>
                <c:pt idx="1231">
                  <c:v>218.0865592956543</c:v>
                </c:pt>
                <c:pt idx="1232">
                  <c:v>218.21839523315421</c:v>
                </c:pt>
                <c:pt idx="1233">
                  <c:v>218.11951446533192</c:v>
                </c:pt>
                <c:pt idx="1234">
                  <c:v>217.62512969970697</c:v>
                </c:pt>
                <c:pt idx="1235">
                  <c:v>217.88880157470703</c:v>
                </c:pt>
                <c:pt idx="1236">
                  <c:v>218.21839523315421</c:v>
                </c:pt>
                <c:pt idx="1237">
                  <c:v>218.21839141845703</c:v>
                </c:pt>
                <c:pt idx="1238">
                  <c:v>218.08655548095697</c:v>
                </c:pt>
                <c:pt idx="1239">
                  <c:v>218.35023117065441</c:v>
                </c:pt>
                <c:pt idx="1240">
                  <c:v>218.18543624877941</c:v>
                </c:pt>
                <c:pt idx="1241">
                  <c:v>218.05360031127935</c:v>
                </c:pt>
                <c:pt idx="1242">
                  <c:v>217.72400665283203</c:v>
                </c:pt>
                <c:pt idx="1243">
                  <c:v>217.82288742065441</c:v>
                </c:pt>
                <c:pt idx="1244">
                  <c:v>217.26258087158197</c:v>
                </c:pt>
                <c:pt idx="1245">
                  <c:v>217.59217071533203</c:v>
                </c:pt>
                <c:pt idx="1246">
                  <c:v>217.55921173095697</c:v>
                </c:pt>
                <c:pt idx="1247">
                  <c:v>217.22962188720703</c:v>
                </c:pt>
                <c:pt idx="1248">
                  <c:v>217.32849884033214</c:v>
                </c:pt>
                <c:pt idx="1249">
                  <c:v>217.62512969970697</c:v>
                </c:pt>
                <c:pt idx="1250">
                  <c:v>217.19666290283197</c:v>
                </c:pt>
                <c:pt idx="1251">
                  <c:v>216.99890899658203</c:v>
                </c:pt>
                <c:pt idx="1252">
                  <c:v>217.06482696533203</c:v>
                </c:pt>
                <c:pt idx="1253">
                  <c:v>217.06482696533203</c:v>
                </c:pt>
                <c:pt idx="1254">
                  <c:v>216.57044219970697</c:v>
                </c:pt>
                <c:pt idx="1255">
                  <c:v>217.29553985595703</c:v>
                </c:pt>
                <c:pt idx="1256">
                  <c:v>217.19666290283197</c:v>
                </c:pt>
                <c:pt idx="1257">
                  <c:v>216.90003204345703</c:v>
                </c:pt>
                <c:pt idx="1258">
                  <c:v>217.39441680908209</c:v>
                </c:pt>
                <c:pt idx="1259">
                  <c:v>217.22962188720703</c:v>
                </c:pt>
                <c:pt idx="1260">
                  <c:v>216.86707305908203</c:v>
                </c:pt>
                <c:pt idx="1261">
                  <c:v>216.20788955688477</c:v>
                </c:pt>
                <c:pt idx="1262">
                  <c:v>216.66931915283203</c:v>
                </c:pt>
                <c:pt idx="1263">
                  <c:v>216.43860626220703</c:v>
                </c:pt>
                <c:pt idx="1264">
                  <c:v>216.20788955688477</c:v>
                </c:pt>
                <c:pt idx="1265">
                  <c:v>216.24085235595697</c:v>
                </c:pt>
                <c:pt idx="1266">
                  <c:v>216.50452423095692</c:v>
                </c:pt>
                <c:pt idx="1267">
                  <c:v>216.17493057250977</c:v>
                </c:pt>
                <c:pt idx="1268">
                  <c:v>216.47156524658192</c:v>
                </c:pt>
                <c:pt idx="1269">
                  <c:v>215.74646377563477</c:v>
                </c:pt>
                <c:pt idx="1270">
                  <c:v>215.54870605468756</c:v>
                </c:pt>
                <c:pt idx="1271">
                  <c:v>215.44982910156241</c:v>
                </c:pt>
                <c:pt idx="1272">
                  <c:v>215.61462783813477</c:v>
                </c:pt>
                <c:pt idx="1273">
                  <c:v>215.64758682250977</c:v>
                </c:pt>
                <c:pt idx="1274">
                  <c:v>215.54870986938477</c:v>
                </c:pt>
                <c:pt idx="1275">
                  <c:v>215.0543212890625</c:v>
                </c:pt>
                <c:pt idx="1276">
                  <c:v>214.92248535156256</c:v>
                </c:pt>
                <c:pt idx="1277">
                  <c:v>214.7906494140625</c:v>
                </c:pt>
                <c:pt idx="1278">
                  <c:v>214.7906494140625</c:v>
                </c:pt>
                <c:pt idx="1279">
                  <c:v>214.7576904296875</c:v>
                </c:pt>
                <c:pt idx="1280">
                  <c:v>215.1531982421875</c:v>
                </c:pt>
                <c:pt idx="1281">
                  <c:v>215.35095596313477</c:v>
                </c:pt>
                <c:pt idx="1282">
                  <c:v>215.2850341796875</c:v>
                </c:pt>
                <c:pt idx="1283">
                  <c:v>215.2850341796875</c:v>
                </c:pt>
                <c:pt idx="1284">
                  <c:v>214.88952636718756</c:v>
                </c:pt>
                <c:pt idx="1285">
                  <c:v>214.6917724609375</c:v>
                </c:pt>
                <c:pt idx="1286">
                  <c:v>214.6917724609375</c:v>
                </c:pt>
                <c:pt idx="1287">
                  <c:v>214.3951416015625</c:v>
                </c:pt>
                <c:pt idx="1288">
                  <c:v>214.1973876953125</c:v>
                </c:pt>
                <c:pt idx="1289">
                  <c:v>214.36218261718756</c:v>
                </c:pt>
                <c:pt idx="1290">
                  <c:v>214.4610595703125</c:v>
                </c:pt>
                <c:pt idx="1291">
                  <c:v>214.03258895874023</c:v>
                </c:pt>
                <c:pt idx="1292">
                  <c:v>213.93371200561523</c:v>
                </c:pt>
                <c:pt idx="1293">
                  <c:v>214.29626083374018</c:v>
                </c:pt>
                <c:pt idx="1294">
                  <c:v>213.99962997436518</c:v>
                </c:pt>
                <c:pt idx="1295">
                  <c:v>213.99962997436518</c:v>
                </c:pt>
                <c:pt idx="1296">
                  <c:v>214.0325927734375</c:v>
                </c:pt>
                <c:pt idx="1297">
                  <c:v>214.23034667968756</c:v>
                </c:pt>
                <c:pt idx="1298">
                  <c:v>214.26330566406236</c:v>
                </c:pt>
                <c:pt idx="1299">
                  <c:v>214.36218261718756</c:v>
                </c:pt>
                <c:pt idx="1300">
                  <c:v>214.42810058593761</c:v>
                </c:pt>
                <c:pt idx="1301">
                  <c:v>214.36218261718756</c:v>
                </c:pt>
                <c:pt idx="1302">
                  <c:v>214.2962646484375</c:v>
                </c:pt>
                <c:pt idx="1303">
                  <c:v>213.90075683593756</c:v>
                </c:pt>
                <c:pt idx="1304">
                  <c:v>213.5711669921875</c:v>
                </c:pt>
                <c:pt idx="1305">
                  <c:v>213.30749511718756</c:v>
                </c:pt>
                <c:pt idx="1306">
                  <c:v>213.2415771484375</c:v>
                </c:pt>
                <c:pt idx="1307">
                  <c:v>212.84606552124015</c:v>
                </c:pt>
                <c:pt idx="1308">
                  <c:v>212.87902450561523</c:v>
                </c:pt>
                <c:pt idx="1309">
                  <c:v>212.68127059936518</c:v>
                </c:pt>
                <c:pt idx="1310">
                  <c:v>212.74718856811518</c:v>
                </c:pt>
                <c:pt idx="1311">
                  <c:v>213.34045028686518</c:v>
                </c:pt>
                <c:pt idx="1312">
                  <c:v>213.17565536499015</c:v>
                </c:pt>
                <c:pt idx="1313">
                  <c:v>213.34045028686518</c:v>
                </c:pt>
                <c:pt idx="1314">
                  <c:v>213.07677841186518</c:v>
                </c:pt>
                <c:pt idx="1315">
                  <c:v>213.07677841186518</c:v>
                </c:pt>
                <c:pt idx="1316">
                  <c:v>212.81310653686518</c:v>
                </c:pt>
                <c:pt idx="1317">
                  <c:v>212.54943466186515</c:v>
                </c:pt>
                <c:pt idx="1318">
                  <c:v>212.84606552124015</c:v>
                </c:pt>
                <c:pt idx="1319">
                  <c:v>212.81310653686518</c:v>
                </c:pt>
                <c:pt idx="1320">
                  <c:v>213.07677841186518</c:v>
                </c:pt>
                <c:pt idx="1321">
                  <c:v>212.74718856811518</c:v>
                </c:pt>
                <c:pt idx="1322">
                  <c:v>212.21984481811518</c:v>
                </c:pt>
                <c:pt idx="1323">
                  <c:v>211.75841903686523</c:v>
                </c:pt>
                <c:pt idx="1324">
                  <c:v>211.82433700561535</c:v>
                </c:pt>
                <c:pt idx="1325">
                  <c:v>211.82433700561535</c:v>
                </c:pt>
                <c:pt idx="1326">
                  <c:v>211.85729598999029</c:v>
                </c:pt>
                <c:pt idx="1327">
                  <c:v>211.92321395874023</c:v>
                </c:pt>
                <c:pt idx="1328">
                  <c:v>211.89025497436518</c:v>
                </c:pt>
                <c:pt idx="1329">
                  <c:v>211.65954208374018</c:v>
                </c:pt>
                <c:pt idx="1330">
                  <c:v>211.65954208374018</c:v>
                </c:pt>
                <c:pt idx="1331">
                  <c:v>211.72546005249029</c:v>
                </c:pt>
                <c:pt idx="1332">
                  <c:v>211.52770614624023</c:v>
                </c:pt>
                <c:pt idx="1333">
                  <c:v>211.42882919311523</c:v>
                </c:pt>
                <c:pt idx="1334">
                  <c:v>211.19811630249035</c:v>
                </c:pt>
                <c:pt idx="1335">
                  <c:v>211.06628036499023</c:v>
                </c:pt>
                <c:pt idx="1336">
                  <c:v>211.09923934936523</c:v>
                </c:pt>
                <c:pt idx="1337">
                  <c:v>210.83556747436518</c:v>
                </c:pt>
                <c:pt idx="1338">
                  <c:v>210.73669052124015</c:v>
                </c:pt>
                <c:pt idx="1339">
                  <c:v>210.70373153686515</c:v>
                </c:pt>
                <c:pt idx="1340">
                  <c:v>210.57189559936515</c:v>
                </c:pt>
                <c:pt idx="1341">
                  <c:v>210.30822372436518</c:v>
                </c:pt>
                <c:pt idx="1342">
                  <c:v>210.47301864624018</c:v>
                </c:pt>
                <c:pt idx="1343">
                  <c:v>210.60485458374015</c:v>
                </c:pt>
                <c:pt idx="1344">
                  <c:v>210.83556747436518</c:v>
                </c:pt>
                <c:pt idx="1345">
                  <c:v>210.70373153686515</c:v>
                </c:pt>
                <c:pt idx="1346">
                  <c:v>210.50597763061523</c:v>
                </c:pt>
                <c:pt idx="1347">
                  <c:v>210.53893661499029</c:v>
                </c:pt>
                <c:pt idx="1348">
                  <c:v>210.53893661499029</c:v>
                </c:pt>
                <c:pt idx="1349">
                  <c:v>210.24230575561523</c:v>
                </c:pt>
                <c:pt idx="1350">
                  <c:v>209.78087997436518</c:v>
                </c:pt>
                <c:pt idx="1351">
                  <c:v>209.78087997436518</c:v>
                </c:pt>
                <c:pt idx="1352">
                  <c:v>209.61608505249023</c:v>
                </c:pt>
                <c:pt idx="1353">
                  <c:v>209.45129013061529</c:v>
                </c:pt>
                <c:pt idx="1354">
                  <c:v>209.87975692749023</c:v>
                </c:pt>
                <c:pt idx="1355">
                  <c:v>209.74792098999023</c:v>
                </c:pt>
                <c:pt idx="1356">
                  <c:v>209.61608505249023</c:v>
                </c:pt>
                <c:pt idx="1357">
                  <c:v>209.94567489624015</c:v>
                </c:pt>
                <c:pt idx="1358">
                  <c:v>209.84679794311523</c:v>
                </c:pt>
                <c:pt idx="1359">
                  <c:v>209.45129013061529</c:v>
                </c:pt>
                <c:pt idx="1360">
                  <c:v>209.48424911499029</c:v>
                </c:pt>
                <c:pt idx="1361">
                  <c:v>209.28649520874018</c:v>
                </c:pt>
                <c:pt idx="1362">
                  <c:v>208.95690536499023</c:v>
                </c:pt>
                <c:pt idx="1363">
                  <c:v>209.22057723999018</c:v>
                </c:pt>
                <c:pt idx="1364">
                  <c:v>208.79211044311523</c:v>
                </c:pt>
                <c:pt idx="1365">
                  <c:v>208.52843856811529</c:v>
                </c:pt>
                <c:pt idx="1366">
                  <c:v>208.79211044311523</c:v>
                </c:pt>
                <c:pt idx="1367">
                  <c:v>208.59435653686518</c:v>
                </c:pt>
                <c:pt idx="1368">
                  <c:v>208.56139755249035</c:v>
                </c:pt>
                <c:pt idx="1369">
                  <c:v>208.33068466186515</c:v>
                </c:pt>
                <c:pt idx="1370">
                  <c:v>208.23180770874018</c:v>
                </c:pt>
                <c:pt idx="1371">
                  <c:v>208.52843856811529</c:v>
                </c:pt>
                <c:pt idx="1372">
                  <c:v>208.92394638061535</c:v>
                </c:pt>
                <c:pt idx="1373">
                  <c:v>208.95690536499023</c:v>
                </c:pt>
                <c:pt idx="1374">
                  <c:v>209.05578231811523</c:v>
                </c:pt>
                <c:pt idx="1375">
                  <c:v>209.08874130249035</c:v>
                </c:pt>
                <c:pt idx="1376">
                  <c:v>208.89098739624023</c:v>
                </c:pt>
                <c:pt idx="1377">
                  <c:v>209.08874130249035</c:v>
                </c:pt>
                <c:pt idx="1378">
                  <c:v>208.82506942749029</c:v>
                </c:pt>
                <c:pt idx="1379">
                  <c:v>208.56139755249035</c:v>
                </c:pt>
                <c:pt idx="1380">
                  <c:v>208.62731552124018</c:v>
                </c:pt>
                <c:pt idx="1381">
                  <c:v>208.59435653686518</c:v>
                </c:pt>
                <c:pt idx="1382">
                  <c:v>208.42956161499018</c:v>
                </c:pt>
                <c:pt idx="1383">
                  <c:v>208.62731552124018</c:v>
                </c:pt>
                <c:pt idx="1384">
                  <c:v>208.52843856811529</c:v>
                </c:pt>
                <c:pt idx="1385">
                  <c:v>208.92394638061535</c:v>
                </c:pt>
                <c:pt idx="1386">
                  <c:v>209.02282333374023</c:v>
                </c:pt>
                <c:pt idx="1387">
                  <c:v>209.15465927124015</c:v>
                </c:pt>
                <c:pt idx="1388">
                  <c:v>209.38537216186518</c:v>
                </c:pt>
                <c:pt idx="1389">
                  <c:v>209.87975692749023</c:v>
                </c:pt>
                <c:pt idx="1390">
                  <c:v>209.94567489624015</c:v>
                </c:pt>
                <c:pt idx="1391">
                  <c:v>209.64904403686515</c:v>
                </c:pt>
                <c:pt idx="1392">
                  <c:v>210.01159286499018</c:v>
                </c:pt>
                <c:pt idx="1393">
                  <c:v>210.04455184936515</c:v>
                </c:pt>
                <c:pt idx="1394">
                  <c:v>210.17638778686518</c:v>
                </c:pt>
                <c:pt idx="1395">
                  <c:v>210.04455184936515</c:v>
                </c:pt>
                <c:pt idx="1396">
                  <c:v>210.2752685546875</c:v>
                </c:pt>
                <c:pt idx="1397">
                  <c:v>210.4730224609375</c:v>
                </c:pt>
                <c:pt idx="1398">
                  <c:v>210.40710067749029</c:v>
                </c:pt>
                <c:pt idx="1399">
                  <c:v>210.63781738281256</c:v>
                </c:pt>
                <c:pt idx="1400">
                  <c:v>210.6048583984375</c:v>
                </c:pt>
                <c:pt idx="1401">
                  <c:v>210.17639160156241</c:v>
                </c:pt>
                <c:pt idx="1402">
                  <c:v>210.2752685546875</c:v>
                </c:pt>
                <c:pt idx="1403">
                  <c:v>209.91271972656241</c:v>
                </c:pt>
                <c:pt idx="1404">
                  <c:v>209.71496200561518</c:v>
                </c:pt>
                <c:pt idx="1405">
                  <c:v>210.0115966796875</c:v>
                </c:pt>
                <c:pt idx="1406">
                  <c:v>210.17639160156241</c:v>
                </c:pt>
                <c:pt idx="1407">
                  <c:v>209.58312988281256</c:v>
                </c:pt>
                <c:pt idx="1408">
                  <c:v>209.58312988281256</c:v>
                </c:pt>
                <c:pt idx="1409">
                  <c:v>209.58312606811523</c:v>
                </c:pt>
                <c:pt idx="1410">
                  <c:v>209.74792098999023</c:v>
                </c:pt>
                <c:pt idx="1411">
                  <c:v>209.78087997436518</c:v>
                </c:pt>
                <c:pt idx="1412">
                  <c:v>209.78087997436518</c:v>
                </c:pt>
                <c:pt idx="1413">
                  <c:v>209.41833114624023</c:v>
                </c:pt>
                <c:pt idx="1414">
                  <c:v>209.58312606811523</c:v>
                </c:pt>
                <c:pt idx="1415">
                  <c:v>209.22057723999018</c:v>
                </c:pt>
                <c:pt idx="1416">
                  <c:v>209.25353622436515</c:v>
                </c:pt>
                <c:pt idx="1417">
                  <c:v>209.45129013061529</c:v>
                </c:pt>
                <c:pt idx="1418">
                  <c:v>209.05578231811523</c:v>
                </c:pt>
                <c:pt idx="1419">
                  <c:v>208.89098739624023</c:v>
                </c:pt>
                <c:pt idx="1420">
                  <c:v>209.35241317749035</c:v>
                </c:pt>
                <c:pt idx="1421">
                  <c:v>209.02282333374023</c:v>
                </c:pt>
                <c:pt idx="1422">
                  <c:v>208.82506942749029</c:v>
                </c:pt>
                <c:pt idx="1423">
                  <c:v>208.89098739624023</c:v>
                </c:pt>
                <c:pt idx="1424">
                  <c:v>208.89098739624023</c:v>
                </c:pt>
                <c:pt idx="1425">
                  <c:v>208.95690536499023</c:v>
                </c:pt>
                <c:pt idx="1426">
                  <c:v>208.89098739624023</c:v>
                </c:pt>
                <c:pt idx="1427">
                  <c:v>208.23180770874018</c:v>
                </c:pt>
                <c:pt idx="1428">
                  <c:v>208.06701278686518</c:v>
                </c:pt>
                <c:pt idx="1429">
                  <c:v>208.03405380249023</c:v>
                </c:pt>
                <c:pt idx="1430">
                  <c:v>208.06701278686518</c:v>
                </c:pt>
                <c:pt idx="1431">
                  <c:v>207.77038192749023</c:v>
                </c:pt>
                <c:pt idx="1432">
                  <c:v>207.86925888061529</c:v>
                </c:pt>
                <c:pt idx="1433">
                  <c:v>207.90221786499029</c:v>
                </c:pt>
                <c:pt idx="1434">
                  <c:v>207.80334091186523</c:v>
                </c:pt>
                <c:pt idx="1435">
                  <c:v>208.06701278686518</c:v>
                </c:pt>
                <c:pt idx="1436">
                  <c:v>208.19884872436518</c:v>
                </c:pt>
                <c:pt idx="1437">
                  <c:v>207.86925888061529</c:v>
                </c:pt>
                <c:pt idx="1438">
                  <c:v>208.06701278686518</c:v>
                </c:pt>
                <c:pt idx="1439">
                  <c:v>207.83629989624023</c:v>
                </c:pt>
                <c:pt idx="1440">
                  <c:v>207.40783309936518</c:v>
                </c:pt>
                <c:pt idx="1441">
                  <c:v>207.53966903686515</c:v>
                </c:pt>
                <c:pt idx="1442">
                  <c:v>207.44079208374018</c:v>
                </c:pt>
                <c:pt idx="1443">
                  <c:v>207.37487411499018</c:v>
                </c:pt>
                <c:pt idx="1444">
                  <c:v>207.24303817749023</c:v>
                </c:pt>
                <c:pt idx="1445">
                  <c:v>206.94640731811529</c:v>
                </c:pt>
                <c:pt idx="1446">
                  <c:v>207.14416122436509</c:v>
                </c:pt>
                <c:pt idx="1447">
                  <c:v>207.01232528686518</c:v>
                </c:pt>
                <c:pt idx="1448">
                  <c:v>207.14416122436509</c:v>
                </c:pt>
                <c:pt idx="1449">
                  <c:v>206.74865341186515</c:v>
                </c:pt>
                <c:pt idx="1450">
                  <c:v>206.68273544311523</c:v>
                </c:pt>
                <c:pt idx="1451">
                  <c:v>206.58385848999023</c:v>
                </c:pt>
                <c:pt idx="1452">
                  <c:v>206.58385848999023</c:v>
                </c:pt>
                <c:pt idx="1453">
                  <c:v>206.28722763061529</c:v>
                </c:pt>
                <c:pt idx="1454">
                  <c:v>206.38610458374023</c:v>
                </c:pt>
                <c:pt idx="1455">
                  <c:v>206.61681747436518</c:v>
                </c:pt>
                <c:pt idx="1456">
                  <c:v>206.25426864624018</c:v>
                </c:pt>
                <c:pt idx="1457">
                  <c:v>206.61681747436518</c:v>
                </c:pt>
                <c:pt idx="1458">
                  <c:v>206.61681747436518</c:v>
                </c:pt>
                <c:pt idx="1459">
                  <c:v>206.58385848999023</c:v>
                </c:pt>
                <c:pt idx="1460">
                  <c:v>206.48498153686518</c:v>
                </c:pt>
                <c:pt idx="1461">
                  <c:v>205.99059677124018</c:v>
                </c:pt>
                <c:pt idx="1462">
                  <c:v>206.05651473999018</c:v>
                </c:pt>
                <c:pt idx="1463">
                  <c:v>205.99059677124018</c:v>
                </c:pt>
                <c:pt idx="1464">
                  <c:v>205.62804794311529</c:v>
                </c:pt>
                <c:pt idx="1465">
                  <c:v>205.79284286499023</c:v>
                </c:pt>
                <c:pt idx="1466">
                  <c:v>205.52917098999023</c:v>
                </c:pt>
                <c:pt idx="1467">
                  <c:v>205.46325302124015</c:v>
                </c:pt>
                <c:pt idx="1468">
                  <c:v>205.23254013061523</c:v>
                </c:pt>
                <c:pt idx="1469">
                  <c:v>205.06774520874018</c:v>
                </c:pt>
                <c:pt idx="1470">
                  <c:v>205.52917098999023</c:v>
                </c:pt>
                <c:pt idx="1471">
                  <c:v>204.93590927124018</c:v>
                </c:pt>
                <c:pt idx="1472">
                  <c:v>204.93590927124018</c:v>
                </c:pt>
                <c:pt idx="1473">
                  <c:v>204.96886825561529</c:v>
                </c:pt>
                <c:pt idx="1474">
                  <c:v>205.06774520874018</c:v>
                </c:pt>
                <c:pt idx="1475">
                  <c:v>205.06774520874018</c:v>
                </c:pt>
                <c:pt idx="1476">
                  <c:v>205.16662216186515</c:v>
                </c:pt>
                <c:pt idx="1477">
                  <c:v>205.10070419311515</c:v>
                </c:pt>
                <c:pt idx="1478">
                  <c:v>205.00182723999023</c:v>
                </c:pt>
                <c:pt idx="1479">
                  <c:v>204.83703231811529</c:v>
                </c:pt>
                <c:pt idx="1480">
                  <c:v>204.57336044311518</c:v>
                </c:pt>
                <c:pt idx="1481">
                  <c:v>204.54040145874023</c:v>
                </c:pt>
                <c:pt idx="1482">
                  <c:v>204.47448348999023</c:v>
                </c:pt>
                <c:pt idx="1483">
                  <c:v>204.63927841186518</c:v>
                </c:pt>
                <c:pt idx="1484">
                  <c:v>204.40856552124015</c:v>
                </c:pt>
                <c:pt idx="1485">
                  <c:v>204.30968856811518</c:v>
                </c:pt>
                <c:pt idx="1486">
                  <c:v>203.91418075561523</c:v>
                </c:pt>
                <c:pt idx="1487">
                  <c:v>204.04601669311518</c:v>
                </c:pt>
                <c:pt idx="1488">
                  <c:v>204.11193466186515</c:v>
                </c:pt>
                <c:pt idx="1489">
                  <c:v>204.04601669311518</c:v>
                </c:pt>
                <c:pt idx="1490">
                  <c:v>203.71642684936523</c:v>
                </c:pt>
                <c:pt idx="1491">
                  <c:v>203.84826278686518</c:v>
                </c:pt>
                <c:pt idx="1492">
                  <c:v>203.38683700561535</c:v>
                </c:pt>
                <c:pt idx="1493">
                  <c:v>203.28796005249029</c:v>
                </c:pt>
                <c:pt idx="1494">
                  <c:v>203.18908309936515</c:v>
                </c:pt>
                <c:pt idx="1495">
                  <c:v>203.12316513061518</c:v>
                </c:pt>
                <c:pt idx="1496">
                  <c:v>203.09020614624023</c:v>
                </c:pt>
                <c:pt idx="1497">
                  <c:v>202.99132919311523</c:v>
                </c:pt>
                <c:pt idx="1498">
                  <c:v>203.02428817749029</c:v>
                </c:pt>
                <c:pt idx="1499">
                  <c:v>202.69469833374018</c:v>
                </c:pt>
                <c:pt idx="1500">
                  <c:v>203.05724716186523</c:v>
                </c:pt>
                <c:pt idx="1501">
                  <c:v>202.76061630249029</c:v>
                </c:pt>
                <c:pt idx="1502">
                  <c:v>202.82653427124018</c:v>
                </c:pt>
                <c:pt idx="1503">
                  <c:v>202.59582138061529</c:v>
                </c:pt>
                <c:pt idx="1504">
                  <c:v>202.79357528686509</c:v>
                </c:pt>
                <c:pt idx="1505">
                  <c:v>202.59582138061529</c:v>
                </c:pt>
                <c:pt idx="1506">
                  <c:v>202.76061630249029</c:v>
                </c:pt>
                <c:pt idx="1507">
                  <c:v>202.95837020874023</c:v>
                </c:pt>
                <c:pt idx="1508">
                  <c:v>202.79357528686509</c:v>
                </c:pt>
                <c:pt idx="1509">
                  <c:v>202.99132919311523</c:v>
                </c:pt>
                <c:pt idx="1510">
                  <c:v>202.82653427124018</c:v>
                </c:pt>
                <c:pt idx="1511">
                  <c:v>202.92541122436518</c:v>
                </c:pt>
                <c:pt idx="1512">
                  <c:v>203.02428817749029</c:v>
                </c:pt>
                <c:pt idx="1513">
                  <c:v>202.82653427124018</c:v>
                </c:pt>
                <c:pt idx="1514">
                  <c:v>202.69469833374018</c:v>
                </c:pt>
                <c:pt idx="1515">
                  <c:v>202.26623153686518</c:v>
                </c:pt>
                <c:pt idx="1516">
                  <c:v>202.43102645874029</c:v>
                </c:pt>
                <c:pt idx="1517">
                  <c:v>202.39806747436523</c:v>
                </c:pt>
                <c:pt idx="1518">
                  <c:v>202.10143661499029</c:v>
                </c:pt>
                <c:pt idx="1519">
                  <c:v>202.03551864624018</c:v>
                </c:pt>
                <c:pt idx="1520">
                  <c:v>201.70592880249029</c:v>
                </c:pt>
                <c:pt idx="1521">
                  <c:v>202.16735458374018</c:v>
                </c:pt>
                <c:pt idx="1522">
                  <c:v>202.13439559936515</c:v>
                </c:pt>
                <c:pt idx="1523">
                  <c:v>201.87072372436515</c:v>
                </c:pt>
                <c:pt idx="1524">
                  <c:v>201.77184677124018</c:v>
                </c:pt>
                <c:pt idx="1525">
                  <c:v>201.87072372436515</c:v>
                </c:pt>
                <c:pt idx="1526">
                  <c:v>201.73888778686518</c:v>
                </c:pt>
                <c:pt idx="1527">
                  <c:v>201.54113388061529</c:v>
                </c:pt>
                <c:pt idx="1528">
                  <c:v>201.60705184936518</c:v>
                </c:pt>
                <c:pt idx="1529">
                  <c:v>201.27746200561523</c:v>
                </c:pt>
                <c:pt idx="1530">
                  <c:v>201.27746200561523</c:v>
                </c:pt>
                <c:pt idx="1531">
                  <c:v>201.57409286499018</c:v>
                </c:pt>
                <c:pt idx="1532">
                  <c:v>201.50817489624018</c:v>
                </c:pt>
                <c:pt idx="1533">
                  <c:v>201.37633895874029</c:v>
                </c:pt>
                <c:pt idx="1534">
                  <c:v>201.50817489624018</c:v>
                </c:pt>
                <c:pt idx="1535">
                  <c:v>201.17858505249023</c:v>
                </c:pt>
                <c:pt idx="1536">
                  <c:v>200.98083114624023</c:v>
                </c:pt>
                <c:pt idx="1537">
                  <c:v>201.11266708374018</c:v>
                </c:pt>
                <c:pt idx="1538">
                  <c:v>200.98083114624023</c:v>
                </c:pt>
                <c:pt idx="1539">
                  <c:v>200.38756942749029</c:v>
                </c:pt>
                <c:pt idx="1540">
                  <c:v>200.42052841186523</c:v>
                </c:pt>
                <c:pt idx="1541">
                  <c:v>200.45348739624023</c:v>
                </c:pt>
                <c:pt idx="1542">
                  <c:v>200.32165145874023</c:v>
                </c:pt>
                <c:pt idx="1543">
                  <c:v>199.95910263061523</c:v>
                </c:pt>
                <c:pt idx="1544">
                  <c:v>199.86022567749029</c:v>
                </c:pt>
                <c:pt idx="1545">
                  <c:v>199.79430770874018</c:v>
                </c:pt>
                <c:pt idx="1546">
                  <c:v>199.92614364624023</c:v>
                </c:pt>
                <c:pt idx="1547">
                  <c:v>199.99206161499023</c:v>
                </c:pt>
                <c:pt idx="1548">
                  <c:v>199.82726669311523</c:v>
                </c:pt>
                <c:pt idx="1549">
                  <c:v>199.69543075561529</c:v>
                </c:pt>
                <c:pt idx="1550">
                  <c:v>200.12389755249029</c:v>
                </c:pt>
                <c:pt idx="1551">
                  <c:v>200.22277450561523</c:v>
                </c:pt>
                <c:pt idx="1552">
                  <c:v>200.09093856811523</c:v>
                </c:pt>
                <c:pt idx="1553">
                  <c:v>200.02502059936518</c:v>
                </c:pt>
                <c:pt idx="1554">
                  <c:v>199.95910263061523</c:v>
                </c:pt>
                <c:pt idx="1555">
                  <c:v>199.82726669311523</c:v>
                </c:pt>
                <c:pt idx="1556">
                  <c:v>199.46471786499023</c:v>
                </c:pt>
                <c:pt idx="1557">
                  <c:v>199.56359481811518</c:v>
                </c:pt>
                <c:pt idx="1558">
                  <c:v>199.72838973999023</c:v>
                </c:pt>
                <c:pt idx="1559">
                  <c:v>199.56359481811518</c:v>
                </c:pt>
                <c:pt idx="1560">
                  <c:v>199.53063583374018</c:v>
                </c:pt>
                <c:pt idx="1561">
                  <c:v>199.69543075561529</c:v>
                </c:pt>
                <c:pt idx="1562">
                  <c:v>199.59655380249023</c:v>
                </c:pt>
                <c:pt idx="1563">
                  <c:v>199.46471786499023</c:v>
                </c:pt>
                <c:pt idx="1564">
                  <c:v>199.29992294311518</c:v>
                </c:pt>
                <c:pt idx="1565">
                  <c:v>198.93737411499023</c:v>
                </c:pt>
                <c:pt idx="1566">
                  <c:v>198.93737411499023</c:v>
                </c:pt>
                <c:pt idx="1567">
                  <c:v>198.90441513061523</c:v>
                </c:pt>
                <c:pt idx="1568">
                  <c:v>199.10216903686518</c:v>
                </c:pt>
                <c:pt idx="1569">
                  <c:v>198.64074325561523</c:v>
                </c:pt>
                <c:pt idx="1570">
                  <c:v>198.57482528686515</c:v>
                </c:pt>
                <c:pt idx="1571">
                  <c:v>198.87145614624023</c:v>
                </c:pt>
                <c:pt idx="1572">
                  <c:v>199.23400497436515</c:v>
                </c:pt>
                <c:pt idx="1573">
                  <c:v>199.10216903686518</c:v>
                </c:pt>
                <c:pt idx="1574">
                  <c:v>198.93737411499023</c:v>
                </c:pt>
                <c:pt idx="1575">
                  <c:v>198.60778427124015</c:v>
                </c:pt>
                <c:pt idx="1576">
                  <c:v>198.57482528686515</c:v>
                </c:pt>
                <c:pt idx="1577">
                  <c:v>198.64074325561523</c:v>
                </c:pt>
                <c:pt idx="1578">
                  <c:v>198.47594833374023</c:v>
                </c:pt>
                <c:pt idx="1579">
                  <c:v>198.57482528686515</c:v>
                </c:pt>
                <c:pt idx="1580">
                  <c:v>198.37707138061529</c:v>
                </c:pt>
                <c:pt idx="1581">
                  <c:v>198.17931747436518</c:v>
                </c:pt>
                <c:pt idx="1582">
                  <c:v>198.21227645874023</c:v>
                </c:pt>
                <c:pt idx="1583">
                  <c:v>198.14635848999023</c:v>
                </c:pt>
                <c:pt idx="1584">
                  <c:v>198.11339950561523</c:v>
                </c:pt>
                <c:pt idx="1585">
                  <c:v>197.75085067749023</c:v>
                </c:pt>
                <c:pt idx="1586">
                  <c:v>197.98156356811518</c:v>
                </c:pt>
                <c:pt idx="1587">
                  <c:v>197.65197372436515</c:v>
                </c:pt>
                <c:pt idx="1588">
                  <c:v>197.71788787841797</c:v>
                </c:pt>
                <c:pt idx="1589">
                  <c:v>197.84972763061523</c:v>
                </c:pt>
                <c:pt idx="1590">
                  <c:v>197.75084686279305</c:v>
                </c:pt>
                <c:pt idx="1591">
                  <c:v>197.61901092529291</c:v>
                </c:pt>
                <c:pt idx="1592">
                  <c:v>197.58605194091797</c:v>
                </c:pt>
                <c:pt idx="1593">
                  <c:v>197.84972381591797</c:v>
                </c:pt>
                <c:pt idx="1594">
                  <c:v>197.71788787841797</c:v>
                </c:pt>
                <c:pt idx="1595">
                  <c:v>197.71788787841797</c:v>
                </c:pt>
                <c:pt idx="1596">
                  <c:v>197.61901092529291</c:v>
                </c:pt>
                <c:pt idx="1597">
                  <c:v>197.71788787841797</c:v>
                </c:pt>
                <c:pt idx="1598">
                  <c:v>197.65197372436515</c:v>
                </c:pt>
                <c:pt idx="1599">
                  <c:v>197.55309677124018</c:v>
                </c:pt>
                <c:pt idx="1600">
                  <c:v>197.48717498779305</c:v>
                </c:pt>
                <c:pt idx="1601">
                  <c:v>197.28942108154291</c:v>
                </c:pt>
                <c:pt idx="1602">
                  <c:v>197.02574920654291</c:v>
                </c:pt>
                <c:pt idx="1603">
                  <c:v>197.19054412841791</c:v>
                </c:pt>
                <c:pt idx="1604">
                  <c:v>197.15758514404286</c:v>
                </c:pt>
                <c:pt idx="1605">
                  <c:v>196.95983123779297</c:v>
                </c:pt>
                <c:pt idx="1606">
                  <c:v>196.95983123779297</c:v>
                </c:pt>
                <c:pt idx="1607">
                  <c:v>197.02574920654291</c:v>
                </c:pt>
                <c:pt idx="1608">
                  <c:v>196.89391326904286</c:v>
                </c:pt>
                <c:pt idx="1609">
                  <c:v>196.82799530029305</c:v>
                </c:pt>
                <c:pt idx="1610">
                  <c:v>196.89391326904286</c:v>
                </c:pt>
                <c:pt idx="1611">
                  <c:v>196.69615936279297</c:v>
                </c:pt>
                <c:pt idx="1612">
                  <c:v>196.82799530029305</c:v>
                </c:pt>
                <c:pt idx="1613">
                  <c:v>196.86095428466791</c:v>
                </c:pt>
                <c:pt idx="1614">
                  <c:v>196.6631965637207</c:v>
                </c:pt>
                <c:pt idx="1615">
                  <c:v>196.69615936279297</c:v>
                </c:pt>
                <c:pt idx="1616">
                  <c:v>196.56432342529297</c:v>
                </c:pt>
                <c:pt idx="1617">
                  <c:v>196.43248367309576</c:v>
                </c:pt>
                <c:pt idx="1618">
                  <c:v>196.30065155029297</c:v>
                </c:pt>
                <c:pt idx="1619">
                  <c:v>196.46544647216803</c:v>
                </c:pt>
                <c:pt idx="1620">
                  <c:v>196.26769256591791</c:v>
                </c:pt>
                <c:pt idx="1621">
                  <c:v>196.26769256591791</c:v>
                </c:pt>
                <c:pt idx="1622">
                  <c:v>196.10289764404291</c:v>
                </c:pt>
                <c:pt idx="1623">
                  <c:v>195.87218093872076</c:v>
                </c:pt>
                <c:pt idx="1624">
                  <c:v>195.8392219543457</c:v>
                </c:pt>
                <c:pt idx="1625">
                  <c:v>196.0699348449707</c:v>
                </c:pt>
                <c:pt idx="1626">
                  <c:v>196.00401687622076</c:v>
                </c:pt>
                <c:pt idx="1627">
                  <c:v>195.67442703247076</c:v>
                </c:pt>
                <c:pt idx="1628">
                  <c:v>195.87218093872076</c:v>
                </c:pt>
                <c:pt idx="1629">
                  <c:v>195.7403450012207</c:v>
                </c:pt>
                <c:pt idx="1630">
                  <c:v>195.67442703247076</c:v>
                </c:pt>
                <c:pt idx="1631">
                  <c:v>195.67442703247076</c:v>
                </c:pt>
                <c:pt idx="1632">
                  <c:v>195.37779617309576</c:v>
                </c:pt>
                <c:pt idx="1633">
                  <c:v>195.47667312622062</c:v>
                </c:pt>
                <c:pt idx="1634">
                  <c:v>195.64146804809576</c:v>
                </c:pt>
                <c:pt idx="1635">
                  <c:v>195.54259109497062</c:v>
                </c:pt>
                <c:pt idx="1636">
                  <c:v>195.47667312622062</c:v>
                </c:pt>
                <c:pt idx="1637">
                  <c:v>195.54259109497062</c:v>
                </c:pt>
                <c:pt idx="1638">
                  <c:v>195.6085090637207</c:v>
                </c:pt>
                <c:pt idx="1639">
                  <c:v>195.44371414184559</c:v>
                </c:pt>
                <c:pt idx="1640">
                  <c:v>195.44371414184559</c:v>
                </c:pt>
                <c:pt idx="1641">
                  <c:v>195.57555007934559</c:v>
                </c:pt>
                <c:pt idx="1642">
                  <c:v>195.21300125122062</c:v>
                </c:pt>
                <c:pt idx="1643">
                  <c:v>195.24596023559562</c:v>
                </c:pt>
                <c:pt idx="1644">
                  <c:v>195.1470832824707</c:v>
                </c:pt>
                <c:pt idx="1645">
                  <c:v>194.81749343872076</c:v>
                </c:pt>
                <c:pt idx="1646">
                  <c:v>194.88341140747082</c:v>
                </c:pt>
                <c:pt idx="1647">
                  <c:v>194.4879035949707</c:v>
                </c:pt>
                <c:pt idx="1648">
                  <c:v>194.45494461059576</c:v>
                </c:pt>
                <c:pt idx="1649">
                  <c:v>194.25719070434562</c:v>
                </c:pt>
                <c:pt idx="1650">
                  <c:v>194.35606765747082</c:v>
                </c:pt>
                <c:pt idx="1651">
                  <c:v>194.12535476684559</c:v>
                </c:pt>
                <c:pt idx="1652">
                  <c:v>194.35606765747082</c:v>
                </c:pt>
                <c:pt idx="1653">
                  <c:v>194.52086257934562</c:v>
                </c:pt>
                <c:pt idx="1654">
                  <c:v>194.5538215637207</c:v>
                </c:pt>
                <c:pt idx="1655">
                  <c:v>194.25719070434562</c:v>
                </c:pt>
                <c:pt idx="1656">
                  <c:v>194.35606765747082</c:v>
                </c:pt>
                <c:pt idx="1657">
                  <c:v>194.3890266418457</c:v>
                </c:pt>
                <c:pt idx="1658">
                  <c:v>194.29014968872076</c:v>
                </c:pt>
                <c:pt idx="1659">
                  <c:v>194.05943679809576</c:v>
                </c:pt>
                <c:pt idx="1660">
                  <c:v>193.89464187622076</c:v>
                </c:pt>
                <c:pt idx="1661">
                  <c:v>193.9605598449707</c:v>
                </c:pt>
                <c:pt idx="1662">
                  <c:v>193.66392898559576</c:v>
                </c:pt>
                <c:pt idx="1663">
                  <c:v>193.6968879699707</c:v>
                </c:pt>
                <c:pt idx="1664">
                  <c:v>193.5650520324707</c:v>
                </c:pt>
                <c:pt idx="1665">
                  <c:v>193.53209304809576</c:v>
                </c:pt>
                <c:pt idx="1666">
                  <c:v>193.36729812622076</c:v>
                </c:pt>
                <c:pt idx="1667">
                  <c:v>193.6309700012207</c:v>
                </c:pt>
                <c:pt idx="1668">
                  <c:v>193.7628059387207</c:v>
                </c:pt>
                <c:pt idx="1669">
                  <c:v>193.6968879699707</c:v>
                </c:pt>
                <c:pt idx="1670">
                  <c:v>193.66392898559576</c:v>
                </c:pt>
                <c:pt idx="1671">
                  <c:v>193.7298469543457</c:v>
                </c:pt>
                <c:pt idx="1672">
                  <c:v>194.05943679809576</c:v>
                </c:pt>
                <c:pt idx="1673">
                  <c:v>193.89464187622076</c:v>
                </c:pt>
                <c:pt idx="1674">
                  <c:v>193.5980110168457</c:v>
                </c:pt>
                <c:pt idx="1675">
                  <c:v>193.30138015747082</c:v>
                </c:pt>
                <c:pt idx="1676">
                  <c:v>193.40025711059576</c:v>
                </c:pt>
                <c:pt idx="1677">
                  <c:v>193.4332160949707</c:v>
                </c:pt>
                <c:pt idx="1678">
                  <c:v>193.20250320434559</c:v>
                </c:pt>
                <c:pt idx="1679">
                  <c:v>193.1036262512207</c:v>
                </c:pt>
                <c:pt idx="1680">
                  <c:v>193.36729812622076</c:v>
                </c:pt>
                <c:pt idx="1681">
                  <c:v>193.36729812622076</c:v>
                </c:pt>
                <c:pt idx="1682">
                  <c:v>193.40025711059576</c:v>
                </c:pt>
                <c:pt idx="1683">
                  <c:v>193.4991340637207</c:v>
                </c:pt>
                <c:pt idx="1684">
                  <c:v>193.40025711059576</c:v>
                </c:pt>
                <c:pt idx="1685">
                  <c:v>193.26842117309576</c:v>
                </c:pt>
                <c:pt idx="1686">
                  <c:v>192.77403640747076</c:v>
                </c:pt>
                <c:pt idx="1687">
                  <c:v>192.60924148559576</c:v>
                </c:pt>
                <c:pt idx="1688">
                  <c:v>192.60924148559576</c:v>
                </c:pt>
                <c:pt idx="1689">
                  <c:v>192.80699539184562</c:v>
                </c:pt>
                <c:pt idx="1690">
                  <c:v>193.0047492980957</c:v>
                </c:pt>
                <c:pt idx="1691">
                  <c:v>192.87291336059576</c:v>
                </c:pt>
                <c:pt idx="1692">
                  <c:v>192.8399543762207</c:v>
                </c:pt>
                <c:pt idx="1693">
                  <c:v>193.0047492980957</c:v>
                </c:pt>
                <c:pt idx="1694">
                  <c:v>192.67515945434562</c:v>
                </c:pt>
                <c:pt idx="1695">
                  <c:v>192.97179031372076</c:v>
                </c:pt>
                <c:pt idx="1696">
                  <c:v>192.8399543762207</c:v>
                </c:pt>
                <c:pt idx="1697">
                  <c:v>192.8399543762207</c:v>
                </c:pt>
                <c:pt idx="1698">
                  <c:v>192.80699539184562</c:v>
                </c:pt>
                <c:pt idx="1699">
                  <c:v>192.60924148559576</c:v>
                </c:pt>
                <c:pt idx="1700">
                  <c:v>192.5103645324707</c:v>
                </c:pt>
                <c:pt idx="1701">
                  <c:v>192.21373367309562</c:v>
                </c:pt>
                <c:pt idx="1702">
                  <c:v>192.27965164184553</c:v>
                </c:pt>
                <c:pt idx="1703">
                  <c:v>192.4114875793457</c:v>
                </c:pt>
                <c:pt idx="1704">
                  <c:v>192.11485671997062</c:v>
                </c:pt>
                <c:pt idx="1705">
                  <c:v>192.01597976684559</c:v>
                </c:pt>
                <c:pt idx="1706">
                  <c:v>192.1807746887207</c:v>
                </c:pt>
                <c:pt idx="1707">
                  <c:v>192.21373367309562</c:v>
                </c:pt>
                <c:pt idx="1708">
                  <c:v>192.04893875122076</c:v>
                </c:pt>
                <c:pt idx="1709">
                  <c:v>192.01597976684559</c:v>
                </c:pt>
                <c:pt idx="1710">
                  <c:v>191.8841438293457</c:v>
                </c:pt>
                <c:pt idx="1711">
                  <c:v>192.04893875122076</c:v>
                </c:pt>
                <c:pt idx="1712">
                  <c:v>191.9500617980957</c:v>
                </c:pt>
                <c:pt idx="1713">
                  <c:v>192.08189773559576</c:v>
                </c:pt>
                <c:pt idx="1714">
                  <c:v>191.98302078247076</c:v>
                </c:pt>
                <c:pt idx="1715">
                  <c:v>191.98302078247076</c:v>
                </c:pt>
                <c:pt idx="1716">
                  <c:v>191.98302078247076</c:v>
                </c:pt>
                <c:pt idx="1717">
                  <c:v>191.71934890747076</c:v>
                </c:pt>
                <c:pt idx="1718">
                  <c:v>191.65343093872076</c:v>
                </c:pt>
                <c:pt idx="1719">
                  <c:v>191.65343093872076</c:v>
                </c:pt>
                <c:pt idx="1720">
                  <c:v>191.09312820434562</c:v>
                </c:pt>
                <c:pt idx="1721">
                  <c:v>191.15904617309576</c:v>
                </c:pt>
                <c:pt idx="1722">
                  <c:v>191.19200515747076</c:v>
                </c:pt>
                <c:pt idx="1723">
                  <c:v>191.12608718872076</c:v>
                </c:pt>
                <c:pt idx="1724">
                  <c:v>191.2908821105957</c:v>
                </c:pt>
                <c:pt idx="1725">
                  <c:v>191.5875129699707</c:v>
                </c:pt>
                <c:pt idx="1726">
                  <c:v>191.0601692199707</c:v>
                </c:pt>
                <c:pt idx="1727">
                  <c:v>190.92833328247082</c:v>
                </c:pt>
                <c:pt idx="1728">
                  <c:v>191.02721023559576</c:v>
                </c:pt>
                <c:pt idx="1729">
                  <c:v>190.8953742980957</c:v>
                </c:pt>
                <c:pt idx="1730">
                  <c:v>190.96129226684562</c:v>
                </c:pt>
                <c:pt idx="1731">
                  <c:v>190.9942512512207</c:v>
                </c:pt>
                <c:pt idx="1732">
                  <c:v>191.02721023559576</c:v>
                </c:pt>
                <c:pt idx="1733">
                  <c:v>191.0601692199707</c:v>
                </c:pt>
                <c:pt idx="1734">
                  <c:v>190.9942512512207</c:v>
                </c:pt>
                <c:pt idx="1735">
                  <c:v>191.19200515747076</c:v>
                </c:pt>
                <c:pt idx="1736">
                  <c:v>191.09312820434562</c:v>
                </c:pt>
                <c:pt idx="1737">
                  <c:v>190.6317024230957</c:v>
                </c:pt>
                <c:pt idx="1738">
                  <c:v>190.07139968872076</c:v>
                </c:pt>
                <c:pt idx="1739">
                  <c:v>190.3021125793457</c:v>
                </c:pt>
                <c:pt idx="1740">
                  <c:v>190.40098953247076</c:v>
                </c:pt>
                <c:pt idx="1741">
                  <c:v>190.26915359497059</c:v>
                </c:pt>
                <c:pt idx="1742">
                  <c:v>189.90660476684559</c:v>
                </c:pt>
                <c:pt idx="1743">
                  <c:v>189.9725227355957</c:v>
                </c:pt>
                <c:pt idx="1744">
                  <c:v>190.26915359497059</c:v>
                </c:pt>
                <c:pt idx="1745">
                  <c:v>190.3021125793457</c:v>
                </c:pt>
                <c:pt idx="1746">
                  <c:v>190.40098953247076</c:v>
                </c:pt>
                <c:pt idx="1747">
                  <c:v>190.26915359497059</c:v>
                </c:pt>
                <c:pt idx="1748">
                  <c:v>190.26915359497059</c:v>
                </c:pt>
                <c:pt idx="1749">
                  <c:v>190.20323562622062</c:v>
                </c:pt>
                <c:pt idx="1750">
                  <c:v>190.0384407043457</c:v>
                </c:pt>
                <c:pt idx="1751">
                  <c:v>190.40098953247076</c:v>
                </c:pt>
                <c:pt idx="1752">
                  <c:v>190.6646614074707</c:v>
                </c:pt>
                <c:pt idx="1753">
                  <c:v>190.4339485168457</c:v>
                </c:pt>
                <c:pt idx="1754">
                  <c:v>190.3350715637207</c:v>
                </c:pt>
                <c:pt idx="1755">
                  <c:v>190.46690750122076</c:v>
                </c:pt>
                <c:pt idx="1756">
                  <c:v>190.5328254699707</c:v>
                </c:pt>
                <c:pt idx="1757">
                  <c:v>190.4339485168457</c:v>
                </c:pt>
                <c:pt idx="1758">
                  <c:v>190.3350715637207</c:v>
                </c:pt>
                <c:pt idx="1759">
                  <c:v>190.36803054809582</c:v>
                </c:pt>
                <c:pt idx="1760">
                  <c:v>190.26915359497059</c:v>
                </c:pt>
                <c:pt idx="1761">
                  <c:v>190.0384407043457</c:v>
                </c:pt>
                <c:pt idx="1762">
                  <c:v>190.0054817199707</c:v>
                </c:pt>
                <c:pt idx="1763">
                  <c:v>190.20323562622062</c:v>
                </c:pt>
                <c:pt idx="1764">
                  <c:v>190.0384407043457</c:v>
                </c:pt>
                <c:pt idx="1765">
                  <c:v>190.1043586730957</c:v>
                </c:pt>
                <c:pt idx="1766">
                  <c:v>190.17027664184562</c:v>
                </c:pt>
                <c:pt idx="1767">
                  <c:v>190.17027664184562</c:v>
                </c:pt>
                <c:pt idx="1768">
                  <c:v>190.0384407043457</c:v>
                </c:pt>
                <c:pt idx="1769">
                  <c:v>189.31334304809576</c:v>
                </c:pt>
                <c:pt idx="1770">
                  <c:v>189.6099739074707</c:v>
                </c:pt>
                <c:pt idx="1771">
                  <c:v>189.80772781372082</c:v>
                </c:pt>
                <c:pt idx="1772">
                  <c:v>189.64293289184562</c:v>
                </c:pt>
                <c:pt idx="1773">
                  <c:v>189.64293289184562</c:v>
                </c:pt>
                <c:pt idx="1774">
                  <c:v>189.2803840637207</c:v>
                </c:pt>
                <c:pt idx="1775">
                  <c:v>189.31334304809576</c:v>
                </c:pt>
                <c:pt idx="1776">
                  <c:v>189.24742507934562</c:v>
                </c:pt>
                <c:pt idx="1777">
                  <c:v>188.72008132934562</c:v>
                </c:pt>
                <c:pt idx="1778">
                  <c:v>188.9178352355957</c:v>
                </c:pt>
                <c:pt idx="1779">
                  <c:v>189.04967117309562</c:v>
                </c:pt>
                <c:pt idx="1780">
                  <c:v>189.0167121887207</c:v>
                </c:pt>
                <c:pt idx="1781">
                  <c:v>188.9178352355957</c:v>
                </c:pt>
                <c:pt idx="1782">
                  <c:v>188.5882453918457</c:v>
                </c:pt>
                <c:pt idx="1783">
                  <c:v>188.7859992980957</c:v>
                </c:pt>
                <c:pt idx="1784">
                  <c:v>189.04967117309562</c:v>
                </c:pt>
                <c:pt idx="1785">
                  <c:v>188.98375320434559</c:v>
                </c:pt>
                <c:pt idx="1786">
                  <c:v>189.11558914184559</c:v>
                </c:pt>
                <c:pt idx="1787">
                  <c:v>189.0167121887207</c:v>
                </c:pt>
                <c:pt idx="1788">
                  <c:v>189.08263015747082</c:v>
                </c:pt>
                <c:pt idx="1789">
                  <c:v>189.1485481262207</c:v>
                </c:pt>
                <c:pt idx="1790">
                  <c:v>189.18150711059576</c:v>
                </c:pt>
                <c:pt idx="1791">
                  <c:v>189.2803840637207</c:v>
                </c:pt>
                <c:pt idx="1792">
                  <c:v>189.04967117309562</c:v>
                </c:pt>
                <c:pt idx="1793">
                  <c:v>189.08263015747082</c:v>
                </c:pt>
                <c:pt idx="1794">
                  <c:v>189.04967117309562</c:v>
                </c:pt>
                <c:pt idx="1795">
                  <c:v>188.9178352355957</c:v>
                </c:pt>
                <c:pt idx="1796">
                  <c:v>188.9178352355957</c:v>
                </c:pt>
                <c:pt idx="1797">
                  <c:v>188.7859992980957</c:v>
                </c:pt>
                <c:pt idx="1798">
                  <c:v>188.68712234497076</c:v>
                </c:pt>
                <c:pt idx="1799">
                  <c:v>188.88487625122076</c:v>
                </c:pt>
                <c:pt idx="1800">
                  <c:v>188.4234504699707</c:v>
                </c:pt>
                <c:pt idx="1801">
                  <c:v>188.45640945434576</c:v>
                </c:pt>
                <c:pt idx="1802">
                  <c:v>188.2256965637207</c:v>
                </c:pt>
                <c:pt idx="1803">
                  <c:v>188.45640945434576</c:v>
                </c:pt>
                <c:pt idx="1804">
                  <c:v>188.32457351684562</c:v>
                </c:pt>
                <c:pt idx="1805">
                  <c:v>188.2256965637207</c:v>
                </c:pt>
                <c:pt idx="1806">
                  <c:v>188.02794265747082</c:v>
                </c:pt>
                <c:pt idx="1807">
                  <c:v>188.02794265747082</c:v>
                </c:pt>
                <c:pt idx="1808">
                  <c:v>187.9949836730957</c:v>
                </c:pt>
                <c:pt idx="1809">
                  <c:v>187.96202468872076</c:v>
                </c:pt>
                <c:pt idx="1810">
                  <c:v>188.15977859497062</c:v>
                </c:pt>
                <c:pt idx="1811">
                  <c:v>188.45640945434576</c:v>
                </c:pt>
                <c:pt idx="1812">
                  <c:v>188.32457351684562</c:v>
                </c:pt>
                <c:pt idx="1813">
                  <c:v>188.15977859497062</c:v>
                </c:pt>
                <c:pt idx="1814">
                  <c:v>188.2586555480957</c:v>
                </c:pt>
                <c:pt idx="1815">
                  <c:v>188.12681961059576</c:v>
                </c:pt>
                <c:pt idx="1816">
                  <c:v>188.2916145324707</c:v>
                </c:pt>
                <c:pt idx="1817">
                  <c:v>188.32457351684562</c:v>
                </c:pt>
                <c:pt idx="1818">
                  <c:v>188.4234504699707</c:v>
                </c:pt>
                <c:pt idx="1819">
                  <c:v>188.32457351684562</c:v>
                </c:pt>
                <c:pt idx="1820">
                  <c:v>188.32457351684562</c:v>
                </c:pt>
                <c:pt idx="1821">
                  <c:v>188.45640945434576</c:v>
                </c:pt>
                <c:pt idx="1822">
                  <c:v>188.5882453918457</c:v>
                </c:pt>
                <c:pt idx="1823">
                  <c:v>188.4234504699707</c:v>
                </c:pt>
                <c:pt idx="1824">
                  <c:v>188.48936843872076</c:v>
                </c:pt>
                <c:pt idx="1825">
                  <c:v>188.5882453918457</c:v>
                </c:pt>
                <c:pt idx="1826">
                  <c:v>188.32457351684562</c:v>
                </c:pt>
                <c:pt idx="1827">
                  <c:v>188.09386062622062</c:v>
                </c:pt>
                <c:pt idx="1828">
                  <c:v>188.32457351684562</c:v>
                </c:pt>
                <c:pt idx="1829">
                  <c:v>188.15977859497062</c:v>
                </c:pt>
                <c:pt idx="1830">
                  <c:v>188.1927375793457</c:v>
                </c:pt>
                <c:pt idx="1831">
                  <c:v>188.2256965637207</c:v>
                </c:pt>
                <c:pt idx="1832">
                  <c:v>188.1927375793457</c:v>
                </c:pt>
                <c:pt idx="1833">
                  <c:v>188.35753250122076</c:v>
                </c:pt>
                <c:pt idx="1834">
                  <c:v>188.2256965637207</c:v>
                </c:pt>
                <c:pt idx="1835">
                  <c:v>187.9949836730957</c:v>
                </c:pt>
                <c:pt idx="1836">
                  <c:v>187.92906570434559</c:v>
                </c:pt>
                <c:pt idx="1837">
                  <c:v>187.96202468872076</c:v>
                </c:pt>
                <c:pt idx="1838">
                  <c:v>187.89610671997076</c:v>
                </c:pt>
                <c:pt idx="1839">
                  <c:v>187.79722976684562</c:v>
                </c:pt>
                <c:pt idx="1840">
                  <c:v>187.79722976684562</c:v>
                </c:pt>
                <c:pt idx="1841">
                  <c:v>187.83018875122076</c:v>
                </c:pt>
                <c:pt idx="1842">
                  <c:v>187.66539382934562</c:v>
                </c:pt>
                <c:pt idx="1843">
                  <c:v>187.4017219543457</c:v>
                </c:pt>
                <c:pt idx="1844">
                  <c:v>187.33580398559576</c:v>
                </c:pt>
                <c:pt idx="1845">
                  <c:v>187.33580398559576</c:v>
                </c:pt>
                <c:pt idx="1846">
                  <c:v>187.5994758605957</c:v>
                </c:pt>
                <c:pt idx="1847">
                  <c:v>187.5994758605957</c:v>
                </c:pt>
                <c:pt idx="1848">
                  <c:v>187.56651687622076</c:v>
                </c:pt>
                <c:pt idx="1849">
                  <c:v>187.63243484497076</c:v>
                </c:pt>
                <c:pt idx="1850">
                  <c:v>187.46763992309576</c:v>
                </c:pt>
                <c:pt idx="1851">
                  <c:v>187.23692703247076</c:v>
                </c:pt>
                <c:pt idx="1852">
                  <c:v>187.26988601684562</c:v>
                </c:pt>
                <c:pt idx="1853">
                  <c:v>187.23692703247076</c:v>
                </c:pt>
                <c:pt idx="1854">
                  <c:v>187.3687629699707</c:v>
                </c:pt>
                <c:pt idx="1855">
                  <c:v>187.50059890747076</c:v>
                </c:pt>
                <c:pt idx="1856">
                  <c:v>187.50059890747076</c:v>
                </c:pt>
                <c:pt idx="1857">
                  <c:v>187.46763992309576</c:v>
                </c:pt>
                <c:pt idx="1858">
                  <c:v>187.30284500122076</c:v>
                </c:pt>
                <c:pt idx="1859">
                  <c:v>187.13805007934562</c:v>
                </c:pt>
                <c:pt idx="1860">
                  <c:v>187.2039680480957</c:v>
                </c:pt>
                <c:pt idx="1861">
                  <c:v>186.9732551574707</c:v>
                </c:pt>
                <c:pt idx="1862">
                  <c:v>186.87437820434562</c:v>
                </c:pt>
                <c:pt idx="1863">
                  <c:v>187.03917312622062</c:v>
                </c:pt>
                <c:pt idx="1864">
                  <c:v>186.9732551574707</c:v>
                </c:pt>
                <c:pt idx="1865">
                  <c:v>186.90733718872082</c:v>
                </c:pt>
                <c:pt idx="1866">
                  <c:v>186.87437820434562</c:v>
                </c:pt>
                <c:pt idx="1867">
                  <c:v>186.64366531372062</c:v>
                </c:pt>
                <c:pt idx="1868">
                  <c:v>186.67662429809562</c:v>
                </c:pt>
                <c:pt idx="1869">
                  <c:v>186.77550125122062</c:v>
                </c:pt>
                <c:pt idx="1870">
                  <c:v>187.13805007934562</c:v>
                </c:pt>
                <c:pt idx="1871">
                  <c:v>187.2039680480957</c:v>
                </c:pt>
                <c:pt idx="1872">
                  <c:v>187.26988601684562</c:v>
                </c:pt>
                <c:pt idx="1873">
                  <c:v>187.13805007934562</c:v>
                </c:pt>
                <c:pt idx="1874">
                  <c:v>187.13805007934562</c:v>
                </c:pt>
                <c:pt idx="1875">
                  <c:v>187.10509109497062</c:v>
                </c:pt>
                <c:pt idx="1876">
                  <c:v>186.87437820434562</c:v>
                </c:pt>
                <c:pt idx="1877">
                  <c:v>186.5447883605957</c:v>
                </c:pt>
                <c:pt idx="1878">
                  <c:v>186.70958328247062</c:v>
                </c:pt>
                <c:pt idx="1879">
                  <c:v>186.3470344543457</c:v>
                </c:pt>
                <c:pt idx="1880">
                  <c:v>186.4129524230957</c:v>
                </c:pt>
                <c:pt idx="1881">
                  <c:v>186.64366531372062</c:v>
                </c:pt>
                <c:pt idx="1882">
                  <c:v>186.80846023559576</c:v>
                </c:pt>
                <c:pt idx="1883">
                  <c:v>186.31407546997062</c:v>
                </c:pt>
                <c:pt idx="1884">
                  <c:v>186.5447883605957</c:v>
                </c:pt>
                <c:pt idx="1885">
                  <c:v>186.31407546997062</c:v>
                </c:pt>
                <c:pt idx="1886">
                  <c:v>186.4129524230957</c:v>
                </c:pt>
                <c:pt idx="1887">
                  <c:v>186.4129524230957</c:v>
                </c:pt>
                <c:pt idx="1888">
                  <c:v>186.2481575012207</c:v>
                </c:pt>
                <c:pt idx="1889">
                  <c:v>186.21519851684562</c:v>
                </c:pt>
                <c:pt idx="1890">
                  <c:v>186.44591140747076</c:v>
                </c:pt>
                <c:pt idx="1891">
                  <c:v>186.64366531372062</c:v>
                </c:pt>
                <c:pt idx="1892">
                  <c:v>186.47887039184562</c:v>
                </c:pt>
                <c:pt idx="1893">
                  <c:v>186.57774734497076</c:v>
                </c:pt>
                <c:pt idx="1894">
                  <c:v>186.67662429809562</c:v>
                </c:pt>
                <c:pt idx="1895">
                  <c:v>186.87437820434562</c:v>
                </c:pt>
                <c:pt idx="1896">
                  <c:v>186.94029617309576</c:v>
                </c:pt>
                <c:pt idx="1897">
                  <c:v>186.80846023559576</c:v>
                </c:pt>
                <c:pt idx="1898">
                  <c:v>186.57774734497076</c:v>
                </c:pt>
                <c:pt idx="1899">
                  <c:v>186.08336257934562</c:v>
                </c:pt>
                <c:pt idx="1900">
                  <c:v>186.1492805480957</c:v>
                </c:pt>
                <c:pt idx="1901">
                  <c:v>186.1492805480957</c:v>
                </c:pt>
                <c:pt idx="1902">
                  <c:v>186.08336257934562</c:v>
                </c:pt>
                <c:pt idx="1903">
                  <c:v>186.31407546997062</c:v>
                </c:pt>
                <c:pt idx="1904">
                  <c:v>186.18223953247082</c:v>
                </c:pt>
                <c:pt idx="1905">
                  <c:v>186.1163215637207</c:v>
                </c:pt>
                <c:pt idx="1906">
                  <c:v>185.9844856262207</c:v>
                </c:pt>
                <c:pt idx="1907">
                  <c:v>185.7208137512207</c:v>
                </c:pt>
                <c:pt idx="1908">
                  <c:v>185.58897781372082</c:v>
                </c:pt>
                <c:pt idx="1909">
                  <c:v>185.58897781372082</c:v>
                </c:pt>
                <c:pt idx="1910">
                  <c:v>185.29234695434576</c:v>
                </c:pt>
                <c:pt idx="1911">
                  <c:v>185.42418289184562</c:v>
                </c:pt>
                <c:pt idx="1912">
                  <c:v>185.7867317199707</c:v>
                </c:pt>
                <c:pt idx="1913">
                  <c:v>185.5230598449707</c:v>
                </c:pt>
                <c:pt idx="1914">
                  <c:v>185.58897781372082</c:v>
                </c:pt>
                <c:pt idx="1915">
                  <c:v>185.1275520324707</c:v>
                </c:pt>
                <c:pt idx="1916">
                  <c:v>185.2593879699707</c:v>
                </c:pt>
                <c:pt idx="1917">
                  <c:v>184.9957160949707</c:v>
                </c:pt>
                <c:pt idx="1918">
                  <c:v>185.39122390747082</c:v>
                </c:pt>
                <c:pt idx="1919">
                  <c:v>185.7208137512207</c:v>
                </c:pt>
                <c:pt idx="1920">
                  <c:v>185.5230598449707</c:v>
                </c:pt>
                <c:pt idx="1921">
                  <c:v>185.49010086059576</c:v>
                </c:pt>
                <c:pt idx="1922">
                  <c:v>185.2593879699707</c:v>
                </c:pt>
                <c:pt idx="1923">
                  <c:v>185.1275520324707</c:v>
                </c:pt>
                <c:pt idx="1924">
                  <c:v>185.22642898559582</c:v>
                </c:pt>
                <c:pt idx="1925">
                  <c:v>185.1934700012207</c:v>
                </c:pt>
                <c:pt idx="1926">
                  <c:v>184.96275711059576</c:v>
                </c:pt>
                <c:pt idx="1927">
                  <c:v>184.86388015747076</c:v>
                </c:pt>
                <c:pt idx="1928">
                  <c:v>184.9297981262207</c:v>
                </c:pt>
                <c:pt idx="1929">
                  <c:v>184.8968391418457</c:v>
                </c:pt>
                <c:pt idx="1930">
                  <c:v>184.76500320434559</c:v>
                </c:pt>
                <c:pt idx="1931">
                  <c:v>184.76500320434559</c:v>
                </c:pt>
                <c:pt idx="1932">
                  <c:v>184.53429031372076</c:v>
                </c:pt>
                <c:pt idx="1933">
                  <c:v>184.66612625122076</c:v>
                </c:pt>
                <c:pt idx="1934">
                  <c:v>184.76500320434559</c:v>
                </c:pt>
                <c:pt idx="1935">
                  <c:v>184.53429031372076</c:v>
                </c:pt>
                <c:pt idx="1936">
                  <c:v>184.56724929809576</c:v>
                </c:pt>
                <c:pt idx="1937">
                  <c:v>184.86388015747076</c:v>
                </c:pt>
                <c:pt idx="1938">
                  <c:v>184.7320442199707</c:v>
                </c:pt>
                <c:pt idx="1939">
                  <c:v>184.7979621887207</c:v>
                </c:pt>
                <c:pt idx="1940">
                  <c:v>185.29234695434576</c:v>
                </c:pt>
                <c:pt idx="1941">
                  <c:v>185.5560188293457</c:v>
                </c:pt>
                <c:pt idx="1942">
                  <c:v>185.16051101684562</c:v>
                </c:pt>
                <c:pt idx="1943">
                  <c:v>185.42418289184562</c:v>
                </c:pt>
                <c:pt idx="1944">
                  <c:v>185.32530593872076</c:v>
                </c:pt>
                <c:pt idx="1945">
                  <c:v>185.1934700012207</c:v>
                </c:pt>
                <c:pt idx="1946">
                  <c:v>185.29234695434576</c:v>
                </c:pt>
                <c:pt idx="1947">
                  <c:v>185.45714187622082</c:v>
                </c:pt>
                <c:pt idx="1948">
                  <c:v>185.1275520324707</c:v>
                </c:pt>
                <c:pt idx="1949">
                  <c:v>185.0616340637207</c:v>
                </c:pt>
                <c:pt idx="1950">
                  <c:v>184.96275711059576</c:v>
                </c:pt>
                <c:pt idx="1951">
                  <c:v>184.9957160949707</c:v>
                </c:pt>
                <c:pt idx="1952">
                  <c:v>184.7979621887207</c:v>
                </c:pt>
                <c:pt idx="1953">
                  <c:v>184.5013313293457</c:v>
                </c:pt>
                <c:pt idx="1954">
                  <c:v>184.43541336059576</c:v>
                </c:pt>
                <c:pt idx="1955">
                  <c:v>184.83092117309576</c:v>
                </c:pt>
                <c:pt idx="1956">
                  <c:v>184.40245437622076</c:v>
                </c:pt>
                <c:pt idx="1957">
                  <c:v>184.7979621887207</c:v>
                </c:pt>
                <c:pt idx="1958">
                  <c:v>184.63316726684559</c:v>
                </c:pt>
                <c:pt idx="1959">
                  <c:v>184.86388015747076</c:v>
                </c:pt>
                <c:pt idx="1960">
                  <c:v>184.7979621887207</c:v>
                </c:pt>
                <c:pt idx="1961">
                  <c:v>184.86388015747076</c:v>
                </c:pt>
                <c:pt idx="1962">
                  <c:v>184.46837234497076</c:v>
                </c:pt>
                <c:pt idx="1963">
                  <c:v>184.76500320434559</c:v>
                </c:pt>
                <c:pt idx="1964">
                  <c:v>184.60020828247076</c:v>
                </c:pt>
                <c:pt idx="1965">
                  <c:v>184.86388015747076</c:v>
                </c:pt>
                <c:pt idx="1966">
                  <c:v>185.02867507934562</c:v>
                </c:pt>
                <c:pt idx="1967">
                  <c:v>185.0616340637207</c:v>
                </c:pt>
                <c:pt idx="1968">
                  <c:v>184.69908523559562</c:v>
                </c:pt>
                <c:pt idx="1969">
                  <c:v>184.36949539184562</c:v>
                </c:pt>
                <c:pt idx="1970">
                  <c:v>184.5013313293457</c:v>
                </c:pt>
                <c:pt idx="1971">
                  <c:v>184.7320442199707</c:v>
                </c:pt>
                <c:pt idx="1972">
                  <c:v>184.7979621887207</c:v>
                </c:pt>
                <c:pt idx="1973">
                  <c:v>184.7320442199707</c:v>
                </c:pt>
                <c:pt idx="1974">
                  <c:v>184.63316726684559</c:v>
                </c:pt>
                <c:pt idx="1975">
                  <c:v>184.1387825012207</c:v>
                </c:pt>
                <c:pt idx="1976">
                  <c:v>184.5013313293457</c:v>
                </c:pt>
                <c:pt idx="1977">
                  <c:v>184.69908523559562</c:v>
                </c:pt>
                <c:pt idx="1978">
                  <c:v>184.66612625122076</c:v>
                </c:pt>
                <c:pt idx="1979">
                  <c:v>184.76500320434559</c:v>
                </c:pt>
                <c:pt idx="1980">
                  <c:v>184.83092117309576</c:v>
                </c:pt>
                <c:pt idx="1981">
                  <c:v>185.0945930480957</c:v>
                </c:pt>
                <c:pt idx="1982">
                  <c:v>184.66612625122076</c:v>
                </c:pt>
                <c:pt idx="1983">
                  <c:v>184.63316726684559</c:v>
                </c:pt>
                <c:pt idx="1984">
                  <c:v>184.63316726684559</c:v>
                </c:pt>
                <c:pt idx="1985">
                  <c:v>184.5013313293457</c:v>
                </c:pt>
                <c:pt idx="1986">
                  <c:v>184.5013313293457</c:v>
                </c:pt>
                <c:pt idx="1987">
                  <c:v>184.33653640747082</c:v>
                </c:pt>
                <c:pt idx="1988">
                  <c:v>184.0728645324707</c:v>
                </c:pt>
                <c:pt idx="1989">
                  <c:v>183.90806961059576</c:v>
                </c:pt>
                <c:pt idx="1990">
                  <c:v>184.3035774230957</c:v>
                </c:pt>
                <c:pt idx="1991">
                  <c:v>184.53429031372076</c:v>
                </c:pt>
                <c:pt idx="1992">
                  <c:v>184.40245437622076</c:v>
                </c:pt>
                <c:pt idx="1993">
                  <c:v>184.43541336059576</c:v>
                </c:pt>
                <c:pt idx="1994">
                  <c:v>184.69908523559562</c:v>
                </c:pt>
                <c:pt idx="1995">
                  <c:v>184.83092117309576</c:v>
                </c:pt>
                <c:pt idx="1996">
                  <c:v>184.60020828247076</c:v>
                </c:pt>
                <c:pt idx="1997">
                  <c:v>184.43541336059576</c:v>
                </c:pt>
                <c:pt idx="1998">
                  <c:v>184.3035774230957</c:v>
                </c:pt>
                <c:pt idx="1999">
                  <c:v>184.23765945434562</c:v>
                </c:pt>
                <c:pt idx="2000">
                  <c:v>184.40245437622076</c:v>
                </c:pt>
                <c:pt idx="2001">
                  <c:v>184.56724929809576</c:v>
                </c:pt>
                <c:pt idx="2002">
                  <c:v>184.33653640747082</c:v>
                </c:pt>
                <c:pt idx="2003">
                  <c:v>184.1387825012207</c:v>
                </c:pt>
                <c:pt idx="2004">
                  <c:v>184.23765945434562</c:v>
                </c:pt>
                <c:pt idx="2005">
                  <c:v>184.33653640747082</c:v>
                </c:pt>
                <c:pt idx="2006">
                  <c:v>184.36949539184562</c:v>
                </c:pt>
                <c:pt idx="2007">
                  <c:v>183.97398757934562</c:v>
                </c:pt>
                <c:pt idx="2008">
                  <c:v>183.9410285949707</c:v>
                </c:pt>
                <c:pt idx="2009">
                  <c:v>184.63316726684559</c:v>
                </c:pt>
                <c:pt idx="2010">
                  <c:v>184.20470046997062</c:v>
                </c:pt>
                <c:pt idx="2011">
                  <c:v>184.3035774230957</c:v>
                </c:pt>
                <c:pt idx="2012">
                  <c:v>184.1387825012207</c:v>
                </c:pt>
                <c:pt idx="2013">
                  <c:v>184.69908523559562</c:v>
                </c:pt>
                <c:pt idx="2014">
                  <c:v>184.7320442199707</c:v>
                </c:pt>
                <c:pt idx="2015">
                  <c:v>184.2706184387207</c:v>
                </c:pt>
                <c:pt idx="2016">
                  <c:v>184.36949539184562</c:v>
                </c:pt>
                <c:pt idx="2017">
                  <c:v>184.83092117309576</c:v>
                </c:pt>
                <c:pt idx="2018">
                  <c:v>184.7320442199707</c:v>
                </c:pt>
                <c:pt idx="2019">
                  <c:v>184.69908523559562</c:v>
                </c:pt>
                <c:pt idx="2020">
                  <c:v>184.69908523559562</c:v>
                </c:pt>
                <c:pt idx="2021">
                  <c:v>184.53429031372076</c:v>
                </c:pt>
                <c:pt idx="2022">
                  <c:v>184.40245437622076</c:v>
                </c:pt>
                <c:pt idx="2023">
                  <c:v>184.69908523559562</c:v>
                </c:pt>
                <c:pt idx="2024">
                  <c:v>184.76500320434559</c:v>
                </c:pt>
                <c:pt idx="2025">
                  <c:v>184.40245437622076</c:v>
                </c:pt>
                <c:pt idx="2026">
                  <c:v>184.66612625122076</c:v>
                </c:pt>
                <c:pt idx="2027">
                  <c:v>184.53429031372076</c:v>
                </c:pt>
                <c:pt idx="2028">
                  <c:v>184.46837234497076</c:v>
                </c:pt>
                <c:pt idx="2029">
                  <c:v>184.7979621887207</c:v>
                </c:pt>
                <c:pt idx="2030">
                  <c:v>185.02867507934562</c:v>
                </c:pt>
                <c:pt idx="2031">
                  <c:v>184.8968391418457</c:v>
                </c:pt>
                <c:pt idx="2032">
                  <c:v>184.7320442199707</c:v>
                </c:pt>
                <c:pt idx="2033">
                  <c:v>184.7979621887207</c:v>
                </c:pt>
                <c:pt idx="2034">
                  <c:v>184.63316726684559</c:v>
                </c:pt>
                <c:pt idx="2035">
                  <c:v>184.66612625122076</c:v>
                </c:pt>
                <c:pt idx="2036">
                  <c:v>184.7320442199707</c:v>
                </c:pt>
                <c:pt idx="2037">
                  <c:v>184.46837234497076</c:v>
                </c:pt>
                <c:pt idx="2038">
                  <c:v>184.53429031372076</c:v>
                </c:pt>
                <c:pt idx="2039">
                  <c:v>184.53429031372076</c:v>
                </c:pt>
                <c:pt idx="2040">
                  <c:v>184.23765945434562</c:v>
                </c:pt>
                <c:pt idx="2041">
                  <c:v>184.5013313293457</c:v>
                </c:pt>
                <c:pt idx="2042">
                  <c:v>184.17174148559576</c:v>
                </c:pt>
                <c:pt idx="2043">
                  <c:v>183.61143875122076</c:v>
                </c:pt>
                <c:pt idx="2044">
                  <c:v>183.4796028137207</c:v>
                </c:pt>
                <c:pt idx="2045">
                  <c:v>183.51256179809562</c:v>
                </c:pt>
                <c:pt idx="2046">
                  <c:v>183.7762336730957</c:v>
                </c:pt>
                <c:pt idx="2047">
                  <c:v>183.97398757934562</c:v>
                </c:pt>
                <c:pt idx="2048">
                  <c:v>184.17174148559576</c:v>
                </c:pt>
                <c:pt idx="2049">
                  <c:v>183.84215164184562</c:v>
                </c:pt>
                <c:pt idx="2050">
                  <c:v>183.61143875122076</c:v>
                </c:pt>
                <c:pt idx="2051">
                  <c:v>183.7762336730957</c:v>
                </c:pt>
                <c:pt idx="2052">
                  <c:v>183.7762336730957</c:v>
                </c:pt>
                <c:pt idx="2053">
                  <c:v>183.84215164184562</c:v>
                </c:pt>
                <c:pt idx="2054">
                  <c:v>183.84215164184562</c:v>
                </c:pt>
                <c:pt idx="2055">
                  <c:v>183.38072586059576</c:v>
                </c:pt>
                <c:pt idx="2056">
                  <c:v>183.34776687622076</c:v>
                </c:pt>
                <c:pt idx="2057">
                  <c:v>183.6773567199707</c:v>
                </c:pt>
                <c:pt idx="2058">
                  <c:v>183.6773567199707</c:v>
                </c:pt>
                <c:pt idx="2059">
                  <c:v>183.8751106262207</c:v>
                </c:pt>
                <c:pt idx="2060">
                  <c:v>183.84215164184562</c:v>
                </c:pt>
                <c:pt idx="2061">
                  <c:v>183.6443977355957</c:v>
                </c:pt>
                <c:pt idx="2062">
                  <c:v>183.7762336730957</c:v>
                </c:pt>
                <c:pt idx="2063">
                  <c:v>183.71031570434559</c:v>
                </c:pt>
                <c:pt idx="2064">
                  <c:v>183.6443977355957</c:v>
                </c:pt>
                <c:pt idx="2065">
                  <c:v>183.84215164184562</c:v>
                </c:pt>
                <c:pt idx="2066">
                  <c:v>183.34776687622076</c:v>
                </c:pt>
                <c:pt idx="2067">
                  <c:v>183.80919265747076</c:v>
                </c:pt>
                <c:pt idx="2068">
                  <c:v>183.7762336730957</c:v>
                </c:pt>
                <c:pt idx="2069">
                  <c:v>183.9410285949707</c:v>
                </c:pt>
                <c:pt idx="2070">
                  <c:v>184.0728645324707</c:v>
                </c:pt>
                <c:pt idx="2071">
                  <c:v>183.90806961059576</c:v>
                </c:pt>
                <c:pt idx="2072">
                  <c:v>184.00694656372076</c:v>
                </c:pt>
                <c:pt idx="2073">
                  <c:v>184.00694656372076</c:v>
                </c:pt>
                <c:pt idx="2074">
                  <c:v>184.00694656372076</c:v>
                </c:pt>
                <c:pt idx="2075">
                  <c:v>184.20470046997062</c:v>
                </c:pt>
                <c:pt idx="2076">
                  <c:v>183.97398757934562</c:v>
                </c:pt>
                <c:pt idx="2077">
                  <c:v>184.10582351684562</c:v>
                </c:pt>
                <c:pt idx="2078">
                  <c:v>183.9410285949707</c:v>
                </c:pt>
                <c:pt idx="2079">
                  <c:v>183.74327468872062</c:v>
                </c:pt>
                <c:pt idx="2080">
                  <c:v>183.41368484497062</c:v>
                </c:pt>
                <c:pt idx="2081">
                  <c:v>183.71031570434559</c:v>
                </c:pt>
                <c:pt idx="2082">
                  <c:v>183.38072586059576</c:v>
                </c:pt>
                <c:pt idx="2083">
                  <c:v>183.34776687622076</c:v>
                </c:pt>
                <c:pt idx="2084">
                  <c:v>183.2159309387207</c:v>
                </c:pt>
                <c:pt idx="2085">
                  <c:v>183.6773567199707</c:v>
                </c:pt>
                <c:pt idx="2086">
                  <c:v>183.7762336730957</c:v>
                </c:pt>
                <c:pt idx="2087">
                  <c:v>183.6443977355957</c:v>
                </c:pt>
                <c:pt idx="2088">
                  <c:v>183.57847976684562</c:v>
                </c:pt>
                <c:pt idx="2089">
                  <c:v>183.28184890747082</c:v>
                </c:pt>
                <c:pt idx="2090">
                  <c:v>183.41368484497062</c:v>
                </c:pt>
                <c:pt idx="2091">
                  <c:v>183.51256179809562</c:v>
                </c:pt>
                <c:pt idx="2092">
                  <c:v>183.34776687622076</c:v>
                </c:pt>
                <c:pt idx="2093">
                  <c:v>183.2488899230957</c:v>
                </c:pt>
                <c:pt idx="2094">
                  <c:v>183.01817703247076</c:v>
                </c:pt>
                <c:pt idx="2095">
                  <c:v>183.1170539855957</c:v>
                </c:pt>
                <c:pt idx="2096">
                  <c:v>183.1500129699707</c:v>
                </c:pt>
                <c:pt idx="2097">
                  <c:v>182.88634109497076</c:v>
                </c:pt>
                <c:pt idx="2098">
                  <c:v>183.31480789184562</c:v>
                </c:pt>
                <c:pt idx="2099">
                  <c:v>183.41368484497062</c:v>
                </c:pt>
                <c:pt idx="2100">
                  <c:v>183.38072586059576</c:v>
                </c:pt>
                <c:pt idx="2101">
                  <c:v>183.1170539855957</c:v>
                </c:pt>
                <c:pt idx="2102">
                  <c:v>182.82042312622076</c:v>
                </c:pt>
                <c:pt idx="2103">
                  <c:v>183.1829719543457</c:v>
                </c:pt>
                <c:pt idx="2104">
                  <c:v>183.1500129699707</c:v>
                </c:pt>
                <c:pt idx="2105">
                  <c:v>182.91930007934562</c:v>
                </c:pt>
                <c:pt idx="2106">
                  <c:v>182.88634109497076</c:v>
                </c:pt>
                <c:pt idx="2107">
                  <c:v>183.01817703247076</c:v>
                </c:pt>
                <c:pt idx="2108">
                  <c:v>183.01817703247076</c:v>
                </c:pt>
                <c:pt idx="2109">
                  <c:v>182.95225906372076</c:v>
                </c:pt>
                <c:pt idx="2110">
                  <c:v>182.91930007934562</c:v>
                </c:pt>
                <c:pt idx="2111">
                  <c:v>182.5897102355957</c:v>
                </c:pt>
                <c:pt idx="2112">
                  <c:v>182.68858718872076</c:v>
                </c:pt>
                <c:pt idx="2113">
                  <c:v>183.05113601684576</c:v>
                </c:pt>
                <c:pt idx="2114">
                  <c:v>183.0840950012207</c:v>
                </c:pt>
                <c:pt idx="2115">
                  <c:v>182.98521804809582</c:v>
                </c:pt>
                <c:pt idx="2116">
                  <c:v>182.85338211059576</c:v>
                </c:pt>
                <c:pt idx="2117">
                  <c:v>182.7545051574707</c:v>
                </c:pt>
                <c:pt idx="2118">
                  <c:v>182.85338211059576</c:v>
                </c:pt>
                <c:pt idx="2119">
                  <c:v>182.85338211059576</c:v>
                </c:pt>
                <c:pt idx="2120">
                  <c:v>183.01817703247076</c:v>
                </c:pt>
                <c:pt idx="2121">
                  <c:v>182.95225906372076</c:v>
                </c:pt>
                <c:pt idx="2122">
                  <c:v>182.65562820434562</c:v>
                </c:pt>
                <c:pt idx="2123">
                  <c:v>183.01817703247076</c:v>
                </c:pt>
                <c:pt idx="2124">
                  <c:v>183.0840950012207</c:v>
                </c:pt>
                <c:pt idx="2125">
                  <c:v>182.72154617309576</c:v>
                </c:pt>
                <c:pt idx="2126">
                  <c:v>182.49083328247076</c:v>
                </c:pt>
                <c:pt idx="2127">
                  <c:v>182.32603836059582</c:v>
                </c:pt>
                <c:pt idx="2128">
                  <c:v>182.22716140747076</c:v>
                </c:pt>
                <c:pt idx="2129">
                  <c:v>182.42491531372076</c:v>
                </c:pt>
                <c:pt idx="2130">
                  <c:v>182.29307556152335</c:v>
                </c:pt>
                <c:pt idx="2131">
                  <c:v>182.16123962402344</c:v>
                </c:pt>
                <c:pt idx="2132">
                  <c:v>182.3919563293457</c:v>
                </c:pt>
                <c:pt idx="2133">
                  <c:v>182.32603454589844</c:v>
                </c:pt>
                <c:pt idx="2134">
                  <c:v>182.2930793762207</c:v>
                </c:pt>
                <c:pt idx="2135">
                  <c:v>182.32603836059582</c:v>
                </c:pt>
                <c:pt idx="2136">
                  <c:v>182.4578742980957</c:v>
                </c:pt>
                <c:pt idx="2137">
                  <c:v>182.42491531372076</c:v>
                </c:pt>
                <c:pt idx="2138">
                  <c:v>182.42491531372076</c:v>
                </c:pt>
                <c:pt idx="2139">
                  <c:v>182.35899734497082</c:v>
                </c:pt>
                <c:pt idx="2140">
                  <c:v>182.1282844543457</c:v>
                </c:pt>
                <c:pt idx="2141">
                  <c:v>182.1942024230957</c:v>
                </c:pt>
                <c:pt idx="2142">
                  <c:v>182.4578742980957</c:v>
                </c:pt>
                <c:pt idx="2143">
                  <c:v>182.22716140747076</c:v>
                </c:pt>
                <c:pt idx="2144">
                  <c:v>182.2930793762207</c:v>
                </c:pt>
                <c:pt idx="2145">
                  <c:v>182.5567512512207</c:v>
                </c:pt>
                <c:pt idx="2146">
                  <c:v>182.6226692199707</c:v>
                </c:pt>
                <c:pt idx="2147">
                  <c:v>182.5567512512207</c:v>
                </c:pt>
                <c:pt idx="2148">
                  <c:v>182.5567512512207</c:v>
                </c:pt>
                <c:pt idx="2149">
                  <c:v>182.4578742980957</c:v>
                </c:pt>
                <c:pt idx="2150">
                  <c:v>182.85338211059576</c:v>
                </c:pt>
                <c:pt idx="2151">
                  <c:v>182.98521804809582</c:v>
                </c:pt>
                <c:pt idx="2152">
                  <c:v>183.0840950012207</c:v>
                </c:pt>
                <c:pt idx="2153">
                  <c:v>183.31480789184562</c:v>
                </c:pt>
                <c:pt idx="2154">
                  <c:v>183.2159309387207</c:v>
                </c:pt>
                <c:pt idx="2155">
                  <c:v>183.05113601684576</c:v>
                </c:pt>
                <c:pt idx="2156">
                  <c:v>183.05113601684576</c:v>
                </c:pt>
                <c:pt idx="2157">
                  <c:v>182.52379226684559</c:v>
                </c:pt>
                <c:pt idx="2158">
                  <c:v>182.68858718872076</c:v>
                </c:pt>
                <c:pt idx="2159">
                  <c:v>182.5897102355957</c:v>
                </c:pt>
                <c:pt idx="2160">
                  <c:v>182.42491531372076</c:v>
                </c:pt>
                <c:pt idx="2161">
                  <c:v>182.3919563293457</c:v>
                </c:pt>
                <c:pt idx="2162">
                  <c:v>182.06236648559582</c:v>
                </c:pt>
                <c:pt idx="2163">
                  <c:v>181.93053054809576</c:v>
                </c:pt>
                <c:pt idx="2164">
                  <c:v>181.96348953247076</c:v>
                </c:pt>
                <c:pt idx="2165">
                  <c:v>182.2930793762207</c:v>
                </c:pt>
                <c:pt idx="2166">
                  <c:v>181.8975715637207</c:v>
                </c:pt>
                <c:pt idx="2167">
                  <c:v>181.93053054809576</c:v>
                </c:pt>
                <c:pt idx="2168">
                  <c:v>181.86461257934562</c:v>
                </c:pt>
                <c:pt idx="2169">
                  <c:v>182.06236648559582</c:v>
                </c:pt>
                <c:pt idx="2170">
                  <c:v>181.99644851684576</c:v>
                </c:pt>
                <c:pt idx="2171">
                  <c:v>181.86461257934562</c:v>
                </c:pt>
                <c:pt idx="2172">
                  <c:v>181.8975715637207</c:v>
                </c:pt>
                <c:pt idx="2173">
                  <c:v>182.02940750122076</c:v>
                </c:pt>
                <c:pt idx="2174">
                  <c:v>182.32603836059582</c:v>
                </c:pt>
                <c:pt idx="2175">
                  <c:v>182.26012039184562</c:v>
                </c:pt>
                <c:pt idx="2176">
                  <c:v>182.16124343872076</c:v>
                </c:pt>
                <c:pt idx="2177">
                  <c:v>181.83165359497062</c:v>
                </c:pt>
                <c:pt idx="2178">
                  <c:v>181.93053054809576</c:v>
                </c:pt>
                <c:pt idx="2179">
                  <c:v>181.93053054809576</c:v>
                </c:pt>
                <c:pt idx="2180">
                  <c:v>182.06236648559582</c:v>
                </c:pt>
                <c:pt idx="2181">
                  <c:v>182.1282844543457</c:v>
                </c:pt>
                <c:pt idx="2182">
                  <c:v>181.96348953247076</c:v>
                </c:pt>
                <c:pt idx="2183">
                  <c:v>182.26012039184562</c:v>
                </c:pt>
                <c:pt idx="2184">
                  <c:v>181.99644851684576</c:v>
                </c:pt>
                <c:pt idx="2185">
                  <c:v>182.4578742980957</c:v>
                </c:pt>
                <c:pt idx="2186">
                  <c:v>182.22716140747076</c:v>
                </c:pt>
                <c:pt idx="2187">
                  <c:v>181.93053054809576</c:v>
                </c:pt>
                <c:pt idx="2188">
                  <c:v>182.16124343872076</c:v>
                </c:pt>
                <c:pt idx="2189">
                  <c:v>182.09532165527349</c:v>
                </c:pt>
                <c:pt idx="2190">
                  <c:v>182.4578742980957</c:v>
                </c:pt>
                <c:pt idx="2191">
                  <c:v>182.2930793762207</c:v>
                </c:pt>
                <c:pt idx="2192">
                  <c:v>182.32603454589844</c:v>
                </c:pt>
                <c:pt idx="2193">
                  <c:v>182.2930793762207</c:v>
                </c:pt>
                <c:pt idx="2194">
                  <c:v>182.42491531372076</c:v>
                </c:pt>
                <c:pt idx="2195">
                  <c:v>182.4578742980957</c:v>
                </c:pt>
                <c:pt idx="2196">
                  <c:v>182.49083328247076</c:v>
                </c:pt>
                <c:pt idx="2197">
                  <c:v>182.16123962402344</c:v>
                </c:pt>
                <c:pt idx="2198">
                  <c:v>182.1942024230957</c:v>
                </c:pt>
                <c:pt idx="2199">
                  <c:v>182.0953254699707</c:v>
                </c:pt>
                <c:pt idx="2200">
                  <c:v>181.99644470214838</c:v>
                </c:pt>
                <c:pt idx="2201">
                  <c:v>182.06236648559582</c:v>
                </c:pt>
                <c:pt idx="2202">
                  <c:v>181.7986946105957</c:v>
                </c:pt>
                <c:pt idx="2203">
                  <c:v>182.19419860839838</c:v>
                </c:pt>
                <c:pt idx="2204">
                  <c:v>182.22715759277344</c:v>
                </c:pt>
                <c:pt idx="2205">
                  <c:v>182.2930793762207</c:v>
                </c:pt>
                <c:pt idx="2206">
                  <c:v>182.4578742980957</c:v>
                </c:pt>
                <c:pt idx="2207">
                  <c:v>182.1282844543457</c:v>
                </c:pt>
                <c:pt idx="2208">
                  <c:v>182.12828063964838</c:v>
                </c:pt>
                <c:pt idx="2209">
                  <c:v>182.26012039184562</c:v>
                </c:pt>
                <c:pt idx="2210">
                  <c:v>181.99644470214838</c:v>
                </c:pt>
                <c:pt idx="2211">
                  <c:v>181.83164978027349</c:v>
                </c:pt>
                <c:pt idx="2212">
                  <c:v>181.7986946105957</c:v>
                </c:pt>
                <c:pt idx="2213">
                  <c:v>181.79869079589835</c:v>
                </c:pt>
                <c:pt idx="2214">
                  <c:v>181.83164978027349</c:v>
                </c:pt>
                <c:pt idx="2215">
                  <c:v>181.99644470214838</c:v>
                </c:pt>
                <c:pt idx="2216">
                  <c:v>181.79869079589835</c:v>
                </c:pt>
                <c:pt idx="2217">
                  <c:v>181.53501892089838</c:v>
                </c:pt>
                <c:pt idx="2218">
                  <c:v>181.53501892089838</c:v>
                </c:pt>
                <c:pt idx="2219">
                  <c:v>181.04063415527344</c:v>
                </c:pt>
                <c:pt idx="2220">
                  <c:v>181.17247009277344</c:v>
                </c:pt>
                <c:pt idx="2221">
                  <c:v>180.97471618652344</c:v>
                </c:pt>
                <c:pt idx="2222">
                  <c:v>181.23838806152344</c:v>
                </c:pt>
                <c:pt idx="2223">
                  <c:v>181.20542907714838</c:v>
                </c:pt>
                <c:pt idx="2224">
                  <c:v>181.23838806152344</c:v>
                </c:pt>
                <c:pt idx="2225">
                  <c:v>180.97471618652344</c:v>
                </c:pt>
                <c:pt idx="2226">
                  <c:v>181.13951110839835</c:v>
                </c:pt>
                <c:pt idx="2227">
                  <c:v>181.37022399902344</c:v>
                </c:pt>
                <c:pt idx="2228">
                  <c:v>181.43614196777349</c:v>
                </c:pt>
                <c:pt idx="2229">
                  <c:v>181.37022399902344</c:v>
                </c:pt>
                <c:pt idx="2230">
                  <c:v>181.0735931396483</c:v>
                </c:pt>
                <c:pt idx="2231">
                  <c:v>181.13951110839835</c:v>
                </c:pt>
                <c:pt idx="2232">
                  <c:v>180.87583923339838</c:v>
                </c:pt>
                <c:pt idx="2233">
                  <c:v>181.30430603027349</c:v>
                </c:pt>
                <c:pt idx="2234">
                  <c:v>181.33726501464838</c:v>
                </c:pt>
                <c:pt idx="2235">
                  <c:v>181.40318298339838</c:v>
                </c:pt>
                <c:pt idx="2236">
                  <c:v>181.37022399902344</c:v>
                </c:pt>
                <c:pt idx="2237">
                  <c:v>181.50205993652344</c:v>
                </c:pt>
                <c:pt idx="2238">
                  <c:v>181.76573181152344</c:v>
                </c:pt>
                <c:pt idx="2239">
                  <c:v>181.46910095214838</c:v>
                </c:pt>
                <c:pt idx="2240">
                  <c:v>181.63389587402338</c:v>
                </c:pt>
                <c:pt idx="2241">
                  <c:v>181.40318298339838</c:v>
                </c:pt>
                <c:pt idx="2242">
                  <c:v>181.33726501464838</c:v>
                </c:pt>
                <c:pt idx="2243">
                  <c:v>181.23838806152344</c:v>
                </c:pt>
                <c:pt idx="2244">
                  <c:v>181.50205993652344</c:v>
                </c:pt>
                <c:pt idx="2245">
                  <c:v>181.13951110839835</c:v>
                </c:pt>
                <c:pt idx="2246">
                  <c:v>181.33726501464838</c:v>
                </c:pt>
                <c:pt idx="2247">
                  <c:v>181.0735931396483</c:v>
                </c:pt>
                <c:pt idx="2248">
                  <c:v>181.20542907714838</c:v>
                </c:pt>
                <c:pt idx="2249">
                  <c:v>181.04063415527344</c:v>
                </c:pt>
                <c:pt idx="2250">
                  <c:v>180.97471618652344</c:v>
                </c:pt>
                <c:pt idx="2251">
                  <c:v>180.84288024902344</c:v>
                </c:pt>
                <c:pt idx="2252">
                  <c:v>180.67808532714835</c:v>
                </c:pt>
                <c:pt idx="2253">
                  <c:v>181.0735931396483</c:v>
                </c:pt>
                <c:pt idx="2254">
                  <c:v>180.77696228027338</c:v>
                </c:pt>
                <c:pt idx="2255">
                  <c:v>180.84288024902344</c:v>
                </c:pt>
                <c:pt idx="2256">
                  <c:v>180.90879821777349</c:v>
                </c:pt>
                <c:pt idx="2257">
                  <c:v>181.00767517089835</c:v>
                </c:pt>
                <c:pt idx="2258">
                  <c:v>180.97471618652344</c:v>
                </c:pt>
                <c:pt idx="2259">
                  <c:v>180.77696228027338</c:v>
                </c:pt>
                <c:pt idx="2260">
                  <c:v>180.34849548339844</c:v>
                </c:pt>
                <c:pt idx="2261">
                  <c:v>180.7440032958983</c:v>
                </c:pt>
                <c:pt idx="2262">
                  <c:v>180.7440032958983</c:v>
                </c:pt>
                <c:pt idx="2263">
                  <c:v>180.84288024902344</c:v>
                </c:pt>
                <c:pt idx="2264">
                  <c:v>181.0735931396483</c:v>
                </c:pt>
                <c:pt idx="2265">
                  <c:v>180.97471618652344</c:v>
                </c:pt>
                <c:pt idx="2266">
                  <c:v>180.80992126464835</c:v>
                </c:pt>
                <c:pt idx="2267">
                  <c:v>180.77696228027338</c:v>
                </c:pt>
                <c:pt idx="2268">
                  <c:v>181.20542907714838</c:v>
                </c:pt>
                <c:pt idx="2269">
                  <c:v>181.04063415527344</c:v>
                </c:pt>
                <c:pt idx="2270">
                  <c:v>181.00767517089835</c:v>
                </c:pt>
                <c:pt idx="2271">
                  <c:v>181.13951110839835</c:v>
                </c:pt>
                <c:pt idx="2272">
                  <c:v>181.20542907714838</c:v>
                </c:pt>
                <c:pt idx="2273">
                  <c:v>181.27134704589844</c:v>
                </c:pt>
                <c:pt idx="2274">
                  <c:v>181.00767517089835</c:v>
                </c:pt>
                <c:pt idx="2275">
                  <c:v>180.97471618652344</c:v>
                </c:pt>
                <c:pt idx="2276">
                  <c:v>181.10655212402335</c:v>
                </c:pt>
                <c:pt idx="2277">
                  <c:v>180.54624938964844</c:v>
                </c:pt>
                <c:pt idx="2278">
                  <c:v>180.7440032958983</c:v>
                </c:pt>
                <c:pt idx="2279">
                  <c:v>181.33726501464838</c:v>
                </c:pt>
                <c:pt idx="2280">
                  <c:v>181.40318298339838</c:v>
                </c:pt>
                <c:pt idx="2281">
                  <c:v>181.23838806152344</c:v>
                </c:pt>
                <c:pt idx="2282">
                  <c:v>181.20542907714838</c:v>
                </c:pt>
                <c:pt idx="2283">
                  <c:v>180.90879821777349</c:v>
                </c:pt>
                <c:pt idx="2284">
                  <c:v>181.27134704589844</c:v>
                </c:pt>
                <c:pt idx="2285">
                  <c:v>181.37022399902344</c:v>
                </c:pt>
                <c:pt idx="2286">
                  <c:v>181.17247009277344</c:v>
                </c:pt>
                <c:pt idx="2287">
                  <c:v>180.97471618652344</c:v>
                </c:pt>
                <c:pt idx="2288">
                  <c:v>180.97471618652344</c:v>
                </c:pt>
                <c:pt idx="2289">
                  <c:v>180.80992126464835</c:v>
                </c:pt>
                <c:pt idx="2290">
                  <c:v>180.64512634277349</c:v>
                </c:pt>
                <c:pt idx="2291">
                  <c:v>180.64512634277349</c:v>
                </c:pt>
                <c:pt idx="2292">
                  <c:v>180.7440032958983</c:v>
                </c:pt>
                <c:pt idx="2293">
                  <c:v>180.90879821777349</c:v>
                </c:pt>
                <c:pt idx="2294">
                  <c:v>180.97471618652344</c:v>
                </c:pt>
                <c:pt idx="2295">
                  <c:v>181.04063415527344</c:v>
                </c:pt>
                <c:pt idx="2296">
                  <c:v>181.0735931396483</c:v>
                </c:pt>
                <c:pt idx="2297">
                  <c:v>181.0735931396483</c:v>
                </c:pt>
                <c:pt idx="2298">
                  <c:v>180.87583923339838</c:v>
                </c:pt>
                <c:pt idx="2299">
                  <c:v>181.17247009277344</c:v>
                </c:pt>
                <c:pt idx="2300">
                  <c:v>181.20542907714838</c:v>
                </c:pt>
                <c:pt idx="2301">
                  <c:v>181.10655212402335</c:v>
                </c:pt>
                <c:pt idx="2302">
                  <c:v>181.37022399902344</c:v>
                </c:pt>
                <c:pt idx="2303">
                  <c:v>181.37022399902344</c:v>
                </c:pt>
                <c:pt idx="2304">
                  <c:v>181.17247009277344</c:v>
                </c:pt>
                <c:pt idx="2305">
                  <c:v>181.00767517089835</c:v>
                </c:pt>
                <c:pt idx="2306">
                  <c:v>180.80992126464835</c:v>
                </c:pt>
                <c:pt idx="2307">
                  <c:v>180.7440032958983</c:v>
                </c:pt>
                <c:pt idx="2308">
                  <c:v>180.80992126464835</c:v>
                </c:pt>
                <c:pt idx="2309">
                  <c:v>180.80992126464835</c:v>
                </c:pt>
                <c:pt idx="2310">
                  <c:v>180.94175720214835</c:v>
                </c:pt>
                <c:pt idx="2311">
                  <c:v>181.17247009277344</c:v>
                </c:pt>
                <c:pt idx="2312">
                  <c:v>181.10655212402335</c:v>
                </c:pt>
                <c:pt idx="2313">
                  <c:v>181.10655212402335</c:v>
                </c:pt>
                <c:pt idx="2314">
                  <c:v>181.37022399902344</c:v>
                </c:pt>
                <c:pt idx="2315">
                  <c:v>181.63389587402338</c:v>
                </c:pt>
                <c:pt idx="2316">
                  <c:v>181.79869079589835</c:v>
                </c:pt>
                <c:pt idx="2317">
                  <c:v>181.63389587402338</c:v>
                </c:pt>
                <c:pt idx="2318">
                  <c:v>181.43614196777349</c:v>
                </c:pt>
                <c:pt idx="2319">
                  <c:v>181.40318298339838</c:v>
                </c:pt>
                <c:pt idx="2320">
                  <c:v>181.04063034057617</c:v>
                </c:pt>
                <c:pt idx="2321">
                  <c:v>180.84288024902344</c:v>
                </c:pt>
                <c:pt idx="2322">
                  <c:v>180.84288024902344</c:v>
                </c:pt>
                <c:pt idx="2323">
                  <c:v>180.64512634277349</c:v>
                </c:pt>
                <c:pt idx="2324">
                  <c:v>180.44737243652344</c:v>
                </c:pt>
                <c:pt idx="2325">
                  <c:v>180.44737243652344</c:v>
                </c:pt>
                <c:pt idx="2326">
                  <c:v>180.15073776245117</c:v>
                </c:pt>
                <c:pt idx="2327">
                  <c:v>180.31553649902344</c:v>
                </c:pt>
                <c:pt idx="2328">
                  <c:v>180.44737243652344</c:v>
                </c:pt>
                <c:pt idx="2329">
                  <c:v>180.61216735839844</c:v>
                </c:pt>
                <c:pt idx="2330">
                  <c:v>180.77696228027338</c:v>
                </c:pt>
                <c:pt idx="2331">
                  <c:v>180.64512634277349</c:v>
                </c:pt>
                <c:pt idx="2332">
                  <c:v>180.77696228027338</c:v>
                </c:pt>
                <c:pt idx="2333">
                  <c:v>180.77696228027338</c:v>
                </c:pt>
                <c:pt idx="2334">
                  <c:v>181.00767517089835</c:v>
                </c:pt>
                <c:pt idx="2335">
                  <c:v>180.80992126464835</c:v>
                </c:pt>
                <c:pt idx="2336">
                  <c:v>180.54624938964844</c:v>
                </c:pt>
                <c:pt idx="2337">
                  <c:v>180.71104431152344</c:v>
                </c:pt>
                <c:pt idx="2338">
                  <c:v>180.57920837402344</c:v>
                </c:pt>
                <c:pt idx="2339">
                  <c:v>180.21665954589835</c:v>
                </c:pt>
                <c:pt idx="2340">
                  <c:v>180.34849548339844</c:v>
                </c:pt>
                <c:pt idx="2341">
                  <c:v>180.31553649902344</c:v>
                </c:pt>
                <c:pt idx="2342">
                  <c:v>180.24961853027338</c:v>
                </c:pt>
                <c:pt idx="2343">
                  <c:v>180.51329040527344</c:v>
                </c:pt>
                <c:pt idx="2344">
                  <c:v>180.44737243652344</c:v>
                </c:pt>
                <c:pt idx="2345">
                  <c:v>180.57920837402344</c:v>
                </c:pt>
                <c:pt idx="2346">
                  <c:v>180.48033142089844</c:v>
                </c:pt>
                <c:pt idx="2347">
                  <c:v>180.77696228027338</c:v>
                </c:pt>
                <c:pt idx="2348">
                  <c:v>180.44737243652344</c:v>
                </c:pt>
                <c:pt idx="2349">
                  <c:v>180.61216735839844</c:v>
                </c:pt>
                <c:pt idx="2350">
                  <c:v>180.67808532714835</c:v>
                </c:pt>
                <c:pt idx="2351">
                  <c:v>180.51329040527344</c:v>
                </c:pt>
                <c:pt idx="2352">
                  <c:v>180.67808532714835</c:v>
                </c:pt>
                <c:pt idx="2353">
                  <c:v>180.57920837402344</c:v>
                </c:pt>
                <c:pt idx="2354">
                  <c:v>180.34849548339844</c:v>
                </c:pt>
                <c:pt idx="2355">
                  <c:v>180.44737243652344</c:v>
                </c:pt>
                <c:pt idx="2356">
                  <c:v>180.34849548339844</c:v>
                </c:pt>
                <c:pt idx="2357">
                  <c:v>180.21665954589835</c:v>
                </c:pt>
                <c:pt idx="2358">
                  <c:v>180.44737243652344</c:v>
                </c:pt>
                <c:pt idx="2359">
                  <c:v>180.05186462402338</c:v>
                </c:pt>
                <c:pt idx="2360">
                  <c:v>180.18370056152338</c:v>
                </c:pt>
                <c:pt idx="2361">
                  <c:v>179.98594665527355</c:v>
                </c:pt>
                <c:pt idx="2362">
                  <c:v>180.15074157714838</c:v>
                </c:pt>
                <c:pt idx="2363">
                  <c:v>180.05186462402338</c:v>
                </c:pt>
                <c:pt idx="2364">
                  <c:v>180.15074157714838</c:v>
                </c:pt>
                <c:pt idx="2365">
                  <c:v>179.98594665527355</c:v>
                </c:pt>
                <c:pt idx="2366">
                  <c:v>180.05186462402338</c:v>
                </c:pt>
                <c:pt idx="2367">
                  <c:v>179.82115173339838</c:v>
                </c:pt>
                <c:pt idx="2368">
                  <c:v>179.59043884277355</c:v>
                </c:pt>
                <c:pt idx="2369">
                  <c:v>180.08482360839838</c:v>
                </c:pt>
                <c:pt idx="2370">
                  <c:v>179.82115173339838</c:v>
                </c:pt>
                <c:pt idx="2371">
                  <c:v>179.68931579589835</c:v>
                </c:pt>
                <c:pt idx="2372">
                  <c:v>179.62339782714838</c:v>
                </c:pt>
                <c:pt idx="2373">
                  <c:v>179.52451705932617</c:v>
                </c:pt>
                <c:pt idx="2374">
                  <c:v>179.72227478027344</c:v>
                </c:pt>
                <c:pt idx="2375">
                  <c:v>179.82115173339838</c:v>
                </c:pt>
                <c:pt idx="2376">
                  <c:v>180.18370056152338</c:v>
                </c:pt>
                <c:pt idx="2377">
                  <c:v>180.05186462402338</c:v>
                </c:pt>
                <c:pt idx="2378">
                  <c:v>179.88706970214838</c:v>
                </c:pt>
                <c:pt idx="2379">
                  <c:v>179.62339782714838</c:v>
                </c:pt>
                <c:pt idx="2380">
                  <c:v>179.85411071777349</c:v>
                </c:pt>
                <c:pt idx="2381">
                  <c:v>179.52451705932617</c:v>
                </c:pt>
                <c:pt idx="2382">
                  <c:v>179.59043502807617</c:v>
                </c:pt>
                <c:pt idx="2383">
                  <c:v>179.52451705932617</c:v>
                </c:pt>
                <c:pt idx="2384">
                  <c:v>179.26084518432612</c:v>
                </c:pt>
                <c:pt idx="2385">
                  <c:v>178.76646041870117</c:v>
                </c:pt>
                <c:pt idx="2386">
                  <c:v>178.73349761962891</c:v>
                </c:pt>
                <c:pt idx="2387">
                  <c:v>178.63462066650385</c:v>
                </c:pt>
                <c:pt idx="2388">
                  <c:v>178.66758346557612</c:v>
                </c:pt>
                <c:pt idx="2389">
                  <c:v>178.60166168212885</c:v>
                </c:pt>
                <c:pt idx="2390">
                  <c:v>178.63462448120112</c:v>
                </c:pt>
                <c:pt idx="2391">
                  <c:v>178.99717712402344</c:v>
                </c:pt>
                <c:pt idx="2392">
                  <c:v>178.93125534057617</c:v>
                </c:pt>
                <c:pt idx="2393">
                  <c:v>178.83237838745129</c:v>
                </c:pt>
                <c:pt idx="2394">
                  <c:v>179.06308746337885</c:v>
                </c:pt>
                <c:pt idx="2395">
                  <c:v>178.96421051025396</c:v>
                </c:pt>
                <c:pt idx="2396">
                  <c:v>178.83237457275396</c:v>
                </c:pt>
                <c:pt idx="2397">
                  <c:v>178.79941558837885</c:v>
                </c:pt>
                <c:pt idx="2398">
                  <c:v>179.09604644775402</c:v>
                </c:pt>
                <c:pt idx="2399">
                  <c:v>178.93125534057617</c:v>
                </c:pt>
                <c:pt idx="2400">
                  <c:v>179.03012847900396</c:v>
                </c:pt>
                <c:pt idx="2401">
                  <c:v>179.42563629150391</c:v>
                </c:pt>
                <c:pt idx="2402">
                  <c:v>179.06308746337885</c:v>
                </c:pt>
                <c:pt idx="2403">
                  <c:v>179.35971832275396</c:v>
                </c:pt>
                <c:pt idx="2404">
                  <c:v>179.55747222900391</c:v>
                </c:pt>
                <c:pt idx="2405">
                  <c:v>179.95298385620123</c:v>
                </c:pt>
                <c:pt idx="2406">
                  <c:v>179.55747222900391</c:v>
                </c:pt>
                <c:pt idx="2407">
                  <c:v>179.42563629150391</c:v>
                </c:pt>
                <c:pt idx="2408">
                  <c:v>179.39267730712896</c:v>
                </c:pt>
                <c:pt idx="2409">
                  <c:v>179.45859909057617</c:v>
                </c:pt>
                <c:pt idx="2410">
                  <c:v>179.09604644775402</c:v>
                </c:pt>
                <c:pt idx="2411">
                  <c:v>179.35971832275396</c:v>
                </c:pt>
                <c:pt idx="2412">
                  <c:v>179.12900543212885</c:v>
                </c:pt>
                <c:pt idx="2413">
                  <c:v>179.45859527587885</c:v>
                </c:pt>
                <c:pt idx="2414">
                  <c:v>179.49155426025385</c:v>
                </c:pt>
                <c:pt idx="2415">
                  <c:v>179.32675933837891</c:v>
                </c:pt>
                <c:pt idx="2416">
                  <c:v>178.96421051025396</c:v>
                </c:pt>
                <c:pt idx="2417">
                  <c:v>178.86533355712896</c:v>
                </c:pt>
                <c:pt idx="2418">
                  <c:v>179.06308746337885</c:v>
                </c:pt>
                <c:pt idx="2419">
                  <c:v>178.86533355712896</c:v>
                </c:pt>
                <c:pt idx="2420">
                  <c:v>178.93125152587885</c:v>
                </c:pt>
                <c:pt idx="2421">
                  <c:v>179.35971832275396</c:v>
                </c:pt>
                <c:pt idx="2422">
                  <c:v>179.19492340087885</c:v>
                </c:pt>
                <c:pt idx="2423">
                  <c:v>178.86533355712896</c:v>
                </c:pt>
                <c:pt idx="2424">
                  <c:v>178.73349761962891</c:v>
                </c:pt>
                <c:pt idx="2425">
                  <c:v>178.70053863525391</c:v>
                </c:pt>
                <c:pt idx="2426">
                  <c:v>178.76645660400391</c:v>
                </c:pt>
                <c:pt idx="2427">
                  <c:v>178.60166168212885</c:v>
                </c:pt>
                <c:pt idx="2428">
                  <c:v>178.60166168212885</c:v>
                </c:pt>
                <c:pt idx="2429">
                  <c:v>178.73349761962891</c:v>
                </c:pt>
                <c:pt idx="2430">
                  <c:v>178.79941558837885</c:v>
                </c:pt>
                <c:pt idx="2431">
                  <c:v>178.33798980712896</c:v>
                </c:pt>
                <c:pt idx="2432">
                  <c:v>178.50278472900385</c:v>
                </c:pt>
                <c:pt idx="2433">
                  <c:v>178.27207183837885</c:v>
                </c:pt>
                <c:pt idx="2434">
                  <c:v>178.10727691650396</c:v>
                </c:pt>
                <c:pt idx="2435">
                  <c:v>178.23911285400391</c:v>
                </c:pt>
                <c:pt idx="2436">
                  <c:v>178.14023590087885</c:v>
                </c:pt>
                <c:pt idx="2437">
                  <c:v>177.61289215087885</c:v>
                </c:pt>
                <c:pt idx="2438">
                  <c:v>177.77768707275391</c:v>
                </c:pt>
                <c:pt idx="2439">
                  <c:v>178.00839996337891</c:v>
                </c:pt>
                <c:pt idx="2440">
                  <c:v>177.77768707275391</c:v>
                </c:pt>
                <c:pt idx="2441">
                  <c:v>177.94248199462891</c:v>
                </c:pt>
                <c:pt idx="2442">
                  <c:v>178.00839996337891</c:v>
                </c:pt>
                <c:pt idx="2443">
                  <c:v>177.67881011962891</c:v>
                </c:pt>
                <c:pt idx="2444">
                  <c:v>177.90952301025391</c:v>
                </c:pt>
                <c:pt idx="2445">
                  <c:v>177.90952301025391</c:v>
                </c:pt>
                <c:pt idx="2446">
                  <c:v>177.87656402587879</c:v>
                </c:pt>
                <c:pt idx="2447">
                  <c:v>177.64585113525385</c:v>
                </c:pt>
                <c:pt idx="2448">
                  <c:v>177.38217926025396</c:v>
                </c:pt>
                <c:pt idx="2449">
                  <c:v>177.74472808837885</c:v>
                </c:pt>
                <c:pt idx="2450">
                  <c:v>177.97544097900396</c:v>
                </c:pt>
                <c:pt idx="2451">
                  <c:v>177.87656402587879</c:v>
                </c:pt>
                <c:pt idx="2452">
                  <c:v>177.61289215087885</c:v>
                </c:pt>
                <c:pt idx="2453">
                  <c:v>177.61289215087885</c:v>
                </c:pt>
                <c:pt idx="2454">
                  <c:v>177.94248199462891</c:v>
                </c:pt>
                <c:pt idx="2455">
                  <c:v>177.87656402587879</c:v>
                </c:pt>
                <c:pt idx="2456">
                  <c:v>177.84360504150385</c:v>
                </c:pt>
                <c:pt idx="2457">
                  <c:v>177.94248199462891</c:v>
                </c:pt>
                <c:pt idx="2458">
                  <c:v>177.31626129150385</c:v>
                </c:pt>
                <c:pt idx="2459">
                  <c:v>177.38217926025396</c:v>
                </c:pt>
                <c:pt idx="2460">
                  <c:v>177.54697418212885</c:v>
                </c:pt>
                <c:pt idx="2461">
                  <c:v>177.11850738525396</c:v>
                </c:pt>
                <c:pt idx="2462">
                  <c:v>176.95371246337885</c:v>
                </c:pt>
                <c:pt idx="2463">
                  <c:v>177.11850738525396</c:v>
                </c:pt>
                <c:pt idx="2464">
                  <c:v>177.44809722900391</c:v>
                </c:pt>
                <c:pt idx="2465">
                  <c:v>177.38217926025396</c:v>
                </c:pt>
                <c:pt idx="2466">
                  <c:v>177.64585113525385</c:v>
                </c:pt>
                <c:pt idx="2467">
                  <c:v>178.10727691650396</c:v>
                </c:pt>
                <c:pt idx="2468">
                  <c:v>178.30503082275396</c:v>
                </c:pt>
                <c:pt idx="2469">
                  <c:v>177.97544097900396</c:v>
                </c:pt>
                <c:pt idx="2470">
                  <c:v>178.04135894775396</c:v>
                </c:pt>
                <c:pt idx="2471">
                  <c:v>177.94248199462891</c:v>
                </c:pt>
                <c:pt idx="2472">
                  <c:v>177.77768707275391</c:v>
                </c:pt>
                <c:pt idx="2473">
                  <c:v>177.81064605712896</c:v>
                </c:pt>
                <c:pt idx="2474">
                  <c:v>177.97544097900396</c:v>
                </c:pt>
                <c:pt idx="2475">
                  <c:v>177.67881011962891</c:v>
                </c:pt>
                <c:pt idx="2476">
                  <c:v>177.61289215087885</c:v>
                </c:pt>
                <c:pt idx="2477">
                  <c:v>177.41513824462891</c:v>
                </c:pt>
                <c:pt idx="2478">
                  <c:v>177.38217926025396</c:v>
                </c:pt>
                <c:pt idx="2479">
                  <c:v>177.48105621337891</c:v>
                </c:pt>
                <c:pt idx="2480">
                  <c:v>177.41513824462891</c:v>
                </c:pt>
                <c:pt idx="2481">
                  <c:v>177.74472808837885</c:v>
                </c:pt>
                <c:pt idx="2482">
                  <c:v>177.67881011962891</c:v>
                </c:pt>
                <c:pt idx="2483">
                  <c:v>177.51401519775385</c:v>
                </c:pt>
                <c:pt idx="2484">
                  <c:v>177.38217926025396</c:v>
                </c:pt>
                <c:pt idx="2485">
                  <c:v>177.28330230712891</c:v>
                </c:pt>
                <c:pt idx="2486">
                  <c:v>177.38217926025396</c:v>
                </c:pt>
                <c:pt idx="2487">
                  <c:v>177.05258941650396</c:v>
                </c:pt>
                <c:pt idx="2488">
                  <c:v>176.62412261962891</c:v>
                </c:pt>
                <c:pt idx="2489">
                  <c:v>176.65708160400391</c:v>
                </c:pt>
                <c:pt idx="2490">
                  <c:v>176.49228668212896</c:v>
                </c:pt>
                <c:pt idx="2491">
                  <c:v>176.72299957275396</c:v>
                </c:pt>
                <c:pt idx="2492">
                  <c:v>176.72299957275396</c:v>
                </c:pt>
                <c:pt idx="2493">
                  <c:v>176.82187652587891</c:v>
                </c:pt>
                <c:pt idx="2494">
                  <c:v>176.95371246337885</c:v>
                </c:pt>
                <c:pt idx="2495">
                  <c:v>176.88779449462891</c:v>
                </c:pt>
                <c:pt idx="2496">
                  <c:v>176.78891754150396</c:v>
                </c:pt>
                <c:pt idx="2497">
                  <c:v>176.45932769775396</c:v>
                </c:pt>
                <c:pt idx="2498">
                  <c:v>176.52524566650391</c:v>
                </c:pt>
                <c:pt idx="2499">
                  <c:v>176.85483551025396</c:v>
                </c:pt>
                <c:pt idx="2500">
                  <c:v>176.82187652587891</c:v>
                </c:pt>
                <c:pt idx="2501">
                  <c:v>176.78891754150396</c:v>
                </c:pt>
                <c:pt idx="2502">
                  <c:v>176.29453277587879</c:v>
                </c:pt>
                <c:pt idx="2503">
                  <c:v>176.52524566650391</c:v>
                </c:pt>
                <c:pt idx="2504">
                  <c:v>176.72299957275396</c:v>
                </c:pt>
                <c:pt idx="2505">
                  <c:v>176.52524566650391</c:v>
                </c:pt>
                <c:pt idx="2506">
                  <c:v>176.88779449462891</c:v>
                </c:pt>
                <c:pt idx="2507">
                  <c:v>176.69004058837891</c:v>
                </c:pt>
                <c:pt idx="2508">
                  <c:v>176.42636871337891</c:v>
                </c:pt>
                <c:pt idx="2509">
                  <c:v>176.52524566650391</c:v>
                </c:pt>
                <c:pt idx="2510">
                  <c:v>176.59116363525391</c:v>
                </c:pt>
                <c:pt idx="2511">
                  <c:v>176.72299957275396</c:v>
                </c:pt>
                <c:pt idx="2512">
                  <c:v>176.82187652587891</c:v>
                </c:pt>
                <c:pt idx="2513">
                  <c:v>176.55820465087891</c:v>
                </c:pt>
                <c:pt idx="2514">
                  <c:v>176.69004058837891</c:v>
                </c:pt>
                <c:pt idx="2515">
                  <c:v>176.45932769775396</c:v>
                </c:pt>
                <c:pt idx="2516">
                  <c:v>176.65708160400391</c:v>
                </c:pt>
                <c:pt idx="2517">
                  <c:v>176.62412261962891</c:v>
                </c:pt>
                <c:pt idx="2518">
                  <c:v>176.65708160400391</c:v>
                </c:pt>
                <c:pt idx="2519">
                  <c:v>176.36045074462891</c:v>
                </c:pt>
                <c:pt idx="2520">
                  <c:v>176.52524566650391</c:v>
                </c:pt>
                <c:pt idx="2521">
                  <c:v>176.45932769775396</c:v>
                </c:pt>
                <c:pt idx="2522">
                  <c:v>176.45932769775396</c:v>
                </c:pt>
                <c:pt idx="2523">
                  <c:v>176.09677886962891</c:v>
                </c:pt>
                <c:pt idx="2524">
                  <c:v>175.99790191650396</c:v>
                </c:pt>
                <c:pt idx="2525">
                  <c:v>176.12973785400396</c:v>
                </c:pt>
                <c:pt idx="2526">
                  <c:v>176.09677886962891</c:v>
                </c:pt>
                <c:pt idx="2527">
                  <c:v>175.99790191650396</c:v>
                </c:pt>
                <c:pt idx="2528">
                  <c:v>176.12973785400396</c:v>
                </c:pt>
                <c:pt idx="2529">
                  <c:v>176.19565582275385</c:v>
                </c:pt>
                <c:pt idx="2530">
                  <c:v>176.22861480712891</c:v>
                </c:pt>
                <c:pt idx="2531">
                  <c:v>176.36045074462891</c:v>
                </c:pt>
                <c:pt idx="2532">
                  <c:v>176.52524566650391</c:v>
                </c:pt>
                <c:pt idx="2533">
                  <c:v>176.42636871337891</c:v>
                </c:pt>
                <c:pt idx="2534">
                  <c:v>176.36045074462891</c:v>
                </c:pt>
                <c:pt idx="2535">
                  <c:v>176.29453277587879</c:v>
                </c:pt>
                <c:pt idx="2536">
                  <c:v>176.29453277587879</c:v>
                </c:pt>
                <c:pt idx="2537">
                  <c:v>175.89902496337885</c:v>
                </c:pt>
                <c:pt idx="2538">
                  <c:v>176.16269683837891</c:v>
                </c:pt>
                <c:pt idx="2539">
                  <c:v>175.93198394775396</c:v>
                </c:pt>
                <c:pt idx="2540">
                  <c:v>176.03086090087885</c:v>
                </c:pt>
                <c:pt idx="2541">
                  <c:v>176.09677886962891</c:v>
                </c:pt>
                <c:pt idx="2542">
                  <c:v>175.96494293212891</c:v>
                </c:pt>
                <c:pt idx="2543">
                  <c:v>176.16269683837891</c:v>
                </c:pt>
                <c:pt idx="2544">
                  <c:v>175.99790191650396</c:v>
                </c:pt>
                <c:pt idx="2545">
                  <c:v>176.26157379150379</c:v>
                </c:pt>
                <c:pt idx="2546">
                  <c:v>175.76718902587885</c:v>
                </c:pt>
                <c:pt idx="2547">
                  <c:v>175.73423004150391</c:v>
                </c:pt>
                <c:pt idx="2548">
                  <c:v>175.86606597900391</c:v>
                </c:pt>
                <c:pt idx="2549">
                  <c:v>176.12973785400396</c:v>
                </c:pt>
                <c:pt idx="2550">
                  <c:v>176.19565582275385</c:v>
                </c:pt>
                <c:pt idx="2551">
                  <c:v>176.06381988525396</c:v>
                </c:pt>
                <c:pt idx="2552">
                  <c:v>176.03086090087885</c:v>
                </c:pt>
                <c:pt idx="2553">
                  <c:v>176.16269683837891</c:v>
                </c:pt>
                <c:pt idx="2554">
                  <c:v>175.83310699462891</c:v>
                </c:pt>
                <c:pt idx="2555">
                  <c:v>176.06381988525396</c:v>
                </c:pt>
                <c:pt idx="2556">
                  <c:v>176.06381988525396</c:v>
                </c:pt>
                <c:pt idx="2557">
                  <c:v>176.29453277587879</c:v>
                </c:pt>
                <c:pt idx="2558">
                  <c:v>176.19565582275385</c:v>
                </c:pt>
                <c:pt idx="2559">
                  <c:v>176.22861480712891</c:v>
                </c:pt>
                <c:pt idx="2560">
                  <c:v>176.39340972900391</c:v>
                </c:pt>
                <c:pt idx="2561">
                  <c:v>176.62412261962891</c:v>
                </c:pt>
                <c:pt idx="2562">
                  <c:v>176.42636871337891</c:v>
                </c:pt>
                <c:pt idx="2563">
                  <c:v>176.22861480712891</c:v>
                </c:pt>
                <c:pt idx="2564">
                  <c:v>176.39340972900391</c:v>
                </c:pt>
                <c:pt idx="2565">
                  <c:v>176.55820465087891</c:v>
                </c:pt>
                <c:pt idx="2566">
                  <c:v>176.52524566650391</c:v>
                </c:pt>
                <c:pt idx="2567">
                  <c:v>176.45932769775396</c:v>
                </c:pt>
                <c:pt idx="2568">
                  <c:v>176.19565582275385</c:v>
                </c:pt>
                <c:pt idx="2569">
                  <c:v>176.36045074462891</c:v>
                </c:pt>
                <c:pt idx="2570">
                  <c:v>176.45932769775396</c:v>
                </c:pt>
                <c:pt idx="2571">
                  <c:v>176.09677886962891</c:v>
                </c:pt>
                <c:pt idx="2572">
                  <c:v>176.09677886962891</c:v>
                </c:pt>
                <c:pt idx="2573">
                  <c:v>176.19565582275385</c:v>
                </c:pt>
                <c:pt idx="2574">
                  <c:v>176.32749176025396</c:v>
                </c:pt>
                <c:pt idx="2575">
                  <c:v>176.12973785400396</c:v>
                </c:pt>
                <c:pt idx="2576">
                  <c:v>176.36045074462891</c:v>
                </c:pt>
                <c:pt idx="2577">
                  <c:v>176.06381988525396</c:v>
                </c:pt>
                <c:pt idx="2578">
                  <c:v>175.86606597900391</c:v>
                </c:pt>
                <c:pt idx="2579">
                  <c:v>175.96494293212891</c:v>
                </c:pt>
                <c:pt idx="2580">
                  <c:v>175.86606597900391</c:v>
                </c:pt>
                <c:pt idx="2581">
                  <c:v>176.09677886962891</c:v>
                </c:pt>
                <c:pt idx="2582">
                  <c:v>176.36045074462891</c:v>
                </c:pt>
                <c:pt idx="2583">
                  <c:v>176.29453277587879</c:v>
                </c:pt>
                <c:pt idx="2584">
                  <c:v>176.12973785400396</c:v>
                </c:pt>
                <c:pt idx="2585">
                  <c:v>176.06381988525396</c:v>
                </c:pt>
                <c:pt idx="2586">
                  <c:v>176.12973785400396</c:v>
                </c:pt>
                <c:pt idx="2587">
                  <c:v>175.70127105712891</c:v>
                </c:pt>
                <c:pt idx="2588">
                  <c:v>175.73423004150391</c:v>
                </c:pt>
                <c:pt idx="2589">
                  <c:v>175.76718902587885</c:v>
                </c:pt>
                <c:pt idx="2590">
                  <c:v>175.86606597900391</c:v>
                </c:pt>
                <c:pt idx="2591">
                  <c:v>175.89902496337885</c:v>
                </c:pt>
                <c:pt idx="2592">
                  <c:v>175.83310699462891</c:v>
                </c:pt>
                <c:pt idx="2593">
                  <c:v>175.93198394775396</c:v>
                </c:pt>
                <c:pt idx="2594">
                  <c:v>175.99790191650396</c:v>
                </c:pt>
                <c:pt idx="2595">
                  <c:v>175.80014801025402</c:v>
                </c:pt>
                <c:pt idx="2596">
                  <c:v>175.99790191650396</c:v>
                </c:pt>
                <c:pt idx="2597">
                  <c:v>175.89902496337885</c:v>
                </c:pt>
                <c:pt idx="2598">
                  <c:v>176.06381988525396</c:v>
                </c:pt>
                <c:pt idx="2599">
                  <c:v>175.99790191650396</c:v>
                </c:pt>
                <c:pt idx="2600">
                  <c:v>175.76718902587885</c:v>
                </c:pt>
                <c:pt idx="2601">
                  <c:v>175.80014801025402</c:v>
                </c:pt>
                <c:pt idx="2602">
                  <c:v>175.99790191650396</c:v>
                </c:pt>
                <c:pt idx="2603">
                  <c:v>175.73423004150391</c:v>
                </c:pt>
                <c:pt idx="2604">
                  <c:v>175.70127105712891</c:v>
                </c:pt>
                <c:pt idx="2605">
                  <c:v>175.60239410400391</c:v>
                </c:pt>
                <c:pt idx="2606">
                  <c:v>175.66831207275396</c:v>
                </c:pt>
                <c:pt idx="2607">
                  <c:v>175.96494293212891</c:v>
                </c:pt>
                <c:pt idx="2608">
                  <c:v>175.66831207275396</c:v>
                </c:pt>
                <c:pt idx="2609">
                  <c:v>175.89902496337885</c:v>
                </c:pt>
                <c:pt idx="2610">
                  <c:v>175.47055816650385</c:v>
                </c:pt>
                <c:pt idx="2611">
                  <c:v>175.53647613525396</c:v>
                </c:pt>
                <c:pt idx="2612">
                  <c:v>175.20688629150385</c:v>
                </c:pt>
                <c:pt idx="2613">
                  <c:v>175.27280426025385</c:v>
                </c:pt>
                <c:pt idx="2614">
                  <c:v>175.17392730712891</c:v>
                </c:pt>
                <c:pt idx="2615">
                  <c:v>174.87729644775402</c:v>
                </c:pt>
                <c:pt idx="2616">
                  <c:v>175.14096832275391</c:v>
                </c:pt>
                <c:pt idx="2617">
                  <c:v>175.30576324462885</c:v>
                </c:pt>
                <c:pt idx="2618">
                  <c:v>175.30576324462885</c:v>
                </c:pt>
                <c:pt idx="2619">
                  <c:v>175.43759918212891</c:v>
                </c:pt>
                <c:pt idx="2620">
                  <c:v>175.07505035400391</c:v>
                </c:pt>
                <c:pt idx="2621">
                  <c:v>175.20688629150385</c:v>
                </c:pt>
                <c:pt idx="2622">
                  <c:v>174.91025543212885</c:v>
                </c:pt>
                <c:pt idx="2623">
                  <c:v>174.77841949462891</c:v>
                </c:pt>
                <c:pt idx="2624">
                  <c:v>174.84433746337891</c:v>
                </c:pt>
                <c:pt idx="2625">
                  <c:v>174.97617340087885</c:v>
                </c:pt>
                <c:pt idx="2626">
                  <c:v>175.20688629150385</c:v>
                </c:pt>
                <c:pt idx="2627">
                  <c:v>175.07505035400391</c:v>
                </c:pt>
                <c:pt idx="2628">
                  <c:v>175.04209136962891</c:v>
                </c:pt>
                <c:pt idx="2629">
                  <c:v>174.67954254150385</c:v>
                </c:pt>
                <c:pt idx="2630">
                  <c:v>174.84433746337891</c:v>
                </c:pt>
                <c:pt idx="2631">
                  <c:v>174.97617340087885</c:v>
                </c:pt>
                <c:pt idx="2632">
                  <c:v>174.74546051025391</c:v>
                </c:pt>
                <c:pt idx="2633">
                  <c:v>174.41587066650385</c:v>
                </c:pt>
                <c:pt idx="2634">
                  <c:v>174.81137847900396</c:v>
                </c:pt>
                <c:pt idx="2635">
                  <c:v>174.97617340087885</c:v>
                </c:pt>
                <c:pt idx="2636">
                  <c:v>174.94321441650391</c:v>
                </c:pt>
                <c:pt idx="2637">
                  <c:v>174.67954254150385</c:v>
                </c:pt>
                <c:pt idx="2638">
                  <c:v>174.91025543212885</c:v>
                </c:pt>
                <c:pt idx="2639">
                  <c:v>174.84433746337891</c:v>
                </c:pt>
                <c:pt idx="2640">
                  <c:v>175.10800933837891</c:v>
                </c:pt>
                <c:pt idx="2641">
                  <c:v>174.87729644775402</c:v>
                </c:pt>
                <c:pt idx="2642">
                  <c:v>174.77841949462891</c:v>
                </c:pt>
                <c:pt idx="2643">
                  <c:v>174.84433746337891</c:v>
                </c:pt>
                <c:pt idx="2644">
                  <c:v>174.81137847900396</c:v>
                </c:pt>
                <c:pt idx="2645">
                  <c:v>174.44882965087891</c:v>
                </c:pt>
                <c:pt idx="2646">
                  <c:v>174.58066558837885</c:v>
                </c:pt>
                <c:pt idx="2647">
                  <c:v>174.51474761962891</c:v>
                </c:pt>
                <c:pt idx="2648">
                  <c:v>174.71250152587879</c:v>
                </c:pt>
                <c:pt idx="2649">
                  <c:v>174.44882965087891</c:v>
                </c:pt>
                <c:pt idx="2650">
                  <c:v>174.71250152587879</c:v>
                </c:pt>
                <c:pt idx="2651">
                  <c:v>174.51474761962891</c:v>
                </c:pt>
                <c:pt idx="2652">
                  <c:v>174.61362457275385</c:v>
                </c:pt>
                <c:pt idx="2653">
                  <c:v>174.81137847900396</c:v>
                </c:pt>
                <c:pt idx="2654">
                  <c:v>174.77841949462891</c:v>
                </c:pt>
                <c:pt idx="2655">
                  <c:v>175.00913238525396</c:v>
                </c:pt>
                <c:pt idx="2656">
                  <c:v>174.84433746337891</c:v>
                </c:pt>
                <c:pt idx="2657">
                  <c:v>175.10800933837891</c:v>
                </c:pt>
                <c:pt idx="2658">
                  <c:v>174.97617340087885</c:v>
                </c:pt>
                <c:pt idx="2659">
                  <c:v>174.48178863525396</c:v>
                </c:pt>
                <c:pt idx="2660">
                  <c:v>174.48178863525396</c:v>
                </c:pt>
                <c:pt idx="2661">
                  <c:v>174.31699371337885</c:v>
                </c:pt>
                <c:pt idx="2662">
                  <c:v>174.05332183837891</c:v>
                </c:pt>
                <c:pt idx="2663">
                  <c:v>174.21811676025391</c:v>
                </c:pt>
                <c:pt idx="2664">
                  <c:v>174.28403472900385</c:v>
                </c:pt>
                <c:pt idx="2665">
                  <c:v>174.38291168212896</c:v>
                </c:pt>
                <c:pt idx="2666">
                  <c:v>174.44882965087891</c:v>
                </c:pt>
                <c:pt idx="2667">
                  <c:v>174.28403472900385</c:v>
                </c:pt>
                <c:pt idx="2668">
                  <c:v>174.38291168212896</c:v>
                </c:pt>
                <c:pt idx="2669">
                  <c:v>174.67954254150385</c:v>
                </c:pt>
                <c:pt idx="2670">
                  <c:v>174.54770660400391</c:v>
                </c:pt>
                <c:pt idx="2671">
                  <c:v>174.41587066650385</c:v>
                </c:pt>
                <c:pt idx="2672">
                  <c:v>174.25107574462885</c:v>
                </c:pt>
                <c:pt idx="2673">
                  <c:v>174.38291168212896</c:v>
                </c:pt>
                <c:pt idx="2674">
                  <c:v>174.58066558837885</c:v>
                </c:pt>
                <c:pt idx="2675">
                  <c:v>174.84433746337891</c:v>
                </c:pt>
                <c:pt idx="2676">
                  <c:v>174.38291168212896</c:v>
                </c:pt>
                <c:pt idx="2677">
                  <c:v>174.61362457275385</c:v>
                </c:pt>
                <c:pt idx="2678">
                  <c:v>174.54770660400391</c:v>
                </c:pt>
                <c:pt idx="2679">
                  <c:v>174.54770660400391</c:v>
                </c:pt>
                <c:pt idx="2680">
                  <c:v>174.44882965087891</c:v>
                </c:pt>
                <c:pt idx="2681">
                  <c:v>174.64658355712885</c:v>
                </c:pt>
                <c:pt idx="2682">
                  <c:v>174.67954254150385</c:v>
                </c:pt>
                <c:pt idx="2683">
                  <c:v>174.51474761962891</c:v>
                </c:pt>
                <c:pt idx="2684">
                  <c:v>174.48178863525396</c:v>
                </c:pt>
                <c:pt idx="2685">
                  <c:v>174.48178863525396</c:v>
                </c:pt>
                <c:pt idx="2686">
                  <c:v>174.61362457275385</c:v>
                </c:pt>
                <c:pt idx="2687">
                  <c:v>174.38291168212896</c:v>
                </c:pt>
                <c:pt idx="2688">
                  <c:v>174.11923980712891</c:v>
                </c:pt>
                <c:pt idx="2689">
                  <c:v>174.11923980712891</c:v>
                </c:pt>
                <c:pt idx="2690">
                  <c:v>174.34995269775385</c:v>
                </c:pt>
                <c:pt idx="2691">
                  <c:v>174.44882965087891</c:v>
                </c:pt>
                <c:pt idx="2692">
                  <c:v>174.25107574462885</c:v>
                </c:pt>
                <c:pt idx="2693">
                  <c:v>174.15219879150391</c:v>
                </c:pt>
                <c:pt idx="2694">
                  <c:v>174.15219879150391</c:v>
                </c:pt>
                <c:pt idx="2695">
                  <c:v>174.21811676025391</c:v>
                </c:pt>
                <c:pt idx="2696">
                  <c:v>173.95444488525402</c:v>
                </c:pt>
                <c:pt idx="2697">
                  <c:v>173.75669097900391</c:v>
                </c:pt>
                <c:pt idx="2698">
                  <c:v>173.65781402587885</c:v>
                </c:pt>
                <c:pt idx="2699">
                  <c:v>173.55893707275402</c:v>
                </c:pt>
                <c:pt idx="2700">
                  <c:v>173.88852691650402</c:v>
                </c:pt>
                <c:pt idx="2701">
                  <c:v>173.98740386962896</c:v>
                </c:pt>
                <c:pt idx="2702">
                  <c:v>173.95444488525402</c:v>
                </c:pt>
                <c:pt idx="2703">
                  <c:v>174.05332183837891</c:v>
                </c:pt>
                <c:pt idx="2704">
                  <c:v>174.28403472900385</c:v>
                </c:pt>
                <c:pt idx="2705">
                  <c:v>173.85556793212891</c:v>
                </c:pt>
                <c:pt idx="2706">
                  <c:v>173.92148590087891</c:v>
                </c:pt>
                <c:pt idx="2707">
                  <c:v>173.78964996337885</c:v>
                </c:pt>
                <c:pt idx="2708">
                  <c:v>173.95444488525402</c:v>
                </c:pt>
                <c:pt idx="2709">
                  <c:v>174.08628082275396</c:v>
                </c:pt>
                <c:pt idx="2710">
                  <c:v>173.75669097900391</c:v>
                </c:pt>
                <c:pt idx="2711">
                  <c:v>173.92148590087891</c:v>
                </c:pt>
                <c:pt idx="2712">
                  <c:v>173.98740386962896</c:v>
                </c:pt>
                <c:pt idx="2713">
                  <c:v>173.95444488525402</c:v>
                </c:pt>
                <c:pt idx="2714">
                  <c:v>173.88852691650402</c:v>
                </c:pt>
                <c:pt idx="2715">
                  <c:v>173.78964996337885</c:v>
                </c:pt>
                <c:pt idx="2716">
                  <c:v>173.62485504150385</c:v>
                </c:pt>
                <c:pt idx="2717">
                  <c:v>173.72373199462885</c:v>
                </c:pt>
                <c:pt idx="2718">
                  <c:v>173.55893707275402</c:v>
                </c:pt>
                <c:pt idx="2719">
                  <c:v>173.85556793212891</c:v>
                </c:pt>
                <c:pt idx="2720">
                  <c:v>173.85556793212891</c:v>
                </c:pt>
                <c:pt idx="2721">
                  <c:v>173.88852691650402</c:v>
                </c:pt>
                <c:pt idx="2722">
                  <c:v>173.92148590087891</c:v>
                </c:pt>
                <c:pt idx="2723">
                  <c:v>174.21811676025391</c:v>
                </c:pt>
                <c:pt idx="2724">
                  <c:v>173.92148590087891</c:v>
                </c:pt>
                <c:pt idx="2725">
                  <c:v>173.95444488525402</c:v>
                </c:pt>
                <c:pt idx="2726">
                  <c:v>173.72373199462885</c:v>
                </c:pt>
                <c:pt idx="2727">
                  <c:v>173.98740386962896</c:v>
                </c:pt>
                <c:pt idx="2728">
                  <c:v>173.75669097900391</c:v>
                </c:pt>
                <c:pt idx="2729">
                  <c:v>173.95444488525402</c:v>
                </c:pt>
                <c:pt idx="2730">
                  <c:v>173.78964996337885</c:v>
                </c:pt>
                <c:pt idx="2731">
                  <c:v>173.65781402587885</c:v>
                </c:pt>
                <c:pt idx="2732">
                  <c:v>173.69077301025391</c:v>
                </c:pt>
                <c:pt idx="2733">
                  <c:v>173.92148590087891</c:v>
                </c:pt>
                <c:pt idx="2734">
                  <c:v>173.75669097900391</c:v>
                </c:pt>
                <c:pt idx="2735">
                  <c:v>173.52597808837891</c:v>
                </c:pt>
                <c:pt idx="2736">
                  <c:v>173.42710113525396</c:v>
                </c:pt>
                <c:pt idx="2737">
                  <c:v>173.46006011962891</c:v>
                </c:pt>
                <c:pt idx="2738">
                  <c:v>173.52597808837891</c:v>
                </c:pt>
                <c:pt idx="2739">
                  <c:v>173.75669097900391</c:v>
                </c:pt>
                <c:pt idx="2740">
                  <c:v>173.78964996337885</c:v>
                </c:pt>
                <c:pt idx="2741">
                  <c:v>173.52597808837891</c:v>
                </c:pt>
                <c:pt idx="2742">
                  <c:v>173.26230621337891</c:v>
                </c:pt>
                <c:pt idx="2743">
                  <c:v>173.32822418212896</c:v>
                </c:pt>
                <c:pt idx="2744">
                  <c:v>173.42710113525396</c:v>
                </c:pt>
                <c:pt idx="2745">
                  <c:v>173.78964996337885</c:v>
                </c:pt>
                <c:pt idx="2746">
                  <c:v>173.55893707275402</c:v>
                </c:pt>
                <c:pt idx="2747">
                  <c:v>173.39414215087891</c:v>
                </c:pt>
                <c:pt idx="2748">
                  <c:v>173.46006011962891</c:v>
                </c:pt>
                <c:pt idx="2749">
                  <c:v>173.52597808837891</c:v>
                </c:pt>
                <c:pt idx="2750">
                  <c:v>173.75669097900391</c:v>
                </c:pt>
                <c:pt idx="2751">
                  <c:v>173.52597808837891</c:v>
                </c:pt>
                <c:pt idx="2752">
                  <c:v>173.59189605712896</c:v>
                </c:pt>
                <c:pt idx="2753">
                  <c:v>173.62485504150385</c:v>
                </c:pt>
                <c:pt idx="2754">
                  <c:v>173.39414215087891</c:v>
                </c:pt>
                <c:pt idx="2755">
                  <c:v>173.72373199462885</c:v>
                </c:pt>
                <c:pt idx="2756">
                  <c:v>173.49301910400391</c:v>
                </c:pt>
                <c:pt idx="2757">
                  <c:v>173.52597808837891</c:v>
                </c:pt>
                <c:pt idx="2758">
                  <c:v>173.36118316650391</c:v>
                </c:pt>
                <c:pt idx="2759">
                  <c:v>173.32822418212896</c:v>
                </c:pt>
                <c:pt idx="2760">
                  <c:v>173.46006011962891</c:v>
                </c:pt>
                <c:pt idx="2761">
                  <c:v>173.49301910400391</c:v>
                </c:pt>
                <c:pt idx="2762">
                  <c:v>173.16342926025391</c:v>
                </c:pt>
                <c:pt idx="2763">
                  <c:v>173.32822418212896</c:v>
                </c:pt>
                <c:pt idx="2764">
                  <c:v>173.22934722900391</c:v>
                </c:pt>
                <c:pt idx="2765">
                  <c:v>173.32822418212896</c:v>
                </c:pt>
                <c:pt idx="2766">
                  <c:v>173.26230621337891</c:v>
                </c:pt>
                <c:pt idx="2767">
                  <c:v>173.09751129150385</c:v>
                </c:pt>
                <c:pt idx="2768">
                  <c:v>173.03159332275391</c:v>
                </c:pt>
                <c:pt idx="2769">
                  <c:v>172.86679840087891</c:v>
                </c:pt>
                <c:pt idx="2770">
                  <c:v>172.57016754150391</c:v>
                </c:pt>
                <c:pt idx="2771">
                  <c:v>172.89975738525396</c:v>
                </c:pt>
                <c:pt idx="2772">
                  <c:v>173.03159332275391</c:v>
                </c:pt>
                <c:pt idx="2773">
                  <c:v>172.89975738525396</c:v>
                </c:pt>
                <c:pt idx="2774">
                  <c:v>173.13047027587885</c:v>
                </c:pt>
                <c:pt idx="2775">
                  <c:v>172.96567535400391</c:v>
                </c:pt>
                <c:pt idx="2776">
                  <c:v>173.13047027587885</c:v>
                </c:pt>
                <c:pt idx="2777">
                  <c:v>172.89975738525396</c:v>
                </c:pt>
                <c:pt idx="2778">
                  <c:v>172.96567535400391</c:v>
                </c:pt>
                <c:pt idx="2779">
                  <c:v>173.03159332275391</c:v>
                </c:pt>
                <c:pt idx="2780">
                  <c:v>173.13047027587885</c:v>
                </c:pt>
                <c:pt idx="2781">
                  <c:v>172.89975738525396</c:v>
                </c:pt>
                <c:pt idx="2782">
                  <c:v>172.80088043212891</c:v>
                </c:pt>
                <c:pt idx="2783">
                  <c:v>172.73496246337879</c:v>
                </c:pt>
                <c:pt idx="2784">
                  <c:v>172.70200347900391</c:v>
                </c:pt>
                <c:pt idx="2785">
                  <c:v>172.80088043212891</c:v>
                </c:pt>
                <c:pt idx="2786">
                  <c:v>172.99863433837891</c:v>
                </c:pt>
                <c:pt idx="2787">
                  <c:v>173.03159332275391</c:v>
                </c:pt>
                <c:pt idx="2788">
                  <c:v>172.60312652587885</c:v>
                </c:pt>
                <c:pt idx="2789">
                  <c:v>172.76792144775396</c:v>
                </c:pt>
                <c:pt idx="2790">
                  <c:v>172.63608551025391</c:v>
                </c:pt>
                <c:pt idx="2791">
                  <c:v>172.83383941650396</c:v>
                </c:pt>
                <c:pt idx="2792">
                  <c:v>172.70200347900391</c:v>
                </c:pt>
                <c:pt idx="2793">
                  <c:v>172.73496246337879</c:v>
                </c:pt>
                <c:pt idx="2794">
                  <c:v>172.86679840087891</c:v>
                </c:pt>
                <c:pt idx="2795">
                  <c:v>172.86679840087891</c:v>
                </c:pt>
                <c:pt idx="2796">
                  <c:v>172.86679840087891</c:v>
                </c:pt>
                <c:pt idx="2797">
                  <c:v>172.83383941650396</c:v>
                </c:pt>
                <c:pt idx="2798">
                  <c:v>172.93271636962896</c:v>
                </c:pt>
                <c:pt idx="2799">
                  <c:v>172.76792144775396</c:v>
                </c:pt>
                <c:pt idx="2800">
                  <c:v>172.63608551025391</c:v>
                </c:pt>
                <c:pt idx="2801">
                  <c:v>172.63608551025391</c:v>
                </c:pt>
                <c:pt idx="2802">
                  <c:v>172.70200347900391</c:v>
                </c:pt>
                <c:pt idx="2803">
                  <c:v>172.57016754150391</c:v>
                </c:pt>
                <c:pt idx="2804">
                  <c:v>172.20761871337885</c:v>
                </c:pt>
                <c:pt idx="2805">
                  <c:v>172.83383941650396</c:v>
                </c:pt>
                <c:pt idx="2806">
                  <c:v>172.47129058837891</c:v>
                </c:pt>
                <c:pt idx="2807">
                  <c:v>172.53720855712896</c:v>
                </c:pt>
                <c:pt idx="2808">
                  <c:v>172.40537261962891</c:v>
                </c:pt>
                <c:pt idx="2809">
                  <c:v>172.27353668212885</c:v>
                </c:pt>
                <c:pt idx="2810">
                  <c:v>172.86679840087891</c:v>
                </c:pt>
                <c:pt idx="2811">
                  <c:v>172.86679840087891</c:v>
                </c:pt>
                <c:pt idx="2812">
                  <c:v>172.63608551025391</c:v>
                </c:pt>
                <c:pt idx="2813">
                  <c:v>172.50424957275396</c:v>
                </c:pt>
                <c:pt idx="2814">
                  <c:v>172.24057769775385</c:v>
                </c:pt>
                <c:pt idx="2815">
                  <c:v>172.14170074462885</c:v>
                </c:pt>
                <c:pt idx="2816">
                  <c:v>172.00986480712885</c:v>
                </c:pt>
                <c:pt idx="2817">
                  <c:v>172.00986480712885</c:v>
                </c:pt>
                <c:pt idx="2818">
                  <c:v>172.04282379150385</c:v>
                </c:pt>
                <c:pt idx="2819">
                  <c:v>172.14170074462885</c:v>
                </c:pt>
                <c:pt idx="2820">
                  <c:v>171.94394683837891</c:v>
                </c:pt>
                <c:pt idx="2821">
                  <c:v>171.91098785400396</c:v>
                </c:pt>
                <c:pt idx="2822">
                  <c:v>171.97690582275391</c:v>
                </c:pt>
                <c:pt idx="2823">
                  <c:v>171.87802886962896</c:v>
                </c:pt>
                <c:pt idx="2824">
                  <c:v>171.87802886962896</c:v>
                </c:pt>
                <c:pt idx="2825">
                  <c:v>172.04282379150385</c:v>
                </c:pt>
                <c:pt idx="2826">
                  <c:v>171.84506607055658</c:v>
                </c:pt>
                <c:pt idx="2827">
                  <c:v>171.91098403930656</c:v>
                </c:pt>
                <c:pt idx="2828">
                  <c:v>172.30649566650391</c:v>
                </c:pt>
                <c:pt idx="2829">
                  <c:v>171.97690582275391</c:v>
                </c:pt>
                <c:pt idx="2830">
                  <c:v>172.10874176025391</c:v>
                </c:pt>
                <c:pt idx="2831">
                  <c:v>172.04281997680658</c:v>
                </c:pt>
                <c:pt idx="2832">
                  <c:v>172.37241363525396</c:v>
                </c:pt>
                <c:pt idx="2833">
                  <c:v>172.04282379150385</c:v>
                </c:pt>
                <c:pt idx="2834">
                  <c:v>171.84506607055658</c:v>
                </c:pt>
                <c:pt idx="2835">
                  <c:v>172.07578277587879</c:v>
                </c:pt>
                <c:pt idx="2836">
                  <c:v>172.00986099243158</c:v>
                </c:pt>
                <c:pt idx="2837">
                  <c:v>171.81211090087891</c:v>
                </c:pt>
                <c:pt idx="2838">
                  <c:v>171.71323013305656</c:v>
                </c:pt>
                <c:pt idx="2839">
                  <c:v>171.58139419555658</c:v>
                </c:pt>
                <c:pt idx="2840">
                  <c:v>171.44955825805656</c:v>
                </c:pt>
                <c:pt idx="2841">
                  <c:v>171.21884536743164</c:v>
                </c:pt>
                <c:pt idx="2842">
                  <c:v>171.21884536743164</c:v>
                </c:pt>
                <c:pt idx="2843">
                  <c:v>171.31772232055658</c:v>
                </c:pt>
                <c:pt idx="2844">
                  <c:v>171.41659927368158</c:v>
                </c:pt>
                <c:pt idx="2845">
                  <c:v>171.02109146118158</c:v>
                </c:pt>
                <c:pt idx="2846">
                  <c:v>171.11996841430656</c:v>
                </c:pt>
                <c:pt idx="2847">
                  <c:v>170.88925552368158</c:v>
                </c:pt>
                <c:pt idx="2848">
                  <c:v>170.72446060180656</c:v>
                </c:pt>
                <c:pt idx="2849">
                  <c:v>170.72446060180656</c:v>
                </c:pt>
                <c:pt idx="2850">
                  <c:v>170.49374771118158</c:v>
                </c:pt>
                <c:pt idx="2851">
                  <c:v>170.4278297424317</c:v>
                </c:pt>
                <c:pt idx="2852">
                  <c:v>170.52670669555658</c:v>
                </c:pt>
                <c:pt idx="2853">
                  <c:v>170.39487075805658</c:v>
                </c:pt>
                <c:pt idx="2854">
                  <c:v>170.52670669555658</c:v>
                </c:pt>
                <c:pt idx="2855">
                  <c:v>170.46078872680656</c:v>
                </c:pt>
                <c:pt idx="2856">
                  <c:v>170.29599380493158</c:v>
                </c:pt>
                <c:pt idx="2857">
                  <c:v>170.29599380493158</c:v>
                </c:pt>
                <c:pt idx="2858">
                  <c:v>170.29599380493158</c:v>
                </c:pt>
                <c:pt idx="2859">
                  <c:v>170.23007583618156</c:v>
                </c:pt>
                <c:pt idx="2860">
                  <c:v>170.19711685180664</c:v>
                </c:pt>
                <c:pt idx="2861">
                  <c:v>170.4278297424317</c:v>
                </c:pt>
                <c:pt idx="2862">
                  <c:v>170.19711685180664</c:v>
                </c:pt>
                <c:pt idx="2863">
                  <c:v>170.26303482055656</c:v>
                </c:pt>
                <c:pt idx="2864">
                  <c:v>170.36191177368164</c:v>
                </c:pt>
                <c:pt idx="2865">
                  <c:v>170.69150161743164</c:v>
                </c:pt>
                <c:pt idx="2866">
                  <c:v>170.4278297424317</c:v>
                </c:pt>
                <c:pt idx="2867">
                  <c:v>170.49374771118158</c:v>
                </c:pt>
                <c:pt idx="2868">
                  <c:v>170.49374771118158</c:v>
                </c:pt>
                <c:pt idx="2869">
                  <c:v>170.55966567993156</c:v>
                </c:pt>
                <c:pt idx="2870">
                  <c:v>170.49374771118158</c:v>
                </c:pt>
                <c:pt idx="2871">
                  <c:v>170.29599380493158</c:v>
                </c:pt>
                <c:pt idx="2872">
                  <c:v>170.36191177368164</c:v>
                </c:pt>
                <c:pt idx="2873">
                  <c:v>170.49374771118158</c:v>
                </c:pt>
                <c:pt idx="2874">
                  <c:v>170.55966567993156</c:v>
                </c:pt>
                <c:pt idx="2875">
                  <c:v>170.55966567993156</c:v>
                </c:pt>
                <c:pt idx="2876">
                  <c:v>170.4278297424317</c:v>
                </c:pt>
                <c:pt idx="2877">
                  <c:v>170.75741958618164</c:v>
                </c:pt>
                <c:pt idx="2878">
                  <c:v>170.95517349243164</c:v>
                </c:pt>
                <c:pt idx="2879">
                  <c:v>170.8233375549317</c:v>
                </c:pt>
                <c:pt idx="2880">
                  <c:v>170.62558364868158</c:v>
                </c:pt>
                <c:pt idx="2881">
                  <c:v>170.62558364868158</c:v>
                </c:pt>
                <c:pt idx="2882">
                  <c:v>170.79037857055658</c:v>
                </c:pt>
                <c:pt idx="2883">
                  <c:v>170.72446060180656</c:v>
                </c:pt>
                <c:pt idx="2884">
                  <c:v>170.75741958618164</c:v>
                </c:pt>
                <c:pt idx="2885">
                  <c:v>170.62558364868158</c:v>
                </c:pt>
                <c:pt idx="2886">
                  <c:v>170.55966567993156</c:v>
                </c:pt>
                <c:pt idx="2887">
                  <c:v>170.39487075805658</c:v>
                </c:pt>
                <c:pt idx="2888">
                  <c:v>170.32895278930658</c:v>
                </c:pt>
                <c:pt idx="2889">
                  <c:v>170.06528091430658</c:v>
                </c:pt>
                <c:pt idx="2890">
                  <c:v>170.26303482055656</c:v>
                </c:pt>
                <c:pt idx="2891">
                  <c:v>169.99936294555658</c:v>
                </c:pt>
                <c:pt idx="2892">
                  <c:v>170.0982398986817</c:v>
                </c:pt>
                <c:pt idx="2893">
                  <c:v>169.96640396118158</c:v>
                </c:pt>
                <c:pt idx="2894">
                  <c:v>170.0982398986817</c:v>
                </c:pt>
                <c:pt idx="2895">
                  <c:v>170.03232192993164</c:v>
                </c:pt>
                <c:pt idx="2896">
                  <c:v>169.86752700805664</c:v>
                </c:pt>
                <c:pt idx="2897">
                  <c:v>169.90048599243164</c:v>
                </c:pt>
                <c:pt idx="2898">
                  <c:v>170.03232192993164</c:v>
                </c:pt>
                <c:pt idx="2899">
                  <c:v>170.03232192993164</c:v>
                </c:pt>
                <c:pt idx="2900">
                  <c:v>169.96640396118158</c:v>
                </c:pt>
                <c:pt idx="2901">
                  <c:v>169.6697731018065</c:v>
                </c:pt>
                <c:pt idx="2902">
                  <c:v>169.6697731018065</c:v>
                </c:pt>
                <c:pt idx="2903">
                  <c:v>169.30722427368164</c:v>
                </c:pt>
                <c:pt idx="2904">
                  <c:v>169.57089614868164</c:v>
                </c:pt>
                <c:pt idx="2905">
                  <c:v>169.50497817993158</c:v>
                </c:pt>
                <c:pt idx="2906">
                  <c:v>169.20834732055664</c:v>
                </c:pt>
                <c:pt idx="2907">
                  <c:v>169.34018325805658</c:v>
                </c:pt>
                <c:pt idx="2908">
                  <c:v>169.24130630493164</c:v>
                </c:pt>
                <c:pt idx="2909">
                  <c:v>169.2742652893065</c:v>
                </c:pt>
                <c:pt idx="2910">
                  <c:v>169.30722427368164</c:v>
                </c:pt>
                <c:pt idx="2911">
                  <c:v>169.14242935180664</c:v>
                </c:pt>
                <c:pt idx="2912">
                  <c:v>169.10947036743164</c:v>
                </c:pt>
                <c:pt idx="2913">
                  <c:v>169.47201919555658</c:v>
                </c:pt>
                <c:pt idx="2914">
                  <c:v>168.97763442993158</c:v>
                </c:pt>
                <c:pt idx="2915">
                  <c:v>169.04355239868156</c:v>
                </c:pt>
                <c:pt idx="2916">
                  <c:v>169.10947036743164</c:v>
                </c:pt>
                <c:pt idx="2917">
                  <c:v>169.37314224243164</c:v>
                </c:pt>
                <c:pt idx="2918">
                  <c:v>169.53793716430658</c:v>
                </c:pt>
                <c:pt idx="2919">
                  <c:v>169.40610122680656</c:v>
                </c:pt>
                <c:pt idx="2920">
                  <c:v>169.57089614868164</c:v>
                </c:pt>
                <c:pt idx="2921">
                  <c:v>169.30722427368164</c:v>
                </c:pt>
                <c:pt idx="2922">
                  <c:v>169.01059341430656</c:v>
                </c:pt>
                <c:pt idx="2923">
                  <c:v>169.20834732055664</c:v>
                </c:pt>
                <c:pt idx="2924">
                  <c:v>169.01059341430656</c:v>
                </c:pt>
                <c:pt idx="2925">
                  <c:v>169.34018325805658</c:v>
                </c:pt>
                <c:pt idx="2926">
                  <c:v>169.57089614868164</c:v>
                </c:pt>
                <c:pt idx="2927">
                  <c:v>169.34018325805658</c:v>
                </c:pt>
                <c:pt idx="2928">
                  <c:v>169.24130630493164</c:v>
                </c:pt>
                <c:pt idx="2929">
                  <c:v>169.43906021118156</c:v>
                </c:pt>
                <c:pt idx="2930">
                  <c:v>169.40610122680656</c:v>
                </c:pt>
                <c:pt idx="2931">
                  <c:v>169.24130630493164</c:v>
                </c:pt>
                <c:pt idx="2932">
                  <c:v>169.01059341430656</c:v>
                </c:pt>
                <c:pt idx="2933">
                  <c:v>168.84579849243164</c:v>
                </c:pt>
                <c:pt idx="2934">
                  <c:v>168.74692153930656</c:v>
                </c:pt>
                <c:pt idx="2935">
                  <c:v>168.87875747680658</c:v>
                </c:pt>
                <c:pt idx="2936">
                  <c:v>169.2742652893065</c:v>
                </c:pt>
                <c:pt idx="2937">
                  <c:v>168.97763442993158</c:v>
                </c:pt>
                <c:pt idx="2938">
                  <c:v>169.2742652893065</c:v>
                </c:pt>
                <c:pt idx="2939">
                  <c:v>169.07651138305658</c:v>
                </c:pt>
                <c:pt idx="2940">
                  <c:v>168.91171646118158</c:v>
                </c:pt>
                <c:pt idx="2941">
                  <c:v>168.74692153930656</c:v>
                </c:pt>
                <c:pt idx="2942">
                  <c:v>168.74692153930656</c:v>
                </c:pt>
                <c:pt idx="2943">
                  <c:v>168.58212661743178</c:v>
                </c:pt>
                <c:pt idx="2944">
                  <c:v>168.58212661743178</c:v>
                </c:pt>
                <c:pt idx="2945">
                  <c:v>168.25253677368164</c:v>
                </c:pt>
                <c:pt idx="2946">
                  <c:v>168.18661880493164</c:v>
                </c:pt>
                <c:pt idx="2947">
                  <c:v>168.2195777893065</c:v>
                </c:pt>
                <c:pt idx="2948">
                  <c:v>168.08774185180664</c:v>
                </c:pt>
                <c:pt idx="2949">
                  <c:v>168.35141372680658</c:v>
                </c:pt>
                <c:pt idx="2950">
                  <c:v>168.15365982055656</c:v>
                </c:pt>
                <c:pt idx="2951">
                  <c:v>168.12070083618158</c:v>
                </c:pt>
                <c:pt idx="2952">
                  <c:v>168.12070083618158</c:v>
                </c:pt>
                <c:pt idx="2953">
                  <c:v>168.18661880493164</c:v>
                </c:pt>
                <c:pt idx="2954">
                  <c:v>168.2195777893065</c:v>
                </c:pt>
                <c:pt idx="2955">
                  <c:v>168.38437271118158</c:v>
                </c:pt>
                <c:pt idx="2956">
                  <c:v>167.95590591430658</c:v>
                </c:pt>
                <c:pt idx="2957">
                  <c:v>168.02182388305664</c:v>
                </c:pt>
                <c:pt idx="2958">
                  <c:v>167.95590591430658</c:v>
                </c:pt>
                <c:pt idx="2959">
                  <c:v>167.85702896118164</c:v>
                </c:pt>
                <c:pt idx="2960">
                  <c:v>167.95590591430658</c:v>
                </c:pt>
                <c:pt idx="2961">
                  <c:v>167.88998794555664</c:v>
                </c:pt>
                <c:pt idx="2962">
                  <c:v>167.82406997680658</c:v>
                </c:pt>
                <c:pt idx="2963">
                  <c:v>167.88998794555664</c:v>
                </c:pt>
                <c:pt idx="2964">
                  <c:v>168.05478286743164</c:v>
                </c:pt>
                <c:pt idx="2965">
                  <c:v>168.02182388305664</c:v>
                </c:pt>
                <c:pt idx="2966">
                  <c:v>168.41733169555658</c:v>
                </c:pt>
                <c:pt idx="2967">
                  <c:v>168.12070083618158</c:v>
                </c:pt>
                <c:pt idx="2968">
                  <c:v>168.12070083618158</c:v>
                </c:pt>
                <c:pt idx="2969">
                  <c:v>168.2195777893065</c:v>
                </c:pt>
                <c:pt idx="2970">
                  <c:v>167.98886489868164</c:v>
                </c:pt>
                <c:pt idx="2971">
                  <c:v>168.08774185180664</c:v>
                </c:pt>
                <c:pt idx="2972">
                  <c:v>167.85702896118164</c:v>
                </c:pt>
                <c:pt idx="2973">
                  <c:v>168.05478286743164</c:v>
                </c:pt>
                <c:pt idx="2974">
                  <c:v>167.88998794555664</c:v>
                </c:pt>
                <c:pt idx="2975">
                  <c:v>167.62631607055664</c:v>
                </c:pt>
                <c:pt idx="2976">
                  <c:v>167.95590591430658</c:v>
                </c:pt>
                <c:pt idx="2977">
                  <c:v>167.75815200805658</c:v>
                </c:pt>
                <c:pt idx="2978">
                  <c:v>167.75815200805658</c:v>
                </c:pt>
                <c:pt idx="2979">
                  <c:v>167.52743911743178</c:v>
                </c:pt>
                <c:pt idx="2980">
                  <c:v>167.56039810180658</c:v>
                </c:pt>
                <c:pt idx="2981">
                  <c:v>167.62631607055664</c:v>
                </c:pt>
                <c:pt idx="2982">
                  <c:v>167.42856216430656</c:v>
                </c:pt>
                <c:pt idx="2983">
                  <c:v>167.69223403930658</c:v>
                </c:pt>
                <c:pt idx="2984">
                  <c:v>167.85702896118164</c:v>
                </c:pt>
                <c:pt idx="2985">
                  <c:v>167.9229469299317</c:v>
                </c:pt>
                <c:pt idx="2986">
                  <c:v>167.42856216430656</c:v>
                </c:pt>
                <c:pt idx="2987">
                  <c:v>167.65927505493158</c:v>
                </c:pt>
                <c:pt idx="2988">
                  <c:v>167.56039810180658</c:v>
                </c:pt>
                <c:pt idx="2989">
                  <c:v>167.72519302368158</c:v>
                </c:pt>
                <c:pt idx="2990">
                  <c:v>167.79111099243164</c:v>
                </c:pt>
                <c:pt idx="2991">
                  <c:v>168.02182388305664</c:v>
                </c:pt>
                <c:pt idx="2992">
                  <c:v>167.59335708618158</c:v>
                </c:pt>
                <c:pt idx="2993">
                  <c:v>168.02182388305664</c:v>
                </c:pt>
                <c:pt idx="2994">
                  <c:v>167.9229469299317</c:v>
                </c:pt>
                <c:pt idx="2995">
                  <c:v>167.65927505493158</c:v>
                </c:pt>
                <c:pt idx="2996">
                  <c:v>167.46152114868164</c:v>
                </c:pt>
                <c:pt idx="2997">
                  <c:v>167.56039810180658</c:v>
                </c:pt>
                <c:pt idx="2998">
                  <c:v>167.65927505493158</c:v>
                </c:pt>
                <c:pt idx="2999">
                  <c:v>167.49448013305658</c:v>
                </c:pt>
                <c:pt idx="3000">
                  <c:v>167.69223403930658</c:v>
                </c:pt>
                <c:pt idx="3001">
                  <c:v>167.52743911743178</c:v>
                </c:pt>
                <c:pt idx="3002">
                  <c:v>167.62631607055664</c:v>
                </c:pt>
                <c:pt idx="3003">
                  <c:v>167.06601333618158</c:v>
                </c:pt>
                <c:pt idx="3004">
                  <c:v>167.23080825805658</c:v>
                </c:pt>
                <c:pt idx="3005">
                  <c:v>167.03305435180656</c:v>
                </c:pt>
                <c:pt idx="3006">
                  <c:v>167.19784927368164</c:v>
                </c:pt>
                <c:pt idx="3007">
                  <c:v>167.16489028930656</c:v>
                </c:pt>
                <c:pt idx="3008">
                  <c:v>167.26376724243158</c:v>
                </c:pt>
                <c:pt idx="3009">
                  <c:v>167.32968521118156</c:v>
                </c:pt>
                <c:pt idx="3010">
                  <c:v>167.03305435180656</c:v>
                </c:pt>
                <c:pt idx="3011">
                  <c:v>167.36264419555658</c:v>
                </c:pt>
                <c:pt idx="3012">
                  <c:v>167.32968521118156</c:v>
                </c:pt>
                <c:pt idx="3013">
                  <c:v>166.9671363830567</c:v>
                </c:pt>
                <c:pt idx="3014">
                  <c:v>167.36264419555658</c:v>
                </c:pt>
                <c:pt idx="3015">
                  <c:v>167.56039810180658</c:v>
                </c:pt>
                <c:pt idx="3016">
                  <c:v>167.49448013305658</c:v>
                </c:pt>
                <c:pt idx="3017">
                  <c:v>167.42856216430656</c:v>
                </c:pt>
                <c:pt idx="3018">
                  <c:v>167.29672622680656</c:v>
                </c:pt>
                <c:pt idx="3019">
                  <c:v>167.32968521118156</c:v>
                </c:pt>
                <c:pt idx="3020">
                  <c:v>167.32968521118156</c:v>
                </c:pt>
                <c:pt idx="3021">
                  <c:v>167.32968521118156</c:v>
                </c:pt>
                <c:pt idx="3022">
                  <c:v>167.23080825805658</c:v>
                </c:pt>
                <c:pt idx="3023">
                  <c:v>167.26376724243158</c:v>
                </c:pt>
                <c:pt idx="3024">
                  <c:v>167.46152114868164</c:v>
                </c:pt>
                <c:pt idx="3025">
                  <c:v>167.65927505493158</c:v>
                </c:pt>
                <c:pt idx="3026">
                  <c:v>167.49448013305658</c:v>
                </c:pt>
                <c:pt idx="3027">
                  <c:v>167.56039810180658</c:v>
                </c:pt>
                <c:pt idx="3028">
                  <c:v>167.19784927368164</c:v>
                </c:pt>
                <c:pt idx="3029">
                  <c:v>167.23080825805658</c:v>
                </c:pt>
                <c:pt idx="3030">
                  <c:v>167.13193130493164</c:v>
                </c:pt>
                <c:pt idx="3031">
                  <c:v>167.16489028930656</c:v>
                </c:pt>
                <c:pt idx="3032">
                  <c:v>167.42856216430656</c:v>
                </c:pt>
                <c:pt idx="3033">
                  <c:v>167.06601333618158</c:v>
                </c:pt>
                <c:pt idx="3034">
                  <c:v>167.13193130493164</c:v>
                </c:pt>
                <c:pt idx="3035">
                  <c:v>166.90121841430664</c:v>
                </c:pt>
                <c:pt idx="3036">
                  <c:v>167.09897232055658</c:v>
                </c:pt>
                <c:pt idx="3037">
                  <c:v>166.9671363830567</c:v>
                </c:pt>
                <c:pt idx="3038">
                  <c:v>166.83530044555664</c:v>
                </c:pt>
                <c:pt idx="3039">
                  <c:v>166.86825942993164</c:v>
                </c:pt>
                <c:pt idx="3040">
                  <c:v>166.90121841430664</c:v>
                </c:pt>
                <c:pt idx="3041">
                  <c:v>167.16489028930656</c:v>
                </c:pt>
                <c:pt idx="3042">
                  <c:v>166.73642349243164</c:v>
                </c:pt>
                <c:pt idx="3043">
                  <c:v>166.93417739868164</c:v>
                </c:pt>
                <c:pt idx="3044">
                  <c:v>166.80234146118164</c:v>
                </c:pt>
                <c:pt idx="3045">
                  <c:v>166.93417739868164</c:v>
                </c:pt>
                <c:pt idx="3046">
                  <c:v>166.70346450805656</c:v>
                </c:pt>
                <c:pt idx="3047">
                  <c:v>166.73642349243164</c:v>
                </c:pt>
                <c:pt idx="3048">
                  <c:v>166.53866958618158</c:v>
                </c:pt>
                <c:pt idx="3049">
                  <c:v>166.53866958618158</c:v>
                </c:pt>
                <c:pt idx="3050">
                  <c:v>166.53866958618158</c:v>
                </c:pt>
                <c:pt idx="3051">
                  <c:v>166.67050552368156</c:v>
                </c:pt>
                <c:pt idx="3052">
                  <c:v>166.73642349243164</c:v>
                </c:pt>
                <c:pt idx="3053">
                  <c:v>166.93417739868164</c:v>
                </c:pt>
                <c:pt idx="3054">
                  <c:v>166.76938247680656</c:v>
                </c:pt>
                <c:pt idx="3055">
                  <c:v>166.57162857055658</c:v>
                </c:pt>
                <c:pt idx="3056">
                  <c:v>166.70346450805656</c:v>
                </c:pt>
                <c:pt idx="3057">
                  <c:v>166.57162857055658</c:v>
                </c:pt>
                <c:pt idx="3058">
                  <c:v>166.57162857055658</c:v>
                </c:pt>
                <c:pt idx="3059">
                  <c:v>166.30795669555658</c:v>
                </c:pt>
                <c:pt idx="3060">
                  <c:v>166.24203872680656</c:v>
                </c:pt>
                <c:pt idx="3061">
                  <c:v>166.40683364868164</c:v>
                </c:pt>
                <c:pt idx="3062">
                  <c:v>166.3738746643065</c:v>
                </c:pt>
                <c:pt idx="3063">
                  <c:v>166.40683364868164</c:v>
                </c:pt>
                <c:pt idx="3064">
                  <c:v>166.47275161743164</c:v>
                </c:pt>
                <c:pt idx="3065">
                  <c:v>166.14316177368156</c:v>
                </c:pt>
                <c:pt idx="3066">
                  <c:v>166.07724380493164</c:v>
                </c:pt>
                <c:pt idx="3067">
                  <c:v>166.11020278930656</c:v>
                </c:pt>
                <c:pt idx="3068">
                  <c:v>165.7476539611815</c:v>
                </c:pt>
                <c:pt idx="3069">
                  <c:v>166.30795669555658</c:v>
                </c:pt>
                <c:pt idx="3070">
                  <c:v>165.7146949768065</c:v>
                </c:pt>
                <c:pt idx="3071">
                  <c:v>165.7476539611815</c:v>
                </c:pt>
                <c:pt idx="3072">
                  <c:v>165.48398208618158</c:v>
                </c:pt>
                <c:pt idx="3073">
                  <c:v>165.78061294555658</c:v>
                </c:pt>
                <c:pt idx="3074">
                  <c:v>165.41806411743164</c:v>
                </c:pt>
                <c:pt idx="3075">
                  <c:v>165.38510513305658</c:v>
                </c:pt>
                <c:pt idx="3076">
                  <c:v>165.68173599243164</c:v>
                </c:pt>
                <c:pt idx="3077">
                  <c:v>165.51694107055658</c:v>
                </c:pt>
                <c:pt idx="3078">
                  <c:v>165.78061294555658</c:v>
                </c:pt>
                <c:pt idx="3079">
                  <c:v>165.48398208618158</c:v>
                </c:pt>
                <c:pt idx="3080">
                  <c:v>165.45102310180658</c:v>
                </c:pt>
                <c:pt idx="3081">
                  <c:v>165.28622817993164</c:v>
                </c:pt>
                <c:pt idx="3082">
                  <c:v>165.41806411743164</c:v>
                </c:pt>
                <c:pt idx="3083">
                  <c:v>165.68173599243164</c:v>
                </c:pt>
                <c:pt idx="3084">
                  <c:v>165.18735122680656</c:v>
                </c:pt>
                <c:pt idx="3085">
                  <c:v>165.15439224243164</c:v>
                </c:pt>
                <c:pt idx="3086">
                  <c:v>165.38510513305658</c:v>
                </c:pt>
                <c:pt idx="3087">
                  <c:v>165.45102310180658</c:v>
                </c:pt>
                <c:pt idx="3088">
                  <c:v>165.25326919555656</c:v>
                </c:pt>
                <c:pt idx="3089">
                  <c:v>165.12143325805664</c:v>
                </c:pt>
                <c:pt idx="3090">
                  <c:v>165.08847427368164</c:v>
                </c:pt>
                <c:pt idx="3091">
                  <c:v>165.08847427368164</c:v>
                </c:pt>
                <c:pt idx="3092">
                  <c:v>164.92367935180658</c:v>
                </c:pt>
                <c:pt idx="3093">
                  <c:v>164.66000747680658</c:v>
                </c:pt>
                <c:pt idx="3094">
                  <c:v>164.85776138305664</c:v>
                </c:pt>
                <c:pt idx="3095">
                  <c:v>164.49521255493164</c:v>
                </c:pt>
                <c:pt idx="3096">
                  <c:v>164.72592544555658</c:v>
                </c:pt>
                <c:pt idx="3097">
                  <c:v>164.46225357055658</c:v>
                </c:pt>
                <c:pt idx="3098">
                  <c:v>164.79184341430658</c:v>
                </c:pt>
                <c:pt idx="3099">
                  <c:v>164.56113052368164</c:v>
                </c:pt>
                <c:pt idx="3100">
                  <c:v>164.56113052368164</c:v>
                </c:pt>
                <c:pt idx="3101">
                  <c:v>164.39633560180658</c:v>
                </c:pt>
                <c:pt idx="3102">
                  <c:v>164.39633560180658</c:v>
                </c:pt>
                <c:pt idx="3103">
                  <c:v>164.23154067993158</c:v>
                </c:pt>
                <c:pt idx="3104">
                  <c:v>164.16562271118156</c:v>
                </c:pt>
                <c:pt idx="3105">
                  <c:v>164.03378677368158</c:v>
                </c:pt>
                <c:pt idx="3106">
                  <c:v>164.1326637268065</c:v>
                </c:pt>
                <c:pt idx="3107">
                  <c:v>164.16562271118156</c:v>
                </c:pt>
                <c:pt idx="3108">
                  <c:v>164.00082778930658</c:v>
                </c:pt>
                <c:pt idx="3109">
                  <c:v>164.03378677368158</c:v>
                </c:pt>
                <c:pt idx="3110">
                  <c:v>163.90195083618158</c:v>
                </c:pt>
                <c:pt idx="3111">
                  <c:v>163.93490982055658</c:v>
                </c:pt>
                <c:pt idx="3112">
                  <c:v>164.00082778930658</c:v>
                </c:pt>
                <c:pt idx="3113">
                  <c:v>163.96786880493164</c:v>
                </c:pt>
                <c:pt idx="3114">
                  <c:v>164.09970474243158</c:v>
                </c:pt>
                <c:pt idx="3115">
                  <c:v>164.26449966430656</c:v>
                </c:pt>
                <c:pt idx="3116">
                  <c:v>164.16562271118156</c:v>
                </c:pt>
                <c:pt idx="3117">
                  <c:v>164.39633560180658</c:v>
                </c:pt>
                <c:pt idx="3118">
                  <c:v>164.3633766174317</c:v>
                </c:pt>
                <c:pt idx="3119">
                  <c:v>164.33041763305664</c:v>
                </c:pt>
                <c:pt idx="3120">
                  <c:v>164.39633560180658</c:v>
                </c:pt>
                <c:pt idx="3121">
                  <c:v>164.3633766174317</c:v>
                </c:pt>
                <c:pt idx="3122">
                  <c:v>164.46225357055658</c:v>
                </c:pt>
                <c:pt idx="3123">
                  <c:v>164.19858169555656</c:v>
                </c:pt>
                <c:pt idx="3124">
                  <c:v>164.19858169555656</c:v>
                </c:pt>
                <c:pt idx="3125">
                  <c:v>164.49521255493164</c:v>
                </c:pt>
                <c:pt idx="3126">
                  <c:v>164.49521255493164</c:v>
                </c:pt>
                <c:pt idx="3127">
                  <c:v>164.49521255493164</c:v>
                </c:pt>
                <c:pt idx="3128">
                  <c:v>164.6270484924317</c:v>
                </c:pt>
                <c:pt idx="3129">
                  <c:v>164.49521255493164</c:v>
                </c:pt>
                <c:pt idx="3130">
                  <c:v>164.95663833618164</c:v>
                </c:pt>
                <c:pt idx="3131">
                  <c:v>164.82480239868164</c:v>
                </c:pt>
                <c:pt idx="3132">
                  <c:v>164.46225357055658</c:v>
                </c:pt>
                <c:pt idx="3133">
                  <c:v>164.66000747680658</c:v>
                </c:pt>
                <c:pt idx="3134">
                  <c:v>164.72592544555658</c:v>
                </c:pt>
                <c:pt idx="3135">
                  <c:v>164.49521255493164</c:v>
                </c:pt>
                <c:pt idx="3136">
                  <c:v>164.23154067993158</c:v>
                </c:pt>
                <c:pt idx="3137">
                  <c:v>164.1326637268065</c:v>
                </c:pt>
                <c:pt idx="3138">
                  <c:v>164.06674575805658</c:v>
                </c:pt>
                <c:pt idx="3139">
                  <c:v>164.42929458618158</c:v>
                </c:pt>
                <c:pt idx="3140">
                  <c:v>164.19858169555656</c:v>
                </c:pt>
                <c:pt idx="3141">
                  <c:v>164.16562271118156</c:v>
                </c:pt>
                <c:pt idx="3142">
                  <c:v>163.93490600585937</c:v>
                </c:pt>
                <c:pt idx="3143">
                  <c:v>163.96786880493164</c:v>
                </c:pt>
                <c:pt idx="3144">
                  <c:v>163.90195083618158</c:v>
                </c:pt>
                <c:pt idx="3145">
                  <c:v>163.67123413085935</c:v>
                </c:pt>
                <c:pt idx="3146">
                  <c:v>163.57235717773443</c:v>
                </c:pt>
                <c:pt idx="3147">
                  <c:v>163.7701110839844</c:v>
                </c:pt>
                <c:pt idx="3148">
                  <c:v>163.47348022460935</c:v>
                </c:pt>
                <c:pt idx="3149">
                  <c:v>163.80307006835935</c:v>
                </c:pt>
                <c:pt idx="3150">
                  <c:v>163.80307006835935</c:v>
                </c:pt>
                <c:pt idx="3151">
                  <c:v>163.96786499023437</c:v>
                </c:pt>
                <c:pt idx="3152">
                  <c:v>163.90194702148443</c:v>
                </c:pt>
                <c:pt idx="3153">
                  <c:v>164.16562271118156</c:v>
                </c:pt>
                <c:pt idx="3154">
                  <c:v>163.86899185180664</c:v>
                </c:pt>
                <c:pt idx="3155">
                  <c:v>164.16562271118156</c:v>
                </c:pt>
                <c:pt idx="3156">
                  <c:v>164.00082778930658</c:v>
                </c:pt>
                <c:pt idx="3157">
                  <c:v>164.16561889648437</c:v>
                </c:pt>
                <c:pt idx="3158">
                  <c:v>164.3633766174317</c:v>
                </c:pt>
                <c:pt idx="3159">
                  <c:v>164.00082397460937</c:v>
                </c:pt>
                <c:pt idx="3160">
                  <c:v>163.93490982055658</c:v>
                </c:pt>
                <c:pt idx="3161">
                  <c:v>163.73715209960935</c:v>
                </c:pt>
                <c:pt idx="3162">
                  <c:v>163.67123413085935</c:v>
                </c:pt>
                <c:pt idx="3163">
                  <c:v>163.73715591430656</c:v>
                </c:pt>
                <c:pt idx="3164">
                  <c:v>163.80307388305658</c:v>
                </c:pt>
                <c:pt idx="3165">
                  <c:v>164.23154067993158</c:v>
                </c:pt>
                <c:pt idx="3166">
                  <c:v>163.90195083618158</c:v>
                </c:pt>
                <c:pt idx="3167">
                  <c:v>164.1326637268065</c:v>
                </c:pt>
                <c:pt idx="3168">
                  <c:v>163.83602905273449</c:v>
                </c:pt>
                <c:pt idx="3169">
                  <c:v>163.83602905273449</c:v>
                </c:pt>
                <c:pt idx="3170">
                  <c:v>163.67123413085935</c:v>
                </c:pt>
                <c:pt idx="3171">
                  <c:v>163.67123413085935</c:v>
                </c:pt>
                <c:pt idx="3172">
                  <c:v>163.86898803710943</c:v>
                </c:pt>
                <c:pt idx="3173">
                  <c:v>163.40756225585935</c:v>
                </c:pt>
                <c:pt idx="3174">
                  <c:v>163.57235717773443</c:v>
                </c:pt>
                <c:pt idx="3175">
                  <c:v>163.2427673339844</c:v>
                </c:pt>
                <c:pt idx="3176">
                  <c:v>163.70419311523437</c:v>
                </c:pt>
                <c:pt idx="3177">
                  <c:v>163.37460327148435</c:v>
                </c:pt>
                <c:pt idx="3178">
                  <c:v>163.14389038085935</c:v>
                </c:pt>
                <c:pt idx="3179">
                  <c:v>163.37460327148435</c:v>
                </c:pt>
                <c:pt idx="3180">
                  <c:v>163.34164428710937</c:v>
                </c:pt>
                <c:pt idx="3181">
                  <c:v>163.37460327148435</c:v>
                </c:pt>
                <c:pt idx="3182">
                  <c:v>163.47348022460935</c:v>
                </c:pt>
                <c:pt idx="3183">
                  <c:v>163.20980834960937</c:v>
                </c:pt>
                <c:pt idx="3184">
                  <c:v>163.47348022460935</c:v>
                </c:pt>
                <c:pt idx="3185">
                  <c:v>163.27572631835937</c:v>
                </c:pt>
                <c:pt idx="3186">
                  <c:v>163.53939819335935</c:v>
                </c:pt>
                <c:pt idx="3187">
                  <c:v>163.47348022460935</c:v>
                </c:pt>
                <c:pt idx="3188">
                  <c:v>163.47348022460935</c:v>
                </c:pt>
                <c:pt idx="3189">
                  <c:v>163.44052124023437</c:v>
                </c:pt>
                <c:pt idx="3190">
                  <c:v>163.53939819335935</c:v>
                </c:pt>
                <c:pt idx="3191">
                  <c:v>163.50643920898443</c:v>
                </c:pt>
                <c:pt idx="3192">
                  <c:v>163.53939819335935</c:v>
                </c:pt>
                <c:pt idx="3193">
                  <c:v>163.57235717773443</c:v>
                </c:pt>
                <c:pt idx="3194">
                  <c:v>163.34164428710937</c:v>
                </c:pt>
                <c:pt idx="3195">
                  <c:v>163.53939819335935</c:v>
                </c:pt>
                <c:pt idx="3196">
                  <c:v>163.34164428710937</c:v>
                </c:pt>
                <c:pt idx="3197">
                  <c:v>163.27572631835937</c:v>
                </c:pt>
                <c:pt idx="3198">
                  <c:v>163.27572631835937</c:v>
                </c:pt>
                <c:pt idx="3199">
                  <c:v>163.27572631835937</c:v>
                </c:pt>
                <c:pt idx="3200">
                  <c:v>163.27572631835937</c:v>
                </c:pt>
                <c:pt idx="3201">
                  <c:v>163.47348022460935</c:v>
                </c:pt>
                <c:pt idx="3202">
                  <c:v>163.47348022460935</c:v>
                </c:pt>
                <c:pt idx="3203">
                  <c:v>163.11093139648437</c:v>
                </c:pt>
                <c:pt idx="3204">
                  <c:v>163.30868530273443</c:v>
                </c:pt>
                <c:pt idx="3205">
                  <c:v>163.01205444335935</c:v>
                </c:pt>
                <c:pt idx="3206">
                  <c:v>162.91317749023437</c:v>
                </c:pt>
                <c:pt idx="3207">
                  <c:v>163.27572631835937</c:v>
                </c:pt>
                <c:pt idx="3208">
                  <c:v>163.11093521118156</c:v>
                </c:pt>
                <c:pt idx="3209">
                  <c:v>163.34164428710937</c:v>
                </c:pt>
                <c:pt idx="3210">
                  <c:v>163.34164810180658</c:v>
                </c:pt>
                <c:pt idx="3211">
                  <c:v>163.44052124023437</c:v>
                </c:pt>
                <c:pt idx="3212">
                  <c:v>163.20980834960937</c:v>
                </c:pt>
                <c:pt idx="3213">
                  <c:v>163.2427673339844</c:v>
                </c:pt>
                <c:pt idx="3214">
                  <c:v>163.11093521118156</c:v>
                </c:pt>
                <c:pt idx="3215">
                  <c:v>163.44052124023437</c:v>
                </c:pt>
                <c:pt idx="3216">
                  <c:v>163.04501342773437</c:v>
                </c:pt>
                <c:pt idx="3217">
                  <c:v>162.88021850585943</c:v>
                </c:pt>
                <c:pt idx="3218">
                  <c:v>162.81430053710937</c:v>
                </c:pt>
                <c:pt idx="3219">
                  <c:v>162.84725952148437</c:v>
                </c:pt>
                <c:pt idx="3220">
                  <c:v>162.81430053710937</c:v>
                </c:pt>
                <c:pt idx="3221">
                  <c:v>162.84725952148437</c:v>
                </c:pt>
                <c:pt idx="3222">
                  <c:v>163.07797241210937</c:v>
                </c:pt>
                <c:pt idx="3223">
                  <c:v>163.2427673339844</c:v>
                </c:pt>
                <c:pt idx="3224">
                  <c:v>163.17685317993156</c:v>
                </c:pt>
                <c:pt idx="3225">
                  <c:v>162.94613647460946</c:v>
                </c:pt>
                <c:pt idx="3226">
                  <c:v>162.94613647460946</c:v>
                </c:pt>
                <c:pt idx="3227">
                  <c:v>163.27572631835937</c:v>
                </c:pt>
                <c:pt idx="3228">
                  <c:v>162.84725952148437</c:v>
                </c:pt>
                <c:pt idx="3229">
                  <c:v>163.04501342773437</c:v>
                </c:pt>
                <c:pt idx="3230">
                  <c:v>162.78134155273449</c:v>
                </c:pt>
                <c:pt idx="3231">
                  <c:v>162.78134155273449</c:v>
                </c:pt>
                <c:pt idx="3232">
                  <c:v>162.55062866210937</c:v>
                </c:pt>
                <c:pt idx="3233">
                  <c:v>162.71542739868164</c:v>
                </c:pt>
                <c:pt idx="3234">
                  <c:v>162.81430053710937</c:v>
                </c:pt>
                <c:pt idx="3235">
                  <c:v>162.74838256835935</c:v>
                </c:pt>
                <c:pt idx="3236">
                  <c:v>162.58358764648437</c:v>
                </c:pt>
                <c:pt idx="3237">
                  <c:v>162.88021850585943</c:v>
                </c:pt>
                <c:pt idx="3238">
                  <c:v>163.07797622680656</c:v>
                </c:pt>
                <c:pt idx="3239">
                  <c:v>163.01205825805658</c:v>
                </c:pt>
                <c:pt idx="3240">
                  <c:v>162.68246459960937</c:v>
                </c:pt>
                <c:pt idx="3241">
                  <c:v>162.91317749023437</c:v>
                </c:pt>
                <c:pt idx="3242">
                  <c:v>162.51766967773437</c:v>
                </c:pt>
                <c:pt idx="3243">
                  <c:v>162.84725952148437</c:v>
                </c:pt>
                <c:pt idx="3244">
                  <c:v>162.84725952148437</c:v>
                </c:pt>
                <c:pt idx="3245">
                  <c:v>162.68246459960937</c:v>
                </c:pt>
                <c:pt idx="3246">
                  <c:v>162.68246459960937</c:v>
                </c:pt>
                <c:pt idx="3247">
                  <c:v>162.55062866210937</c:v>
                </c:pt>
                <c:pt idx="3248">
                  <c:v>162.84725952148437</c:v>
                </c:pt>
                <c:pt idx="3249">
                  <c:v>162.55062866210937</c:v>
                </c:pt>
                <c:pt idx="3250">
                  <c:v>162.61654663085935</c:v>
                </c:pt>
                <c:pt idx="3251">
                  <c:v>162.91317749023437</c:v>
                </c:pt>
                <c:pt idx="3252">
                  <c:v>162.74838256835935</c:v>
                </c:pt>
                <c:pt idx="3253">
                  <c:v>162.64950561523435</c:v>
                </c:pt>
                <c:pt idx="3254">
                  <c:v>162.71542358398437</c:v>
                </c:pt>
                <c:pt idx="3255">
                  <c:v>162.35287475585937</c:v>
                </c:pt>
                <c:pt idx="3256">
                  <c:v>162.64950561523435</c:v>
                </c:pt>
                <c:pt idx="3257">
                  <c:v>162.74838256835935</c:v>
                </c:pt>
                <c:pt idx="3258">
                  <c:v>162.71542358398437</c:v>
                </c:pt>
                <c:pt idx="3259">
                  <c:v>162.74838256835935</c:v>
                </c:pt>
                <c:pt idx="3260">
                  <c:v>162.55062866210937</c:v>
                </c:pt>
                <c:pt idx="3261">
                  <c:v>162.68246459960937</c:v>
                </c:pt>
                <c:pt idx="3262">
                  <c:v>162.64950561523435</c:v>
                </c:pt>
                <c:pt idx="3263">
                  <c:v>162.74838256835935</c:v>
                </c:pt>
                <c:pt idx="3264">
                  <c:v>162.51766967773437</c:v>
                </c:pt>
                <c:pt idx="3265">
                  <c:v>162.48471069335935</c:v>
                </c:pt>
                <c:pt idx="3266">
                  <c:v>162.38583374023443</c:v>
                </c:pt>
                <c:pt idx="3267">
                  <c:v>162.28695678710937</c:v>
                </c:pt>
                <c:pt idx="3268">
                  <c:v>162.38583374023443</c:v>
                </c:pt>
                <c:pt idx="3269">
                  <c:v>162.55062866210937</c:v>
                </c:pt>
                <c:pt idx="3270">
                  <c:v>162.48471069335935</c:v>
                </c:pt>
                <c:pt idx="3271">
                  <c:v>162.64950561523435</c:v>
                </c:pt>
                <c:pt idx="3272">
                  <c:v>162.74838256835935</c:v>
                </c:pt>
                <c:pt idx="3273">
                  <c:v>162.68246459960937</c:v>
                </c:pt>
                <c:pt idx="3274">
                  <c:v>162.64950561523435</c:v>
                </c:pt>
                <c:pt idx="3275">
                  <c:v>162.38583374023443</c:v>
                </c:pt>
                <c:pt idx="3276">
                  <c:v>162.12216186523443</c:v>
                </c:pt>
                <c:pt idx="3277">
                  <c:v>162.05624389648443</c:v>
                </c:pt>
                <c:pt idx="3278">
                  <c:v>162.38583374023443</c:v>
                </c:pt>
                <c:pt idx="3279">
                  <c:v>162.25399780273446</c:v>
                </c:pt>
                <c:pt idx="3280">
                  <c:v>161.85848999023449</c:v>
                </c:pt>
                <c:pt idx="3281">
                  <c:v>162.02328491210937</c:v>
                </c:pt>
                <c:pt idx="3282">
                  <c:v>162.22103881835943</c:v>
                </c:pt>
                <c:pt idx="3283">
                  <c:v>162.05624389648443</c:v>
                </c:pt>
                <c:pt idx="3284">
                  <c:v>162.02328491210937</c:v>
                </c:pt>
                <c:pt idx="3285">
                  <c:v>162.08920288085937</c:v>
                </c:pt>
                <c:pt idx="3286">
                  <c:v>162.02328491210937</c:v>
                </c:pt>
                <c:pt idx="3287">
                  <c:v>162.38583374023443</c:v>
                </c:pt>
                <c:pt idx="3288">
                  <c:v>162.31991577148435</c:v>
                </c:pt>
                <c:pt idx="3289">
                  <c:v>162.18807983398443</c:v>
                </c:pt>
                <c:pt idx="3290">
                  <c:v>161.89144897460949</c:v>
                </c:pt>
                <c:pt idx="3291">
                  <c:v>161.75961303710935</c:v>
                </c:pt>
                <c:pt idx="3292">
                  <c:v>161.85848999023449</c:v>
                </c:pt>
                <c:pt idx="3293">
                  <c:v>162.18807983398443</c:v>
                </c:pt>
                <c:pt idx="3294">
                  <c:v>162.35287475585937</c:v>
                </c:pt>
                <c:pt idx="3295">
                  <c:v>161.89144897460949</c:v>
                </c:pt>
                <c:pt idx="3296">
                  <c:v>162.22103881835943</c:v>
                </c:pt>
                <c:pt idx="3297">
                  <c:v>161.95736694335943</c:v>
                </c:pt>
                <c:pt idx="3298">
                  <c:v>162.02328491210937</c:v>
                </c:pt>
                <c:pt idx="3299">
                  <c:v>161.89144897460949</c:v>
                </c:pt>
                <c:pt idx="3300">
                  <c:v>161.7266540527344</c:v>
                </c:pt>
                <c:pt idx="3301">
                  <c:v>161.79257202148435</c:v>
                </c:pt>
                <c:pt idx="3302">
                  <c:v>161.7266540527344</c:v>
                </c:pt>
                <c:pt idx="3303">
                  <c:v>161.75961303710935</c:v>
                </c:pt>
                <c:pt idx="3304">
                  <c:v>161.46298217773443</c:v>
                </c:pt>
                <c:pt idx="3305">
                  <c:v>161.7266540527344</c:v>
                </c:pt>
                <c:pt idx="3306">
                  <c:v>161.43002319335938</c:v>
                </c:pt>
                <c:pt idx="3307">
                  <c:v>161.69369506835929</c:v>
                </c:pt>
                <c:pt idx="3308">
                  <c:v>161.62777709960937</c:v>
                </c:pt>
                <c:pt idx="3309">
                  <c:v>161.39706420898437</c:v>
                </c:pt>
                <c:pt idx="3310">
                  <c:v>161.39706420898437</c:v>
                </c:pt>
                <c:pt idx="3311">
                  <c:v>161.62777709960937</c:v>
                </c:pt>
                <c:pt idx="3312">
                  <c:v>161.23226928710937</c:v>
                </c:pt>
                <c:pt idx="3313">
                  <c:v>161.79257202148435</c:v>
                </c:pt>
                <c:pt idx="3314">
                  <c:v>161.7266540527344</c:v>
                </c:pt>
                <c:pt idx="3315">
                  <c:v>161.75961303710935</c:v>
                </c:pt>
                <c:pt idx="3316">
                  <c:v>161.56185913085935</c:v>
                </c:pt>
                <c:pt idx="3317">
                  <c:v>161.82553100585937</c:v>
                </c:pt>
                <c:pt idx="3318">
                  <c:v>161.89144897460949</c:v>
                </c:pt>
                <c:pt idx="3319">
                  <c:v>162.02328491210937</c:v>
                </c:pt>
                <c:pt idx="3320">
                  <c:v>162.02328491210937</c:v>
                </c:pt>
                <c:pt idx="3321">
                  <c:v>162.22103881835943</c:v>
                </c:pt>
                <c:pt idx="3322">
                  <c:v>162.41879272460938</c:v>
                </c:pt>
                <c:pt idx="3323">
                  <c:v>162.28695678710937</c:v>
                </c:pt>
                <c:pt idx="3324">
                  <c:v>162.22103881835943</c:v>
                </c:pt>
                <c:pt idx="3325">
                  <c:v>161.95736694335943</c:v>
                </c:pt>
                <c:pt idx="3326">
                  <c:v>162.25399780273446</c:v>
                </c:pt>
                <c:pt idx="3327">
                  <c:v>161.92440795898449</c:v>
                </c:pt>
                <c:pt idx="3328">
                  <c:v>161.99032592773443</c:v>
                </c:pt>
                <c:pt idx="3329">
                  <c:v>162.12216186523443</c:v>
                </c:pt>
                <c:pt idx="3330">
                  <c:v>161.89144897460949</c:v>
                </c:pt>
                <c:pt idx="3331">
                  <c:v>161.82553100585937</c:v>
                </c:pt>
                <c:pt idx="3332">
                  <c:v>161.79257202148435</c:v>
                </c:pt>
                <c:pt idx="3333">
                  <c:v>161.49594116210937</c:v>
                </c:pt>
                <c:pt idx="3334">
                  <c:v>161.39706420898437</c:v>
                </c:pt>
                <c:pt idx="3335">
                  <c:v>161.59481811523446</c:v>
                </c:pt>
                <c:pt idx="3336">
                  <c:v>161.92440795898449</c:v>
                </c:pt>
                <c:pt idx="3337">
                  <c:v>161.75961303710935</c:v>
                </c:pt>
                <c:pt idx="3338">
                  <c:v>161.66073608398443</c:v>
                </c:pt>
                <c:pt idx="3339">
                  <c:v>161.7266540527344</c:v>
                </c:pt>
                <c:pt idx="3340">
                  <c:v>161.46298217773443</c:v>
                </c:pt>
                <c:pt idx="3341">
                  <c:v>161.62777709960937</c:v>
                </c:pt>
                <c:pt idx="3342">
                  <c:v>161.56185913085935</c:v>
                </c:pt>
                <c:pt idx="3343">
                  <c:v>161.75961303710935</c:v>
                </c:pt>
                <c:pt idx="3344">
                  <c:v>161.92440795898449</c:v>
                </c:pt>
                <c:pt idx="3345">
                  <c:v>162.02328491210937</c:v>
                </c:pt>
                <c:pt idx="3346">
                  <c:v>161.75961303710935</c:v>
                </c:pt>
                <c:pt idx="3347">
                  <c:v>161.75961303710935</c:v>
                </c:pt>
                <c:pt idx="3348">
                  <c:v>161.92440795898449</c:v>
                </c:pt>
                <c:pt idx="3349">
                  <c:v>161.79257202148435</c:v>
                </c:pt>
                <c:pt idx="3350">
                  <c:v>161.89144897460949</c:v>
                </c:pt>
                <c:pt idx="3351">
                  <c:v>161.75961303710935</c:v>
                </c:pt>
                <c:pt idx="3352">
                  <c:v>161.66073608398443</c:v>
                </c:pt>
                <c:pt idx="3353">
                  <c:v>161.85848999023449</c:v>
                </c:pt>
                <c:pt idx="3354">
                  <c:v>162.05624389648443</c:v>
                </c:pt>
                <c:pt idx="3355">
                  <c:v>161.7266540527344</c:v>
                </c:pt>
                <c:pt idx="3356">
                  <c:v>161.56185913085935</c:v>
                </c:pt>
                <c:pt idx="3357">
                  <c:v>161.7266540527344</c:v>
                </c:pt>
                <c:pt idx="3358">
                  <c:v>161.62777709960937</c:v>
                </c:pt>
                <c:pt idx="3359">
                  <c:v>161.52890014648443</c:v>
                </c:pt>
                <c:pt idx="3360">
                  <c:v>161.46298217773443</c:v>
                </c:pt>
                <c:pt idx="3361">
                  <c:v>161.39706420898437</c:v>
                </c:pt>
                <c:pt idx="3362">
                  <c:v>161.29818725585937</c:v>
                </c:pt>
                <c:pt idx="3363">
                  <c:v>161.23226928710937</c:v>
                </c:pt>
                <c:pt idx="3364">
                  <c:v>161.29818725585937</c:v>
                </c:pt>
                <c:pt idx="3365">
                  <c:v>161.06747436523443</c:v>
                </c:pt>
                <c:pt idx="3366">
                  <c:v>161.39706420898437</c:v>
                </c:pt>
                <c:pt idx="3367">
                  <c:v>161.33114624023449</c:v>
                </c:pt>
                <c:pt idx="3368">
                  <c:v>161.36410522460935</c:v>
                </c:pt>
                <c:pt idx="3369">
                  <c:v>161.49594116210937</c:v>
                </c:pt>
                <c:pt idx="3370">
                  <c:v>161.62777709960937</c:v>
                </c:pt>
                <c:pt idx="3371">
                  <c:v>161.39706420898437</c:v>
                </c:pt>
                <c:pt idx="3372">
                  <c:v>161.33114624023449</c:v>
                </c:pt>
                <c:pt idx="3373">
                  <c:v>161.66073608398443</c:v>
                </c:pt>
                <c:pt idx="3374">
                  <c:v>161.52890014648443</c:v>
                </c:pt>
                <c:pt idx="3375">
                  <c:v>161.36410522460935</c:v>
                </c:pt>
                <c:pt idx="3376">
                  <c:v>161.43002319335938</c:v>
                </c:pt>
                <c:pt idx="3377">
                  <c:v>161.66073608398443</c:v>
                </c:pt>
                <c:pt idx="3378">
                  <c:v>161.52890014648443</c:v>
                </c:pt>
                <c:pt idx="3379">
                  <c:v>161.52890014648443</c:v>
                </c:pt>
                <c:pt idx="3380">
                  <c:v>161.26522827148437</c:v>
                </c:pt>
                <c:pt idx="3381">
                  <c:v>161.59481811523446</c:v>
                </c:pt>
                <c:pt idx="3382">
                  <c:v>161.33114624023449</c:v>
                </c:pt>
                <c:pt idx="3383">
                  <c:v>161.33114624023449</c:v>
                </c:pt>
                <c:pt idx="3384">
                  <c:v>161.03451538085935</c:v>
                </c:pt>
                <c:pt idx="3385">
                  <c:v>161.13339233398437</c:v>
                </c:pt>
                <c:pt idx="3386">
                  <c:v>161.16635131835937</c:v>
                </c:pt>
                <c:pt idx="3387">
                  <c:v>160.96859741210943</c:v>
                </c:pt>
                <c:pt idx="3388">
                  <c:v>161.10043334960943</c:v>
                </c:pt>
                <c:pt idx="3389">
                  <c:v>161.10043334960943</c:v>
                </c:pt>
                <c:pt idx="3390">
                  <c:v>160.70492553710935</c:v>
                </c:pt>
                <c:pt idx="3391">
                  <c:v>161.13339233398437</c:v>
                </c:pt>
                <c:pt idx="3392">
                  <c:v>161.03451538085935</c:v>
                </c:pt>
                <c:pt idx="3393">
                  <c:v>160.86972045898443</c:v>
                </c:pt>
                <c:pt idx="3394">
                  <c:v>161.06747436523443</c:v>
                </c:pt>
                <c:pt idx="3395">
                  <c:v>160.9026794433594</c:v>
                </c:pt>
                <c:pt idx="3396">
                  <c:v>161.29818725585937</c:v>
                </c:pt>
                <c:pt idx="3397">
                  <c:v>160.83676147460937</c:v>
                </c:pt>
                <c:pt idx="3398">
                  <c:v>161.06747436523443</c:v>
                </c:pt>
                <c:pt idx="3399">
                  <c:v>160.96859741210943</c:v>
                </c:pt>
                <c:pt idx="3400">
                  <c:v>160.73788452148435</c:v>
                </c:pt>
                <c:pt idx="3401">
                  <c:v>160.70492553710935</c:v>
                </c:pt>
                <c:pt idx="3402">
                  <c:v>160.70492553710935</c:v>
                </c:pt>
                <c:pt idx="3403">
                  <c:v>160.73788452148435</c:v>
                </c:pt>
                <c:pt idx="3404">
                  <c:v>160.57308959960935</c:v>
                </c:pt>
                <c:pt idx="3405">
                  <c:v>160.63900756835935</c:v>
                </c:pt>
                <c:pt idx="3406">
                  <c:v>160.54013061523443</c:v>
                </c:pt>
                <c:pt idx="3407">
                  <c:v>160.70492553710935</c:v>
                </c:pt>
                <c:pt idx="3408">
                  <c:v>160.44125366210935</c:v>
                </c:pt>
                <c:pt idx="3409">
                  <c:v>160.67196655273443</c:v>
                </c:pt>
                <c:pt idx="3410">
                  <c:v>160.40829467773443</c:v>
                </c:pt>
                <c:pt idx="3411">
                  <c:v>160.50717163085935</c:v>
                </c:pt>
                <c:pt idx="3412">
                  <c:v>160.44125366210935</c:v>
                </c:pt>
                <c:pt idx="3413">
                  <c:v>160.44125366210935</c:v>
                </c:pt>
                <c:pt idx="3414">
                  <c:v>160.27645874023437</c:v>
                </c:pt>
                <c:pt idx="3415">
                  <c:v>160.27645874023437</c:v>
                </c:pt>
                <c:pt idx="3416">
                  <c:v>160.73788452148435</c:v>
                </c:pt>
                <c:pt idx="3417">
                  <c:v>160.77084350585938</c:v>
                </c:pt>
                <c:pt idx="3418">
                  <c:v>160.77084350585938</c:v>
                </c:pt>
                <c:pt idx="3419">
                  <c:v>160.50717163085935</c:v>
                </c:pt>
                <c:pt idx="3420">
                  <c:v>160.67196655273443</c:v>
                </c:pt>
                <c:pt idx="3421">
                  <c:v>160.73788452148435</c:v>
                </c:pt>
                <c:pt idx="3422">
                  <c:v>160.37533569335935</c:v>
                </c:pt>
                <c:pt idx="3423">
                  <c:v>160.60604858398446</c:v>
                </c:pt>
                <c:pt idx="3424">
                  <c:v>160.47421264648437</c:v>
                </c:pt>
                <c:pt idx="3425">
                  <c:v>160.50717163085935</c:v>
                </c:pt>
                <c:pt idx="3426">
                  <c:v>160.34237670898443</c:v>
                </c:pt>
                <c:pt idx="3427">
                  <c:v>160.40829467773443</c:v>
                </c:pt>
                <c:pt idx="3428">
                  <c:v>160.24349975585935</c:v>
                </c:pt>
                <c:pt idx="3429">
                  <c:v>160.67196655273443</c:v>
                </c:pt>
                <c:pt idx="3430">
                  <c:v>160.60604858398446</c:v>
                </c:pt>
                <c:pt idx="3431">
                  <c:v>160.40829467773443</c:v>
                </c:pt>
                <c:pt idx="3432">
                  <c:v>160.34237670898443</c:v>
                </c:pt>
                <c:pt idx="3433">
                  <c:v>160.17758178710935</c:v>
                </c:pt>
                <c:pt idx="3434">
                  <c:v>159.81503295898443</c:v>
                </c:pt>
                <c:pt idx="3435">
                  <c:v>160.04574584960937</c:v>
                </c:pt>
                <c:pt idx="3436">
                  <c:v>160.14462280273437</c:v>
                </c:pt>
                <c:pt idx="3437">
                  <c:v>160.40829467773443</c:v>
                </c:pt>
                <c:pt idx="3438">
                  <c:v>160.67196655273443</c:v>
                </c:pt>
                <c:pt idx="3439">
                  <c:v>160.34237670898443</c:v>
                </c:pt>
                <c:pt idx="3440">
                  <c:v>160.44125366210935</c:v>
                </c:pt>
                <c:pt idx="3441">
                  <c:v>160.44125366210935</c:v>
                </c:pt>
                <c:pt idx="3442">
                  <c:v>160.27645874023437</c:v>
                </c:pt>
                <c:pt idx="3443">
                  <c:v>160.24349975585935</c:v>
                </c:pt>
                <c:pt idx="3444">
                  <c:v>160.21054077148435</c:v>
                </c:pt>
                <c:pt idx="3445">
                  <c:v>160.01278686523443</c:v>
                </c:pt>
                <c:pt idx="3446">
                  <c:v>159.71615600585935</c:v>
                </c:pt>
                <c:pt idx="3447">
                  <c:v>159.61727905273443</c:v>
                </c:pt>
                <c:pt idx="3448">
                  <c:v>160.04574584960937</c:v>
                </c:pt>
                <c:pt idx="3449">
                  <c:v>159.9468688964844</c:v>
                </c:pt>
                <c:pt idx="3450">
                  <c:v>159.9468688964844</c:v>
                </c:pt>
                <c:pt idx="3451">
                  <c:v>159.97982788085937</c:v>
                </c:pt>
                <c:pt idx="3452">
                  <c:v>159.91390991210937</c:v>
                </c:pt>
                <c:pt idx="3453">
                  <c:v>159.35360717773443</c:v>
                </c:pt>
                <c:pt idx="3454">
                  <c:v>159.71615600585935</c:v>
                </c:pt>
                <c:pt idx="3455">
                  <c:v>159.68319702148437</c:v>
                </c:pt>
                <c:pt idx="3456">
                  <c:v>159.58432006835937</c:v>
                </c:pt>
                <c:pt idx="3457">
                  <c:v>159.84799194335937</c:v>
                </c:pt>
                <c:pt idx="3458">
                  <c:v>160.14462280273437</c:v>
                </c:pt>
                <c:pt idx="3459">
                  <c:v>159.68319702148437</c:v>
                </c:pt>
                <c:pt idx="3460">
                  <c:v>159.61727905273443</c:v>
                </c:pt>
                <c:pt idx="3461">
                  <c:v>159.91390991210937</c:v>
                </c:pt>
                <c:pt idx="3462">
                  <c:v>159.61727905273443</c:v>
                </c:pt>
                <c:pt idx="3463">
                  <c:v>159.97982788085937</c:v>
                </c:pt>
                <c:pt idx="3464">
                  <c:v>159.97982788085937</c:v>
                </c:pt>
                <c:pt idx="3465">
                  <c:v>160.0787048339844</c:v>
                </c:pt>
                <c:pt idx="3466">
                  <c:v>160.37533569335935</c:v>
                </c:pt>
                <c:pt idx="3467">
                  <c:v>160.27645874023437</c:v>
                </c:pt>
                <c:pt idx="3468">
                  <c:v>160.47421264648437</c:v>
                </c:pt>
                <c:pt idx="3469">
                  <c:v>160.24349975585935</c:v>
                </c:pt>
                <c:pt idx="3470">
                  <c:v>160.01278686523443</c:v>
                </c:pt>
                <c:pt idx="3471">
                  <c:v>159.88095092773443</c:v>
                </c:pt>
                <c:pt idx="3472">
                  <c:v>160.17758178710935</c:v>
                </c:pt>
                <c:pt idx="3473">
                  <c:v>160.21054077148435</c:v>
                </c:pt>
                <c:pt idx="3474">
                  <c:v>160.27645874023437</c:v>
                </c:pt>
                <c:pt idx="3475">
                  <c:v>160.24349975585935</c:v>
                </c:pt>
                <c:pt idx="3476">
                  <c:v>160.11166381835935</c:v>
                </c:pt>
                <c:pt idx="3477">
                  <c:v>160.11166381835935</c:v>
                </c:pt>
                <c:pt idx="3478">
                  <c:v>159.97982788085937</c:v>
                </c:pt>
                <c:pt idx="3479">
                  <c:v>159.78207397460937</c:v>
                </c:pt>
                <c:pt idx="3480">
                  <c:v>159.84799194335937</c:v>
                </c:pt>
                <c:pt idx="3481">
                  <c:v>159.68319702148437</c:v>
                </c:pt>
                <c:pt idx="3482">
                  <c:v>159.74911499023435</c:v>
                </c:pt>
                <c:pt idx="3483">
                  <c:v>159.84799194335937</c:v>
                </c:pt>
                <c:pt idx="3484">
                  <c:v>159.88095092773443</c:v>
                </c:pt>
                <c:pt idx="3485">
                  <c:v>159.78207397460937</c:v>
                </c:pt>
                <c:pt idx="3486">
                  <c:v>159.74911499023435</c:v>
                </c:pt>
                <c:pt idx="3487">
                  <c:v>159.58432006835937</c:v>
                </c:pt>
                <c:pt idx="3488">
                  <c:v>159.55136108398443</c:v>
                </c:pt>
                <c:pt idx="3489">
                  <c:v>159.61727905273443</c:v>
                </c:pt>
                <c:pt idx="3490">
                  <c:v>159.61727905273443</c:v>
                </c:pt>
                <c:pt idx="3491">
                  <c:v>159.78207397460937</c:v>
                </c:pt>
                <c:pt idx="3492">
                  <c:v>159.74911499023435</c:v>
                </c:pt>
                <c:pt idx="3493">
                  <c:v>159.74911499023435</c:v>
                </c:pt>
                <c:pt idx="3494">
                  <c:v>159.25473022460938</c:v>
                </c:pt>
                <c:pt idx="3495">
                  <c:v>159.45248413085937</c:v>
                </c:pt>
                <c:pt idx="3496">
                  <c:v>159.35360717773443</c:v>
                </c:pt>
                <c:pt idx="3497">
                  <c:v>159.51840209960937</c:v>
                </c:pt>
                <c:pt idx="3498">
                  <c:v>159.61727905273443</c:v>
                </c:pt>
                <c:pt idx="3499">
                  <c:v>159.81503295898443</c:v>
                </c:pt>
                <c:pt idx="3500">
                  <c:v>159.74911499023435</c:v>
                </c:pt>
                <c:pt idx="3501">
                  <c:v>160.01278686523443</c:v>
                </c:pt>
                <c:pt idx="3502">
                  <c:v>159.45248413085937</c:v>
                </c:pt>
                <c:pt idx="3503">
                  <c:v>159.78207397460937</c:v>
                </c:pt>
                <c:pt idx="3504">
                  <c:v>159.55136108398443</c:v>
                </c:pt>
                <c:pt idx="3505">
                  <c:v>159.68319702148437</c:v>
                </c:pt>
                <c:pt idx="3506">
                  <c:v>159.55136108398443</c:v>
                </c:pt>
                <c:pt idx="3507">
                  <c:v>159.58432006835937</c:v>
                </c:pt>
                <c:pt idx="3508">
                  <c:v>159.51840209960937</c:v>
                </c:pt>
                <c:pt idx="3509">
                  <c:v>159.61727905273443</c:v>
                </c:pt>
                <c:pt idx="3510">
                  <c:v>159.32064819335937</c:v>
                </c:pt>
                <c:pt idx="3511">
                  <c:v>159.38656616210937</c:v>
                </c:pt>
                <c:pt idx="3512">
                  <c:v>159.45248413085937</c:v>
                </c:pt>
                <c:pt idx="3513">
                  <c:v>159.35360717773443</c:v>
                </c:pt>
                <c:pt idx="3514">
                  <c:v>159.25473022460938</c:v>
                </c:pt>
                <c:pt idx="3515">
                  <c:v>159.18881225585937</c:v>
                </c:pt>
                <c:pt idx="3516">
                  <c:v>159.45248413085937</c:v>
                </c:pt>
                <c:pt idx="3517">
                  <c:v>159.25473022460938</c:v>
                </c:pt>
                <c:pt idx="3518">
                  <c:v>159.28768920898437</c:v>
                </c:pt>
                <c:pt idx="3519">
                  <c:v>159.41952514648435</c:v>
                </c:pt>
                <c:pt idx="3520">
                  <c:v>159.12289428710937</c:v>
                </c:pt>
                <c:pt idx="3521">
                  <c:v>159.02401733398443</c:v>
                </c:pt>
                <c:pt idx="3522">
                  <c:v>159.18881225585937</c:v>
                </c:pt>
                <c:pt idx="3523">
                  <c:v>159.25473022460938</c:v>
                </c:pt>
                <c:pt idx="3524">
                  <c:v>159.02401733398443</c:v>
                </c:pt>
                <c:pt idx="3525">
                  <c:v>159.05697631835943</c:v>
                </c:pt>
                <c:pt idx="3526">
                  <c:v>159.02401733398443</c:v>
                </c:pt>
                <c:pt idx="3527">
                  <c:v>158.99105834960943</c:v>
                </c:pt>
                <c:pt idx="3528">
                  <c:v>159.05697631835943</c:v>
                </c:pt>
                <c:pt idx="3529">
                  <c:v>158.79330444335935</c:v>
                </c:pt>
                <c:pt idx="3530">
                  <c:v>158.85922241210943</c:v>
                </c:pt>
                <c:pt idx="3531">
                  <c:v>159.08993530273446</c:v>
                </c:pt>
                <c:pt idx="3532">
                  <c:v>158.85922241210943</c:v>
                </c:pt>
                <c:pt idx="3533">
                  <c:v>158.95809936523449</c:v>
                </c:pt>
                <c:pt idx="3534">
                  <c:v>158.82626342773443</c:v>
                </c:pt>
                <c:pt idx="3535">
                  <c:v>158.85922241210943</c:v>
                </c:pt>
                <c:pt idx="3536">
                  <c:v>158.82626342773443</c:v>
                </c:pt>
                <c:pt idx="3537">
                  <c:v>158.95809936523449</c:v>
                </c:pt>
                <c:pt idx="3538">
                  <c:v>158.99105834960943</c:v>
                </c:pt>
                <c:pt idx="3539">
                  <c:v>158.82626342773443</c:v>
                </c:pt>
                <c:pt idx="3540">
                  <c:v>159.05697631835943</c:v>
                </c:pt>
                <c:pt idx="3541">
                  <c:v>158.85922241210943</c:v>
                </c:pt>
                <c:pt idx="3542">
                  <c:v>159.02401733398443</c:v>
                </c:pt>
                <c:pt idx="3543">
                  <c:v>158.92514038085943</c:v>
                </c:pt>
                <c:pt idx="3544">
                  <c:v>158.85922241210943</c:v>
                </c:pt>
                <c:pt idx="3545">
                  <c:v>159.02401733398443</c:v>
                </c:pt>
                <c:pt idx="3546">
                  <c:v>158.92514038085943</c:v>
                </c:pt>
                <c:pt idx="3547">
                  <c:v>159.05697631835943</c:v>
                </c:pt>
                <c:pt idx="3548">
                  <c:v>158.69442749023443</c:v>
                </c:pt>
                <c:pt idx="3549">
                  <c:v>158.92514038085943</c:v>
                </c:pt>
                <c:pt idx="3550">
                  <c:v>158.79330444335935</c:v>
                </c:pt>
                <c:pt idx="3551">
                  <c:v>158.95809936523449</c:v>
                </c:pt>
                <c:pt idx="3552">
                  <c:v>159.02401733398443</c:v>
                </c:pt>
                <c:pt idx="3553">
                  <c:v>158.76034545898443</c:v>
                </c:pt>
                <c:pt idx="3554">
                  <c:v>159.08993530273446</c:v>
                </c:pt>
                <c:pt idx="3555">
                  <c:v>159.15585327148435</c:v>
                </c:pt>
                <c:pt idx="3556">
                  <c:v>159.22177124023437</c:v>
                </c:pt>
                <c:pt idx="3557">
                  <c:v>159.32064819335937</c:v>
                </c:pt>
                <c:pt idx="3558">
                  <c:v>159.12289428710937</c:v>
                </c:pt>
                <c:pt idx="3559">
                  <c:v>159.41952514648435</c:v>
                </c:pt>
                <c:pt idx="3560">
                  <c:v>159.12289428710937</c:v>
                </c:pt>
                <c:pt idx="3561">
                  <c:v>159.32064819335937</c:v>
                </c:pt>
                <c:pt idx="3562">
                  <c:v>159.05697631835943</c:v>
                </c:pt>
                <c:pt idx="3563">
                  <c:v>159.15585327148435</c:v>
                </c:pt>
                <c:pt idx="3564">
                  <c:v>159.15585327148435</c:v>
                </c:pt>
                <c:pt idx="3565">
                  <c:v>159.32064819335937</c:v>
                </c:pt>
                <c:pt idx="3566">
                  <c:v>159.12289428710937</c:v>
                </c:pt>
                <c:pt idx="3567">
                  <c:v>159.25473022460938</c:v>
                </c:pt>
                <c:pt idx="3568">
                  <c:v>159.08993530273446</c:v>
                </c:pt>
                <c:pt idx="3569">
                  <c:v>158.99105834960943</c:v>
                </c:pt>
                <c:pt idx="3570">
                  <c:v>158.89218139648443</c:v>
                </c:pt>
                <c:pt idx="3571">
                  <c:v>159.12289428710937</c:v>
                </c:pt>
                <c:pt idx="3572">
                  <c:v>158.82626342773443</c:v>
                </c:pt>
                <c:pt idx="3573">
                  <c:v>158.89218139648443</c:v>
                </c:pt>
                <c:pt idx="3574">
                  <c:v>158.62850952148437</c:v>
                </c:pt>
                <c:pt idx="3575">
                  <c:v>158.69442749023443</c:v>
                </c:pt>
                <c:pt idx="3576">
                  <c:v>158.36483764648443</c:v>
                </c:pt>
                <c:pt idx="3577">
                  <c:v>158.33187866210937</c:v>
                </c:pt>
                <c:pt idx="3578">
                  <c:v>158.33187866210937</c:v>
                </c:pt>
                <c:pt idx="3579">
                  <c:v>158.39779663085937</c:v>
                </c:pt>
                <c:pt idx="3580">
                  <c:v>158.13412475585935</c:v>
                </c:pt>
                <c:pt idx="3581">
                  <c:v>158.36483764648443</c:v>
                </c:pt>
                <c:pt idx="3582">
                  <c:v>158.13412475585935</c:v>
                </c:pt>
                <c:pt idx="3583">
                  <c:v>158.26596069335932</c:v>
                </c:pt>
                <c:pt idx="3584">
                  <c:v>158.36483764648443</c:v>
                </c:pt>
                <c:pt idx="3585">
                  <c:v>158.26596069335932</c:v>
                </c:pt>
                <c:pt idx="3586">
                  <c:v>158.33187866210937</c:v>
                </c:pt>
                <c:pt idx="3587">
                  <c:v>158.59555053710935</c:v>
                </c:pt>
                <c:pt idx="3588">
                  <c:v>158.52963256835935</c:v>
                </c:pt>
                <c:pt idx="3589">
                  <c:v>158.52963256835935</c:v>
                </c:pt>
                <c:pt idx="3590">
                  <c:v>158.56259155273446</c:v>
                </c:pt>
                <c:pt idx="3591">
                  <c:v>158.59555053710935</c:v>
                </c:pt>
                <c:pt idx="3592">
                  <c:v>158.56259155273446</c:v>
                </c:pt>
                <c:pt idx="3593">
                  <c:v>158.52963256835935</c:v>
                </c:pt>
                <c:pt idx="3594">
                  <c:v>158.69442749023443</c:v>
                </c:pt>
                <c:pt idx="3595">
                  <c:v>158.56259155273446</c:v>
                </c:pt>
                <c:pt idx="3596">
                  <c:v>158.82626342773443</c:v>
                </c:pt>
                <c:pt idx="3597">
                  <c:v>159.02401733398443</c:v>
                </c:pt>
                <c:pt idx="3598">
                  <c:v>158.82626342773443</c:v>
                </c:pt>
                <c:pt idx="3599">
                  <c:v>158.76034545898443</c:v>
                </c:pt>
                <c:pt idx="3600">
                  <c:v>158.99105834960943</c:v>
                </c:pt>
                <c:pt idx="3601">
                  <c:v>159.12289428710937</c:v>
                </c:pt>
                <c:pt idx="3602">
                  <c:v>159.02401733398443</c:v>
                </c:pt>
                <c:pt idx="3603">
                  <c:v>159.32064819335937</c:v>
                </c:pt>
                <c:pt idx="3604">
                  <c:v>159.28768920898437</c:v>
                </c:pt>
                <c:pt idx="3605">
                  <c:v>159.38656616210937</c:v>
                </c:pt>
                <c:pt idx="3606">
                  <c:v>159.22177124023437</c:v>
                </c:pt>
                <c:pt idx="3607">
                  <c:v>159.25473022460938</c:v>
                </c:pt>
                <c:pt idx="3608">
                  <c:v>159.15585327148435</c:v>
                </c:pt>
                <c:pt idx="3609">
                  <c:v>159.28768920898437</c:v>
                </c:pt>
                <c:pt idx="3610">
                  <c:v>159.12289428710937</c:v>
                </c:pt>
                <c:pt idx="3611">
                  <c:v>159.38656616210937</c:v>
                </c:pt>
                <c:pt idx="3612">
                  <c:v>159.25473022460938</c:v>
                </c:pt>
                <c:pt idx="3613">
                  <c:v>159.35360717773443</c:v>
                </c:pt>
                <c:pt idx="3614">
                  <c:v>159.05697631835943</c:v>
                </c:pt>
                <c:pt idx="3615">
                  <c:v>158.79330444335935</c:v>
                </c:pt>
                <c:pt idx="3616">
                  <c:v>158.95809936523449</c:v>
                </c:pt>
                <c:pt idx="3617">
                  <c:v>158.82626342773443</c:v>
                </c:pt>
                <c:pt idx="3618">
                  <c:v>158.95809936523449</c:v>
                </c:pt>
                <c:pt idx="3619">
                  <c:v>158.66146850585937</c:v>
                </c:pt>
                <c:pt idx="3620">
                  <c:v>158.92514038085943</c:v>
                </c:pt>
                <c:pt idx="3621">
                  <c:v>158.76034545898443</c:v>
                </c:pt>
                <c:pt idx="3622">
                  <c:v>158.76034545898443</c:v>
                </c:pt>
                <c:pt idx="3623">
                  <c:v>158.92514038085943</c:v>
                </c:pt>
                <c:pt idx="3624">
                  <c:v>158.76034545898443</c:v>
                </c:pt>
                <c:pt idx="3625">
                  <c:v>158.92514038085943</c:v>
                </c:pt>
                <c:pt idx="3626">
                  <c:v>158.82626342773443</c:v>
                </c:pt>
                <c:pt idx="3627">
                  <c:v>158.62850952148437</c:v>
                </c:pt>
                <c:pt idx="3628">
                  <c:v>158.66146850585937</c:v>
                </c:pt>
                <c:pt idx="3629">
                  <c:v>158.62850952148437</c:v>
                </c:pt>
                <c:pt idx="3630">
                  <c:v>158.29891967773443</c:v>
                </c:pt>
                <c:pt idx="3631">
                  <c:v>158.66146850585937</c:v>
                </c:pt>
                <c:pt idx="3632">
                  <c:v>158.79330444335935</c:v>
                </c:pt>
                <c:pt idx="3633">
                  <c:v>159.18881225585937</c:v>
                </c:pt>
                <c:pt idx="3634">
                  <c:v>158.89218139648443</c:v>
                </c:pt>
                <c:pt idx="3635">
                  <c:v>158.95809936523449</c:v>
                </c:pt>
                <c:pt idx="3636">
                  <c:v>158.62850952148437</c:v>
                </c:pt>
                <c:pt idx="3637">
                  <c:v>158.69442749023443</c:v>
                </c:pt>
                <c:pt idx="3638">
                  <c:v>158.56259155273446</c:v>
                </c:pt>
                <c:pt idx="3639">
                  <c:v>159.12289428710937</c:v>
                </c:pt>
                <c:pt idx="3640">
                  <c:v>158.76034545898443</c:v>
                </c:pt>
                <c:pt idx="3641">
                  <c:v>158.49667358398437</c:v>
                </c:pt>
                <c:pt idx="3642">
                  <c:v>158.29891967773443</c:v>
                </c:pt>
                <c:pt idx="3643">
                  <c:v>158.69442749023443</c:v>
                </c:pt>
                <c:pt idx="3644">
                  <c:v>158.59555053710935</c:v>
                </c:pt>
                <c:pt idx="3645">
                  <c:v>158.69442749023443</c:v>
                </c:pt>
                <c:pt idx="3646">
                  <c:v>158.82626342773443</c:v>
                </c:pt>
                <c:pt idx="3647">
                  <c:v>158.52963256835935</c:v>
                </c:pt>
                <c:pt idx="3648">
                  <c:v>158.62850952148437</c:v>
                </c:pt>
                <c:pt idx="3649">
                  <c:v>158.62850952148437</c:v>
                </c:pt>
                <c:pt idx="3650">
                  <c:v>158.39779663085937</c:v>
                </c:pt>
                <c:pt idx="3651">
                  <c:v>158.29891967773443</c:v>
                </c:pt>
                <c:pt idx="3652">
                  <c:v>158.4307556152344</c:v>
                </c:pt>
                <c:pt idx="3653">
                  <c:v>158.33187866210937</c:v>
                </c:pt>
                <c:pt idx="3654">
                  <c:v>158.4307556152344</c:v>
                </c:pt>
                <c:pt idx="3655">
                  <c:v>158.52963256835935</c:v>
                </c:pt>
                <c:pt idx="3656">
                  <c:v>158.69442749023443</c:v>
                </c:pt>
                <c:pt idx="3657">
                  <c:v>158.59555053710935</c:v>
                </c:pt>
                <c:pt idx="3658">
                  <c:v>158.46371459960935</c:v>
                </c:pt>
                <c:pt idx="3659">
                  <c:v>158.79330444335935</c:v>
                </c:pt>
                <c:pt idx="3660">
                  <c:v>158.29891967773443</c:v>
                </c:pt>
                <c:pt idx="3661">
                  <c:v>158.4307556152344</c:v>
                </c:pt>
                <c:pt idx="3662">
                  <c:v>158.46371459960935</c:v>
                </c:pt>
                <c:pt idx="3663">
                  <c:v>158.33187866210937</c:v>
                </c:pt>
                <c:pt idx="3664">
                  <c:v>158.52963256835935</c:v>
                </c:pt>
                <c:pt idx="3665">
                  <c:v>158.76034545898443</c:v>
                </c:pt>
                <c:pt idx="3666">
                  <c:v>158.82626342773443</c:v>
                </c:pt>
                <c:pt idx="3667">
                  <c:v>158.52963256835935</c:v>
                </c:pt>
                <c:pt idx="3668">
                  <c:v>158.66146850585937</c:v>
                </c:pt>
                <c:pt idx="3669">
                  <c:v>158.66146850585937</c:v>
                </c:pt>
                <c:pt idx="3670">
                  <c:v>158.59555053710935</c:v>
                </c:pt>
                <c:pt idx="3671">
                  <c:v>158.13412475585935</c:v>
                </c:pt>
                <c:pt idx="3672">
                  <c:v>158.39779663085937</c:v>
                </c:pt>
                <c:pt idx="3673">
                  <c:v>158.33187866210937</c:v>
                </c:pt>
                <c:pt idx="3674">
                  <c:v>158.16708374023437</c:v>
                </c:pt>
                <c:pt idx="3675">
                  <c:v>158.62850952148437</c:v>
                </c:pt>
                <c:pt idx="3676">
                  <c:v>158.33187866210937</c:v>
                </c:pt>
                <c:pt idx="3677">
                  <c:v>158.23300170898435</c:v>
                </c:pt>
                <c:pt idx="3678">
                  <c:v>158.23300170898435</c:v>
                </c:pt>
                <c:pt idx="3679">
                  <c:v>158.20004272460935</c:v>
                </c:pt>
                <c:pt idx="3680">
                  <c:v>158.36483764648443</c:v>
                </c:pt>
                <c:pt idx="3681">
                  <c:v>158.16708374023437</c:v>
                </c:pt>
                <c:pt idx="3682">
                  <c:v>158.23300170898435</c:v>
                </c:pt>
                <c:pt idx="3683">
                  <c:v>158.20004272460935</c:v>
                </c:pt>
                <c:pt idx="3684">
                  <c:v>158.29891967773443</c:v>
                </c:pt>
                <c:pt idx="3685">
                  <c:v>158.20004272460935</c:v>
                </c:pt>
                <c:pt idx="3686">
                  <c:v>157.96932983398443</c:v>
                </c:pt>
                <c:pt idx="3687">
                  <c:v>157.87045288085937</c:v>
                </c:pt>
                <c:pt idx="3688">
                  <c:v>158.03524780273449</c:v>
                </c:pt>
                <c:pt idx="3689">
                  <c:v>158.06820678710943</c:v>
                </c:pt>
                <c:pt idx="3690">
                  <c:v>157.90341186523443</c:v>
                </c:pt>
                <c:pt idx="3691">
                  <c:v>157.60678100585938</c:v>
                </c:pt>
                <c:pt idx="3692">
                  <c:v>158.20004272460935</c:v>
                </c:pt>
                <c:pt idx="3693">
                  <c:v>158.16708374023437</c:v>
                </c:pt>
                <c:pt idx="3694">
                  <c:v>158.16708374023437</c:v>
                </c:pt>
                <c:pt idx="3695">
                  <c:v>158.26596069335932</c:v>
                </c:pt>
                <c:pt idx="3696">
                  <c:v>158.03524780273449</c:v>
                </c:pt>
                <c:pt idx="3697">
                  <c:v>157.96932983398443</c:v>
                </c:pt>
                <c:pt idx="3698">
                  <c:v>158.16708374023437</c:v>
                </c:pt>
                <c:pt idx="3699">
                  <c:v>158.36483764648443</c:v>
                </c:pt>
                <c:pt idx="3700">
                  <c:v>158.23300170898435</c:v>
                </c:pt>
                <c:pt idx="3701">
                  <c:v>158.16708374023437</c:v>
                </c:pt>
                <c:pt idx="3702">
                  <c:v>158.49667358398437</c:v>
                </c:pt>
                <c:pt idx="3703">
                  <c:v>158.4307556152344</c:v>
                </c:pt>
                <c:pt idx="3704">
                  <c:v>158.16708374023437</c:v>
                </c:pt>
                <c:pt idx="3705">
                  <c:v>158.16708374023437</c:v>
                </c:pt>
                <c:pt idx="3706">
                  <c:v>157.96932983398443</c:v>
                </c:pt>
                <c:pt idx="3707">
                  <c:v>158.06820678710943</c:v>
                </c:pt>
                <c:pt idx="3708">
                  <c:v>158.20004272460935</c:v>
                </c:pt>
                <c:pt idx="3709">
                  <c:v>158.16708374023437</c:v>
                </c:pt>
                <c:pt idx="3710">
                  <c:v>157.87045288085937</c:v>
                </c:pt>
                <c:pt idx="3711">
                  <c:v>158.03524780273449</c:v>
                </c:pt>
                <c:pt idx="3712">
                  <c:v>157.80453491210937</c:v>
                </c:pt>
                <c:pt idx="3713">
                  <c:v>158.03524780273449</c:v>
                </c:pt>
                <c:pt idx="3714">
                  <c:v>158.03524780273449</c:v>
                </c:pt>
                <c:pt idx="3715">
                  <c:v>158.06820678710943</c:v>
                </c:pt>
                <c:pt idx="3716">
                  <c:v>157.87045288085937</c:v>
                </c:pt>
                <c:pt idx="3717">
                  <c:v>157.83749389648443</c:v>
                </c:pt>
                <c:pt idx="3718">
                  <c:v>157.87045288085937</c:v>
                </c:pt>
                <c:pt idx="3719">
                  <c:v>157.93637084960943</c:v>
                </c:pt>
                <c:pt idx="3720">
                  <c:v>158.00228881835943</c:v>
                </c:pt>
                <c:pt idx="3721">
                  <c:v>157.83749389648443</c:v>
                </c:pt>
                <c:pt idx="3722">
                  <c:v>158.00228881835943</c:v>
                </c:pt>
                <c:pt idx="3723">
                  <c:v>158.20004272460935</c:v>
                </c:pt>
                <c:pt idx="3724">
                  <c:v>158.10116577148435</c:v>
                </c:pt>
                <c:pt idx="3725">
                  <c:v>157.96932983398443</c:v>
                </c:pt>
                <c:pt idx="3726">
                  <c:v>157.83749389648443</c:v>
                </c:pt>
                <c:pt idx="3727">
                  <c:v>157.77157592773435</c:v>
                </c:pt>
                <c:pt idx="3728">
                  <c:v>157.34310913085935</c:v>
                </c:pt>
                <c:pt idx="3729">
                  <c:v>157.11239624023443</c:v>
                </c:pt>
                <c:pt idx="3730">
                  <c:v>157.17831420898437</c:v>
                </c:pt>
                <c:pt idx="3731">
                  <c:v>156.9146423339844</c:v>
                </c:pt>
                <c:pt idx="3732">
                  <c:v>157.34310913085935</c:v>
                </c:pt>
                <c:pt idx="3733">
                  <c:v>157.14535522460929</c:v>
                </c:pt>
                <c:pt idx="3734">
                  <c:v>157.47494506835935</c:v>
                </c:pt>
                <c:pt idx="3735">
                  <c:v>157.21126937866211</c:v>
                </c:pt>
                <c:pt idx="3736">
                  <c:v>157.27719116210935</c:v>
                </c:pt>
                <c:pt idx="3737">
                  <c:v>157.63973617553711</c:v>
                </c:pt>
                <c:pt idx="3738">
                  <c:v>157.34310913085935</c:v>
                </c:pt>
                <c:pt idx="3739">
                  <c:v>157.50790405273443</c:v>
                </c:pt>
                <c:pt idx="3740">
                  <c:v>157.606777191162</c:v>
                </c:pt>
                <c:pt idx="3741">
                  <c:v>157.77157592773435</c:v>
                </c:pt>
                <c:pt idx="3742">
                  <c:v>157.54086303710935</c:v>
                </c:pt>
                <c:pt idx="3743">
                  <c:v>157.90341186523443</c:v>
                </c:pt>
                <c:pt idx="3744">
                  <c:v>157.60678100585938</c:v>
                </c:pt>
                <c:pt idx="3745">
                  <c:v>157.21127319335929</c:v>
                </c:pt>
                <c:pt idx="3746">
                  <c:v>157.24423217773437</c:v>
                </c:pt>
                <c:pt idx="3747">
                  <c:v>157.31015014648437</c:v>
                </c:pt>
                <c:pt idx="3748">
                  <c:v>157.24423217773437</c:v>
                </c:pt>
                <c:pt idx="3749">
                  <c:v>157.34310913085935</c:v>
                </c:pt>
                <c:pt idx="3750">
                  <c:v>157.34310913085935</c:v>
                </c:pt>
                <c:pt idx="3751">
                  <c:v>157.60678100585938</c:v>
                </c:pt>
                <c:pt idx="3752">
                  <c:v>157.57382202148435</c:v>
                </c:pt>
                <c:pt idx="3753">
                  <c:v>157.40902709960937</c:v>
                </c:pt>
                <c:pt idx="3754">
                  <c:v>157.70565795898437</c:v>
                </c:pt>
                <c:pt idx="3755">
                  <c:v>157.44198608398443</c:v>
                </c:pt>
                <c:pt idx="3756">
                  <c:v>157.44198608398443</c:v>
                </c:pt>
                <c:pt idx="3757">
                  <c:v>157.21127319335929</c:v>
                </c:pt>
                <c:pt idx="3758">
                  <c:v>157.34310913085935</c:v>
                </c:pt>
                <c:pt idx="3759">
                  <c:v>157.31015014648437</c:v>
                </c:pt>
                <c:pt idx="3760">
                  <c:v>157.60678100585938</c:v>
                </c:pt>
                <c:pt idx="3761">
                  <c:v>157.40902709960937</c:v>
                </c:pt>
                <c:pt idx="3762">
                  <c:v>157.57382202148435</c:v>
                </c:pt>
                <c:pt idx="3763">
                  <c:v>157.37606811523443</c:v>
                </c:pt>
                <c:pt idx="3764">
                  <c:v>157.31015014648437</c:v>
                </c:pt>
                <c:pt idx="3765">
                  <c:v>157.57382202148435</c:v>
                </c:pt>
                <c:pt idx="3766">
                  <c:v>157.40902709960937</c:v>
                </c:pt>
                <c:pt idx="3767">
                  <c:v>157.90341186523443</c:v>
                </c:pt>
                <c:pt idx="3768">
                  <c:v>157.93637084960943</c:v>
                </c:pt>
                <c:pt idx="3769">
                  <c:v>157.77157592773435</c:v>
                </c:pt>
                <c:pt idx="3770">
                  <c:v>157.63973999023437</c:v>
                </c:pt>
                <c:pt idx="3771">
                  <c:v>157.57382202148435</c:v>
                </c:pt>
                <c:pt idx="3772">
                  <c:v>157.17831420898437</c:v>
                </c:pt>
                <c:pt idx="3773">
                  <c:v>157.31015014648437</c:v>
                </c:pt>
                <c:pt idx="3774">
                  <c:v>156.98055648803717</c:v>
                </c:pt>
                <c:pt idx="3775">
                  <c:v>157.07943725585937</c:v>
                </c:pt>
                <c:pt idx="3776">
                  <c:v>157.17831420898437</c:v>
                </c:pt>
                <c:pt idx="3777">
                  <c:v>157.44198608398443</c:v>
                </c:pt>
                <c:pt idx="3778">
                  <c:v>157.17831420898437</c:v>
                </c:pt>
                <c:pt idx="3779">
                  <c:v>157.24423217773437</c:v>
                </c:pt>
                <c:pt idx="3780">
                  <c:v>157.17831420898437</c:v>
                </c:pt>
                <c:pt idx="3781">
                  <c:v>157.21127319335929</c:v>
                </c:pt>
                <c:pt idx="3782">
                  <c:v>156.94760131835937</c:v>
                </c:pt>
                <c:pt idx="3783">
                  <c:v>157.21127319335929</c:v>
                </c:pt>
                <c:pt idx="3784">
                  <c:v>156.81576538085935</c:v>
                </c:pt>
                <c:pt idx="3785">
                  <c:v>157.14535522460929</c:v>
                </c:pt>
                <c:pt idx="3786">
                  <c:v>157.54086303710935</c:v>
                </c:pt>
                <c:pt idx="3787">
                  <c:v>157.17831420898437</c:v>
                </c:pt>
                <c:pt idx="3788">
                  <c:v>157.54086303710935</c:v>
                </c:pt>
                <c:pt idx="3789">
                  <c:v>157.54086303710935</c:v>
                </c:pt>
                <c:pt idx="3790">
                  <c:v>157.34310531616205</c:v>
                </c:pt>
                <c:pt idx="3791">
                  <c:v>157.37606811523443</c:v>
                </c:pt>
                <c:pt idx="3792">
                  <c:v>157.67269897460937</c:v>
                </c:pt>
                <c:pt idx="3793">
                  <c:v>157.63973999023437</c:v>
                </c:pt>
                <c:pt idx="3794">
                  <c:v>157.50790405273443</c:v>
                </c:pt>
                <c:pt idx="3795">
                  <c:v>157.44198608398443</c:v>
                </c:pt>
                <c:pt idx="3796">
                  <c:v>158.00228881835943</c:v>
                </c:pt>
                <c:pt idx="3797">
                  <c:v>157.80453491210937</c:v>
                </c:pt>
                <c:pt idx="3798">
                  <c:v>157.60678100585938</c:v>
                </c:pt>
                <c:pt idx="3799">
                  <c:v>157.44198608398443</c:v>
                </c:pt>
                <c:pt idx="3800">
                  <c:v>157.24423217773437</c:v>
                </c:pt>
                <c:pt idx="3801">
                  <c:v>156.78280639648446</c:v>
                </c:pt>
                <c:pt idx="3802">
                  <c:v>157.34310913085935</c:v>
                </c:pt>
                <c:pt idx="3803">
                  <c:v>157.14535522460929</c:v>
                </c:pt>
                <c:pt idx="3804">
                  <c:v>156.98056030273443</c:v>
                </c:pt>
                <c:pt idx="3805">
                  <c:v>157.50790023803711</c:v>
                </c:pt>
                <c:pt idx="3806">
                  <c:v>157.07943344116205</c:v>
                </c:pt>
                <c:pt idx="3807">
                  <c:v>157.11239624023443</c:v>
                </c:pt>
                <c:pt idx="3808">
                  <c:v>156.81576538085935</c:v>
                </c:pt>
                <c:pt idx="3809">
                  <c:v>157.07943725585937</c:v>
                </c:pt>
                <c:pt idx="3810">
                  <c:v>156.74984741210937</c:v>
                </c:pt>
                <c:pt idx="3811">
                  <c:v>157.21127319335929</c:v>
                </c:pt>
                <c:pt idx="3812">
                  <c:v>157.50790405273443</c:v>
                </c:pt>
                <c:pt idx="3813">
                  <c:v>157.47494506835935</c:v>
                </c:pt>
                <c:pt idx="3814">
                  <c:v>157.57382202148435</c:v>
                </c:pt>
                <c:pt idx="3815">
                  <c:v>157.80453491210937</c:v>
                </c:pt>
                <c:pt idx="3816">
                  <c:v>157.63973999023437</c:v>
                </c:pt>
                <c:pt idx="3817">
                  <c:v>157.11239242553711</c:v>
                </c:pt>
                <c:pt idx="3818">
                  <c:v>157.24422836303711</c:v>
                </c:pt>
                <c:pt idx="3819">
                  <c:v>156.94759750366211</c:v>
                </c:pt>
                <c:pt idx="3820">
                  <c:v>157.34310913085935</c:v>
                </c:pt>
                <c:pt idx="3821">
                  <c:v>157.17831420898437</c:v>
                </c:pt>
                <c:pt idx="3822">
                  <c:v>157.34310913085935</c:v>
                </c:pt>
                <c:pt idx="3823">
                  <c:v>157.44198608398443</c:v>
                </c:pt>
                <c:pt idx="3824">
                  <c:v>157.31015014648437</c:v>
                </c:pt>
                <c:pt idx="3825">
                  <c:v>156.94759750366211</c:v>
                </c:pt>
                <c:pt idx="3826">
                  <c:v>157.11239624023443</c:v>
                </c:pt>
                <c:pt idx="3827">
                  <c:v>157.01351928710935</c:v>
                </c:pt>
                <c:pt idx="3828">
                  <c:v>157.01351928710935</c:v>
                </c:pt>
                <c:pt idx="3829">
                  <c:v>157.07943725585937</c:v>
                </c:pt>
                <c:pt idx="3830">
                  <c:v>156.98055648803717</c:v>
                </c:pt>
                <c:pt idx="3831">
                  <c:v>157.07943725585937</c:v>
                </c:pt>
                <c:pt idx="3832">
                  <c:v>157.14535522460929</c:v>
                </c:pt>
                <c:pt idx="3833">
                  <c:v>157.01351928710935</c:v>
                </c:pt>
                <c:pt idx="3834">
                  <c:v>156.88168334960943</c:v>
                </c:pt>
                <c:pt idx="3835">
                  <c:v>156.94760131835937</c:v>
                </c:pt>
                <c:pt idx="3836">
                  <c:v>156.74984741210937</c:v>
                </c:pt>
                <c:pt idx="3837">
                  <c:v>156.74984359741205</c:v>
                </c:pt>
                <c:pt idx="3838">
                  <c:v>157.11239624023443</c:v>
                </c:pt>
                <c:pt idx="3839">
                  <c:v>157.11239242553711</c:v>
                </c:pt>
                <c:pt idx="3840">
                  <c:v>156.84872055053717</c:v>
                </c:pt>
                <c:pt idx="3841">
                  <c:v>157.07943344116205</c:v>
                </c:pt>
                <c:pt idx="3842">
                  <c:v>156.815761566162</c:v>
                </c:pt>
                <c:pt idx="3843">
                  <c:v>156.815761566162</c:v>
                </c:pt>
                <c:pt idx="3844">
                  <c:v>156.84872055053717</c:v>
                </c:pt>
                <c:pt idx="3845">
                  <c:v>156.94759750366211</c:v>
                </c:pt>
                <c:pt idx="3846">
                  <c:v>156.84872055053717</c:v>
                </c:pt>
                <c:pt idx="3847">
                  <c:v>156.815761566162</c:v>
                </c:pt>
                <c:pt idx="3848">
                  <c:v>157.07943344116205</c:v>
                </c:pt>
                <c:pt idx="3849">
                  <c:v>156.68392562866205</c:v>
                </c:pt>
                <c:pt idx="3850">
                  <c:v>157.04647445678711</c:v>
                </c:pt>
                <c:pt idx="3851">
                  <c:v>156.71688461303705</c:v>
                </c:pt>
                <c:pt idx="3852">
                  <c:v>156.35433578491211</c:v>
                </c:pt>
                <c:pt idx="3853">
                  <c:v>156.58504867553717</c:v>
                </c:pt>
                <c:pt idx="3854">
                  <c:v>156.65096664428711</c:v>
                </c:pt>
                <c:pt idx="3855">
                  <c:v>156.88168334960943</c:v>
                </c:pt>
                <c:pt idx="3856">
                  <c:v>156.74984359741205</c:v>
                </c:pt>
                <c:pt idx="3857">
                  <c:v>156.78280258178711</c:v>
                </c:pt>
                <c:pt idx="3858">
                  <c:v>156.38729476928711</c:v>
                </c:pt>
                <c:pt idx="3859">
                  <c:v>156.55208969116205</c:v>
                </c:pt>
                <c:pt idx="3860">
                  <c:v>156.48617172241211</c:v>
                </c:pt>
                <c:pt idx="3861">
                  <c:v>156.18954086303711</c:v>
                </c:pt>
                <c:pt idx="3862">
                  <c:v>156.28841781616217</c:v>
                </c:pt>
                <c:pt idx="3863">
                  <c:v>156.51913070678705</c:v>
                </c:pt>
                <c:pt idx="3864">
                  <c:v>156.65096664428711</c:v>
                </c:pt>
                <c:pt idx="3865">
                  <c:v>156.58504867553717</c:v>
                </c:pt>
                <c:pt idx="3866">
                  <c:v>156.65096664428711</c:v>
                </c:pt>
                <c:pt idx="3867">
                  <c:v>156.88167953491211</c:v>
                </c:pt>
                <c:pt idx="3868">
                  <c:v>156.61800765991211</c:v>
                </c:pt>
                <c:pt idx="3869">
                  <c:v>156.71688461303705</c:v>
                </c:pt>
                <c:pt idx="3870">
                  <c:v>156.815761566162</c:v>
                </c:pt>
                <c:pt idx="3871">
                  <c:v>156.58504867553717</c:v>
                </c:pt>
                <c:pt idx="3872">
                  <c:v>156.58504867553717</c:v>
                </c:pt>
                <c:pt idx="3873">
                  <c:v>156.51913070678705</c:v>
                </c:pt>
                <c:pt idx="3874">
                  <c:v>156.51913070678705</c:v>
                </c:pt>
                <c:pt idx="3875">
                  <c:v>156.22249984741222</c:v>
                </c:pt>
                <c:pt idx="3876">
                  <c:v>156.28841781616217</c:v>
                </c:pt>
                <c:pt idx="3877">
                  <c:v>156.28841781616217</c:v>
                </c:pt>
                <c:pt idx="3878">
                  <c:v>156.42025375366211</c:v>
                </c:pt>
                <c:pt idx="3879">
                  <c:v>156.61800765991211</c:v>
                </c:pt>
                <c:pt idx="3880">
                  <c:v>156.71688461303705</c:v>
                </c:pt>
                <c:pt idx="3881">
                  <c:v>156.58504867553717</c:v>
                </c:pt>
                <c:pt idx="3882">
                  <c:v>156.61800765991211</c:v>
                </c:pt>
                <c:pt idx="3883">
                  <c:v>156.45321273803711</c:v>
                </c:pt>
                <c:pt idx="3884">
                  <c:v>156.28841781616217</c:v>
                </c:pt>
                <c:pt idx="3885">
                  <c:v>156.58504867553717</c:v>
                </c:pt>
                <c:pt idx="3886">
                  <c:v>156.51913070678705</c:v>
                </c:pt>
                <c:pt idx="3887">
                  <c:v>156.74984359741205</c:v>
                </c:pt>
                <c:pt idx="3888">
                  <c:v>156.55208969116205</c:v>
                </c:pt>
                <c:pt idx="3889">
                  <c:v>156.74984359741205</c:v>
                </c:pt>
                <c:pt idx="3890">
                  <c:v>156.65096664428711</c:v>
                </c:pt>
                <c:pt idx="3891">
                  <c:v>156.65096664428711</c:v>
                </c:pt>
                <c:pt idx="3892">
                  <c:v>156.65096664428711</c:v>
                </c:pt>
                <c:pt idx="3893">
                  <c:v>156.74984359741205</c:v>
                </c:pt>
                <c:pt idx="3894">
                  <c:v>156.55208969116205</c:v>
                </c:pt>
                <c:pt idx="3895">
                  <c:v>156.71688461303705</c:v>
                </c:pt>
                <c:pt idx="3896">
                  <c:v>156.68392562866205</c:v>
                </c:pt>
                <c:pt idx="3897">
                  <c:v>156.35433578491211</c:v>
                </c:pt>
                <c:pt idx="3898">
                  <c:v>156.42025375366211</c:v>
                </c:pt>
                <c:pt idx="3899">
                  <c:v>156.45321273803711</c:v>
                </c:pt>
                <c:pt idx="3900">
                  <c:v>156.58504867553717</c:v>
                </c:pt>
                <c:pt idx="3901">
                  <c:v>156.61800765991211</c:v>
                </c:pt>
                <c:pt idx="3902">
                  <c:v>156.84872055053717</c:v>
                </c:pt>
                <c:pt idx="3903">
                  <c:v>156.78280258178711</c:v>
                </c:pt>
                <c:pt idx="3904">
                  <c:v>156.78280258178711</c:v>
                </c:pt>
                <c:pt idx="3905">
                  <c:v>156.58504867553717</c:v>
                </c:pt>
                <c:pt idx="3906">
                  <c:v>156.65096664428711</c:v>
                </c:pt>
                <c:pt idx="3907">
                  <c:v>156.65096664428711</c:v>
                </c:pt>
                <c:pt idx="3908">
                  <c:v>156.58504867553717</c:v>
                </c:pt>
                <c:pt idx="3909">
                  <c:v>156.815761566162</c:v>
                </c:pt>
                <c:pt idx="3910">
                  <c:v>156.38729476928711</c:v>
                </c:pt>
                <c:pt idx="3911">
                  <c:v>156.38729476928711</c:v>
                </c:pt>
                <c:pt idx="3912">
                  <c:v>156.42025375366211</c:v>
                </c:pt>
                <c:pt idx="3913">
                  <c:v>156.68392562866205</c:v>
                </c:pt>
                <c:pt idx="3914">
                  <c:v>157.01351547241205</c:v>
                </c:pt>
                <c:pt idx="3915">
                  <c:v>156.815761566162</c:v>
                </c:pt>
                <c:pt idx="3916">
                  <c:v>156.98055648803717</c:v>
                </c:pt>
                <c:pt idx="3917">
                  <c:v>156.815761566162</c:v>
                </c:pt>
                <c:pt idx="3918">
                  <c:v>156.71688461303705</c:v>
                </c:pt>
                <c:pt idx="3919">
                  <c:v>156.58504867553717</c:v>
                </c:pt>
                <c:pt idx="3920">
                  <c:v>156.61800765991211</c:v>
                </c:pt>
                <c:pt idx="3921">
                  <c:v>156.71688461303705</c:v>
                </c:pt>
                <c:pt idx="3922">
                  <c:v>156.84872055053717</c:v>
                </c:pt>
                <c:pt idx="3923">
                  <c:v>156.94759750366211</c:v>
                </c:pt>
                <c:pt idx="3924">
                  <c:v>156.78280258178711</c:v>
                </c:pt>
                <c:pt idx="3925">
                  <c:v>156.58504867553717</c:v>
                </c:pt>
                <c:pt idx="3926">
                  <c:v>156.51913070678705</c:v>
                </c:pt>
                <c:pt idx="3927">
                  <c:v>156.815761566162</c:v>
                </c:pt>
                <c:pt idx="3928">
                  <c:v>156.58504867553717</c:v>
                </c:pt>
                <c:pt idx="3929">
                  <c:v>156.42025375366211</c:v>
                </c:pt>
                <c:pt idx="3930">
                  <c:v>156.18954086303711</c:v>
                </c:pt>
                <c:pt idx="3931">
                  <c:v>156.42025375366211</c:v>
                </c:pt>
                <c:pt idx="3932">
                  <c:v>156.15658187866211</c:v>
                </c:pt>
                <c:pt idx="3933">
                  <c:v>156.48617172241211</c:v>
                </c:pt>
                <c:pt idx="3934">
                  <c:v>156.74984359741205</c:v>
                </c:pt>
                <c:pt idx="3935">
                  <c:v>156.51913070678705</c:v>
                </c:pt>
                <c:pt idx="3936">
                  <c:v>156.28841781616217</c:v>
                </c:pt>
                <c:pt idx="3937">
                  <c:v>156.51913070678705</c:v>
                </c:pt>
                <c:pt idx="3938">
                  <c:v>156.38729476928711</c:v>
                </c:pt>
                <c:pt idx="3939">
                  <c:v>156.12362289428705</c:v>
                </c:pt>
                <c:pt idx="3940">
                  <c:v>156.35433578491211</c:v>
                </c:pt>
                <c:pt idx="3941">
                  <c:v>156.48617172241211</c:v>
                </c:pt>
                <c:pt idx="3942">
                  <c:v>156.32137680053722</c:v>
                </c:pt>
                <c:pt idx="3943">
                  <c:v>156.42025375366211</c:v>
                </c:pt>
                <c:pt idx="3944">
                  <c:v>156.68392562866205</c:v>
                </c:pt>
                <c:pt idx="3945">
                  <c:v>156.48617172241211</c:v>
                </c:pt>
                <c:pt idx="3946">
                  <c:v>156.35433578491211</c:v>
                </c:pt>
                <c:pt idx="3947">
                  <c:v>156.38729476928711</c:v>
                </c:pt>
                <c:pt idx="3948">
                  <c:v>156.68392562866205</c:v>
                </c:pt>
                <c:pt idx="3949">
                  <c:v>156.61800765991211</c:v>
                </c:pt>
                <c:pt idx="3950">
                  <c:v>156.55208969116205</c:v>
                </c:pt>
                <c:pt idx="3951">
                  <c:v>156.55208969116205</c:v>
                </c:pt>
                <c:pt idx="3952">
                  <c:v>156.42025375366211</c:v>
                </c:pt>
                <c:pt idx="3953">
                  <c:v>156.38729476928711</c:v>
                </c:pt>
                <c:pt idx="3954">
                  <c:v>156.15658187866211</c:v>
                </c:pt>
                <c:pt idx="3955">
                  <c:v>156.15658187866211</c:v>
                </c:pt>
                <c:pt idx="3956">
                  <c:v>156.15658187866211</c:v>
                </c:pt>
                <c:pt idx="3957">
                  <c:v>156.48617172241211</c:v>
                </c:pt>
                <c:pt idx="3958">
                  <c:v>155.85995101928711</c:v>
                </c:pt>
                <c:pt idx="3959">
                  <c:v>156.09066390991205</c:v>
                </c:pt>
                <c:pt idx="3960">
                  <c:v>156.09066390991205</c:v>
                </c:pt>
                <c:pt idx="3961">
                  <c:v>155.72811508178711</c:v>
                </c:pt>
                <c:pt idx="3962">
                  <c:v>155.79403305053711</c:v>
                </c:pt>
                <c:pt idx="3963">
                  <c:v>155.89291000366217</c:v>
                </c:pt>
                <c:pt idx="3964">
                  <c:v>155.99178695678717</c:v>
                </c:pt>
                <c:pt idx="3965">
                  <c:v>155.761074066162</c:v>
                </c:pt>
                <c:pt idx="3966">
                  <c:v>155.99178695678717</c:v>
                </c:pt>
                <c:pt idx="3967">
                  <c:v>155.89291381835943</c:v>
                </c:pt>
                <c:pt idx="3968">
                  <c:v>155.761074066162</c:v>
                </c:pt>
                <c:pt idx="3969">
                  <c:v>156.05770492553711</c:v>
                </c:pt>
                <c:pt idx="3970">
                  <c:v>156.32137680053722</c:v>
                </c:pt>
                <c:pt idx="3971">
                  <c:v>156.22249984741222</c:v>
                </c:pt>
                <c:pt idx="3972">
                  <c:v>156.02474594116205</c:v>
                </c:pt>
                <c:pt idx="3973">
                  <c:v>156.09066390991205</c:v>
                </c:pt>
                <c:pt idx="3974">
                  <c:v>155.89291000366217</c:v>
                </c:pt>
                <c:pt idx="3975">
                  <c:v>155.66219711303717</c:v>
                </c:pt>
                <c:pt idx="3976">
                  <c:v>155.82699203491211</c:v>
                </c:pt>
                <c:pt idx="3977">
                  <c:v>155.95882797241222</c:v>
                </c:pt>
                <c:pt idx="3978">
                  <c:v>156.09066390991205</c:v>
                </c:pt>
                <c:pt idx="3979">
                  <c:v>156.28841781616217</c:v>
                </c:pt>
                <c:pt idx="3980">
                  <c:v>156.05770492553711</c:v>
                </c:pt>
                <c:pt idx="3981">
                  <c:v>156.32137680053722</c:v>
                </c:pt>
                <c:pt idx="3982">
                  <c:v>156.12362289428705</c:v>
                </c:pt>
                <c:pt idx="3983">
                  <c:v>156.42025756835937</c:v>
                </c:pt>
                <c:pt idx="3984">
                  <c:v>155.95882797241222</c:v>
                </c:pt>
                <c:pt idx="3985">
                  <c:v>156.18954086303711</c:v>
                </c:pt>
                <c:pt idx="3986">
                  <c:v>155.89291000366217</c:v>
                </c:pt>
                <c:pt idx="3987">
                  <c:v>156.02474594116205</c:v>
                </c:pt>
                <c:pt idx="3988">
                  <c:v>156.15658187866211</c:v>
                </c:pt>
                <c:pt idx="3989">
                  <c:v>156.02474594116205</c:v>
                </c:pt>
                <c:pt idx="3990">
                  <c:v>155.99178695678717</c:v>
                </c:pt>
                <c:pt idx="3991">
                  <c:v>156.02474594116205</c:v>
                </c:pt>
                <c:pt idx="3992">
                  <c:v>156.02474594116205</c:v>
                </c:pt>
                <c:pt idx="3993">
                  <c:v>155.95882797241222</c:v>
                </c:pt>
                <c:pt idx="3994">
                  <c:v>155.99178695678717</c:v>
                </c:pt>
                <c:pt idx="3995">
                  <c:v>156.35433959960943</c:v>
                </c:pt>
                <c:pt idx="3996">
                  <c:v>155.82699203491211</c:v>
                </c:pt>
                <c:pt idx="3997">
                  <c:v>155.92586898803717</c:v>
                </c:pt>
                <c:pt idx="3998">
                  <c:v>156.09066390991205</c:v>
                </c:pt>
                <c:pt idx="3999">
                  <c:v>155.95882797241222</c:v>
                </c:pt>
                <c:pt idx="4000">
                  <c:v>156.18954086303711</c:v>
                </c:pt>
                <c:pt idx="4001">
                  <c:v>156.18954086303711</c:v>
                </c:pt>
                <c:pt idx="4002">
                  <c:v>156.22249984741222</c:v>
                </c:pt>
                <c:pt idx="4003">
                  <c:v>156.18954086303711</c:v>
                </c:pt>
                <c:pt idx="4004">
                  <c:v>156.05770492553711</c:v>
                </c:pt>
                <c:pt idx="4005">
                  <c:v>156.25545883178711</c:v>
                </c:pt>
                <c:pt idx="4006">
                  <c:v>156.12362289428705</c:v>
                </c:pt>
                <c:pt idx="4007">
                  <c:v>156.09066390991205</c:v>
                </c:pt>
                <c:pt idx="4008">
                  <c:v>156.42025756835937</c:v>
                </c:pt>
                <c:pt idx="4009">
                  <c:v>156.05770492553711</c:v>
                </c:pt>
                <c:pt idx="4010">
                  <c:v>155.92586898803717</c:v>
                </c:pt>
                <c:pt idx="4011">
                  <c:v>155.89291000366217</c:v>
                </c:pt>
                <c:pt idx="4012">
                  <c:v>155.95882797241222</c:v>
                </c:pt>
                <c:pt idx="4013">
                  <c:v>155.92586898803717</c:v>
                </c:pt>
                <c:pt idx="4014">
                  <c:v>156.05770492553711</c:v>
                </c:pt>
                <c:pt idx="4015">
                  <c:v>156.09066772460938</c:v>
                </c:pt>
                <c:pt idx="4016">
                  <c:v>156.12362289428705</c:v>
                </c:pt>
                <c:pt idx="4017">
                  <c:v>155.99178695678717</c:v>
                </c:pt>
                <c:pt idx="4018">
                  <c:v>156.12362289428705</c:v>
                </c:pt>
                <c:pt idx="4019">
                  <c:v>156.12362289428705</c:v>
                </c:pt>
                <c:pt idx="4020">
                  <c:v>155.99178695678717</c:v>
                </c:pt>
                <c:pt idx="4021">
                  <c:v>155.95882797241222</c:v>
                </c:pt>
                <c:pt idx="4022">
                  <c:v>155.72811508178711</c:v>
                </c:pt>
                <c:pt idx="4023">
                  <c:v>155.761074066162</c:v>
                </c:pt>
                <c:pt idx="4024">
                  <c:v>155.49740219116205</c:v>
                </c:pt>
                <c:pt idx="4025">
                  <c:v>155.39852523803711</c:v>
                </c:pt>
                <c:pt idx="4026">
                  <c:v>155.59627914428711</c:v>
                </c:pt>
                <c:pt idx="4027">
                  <c:v>155.49740219116205</c:v>
                </c:pt>
                <c:pt idx="4028">
                  <c:v>155.39852523803711</c:v>
                </c:pt>
                <c:pt idx="4029">
                  <c:v>155.66219711303717</c:v>
                </c:pt>
                <c:pt idx="4030">
                  <c:v>155.69515609741211</c:v>
                </c:pt>
                <c:pt idx="4031">
                  <c:v>155.761074066162</c:v>
                </c:pt>
                <c:pt idx="4032">
                  <c:v>155.62923812866211</c:v>
                </c:pt>
                <c:pt idx="4033">
                  <c:v>155.72811508178711</c:v>
                </c:pt>
                <c:pt idx="4034">
                  <c:v>155.66219711303717</c:v>
                </c:pt>
                <c:pt idx="4035">
                  <c:v>155.49740219116205</c:v>
                </c:pt>
                <c:pt idx="4036">
                  <c:v>155.66219711303717</c:v>
                </c:pt>
                <c:pt idx="4037">
                  <c:v>155.72811508178711</c:v>
                </c:pt>
                <c:pt idx="4038">
                  <c:v>155.49740219116205</c:v>
                </c:pt>
                <c:pt idx="4039">
                  <c:v>155.62923812866211</c:v>
                </c:pt>
                <c:pt idx="4040">
                  <c:v>155.56332015991211</c:v>
                </c:pt>
                <c:pt idx="4041">
                  <c:v>155.79403305053711</c:v>
                </c:pt>
                <c:pt idx="4042">
                  <c:v>155.46444320678711</c:v>
                </c:pt>
                <c:pt idx="4043">
                  <c:v>155.23373031616205</c:v>
                </c:pt>
                <c:pt idx="4044">
                  <c:v>155.43148422241211</c:v>
                </c:pt>
                <c:pt idx="4045">
                  <c:v>155.20077133178705</c:v>
                </c:pt>
                <c:pt idx="4046">
                  <c:v>155.13485336303705</c:v>
                </c:pt>
                <c:pt idx="4047">
                  <c:v>155.29964828491205</c:v>
                </c:pt>
                <c:pt idx="4048">
                  <c:v>155.39852523803711</c:v>
                </c:pt>
                <c:pt idx="4049">
                  <c:v>155.16781234741217</c:v>
                </c:pt>
                <c:pt idx="4050">
                  <c:v>154.93709945678717</c:v>
                </c:pt>
                <c:pt idx="4051">
                  <c:v>155.00301742553711</c:v>
                </c:pt>
                <c:pt idx="4052">
                  <c:v>155.10189437866211</c:v>
                </c:pt>
                <c:pt idx="4053">
                  <c:v>154.93709945678717</c:v>
                </c:pt>
                <c:pt idx="4054">
                  <c:v>155.20077133178705</c:v>
                </c:pt>
                <c:pt idx="4055">
                  <c:v>154.87118148803717</c:v>
                </c:pt>
                <c:pt idx="4056">
                  <c:v>154.574550628662</c:v>
                </c:pt>
                <c:pt idx="4057">
                  <c:v>154.73934555053711</c:v>
                </c:pt>
                <c:pt idx="4058">
                  <c:v>154.87118148803717</c:v>
                </c:pt>
                <c:pt idx="4059">
                  <c:v>155.03597640991211</c:v>
                </c:pt>
                <c:pt idx="4060">
                  <c:v>154.97005844116205</c:v>
                </c:pt>
                <c:pt idx="4061">
                  <c:v>155.03597640991211</c:v>
                </c:pt>
                <c:pt idx="4062">
                  <c:v>154.90414047241217</c:v>
                </c:pt>
                <c:pt idx="4063">
                  <c:v>155.13485336303705</c:v>
                </c:pt>
                <c:pt idx="4064">
                  <c:v>155.16781234741217</c:v>
                </c:pt>
                <c:pt idx="4065">
                  <c:v>155.13485336303705</c:v>
                </c:pt>
                <c:pt idx="4066">
                  <c:v>155.23373031616205</c:v>
                </c:pt>
                <c:pt idx="4067">
                  <c:v>155.33260726928711</c:v>
                </c:pt>
                <c:pt idx="4068">
                  <c:v>155.33260726928711</c:v>
                </c:pt>
                <c:pt idx="4069">
                  <c:v>155.43148422241211</c:v>
                </c:pt>
                <c:pt idx="4070">
                  <c:v>155.36556625366211</c:v>
                </c:pt>
                <c:pt idx="4071">
                  <c:v>155.13485336303705</c:v>
                </c:pt>
                <c:pt idx="4072">
                  <c:v>155.23373031616205</c:v>
                </c:pt>
                <c:pt idx="4073">
                  <c:v>155.23373031616205</c:v>
                </c:pt>
                <c:pt idx="4074">
                  <c:v>155.20077133178705</c:v>
                </c:pt>
                <c:pt idx="4075">
                  <c:v>155.13485336303705</c:v>
                </c:pt>
                <c:pt idx="4076">
                  <c:v>155.62923812866211</c:v>
                </c:pt>
                <c:pt idx="4077">
                  <c:v>155.761074066162</c:v>
                </c:pt>
                <c:pt idx="4078">
                  <c:v>155.43148422241211</c:v>
                </c:pt>
                <c:pt idx="4079">
                  <c:v>155.62923812866211</c:v>
                </c:pt>
                <c:pt idx="4080">
                  <c:v>155.46444320678711</c:v>
                </c:pt>
                <c:pt idx="4081">
                  <c:v>155.85995101928711</c:v>
                </c:pt>
                <c:pt idx="4082">
                  <c:v>155.59627914428711</c:v>
                </c:pt>
                <c:pt idx="4083">
                  <c:v>155.89291000366217</c:v>
                </c:pt>
                <c:pt idx="4084">
                  <c:v>155.85995101928711</c:v>
                </c:pt>
                <c:pt idx="4085">
                  <c:v>155.43148422241211</c:v>
                </c:pt>
                <c:pt idx="4086">
                  <c:v>155.72811508178711</c:v>
                </c:pt>
                <c:pt idx="4087">
                  <c:v>155.53036117553711</c:v>
                </c:pt>
                <c:pt idx="4088">
                  <c:v>155.59627914428711</c:v>
                </c:pt>
                <c:pt idx="4089">
                  <c:v>155.46444320678711</c:v>
                </c:pt>
                <c:pt idx="4090">
                  <c:v>155.49740219116205</c:v>
                </c:pt>
                <c:pt idx="4091">
                  <c:v>155.49740219116205</c:v>
                </c:pt>
                <c:pt idx="4092">
                  <c:v>155.36556625366211</c:v>
                </c:pt>
                <c:pt idx="4093">
                  <c:v>155.69515609741211</c:v>
                </c:pt>
                <c:pt idx="4094">
                  <c:v>155.46444320678711</c:v>
                </c:pt>
                <c:pt idx="4095">
                  <c:v>155.43148422241211</c:v>
                </c:pt>
                <c:pt idx="4096">
                  <c:v>155.33260726928711</c:v>
                </c:pt>
                <c:pt idx="4097">
                  <c:v>155.20077133178705</c:v>
                </c:pt>
                <c:pt idx="4098">
                  <c:v>155.06893539428711</c:v>
                </c:pt>
                <c:pt idx="4099">
                  <c:v>155.46444320678711</c:v>
                </c:pt>
                <c:pt idx="4100">
                  <c:v>155.29964828491205</c:v>
                </c:pt>
                <c:pt idx="4101">
                  <c:v>155.36556625366211</c:v>
                </c:pt>
                <c:pt idx="4102">
                  <c:v>155.49740219116205</c:v>
                </c:pt>
                <c:pt idx="4103">
                  <c:v>155.13485336303705</c:v>
                </c:pt>
                <c:pt idx="4104">
                  <c:v>155.00301742553711</c:v>
                </c:pt>
                <c:pt idx="4105">
                  <c:v>154.73934555053711</c:v>
                </c:pt>
                <c:pt idx="4106">
                  <c:v>154.83822250366217</c:v>
                </c:pt>
                <c:pt idx="4107">
                  <c:v>155.06893539428711</c:v>
                </c:pt>
                <c:pt idx="4108">
                  <c:v>155.20077133178705</c:v>
                </c:pt>
                <c:pt idx="4109">
                  <c:v>155.23373031616205</c:v>
                </c:pt>
                <c:pt idx="4110">
                  <c:v>155.36556625366211</c:v>
                </c:pt>
                <c:pt idx="4111">
                  <c:v>155.23373031616205</c:v>
                </c:pt>
                <c:pt idx="4112">
                  <c:v>155.13485336303705</c:v>
                </c:pt>
                <c:pt idx="4113">
                  <c:v>155.03597640991211</c:v>
                </c:pt>
                <c:pt idx="4114">
                  <c:v>155.13485336303705</c:v>
                </c:pt>
                <c:pt idx="4115">
                  <c:v>155.16781234741217</c:v>
                </c:pt>
                <c:pt idx="4116">
                  <c:v>155.39852523803711</c:v>
                </c:pt>
                <c:pt idx="4117">
                  <c:v>155.39852523803711</c:v>
                </c:pt>
                <c:pt idx="4118">
                  <c:v>155.56332015991211</c:v>
                </c:pt>
                <c:pt idx="4119">
                  <c:v>155.72811508178711</c:v>
                </c:pt>
                <c:pt idx="4120">
                  <c:v>155.62923812866211</c:v>
                </c:pt>
                <c:pt idx="4121">
                  <c:v>155.59627914428711</c:v>
                </c:pt>
                <c:pt idx="4122">
                  <c:v>155.33260726928711</c:v>
                </c:pt>
                <c:pt idx="4123">
                  <c:v>155.03597640991211</c:v>
                </c:pt>
                <c:pt idx="4124">
                  <c:v>155.13485336303705</c:v>
                </c:pt>
                <c:pt idx="4125">
                  <c:v>155.20077133178705</c:v>
                </c:pt>
                <c:pt idx="4126">
                  <c:v>154.97005844116205</c:v>
                </c:pt>
                <c:pt idx="4127">
                  <c:v>155.00301742553711</c:v>
                </c:pt>
                <c:pt idx="4128">
                  <c:v>155.13485336303705</c:v>
                </c:pt>
                <c:pt idx="4129">
                  <c:v>155.00301742553711</c:v>
                </c:pt>
                <c:pt idx="4130">
                  <c:v>154.93709945678717</c:v>
                </c:pt>
                <c:pt idx="4131">
                  <c:v>154.93709945678717</c:v>
                </c:pt>
                <c:pt idx="4132">
                  <c:v>154.83822250366217</c:v>
                </c:pt>
                <c:pt idx="4133">
                  <c:v>154.93709945678717</c:v>
                </c:pt>
                <c:pt idx="4134">
                  <c:v>154.97005844116205</c:v>
                </c:pt>
                <c:pt idx="4135">
                  <c:v>154.70638656616205</c:v>
                </c:pt>
                <c:pt idx="4136">
                  <c:v>155.06893539428711</c:v>
                </c:pt>
                <c:pt idx="4137">
                  <c:v>154.73934555053711</c:v>
                </c:pt>
                <c:pt idx="4138">
                  <c:v>154.77230453491205</c:v>
                </c:pt>
                <c:pt idx="4139">
                  <c:v>154.64046859741211</c:v>
                </c:pt>
                <c:pt idx="4140">
                  <c:v>154.80526351928711</c:v>
                </c:pt>
                <c:pt idx="4141">
                  <c:v>154.80526351928711</c:v>
                </c:pt>
                <c:pt idx="4142">
                  <c:v>154.83822250366217</c:v>
                </c:pt>
                <c:pt idx="4143">
                  <c:v>154.90414047241217</c:v>
                </c:pt>
                <c:pt idx="4144">
                  <c:v>154.60750961303711</c:v>
                </c:pt>
                <c:pt idx="4145">
                  <c:v>154.60750961303711</c:v>
                </c:pt>
                <c:pt idx="4146">
                  <c:v>155.13485336303705</c:v>
                </c:pt>
                <c:pt idx="4147">
                  <c:v>154.83822250366217</c:v>
                </c:pt>
                <c:pt idx="4148">
                  <c:v>154.70638656616205</c:v>
                </c:pt>
                <c:pt idx="4149">
                  <c:v>154.442714691162</c:v>
                </c:pt>
                <c:pt idx="4150">
                  <c:v>154.34383773803711</c:v>
                </c:pt>
                <c:pt idx="4151">
                  <c:v>154.31087875366211</c:v>
                </c:pt>
                <c:pt idx="4152">
                  <c:v>154.409755706787</c:v>
                </c:pt>
                <c:pt idx="4153">
                  <c:v>154.70638656616205</c:v>
                </c:pt>
                <c:pt idx="4154">
                  <c:v>154.34383773803711</c:v>
                </c:pt>
                <c:pt idx="4155">
                  <c:v>154.54159164428705</c:v>
                </c:pt>
                <c:pt idx="4156">
                  <c:v>154.83822250366217</c:v>
                </c:pt>
                <c:pt idx="4157">
                  <c:v>154.80526351928711</c:v>
                </c:pt>
                <c:pt idx="4158">
                  <c:v>154.80526351928711</c:v>
                </c:pt>
                <c:pt idx="4159">
                  <c:v>154.77230453491205</c:v>
                </c:pt>
                <c:pt idx="4160">
                  <c:v>154.73934555053711</c:v>
                </c:pt>
                <c:pt idx="4161">
                  <c:v>154.97005844116205</c:v>
                </c:pt>
                <c:pt idx="4162">
                  <c:v>155.06893539428711</c:v>
                </c:pt>
                <c:pt idx="4163">
                  <c:v>155.26668930053711</c:v>
                </c:pt>
                <c:pt idx="4164">
                  <c:v>154.83822250366217</c:v>
                </c:pt>
                <c:pt idx="4165">
                  <c:v>154.93709945678717</c:v>
                </c:pt>
                <c:pt idx="4166">
                  <c:v>154.70638656616205</c:v>
                </c:pt>
                <c:pt idx="4167">
                  <c:v>154.83822250366217</c:v>
                </c:pt>
                <c:pt idx="4168">
                  <c:v>155.00301742553711</c:v>
                </c:pt>
                <c:pt idx="4169">
                  <c:v>155.23373031616205</c:v>
                </c:pt>
                <c:pt idx="4170">
                  <c:v>155.13485336303705</c:v>
                </c:pt>
                <c:pt idx="4171">
                  <c:v>154.97005844116205</c:v>
                </c:pt>
                <c:pt idx="4172">
                  <c:v>155.33260726928711</c:v>
                </c:pt>
                <c:pt idx="4173">
                  <c:v>155.10189437866211</c:v>
                </c:pt>
                <c:pt idx="4174">
                  <c:v>154.93709945678717</c:v>
                </c:pt>
                <c:pt idx="4175">
                  <c:v>155.33260726928711</c:v>
                </c:pt>
                <c:pt idx="4176">
                  <c:v>155.29964828491205</c:v>
                </c:pt>
                <c:pt idx="4177">
                  <c:v>155.26668930053711</c:v>
                </c:pt>
                <c:pt idx="4178">
                  <c:v>155.13485336303705</c:v>
                </c:pt>
                <c:pt idx="4179">
                  <c:v>155.03597640991211</c:v>
                </c:pt>
                <c:pt idx="4180">
                  <c:v>154.93709945678717</c:v>
                </c:pt>
                <c:pt idx="4181">
                  <c:v>154.90414047241217</c:v>
                </c:pt>
                <c:pt idx="4182">
                  <c:v>154.574550628662</c:v>
                </c:pt>
                <c:pt idx="4183">
                  <c:v>154.90414047241217</c:v>
                </c:pt>
                <c:pt idx="4184">
                  <c:v>154.93709945678717</c:v>
                </c:pt>
                <c:pt idx="4185">
                  <c:v>155.06893539428711</c:v>
                </c:pt>
                <c:pt idx="4186">
                  <c:v>155.10189437866211</c:v>
                </c:pt>
                <c:pt idx="4187">
                  <c:v>154.93709945678717</c:v>
                </c:pt>
                <c:pt idx="4188">
                  <c:v>155.13485336303705</c:v>
                </c:pt>
                <c:pt idx="4189">
                  <c:v>155.20077133178705</c:v>
                </c:pt>
                <c:pt idx="4190">
                  <c:v>155.03597640991211</c:v>
                </c:pt>
                <c:pt idx="4191">
                  <c:v>155.06893539428711</c:v>
                </c:pt>
                <c:pt idx="4192">
                  <c:v>154.83822250366217</c:v>
                </c:pt>
                <c:pt idx="4193">
                  <c:v>155.29964828491205</c:v>
                </c:pt>
                <c:pt idx="4194">
                  <c:v>155.43148422241211</c:v>
                </c:pt>
                <c:pt idx="4195">
                  <c:v>155.29964828491205</c:v>
                </c:pt>
                <c:pt idx="4196">
                  <c:v>155.43148422241211</c:v>
                </c:pt>
                <c:pt idx="4197">
                  <c:v>155.39852523803711</c:v>
                </c:pt>
                <c:pt idx="4198">
                  <c:v>155.33260726928711</c:v>
                </c:pt>
                <c:pt idx="4199">
                  <c:v>155.10189437866211</c:v>
                </c:pt>
                <c:pt idx="4200">
                  <c:v>154.90414047241217</c:v>
                </c:pt>
                <c:pt idx="4201">
                  <c:v>155.06893539428711</c:v>
                </c:pt>
                <c:pt idx="4202">
                  <c:v>154.87118148803717</c:v>
                </c:pt>
                <c:pt idx="4203">
                  <c:v>154.97005844116205</c:v>
                </c:pt>
                <c:pt idx="4204">
                  <c:v>155.03597640991211</c:v>
                </c:pt>
                <c:pt idx="4205">
                  <c:v>154.90414047241217</c:v>
                </c:pt>
                <c:pt idx="4206">
                  <c:v>154.80526351928711</c:v>
                </c:pt>
                <c:pt idx="4207">
                  <c:v>154.80526351928711</c:v>
                </c:pt>
                <c:pt idx="4208">
                  <c:v>154.77230453491205</c:v>
                </c:pt>
                <c:pt idx="4209">
                  <c:v>154.83822250366217</c:v>
                </c:pt>
                <c:pt idx="4210">
                  <c:v>154.67342758178711</c:v>
                </c:pt>
                <c:pt idx="4211">
                  <c:v>154.67342758178711</c:v>
                </c:pt>
                <c:pt idx="4212">
                  <c:v>155.06893539428711</c:v>
                </c:pt>
                <c:pt idx="4213">
                  <c:v>155.03597640991211</c:v>
                </c:pt>
                <c:pt idx="4214">
                  <c:v>155.03597640991211</c:v>
                </c:pt>
                <c:pt idx="4215">
                  <c:v>155.06893539428711</c:v>
                </c:pt>
                <c:pt idx="4216">
                  <c:v>155.29964828491205</c:v>
                </c:pt>
                <c:pt idx="4217">
                  <c:v>155.16781234741217</c:v>
                </c:pt>
                <c:pt idx="4218">
                  <c:v>154.97005844116205</c:v>
                </c:pt>
                <c:pt idx="4219">
                  <c:v>155.00301742553711</c:v>
                </c:pt>
                <c:pt idx="4220">
                  <c:v>154.60750961303711</c:v>
                </c:pt>
                <c:pt idx="4221">
                  <c:v>154.64046859741211</c:v>
                </c:pt>
                <c:pt idx="4222">
                  <c:v>154.64046859741211</c:v>
                </c:pt>
                <c:pt idx="4223">
                  <c:v>154.87118148803717</c:v>
                </c:pt>
                <c:pt idx="4224">
                  <c:v>154.87118148803717</c:v>
                </c:pt>
                <c:pt idx="4225">
                  <c:v>155.06893539428711</c:v>
                </c:pt>
                <c:pt idx="4226">
                  <c:v>155.16781234741217</c:v>
                </c:pt>
                <c:pt idx="4227">
                  <c:v>155.33260726928711</c:v>
                </c:pt>
                <c:pt idx="4228">
                  <c:v>155.49740219116205</c:v>
                </c:pt>
                <c:pt idx="4229">
                  <c:v>155.46444320678711</c:v>
                </c:pt>
                <c:pt idx="4230">
                  <c:v>155.49740219116205</c:v>
                </c:pt>
                <c:pt idx="4231">
                  <c:v>155.66219711303717</c:v>
                </c:pt>
                <c:pt idx="4232">
                  <c:v>155.33260726928711</c:v>
                </c:pt>
                <c:pt idx="4233">
                  <c:v>155.46444320678711</c:v>
                </c:pt>
                <c:pt idx="4234">
                  <c:v>155.33260726928711</c:v>
                </c:pt>
                <c:pt idx="4235">
                  <c:v>155.53036117553711</c:v>
                </c:pt>
                <c:pt idx="4236">
                  <c:v>155.43148422241211</c:v>
                </c:pt>
                <c:pt idx="4237">
                  <c:v>155.23373031616205</c:v>
                </c:pt>
                <c:pt idx="4238">
                  <c:v>155.20077133178705</c:v>
                </c:pt>
                <c:pt idx="4239">
                  <c:v>155.23373031616205</c:v>
                </c:pt>
                <c:pt idx="4240">
                  <c:v>155.06893539428711</c:v>
                </c:pt>
                <c:pt idx="4241">
                  <c:v>155.10189437866211</c:v>
                </c:pt>
                <c:pt idx="4242">
                  <c:v>155.49740219116205</c:v>
                </c:pt>
                <c:pt idx="4243">
                  <c:v>155.39852523803711</c:v>
                </c:pt>
                <c:pt idx="4244">
                  <c:v>155.29964828491205</c:v>
                </c:pt>
                <c:pt idx="4245">
                  <c:v>155.72811508178711</c:v>
                </c:pt>
                <c:pt idx="4246">
                  <c:v>155.59627914428711</c:v>
                </c:pt>
                <c:pt idx="4247">
                  <c:v>155.33260726928711</c:v>
                </c:pt>
                <c:pt idx="4248">
                  <c:v>155.53036117553711</c:v>
                </c:pt>
                <c:pt idx="4249">
                  <c:v>155.56332015991211</c:v>
                </c:pt>
                <c:pt idx="4250">
                  <c:v>155.26668930053711</c:v>
                </c:pt>
                <c:pt idx="4251">
                  <c:v>155.39852523803711</c:v>
                </c:pt>
                <c:pt idx="4252">
                  <c:v>155.56332015991211</c:v>
                </c:pt>
                <c:pt idx="4253">
                  <c:v>155.59627914428711</c:v>
                </c:pt>
                <c:pt idx="4254">
                  <c:v>155.43148422241211</c:v>
                </c:pt>
                <c:pt idx="4255">
                  <c:v>155.20077133178705</c:v>
                </c:pt>
                <c:pt idx="4256">
                  <c:v>155.23373031616205</c:v>
                </c:pt>
                <c:pt idx="4257">
                  <c:v>155.36556625366211</c:v>
                </c:pt>
                <c:pt idx="4258">
                  <c:v>155.29964828491205</c:v>
                </c:pt>
                <c:pt idx="4259">
                  <c:v>155.36556625366211</c:v>
                </c:pt>
                <c:pt idx="4260">
                  <c:v>155.49740219116205</c:v>
                </c:pt>
                <c:pt idx="4261">
                  <c:v>155.16781234741217</c:v>
                </c:pt>
                <c:pt idx="4262">
                  <c:v>155.39852523803711</c:v>
                </c:pt>
                <c:pt idx="4263">
                  <c:v>155.46444320678711</c:v>
                </c:pt>
                <c:pt idx="4264">
                  <c:v>155.82699203491211</c:v>
                </c:pt>
                <c:pt idx="4265">
                  <c:v>155.79403305053711</c:v>
                </c:pt>
                <c:pt idx="4266">
                  <c:v>155.95882797241222</c:v>
                </c:pt>
                <c:pt idx="4267">
                  <c:v>155.59627914428711</c:v>
                </c:pt>
                <c:pt idx="4268">
                  <c:v>155.66219711303717</c:v>
                </c:pt>
                <c:pt idx="4269">
                  <c:v>155.39852523803711</c:v>
                </c:pt>
                <c:pt idx="4270">
                  <c:v>155.10189437866211</c:v>
                </c:pt>
                <c:pt idx="4271">
                  <c:v>155.20077133178705</c:v>
                </c:pt>
                <c:pt idx="4272">
                  <c:v>155.20077133178705</c:v>
                </c:pt>
                <c:pt idx="4273">
                  <c:v>155.16781234741217</c:v>
                </c:pt>
                <c:pt idx="4274">
                  <c:v>155.10189437866211</c:v>
                </c:pt>
                <c:pt idx="4275">
                  <c:v>154.87118148803717</c:v>
                </c:pt>
                <c:pt idx="4276">
                  <c:v>155.10189437866211</c:v>
                </c:pt>
                <c:pt idx="4277">
                  <c:v>154.93709945678717</c:v>
                </c:pt>
                <c:pt idx="4278">
                  <c:v>154.97005844116205</c:v>
                </c:pt>
                <c:pt idx="4279">
                  <c:v>154.73934555053711</c:v>
                </c:pt>
                <c:pt idx="4280">
                  <c:v>155.03597640991211</c:v>
                </c:pt>
                <c:pt idx="4281">
                  <c:v>155.16781234741217</c:v>
                </c:pt>
                <c:pt idx="4282">
                  <c:v>155.13485336303705</c:v>
                </c:pt>
                <c:pt idx="4283">
                  <c:v>154.90414047241217</c:v>
                </c:pt>
                <c:pt idx="4284">
                  <c:v>155.13485336303705</c:v>
                </c:pt>
                <c:pt idx="4285">
                  <c:v>155.26668930053711</c:v>
                </c:pt>
                <c:pt idx="4286">
                  <c:v>155.10189437866211</c:v>
                </c:pt>
                <c:pt idx="4287">
                  <c:v>155.20077133178705</c:v>
                </c:pt>
                <c:pt idx="4288">
                  <c:v>155.06893539428711</c:v>
                </c:pt>
                <c:pt idx="4289">
                  <c:v>155.10189437866211</c:v>
                </c:pt>
                <c:pt idx="4290">
                  <c:v>154.83822250366217</c:v>
                </c:pt>
                <c:pt idx="4291">
                  <c:v>155.00301742553711</c:v>
                </c:pt>
                <c:pt idx="4292">
                  <c:v>155.26668930053711</c:v>
                </c:pt>
                <c:pt idx="4293">
                  <c:v>155.33260726928711</c:v>
                </c:pt>
                <c:pt idx="4294">
                  <c:v>155.39852523803711</c:v>
                </c:pt>
                <c:pt idx="4295">
                  <c:v>155.49740219116205</c:v>
                </c:pt>
                <c:pt idx="4296">
                  <c:v>155.49740219116205</c:v>
                </c:pt>
                <c:pt idx="4297">
                  <c:v>155.59627914428711</c:v>
                </c:pt>
                <c:pt idx="4298">
                  <c:v>155.69515609741211</c:v>
                </c:pt>
                <c:pt idx="4299">
                  <c:v>155.69515609741211</c:v>
                </c:pt>
                <c:pt idx="4300">
                  <c:v>155.761074066162</c:v>
                </c:pt>
                <c:pt idx="4301">
                  <c:v>155.43148422241211</c:v>
                </c:pt>
                <c:pt idx="4302">
                  <c:v>155.72811508178711</c:v>
                </c:pt>
                <c:pt idx="4303">
                  <c:v>155.59627914428711</c:v>
                </c:pt>
                <c:pt idx="4304">
                  <c:v>155.59627914428711</c:v>
                </c:pt>
                <c:pt idx="4305">
                  <c:v>155.79403305053711</c:v>
                </c:pt>
                <c:pt idx="4306">
                  <c:v>155.72811508178711</c:v>
                </c:pt>
                <c:pt idx="4307">
                  <c:v>155.69515609741211</c:v>
                </c:pt>
                <c:pt idx="4308">
                  <c:v>155.69515609741211</c:v>
                </c:pt>
                <c:pt idx="4309">
                  <c:v>155.82699203491211</c:v>
                </c:pt>
                <c:pt idx="4310">
                  <c:v>155.46444320678711</c:v>
                </c:pt>
                <c:pt idx="4311">
                  <c:v>155.53036117553711</c:v>
                </c:pt>
                <c:pt idx="4312">
                  <c:v>155.56332015991211</c:v>
                </c:pt>
                <c:pt idx="4313">
                  <c:v>155.59627914428711</c:v>
                </c:pt>
                <c:pt idx="4314">
                  <c:v>155.72811508178711</c:v>
                </c:pt>
                <c:pt idx="4315">
                  <c:v>155.761074066162</c:v>
                </c:pt>
                <c:pt idx="4316">
                  <c:v>155.89291000366217</c:v>
                </c:pt>
                <c:pt idx="4317">
                  <c:v>155.79403305053711</c:v>
                </c:pt>
                <c:pt idx="4318">
                  <c:v>155.92586898803717</c:v>
                </c:pt>
                <c:pt idx="4319">
                  <c:v>155.72811508178711</c:v>
                </c:pt>
                <c:pt idx="4320">
                  <c:v>156.12362289428705</c:v>
                </c:pt>
                <c:pt idx="4321">
                  <c:v>156.02474594116205</c:v>
                </c:pt>
                <c:pt idx="4322">
                  <c:v>155.95882797241222</c:v>
                </c:pt>
                <c:pt idx="4323">
                  <c:v>155.89291000366217</c:v>
                </c:pt>
                <c:pt idx="4324">
                  <c:v>155.95882797241222</c:v>
                </c:pt>
                <c:pt idx="4325">
                  <c:v>155.59627914428711</c:v>
                </c:pt>
                <c:pt idx="4326">
                  <c:v>155.33260726928711</c:v>
                </c:pt>
                <c:pt idx="4327">
                  <c:v>155.23373031616205</c:v>
                </c:pt>
                <c:pt idx="4328">
                  <c:v>155.20077133178705</c:v>
                </c:pt>
                <c:pt idx="4329">
                  <c:v>155.49740219116205</c:v>
                </c:pt>
                <c:pt idx="4330">
                  <c:v>155.56332015991211</c:v>
                </c:pt>
                <c:pt idx="4331">
                  <c:v>155.23373031616205</c:v>
                </c:pt>
                <c:pt idx="4332">
                  <c:v>155.16781234741217</c:v>
                </c:pt>
                <c:pt idx="4333">
                  <c:v>155.23373031616205</c:v>
                </c:pt>
                <c:pt idx="4334">
                  <c:v>155.06893539428711</c:v>
                </c:pt>
                <c:pt idx="4335">
                  <c:v>155.16781234741217</c:v>
                </c:pt>
                <c:pt idx="4336">
                  <c:v>155.20077133178705</c:v>
                </c:pt>
                <c:pt idx="4337">
                  <c:v>155.36556625366211</c:v>
                </c:pt>
                <c:pt idx="4338">
                  <c:v>155.13485336303705</c:v>
                </c:pt>
                <c:pt idx="4339">
                  <c:v>155.06893539428711</c:v>
                </c:pt>
                <c:pt idx="4340">
                  <c:v>155.33260726928711</c:v>
                </c:pt>
                <c:pt idx="4341">
                  <c:v>154.90414047241217</c:v>
                </c:pt>
                <c:pt idx="4342">
                  <c:v>155.29964828491205</c:v>
                </c:pt>
                <c:pt idx="4343">
                  <c:v>155.23373031616205</c:v>
                </c:pt>
                <c:pt idx="4344">
                  <c:v>155.06893539428711</c:v>
                </c:pt>
                <c:pt idx="4345">
                  <c:v>155.06893539428711</c:v>
                </c:pt>
                <c:pt idx="4346">
                  <c:v>155.16781234741217</c:v>
                </c:pt>
                <c:pt idx="4347">
                  <c:v>155.36556625366211</c:v>
                </c:pt>
                <c:pt idx="4348">
                  <c:v>155.36556625366211</c:v>
                </c:pt>
                <c:pt idx="4349">
                  <c:v>155.69515609741211</c:v>
                </c:pt>
                <c:pt idx="4350">
                  <c:v>155.49740219116205</c:v>
                </c:pt>
                <c:pt idx="4351">
                  <c:v>155.43148422241211</c:v>
                </c:pt>
                <c:pt idx="4352">
                  <c:v>155.53036117553711</c:v>
                </c:pt>
                <c:pt idx="4353">
                  <c:v>155.62923812866211</c:v>
                </c:pt>
                <c:pt idx="4354">
                  <c:v>155.33260726928711</c:v>
                </c:pt>
                <c:pt idx="4355">
                  <c:v>155.26668930053711</c:v>
                </c:pt>
                <c:pt idx="4356">
                  <c:v>155.49740219116205</c:v>
                </c:pt>
                <c:pt idx="4357">
                  <c:v>155.56332015991211</c:v>
                </c:pt>
                <c:pt idx="4358">
                  <c:v>155.56332015991211</c:v>
                </c:pt>
                <c:pt idx="4359">
                  <c:v>155.36556625366211</c:v>
                </c:pt>
                <c:pt idx="4360">
                  <c:v>155.46444320678711</c:v>
                </c:pt>
                <c:pt idx="4361">
                  <c:v>155.49740219116205</c:v>
                </c:pt>
                <c:pt idx="4362">
                  <c:v>155.39852523803711</c:v>
                </c:pt>
                <c:pt idx="4363">
                  <c:v>155.33260726928711</c:v>
                </c:pt>
                <c:pt idx="4364">
                  <c:v>155.33260726928711</c:v>
                </c:pt>
                <c:pt idx="4365">
                  <c:v>155.46444320678711</c:v>
                </c:pt>
                <c:pt idx="4366">
                  <c:v>155.29964828491205</c:v>
                </c:pt>
                <c:pt idx="4367">
                  <c:v>155.49740219116205</c:v>
                </c:pt>
                <c:pt idx="4368">
                  <c:v>155.79403305053711</c:v>
                </c:pt>
                <c:pt idx="4369">
                  <c:v>155.62923812866211</c:v>
                </c:pt>
                <c:pt idx="4370">
                  <c:v>155.85995101928711</c:v>
                </c:pt>
                <c:pt idx="4371">
                  <c:v>155.69515609741211</c:v>
                </c:pt>
                <c:pt idx="4372">
                  <c:v>155.43148422241211</c:v>
                </c:pt>
                <c:pt idx="4373">
                  <c:v>155.39852523803711</c:v>
                </c:pt>
                <c:pt idx="4374">
                  <c:v>155.46444320678711</c:v>
                </c:pt>
                <c:pt idx="4375">
                  <c:v>155.59627914428711</c:v>
                </c:pt>
                <c:pt idx="4376">
                  <c:v>155.26668930053711</c:v>
                </c:pt>
                <c:pt idx="4377">
                  <c:v>155.23373031616205</c:v>
                </c:pt>
                <c:pt idx="4378">
                  <c:v>155.85995101928711</c:v>
                </c:pt>
                <c:pt idx="4379">
                  <c:v>155.43148422241211</c:v>
                </c:pt>
                <c:pt idx="4380">
                  <c:v>155.72811508178711</c:v>
                </c:pt>
                <c:pt idx="4381">
                  <c:v>155.66219711303717</c:v>
                </c:pt>
                <c:pt idx="4382">
                  <c:v>155.69515609741211</c:v>
                </c:pt>
                <c:pt idx="4383">
                  <c:v>155.46444320678711</c:v>
                </c:pt>
                <c:pt idx="4384">
                  <c:v>155.56332015991211</c:v>
                </c:pt>
                <c:pt idx="4385">
                  <c:v>155.43148422241211</c:v>
                </c:pt>
                <c:pt idx="4386">
                  <c:v>155.761074066162</c:v>
                </c:pt>
                <c:pt idx="4387">
                  <c:v>155.53036117553711</c:v>
                </c:pt>
                <c:pt idx="4388">
                  <c:v>155.43148422241211</c:v>
                </c:pt>
                <c:pt idx="4389">
                  <c:v>155.56332015991211</c:v>
                </c:pt>
                <c:pt idx="4390">
                  <c:v>155.56332015991211</c:v>
                </c:pt>
                <c:pt idx="4391">
                  <c:v>155.36556625366211</c:v>
                </c:pt>
                <c:pt idx="4392">
                  <c:v>155.43148422241211</c:v>
                </c:pt>
                <c:pt idx="4393">
                  <c:v>155.39852523803711</c:v>
                </c:pt>
                <c:pt idx="4394">
                  <c:v>155.49740219116205</c:v>
                </c:pt>
                <c:pt idx="4395">
                  <c:v>155.53036117553711</c:v>
                </c:pt>
                <c:pt idx="4396">
                  <c:v>155.56332015991211</c:v>
                </c:pt>
                <c:pt idx="4397">
                  <c:v>155.69515609741211</c:v>
                </c:pt>
                <c:pt idx="4398">
                  <c:v>155.95882797241222</c:v>
                </c:pt>
                <c:pt idx="4399">
                  <c:v>155.72811508178711</c:v>
                </c:pt>
                <c:pt idx="4400">
                  <c:v>155.36556625366211</c:v>
                </c:pt>
                <c:pt idx="4401">
                  <c:v>155.13485336303705</c:v>
                </c:pt>
                <c:pt idx="4402">
                  <c:v>155.59627914428711</c:v>
                </c:pt>
                <c:pt idx="4403">
                  <c:v>155.85995101928711</c:v>
                </c:pt>
                <c:pt idx="4404">
                  <c:v>155.69515609741211</c:v>
                </c:pt>
                <c:pt idx="4405">
                  <c:v>155.66219711303717</c:v>
                </c:pt>
                <c:pt idx="4406">
                  <c:v>155.59627914428711</c:v>
                </c:pt>
                <c:pt idx="4407">
                  <c:v>155.72811508178711</c:v>
                </c:pt>
                <c:pt idx="4408">
                  <c:v>155.36556625366211</c:v>
                </c:pt>
                <c:pt idx="4409">
                  <c:v>155.66219711303717</c:v>
                </c:pt>
                <c:pt idx="4410">
                  <c:v>155.06893539428711</c:v>
                </c:pt>
                <c:pt idx="4411">
                  <c:v>155.43148422241211</c:v>
                </c:pt>
                <c:pt idx="4412">
                  <c:v>155.10189437866211</c:v>
                </c:pt>
                <c:pt idx="4413">
                  <c:v>155.16781234741217</c:v>
                </c:pt>
                <c:pt idx="4414">
                  <c:v>155.62923812866211</c:v>
                </c:pt>
                <c:pt idx="4415">
                  <c:v>155.62923812866211</c:v>
                </c:pt>
                <c:pt idx="4416">
                  <c:v>155.43148422241211</c:v>
                </c:pt>
                <c:pt idx="4417">
                  <c:v>155.56332015991211</c:v>
                </c:pt>
                <c:pt idx="4418">
                  <c:v>155.43148422241211</c:v>
                </c:pt>
                <c:pt idx="4419">
                  <c:v>155.761074066162</c:v>
                </c:pt>
                <c:pt idx="4420">
                  <c:v>155.36556625366211</c:v>
                </c:pt>
                <c:pt idx="4421">
                  <c:v>155.66219711303717</c:v>
                </c:pt>
                <c:pt idx="4422">
                  <c:v>155.82699203491211</c:v>
                </c:pt>
                <c:pt idx="4423">
                  <c:v>155.82699203491211</c:v>
                </c:pt>
                <c:pt idx="4424">
                  <c:v>155.53036117553711</c:v>
                </c:pt>
                <c:pt idx="4425">
                  <c:v>155.79403305053711</c:v>
                </c:pt>
                <c:pt idx="4426">
                  <c:v>155.39852523803711</c:v>
                </c:pt>
                <c:pt idx="4427">
                  <c:v>155.62923812866211</c:v>
                </c:pt>
                <c:pt idx="4428">
                  <c:v>155.59627914428711</c:v>
                </c:pt>
                <c:pt idx="4429">
                  <c:v>155.49740219116205</c:v>
                </c:pt>
                <c:pt idx="4430">
                  <c:v>155.53036117553711</c:v>
                </c:pt>
                <c:pt idx="4431">
                  <c:v>155.82699203491211</c:v>
                </c:pt>
                <c:pt idx="4432">
                  <c:v>155.85995101928711</c:v>
                </c:pt>
                <c:pt idx="4433">
                  <c:v>155.62923812866211</c:v>
                </c:pt>
                <c:pt idx="4434">
                  <c:v>155.69515609741211</c:v>
                </c:pt>
                <c:pt idx="4435">
                  <c:v>155.761074066162</c:v>
                </c:pt>
                <c:pt idx="4436">
                  <c:v>156.02474594116205</c:v>
                </c:pt>
                <c:pt idx="4437">
                  <c:v>155.79403305053711</c:v>
                </c:pt>
                <c:pt idx="4438">
                  <c:v>155.53036117553711</c:v>
                </c:pt>
                <c:pt idx="4439">
                  <c:v>155.36556625366211</c:v>
                </c:pt>
                <c:pt idx="4440">
                  <c:v>155.761074066162</c:v>
                </c:pt>
                <c:pt idx="4441">
                  <c:v>155.56332015991211</c:v>
                </c:pt>
                <c:pt idx="4442">
                  <c:v>155.72811508178711</c:v>
                </c:pt>
                <c:pt idx="4443">
                  <c:v>155.46444320678711</c:v>
                </c:pt>
                <c:pt idx="4444">
                  <c:v>155.43148422241211</c:v>
                </c:pt>
                <c:pt idx="4445">
                  <c:v>155.39852523803711</c:v>
                </c:pt>
                <c:pt idx="4446">
                  <c:v>155.56332015991211</c:v>
                </c:pt>
                <c:pt idx="4447">
                  <c:v>155.53036117553711</c:v>
                </c:pt>
                <c:pt idx="4448">
                  <c:v>155.72811508178711</c:v>
                </c:pt>
                <c:pt idx="4449">
                  <c:v>155.761074066162</c:v>
                </c:pt>
                <c:pt idx="4450">
                  <c:v>155.72811508178711</c:v>
                </c:pt>
                <c:pt idx="4451">
                  <c:v>155.53036117553711</c:v>
                </c:pt>
                <c:pt idx="4452">
                  <c:v>155.66219711303717</c:v>
                </c:pt>
                <c:pt idx="4453">
                  <c:v>155.69515609741211</c:v>
                </c:pt>
                <c:pt idx="4454">
                  <c:v>156.22249984741222</c:v>
                </c:pt>
                <c:pt idx="4455">
                  <c:v>155.82699203491211</c:v>
                </c:pt>
                <c:pt idx="4456">
                  <c:v>155.95882797241222</c:v>
                </c:pt>
                <c:pt idx="4457">
                  <c:v>155.92586898803717</c:v>
                </c:pt>
                <c:pt idx="4458">
                  <c:v>156.25545883178711</c:v>
                </c:pt>
                <c:pt idx="4459">
                  <c:v>155.99178695678717</c:v>
                </c:pt>
                <c:pt idx="4460">
                  <c:v>155.62923812866211</c:v>
                </c:pt>
                <c:pt idx="4461">
                  <c:v>155.761074066162</c:v>
                </c:pt>
                <c:pt idx="4462">
                  <c:v>155.59627914428711</c:v>
                </c:pt>
                <c:pt idx="4463">
                  <c:v>155.82699203491211</c:v>
                </c:pt>
                <c:pt idx="4464">
                  <c:v>155.72811508178711</c:v>
                </c:pt>
                <c:pt idx="4465">
                  <c:v>155.79403305053711</c:v>
                </c:pt>
                <c:pt idx="4466">
                  <c:v>155.56332015991211</c:v>
                </c:pt>
                <c:pt idx="4467">
                  <c:v>155.761074066162</c:v>
                </c:pt>
                <c:pt idx="4468">
                  <c:v>155.99178695678717</c:v>
                </c:pt>
                <c:pt idx="4469">
                  <c:v>156.09066390991205</c:v>
                </c:pt>
                <c:pt idx="4470">
                  <c:v>155.99178695678717</c:v>
                </c:pt>
                <c:pt idx="4471">
                  <c:v>156.02474594116205</c:v>
                </c:pt>
                <c:pt idx="4472">
                  <c:v>155.92586898803717</c:v>
                </c:pt>
                <c:pt idx="4473">
                  <c:v>156.05770492553711</c:v>
                </c:pt>
                <c:pt idx="4474">
                  <c:v>155.95882797241222</c:v>
                </c:pt>
                <c:pt idx="4475">
                  <c:v>156.18954086303711</c:v>
                </c:pt>
                <c:pt idx="4476">
                  <c:v>155.82699203491211</c:v>
                </c:pt>
                <c:pt idx="4477">
                  <c:v>155.69515609741211</c:v>
                </c:pt>
                <c:pt idx="4478">
                  <c:v>155.89291000366217</c:v>
                </c:pt>
                <c:pt idx="4479">
                  <c:v>155.72811508178711</c:v>
                </c:pt>
                <c:pt idx="4480">
                  <c:v>155.79403305053711</c:v>
                </c:pt>
                <c:pt idx="4481">
                  <c:v>155.92586898803717</c:v>
                </c:pt>
                <c:pt idx="4482">
                  <c:v>155.69515609741211</c:v>
                </c:pt>
                <c:pt idx="4483">
                  <c:v>155.85995101928711</c:v>
                </c:pt>
                <c:pt idx="4484">
                  <c:v>155.82699203491211</c:v>
                </c:pt>
                <c:pt idx="4485">
                  <c:v>156.22249984741222</c:v>
                </c:pt>
                <c:pt idx="4486">
                  <c:v>156.15658187866211</c:v>
                </c:pt>
                <c:pt idx="4487">
                  <c:v>155.69515609741211</c:v>
                </c:pt>
                <c:pt idx="4488">
                  <c:v>155.72811508178711</c:v>
                </c:pt>
                <c:pt idx="4489">
                  <c:v>155.89291000366217</c:v>
                </c:pt>
                <c:pt idx="4490">
                  <c:v>156.05770492553711</c:v>
                </c:pt>
                <c:pt idx="4491">
                  <c:v>155.62923812866211</c:v>
                </c:pt>
                <c:pt idx="4492">
                  <c:v>155.72811508178711</c:v>
                </c:pt>
                <c:pt idx="4493">
                  <c:v>155.53036117553711</c:v>
                </c:pt>
                <c:pt idx="4494">
                  <c:v>155.56332015991211</c:v>
                </c:pt>
                <c:pt idx="4495">
                  <c:v>155.85995101928711</c:v>
                </c:pt>
                <c:pt idx="4496">
                  <c:v>155.761074066162</c:v>
                </c:pt>
                <c:pt idx="4497">
                  <c:v>155.761074066162</c:v>
                </c:pt>
                <c:pt idx="4498">
                  <c:v>155.89291000366217</c:v>
                </c:pt>
                <c:pt idx="4499">
                  <c:v>155.761074066162</c:v>
                </c:pt>
                <c:pt idx="4500">
                  <c:v>155.66219711303717</c:v>
                </c:pt>
                <c:pt idx="4501">
                  <c:v>155.99178695678717</c:v>
                </c:pt>
                <c:pt idx="4502">
                  <c:v>155.99178695678717</c:v>
                </c:pt>
                <c:pt idx="4503">
                  <c:v>156.18954086303711</c:v>
                </c:pt>
                <c:pt idx="4504">
                  <c:v>156.22249984741222</c:v>
                </c:pt>
                <c:pt idx="4505">
                  <c:v>156.28841781616217</c:v>
                </c:pt>
                <c:pt idx="4506">
                  <c:v>156.15658187866211</c:v>
                </c:pt>
                <c:pt idx="4507">
                  <c:v>155.95882797241222</c:v>
                </c:pt>
                <c:pt idx="4508">
                  <c:v>156.15658187866211</c:v>
                </c:pt>
                <c:pt idx="4509">
                  <c:v>156.25545883178711</c:v>
                </c:pt>
                <c:pt idx="4510">
                  <c:v>156.12362289428705</c:v>
                </c:pt>
                <c:pt idx="4511">
                  <c:v>156.18954086303711</c:v>
                </c:pt>
                <c:pt idx="4512">
                  <c:v>156.22249984741222</c:v>
                </c:pt>
                <c:pt idx="4513">
                  <c:v>156.18954086303711</c:v>
                </c:pt>
                <c:pt idx="4514">
                  <c:v>155.95882797241222</c:v>
                </c:pt>
                <c:pt idx="4515">
                  <c:v>155.85995101928711</c:v>
                </c:pt>
                <c:pt idx="4516">
                  <c:v>155.89291000366217</c:v>
                </c:pt>
                <c:pt idx="4517">
                  <c:v>155.99178695678717</c:v>
                </c:pt>
                <c:pt idx="4518">
                  <c:v>155.79403305053711</c:v>
                </c:pt>
                <c:pt idx="4519">
                  <c:v>155.761074066162</c:v>
                </c:pt>
                <c:pt idx="4520">
                  <c:v>155.62923812866211</c:v>
                </c:pt>
                <c:pt idx="4521">
                  <c:v>155.82699203491211</c:v>
                </c:pt>
                <c:pt idx="4522">
                  <c:v>155.82699203491211</c:v>
                </c:pt>
                <c:pt idx="4523">
                  <c:v>155.85995101928711</c:v>
                </c:pt>
                <c:pt idx="4524">
                  <c:v>155.69515609741211</c:v>
                </c:pt>
                <c:pt idx="4525">
                  <c:v>155.95882797241222</c:v>
                </c:pt>
                <c:pt idx="4526">
                  <c:v>155.69515609741211</c:v>
                </c:pt>
                <c:pt idx="4527">
                  <c:v>155.69515609741211</c:v>
                </c:pt>
                <c:pt idx="4528">
                  <c:v>155.53036117553711</c:v>
                </c:pt>
                <c:pt idx="4529">
                  <c:v>155.59627914428711</c:v>
                </c:pt>
                <c:pt idx="4530">
                  <c:v>155.59627914428711</c:v>
                </c:pt>
                <c:pt idx="4531">
                  <c:v>155.59627914428711</c:v>
                </c:pt>
                <c:pt idx="4532">
                  <c:v>155.82699203491211</c:v>
                </c:pt>
                <c:pt idx="4533">
                  <c:v>155.62923812866211</c:v>
                </c:pt>
                <c:pt idx="4534">
                  <c:v>155.66219711303717</c:v>
                </c:pt>
                <c:pt idx="4535">
                  <c:v>155.59627914428711</c:v>
                </c:pt>
                <c:pt idx="4536">
                  <c:v>155.53036117553711</c:v>
                </c:pt>
                <c:pt idx="4537">
                  <c:v>155.39852523803711</c:v>
                </c:pt>
                <c:pt idx="4538">
                  <c:v>155.72811508178711</c:v>
                </c:pt>
                <c:pt idx="4539">
                  <c:v>155.79403305053711</c:v>
                </c:pt>
                <c:pt idx="4540">
                  <c:v>155.761074066162</c:v>
                </c:pt>
                <c:pt idx="4541">
                  <c:v>155.95882797241222</c:v>
                </c:pt>
                <c:pt idx="4542">
                  <c:v>155.53036117553711</c:v>
                </c:pt>
                <c:pt idx="4543">
                  <c:v>155.69515609741211</c:v>
                </c:pt>
                <c:pt idx="4544">
                  <c:v>155.56332015991211</c:v>
                </c:pt>
                <c:pt idx="4545">
                  <c:v>155.56332015991211</c:v>
                </c:pt>
                <c:pt idx="4546">
                  <c:v>155.92586898803717</c:v>
                </c:pt>
                <c:pt idx="4547">
                  <c:v>156.05770492553711</c:v>
                </c:pt>
                <c:pt idx="4548">
                  <c:v>156.15658187866211</c:v>
                </c:pt>
                <c:pt idx="4549">
                  <c:v>156.28841781616217</c:v>
                </c:pt>
                <c:pt idx="4550">
                  <c:v>156.38729476928711</c:v>
                </c:pt>
                <c:pt idx="4551">
                  <c:v>156.42025375366211</c:v>
                </c:pt>
                <c:pt idx="4552">
                  <c:v>156.35433578491211</c:v>
                </c:pt>
                <c:pt idx="4553">
                  <c:v>156.05770492553711</c:v>
                </c:pt>
                <c:pt idx="4554">
                  <c:v>156.02474594116205</c:v>
                </c:pt>
                <c:pt idx="4555">
                  <c:v>155.82699203491211</c:v>
                </c:pt>
                <c:pt idx="4556">
                  <c:v>155.66219711303717</c:v>
                </c:pt>
                <c:pt idx="4557">
                  <c:v>155.59627914428711</c:v>
                </c:pt>
                <c:pt idx="4558">
                  <c:v>155.59627914428711</c:v>
                </c:pt>
                <c:pt idx="4559">
                  <c:v>155.59627914428711</c:v>
                </c:pt>
                <c:pt idx="4560">
                  <c:v>155.72811508178711</c:v>
                </c:pt>
                <c:pt idx="4561">
                  <c:v>156.05770492553711</c:v>
                </c:pt>
                <c:pt idx="4562">
                  <c:v>155.89291000366217</c:v>
                </c:pt>
                <c:pt idx="4563">
                  <c:v>156.09066390991205</c:v>
                </c:pt>
                <c:pt idx="4564">
                  <c:v>155.95882797241222</c:v>
                </c:pt>
                <c:pt idx="4565">
                  <c:v>156.15658187866211</c:v>
                </c:pt>
                <c:pt idx="4566">
                  <c:v>155.85995101928711</c:v>
                </c:pt>
                <c:pt idx="4567">
                  <c:v>155.89291000366217</c:v>
                </c:pt>
                <c:pt idx="4568">
                  <c:v>156.05770492553711</c:v>
                </c:pt>
                <c:pt idx="4569">
                  <c:v>155.72811508178711</c:v>
                </c:pt>
                <c:pt idx="4570">
                  <c:v>155.69515609741211</c:v>
                </c:pt>
                <c:pt idx="4571">
                  <c:v>155.79403305053711</c:v>
                </c:pt>
                <c:pt idx="4572">
                  <c:v>155.95882797241222</c:v>
                </c:pt>
                <c:pt idx="4573">
                  <c:v>155.82699203491211</c:v>
                </c:pt>
                <c:pt idx="4574">
                  <c:v>155.95882797241222</c:v>
                </c:pt>
                <c:pt idx="4575">
                  <c:v>155.59627914428711</c:v>
                </c:pt>
                <c:pt idx="4576">
                  <c:v>155.95882797241222</c:v>
                </c:pt>
                <c:pt idx="4577">
                  <c:v>156.18954086303711</c:v>
                </c:pt>
                <c:pt idx="4578">
                  <c:v>155.85995101928711</c:v>
                </c:pt>
                <c:pt idx="4579">
                  <c:v>156.09066390991205</c:v>
                </c:pt>
                <c:pt idx="4580">
                  <c:v>156.15658187866211</c:v>
                </c:pt>
                <c:pt idx="4581">
                  <c:v>156.09066390991205</c:v>
                </c:pt>
                <c:pt idx="4582">
                  <c:v>156.09066390991205</c:v>
                </c:pt>
                <c:pt idx="4583">
                  <c:v>156.38729476928711</c:v>
                </c:pt>
                <c:pt idx="4584">
                  <c:v>156.12362289428705</c:v>
                </c:pt>
                <c:pt idx="4585">
                  <c:v>156.18954086303711</c:v>
                </c:pt>
                <c:pt idx="4586">
                  <c:v>156.22249984741222</c:v>
                </c:pt>
                <c:pt idx="4587">
                  <c:v>156.28841781616217</c:v>
                </c:pt>
                <c:pt idx="4588">
                  <c:v>156.58504867553717</c:v>
                </c:pt>
                <c:pt idx="4589">
                  <c:v>156.55208969116205</c:v>
                </c:pt>
                <c:pt idx="4590">
                  <c:v>156.35433578491211</c:v>
                </c:pt>
                <c:pt idx="4591">
                  <c:v>156.35433578491211</c:v>
                </c:pt>
                <c:pt idx="4592">
                  <c:v>156.51913070678705</c:v>
                </c:pt>
                <c:pt idx="4593">
                  <c:v>156.42025375366211</c:v>
                </c:pt>
                <c:pt idx="4594">
                  <c:v>156.38729476928711</c:v>
                </c:pt>
                <c:pt idx="4595">
                  <c:v>156.68392562866205</c:v>
                </c:pt>
                <c:pt idx="4596">
                  <c:v>156.28841781616217</c:v>
                </c:pt>
                <c:pt idx="4597">
                  <c:v>156.51913070678705</c:v>
                </c:pt>
                <c:pt idx="4598">
                  <c:v>156.42025375366211</c:v>
                </c:pt>
                <c:pt idx="4599">
                  <c:v>156.38729476928711</c:v>
                </c:pt>
                <c:pt idx="4600">
                  <c:v>156.51913070678705</c:v>
                </c:pt>
                <c:pt idx="4601">
                  <c:v>156.32137680053722</c:v>
                </c:pt>
                <c:pt idx="4602">
                  <c:v>156.58504867553717</c:v>
                </c:pt>
                <c:pt idx="4603">
                  <c:v>156.55208969116205</c:v>
                </c:pt>
                <c:pt idx="4604">
                  <c:v>156.32137680053722</c:v>
                </c:pt>
                <c:pt idx="4605">
                  <c:v>156.38729476928711</c:v>
                </c:pt>
                <c:pt idx="4606">
                  <c:v>156.48617172241211</c:v>
                </c:pt>
                <c:pt idx="4607">
                  <c:v>156.35433578491211</c:v>
                </c:pt>
                <c:pt idx="4608">
                  <c:v>156.58504867553717</c:v>
                </c:pt>
                <c:pt idx="4609">
                  <c:v>156.48617172241211</c:v>
                </c:pt>
                <c:pt idx="4610">
                  <c:v>156.28841781616217</c:v>
                </c:pt>
                <c:pt idx="4611">
                  <c:v>156.48617172241211</c:v>
                </c:pt>
                <c:pt idx="4612">
                  <c:v>156.32137680053722</c:v>
                </c:pt>
                <c:pt idx="4613">
                  <c:v>156.28841781616217</c:v>
                </c:pt>
                <c:pt idx="4614">
                  <c:v>156.78280258178711</c:v>
                </c:pt>
                <c:pt idx="4615">
                  <c:v>156.51913070678705</c:v>
                </c:pt>
                <c:pt idx="4616">
                  <c:v>156.55208969116205</c:v>
                </c:pt>
                <c:pt idx="4617">
                  <c:v>156.38729476928711</c:v>
                </c:pt>
                <c:pt idx="4618">
                  <c:v>156.38729476928711</c:v>
                </c:pt>
                <c:pt idx="4619">
                  <c:v>156.15658187866211</c:v>
                </c:pt>
                <c:pt idx="4620">
                  <c:v>156.58504867553717</c:v>
                </c:pt>
                <c:pt idx="4621">
                  <c:v>156.815761566162</c:v>
                </c:pt>
                <c:pt idx="4622">
                  <c:v>156.65096664428711</c:v>
                </c:pt>
                <c:pt idx="4623">
                  <c:v>156.78280258178711</c:v>
                </c:pt>
                <c:pt idx="4624">
                  <c:v>156.71688461303705</c:v>
                </c:pt>
                <c:pt idx="4625">
                  <c:v>156.48617172241211</c:v>
                </c:pt>
                <c:pt idx="4626">
                  <c:v>156.48617172241211</c:v>
                </c:pt>
                <c:pt idx="4627">
                  <c:v>156.35433578491211</c:v>
                </c:pt>
                <c:pt idx="4628">
                  <c:v>156.32137680053722</c:v>
                </c:pt>
                <c:pt idx="4629">
                  <c:v>156.48617172241211</c:v>
                </c:pt>
                <c:pt idx="4630">
                  <c:v>156.45321273803711</c:v>
                </c:pt>
                <c:pt idx="4631">
                  <c:v>156.35433578491211</c:v>
                </c:pt>
                <c:pt idx="4632">
                  <c:v>156.65096664428711</c:v>
                </c:pt>
                <c:pt idx="4633">
                  <c:v>156.45321273803711</c:v>
                </c:pt>
                <c:pt idx="4634">
                  <c:v>156.68392562866205</c:v>
                </c:pt>
                <c:pt idx="4635">
                  <c:v>156.38729476928711</c:v>
                </c:pt>
                <c:pt idx="4636">
                  <c:v>156.68392562866205</c:v>
                </c:pt>
                <c:pt idx="4637">
                  <c:v>156.88167953491211</c:v>
                </c:pt>
                <c:pt idx="4638">
                  <c:v>156.58504867553717</c:v>
                </c:pt>
                <c:pt idx="4639">
                  <c:v>156.71688461303705</c:v>
                </c:pt>
                <c:pt idx="4640">
                  <c:v>156.61800765991211</c:v>
                </c:pt>
                <c:pt idx="4641">
                  <c:v>156.91463851928711</c:v>
                </c:pt>
                <c:pt idx="4642">
                  <c:v>156.65096664428711</c:v>
                </c:pt>
                <c:pt idx="4643">
                  <c:v>156.78280258178711</c:v>
                </c:pt>
                <c:pt idx="4644">
                  <c:v>156.78280258178711</c:v>
                </c:pt>
                <c:pt idx="4645">
                  <c:v>156.61800765991211</c:v>
                </c:pt>
                <c:pt idx="4646">
                  <c:v>156.45321273803711</c:v>
                </c:pt>
                <c:pt idx="4647">
                  <c:v>156.61800765991211</c:v>
                </c:pt>
                <c:pt idx="4648">
                  <c:v>156.71688461303705</c:v>
                </c:pt>
                <c:pt idx="4649">
                  <c:v>156.55208969116205</c:v>
                </c:pt>
                <c:pt idx="4650">
                  <c:v>156.74984359741205</c:v>
                </c:pt>
                <c:pt idx="4651">
                  <c:v>156.84872055053717</c:v>
                </c:pt>
                <c:pt idx="4652">
                  <c:v>156.815761566162</c:v>
                </c:pt>
                <c:pt idx="4653">
                  <c:v>156.91463851928711</c:v>
                </c:pt>
                <c:pt idx="4654">
                  <c:v>156.61800765991211</c:v>
                </c:pt>
                <c:pt idx="4655">
                  <c:v>156.55208969116205</c:v>
                </c:pt>
                <c:pt idx="4656">
                  <c:v>156.74984359741205</c:v>
                </c:pt>
                <c:pt idx="4657">
                  <c:v>156.35433578491211</c:v>
                </c:pt>
                <c:pt idx="4658">
                  <c:v>156.61800765991211</c:v>
                </c:pt>
                <c:pt idx="4659">
                  <c:v>156.65096664428711</c:v>
                </c:pt>
                <c:pt idx="4660">
                  <c:v>156.48617172241211</c:v>
                </c:pt>
                <c:pt idx="4661">
                  <c:v>156.55208969116205</c:v>
                </c:pt>
                <c:pt idx="4662">
                  <c:v>156.42025375366211</c:v>
                </c:pt>
                <c:pt idx="4663">
                  <c:v>156.51913070678705</c:v>
                </c:pt>
                <c:pt idx="4664">
                  <c:v>156.55208969116205</c:v>
                </c:pt>
                <c:pt idx="4665">
                  <c:v>156.35433578491211</c:v>
                </c:pt>
                <c:pt idx="4666">
                  <c:v>156.28841781616217</c:v>
                </c:pt>
                <c:pt idx="4667">
                  <c:v>156.51913070678705</c:v>
                </c:pt>
                <c:pt idx="4668">
                  <c:v>156.32137680053722</c:v>
                </c:pt>
                <c:pt idx="4669">
                  <c:v>156.51913070678705</c:v>
                </c:pt>
                <c:pt idx="4670">
                  <c:v>156.51913070678705</c:v>
                </c:pt>
                <c:pt idx="4671">
                  <c:v>156.35433578491211</c:v>
                </c:pt>
                <c:pt idx="4672">
                  <c:v>156.48617172241211</c:v>
                </c:pt>
                <c:pt idx="4673">
                  <c:v>156.88168334960943</c:v>
                </c:pt>
                <c:pt idx="4674">
                  <c:v>156.55208969116205</c:v>
                </c:pt>
                <c:pt idx="4675">
                  <c:v>156.45321273803711</c:v>
                </c:pt>
                <c:pt idx="4676">
                  <c:v>156.61800765991211</c:v>
                </c:pt>
                <c:pt idx="4677">
                  <c:v>156.815761566162</c:v>
                </c:pt>
                <c:pt idx="4678">
                  <c:v>157.07943344116205</c:v>
                </c:pt>
                <c:pt idx="4679">
                  <c:v>157.07943725585937</c:v>
                </c:pt>
                <c:pt idx="4680">
                  <c:v>156.84872055053717</c:v>
                </c:pt>
                <c:pt idx="4681">
                  <c:v>156.98055648803717</c:v>
                </c:pt>
                <c:pt idx="4682">
                  <c:v>157.04647445678711</c:v>
                </c:pt>
                <c:pt idx="4683">
                  <c:v>156.815761566162</c:v>
                </c:pt>
                <c:pt idx="4684">
                  <c:v>156.78280258178711</c:v>
                </c:pt>
                <c:pt idx="4685">
                  <c:v>156.815761566162</c:v>
                </c:pt>
                <c:pt idx="4686">
                  <c:v>156.84872055053717</c:v>
                </c:pt>
                <c:pt idx="4687">
                  <c:v>156.78280258178711</c:v>
                </c:pt>
                <c:pt idx="4688">
                  <c:v>157.07943344116205</c:v>
                </c:pt>
                <c:pt idx="4689">
                  <c:v>157.11239242553711</c:v>
                </c:pt>
                <c:pt idx="4690">
                  <c:v>157.34310531616205</c:v>
                </c:pt>
                <c:pt idx="4691">
                  <c:v>157.07943344116205</c:v>
                </c:pt>
                <c:pt idx="4692">
                  <c:v>157.01351547241205</c:v>
                </c:pt>
                <c:pt idx="4693">
                  <c:v>156.88167953491211</c:v>
                </c:pt>
                <c:pt idx="4694">
                  <c:v>156.74984359741205</c:v>
                </c:pt>
                <c:pt idx="4695">
                  <c:v>156.91463851928711</c:v>
                </c:pt>
                <c:pt idx="4696">
                  <c:v>157.01351547241205</c:v>
                </c:pt>
                <c:pt idx="4697">
                  <c:v>156.98055648803717</c:v>
                </c:pt>
                <c:pt idx="4698">
                  <c:v>157.24422836303711</c:v>
                </c:pt>
                <c:pt idx="4699">
                  <c:v>157.14535140991205</c:v>
                </c:pt>
                <c:pt idx="4700">
                  <c:v>156.94759750366211</c:v>
                </c:pt>
                <c:pt idx="4701">
                  <c:v>157.21126937866211</c:v>
                </c:pt>
                <c:pt idx="4702">
                  <c:v>157.01351547241205</c:v>
                </c:pt>
                <c:pt idx="4703">
                  <c:v>157.04647827148437</c:v>
                </c:pt>
                <c:pt idx="4704">
                  <c:v>157.11239242553711</c:v>
                </c:pt>
                <c:pt idx="4705">
                  <c:v>157.07943344116205</c:v>
                </c:pt>
                <c:pt idx="4706">
                  <c:v>157.11239242553711</c:v>
                </c:pt>
                <c:pt idx="4707">
                  <c:v>157.24423217773437</c:v>
                </c:pt>
                <c:pt idx="4708">
                  <c:v>157.27718734741217</c:v>
                </c:pt>
                <c:pt idx="4709">
                  <c:v>157.83749389648443</c:v>
                </c:pt>
                <c:pt idx="4710">
                  <c:v>157.34310531616205</c:v>
                </c:pt>
                <c:pt idx="4711">
                  <c:v>157.50790023803711</c:v>
                </c:pt>
                <c:pt idx="4712">
                  <c:v>157.606777191162</c:v>
                </c:pt>
                <c:pt idx="4713">
                  <c:v>157.47494125366211</c:v>
                </c:pt>
                <c:pt idx="4714">
                  <c:v>157.27718734741217</c:v>
                </c:pt>
                <c:pt idx="4715">
                  <c:v>157.47494125366211</c:v>
                </c:pt>
                <c:pt idx="4716">
                  <c:v>157.54085922241205</c:v>
                </c:pt>
                <c:pt idx="4717">
                  <c:v>157.63973617553711</c:v>
                </c:pt>
                <c:pt idx="4718">
                  <c:v>157.57381820678705</c:v>
                </c:pt>
                <c:pt idx="4719">
                  <c:v>157.50790023803711</c:v>
                </c:pt>
                <c:pt idx="4720">
                  <c:v>157.54085922241205</c:v>
                </c:pt>
                <c:pt idx="4721">
                  <c:v>157.40902328491205</c:v>
                </c:pt>
                <c:pt idx="4722">
                  <c:v>157.40902328491205</c:v>
                </c:pt>
                <c:pt idx="4723">
                  <c:v>157.31014633178717</c:v>
                </c:pt>
                <c:pt idx="4724">
                  <c:v>157.27718734741217</c:v>
                </c:pt>
                <c:pt idx="4725">
                  <c:v>157.21126937866211</c:v>
                </c:pt>
                <c:pt idx="4726">
                  <c:v>157.31014633178717</c:v>
                </c:pt>
                <c:pt idx="4727">
                  <c:v>157.40902328491205</c:v>
                </c:pt>
                <c:pt idx="4728">
                  <c:v>157.37606430053711</c:v>
                </c:pt>
                <c:pt idx="4729">
                  <c:v>157.21127319335929</c:v>
                </c:pt>
                <c:pt idx="4730">
                  <c:v>157.34310531616205</c:v>
                </c:pt>
                <c:pt idx="4731">
                  <c:v>157.34310531616205</c:v>
                </c:pt>
                <c:pt idx="4732">
                  <c:v>157.44198226928705</c:v>
                </c:pt>
                <c:pt idx="4733">
                  <c:v>157.31014633178717</c:v>
                </c:pt>
                <c:pt idx="4734">
                  <c:v>157.27718734741217</c:v>
                </c:pt>
                <c:pt idx="4735">
                  <c:v>157.40902328491205</c:v>
                </c:pt>
                <c:pt idx="4736">
                  <c:v>157.40902328491205</c:v>
                </c:pt>
                <c:pt idx="4737">
                  <c:v>157.50790023803711</c:v>
                </c:pt>
                <c:pt idx="4738">
                  <c:v>157.40902328491205</c:v>
                </c:pt>
                <c:pt idx="4739">
                  <c:v>157.44198226928705</c:v>
                </c:pt>
                <c:pt idx="4740">
                  <c:v>157.11239242553711</c:v>
                </c:pt>
                <c:pt idx="4741">
                  <c:v>157.04647445678711</c:v>
                </c:pt>
                <c:pt idx="4742">
                  <c:v>157.17831039428711</c:v>
                </c:pt>
                <c:pt idx="4743">
                  <c:v>157.27718734741217</c:v>
                </c:pt>
                <c:pt idx="4744">
                  <c:v>157.24422836303711</c:v>
                </c:pt>
                <c:pt idx="4745">
                  <c:v>157.34310531616205</c:v>
                </c:pt>
                <c:pt idx="4746">
                  <c:v>157.31014633178717</c:v>
                </c:pt>
                <c:pt idx="4747">
                  <c:v>157.40902328491205</c:v>
                </c:pt>
                <c:pt idx="4748">
                  <c:v>157.37606430053711</c:v>
                </c:pt>
                <c:pt idx="4749">
                  <c:v>157.31014633178717</c:v>
                </c:pt>
                <c:pt idx="4750">
                  <c:v>157.44198226928705</c:v>
                </c:pt>
                <c:pt idx="4751">
                  <c:v>157.47494125366211</c:v>
                </c:pt>
                <c:pt idx="4752">
                  <c:v>157.24422836303711</c:v>
                </c:pt>
                <c:pt idx="4753">
                  <c:v>157.37606430053711</c:v>
                </c:pt>
                <c:pt idx="4754">
                  <c:v>157.04647445678711</c:v>
                </c:pt>
                <c:pt idx="4755">
                  <c:v>157.07943344116205</c:v>
                </c:pt>
                <c:pt idx="4756">
                  <c:v>157.01351547241205</c:v>
                </c:pt>
                <c:pt idx="4757">
                  <c:v>157.31014633178717</c:v>
                </c:pt>
                <c:pt idx="4758">
                  <c:v>157.14535140991205</c:v>
                </c:pt>
                <c:pt idx="4759">
                  <c:v>157.11239242553711</c:v>
                </c:pt>
                <c:pt idx="4760">
                  <c:v>157.40902709960937</c:v>
                </c:pt>
                <c:pt idx="4761">
                  <c:v>157.47494506835935</c:v>
                </c:pt>
                <c:pt idx="4762">
                  <c:v>157.54086303710935</c:v>
                </c:pt>
                <c:pt idx="4763">
                  <c:v>157.63973999023437</c:v>
                </c:pt>
                <c:pt idx="4764">
                  <c:v>157.54086303710935</c:v>
                </c:pt>
                <c:pt idx="4765">
                  <c:v>158.16708374023437</c:v>
                </c:pt>
                <c:pt idx="4766">
                  <c:v>157.96932983398443</c:v>
                </c:pt>
                <c:pt idx="4767">
                  <c:v>157.80453491210937</c:v>
                </c:pt>
                <c:pt idx="4768">
                  <c:v>157.90341186523443</c:v>
                </c:pt>
                <c:pt idx="4769">
                  <c:v>157.77157592773435</c:v>
                </c:pt>
                <c:pt idx="4770">
                  <c:v>157.80453491210937</c:v>
                </c:pt>
                <c:pt idx="4771">
                  <c:v>157.80453491210937</c:v>
                </c:pt>
                <c:pt idx="4772">
                  <c:v>157.83749389648443</c:v>
                </c:pt>
                <c:pt idx="4773">
                  <c:v>157.80453491210937</c:v>
                </c:pt>
                <c:pt idx="4774">
                  <c:v>157.93636703491211</c:v>
                </c:pt>
                <c:pt idx="4775">
                  <c:v>157.93636703491211</c:v>
                </c:pt>
                <c:pt idx="4776">
                  <c:v>157.93636703491211</c:v>
                </c:pt>
                <c:pt idx="4777">
                  <c:v>157.80453109741211</c:v>
                </c:pt>
                <c:pt idx="4778">
                  <c:v>157.705654144287</c:v>
                </c:pt>
                <c:pt idx="4779">
                  <c:v>157.83749008178717</c:v>
                </c:pt>
                <c:pt idx="4780">
                  <c:v>157.54085922241205</c:v>
                </c:pt>
                <c:pt idx="4781">
                  <c:v>157.63973617553711</c:v>
                </c:pt>
                <c:pt idx="4782">
                  <c:v>157.37606430053711</c:v>
                </c:pt>
                <c:pt idx="4783">
                  <c:v>157.40902328491205</c:v>
                </c:pt>
                <c:pt idx="4784">
                  <c:v>157.34310531616205</c:v>
                </c:pt>
                <c:pt idx="4785">
                  <c:v>157.47494125366211</c:v>
                </c:pt>
                <c:pt idx="4786">
                  <c:v>157.14535140991205</c:v>
                </c:pt>
                <c:pt idx="4787">
                  <c:v>157.04647445678711</c:v>
                </c:pt>
                <c:pt idx="4788">
                  <c:v>157.04647445678711</c:v>
                </c:pt>
                <c:pt idx="4789">
                  <c:v>157.14535140991205</c:v>
                </c:pt>
                <c:pt idx="4790">
                  <c:v>157.31014633178717</c:v>
                </c:pt>
                <c:pt idx="4791">
                  <c:v>157.47494125366211</c:v>
                </c:pt>
                <c:pt idx="4792">
                  <c:v>157.606777191162</c:v>
                </c:pt>
                <c:pt idx="4793">
                  <c:v>157.57381820678705</c:v>
                </c:pt>
                <c:pt idx="4794">
                  <c:v>157.63973999023437</c:v>
                </c:pt>
                <c:pt idx="4795">
                  <c:v>157.73861312866205</c:v>
                </c:pt>
                <c:pt idx="4796">
                  <c:v>157.67269515991205</c:v>
                </c:pt>
                <c:pt idx="4797">
                  <c:v>157.606777191162</c:v>
                </c:pt>
                <c:pt idx="4798">
                  <c:v>157.50790023803711</c:v>
                </c:pt>
                <c:pt idx="4799">
                  <c:v>157.37606430053711</c:v>
                </c:pt>
                <c:pt idx="4800">
                  <c:v>157.7386169433594</c:v>
                </c:pt>
                <c:pt idx="4801">
                  <c:v>157.40902328491205</c:v>
                </c:pt>
                <c:pt idx="4802">
                  <c:v>157.47494125366211</c:v>
                </c:pt>
                <c:pt idx="4803">
                  <c:v>157.54086303710935</c:v>
                </c:pt>
                <c:pt idx="4804">
                  <c:v>157.87045288085937</c:v>
                </c:pt>
                <c:pt idx="4805">
                  <c:v>157.96932983398443</c:v>
                </c:pt>
                <c:pt idx="4806">
                  <c:v>158.23300170898435</c:v>
                </c:pt>
                <c:pt idx="4807">
                  <c:v>157.96932983398443</c:v>
                </c:pt>
                <c:pt idx="4808">
                  <c:v>157.90341186523443</c:v>
                </c:pt>
                <c:pt idx="4809">
                  <c:v>157.7386169433594</c:v>
                </c:pt>
                <c:pt idx="4810">
                  <c:v>157.87045288085937</c:v>
                </c:pt>
                <c:pt idx="4811">
                  <c:v>157.90340805053717</c:v>
                </c:pt>
                <c:pt idx="4812">
                  <c:v>157.83749008178717</c:v>
                </c:pt>
                <c:pt idx="4813">
                  <c:v>157.63973617553711</c:v>
                </c:pt>
                <c:pt idx="4814">
                  <c:v>157.93637084960943</c:v>
                </c:pt>
                <c:pt idx="4815">
                  <c:v>158.03524398803717</c:v>
                </c:pt>
                <c:pt idx="4816">
                  <c:v>158.10116577148435</c:v>
                </c:pt>
                <c:pt idx="4817">
                  <c:v>158.06820678710943</c:v>
                </c:pt>
                <c:pt idx="4818">
                  <c:v>157.80453109741211</c:v>
                </c:pt>
                <c:pt idx="4819">
                  <c:v>157.83749008178717</c:v>
                </c:pt>
                <c:pt idx="4820">
                  <c:v>158.10116577148435</c:v>
                </c:pt>
                <c:pt idx="4821">
                  <c:v>158.20004272460935</c:v>
                </c:pt>
                <c:pt idx="4822">
                  <c:v>158.10116195678711</c:v>
                </c:pt>
                <c:pt idx="4823">
                  <c:v>158.00228881835943</c:v>
                </c:pt>
                <c:pt idx="4824">
                  <c:v>157.7386169433594</c:v>
                </c:pt>
                <c:pt idx="4825">
                  <c:v>157.7386169433594</c:v>
                </c:pt>
                <c:pt idx="4826">
                  <c:v>158.06820678710943</c:v>
                </c:pt>
                <c:pt idx="4827">
                  <c:v>157.83749389648443</c:v>
                </c:pt>
                <c:pt idx="4828">
                  <c:v>157.7386169433594</c:v>
                </c:pt>
                <c:pt idx="4829">
                  <c:v>157.83749389648443</c:v>
                </c:pt>
                <c:pt idx="4830">
                  <c:v>158.10116577148435</c:v>
                </c:pt>
                <c:pt idx="4831">
                  <c:v>158.00228881835943</c:v>
                </c:pt>
                <c:pt idx="4832">
                  <c:v>157.77157211303705</c:v>
                </c:pt>
                <c:pt idx="4833">
                  <c:v>157.606777191162</c:v>
                </c:pt>
                <c:pt idx="4834">
                  <c:v>157.705654144287</c:v>
                </c:pt>
                <c:pt idx="4835">
                  <c:v>157.73861312866205</c:v>
                </c:pt>
                <c:pt idx="4836">
                  <c:v>157.77157211303705</c:v>
                </c:pt>
                <c:pt idx="4837">
                  <c:v>157.63973617553711</c:v>
                </c:pt>
                <c:pt idx="4838">
                  <c:v>157.67269515991205</c:v>
                </c:pt>
                <c:pt idx="4839">
                  <c:v>157.73861312866205</c:v>
                </c:pt>
                <c:pt idx="4840">
                  <c:v>157.90340805053717</c:v>
                </c:pt>
                <c:pt idx="4841">
                  <c:v>157.67269897460937</c:v>
                </c:pt>
                <c:pt idx="4842">
                  <c:v>157.54085922241205</c:v>
                </c:pt>
                <c:pt idx="4843">
                  <c:v>157.44198226928705</c:v>
                </c:pt>
                <c:pt idx="4844">
                  <c:v>157.47494125366211</c:v>
                </c:pt>
                <c:pt idx="4845">
                  <c:v>157.40902328491205</c:v>
                </c:pt>
                <c:pt idx="4846">
                  <c:v>157.57381820678705</c:v>
                </c:pt>
                <c:pt idx="4847">
                  <c:v>157.54085922241205</c:v>
                </c:pt>
                <c:pt idx="4848">
                  <c:v>157.44198226928705</c:v>
                </c:pt>
                <c:pt idx="4849">
                  <c:v>157.57381820678705</c:v>
                </c:pt>
                <c:pt idx="4850">
                  <c:v>157.44198226928705</c:v>
                </c:pt>
                <c:pt idx="4851">
                  <c:v>157.77157592773435</c:v>
                </c:pt>
                <c:pt idx="4852">
                  <c:v>157.63973617553711</c:v>
                </c:pt>
                <c:pt idx="4853">
                  <c:v>157.87045288085937</c:v>
                </c:pt>
                <c:pt idx="4854">
                  <c:v>157.87045288085937</c:v>
                </c:pt>
                <c:pt idx="4855">
                  <c:v>157.77157592773435</c:v>
                </c:pt>
                <c:pt idx="4856">
                  <c:v>157.87045288085937</c:v>
                </c:pt>
                <c:pt idx="4857">
                  <c:v>157.90341186523443</c:v>
                </c:pt>
                <c:pt idx="4858">
                  <c:v>157.83749389648443</c:v>
                </c:pt>
                <c:pt idx="4859">
                  <c:v>158.00228881835943</c:v>
                </c:pt>
                <c:pt idx="4860">
                  <c:v>157.83749008178717</c:v>
                </c:pt>
                <c:pt idx="4861">
                  <c:v>158.00228500366211</c:v>
                </c:pt>
                <c:pt idx="4862">
                  <c:v>157.83749389648443</c:v>
                </c:pt>
                <c:pt idx="4863">
                  <c:v>157.96932601928717</c:v>
                </c:pt>
                <c:pt idx="4864">
                  <c:v>157.67269515991205</c:v>
                </c:pt>
                <c:pt idx="4865">
                  <c:v>158.00228881835943</c:v>
                </c:pt>
                <c:pt idx="4866">
                  <c:v>157.80453491210937</c:v>
                </c:pt>
                <c:pt idx="4867">
                  <c:v>157.705654144287</c:v>
                </c:pt>
                <c:pt idx="4868">
                  <c:v>157.73861312866205</c:v>
                </c:pt>
                <c:pt idx="4869">
                  <c:v>157.83749008178717</c:v>
                </c:pt>
                <c:pt idx="4870">
                  <c:v>157.77157211303705</c:v>
                </c:pt>
                <c:pt idx="4871">
                  <c:v>157.67269515991205</c:v>
                </c:pt>
                <c:pt idx="4872">
                  <c:v>157.77157592773435</c:v>
                </c:pt>
                <c:pt idx="4873">
                  <c:v>157.705654144287</c:v>
                </c:pt>
                <c:pt idx="4874">
                  <c:v>157.73861312866205</c:v>
                </c:pt>
                <c:pt idx="4875">
                  <c:v>158.06820297241217</c:v>
                </c:pt>
                <c:pt idx="4876">
                  <c:v>157.80453491210937</c:v>
                </c:pt>
                <c:pt idx="4877">
                  <c:v>157.63973617553711</c:v>
                </c:pt>
                <c:pt idx="4878">
                  <c:v>158.00228500366211</c:v>
                </c:pt>
                <c:pt idx="4879">
                  <c:v>158.10116195678711</c:v>
                </c:pt>
                <c:pt idx="4880">
                  <c:v>158.16708374023437</c:v>
                </c:pt>
                <c:pt idx="4881">
                  <c:v>158.03524398803717</c:v>
                </c:pt>
                <c:pt idx="4882">
                  <c:v>158.10116195678711</c:v>
                </c:pt>
                <c:pt idx="4883">
                  <c:v>157.83749008178717</c:v>
                </c:pt>
                <c:pt idx="4884">
                  <c:v>157.93636703491211</c:v>
                </c:pt>
                <c:pt idx="4885">
                  <c:v>157.90340805053717</c:v>
                </c:pt>
                <c:pt idx="4886">
                  <c:v>157.77157211303705</c:v>
                </c:pt>
                <c:pt idx="4887">
                  <c:v>157.73861312866205</c:v>
                </c:pt>
                <c:pt idx="4888">
                  <c:v>157.77157211303705</c:v>
                </c:pt>
                <c:pt idx="4889">
                  <c:v>157.83749008178717</c:v>
                </c:pt>
                <c:pt idx="4890">
                  <c:v>157.83749008178717</c:v>
                </c:pt>
                <c:pt idx="4891">
                  <c:v>158.20003890991211</c:v>
                </c:pt>
                <c:pt idx="4892">
                  <c:v>158.06820297241217</c:v>
                </c:pt>
                <c:pt idx="4893">
                  <c:v>157.93636703491211</c:v>
                </c:pt>
                <c:pt idx="4894">
                  <c:v>157.80453109741211</c:v>
                </c:pt>
                <c:pt idx="4895">
                  <c:v>158.00228500366211</c:v>
                </c:pt>
                <c:pt idx="4896">
                  <c:v>158.20003890991211</c:v>
                </c:pt>
                <c:pt idx="4897">
                  <c:v>158.20003890991211</c:v>
                </c:pt>
                <c:pt idx="4898">
                  <c:v>158.36483383178711</c:v>
                </c:pt>
                <c:pt idx="4899">
                  <c:v>158.23299789428711</c:v>
                </c:pt>
                <c:pt idx="4900">
                  <c:v>157.96932601928717</c:v>
                </c:pt>
                <c:pt idx="4901">
                  <c:v>158.16707992553711</c:v>
                </c:pt>
                <c:pt idx="4902">
                  <c:v>158.43075180053711</c:v>
                </c:pt>
                <c:pt idx="4903">
                  <c:v>158.49666976928705</c:v>
                </c:pt>
                <c:pt idx="4904">
                  <c:v>158.46371078491205</c:v>
                </c:pt>
                <c:pt idx="4905">
                  <c:v>158.26595687866211</c:v>
                </c:pt>
                <c:pt idx="4906">
                  <c:v>158.43075180053711</c:v>
                </c:pt>
                <c:pt idx="4907">
                  <c:v>158.46371078491205</c:v>
                </c:pt>
                <c:pt idx="4908">
                  <c:v>158.69442367553711</c:v>
                </c:pt>
                <c:pt idx="4909">
                  <c:v>158.69442367553711</c:v>
                </c:pt>
                <c:pt idx="4910">
                  <c:v>158.46371078491205</c:v>
                </c:pt>
                <c:pt idx="4911">
                  <c:v>158.85921859741217</c:v>
                </c:pt>
                <c:pt idx="4912">
                  <c:v>158.46371459960935</c:v>
                </c:pt>
                <c:pt idx="4913">
                  <c:v>158.62850952148437</c:v>
                </c:pt>
                <c:pt idx="4914">
                  <c:v>158.49667358398437</c:v>
                </c:pt>
                <c:pt idx="4915">
                  <c:v>158.16707992553711</c:v>
                </c:pt>
                <c:pt idx="4916">
                  <c:v>158.26595687866211</c:v>
                </c:pt>
                <c:pt idx="4917">
                  <c:v>158.39779663085937</c:v>
                </c:pt>
                <c:pt idx="4918">
                  <c:v>158.23299789428711</c:v>
                </c:pt>
                <c:pt idx="4919">
                  <c:v>158.13412475585935</c:v>
                </c:pt>
                <c:pt idx="4920">
                  <c:v>158.20004272460935</c:v>
                </c:pt>
                <c:pt idx="4921">
                  <c:v>158.26596069335932</c:v>
                </c:pt>
                <c:pt idx="4922">
                  <c:v>158.23299789428711</c:v>
                </c:pt>
                <c:pt idx="4923">
                  <c:v>158.36483764648443</c:v>
                </c:pt>
                <c:pt idx="4924">
                  <c:v>158.16708374023437</c:v>
                </c:pt>
                <c:pt idx="4925">
                  <c:v>158.49667358398437</c:v>
                </c:pt>
                <c:pt idx="4926">
                  <c:v>158.52963256835935</c:v>
                </c:pt>
                <c:pt idx="4927">
                  <c:v>158.33187866210937</c:v>
                </c:pt>
                <c:pt idx="4928">
                  <c:v>158.39779663085937</c:v>
                </c:pt>
                <c:pt idx="4929">
                  <c:v>158.26596069335932</c:v>
                </c:pt>
                <c:pt idx="4930">
                  <c:v>158.20004272460935</c:v>
                </c:pt>
                <c:pt idx="4931">
                  <c:v>158.39779663085937</c:v>
                </c:pt>
                <c:pt idx="4932">
                  <c:v>158.4307556152344</c:v>
                </c:pt>
                <c:pt idx="4933">
                  <c:v>158.72738647460943</c:v>
                </c:pt>
                <c:pt idx="4934">
                  <c:v>158.76034545898443</c:v>
                </c:pt>
                <c:pt idx="4935">
                  <c:v>158.92514038085943</c:v>
                </c:pt>
                <c:pt idx="4936">
                  <c:v>159.15585327148435</c:v>
                </c:pt>
                <c:pt idx="4937">
                  <c:v>159.12289428710937</c:v>
                </c:pt>
                <c:pt idx="4938">
                  <c:v>158.79330444335935</c:v>
                </c:pt>
                <c:pt idx="4939">
                  <c:v>158.95809936523449</c:v>
                </c:pt>
                <c:pt idx="4940">
                  <c:v>158.92514038085943</c:v>
                </c:pt>
                <c:pt idx="4941">
                  <c:v>158.69442749023443</c:v>
                </c:pt>
                <c:pt idx="4942">
                  <c:v>158.76034545898443</c:v>
                </c:pt>
                <c:pt idx="4943">
                  <c:v>158.92514038085943</c:v>
                </c:pt>
                <c:pt idx="4944">
                  <c:v>158.62850952148437</c:v>
                </c:pt>
                <c:pt idx="4945">
                  <c:v>158.62850952148437</c:v>
                </c:pt>
                <c:pt idx="4946">
                  <c:v>158.56259155273446</c:v>
                </c:pt>
                <c:pt idx="4947">
                  <c:v>158.66146850585937</c:v>
                </c:pt>
                <c:pt idx="4948">
                  <c:v>158.56259155273446</c:v>
                </c:pt>
                <c:pt idx="4949">
                  <c:v>158.4307556152344</c:v>
                </c:pt>
                <c:pt idx="4950">
                  <c:v>158.39779663085937</c:v>
                </c:pt>
                <c:pt idx="4951">
                  <c:v>158.56259155273446</c:v>
                </c:pt>
                <c:pt idx="4952">
                  <c:v>158.72738647460943</c:v>
                </c:pt>
                <c:pt idx="4953">
                  <c:v>158.59555053710935</c:v>
                </c:pt>
                <c:pt idx="4954">
                  <c:v>158.59555053710935</c:v>
                </c:pt>
                <c:pt idx="4955">
                  <c:v>158.56259155273446</c:v>
                </c:pt>
                <c:pt idx="4956">
                  <c:v>158.56259155273446</c:v>
                </c:pt>
                <c:pt idx="4957">
                  <c:v>158.52963256835935</c:v>
                </c:pt>
                <c:pt idx="4958">
                  <c:v>158.46371459960935</c:v>
                </c:pt>
                <c:pt idx="4959">
                  <c:v>158.39779663085937</c:v>
                </c:pt>
                <c:pt idx="4960">
                  <c:v>158.76034545898443</c:v>
                </c:pt>
                <c:pt idx="4961">
                  <c:v>158.82626342773443</c:v>
                </c:pt>
                <c:pt idx="4962">
                  <c:v>158.92514038085943</c:v>
                </c:pt>
                <c:pt idx="4963">
                  <c:v>158.99105834960943</c:v>
                </c:pt>
                <c:pt idx="4964">
                  <c:v>158.99105834960943</c:v>
                </c:pt>
                <c:pt idx="4965">
                  <c:v>158.89218139648443</c:v>
                </c:pt>
                <c:pt idx="4966">
                  <c:v>158.59555053710935</c:v>
                </c:pt>
                <c:pt idx="4967">
                  <c:v>158.59555053710935</c:v>
                </c:pt>
                <c:pt idx="4968">
                  <c:v>158.62850952148437</c:v>
                </c:pt>
                <c:pt idx="4969">
                  <c:v>158.29891967773443</c:v>
                </c:pt>
                <c:pt idx="4970">
                  <c:v>158.36483764648443</c:v>
                </c:pt>
                <c:pt idx="4971">
                  <c:v>158.52963256835935</c:v>
                </c:pt>
                <c:pt idx="4972">
                  <c:v>158.82626342773443</c:v>
                </c:pt>
                <c:pt idx="4973">
                  <c:v>158.62850952148437</c:v>
                </c:pt>
                <c:pt idx="4974">
                  <c:v>158.49667358398437</c:v>
                </c:pt>
                <c:pt idx="4975">
                  <c:v>158.66146850585937</c:v>
                </c:pt>
                <c:pt idx="4976">
                  <c:v>158.39779663085937</c:v>
                </c:pt>
                <c:pt idx="4977">
                  <c:v>158.20004272460935</c:v>
                </c:pt>
                <c:pt idx="4978">
                  <c:v>158.59555053710935</c:v>
                </c:pt>
                <c:pt idx="4979">
                  <c:v>158.79330444335935</c:v>
                </c:pt>
                <c:pt idx="4980">
                  <c:v>158.62850952148437</c:v>
                </c:pt>
                <c:pt idx="4981">
                  <c:v>158.52963256835935</c:v>
                </c:pt>
                <c:pt idx="4982">
                  <c:v>158.49667358398437</c:v>
                </c:pt>
                <c:pt idx="4983">
                  <c:v>158.52962875366211</c:v>
                </c:pt>
                <c:pt idx="4984">
                  <c:v>158.43075180053711</c:v>
                </c:pt>
                <c:pt idx="4985">
                  <c:v>158.56259155273446</c:v>
                </c:pt>
                <c:pt idx="4986">
                  <c:v>158.16707992553711</c:v>
                </c:pt>
                <c:pt idx="4987">
                  <c:v>158.36483383178711</c:v>
                </c:pt>
                <c:pt idx="4988">
                  <c:v>158.13412094116205</c:v>
                </c:pt>
                <c:pt idx="4989">
                  <c:v>158.39779663085937</c:v>
                </c:pt>
                <c:pt idx="4990">
                  <c:v>158.76034545898443</c:v>
                </c:pt>
                <c:pt idx="4991">
                  <c:v>158.59555053710935</c:v>
                </c:pt>
                <c:pt idx="4992">
                  <c:v>158.62850952148437</c:v>
                </c:pt>
                <c:pt idx="4993">
                  <c:v>158.39779281616211</c:v>
                </c:pt>
                <c:pt idx="4994">
                  <c:v>158.76034545898443</c:v>
                </c:pt>
                <c:pt idx="4995">
                  <c:v>158.46371078491205</c:v>
                </c:pt>
                <c:pt idx="4996">
                  <c:v>158.49666976928705</c:v>
                </c:pt>
                <c:pt idx="4997">
                  <c:v>158.39779281616211</c:v>
                </c:pt>
                <c:pt idx="4998">
                  <c:v>158.43075180053711</c:v>
                </c:pt>
                <c:pt idx="4999">
                  <c:v>158.26595687866211</c:v>
                </c:pt>
                <c:pt idx="5000">
                  <c:v>158.26595687866211</c:v>
                </c:pt>
                <c:pt idx="5001">
                  <c:v>158.29891586303711</c:v>
                </c:pt>
                <c:pt idx="5002">
                  <c:v>158.23299789428711</c:v>
                </c:pt>
                <c:pt idx="5003">
                  <c:v>158.16707992553711</c:v>
                </c:pt>
                <c:pt idx="5004">
                  <c:v>158.36483383178711</c:v>
                </c:pt>
                <c:pt idx="5005">
                  <c:v>158.33187484741217</c:v>
                </c:pt>
                <c:pt idx="5006">
                  <c:v>158.56259155273446</c:v>
                </c:pt>
                <c:pt idx="5007">
                  <c:v>158.43075180053711</c:v>
                </c:pt>
                <c:pt idx="5008">
                  <c:v>158.33187484741217</c:v>
                </c:pt>
                <c:pt idx="5009">
                  <c:v>158.46371459960935</c:v>
                </c:pt>
                <c:pt idx="5010">
                  <c:v>158.56259155273446</c:v>
                </c:pt>
                <c:pt idx="5011">
                  <c:v>158.33187484741217</c:v>
                </c:pt>
                <c:pt idx="5012">
                  <c:v>158.29891586303711</c:v>
                </c:pt>
                <c:pt idx="5013">
                  <c:v>158.20003890991211</c:v>
                </c:pt>
                <c:pt idx="5014">
                  <c:v>158.49667358398437</c:v>
                </c:pt>
                <c:pt idx="5015">
                  <c:v>158.49667358398437</c:v>
                </c:pt>
                <c:pt idx="5016">
                  <c:v>158.16707992553711</c:v>
                </c:pt>
                <c:pt idx="5017">
                  <c:v>158.39779281616211</c:v>
                </c:pt>
                <c:pt idx="5018">
                  <c:v>158.49667358398437</c:v>
                </c:pt>
                <c:pt idx="5019">
                  <c:v>158.49667358398437</c:v>
                </c:pt>
                <c:pt idx="5020">
                  <c:v>158.661464691162</c:v>
                </c:pt>
                <c:pt idx="5021">
                  <c:v>158.59555053710935</c:v>
                </c:pt>
                <c:pt idx="5022">
                  <c:v>158.92514038085943</c:v>
                </c:pt>
                <c:pt idx="5023">
                  <c:v>158.82625961303717</c:v>
                </c:pt>
                <c:pt idx="5024">
                  <c:v>158.69442749023443</c:v>
                </c:pt>
                <c:pt idx="5025">
                  <c:v>158.52963256835935</c:v>
                </c:pt>
                <c:pt idx="5026">
                  <c:v>158.56259155273446</c:v>
                </c:pt>
                <c:pt idx="5027">
                  <c:v>158.39779663085937</c:v>
                </c:pt>
                <c:pt idx="5028">
                  <c:v>158.36483764648443</c:v>
                </c:pt>
                <c:pt idx="5029">
                  <c:v>158.26596069335932</c:v>
                </c:pt>
                <c:pt idx="5030">
                  <c:v>158.66146850585937</c:v>
                </c:pt>
                <c:pt idx="5031">
                  <c:v>158.62850952148437</c:v>
                </c:pt>
                <c:pt idx="5032">
                  <c:v>158.33187866210937</c:v>
                </c:pt>
                <c:pt idx="5033">
                  <c:v>158.62850952148437</c:v>
                </c:pt>
                <c:pt idx="5034">
                  <c:v>158.23300170898435</c:v>
                </c:pt>
                <c:pt idx="5035">
                  <c:v>158.29891967773443</c:v>
                </c:pt>
                <c:pt idx="5036">
                  <c:v>158.4307556152344</c:v>
                </c:pt>
                <c:pt idx="5037">
                  <c:v>158.39779663085937</c:v>
                </c:pt>
                <c:pt idx="5038">
                  <c:v>158.10116577148435</c:v>
                </c:pt>
                <c:pt idx="5039">
                  <c:v>158.26596069335932</c:v>
                </c:pt>
                <c:pt idx="5040">
                  <c:v>158.36483764648443</c:v>
                </c:pt>
                <c:pt idx="5041">
                  <c:v>158.23300170898435</c:v>
                </c:pt>
                <c:pt idx="5042">
                  <c:v>158.26596069335932</c:v>
                </c:pt>
                <c:pt idx="5043">
                  <c:v>158.23300170898435</c:v>
                </c:pt>
                <c:pt idx="5044">
                  <c:v>158.49667358398437</c:v>
                </c:pt>
                <c:pt idx="5045">
                  <c:v>158.52963256835935</c:v>
                </c:pt>
                <c:pt idx="5046">
                  <c:v>158.56259155273446</c:v>
                </c:pt>
                <c:pt idx="5047">
                  <c:v>158.92514038085943</c:v>
                </c:pt>
                <c:pt idx="5048">
                  <c:v>158.39779663085937</c:v>
                </c:pt>
                <c:pt idx="5049">
                  <c:v>158.29891967773443</c:v>
                </c:pt>
                <c:pt idx="5050">
                  <c:v>158.39779663085937</c:v>
                </c:pt>
                <c:pt idx="5051">
                  <c:v>158.52963256835935</c:v>
                </c:pt>
                <c:pt idx="5052">
                  <c:v>158.36483383178711</c:v>
                </c:pt>
                <c:pt idx="5053">
                  <c:v>157.73861312866205</c:v>
                </c:pt>
                <c:pt idx="5054">
                  <c:v>157.80453109741211</c:v>
                </c:pt>
                <c:pt idx="5055">
                  <c:v>157.87044906616211</c:v>
                </c:pt>
                <c:pt idx="5056">
                  <c:v>157.90341186523443</c:v>
                </c:pt>
                <c:pt idx="5057">
                  <c:v>158.39779663085937</c:v>
                </c:pt>
                <c:pt idx="5058">
                  <c:v>157.93637084960943</c:v>
                </c:pt>
                <c:pt idx="5059">
                  <c:v>158.06820678710943</c:v>
                </c:pt>
                <c:pt idx="5060">
                  <c:v>158.16708374023437</c:v>
                </c:pt>
                <c:pt idx="5061">
                  <c:v>158.16708374023437</c:v>
                </c:pt>
                <c:pt idx="5062">
                  <c:v>158.4307556152344</c:v>
                </c:pt>
                <c:pt idx="5063">
                  <c:v>158.4307556152344</c:v>
                </c:pt>
                <c:pt idx="5064">
                  <c:v>158.59555053710935</c:v>
                </c:pt>
                <c:pt idx="5065">
                  <c:v>158.95809936523449</c:v>
                </c:pt>
                <c:pt idx="5066">
                  <c:v>159.02401733398443</c:v>
                </c:pt>
                <c:pt idx="5067">
                  <c:v>158.95809936523449</c:v>
                </c:pt>
                <c:pt idx="5068">
                  <c:v>158.95809936523449</c:v>
                </c:pt>
                <c:pt idx="5069">
                  <c:v>158.85922241210943</c:v>
                </c:pt>
                <c:pt idx="5070">
                  <c:v>159.12289428710937</c:v>
                </c:pt>
                <c:pt idx="5071">
                  <c:v>158.89218139648443</c:v>
                </c:pt>
                <c:pt idx="5072">
                  <c:v>158.95809936523449</c:v>
                </c:pt>
                <c:pt idx="5073">
                  <c:v>159.02401733398443</c:v>
                </c:pt>
                <c:pt idx="5074">
                  <c:v>159.05697631835943</c:v>
                </c:pt>
                <c:pt idx="5075">
                  <c:v>159.12289428710937</c:v>
                </c:pt>
                <c:pt idx="5076">
                  <c:v>159.05697631835943</c:v>
                </c:pt>
                <c:pt idx="5077">
                  <c:v>158.89218139648443</c:v>
                </c:pt>
                <c:pt idx="5078">
                  <c:v>158.82626342773443</c:v>
                </c:pt>
                <c:pt idx="5079">
                  <c:v>158.99105834960943</c:v>
                </c:pt>
                <c:pt idx="5080">
                  <c:v>159.12289428710937</c:v>
                </c:pt>
                <c:pt idx="5081">
                  <c:v>159.15585327148435</c:v>
                </c:pt>
                <c:pt idx="5082">
                  <c:v>159.08993530273446</c:v>
                </c:pt>
                <c:pt idx="5083">
                  <c:v>158.89218139648443</c:v>
                </c:pt>
                <c:pt idx="5084">
                  <c:v>158.72738647460943</c:v>
                </c:pt>
                <c:pt idx="5085">
                  <c:v>158.92514038085943</c:v>
                </c:pt>
                <c:pt idx="5086">
                  <c:v>159.08993530273446</c:v>
                </c:pt>
                <c:pt idx="5087">
                  <c:v>158.69442749023443</c:v>
                </c:pt>
                <c:pt idx="5088">
                  <c:v>159.18881225585937</c:v>
                </c:pt>
                <c:pt idx="5089">
                  <c:v>158.89218139648443</c:v>
                </c:pt>
                <c:pt idx="5090">
                  <c:v>158.76034545898443</c:v>
                </c:pt>
                <c:pt idx="5091">
                  <c:v>159.08993530273446</c:v>
                </c:pt>
                <c:pt idx="5092">
                  <c:v>159.15585327148435</c:v>
                </c:pt>
                <c:pt idx="5093">
                  <c:v>159.05697631835943</c:v>
                </c:pt>
                <c:pt idx="5094">
                  <c:v>158.85922241210943</c:v>
                </c:pt>
                <c:pt idx="5095">
                  <c:v>158.49667358398437</c:v>
                </c:pt>
                <c:pt idx="5096">
                  <c:v>158.89218139648443</c:v>
                </c:pt>
                <c:pt idx="5097">
                  <c:v>158.66146850585937</c:v>
                </c:pt>
                <c:pt idx="5098">
                  <c:v>158.72738647460943</c:v>
                </c:pt>
                <c:pt idx="5099">
                  <c:v>158.72738647460943</c:v>
                </c:pt>
                <c:pt idx="5100">
                  <c:v>158.89218139648443</c:v>
                </c:pt>
                <c:pt idx="5101">
                  <c:v>158.66146850585937</c:v>
                </c:pt>
                <c:pt idx="5102">
                  <c:v>158.76034545898443</c:v>
                </c:pt>
                <c:pt idx="5103">
                  <c:v>158.66146850585937</c:v>
                </c:pt>
                <c:pt idx="5104">
                  <c:v>158.69442749023443</c:v>
                </c:pt>
                <c:pt idx="5105">
                  <c:v>158.36483764648443</c:v>
                </c:pt>
                <c:pt idx="5106">
                  <c:v>158.49667358398437</c:v>
                </c:pt>
                <c:pt idx="5107">
                  <c:v>158.62850952148437</c:v>
                </c:pt>
                <c:pt idx="5108">
                  <c:v>158.62850952148437</c:v>
                </c:pt>
                <c:pt idx="5109">
                  <c:v>158.72738647460943</c:v>
                </c:pt>
                <c:pt idx="5110">
                  <c:v>158.79330444335935</c:v>
                </c:pt>
                <c:pt idx="5111">
                  <c:v>158.62850952148437</c:v>
                </c:pt>
                <c:pt idx="5112">
                  <c:v>158.52963256835935</c:v>
                </c:pt>
                <c:pt idx="5113">
                  <c:v>158.85922241210943</c:v>
                </c:pt>
                <c:pt idx="5114">
                  <c:v>158.66146850585937</c:v>
                </c:pt>
                <c:pt idx="5115">
                  <c:v>158.56259155273446</c:v>
                </c:pt>
                <c:pt idx="5116">
                  <c:v>158.72738647460943</c:v>
                </c:pt>
                <c:pt idx="5117">
                  <c:v>158.36483383178711</c:v>
                </c:pt>
                <c:pt idx="5118">
                  <c:v>158.76034545898443</c:v>
                </c:pt>
                <c:pt idx="5119">
                  <c:v>158.62850952148437</c:v>
                </c:pt>
                <c:pt idx="5120">
                  <c:v>158.62850570678705</c:v>
                </c:pt>
                <c:pt idx="5121">
                  <c:v>158.76034545898443</c:v>
                </c:pt>
                <c:pt idx="5122">
                  <c:v>158.36483764648443</c:v>
                </c:pt>
                <c:pt idx="5123">
                  <c:v>158.66146850585937</c:v>
                </c:pt>
                <c:pt idx="5124">
                  <c:v>158.52963256835935</c:v>
                </c:pt>
                <c:pt idx="5125">
                  <c:v>158.52963256835935</c:v>
                </c:pt>
                <c:pt idx="5126">
                  <c:v>158.4307556152344</c:v>
                </c:pt>
                <c:pt idx="5127">
                  <c:v>158.72738647460943</c:v>
                </c:pt>
                <c:pt idx="5128">
                  <c:v>158.72738647460943</c:v>
                </c:pt>
                <c:pt idx="5129">
                  <c:v>158.52963256835935</c:v>
                </c:pt>
                <c:pt idx="5130">
                  <c:v>158.69442749023443</c:v>
                </c:pt>
                <c:pt idx="5131">
                  <c:v>158.56259155273446</c:v>
                </c:pt>
                <c:pt idx="5132">
                  <c:v>158.82626342773443</c:v>
                </c:pt>
                <c:pt idx="5133">
                  <c:v>158.82626342773443</c:v>
                </c:pt>
                <c:pt idx="5134">
                  <c:v>158.85922241210943</c:v>
                </c:pt>
                <c:pt idx="5135">
                  <c:v>158.62850952148437</c:v>
                </c:pt>
                <c:pt idx="5136">
                  <c:v>158.56259155273446</c:v>
                </c:pt>
                <c:pt idx="5137">
                  <c:v>158.66146850585937</c:v>
                </c:pt>
                <c:pt idx="5138">
                  <c:v>159.12289428710937</c:v>
                </c:pt>
                <c:pt idx="5139">
                  <c:v>158.95809936523449</c:v>
                </c:pt>
                <c:pt idx="5140">
                  <c:v>158.72738647460943</c:v>
                </c:pt>
                <c:pt idx="5141">
                  <c:v>158.79330444335935</c:v>
                </c:pt>
                <c:pt idx="5142">
                  <c:v>158.89218139648443</c:v>
                </c:pt>
                <c:pt idx="5143">
                  <c:v>158.66146850585937</c:v>
                </c:pt>
                <c:pt idx="5144">
                  <c:v>158.82626342773443</c:v>
                </c:pt>
                <c:pt idx="5145">
                  <c:v>158.69442749023443</c:v>
                </c:pt>
                <c:pt idx="5146">
                  <c:v>158.92514038085943</c:v>
                </c:pt>
                <c:pt idx="5147">
                  <c:v>158.72738265991211</c:v>
                </c:pt>
                <c:pt idx="5148">
                  <c:v>158.62850952148437</c:v>
                </c:pt>
                <c:pt idx="5149">
                  <c:v>158.56259155273446</c:v>
                </c:pt>
                <c:pt idx="5150">
                  <c:v>158.49666976928705</c:v>
                </c:pt>
                <c:pt idx="5151">
                  <c:v>158.36483383178711</c:v>
                </c:pt>
                <c:pt idx="5152">
                  <c:v>158.59555053710935</c:v>
                </c:pt>
                <c:pt idx="5153">
                  <c:v>158.89218139648443</c:v>
                </c:pt>
                <c:pt idx="5154">
                  <c:v>158.49666976928705</c:v>
                </c:pt>
                <c:pt idx="5155">
                  <c:v>158.79330444335935</c:v>
                </c:pt>
                <c:pt idx="5156">
                  <c:v>158.72738647460943</c:v>
                </c:pt>
                <c:pt idx="5157">
                  <c:v>158.89218139648443</c:v>
                </c:pt>
                <c:pt idx="5158">
                  <c:v>158.72738647460943</c:v>
                </c:pt>
                <c:pt idx="5159">
                  <c:v>158.62850952148437</c:v>
                </c:pt>
                <c:pt idx="5160">
                  <c:v>158.69442749023443</c:v>
                </c:pt>
                <c:pt idx="5161">
                  <c:v>159.12289428710937</c:v>
                </c:pt>
                <c:pt idx="5162">
                  <c:v>158.62850952148437</c:v>
                </c:pt>
                <c:pt idx="5163">
                  <c:v>158.69442749023443</c:v>
                </c:pt>
                <c:pt idx="5164">
                  <c:v>158.59555053710935</c:v>
                </c:pt>
                <c:pt idx="5165">
                  <c:v>158.92514038085943</c:v>
                </c:pt>
                <c:pt idx="5166">
                  <c:v>159.12289428710937</c:v>
                </c:pt>
                <c:pt idx="5167">
                  <c:v>159.05697631835943</c:v>
                </c:pt>
                <c:pt idx="5168">
                  <c:v>158.82626342773443</c:v>
                </c:pt>
                <c:pt idx="5169">
                  <c:v>158.661464691162</c:v>
                </c:pt>
                <c:pt idx="5170">
                  <c:v>158.49667358398437</c:v>
                </c:pt>
                <c:pt idx="5171">
                  <c:v>158.52963256835935</c:v>
                </c:pt>
                <c:pt idx="5172">
                  <c:v>158.46371459960935</c:v>
                </c:pt>
                <c:pt idx="5173">
                  <c:v>158.39779663085937</c:v>
                </c:pt>
                <c:pt idx="5174">
                  <c:v>158.36483383178711</c:v>
                </c:pt>
                <c:pt idx="5175">
                  <c:v>158.52962875366211</c:v>
                </c:pt>
                <c:pt idx="5176">
                  <c:v>158.52963256835935</c:v>
                </c:pt>
                <c:pt idx="5177">
                  <c:v>158.661464691162</c:v>
                </c:pt>
                <c:pt idx="5178">
                  <c:v>158.92514038085943</c:v>
                </c:pt>
                <c:pt idx="5179">
                  <c:v>158.85922241210943</c:v>
                </c:pt>
                <c:pt idx="5180">
                  <c:v>158.72738647460943</c:v>
                </c:pt>
                <c:pt idx="5181">
                  <c:v>158.82626342773443</c:v>
                </c:pt>
                <c:pt idx="5182">
                  <c:v>159.05697631835943</c:v>
                </c:pt>
                <c:pt idx="5183">
                  <c:v>158.85922241210943</c:v>
                </c:pt>
                <c:pt idx="5184">
                  <c:v>158.79330444335935</c:v>
                </c:pt>
                <c:pt idx="5185">
                  <c:v>158.79330444335935</c:v>
                </c:pt>
                <c:pt idx="5186">
                  <c:v>158.72738647460943</c:v>
                </c:pt>
                <c:pt idx="5187">
                  <c:v>158.36483764648443</c:v>
                </c:pt>
                <c:pt idx="5188">
                  <c:v>158.4307556152344</c:v>
                </c:pt>
                <c:pt idx="5189">
                  <c:v>158.59555053710935</c:v>
                </c:pt>
                <c:pt idx="5190">
                  <c:v>158.85922241210943</c:v>
                </c:pt>
                <c:pt idx="5191">
                  <c:v>158.4307556152344</c:v>
                </c:pt>
                <c:pt idx="5192">
                  <c:v>158.52963256835935</c:v>
                </c:pt>
                <c:pt idx="5193">
                  <c:v>158.59555053710935</c:v>
                </c:pt>
                <c:pt idx="5194">
                  <c:v>158.66146850585937</c:v>
                </c:pt>
                <c:pt idx="5195">
                  <c:v>158.82626342773443</c:v>
                </c:pt>
                <c:pt idx="5196">
                  <c:v>158.92514038085943</c:v>
                </c:pt>
                <c:pt idx="5197">
                  <c:v>158.82626342773443</c:v>
                </c:pt>
                <c:pt idx="5198">
                  <c:v>158.92514038085943</c:v>
                </c:pt>
                <c:pt idx="5199">
                  <c:v>159.18881225585937</c:v>
                </c:pt>
                <c:pt idx="5200">
                  <c:v>159.02401733398443</c:v>
                </c:pt>
                <c:pt idx="5201">
                  <c:v>158.89218139648443</c:v>
                </c:pt>
                <c:pt idx="5202">
                  <c:v>159.15585327148435</c:v>
                </c:pt>
                <c:pt idx="5203">
                  <c:v>158.99105834960943</c:v>
                </c:pt>
                <c:pt idx="5204">
                  <c:v>159.15585327148435</c:v>
                </c:pt>
                <c:pt idx="5205">
                  <c:v>158.85922241210943</c:v>
                </c:pt>
                <c:pt idx="5206">
                  <c:v>159.41952514648435</c:v>
                </c:pt>
                <c:pt idx="5207">
                  <c:v>159.22177124023437</c:v>
                </c:pt>
                <c:pt idx="5208">
                  <c:v>159.22177124023437</c:v>
                </c:pt>
                <c:pt idx="5209">
                  <c:v>159.18881225585937</c:v>
                </c:pt>
                <c:pt idx="5210">
                  <c:v>159.12289428710937</c:v>
                </c:pt>
                <c:pt idx="5211">
                  <c:v>158.79330444335935</c:v>
                </c:pt>
                <c:pt idx="5212">
                  <c:v>158.99105834960943</c:v>
                </c:pt>
                <c:pt idx="5213">
                  <c:v>158.89218139648443</c:v>
                </c:pt>
                <c:pt idx="5214">
                  <c:v>158.59555053710935</c:v>
                </c:pt>
                <c:pt idx="5215">
                  <c:v>158.92514038085943</c:v>
                </c:pt>
                <c:pt idx="5216">
                  <c:v>158.82626342773443</c:v>
                </c:pt>
                <c:pt idx="5217">
                  <c:v>158.89218139648443</c:v>
                </c:pt>
                <c:pt idx="5218">
                  <c:v>158.85922241210943</c:v>
                </c:pt>
                <c:pt idx="5219">
                  <c:v>158.95809555053717</c:v>
                </c:pt>
                <c:pt idx="5220">
                  <c:v>158.89218139648443</c:v>
                </c:pt>
                <c:pt idx="5221">
                  <c:v>159.02401733398443</c:v>
                </c:pt>
                <c:pt idx="5222">
                  <c:v>158.99105453491205</c:v>
                </c:pt>
                <c:pt idx="5223">
                  <c:v>158.43075180053711</c:v>
                </c:pt>
                <c:pt idx="5224">
                  <c:v>158.69442367553711</c:v>
                </c:pt>
                <c:pt idx="5225">
                  <c:v>158.43075180053711</c:v>
                </c:pt>
                <c:pt idx="5226">
                  <c:v>158.20003890991211</c:v>
                </c:pt>
                <c:pt idx="5227">
                  <c:v>158.43075180053711</c:v>
                </c:pt>
                <c:pt idx="5228">
                  <c:v>158.16707992553711</c:v>
                </c:pt>
                <c:pt idx="5229">
                  <c:v>158.20003890991211</c:v>
                </c:pt>
                <c:pt idx="5230">
                  <c:v>158.29891586303711</c:v>
                </c:pt>
                <c:pt idx="5231">
                  <c:v>157.93636703491211</c:v>
                </c:pt>
                <c:pt idx="5232">
                  <c:v>158.29891586303711</c:v>
                </c:pt>
                <c:pt idx="5233">
                  <c:v>158.56258773803711</c:v>
                </c:pt>
                <c:pt idx="5234">
                  <c:v>158.29891586303711</c:v>
                </c:pt>
                <c:pt idx="5235">
                  <c:v>158.62850570678705</c:v>
                </c:pt>
                <c:pt idx="5236">
                  <c:v>158.49666976928705</c:v>
                </c:pt>
                <c:pt idx="5237">
                  <c:v>158.20003890991211</c:v>
                </c:pt>
                <c:pt idx="5238">
                  <c:v>158.16707992553711</c:v>
                </c:pt>
                <c:pt idx="5239">
                  <c:v>158.26595687866211</c:v>
                </c:pt>
                <c:pt idx="5240">
                  <c:v>158.29891586303711</c:v>
                </c:pt>
                <c:pt idx="5241">
                  <c:v>158.20003890991211</c:v>
                </c:pt>
                <c:pt idx="5242">
                  <c:v>158.4307556152344</c:v>
                </c:pt>
                <c:pt idx="5243">
                  <c:v>158.29891967773443</c:v>
                </c:pt>
                <c:pt idx="5244">
                  <c:v>158.29891586303711</c:v>
                </c:pt>
                <c:pt idx="5245">
                  <c:v>158.10116195678711</c:v>
                </c:pt>
                <c:pt idx="5246">
                  <c:v>158.10116195678711</c:v>
                </c:pt>
                <c:pt idx="5247">
                  <c:v>158.29891586303711</c:v>
                </c:pt>
                <c:pt idx="5248">
                  <c:v>158.29891586303711</c:v>
                </c:pt>
                <c:pt idx="5249">
                  <c:v>158.36483764648443</c:v>
                </c:pt>
                <c:pt idx="5250">
                  <c:v>158.20003890991211</c:v>
                </c:pt>
                <c:pt idx="5251">
                  <c:v>158.20003890991211</c:v>
                </c:pt>
                <c:pt idx="5252">
                  <c:v>158.33187866210937</c:v>
                </c:pt>
                <c:pt idx="5253">
                  <c:v>158.59554672241211</c:v>
                </c:pt>
                <c:pt idx="5254">
                  <c:v>158.62850952148437</c:v>
                </c:pt>
                <c:pt idx="5255">
                  <c:v>158.76034545898443</c:v>
                </c:pt>
                <c:pt idx="5256">
                  <c:v>158.62850952148437</c:v>
                </c:pt>
                <c:pt idx="5257">
                  <c:v>158.69442749023443</c:v>
                </c:pt>
                <c:pt idx="5258">
                  <c:v>158.79330444335935</c:v>
                </c:pt>
                <c:pt idx="5259">
                  <c:v>158.49666976928705</c:v>
                </c:pt>
                <c:pt idx="5260">
                  <c:v>158.92514038085943</c:v>
                </c:pt>
                <c:pt idx="5261">
                  <c:v>158.92513656616211</c:v>
                </c:pt>
                <c:pt idx="5262">
                  <c:v>158.661464691162</c:v>
                </c:pt>
                <c:pt idx="5263">
                  <c:v>158.76034164428711</c:v>
                </c:pt>
                <c:pt idx="5264">
                  <c:v>158.72738265991211</c:v>
                </c:pt>
                <c:pt idx="5265">
                  <c:v>158.43075180053711</c:v>
                </c:pt>
                <c:pt idx="5266">
                  <c:v>158.33187484741217</c:v>
                </c:pt>
                <c:pt idx="5267">
                  <c:v>158.52962875366211</c:v>
                </c:pt>
                <c:pt idx="5268">
                  <c:v>158.29891586303711</c:v>
                </c:pt>
                <c:pt idx="5269">
                  <c:v>158.46371459960935</c:v>
                </c:pt>
                <c:pt idx="5270">
                  <c:v>158.36483764648443</c:v>
                </c:pt>
                <c:pt idx="5271">
                  <c:v>158.39779663085937</c:v>
                </c:pt>
                <c:pt idx="5272">
                  <c:v>158.46371459960935</c:v>
                </c:pt>
                <c:pt idx="5273">
                  <c:v>158.46371078491205</c:v>
                </c:pt>
                <c:pt idx="5274">
                  <c:v>158.76034545898443</c:v>
                </c:pt>
                <c:pt idx="5275">
                  <c:v>158.59555053710935</c:v>
                </c:pt>
                <c:pt idx="5276">
                  <c:v>158.4307556152344</c:v>
                </c:pt>
                <c:pt idx="5277">
                  <c:v>158.46371459960935</c:v>
                </c:pt>
                <c:pt idx="5278">
                  <c:v>158.62850952148437</c:v>
                </c:pt>
                <c:pt idx="5279">
                  <c:v>158.66146850585937</c:v>
                </c:pt>
                <c:pt idx="5280">
                  <c:v>158.69442749023443</c:v>
                </c:pt>
                <c:pt idx="5281">
                  <c:v>158.89218139648443</c:v>
                </c:pt>
                <c:pt idx="5282">
                  <c:v>159.05697631835943</c:v>
                </c:pt>
                <c:pt idx="5283">
                  <c:v>158.92514038085943</c:v>
                </c:pt>
                <c:pt idx="5284">
                  <c:v>158.59555053710935</c:v>
                </c:pt>
                <c:pt idx="5285">
                  <c:v>158.69442749023443</c:v>
                </c:pt>
                <c:pt idx="5286">
                  <c:v>158.66146850585937</c:v>
                </c:pt>
                <c:pt idx="5287">
                  <c:v>158.52963256835935</c:v>
                </c:pt>
                <c:pt idx="5288">
                  <c:v>158.29891967773443</c:v>
                </c:pt>
                <c:pt idx="5289">
                  <c:v>158.56259155273446</c:v>
                </c:pt>
                <c:pt idx="5290">
                  <c:v>158.39779663085937</c:v>
                </c:pt>
                <c:pt idx="5291">
                  <c:v>158.43075180053711</c:v>
                </c:pt>
                <c:pt idx="5292">
                  <c:v>158.36483383178711</c:v>
                </c:pt>
                <c:pt idx="5293">
                  <c:v>158.39779281616211</c:v>
                </c:pt>
                <c:pt idx="5294">
                  <c:v>158.62850952148437</c:v>
                </c:pt>
                <c:pt idx="5295">
                  <c:v>158.56258773803711</c:v>
                </c:pt>
                <c:pt idx="5296">
                  <c:v>158.69442749023443</c:v>
                </c:pt>
                <c:pt idx="5297">
                  <c:v>158.43075180053711</c:v>
                </c:pt>
                <c:pt idx="5298">
                  <c:v>158.62850570678705</c:v>
                </c:pt>
                <c:pt idx="5299">
                  <c:v>158.72738265991211</c:v>
                </c:pt>
                <c:pt idx="5300">
                  <c:v>158.82626342773443</c:v>
                </c:pt>
                <c:pt idx="5301">
                  <c:v>158.82626342773443</c:v>
                </c:pt>
                <c:pt idx="5302">
                  <c:v>158.72738647460943</c:v>
                </c:pt>
                <c:pt idx="5303">
                  <c:v>158.59554672241211</c:v>
                </c:pt>
                <c:pt idx="5304">
                  <c:v>158.89218139648443</c:v>
                </c:pt>
                <c:pt idx="5305">
                  <c:v>158.92514038085943</c:v>
                </c:pt>
                <c:pt idx="5306">
                  <c:v>158.82626342773443</c:v>
                </c:pt>
                <c:pt idx="5307">
                  <c:v>158.92514038085943</c:v>
                </c:pt>
                <c:pt idx="5308">
                  <c:v>158.66146850585937</c:v>
                </c:pt>
                <c:pt idx="5309">
                  <c:v>158.72738647460943</c:v>
                </c:pt>
                <c:pt idx="5310">
                  <c:v>158.76034545898443</c:v>
                </c:pt>
                <c:pt idx="5311">
                  <c:v>158.76034545898443</c:v>
                </c:pt>
                <c:pt idx="5312">
                  <c:v>158.79330444335935</c:v>
                </c:pt>
                <c:pt idx="5313">
                  <c:v>158.99105834960943</c:v>
                </c:pt>
                <c:pt idx="5314">
                  <c:v>159.28768920898437</c:v>
                </c:pt>
                <c:pt idx="5315">
                  <c:v>158.89218139648443</c:v>
                </c:pt>
                <c:pt idx="5316">
                  <c:v>159.25473022460938</c:v>
                </c:pt>
                <c:pt idx="5317">
                  <c:v>159.08993530273446</c:v>
                </c:pt>
                <c:pt idx="5318">
                  <c:v>158.92514038085943</c:v>
                </c:pt>
                <c:pt idx="5319">
                  <c:v>159.02401733398443</c:v>
                </c:pt>
                <c:pt idx="5320">
                  <c:v>158.95809936523449</c:v>
                </c:pt>
                <c:pt idx="5321">
                  <c:v>158.99105834960943</c:v>
                </c:pt>
                <c:pt idx="5322">
                  <c:v>159.05697631835943</c:v>
                </c:pt>
                <c:pt idx="5323">
                  <c:v>159.25473022460938</c:v>
                </c:pt>
                <c:pt idx="5324">
                  <c:v>159.55136108398443</c:v>
                </c:pt>
                <c:pt idx="5325">
                  <c:v>159.38656616210937</c:v>
                </c:pt>
                <c:pt idx="5326">
                  <c:v>159.02401733398443</c:v>
                </c:pt>
                <c:pt idx="5327">
                  <c:v>159.32064819335937</c:v>
                </c:pt>
                <c:pt idx="5328">
                  <c:v>159.22177124023437</c:v>
                </c:pt>
                <c:pt idx="5329">
                  <c:v>159.61727905273443</c:v>
                </c:pt>
                <c:pt idx="5330">
                  <c:v>159.28768920898437</c:v>
                </c:pt>
                <c:pt idx="5331">
                  <c:v>159.35360717773443</c:v>
                </c:pt>
                <c:pt idx="5332">
                  <c:v>159.28768920898437</c:v>
                </c:pt>
                <c:pt idx="5333">
                  <c:v>159.35360717773443</c:v>
                </c:pt>
                <c:pt idx="5334">
                  <c:v>159.05697631835943</c:v>
                </c:pt>
                <c:pt idx="5335">
                  <c:v>159.41952514648435</c:v>
                </c:pt>
                <c:pt idx="5336">
                  <c:v>159.35360717773443</c:v>
                </c:pt>
                <c:pt idx="5337">
                  <c:v>159.22176742553711</c:v>
                </c:pt>
                <c:pt idx="5338">
                  <c:v>159.18881225585937</c:v>
                </c:pt>
                <c:pt idx="5339">
                  <c:v>158.89217758178717</c:v>
                </c:pt>
                <c:pt idx="5340">
                  <c:v>158.89217758178717</c:v>
                </c:pt>
                <c:pt idx="5341">
                  <c:v>159.02401733398443</c:v>
                </c:pt>
                <c:pt idx="5342">
                  <c:v>158.92514038085943</c:v>
                </c:pt>
                <c:pt idx="5343">
                  <c:v>158.76034164428711</c:v>
                </c:pt>
                <c:pt idx="5344">
                  <c:v>158.59554672241211</c:v>
                </c:pt>
                <c:pt idx="5345">
                  <c:v>158.82625961303717</c:v>
                </c:pt>
                <c:pt idx="5346">
                  <c:v>158.89217758178717</c:v>
                </c:pt>
                <c:pt idx="5347">
                  <c:v>158.661464691162</c:v>
                </c:pt>
                <c:pt idx="5348">
                  <c:v>158.59554672241211</c:v>
                </c:pt>
                <c:pt idx="5349">
                  <c:v>158.99105453491205</c:v>
                </c:pt>
                <c:pt idx="5350">
                  <c:v>158.95809555053717</c:v>
                </c:pt>
                <c:pt idx="5351">
                  <c:v>158.89217758178717</c:v>
                </c:pt>
                <c:pt idx="5352">
                  <c:v>158.79330062866205</c:v>
                </c:pt>
                <c:pt idx="5353">
                  <c:v>159.12289047241217</c:v>
                </c:pt>
                <c:pt idx="5354">
                  <c:v>159.15585327148435</c:v>
                </c:pt>
                <c:pt idx="5355">
                  <c:v>159.08993148803717</c:v>
                </c:pt>
                <c:pt idx="5356">
                  <c:v>159.32064819335937</c:v>
                </c:pt>
                <c:pt idx="5357">
                  <c:v>159.35360717773443</c:v>
                </c:pt>
                <c:pt idx="5358">
                  <c:v>159.22177124023437</c:v>
                </c:pt>
                <c:pt idx="5359">
                  <c:v>159.18881225585937</c:v>
                </c:pt>
                <c:pt idx="5360">
                  <c:v>159.18881225585937</c:v>
                </c:pt>
                <c:pt idx="5361">
                  <c:v>159.18881225585937</c:v>
                </c:pt>
                <c:pt idx="5362">
                  <c:v>159.12289428710937</c:v>
                </c:pt>
                <c:pt idx="5363">
                  <c:v>159.05697631835943</c:v>
                </c:pt>
                <c:pt idx="5364">
                  <c:v>159.08993530273446</c:v>
                </c:pt>
                <c:pt idx="5365">
                  <c:v>159.28768920898437</c:v>
                </c:pt>
                <c:pt idx="5366">
                  <c:v>159.02401733398443</c:v>
                </c:pt>
                <c:pt idx="5367">
                  <c:v>158.79330444335935</c:v>
                </c:pt>
                <c:pt idx="5368">
                  <c:v>158.95809936523449</c:v>
                </c:pt>
                <c:pt idx="5369">
                  <c:v>158.92514038085943</c:v>
                </c:pt>
                <c:pt idx="5370">
                  <c:v>158.92514038085943</c:v>
                </c:pt>
                <c:pt idx="5371">
                  <c:v>158.69442749023443</c:v>
                </c:pt>
                <c:pt idx="5372">
                  <c:v>159.18881225585937</c:v>
                </c:pt>
                <c:pt idx="5373">
                  <c:v>158.99105834960943</c:v>
                </c:pt>
                <c:pt idx="5374">
                  <c:v>158.92514038085943</c:v>
                </c:pt>
                <c:pt idx="5375">
                  <c:v>158.85922241210943</c:v>
                </c:pt>
                <c:pt idx="5376">
                  <c:v>158.95809936523449</c:v>
                </c:pt>
                <c:pt idx="5377">
                  <c:v>159.02401733398443</c:v>
                </c:pt>
                <c:pt idx="5378">
                  <c:v>158.95809936523449</c:v>
                </c:pt>
                <c:pt idx="5379">
                  <c:v>159.18881225585937</c:v>
                </c:pt>
                <c:pt idx="5380">
                  <c:v>159.32064819335937</c:v>
                </c:pt>
                <c:pt idx="5381">
                  <c:v>159.25473022460938</c:v>
                </c:pt>
                <c:pt idx="5382">
                  <c:v>159.25473022460938</c:v>
                </c:pt>
                <c:pt idx="5383">
                  <c:v>159.65023803710943</c:v>
                </c:pt>
                <c:pt idx="5384">
                  <c:v>159.22177124023437</c:v>
                </c:pt>
                <c:pt idx="5385">
                  <c:v>159.48544311523449</c:v>
                </c:pt>
                <c:pt idx="5386">
                  <c:v>159.41952514648435</c:v>
                </c:pt>
                <c:pt idx="5387">
                  <c:v>159.35360717773443</c:v>
                </c:pt>
                <c:pt idx="5388">
                  <c:v>159.28768920898437</c:v>
                </c:pt>
                <c:pt idx="5389">
                  <c:v>159.35360717773443</c:v>
                </c:pt>
                <c:pt idx="5390">
                  <c:v>159.18881225585937</c:v>
                </c:pt>
                <c:pt idx="5391">
                  <c:v>159.48544311523449</c:v>
                </c:pt>
                <c:pt idx="5392">
                  <c:v>159.28768920898437</c:v>
                </c:pt>
                <c:pt idx="5393">
                  <c:v>159.25473022460938</c:v>
                </c:pt>
                <c:pt idx="5394">
                  <c:v>159.35360717773443</c:v>
                </c:pt>
                <c:pt idx="5395">
                  <c:v>159.18881225585937</c:v>
                </c:pt>
                <c:pt idx="5396">
                  <c:v>159.08993530273446</c:v>
                </c:pt>
                <c:pt idx="5397">
                  <c:v>159.08993530273446</c:v>
                </c:pt>
                <c:pt idx="5398">
                  <c:v>159.22177124023437</c:v>
                </c:pt>
                <c:pt idx="5399">
                  <c:v>159.05697631835943</c:v>
                </c:pt>
                <c:pt idx="5400">
                  <c:v>159.02401733398443</c:v>
                </c:pt>
                <c:pt idx="5401">
                  <c:v>158.79330444335935</c:v>
                </c:pt>
                <c:pt idx="5402">
                  <c:v>158.82626342773443</c:v>
                </c:pt>
                <c:pt idx="5403">
                  <c:v>158.69442749023443</c:v>
                </c:pt>
                <c:pt idx="5404">
                  <c:v>158.89218139648443</c:v>
                </c:pt>
                <c:pt idx="5405">
                  <c:v>158.72738647460943</c:v>
                </c:pt>
                <c:pt idx="5406">
                  <c:v>158.82626342773443</c:v>
                </c:pt>
                <c:pt idx="5407">
                  <c:v>158.92514038085943</c:v>
                </c:pt>
                <c:pt idx="5408">
                  <c:v>159.02401733398443</c:v>
                </c:pt>
                <c:pt idx="5409">
                  <c:v>159.25473022460938</c:v>
                </c:pt>
                <c:pt idx="5410">
                  <c:v>159.35360717773443</c:v>
                </c:pt>
                <c:pt idx="5411">
                  <c:v>159.45248413085937</c:v>
                </c:pt>
                <c:pt idx="5412">
                  <c:v>159.35360717773443</c:v>
                </c:pt>
                <c:pt idx="5413">
                  <c:v>159.28768920898437</c:v>
                </c:pt>
                <c:pt idx="5414">
                  <c:v>159.38656616210937</c:v>
                </c:pt>
                <c:pt idx="5415">
                  <c:v>159.41952514648435</c:v>
                </c:pt>
                <c:pt idx="5416">
                  <c:v>159.41952514648435</c:v>
                </c:pt>
                <c:pt idx="5417">
                  <c:v>159.65023803710943</c:v>
                </c:pt>
                <c:pt idx="5418">
                  <c:v>159.48544311523449</c:v>
                </c:pt>
                <c:pt idx="5419">
                  <c:v>159.61727905273443</c:v>
                </c:pt>
                <c:pt idx="5420">
                  <c:v>159.71615600585935</c:v>
                </c:pt>
                <c:pt idx="5421">
                  <c:v>159.38656616210937</c:v>
                </c:pt>
                <c:pt idx="5422">
                  <c:v>159.71615600585935</c:v>
                </c:pt>
                <c:pt idx="5423">
                  <c:v>159.9468688964844</c:v>
                </c:pt>
                <c:pt idx="5424">
                  <c:v>159.48544311523449</c:v>
                </c:pt>
                <c:pt idx="5425">
                  <c:v>159.81503295898443</c:v>
                </c:pt>
                <c:pt idx="5426">
                  <c:v>159.9468688964844</c:v>
                </c:pt>
                <c:pt idx="5427">
                  <c:v>159.84799194335937</c:v>
                </c:pt>
                <c:pt idx="5428">
                  <c:v>160.04574584960937</c:v>
                </c:pt>
                <c:pt idx="5429">
                  <c:v>159.65023803710943</c:v>
                </c:pt>
                <c:pt idx="5430">
                  <c:v>159.45248413085937</c:v>
                </c:pt>
                <c:pt idx="5431">
                  <c:v>159.25473022460938</c:v>
                </c:pt>
                <c:pt idx="5432">
                  <c:v>159.38656616210937</c:v>
                </c:pt>
                <c:pt idx="5433">
                  <c:v>159.22177124023437</c:v>
                </c:pt>
                <c:pt idx="5434">
                  <c:v>159.41952514648435</c:v>
                </c:pt>
                <c:pt idx="5435">
                  <c:v>159.28768920898437</c:v>
                </c:pt>
                <c:pt idx="5436">
                  <c:v>159.28768920898437</c:v>
                </c:pt>
                <c:pt idx="5437">
                  <c:v>159.22177124023437</c:v>
                </c:pt>
                <c:pt idx="5438">
                  <c:v>159.02401733398443</c:v>
                </c:pt>
                <c:pt idx="5439">
                  <c:v>159.15585327148435</c:v>
                </c:pt>
                <c:pt idx="5440">
                  <c:v>159.32064819335937</c:v>
                </c:pt>
                <c:pt idx="5441">
                  <c:v>158.99105834960943</c:v>
                </c:pt>
                <c:pt idx="5442">
                  <c:v>159.25473022460938</c:v>
                </c:pt>
                <c:pt idx="5443">
                  <c:v>159.05697631835943</c:v>
                </c:pt>
                <c:pt idx="5444">
                  <c:v>159.38656616210937</c:v>
                </c:pt>
                <c:pt idx="5445">
                  <c:v>159.38656616210937</c:v>
                </c:pt>
                <c:pt idx="5446">
                  <c:v>159.35360717773443</c:v>
                </c:pt>
                <c:pt idx="5447">
                  <c:v>159.08993530273446</c:v>
                </c:pt>
                <c:pt idx="5448">
                  <c:v>159.38656616210937</c:v>
                </c:pt>
                <c:pt idx="5449">
                  <c:v>159.51840209960937</c:v>
                </c:pt>
                <c:pt idx="5450">
                  <c:v>159.51840209960937</c:v>
                </c:pt>
                <c:pt idx="5451">
                  <c:v>159.65023803710943</c:v>
                </c:pt>
                <c:pt idx="5452">
                  <c:v>159.58432006835937</c:v>
                </c:pt>
                <c:pt idx="5453">
                  <c:v>159.81503295898443</c:v>
                </c:pt>
                <c:pt idx="5454">
                  <c:v>159.81503295898443</c:v>
                </c:pt>
                <c:pt idx="5455">
                  <c:v>159.78207397460937</c:v>
                </c:pt>
                <c:pt idx="5456">
                  <c:v>159.88095092773443</c:v>
                </c:pt>
                <c:pt idx="5457">
                  <c:v>159.71615600585935</c:v>
                </c:pt>
                <c:pt idx="5458">
                  <c:v>159.35360717773443</c:v>
                </c:pt>
                <c:pt idx="5459">
                  <c:v>159.78207397460937</c:v>
                </c:pt>
                <c:pt idx="5460">
                  <c:v>159.48544311523449</c:v>
                </c:pt>
                <c:pt idx="5461">
                  <c:v>159.74911499023435</c:v>
                </c:pt>
                <c:pt idx="5462">
                  <c:v>159.78207397460937</c:v>
                </c:pt>
                <c:pt idx="5463">
                  <c:v>159.81503295898443</c:v>
                </c:pt>
                <c:pt idx="5464">
                  <c:v>159.9468688964844</c:v>
                </c:pt>
                <c:pt idx="5465">
                  <c:v>159.68319702148437</c:v>
                </c:pt>
                <c:pt idx="5466">
                  <c:v>159.35360717773443</c:v>
                </c:pt>
                <c:pt idx="5467">
                  <c:v>159.58432006835937</c:v>
                </c:pt>
                <c:pt idx="5468">
                  <c:v>159.61727905273443</c:v>
                </c:pt>
                <c:pt idx="5469">
                  <c:v>159.88095092773443</c:v>
                </c:pt>
                <c:pt idx="5470">
                  <c:v>159.58432006835937</c:v>
                </c:pt>
                <c:pt idx="5471">
                  <c:v>159.61727905273443</c:v>
                </c:pt>
                <c:pt idx="5472">
                  <c:v>159.55136108398443</c:v>
                </c:pt>
                <c:pt idx="5473">
                  <c:v>159.58432006835937</c:v>
                </c:pt>
                <c:pt idx="5474">
                  <c:v>159.55136108398443</c:v>
                </c:pt>
                <c:pt idx="5475">
                  <c:v>159.71615600585935</c:v>
                </c:pt>
                <c:pt idx="5476">
                  <c:v>159.61727905273443</c:v>
                </c:pt>
                <c:pt idx="5477">
                  <c:v>159.61727905273443</c:v>
                </c:pt>
                <c:pt idx="5478">
                  <c:v>159.51840209960937</c:v>
                </c:pt>
                <c:pt idx="5479">
                  <c:v>159.71615600585935</c:v>
                </c:pt>
                <c:pt idx="5480">
                  <c:v>159.97982788085937</c:v>
                </c:pt>
                <c:pt idx="5481">
                  <c:v>159.71615600585935</c:v>
                </c:pt>
                <c:pt idx="5482">
                  <c:v>159.74911499023435</c:v>
                </c:pt>
                <c:pt idx="5483">
                  <c:v>159.48544311523449</c:v>
                </c:pt>
                <c:pt idx="5484">
                  <c:v>159.51840209960937</c:v>
                </c:pt>
                <c:pt idx="5485">
                  <c:v>159.41952514648435</c:v>
                </c:pt>
                <c:pt idx="5486">
                  <c:v>159.88095092773443</c:v>
                </c:pt>
                <c:pt idx="5487">
                  <c:v>159.51840209960937</c:v>
                </c:pt>
                <c:pt idx="5488">
                  <c:v>159.55136108398443</c:v>
                </c:pt>
                <c:pt idx="5489">
                  <c:v>159.48544311523449</c:v>
                </c:pt>
                <c:pt idx="5490">
                  <c:v>159.55136108398443</c:v>
                </c:pt>
                <c:pt idx="5491">
                  <c:v>159.45248413085937</c:v>
                </c:pt>
                <c:pt idx="5492">
                  <c:v>159.45248413085937</c:v>
                </c:pt>
                <c:pt idx="5493">
                  <c:v>159.38656616210937</c:v>
                </c:pt>
                <c:pt idx="5494">
                  <c:v>159.08993530273446</c:v>
                </c:pt>
                <c:pt idx="5495">
                  <c:v>159.08993530273446</c:v>
                </c:pt>
                <c:pt idx="5496">
                  <c:v>159.41952514648435</c:v>
                </c:pt>
                <c:pt idx="5497">
                  <c:v>159.51840209960937</c:v>
                </c:pt>
                <c:pt idx="5498">
                  <c:v>159.61727905273443</c:v>
                </c:pt>
                <c:pt idx="5499">
                  <c:v>159.48544311523449</c:v>
                </c:pt>
                <c:pt idx="5500">
                  <c:v>159.32064819335937</c:v>
                </c:pt>
                <c:pt idx="5501">
                  <c:v>159.51840209960937</c:v>
                </c:pt>
                <c:pt idx="5502">
                  <c:v>159.61727905273443</c:v>
                </c:pt>
                <c:pt idx="5503">
                  <c:v>159.68319702148437</c:v>
                </c:pt>
                <c:pt idx="5504">
                  <c:v>159.68319702148437</c:v>
                </c:pt>
                <c:pt idx="5505">
                  <c:v>159.58432006835937</c:v>
                </c:pt>
                <c:pt idx="5506">
                  <c:v>159.48544311523449</c:v>
                </c:pt>
                <c:pt idx="5507">
                  <c:v>159.32064819335937</c:v>
                </c:pt>
                <c:pt idx="5508">
                  <c:v>159.22177124023437</c:v>
                </c:pt>
                <c:pt idx="5509">
                  <c:v>159.38656616210937</c:v>
                </c:pt>
                <c:pt idx="5510">
                  <c:v>159.38656616210937</c:v>
                </c:pt>
                <c:pt idx="5511">
                  <c:v>159.32064819335937</c:v>
                </c:pt>
                <c:pt idx="5512">
                  <c:v>159.58432006835937</c:v>
                </c:pt>
                <c:pt idx="5513">
                  <c:v>159.51840209960937</c:v>
                </c:pt>
                <c:pt idx="5514">
                  <c:v>159.58432006835937</c:v>
                </c:pt>
                <c:pt idx="5515">
                  <c:v>159.58432006835937</c:v>
                </c:pt>
                <c:pt idx="5516">
                  <c:v>159.91390991210937</c:v>
                </c:pt>
                <c:pt idx="5517">
                  <c:v>159.45248413085937</c:v>
                </c:pt>
                <c:pt idx="5518">
                  <c:v>159.81503295898443</c:v>
                </c:pt>
                <c:pt idx="5519">
                  <c:v>159.41952514648435</c:v>
                </c:pt>
                <c:pt idx="5520">
                  <c:v>159.58432006835937</c:v>
                </c:pt>
                <c:pt idx="5521">
                  <c:v>159.74911499023435</c:v>
                </c:pt>
                <c:pt idx="5522">
                  <c:v>159.97982788085937</c:v>
                </c:pt>
                <c:pt idx="5523">
                  <c:v>160.0787048339844</c:v>
                </c:pt>
                <c:pt idx="5524">
                  <c:v>159.91390991210937</c:v>
                </c:pt>
                <c:pt idx="5525">
                  <c:v>160.0787048339844</c:v>
                </c:pt>
                <c:pt idx="5526">
                  <c:v>159.88095092773443</c:v>
                </c:pt>
                <c:pt idx="5527">
                  <c:v>159.88095092773443</c:v>
                </c:pt>
                <c:pt idx="5528">
                  <c:v>160.04574584960937</c:v>
                </c:pt>
                <c:pt idx="5529">
                  <c:v>159.91390991210937</c:v>
                </c:pt>
                <c:pt idx="5530">
                  <c:v>159.9468688964844</c:v>
                </c:pt>
                <c:pt idx="5531">
                  <c:v>160.01278686523443</c:v>
                </c:pt>
                <c:pt idx="5532">
                  <c:v>159.9468688964844</c:v>
                </c:pt>
                <c:pt idx="5533">
                  <c:v>159.9468688964844</c:v>
                </c:pt>
                <c:pt idx="5534">
                  <c:v>159.91390991210937</c:v>
                </c:pt>
                <c:pt idx="5535">
                  <c:v>159.78207397460937</c:v>
                </c:pt>
                <c:pt idx="5536">
                  <c:v>159.61727905273443</c:v>
                </c:pt>
                <c:pt idx="5537">
                  <c:v>159.48544311523449</c:v>
                </c:pt>
                <c:pt idx="5538">
                  <c:v>159.65023803710943</c:v>
                </c:pt>
                <c:pt idx="5539">
                  <c:v>159.55136108398443</c:v>
                </c:pt>
                <c:pt idx="5540">
                  <c:v>159.32064819335937</c:v>
                </c:pt>
                <c:pt idx="5541">
                  <c:v>159.45248413085937</c:v>
                </c:pt>
                <c:pt idx="5542">
                  <c:v>159.08993530273446</c:v>
                </c:pt>
                <c:pt idx="5543">
                  <c:v>159.22177124023437</c:v>
                </c:pt>
                <c:pt idx="5544">
                  <c:v>159.15585327148435</c:v>
                </c:pt>
                <c:pt idx="5545">
                  <c:v>159.35360717773443</c:v>
                </c:pt>
                <c:pt idx="5546">
                  <c:v>159.38656616210937</c:v>
                </c:pt>
                <c:pt idx="5547">
                  <c:v>159.55136108398443</c:v>
                </c:pt>
                <c:pt idx="5548">
                  <c:v>159.08993530273446</c:v>
                </c:pt>
                <c:pt idx="5549">
                  <c:v>159.28768920898437</c:v>
                </c:pt>
                <c:pt idx="5550">
                  <c:v>159.32064819335937</c:v>
                </c:pt>
                <c:pt idx="5551">
                  <c:v>159.22177124023437</c:v>
                </c:pt>
                <c:pt idx="5552">
                  <c:v>159.45248413085937</c:v>
                </c:pt>
                <c:pt idx="5553">
                  <c:v>159.51840209960937</c:v>
                </c:pt>
                <c:pt idx="5554">
                  <c:v>159.28768920898437</c:v>
                </c:pt>
                <c:pt idx="5555">
                  <c:v>159.28768920898437</c:v>
                </c:pt>
                <c:pt idx="5556">
                  <c:v>159.28768920898437</c:v>
                </c:pt>
                <c:pt idx="5557">
                  <c:v>159.38656616210937</c:v>
                </c:pt>
                <c:pt idx="5558">
                  <c:v>159.58432006835937</c:v>
                </c:pt>
                <c:pt idx="5559">
                  <c:v>159.38656616210937</c:v>
                </c:pt>
                <c:pt idx="5560">
                  <c:v>159.32064819335937</c:v>
                </c:pt>
                <c:pt idx="5561">
                  <c:v>159.48544311523449</c:v>
                </c:pt>
                <c:pt idx="5562">
                  <c:v>159.51840209960937</c:v>
                </c:pt>
                <c:pt idx="5563">
                  <c:v>159.22177124023437</c:v>
                </c:pt>
                <c:pt idx="5564">
                  <c:v>159.18881225585937</c:v>
                </c:pt>
                <c:pt idx="5565">
                  <c:v>159.41952514648435</c:v>
                </c:pt>
                <c:pt idx="5566">
                  <c:v>159.48544311523449</c:v>
                </c:pt>
                <c:pt idx="5567">
                  <c:v>159.45248413085937</c:v>
                </c:pt>
                <c:pt idx="5568">
                  <c:v>159.41952514648435</c:v>
                </c:pt>
                <c:pt idx="5569">
                  <c:v>159.65023803710943</c:v>
                </c:pt>
                <c:pt idx="5570">
                  <c:v>159.78207397460937</c:v>
                </c:pt>
                <c:pt idx="5571">
                  <c:v>159.65023803710943</c:v>
                </c:pt>
                <c:pt idx="5572">
                  <c:v>159.55136108398443</c:v>
                </c:pt>
                <c:pt idx="5573">
                  <c:v>159.88095092773443</c:v>
                </c:pt>
                <c:pt idx="5574">
                  <c:v>159.71615600585935</c:v>
                </c:pt>
                <c:pt idx="5575">
                  <c:v>159.78207397460937</c:v>
                </c:pt>
                <c:pt idx="5576">
                  <c:v>159.22177124023437</c:v>
                </c:pt>
                <c:pt idx="5577">
                  <c:v>159.32064819335937</c:v>
                </c:pt>
                <c:pt idx="5578">
                  <c:v>159.32064819335937</c:v>
                </c:pt>
                <c:pt idx="5579">
                  <c:v>159.71615600585935</c:v>
                </c:pt>
                <c:pt idx="5580">
                  <c:v>159.65023803710943</c:v>
                </c:pt>
                <c:pt idx="5581">
                  <c:v>159.65023803710943</c:v>
                </c:pt>
                <c:pt idx="5582">
                  <c:v>159.55136108398443</c:v>
                </c:pt>
                <c:pt idx="5583">
                  <c:v>159.68319702148437</c:v>
                </c:pt>
                <c:pt idx="5584">
                  <c:v>159.48544311523449</c:v>
                </c:pt>
                <c:pt idx="5585">
                  <c:v>159.48544311523449</c:v>
                </c:pt>
                <c:pt idx="5586">
                  <c:v>159.45248413085937</c:v>
                </c:pt>
                <c:pt idx="5587">
                  <c:v>159.32064819335937</c:v>
                </c:pt>
                <c:pt idx="5588">
                  <c:v>159.48544311523449</c:v>
                </c:pt>
                <c:pt idx="5589">
                  <c:v>159.65023803710943</c:v>
                </c:pt>
                <c:pt idx="5590">
                  <c:v>159.45248413085937</c:v>
                </c:pt>
                <c:pt idx="5591">
                  <c:v>159.71615600585935</c:v>
                </c:pt>
                <c:pt idx="5592">
                  <c:v>159.78207397460937</c:v>
                </c:pt>
                <c:pt idx="5593">
                  <c:v>159.71615600585935</c:v>
                </c:pt>
                <c:pt idx="5594">
                  <c:v>160.01278686523443</c:v>
                </c:pt>
                <c:pt idx="5595">
                  <c:v>159.78207397460937</c:v>
                </c:pt>
                <c:pt idx="5596">
                  <c:v>159.74911499023435</c:v>
                </c:pt>
                <c:pt idx="5597">
                  <c:v>159.81503295898443</c:v>
                </c:pt>
                <c:pt idx="5598">
                  <c:v>159.74911499023435</c:v>
                </c:pt>
                <c:pt idx="5599">
                  <c:v>159.25473022460938</c:v>
                </c:pt>
                <c:pt idx="5600">
                  <c:v>159.48544311523449</c:v>
                </c:pt>
                <c:pt idx="5601">
                  <c:v>159.32064819335937</c:v>
                </c:pt>
                <c:pt idx="5602">
                  <c:v>159.61727905273443</c:v>
                </c:pt>
                <c:pt idx="5603">
                  <c:v>159.91390991210937</c:v>
                </c:pt>
                <c:pt idx="5604">
                  <c:v>160.01278686523443</c:v>
                </c:pt>
                <c:pt idx="5605">
                  <c:v>159.78207397460937</c:v>
                </c:pt>
                <c:pt idx="5606">
                  <c:v>159.74911499023435</c:v>
                </c:pt>
                <c:pt idx="5607">
                  <c:v>159.91390991210937</c:v>
                </c:pt>
                <c:pt idx="5608">
                  <c:v>159.71615600585935</c:v>
                </c:pt>
                <c:pt idx="5609">
                  <c:v>159.71615600585935</c:v>
                </c:pt>
                <c:pt idx="5610">
                  <c:v>159.51840209960937</c:v>
                </c:pt>
                <c:pt idx="5611">
                  <c:v>159.61727905273443</c:v>
                </c:pt>
                <c:pt idx="5612">
                  <c:v>159.51840209960937</c:v>
                </c:pt>
                <c:pt idx="5613">
                  <c:v>159.84799194335937</c:v>
                </c:pt>
                <c:pt idx="5614">
                  <c:v>159.74911499023435</c:v>
                </c:pt>
                <c:pt idx="5615">
                  <c:v>159.61727905273443</c:v>
                </c:pt>
                <c:pt idx="5616">
                  <c:v>159.45248413085937</c:v>
                </c:pt>
                <c:pt idx="5617">
                  <c:v>159.55136108398443</c:v>
                </c:pt>
                <c:pt idx="5618">
                  <c:v>159.51840209960937</c:v>
                </c:pt>
                <c:pt idx="5619">
                  <c:v>159.65023803710943</c:v>
                </c:pt>
                <c:pt idx="5620">
                  <c:v>159.58432006835937</c:v>
                </c:pt>
                <c:pt idx="5621">
                  <c:v>159.65023803710943</c:v>
                </c:pt>
                <c:pt idx="5622">
                  <c:v>159.84799194335937</c:v>
                </c:pt>
                <c:pt idx="5623">
                  <c:v>159.91390991210937</c:v>
                </c:pt>
                <c:pt idx="5624">
                  <c:v>159.68319702148437</c:v>
                </c:pt>
                <c:pt idx="5625">
                  <c:v>159.84799194335937</c:v>
                </c:pt>
                <c:pt idx="5626">
                  <c:v>159.78207397460937</c:v>
                </c:pt>
                <c:pt idx="5627">
                  <c:v>159.71615600585935</c:v>
                </c:pt>
                <c:pt idx="5628">
                  <c:v>159.84799194335937</c:v>
                </c:pt>
                <c:pt idx="5629">
                  <c:v>159.91390991210937</c:v>
                </c:pt>
                <c:pt idx="5630">
                  <c:v>159.84799194335937</c:v>
                </c:pt>
                <c:pt idx="5631">
                  <c:v>159.78207397460937</c:v>
                </c:pt>
                <c:pt idx="5632">
                  <c:v>160.11166381835935</c:v>
                </c:pt>
                <c:pt idx="5633">
                  <c:v>160.01278686523443</c:v>
                </c:pt>
                <c:pt idx="5634">
                  <c:v>160.11166381835935</c:v>
                </c:pt>
                <c:pt idx="5635">
                  <c:v>160.30941772460937</c:v>
                </c:pt>
                <c:pt idx="5636">
                  <c:v>160.24349975585935</c:v>
                </c:pt>
                <c:pt idx="5637">
                  <c:v>159.91390991210937</c:v>
                </c:pt>
                <c:pt idx="5638">
                  <c:v>159.48544311523449</c:v>
                </c:pt>
                <c:pt idx="5639">
                  <c:v>159.88095092773443</c:v>
                </c:pt>
                <c:pt idx="5640">
                  <c:v>159.84799194335937</c:v>
                </c:pt>
                <c:pt idx="5641">
                  <c:v>160.01278686523443</c:v>
                </c:pt>
                <c:pt idx="5642">
                  <c:v>160.11166381835935</c:v>
                </c:pt>
                <c:pt idx="5643">
                  <c:v>160.17758178710935</c:v>
                </c:pt>
                <c:pt idx="5644">
                  <c:v>159.84799194335937</c:v>
                </c:pt>
                <c:pt idx="5645">
                  <c:v>159.81503295898443</c:v>
                </c:pt>
                <c:pt idx="5646">
                  <c:v>159.91390991210937</c:v>
                </c:pt>
                <c:pt idx="5647">
                  <c:v>160.14462280273437</c:v>
                </c:pt>
                <c:pt idx="5648">
                  <c:v>159.84799194335937</c:v>
                </c:pt>
                <c:pt idx="5649">
                  <c:v>159.97982788085937</c:v>
                </c:pt>
                <c:pt idx="5650">
                  <c:v>159.97982788085937</c:v>
                </c:pt>
                <c:pt idx="5651">
                  <c:v>160.0787048339844</c:v>
                </c:pt>
                <c:pt idx="5652">
                  <c:v>159.91390991210937</c:v>
                </c:pt>
                <c:pt idx="5653">
                  <c:v>160.01278686523443</c:v>
                </c:pt>
                <c:pt idx="5654">
                  <c:v>159.88095092773443</c:v>
                </c:pt>
                <c:pt idx="5655">
                  <c:v>159.97982788085937</c:v>
                </c:pt>
                <c:pt idx="5656">
                  <c:v>159.68319702148437</c:v>
                </c:pt>
                <c:pt idx="5657">
                  <c:v>159.97982788085937</c:v>
                </c:pt>
                <c:pt idx="5658">
                  <c:v>159.97982788085937</c:v>
                </c:pt>
                <c:pt idx="5659">
                  <c:v>159.9468688964844</c:v>
                </c:pt>
                <c:pt idx="5660">
                  <c:v>159.88095092773443</c:v>
                </c:pt>
                <c:pt idx="5661">
                  <c:v>160.01278686523443</c:v>
                </c:pt>
                <c:pt idx="5662">
                  <c:v>160.04574584960937</c:v>
                </c:pt>
                <c:pt idx="5663">
                  <c:v>160.30941772460937</c:v>
                </c:pt>
                <c:pt idx="5664">
                  <c:v>160.40829467773443</c:v>
                </c:pt>
                <c:pt idx="5665">
                  <c:v>160.0787048339844</c:v>
                </c:pt>
                <c:pt idx="5666">
                  <c:v>160.0787048339844</c:v>
                </c:pt>
                <c:pt idx="5667">
                  <c:v>160.04574584960937</c:v>
                </c:pt>
                <c:pt idx="5668">
                  <c:v>159.9468688964844</c:v>
                </c:pt>
                <c:pt idx="5669">
                  <c:v>160.44125366210935</c:v>
                </c:pt>
                <c:pt idx="5670">
                  <c:v>160.14462280273437</c:v>
                </c:pt>
                <c:pt idx="5671">
                  <c:v>160.30941772460937</c:v>
                </c:pt>
                <c:pt idx="5672">
                  <c:v>160.50717163085935</c:v>
                </c:pt>
                <c:pt idx="5673">
                  <c:v>160.67196655273443</c:v>
                </c:pt>
                <c:pt idx="5674">
                  <c:v>160.60604858398446</c:v>
                </c:pt>
                <c:pt idx="5675">
                  <c:v>161.13339233398437</c:v>
                </c:pt>
                <c:pt idx="5676">
                  <c:v>160.47421264648437</c:v>
                </c:pt>
                <c:pt idx="5677">
                  <c:v>160.54013061523443</c:v>
                </c:pt>
                <c:pt idx="5678">
                  <c:v>160.83676147460937</c:v>
                </c:pt>
                <c:pt idx="5679">
                  <c:v>160.63900756835935</c:v>
                </c:pt>
                <c:pt idx="5680">
                  <c:v>160.86972045898443</c:v>
                </c:pt>
                <c:pt idx="5681">
                  <c:v>160.60604858398446</c:v>
                </c:pt>
                <c:pt idx="5682">
                  <c:v>160.54013061523443</c:v>
                </c:pt>
                <c:pt idx="5683">
                  <c:v>160.30941772460937</c:v>
                </c:pt>
                <c:pt idx="5684">
                  <c:v>160.34237670898443</c:v>
                </c:pt>
                <c:pt idx="5685">
                  <c:v>160.21054077148435</c:v>
                </c:pt>
                <c:pt idx="5686">
                  <c:v>159.9468688964844</c:v>
                </c:pt>
                <c:pt idx="5687">
                  <c:v>160.01278686523443</c:v>
                </c:pt>
                <c:pt idx="5688">
                  <c:v>159.97982788085937</c:v>
                </c:pt>
                <c:pt idx="5689">
                  <c:v>159.9468688964844</c:v>
                </c:pt>
                <c:pt idx="5690">
                  <c:v>159.88095092773443</c:v>
                </c:pt>
                <c:pt idx="5691">
                  <c:v>160.0787048339844</c:v>
                </c:pt>
                <c:pt idx="5692">
                  <c:v>160.21054077148435</c:v>
                </c:pt>
                <c:pt idx="5693">
                  <c:v>160.30941772460937</c:v>
                </c:pt>
                <c:pt idx="5694">
                  <c:v>160.27645874023437</c:v>
                </c:pt>
                <c:pt idx="5695">
                  <c:v>159.97982788085937</c:v>
                </c:pt>
                <c:pt idx="5696">
                  <c:v>160.01278686523443</c:v>
                </c:pt>
                <c:pt idx="5697">
                  <c:v>159.74911499023435</c:v>
                </c:pt>
                <c:pt idx="5698">
                  <c:v>159.61727905273443</c:v>
                </c:pt>
                <c:pt idx="5699">
                  <c:v>159.71615600585935</c:v>
                </c:pt>
                <c:pt idx="5700">
                  <c:v>160.44125366210935</c:v>
                </c:pt>
                <c:pt idx="5701">
                  <c:v>160.34237670898443</c:v>
                </c:pt>
                <c:pt idx="5702">
                  <c:v>160.27645874023437</c:v>
                </c:pt>
                <c:pt idx="5703">
                  <c:v>160.67196655273443</c:v>
                </c:pt>
                <c:pt idx="5704">
                  <c:v>160.93563842773443</c:v>
                </c:pt>
                <c:pt idx="5705">
                  <c:v>160.80380249023437</c:v>
                </c:pt>
                <c:pt idx="5706">
                  <c:v>160.83676147460937</c:v>
                </c:pt>
                <c:pt idx="5707">
                  <c:v>160.60604858398446</c:v>
                </c:pt>
                <c:pt idx="5708">
                  <c:v>160.24349975585935</c:v>
                </c:pt>
                <c:pt idx="5709">
                  <c:v>160.60604858398446</c:v>
                </c:pt>
                <c:pt idx="5710">
                  <c:v>160.47421264648437</c:v>
                </c:pt>
                <c:pt idx="5711">
                  <c:v>160.80380249023437</c:v>
                </c:pt>
                <c:pt idx="5712">
                  <c:v>160.67196655273443</c:v>
                </c:pt>
                <c:pt idx="5713">
                  <c:v>160.67196655273443</c:v>
                </c:pt>
                <c:pt idx="5714">
                  <c:v>160.54013061523443</c:v>
                </c:pt>
                <c:pt idx="5715">
                  <c:v>160.40829467773443</c:v>
                </c:pt>
                <c:pt idx="5716">
                  <c:v>160.30941772460937</c:v>
                </c:pt>
                <c:pt idx="5717">
                  <c:v>160.47421264648437</c:v>
                </c:pt>
                <c:pt idx="5718">
                  <c:v>160.77084350585938</c:v>
                </c:pt>
                <c:pt idx="5719">
                  <c:v>160.54013061523443</c:v>
                </c:pt>
                <c:pt idx="5720">
                  <c:v>160.63900756835935</c:v>
                </c:pt>
                <c:pt idx="5721">
                  <c:v>160.67196655273443</c:v>
                </c:pt>
                <c:pt idx="5722">
                  <c:v>160.50717163085935</c:v>
                </c:pt>
                <c:pt idx="5723">
                  <c:v>160.70492553710935</c:v>
                </c:pt>
                <c:pt idx="5724">
                  <c:v>160.50717163085935</c:v>
                </c:pt>
                <c:pt idx="5725">
                  <c:v>160.73788452148435</c:v>
                </c:pt>
                <c:pt idx="5726">
                  <c:v>160.50717163085935</c:v>
                </c:pt>
                <c:pt idx="5727">
                  <c:v>160.50717163085935</c:v>
                </c:pt>
                <c:pt idx="5728">
                  <c:v>160.47421264648437</c:v>
                </c:pt>
                <c:pt idx="5729">
                  <c:v>160.47421264648437</c:v>
                </c:pt>
                <c:pt idx="5730">
                  <c:v>160.34237670898443</c:v>
                </c:pt>
                <c:pt idx="5731">
                  <c:v>160.54013061523443</c:v>
                </c:pt>
                <c:pt idx="5732">
                  <c:v>160.47421264648437</c:v>
                </c:pt>
                <c:pt idx="5733">
                  <c:v>160.54013061523443</c:v>
                </c:pt>
                <c:pt idx="5734">
                  <c:v>160.73788452148435</c:v>
                </c:pt>
                <c:pt idx="5735">
                  <c:v>160.60604858398446</c:v>
                </c:pt>
                <c:pt idx="5736">
                  <c:v>160.57308959960935</c:v>
                </c:pt>
                <c:pt idx="5737">
                  <c:v>160.30941772460937</c:v>
                </c:pt>
                <c:pt idx="5738">
                  <c:v>160.54013061523443</c:v>
                </c:pt>
                <c:pt idx="5739">
                  <c:v>160.34237670898443</c:v>
                </c:pt>
                <c:pt idx="5740">
                  <c:v>160.34237670898443</c:v>
                </c:pt>
                <c:pt idx="5741">
                  <c:v>160.27645874023437</c:v>
                </c:pt>
                <c:pt idx="5742">
                  <c:v>160.34237670898443</c:v>
                </c:pt>
                <c:pt idx="5743">
                  <c:v>160.57308959960935</c:v>
                </c:pt>
                <c:pt idx="5744">
                  <c:v>160.50717163085935</c:v>
                </c:pt>
                <c:pt idx="5745">
                  <c:v>160.50717163085935</c:v>
                </c:pt>
                <c:pt idx="5746">
                  <c:v>160.40829467773443</c:v>
                </c:pt>
                <c:pt idx="5747">
                  <c:v>160.50717163085935</c:v>
                </c:pt>
                <c:pt idx="5748">
                  <c:v>160.54013061523443</c:v>
                </c:pt>
                <c:pt idx="5749">
                  <c:v>160.54013061523443</c:v>
                </c:pt>
                <c:pt idx="5750">
                  <c:v>160.50717163085935</c:v>
                </c:pt>
                <c:pt idx="5751">
                  <c:v>160.70492553710935</c:v>
                </c:pt>
                <c:pt idx="5752">
                  <c:v>160.63900756835935</c:v>
                </c:pt>
                <c:pt idx="5753">
                  <c:v>160.63900756835935</c:v>
                </c:pt>
                <c:pt idx="5754">
                  <c:v>160.77084350585938</c:v>
                </c:pt>
                <c:pt idx="5755">
                  <c:v>160.70492553710935</c:v>
                </c:pt>
                <c:pt idx="5756">
                  <c:v>160.60604858398446</c:v>
                </c:pt>
                <c:pt idx="5757">
                  <c:v>160.63900756835935</c:v>
                </c:pt>
                <c:pt idx="5758">
                  <c:v>160.67196655273443</c:v>
                </c:pt>
                <c:pt idx="5759">
                  <c:v>160.57308959960935</c:v>
                </c:pt>
                <c:pt idx="5760">
                  <c:v>160.47421264648437</c:v>
                </c:pt>
                <c:pt idx="5761">
                  <c:v>160.21054077148435</c:v>
                </c:pt>
                <c:pt idx="5762">
                  <c:v>160.47421264648437</c:v>
                </c:pt>
                <c:pt idx="5763">
                  <c:v>160.47421264648437</c:v>
                </c:pt>
                <c:pt idx="5764">
                  <c:v>160.60604858398446</c:v>
                </c:pt>
                <c:pt idx="5765">
                  <c:v>160.57308959960935</c:v>
                </c:pt>
                <c:pt idx="5766">
                  <c:v>160.44125366210935</c:v>
                </c:pt>
                <c:pt idx="5767">
                  <c:v>160.67196655273443</c:v>
                </c:pt>
                <c:pt idx="5768">
                  <c:v>160.73788452148435</c:v>
                </c:pt>
                <c:pt idx="5769">
                  <c:v>160.80380249023437</c:v>
                </c:pt>
                <c:pt idx="5770">
                  <c:v>160.67196655273443</c:v>
                </c:pt>
                <c:pt idx="5771">
                  <c:v>160.54013061523443</c:v>
                </c:pt>
                <c:pt idx="5772">
                  <c:v>160.54013061523443</c:v>
                </c:pt>
                <c:pt idx="5773">
                  <c:v>160.54013061523443</c:v>
                </c:pt>
                <c:pt idx="5774">
                  <c:v>160.34237670898443</c:v>
                </c:pt>
                <c:pt idx="5775">
                  <c:v>160.37533569335935</c:v>
                </c:pt>
                <c:pt idx="5776">
                  <c:v>160.57308959960935</c:v>
                </c:pt>
                <c:pt idx="5777">
                  <c:v>160.54013061523443</c:v>
                </c:pt>
                <c:pt idx="5778">
                  <c:v>160.77084350585938</c:v>
                </c:pt>
                <c:pt idx="5779">
                  <c:v>160.54013061523443</c:v>
                </c:pt>
                <c:pt idx="5780">
                  <c:v>160.54013061523443</c:v>
                </c:pt>
                <c:pt idx="5781">
                  <c:v>160.54013061523443</c:v>
                </c:pt>
                <c:pt idx="5782">
                  <c:v>160.54013061523443</c:v>
                </c:pt>
                <c:pt idx="5783">
                  <c:v>160.83676147460937</c:v>
                </c:pt>
                <c:pt idx="5784">
                  <c:v>160.73788452148435</c:v>
                </c:pt>
                <c:pt idx="5785">
                  <c:v>160.57308959960935</c:v>
                </c:pt>
                <c:pt idx="5786">
                  <c:v>160.73788452148435</c:v>
                </c:pt>
                <c:pt idx="5787">
                  <c:v>160.67196655273443</c:v>
                </c:pt>
                <c:pt idx="5788">
                  <c:v>160.80380249023437</c:v>
                </c:pt>
                <c:pt idx="5789">
                  <c:v>160.86972045898443</c:v>
                </c:pt>
                <c:pt idx="5790">
                  <c:v>160.63900756835935</c:v>
                </c:pt>
                <c:pt idx="5791">
                  <c:v>160.73788452148435</c:v>
                </c:pt>
                <c:pt idx="5792">
                  <c:v>160.70492553710935</c:v>
                </c:pt>
                <c:pt idx="5793">
                  <c:v>160.9026794433594</c:v>
                </c:pt>
                <c:pt idx="5794">
                  <c:v>160.9026794433594</c:v>
                </c:pt>
                <c:pt idx="5795">
                  <c:v>160.60604858398446</c:v>
                </c:pt>
                <c:pt idx="5796">
                  <c:v>160.70492553710935</c:v>
                </c:pt>
                <c:pt idx="5797">
                  <c:v>160.86972045898443</c:v>
                </c:pt>
                <c:pt idx="5798">
                  <c:v>160.73788452148435</c:v>
                </c:pt>
                <c:pt idx="5799">
                  <c:v>160.67196655273443</c:v>
                </c:pt>
                <c:pt idx="5800">
                  <c:v>160.37533569335935</c:v>
                </c:pt>
                <c:pt idx="5801">
                  <c:v>160.80380249023437</c:v>
                </c:pt>
                <c:pt idx="5802">
                  <c:v>160.96859741210943</c:v>
                </c:pt>
                <c:pt idx="5803">
                  <c:v>160.86972045898443</c:v>
                </c:pt>
                <c:pt idx="5804">
                  <c:v>160.83676147460937</c:v>
                </c:pt>
                <c:pt idx="5805">
                  <c:v>160.96859741210943</c:v>
                </c:pt>
                <c:pt idx="5806">
                  <c:v>161.10043334960943</c:v>
                </c:pt>
                <c:pt idx="5807">
                  <c:v>161.23226928710937</c:v>
                </c:pt>
                <c:pt idx="5808">
                  <c:v>161.49594116210937</c:v>
                </c:pt>
                <c:pt idx="5809">
                  <c:v>161.29818725585937</c:v>
                </c:pt>
                <c:pt idx="5810">
                  <c:v>161.36410522460935</c:v>
                </c:pt>
                <c:pt idx="5811">
                  <c:v>161.10043334960943</c:v>
                </c:pt>
                <c:pt idx="5812">
                  <c:v>160.86972045898443</c:v>
                </c:pt>
                <c:pt idx="5813">
                  <c:v>160.83676147460937</c:v>
                </c:pt>
                <c:pt idx="5814">
                  <c:v>160.57308959960935</c:v>
                </c:pt>
                <c:pt idx="5815">
                  <c:v>160.96859741210943</c:v>
                </c:pt>
                <c:pt idx="5816">
                  <c:v>160.80380249023437</c:v>
                </c:pt>
                <c:pt idx="5817">
                  <c:v>160.93563842773443</c:v>
                </c:pt>
                <c:pt idx="5818">
                  <c:v>160.9026794433594</c:v>
                </c:pt>
                <c:pt idx="5819">
                  <c:v>160.93563842773443</c:v>
                </c:pt>
                <c:pt idx="5820">
                  <c:v>161.10043334960943</c:v>
                </c:pt>
                <c:pt idx="5821">
                  <c:v>161.13339233398437</c:v>
                </c:pt>
                <c:pt idx="5822">
                  <c:v>160.96859741210943</c:v>
                </c:pt>
                <c:pt idx="5823">
                  <c:v>160.96859741210943</c:v>
                </c:pt>
                <c:pt idx="5824">
                  <c:v>161.26522827148437</c:v>
                </c:pt>
                <c:pt idx="5825">
                  <c:v>161.16635131835937</c:v>
                </c:pt>
                <c:pt idx="5826">
                  <c:v>161.23226928710937</c:v>
                </c:pt>
                <c:pt idx="5827">
                  <c:v>161.16635131835937</c:v>
                </c:pt>
                <c:pt idx="5828">
                  <c:v>161.39706420898437</c:v>
                </c:pt>
                <c:pt idx="5829">
                  <c:v>161.23226928710937</c:v>
                </c:pt>
                <c:pt idx="5830">
                  <c:v>161.33114624023449</c:v>
                </c:pt>
                <c:pt idx="5831">
                  <c:v>161.03451538085935</c:v>
                </c:pt>
                <c:pt idx="5832">
                  <c:v>160.93563842773443</c:v>
                </c:pt>
                <c:pt idx="5833">
                  <c:v>160.80380249023437</c:v>
                </c:pt>
                <c:pt idx="5834">
                  <c:v>160.80380249023437</c:v>
                </c:pt>
                <c:pt idx="5835">
                  <c:v>160.9026794433594</c:v>
                </c:pt>
                <c:pt idx="5836">
                  <c:v>160.67196655273443</c:v>
                </c:pt>
                <c:pt idx="5837">
                  <c:v>160.70492553710935</c:v>
                </c:pt>
                <c:pt idx="5838">
                  <c:v>160.96859741210943</c:v>
                </c:pt>
                <c:pt idx="5839">
                  <c:v>161.03451538085935</c:v>
                </c:pt>
                <c:pt idx="5840">
                  <c:v>160.80380249023437</c:v>
                </c:pt>
                <c:pt idx="5841">
                  <c:v>161.16635131835937</c:v>
                </c:pt>
                <c:pt idx="5842">
                  <c:v>160.9026794433594</c:v>
                </c:pt>
                <c:pt idx="5843">
                  <c:v>160.86972045898443</c:v>
                </c:pt>
                <c:pt idx="5844">
                  <c:v>160.86972045898443</c:v>
                </c:pt>
                <c:pt idx="5845">
                  <c:v>161.13339233398437</c:v>
                </c:pt>
                <c:pt idx="5846">
                  <c:v>160.73788452148435</c:v>
                </c:pt>
                <c:pt idx="5847">
                  <c:v>160.70492553710935</c:v>
                </c:pt>
                <c:pt idx="5848">
                  <c:v>160.77084350585938</c:v>
                </c:pt>
                <c:pt idx="5849">
                  <c:v>160.86972045898443</c:v>
                </c:pt>
                <c:pt idx="5850">
                  <c:v>160.73788452148435</c:v>
                </c:pt>
                <c:pt idx="5851">
                  <c:v>160.70492553710935</c:v>
                </c:pt>
                <c:pt idx="5852">
                  <c:v>160.83676147460937</c:v>
                </c:pt>
                <c:pt idx="5853">
                  <c:v>160.40829467773443</c:v>
                </c:pt>
                <c:pt idx="5854">
                  <c:v>160.50717163085935</c:v>
                </c:pt>
                <c:pt idx="5855">
                  <c:v>160.24349975585935</c:v>
                </c:pt>
                <c:pt idx="5856">
                  <c:v>160.47421264648437</c:v>
                </c:pt>
                <c:pt idx="5857">
                  <c:v>160.54013061523443</c:v>
                </c:pt>
                <c:pt idx="5858">
                  <c:v>160.54013061523443</c:v>
                </c:pt>
                <c:pt idx="5859">
                  <c:v>160.30941772460937</c:v>
                </c:pt>
                <c:pt idx="5860">
                  <c:v>160.73788452148435</c:v>
                </c:pt>
                <c:pt idx="5861">
                  <c:v>160.70492553710935</c:v>
                </c:pt>
                <c:pt idx="5862">
                  <c:v>160.60604858398446</c:v>
                </c:pt>
                <c:pt idx="5863">
                  <c:v>160.73788452148435</c:v>
                </c:pt>
                <c:pt idx="5864">
                  <c:v>160.57308959960935</c:v>
                </c:pt>
                <c:pt idx="5865">
                  <c:v>161.00155639648437</c:v>
                </c:pt>
                <c:pt idx="5866">
                  <c:v>160.96859741210943</c:v>
                </c:pt>
                <c:pt idx="5867">
                  <c:v>160.83676147460937</c:v>
                </c:pt>
                <c:pt idx="5868">
                  <c:v>160.77084350585938</c:v>
                </c:pt>
                <c:pt idx="5869">
                  <c:v>160.57308959960935</c:v>
                </c:pt>
                <c:pt idx="5870">
                  <c:v>160.63900756835935</c:v>
                </c:pt>
                <c:pt idx="5871">
                  <c:v>160.63900756835935</c:v>
                </c:pt>
                <c:pt idx="5872">
                  <c:v>160.57308959960935</c:v>
                </c:pt>
                <c:pt idx="5873">
                  <c:v>160.54013061523443</c:v>
                </c:pt>
                <c:pt idx="5874">
                  <c:v>160.54013061523443</c:v>
                </c:pt>
                <c:pt idx="5875">
                  <c:v>160.80380249023437</c:v>
                </c:pt>
                <c:pt idx="5876">
                  <c:v>160.67196655273443</c:v>
                </c:pt>
                <c:pt idx="5877">
                  <c:v>160.70492553710935</c:v>
                </c:pt>
                <c:pt idx="5878">
                  <c:v>160.70492553710935</c:v>
                </c:pt>
                <c:pt idx="5879">
                  <c:v>160.60604858398446</c:v>
                </c:pt>
                <c:pt idx="5880">
                  <c:v>160.73788452148435</c:v>
                </c:pt>
                <c:pt idx="5881">
                  <c:v>160.57308959960935</c:v>
                </c:pt>
                <c:pt idx="5882">
                  <c:v>160.73788452148435</c:v>
                </c:pt>
                <c:pt idx="5883">
                  <c:v>160.47421264648437</c:v>
                </c:pt>
                <c:pt idx="5884">
                  <c:v>160.24349975585935</c:v>
                </c:pt>
                <c:pt idx="5885">
                  <c:v>160.30941772460937</c:v>
                </c:pt>
                <c:pt idx="5886">
                  <c:v>160.67196655273443</c:v>
                </c:pt>
                <c:pt idx="5887">
                  <c:v>160.60604858398446</c:v>
                </c:pt>
                <c:pt idx="5888">
                  <c:v>160.50717163085935</c:v>
                </c:pt>
                <c:pt idx="5889">
                  <c:v>160.57308959960935</c:v>
                </c:pt>
                <c:pt idx="5890">
                  <c:v>160.50717163085935</c:v>
                </c:pt>
                <c:pt idx="5891">
                  <c:v>160.67196655273443</c:v>
                </c:pt>
                <c:pt idx="5892">
                  <c:v>160.57308959960935</c:v>
                </c:pt>
                <c:pt idx="5893">
                  <c:v>160.9026794433594</c:v>
                </c:pt>
                <c:pt idx="5894">
                  <c:v>160.86972045898443</c:v>
                </c:pt>
                <c:pt idx="5895">
                  <c:v>160.93563842773443</c:v>
                </c:pt>
                <c:pt idx="5896">
                  <c:v>161.06747436523443</c:v>
                </c:pt>
                <c:pt idx="5897">
                  <c:v>160.54013061523443</c:v>
                </c:pt>
                <c:pt idx="5898">
                  <c:v>160.83676147460937</c:v>
                </c:pt>
                <c:pt idx="5899">
                  <c:v>160.54013061523443</c:v>
                </c:pt>
                <c:pt idx="5900">
                  <c:v>160.67196655273443</c:v>
                </c:pt>
                <c:pt idx="5901">
                  <c:v>160.60604858398446</c:v>
                </c:pt>
                <c:pt idx="5902">
                  <c:v>160.57308959960935</c:v>
                </c:pt>
                <c:pt idx="5903">
                  <c:v>160.60604858398446</c:v>
                </c:pt>
                <c:pt idx="5904">
                  <c:v>160.63900756835935</c:v>
                </c:pt>
                <c:pt idx="5905">
                  <c:v>160.21054077148435</c:v>
                </c:pt>
                <c:pt idx="5906">
                  <c:v>160.57308959960935</c:v>
                </c:pt>
                <c:pt idx="5907">
                  <c:v>160.30941772460937</c:v>
                </c:pt>
                <c:pt idx="5908">
                  <c:v>160.30941772460937</c:v>
                </c:pt>
                <c:pt idx="5909">
                  <c:v>160.73788452148435</c:v>
                </c:pt>
                <c:pt idx="5910">
                  <c:v>160.54013061523443</c:v>
                </c:pt>
                <c:pt idx="5911">
                  <c:v>160.73788452148435</c:v>
                </c:pt>
                <c:pt idx="5912">
                  <c:v>160.67196655273443</c:v>
                </c:pt>
                <c:pt idx="5913">
                  <c:v>160.73788452148435</c:v>
                </c:pt>
                <c:pt idx="5914">
                  <c:v>160.50717163085935</c:v>
                </c:pt>
                <c:pt idx="5915">
                  <c:v>160.77084350585938</c:v>
                </c:pt>
                <c:pt idx="5916">
                  <c:v>160.60604858398446</c:v>
                </c:pt>
                <c:pt idx="5917">
                  <c:v>160.60604858398446</c:v>
                </c:pt>
                <c:pt idx="5918">
                  <c:v>160.67196655273443</c:v>
                </c:pt>
                <c:pt idx="5919">
                  <c:v>160.83676147460937</c:v>
                </c:pt>
                <c:pt idx="5920">
                  <c:v>160.83676147460937</c:v>
                </c:pt>
                <c:pt idx="5921">
                  <c:v>161.00155639648437</c:v>
                </c:pt>
                <c:pt idx="5922">
                  <c:v>160.83676147460937</c:v>
                </c:pt>
                <c:pt idx="5923">
                  <c:v>161.10043334960943</c:v>
                </c:pt>
                <c:pt idx="5924">
                  <c:v>160.83676147460937</c:v>
                </c:pt>
                <c:pt idx="5925">
                  <c:v>160.67196655273443</c:v>
                </c:pt>
                <c:pt idx="5926">
                  <c:v>160.30941772460937</c:v>
                </c:pt>
                <c:pt idx="5927">
                  <c:v>160.37533569335935</c:v>
                </c:pt>
                <c:pt idx="5928">
                  <c:v>160.60604858398446</c:v>
                </c:pt>
                <c:pt idx="5929">
                  <c:v>160.73788452148435</c:v>
                </c:pt>
                <c:pt idx="5930">
                  <c:v>160.57308959960935</c:v>
                </c:pt>
                <c:pt idx="5931">
                  <c:v>160.54013061523443</c:v>
                </c:pt>
                <c:pt idx="5932">
                  <c:v>160.44125366210935</c:v>
                </c:pt>
                <c:pt idx="5933">
                  <c:v>160.44125366210935</c:v>
                </c:pt>
                <c:pt idx="5934">
                  <c:v>160.44125366210935</c:v>
                </c:pt>
                <c:pt idx="5935">
                  <c:v>160.17758178710935</c:v>
                </c:pt>
                <c:pt idx="5936">
                  <c:v>160.0787048339844</c:v>
                </c:pt>
                <c:pt idx="5937">
                  <c:v>159.91390991210937</c:v>
                </c:pt>
                <c:pt idx="5938">
                  <c:v>159.88095092773443</c:v>
                </c:pt>
                <c:pt idx="5939">
                  <c:v>159.88095092773443</c:v>
                </c:pt>
                <c:pt idx="5940">
                  <c:v>159.9468688964844</c:v>
                </c:pt>
                <c:pt idx="5941">
                  <c:v>159.65023803710943</c:v>
                </c:pt>
                <c:pt idx="5942">
                  <c:v>160.14462280273437</c:v>
                </c:pt>
                <c:pt idx="5943">
                  <c:v>160.37533569335935</c:v>
                </c:pt>
                <c:pt idx="5944">
                  <c:v>160.24349975585935</c:v>
                </c:pt>
                <c:pt idx="5945">
                  <c:v>160.60604858398446</c:v>
                </c:pt>
                <c:pt idx="5946">
                  <c:v>160.50717163085935</c:v>
                </c:pt>
                <c:pt idx="5947">
                  <c:v>160.30941772460937</c:v>
                </c:pt>
                <c:pt idx="5948">
                  <c:v>160.17758178710935</c:v>
                </c:pt>
                <c:pt idx="5949">
                  <c:v>160.63900756835935</c:v>
                </c:pt>
                <c:pt idx="5950">
                  <c:v>160.01278686523443</c:v>
                </c:pt>
                <c:pt idx="5951">
                  <c:v>160.27645874023437</c:v>
                </c:pt>
                <c:pt idx="5952">
                  <c:v>160.44125366210935</c:v>
                </c:pt>
                <c:pt idx="5953">
                  <c:v>160.17758178710935</c:v>
                </c:pt>
                <c:pt idx="5954">
                  <c:v>160.27645874023437</c:v>
                </c:pt>
                <c:pt idx="5955">
                  <c:v>160.17758178710935</c:v>
                </c:pt>
                <c:pt idx="5956">
                  <c:v>160.27645874023437</c:v>
                </c:pt>
                <c:pt idx="5957">
                  <c:v>160.17758178710935</c:v>
                </c:pt>
                <c:pt idx="5958">
                  <c:v>160.21054077148435</c:v>
                </c:pt>
                <c:pt idx="5959">
                  <c:v>160.50717163085935</c:v>
                </c:pt>
                <c:pt idx="5960">
                  <c:v>160.44125366210935</c:v>
                </c:pt>
                <c:pt idx="5961">
                  <c:v>160.80380249023437</c:v>
                </c:pt>
                <c:pt idx="5962">
                  <c:v>160.86972045898443</c:v>
                </c:pt>
                <c:pt idx="5963">
                  <c:v>160.70492553710935</c:v>
                </c:pt>
                <c:pt idx="5964">
                  <c:v>160.86972045898443</c:v>
                </c:pt>
                <c:pt idx="5965">
                  <c:v>160.83676147460937</c:v>
                </c:pt>
                <c:pt idx="5966">
                  <c:v>160.93563842773443</c:v>
                </c:pt>
                <c:pt idx="5967">
                  <c:v>161.00155639648437</c:v>
                </c:pt>
                <c:pt idx="5968">
                  <c:v>160.80380249023437</c:v>
                </c:pt>
                <c:pt idx="5969">
                  <c:v>160.50717163085935</c:v>
                </c:pt>
                <c:pt idx="5970">
                  <c:v>160.54013061523443</c:v>
                </c:pt>
                <c:pt idx="5971">
                  <c:v>160.44125366210935</c:v>
                </c:pt>
                <c:pt idx="5972">
                  <c:v>160.63900756835935</c:v>
                </c:pt>
                <c:pt idx="5973">
                  <c:v>160.83676147460937</c:v>
                </c:pt>
                <c:pt idx="5974">
                  <c:v>160.70492553710935</c:v>
                </c:pt>
                <c:pt idx="5975">
                  <c:v>160.80380249023437</c:v>
                </c:pt>
                <c:pt idx="5976">
                  <c:v>160.67196655273443</c:v>
                </c:pt>
                <c:pt idx="5977">
                  <c:v>160.63900756835935</c:v>
                </c:pt>
                <c:pt idx="5978">
                  <c:v>160.54013061523443</c:v>
                </c:pt>
                <c:pt idx="5979">
                  <c:v>160.40829467773443</c:v>
                </c:pt>
                <c:pt idx="5980">
                  <c:v>160.27645874023437</c:v>
                </c:pt>
                <c:pt idx="5981">
                  <c:v>160.21054077148435</c:v>
                </c:pt>
                <c:pt idx="5982">
                  <c:v>160.24349975585935</c:v>
                </c:pt>
                <c:pt idx="5983">
                  <c:v>160.27645874023437</c:v>
                </c:pt>
                <c:pt idx="5984">
                  <c:v>160.01278686523443</c:v>
                </c:pt>
                <c:pt idx="5985">
                  <c:v>160.21054077148435</c:v>
                </c:pt>
                <c:pt idx="5986">
                  <c:v>159.88095092773443</c:v>
                </c:pt>
                <c:pt idx="5987">
                  <c:v>159.88095092773443</c:v>
                </c:pt>
                <c:pt idx="5988">
                  <c:v>159.84799194335937</c:v>
                </c:pt>
                <c:pt idx="5989">
                  <c:v>160.0787048339844</c:v>
                </c:pt>
                <c:pt idx="5990">
                  <c:v>159.9468688964844</c:v>
                </c:pt>
                <c:pt idx="5991">
                  <c:v>160.04574584960937</c:v>
                </c:pt>
                <c:pt idx="5992">
                  <c:v>159.88095092773443</c:v>
                </c:pt>
                <c:pt idx="5993">
                  <c:v>159.41952514648435</c:v>
                </c:pt>
                <c:pt idx="5994">
                  <c:v>159.41952514648435</c:v>
                </c:pt>
                <c:pt idx="5995">
                  <c:v>159.41952514648435</c:v>
                </c:pt>
                <c:pt idx="5996">
                  <c:v>159.58432006835937</c:v>
                </c:pt>
                <c:pt idx="5997">
                  <c:v>159.28768920898437</c:v>
                </c:pt>
                <c:pt idx="5998">
                  <c:v>159.51840209960937</c:v>
                </c:pt>
                <c:pt idx="5999">
                  <c:v>159.18881225585937</c:v>
                </c:pt>
                <c:pt idx="6000">
                  <c:v>159.35360717773443</c:v>
                </c:pt>
                <c:pt idx="6001">
                  <c:v>159.35360717773443</c:v>
                </c:pt>
                <c:pt idx="6002">
                  <c:v>159.25473022460938</c:v>
                </c:pt>
                <c:pt idx="6003">
                  <c:v>159.18881225585937</c:v>
                </c:pt>
                <c:pt idx="6004">
                  <c:v>159.12289428710937</c:v>
                </c:pt>
                <c:pt idx="6005">
                  <c:v>159.41952514648435</c:v>
                </c:pt>
                <c:pt idx="6006">
                  <c:v>159.45248413085937</c:v>
                </c:pt>
                <c:pt idx="6007">
                  <c:v>159.18881225585937</c:v>
                </c:pt>
                <c:pt idx="6008">
                  <c:v>159.22177124023437</c:v>
                </c:pt>
                <c:pt idx="6009">
                  <c:v>159.08993530273446</c:v>
                </c:pt>
                <c:pt idx="6010">
                  <c:v>158.95809936523449</c:v>
                </c:pt>
                <c:pt idx="6011">
                  <c:v>159.18881225585937</c:v>
                </c:pt>
                <c:pt idx="6012">
                  <c:v>159.41952514648435</c:v>
                </c:pt>
                <c:pt idx="6013">
                  <c:v>159.32064819335937</c:v>
                </c:pt>
                <c:pt idx="6014">
                  <c:v>159.25473022460938</c:v>
                </c:pt>
                <c:pt idx="6015">
                  <c:v>159.12289428710937</c:v>
                </c:pt>
                <c:pt idx="6016">
                  <c:v>159.22177124023437</c:v>
                </c:pt>
                <c:pt idx="6017">
                  <c:v>159.28768920898437</c:v>
                </c:pt>
                <c:pt idx="6018">
                  <c:v>159.28768920898437</c:v>
                </c:pt>
                <c:pt idx="6019">
                  <c:v>159.35360717773443</c:v>
                </c:pt>
                <c:pt idx="6020">
                  <c:v>159.18881225585937</c:v>
                </c:pt>
                <c:pt idx="6021">
                  <c:v>159.05697631835943</c:v>
                </c:pt>
                <c:pt idx="6022">
                  <c:v>158.89218139648443</c:v>
                </c:pt>
                <c:pt idx="6023">
                  <c:v>158.92514038085943</c:v>
                </c:pt>
                <c:pt idx="6024">
                  <c:v>158.79330444335935</c:v>
                </c:pt>
                <c:pt idx="6025">
                  <c:v>158.95809936523449</c:v>
                </c:pt>
                <c:pt idx="6026">
                  <c:v>159.05697631835943</c:v>
                </c:pt>
                <c:pt idx="6027">
                  <c:v>158.92514038085943</c:v>
                </c:pt>
                <c:pt idx="6028">
                  <c:v>159.32064819335937</c:v>
                </c:pt>
                <c:pt idx="6029">
                  <c:v>159.32064819335937</c:v>
                </c:pt>
                <c:pt idx="6030">
                  <c:v>159.55136108398443</c:v>
                </c:pt>
                <c:pt idx="6031">
                  <c:v>159.28768920898437</c:v>
                </c:pt>
                <c:pt idx="6032">
                  <c:v>159.48544311523449</c:v>
                </c:pt>
                <c:pt idx="6033">
                  <c:v>159.38656616210937</c:v>
                </c:pt>
                <c:pt idx="6034">
                  <c:v>159.38656616210937</c:v>
                </c:pt>
                <c:pt idx="6035">
                  <c:v>159.32064819335937</c:v>
                </c:pt>
                <c:pt idx="6036">
                  <c:v>159.45248413085937</c:v>
                </c:pt>
                <c:pt idx="6037">
                  <c:v>159.15585327148435</c:v>
                </c:pt>
                <c:pt idx="6038">
                  <c:v>159.25473022460938</c:v>
                </c:pt>
                <c:pt idx="6039">
                  <c:v>159.22177124023437</c:v>
                </c:pt>
                <c:pt idx="6040">
                  <c:v>159.32064819335937</c:v>
                </c:pt>
                <c:pt idx="6041">
                  <c:v>159.41952514648435</c:v>
                </c:pt>
                <c:pt idx="6042">
                  <c:v>159.18881225585937</c:v>
                </c:pt>
                <c:pt idx="6043">
                  <c:v>159.08993530273446</c:v>
                </c:pt>
                <c:pt idx="6044">
                  <c:v>159.18881225585937</c:v>
                </c:pt>
                <c:pt idx="6045">
                  <c:v>159.02401733398443</c:v>
                </c:pt>
                <c:pt idx="6046">
                  <c:v>158.76034545898443</c:v>
                </c:pt>
                <c:pt idx="6047">
                  <c:v>158.72738647460943</c:v>
                </c:pt>
                <c:pt idx="6048">
                  <c:v>158.46371459960935</c:v>
                </c:pt>
                <c:pt idx="6049">
                  <c:v>158.92514038085943</c:v>
                </c:pt>
                <c:pt idx="6050">
                  <c:v>158.66146850585937</c:v>
                </c:pt>
                <c:pt idx="6051">
                  <c:v>158.72738647460943</c:v>
                </c:pt>
                <c:pt idx="6052">
                  <c:v>158.72738647460943</c:v>
                </c:pt>
                <c:pt idx="6053">
                  <c:v>158.69442749023443</c:v>
                </c:pt>
                <c:pt idx="6054">
                  <c:v>158.69442749023443</c:v>
                </c:pt>
                <c:pt idx="6055">
                  <c:v>158.76034545898443</c:v>
                </c:pt>
                <c:pt idx="6056">
                  <c:v>158.76034545898443</c:v>
                </c:pt>
                <c:pt idx="6057">
                  <c:v>158.79330444335935</c:v>
                </c:pt>
                <c:pt idx="6058">
                  <c:v>158.79330444335935</c:v>
                </c:pt>
                <c:pt idx="6059">
                  <c:v>158.66146850585937</c:v>
                </c:pt>
                <c:pt idx="6060">
                  <c:v>158.13412475585935</c:v>
                </c:pt>
                <c:pt idx="6061">
                  <c:v>158.46371459960935</c:v>
                </c:pt>
                <c:pt idx="6062">
                  <c:v>158.39779663085937</c:v>
                </c:pt>
                <c:pt idx="6063">
                  <c:v>158.20004272460935</c:v>
                </c:pt>
                <c:pt idx="6064">
                  <c:v>158.20004272460935</c:v>
                </c:pt>
                <c:pt idx="6065">
                  <c:v>158.16708374023437</c:v>
                </c:pt>
                <c:pt idx="6066">
                  <c:v>158.16708374023437</c:v>
                </c:pt>
                <c:pt idx="6067">
                  <c:v>158.29891967773443</c:v>
                </c:pt>
                <c:pt idx="6068">
                  <c:v>158.26596069335932</c:v>
                </c:pt>
                <c:pt idx="6069">
                  <c:v>158.00228881835943</c:v>
                </c:pt>
                <c:pt idx="6070">
                  <c:v>158.00228881835943</c:v>
                </c:pt>
                <c:pt idx="6071">
                  <c:v>157.67269897460937</c:v>
                </c:pt>
                <c:pt idx="6072">
                  <c:v>157.80453491210937</c:v>
                </c:pt>
                <c:pt idx="6073">
                  <c:v>157.80453491210937</c:v>
                </c:pt>
                <c:pt idx="6074">
                  <c:v>157.60678100585938</c:v>
                </c:pt>
                <c:pt idx="6075">
                  <c:v>157.70565795898437</c:v>
                </c:pt>
                <c:pt idx="6076">
                  <c:v>157.87045288085937</c:v>
                </c:pt>
                <c:pt idx="6077">
                  <c:v>157.90341186523443</c:v>
                </c:pt>
                <c:pt idx="6078">
                  <c:v>157.87045288085937</c:v>
                </c:pt>
                <c:pt idx="6079">
                  <c:v>158.16708374023437</c:v>
                </c:pt>
                <c:pt idx="6080">
                  <c:v>157.70565795898437</c:v>
                </c:pt>
                <c:pt idx="6081">
                  <c:v>157.7386169433594</c:v>
                </c:pt>
                <c:pt idx="6082">
                  <c:v>157.40902709960937</c:v>
                </c:pt>
                <c:pt idx="6083">
                  <c:v>157.44198608398443</c:v>
                </c:pt>
                <c:pt idx="6084">
                  <c:v>157.44198608398443</c:v>
                </c:pt>
                <c:pt idx="6085">
                  <c:v>157.50790405273443</c:v>
                </c:pt>
                <c:pt idx="6086">
                  <c:v>157.34310913085935</c:v>
                </c:pt>
                <c:pt idx="6087">
                  <c:v>157.37606811523443</c:v>
                </c:pt>
                <c:pt idx="6088">
                  <c:v>157.44198608398443</c:v>
                </c:pt>
                <c:pt idx="6089">
                  <c:v>157.47494506835935</c:v>
                </c:pt>
                <c:pt idx="6090">
                  <c:v>157.67269897460937</c:v>
                </c:pt>
                <c:pt idx="6091">
                  <c:v>157.93637084960943</c:v>
                </c:pt>
                <c:pt idx="6092">
                  <c:v>157.96932983398443</c:v>
                </c:pt>
                <c:pt idx="6093">
                  <c:v>158.13412475585935</c:v>
                </c:pt>
                <c:pt idx="6094">
                  <c:v>158.13412475585935</c:v>
                </c:pt>
                <c:pt idx="6095">
                  <c:v>157.80453491210937</c:v>
                </c:pt>
                <c:pt idx="6096">
                  <c:v>157.90341186523443</c:v>
                </c:pt>
                <c:pt idx="6097">
                  <c:v>157.83749389648443</c:v>
                </c:pt>
                <c:pt idx="6098">
                  <c:v>157.63973999023437</c:v>
                </c:pt>
                <c:pt idx="6099">
                  <c:v>157.87045288085937</c:v>
                </c:pt>
                <c:pt idx="6100">
                  <c:v>157.80453491210937</c:v>
                </c:pt>
                <c:pt idx="6101">
                  <c:v>157.80453491210937</c:v>
                </c:pt>
                <c:pt idx="6102">
                  <c:v>157.77157592773435</c:v>
                </c:pt>
                <c:pt idx="6103">
                  <c:v>157.77157592773435</c:v>
                </c:pt>
                <c:pt idx="6104">
                  <c:v>157.47494506835935</c:v>
                </c:pt>
                <c:pt idx="6105">
                  <c:v>157.57382202148435</c:v>
                </c:pt>
                <c:pt idx="6106">
                  <c:v>157.54086303710935</c:v>
                </c:pt>
                <c:pt idx="6107">
                  <c:v>157.7386169433594</c:v>
                </c:pt>
                <c:pt idx="6108">
                  <c:v>157.14535522460929</c:v>
                </c:pt>
                <c:pt idx="6109">
                  <c:v>157.44198608398443</c:v>
                </c:pt>
                <c:pt idx="6110">
                  <c:v>157.11239624023443</c:v>
                </c:pt>
                <c:pt idx="6111">
                  <c:v>157.24423217773437</c:v>
                </c:pt>
                <c:pt idx="6112">
                  <c:v>157.31015014648437</c:v>
                </c:pt>
                <c:pt idx="6113">
                  <c:v>157.14535522460929</c:v>
                </c:pt>
                <c:pt idx="6114">
                  <c:v>157.27719116210935</c:v>
                </c:pt>
                <c:pt idx="6115">
                  <c:v>157.40902709960937</c:v>
                </c:pt>
                <c:pt idx="6116">
                  <c:v>157.24423217773437</c:v>
                </c:pt>
                <c:pt idx="6117">
                  <c:v>157.31015014648437</c:v>
                </c:pt>
                <c:pt idx="6118">
                  <c:v>157.17831420898437</c:v>
                </c:pt>
                <c:pt idx="6119">
                  <c:v>157.21127319335929</c:v>
                </c:pt>
                <c:pt idx="6120">
                  <c:v>157.31015014648437</c:v>
                </c:pt>
                <c:pt idx="6121">
                  <c:v>157.37606811523443</c:v>
                </c:pt>
                <c:pt idx="6122">
                  <c:v>157.40902709960937</c:v>
                </c:pt>
                <c:pt idx="6123">
                  <c:v>157.40902709960937</c:v>
                </c:pt>
                <c:pt idx="6124">
                  <c:v>157.37606811523443</c:v>
                </c:pt>
                <c:pt idx="6125">
                  <c:v>157.50790405273443</c:v>
                </c:pt>
                <c:pt idx="6126">
                  <c:v>157.37606811523443</c:v>
                </c:pt>
                <c:pt idx="6127">
                  <c:v>157.34310913085935</c:v>
                </c:pt>
                <c:pt idx="6128">
                  <c:v>157.17831420898437</c:v>
                </c:pt>
                <c:pt idx="6129">
                  <c:v>157.27719116210935</c:v>
                </c:pt>
                <c:pt idx="6130">
                  <c:v>157.57382202148435</c:v>
                </c:pt>
                <c:pt idx="6131">
                  <c:v>157.17831420898437</c:v>
                </c:pt>
                <c:pt idx="6132">
                  <c:v>157.04647827148437</c:v>
                </c:pt>
                <c:pt idx="6133">
                  <c:v>156.88167953491211</c:v>
                </c:pt>
                <c:pt idx="6134">
                  <c:v>156.88167953491211</c:v>
                </c:pt>
                <c:pt idx="6135">
                  <c:v>156.84872055053717</c:v>
                </c:pt>
                <c:pt idx="6136">
                  <c:v>156.88167953491211</c:v>
                </c:pt>
                <c:pt idx="6137">
                  <c:v>156.78280258178711</c:v>
                </c:pt>
                <c:pt idx="6138">
                  <c:v>156.84872055053717</c:v>
                </c:pt>
                <c:pt idx="6139">
                  <c:v>156.94759750366211</c:v>
                </c:pt>
                <c:pt idx="6140">
                  <c:v>156.65096664428711</c:v>
                </c:pt>
                <c:pt idx="6141">
                  <c:v>157.01351547241205</c:v>
                </c:pt>
                <c:pt idx="6142">
                  <c:v>156.84872055053717</c:v>
                </c:pt>
                <c:pt idx="6143">
                  <c:v>156.84872055053717</c:v>
                </c:pt>
                <c:pt idx="6144">
                  <c:v>156.815761566162</c:v>
                </c:pt>
                <c:pt idx="6145">
                  <c:v>156.48617172241211</c:v>
                </c:pt>
                <c:pt idx="6146">
                  <c:v>156.48617172241211</c:v>
                </c:pt>
                <c:pt idx="6147">
                  <c:v>156.45321273803711</c:v>
                </c:pt>
                <c:pt idx="6148">
                  <c:v>156.35433578491211</c:v>
                </c:pt>
                <c:pt idx="6149">
                  <c:v>156.35433578491211</c:v>
                </c:pt>
                <c:pt idx="6150">
                  <c:v>156.12362289428705</c:v>
                </c:pt>
                <c:pt idx="6151">
                  <c:v>156.35433578491211</c:v>
                </c:pt>
                <c:pt idx="6152">
                  <c:v>156.25545883178711</c:v>
                </c:pt>
                <c:pt idx="6153">
                  <c:v>156.42025756835937</c:v>
                </c:pt>
                <c:pt idx="6154">
                  <c:v>156.25545883178711</c:v>
                </c:pt>
                <c:pt idx="6155">
                  <c:v>156.18954086303711</c:v>
                </c:pt>
                <c:pt idx="6156">
                  <c:v>156.35433959960943</c:v>
                </c:pt>
                <c:pt idx="6157">
                  <c:v>156.42025756835937</c:v>
                </c:pt>
                <c:pt idx="6158">
                  <c:v>156.25545883178711</c:v>
                </c:pt>
                <c:pt idx="6159">
                  <c:v>156.28841781616217</c:v>
                </c:pt>
                <c:pt idx="6160">
                  <c:v>156.09066390991205</c:v>
                </c:pt>
                <c:pt idx="6161">
                  <c:v>156.12362289428705</c:v>
                </c:pt>
                <c:pt idx="6162">
                  <c:v>156.05770492553711</c:v>
                </c:pt>
                <c:pt idx="6163">
                  <c:v>156.02474594116205</c:v>
                </c:pt>
                <c:pt idx="6164">
                  <c:v>155.72811508178711</c:v>
                </c:pt>
                <c:pt idx="6165">
                  <c:v>155.89291381835943</c:v>
                </c:pt>
                <c:pt idx="6166">
                  <c:v>155.53035736083984</c:v>
                </c:pt>
                <c:pt idx="6167">
                  <c:v>155.4644393920899</c:v>
                </c:pt>
                <c:pt idx="6168">
                  <c:v>155.66219711303717</c:v>
                </c:pt>
                <c:pt idx="6169">
                  <c:v>155.5633163452149</c:v>
                </c:pt>
                <c:pt idx="6170">
                  <c:v>155.79403305053711</c:v>
                </c:pt>
                <c:pt idx="6171">
                  <c:v>155.5633163452149</c:v>
                </c:pt>
                <c:pt idx="6172">
                  <c:v>155.59627914428711</c:v>
                </c:pt>
                <c:pt idx="6173">
                  <c:v>155.66219711303717</c:v>
                </c:pt>
                <c:pt idx="6174">
                  <c:v>155.49740219116205</c:v>
                </c:pt>
                <c:pt idx="6175">
                  <c:v>155.53036117553711</c:v>
                </c:pt>
                <c:pt idx="6176">
                  <c:v>155.69515609741211</c:v>
                </c:pt>
                <c:pt idx="6177">
                  <c:v>155.761074066162</c:v>
                </c:pt>
                <c:pt idx="6178">
                  <c:v>155.92586898803717</c:v>
                </c:pt>
                <c:pt idx="6179">
                  <c:v>156.18954086303711</c:v>
                </c:pt>
                <c:pt idx="6180">
                  <c:v>156.32137680053722</c:v>
                </c:pt>
                <c:pt idx="6181">
                  <c:v>156.25545883178711</c:v>
                </c:pt>
                <c:pt idx="6182">
                  <c:v>155.99178695678717</c:v>
                </c:pt>
                <c:pt idx="6183">
                  <c:v>156.15658187866211</c:v>
                </c:pt>
                <c:pt idx="6184">
                  <c:v>156.15658187866211</c:v>
                </c:pt>
                <c:pt idx="6185">
                  <c:v>156.22249984741222</c:v>
                </c:pt>
                <c:pt idx="6186">
                  <c:v>156.25545883178711</c:v>
                </c:pt>
                <c:pt idx="6187">
                  <c:v>156.32137680053722</c:v>
                </c:pt>
                <c:pt idx="6188">
                  <c:v>155.85994720458984</c:v>
                </c:pt>
                <c:pt idx="6189">
                  <c:v>156.18954086303711</c:v>
                </c:pt>
                <c:pt idx="6190">
                  <c:v>155.95882797241222</c:v>
                </c:pt>
                <c:pt idx="6191">
                  <c:v>156.12362289428705</c:v>
                </c:pt>
                <c:pt idx="6192">
                  <c:v>155.99178314208984</c:v>
                </c:pt>
                <c:pt idx="6193">
                  <c:v>155.66219711303717</c:v>
                </c:pt>
                <c:pt idx="6194">
                  <c:v>155.62923431396484</c:v>
                </c:pt>
                <c:pt idx="6195">
                  <c:v>155.62923431396484</c:v>
                </c:pt>
                <c:pt idx="6196">
                  <c:v>155.82699203491211</c:v>
                </c:pt>
                <c:pt idx="6197">
                  <c:v>156.2224960327149</c:v>
                </c:pt>
                <c:pt idx="6198">
                  <c:v>156.09066390991205</c:v>
                </c:pt>
                <c:pt idx="6199">
                  <c:v>156.28841781616217</c:v>
                </c:pt>
                <c:pt idx="6200">
                  <c:v>156.48617172241211</c:v>
                </c:pt>
                <c:pt idx="6201">
                  <c:v>156.25545883178711</c:v>
                </c:pt>
                <c:pt idx="6202">
                  <c:v>155.89291000366217</c:v>
                </c:pt>
                <c:pt idx="6203">
                  <c:v>156.15658187866211</c:v>
                </c:pt>
                <c:pt idx="6204">
                  <c:v>156.22249984741222</c:v>
                </c:pt>
                <c:pt idx="6205">
                  <c:v>156.15658187866211</c:v>
                </c:pt>
                <c:pt idx="6206">
                  <c:v>156.18954086303711</c:v>
                </c:pt>
                <c:pt idx="6207">
                  <c:v>156.15658187866211</c:v>
                </c:pt>
                <c:pt idx="6208">
                  <c:v>155.92586898803717</c:v>
                </c:pt>
                <c:pt idx="6209">
                  <c:v>155.99178314208984</c:v>
                </c:pt>
                <c:pt idx="6210">
                  <c:v>155.79402923583982</c:v>
                </c:pt>
                <c:pt idx="6211">
                  <c:v>155.79403305053711</c:v>
                </c:pt>
                <c:pt idx="6212">
                  <c:v>156.12362289428705</c:v>
                </c:pt>
                <c:pt idx="6213">
                  <c:v>155.79403305053711</c:v>
                </c:pt>
                <c:pt idx="6214">
                  <c:v>155.66219711303717</c:v>
                </c:pt>
                <c:pt idx="6215">
                  <c:v>155.69515609741211</c:v>
                </c:pt>
                <c:pt idx="6216">
                  <c:v>155.62923431396484</c:v>
                </c:pt>
                <c:pt idx="6217">
                  <c:v>155.56332015991211</c:v>
                </c:pt>
                <c:pt idx="6218">
                  <c:v>155.72811508178711</c:v>
                </c:pt>
                <c:pt idx="6219">
                  <c:v>155.92586898803717</c:v>
                </c:pt>
                <c:pt idx="6220">
                  <c:v>155.89291000366217</c:v>
                </c:pt>
                <c:pt idx="6221">
                  <c:v>155.72811508178711</c:v>
                </c:pt>
                <c:pt idx="6222">
                  <c:v>155.95882797241222</c:v>
                </c:pt>
                <c:pt idx="6223">
                  <c:v>155.59627914428711</c:v>
                </c:pt>
                <c:pt idx="6224">
                  <c:v>155.72811508178711</c:v>
                </c:pt>
                <c:pt idx="6225">
                  <c:v>155.95882797241222</c:v>
                </c:pt>
                <c:pt idx="6226">
                  <c:v>155.85995101928711</c:v>
                </c:pt>
                <c:pt idx="6227">
                  <c:v>155.761074066162</c:v>
                </c:pt>
                <c:pt idx="6228">
                  <c:v>155.72811508178711</c:v>
                </c:pt>
                <c:pt idx="6229">
                  <c:v>155.89291000366217</c:v>
                </c:pt>
                <c:pt idx="6230">
                  <c:v>155.79403305053711</c:v>
                </c:pt>
                <c:pt idx="6231">
                  <c:v>156.02474594116205</c:v>
                </c:pt>
                <c:pt idx="6232">
                  <c:v>155.79403305053711</c:v>
                </c:pt>
                <c:pt idx="6233">
                  <c:v>155.82699203491211</c:v>
                </c:pt>
                <c:pt idx="6234">
                  <c:v>155.53036117553711</c:v>
                </c:pt>
                <c:pt idx="6235">
                  <c:v>155.53036117553711</c:v>
                </c:pt>
                <c:pt idx="6236">
                  <c:v>155.56332015991211</c:v>
                </c:pt>
                <c:pt idx="6237">
                  <c:v>155.56332015991211</c:v>
                </c:pt>
                <c:pt idx="6238">
                  <c:v>155.49740219116205</c:v>
                </c:pt>
                <c:pt idx="6239">
                  <c:v>155.39852142333984</c:v>
                </c:pt>
                <c:pt idx="6240">
                  <c:v>155.4314804077149</c:v>
                </c:pt>
                <c:pt idx="6241">
                  <c:v>155.33260345458984</c:v>
                </c:pt>
                <c:pt idx="6242">
                  <c:v>155.36556243896482</c:v>
                </c:pt>
                <c:pt idx="6243">
                  <c:v>155.4644393920899</c:v>
                </c:pt>
                <c:pt idx="6244">
                  <c:v>155.39852142333984</c:v>
                </c:pt>
                <c:pt idx="6245">
                  <c:v>155.4973983764649</c:v>
                </c:pt>
                <c:pt idx="6246">
                  <c:v>155.10189056396482</c:v>
                </c:pt>
                <c:pt idx="6247">
                  <c:v>155.16780853271484</c:v>
                </c:pt>
                <c:pt idx="6248">
                  <c:v>154.97005462646476</c:v>
                </c:pt>
                <c:pt idx="6249">
                  <c:v>154.93709564208984</c:v>
                </c:pt>
                <c:pt idx="6250">
                  <c:v>155.00301361083982</c:v>
                </c:pt>
                <c:pt idx="6251">
                  <c:v>155.26668548583982</c:v>
                </c:pt>
                <c:pt idx="6252">
                  <c:v>155.10189056396482</c:v>
                </c:pt>
                <c:pt idx="6253">
                  <c:v>155.03597259521482</c:v>
                </c:pt>
                <c:pt idx="6254">
                  <c:v>155.20076751708984</c:v>
                </c:pt>
                <c:pt idx="6255">
                  <c:v>155.26668548583982</c:v>
                </c:pt>
                <c:pt idx="6256">
                  <c:v>154.97005462646476</c:v>
                </c:pt>
                <c:pt idx="6257">
                  <c:v>155.03597640991211</c:v>
                </c:pt>
                <c:pt idx="6258">
                  <c:v>154.97005462646476</c:v>
                </c:pt>
                <c:pt idx="6259">
                  <c:v>154.97005462646476</c:v>
                </c:pt>
                <c:pt idx="6260">
                  <c:v>154.93709564208984</c:v>
                </c:pt>
                <c:pt idx="6261">
                  <c:v>155.00301361083982</c:v>
                </c:pt>
                <c:pt idx="6262">
                  <c:v>155.03597259521482</c:v>
                </c:pt>
                <c:pt idx="6263">
                  <c:v>154.87117767333984</c:v>
                </c:pt>
                <c:pt idx="6264">
                  <c:v>155.10189437866211</c:v>
                </c:pt>
                <c:pt idx="6265">
                  <c:v>154.87117767333984</c:v>
                </c:pt>
                <c:pt idx="6266">
                  <c:v>154.77230072021482</c:v>
                </c:pt>
                <c:pt idx="6267">
                  <c:v>154.70638275146482</c:v>
                </c:pt>
                <c:pt idx="6268">
                  <c:v>154.80526351928711</c:v>
                </c:pt>
                <c:pt idx="6269">
                  <c:v>154.77230072021482</c:v>
                </c:pt>
                <c:pt idx="6270">
                  <c:v>154.8382186889649</c:v>
                </c:pt>
                <c:pt idx="6271">
                  <c:v>154.8382186889649</c:v>
                </c:pt>
                <c:pt idx="6272">
                  <c:v>155.00301361083982</c:v>
                </c:pt>
                <c:pt idx="6273">
                  <c:v>155.00301361083982</c:v>
                </c:pt>
                <c:pt idx="6274">
                  <c:v>155.00301361083982</c:v>
                </c:pt>
                <c:pt idx="6275">
                  <c:v>154.77230072021482</c:v>
                </c:pt>
                <c:pt idx="6276">
                  <c:v>154.93709564208984</c:v>
                </c:pt>
                <c:pt idx="6277">
                  <c:v>154.80525970458982</c:v>
                </c:pt>
                <c:pt idx="6278">
                  <c:v>154.93709564208984</c:v>
                </c:pt>
                <c:pt idx="6279">
                  <c:v>155.10189056396482</c:v>
                </c:pt>
                <c:pt idx="6280">
                  <c:v>155.00301361083982</c:v>
                </c:pt>
                <c:pt idx="6281">
                  <c:v>155.10189056396482</c:v>
                </c:pt>
                <c:pt idx="6282">
                  <c:v>155.16780853271484</c:v>
                </c:pt>
                <c:pt idx="6283">
                  <c:v>155.03597259521482</c:v>
                </c:pt>
                <c:pt idx="6284">
                  <c:v>155.10189056396482</c:v>
                </c:pt>
                <c:pt idx="6285">
                  <c:v>155.03597259521482</c:v>
                </c:pt>
                <c:pt idx="6286">
                  <c:v>154.73934173583982</c:v>
                </c:pt>
                <c:pt idx="6287">
                  <c:v>154.40975189208982</c:v>
                </c:pt>
                <c:pt idx="6288">
                  <c:v>154.44271087646484</c:v>
                </c:pt>
                <c:pt idx="6289">
                  <c:v>154.47566986083982</c:v>
                </c:pt>
                <c:pt idx="6290">
                  <c:v>154.21199798583984</c:v>
                </c:pt>
                <c:pt idx="6291">
                  <c:v>154.5086288452149</c:v>
                </c:pt>
                <c:pt idx="6292">
                  <c:v>154.5086288452149</c:v>
                </c:pt>
                <c:pt idx="6293">
                  <c:v>154.9041366577149</c:v>
                </c:pt>
                <c:pt idx="6294">
                  <c:v>154.5086288452149</c:v>
                </c:pt>
                <c:pt idx="6295">
                  <c:v>154.5086288452149</c:v>
                </c:pt>
                <c:pt idx="6296">
                  <c:v>154.64046478271482</c:v>
                </c:pt>
                <c:pt idx="6297">
                  <c:v>154.44271087646484</c:v>
                </c:pt>
                <c:pt idx="6298">
                  <c:v>154.5086288452149</c:v>
                </c:pt>
                <c:pt idx="6299">
                  <c:v>154.54158782958982</c:v>
                </c:pt>
                <c:pt idx="6300">
                  <c:v>154.57454681396484</c:v>
                </c:pt>
                <c:pt idx="6301">
                  <c:v>154.77230072021482</c:v>
                </c:pt>
                <c:pt idx="6302">
                  <c:v>155.00301361083982</c:v>
                </c:pt>
                <c:pt idx="6303">
                  <c:v>154.77230072021482</c:v>
                </c:pt>
                <c:pt idx="6304">
                  <c:v>154.87118148803717</c:v>
                </c:pt>
                <c:pt idx="6305">
                  <c:v>154.8382186889649</c:v>
                </c:pt>
                <c:pt idx="6306">
                  <c:v>155.06893539428711</c:v>
                </c:pt>
                <c:pt idx="6307">
                  <c:v>155.16781234741217</c:v>
                </c:pt>
                <c:pt idx="6308">
                  <c:v>155.13485336303705</c:v>
                </c:pt>
                <c:pt idx="6309">
                  <c:v>155.10189437866211</c:v>
                </c:pt>
                <c:pt idx="6310">
                  <c:v>155.00301742553711</c:v>
                </c:pt>
                <c:pt idx="6311">
                  <c:v>155.20077133178705</c:v>
                </c:pt>
                <c:pt idx="6312">
                  <c:v>155.00301361083982</c:v>
                </c:pt>
                <c:pt idx="6313">
                  <c:v>154.73934555053711</c:v>
                </c:pt>
                <c:pt idx="6314">
                  <c:v>154.83822250366217</c:v>
                </c:pt>
                <c:pt idx="6315">
                  <c:v>154.57454681396484</c:v>
                </c:pt>
                <c:pt idx="6316">
                  <c:v>154.87118148803717</c:v>
                </c:pt>
                <c:pt idx="6317">
                  <c:v>154.64046859741211</c:v>
                </c:pt>
                <c:pt idx="6318">
                  <c:v>154.54159164428705</c:v>
                </c:pt>
                <c:pt idx="6319">
                  <c:v>154.50863265991211</c:v>
                </c:pt>
                <c:pt idx="6320">
                  <c:v>154.64046859741211</c:v>
                </c:pt>
                <c:pt idx="6321">
                  <c:v>154.73934555053711</c:v>
                </c:pt>
                <c:pt idx="6322">
                  <c:v>154.67342758178711</c:v>
                </c:pt>
                <c:pt idx="6323">
                  <c:v>154.80526351928711</c:v>
                </c:pt>
                <c:pt idx="6324">
                  <c:v>154.73934555053711</c:v>
                </c:pt>
                <c:pt idx="6325">
                  <c:v>154.60750961303711</c:v>
                </c:pt>
                <c:pt idx="6326">
                  <c:v>154.60750961303711</c:v>
                </c:pt>
                <c:pt idx="6327">
                  <c:v>154.442714691162</c:v>
                </c:pt>
                <c:pt idx="6328">
                  <c:v>154.64046859741211</c:v>
                </c:pt>
                <c:pt idx="6329">
                  <c:v>154.73934555053711</c:v>
                </c:pt>
                <c:pt idx="6330">
                  <c:v>154.73934555053711</c:v>
                </c:pt>
                <c:pt idx="6331">
                  <c:v>154.574550628662</c:v>
                </c:pt>
                <c:pt idx="6332">
                  <c:v>154.70638656616205</c:v>
                </c:pt>
                <c:pt idx="6333">
                  <c:v>154.442714691162</c:v>
                </c:pt>
                <c:pt idx="6334">
                  <c:v>154.31087875366211</c:v>
                </c:pt>
                <c:pt idx="6335">
                  <c:v>154.64046859741211</c:v>
                </c:pt>
                <c:pt idx="6336">
                  <c:v>154.409755706787</c:v>
                </c:pt>
                <c:pt idx="6337">
                  <c:v>154.244960784912</c:v>
                </c:pt>
                <c:pt idx="6338">
                  <c:v>154.14608383178705</c:v>
                </c:pt>
                <c:pt idx="6339">
                  <c:v>154.34383773803711</c:v>
                </c:pt>
                <c:pt idx="6340">
                  <c:v>154.14608383178705</c:v>
                </c:pt>
                <c:pt idx="6341">
                  <c:v>154.11312103271482</c:v>
                </c:pt>
                <c:pt idx="6342">
                  <c:v>154.34383392333982</c:v>
                </c:pt>
                <c:pt idx="6343">
                  <c:v>154.27791976928705</c:v>
                </c:pt>
                <c:pt idx="6344">
                  <c:v>154.01424789428711</c:v>
                </c:pt>
                <c:pt idx="6345">
                  <c:v>154.21200180053711</c:v>
                </c:pt>
                <c:pt idx="6346">
                  <c:v>153.98128890991217</c:v>
                </c:pt>
                <c:pt idx="6347">
                  <c:v>153.91536712646482</c:v>
                </c:pt>
                <c:pt idx="6348">
                  <c:v>153.81649017333984</c:v>
                </c:pt>
                <c:pt idx="6349">
                  <c:v>153.8494491577149</c:v>
                </c:pt>
                <c:pt idx="6350">
                  <c:v>154.01424407958982</c:v>
                </c:pt>
                <c:pt idx="6351">
                  <c:v>154.04720306396482</c:v>
                </c:pt>
                <c:pt idx="6352">
                  <c:v>154.04720306396482</c:v>
                </c:pt>
                <c:pt idx="6353">
                  <c:v>154.01424407958982</c:v>
                </c:pt>
                <c:pt idx="6354">
                  <c:v>154.17903900146482</c:v>
                </c:pt>
                <c:pt idx="6355">
                  <c:v>153.9483261108399</c:v>
                </c:pt>
                <c:pt idx="6356">
                  <c:v>154.27791595458982</c:v>
                </c:pt>
                <c:pt idx="6357">
                  <c:v>154.27791595458982</c:v>
                </c:pt>
                <c:pt idx="6358">
                  <c:v>154.14608001708984</c:v>
                </c:pt>
                <c:pt idx="6359">
                  <c:v>154.04720306396482</c:v>
                </c:pt>
                <c:pt idx="6360">
                  <c:v>153.98128509521484</c:v>
                </c:pt>
                <c:pt idx="6361">
                  <c:v>153.88240814208999</c:v>
                </c:pt>
                <c:pt idx="6362">
                  <c:v>153.81649017333984</c:v>
                </c:pt>
                <c:pt idx="6363">
                  <c:v>153.9483261108399</c:v>
                </c:pt>
                <c:pt idx="6364">
                  <c:v>153.81649017333984</c:v>
                </c:pt>
                <c:pt idx="6365">
                  <c:v>154.01424407958982</c:v>
                </c:pt>
                <c:pt idx="6366">
                  <c:v>154.17904281616205</c:v>
                </c:pt>
                <c:pt idx="6367">
                  <c:v>154.17904281616205</c:v>
                </c:pt>
                <c:pt idx="6368">
                  <c:v>154.27791976928705</c:v>
                </c:pt>
                <c:pt idx="6369">
                  <c:v>154.11312484741211</c:v>
                </c:pt>
                <c:pt idx="6370">
                  <c:v>154.08016204833984</c:v>
                </c:pt>
                <c:pt idx="6371">
                  <c:v>154.11312103271482</c:v>
                </c:pt>
                <c:pt idx="6372">
                  <c:v>154.01424407958982</c:v>
                </c:pt>
                <c:pt idx="6373">
                  <c:v>154.04720687866217</c:v>
                </c:pt>
                <c:pt idx="6374">
                  <c:v>154.11312484741211</c:v>
                </c:pt>
                <c:pt idx="6375">
                  <c:v>154.11312484741211</c:v>
                </c:pt>
                <c:pt idx="6376">
                  <c:v>154.37679672241211</c:v>
                </c:pt>
                <c:pt idx="6377">
                  <c:v>154.47567367553705</c:v>
                </c:pt>
                <c:pt idx="6378">
                  <c:v>154.442714691162</c:v>
                </c:pt>
                <c:pt idx="6379">
                  <c:v>154.244960784912</c:v>
                </c:pt>
                <c:pt idx="6380">
                  <c:v>154.11312484741211</c:v>
                </c:pt>
                <c:pt idx="6381">
                  <c:v>153.84945297241211</c:v>
                </c:pt>
                <c:pt idx="6382">
                  <c:v>153.68465423583976</c:v>
                </c:pt>
                <c:pt idx="6383">
                  <c:v>153.78353500366205</c:v>
                </c:pt>
                <c:pt idx="6384">
                  <c:v>153.65169525146482</c:v>
                </c:pt>
                <c:pt idx="6385">
                  <c:v>153.98128890991217</c:v>
                </c:pt>
                <c:pt idx="6386">
                  <c:v>153.75057601928711</c:v>
                </c:pt>
                <c:pt idx="6387">
                  <c:v>153.55281829833984</c:v>
                </c:pt>
                <c:pt idx="6388">
                  <c:v>153.65169906616205</c:v>
                </c:pt>
                <c:pt idx="6389">
                  <c:v>153.61873626708984</c:v>
                </c:pt>
                <c:pt idx="6390">
                  <c:v>153.78353118896482</c:v>
                </c:pt>
                <c:pt idx="6391">
                  <c:v>153.55281829833984</c:v>
                </c:pt>
                <c:pt idx="6392">
                  <c:v>153.3221054077149</c:v>
                </c:pt>
                <c:pt idx="6393">
                  <c:v>153.4539413452149</c:v>
                </c:pt>
                <c:pt idx="6394">
                  <c:v>153.42098236083984</c:v>
                </c:pt>
                <c:pt idx="6395">
                  <c:v>153.48690032958984</c:v>
                </c:pt>
                <c:pt idx="6396">
                  <c:v>153.68465423583976</c:v>
                </c:pt>
                <c:pt idx="6397">
                  <c:v>153.51985931396482</c:v>
                </c:pt>
                <c:pt idx="6398">
                  <c:v>153.68465423583976</c:v>
                </c:pt>
                <c:pt idx="6399">
                  <c:v>153.3880233764649</c:v>
                </c:pt>
                <c:pt idx="6400">
                  <c:v>153.3221054077149</c:v>
                </c:pt>
                <c:pt idx="6401">
                  <c:v>153.65169525146482</c:v>
                </c:pt>
                <c:pt idx="6402">
                  <c:v>153.51985931396482</c:v>
                </c:pt>
                <c:pt idx="6403">
                  <c:v>153.22322845458984</c:v>
                </c:pt>
                <c:pt idx="6404">
                  <c:v>153.22322845458984</c:v>
                </c:pt>
                <c:pt idx="6405">
                  <c:v>153.3880233764649</c:v>
                </c:pt>
                <c:pt idx="6406">
                  <c:v>153.0913925170899</c:v>
                </c:pt>
                <c:pt idx="6407">
                  <c:v>153.28914642333984</c:v>
                </c:pt>
                <c:pt idx="6408">
                  <c:v>153.4539413452149</c:v>
                </c:pt>
                <c:pt idx="6409">
                  <c:v>153.65169525146482</c:v>
                </c:pt>
                <c:pt idx="6410">
                  <c:v>153.65169525146482</c:v>
                </c:pt>
                <c:pt idx="6411">
                  <c:v>153.55281829833984</c:v>
                </c:pt>
                <c:pt idx="6412">
                  <c:v>153.58577728271484</c:v>
                </c:pt>
                <c:pt idx="6413">
                  <c:v>153.35506439208984</c:v>
                </c:pt>
                <c:pt idx="6414">
                  <c:v>153.35506439208984</c:v>
                </c:pt>
                <c:pt idx="6415">
                  <c:v>153.3880233764649</c:v>
                </c:pt>
                <c:pt idx="6416">
                  <c:v>153.3880233764649</c:v>
                </c:pt>
                <c:pt idx="6417">
                  <c:v>153.0913925170899</c:v>
                </c:pt>
                <c:pt idx="6418">
                  <c:v>153.35506439208984</c:v>
                </c:pt>
                <c:pt idx="6419">
                  <c:v>153.45394515991211</c:v>
                </c:pt>
                <c:pt idx="6420">
                  <c:v>153.19026947021484</c:v>
                </c:pt>
                <c:pt idx="6421">
                  <c:v>153.19026947021484</c:v>
                </c:pt>
                <c:pt idx="6422">
                  <c:v>153.25618743896484</c:v>
                </c:pt>
                <c:pt idx="6423">
                  <c:v>153.28914642333984</c:v>
                </c:pt>
                <c:pt idx="6424">
                  <c:v>153.3221054077149</c:v>
                </c:pt>
                <c:pt idx="6425">
                  <c:v>153.1573104858399</c:v>
                </c:pt>
                <c:pt idx="6426">
                  <c:v>153.02547454833984</c:v>
                </c:pt>
                <c:pt idx="6427">
                  <c:v>153.19026947021484</c:v>
                </c:pt>
                <c:pt idx="6428">
                  <c:v>153.28914642333984</c:v>
                </c:pt>
                <c:pt idx="6429">
                  <c:v>153.45394515991211</c:v>
                </c:pt>
                <c:pt idx="6430">
                  <c:v>153.3221054077149</c:v>
                </c:pt>
                <c:pt idx="6431">
                  <c:v>153.3880233764649</c:v>
                </c:pt>
                <c:pt idx="6432">
                  <c:v>153.3221054077149</c:v>
                </c:pt>
                <c:pt idx="6433">
                  <c:v>153.1573104858399</c:v>
                </c:pt>
                <c:pt idx="6434">
                  <c:v>153.1573104858399</c:v>
                </c:pt>
                <c:pt idx="6435">
                  <c:v>153.19026947021484</c:v>
                </c:pt>
                <c:pt idx="6436">
                  <c:v>153.02547454833984</c:v>
                </c:pt>
                <c:pt idx="6437">
                  <c:v>153.02547454833984</c:v>
                </c:pt>
                <c:pt idx="6438">
                  <c:v>153.02547454833984</c:v>
                </c:pt>
                <c:pt idx="6439">
                  <c:v>153.19026947021484</c:v>
                </c:pt>
                <c:pt idx="6440">
                  <c:v>152.76180267333982</c:v>
                </c:pt>
                <c:pt idx="6441">
                  <c:v>152.95955657958982</c:v>
                </c:pt>
                <c:pt idx="6442">
                  <c:v>153.0584335327149</c:v>
                </c:pt>
                <c:pt idx="6443">
                  <c:v>152.89363861083984</c:v>
                </c:pt>
                <c:pt idx="6444">
                  <c:v>152.86067962646482</c:v>
                </c:pt>
                <c:pt idx="6445">
                  <c:v>152.95955657958982</c:v>
                </c:pt>
                <c:pt idx="6446">
                  <c:v>152.76180267333982</c:v>
                </c:pt>
                <c:pt idx="6447">
                  <c:v>152.95955657958982</c:v>
                </c:pt>
                <c:pt idx="6448">
                  <c:v>152.99251556396482</c:v>
                </c:pt>
                <c:pt idx="6449">
                  <c:v>153.12435150146482</c:v>
                </c:pt>
                <c:pt idx="6450">
                  <c:v>153.0584335327149</c:v>
                </c:pt>
                <c:pt idx="6451">
                  <c:v>153.35506439208984</c:v>
                </c:pt>
                <c:pt idx="6452">
                  <c:v>153.25618743896484</c:v>
                </c:pt>
                <c:pt idx="6453">
                  <c:v>153.0913925170899</c:v>
                </c:pt>
                <c:pt idx="6454">
                  <c:v>152.95955657958982</c:v>
                </c:pt>
                <c:pt idx="6455">
                  <c:v>152.8277206420899</c:v>
                </c:pt>
                <c:pt idx="6456">
                  <c:v>152.95955657958982</c:v>
                </c:pt>
                <c:pt idx="6457">
                  <c:v>153.22323226928705</c:v>
                </c:pt>
                <c:pt idx="6458">
                  <c:v>152.99251556396482</c:v>
                </c:pt>
                <c:pt idx="6459">
                  <c:v>152.86067962646482</c:v>
                </c:pt>
                <c:pt idx="6460">
                  <c:v>153.0584335327149</c:v>
                </c:pt>
                <c:pt idx="6461">
                  <c:v>153.22322845458984</c:v>
                </c:pt>
                <c:pt idx="6462">
                  <c:v>153.0584335327149</c:v>
                </c:pt>
                <c:pt idx="6463">
                  <c:v>153.0584335327149</c:v>
                </c:pt>
                <c:pt idx="6464">
                  <c:v>153.0913925170899</c:v>
                </c:pt>
                <c:pt idx="6465">
                  <c:v>152.95956039428705</c:v>
                </c:pt>
                <c:pt idx="6466">
                  <c:v>153.0584335327149</c:v>
                </c:pt>
                <c:pt idx="6467">
                  <c:v>153.05843734741228</c:v>
                </c:pt>
                <c:pt idx="6468">
                  <c:v>153.32210922241217</c:v>
                </c:pt>
                <c:pt idx="6469">
                  <c:v>153.1573104858399</c:v>
                </c:pt>
                <c:pt idx="6470">
                  <c:v>152.86067962646482</c:v>
                </c:pt>
                <c:pt idx="6471">
                  <c:v>152.82772445678717</c:v>
                </c:pt>
                <c:pt idx="6472">
                  <c:v>152.79476165771482</c:v>
                </c:pt>
                <c:pt idx="6473">
                  <c:v>152.79476165771482</c:v>
                </c:pt>
                <c:pt idx="6474">
                  <c:v>152.92660140991211</c:v>
                </c:pt>
                <c:pt idx="6475">
                  <c:v>152.92659759521484</c:v>
                </c:pt>
                <c:pt idx="6476">
                  <c:v>152.69588470458976</c:v>
                </c:pt>
                <c:pt idx="6477">
                  <c:v>152.56404876708984</c:v>
                </c:pt>
                <c:pt idx="6478">
                  <c:v>152.53108978271484</c:v>
                </c:pt>
                <c:pt idx="6479">
                  <c:v>152.46517181396484</c:v>
                </c:pt>
                <c:pt idx="6480">
                  <c:v>152.43221282958984</c:v>
                </c:pt>
                <c:pt idx="6481">
                  <c:v>152.62996673583982</c:v>
                </c:pt>
                <c:pt idx="6482">
                  <c:v>152.59700775146484</c:v>
                </c:pt>
                <c:pt idx="6483">
                  <c:v>152.53108978271484</c:v>
                </c:pt>
                <c:pt idx="6484">
                  <c:v>152.59700775146484</c:v>
                </c:pt>
                <c:pt idx="6485">
                  <c:v>152.49813079833984</c:v>
                </c:pt>
                <c:pt idx="6486">
                  <c:v>152.69588470458976</c:v>
                </c:pt>
                <c:pt idx="6487">
                  <c:v>152.43221282958984</c:v>
                </c:pt>
                <c:pt idx="6488">
                  <c:v>152.20149993896484</c:v>
                </c:pt>
                <c:pt idx="6489">
                  <c:v>152.2674179077149</c:v>
                </c:pt>
                <c:pt idx="6490">
                  <c:v>152.13558197021482</c:v>
                </c:pt>
                <c:pt idx="6491">
                  <c:v>152.13558197021482</c:v>
                </c:pt>
                <c:pt idx="6492">
                  <c:v>152.10262298583984</c:v>
                </c:pt>
                <c:pt idx="6493">
                  <c:v>151.93782806396484</c:v>
                </c:pt>
                <c:pt idx="6494">
                  <c:v>152.2674179077149</c:v>
                </c:pt>
                <c:pt idx="6495">
                  <c:v>151.93782806396484</c:v>
                </c:pt>
                <c:pt idx="6496">
                  <c:v>152.06966400146476</c:v>
                </c:pt>
                <c:pt idx="6497">
                  <c:v>151.87191009521484</c:v>
                </c:pt>
                <c:pt idx="6498">
                  <c:v>151.77303314208982</c:v>
                </c:pt>
                <c:pt idx="6499">
                  <c:v>152.03670501708984</c:v>
                </c:pt>
                <c:pt idx="6500">
                  <c:v>152.20149993896484</c:v>
                </c:pt>
                <c:pt idx="6501">
                  <c:v>152.10262298583984</c:v>
                </c:pt>
                <c:pt idx="6502">
                  <c:v>152.20149993896484</c:v>
                </c:pt>
                <c:pt idx="6503">
                  <c:v>152.36629486083984</c:v>
                </c:pt>
                <c:pt idx="6504">
                  <c:v>152.10262298583984</c:v>
                </c:pt>
                <c:pt idx="6505">
                  <c:v>152.03670501708984</c:v>
                </c:pt>
                <c:pt idx="6506">
                  <c:v>152.2674179077149</c:v>
                </c:pt>
                <c:pt idx="6507">
                  <c:v>151.97078704833984</c:v>
                </c:pt>
                <c:pt idx="6508">
                  <c:v>151.90486907958982</c:v>
                </c:pt>
                <c:pt idx="6509">
                  <c:v>152.10262298583984</c:v>
                </c:pt>
                <c:pt idx="6510">
                  <c:v>152.10262298583984</c:v>
                </c:pt>
                <c:pt idx="6511">
                  <c:v>152.16854095458984</c:v>
                </c:pt>
                <c:pt idx="6512">
                  <c:v>152.20149993896484</c:v>
                </c:pt>
                <c:pt idx="6513">
                  <c:v>152.03670501708984</c:v>
                </c:pt>
                <c:pt idx="6514">
                  <c:v>152.00374603271484</c:v>
                </c:pt>
                <c:pt idx="6515">
                  <c:v>152.46517181396484</c:v>
                </c:pt>
                <c:pt idx="6516">
                  <c:v>152.00374603271484</c:v>
                </c:pt>
                <c:pt idx="6517">
                  <c:v>152.23445892333982</c:v>
                </c:pt>
                <c:pt idx="6518">
                  <c:v>152.3003768920899</c:v>
                </c:pt>
                <c:pt idx="6519">
                  <c:v>152.43221282958984</c:v>
                </c:pt>
                <c:pt idx="6520">
                  <c:v>152.43221282958984</c:v>
                </c:pt>
                <c:pt idx="6521">
                  <c:v>152.16854095458984</c:v>
                </c:pt>
                <c:pt idx="6522">
                  <c:v>151.90486907958982</c:v>
                </c:pt>
                <c:pt idx="6523">
                  <c:v>152.16854095458984</c:v>
                </c:pt>
                <c:pt idx="6524">
                  <c:v>152.16854095458984</c:v>
                </c:pt>
                <c:pt idx="6525">
                  <c:v>152.03670501708984</c:v>
                </c:pt>
                <c:pt idx="6526">
                  <c:v>151.93782806396484</c:v>
                </c:pt>
                <c:pt idx="6527">
                  <c:v>152.06966400146476</c:v>
                </c:pt>
                <c:pt idx="6528">
                  <c:v>152.03670501708984</c:v>
                </c:pt>
                <c:pt idx="6529">
                  <c:v>151.83895111083984</c:v>
                </c:pt>
                <c:pt idx="6530">
                  <c:v>151.74007415771482</c:v>
                </c:pt>
                <c:pt idx="6531">
                  <c:v>151.64119720458982</c:v>
                </c:pt>
                <c:pt idx="6532">
                  <c:v>152.03670501708984</c:v>
                </c:pt>
                <c:pt idx="6533">
                  <c:v>152.13558197021482</c:v>
                </c:pt>
                <c:pt idx="6534">
                  <c:v>152.16854095458984</c:v>
                </c:pt>
                <c:pt idx="6535">
                  <c:v>152.20149993896484</c:v>
                </c:pt>
                <c:pt idx="6536">
                  <c:v>151.83895111083984</c:v>
                </c:pt>
                <c:pt idx="6537">
                  <c:v>152.06966400146476</c:v>
                </c:pt>
                <c:pt idx="6538">
                  <c:v>151.87191009521484</c:v>
                </c:pt>
                <c:pt idx="6539">
                  <c:v>152.16854095458984</c:v>
                </c:pt>
                <c:pt idx="6540">
                  <c:v>151.83895111083984</c:v>
                </c:pt>
                <c:pt idx="6541">
                  <c:v>151.74007415771482</c:v>
                </c:pt>
                <c:pt idx="6542">
                  <c:v>152.00374603271484</c:v>
                </c:pt>
                <c:pt idx="6543">
                  <c:v>152.13558197021482</c:v>
                </c:pt>
                <c:pt idx="6544">
                  <c:v>151.90486907958982</c:v>
                </c:pt>
                <c:pt idx="6545">
                  <c:v>152.06966400146476</c:v>
                </c:pt>
                <c:pt idx="6546">
                  <c:v>152.10262298583984</c:v>
                </c:pt>
                <c:pt idx="6547">
                  <c:v>151.93782806396484</c:v>
                </c:pt>
                <c:pt idx="6548">
                  <c:v>152.06966400146476</c:v>
                </c:pt>
                <c:pt idx="6549">
                  <c:v>151.57527923583982</c:v>
                </c:pt>
                <c:pt idx="6550">
                  <c:v>151.74007415771482</c:v>
                </c:pt>
                <c:pt idx="6551">
                  <c:v>151.80599212646482</c:v>
                </c:pt>
                <c:pt idx="6552">
                  <c:v>151.64119720458982</c:v>
                </c:pt>
                <c:pt idx="6553">
                  <c:v>151.60823822021484</c:v>
                </c:pt>
                <c:pt idx="6554">
                  <c:v>151.80599212646482</c:v>
                </c:pt>
                <c:pt idx="6555">
                  <c:v>151.83895111083984</c:v>
                </c:pt>
                <c:pt idx="6556">
                  <c:v>151.97078704833984</c:v>
                </c:pt>
                <c:pt idx="6557">
                  <c:v>151.74007415771482</c:v>
                </c:pt>
                <c:pt idx="6558">
                  <c:v>151.64119720458982</c:v>
                </c:pt>
                <c:pt idx="6559">
                  <c:v>151.74007415771482</c:v>
                </c:pt>
                <c:pt idx="6560">
                  <c:v>151.74007415771482</c:v>
                </c:pt>
                <c:pt idx="6561">
                  <c:v>151.70711517333982</c:v>
                </c:pt>
                <c:pt idx="6562">
                  <c:v>151.60823822021484</c:v>
                </c:pt>
                <c:pt idx="6563">
                  <c:v>151.67415618896482</c:v>
                </c:pt>
                <c:pt idx="6564">
                  <c:v>151.57527923583982</c:v>
                </c:pt>
                <c:pt idx="6565">
                  <c:v>151.80599212646482</c:v>
                </c:pt>
                <c:pt idx="6566">
                  <c:v>151.87191009521484</c:v>
                </c:pt>
                <c:pt idx="6567">
                  <c:v>151.54232025146484</c:v>
                </c:pt>
                <c:pt idx="6568">
                  <c:v>151.57527923583982</c:v>
                </c:pt>
                <c:pt idx="6569">
                  <c:v>151.64119720458982</c:v>
                </c:pt>
                <c:pt idx="6570">
                  <c:v>151.50936126708982</c:v>
                </c:pt>
                <c:pt idx="6571">
                  <c:v>151.34456634521484</c:v>
                </c:pt>
                <c:pt idx="6572">
                  <c:v>151.21273040771484</c:v>
                </c:pt>
                <c:pt idx="6573">
                  <c:v>151.44344329833982</c:v>
                </c:pt>
                <c:pt idx="6574">
                  <c:v>151.44344329833982</c:v>
                </c:pt>
                <c:pt idx="6575">
                  <c:v>151.41048431396484</c:v>
                </c:pt>
                <c:pt idx="6576">
                  <c:v>151.70711517333982</c:v>
                </c:pt>
                <c:pt idx="6577">
                  <c:v>151.37752532958982</c:v>
                </c:pt>
                <c:pt idx="6578">
                  <c:v>151.50936126708982</c:v>
                </c:pt>
                <c:pt idx="6579">
                  <c:v>151.50936126708982</c:v>
                </c:pt>
                <c:pt idx="6580">
                  <c:v>151.50936126708982</c:v>
                </c:pt>
                <c:pt idx="6581">
                  <c:v>151.34456634521484</c:v>
                </c:pt>
                <c:pt idx="6582">
                  <c:v>151.17977142333976</c:v>
                </c:pt>
                <c:pt idx="6583">
                  <c:v>151.14681243896482</c:v>
                </c:pt>
                <c:pt idx="6584">
                  <c:v>151.17977142333976</c:v>
                </c:pt>
                <c:pt idx="6585">
                  <c:v>151.44344329833982</c:v>
                </c:pt>
                <c:pt idx="6586">
                  <c:v>151.27864837646484</c:v>
                </c:pt>
                <c:pt idx="6587">
                  <c:v>151.47640228271484</c:v>
                </c:pt>
                <c:pt idx="6588">
                  <c:v>151.01497650146482</c:v>
                </c:pt>
                <c:pt idx="6589">
                  <c:v>151.47640228271484</c:v>
                </c:pt>
                <c:pt idx="6590">
                  <c:v>151.34456634521484</c:v>
                </c:pt>
                <c:pt idx="6591">
                  <c:v>151.21273040771484</c:v>
                </c:pt>
                <c:pt idx="6592">
                  <c:v>151.34456634521484</c:v>
                </c:pt>
                <c:pt idx="6593">
                  <c:v>151.21273040771484</c:v>
                </c:pt>
                <c:pt idx="6594">
                  <c:v>151.34456634521484</c:v>
                </c:pt>
                <c:pt idx="6595">
                  <c:v>151.08089447021484</c:v>
                </c:pt>
                <c:pt idx="6596">
                  <c:v>151.17977142333976</c:v>
                </c:pt>
                <c:pt idx="6597">
                  <c:v>150.78426361083982</c:v>
                </c:pt>
                <c:pt idx="6598">
                  <c:v>150.88314056396484</c:v>
                </c:pt>
                <c:pt idx="6599">
                  <c:v>150.91609954833984</c:v>
                </c:pt>
                <c:pt idx="6600">
                  <c:v>151.01497650146482</c:v>
                </c:pt>
                <c:pt idx="6601">
                  <c:v>150.98201751708999</c:v>
                </c:pt>
                <c:pt idx="6602">
                  <c:v>150.6853866577149</c:v>
                </c:pt>
                <c:pt idx="6603">
                  <c:v>151.01497650146482</c:v>
                </c:pt>
                <c:pt idx="6604">
                  <c:v>151.04793548583984</c:v>
                </c:pt>
                <c:pt idx="6605">
                  <c:v>151.21273040771484</c:v>
                </c:pt>
                <c:pt idx="6606">
                  <c:v>150.98201751708999</c:v>
                </c:pt>
                <c:pt idx="6607">
                  <c:v>151.01497650146482</c:v>
                </c:pt>
                <c:pt idx="6608">
                  <c:v>151.04793548583984</c:v>
                </c:pt>
                <c:pt idx="6609">
                  <c:v>150.88314056396484</c:v>
                </c:pt>
                <c:pt idx="6610">
                  <c:v>150.94905853271482</c:v>
                </c:pt>
                <c:pt idx="6611">
                  <c:v>150.88314056396484</c:v>
                </c:pt>
                <c:pt idx="6612">
                  <c:v>150.6524276733399</c:v>
                </c:pt>
                <c:pt idx="6613">
                  <c:v>150.75130462646482</c:v>
                </c:pt>
                <c:pt idx="6614">
                  <c:v>150.6853866577149</c:v>
                </c:pt>
                <c:pt idx="6615">
                  <c:v>150.61946868896482</c:v>
                </c:pt>
                <c:pt idx="6616">
                  <c:v>150.55355072021476</c:v>
                </c:pt>
                <c:pt idx="6617">
                  <c:v>150.6853866577149</c:v>
                </c:pt>
                <c:pt idx="6618">
                  <c:v>150.61946868896482</c:v>
                </c:pt>
                <c:pt idx="6619">
                  <c:v>150.48763275146484</c:v>
                </c:pt>
                <c:pt idx="6620">
                  <c:v>150.71834564208984</c:v>
                </c:pt>
                <c:pt idx="6621">
                  <c:v>150.48763275146484</c:v>
                </c:pt>
                <c:pt idx="6622">
                  <c:v>150.58650970458982</c:v>
                </c:pt>
                <c:pt idx="6623">
                  <c:v>150.71834564208984</c:v>
                </c:pt>
                <c:pt idx="6624">
                  <c:v>150.28987884521484</c:v>
                </c:pt>
                <c:pt idx="6625">
                  <c:v>150.38875579833982</c:v>
                </c:pt>
                <c:pt idx="6626">
                  <c:v>150.3228378295899</c:v>
                </c:pt>
                <c:pt idx="6627">
                  <c:v>150.0262069702149</c:v>
                </c:pt>
                <c:pt idx="6628">
                  <c:v>150.3228378295899</c:v>
                </c:pt>
                <c:pt idx="6629">
                  <c:v>150.3557968139649</c:v>
                </c:pt>
                <c:pt idx="6630">
                  <c:v>150.42171478271484</c:v>
                </c:pt>
                <c:pt idx="6631">
                  <c:v>150.3557968139649</c:v>
                </c:pt>
                <c:pt idx="6632">
                  <c:v>150.38875579833982</c:v>
                </c:pt>
                <c:pt idx="6633">
                  <c:v>150.22396087646482</c:v>
                </c:pt>
                <c:pt idx="6634">
                  <c:v>150.38875579833982</c:v>
                </c:pt>
                <c:pt idx="6635">
                  <c:v>150.38875579833982</c:v>
                </c:pt>
                <c:pt idx="6636">
                  <c:v>150.55355072021476</c:v>
                </c:pt>
                <c:pt idx="6637">
                  <c:v>150.42171478271484</c:v>
                </c:pt>
                <c:pt idx="6638">
                  <c:v>150.61946868896482</c:v>
                </c:pt>
                <c:pt idx="6639">
                  <c:v>150.38875579833982</c:v>
                </c:pt>
                <c:pt idx="6640">
                  <c:v>150.71834564208984</c:v>
                </c:pt>
                <c:pt idx="6641">
                  <c:v>150.71834564208984</c:v>
                </c:pt>
                <c:pt idx="6642">
                  <c:v>150.94905853271482</c:v>
                </c:pt>
                <c:pt idx="6643">
                  <c:v>150.94905853271482</c:v>
                </c:pt>
                <c:pt idx="6644">
                  <c:v>151.08089447021484</c:v>
                </c:pt>
                <c:pt idx="6645">
                  <c:v>150.88314056396484</c:v>
                </c:pt>
                <c:pt idx="6646">
                  <c:v>150.98201751708999</c:v>
                </c:pt>
                <c:pt idx="6647">
                  <c:v>150.98201751708999</c:v>
                </c:pt>
                <c:pt idx="6648">
                  <c:v>151.01497650146482</c:v>
                </c:pt>
                <c:pt idx="6649">
                  <c:v>151.08089447021484</c:v>
                </c:pt>
                <c:pt idx="6650">
                  <c:v>150.85018157958984</c:v>
                </c:pt>
                <c:pt idx="6651">
                  <c:v>150.85018157958984</c:v>
                </c:pt>
                <c:pt idx="6652">
                  <c:v>151.14681243896482</c:v>
                </c:pt>
                <c:pt idx="6653">
                  <c:v>150.81722259521484</c:v>
                </c:pt>
                <c:pt idx="6654">
                  <c:v>150.78426361083982</c:v>
                </c:pt>
                <c:pt idx="6655">
                  <c:v>150.94905853271482</c:v>
                </c:pt>
                <c:pt idx="6656">
                  <c:v>150.6853866577149</c:v>
                </c:pt>
                <c:pt idx="6657">
                  <c:v>150.6524276733399</c:v>
                </c:pt>
                <c:pt idx="6658">
                  <c:v>150.42171478271484</c:v>
                </c:pt>
                <c:pt idx="6659">
                  <c:v>150.52059173583982</c:v>
                </c:pt>
                <c:pt idx="6660">
                  <c:v>150.71834564208984</c:v>
                </c:pt>
                <c:pt idx="6661">
                  <c:v>150.55355072021476</c:v>
                </c:pt>
                <c:pt idx="6662">
                  <c:v>150.6524276733399</c:v>
                </c:pt>
                <c:pt idx="6663">
                  <c:v>150.55355072021476</c:v>
                </c:pt>
                <c:pt idx="6664">
                  <c:v>150.71834564208984</c:v>
                </c:pt>
                <c:pt idx="6665">
                  <c:v>150.55355072021476</c:v>
                </c:pt>
                <c:pt idx="6666">
                  <c:v>150.45467376708982</c:v>
                </c:pt>
                <c:pt idx="6667">
                  <c:v>150.42171478271484</c:v>
                </c:pt>
                <c:pt idx="6668">
                  <c:v>150.55355072021476</c:v>
                </c:pt>
                <c:pt idx="6669">
                  <c:v>150.6524276733399</c:v>
                </c:pt>
                <c:pt idx="6670">
                  <c:v>150.88314056396484</c:v>
                </c:pt>
                <c:pt idx="6671">
                  <c:v>150.38875579833982</c:v>
                </c:pt>
                <c:pt idx="6672">
                  <c:v>150.52059173583982</c:v>
                </c:pt>
                <c:pt idx="6673">
                  <c:v>150.22396087646482</c:v>
                </c:pt>
                <c:pt idx="6674">
                  <c:v>150.58650970458982</c:v>
                </c:pt>
                <c:pt idx="6675">
                  <c:v>150.38875579833982</c:v>
                </c:pt>
                <c:pt idx="6676">
                  <c:v>150.48763275146484</c:v>
                </c:pt>
                <c:pt idx="6677">
                  <c:v>150.61946868896482</c:v>
                </c:pt>
                <c:pt idx="6678">
                  <c:v>150.28987884521484</c:v>
                </c:pt>
                <c:pt idx="6679">
                  <c:v>150.0262069702149</c:v>
                </c:pt>
                <c:pt idx="6680">
                  <c:v>150.1580429077149</c:v>
                </c:pt>
                <c:pt idx="6681">
                  <c:v>150.25691986083984</c:v>
                </c:pt>
                <c:pt idx="6682">
                  <c:v>150.28987884521484</c:v>
                </c:pt>
                <c:pt idx="6683">
                  <c:v>150.48763275146484</c:v>
                </c:pt>
                <c:pt idx="6684">
                  <c:v>150.48763275146484</c:v>
                </c:pt>
                <c:pt idx="6685">
                  <c:v>150.61946868896482</c:v>
                </c:pt>
                <c:pt idx="6686">
                  <c:v>150.6853866577149</c:v>
                </c:pt>
                <c:pt idx="6687">
                  <c:v>150.22396087646482</c:v>
                </c:pt>
                <c:pt idx="6688">
                  <c:v>150.55355072021476</c:v>
                </c:pt>
                <c:pt idx="6689">
                  <c:v>150.28987884521484</c:v>
                </c:pt>
                <c:pt idx="6690">
                  <c:v>150.52059173583982</c:v>
                </c:pt>
                <c:pt idx="6691">
                  <c:v>150.3228378295899</c:v>
                </c:pt>
                <c:pt idx="6692">
                  <c:v>150.1580429077149</c:v>
                </c:pt>
                <c:pt idx="6693">
                  <c:v>150.48763275146484</c:v>
                </c:pt>
                <c:pt idx="6694">
                  <c:v>150.09212493896484</c:v>
                </c:pt>
                <c:pt idx="6695">
                  <c:v>150.22396087646482</c:v>
                </c:pt>
                <c:pt idx="6696">
                  <c:v>150.12508392333982</c:v>
                </c:pt>
                <c:pt idx="6697">
                  <c:v>150.12508392333982</c:v>
                </c:pt>
                <c:pt idx="6698">
                  <c:v>150.05916595458982</c:v>
                </c:pt>
                <c:pt idx="6699">
                  <c:v>150.05916595458982</c:v>
                </c:pt>
                <c:pt idx="6700">
                  <c:v>150.09212493896484</c:v>
                </c:pt>
                <c:pt idx="6701">
                  <c:v>150.09212493896484</c:v>
                </c:pt>
                <c:pt idx="6702">
                  <c:v>150.28987884521484</c:v>
                </c:pt>
                <c:pt idx="6703">
                  <c:v>150.0262069702149</c:v>
                </c:pt>
                <c:pt idx="6704">
                  <c:v>150.12508392333982</c:v>
                </c:pt>
                <c:pt idx="6705">
                  <c:v>150.12508392333982</c:v>
                </c:pt>
                <c:pt idx="6706">
                  <c:v>150.1580429077149</c:v>
                </c:pt>
                <c:pt idx="6707">
                  <c:v>150.09212493896484</c:v>
                </c:pt>
                <c:pt idx="6708">
                  <c:v>150.09212493896484</c:v>
                </c:pt>
                <c:pt idx="6709">
                  <c:v>150.25691986083984</c:v>
                </c:pt>
                <c:pt idx="6710">
                  <c:v>150.12508392333982</c:v>
                </c:pt>
                <c:pt idx="6711">
                  <c:v>150.1580429077149</c:v>
                </c:pt>
                <c:pt idx="6712">
                  <c:v>150.1580429077149</c:v>
                </c:pt>
                <c:pt idx="6713">
                  <c:v>150.3228378295899</c:v>
                </c:pt>
                <c:pt idx="6714">
                  <c:v>150.3557968139649</c:v>
                </c:pt>
                <c:pt idx="6715">
                  <c:v>150.0262069702149</c:v>
                </c:pt>
                <c:pt idx="6716">
                  <c:v>149.8614120483399</c:v>
                </c:pt>
                <c:pt idx="6717">
                  <c:v>150.0262069702149</c:v>
                </c:pt>
                <c:pt idx="6718">
                  <c:v>149.92733001708999</c:v>
                </c:pt>
                <c:pt idx="6719">
                  <c:v>149.72957611083982</c:v>
                </c:pt>
                <c:pt idx="6720">
                  <c:v>149.63069915771484</c:v>
                </c:pt>
                <c:pt idx="6721">
                  <c:v>149.46590423583982</c:v>
                </c:pt>
                <c:pt idx="6722">
                  <c:v>149.53182220458982</c:v>
                </c:pt>
                <c:pt idx="6723">
                  <c:v>149.69661712646482</c:v>
                </c:pt>
                <c:pt idx="6724">
                  <c:v>149.76253509521482</c:v>
                </c:pt>
                <c:pt idx="6725">
                  <c:v>149.63069915771484</c:v>
                </c:pt>
                <c:pt idx="6726">
                  <c:v>149.92733001708999</c:v>
                </c:pt>
                <c:pt idx="6727">
                  <c:v>150.22396087646482</c:v>
                </c:pt>
                <c:pt idx="6728">
                  <c:v>150.09212493896484</c:v>
                </c:pt>
                <c:pt idx="6729">
                  <c:v>150.45467376708982</c:v>
                </c:pt>
                <c:pt idx="6730">
                  <c:v>150.3557968139649</c:v>
                </c:pt>
                <c:pt idx="6731">
                  <c:v>150.1580429077149</c:v>
                </c:pt>
                <c:pt idx="6732">
                  <c:v>150.3228378295899</c:v>
                </c:pt>
                <c:pt idx="6733">
                  <c:v>150.3228378295899</c:v>
                </c:pt>
                <c:pt idx="6734">
                  <c:v>150.05916595458982</c:v>
                </c:pt>
                <c:pt idx="6735">
                  <c:v>150.09212493896484</c:v>
                </c:pt>
                <c:pt idx="6736">
                  <c:v>150.05916595458982</c:v>
                </c:pt>
                <c:pt idx="6737">
                  <c:v>149.8614120483399</c:v>
                </c:pt>
                <c:pt idx="6738">
                  <c:v>149.82845306396484</c:v>
                </c:pt>
                <c:pt idx="6739">
                  <c:v>149.82845306396484</c:v>
                </c:pt>
                <c:pt idx="6740">
                  <c:v>149.76253509521482</c:v>
                </c:pt>
                <c:pt idx="6741">
                  <c:v>149.9932479858399</c:v>
                </c:pt>
                <c:pt idx="6742">
                  <c:v>149.69661712646482</c:v>
                </c:pt>
                <c:pt idx="6743">
                  <c:v>149.69661712646482</c:v>
                </c:pt>
                <c:pt idx="6744">
                  <c:v>149.39998626708984</c:v>
                </c:pt>
                <c:pt idx="6745">
                  <c:v>149.82844924926766</c:v>
                </c:pt>
                <c:pt idx="6746">
                  <c:v>149.76253509521482</c:v>
                </c:pt>
                <c:pt idx="6747">
                  <c:v>149.76253509521482</c:v>
                </c:pt>
                <c:pt idx="6748">
                  <c:v>149.82845306396484</c:v>
                </c:pt>
                <c:pt idx="6749">
                  <c:v>149.79549026489252</c:v>
                </c:pt>
                <c:pt idx="6750">
                  <c:v>149.92732620239266</c:v>
                </c:pt>
                <c:pt idx="6751">
                  <c:v>149.8614120483399</c:v>
                </c:pt>
                <c:pt idx="6752">
                  <c:v>149.82845306396484</c:v>
                </c:pt>
                <c:pt idx="6753">
                  <c:v>149.89437103271484</c:v>
                </c:pt>
                <c:pt idx="6754">
                  <c:v>149.82845306396484</c:v>
                </c:pt>
                <c:pt idx="6755">
                  <c:v>149.82845306396484</c:v>
                </c:pt>
                <c:pt idx="6756">
                  <c:v>149.72957611083982</c:v>
                </c:pt>
                <c:pt idx="6757">
                  <c:v>149.89437103271484</c:v>
                </c:pt>
                <c:pt idx="6758">
                  <c:v>149.63069915771484</c:v>
                </c:pt>
                <c:pt idx="6759">
                  <c:v>149.63069915771484</c:v>
                </c:pt>
                <c:pt idx="6760">
                  <c:v>149.96028900146484</c:v>
                </c:pt>
                <c:pt idx="6761">
                  <c:v>149.53182220458982</c:v>
                </c:pt>
                <c:pt idx="6762">
                  <c:v>149.3011093139649</c:v>
                </c:pt>
                <c:pt idx="6763">
                  <c:v>149.3011093139649</c:v>
                </c:pt>
                <c:pt idx="6764">
                  <c:v>149.33406829833982</c:v>
                </c:pt>
                <c:pt idx="6765">
                  <c:v>149.3670272827149</c:v>
                </c:pt>
                <c:pt idx="6766">
                  <c:v>149.43294143676761</c:v>
                </c:pt>
                <c:pt idx="6767">
                  <c:v>149.33406448364258</c:v>
                </c:pt>
                <c:pt idx="6768">
                  <c:v>149.46590042114252</c:v>
                </c:pt>
                <c:pt idx="6769">
                  <c:v>149.36702346801761</c:v>
                </c:pt>
                <c:pt idx="6770">
                  <c:v>149.53181838989261</c:v>
                </c:pt>
                <c:pt idx="6771">
                  <c:v>149.33406829833982</c:v>
                </c:pt>
                <c:pt idx="6772">
                  <c:v>149.26814651489261</c:v>
                </c:pt>
                <c:pt idx="6773">
                  <c:v>149.49885940551761</c:v>
                </c:pt>
                <c:pt idx="6774">
                  <c:v>149.20222854614258</c:v>
                </c:pt>
                <c:pt idx="6775">
                  <c:v>149.13631057739261</c:v>
                </c:pt>
                <c:pt idx="6776">
                  <c:v>149.26815032958982</c:v>
                </c:pt>
                <c:pt idx="6777">
                  <c:v>149.16927337646482</c:v>
                </c:pt>
                <c:pt idx="6778">
                  <c:v>149.33406829833982</c:v>
                </c:pt>
                <c:pt idx="6779">
                  <c:v>149.20223236083984</c:v>
                </c:pt>
                <c:pt idx="6780">
                  <c:v>149.13631439208984</c:v>
                </c:pt>
                <c:pt idx="6781">
                  <c:v>149.3011093139649</c:v>
                </c:pt>
                <c:pt idx="6782">
                  <c:v>149.33406829833982</c:v>
                </c:pt>
                <c:pt idx="6783">
                  <c:v>149.23519134521484</c:v>
                </c:pt>
                <c:pt idx="6784">
                  <c:v>149.69661712646482</c:v>
                </c:pt>
                <c:pt idx="6785">
                  <c:v>149.63069915771484</c:v>
                </c:pt>
                <c:pt idx="6786">
                  <c:v>149.76253509521482</c:v>
                </c:pt>
                <c:pt idx="6787">
                  <c:v>149.82845306396484</c:v>
                </c:pt>
                <c:pt idx="6788">
                  <c:v>149.89437103271484</c:v>
                </c:pt>
                <c:pt idx="6789">
                  <c:v>149.63069915771484</c:v>
                </c:pt>
                <c:pt idx="6790">
                  <c:v>149.69661712646482</c:v>
                </c:pt>
                <c:pt idx="6791">
                  <c:v>149.46590423583982</c:v>
                </c:pt>
                <c:pt idx="6792">
                  <c:v>149.46590423583982</c:v>
                </c:pt>
                <c:pt idx="6793">
                  <c:v>149.3011093139649</c:v>
                </c:pt>
                <c:pt idx="6794">
                  <c:v>149.3670272827149</c:v>
                </c:pt>
                <c:pt idx="6795">
                  <c:v>149.3011093139649</c:v>
                </c:pt>
                <c:pt idx="6796">
                  <c:v>149.33406829833982</c:v>
                </c:pt>
                <c:pt idx="6797">
                  <c:v>149.23519134521484</c:v>
                </c:pt>
                <c:pt idx="6798">
                  <c:v>149.07039260864258</c:v>
                </c:pt>
                <c:pt idx="6799">
                  <c:v>149.13631057739261</c:v>
                </c:pt>
                <c:pt idx="6800">
                  <c:v>149.16926956176752</c:v>
                </c:pt>
                <c:pt idx="6801">
                  <c:v>149.30110549926758</c:v>
                </c:pt>
                <c:pt idx="6802">
                  <c:v>149.10335159301752</c:v>
                </c:pt>
                <c:pt idx="6803">
                  <c:v>149.3011093139649</c:v>
                </c:pt>
                <c:pt idx="6804">
                  <c:v>149.00447845458984</c:v>
                </c:pt>
                <c:pt idx="6805">
                  <c:v>149.20222854614258</c:v>
                </c:pt>
                <c:pt idx="6806">
                  <c:v>149.3670272827149</c:v>
                </c:pt>
                <c:pt idx="6807">
                  <c:v>149.33406829833982</c:v>
                </c:pt>
                <c:pt idx="6808">
                  <c:v>149.33406829833982</c:v>
                </c:pt>
                <c:pt idx="6809">
                  <c:v>149.39998245239261</c:v>
                </c:pt>
                <c:pt idx="6810">
                  <c:v>149.20223236083984</c:v>
                </c:pt>
                <c:pt idx="6811">
                  <c:v>149.3670272827149</c:v>
                </c:pt>
                <c:pt idx="6812">
                  <c:v>149.3670272827149</c:v>
                </c:pt>
                <c:pt idx="6813">
                  <c:v>149.13631439208984</c:v>
                </c:pt>
                <c:pt idx="6814">
                  <c:v>149.33406829833982</c:v>
                </c:pt>
                <c:pt idx="6815">
                  <c:v>149.13631439208984</c:v>
                </c:pt>
                <c:pt idx="6816">
                  <c:v>149.26815032958982</c:v>
                </c:pt>
                <c:pt idx="6817">
                  <c:v>149.23519134521484</c:v>
                </c:pt>
                <c:pt idx="6818">
                  <c:v>149.23519134521484</c:v>
                </c:pt>
                <c:pt idx="6819">
                  <c:v>149.26814651489261</c:v>
                </c:pt>
                <c:pt idx="6820">
                  <c:v>149.43294143676761</c:v>
                </c:pt>
                <c:pt idx="6821">
                  <c:v>149.33406829833982</c:v>
                </c:pt>
                <c:pt idx="6822">
                  <c:v>149.33406829833982</c:v>
                </c:pt>
                <c:pt idx="6823">
                  <c:v>149.20223236083984</c:v>
                </c:pt>
                <c:pt idx="6824">
                  <c:v>149.43294143676761</c:v>
                </c:pt>
                <c:pt idx="6825">
                  <c:v>149.20223236083984</c:v>
                </c:pt>
                <c:pt idx="6826">
                  <c:v>149.0374374389649</c:v>
                </c:pt>
                <c:pt idx="6827">
                  <c:v>149.39998626708984</c:v>
                </c:pt>
                <c:pt idx="6828">
                  <c:v>149.36702346801761</c:v>
                </c:pt>
                <c:pt idx="6829">
                  <c:v>149.26815032958982</c:v>
                </c:pt>
                <c:pt idx="6830">
                  <c:v>149.16926956176752</c:v>
                </c:pt>
                <c:pt idx="6831">
                  <c:v>149.0374374389649</c:v>
                </c:pt>
                <c:pt idx="6832">
                  <c:v>148.97151565551758</c:v>
                </c:pt>
                <c:pt idx="6833">
                  <c:v>148.70784378051758</c:v>
                </c:pt>
                <c:pt idx="6834">
                  <c:v>149.20222854614258</c:v>
                </c:pt>
                <c:pt idx="6835">
                  <c:v>149.13631057739261</c:v>
                </c:pt>
                <c:pt idx="6836">
                  <c:v>149.20222854614258</c:v>
                </c:pt>
                <c:pt idx="6837">
                  <c:v>149.10335540771482</c:v>
                </c:pt>
                <c:pt idx="6838">
                  <c:v>148.93856048583984</c:v>
                </c:pt>
                <c:pt idx="6839">
                  <c:v>148.83967971801758</c:v>
                </c:pt>
                <c:pt idx="6840">
                  <c:v>148.80672073364258</c:v>
                </c:pt>
                <c:pt idx="6841">
                  <c:v>148.97151947021484</c:v>
                </c:pt>
                <c:pt idx="6842">
                  <c:v>149.16926956176752</c:v>
                </c:pt>
                <c:pt idx="6843">
                  <c:v>149.30110549926758</c:v>
                </c:pt>
                <c:pt idx="6844">
                  <c:v>149.00447463989252</c:v>
                </c:pt>
                <c:pt idx="6845">
                  <c:v>149.13631439208984</c:v>
                </c:pt>
                <c:pt idx="6846">
                  <c:v>149.23519134521484</c:v>
                </c:pt>
                <c:pt idx="6847">
                  <c:v>149.46590423583982</c:v>
                </c:pt>
                <c:pt idx="6848">
                  <c:v>149.36702346801761</c:v>
                </c:pt>
                <c:pt idx="6849">
                  <c:v>149.56478118896482</c:v>
                </c:pt>
                <c:pt idx="6850">
                  <c:v>149.66365432739252</c:v>
                </c:pt>
                <c:pt idx="6851">
                  <c:v>149.53181838989261</c:v>
                </c:pt>
                <c:pt idx="6852">
                  <c:v>149.63069534301758</c:v>
                </c:pt>
                <c:pt idx="6853">
                  <c:v>149.46590423583982</c:v>
                </c:pt>
                <c:pt idx="6854">
                  <c:v>149.43294143676761</c:v>
                </c:pt>
                <c:pt idx="6855">
                  <c:v>149.56477737426758</c:v>
                </c:pt>
                <c:pt idx="6856">
                  <c:v>149.69661712646482</c:v>
                </c:pt>
                <c:pt idx="6857">
                  <c:v>149.72957229614238</c:v>
                </c:pt>
                <c:pt idx="6858">
                  <c:v>149.72957611083982</c:v>
                </c:pt>
                <c:pt idx="6859">
                  <c:v>149.59774017333984</c:v>
                </c:pt>
                <c:pt idx="6860">
                  <c:v>149.69661712646482</c:v>
                </c:pt>
                <c:pt idx="6861">
                  <c:v>149.66365814208982</c:v>
                </c:pt>
                <c:pt idx="6862">
                  <c:v>149.56477737426758</c:v>
                </c:pt>
                <c:pt idx="6863">
                  <c:v>149.66365814208982</c:v>
                </c:pt>
                <c:pt idx="6864">
                  <c:v>149.66365432739252</c:v>
                </c:pt>
                <c:pt idx="6865">
                  <c:v>149.39998245239261</c:v>
                </c:pt>
                <c:pt idx="6866">
                  <c:v>149.43294525146484</c:v>
                </c:pt>
                <c:pt idx="6867">
                  <c:v>149.36702346801761</c:v>
                </c:pt>
                <c:pt idx="6868">
                  <c:v>149.26814651489261</c:v>
                </c:pt>
                <c:pt idx="6869">
                  <c:v>149.26814651489261</c:v>
                </c:pt>
                <c:pt idx="6870">
                  <c:v>149.26814651489261</c:v>
                </c:pt>
                <c:pt idx="6871">
                  <c:v>149.46590042114252</c:v>
                </c:pt>
                <c:pt idx="6872">
                  <c:v>149.43294143676761</c:v>
                </c:pt>
                <c:pt idx="6873">
                  <c:v>149.39998245239261</c:v>
                </c:pt>
                <c:pt idx="6874">
                  <c:v>149.26814651489261</c:v>
                </c:pt>
                <c:pt idx="6875">
                  <c:v>149.16926956176752</c:v>
                </c:pt>
                <c:pt idx="6876">
                  <c:v>148.97151565551758</c:v>
                </c:pt>
                <c:pt idx="6877">
                  <c:v>149.07039260864258</c:v>
                </c:pt>
                <c:pt idx="6878">
                  <c:v>149.10335159301752</c:v>
                </c:pt>
                <c:pt idx="6879">
                  <c:v>149.13631057739261</c:v>
                </c:pt>
                <c:pt idx="6880">
                  <c:v>149.20222854614258</c:v>
                </c:pt>
                <c:pt idx="6881">
                  <c:v>149.20222854614258</c:v>
                </c:pt>
                <c:pt idx="6882">
                  <c:v>149.10335159301752</c:v>
                </c:pt>
                <c:pt idx="6883">
                  <c:v>149.07039260864258</c:v>
                </c:pt>
                <c:pt idx="6884">
                  <c:v>149.16926956176752</c:v>
                </c:pt>
                <c:pt idx="6885">
                  <c:v>149.13631057739261</c:v>
                </c:pt>
                <c:pt idx="6886">
                  <c:v>149.03743362426758</c:v>
                </c:pt>
                <c:pt idx="6887">
                  <c:v>149.13631057739261</c:v>
                </c:pt>
                <c:pt idx="6888">
                  <c:v>149.03743362426758</c:v>
                </c:pt>
                <c:pt idx="6889">
                  <c:v>149.03743362426758</c:v>
                </c:pt>
                <c:pt idx="6890">
                  <c:v>148.93855667114252</c:v>
                </c:pt>
                <c:pt idx="6891">
                  <c:v>148.83967971801758</c:v>
                </c:pt>
                <c:pt idx="6892">
                  <c:v>149.10335159301752</c:v>
                </c:pt>
                <c:pt idx="6893">
                  <c:v>148.87263870239261</c:v>
                </c:pt>
                <c:pt idx="6894">
                  <c:v>148.77376174926746</c:v>
                </c:pt>
                <c:pt idx="6895">
                  <c:v>148.83967971801758</c:v>
                </c:pt>
                <c:pt idx="6896">
                  <c:v>148.93855667114252</c:v>
                </c:pt>
                <c:pt idx="6897">
                  <c:v>148.87263870239261</c:v>
                </c:pt>
                <c:pt idx="6898">
                  <c:v>148.83967971801758</c:v>
                </c:pt>
                <c:pt idx="6899">
                  <c:v>148.54304885864261</c:v>
                </c:pt>
                <c:pt idx="6900">
                  <c:v>148.54304885864261</c:v>
                </c:pt>
                <c:pt idx="6901">
                  <c:v>148.51008987426758</c:v>
                </c:pt>
                <c:pt idx="6902">
                  <c:v>148.41121292114252</c:v>
                </c:pt>
                <c:pt idx="6903">
                  <c:v>148.67488479614238</c:v>
                </c:pt>
                <c:pt idx="6904">
                  <c:v>148.67488479614238</c:v>
                </c:pt>
                <c:pt idx="6905">
                  <c:v>148.34529495239261</c:v>
                </c:pt>
                <c:pt idx="6906">
                  <c:v>148.24641799926758</c:v>
                </c:pt>
                <c:pt idx="6907">
                  <c:v>148.37825393676758</c:v>
                </c:pt>
                <c:pt idx="6908">
                  <c:v>148.24641799926758</c:v>
                </c:pt>
                <c:pt idx="6909">
                  <c:v>148.41121292114252</c:v>
                </c:pt>
                <c:pt idx="6910">
                  <c:v>148.34529876708984</c:v>
                </c:pt>
                <c:pt idx="6911">
                  <c:v>148.31233596801761</c:v>
                </c:pt>
                <c:pt idx="6912">
                  <c:v>148.41121292114252</c:v>
                </c:pt>
                <c:pt idx="6913">
                  <c:v>148.27937698364258</c:v>
                </c:pt>
                <c:pt idx="6914">
                  <c:v>148.34529495239261</c:v>
                </c:pt>
                <c:pt idx="6915">
                  <c:v>148.37825393676758</c:v>
                </c:pt>
                <c:pt idx="6916">
                  <c:v>148.24641799926758</c:v>
                </c:pt>
                <c:pt idx="6917">
                  <c:v>148.04866409301752</c:v>
                </c:pt>
                <c:pt idx="6918">
                  <c:v>147.88386917114252</c:v>
                </c:pt>
                <c:pt idx="6919">
                  <c:v>148.04866409301752</c:v>
                </c:pt>
                <c:pt idx="6920">
                  <c:v>147.98274612426761</c:v>
                </c:pt>
                <c:pt idx="6921">
                  <c:v>147.91682815551761</c:v>
                </c:pt>
                <c:pt idx="6922">
                  <c:v>148.08162307739261</c:v>
                </c:pt>
                <c:pt idx="6923">
                  <c:v>147.94978713989252</c:v>
                </c:pt>
                <c:pt idx="6924">
                  <c:v>148.08162307739261</c:v>
                </c:pt>
                <c:pt idx="6925">
                  <c:v>148.14754104614252</c:v>
                </c:pt>
                <c:pt idx="6926">
                  <c:v>147.98274612426761</c:v>
                </c:pt>
                <c:pt idx="6927">
                  <c:v>148.24641799926758</c:v>
                </c:pt>
                <c:pt idx="6928">
                  <c:v>147.94978713989252</c:v>
                </c:pt>
                <c:pt idx="6929">
                  <c:v>148.11458206176746</c:v>
                </c:pt>
                <c:pt idx="6930">
                  <c:v>148.37825393676758</c:v>
                </c:pt>
                <c:pt idx="6931">
                  <c:v>148.34529495239261</c:v>
                </c:pt>
                <c:pt idx="6932">
                  <c:v>148.44417190551758</c:v>
                </c:pt>
                <c:pt idx="6933">
                  <c:v>148.34529495239261</c:v>
                </c:pt>
                <c:pt idx="6934">
                  <c:v>148.67488861083982</c:v>
                </c:pt>
                <c:pt idx="6935">
                  <c:v>148.27937698364258</c:v>
                </c:pt>
                <c:pt idx="6936">
                  <c:v>148.51008987426758</c:v>
                </c:pt>
                <c:pt idx="6937">
                  <c:v>148.47713088989261</c:v>
                </c:pt>
                <c:pt idx="6938">
                  <c:v>148.64192581176758</c:v>
                </c:pt>
                <c:pt idx="6939">
                  <c:v>148.44417190551758</c:v>
                </c:pt>
                <c:pt idx="6940">
                  <c:v>148.44417190551758</c:v>
                </c:pt>
                <c:pt idx="6941">
                  <c:v>148.47713088989261</c:v>
                </c:pt>
                <c:pt idx="6942">
                  <c:v>148.41121292114252</c:v>
                </c:pt>
                <c:pt idx="6943">
                  <c:v>148.41121292114252</c:v>
                </c:pt>
                <c:pt idx="6944">
                  <c:v>148.41121292114252</c:v>
                </c:pt>
                <c:pt idx="6945">
                  <c:v>148.41121292114252</c:v>
                </c:pt>
                <c:pt idx="6946">
                  <c:v>148.44417190551758</c:v>
                </c:pt>
                <c:pt idx="6947">
                  <c:v>148.54304885864261</c:v>
                </c:pt>
                <c:pt idx="6948">
                  <c:v>148.37825393676758</c:v>
                </c:pt>
                <c:pt idx="6949">
                  <c:v>148.41121292114252</c:v>
                </c:pt>
                <c:pt idx="6950">
                  <c:v>148.37825393676758</c:v>
                </c:pt>
                <c:pt idx="6951">
                  <c:v>148.31233596801761</c:v>
                </c:pt>
                <c:pt idx="6952">
                  <c:v>148.27937698364258</c:v>
                </c:pt>
                <c:pt idx="6953">
                  <c:v>148.18050003051758</c:v>
                </c:pt>
                <c:pt idx="6954">
                  <c:v>148.14754104614252</c:v>
                </c:pt>
                <c:pt idx="6955">
                  <c:v>148.34529495239261</c:v>
                </c:pt>
                <c:pt idx="6956">
                  <c:v>148.31233596801761</c:v>
                </c:pt>
                <c:pt idx="6957">
                  <c:v>148.34529495239261</c:v>
                </c:pt>
                <c:pt idx="6958">
                  <c:v>148.24641799926758</c:v>
                </c:pt>
                <c:pt idx="6959">
                  <c:v>148.21345901489252</c:v>
                </c:pt>
                <c:pt idx="6960">
                  <c:v>148.31233596801761</c:v>
                </c:pt>
                <c:pt idx="6961">
                  <c:v>148.24641799926758</c:v>
                </c:pt>
                <c:pt idx="6962">
                  <c:v>148.37825393676758</c:v>
                </c:pt>
                <c:pt idx="6963">
                  <c:v>148.54304885864261</c:v>
                </c:pt>
                <c:pt idx="6964">
                  <c:v>148.41121292114252</c:v>
                </c:pt>
                <c:pt idx="6965">
                  <c:v>148.37825393676758</c:v>
                </c:pt>
                <c:pt idx="6966">
                  <c:v>148.41121292114252</c:v>
                </c:pt>
                <c:pt idx="6967">
                  <c:v>148.11458206176746</c:v>
                </c:pt>
                <c:pt idx="6968">
                  <c:v>148.08162307739261</c:v>
                </c:pt>
                <c:pt idx="6969">
                  <c:v>148.18050003051758</c:v>
                </c:pt>
                <c:pt idx="6970">
                  <c:v>148.11458206176746</c:v>
                </c:pt>
                <c:pt idx="6971">
                  <c:v>148.11458206176746</c:v>
                </c:pt>
                <c:pt idx="6972">
                  <c:v>148.08162307739261</c:v>
                </c:pt>
                <c:pt idx="6973">
                  <c:v>147.88386917114252</c:v>
                </c:pt>
                <c:pt idx="6974">
                  <c:v>147.68611526489252</c:v>
                </c:pt>
                <c:pt idx="6975">
                  <c:v>148.04866409301752</c:v>
                </c:pt>
                <c:pt idx="6976">
                  <c:v>147.98274612426761</c:v>
                </c:pt>
                <c:pt idx="6977">
                  <c:v>147.85091018676761</c:v>
                </c:pt>
                <c:pt idx="6978">
                  <c:v>147.98274612426761</c:v>
                </c:pt>
                <c:pt idx="6979">
                  <c:v>147.91682815551761</c:v>
                </c:pt>
                <c:pt idx="6980">
                  <c:v>148.21345901489252</c:v>
                </c:pt>
                <c:pt idx="6981">
                  <c:v>148.04866409301752</c:v>
                </c:pt>
                <c:pt idx="6982">
                  <c:v>148.27937698364258</c:v>
                </c:pt>
                <c:pt idx="6983">
                  <c:v>147.85091018676761</c:v>
                </c:pt>
                <c:pt idx="6984">
                  <c:v>147.91682815551761</c:v>
                </c:pt>
                <c:pt idx="6985">
                  <c:v>147.94978713989252</c:v>
                </c:pt>
                <c:pt idx="6986">
                  <c:v>147.94978713989252</c:v>
                </c:pt>
                <c:pt idx="6987">
                  <c:v>147.94978713989252</c:v>
                </c:pt>
                <c:pt idx="6988">
                  <c:v>148.04866409301752</c:v>
                </c:pt>
                <c:pt idx="6989">
                  <c:v>147.98274612426761</c:v>
                </c:pt>
                <c:pt idx="6990">
                  <c:v>147.81795120239258</c:v>
                </c:pt>
                <c:pt idx="6991">
                  <c:v>148.04866409301752</c:v>
                </c:pt>
                <c:pt idx="6992">
                  <c:v>147.75203323364258</c:v>
                </c:pt>
                <c:pt idx="6993">
                  <c:v>147.45540237426761</c:v>
                </c:pt>
                <c:pt idx="6994">
                  <c:v>147.68611526489252</c:v>
                </c:pt>
                <c:pt idx="6995">
                  <c:v>147.45540237426761</c:v>
                </c:pt>
                <c:pt idx="6996">
                  <c:v>147.35652542114252</c:v>
                </c:pt>
                <c:pt idx="6997">
                  <c:v>147.35652542114252</c:v>
                </c:pt>
                <c:pt idx="6998">
                  <c:v>147.58723831176766</c:v>
                </c:pt>
                <c:pt idx="6999">
                  <c:v>147.38948440551761</c:v>
                </c:pt>
                <c:pt idx="7000">
                  <c:v>147.48836135864266</c:v>
                </c:pt>
                <c:pt idx="7001">
                  <c:v>147.48836135864266</c:v>
                </c:pt>
                <c:pt idx="7002">
                  <c:v>147.35652542114252</c:v>
                </c:pt>
                <c:pt idx="7003">
                  <c:v>147.35652542114252</c:v>
                </c:pt>
                <c:pt idx="7004">
                  <c:v>147.55427932739261</c:v>
                </c:pt>
                <c:pt idx="7005">
                  <c:v>147.48836135864266</c:v>
                </c:pt>
                <c:pt idx="7006">
                  <c:v>147.68611526489252</c:v>
                </c:pt>
                <c:pt idx="7007">
                  <c:v>147.88386917114252</c:v>
                </c:pt>
                <c:pt idx="7008">
                  <c:v>147.62019729614252</c:v>
                </c:pt>
                <c:pt idx="7009">
                  <c:v>147.55427932739261</c:v>
                </c:pt>
                <c:pt idx="7010">
                  <c:v>147.68611526489252</c:v>
                </c:pt>
                <c:pt idx="7011">
                  <c:v>147.78499221801758</c:v>
                </c:pt>
                <c:pt idx="7012">
                  <c:v>147.78499221801758</c:v>
                </c:pt>
                <c:pt idx="7013">
                  <c:v>147.81795120239258</c:v>
                </c:pt>
                <c:pt idx="7014">
                  <c:v>147.98274612426761</c:v>
                </c:pt>
                <c:pt idx="7015">
                  <c:v>147.68611526489252</c:v>
                </c:pt>
                <c:pt idx="7016">
                  <c:v>147.75203323364258</c:v>
                </c:pt>
                <c:pt idx="7017">
                  <c:v>147.48836135864266</c:v>
                </c:pt>
                <c:pt idx="7018">
                  <c:v>147.48836135864266</c:v>
                </c:pt>
                <c:pt idx="7019">
                  <c:v>147.38948440551761</c:v>
                </c:pt>
                <c:pt idx="7020">
                  <c:v>147.68611526489252</c:v>
                </c:pt>
                <c:pt idx="7021">
                  <c:v>147.68611526489252</c:v>
                </c:pt>
                <c:pt idx="7022">
                  <c:v>147.48836135864266</c:v>
                </c:pt>
                <c:pt idx="7023">
                  <c:v>147.68611526489252</c:v>
                </c:pt>
                <c:pt idx="7024">
                  <c:v>147.42244338989266</c:v>
                </c:pt>
                <c:pt idx="7025">
                  <c:v>147.29060745239261</c:v>
                </c:pt>
                <c:pt idx="7026">
                  <c:v>147.45540237426761</c:v>
                </c:pt>
                <c:pt idx="7027">
                  <c:v>147.48836135864266</c:v>
                </c:pt>
                <c:pt idx="7028">
                  <c:v>147.55427932739261</c:v>
                </c:pt>
                <c:pt idx="7029">
                  <c:v>147.78499221801758</c:v>
                </c:pt>
                <c:pt idx="7030">
                  <c:v>147.71907424926746</c:v>
                </c:pt>
                <c:pt idx="7031">
                  <c:v>147.58723831176766</c:v>
                </c:pt>
                <c:pt idx="7032">
                  <c:v>147.71907424926746</c:v>
                </c:pt>
                <c:pt idx="7033">
                  <c:v>147.85091018676761</c:v>
                </c:pt>
                <c:pt idx="7034">
                  <c:v>147.68611526489252</c:v>
                </c:pt>
                <c:pt idx="7035">
                  <c:v>147.68611526489252</c:v>
                </c:pt>
                <c:pt idx="7036">
                  <c:v>147.58723831176766</c:v>
                </c:pt>
                <c:pt idx="7037">
                  <c:v>147.62019729614252</c:v>
                </c:pt>
                <c:pt idx="7038">
                  <c:v>147.55427932739261</c:v>
                </c:pt>
                <c:pt idx="7039">
                  <c:v>147.38948440551761</c:v>
                </c:pt>
                <c:pt idx="7040">
                  <c:v>147.62019729614252</c:v>
                </c:pt>
                <c:pt idx="7041">
                  <c:v>147.19173049926758</c:v>
                </c:pt>
                <c:pt idx="7042">
                  <c:v>147.52132034301766</c:v>
                </c:pt>
                <c:pt idx="7043">
                  <c:v>147.25764846801761</c:v>
                </c:pt>
                <c:pt idx="7044">
                  <c:v>147.25764846801761</c:v>
                </c:pt>
                <c:pt idx="7045">
                  <c:v>147.29060745239261</c:v>
                </c:pt>
                <c:pt idx="7046">
                  <c:v>147.09285354614252</c:v>
                </c:pt>
                <c:pt idx="7047">
                  <c:v>147.29060745239261</c:v>
                </c:pt>
                <c:pt idx="7048">
                  <c:v>147.29060745239261</c:v>
                </c:pt>
                <c:pt idx="7049">
                  <c:v>147.15877151489258</c:v>
                </c:pt>
                <c:pt idx="7050">
                  <c:v>147.02693557739261</c:v>
                </c:pt>
                <c:pt idx="7051">
                  <c:v>146.96101760864261</c:v>
                </c:pt>
                <c:pt idx="7052">
                  <c:v>146.99397659301758</c:v>
                </c:pt>
                <c:pt idx="7053">
                  <c:v>146.92805862426758</c:v>
                </c:pt>
                <c:pt idx="7054">
                  <c:v>147.09285354614252</c:v>
                </c:pt>
                <c:pt idx="7055">
                  <c:v>147.09285354614252</c:v>
                </c:pt>
                <c:pt idx="7056">
                  <c:v>146.96101760864261</c:v>
                </c:pt>
                <c:pt idx="7057">
                  <c:v>147.05989456176752</c:v>
                </c:pt>
                <c:pt idx="7058">
                  <c:v>146.76326370239252</c:v>
                </c:pt>
                <c:pt idx="7059">
                  <c:v>146.99397659301758</c:v>
                </c:pt>
                <c:pt idx="7060">
                  <c:v>147.12581253051758</c:v>
                </c:pt>
                <c:pt idx="7061">
                  <c:v>147.09285354614252</c:v>
                </c:pt>
                <c:pt idx="7062">
                  <c:v>146.96101760864261</c:v>
                </c:pt>
                <c:pt idx="7063">
                  <c:v>146.99397659301758</c:v>
                </c:pt>
                <c:pt idx="7064">
                  <c:v>146.99397659301758</c:v>
                </c:pt>
                <c:pt idx="7065">
                  <c:v>147.32356643676758</c:v>
                </c:pt>
                <c:pt idx="7066">
                  <c:v>147.09285354614252</c:v>
                </c:pt>
                <c:pt idx="7067">
                  <c:v>147.22468948364258</c:v>
                </c:pt>
                <c:pt idx="7068">
                  <c:v>146.99397659301758</c:v>
                </c:pt>
                <c:pt idx="7069">
                  <c:v>147.12581253051758</c:v>
                </c:pt>
                <c:pt idx="7070">
                  <c:v>146.99397659301758</c:v>
                </c:pt>
                <c:pt idx="7071">
                  <c:v>147.19173049926758</c:v>
                </c:pt>
                <c:pt idx="7072">
                  <c:v>146.79622268676758</c:v>
                </c:pt>
                <c:pt idx="7073">
                  <c:v>146.69734573364258</c:v>
                </c:pt>
                <c:pt idx="7074">
                  <c:v>146.99397659301758</c:v>
                </c:pt>
                <c:pt idx="7075">
                  <c:v>146.82918167114252</c:v>
                </c:pt>
                <c:pt idx="7076">
                  <c:v>146.96101760864261</c:v>
                </c:pt>
                <c:pt idx="7077">
                  <c:v>146.56550979614246</c:v>
                </c:pt>
                <c:pt idx="7078">
                  <c:v>146.86214065551766</c:v>
                </c:pt>
                <c:pt idx="7079">
                  <c:v>146.79622268676758</c:v>
                </c:pt>
                <c:pt idx="7080">
                  <c:v>146.76326370239252</c:v>
                </c:pt>
                <c:pt idx="7081">
                  <c:v>146.96101760864261</c:v>
                </c:pt>
                <c:pt idx="7082">
                  <c:v>146.76326370239252</c:v>
                </c:pt>
                <c:pt idx="7083">
                  <c:v>147.05989456176752</c:v>
                </c:pt>
                <c:pt idx="7084">
                  <c:v>146.63142776489258</c:v>
                </c:pt>
                <c:pt idx="7085">
                  <c:v>146.92805862426758</c:v>
                </c:pt>
                <c:pt idx="7086">
                  <c:v>146.56550979614246</c:v>
                </c:pt>
                <c:pt idx="7087">
                  <c:v>146.53255081176758</c:v>
                </c:pt>
                <c:pt idx="7088">
                  <c:v>146.30183792114258</c:v>
                </c:pt>
                <c:pt idx="7089">
                  <c:v>146.53255081176758</c:v>
                </c:pt>
                <c:pt idx="7090">
                  <c:v>146.23591995239261</c:v>
                </c:pt>
                <c:pt idx="7091">
                  <c:v>146.59846878051761</c:v>
                </c:pt>
                <c:pt idx="7092">
                  <c:v>146.49959182739258</c:v>
                </c:pt>
                <c:pt idx="7093">
                  <c:v>146.43367385864258</c:v>
                </c:pt>
                <c:pt idx="7094">
                  <c:v>146.53255081176758</c:v>
                </c:pt>
                <c:pt idx="7095">
                  <c:v>146.53255081176758</c:v>
                </c:pt>
                <c:pt idx="7096">
                  <c:v>146.59846878051761</c:v>
                </c:pt>
                <c:pt idx="7097">
                  <c:v>146.79622268676758</c:v>
                </c:pt>
                <c:pt idx="7098">
                  <c:v>146.82918167114252</c:v>
                </c:pt>
                <c:pt idx="7099">
                  <c:v>146.99397659301758</c:v>
                </c:pt>
                <c:pt idx="7100">
                  <c:v>146.66438674926758</c:v>
                </c:pt>
                <c:pt idx="7101">
                  <c:v>147.02693557739261</c:v>
                </c:pt>
                <c:pt idx="7102">
                  <c:v>146.82918167114252</c:v>
                </c:pt>
                <c:pt idx="7103">
                  <c:v>146.76326370239252</c:v>
                </c:pt>
                <c:pt idx="7104">
                  <c:v>146.99397659301758</c:v>
                </c:pt>
                <c:pt idx="7105">
                  <c:v>146.92805862426758</c:v>
                </c:pt>
                <c:pt idx="7106">
                  <c:v>146.59846878051761</c:v>
                </c:pt>
                <c:pt idx="7107">
                  <c:v>146.66438674926758</c:v>
                </c:pt>
                <c:pt idx="7108">
                  <c:v>146.49959182739258</c:v>
                </c:pt>
                <c:pt idx="7109">
                  <c:v>146.49959182739258</c:v>
                </c:pt>
                <c:pt idx="7110">
                  <c:v>146.59846878051761</c:v>
                </c:pt>
                <c:pt idx="7111">
                  <c:v>146.43367385864258</c:v>
                </c:pt>
                <c:pt idx="7112">
                  <c:v>146.30183792114258</c:v>
                </c:pt>
                <c:pt idx="7113">
                  <c:v>146.63142776489258</c:v>
                </c:pt>
                <c:pt idx="7114">
                  <c:v>146.26887893676758</c:v>
                </c:pt>
                <c:pt idx="7115">
                  <c:v>146.36775588989258</c:v>
                </c:pt>
                <c:pt idx="7116">
                  <c:v>146.36775588989258</c:v>
                </c:pt>
                <c:pt idx="7117">
                  <c:v>146.56550979614246</c:v>
                </c:pt>
                <c:pt idx="7118">
                  <c:v>146.36775588989258</c:v>
                </c:pt>
                <c:pt idx="7119">
                  <c:v>146.20296096801758</c:v>
                </c:pt>
                <c:pt idx="7120">
                  <c:v>146.17000198364258</c:v>
                </c:pt>
                <c:pt idx="7121">
                  <c:v>146.20296096801758</c:v>
                </c:pt>
                <c:pt idx="7122">
                  <c:v>145.90633010864261</c:v>
                </c:pt>
                <c:pt idx="7123">
                  <c:v>145.67561721801758</c:v>
                </c:pt>
                <c:pt idx="7124">
                  <c:v>145.93928909301758</c:v>
                </c:pt>
                <c:pt idx="7125">
                  <c:v>145.87337112426752</c:v>
                </c:pt>
                <c:pt idx="7126">
                  <c:v>145.74153518676752</c:v>
                </c:pt>
                <c:pt idx="7127">
                  <c:v>145.67561721801758</c:v>
                </c:pt>
                <c:pt idx="7128">
                  <c:v>145.80745315551761</c:v>
                </c:pt>
                <c:pt idx="7129">
                  <c:v>145.90633010864261</c:v>
                </c:pt>
                <c:pt idx="7130">
                  <c:v>145.97224807739266</c:v>
                </c:pt>
                <c:pt idx="7131">
                  <c:v>146.00520706176758</c:v>
                </c:pt>
                <c:pt idx="7132">
                  <c:v>145.87337112426752</c:v>
                </c:pt>
                <c:pt idx="7133">
                  <c:v>145.74153518676752</c:v>
                </c:pt>
                <c:pt idx="7134">
                  <c:v>145.87337112426752</c:v>
                </c:pt>
                <c:pt idx="7135">
                  <c:v>145.77449417114246</c:v>
                </c:pt>
                <c:pt idx="7136">
                  <c:v>145.87337112426752</c:v>
                </c:pt>
                <c:pt idx="7137">
                  <c:v>146.03816604614258</c:v>
                </c:pt>
                <c:pt idx="7138">
                  <c:v>145.97224807739266</c:v>
                </c:pt>
                <c:pt idx="7139">
                  <c:v>145.97224807739266</c:v>
                </c:pt>
                <c:pt idx="7140">
                  <c:v>146.00520706176758</c:v>
                </c:pt>
                <c:pt idx="7141">
                  <c:v>145.80745315551761</c:v>
                </c:pt>
                <c:pt idx="7142">
                  <c:v>145.97224807739266</c:v>
                </c:pt>
                <c:pt idx="7143">
                  <c:v>146.30183792114258</c:v>
                </c:pt>
                <c:pt idx="7144">
                  <c:v>146.13704299926758</c:v>
                </c:pt>
                <c:pt idx="7145">
                  <c:v>146.10408401489252</c:v>
                </c:pt>
                <c:pt idx="7146">
                  <c:v>146.00520706176758</c:v>
                </c:pt>
                <c:pt idx="7147">
                  <c:v>146.10408401489252</c:v>
                </c:pt>
                <c:pt idx="7148">
                  <c:v>145.80745315551761</c:v>
                </c:pt>
                <c:pt idx="7149">
                  <c:v>145.97224807739266</c:v>
                </c:pt>
                <c:pt idx="7150">
                  <c:v>145.77449035644531</c:v>
                </c:pt>
                <c:pt idx="7151">
                  <c:v>145.84041213989258</c:v>
                </c:pt>
                <c:pt idx="7152">
                  <c:v>145.87336730957031</c:v>
                </c:pt>
                <c:pt idx="7153">
                  <c:v>145.74153137207031</c:v>
                </c:pt>
                <c:pt idx="7154">
                  <c:v>145.54377746582026</c:v>
                </c:pt>
                <c:pt idx="7155">
                  <c:v>145.41194152832031</c:v>
                </c:pt>
                <c:pt idx="7156">
                  <c:v>145.6096954345702</c:v>
                </c:pt>
                <c:pt idx="7157">
                  <c:v>145.70857238769537</c:v>
                </c:pt>
                <c:pt idx="7158">
                  <c:v>145.28010559082026</c:v>
                </c:pt>
                <c:pt idx="7159">
                  <c:v>145.34602355957031</c:v>
                </c:pt>
                <c:pt idx="7160">
                  <c:v>145.54377746582026</c:v>
                </c:pt>
                <c:pt idx="7161">
                  <c:v>145.51081848144531</c:v>
                </c:pt>
                <c:pt idx="7162">
                  <c:v>145.70857620239258</c:v>
                </c:pt>
                <c:pt idx="7163">
                  <c:v>145.57674026489252</c:v>
                </c:pt>
                <c:pt idx="7164">
                  <c:v>145.54378128051752</c:v>
                </c:pt>
                <c:pt idx="7165">
                  <c:v>145.64265823364252</c:v>
                </c:pt>
                <c:pt idx="7166">
                  <c:v>145.47786331176758</c:v>
                </c:pt>
                <c:pt idx="7167">
                  <c:v>145.54378128051752</c:v>
                </c:pt>
                <c:pt idx="7168">
                  <c:v>145.44490432739258</c:v>
                </c:pt>
                <c:pt idx="7169">
                  <c:v>145.34602355957031</c:v>
                </c:pt>
                <c:pt idx="7170">
                  <c:v>145.18122863769543</c:v>
                </c:pt>
                <c:pt idx="7171">
                  <c:v>145.41194152832031</c:v>
                </c:pt>
                <c:pt idx="7172">
                  <c:v>145.18122863769543</c:v>
                </c:pt>
                <c:pt idx="7173">
                  <c:v>145.44490432739258</c:v>
                </c:pt>
                <c:pt idx="7174">
                  <c:v>145.41194534301761</c:v>
                </c:pt>
                <c:pt idx="7175">
                  <c:v>145.31306838989258</c:v>
                </c:pt>
                <c:pt idx="7176">
                  <c:v>145.41194534301761</c:v>
                </c:pt>
                <c:pt idx="7177">
                  <c:v>145.80745315551761</c:v>
                </c:pt>
                <c:pt idx="7178">
                  <c:v>145.64265823364252</c:v>
                </c:pt>
                <c:pt idx="7179">
                  <c:v>145.60969924926752</c:v>
                </c:pt>
                <c:pt idx="7180">
                  <c:v>145.47786331176758</c:v>
                </c:pt>
                <c:pt idx="7181">
                  <c:v>145.37898635864266</c:v>
                </c:pt>
                <c:pt idx="7182">
                  <c:v>145.31306457519526</c:v>
                </c:pt>
                <c:pt idx="7183">
                  <c:v>145.11531066894526</c:v>
                </c:pt>
                <c:pt idx="7184">
                  <c:v>145.18122863769543</c:v>
                </c:pt>
                <c:pt idx="7185">
                  <c:v>145.01643371582031</c:v>
                </c:pt>
                <c:pt idx="7186">
                  <c:v>145.18122863769543</c:v>
                </c:pt>
                <c:pt idx="7187">
                  <c:v>144.81867980957031</c:v>
                </c:pt>
                <c:pt idx="7188">
                  <c:v>144.88459777832031</c:v>
                </c:pt>
                <c:pt idx="7189">
                  <c:v>144.98347473144526</c:v>
                </c:pt>
                <c:pt idx="7190">
                  <c:v>145.04939270019526</c:v>
                </c:pt>
                <c:pt idx="7191">
                  <c:v>144.75276184082031</c:v>
                </c:pt>
                <c:pt idx="7192">
                  <c:v>144.91755676269531</c:v>
                </c:pt>
                <c:pt idx="7193">
                  <c:v>144.71980285644526</c:v>
                </c:pt>
                <c:pt idx="7194">
                  <c:v>144.75276184082031</c:v>
                </c:pt>
                <c:pt idx="7195">
                  <c:v>144.85163879394531</c:v>
                </c:pt>
                <c:pt idx="7196">
                  <c:v>144.81867980957031</c:v>
                </c:pt>
                <c:pt idx="7197">
                  <c:v>145.01643371582031</c:v>
                </c:pt>
                <c:pt idx="7198">
                  <c:v>144.75276184082031</c:v>
                </c:pt>
                <c:pt idx="7199">
                  <c:v>144.68684387207037</c:v>
                </c:pt>
                <c:pt idx="7200">
                  <c:v>144.75276184082031</c:v>
                </c:pt>
                <c:pt idx="7201">
                  <c:v>144.78572082519531</c:v>
                </c:pt>
                <c:pt idx="7202">
                  <c:v>144.91755676269531</c:v>
                </c:pt>
                <c:pt idx="7203">
                  <c:v>144.75276184082031</c:v>
                </c:pt>
                <c:pt idx="7204">
                  <c:v>144.52204895019543</c:v>
                </c:pt>
                <c:pt idx="7205">
                  <c:v>144.45613098144537</c:v>
                </c:pt>
                <c:pt idx="7206">
                  <c:v>144.81867980957031</c:v>
                </c:pt>
                <c:pt idx="7207">
                  <c:v>144.71980285644526</c:v>
                </c:pt>
                <c:pt idx="7208">
                  <c:v>144.65388488769537</c:v>
                </c:pt>
                <c:pt idx="7209">
                  <c:v>144.45613098144537</c:v>
                </c:pt>
                <c:pt idx="7210">
                  <c:v>144.68684387207037</c:v>
                </c:pt>
                <c:pt idx="7211">
                  <c:v>144.52204895019543</c:v>
                </c:pt>
                <c:pt idx="7212">
                  <c:v>144.48908996582031</c:v>
                </c:pt>
                <c:pt idx="7213">
                  <c:v>144.88459777832031</c:v>
                </c:pt>
                <c:pt idx="7214">
                  <c:v>144.62092590332031</c:v>
                </c:pt>
                <c:pt idx="7215">
                  <c:v>144.78572082519531</c:v>
                </c:pt>
                <c:pt idx="7216">
                  <c:v>144.62092590332031</c:v>
                </c:pt>
                <c:pt idx="7217">
                  <c:v>144.71980285644526</c:v>
                </c:pt>
                <c:pt idx="7218">
                  <c:v>144.52204895019543</c:v>
                </c:pt>
                <c:pt idx="7219">
                  <c:v>144.55500793457031</c:v>
                </c:pt>
                <c:pt idx="7220">
                  <c:v>144.58796691894537</c:v>
                </c:pt>
                <c:pt idx="7221">
                  <c:v>144.45613098144537</c:v>
                </c:pt>
                <c:pt idx="7222">
                  <c:v>144.52204895019543</c:v>
                </c:pt>
                <c:pt idx="7223">
                  <c:v>144.45613098144537</c:v>
                </c:pt>
                <c:pt idx="7224">
                  <c:v>144.42317199707031</c:v>
                </c:pt>
                <c:pt idx="7225">
                  <c:v>144.55500793457031</c:v>
                </c:pt>
                <c:pt idx="7226">
                  <c:v>144.58796691894537</c:v>
                </c:pt>
                <c:pt idx="7227">
                  <c:v>144.62092590332031</c:v>
                </c:pt>
                <c:pt idx="7228">
                  <c:v>144.65388488769537</c:v>
                </c:pt>
                <c:pt idx="7229">
                  <c:v>144.65388488769537</c:v>
                </c:pt>
                <c:pt idx="7230">
                  <c:v>144.48908996582031</c:v>
                </c:pt>
                <c:pt idx="7231">
                  <c:v>144.15950012207026</c:v>
                </c:pt>
                <c:pt idx="7232">
                  <c:v>144.45613098144537</c:v>
                </c:pt>
                <c:pt idx="7233">
                  <c:v>144.35725402832031</c:v>
                </c:pt>
                <c:pt idx="7234">
                  <c:v>144.48908996582031</c:v>
                </c:pt>
                <c:pt idx="7235">
                  <c:v>144.39021301269543</c:v>
                </c:pt>
                <c:pt idx="7236">
                  <c:v>144.42317199707031</c:v>
                </c:pt>
                <c:pt idx="7237">
                  <c:v>144.45613098144537</c:v>
                </c:pt>
                <c:pt idx="7238">
                  <c:v>144.39021301269543</c:v>
                </c:pt>
                <c:pt idx="7239">
                  <c:v>144.39021301269543</c:v>
                </c:pt>
                <c:pt idx="7240">
                  <c:v>144.48908996582031</c:v>
                </c:pt>
                <c:pt idx="7241">
                  <c:v>144.75276184082031</c:v>
                </c:pt>
                <c:pt idx="7242">
                  <c:v>144.48908996582031</c:v>
                </c:pt>
                <c:pt idx="7243">
                  <c:v>144.75276184082031</c:v>
                </c:pt>
                <c:pt idx="7244">
                  <c:v>144.81867980957031</c:v>
                </c:pt>
                <c:pt idx="7245">
                  <c:v>144.58796691894537</c:v>
                </c:pt>
                <c:pt idx="7246">
                  <c:v>144.45613098144537</c:v>
                </c:pt>
                <c:pt idx="7247">
                  <c:v>144.42317199707031</c:v>
                </c:pt>
                <c:pt idx="7248">
                  <c:v>144.25837707519537</c:v>
                </c:pt>
                <c:pt idx="7249">
                  <c:v>144.45613098144537</c:v>
                </c:pt>
                <c:pt idx="7250">
                  <c:v>144.52204895019543</c:v>
                </c:pt>
                <c:pt idx="7251">
                  <c:v>144.32429504394531</c:v>
                </c:pt>
                <c:pt idx="7252">
                  <c:v>144.12654113769537</c:v>
                </c:pt>
                <c:pt idx="7253">
                  <c:v>144.19245910644531</c:v>
                </c:pt>
                <c:pt idx="7254">
                  <c:v>144.22541809082031</c:v>
                </c:pt>
                <c:pt idx="7255">
                  <c:v>144.39021301269543</c:v>
                </c:pt>
                <c:pt idx="7256">
                  <c:v>144.48908996582031</c:v>
                </c:pt>
                <c:pt idx="7257">
                  <c:v>144.39021301269543</c:v>
                </c:pt>
                <c:pt idx="7258">
                  <c:v>144.48908996582031</c:v>
                </c:pt>
                <c:pt idx="7259">
                  <c:v>144.15950012207026</c:v>
                </c:pt>
                <c:pt idx="7260">
                  <c:v>144.32429504394531</c:v>
                </c:pt>
                <c:pt idx="7261">
                  <c:v>143.82991218566897</c:v>
                </c:pt>
                <c:pt idx="7262">
                  <c:v>144.02766609191895</c:v>
                </c:pt>
                <c:pt idx="7263">
                  <c:v>144.06062316894526</c:v>
                </c:pt>
                <c:pt idx="7264">
                  <c:v>144.15950012207026</c:v>
                </c:pt>
                <c:pt idx="7265">
                  <c:v>143.99470520019526</c:v>
                </c:pt>
                <c:pt idx="7266">
                  <c:v>143.82991027832031</c:v>
                </c:pt>
                <c:pt idx="7267">
                  <c:v>144.02766418457026</c:v>
                </c:pt>
                <c:pt idx="7268">
                  <c:v>143.7969512939452</c:v>
                </c:pt>
                <c:pt idx="7269">
                  <c:v>144.19245910644531</c:v>
                </c:pt>
                <c:pt idx="7270">
                  <c:v>144.15950202941889</c:v>
                </c:pt>
                <c:pt idx="7271">
                  <c:v>143.86287117004397</c:v>
                </c:pt>
                <c:pt idx="7272">
                  <c:v>143.86286926269537</c:v>
                </c:pt>
                <c:pt idx="7273">
                  <c:v>143.86286926269537</c:v>
                </c:pt>
                <c:pt idx="7274">
                  <c:v>144.06062316894526</c:v>
                </c:pt>
                <c:pt idx="7275">
                  <c:v>144.15950012207026</c:v>
                </c:pt>
                <c:pt idx="7276">
                  <c:v>144.09358215332026</c:v>
                </c:pt>
                <c:pt idx="7277">
                  <c:v>144.12654304504397</c:v>
                </c:pt>
                <c:pt idx="7278">
                  <c:v>143.99470520019526</c:v>
                </c:pt>
                <c:pt idx="7279">
                  <c:v>143.96174812316895</c:v>
                </c:pt>
                <c:pt idx="7280">
                  <c:v>143.89583015441897</c:v>
                </c:pt>
                <c:pt idx="7281">
                  <c:v>143.76399421691889</c:v>
                </c:pt>
                <c:pt idx="7282">
                  <c:v>143.76399421691889</c:v>
                </c:pt>
                <c:pt idx="7283">
                  <c:v>143.86287117004397</c:v>
                </c:pt>
                <c:pt idx="7284">
                  <c:v>143.73103332519531</c:v>
                </c:pt>
                <c:pt idx="7285">
                  <c:v>143.79695320129395</c:v>
                </c:pt>
                <c:pt idx="7286">
                  <c:v>143.76399421691889</c:v>
                </c:pt>
                <c:pt idx="7287">
                  <c:v>143.63215827941895</c:v>
                </c:pt>
                <c:pt idx="7288">
                  <c:v>143.56624031066906</c:v>
                </c:pt>
                <c:pt idx="7289">
                  <c:v>143.69807624816895</c:v>
                </c:pt>
                <c:pt idx="7290">
                  <c:v>143.66511535644531</c:v>
                </c:pt>
                <c:pt idx="7291">
                  <c:v>143.59919929504395</c:v>
                </c:pt>
                <c:pt idx="7292">
                  <c:v>143.63215637207037</c:v>
                </c:pt>
                <c:pt idx="7293">
                  <c:v>143.26960945129397</c:v>
                </c:pt>
                <c:pt idx="7294">
                  <c:v>143.50032043457031</c:v>
                </c:pt>
                <c:pt idx="7295">
                  <c:v>143.36848640441906</c:v>
                </c:pt>
                <c:pt idx="7296">
                  <c:v>143.36848640441906</c:v>
                </c:pt>
                <c:pt idx="7297">
                  <c:v>143.43440246582031</c:v>
                </c:pt>
                <c:pt idx="7298">
                  <c:v>143.59919738769543</c:v>
                </c:pt>
                <c:pt idx="7299">
                  <c:v>143.56624031066906</c:v>
                </c:pt>
                <c:pt idx="7300">
                  <c:v>143.33552742004397</c:v>
                </c:pt>
                <c:pt idx="7301">
                  <c:v>143.63215637207037</c:v>
                </c:pt>
                <c:pt idx="7302">
                  <c:v>143.59919738769543</c:v>
                </c:pt>
                <c:pt idx="7303">
                  <c:v>143.40144538879409</c:v>
                </c:pt>
                <c:pt idx="7304">
                  <c:v>143.36848449707037</c:v>
                </c:pt>
                <c:pt idx="7305">
                  <c:v>143.33552742004397</c:v>
                </c:pt>
                <c:pt idx="7306">
                  <c:v>143.33552742004397</c:v>
                </c:pt>
                <c:pt idx="7307">
                  <c:v>143.46736145019537</c:v>
                </c:pt>
                <c:pt idx="7308">
                  <c:v>143.40144348144537</c:v>
                </c:pt>
                <c:pt idx="7309">
                  <c:v>143.40144538879409</c:v>
                </c:pt>
                <c:pt idx="7310">
                  <c:v>143.36848640441906</c:v>
                </c:pt>
                <c:pt idx="7311">
                  <c:v>143.40144348144537</c:v>
                </c:pt>
                <c:pt idx="7312">
                  <c:v>143.43440246582031</c:v>
                </c:pt>
                <c:pt idx="7313">
                  <c:v>143.40144348144537</c:v>
                </c:pt>
                <c:pt idx="7314">
                  <c:v>143.46736145019537</c:v>
                </c:pt>
                <c:pt idx="7315">
                  <c:v>143.53328132629397</c:v>
                </c:pt>
                <c:pt idx="7316">
                  <c:v>143.33552742004397</c:v>
                </c:pt>
                <c:pt idx="7317">
                  <c:v>143.30256843566897</c:v>
                </c:pt>
                <c:pt idx="7318">
                  <c:v>143.53328132629397</c:v>
                </c:pt>
                <c:pt idx="7319">
                  <c:v>143.20369148254395</c:v>
                </c:pt>
                <c:pt idx="7320">
                  <c:v>143.36848640441906</c:v>
                </c:pt>
                <c:pt idx="7321">
                  <c:v>143.23665046691889</c:v>
                </c:pt>
                <c:pt idx="7322">
                  <c:v>143.17073249816889</c:v>
                </c:pt>
                <c:pt idx="7323">
                  <c:v>143.40144538879409</c:v>
                </c:pt>
                <c:pt idx="7324">
                  <c:v>143.20369148254395</c:v>
                </c:pt>
                <c:pt idx="7325">
                  <c:v>143.50032234191897</c:v>
                </c:pt>
                <c:pt idx="7326">
                  <c:v>143.40144538879409</c:v>
                </c:pt>
                <c:pt idx="7327">
                  <c:v>143.40144538879409</c:v>
                </c:pt>
                <c:pt idx="7328">
                  <c:v>143.33552742004397</c:v>
                </c:pt>
                <c:pt idx="7329">
                  <c:v>143.63215637207037</c:v>
                </c:pt>
                <c:pt idx="7330">
                  <c:v>143.43440437316895</c:v>
                </c:pt>
                <c:pt idx="7331">
                  <c:v>143.26960945129397</c:v>
                </c:pt>
                <c:pt idx="7332">
                  <c:v>143.40144348144537</c:v>
                </c:pt>
                <c:pt idx="7333">
                  <c:v>143.30256843566897</c:v>
                </c:pt>
                <c:pt idx="7334">
                  <c:v>143.26960945129397</c:v>
                </c:pt>
                <c:pt idx="7335">
                  <c:v>143.33552742004397</c:v>
                </c:pt>
                <c:pt idx="7336">
                  <c:v>143.23665046691889</c:v>
                </c:pt>
                <c:pt idx="7337">
                  <c:v>143.40144538879409</c:v>
                </c:pt>
                <c:pt idx="7338">
                  <c:v>143.43440246582031</c:v>
                </c:pt>
                <c:pt idx="7339">
                  <c:v>143.40144538879409</c:v>
                </c:pt>
                <c:pt idx="7340">
                  <c:v>143.43440246582031</c:v>
                </c:pt>
                <c:pt idx="7341">
                  <c:v>143.56624031066906</c:v>
                </c:pt>
                <c:pt idx="7342">
                  <c:v>143.20369148254395</c:v>
                </c:pt>
                <c:pt idx="7343">
                  <c:v>143.43440246582031</c:v>
                </c:pt>
                <c:pt idx="7344">
                  <c:v>143.59919738769543</c:v>
                </c:pt>
                <c:pt idx="7345">
                  <c:v>143.20369148254395</c:v>
                </c:pt>
                <c:pt idx="7346">
                  <c:v>143.43440246582031</c:v>
                </c:pt>
                <c:pt idx="7347">
                  <c:v>143.46736145019537</c:v>
                </c:pt>
                <c:pt idx="7348">
                  <c:v>143.69807434082031</c:v>
                </c:pt>
                <c:pt idx="7349">
                  <c:v>143.63215827941895</c:v>
                </c:pt>
                <c:pt idx="7350">
                  <c:v>143.50032234191897</c:v>
                </c:pt>
                <c:pt idx="7351">
                  <c:v>143.50032234191897</c:v>
                </c:pt>
                <c:pt idx="7352">
                  <c:v>143.30256843566897</c:v>
                </c:pt>
                <c:pt idx="7353">
                  <c:v>143.46736335754403</c:v>
                </c:pt>
                <c:pt idx="7354">
                  <c:v>143.30256843566897</c:v>
                </c:pt>
                <c:pt idx="7355">
                  <c:v>143.26960945129397</c:v>
                </c:pt>
                <c:pt idx="7356">
                  <c:v>143.23665046691889</c:v>
                </c:pt>
                <c:pt idx="7357">
                  <c:v>143.26960754394526</c:v>
                </c:pt>
                <c:pt idx="7358">
                  <c:v>143.23665046691889</c:v>
                </c:pt>
                <c:pt idx="7359">
                  <c:v>143.23664855957031</c:v>
                </c:pt>
                <c:pt idx="7360">
                  <c:v>143.13777351379397</c:v>
                </c:pt>
                <c:pt idx="7361">
                  <c:v>143.33552551269537</c:v>
                </c:pt>
                <c:pt idx="7362">
                  <c:v>143.30256843566897</c:v>
                </c:pt>
                <c:pt idx="7363">
                  <c:v>143.23665046691889</c:v>
                </c:pt>
                <c:pt idx="7364">
                  <c:v>143.30256843566897</c:v>
                </c:pt>
                <c:pt idx="7365">
                  <c:v>143.50032234191897</c:v>
                </c:pt>
                <c:pt idx="7366">
                  <c:v>143.36848640441906</c:v>
                </c:pt>
                <c:pt idx="7367">
                  <c:v>143.13777351379397</c:v>
                </c:pt>
                <c:pt idx="7368">
                  <c:v>143.13777351379397</c:v>
                </c:pt>
                <c:pt idx="7369">
                  <c:v>143.07185554504395</c:v>
                </c:pt>
                <c:pt idx="7370">
                  <c:v>143.13777351379397</c:v>
                </c:pt>
                <c:pt idx="7371">
                  <c:v>143.33552742004397</c:v>
                </c:pt>
                <c:pt idx="7372">
                  <c:v>143.20369148254395</c:v>
                </c:pt>
                <c:pt idx="7373">
                  <c:v>143.36848640441906</c:v>
                </c:pt>
                <c:pt idx="7374">
                  <c:v>143.23665046691889</c:v>
                </c:pt>
                <c:pt idx="7375">
                  <c:v>143.40144538879409</c:v>
                </c:pt>
                <c:pt idx="7376">
                  <c:v>143.20369148254395</c:v>
                </c:pt>
                <c:pt idx="7377">
                  <c:v>143.20369148254395</c:v>
                </c:pt>
                <c:pt idx="7378">
                  <c:v>143.33552742004397</c:v>
                </c:pt>
                <c:pt idx="7379">
                  <c:v>143.46736145019537</c:v>
                </c:pt>
                <c:pt idx="7380">
                  <c:v>143.33552551269537</c:v>
                </c:pt>
                <c:pt idx="7381">
                  <c:v>143.36848449707037</c:v>
                </c:pt>
                <c:pt idx="7382">
                  <c:v>143.43440246582031</c:v>
                </c:pt>
                <c:pt idx="7383">
                  <c:v>143.40144348144537</c:v>
                </c:pt>
                <c:pt idx="7384">
                  <c:v>143.26960754394526</c:v>
                </c:pt>
                <c:pt idx="7385">
                  <c:v>143.17073059082026</c:v>
                </c:pt>
                <c:pt idx="7386">
                  <c:v>143.30256843566897</c:v>
                </c:pt>
                <c:pt idx="7387">
                  <c:v>143.33552551269537</c:v>
                </c:pt>
                <c:pt idx="7388">
                  <c:v>143.10481262207026</c:v>
                </c:pt>
                <c:pt idx="7389">
                  <c:v>142.87410163879397</c:v>
                </c:pt>
                <c:pt idx="7390">
                  <c:v>143.17073059082026</c:v>
                </c:pt>
                <c:pt idx="7391">
                  <c:v>142.77522468566895</c:v>
                </c:pt>
                <c:pt idx="7392">
                  <c:v>142.87410163879397</c:v>
                </c:pt>
                <c:pt idx="7393">
                  <c:v>142.77522468566895</c:v>
                </c:pt>
                <c:pt idx="7394">
                  <c:v>142.74226570129395</c:v>
                </c:pt>
                <c:pt idx="7395">
                  <c:v>142.77522468566895</c:v>
                </c:pt>
                <c:pt idx="7396">
                  <c:v>142.84114265441897</c:v>
                </c:pt>
                <c:pt idx="7397">
                  <c:v>142.87410163879397</c:v>
                </c:pt>
                <c:pt idx="7398">
                  <c:v>142.80818176269537</c:v>
                </c:pt>
                <c:pt idx="7399">
                  <c:v>142.94001960754397</c:v>
                </c:pt>
                <c:pt idx="7400">
                  <c:v>142.97297859191895</c:v>
                </c:pt>
                <c:pt idx="7401">
                  <c:v>142.97297859191895</c:v>
                </c:pt>
                <c:pt idx="7402">
                  <c:v>143.03889465332031</c:v>
                </c:pt>
                <c:pt idx="7403">
                  <c:v>142.90706062316889</c:v>
                </c:pt>
                <c:pt idx="7404">
                  <c:v>142.87410163879397</c:v>
                </c:pt>
                <c:pt idx="7405">
                  <c:v>143.07185363769531</c:v>
                </c:pt>
                <c:pt idx="7406">
                  <c:v>143.07185363769531</c:v>
                </c:pt>
                <c:pt idx="7407">
                  <c:v>142.84114074707037</c:v>
                </c:pt>
                <c:pt idx="7408">
                  <c:v>142.77522277832026</c:v>
                </c:pt>
                <c:pt idx="7409">
                  <c:v>142.90706062316889</c:v>
                </c:pt>
                <c:pt idx="7410">
                  <c:v>143.00593757629403</c:v>
                </c:pt>
                <c:pt idx="7411">
                  <c:v>142.87410163879397</c:v>
                </c:pt>
                <c:pt idx="7412">
                  <c:v>143.07185363769531</c:v>
                </c:pt>
                <c:pt idx="7413">
                  <c:v>143.17073059082026</c:v>
                </c:pt>
                <c:pt idx="7414">
                  <c:v>143.30256652832031</c:v>
                </c:pt>
                <c:pt idx="7415">
                  <c:v>142.97297668457031</c:v>
                </c:pt>
                <c:pt idx="7416">
                  <c:v>143.03889656066897</c:v>
                </c:pt>
                <c:pt idx="7417">
                  <c:v>143.03889656066897</c:v>
                </c:pt>
                <c:pt idx="7418">
                  <c:v>142.94001960754397</c:v>
                </c:pt>
                <c:pt idx="7419">
                  <c:v>142.97297859191895</c:v>
                </c:pt>
                <c:pt idx="7420">
                  <c:v>143.10481452941889</c:v>
                </c:pt>
                <c:pt idx="7421">
                  <c:v>143.10481452941889</c:v>
                </c:pt>
                <c:pt idx="7422">
                  <c:v>142.94001960754397</c:v>
                </c:pt>
                <c:pt idx="7423">
                  <c:v>142.97297859191895</c:v>
                </c:pt>
                <c:pt idx="7424">
                  <c:v>142.87410163879397</c:v>
                </c:pt>
                <c:pt idx="7425">
                  <c:v>142.77522468566895</c:v>
                </c:pt>
                <c:pt idx="7426">
                  <c:v>142.90706062316889</c:v>
                </c:pt>
                <c:pt idx="7427">
                  <c:v>142.67634773254397</c:v>
                </c:pt>
                <c:pt idx="7428">
                  <c:v>142.57747077941895</c:v>
                </c:pt>
                <c:pt idx="7429">
                  <c:v>142.57747077941895</c:v>
                </c:pt>
                <c:pt idx="7430">
                  <c:v>142.87410163879397</c:v>
                </c:pt>
                <c:pt idx="7431">
                  <c:v>142.97297859191895</c:v>
                </c:pt>
                <c:pt idx="7432">
                  <c:v>143.20369148254395</c:v>
                </c:pt>
                <c:pt idx="7433">
                  <c:v>143.00593757629403</c:v>
                </c:pt>
                <c:pt idx="7434">
                  <c:v>142.87410163879397</c:v>
                </c:pt>
                <c:pt idx="7435">
                  <c:v>142.80818367004397</c:v>
                </c:pt>
                <c:pt idx="7436">
                  <c:v>142.94001960754397</c:v>
                </c:pt>
                <c:pt idx="7437">
                  <c:v>142.84114265441897</c:v>
                </c:pt>
                <c:pt idx="7438">
                  <c:v>142.97297859191895</c:v>
                </c:pt>
                <c:pt idx="7439">
                  <c:v>143.10481452941889</c:v>
                </c:pt>
                <c:pt idx="7440">
                  <c:v>143.10481452941889</c:v>
                </c:pt>
                <c:pt idx="7441">
                  <c:v>143.13777351379397</c:v>
                </c:pt>
                <c:pt idx="7442">
                  <c:v>142.97297859191895</c:v>
                </c:pt>
                <c:pt idx="7443">
                  <c:v>143.07185554504395</c:v>
                </c:pt>
                <c:pt idx="7444">
                  <c:v>142.80818367004397</c:v>
                </c:pt>
                <c:pt idx="7445">
                  <c:v>142.74226570129395</c:v>
                </c:pt>
                <c:pt idx="7446">
                  <c:v>143.03889656066897</c:v>
                </c:pt>
                <c:pt idx="7447">
                  <c:v>143.07185554504395</c:v>
                </c:pt>
                <c:pt idx="7448">
                  <c:v>142.84114265441897</c:v>
                </c:pt>
                <c:pt idx="7449">
                  <c:v>142.77522468566895</c:v>
                </c:pt>
                <c:pt idx="7450">
                  <c:v>142.77522468566895</c:v>
                </c:pt>
                <c:pt idx="7451">
                  <c:v>142.70930671691895</c:v>
                </c:pt>
                <c:pt idx="7452">
                  <c:v>142.94001960754397</c:v>
                </c:pt>
                <c:pt idx="7453">
                  <c:v>143.13777351379397</c:v>
                </c:pt>
                <c:pt idx="7454">
                  <c:v>142.87410163879397</c:v>
                </c:pt>
                <c:pt idx="7455">
                  <c:v>142.97297859191895</c:v>
                </c:pt>
                <c:pt idx="7456">
                  <c:v>142.84114265441897</c:v>
                </c:pt>
                <c:pt idx="7457">
                  <c:v>143.20369148254395</c:v>
                </c:pt>
                <c:pt idx="7458">
                  <c:v>143.03889656066897</c:v>
                </c:pt>
                <c:pt idx="7459">
                  <c:v>142.94001770019531</c:v>
                </c:pt>
                <c:pt idx="7460">
                  <c:v>142.97297859191895</c:v>
                </c:pt>
                <c:pt idx="7461">
                  <c:v>142.84114265441897</c:v>
                </c:pt>
                <c:pt idx="7462">
                  <c:v>142.74226570129395</c:v>
                </c:pt>
                <c:pt idx="7463">
                  <c:v>142.80818367004397</c:v>
                </c:pt>
                <c:pt idx="7464">
                  <c:v>142.77522468566895</c:v>
                </c:pt>
                <c:pt idx="7465">
                  <c:v>142.67634773254397</c:v>
                </c:pt>
                <c:pt idx="7466">
                  <c:v>142.54451179504389</c:v>
                </c:pt>
                <c:pt idx="7467">
                  <c:v>142.84114265441897</c:v>
                </c:pt>
                <c:pt idx="7468">
                  <c:v>142.80818367004397</c:v>
                </c:pt>
                <c:pt idx="7469">
                  <c:v>142.87410163879397</c:v>
                </c:pt>
                <c:pt idx="7470">
                  <c:v>142.67634773254397</c:v>
                </c:pt>
                <c:pt idx="7471">
                  <c:v>142.57747077941895</c:v>
                </c:pt>
                <c:pt idx="7472">
                  <c:v>142.51155281066895</c:v>
                </c:pt>
                <c:pt idx="7473">
                  <c:v>142.41267585754397</c:v>
                </c:pt>
                <c:pt idx="7474">
                  <c:v>142.57747077941895</c:v>
                </c:pt>
                <c:pt idx="7475">
                  <c:v>142.54451179504389</c:v>
                </c:pt>
                <c:pt idx="7476">
                  <c:v>142.44563484191895</c:v>
                </c:pt>
                <c:pt idx="7477">
                  <c:v>142.37971687316895</c:v>
                </c:pt>
                <c:pt idx="7478">
                  <c:v>142.67634773254397</c:v>
                </c:pt>
                <c:pt idx="7479">
                  <c:v>142.70930671691895</c:v>
                </c:pt>
                <c:pt idx="7480">
                  <c:v>142.70930671691895</c:v>
                </c:pt>
                <c:pt idx="7481">
                  <c:v>142.84114265441897</c:v>
                </c:pt>
                <c:pt idx="7482">
                  <c:v>142.77522468566895</c:v>
                </c:pt>
                <c:pt idx="7483">
                  <c:v>142.87410163879397</c:v>
                </c:pt>
                <c:pt idx="7484">
                  <c:v>142.84114265441897</c:v>
                </c:pt>
                <c:pt idx="7485">
                  <c:v>143.33552742004397</c:v>
                </c:pt>
                <c:pt idx="7486">
                  <c:v>143.10481452941889</c:v>
                </c:pt>
                <c:pt idx="7487">
                  <c:v>143.00593757629403</c:v>
                </c:pt>
                <c:pt idx="7488">
                  <c:v>143.10481452941889</c:v>
                </c:pt>
                <c:pt idx="7489">
                  <c:v>143.00593757629403</c:v>
                </c:pt>
                <c:pt idx="7490">
                  <c:v>142.74226570129395</c:v>
                </c:pt>
                <c:pt idx="7491">
                  <c:v>143.00593757629403</c:v>
                </c:pt>
                <c:pt idx="7492">
                  <c:v>142.97297859191895</c:v>
                </c:pt>
                <c:pt idx="7493">
                  <c:v>142.87410163879397</c:v>
                </c:pt>
                <c:pt idx="7494">
                  <c:v>142.87410163879397</c:v>
                </c:pt>
                <c:pt idx="7495">
                  <c:v>142.51155281066895</c:v>
                </c:pt>
                <c:pt idx="7496">
                  <c:v>142.64338874816889</c:v>
                </c:pt>
                <c:pt idx="7497">
                  <c:v>142.41267585754397</c:v>
                </c:pt>
                <c:pt idx="7498">
                  <c:v>142.47859382629397</c:v>
                </c:pt>
                <c:pt idx="7499">
                  <c:v>142.64338874816889</c:v>
                </c:pt>
                <c:pt idx="7500">
                  <c:v>142.47859382629397</c:v>
                </c:pt>
                <c:pt idx="7501">
                  <c:v>142.70930671691895</c:v>
                </c:pt>
                <c:pt idx="7502">
                  <c:v>142.54451179504389</c:v>
                </c:pt>
                <c:pt idx="7503">
                  <c:v>142.64338874816889</c:v>
                </c:pt>
                <c:pt idx="7504">
                  <c:v>142.87410163879397</c:v>
                </c:pt>
                <c:pt idx="7505">
                  <c:v>142.54451179504389</c:v>
                </c:pt>
                <c:pt idx="7506">
                  <c:v>142.57747077941895</c:v>
                </c:pt>
                <c:pt idx="7507">
                  <c:v>142.61042976379397</c:v>
                </c:pt>
                <c:pt idx="7508">
                  <c:v>142.70930671691895</c:v>
                </c:pt>
                <c:pt idx="7509">
                  <c:v>142.44563484191895</c:v>
                </c:pt>
                <c:pt idx="7510">
                  <c:v>142.70930671691895</c:v>
                </c:pt>
                <c:pt idx="7511">
                  <c:v>142.74226570129395</c:v>
                </c:pt>
                <c:pt idx="7512">
                  <c:v>142.67634773254397</c:v>
                </c:pt>
                <c:pt idx="7513">
                  <c:v>142.84114265441897</c:v>
                </c:pt>
                <c:pt idx="7514">
                  <c:v>142.51155281066895</c:v>
                </c:pt>
                <c:pt idx="7515">
                  <c:v>142.7422637939452</c:v>
                </c:pt>
                <c:pt idx="7516">
                  <c:v>142.41267776489252</c:v>
                </c:pt>
                <c:pt idx="7517">
                  <c:v>142.57747077941895</c:v>
                </c:pt>
                <c:pt idx="7518">
                  <c:v>142.84114265441897</c:v>
                </c:pt>
                <c:pt idx="7519">
                  <c:v>142.57747077941895</c:v>
                </c:pt>
                <c:pt idx="7520">
                  <c:v>142.54451179504389</c:v>
                </c:pt>
                <c:pt idx="7521">
                  <c:v>142.47859382629397</c:v>
                </c:pt>
                <c:pt idx="7522">
                  <c:v>142.64338874816889</c:v>
                </c:pt>
                <c:pt idx="7523">
                  <c:v>142.64338874816889</c:v>
                </c:pt>
                <c:pt idx="7524">
                  <c:v>142.44563484191895</c:v>
                </c:pt>
                <c:pt idx="7525">
                  <c:v>142.54451179504389</c:v>
                </c:pt>
                <c:pt idx="7526">
                  <c:v>142.80818367004397</c:v>
                </c:pt>
                <c:pt idx="7527">
                  <c:v>142.61042976379397</c:v>
                </c:pt>
                <c:pt idx="7528">
                  <c:v>142.77522468566895</c:v>
                </c:pt>
                <c:pt idx="7529">
                  <c:v>142.70930671691895</c:v>
                </c:pt>
                <c:pt idx="7530">
                  <c:v>142.51155281066895</c:v>
                </c:pt>
                <c:pt idx="7531">
                  <c:v>142.51155281066895</c:v>
                </c:pt>
                <c:pt idx="7532">
                  <c:v>142.51155281066895</c:v>
                </c:pt>
                <c:pt idx="7533">
                  <c:v>142.97297859191895</c:v>
                </c:pt>
                <c:pt idx="7534">
                  <c:v>142.90706062316889</c:v>
                </c:pt>
                <c:pt idx="7535">
                  <c:v>142.77522468566895</c:v>
                </c:pt>
                <c:pt idx="7536">
                  <c:v>142.90706062316889</c:v>
                </c:pt>
                <c:pt idx="7537">
                  <c:v>142.80818367004397</c:v>
                </c:pt>
                <c:pt idx="7538">
                  <c:v>142.90706062316889</c:v>
                </c:pt>
                <c:pt idx="7539">
                  <c:v>142.84114074707037</c:v>
                </c:pt>
                <c:pt idx="7540">
                  <c:v>142.54451179504389</c:v>
                </c:pt>
                <c:pt idx="7541">
                  <c:v>142.64338684082031</c:v>
                </c:pt>
                <c:pt idx="7542">
                  <c:v>142.77522277832026</c:v>
                </c:pt>
                <c:pt idx="7543">
                  <c:v>142.64338874816889</c:v>
                </c:pt>
                <c:pt idx="7544">
                  <c:v>142.41267585754397</c:v>
                </c:pt>
                <c:pt idx="7545">
                  <c:v>142.64338874816889</c:v>
                </c:pt>
                <c:pt idx="7546">
                  <c:v>142.94001770019531</c:v>
                </c:pt>
                <c:pt idx="7547">
                  <c:v>142.44563484191895</c:v>
                </c:pt>
                <c:pt idx="7548">
                  <c:v>142.47859382629397</c:v>
                </c:pt>
                <c:pt idx="7549">
                  <c:v>142.67634582519531</c:v>
                </c:pt>
                <c:pt idx="7550">
                  <c:v>142.41267585754397</c:v>
                </c:pt>
                <c:pt idx="7551">
                  <c:v>142.54450988769537</c:v>
                </c:pt>
                <c:pt idx="7552">
                  <c:v>142.57747077941895</c:v>
                </c:pt>
                <c:pt idx="7553">
                  <c:v>142.37971687316895</c:v>
                </c:pt>
                <c:pt idx="7554">
                  <c:v>142.57747077941895</c:v>
                </c:pt>
                <c:pt idx="7555">
                  <c:v>142.37971687316895</c:v>
                </c:pt>
                <c:pt idx="7556">
                  <c:v>142.44563484191895</c:v>
                </c:pt>
                <c:pt idx="7557">
                  <c:v>142.74226570129395</c:v>
                </c:pt>
                <c:pt idx="7558">
                  <c:v>142.74226570129395</c:v>
                </c:pt>
                <c:pt idx="7559">
                  <c:v>142.64338874816889</c:v>
                </c:pt>
                <c:pt idx="7560">
                  <c:v>143.00593757629403</c:v>
                </c:pt>
                <c:pt idx="7561">
                  <c:v>142.67634773254397</c:v>
                </c:pt>
                <c:pt idx="7562">
                  <c:v>142.67634773254397</c:v>
                </c:pt>
                <c:pt idx="7563">
                  <c:v>142.84114265441897</c:v>
                </c:pt>
                <c:pt idx="7564">
                  <c:v>142.87410163879397</c:v>
                </c:pt>
                <c:pt idx="7565">
                  <c:v>142.90706062316889</c:v>
                </c:pt>
                <c:pt idx="7566">
                  <c:v>142.84114265441897</c:v>
                </c:pt>
                <c:pt idx="7567">
                  <c:v>142.77522468566895</c:v>
                </c:pt>
                <c:pt idx="7568">
                  <c:v>142.97297859191895</c:v>
                </c:pt>
                <c:pt idx="7569">
                  <c:v>143.07185554504395</c:v>
                </c:pt>
                <c:pt idx="7570">
                  <c:v>143.23665046691889</c:v>
                </c:pt>
                <c:pt idx="7571">
                  <c:v>142.94001960754397</c:v>
                </c:pt>
                <c:pt idx="7572">
                  <c:v>142.77522468566895</c:v>
                </c:pt>
                <c:pt idx="7573">
                  <c:v>143.13777351379397</c:v>
                </c:pt>
                <c:pt idx="7574">
                  <c:v>142.87410163879397</c:v>
                </c:pt>
                <c:pt idx="7575">
                  <c:v>142.90706062316889</c:v>
                </c:pt>
                <c:pt idx="7576">
                  <c:v>142.74226570129395</c:v>
                </c:pt>
                <c:pt idx="7577">
                  <c:v>142.64338874816889</c:v>
                </c:pt>
                <c:pt idx="7578">
                  <c:v>142.51155281066895</c:v>
                </c:pt>
                <c:pt idx="7579">
                  <c:v>142.87410163879397</c:v>
                </c:pt>
                <c:pt idx="7580">
                  <c:v>142.70930671691895</c:v>
                </c:pt>
                <c:pt idx="7581">
                  <c:v>143.00593757629403</c:v>
                </c:pt>
                <c:pt idx="7582">
                  <c:v>142.74226570129395</c:v>
                </c:pt>
                <c:pt idx="7583">
                  <c:v>142.80818367004397</c:v>
                </c:pt>
                <c:pt idx="7584">
                  <c:v>142.77522468566895</c:v>
                </c:pt>
                <c:pt idx="7585">
                  <c:v>142.70930671691895</c:v>
                </c:pt>
                <c:pt idx="7586">
                  <c:v>142.84114265441897</c:v>
                </c:pt>
                <c:pt idx="7587">
                  <c:v>142.94001770019531</c:v>
                </c:pt>
                <c:pt idx="7588">
                  <c:v>143.03889465332031</c:v>
                </c:pt>
                <c:pt idx="7589">
                  <c:v>143.07185554504395</c:v>
                </c:pt>
                <c:pt idx="7590">
                  <c:v>142.80818367004397</c:v>
                </c:pt>
                <c:pt idx="7591">
                  <c:v>142.97297859191895</c:v>
                </c:pt>
                <c:pt idx="7592">
                  <c:v>142.97297668457031</c:v>
                </c:pt>
                <c:pt idx="7593">
                  <c:v>142.87409973144526</c:v>
                </c:pt>
                <c:pt idx="7594">
                  <c:v>143.07185554504395</c:v>
                </c:pt>
                <c:pt idx="7595">
                  <c:v>143.20368957519526</c:v>
                </c:pt>
                <c:pt idx="7596">
                  <c:v>143.40144348144537</c:v>
                </c:pt>
                <c:pt idx="7597">
                  <c:v>142.87410163879397</c:v>
                </c:pt>
                <c:pt idx="7598">
                  <c:v>143.03889656066897</c:v>
                </c:pt>
                <c:pt idx="7599">
                  <c:v>142.84114265441897</c:v>
                </c:pt>
                <c:pt idx="7600">
                  <c:v>143.20368957519526</c:v>
                </c:pt>
                <c:pt idx="7601">
                  <c:v>143.03889656066897</c:v>
                </c:pt>
                <c:pt idx="7602">
                  <c:v>143.10481262207026</c:v>
                </c:pt>
                <c:pt idx="7603">
                  <c:v>143.07185363769531</c:v>
                </c:pt>
                <c:pt idx="7604">
                  <c:v>142.94001770019531</c:v>
                </c:pt>
                <c:pt idx="7605">
                  <c:v>142.64338874816889</c:v>
                </c:pt>
                <c:pt idx="7606">
                  <c:v>142.74226570129395</c:v>
                </c:pt>
                <c:pt idx="7607">
                  <c:v>142.87409973144526</c:v>
                </c:pt>
                <c:pt idx="7608">
                  <c:v>142.90706062316889</c:v>
                </c:pt>
                <c:pt idx="7609">
                  <c:v>142.84114265441897</c:v>
                </c:pt>
                <c:pt idx="7610">
                  <c:v>143.10481452941889</c:v>
                </c:pt>
                <c:pt idx="7611">
                  <c:v>143.00593757629403</c:v>
                </c:pt>
                <c:pt idx="7612">
                  <c:v>142.87409973144526</c:v>
                </c:pt>
                <c:pt idx="7613">
                  <c:v>142.70930671691895</c:v>
                </c:pt>
                <c:pt idx="7614">
                  <c:v>142.80818367004397</c:v>
                </c:pt>
                <c:pt idx="7615">
                  <c:v>142.94001770019531</c:v>
                </c:pt>
                <c:pt idx="7616">
                  <c:v>142.97297668457031</c:v>
                </c:pt>
                <c:pt idx="7617">
                  <c:v>143.23664855957031</c:v>
                </c:pt>
                <c:pt idx="7618">
                  <c:v>143.07185363769531</c:v>
                </c:pt>
                <c:pt idx="7619">
                  <c:v>143.03889465332031</c:v>
                </c:pt>
                <c:pt idx="7620">
                  <c:v>143.00593566894526</c:v>
                </c:pt>
                <c:pt idx="7621">
                  <c:v>143.40144538879409</c:v>
                </c:pt>
                <c:pt idx="7622">
                  <c:v>143.07185363769531</c:v>
                </c:pt>
                <c:pt idx="7623">
                  <c:v>143.20368957519526</c:v>
                </c:pt>
                <c:pt idx="7624">
                  <c:v>143.03889656066897</c:v>
                </c:pt>
                <c:pt idx="7625">
                  <c:v>143.10481262207026</c:v>
                </c:pt>
                <c:pt idx="7626">
                  <c:v>143.36848449707037</c:v>
                </c:pt>
                <c:pt idx="7627">
                  <c:v>143.10481452941889</c:v>
                </c:pt>
                <c:pt idx="7628">
                  <c:v>143.30256843566897</c:v>
                </c:pt>
                <c:pt idx="7629">
                  <c:v>143.43440246582031</c:v>
                </c:pt>
                <c:pt idx="7630">
                  <c:v>143.46736335754403</c:v>
                </c:pt>
                <c:pt idx="7631">
                  <c:v>143.53327941894531</c:v>
                </c:pt>
                <c:pt idx="7632">
                  <c:v>143.33552551269537</c:v>
                </c:pt>
                <c:pt idx="7633">
                  <c:v>143.26960754394526</c:v>
                </c:pt>
                <c:pt idx="7634">
                  <c:v>143.30256843566897</c:v>
                </c:pt>
                <c:pt idx="7635">
                  <c:v>143.40144348144537</c:v>
                </c:pt>
                <c:pt idx="7636">
                  <c:v>143.03889656066897</c:v>
                </c:pt>
                <c:pt idx="7637">
                  <c:v>143.36848449707037</c:v>
                </c:pt>
                <c:pt idx="7638">
                  <c:v>143.26960754394526</c:v>
                </c:pt>
                <c:pt idx="7639">
                  <c:v>143.17073059082026</c:v>
                </c:pt>
                <c:pt idx="7640">
                  <c:v>142.84114074707037</c:v>
                </c:pt>
                <c:pt idx="7641">
                  <c:v>143.20368957519526</c:v>
                </c:pt>
                <c:pt idx="7642">
                  <c:v>143.03889465332031</c:v>
                </c:pt>
                <c:pt idx="7643">
                  <c:v>143.23665046691889</c:v>
                </c:pt>
                <c:pt idx="7644">
                  <c:v>143.20368957519526</c:v>
                </c:pt>
                <c:pt idx="7645">
                  <c:v>143.07185363769531</c:v>
                </c:pt>
                <c:pt idx="7646">
                  <c:v>143.07185363769531</c:v>
                </c:pt>
                <c:pt idx="7647">
                  <c:v>143.03889656066897</c:v>
                </c:pt>
                <c:pt idx="7648">
                  <c:v>143.10481262207026</c:v>
                </c:pt>
                <c:pt idx="7649">
                  <c:v>143.03889465332031</c:v>
                </c:pt>
                <c:pt idx="7650">
                  <c:v>143.10481262207026</c:v>
                </c:pt>
                <c:pt idx="7651">
                  <c:v>143.26960754394526</c:v>
                </c:pt>
                <c:pt idx="7652">
                  <c:v>143.03889465332031</c:v>
                </c:pt>
                <c:pt idx="7653">
                  <c:v>143.13777160644526</c:v>
                </c:pt>
                <c:pt idx="7654">
                  <c:v>143.03889465332031</c:v>
                </c:pt>
                <c:pt idx="7655">
                  <c:v>143.17073059082026</c:v>
                </c:pt>
                <c:pt idx="7656">
                  <c:v>143.36848449707037</c:v>
                </c:pt>
                <c:pt idx="7657">
                  <c:v>143.03889465332031</c:v>
                </c:pt>
                <c:pt idx="7658">
                  <c:v>143.50032043457031</c:v>
                </c:pt>
                <c:pt idx="7659">
                  <c:v>143.13777160644526</c:v>
                </c:pt>
                <c:pt idx="7660">
                  <c:v>142.84114265441897</c:v>
                </c:pt>
                <c:pt idx="7661">
                  <c:v>142.94001960754397</c:v>
                </c:pt>
                <c:pt idx="7662">
                  <c:v>143.03889465332031</c:v>
                </c:pt>
                <c:pt idx="7663">
                  <c:v>143.10481452941889</c:v>
                </c:pt>
                <c:pt idx="7664">
                  <c:v>143.03889656066897</c:v>
                </c:pt>
                <c:pt idx="7665">
                  <c:v>143.43440246582031</c:v>
                </c:pt>
                <c:pt idx="7666">
                  <c:v>143.23664855957031</c:v>
                </c:pt>
                <c:pt idx="7667">
                  <c:v>143.07185363769531</c:v>
                </c:pt>
                <c:pt idx="7668">
                  <c:v>143.00593757629403</c:v>
                </c:pt>
                <c:pt idx="7669">
                  <c:v>143.10481452941889</c:v>
                </c:pt>
                <c:pt idx="7670">
                  <c:v>143.17073059082026</c:v>
                </c:pt>
                <c:pt idx="7671">
                  <c:v>143.23665046691889</c:v>
                </c:pt>
                <c:pt idx="7672">
                  <c:v>143.30256652832031</c:v>
                </c:pt>
                <c:pt idx="7673">
                  <c:v>143.07185554504395</c:v>
                </c:pt>
                <c:pt idx="7674">
                  <c:v>143.26960945129397</c:v>
                </c:pt>
                <c:pt idx="7675">
                  <c:v>143.30256652832031</c:v>
                </c:pt>
                <c:pt idx="7676">
                  <c:v>143.26960754394526</c:v>
                </c:pt>
                <c:pt idx="7677">
                  <c:v>143.00593757629403</c:v>
                </c:pt>
                <c:pt idx="7678">
                  <c:v>143.17073249816889</c:v>
                </c:pt>
                <c:pt idx="7679">
                  <c:v>143.43440437316895</c:v>
                </c:pt>
                <c:pt idx="7680">
                  <c:v>143.50032043457031</c:v>
                </c:pt>
                <c:pt idx="7681">
                  <c:v>143.46736145019537</c:v>
                </c:pt>
                <c:pt idx="7682">
                  <c:v>143.17073059082026</c:v>
                </c:pt>
                <c:pt idx="7683">
                  <c:v>143.23664855957031</c:v>
                </c:pt>
                <c:pt idx="7684">
                  <c:v>143.07185554504395</c:v>
                </c:pt>
                <c:pt idx="7685">
                  <c:v>143.26960945129397</c:v>
                </c:pt>
                <c:pt idx="7686">
                  <c:v>143.36848449707037</c:v>
                </c:pt>
                <c:pt idx="7687">
                  <c:v>143.17073249816889</c:v>
                </c:pt>
                <c:pt idx="7688">
                  <c:v>143.30256652832031</c:v>
                </c:pt>
                <c:pt idx="7689">
                  <c:v>143.26960754394526</c:v>
                </c:pt>
                <c:pt idx="7690">
                  <c:v>143.36848449707037</c:v>
                </c:pt>
                <c:pt idx="7691">
                  <c:v>143.66511535644531</c:v>
                </c:pt>
                <c:pt idx="7692">
                  <c:v>143.69807434082031</c:v>
                </c:pt>
                <c:pt idx="7693">
                  <c:v>143.43440246582031</c:v>
                </c:pt>
                <c:pt idx="7694">
                  <c:v>143.66511535644531</c:v>
                </c:pt>
                <c:pt idx="7695">
                  <c:v>143.43440246582031</c:v>
                </c:pt>
                <c:pt idx="7696">
                  <c:v>143.36848449707037</c:v>
                </c:pt>
                <c:pt idx="7697">
                  <c:v>143.03889465332031</c:v>
                </c:pt>
                <c:pt idx="7698">
                  <c:v>143.36848449707037</c:v>
                </c:pt>
                <c:pt idx="7699">
                  <c:v>143.20368957519526</c:v>
                </c:pt>
                <c:pt idx="7700">
                  <c:v>143.20368957519526</c:v>
                </c:pt>
                <c:pt idx="7701">
                  <c:v>143.03889656066897</c:v>
                </c:pt>
                <c:pt idx="7702">
                  <c:v>143.23665046691889</c:v>
                </c:pt>
                <c:pt idx="7703">
                  <c:v>143.30256843566897</c:v>
                </c:pt>
                <c:pt idx="7704">
                  <c:v>143.26960945129397</c:v>
                </c:pt>
                <c:pt idx="7705">
                  <c:v>143.40144538879409</c:v>
                </c:pt>
                <c:pt idx="7706">
                  <c:v>143.17073059082026</c:v>
                </c:pt>
                <c:pt idx="7707">
                  <c:v>143.10481262207026</c:v>
                </c:pt>
                <c:pt idx="7708">
                  <c:v>143.13777160644526</c:v>
                </c:pt>
                <c:pt idx="7709">
                  <c:v>143.20369148254395</c:v>
                </c:pt>
                <c:pt idx="7710">
                  <c:v>143.46736145019537</c:v>
                </c:pt>
                <c:pt idx="7711">
                  <c:v>143.33552551269537</c:v>
                </c:pt>
                <c:pt idx="7712">
                  <c:v>143.20368957519526</c:v>
                </c:pt>
                <c:pt idx="7713">
                  <c:v>143.20368957519526</c:v>
                </c:pt>
                <c:pt idx="7714">
                  <c:v>143.30256652832031</c:v>
                </c:pt>
                <c:pt idx="7715">
                  <c:v>143.30256843566897</c:v>
                </c:pt>
                <c:pt idx="7716">
                  <c:v>143.30256652832031</c:v>
                </c:pt>
                <c:pt idx="7717">
                  <c:v>143.30256652832031</c:v>
                </c:pt>
                <c:pt idx="7718">
                  <c:v>143.07185363769531</c:v>
                </c:pt>
                <c:pt idx="7719">
                  <c:v>143.33552551269537</c:v>
                </c:pt>
                <c:pt idx="7720">
                  <c:v>143.33552551269537</c:v>
                </c:pt>
                <c:pt idx="7721">
                  <c:v>143.03889465332031</c:v>
                </c:pt>
                <c:pt idx="7722">
                  <c:v>143.03889465332031</c:v>
                </c:pt>
                <c:pt idx="7723">
                  <c:v>143.30256652832031</c:v>
                </c:pt>
                <c:pt idx="7724">
                  <c:v>142.90705871582031</c:v>
                </c:pt>
                <c:pt idx="7725">
                  <c:v>143.03889465332031</c:v>
                </c:pt>
                <c:pt idx="7726">
                  <c:v>143.07185363769531</c:v>
                </c:pt>
                <c:pt idx="7727">
                  <c:v>142.97297668457031</c:v>
                </c:pt>
                <c:pt idx="7728">
                  <c:v>142.77522468566895</c:v>
                </c:pt>
                <c:pt idx="7729">
                  <c:v>143.10481262207026</c:v>
                </c:pt>
                <c:pt idx="7730">
                  <c:v>142.94001960754397</c:v>
                </c:pt>
                <c:pt idx="7731">
                  <c:v>142.61042785644537</c:v>
                </c:pt>
                <c:pt idx="7732">
                  <c:v>142.90705871582031</c:v>
                </c:pt>
                <c:pt idx="7733">
                  <c:v>142.84114074707037</c:v>
                </c:pt>
                <c:pt idx="7734">
                  <c:v>142.74226570129395</c:v>
                </c:pt>
                <c:pt idx="7735">
                  <c:v>142.94001960754397</c:v>
                </c:pt>
                <c:pt idx="7736">
                  <c:v>142.84114265441897</c:v>
                </c:pt>
                <c:pt idx="7737">
                  <c:v>142.64338874816889</c:v>
                </c:pt>
                <c:pt idx="7738">
                  <c:v>142.87409973144526</c:v>
                </c:pt>
                <c:pt idx="7739">
                  <c:v>142.77522468566895</c:v>
                </c:pt>
                <c:pt idx="7740">
                  <c:v>142.80818176269537</c:v>
                </c:pt>
                <c:pt idx="7741">
                  <c:v>142.84114265441897</c:v>
                </c:pt>
                <c:pt idx="7742">
                  <c:v>142.84114074707037</c:v>
                </c:pt>
                <c:pt idx="7743">
                  <c:v>142.94001770019531</c:v>
                </c:pt>
                <c:pt idx="7744">
                  <c:v>142.97297668457031</c:v>
                </c:pt>
                <c:pt idx="7745">
                  <c:v>142.94001960754397</c:v>
                </c:pt>
                <c:pt idx="7746">
                  <c:v>143.00593757629403</c:v>
                </c:pt>
                <c:pt idx="7747">
                  <c:v>143.03889465332031</c:v>
                </c:pt>
                <c:pt idx="7748">
                  <c:v>142.94001960754397</c:v>
                </c:pt>
                <c:pt idx="7749">
                  <c:v>142.80818367004397</c:v>
                </c:pt>
                <c:pt idx="7750">
                  <c:v>142.61042976379397</c:v>
                </c:pt>
                <c:pt idx="7751">
                  <c:v>143.03889656066897</c:v>
                </c:pt>
                <c:pt idx="7752">
                  <c:v>142.90706062316889</c:v>
                </c:pt>
                <c:pt idx="7753">
                  <c:v>142.70930671691895</c:v>
                </c:pt>
                <c:pt idx="7754">
                  <c:v>142.61042976379397</c:v>
                </c:pt>
                <c:pt idx="7755">
                  <c:v>142.47859382629397</c:v>
                </c:pt>
                <c:pt idx="7756">
                  <c:v>142.47859382629397</c:v>
                </c:pt>
                <c:pt idx="7757">
                  <c:v>142.61042976379397</c:v>
                </c:pt>
                <c:pt idx="7758">
                  <c:v>142.24788093566895</c:v>
                </c:pt>
                <c:pt idx="7759">
                  <c:v>142.61042976379397</c:v>
                </c:pt>
                <c:pt idx="7760">
                  <c:v>142.80818367004397</c:v>
                </c:pt>
                <c:pt idx="7761">
                  <c:v>142.34675788879403</c:v>
                </c:pt>
                <c:pt idx="7762">
                  <c:v>142.87410163879397</c:v>
                </c:pt>
                <c:pt idx="7763">
                  <c:v>142.37971687316895</c:v>
                </c:pt>
                <c:pt idx="7764">
                  <c:v>142.61042976379397</c:v>
                </c:pt>
                <c:pt idx="7765">
                  <c:v>142.54451179504389</c:v>
                </c:pt>
                <c:pt idx="7766">
                  <c:v>142.67634773254397</c:v>
                </c:pt>
                <c:pt idx="7767">
                  <c:v>142.67634773254397</c:v>
                </c:pt>
                <c:pt idx="7768">
                  <c:v>142.7422637939452</c:v>
                </c:pt>
                <c:pt idx="7769">
                  <c:v>142.7422637939452</c:v>
                </c:pt>
                <c:pt idx="7770">
                  <c:v>142.64338874816889</c:v>
                </c:pt>
                <c:pt idx="7771">
                  <c:v>142.67634773254397</c:v>
                </c:pt>
                <c:pt idx="7772">
                  <c:v>142.57747077941895</c:v>
                </c:pt>
                <c:pt idx="7773">
                  <c:v>142.67634773254397</c:v>
                </c:pt>
                <c:pt idx="7774">
                  <c:v>142.74226570129395</c:v>
                </c:pt>
                <c:pt idx="7775">
                  <c:v>142.74226570129395</c:v>
                </c:pt>
                <c:pt idx="7776">
                  <c:v>142.64338874816889</c:v>
                </c:pt>
                <c:pt idx="7777">
                  <c:v>142.64338874816889</c:v>
                </c:pt>
                <c:pt idx="7778">
                  <c:v>142.67634773254397</c:v>
                </c:pt>
                <c:pt idx="7779">
                  <c:v>142.74226570129395</c:v>
                </c:pt>
                <c:pt idx="7780">
                  <c:v>142.90706062316889</c:v>
                </c:pt>
                <c:pt idx="7781">
                  <c:v>142.64338874816889</c:v>
                </c:pt>
                <c:pt idx="7782">
                  <c:v>142.77522468566895</c:v>
                </c:pt>
                <c:pt idx="7783">
                  <c:v>142.80818367004397</c:v>
                </c:pt>
                <c:pt idx="7784">
                  <c:v>142.61042976379397</c:v>
                </c:pt>
                <c:pt idx="7785">
                  <c:v>142.84114265441897</c:v>
                </c:pt>
                <c:pt idx="7786">
                  <c:v>143.26960945129397</c:v>
                </c:pt>
                <c:pt idx="7787">
                  <c:v>142.84114265441897</c:v>
                </c:pt>
                <c:pt idx="7788">
                  <c:v>143.10481452941889</c:v>
                </c:pt>
                <c:pt idx="7789">
                  <c:v>142.90706062316889</c:v>
                </c:pt>
                <c:pt idx="7790">
                  <c:v>143.00593757629403</c:v>
                </c:pt>
                <c:pt idx="7791">
                  <c:v>142.67634773254397</c:v>
                </c:pt>
                <c:pt idx="7792">
                  <c:v>142.97297859191895</c:v>
                </c:pt>
                <c:pt idx="7793">
                  <c:v>142.87410163879397</c:v>
                </c:pt>
                <c:pt idx="7794">
                  <c:v>142.84114265441897</c:v>
                </c:pt>
                <c:pt idx="7795">
                  <c:v>142.77522468566895</c:v>
                </c:pt>
                <c:pt idx="7796">
                  <c:v>142.87410163879397</c:v>
                </c:pt>
                <c:pt idx="7797">
                  <c:v>142.90706062316889</c:v>
                </c:pt>
                <c:pt idx="7798">
                  <c:v>142.97297859191895</c:v>
                </c:pt>
                <c:pt idx="7799">
                  <c:v>143.03889656066897</c:v>
                </c:pt>
                <c:pt idx="7800">
                  <c:v>143.17073249816889</c:v>
                </c:pt>
                <c:pt idx="7801">
                  <c:v>142.87410163879397</c:v>
                </c:pt>
                <c:pt idx="7802">
                  <c:v>142.57747077941895</c:v>
                </c:pt>
                <c:pt idx="7803">
                  <c:v>142.74226570129395</c:v>
                </c:pt>
                <c:pt idx="7804">
                  <c:v>142.74226570129395</c:v>
                </c:pt>
                <c:pt idx="7805">
                  <c:v>142.70930671691895</c:v>
                </c:pt>
                <c:pt idx="7806">
                  <c:v>142.57747268676758</c:v>
                </c:pt>
                <c:pt idx="7807">
                  <c:v>142.31379890441895</c:v>
                </c:pt>
                <c:pt idx="7808">
                  <c:v>142.61042976379397</c:v>
                </c:pt>
                <c:pt idx="7809">
                  <c:v>142.37971687316895</c:v>
                </c:pt>
                <c:pt idx="7810">
                  <c:v>142.47859382629397</c:v>
                </c:pt>
                <c:pt idx="7811">
                  <c:v>142.47859382629397</c:v>
                </c:pt>
                <c:pt idx="7812">
                  <c:v>142.84114265441897</c:v>
                </c:pt>
                <c:pt idx="7813">
                  <c:v>142.77522277832026</c:v>
                </c:pt>
                <c:pt idx="7814">
                  <c:v>142.64338684082031</c:v>
                </c:pt>
                <c:pt idx="7815">
                  <c:v>142.41267585754397</c:v>
                </c:pt>
                <c:pt idx="7816">
                  <c:v>142.41267585754397</c:v>
                </c:pt>
                <c:pt idx="7817">
                  <c:v>142.64338874816889</c:v>
                </c:pt>
                <c:pt idx="7818">
                  <c:v>142.41267585754397</c:v>
                </c:pt>
                <c:pt idx="7819">
                  <c:v>142.41267585754397</c:v>
                </c:pt>
                <c:pt idx="7820">
                  <c:v>142.41267585754397</c:v>
                </c:pt>
                <c:pt idx="7821">
                  <c:v>142.41267585754397</c:v>
                </c:pt>
                <c:pt idx="7822">
                  <c:v>142.18196296691895</c:v>
                </c:pt>
                <c:pt idx="7823">
                  <c:v>142.28083992004397</c:v>
                </c:pt>
                <c:pt idx="7824">
                  <c:v>142.37971687316895</c:v>
                </c:pt>
                <c:pt idx="7825">
                  <c:v>142.37971687316895</c:v>
                </c:pt>
                <c:pt idx="7826">
                  <c:v>142.24788093566895</c:v>
                </c:pt>
                <c:pt idx="7827">
                  <c:v>142.21492195129397</c:v>
                </c:pt>
                <c:pt idx="7828">
                  <c:v>142.11604499816889</c:v>
                </c:pt>
                <c:pt idx="7829">
                  <c:v>142.21492195129397</c:v>
                </c:pt>
                <c:pt idx="7830">
                  <c:v>141.91829299926758</c:v>
                </c:pt>
                <c:pt idx="7831">
                  <c:v>141.75349617004397</c:v>
                </c:pt>
                <c:pt idx="7832">
                  <c:v>141.72053718566897</c:v>
                </c:pt>
                <c:pt idx="7833">
                  <c:v>141.58870315551761</c:v>
                </c:pt>
                <c:pt idx="7834">
                  <c:v>141.72053718566897</c:v>
                </c:pt>
                <c:pt idx="7835">
                  <c:v>141.42390441894531</c:v>
                </c:pt>
                <c:pt idx="7836">
                  <c:v>141.48982238769543</c:v>
                </c:pt>
                <c:pt idx="7837">
                  <c:v>141.45686340332031</c:v>
                </c:pt>
                <c:pt idx="7838">
                  <c:v>141.35798645019543</c:v>
                </c:pt>
                <c:pt idx="7839">
                  <c:v>141.29206848144531</c:v>
                </c:pt>
                <c:pt idx="7840">
                  <c:v>141.42390441894531</c:v>
                </c:pt>
                <c:pt idx="7841">
                  <c:v>141.65461730957031</c:v>
                </c:pt>
                <c:pt idx="7842">
                  <c:v>141.68757629394526</c:v>
                </c:pt>
                <c:pt idx="7843">
                  <c:v>141.78645515441895</c:v>
                </c:pt>
                <c:pt idx="7844">
                  <c:v>141.32502937316897</c:v>
                </c:pt>
                <c:pt idx="7845">
                  <c:v>141.42390632629403</c:v>
                </c:pt>
                <c:pt idx="7846">
                  <c:v>141.32502937316897</c:v>
                </c:pt>
                <c:pt idx="7847">
                  <c:v>141.62166213989252</c:v>
                </c:pt>
                <c:pt idx="7848">
                  <c:v>141.72053527832026</c:v>
                </c:pt>
                <c:pt idx="7849">
                  <c:v>141.42390632629403</c:v>
                </c:pt>
                <c:pt idx="7850">
                  <c:v>141.48982429504395</c:v>
                </c:pt>
                <c:pt idx="7851">
                  <c:v>141.29207229614246</c:v>
                </c:pt>
                <c:pt idx="7852">
                  <c:v>141.42390441894531</c:v>
                </c:pt>
                <c:pt idx="7853">
                  <c:v>141.19319343566895</c:v>
                </c:pt>
                <c:pt idx="7854">
                  <c:v>141.32502746582037</c:v>
                </c:pt>
                <c:pt idx="7855">
                  <c:v>141.29207229614246</c:v>
                </c:pt>
                <c:pt idx="7856">
                  <c:v>141.35799026489258</c:v>
                </c:pt>
                <c:pt idx="7857">
                  <c:v>141.52278518676758</c:v>
                </c:pt>
                <c:pt idx="7858">
                  <c:v>141.62166213989252</c:v>
                </c:pt>
                <c:pt idx="7859">
                  <c:v>141.75349807739261</c:v>
                </c:pt>
                <c:pt idx="7860">
                  <c:v>141.72053909301758</c:v>
                </c:pt>
                <c:pt idx="7861">
                  <c:v>141.85237312316895</c:v>
                </c:pt>
                <c:pt idx="7862">
                  <c:v>141.85237312316895</c:v>
                </c:pt>
                <c:pt idx="7863">
                  <c:v>141.65462112426752</c:v>
                </c:pt>
                <c:pt idx="7864">
                  <c:v>141.75349807739261</c:v>
                </c:pt>
                <c:pt idx="7865">
                  <c:v>141.52278518676758</c:v>
                </c:pt>
                <c:pt idx="7866">
                  <c:v>141.52278518676758</c:v>
                </c:pt>
                <c:pt idx="7867">
                  <c:v>141.29207229614246</c:v>
                </c:pt>
                <c:pt idx="7868">
                  <c:v>141.48982620239261</c:v>
                </c:pt>
                <c:pt idx="7869">
                  <c:v>141.29207038879403</c:v>
                </c:pt>
                <c:pt idx="7870">
                  <c:v>141.32503128051761</c:v>
                </c:pt>
                <c:pt idx="7871">
                  <c:v>141.75349807739261</c:v>
                </c:pt>
                <c:pt idx="7872">
                  <c:v>141.35798835754409</c:v>
                </c:pt>
                <c:pt idx="7873">
                  <c:v>141.32502937316897</c:v>
                </c:pt>
                <c:pt idx="7874">
                  <c:v>141.45686340332031</c:v>
                </c:pt>
                <c:pt idx="7875">
                  <c:v>141.35798645019543</c:v>
                </c:pt>
                <c:pt idx="7876">
                  <c:v>141.25910949707031</c:v>
                </c:pt>
                <c:pt idx="7877">
                  <c:v>141.29206848144531</c:v>
                </c:pt>
                <c:pt idx="7878">
                  <c:v>141.42390441894531</c:v>
                </c:pt>
                <c:pt idx="7879">
                  <c:v>141.22615051269537</c:v>
                </c:pt>
                <c:pt idx="7880">
                  <c:v>141.25911140441895</c:v>
                </c:pt>
                <c:pt idx="7881">
                  <c:v>141.22615051269537</c:v>
                </c:pt>
                <c:pt idx="7882">
                  <c:v>141.32502937316897</c:v>
                </c:pt>
                <c:pt idx="7883">
                  <c:v>140.99543952941897</c:v>
                </c:pt>
                <c:pt idx="7884">
                  <c:v>141.09431648254403</c:v>
                </c:pt>
                <c:pt idx="7885">
                  <c:v>141.06135749816895</c:v>
                </c:pt>
                <c:pt idx="7886">
                  <c:v>141.02839851379409</c:v>
                </c:pt>
                <c:pt idx="7887">
                  <c:v>141.02839851379409</c:v>
                </c:pt>
                <c:pt idx="7888">
                  <c:v>141.06135559082026</c:v>
                </c:pt>
                <c:pt idx="7889">
                  <c:v>140.99543952941897</c:v>
                </c:pt>
                <c:pt idx="7890">
                  <c:v>141.16023635864266</c:v>
                </c:pt>
                <c:pt idx="7891">
                  <c:v>141.25910949707031</c:v>
                </c:pt>
                <c:pt idx="7892">
                  <c:v>141.12727546691895</c:v>
                </c:pt>
                <c:pt idx="7893">
                  <c:v>141.32502937316897</c:v>
                </c:pt>
                <c:pt idx="7894">
                  <c:v>141.42390441894531</c:v>
                </c:pt>
                <c:pt idx="7895">
                  <c:v>141.19319343566895</c:v>
                </c:pt>
                <c:pt idx="7896">
                  <c:v>141.35798645019543</c:v>
                </c:pt>
                <c:pt idx="7897">
                  <c:v>141.12727355957031</c:v>
                </c:pt>
                <c:pt idx="7898">
                  <c:v>141.12727546691895</c:v>
                </c:pt>
                <c:pt idx="7899">
                  <c:v>140.99543952941897</c:v>
                </c:pt>
                <c:pt idx="7900">
                  <c:v>141.22615051269537</c:v>
                </c:pt>
                <c:pt idx="7901">
                  <c:v>141.06135749816895</c:v>
                </c:pt>
                <c:pt idx="7902">
                  <c:v>141.22615051269537</c:v>
                </c:pt>
                <c:pt idx="7903">
                  <c:v>141.02839851379409</c:v>
                </c:pt>
                <c:pt idx="7904">
                  <c:v>140.99543952941897</c:v>
                </c:pt>
                <c:pt idx="7905">
                  <c:v>141.02839660644537</c:v>
                </c:pt>
                <c:pt idx="7906">
                  <c:v>140.96248054504403</c:v>
                </c:pt>
                <c:pt idx="7907">
                  <c:v>140.92951965332031</c:v>
                </c:pt>
                <c:pt idx="7908">
                  <c:v>140.83064270019531</c:v>
                </c:pt>
                <c:pt idx="7909">
                  <c:v>141.09431457519531</c:v>
                </c:pt>
                <c:pt idx="7910">
                  <c:v>141.09431457519531</c:v>
                </c:pt>
                <c:pt idx="7911">
                  <c:v>141.22615051269537</c:v>
                </c:pt>
                <c:pt idx="7912">
                  <c:v>141.09431457519531</c:v>
                </c:pt>
                <c:pt idx="7913">
                  <c:v>140.92951965332031</c:v>
                </c:pt>
                <c:pt idx="7914">
                  <c:v>140.83064460754397</c:v>
                </c:pt>
                <c:pt idx="7915">
                  <c:v>140.92951965332031</c:v>
                </c:pt>
                <c:pt idx="7916">
                  <c:v>140.89656066894526</c:v>
                </c:pt>
                <c:pt idx="7917">
                  <c:v>140.69880676269537</c:v>
                </c:pt>
                <c:pt idx="7918">
                  <c:v>140.92951965332031</c:v>
                </c:pt>
                <c:pt idx="7919">
                  <c:v>140.69880676269537</c:v>
                </c:pt>
                <c:pt idx="7920">
                  <c:v>140.66584777832031</c:v>
                </c:pt>
                <c:pt idx="7921">
                  <c:v>140.73176574707026</c:v>
                </c:pt>
                <c:pt idx="7922">
                  <c:v>140.69880676269537</c:v>
                </c:pt>
                <c:pt idx="7923">
                  <c:v>140.7647247314452</c:v>
                </c:pt>
                <c:pt idx="7924">
                  <c:v>140.99543762207037</c:v>
                </c:pt>
                <c:pt idx="7925">
                  <c:v>140.73176765441895</c:v>
                </c:pt>
                <c:pt idx="7926">
                  <c:v>140.63289070129397</c:v>
                </c:pt>
                <c:pt idx="7927">
                  <c:v>140.83064270019531</c:v>
                </c:pt>
                <c:pt idx="7928">
                  <c:v>140.46809577941895</c:v>
                </c:pt>
                <c:pt idx="7929">
                  <c:v>140.73176574707026</c:v>
                </c:pt>
                <c:pt idx="7930">
                  <c:v>140.33625984191897</c:v>
                </c:pt>
                <c:pt idx="7931">
                  <c:v>140.43513679504397</c:v>
                </c:pt>
                <c:pt idx="7932">
                  <c:v>140.50105476379395</c:v>
                </c:pt>
                <c:pt idx="7933">
                  <c:v>140.20442390441895</c:v>
                </c:pt>
                <c:pt idx="7934">
                  <c:v>140.50105476379395</c:v>
                </c:pt>
                <c:pt idx="7935">
                  <c:v>140.13850593566895</c:v>
                </c:pt>
                <c:pt idx="7936">
                  <c:v>140.23738288879403</c:v>
                </c:pt>
                <c:pt idx="7937">
                  <c:v>140.20442390441895</c:v>
                </c:pt>
                <c:pt idx="7938">
                  <c:v>140.23738288879403</c:v>
                </c:pt>
                <c:pt idx="7939">
                  <c:v>140.43513679504397</c:v>
                </c:pt>
                <c:pt idx="7940">
                  <c:v>140.27034187316895</c:v>
                </c:pt>
                <c:pt idx="7941">
                  <c:v>140.53401374816889</c:v>
                </c:pt>
                <c:pt idx="7942">
                  <c:v>140.53401374816889</c:v>
                </c:pt>
                <c:pt idx="7943">
                  <c:v>140.27034187316895</c:v>
                </c:pt>
                <c:pt idx="7944">
                  <c:v>140.46809577941895</c:v>
                </c:pt>
                <c:pt idx="7945">
                  <c:v>140.36921882629403</c:v>
                </c:pt>
                <c:pt idx="7946">
                  <c:v>140.43513679504397</c:v>
                </c:pt>
                <c:pt idx="7947">
                  <c:v>140.46809768676761</c:v>
                </c:pt>
                <c:pt idx="7948">
                  <c:v>140.17146492004395</c:v>
                </c:pt>
                <c:pt idx="7949">
                  <c:v>140.46809577941895</c:v>
                </c:pt>
                <c:pt idx="7950">
                  <c:v>140.36921882629403</c:v>
                </c:pt>
                <c:pt idx="7951">
                  <c:v>140.27034187316895</c:v>
                </c:pt>
                <c:pt idx="7952">
                  <c:v>140.10554695129403</c:v>
                </c:pt>
                <c:pt idx="7953">
                  <c:v>139.97371101379397</c:v>
                </c:pt>
                <c:pt idx="7954">
                  <c:v>140.13850593566895</c:v>
                </c:pt>
                <c:pt idx="7955">
                  <c:v>140.07258796691895</c:v>
                </c:pt>
                <c:pt idx="7956">
                  <c:v>140.10554695129403</c:v>
                </c:pt>
                <c:pt idx="7957">
                  <c:v>140.07258796691895</c:v>
                </c:pt>
                <c:pt idx="7958">
                  <c:v>140.03962898254397</c:v>
                </c:pt>
                <c:pt idx="7959">
                  <c:v>140.17146492004395</c:v>
                </c:pt>
                <c:pt idx="7960">
                  <c:v>140.13850593566895</c:v>
                </c:pt>
                <c:pt idx="7961">
                  <c:v>140.20442390441895</c:v>
                </c:pt>
                <c:pt idx="7962">
                  <c:v>140.20442390441895</c:v>
                </c:pt>
                <c:pt idx="7963">
                  <c:v>140.10554313659662</c:v>
                </c:pt>
                <c:pt idx="7964">
                  <c:v>140.13850593566895</c:v>
                </c:pt>
                <c:pt idx="7965">
                  <c:v>139.94075202941889</c:v>
                </c:pt>
                <c:pt idx="7966">
                  <c:v>139.77595329284651</c:v>
                </c:pt>
                <c:pt idx="7967">
                  <c:v>139.71003532409662</c:v>
                </c:pt>
                <c:pt idx="7968">
                  <c:v>139.67707633972168</c:v>
                </c:pt>
                <c:pt idx="7969">
                  <c:v>139.67708015441895</c:v>
                </c:pt>
                <c:pt idx="7970">
                  <c:v>139.47932243347168</c:v>
                </c:pt>
                <c:pt idx="7971">
                  <c:v>139.41340446472162</c:v>
                </c:pt>
                <c:pt idx="7972">
                  <c:v>139.41340446472162</c:v>
                </c:pt>
                <c:pt idx="7973">
                  <c:v>139.44636726379397</c:v>
                </c:pt>
                <c:pt idx="7974">
                  <c:v>139.28156852722168</c:v>
                </c:pt>
                <c:pt idx="7975">
                  <c:v>139.21565055847162</c:v>
                </c:pt>
                <c:pt idx="7976">
                  <c:v>139.47932243347168</c:v>
                </c:pt>
                <c:pt idx="7977">
                  <c:v>139.34748458862316</c:v>
                </c:pt>
                <c:pt idx="7978">
                  <c:v>139.47932624816895</c:v>
                </c:pt>
                <c:pt idx="7979">
                  <c:v>139.24860954284662</c:v>
                </c:pt>
                <c:pt idx="7980">
                  <c:v>139.28156852722168</c:v>
                </c:pt>
                <c:pt idx="7981">
                  <c:v>139.34748649597174</c:v>
                </c:pt>
                <c:pt idx="7982">
                  <c:v>139.18269157409668</c:v>
                </c:pt>
                <c:pt idx="7983">
                  <c:v>139.21565055847162</c:v>
                </c:pt>
                <c:pt idx="7984">
                  <c:v>139.38044548034674</c:v>
                </c:pt>
                <c:pt idx="7985">
                  <c:v>139.21565055847162</c:v>
                </c:pt>
                <c:pt idx="7986">
                  <c:v>139.38044548034674</c:v>
                </c:pt>
                <c:pt idx="7987">
                  <c:v>139.14973258972162</c:v>
                </c:pt>
                <c:pt idx="7988">
                  <c:v>139.11677360534657</c:v>
                </c:pt>
                <c:pt idx="7989">
                  <c:v>139.31452751159668</c:v>
                </c:pt>
                <c:pt idx="7990">
                  <c:v>139.14973258972162</c:v>
                </c:pt>
                <c:pt idx="7991">
                  <c:v>138.98493766784668</c:v>
                </c:pt>
                <c:pt idx="7992">
                  <c:v>138.88606071472168</c:v>
                </c:pt>
                <c:pt idx="7993">
                  <c:v>138.91901969909662</c:v>
                </c:pt>
                <c:pt idx="7994">
                  <c:v>138.91901969909662</c:v>
                </c:pt>
                <c:pt idx="7995">
                  <c:v>138.95197868347174</c:v>
                </c:pt>
                <c:pt idx="7996">
                  <c:v>138.75422477722168</c:v>
                </c:pt>
                <c:pt idx="7997">
                  <c:v>138.91901969909662</c:v>
                </c:pt>
                <c:pt idx="7998">
                  <c:v>138.78718376159662</c:v>
                </c:pt>
                <c:pt idx="7999">
                  <c:v>138.72126579284657</c:v>
                </c:pt>
                <c:pt idx="8000">
                  <c:v>138.62238883972174</c:v>
                </c:pt>
                <c:pt idx="8001">
                  <c:v>138.78718376159662</c:v>
                </c:pt>
                <c:pt idx="8002">
                  <c:v>138.72126579284657</c:v>
                </c:pt>
                <c:pt idx="8003">
                  <c:v>138.55646896362316</c:v>
                </c:pt>
                <c:pt idx="8004">
                  <c:v>138.75422477722168</c:v>
                </c:pt>
                <c:pt idx="8005">
                  <c:v>138.55647087097174</c:v>
                </c:pt>
                <c:pt idx="8006">
                  <c:v>138.58942985534674</c:v>
                </c:pt>
                <c:pt idx="8007">
                  <c:v>138.32575798034668</c:v>
                </c:pt>
                <c:pt idx="8008">
                  <c:v>138.55647087097174</c:v>
                </c:pt>
                <c:pt idx="8009">
                  <c:v>138.35871696472174</c:v>
                </c:pt>
                <c:pt idx="8010">
                  <c:v>138.65534782409674</c:v>
                </c:pt>
                <c:pt idx="8011">
                  <c:v>138.49055290222168</c:v>
                </c:pt>
                <c:pt idx="8012">
                  <c:v>138.49055290222168</c:v>
                </c:pt>
                <c:pt idx="8013">
                  <c:v>138.42463493347168</c:v>
                </c:pt>
                <c:pt idx="8014">
                  <c:v>138.25984001159668</c:v>
                </c:pt>
                <c:pt idx="8015">
                  <c:v>138.45759391784668</c:v>
                </c:pt>
                <c:pt idx="8016">
                  <c:v>138.35871696472174</c:v>
                </c:pt>
                <c:pt idx="8017">
                  <c:v>138.42463302612305</c:v>
                </c:pt>
                <c:pt idx="8018">
                  <c:v>138.52351188659668</c:v>
                </c:pt>
                <c:pt idx="8019">
                  <c:v>138.39167404174799</c:v>
                </c:pt>
                <c:pt idx="8020">
                  <c:v>138.42463493347168</c:v>
                </c:pt>
                <c:pt idx="8021">
                  <c:v>138.42463493347168</c:v>
                </c:pt>
                <c:pt idx="8022">
                  <c:v>138.49055290222168</c:v>
                </c:pt>
                <c:pt idx="8023">
                  <c:v>138.49055290222168</c:v>
                </c:pt>
                <c:pt idx="8024">
                  <c:v>138.39167594909668</c:v>
                </c:pt>
                <c:pt idx="8025">
                  <c:v>138.55646896362316</c:v>
                </c:pt>
                <c:pt idx="8026">
                  <c:v>138.19392013549805</c:v>
                </c:pt>
                <c:pt idx="8027">
                  <c:v>138.19392013549805</c:v>
                </c:pt>
                <c:pt idx="8028">
                  <c:v>138.35871696472174</c:v>
                </c:pt>
                <c:pt idx="8029">
                  <c:v>138.35871505737316</c:v>
                </c:pt>
                <c:pt idx="8030">
                  <c:v>138.22687911987305</c:v>
                </c:pt>
                <c:pt idx="8031">
                  <c:v>138.06208419799805</c:v>
                </c:pt>
                <c:pt idx="8032">
                  <c:v>137.83137130737316</c:v>
                </c:pt>
                <c:pt idx="8033">
                  <c:v>137.8972892761231</c:v>
                </c:pt>
                <c:pt idx="8034">
                  <c:v>137.6665763854981</c:v>
                </c:pt>
                <c:pt idx="8035">
                  <c:v>137.69953727722168</c:v>
                </c:pt>
                <c:pt idx="8036">
                  <c:v>137.69953536987299</c:v>
                </c:pt>
                <c:pt idx="8037">
                  <c:v>137.69953536987299</c:v>
                </c:pt>
                <c:pt idx="8038">
                  <c:v>137.79841423034662</c:v>
                </c:pt>
                <c:pt idx="8039">
                  <c:v>137.7984123229981</c:v>
                </c:pt>
                <c:pt idx="8040">
                  <c:v>137.8972892761231</c:v>
                </c:pt>
                <c:pt idx="8041">
                  <c:v>138.0291252136231</c:v>
                </c:pt>
                <c:pt idx="8042">
                  <c:v>137.7984123229981</c:v>
                </c:pt>
                <c:pt idx="8043">
                  <c:v>137.73249435424805</c:v>
                </c:pt>
                <c:pt idx="8044">
                  <c:v>137.63361740112305</c:v>
                </c:pt>
                <c:pt idx="8045">
                  <c:v>137.7654533386231</c:v>
                </c:pt>
                <c:pt idx="8046">
                  <c:v>137.86433029174799</c:v>
                </c:pt>
                <c:pt idx="8047">
                  <c:v>137.86433219909668</c:v>
                </c:pt>
                <c:pt idx="8048">
                  <c:v>137.93025016784662</c:v>
                </c:pt>
                <c:pt idx="8049">
                  <c:v>137.7984123229981</c:v>
                </c:pt>
                <c:pt idx="8050">
                  <c:v>137.73249626159668</c:v>
                </c:pt>
                <c:pt idx="8051">
                  <c:v>137.7654533386231</c:v>
                </c:pt>
                <c:pt idx="8052">
                  <c:v>137.43586349487299</c:v>
                </c:pt>
                <c:pt idx="8053">
                  <c:v>137.20515060424793</c:v>
                </c:pt>
                <c:pt idx="8054">
                  <c:v>137.46882247924805</c:v>
                </c:pt>
                <c:pt idx="8055">
                  <c:v>137.43586349487299</c:v>
                </c:pt>
                <c:pt idx="8056">
                  <c:v>137.33698654174805</c:v>
                </c:pt>
                <c:pt idx="8057">
                  <c:v>137.5676994323731</c:v>
                </c:pt>
                <c:pt idx="8058">
                  <c:v>137.7984123229981</c:v>
                </c:pt>
                <c:pt idx="8059">
                  <c:v>137.60065841674799</c:v>
                </c:pt>
                <c:pt idx="8060">
                  <c:v>137.5676994323731</c:v>
                </c:pt>
                <c:pt idx="8061">
                  <c:v>137.7984123229981</c:v>
                </c:pt>
                <c:pt idx="8062">
                  <c:v>137.36994552612305</c:v>
                </c:pt>
                <c:pt idx="8063">
                  <c:v>137.36994552612305</c:v>
                </c:pt>
                <c:pt idx="8064">
                  <c:v>137.30402755737316</c:v>
                </c:pt>
                <c:pt idx="8065">
                  <c:v>137.17219161987305</c:v>
                </c:pt>
                <c:pt idx="8066">
                  <c:v>137.27106857299805</c:v>
                </c:pt>
                <c:pt idx="8067">
                  <c:v>137.36994552612305</c:v>
                </c:pt>
                <c:pt idx="8068">
                  <c:v>137.17219161987305</c:v>
                </c:pt>
                <c:pt idx="8069">
                  <c:v>137.36994552612305</c:v>
                </c:pt>
                <c:pt idx="8070">
                  <c:v>137.27106857299805</c:v>
                </c:pt>
                <c:pt idx="8071">
                  <c:v>137.36994552612305</c:v>
                </c:pt>
                <c:pt idx="8072">
                  <c:v>137.20515060424793</c:v>
                </c:pt>
                <c:pt idx="8073">
                  <c:v>137.30402755737316</c:v>
                </c:pt>
                <c:pt idx="8074">
                  <c:v>137.17219161987305</c:v>
                </c:pt>
                <c:pt idx="8075">
                  <c:v>137.17219161987305</c:v>
                </c:pt>
                <c:pt idx="8076">
                  <c:v>137.30402946472168</c:v>
                </c:pt>
                <c:pt idx="8077">
                  <c:v>137.27106857299805</c:v>
                </c:pt>
                <c:pt idx="8078">
                  <c:v>137.20515060424793</c:v>
                </c:pt>
                <c:pt idx="8079">
                  <c:v>136.90851974487305</c:v>
                </c:pt>
                <c:pt idx="8080">
                  <c:v>137.20515060424793</c:v>
                </c:pt>
                <c:pt idx="8081">
                  <c:v>136.97443771362316</c:v>
                </c:pt>
                <c:pt idx="8082">
                  <c:v>136.87556076049799</c:v>
                </c:pt>
                <c:pt idx="8083">
                  <c:v>137.23810958862316</c:v>
                </c:pt>
                <c:pt idx="8084">
                  <c:v>136.84260177612305</c:v>
                </c:pt>
                <c:pt idx="8085">
                  <c:v>137.04035568237305</c:v>
                </c:pt>
                <c:pt idx="8086">
                  <c:v>136.77668380737305</c:v>
                </c:pt>
                <c:pt idx="8087">
                  <c:v>137.0073966979981</c:v>
                </c:pt>
                <c:pt idx="8088">
                  <c:v>136.64484786987305</c:v>
                </c:pt>
                <c:pt idx="8089">
                  <c:v>136.97443771362316</c:v>
                </c:pt>
                <c:pt idx="8090">
                  <c:v>136.4800529479981</c:v>
                </c:pt>
                <c:pt idx="8091">
                  <c:v>136.71076583862305</c:v>
                </c:pt>
                <c:pt idx="8092">
                  <c:v>136.5789299011231</c:v>
                </c:pt>
                <c:pt idx="8093">
                  <c:v>136.77668380737305</c:v>
                </c:pt>
                <c:pt idx="8094">
                  <c:v>136.74372482299799</c:v>
                </c:pt>
                <c:pt idx="8095">
                  <c:v>136.74372482299799</c:v>
                </c:pt>
                <c:pt idx="8096">
                  <c:v>136.94147872924799</c:v>
                </c:pt>
                <c:pt idx="8097">
                  <c:v>136.6118888854981</c:v>
                </c:pt>
                <c:pt idx="8098">
                  <c:v>136.6118888854981</c:v>
                </c:pt>
                <c:pt idx="8099">
                  <c:v>136.5789299011231</c:v>
                </c:pt>
                <c:pt idx="8100">
                  <c:v>136.41413497924799</c:v>
                </c:pt>
                <c:pt idx="8101">
                  <c:v>136.67780685424805</c:v>
                </c:pt>
                <c:pt idx="8102">
                  <c:v>136.4800529479981</c:v>
                </c:pt>
                <c:pt idx="8103">
                  <c:v>136.51301193237305</c:v>
                </c:pt>
                <c:pt idx="8104">
                  <c:v>136.54597091674799</c:v>
                </c:pt>
                <c:pt idx="8105">
                  <c:v>136.41413497924799</c:v>
                </c:pt>
                <c:pt idx="8106">
                  <c:v>136.5789299011231</c:v>
                </c:pt>
                <c:pt idx="8107">
                  <c:v>136.01862716674799</c:v>
                </c:pt>
                <c:pt idx="8108">
                  <c:v>136.34821701049816</c:v>
                </c:pt>
                <c:pt idx="8109">
                  <c:v>136.67780685424805</c:v>
                </c:pt>
                <c:pt idx="8110">
                  <c:v>136.41413497924799</c:v>
                </c:pt>
                <c:pt idx="8111">
                  <c:v>136.15046310424799</c:v>
                </c:pt>
                <c:pt idx="8112">
                  <c:v>136.38117599487305</c:v>
                </c:pt>
                <c:pt idx="8113">
                  <c:v>136.31525802612305</c:v>
                </c:pt>
                <c:pt idx="8114">
                  <c:v>136.28229904174805</c:v>
                </c:pt>
                <c:pt idx="8115">
                  <c:v>136.54597091674799</c:v>
                </c:pt>
                <c:pt idx="8116">
                  <c:v>136.51301193237305</c:v>
                </c:pt>
                <c:pt idx="8117">
                  <c:v>136.61189079284657</c:v>
                </c:pt>
                <c:pt idx="8118">
                  <c:v>136.15046310424799</c:v>
                </c:pt>
                <c:pt idx="8119">
                  <c:v>136.0515861511231</c:v>
                </c:pt>
                <c:pt idx="8120">
                  <c:v>136.15046310424799</c:v>
                </c:pt>
                <c:pt idx="8121">
                  <c:v>136.38117599487305</c:v>
                </c:pt>
                <c:pt idx="8122">
                  <c:v>136.11750411987299</c:v>
                </c:pt>
                <c:pt idx="8123">
                  <c:v>136.21638107299805</c:v>
                </c:pt>
                <c:pt idx="8124">
                  <c:v>136.21638107299805</c:v>
                </c:pt>
                <c:pt idx="8125">
                  <c:v>136.31525802612305</c:v>
                </c:pt>
                <c:pt idx="8126">
                  <c:v>136.21638107299805</c:v>
                </c:pt>
                <c:pt idx="8127">
                  <c:v>136.38117599487305</c:v>
                </c:pt>
                <c:pt idx="8128">
                  <c:v>136.11750411987299</c:v>
                </c:pt>
                <c:pt idx="8129">
                  <c:v>135.78791427612305</c:v>
                </c:pt>
                <c:pt idx="8130">
                  <c:v>135.82087326049805</c:v>
                </c:pt>
                <c:pt idx="8131">
                  <c:v>135.88679122924799</c:v>
                </c:pt>
                <c:pt idx="8132">
                  <c:v>135.91975021362305</c:v>
                </c:pt>
                <c:pt idx="8133">
                  <c:v>136.08454513549805</c:v>
                </c:pt>
                <c:pt idx="8134">
                  <c:v>136.01862716674799</c:v>
                </c:pt>
                <c:pt idx="8135">
                  <c:v>136.0515861511231</c:v>
                </c:pt>
                <c:pt idx="8136">
                  <c:v>135.9856681823731</c:v>
                </c:pt>
                <c:pt idx="8137">
                  <c:v>135.85383224487305</c:v>
                </c:pt>
                <c:pt idx="8138">
                  <c:v>135.85383224487305</c:v>
                </c:pt>
                <c:pt idx="8139">
                  <c:v>135.91975021362305</c:v>
                </c:pt>
                <c:pt idx="8140">
                  <c:v>135.88679122924799</c:v>
                </c:pt>
                <c:pt idx="8141">
                  <c:v>135.75495529174788</c:v>
                </c:pt>
                <c:pt idx="8142">
                  <c:v>135.5242424011231</c:v>
                </c:pt>
                <c:pt idx="8143">
                  <c:v>135.45832443237316</c:v>
                </c:pt>
                <c:pt idx="8144">
                  <c:v>135.5242424011231</c:v>
                </c:pt>
                <c:pt idx="8145">
                  <c:v>135.5242424011231</c:v>
                </c:pt>
                <c:pt idx="8146">
                  <c:v>135.72199630737316</c:v>
                </c:pt>
                <c:pt idx="8147">
                  <c:v>135.65607833862316</c:v>
                </c:pt>
                <c:pt idx="8148">
                  <c:v>135.49128341674805</c:v>
                </c:pt>
                <c:pt idx="8149">
                  <c:v>135.45832443237316</c:v>
                </c:pt>
                <c:pt idx="8150">
                  <c:v>135.62311935424805</c:v>
                </c:pt>
                <c:pt idx="8151">
                  <c:v>135.49128341674805</c:v>
                </c:pt>
                <c:pt idx="8152">
                  <c:v>135.5242424011231</c:v>
                </c:pt>
                <c:pt idx="8153">
                  <c:v>135.45832443237316</c:v>
                </c:pt>
                <c:pt idx="8154">
                  <c:v>135.3594474792481</c:v>
                </c:pt>
                <c:pt idx="8155">
                  <c:v>135.4253654479981</c:v>
                </c:pt>
                <c:pt idx="8156">
                  <c:v>135.5242424011231</c:v>
                </c:pt>
                <c:pt idx="8157">
                  <c:v>135.3594474792481</c:v>
                </c:pt>
                <c:pt idx="8158">
                  <c:v>135.55720138549816</c:v>
                </c:pt>
                <c:pt idx="8159">
                  <c:v>135.65607833862316</c:v>
                </c:pt>
                <c:pt idx="8160">
                  <c:v>135.72199630737316</c:v>
                </c:pt>
                <c:pt idx="8161">
                  <c:v>135.6890373229981</c:v>
                </c:pt>
                <c:pt idx="8162">
                  <c:v>135.5242424011231</c:v>
                </c:pt>
                <c:pt idx="8163">
                  <c:v>135.3594474792481</c:v>
                </c:pt>
                <c:pt idx="8164">
                  <c:v>135.3264884948731</c:v>
                </c:pt>
                <c:pt idx="8165">
                  <c:v>135.39240646362322</c:v>
                </c:pt>
                <c:pt idx="8166">
                  <c:v>135.3264884948731</c:v>
                </c:pt>
                <c:pt idx="8167">
                  <c:v>135.3264884948731</c:v>
                </c:pt>
                <c:pt idx="8168">
                  <c:v>134.96393966674799</c:v>
                </c:pt>
                <c:pt idx="8169">
                  <c:v>135.3594474792481</c:v>
                </c:pt>
                <c:pt idx="8170">
                  <c:v>135.09577560424793</c:v>
                </c:pt>
                <c:pt idx="8171">
                  <c:v>135.16169357299805</c:v>
                </c:pt>
                <c:pt idx="8172">
                  <c:v>135.26057052612299</c:v>
                </c:pt>
                <c:pt idx="8173">
                  <c:v>134.96393966674799</c:v>
                </c:pt>
                <c:pt idx="8174">
                  <c:v>135.3594474792481</c:v>
                </c:pt>
                <c:pt idx="8175">
                  <c:v>135.19465255737305</c:v>
                </c:pt>
                <c:pt idx="8176">
                  <c:v>135.0628166198731</c:v>
                </c:pt>
                <c:pt idx="8177">
                  <c:v>135.26057052612299</c:v>
                </c:pt>
                <c:pt idx="8178">
                  <c:v>135.3594474792481</c:v>
                </c:pt>
                <c:pt idx="8179">
                  <c:v>134.9968986511231</c:v>
                </c:pt>
                <c:pt idx="8180">
                  <c:v>135.16169357299805</c:v>
                </c:pt>
                <c:pt idx="8181">
                  <c:v>135.4253654479981</c:v>
                </c:pt>
                <c:pt idx="8182">
                  <c:v>135.22761154174799</c:v>
                </c:pt>
                <c:pt idx="8183">
                  <c:v>135.3594474792481</c:v>
                </c:pt>
                <c:pt idx="8184">
                  <c:v>135.49128341674805</c:v>
                </c:pt>
                <c:pt idx="8185">
                  <c:v>135.45832443237316</c:v>
                </c:pt>
                <c:pt idx="8186">
                  <c:v>135.3264884948731</c:v>
                </c:pt>
                <c:pt idx="8187">
                  <c:v>135.19465255737305</c:v>
                </c:pt>
                <c:pt idx="8188">
                  <c:v>135.02985763549805</c:v>
                </c:pt>
                <c:pt idx="8189">
                  <c:v>135.12873458862316</c:v>
                </c:pt>
                <c:pt idx="8190">
                  <c:v>135.16169357299805</c:v>
                </c:pt>
                <c:pt idx="8191">
                  <c:v>134.9309806823731</c:v>
                </c:pt>
                <c:pt idx="8192">
                  <c:v>135.12873458862316</c:v>
                </c:pt>
                <c:pt idx="8193">
                  <c:v>135.09577560424793</c:v>
                </c:pt>
                <c:pt idx="8194">
                  <c:v>135.09577560424793</c:v>
                </c:pt>
                <c:pt idx="8195">
                  <c:v>134.83210372924799</c:v>
                </c:pt>
                <c:pt idx="8196">
                  <c:v>134.96393966674799</c:v>
                </c:pt>
                <c:pt idx="8197">
                  <c:v>134.70026779174793</c:v>
                </c:pt>
                <c:pt idx="8198">
                  <c:v>134.8650627136231</c:v>
                </c:pt>
                <c:pt idx="8199">
                  <c:v>134.5025138854981</c:v>
                </c:pt>
                <c:pt idx="8200">
                  <c:v>134.8980216979981</c:v>
                </c:pt>
                <c:pt idx="8201">
                  <c:v>134.83210372924799</c:v>
                </c:pt>
                <c:pt idx="8202">
                  <c:v>134.83210372924799</c:v>
                </c:pt>
                <c:pt idx="8203">
                  <c:v>134.73322677612305</c:v>
                </c:pt>
                <c:pt idx="8204">
                  <c:v>134.70026779174793</c:v>
                </c:pt>
                <c:pt idx="8205">
                  <c:v>134.73322677612305</c:v>
                </c:pt>
                <c:pt idx="8206">
                  <c:v>134.8980216979981</c:v>
                </c:pt>
                <c:pt idx="8207">
                  <c:v>134.79914474487299</c:v>
                </c:pt>
                <c:pt idx="8208">
                  <c:v>134.70026779174793</c:v>
                </c:pt>
                <c:pt idx="8209">
                  <c:v>134.73322677612305</c:v>
                </c:pt>
                <c:pt idx="8210">
                  <c:v>134.96393966674799</c:v>
                </c:pt>
                <c:pt idx="8211">
                  <c:v>134.5684318542481</c:v>
                </c:pt>
                <c:pt idx="8212">
                  <c:v>134.66730880737316</c:v>
                </c:pt>
                <c:pt idx="8213">
                  <c:v>134.60139083862316</c:v>
                </c:pt>
                <c:pt idx="8214">
                  <c:v>134.8650627136231</c:v>
                </c:pt>
                <c:pt idx="8215">
                  <c:v>134.8650627136231</c:v>
                </c:pt>
                <c:pt idx="8216">
                  <c:v>134.9968986511231</c:v>
                </c:pt>
                <c:pt idx="8217">
                  <c:v>134.8650627136231</c:v>
                </c:pt>
                <c:pt idx="8218">
                  <c:v>134.83210372924799</c:v>
                </c:pt>
                <c:pt idx="8219">
                  <c:v>135.09577560424793</c:v>
                </c:pt>
                <c:pt idx="8220">
                  <c:v>134.66730880737316</c:v>
                </c:pt>
                <c:pt idx="8221">
                  <c:v>134.79914474487299</c:v>
                </c:pt>
                <c:pt idx="8222">
                  <c:v>134.53547286987305</c:v>
                </c:pt>
                <c:pt idx="8223">
                  <c:v>134.70026779174793</c:v>
                </c:pt>
                <c:pt idx="8224">
                  <c:v>134.46955490112299</c:v>
                </c:pt>
                <c:pt idx="8225">
                  <c:v>134.60139083862316</c:v>
                </c:pt>
                <c:pt idx="8226">
                  <c:v>134.5025138854981</c:v>
                </c:pt>
                <c:pt idx="8227">
                  <c:v>134.30475997924799</c:v>
                </c:pt>
                <c:pt idx="8228">
                  <c:v>134.46955490112299</c:v>
                </c:pt>
                <c:pt idx="8229">
                  <c:v>134.17292404174799</c:v>
                </c:pt>
                <c:pt idx="8230">
                  <c:v>134.2388420104981</c:v>
                </c:pt>
                <c:pt idx="8231">
                  <c:v>134.13996505737305</c:v>
                </c:pt>
                <c:pt idx="8232">
                  <c:v>134.33771896362316</c:v>
                </c:pt>
                <c:pt idx="8233">
                  <c:v>134.5684318542481</c:v>
                </c:pt>
                <c:pt idx="8234">
                  <c:v>134.46955490112299</c:v>
                </c:pt>
                <c:pt idx="8235">
                  <c:v>134.13996505737305</c:v>
                </c:pt>
                <c:pt idx="8236">
                  <c:v>134.4036369323731</c:v>
                </c:pt>
                <c:pt idx="8237">
                  <c:v>134.3706779479981</c:v>
                </c:pt>
                <c:pt idx="8238">
                  <c:v>134.27180099487299</c:v>
                </c:pt>
                <c:pt idx="8239">
                  <c:v>134.2388420104981</c:v>
                </c:pt>
                <c:pt idx="8240">
                  <c:v>134.13996505737305</c:v>
                </c:pt>
                <c:pt idx="8241">
                  <c:v>133.8103752136231</c:v>
                </c:pt>
                <c:pt idx="8242">
                  <c:v>133.9422111511231</c:v>
                </c:pt>
                <c:pt idx="8243">
                  <c:v>134.04108810424799</c:v>
                </c:pt>
                <c:pt idx="8244">
                  <c:v>133.90925216674793</c:v>
                </c:pt>
                <c:pt idx="8245">
                  <c:v>134.04108810424799</c:v>
                </c:pt>
                <c:pt idx="8246">
                  <c:v>134.1070060729981</c:v>
                </c:pt>
                <c:pt idx="8247">
                  <c:v>134.17292404174799</c:v>
                </c:pt>
                <c:pt idx="8248">
                  <c:v>133.90925216674793</c:v>
                </c:pt>
                <c:pt idx="8249">
                  <c:v>133.9422111511231</c:v>
                </c:pt>
                <c:pt idx="8250">
                  <c:v>133.77741622924799</c:v>
                </c:pt>
                <c:pt idx="8251">
                  <c:v>133.90925216674793</c:v>
                </c:pt>
                <c:pt idx="8252">
                  <c:v>133.71149826049805</c:v>
                </c:pt>
                <c:pt idx="8253">
                  <c:v>133.8762931823731</c:v>
                </c:pt>
                <c:pt idx="8254">
                  <c:v>133.97517013549805</c:v>
                </c:pt>
                <c:pt idx="8255">
                  <c:v>134.0081291198731</c:v>
                </c:pt>
                <c:pt idx="8256">
                  <c:v>133.90925216674793</c:v>
                </c:pt>
                <c:pt idx="8257">
                  <c:v>134.0081291198731</c:v>
                </c:pt>
                <c:pt idx="8258">
                  <c:v>133.9422111511231</c:v>
                </c:pt>
                <c:pt idx="8259">
                  <c:v>134.13996505737305</c:v>
                </c:pt>
                <c:pt idx="8260">
                  <c:v>133.9422111511231</c:v>
                </c:pt>
                <c:pt idx="8261">
                  <c:v>133.71149826049805</c:v>
                </c:pt>
                <c:pt idx="8262">
                  <c:v>133.8103752136231</c:v>
                </c:pt>
                <c:pt idx="8263">
                  <c:v>133.5467033386231</c:v>
                </c:pt>
                <c:pt idx="8264">
                  <c:v>133.67853927612305</c:v>
                </c:pt>
                <c:pt idx="8265">
                  <c:v>133.74445724487299</c:v>
                </c:pt>
                <c:pt idx="8266">
                  <c:v>133.74445724487299</c:v>
                </c:pt>
                <c:pt idx="8267">
                  <c:v>133.84333419799805</c:v>
                </c:pt>
                <c:pt idx="8268">
                  <c:v>133.64558029174788</c:v>
                </c:pt>
                <c:pt idx="8269">
                  <c:v>133.97517013549805</c:v>
                </c:pt>
                <c:pt idx="8270">
                  <c:v>133.64558029174788</c:v>
                </c:pt>
                <c:pt idx="8271">
                  <c:v>133.6126213073731</c:v>
                </c:pt>
                <c:pt idx="8272">
                  <c:v>133.8103752136231</c:v>
                </c:pt>
                <c:pt idx="8273">
                  <c:v>133.71149826049805</c:v>
                </c:pt>
                <c:pt idx="8274">
                  <c:v>133.71149826049805</c:v>
                </c:pt>
                <c:pt idx="8275">
                  <c:v>133.77741622924799</c:v>
                </c:pt>
                <c:pt idx="8276">
                  <c:v>133.71149826049805</c:v>
                </c:pt>
                <c:pt idx="8277">
                  <c:v>133.41486740112305</c:v>
                </c:pt>
                <c:pt idx="8278">
                  <c:v>133.64558029174788</c:v>
                </c:pt>
                <c:pt idx="8279">
                  <c:v>133.5467033386231</c:v>
                </c:pt>
                <c:pt idx="8280">
                  <c:v>133.3819084167481</c:v>
                </c:pt>
                <c:pt idx="8281">
                  <c:v>133.25007247924799</c:v>
                </c:pt>
                <c:pt idx="8282">
                  <c:v>133.25007247924799</c:v>
                </c:pt>
                <c:pt idx="8283">
                  <c:v>133.34894943237316</c:v>
                </c:pt>
                <c:pt idx="8284">
                  <c:v>133.6126213073731</c:v>
                </c:pt>
                <c:pt idx="8285">
                  <c:v>133.44782447814939</c:v>
                </c:pt>
                <c:pt idx="8286">
                  <c:v>133.44782638549816</c:v>
                </c:pt>
                <c:pt idx="8287">
                  <c:v>133.3819084167481</c:v>
                </c:pt>
                <c:pt idx="8288">
                  <c:v>133.57966232299799</c:v>
                </c:pt>
                <c:pt idx="8289">
                  <c:v>133.41486740112305</c:v>
                </c:pt>
                <c:pt idx="8290">
                  <c:v>133.25007247924799</c:v>
                </c:pt>
                <c:pt idx="8291">
                  <c:v>133.25007247924799</c:v>
                </c:pt>
                <c:pt idx="8292">
                  <c:v>133.18415069580072</c:v>
                </c:pt>
                <c:pt idx="8293">
                  <c:v>133.28302764892581</c:v>
                </c:pt>
                <c:pt idx="8294">
                  <c:v>133.31598663330078</c:v>
                </c:pt>
                <c:pt idx="8295">
                  <c:v>133.6126213073731</c:v>
                </c:pt>
                <c:pt idx="8296">
                  <c:v>133.34894561767587</c:v>
                </c:pt>
                <c:pt idx="8297">
                  <c:v>133.5467033386231</c:v>
                </c:pt>
                <c:pt idx="8298">
                  <c:v>133.5467033386231</c:v>
                </c:pt>
                <c:pt idx="8299">
                  <c:v>133.51374435424799</c:v>
                </c:pt>
                <c:pt idx="8300">
                  <c:v>133.41486740112305</c:v>
                </c:pt>
                <c:pt idx="8301">
                  <c:v>133.6126213073731</c:v>
                </c:pt>
                <c:pt idx="8302">
                  <c:v>133.44782638549816</c:v>
                </c:pt>
                <c:pt idx="8303">
                  <c:v>133.48078536987305</c:v>
                </c:pt>
                <c:pt idx="8304">
                  <c:v>133.2830314636231</c:v>
                </c:pt>
                <c:pt idx="8305">
                  <c:v>133.44782638549816</c:v>
                </c:pt>
                <c:pt idx="8306">
                  <c:v>133.18415451049805</c:v>
                </c:pt>
                <c:pt idx="8307">
                  <c:v>133.3159904479981</c:v>
                </c:pt>
                <c:pt idx="8308">
                  <c:v>133.11823654174805</c:v>
                </c:pt>
                <c:pt idx="8309">
                  <c:v>133.25007247924799</c:v>
                </c:pt>
                <c:pt idx="8310">
                  <c:v>133.34894943237316</c:v>
                </c:pt>
                <c:pt idx="8311">
                  <c:v>133.5467033386231</c:v>
                </c:pt>
                <c:pt idx="8312">
                  <c:v>133.2830314636231</c:v>
                </c:pt>
                <c:pt idx="8313">
                  <c:v>133.34894943237316</c:v>
                </c:pt>
                <c:pt idx="8314">
                  <c:v>133.57966232299799</c:v>
                </c:pt>
                <c:pt idx="8315">
                  <c:v>133.48078536987305</c:v>
                </c:pt>
                <c:pt idx="8316">
                  <c:v>133.3159904479981</c:v>
                </c:pt>
                <c:pt idx="8317">
                  <c:v>133.41486740112305</c:v>
                </c:pt>
                <c:pt idx="8318">
                  <c:v>133.21710968017578</c:v>
                </c:pt>
                <c:pt idx="8319">
                  <c:v>133.28302764892581</c:v>
                </c:pt>
                <c:pt idx="8320">
                  <c:v>133.11823272705078</c:v>
                </c:pt>
                <c:pt idx="8321">
                  <c:v>133.11823272705078</c:v>
                </c:pt>
                <c:pt idx="8322">
                  <c:v>133.3159904479981</c:v>
                </c:pt>
                <c:pt idx="8323">
                  <c:v>133.08527374267581</c:v>
                </c:pt>
                <c:pt idx="8324">
                  <c:v>132.88751983642587</c:v>
                </c:pt>
                <c:pt idx="8325">
                  <c:v>133.08527374267581</c:v>
                </c:pt>
                <c:pt idx="8326">
                  <c:v>133.34894561767587</c:v>
                </c:pt>
                <c:pt idx="8327">
                  <c:v>133.08527374267581</c:v>
                </c:pt>
                <c:pt idx="8328">
                  <c:v>133.05231475830081</c:v>
                </c:pt>
                <c:pt idx="8329">
                  <c:v>133.21710968017578</c:v>
                </c:pt>
                <c:pt idx="8330">
                  <c:v>133.25006866455072</c:v>
                </c:pt>
                <c:pt idx="8331">
                  <c:v>133.11823272705078</c:v>
                </c:pt>
                <c:pt idx="8332">
                  <c:v>133.11823272705078</c:v>
                </c:pt>
                <c:pt idx="8333">
                  <c:v>132.78864288330081</c:v>
                </c:pt>
                <c:pt idx="8334">
                  <c:v>132.82160186767587</c:v>
                </c:pt>
                <c:pt idx="8335">
                  <c:v>132.85456085205081</c:v>
                </c:pt>
                <c:pt idx="8336">
                  <c:v>132.72272491455078</c:v>
                </c:pt>
                <c:pt idx="8337">
                  <c:v>132.95343780517587</c:v>
                </c:pt>
                <c:pt idx="8338">
                  <c:v>132.98639678955081</c:v>
                </c:pt>
                <c:pt idx="8339">
                  <c:v>132.88751983642587</c:v>
                </c:pt>
                <c:pt idx="8340">
                  <c:v>132.72272491455078</c:v>
                </c:pt>
                <c:pt idx="8341">
                  <c:v>132.92047882080081</c:v>
                </c:pt>
                <c:pt idx="8342">
                  <c:v>132.98639678955081</c:v>
                </c:pt>
                <c:pt idx="8343">
                  <c:v>132.78864288330081</c:v>
                </c:pt>
                <c:pt idx="8344">
                  <c:v>132.72272491455078</c:v>
                </c:pt>
                <c:pt idx="8345">
                  <c:v>132.72272491455078</c:v>
                </c:pt>
                <c:pt idx="8346">
                  <c:v>132.85456085205081</c:v>
                </c:pt>
                <c:pt idx="8347">
                  <c:v>132.85456085205081</c:v>
                </c:pt>
                <c:pt idx="8348">
                  <c:v>132.75568389892578</c:v>
                </c:pt>
                <c:pt idx="8349">
                  <c:v>132.68976593017572</c:v>
                </c:pt>
                <c:pt idx="8350">
                  <c:v>132.62384796142581</c:v>
                </c:pt>
                <c:pt idx="8351">
                  <c:v>132.59088897705081</c:v>
                </c:pt>
                <c:pt idx="8352">
                  <c:v>132.52497100830078</c:v>
                </c:pt>
                <c:pt idx="8353">
                  <c:v>132.55792808532723</c:v>
                </c:pt>
                <c:pt idx="8354">
                  <c:v>132.45905303955072</c:v>
                </c:pt>
                <c:pt idx="8355">
                  <c:v>132.29425811767581</c:v>
                </c:pt>
                <c:pt idx="8356">
                  <c:v>132.39313316345215</c:v>
                </c:pt>
                <c:pt idx="8357">
                  <c:v>132.32721519470215</c:v>
                </c:pt>
                <c:pt idx="8358">
                  <c:v>132.52497100830078</c:v>
                </c:pt>
                <c:pt idx="8359">
                  <c:v>132.39313316345215</c:v>
                </c:pt>
                <c:pt idx="8360">
                  <c:v>132.49201202392581</c:v>
                </c:pt>
                <c:pt idx="8361">
                  <c:v>132.65680694580081</c:v>
                </c:pt>
                <c:pt idx="8362">
                  <c:v>132.52496910095215</c:v>
                </c:pt>
                <c:pt idx="8363">
                  <c:v>132.49201011657721</c:v>
                </c:pt>
                <c:pt idx="8364">
                  <c:v>132.78864097595221</c:v>
                </c:pt>
                <c:pt idx="8365">
                  <c:v>132.55792808532723</c:v>
                </c:pt>
                <c:pt idx="8366">
                  <c:v>132.49201011657721</c:v>
                </c:pt>
                <c:pt idx="8367">
                  <c:v>132.39313507080078</c:v>
                </c:pt>
                <c:pt idx="8368">
                  <c:v>132.72272300720221</c:v>
                </c:pt>
                <c:pt idx="8369">
                  <c:v>132.39313507080078</c:v>
                </c:pt>
                <c:pt idx="8370">
                  <c:v>132.32721519470215</c:v>
                </c:pt>
                <c:pt idx="8371">
                  <c:v>132.26129722595215</c:v>
                </c:pt>
                <c:pt idx="8372">
                  <c:v>132.39313316345215</c:v>
                </c:pt>
                <c:pt idx="8373">
                  <c:v>132.32721519470215</c:v>
                </c:pt>
                <c:pt idx="8374">
                  <c:v>132.32721519470215</c:v>
                </c:pt>
                <c:pt idx="8375">
                  <c:v>132.29425621032715</c:v>
                </c:pt>
                <c:pt idx="8376">
                  <c:v>132.59088706970215</c:v>
                </c:pt>
                <c:pt idx="8377">
                  <c:v>132.55792808532723</c:v>
                </c:pt>
                <c:pt idx="8378">
                  <c:v>132.45905113220215</c:v>
                </c:pt>
                <c:pt idx="8379">
                  <c:v>132.49201393127441</c:v>
                </c:pt>
                <c:pt idx="8380">
                  <c:v>132.36017417907715</c:v>
                </c:pt>
                <c:pt idx="8381">
                  <c:v>132.09650230407715</c:v>
                </c:pt>
                <c:pt idx="8382">
                  <c:v>132.22833824157721</c:v>
                </c:pt>
                <c:pt idx="8383">
                  <c:v>132.42609214782721</c:v>
                </c:pt>
                <c:pt idx="8384">
                  <c:v>132.32721519470215</c:v>
                </c:pt>
                <c:pt idx="8385">
                  <c:v>132.45905113220215</c:v>
                </c:pt>
                <c:pt idx="8386">
                  <c:v>132.29425621032715</c:v>
                </c:pt>
                <c:pt idx="8387">
                  <c:v>132.19537925720221</c:v>
                </c:pt>
                <c:pt idx="8388">
                  <c:v>132.12946128845215</c:v>
                </c:pt>
                <c:pt idx="8389">
                  <c:v>132.06354331970215</c:v>
                </c:pt>
                <c:pt idx="8390">
                  <c:v>132.16242027282721</c:v>
                </c:pt>
                <c:pt idx="8391">
                  <c:v>132.16242027282721</c:v>
                </c:pt>
                <c:pt idx="8392">
                  <c:v>132.19537925720221</c:v>
                </c:pt>
                <c:pt idx="8393">
                  <c:v>132.19537925720221</c:v>
                </c:pt>
                <c:pt idx="8394">
                  <c:v>132.06354331970215</c:v>
                </c:pt>
                <c:pt idx="8395">
                  <c:v>132.22833824157721</c:v>
                </c:pt>
                <c:pt idx="8396">
                  <c:v>132.19537925720221</c:v>
                </c:pt>
                <c:pt idx="8397">
                  <c:v>132.26129722595215</c:v>
                </c:pt>
                <c:pt idx="8398">
                  <c:v>132.16242027282721</c:v>
                </c:pt>
                <c:pt idx="8399">
                  <c:v>132.32721710205087</c:v>
                </c:pt>
                <c:pt idx="8400">
                  <c:v>132.12946319580072</c:v>
                </c:pt>
                <c:pt idx="8401">
                  <c:v>132.16242027282721</c:v>
                </c:pt>
                <c:pt idx="8402">
                  <c:v>132.29425811767581</c:v>
                </c:pt>
                <c:pt idx="8403">
                  <c:v>132.12946128845215</c:v>
                </c:pt>
                <c:pt idx="8404">
                  <c:v>132.16242027282721</c:v>
                </c:pt>
                <c:pt idx="8405">
                  <c:v>132.06354331970215</c:v>
                </c:pt>
                <c:pt idx="8406">
                  <c:v>132.19537925720221</c:v>
                </c:pt>
                <c:pt idx="8407">
                  <c:v>132.09650230407715</c:v>
                </c:pt>
                <c:pt idx="8408">
                  <c:v>131.89874839782723</c:v>
                </c:pt>
                <c:pt idx="8409">
                  <c:v>132.19537925720221</c:v>
                </c:pt>
                <c:pt idx="8410">
                  <c:v>132.16242027282721</c:v>
                </c:pt>
                <c:pt idx="8411">
                  <c:v>131.79987144470209</c:v>
                </c:pt>
                <c:pt idx="8412">
                  <c:v>131.93170928955078</c:v>
                </c:pt>
                <c:pt idx="8413">
                  <c:v>131.86578941345221</c:v>
                </c:pt>
                <c:pt idx="8414">
                  <c:v>131.89874839782723</c:v>
                </c:pt>
                <c:pt idx="8415">
                  <c:v>132.03058624267581</c:v>
                </c:pt>
                <c:pt idx="8416">
                  <c:v>131.89874839782723</c:v>
                </c:pt>
                <c:pt idx="8417">
                  <c:v>131.56915855407715</c:v>
                </c:pt>
                <c:pt idx="8418">
                  <c:v>131.66803550720221</c:v>
                </c:pt>
                <c:pt idx="8419">
                  <c:v>131.70099449157709</c:v>
                </c:pt>
                <c:pt idx="8420">
                  <c:v>131.76691246032715</c:v>
                </c:pt>
                <c:pt idx="8421">
                  <c:v>131.73395347595209</c:v>
                </c:pt>
                <c:pt idx="8422">
                  <c:v>131.60211753845221</c:v>
                </c:pt>
                <c:pt idx="8423">
                  <c:v>131.89874839782723</c:v>
                </c:pt>
                <c:pt idx="8424">
                  <c:v>131.66803550720221</c:v>
                </c:pt>
                <c:pt idx="8425">
                  <c:v>131.70099449157709</c:v>
                </c:pt>
                <c:pt idx="8426">
                  <c:v>131.60211753845221</c:v>
                </c:pt>
                <c:pt idx="8427">
                  <c:v>131.23956871032709</c:v>
                </c:pt>
                <c:pt idx="8428">
                  <c:v>131.40436363220215</c:v>
                </c:pt>
                <c:pt idx="8429">
                  <c:v>131.50324058532721</c:v>
                </c:pt>
                <c:pt idx="8430">
                  <c:v>131.86578941345221</c:v>
                </c:pt>
                <c:pt idx="8431">
                  <c:v>131.66803550720221</c:v>
                </c:pt>
                <c:pt idx="8432">
                  <c:v>131.79987335205078</c:v>
                </c:pt>
                <c:pt idx="8433">
                  <c:v>131.63507652282715</c:v>
                </c:pt>
                <c:pt idx="8434">
                  <c:v>131.50324058532721</c:v>
                </c:pt>
                <c:pt idx="8435">
                  <c:v>131.43732261657721</c:v>
                </c:pt>
                <c:pt idx="8436">
                  <c:v>131.56915855407715</c:v>
                </c:pt>
                <c:pt idx="8437">
                  <c:v>131.33844566345221</c:v>
                </c:pt>
                <c:pt idx="8438">
                  <c:v>131.60211753845221</c:v>
                </c:pt>
                <c:pt idx="8439">
                  <c:v>131.63507652282715</c:v>
                </c:pt>
                <c:pt idx="8440">
                  <c:v>131.53620147705081</c:v>
                </c:pt>
                <c:pt idx="8441">
                  <c:v>131.60211753845221</c:v>
                </c:pt>
                <c:pt idx="8442">
                  <c:v>131.76691246032715</c:v>
                </c:pt>
                <c:pt idx="8443">
                  <c:v>131.43732452392581</c:v>
                </c:pt>
                <c:pt idx="8444">
                  <c:v>131.33844566345221</c:v>
                </c:pt>
                <c:pt idx="8445">
                  <c:v>131.23956871032709</c:v>
                </c:pt>
                <c:pt idx="8446">
                  <c:v>131.17365074157701</c:v>
                </c:pt>
                <c:pt idx="8447">
                  <c:v>131.20660972595209</c:v>
                </c:pt>
                <c:pt idx="8448">
                  <c:v>131.50324058532721</c:v>
                </c:pt>
                <c:pt idx="8449">
                  <c:v>131.47028160095215</c:v>
                </c:pt>
                <c:pt idx="8450">
                  <c:v>131.43732261657721</c:v>
                </c:pt>
                <c:pt idx="8451">
                  <c:v>131.43732452392581</c:v>
                </c:pt>
                <c:pt idx="8452">
                  <c:v>131.56915855407715</c:v>
                </c:pt>
                <c:pt idx="8453">
                  <c:v>131.23956871032709</c:v>
                </c:pt>
                <c:pt idx="8454">
                  <c:v>131.30548667907721</c:v>
                </c:pt>
                <c:pt idx="8455">
                  <c:v>131.23956871032709</c:v>
                </c:pt>
                <c:pt idx="8456">
                  <c:v>131.23956871032709</c:v>
                </c:pt>
                <c:pt idx="8457">
                  <c:v>131.10773277282715</c:v>
                </c:pt>
                <c:pt idx="8458">
                  <c:v>131.27252769470209</c:v>
                </c:pt>
                <c:pt idx="8459">
                  <c:v>131.10773277282715</c:v>
                </c:pt>
                <c:pt idx="8460">
                  <c:v>131.43732261657721</c:v>
                </c:pt>
                <c:pt idx="8461">
                  <c:v>131.30548667907721</c:v>
                </c:pt>
                <c:pt idx="8462">
                  <c:v>131.33844566345221</c:v>
                </c:pt>
                <c:pt idx="8463">
                  <c:v>131.14069175720215</c:v>
                </c:pt>
                <c:pt idx="8464">
                  <c:v>131.53619956970215</c:v>
                </c:pt>
                <c:pt idx="8465">
                  <c:v>131.33844566345221</c:v>
                </c:pt>
                <c:pt idx="8466">
                  <c:v>131.20660972595209</c:v>
                </c:pt>
                <c:pt idx="8467">
                  <c:v>131.23956871032709</c:v>
                </c:pt>
                <c:pt idx="8468">
                  <c:v>131.17365074157701</c:v>
                </c:pt>
                <c:pt idx="8469">
                  <c:v>131.10773277282715</c:v>
                </c:pt>
                <c:pt idx="8470">
                  <c:v>131.23956871032709</c:v>
                </c:pt>
                <c:pt idx="8471">
                  <c:v>130.87701988220223</c:v>
                </c:pt>
                <c:pt idx="8472">
                  <c:v>131.14069175720215</c:v>
                </c:pt>
                <c:pt idx="8473">
                  <c:v>131.00885581970215</c:v>
                </c:pt>
                <c:pt idx="8474">
                  <c:v>130.87701988220223</c:v>
                </c:pt>
                <c:pt idx="8475">
                  <c:v>130.97589683532721</c:v>
                </c:pt>
                <c:pt idx="8476">
                  <c:v>130.74518394470209</c:v>
                </c:pt>
                <c:pt idx="8477">
                  <c:v>130.71222496032715</c:v>
                </c:pt>
                <c:pt idx="8478">
                  <c:v>130.87701988220223</c:v>
                </c:pt>
                <c:pt idx="8479">
                  <c:v>130.74518394470209</c:v>
                </c:pt>
                <c:pt idx="8480">
                  <c:v>130.90997886657715</c:v>
                </c:pt>
                <c:pt idx="8481">
                  <c:v>130.97589683532721</c:v>
                </c:pt>
                <c:pt idx="8482">
                  <c:v>130.64630699157715</c:v>
                </c:pt>
                <c:pt idx="8483">
                  <c:v>130.84406089782715</c:v>
                </c:pt>
                <c:pt idx="8484">
                  <c:v>130.77814292907715</c:v>
                </c:pt>
                <c:pt idx="8485">
                  <c:v>130.97589683532721</c:v>
                </c:pt>
                <c:pt idx="8486">
                  <c:v>131.00885581970215</c:v>
                </c:pt>
                <c:pt idx="8487">
                  <c:v>131.10773277282715</c:v>
                </c:pt>
                <c:pt idx="8488">
                  <c:v>131.14069175720215</c:v>
                </c:pt>
                <c:pt idx="8489">
                  <c:v>130.74518394470209</c:v>
                </c:pt>
                <c:pt idx="8490">
                  <c:v>130.77814292907715</c:v>
                </c:pt>
                <c:pt idx="8491">
                  <c:v>130.94293785095223</c:v>
                </c:pt>
                <c:pt idx="8492">
                  <c:v>130.87701988220223</c:v>
                </c:pt>
                <c:pt idx="8493">
                  <c:v>131.07477378845209</c:v>
                </c:pt>
                <c:pt idx="8494">
                  <c:v>131.20660972595209</c:v>
                </c:pt>
                <c:pt idx="8495">
                  <c:v>131.00885581970215</c:v>
                </c:pt>
                <c:pt idx="8496">
                  <c:v>131.14069175720215</c:v>
                </c:pt>
                <c:pt idx="8497">
                  <c:v>131.10773277282715</c:v>
                </c:pt>
                <c:pt idx="8498">
                  <c:v>131.17365074157701</c:v>
                </c:pt>
                <c:pt idx="8499">
                  <c:v>131.23956871032709</c:v>
                </c:pt>
                <c:pt idx="8500">
                  <c:v>131.20660972595209</c:v>
                </c:pt>
                <c:pt idx="8501">
                  <c:v>131.10773277282715</c:v>
                </c:pt>
                <c:pt idx="8502">
                  <c:v>130.97589683532721</c:v>
                </c:pt>
                <c:pt idx="8503">
                  <c:v>131.17365074157701</c:v>
                </c:pt>
                <c:pt idx="8504">
                  <c:v>130.94293785095223</c:v>
                </c:pt>
                <c:pt idx="8505">
                  <c:v>130.97589683532721</c:v>
                </c:pt>
                <c:pt idx="8506">
                  <c:v>130.97589683532721</c:v>
                </c:pt>
                <c:pt idx="8507">
                  <c:v>131.04181480407715</c:v>
                </c:pt>
                <c:pt idx="8508">
                  <c:v>131.07477378845209</c:v>
                </c:pt>
                <c:pt idx="8509">
                  <c:v>131.00885581970215</c:v>
                </c:pt>
                <c:pt idx="8510">
                  <c:v>130.90997886657715</c:v>
                </c:pt>
                <c:pt idx="8511">
                  <c:v>131.10773277282715</c:v>
                </c:pt>
                <c:pt idx="8512">
                  <c:v>131.00885581970215</c:v>
                </c:pt>
                <c:pt idx="8513">
                  <c:v>131.10773277282715</c:v>
                </c:pt>
                <c:pt idx="8514">
                  <c:v>131.04181480407715</c:v>
                </c:pt>
                <c:pt idx="8515">
                  <c:v>131.27252769470209</c:v>
                </c:pt>
                <c:pt idx="8516">
                  <c:v>131.10773277282715</c:v>
                </c:pt>
                <c:pt idx="8517">
                  <c:v>131.04181480407715</c:v>
                </c:pt>
                <c:pt idx="8518">
                  <c:v>130.90997886657715</c:v>
                </c:pt>
                <c:pt idx="8519">
                  <c:v>130.74518394470209</c:v>
                </c:pt>
                <c:pt idx="8520">
                  <c:v>131.00885581970215</c:v>
                </c:pt>
                <c:pt idx="8521">
                  <c:v>130.87701988220223</c:v>
                </c:pt>
                <c:pt idx="8522">
                  <c:v>130.90997886657715</c:v>
                </c:pt>
                <c:pt idx="8523">
                  <c:v>130.74518394470209</c:v>
                </c:pt>
                <c:pt idx="8524">
                  <c:v>130.97589683532721</c:v>
                </c:pt>
                <c:pt idx="8525">
                  <c:v>131.00885581970215</c:v>
                </c:pt>
                <c:pt idx="8526">
                  <c:v>130.71222496032715</c:v>
                </c:pt>
                <c:pt idx="8527">
                  <c:v>130.48151206970215</c:v>
                </c:pt>
                <c:pt idx="8528">
                  <c:v>130.71222496032715</c:v>
                </c:pt>
                <c:pt idx="8529">
                  <c:v>130.64630699157715</c:v>
                </c:pt>
                <c:pt idx="8530">
                  <c:v>130.41559410095209</c:v>
                </c:pt>
                <c:pt idx="8531">
                  <c:v>130.44855308532715</c:v>
                </c:pt>
                <c:pt idx="8532">
                  <c:v>130.48151206970215</c:v>
                </c:pt>
                <c:pt idx="8533">
                  <c:v>130.48151206970215</c:v>
                </c:pt>
                <c:pt idx="8534">
                  <c:v>130.61334800720221</c:v>
                </c:pt>
                <c:pt idx="8535">
                  <c:v>130.74518394470209</c:v>
                </c:pt>
                <c:pt idx="8536">
                  <c:v>130.67926597595209</c:v>
                </c:pt>
                <c:pt idx="8537">
                  <c:v>130.87701988220223</c:v>
                </c:pt>
                <c:pt idx="8538">
                  <c:v>130.74518394470209</c:v>
                </c:pt>
                <c:pt idx="8539">
                  <c:v>130.67926597595209</c:v>
                </c:pt>
                <c:pt idx="8540">
                  <c:v>130.54743003845221</c:v>
                </c:pt>
                <c:pt idx="8541">
                  <c:v>130.44855308532715</c:v>
                </c:pt>
                <c:pt idx="8542">
                  <c:v>130.54743003845221</c:v>
                </c:pt>
                <c:pt idx="8543">
                  <c:v>130.48151206970215</c:v>
                </c:pt>
                <c:pt idx="8544">
                  <c:v>130.58038902282721</c:v>
                </c:pt>
                <c:pt idx="8545">
                  <c:v>130.61334800720221</c:v>
                </c:pt>
                <c:pt idx="8546">
                  <c:v>130.51447105407715</c:v>
                </c:pt>
                <c:pt idx="8547">
                  <c:v>130.48151206970215</c:v>
                </c:pt>
                <c:pt idx="8548">
                  <c:v>130.25079917907715</c:v>
                </c:pt>
                <c:pt idx="8549">
                  <c:v>130.54743003845221</c:v>
                </c:pt>
                <c:pt idx="8550">
                  <c:v>130.44855308532715</c:v>
                </c:pt>
                <c:pt idx="8551">
                  <c:v>130.61334800720221</c:v>
                </c:pt>
                <c:pt idx="8552">
                  <c:v>130.51447105407715</c:v>
                </c:pt>
                <c:pt idx="8553">
                  <c:v>130.58038902282721</c:v>
                </c:pt>
                <c:pt idx="8554">
                  <c:v>130.48151206970215</c:v>
                </c:pt>
                <c:pt idx="8555">
                  <c:v>130.58038902282721</c:v>
                </c:pt>
                <c:pt idx="8556">
                  <c:v>130.31671714782721</c:v>
                </c:pt>
                <c:pt idx="8557">
                  <c:v>130.28375816345209</c:v>
                </c:pt>
                <c:pt idx="8558">
                  <c:v>130.25079917907715</c:v>
                </c:pt>
                <c:pt idx="8559">
                  <c:v>130.61334800720221</c:v>
                </c:pt>
                <c:pt idx="8560">
                  <c:v>130.41559410095209</c:v>
                </c:pt>
                <c:pt idx="8561">
                  <c:v>130.15192222595215</c:v>
                </c:pt>
                <c:pt idx="8562">
                  <c:v>130.44855308532715</c:v>
                </c:pt>
                <c:pt idx="8563">
                  <c:v>130.38263511657721</c:v>
                </c:pt>
                <c:pt idx="8564">
                  <c:v>130.67926597595209</c:v>
                </c:pt>
                <c:pt idx="8565">
                  <c:v>130.31671714782721</c:v>
                </c:pt>
                <c:pt idx="8566">
                  <c:v>130.51447105407715</c:v>
                </c:pt>
                <c:pt idx="8567">
                  <c:v>130.48151206970215</c:v>
                </c:pt>
                <c:pt idx="8568">
                  <c:v>130.58038902282721</c:v>
                </c:pt>
                <c:pt idx="8569">
                  <c:v>130.38263511657721</c:v>
                </c:pt>
                <c:pt idx="8570">
                  <c:v>130.31671714782721</c:v>
                </c:pt>
                <c:pt idx="8571">
                  <c:v>130.28375816345209</c:v>
                </c:pt>
                <c:pt idx="8572">
                  <c:v>130.18488121032715</c:v>
                </c:pt>
                <c:pt idx="8573">
                  <c:v>130.21784019470209</c:v>
                </c:pt>
                <c:pt idx="8574">
                  <c:v>130.25079917907715</c:v>
                </c:pt>
                <c:pt idx="8575">
                  <c:v>130.15192222595215</c:v>
                </c:pt>
                <c:pt idx="8576">
                  <c:v>129.95416831970221</c:v>
                </c:pt>
                <c:pt idx="8577">
                  <c:v>130.34967613220215</c:v>
                </c:pt>
                <c:pt idx="8578">
                  <c:v>130.02008628845221</c:v>
                </c:pt>
                <c:pt idx="8579">
                  <c:v>129.92120933532723</c:v>
                </c:pt>
                <c:pt idx="8580">
                  <c:v>130.15192222595215</c:v>
                </c:pt>
                <c:pt idx="8581">
                  <c:v>130.21784019470209</c:v>
                </c:pt>
                <c:pt idx="8582">
                  <c:v>130.28375816345209</c:v>
                </c:pt>
                <c:pt idx="8583">
                  <c:v>130.34967613220215</c:v>
                </c:pt>
                <c:pt idx="8584">
                  <c:v>130.25079917907715</c:v>
                </c:pt>
                <c:pt idx="8585">
                  <c:v>130.21784019470209</c:v>
                </c:pt>
                <c:pt idx="8586">
                  <c:v>130.08600425720221</c:v>
                </c:pt>
                <c:pt idx="8587">
                  <c:v>130.08600425720221</c:v>
                </c:pt>
                <c:pt idx="8588">
                  <c:v>130.34967613220215</c:v>
                </c:pt>
                <c:pt idx="8589">
                  <c:v>130.28375816345209</c:v>
                </c:pt>
                <c:pt idx="8590">
                  <c:v>130.38263511657721</c:v>
                </c:pt>
                <c:pt idx="8591">
                  <c:v>130.41559410095209</c:v>
                </c:pt>
                <c:pt idx="8592">
                  <c:v>130.31671714782721</c:v>
                </c:pt>
                <c:pt idx="8593">
                  <c:v>130.34967613220215</c:v>
                </c:pt>
                <c:pt idx="8594">
                  <c:v>130.11896324157709</c:v>
                </c:pt>
                <c:pt idx="8595">
                  <c:v>130.21784019470209</c:v>
                </c:pt>
                <c:pt idx="8596">
                  <c:v>130.18488121032715</c:v>
                </c:pt>
                <c:pt idx="8597">
                  <c:v>130.15192222595215</c:v>
                </c:pt>
                <c:pt idx="8598">
                  <c:v>130.11896324157709</c:v>
                </c:pt>
                <c:pt idx="8599">
                  <c:v>130.31671714782721</c:v>
                </c:pt>
                <c:pt idx="8600">
                  <c:v>130.25079917907715</c:v>
                </c:pt>
                <c:pt idx="8601">
                  <c:v>130.11896324157709</c:v>
                </c:pt>
                <c:pt idx="8602">
                  <c:v>130.05304527282715</c:v>
                </c:pt>
                <c:pt idx="8603">
                  <c:v>130.21784019470209</c:v>
                </c:pt>
                <c:pt idx="8604">
                  <c:v>130.11896324157709</c:v>
                </c:pt>
                <c:pt idx="8605">
                  <c:v>130.38263511657721</c:v>
                </c:pt>
                <c:pt idx="8606">
                  <c:v>130.34967613220215</c:v>
                </c:pt>
                <c:pt idx="8607">
                  <c:v>130.64630699157715</c:v>
                </c:pt>
                <c:pt idx="8608">
                  <c:v>130.38263511657721</c:v>
                </c:pt>
                <c:pt idx="8609">
                  <c:v>130.51447105407715</c:v>
                </c:pt>
                <c:pt idx="8610">
                  <c:v>130.41559410095209</c:v>
                </c:pt>
                <c:pt idx="8611">
                  <c:v>130.54743003845221</c:v>
                </c:pt>
                <c:pt idx="8612">
                  <c:v>130.44855308532715</c:v>
                </c:pt>
                <c:pt idx="8613">
                  <c:v>130.31671714782721</c:v>
                </c:pt>
                <c:pt idx="8614">
                  <c:v>130.54743003845221</c:v>
                </c:pt>
                <c:pt idx="8615">
                  <c:v>130.54743003845221</c:v>
                </c:pt>
                <c:pt idx="8616">
                  <c:v>130.28375816345209</c:v>
                </c:pt>
                <c:pt idx="8617">
                  <c:v>130.18488121032715</c:v>
                </c:pt>
                <c:pt idx="8618">
                  <c:v>130.15192222595215</c:v>
                </c:pt>
                <c:pt idx="8619">
                  <c:v>130.34967613220215</c:v>
                </c:pt>
                <c:pt idx="8620">
                  <c:v>130.18488121032715</c:v>
                </c:pt>
                <c:pt idx="8621">
                  <c:v>130.28375816345209</c:v>
                </c:pt>
                <c:pt idx="8622">
                  <c:v>130.34967613220215</c:v>
                </c:pt>
                <c:pt idx="8623">
                  <c:v>130.15192222595215</c:v>
                </c:pt>
                <c:pt idx="8624">
                  <c:v>130.18488121032715</c:v>
                </c:pt>
                <c:pt idx="8625">
                  <c:v>130.08600425720221</c:v>
                </c:pt>
                <c:pt idx="8626">
                  <c:v>130.08600425720221</c:v>
                </c:pt>
                <c:pt idx="8627">
                  <c:v>130.28375816345209</c:v>
                </c:pt>
                <c:pt idx="8628">
                  <c:v>130.28375816345209</c:v>
                </c:pt>
                <c:pt idx="8629">
                  <c:v>129.95416831970221</c:v>
                </c:pt>
                <c:pt idx="8630">
                  <c:v>130.05304527282715</c:v>
                </c:pt>
                <c:pt idx="8631">
                  <c:v>130.02008628845221</c:v>
                </c:pt>
                <c:pt idx="8632">
                  <c:v>130.05304527282715</c:v>
                </c:pt>
                <c:pt idx="8633">
                  <c:v>129.69049644470221</c:v>
                </c:pt>
                <c:pt idx="8634">
                  <c:v>129.82233238220229</c:v>
                </c:pt>
                <c:pt idx="8635">
                  <c:v>129.78937339782715</c:v>
                </c:pt>
                <c:pt idx="8636">
                  <c:v>129.82233238220229</c:v>
                </c:pt>
                <c:pt idx="8637">
                  <c:v>129.72345542907709</c:v>
                </c:pt>
                <c:pt idx="8638">
                  <c:v>129.65753746032721</c:v>
                </c:pt>
                <c:pt idx="8639">
                  <c:v>129.49274253845221</c:v>
                </c:pt>
                <c:pt idx="8640">
                  <c:v>129.62457847595215</c:v>
                </c:pt>
                <c:pt idx="8641">
                  <c:v>129.55866050720221</c:v>
                </c:pt>
                <c:pt idx="8642">
                  <c:v>129.65753746032721</c:v>
                </c:pt>
                <c:pt idx="8643">
                  <c:v>129.55866050720221</c:v>
                </c:pt>
                <c:pt idx="8644">
                  <c:v>129.52570152282715</c:v>
                </c:pt>
                <c:pt idx="8645">
                  <c:v>129.62457847595215</c:v>
                </c:pt>
                <c:pt idx="8646">
                  <c:v>129.42682456970215</c:v>
                </c:pt>
                <c:pt idx="8647">
                  <c:v>129.36090660095221</c:v>
                </c:pt>
                <c:pt idx="8648">
                  <c:v>129.32794761657723</c:v>
                </c:pt>
                <c:pt idx="8649">
                  <c:v>129.22907066345209</c:v>
                </c:pt>
                <c:pt idx="8650">
                  <c:v>129.49274253845221</c:v>
                </c:pt>
                <c:pt idx="8651">
                  <c:v>129.49274253845221</c:v>
                </c:pt>
                <c:pt idx="8652">
                  <c:v>129.19611167907715</c:v>
                </c:pt>
                <c:pt idx="8653">
                  <c:v>129.32794761657723</c:v>
                </c:pt>
                <c:pt idx="8654">
                  <c:v>129.45978355407715</c:v>
                </c:pt>
                <c:pt idx="8655">
                  <c:v>129.49274253845221</c:v>
                </c:pt>
                <c:pt idx="8656">
                  <c:v>129.39386558532715</c:v>
                </c:pt>
                <c:pt idx="8657">
                  <c:v>129.39386558532715</c:v>
                </c:pt>
                <c:pt idx="8658">
                  <c:v>129.55866050720221</c:v>
                </c:pt>
                <c:pt idx="8659">
                  <c:v>129.26202964782721</c:v>
                </c:pt>
                <c:pt idx="8660">
                  <c:v>129.59161949157715</c:v>
                </c:pt>
                <c:pt idx="8661">
                  <c:v>129.45978355407715</c:v>
                </c:pt>
                <c:pt idx="8662">
                  <c:v>129.49274253845221</c:v>
                </c:pt>
                <c:pt idx="8663">
                  <c:v>129.55866050720221</c:v>
                </c:pt>
                <c:pt idx="8664">
                  <c:v>129.39386558532715</c:v>
                </c:pt>
                <c:pt idx="8665">
                  <c:v>129.32794761657723</c:v>
                </c:pt>
                <c:pt idx="8666">
                  <c:v>129.59161949157715</c:v>
                </c:pt>
                <c:pt idx="8667">
                  <c:v>129.62457847595215</c:v>
                </c:pt>
                <c:pt idx="8668">
                  <c:v>129.55866050720221</c:v>
                </c:pt>
                <c:pt idx="8669">
                  <c:v>129.69049644470221</c:v>
                </c:pt>
                <c:pt idx="8670">
                  <c:v>129.49274253845221</c:v>
                </c:pt>
                <c:pt idx="8671">
                  <c:v>129.49274253845221</c:v>
                </c:pt>
                <c:pt idx="8672">
                  <c:v>129.26202964782721</c:v>
                </c:pt>
                <c:pt idx="8673">
                  <c:v>129.59161949157715</c:v>
                </c:pt>
                <c:pt idx="8674">
                  <c:v>129.52570152282715</c:v>
                </c:pt>
                <c:pt idx="8675">
                  <c:v>129.62457847595215</c:v>
                </c:pt>
                <c:pt idx="8676">
                  <c:v>129.55866050720221</c:v>
                </c:pt>
                <c:pt idx="8677">
                  <c:v>129.49274253845221</c:v>
                </c:pt>
                <c:pt idx="8678">
                  <c:v>129.39386558532715</c:v>
                </c:pt>
                <c:pt idx="8679">
                  <c:v>129.49274253845221</c:v>
                </c:pt>
                <c:pt idx="8680">
                  <c:v>129.49274253845221</c:v>
                </c:pt>
                <c:pt idx="8681">
                  <c:v>129.49274253845221</c:v>
                </c:pt>
                <c:pt idx="8682">
                  <c:v>129.42682456970215</c:v>
                </c:pt>
                <c:pt idx="8683">
                  <c:v>129.32794761657723</c:v>
                </c:pt>
                <c:pt idx="8684">
                  <c:v>129.45978355407715</c:v>
                </c:pt>
                <c:pt idx="8685">
                  <c:v>129.39386558532715</c:v>
                </c:pt>
                <c:pt idx="8686">
                  <c:v>129.39386558532715</c:v>
                </c:pt>
                <c:pt idx="8687">
                  <c:v>129.55866050720221</c:v>
                </c:pt>
                <c:pt idx="8688">
                  <c:v>129.42682456970215</c:v>
                </c:pt>
                <c:pt idx="8689">
                  <c:v>129.49274253845221</c:v>
                </c:pt>
                <c:pt idx="8690">
                  <c:v>129.32794761657723</c:v>
                </c:pt>
                <c:pt idx="8691">
                  <c:v>129.26202964782721</c:v>
                </c:pt>
                <c:pt idx="8692">
                  <c:v>129.52570152282715</c:v>
                </c:pt>
                <c:pt idx="8693">
                  <c:v>129.22907066345209</c:v>
                </c:pt>
                <c:pt idx="8694">
                  <c:v>129.49274253845221</c:v>
                </c:pt>
                <c:pt idx="8695">
                  <c:v>129.39386558532715</c:v>
                </c:pt>
                <c:pt idx="8696">
                  <c:v>129.39386558532715</c:v>
                </c:pt>
                <c:pt idx="8697">
                  <c:v>129.09723472595215</c:v>
                </c:pt>
                <c:pt idx="8698">
                  <c:v>129.03131675720223</c:v>
                </c:pt>
                <c:pt idx="8699">
                  <c:v>129.19611167907715</c:v>
                </c:pt>
                <c:pt idx="8700">
                  <c:v>129.22907066345209</c:v>
                </c:pt>
                <c:pt idx="8701">
                  <c:v>129.32794761657723</c:v>
                </c:pt>
                <c:pt idx="8702">
                  <c:v>129.32794761657723</c:v>
                </c:pt>
                <c:pt idx="8703">
                  <c:v>129.36090660095221</c:v>
                </c:pt>
                <c:pt idx="8704">
                  <c:v>129.39386558532715</c:v>
                </c:pt>
                <c:pt idx="8705">
                  <c:v>129.22907066345209</c:v>
                </c:pt>
                <c:pt idx="8706">
                  <c:v>129.26202964782721</c:v>
                </c:pt>
                <c:pt idx="8707">
                  <c:v>129.19611167907715</c:v>
                </c:pt>
                <c:pt idx="8708">
                  <c:v>129.26202964782721</c:v>
                </c:pt>
                <c:pt idx="8709">
                  <c:v>129.26202964782721</c:v>
                </c:pt>
                <c:pt idx="8710">
                  <c:v>129.06427574157709</c:v>
                </c:pt>
                <c:pt idx="8711">
                  <c:v>128.99835777282721</c:v>
                </c:pt>
                <c:pt idx="8712">
                  <c:v>129.16315269470201</c:v>
                </c:pt>
                <c:pt idx="8713">
                  <c:v>129.09723472595215</c:v>
                </c:pt>
                <c:pt idx="8714">
                  <c:v>128.86652183532721</c:v>
                </c:pt>
                <c:pt idx="8715">
                  <c:v>129.13019371032715</c:v>
                </c:pt>
                <c:pt idx="8716">
                  <c:v>128.93243980407723</c:v>
                </c:pt>
                <c:pt idx="8717">
                  <c:v>129.16315269470201</c:v>
                </c:pt>
                <c:pt idx="8718">
                  <c:v>129.03131675720223</c:v>
                </c:pt>
                <c:pt idx="8719">
                  <c:v>129.16315269470201</c:v>
                </c:pt>
                <c:pt idx="8720">
                  <c:v>129.13019371032715</c:v>
                </c:pt>
                <c:pt idx="8721">
                  <c:v>128.89948081970221</c:v>
                </c:pt>
                <c:pt idx="8722">
                  <c:v>129.09723472595215</c:v>
                </c:pt>
                <c:pt idx="8723">
                  <c:v>128.96539878845221</c:v>
                </c:pt>
                <c:pt idx="8724">
                  <c:v>128.99835777282721</c:v>
                </c:pt>
                <c:pt idx="8725">
                  <c:v>128.80060386657715</c:v>
                </c:pt>
                <c:pt idx="8726">
                  <c:v>128.63580894470215</c:v>
                </c:pt>
                <c:pt idx="8727">
                  <c:v>128.83356285095215</c:v>
                </c:pt>
                <c:pt idx="8728">
                  <c:v>128.47101402282715</c:v>
                </c:pt>
                <c:pt idx="8729">
                  <c:v>128.70172691345221</c:v>
                </c:pt>
                <c:pt idx="8730">
                  <c:v>128.66876792907715</c:v>
                </c:pt>
                <c:pt idx="8731">
                  <c:v>128.80060386657715</c:v>
                </c:pt>
                <c:pt idx="8732">
                  <c:v>128.80060386657715</c:v>
                </c:pt>
                <c:pt idx="8733">
                  <c:v>128.80060386657715</c:v>
                </c:pt>
                <c:pt idx="8734">
                  <c:v>128.96539878845221</c:v>
                </c:pt>
                <c:pt idx="8735">
                  <c:v>129.03131675720223</c:v>
                </c:pt>
                <c:pt idx="8736">
                  <c:v>128.63580894470215</c:v>
                </c:pt>
                <c:pt idx="8737">
                  <c:v>128.89948081970221</c:v>
                </c:pt>
                <c:pt idx="8738">
                  <c:v>128.96539878845221</c:v>
                </c:pt>
                <c:pt idx="8739">
                  <c:v>128.73468589782709</c:v>
                </c:pt>
                <c:pt idx="8740">
                  <c:v>128.63580894470215</c:v>
                </c:pt>
                <c:pt idx="8741">
                  <c:v>128.73468589782709</c:v>
                </c:pt>
                <c:pt idx="8742">
                  <c:v>128.53693199157715</c:v>
                </c:pt>
                <c:pt idx="8743">
                  <c:v>128.70172691345221</c:v>
                </c:pt>
                <c:pt idx="8744">
                  <c:v>128.80060386657715</c:v>
                </c:pt>
                <c:pt idx="8745">
                  <c:v>128.70172691345221</c:v>
                </c:pt>
                <c:pt idx="8746">
                  <c:v>129.03131675720223</c:v>
                </c:pt>
                <c:pt idx="8747">
                  <c:v>128.96539878845221</c:v>
                </c:pt>
                <c:pt idx="8748">
                  <c:v>128.86652183532721</c:v>
                </c:pt>
                <c:pt idx="8749">
                  <c:v>128.89948081970221</c:v>
                </c:pt>
                <c:pt idx="8750">
                  <c:v>128.83356285095215</c:v>
                </c:pt>
                <c:pt idx="8751">
                  <c:v>128.66876792907715</c:v>
                </c:pt>
                <c:pt idx="8752">
                  <c:v>128.93243980407723</c:v>
                </c:pt>
                <c:pt idx="8753">
                  <c:v>128.56989097595215</c:v>
                </c:pt>
                <c:pt idx="8754">
                  <c:v>128.60284996032721</c:v>
                </c:pt>
                <c:pt idx="8755">
                  <c:v>128.50397300720215</c:v>
                </c:pt>
                <c:pt idx="8756">
                  <c:v>128.43805503845215</c:v>
                </c:pt>
                <c:pt idx="8757">
                  <c:v>128.80060386657715</c:v>
                </c:pt>
                <c:pt idx="8758">
                  <c:v>128.53693199157715</c:v>
                </c:pt>
                <c:pt idx="8759">
                  <c:v>128.47101402282715</c:v>
                </c:pt>
                <c:pt idx="8760">
                  <c:v>128.53693199157715</c:v>
                </c:pt>
                <c:pt idx="8761">
                  <c:v>128.47101402282715</c:v>
                </c:pt>
                <c:pt idx="8762">
                  <c:v>128.76764488220221</c:v>
                </c:pt>
                <c:pt idx="8763">
                  <c:v>128.56989097595215</c:v>
                </c:pt>
                <c:pt idx="8764">
                  <c:v>128.66876792907715</c:v>
                </c:pt>
                <c:pt idx="8765">
                  <c:v>128.56989097595215</c:v>
                </c:pt>
                <c:pt idx="8766">
                  <c:v>128.47101402282715</c:v>
                </c:pt>
                <c:pt idx="8767">
                  <c:v>128.24030113220215</c:v>
                </c:pt>
                <c:pt idx="8768">
                  <c:v>128.24030113220215</c:v>
                </c:pt>
                <c:pt idx="8769">
                  <c:v>128.66876792907715</c:v>
                </c:pt>
                <c:pt idx="8770">
                  <c:v>128.37213706970221</c:v>
                </c:pt>
                <c:pt idx="8771">
                  <c:v>128.56989097595215</c:v>
                </c:pt>
                <c:pt idx="8772">
                  <c:v>128.66876792907715</c:v>
                </c:pt>
                <c:pt idx="8773">
                  <c:v>128.73468589782709</c:v>
                </c:pt>
                <c:pt idx="8774">
                  <c:v>128.70172691345221</c:v>
                </c:pt>
                <c:pt idx="8775">
                  <c:v>128.40509605407721</c:v>
                </c:pt>
                <c:pt idx="8776">
                  <c:v>128.30621910095221</c:v>
                </c:pt>
                <c:pt idx="8777">
                  <c:v>128.63580894470215</c:v>
                </c:pt>
                <c:pt idx="8778">
                  <c:v>128.63580894470215</c:v>
                </c:pt>
                <c:pt idx="8779">
                  <c:v>128.47101402282715</c:v>
                </c:pt>
                <c:pt idx="8780">
                  <c:v>128.43805503845215</c:v>
                </c:pt>
                <c:pt idx="8781">
                  <c:v>128.50397300720215</c:v>
                </c:pt>
                <c:pt idx="8782">
                  <c:v>128.33917808532721</c:v>
                </c:pt>
                <c:pt idx="8783">
                  <c:v>128.30621910095221</c:v>
                </c:pt>
                <c:pt idx="8784">
                  <c:v>128.24030113220215</c:v>
                </c:pt>
                <c:pt idx="8785">
                  <c:v>128.24030113220215</c:v>
                </c:pt>
                <c:pt idx="8786">
                  <c:v>128.14142417907715</c:v>
                </c:pt>
                <c:pt idx="8787">
                  <c:v>128.27326011657709</c:v>
                </c:pt>
                <c:pt idx="8788">
                  <c:v>128.20734214782721</c:v>
                </c:pt>
                <c:pt idx="8789">
                  <c:v>128.30621910095221</c:v>
                </c:pt>
                <c:pt idx="8790">
                  <c:v>128.24030113220215</c:v>
                </c:pt>
                <c:pt idx="8791">
                  <c:v>128.27326011657709</c:v>
                </c:pt>
                <c:pt idx="8792">
                  <c:v>128.27326011657709</c:v>
                </c:pt>
                <c:pt idx="8793">
                  <c:v>128.14142417907715</c:v>
                </c:pt>
                <c:pt idx="8794">
                  <c:v>128.20734214782721</c:v>
                </c:pt>
                <c:pt idx="8795">
                  <c:v>128.10846519470209</c:v>
                </c:pt>
                <c:pt idx="8796">
                  <c:v>128.04254722595215</c:v>
                </c:pt>
                <c:pt idx="8797">
                  <c:v>128.00958824157709</c:v>
                </c:pt>
                <c:pt idx="8798">
                  <c:v>128.10846519470209</c:v>
                </c:pt>
                <c:pt idx="8799">
                  <c:v>127.91071128845216</c:v>
                </c:pt>
                <c:pt idx="8800">
                  <c:v>128.10846519470209</c:v>
                </c:pt>
                <c:pt idx="8801">
                  <c:v>128.04254722595215</c:v>
                </c:pt>
                <c:pt idx="8802">
                  <c:v>128.20734214782721</c:v>
                </c:pt>
                <c:pt idx="8803">
                  <c:v>128.04254722595215</c:v>
                </c:pt>
                <c:pt idx="8804">
                  <c:v>127.7788715362548</c:v>
                </c:pt>
                <c:pt idx="8805">
                  <c:v>128.00958824157709</c:v>
                </c:pt>
                <c:pt idx="8806">
                  <c:v>128.24030113220215</c:v>
                </c:pt>
                <c:pt idx="8807">
                  <c:v>128.00958824157709</c:v>
                </c:pt>
                <c:pt idx="8808">
                  <c:v>127.94367027282716</c:v>
                </c:pt>
                <c:pt idx="8809">
                  <c:v>127.7788715362548</c:v>
                </c:pt>
                <c:pt idx="8810">
                  <c:v>127.97662925720221</c:v>
                </c:pt>
                <c:pt idx="8811">
                  <c:v>127.61407661437988</c:v>
                </c:pt>
                <c:pt idx="8812">
                  <c:v>127.71295356750488</c:v>
                </c:pt>
                <c:pt idx="8813">
                  <c:v>127.84478950500488</c:v>
                </c:pt>
                <c:pt idx="8814">
                  <c:v>127.61407661437988</c:v>
                </c:pt>
                <c:pt idx="8815">
                  <c:v>127.91070747375485</c:v>
                </c:pt>
                <c:pt idx="8816">
                  <c:v>127.74591255187988</c:v>
                </c:pt>
                <c:pt idx="8817">
                  <c:v>127.87775230407715</c:v>
                </c:pt>
                <c:pt idx="8818">
                  <c:v>127.64703559875485</c:v>
                </c:pt>
                <c:pt idx="8819">
                  <c:v>127.97662925720221</c:v>
                </c:pt>
                <c:pt idx="8820">
                  <c:v>127.84479331970216</c:v>
                </c:pt>
                <c:pt idx="8821">
                  <c:v>128.10846519470209</c:v>
                </c:pt>
                <c:pt idx="8822">
                  <c:v>127.94367027282716</c:v>
                </c:pt>
                <c:pt idx="8823">
                  <c:v>128.00958824157709</c:v>
                </c:pt>
                <c:pt idx="8824">
                  <c:v>127.7788715362548</c:v>
                </c:pt>
                <c:pt idx="8825">
                  <c:v>127.94367027282716</c:v>
                </c:pt>
                <c:pt idx="8826">
                  <c:v>127.97662544250488</c:v>
                </c:pt>
                <c:pt idx="8827">
                  <c:v>127.91071128845216</c:v>
                </c:pt>
                <c:pt idx="8828">
                  <c:v>127.61407661437988</c:v>
                </c:pt>
                <c:pt idx="8829">
                  <c:v>127.74591255187988</c:v>
                </c:pt>
                <c:pt idx="8830">
                  <c:v>127.44928169250488</c:v>
                </c:pt>
                <c:pt idx="8831">
                  <c:v>127.41632270812988</c:v>
                </c:pt>
                <c:pt idx="8832">
                  <c:v>127.61407661437988</c:v>
                </c:pt>
                <c:pt idx="8833">
                  <c:v>127.74591255187988</c:v>
                </c:pt>
                <c:pt idx="8834">
                  <c:v>127.67999458312985</c:v>
                </c:pt>
                <c:pt idx="8835">
                  <c:v>127.74591255187988</c:v>
                </c:pt>
                <c:pt idx="8836">
                  <c:v>127.61407661437988</c:v>
                </c:pt>
                <c:pt idx="8837">
                  <c:v>127.64703559875485</c:v>
                </c:pt>
                <c:pt idx="8838">
                  <c:v>127.54815864562988</c:v>
                </c:pt>
                <c:pt idx="8839">
                  <c:v>127.67999458312985</c:v>
                </c:pt>
                <c:pt idx="8840">
                  <c:v>127.61407661437988</c:v>
                </c:pt>
                <c:pt idx="8841">
                  <c:v>127.51519966125491</c:v>
                </c:pt>
                <c:pt idx="8842">
                  <c:v>127.51519966125491</c:v>
                </c:pt>
                <c:pt idx="8843">
                  <c:v>127.74591255187988</c:v>
                </c:pt>
                <c:pt idx="8844">
                  <c:v>127.74591255187988</c:v>
                </c:pt>
                <c:pt idx="8845">
                  <c:v>127.64703559875485</c:v>
                </c:pt>
                <c:pt idx="8846">
                  <c:v>127.64703559875485</c:v>
                </c:pt>
                <c:pt idx="8847">
                  <c:v>127.61407661437988</c:v>
                </c:pt>
                <c:pt idx="8848">
                  <c:v>127.71295356750488</c:v>
                </c:pt>
                <c:pt idx="8849">
                  <c:v>127.64703559875485</c:v>
                </c:pt>
                <c:pt idx="8850">
                  <c:v>127.54815864562988</c:v>
                </c:pt>
                <c:pt idx="8851">
                  <c:v>127.41632270812988</c:v>
                </c:pt>
                <c:pt idx="8852">
                  <c:v>127.41632270812988</c:v>
                </c:pt>
                <c:pt idx="8853">
                  <c:v>127.11969184875485</c:v>
                </c:pt>
                <c:pt idx="8854">
                  <c:v>127.18560981750483</c:v>
                </c:pt>
                <c:pt idx="8855">
                  <c:v>127.02081489562985</c:v>
                </c:pt>
                <c:pt idx="8856">
                  <c:v>127.08673286437985</c:v>
                </c:pt>
                <c:pt idx="8857">
                  <c:v>127.11969184875485</c:v>
                </c:pt>
                <c:pt idx="8858">
                  <c:v>127.08673286437985</c:v>
                </c:pt>
                <c:pt idx="8859">
                  <c:v>127.11969184875485</c:v>
                </c:pt>
                <c:pt idx="8860">
                  <c:v>127.02081489562985</c:v>
                </c:pt>
                <c:pt idx="8861">
                  <c:v>126.98785591125488</c:v>
                </c:pt>
                <c:pt idx="8862">
                  <c:v>127.05377388000485</c:v>
                </c:pt>
                <c:pt idx="8863">
                  <c:v>127.18560981750483</c:v>
                </c:pt>
                <c:pt idx="8864">
                  <c:v>127.28448677062985</c:v>
                </c:pt>
                <c:pt idx="8865">
                  <c:v>127.08673286437985</c:v>
                </c:pt>
                <c:pt idx="8866">
                  <c:v>126.85601997375485</c:v>
                </c:pt>
                <c:pt idx="8867">
                  <c:v>127.05377388000485</c:v>
                </c:pt>
                <c:pt idx="8868">
                  <c:v>127.02081489562985</c:v>
                </c:pt>
                <c:pt idx="8869">
                  <c:v>127.08673286437985</c:v>
                </c:pt>
                <c:pt idx="8870">
                  <c:v>126.98785591125488</c:v>
                </c:pt>
                <c:pt idx="8871">
                  <c:v>127.15265083312983</c:v>
                </c:pt>
                <c:pt idx="8872">
                  <c:v>126.92193794250485</c:v>
                </c:pt>
                <c:pt idx="8873">
                  <c:v>126.85601997375485</c:v>
                </c:pt>
                <c:pt idx="8874">
                  <c:v>126.88897895812983</c:v>
                </c:pt>
                <c:pt idx="8875">
                  <c:v>126.82306098937991</c:v>
                </c:pt>
                <c:pt idx="8876">
                  <c:v>127.02081489562985</c:v>
                </c:pt>
                <c:pt idx="8877">
                  <c:v>126.85601997375485</c:v>
                </c:pt>
                <c:pt idx="8878">
                  <c:v>126.85601997375485</c:v>
                </c:pt>
                <c:pt idx="8879">
                  <c:v>127.02081489562985</c:v>
                </c:pt>
                <c:pt idx="8880">
                  <c:v>126.88897895812983</c:v>
                </c:pt>
                <c:pt idx="8881">
                  <c:v>126.85601997375485</c:v>
                </c:pt>
                <c:pt idx="8882">
                  <c:v>127.18560981750483</c:v>
                </c:pt>
                <c:pt idx="8883">
                  <c:v>127.11969184875485</c:v>
                </c:pt>
                <c:pt idx="8884">
                  <c:v>126.98785591125488</c:v>
                </c:pt>
                <c:pt idx="8885">
                  <c:v>126.92193794250485</c:v>
                </c:pt>
                <c:pt idx="8886">
                  <c:v>127.18560981750483</c:v>
                </c:pt>
                <c:pt idx="8887">
                  <c:v>127.15265083312983</c:v>
                </c:pt>
                <c:pt idx="8888">
                  <c:v>127.21856880187988</c:v>
                </c:pt>
                <c:pt idx="8889">
                  <c:v>127.21856880187988</c:v>
                </c:pt>
                <c:pt idx="8890">
                  <c:v>127.02081489562985</c:v>
                </c:pt>
                <c:pt idx="8891">
                  <c:v>126.98785591125488</c:v>
                </c:pt>
                <c:pt idx="8892">
                  <c:v>126.98785591125488</c:v>
                </c:pt>
                <c:pt idx="8893">
                  <c:v>126.88897895812983</c:v>
                </c:pt>
                <c:pt idx="8894">
                  <c:v>126.69122505187991</c:v>
                </c:pt>
                <c:pt idx="8895">
                  <c:v>126.82306098937991</c:v>
                </c:pt>
                <c:pt idx="8896">
                  <c:v>126.95489692687988</c:v>
                </c:pt>
                <c:pt idx="8897">
                  <c:v>127.02081489562985</c:v>
                </c:pt>
                <c:pt idx="8898">
                  <c:v>127.02081489562985</c:v>
                </c:pt>
                <c:pt idx="8899">
                  <c:v>127.05377388000485</c:v>
                </c:pt>
                <c:pt idx="8900">
                  <c:v>126.88897895812983</c:v>
                </c:pt>
                <c:pt idx="8901">
                  <c:v>126.82306098937991</c:v>
                </c:pt>
                <c:pt idx="8902">
                  <c:v>126.75714302062988</c:v>
                </c:pt>
                <c:pt idx="8903">
                  <c:v>126.65826606750485</c:v>
                </c:pt>
                <c:pt idx="8904">
                  <c:v>126.62530708312983</c:v>
                </c:pt>
                <c:pt idx="8905">
                  <c:v>126.65826606750485</c:v>
                </c:pt>
                <c:pt idx="8906">
                  <c:v>126.49347114562985</c:v>
                </c:pt>
                <c:pt idx="8907">
                  <c:v>126.72418403625485</c:v>
                </c:pt>
                <c:pt idx="8908">
                  <c:v>126.42755317687988</c:v>
                </c:pt>
                <c:pt idx="8909">
                  <c:v>126.36163520812988</c:v>
                </c:pt>
                <c:pt idx="8910">
                  <c:v>126.46051216125488</c:v>
                </c:pt>
                <c:pt idx="8911">
                  <c:v>126.39459419250485</c:v>
                </c:pt>
                <c:pt idx="8912">
                  <c:v>126.59234809875483</c:v>
                </c:pt>
                <c:pt idx="8913">
                  <c:v>126.65826606750485</c:v>
                </c:pt>
                <c:pt idx="8914">
                  <c:v>126.36163520812988</c:v>
                </c:pt>
                <c:pt idx="8915">
                  <c:v>126.62530708312983</c:v>
                </c:pt>
                <c:pt idx="8916">
                  <c:v>126.52643013000483</c:v>
                </c:pt>
                <c:pt idx="8917">
                  <c:v>126.69122505187991</c:v>
                </c:pt>
                <c:pt idx="8918">
                  <c:v>126.72418403625485</c:v>
                </c:pt>
                <c:pt idx="8919">
                  <c:v>126.52643013000483</c:v>
                </c:pt>
                <c:pt idx="8920">
                  <c:v>126.55938911437985</c:v>
                </c:pt>
                <c:pt idx="8921">
                  <c:v>126.39459419250485</c:v>
                </c:pt>
                <c:pt idx="8922">
                  <c:v>126.36163520812988</c:v>
                </c:pt>
                <c:pt idx="8923">
                  <c:v>126.55938911437985</c:v>
                </c:pt>
                <c:pt idx="8924">
                  <c:v>126.36163520812988</c:v>
                </c:pt>
                <c:pt idx="8925">
                  <c:v>126.72418403625485</c:v>
                </c:pt>
                <c:pt idx="8926">
                  <c:v>126.75714302062988</c:v>
                </c:pt>
                <c:pt idx="8927">
                  <c:v>126.36163520812988</c:v>
                </c:pt>
                <c:pt idx="8928">
                  <c:v>126.55938911437985</c:v>
                </c:pt>
                <c:pt idx="8929">
                  <c:v>126.59234809875483</c:v>
                </c:pt>
                <c:pt idx="8930">
                  <c:v>126.32867622375483</c:v>
                </c:pt>
                <c:pt idx="8931">
                  <c:v>126.46051216125488</c:v>
                </c:pt>
                <c:pt idx="8932">
                  <c:v>126.59234809875483</c:v>
                </c:pt>
                <c:pt idx="8933">
                  <c:v>126.65826606750485</c:v>
                </c:pt>
                <c:pt idx="8934">
                  <c:v>126.49347114562985</c:v>
                </c:pt>
                <c:pt idx="8935">
                  <c:v>126.32867622375483</c:v>
                </c:pt>
                <c:pt idx="8936">
                  <c:v>126.55938911437985</c:v>
                </c:pt>
                <c:pt idx="8937">
                  <c:v>126.26275825500485</c:v>
                </c:pt>
                <c:pt idx="8938">
                  <c:v>126.32867622375483</c:v>
                </c:pt>
                <c:pt idx="8939">
                  <c:v>126.42755317687988</c:v>
                </c:pt>
                <c:pt idx="8940">
                  <c:v>126.32867622375483</c:v>
                </c:pt>
                <c:pt idx="8941">
                  <c:v>126.22979927062985</c:v>
                </c:pt>
                <c:pt idx="8942">
                  <c:v>126.16388130187985</c:v>
                </c:pt>
                <c:pt idx="8943">
                  <c:v>126.36163520812988</c:v>
                </c:pt>
                <c:pt idx="8944">
                  <c:v>126.26275825500485</c:v>
                </c:pt>
                <c:pt idx="8945">
                  <c:v>126.29571723937988</c:v>
                </c:pt>
                <c:pt idx="8946">
                  <c:v>126.36163520812988</c:v>
                </c:pt>
                <c:pt idx="8947">
                  <c:v>126.03204345703125</c:v>
                </c:pt>
                <c:pt idx="8948">
                  <c:v>126.26275825500485</c:v>
                </c:pt>
                <c:pt idx="8949">
                  <c:v>126.29571723937988</c:v>
                </c:pt>
                <c:pt idx="8950">
                  <c:v>126.03204536437988</c:v>
                </c:pt>
                <c:pt idx="8951">
                  <c:v>126.19684028625485</c:v>
                </c:pt>
                <c:pt idx="8952">
                  <c:v>126.16387939453122</c:v>
                </c:pt>
                <c:pt idx="8953">
                  <c:v>126.13092041015625</c:v>
                </c:pt>
                <c:pt idx="8954">
                  <c:v>125.96612548828131</c:v>
                </c:pt>
                <c:pt idx="8955">
                  <c:v>126.13092231750483</c:v>
                </c:pt>
                <c:pt idx="8956">
                  <c:v>126.16388130187985</c:v>
                </c:pt>
                <c:pt idx="8957">
                  <c:v>125.90020751953125</c:v>
                </c:pt>
                <c:pt idx="8958">
                  <c:v>126.13092231750483</c:v>
                </c:pt>
                <c:pt idx="8959">
                  <c:v>125.90020942687991</c:v>
                </c:pt>
                <c:pt idx="8960">
                  <c:v>125.80133056640622</c:v>
                </c:pt>
                <c:pt idx="8961">
                  <c:v>125.73541259765622</c:v>
                </c:pt>
                <c:pt idx="8962">
                  <c:v>125.93316650390626</c:v>
                </c:pt>
                <c:pt idx="8963">
                  <c:v>125.76837158203122</c:v>
                </c:pt>
                <c:pt idx="8964">
                  <c:v>125.83428955078125</c:v>
                </c:pt>
                <c:pt idx="8965">
                  <c:v>125.73541259765622</c:v>
                </c:pt>
                <c:pt idx="8966">
                  <c:v>125.96612548828131</c:v>
                </c:pt>
                <c:pt idx="8967">
                  <c:v>125.76837158203122</c:v>
                </c:pt>
                <c:pt idx="8968">
                  <c:v>125.96612548828131</c:v>
                </c:pt>
                <c:pt idx="8969">
                  <c:v>125.90020751953125</c:v>
                </c:pt>
                <c:pt idx="8970">
                  <c:v>125.90020942687991</c:v>
                </c:pt>
                <c:pt idx="8971">
                  <c:v>125.86724853515625</c:v>
                </c:pt>
                <c:pt idx="8972">
                  <c:v>125.96612548828131</c:v>
                </c:pt>
                <c:pt idx="8973">
                  <c:v>125.90020942687991</c:v>
                </c:pt>
                <c:pt idx="8974">
                  <c:v>126.09796333312988</c:v>
                </c:pt>
                <c:pt idx="8975">
                  <c:v>126.06500434875485</c:v>
                </c:pt>
                <c:pt idx="8976">
                  <c:v>126.06500434875485</c:v>
                </c:pt>
                <c:pt idx="8977">
                  <c:v>125.99908638000488</c:v>
                </c:pt>
                <c:pt idx="8978">
                  <c:v>126.19684028625485</c:v>
                </c:pt>
                <c:pt idx="8979">
                  <c:v>126.09796333312988</c:v>
                </c:pt>
                <c:pt idx="8980">
                  <c:v>125.99908638000488</c:v>
                </c:pt>
                <c:pt idx="8981">
                  <c:v>125.90020751953125</c:v>
                </c:pt>
                <c:pt idx="8982">
                  <c:v>125.83429145812988</c:v>
                </c:pt>
                <c:pt idx="8983">
                  <c:v>125.90020942687991</c:v>
                </c:pt>
                <c:pt idx="8984">
                  <c:v>125.73541259765622</c:v>
                </c:pt>
                <c:pt idx="8985">
                  <c:v>125.90020751953125</c:v>
                </c:pt>
                <c:pt idx="8986">
                  <c:v>125.86724853515625</c:v>
                </c:pt>
                <c:pt idx="8987">
                  <c:v>125.76837158203122</c:v>
                </c:pt>
                <c:pt idx="8988">
                  <c:v>125.90020942687991</c:v>
                </c:pt>
                <c:pt idx="8989">
                  <c:v>125.63653564453125</c:v>
                </c:pt>
                <c:pt idx="8990">
                  <c:v>125.70245552062985</c:v>
                </c:pt>
                <c:pt idx="8991">
                  <c:v>125.80133056640622</c:v>
                </c:pt>
                <c:pt idx="8992">
                  <c:v>125.90020751953125</c:v>
                </c:pt>
                <c:pt idx="8993">
                  <c:v>125.93316841125488</c:v>
                </c:pt>
                <c:pt idx="8994">
                  <c:v>125.70245361328125</c:v>
                </c:pt>
                <c:pt idx="8995">
                  <c:v>125.66949462890626</c:v>
                </c:pt>
                <c:pt idx="8996">
                  <c:v>125.90020942687991</c:v>
                </c:pt>
                <c:pt idx="8997">
                  <c:v>125.53765869140626</c:v>
                </c:pt>
                <c:pt idx="8998">
                  <c:v>125.66949653625483</c:v>
                </c:pt>
                <c:pt idx="8999">
                  <c:v>125.63653755187985</c:v>
                </c:pt>
                <c:pt idx="9000">
                  <c:v>125.73541259765622</c:v>
                </c:pt>
                <c:pt idx="9001">
                  <c:v>125.83429145812988</c:v>
                </c:pt>
                <c:pt idx="9002">
                  <c:v>125.76837348937991</c:v>
                </c:pt>
                <c:pt idx="9003">
                  <c:v>125.90020751953125</c:v>
                </c:pt>
                <c:pt idx="9004">
                  <c:v>125.93316841125488</c:v>
                </c:pt>
                <c:pt idx="9005">
                  <c:v>126.06500434875485</c:v>
                </c:pt>
                <c:pt idx="9006">
                  <c:v>125.80133247375483</c:v>
                </c:pt>
                <c:pt idx="9007">
                  <c:v>125.86725044250488</c:v>
                </c:pt>
                <c:pt idx="9008">
                  <c:v>125.53765869140626</c:v>
                </c:pt>
                <c:pt idx="9009">
                  <c:v>125.60357666015625</c:v>
                </c:pt>
                <c:pt idx="9010">
                  <c:v>125.53765869140626</c:v>
                </c:pt>
                <c:pt idx="9011">
                  <c:v>125.27398681640618</c:v>
                </c:pt>
                <c:pt idx="9012">
                  <c:v>125.33990478515626</c:v>
                </c:pt>
                <c:pt idx="9013">
                  <c:v>125.43878173828122</c:v>
                </c:pt>
                <c:pt idx="9014">
                  <c:v>125.37286376953125</c:v>
                </c:pt>
                <c:pt idx="9015">
                  <c:v>125.40582275390625</c:v>
                </c:pt>
                <c:pt idx="9016">
                  <c:v>125.40582275390625</c:v>
                </c:pt>
                <c:pt idx="9017">
                  <c:v>125.53765869140626</c:v>
                </c:pt>
                <c:pt idx="9018">
                  <c:v>125.30694580078122</c:v>
                </c:pt>
                <c:pt idx="9019">
                  <c:v>125.53765869140626</c:v>
                </c:pt>
                <c:pt idx="9020">
                  <c:v>125.47174072265622</c:v>
                </c:pt>
                <c:pt idx="9021">
                  <c:v>125.37286376953125</c:v>
                </c:pt>
                <c:pt idx="9022">
                  <c:v>125.40582275390625</c:v>
                </c:pt>
                <c:pt idx="9023">
                  <c:v>125.70245361328125</c:v>
                </c:pt>
                <c:pt idx="9024">
                  <c:v>125.70245361328125</c:v>
                </c:pt>
                <c:pt idx="9025">
                  <c:v>125.66949462890626</c:v>
                </c:pt>
                <c:pt idx="9026">
                  <c:v>125.40582275390625</c:v>
                </c:pt>
                <c:pt idx="9027">
                  <c:v>125.37286376953125</c:v>
                </c:pt>
                <c:pt idx="9028">
                  <c:v>125.37286376953125</c:v>
                </c:pt>
                <c:pt idx="9029">
                  <c:v>125.50469970703126</c:v>
                </c:pt>
                <c:pt idx="9030">
                  <c:v>125.60357666015625</c:v>
                </c:pt>
                <c:pt idx="9031">
                  <c:v>125.40582275390625</c:v>
                </c:pt>
                <c:pt idx="9032">
                  <c:v>125.30694580078122</c:v>
                </c:pt>
                <c:pt idx="9033">
                  <c:v>125.63653564453125</c:v>
                </c:pt>
                <c:pt idx="9034">
                  <c:v>125.53765869140626</c:v>
                </c:pt>
                <c:pt idx="9035">
                  <c:v>125.50469970703126</c:v>
                </c:pt>
                <c:pt idx="9036">
                  <c:v>125.50469970703126</c:v>
                </c:pt>
                <c:pt idx="9037">
                  <c:v>125.27398681640618</c:v>
                </c:pt>
                <c:pt idx="9038">
                  <c:v>125.30694580078122</c:v>
                </c:pt>
                <c:pt idx="9039">
                  <c:v>125.30694580078122</c:v>
                </c:pt>
                <c:pt idx="9040">
                  <c:v>125.27398681640618</c:v>
                </c:pt>
                <c:pt idx="9041">
                  <c:v>125.07623291015622</c:v>
                </c:pt>
                <c:pt idx="9042">
                  <c:v>125.07623291015622</c:v>
                </c:pt>
                <c:pt idx="9043">
                  <c:v>125.27398681640618</c:v>
                </c:pt>
                <c:pt idx="9044">
                  <c:v>125.33990478515626</c:v>
                </c:pt>
                <c:pt idx="9045">
                  <c:v>125.24102783203125</c:v>
                </c:pt>
                <c:pt idx="9046">
                  <c:v>125.27398681640618</c:v>
                </c:pt>
                <c:pt idx="9047">
                  <c:v>125.20806884765622</c:v>
                </c:pt>
                <c:pt idx="9048">
                  <c:v>125.27398681640618</c:v>
                </c:pt>
                <c:pt idx="9049">
                  <c:v>125.04327392578126</c:v>
                </c:pt>
                <c:pt idx="9050">
                  <c:v>125.33990478515626</c:v>
                </c:pt>
                <c:pt idx="9051">
                  <c:v>125.10919189453122</c:v>
                </c:pt>
                <c:pt idx="9052">
                  <c:v>125.20806884765622</c:v>
                </c:pt>
                <c:pt idx="9053">
                  <c:v>125.17510986328122</c:v>
                </c:pt>
                <c:pt idx="9054">
                  <c:v>124.91143798828126</c:v>
                </c:pt>
                <c:pt idx="9055">
                  <c:v>124.84552001953125</c:v>
                </c:pt>
                <c:pt idx="9056">
                  <c:v>125.24102783203125</c:v>
                </c:pt>
                <c:pt idx="9057">
                  <c:v>124.91143798828126</c:v>
                </c:pt>
                <c:pt idx="9058">
                  <c:v>124.84552001953125</c:v>
                </c:pt>
                <c:pt idx="9059">
                  <c:v>125.01031494140626</c:v>
                </c:pt>
                <c:pt idx="9060">
                  <c:v>124.84552001953125</c:v>
                </c:pt>
                <c:pt idx="9061">
                  <c:v>124.97735595703125</c:v>
                </c:pt>
                <c:pt idx="9062">
                  <c:v>125.04327392578126</c:v>
                </c:pt>
                <c:pt idx="9063">
                  <c:v>124.91143798828126</c:v>
                </c:pt>
                <c:pt idx="9064">
                  <c:v>125.04327392578126</c:v>
                </c:pt>
                <c:pt idx="9065">
                  <c:v>124.94439697265625</c:v>
                </c:pt>
                <c:pt idx="9066">
                  <c:v>124.87847900390622</c:v>
                </c:pt>
                <c:pt idx="9067">
                  <c:v>125.01031494140626</c:v>
                </c:pt>
                <c:pt idx="9068">
                  <c:v>124.94439697265625</c:v>
                </c:pt>
                <c:pt idx="9069">
                  <c:v>125.24102783203125</c:v>
                </c:pt>
                <c:pt idx="9070">
                  <c:v>125.07623291015622</c:v>
                </c:pt>
                <c:pt idx="9071">
                  <c:v>125.10919189453122</c:v>
                </c:pt>
                <c:pt idx="9072">
                  <c:v>125.27398681640618</c:v>
                </c:pt>
                <c:pt idx="9073">
                  <c:v>125.24102783203125</c:v>
                </c:pt>
                <c:pt idx="9074">
                  <c:v>124.97735595703125</c:v>
                </c:pt>
                <c:pt idx="9075">
                  <c:v>124.91143798828126</c:v>
                </c:pt>
                <c:pt idx="9076">
                  <c:v>125.01031494140626</c:v>
                </c:pt>
                <c:pt idx="9077">
                  <c:v>124.94439697265625</c:v>
                </c:pt>
                <c:pt idx="9078">
                  <c:v>124.71368408203126</c:v>
                </c:pt>
                <c:pt idx="9079">
                  <c:v>124.84552001953125</c:v>
                </c:pt>
                <c:pt idx="9080">
                  <c:v>124.84552001953125</c:v>
                </c:pt>
                <c:pt idx="9081">
                  <c:v>124.71368408203126</c:v>
                </c:pt>
                <c:pt idx="9082">
                  <c:v>124.71368408203126</c:v>
                </c:pt>
                <c:pt idx="9083">
                  <c:v>125.14215087890625</c:v>
                </c:pt>
                <c:pt idx="9084">
                  <c:v>125.17510986328122</c:v>
                </c:pt>
                <c:pt idx="9085">
                  <c:v>125.07623291015622</c:v>
                </c:pt>
                <c:pt idx="9086">
                  <c:v>125.07623291015622</c:v>
                </c:pt>
                <c:pt idx="9087">
                  <c:v>125.04327392578126</c:v>
                </c:pt>
                <c:pt idx="9088">
                  <c:v>124.94439697265625</c:v>
                </c:pt>
                <c:pt idx="9089">
                  <c:v>125.10919189453122</c:v>
                </c:pt>
                <c:pt idx="9090">
                  <c:v>125.10919189453122</c:v>
                </c:pt>
                <c:pt idx="9091">
                  <c:v>124.81256103515625</c:v>
                </c:pt>
                <c:pt idx="9092">
                  <c:v>124.94439697265625</c:v>
                </c:pt>
                <c:pt idx="9093">
                  <c:v>124.91143798828126</c:v>
                </c:pt>
                <c:pt idx="9094">
                  <c:v>125.14215087890625</c:v>
                </c:pt>
                <c:pt idx="9095">
                  <c:v>125.07623291015622</c:v>
                </c:pt>
                <c:pt idx="9096">
                  <c:v>124.97735595703125</c:v>
                </c:pt>
                <c:pt idx="9097">
                  <c:v>125.20806884765622</c:v>
                </c:pt>
                <c:pt idx="9098">
                  <c:v>124.91143798828126</c:v>
                </c:pt>
                <c:pt idx="9099">
                  <c:v>125.14215087890625</c:v>
                </c:pt>
                <c:pt idx="9100">
                  <c:v>125.27398681640618</c:v>
                </c:pt>
                <c:pt idx="9101">
                  <c:v>125.24102783203125</c:v>
                </c:pt>
                <c:pt idx="9102">
                  <c:v>125.30694580078122</c:v>
                </c:pt>
                <c:pt idx="9103">
                  <c:v>125.43878173828122</c:v>
                </c:pt>
                <c:pt idx="9104">
                  <c:v>125.27398681640618</c:v>
                </c:pt>
                <c:pt idx="9105">
                  <c:v>125.07623291015622</c:v>
                </c:pt>
                <c:pt idx="9106">
                  <c:v>125.10919189453122</c:v>
                </c:pt>
                <c:pt idx="9107">
                  <c:v>125.04327392578126</c:v>
                </c:pt>
                <c:pt idx="9108">
                  <c:v>124.97735595703125</c:v>
                </c:pt>
                <c:pt idx="9109">
                  <c:v>125.01031494140626</c:v>
                </c:pt>
                <c:pt idx="9110">
                  <c:v>124.81256103515625</c:v>
                </c:pt>
                <c:pt idx="9111">
                  <c:v>125.14215087890625</c:v>
                </c:pt>
                <c:pt idx="9112">
                  <c:v>125.01031494140626</c:v>
                </c:pt>
                <c:pt idx="9113">
                  <c:v>125.04327392578126</c:v>
                </c:pt>
                <c:pt idx="9114">
                  <c:v>125.01031494140626</c:v>
                </c:pt>
                <c:pt idx="9115">
                  <c:v>125.17510986328122</c:v>
                </c:pt>
                <c:pt idx="9116">
                  <c:v>125.24102783203125</c:v>
                </c:pt>
                <c:pt idx="9117">
                  <c:v>125.27398681640618</c:v>
                </c:pt>
                <c:pt idx="9118">
                  <c:v>125.53765869140626</c:v>
                </c:pt>
                <c:pt idx="9119">
                  <c:v>125.20806884765622</c:v>
                </c:pt>
                <c:pt idx="9120">
                  <c:v>125.33990669250485</c:v>
                </c:pt>
                <c:pt idx="9121">
                  <c:v>125.20806884765622</c:v>
                </c:pt>
                <c:pt idx="9122">
                  <c:v>125.04327392578126</c:v>
                </c:pt>
                <c:pt idx="9123">
                  <c:v>125.14215087890625</c:v>
                </c:pt>
                <c:pt idx="9124">
                  <c:v>125.01031494140626</c:v>
                </c:pt>
                <c:pt idx="9125">
                  <c:v>124.87847900390622</c:v>
                </c:pt>
                <c:pt idx="9126">
                  <c:v>124.94439697265625</c:v>
                </c:pt>
                <c:pt idx="9127">
                  <c:v>125.14215278625485</c:v>
                </c:pt>
                <c:pt idx="9128">
                  <c:v>125.04327392578126</c:v>
                </c:pt>
                <c:pt idx="9129">
                  <c:v>125.04327392578126</c:v>
                </c:pt>
                <c:pt idx="9130">
                  <c:v>124.97735595703125</c:v>
                </c:pt>
                <c:pt idx="9131">
                  <c:v>125.10919189453122</c:v>
                </c:pt>
                <c:pt idx="9132">
                  <c:v>125.14215087890625</c:v>
                </c:pt>
                <c:pt idx="9133">
                  <c:v>124.97735595703125</c:v>
                </c:pt>
                <c:pt idx="9134">
                  <c:v>124.97735595703125</c:v>
                </c:pt>
                <c:pt idx="9135">
                  <c:v>125.10919189453122</c:v>
                </c:pt>
                <c:pt idx="9136">
                  <c:v>125.20806884765622</c:v>
                </c:pt>
                <c:pt idx="9137">
                  <c:v>125.30694770812985</c:v>
                </c:pt>
                <c:pt idx="9138">
                  <c:v>125.20806884765622</c:v>
                </c:pt>
                <c:pt idx="9139">
                  <c:v>125.27398872375483</c:v>
                </c:pt>
                <c:pt idx="9140">
                  <c:v>125.01031494140626</c:v>
                </c:pt>
                <c:pt idx="9141">
                  <c:v>125.17511177062983</c:v>
                </c:pt>
                <c:pt idx="9142">
                  <c:v>125.17510986328122</c:v>
                </c:pt>
                <c:pt idx="9143">
                  <c:v>125.10919189453122</c:v>
                </c:pt>
                <c:pt idx="9144">
                  <c:v>125.17510986328122</c:v>
                </c:pt>
                <c:pt idx="9145">
                  <c:v>125.07623291015622</c:v>
                </c:pt>
                <c:pt idx="9146">
                  <c:v>125.10919189453122</c:v>
                </c:pt>
                <c:pt idx="9147">
                  <c:v>125.14215278625485</c:v>
                </c:pt>
                <c:pt idx="9148">
                  <c:v>125.40582466125491</c:v>
                </c:pt>
                <c:pt idx="9149">
                  <c:v>124.94439697265625</c:v>
                </c:pt>
                <c:pt idx="9150">
                  <c:v>124.91143798828126</c:v>
                </c:pt>
                <c:pt idx="9151">
                  <c:v>124.94439697265625</c:v>
                </c:pt>
                <c:pt idx="9152">
                  <c:v>124.94439697265625</c:v>
                </c:pt>
                <c:pt idx="9153">
                  <c:v>125.04327392578126</c:v>
                </c:pt>
                <c:pt idx="9154">
                  <c:v>125.30694580078122</c:v>
                </c:pt>
                <c:pt idx="9155">
                  <c:v>125.10919189453122</c:v>
                </c:pt>
                <c:pt idx="9156">
                  <c:v>125.17510986328122</c:v>
                </c:pt>
                <c:pt idx="9157">
                  <c:v>125.17510986328122</c:v>
                </c:pt>
                <c:pt idx="9158">
                  <c:v>125.14215087890625</c:v>
                </c:pt>
                <c:pt idx="9159">
                  <c:v>125.30694580078122</c:v>
                </c:pt>
                <c:pt idx="9160">
                  <c:v>125.30694580078122</c:v>
                </c:pt>
                <c:pt idx="9161">
                  <c:v>125.04327392578126</c:v>
                </c:pt>
                <c:pt idx="9162">
                  <c:v>125.14215087890625</c:v>
                </c:pt>
                <c:pt idx="9163">
                  <c:v>125.01031494140626</c:v>
                </c:pt>
                <c:pt idx="9164">
                  <c:v>125.04327392578126</c:v>
                </c:pt>
                <c:pt idx="9165">
                  <c:v>125.04327392578126</c:v>
                </c:pt>
                <c:pt idx="9166">
                  <c:v>125.14215087890625</c:v>
                </c:pt>
                <c:pt idx="9167">
                  <c:v>124.91143798828126</c:v>
                </c:pt>
                <c:pt idx="9168">
                  <c:v>125.17510986328122</c:v>
                </c:pt>
                <c:pt idx="9169">
                  <c:v>125.07623291015622</c:v>
                </c:pt>
                <c:pt idx="9170">
                  <c:v>125.14215087890625</c:v>
                </c:pt>
                <c:pt idx="9171">
                  <c:v>125.07623291015622</c:v>
                </c:pt>
                <c:pt idx="9172">
                  <c:v>124.77960205078122</c:v>
                </c:pt>
                <c:pt idx="9173">
                  <c:v>125.20806884765622</c:v>
                </c:pt>
                <c:pt idx="9174">
                  <c:v>124.97735595703125</c:v>
                </c:pt>
                <c:pt idx="9175">
                  <c:v>124.87847900390622</c:v>
                </c:pt>
                <c:pt idx="9176">
                  <c:v>124.77960205078122</c:v>
                </c:pt>
                <c:pt idx="9177">
                  <c:v>124.91143798828126</c:v>
                </c:pt>
                <c:pt idx="9178">
                  <c:v>124.84552001953125</c:v>
                </c:pt>
                <c:pt idx="9179">
                  <c:v>124.74664306640626</c:v>
                </c:pt>
                <c:pt idx="9180">
                  <c:v>124.58184814453122</c:v>
                </c:pt>
                <c:pt idx="9181">
                  <c:v>124.87847900390622</c:v>
                </c:pt>
                <c:pt idx="9182">
                  <c:v>124.71368408203126</c:v>
                </c:pt>
                <c:pt idx="9183">
                  <c:v>124.68072509765622</c:v>
                </c:pt>
                <c:pt idx="9184">
                  <c:v>124.77960205078122</c:v>
                </c:pt>
                <c:pt idx="9185">
                  <c:v>124.51593017578122</c:v>
                </c:pt>
                <c:pt idx="9186">
                  <c:v>124.61480712890625</c:v>
                </c:pt>
                <c:pt idx="9187">
                  <c:v>124.31817626953125</c:v>
                </c:pt>
                <c:pt idx="9188">
                  <c:v>124.54888916015625</c:v>
                </c:pt>
                <c:pt idx="9189">
                  <c:v>124.54888916015625</c:v>
                </c:pt>
                <c:pt idx="9190">
                  <c:v>124.35113525390625</c:v>
                </c:pt>
                <c:pt idx="9191">
                  <c:v>124.41705322265626</c:v>
                </c:pt>
                <c:pt idx="9192">
                  <c:v>124.64776611328122</c:v>
                </c:pt>
                <c:pt idx="9193">
                  <c:v>124.45001220703125</c:v>
                </c:pt>
                <c:pt idx="9194">
                  <c:v>124.71368408203126</c:v>
                </c:pt>
                <c:pt idx="9195">
                  <c:v>124.68072509765622</c:v>
                </c:pt>
                <c:pt idx="9196">
                  <c:v>124.77960205078122</c:v>
                </c:pt>
                <c:pt idx="9197">
                  <c:v>124.87847900390622</c:v>
                </c:pt>
                <c:pt idx="9198">
                  <c:v>124.74664306640626</c:v>
                </c:pt>
                <c:pt idx="9199">
                  <c:v>124.77960205078122</c:v>
                </c:pt>
                <c:pt idx="9200">
                  <c:v>124.54888916015625</c:v>
                </c:pt>
                <c:pt idx="9201">
                  <c:v>124.54888916015625</c:v>
                </c:pt>
                <c:pt idx="9202">
                  <c:v>124.61480712890625</c:v>
                </c:pt>
                <c:pt idx="9203">
                  <c:v>124.68072509765622</c:v>
                </c:pt>
                <c:pt idx="9204">
                  <c:v>124.64776611328122</c:v>
                </c:pt>
                <c:pt idx="9205">
                  <c:v>124.64776611328122</c:v>
                </c:pt>
                <c:pt idx="9206">
                  <c:v>124.64776611328122</c:v>
                </c:pt>
                <c:pt idx="9207">
                  <c:v>124.54888916015625</c:v>
                </c:pt>
                <c:pt idx="9208">
                  <c:v>124.61480712890625</c:v>
                </c:pt>
                <c:pt idx="9209">
                  <c:v>124.74664306640626</c:v>
                </c:pt>
                <c:pt idx="9210">
                  <c:v>124.54888916015625</c:v>
                </c:pt>
                <c:pt idx="9211">
                  <c:v>124.61480712890625</c:v>
                </c:pt>
                <c:pt idx="9212">
                  <c:v>124.58184814453122</c:v>
                </c:pt>
                <c:pt idx="9213">
                  <c:v>124.64776611328122</c:v>
                </c:pt>
                <c:pt idx="9214">
                  <c:v>124.58184814453122</c:v>
                </c:pt>
                <c:pt idx="9215">
                  <c:v>124.68072509765622</c:v>
                </c:pt>
                <c:pt idx="9216">
                  <c:v>124.58184814453122</c:v>
                </c:pt>
                <c:pt idx="9217">
                  <c:v>124.77960205078122</c:v>
                </c:pt>
                <c:pt idx="9218">
                  <c:v>124.91143798828126</c:v>
                </c:pt>
                <c:pt idx="9219">
                  <c:v>124.54888916015625</c:v>
                </c:pt>
                <c:pt idx="9220">
                  <c:v>124.61480712890625</c:v>
                </c:pt>
                <c:pt idx="9221">
                  <c:v>124.71368408203126</c:v>
                </c:pt>
                <c:pt idx="9222">
                  <c:v>124.61480712890625</c:v>
                </c:pt>
                <c:pt idx="9223">
                  <c:v>124.54888916015625</c:v>
                </c:pt>
                <c:pt idx="9224">
                  <c:v>124.68072509765622</c:v>
                </c:pt>
                <c:pt idx="9225">
                  <c:v>124.54888916015625</c:v>
                </c:pt>
                <c:pt idx="9226">
                  <c:v>124.74664306640626</c:v>
                </c:pt>
                <c:pt idx="9227">
                  <c:v>124.64776611328122</c:v>
                </c:pt>
                <c:pt idx="9228">
                  <c:v>124.54888916015625</c:v>
                </c:pt>
                <c:pt idx="9229">
                  <c:v>124.61480712890625</c:v>
                </c:pt>
                <c:pt idx="9230">
                  <c:v>124.48297119140622</c:v>
                </c:pt>
                <c:pt idx="9231">
                  <c:v>124.38409423828125</c:v>
                </c:pt>
                <c:pt idx="9232">
                  <c:v>124.61480712890625</c:v>
                </c:pt>
                <c:pt idx="9233">
                  <c:v>124.68072509765622</c:v>
                </c:pt>
                <c:pt idx="9234">
                  <c:v>124.61480712890625</c:v>
                </c:pt>
                <c:pt idx="9235">
                  <c:v>124.58184814453122</c:v>
                </c:pt>
                <c:pt idx="9236">
                  <c:v>124.71368408203126</c:v>
                </c:pt>
                <c:pt idx="9237">
                  <c:v>124.41705322265626</c:v>
                </c:pt>
                <c:pt idx="9238">
                  <c:v>124.58184814453122</c:v>
                </c:pt>
                <c:pt idx="9239">
                  <c:v>124.38409423828125</c:v>
                </c:pt>
                <c:pt idx="9240">
                  <c:v>124.45001220703125</c:v>
                </c:pt>
                <c:pt idx="9241">
                  <c:v>124.45001220703125</c:v>
                </c:pt>
                <c:pt idx="9242">
                  <c:v>124.38409423828125</c:v>
                </c:pt>
                <c:pt idx="9243">
                  <c:v>124.48297119140622</c:v>
                </c:pt>
                <c:pt idx="9244">
                  <c:v>124.28521728515626</c:v>
                </c:pt>
                <c:pt idx="9245">
                  <c:v>124.61480712890625</c:v>
                </c:pt>
                <c:pt idx="9246">
                  <c:v>124.41705322265626</c:v>
                </c:pt>
                <c:pt idx="9247">
                  <c:v>124.35113525390625</c:v>
                </c:pt>
                <c:pt idx="9248">
                  <c:v>124.51593017578122</c:v>
                </c:pt>
                <c:pt idx="9249">
                  <c:v>124.45001220703125</c:v>
                </c:pt>
                <c:pt idx="9250">
                  <c:v>124.61480712890625</c:v>
                </c:pt>
                <c:pt idx="9251">
                  <c:v>124.51593017578122</c:v>
                </c:pt>
                <c:pt idx="9252">
                  <c:v>124.38409423828125</c:v>
                </c:pt>
                <c:pt idx="9253">
                  <c:v>124.45001220703125</c:v>
                </c:pt>
                <c:pt idx="9254">
                  <c:v>124.41705322265626</c:v>
                </c:pt>
                <c:pt idx="9255">
                  <c:v>124.64776611328122</c:v>
                </c:pt>
                <c:pt idx="9256">
                  <c:v>124.51593017578122</c:v>
                </c:pt>
                <c:pt idx="9257">
                  <c:v>124.38409423828125</c:v>
                </c:pt>
                <c:pt idx="9258">
                  <c:v>124.38409423828125</c:v>
                </c:pt>
                <c:pt idx="9259">
                  <c:v>124.41705322265626</c:v>
                </c:pt>
                <c:pt idx="9260">
                  <c:v>124.48297119140622</c:v>
                </c:pt>
                <c:pt idx="9261">
                  <c:v>124.45001220703125</c:v>
                </c:pt>
                <c:pt idx="9262">
                  <c:v>124.48297119140622</c:v>
                </c:pt>
                <c:pt idx="9263">
                  <c:v>124.31817626953125</c:v>
                </c:pt>
                <c:pt idx="9264">
                  <c:v>124.25225830078122</c:v>
                </c:pt>
                <c:pt idx="9265">
                  <c:v>124.18634033203118</c:v>
                </c:pt>
                <c:pt idx="9266">
                  <c:v>124.38409423828125</c:v>
                </c:pt>
                <c:pt idx="9267">
                  <c:v>124.48297119140622</c:v>
                </c:pt>
                <c:pt idx="9268">
                  <c:v>124.28521728515626</c:v>
                </c:pt>
                <c:pt idx="9269">
                  <c:v>124.18634033203118</c:v>
                </c:pt>
                <c:pt idx="9270">
                  <c:v>124.08746337890626</c:v>
                </c:pt>
                <c:pt idx="9271">
                  <c:v>124.18634033203118</c:v>
                </c:pt>
                <c:pt idx="9272">
                  <c:v>124.15338134765618</c:v>
                </c:pt>
                <c:pt idx="9273">
                  <c:v>124.12042236328122</c:v>
                </c:pt>
                <c:pt idx="9274">
                  <c:v>124.25225830078122</c:v>
                </c:pt>
                <c:pt idx="9275">
                  <c:v>124.38409423828125</c:v>
                </c:pt>
                <c:pt idx="9276">
                  <c:v>124.41705322265626</c:v>
                </c:pt>
                <c:pt idx="9277">
                  <c:v>124.41705322265626</c:v>
                </c:pt>
                <c:pt idx="9278">
                  <c:v>124.31817626953125</c:v>
                </c:pt>
                <c:pt idx="9279">
                  <c:v>124.31817626953125</c:v>
                </c:pt>
                <c:pt idx="9280">
                  <c:v>124.54888916015625</c:v>
                </c:pt>
                <c:pt idx="9281">
                  <c:v>124.28521728515626</c:v>
                </c:pt>
                <c:pt idx="9282">
                  <c:v>124.45001220703125</c:v>
                </c:pt>
                <c:pt idx="9283">
                  <c:v>124.54888916015625</c:v>
                </c:pt>
                <c:pt idx="9284">
                  <c:v>124.45001220703125</c:v>
                </c:pt>
                <c:pt idx="9285">
                  <c:v>124.38409423828125</c:v>
                </c:pt>
                <c:pt idx="9286">
                  <c:v>124.25225830078122</c:v>
                </c:pt>
                <c:pt idx="9287">
                  <c:v>124.58184814453122</c:v>
                </c:pt>
                <c:pt idx="9288">
                  <c:v>124.58184814453122</c:v>
                </c:pt>
                <c:pt idx="9289">
                  <c:v>124.64776611328122</c:v>
                </c:pt>
                <c:pt idx="9290">
                  <c:v>124.61480712890625</c:v>
                </c:pt>
                <c:pt idx="9291">
                  <c:v>124.58184814453122</c:v>
                </c:pt>
                <c:pt idx="9292">
                  <c:v>124.61480712890625</c:v>
                </c:pt>
                <c:pt idx="9293">
                  <c:v>124.81256103515625</c:v>
                </c:pt>
                <c:pt idx="9294">
                  <c:v>124.54888916015625</c:v>
                </c:pt>
                <c:pt idx="9295">
                  <c:v>124.51593017578122</c:v>
                </c:pt>
                <c:pt idx="9296">
                  <c:v>124.74664306640626</c:v>
                </c:pt>
                <c:pt idx="9297">
                  <c:v>124.81256103515625</c:v>
                </c:pt>
                <c:pt idx="9298">
                  <c:v>124.61480712890625</c:v>
                </c:pt>
                <c:pt idx="9299">
                  <c:v>124.51593017578122</c:v>
                </c:pt>
                <c:pt idx="9300">
                  <c:v>124.35113525390625</c:v>
                </c:pt>
                <c:pt idx="9301">
                  <c:v>124.38409423828125</c:v>
                </c:pt>
                <c:pt idx="9302">
                  <c:v>124.41705322265626</c:v>
                </c:pt>
                <c:pt idx="9303">
                  <c:v>124.58184814453122</c:v>
                </c:pt>
                <c:pt idx="9304">
                  <c:v>124.35113525390625</c:v>
                </c:pt>
                <c:pt idx="9305">
                  <c:v>124.54888916015625</c:v>
                </c:pt>
                <c:pt idx="9306">
                  <c:v>124.25225830078122</c:v>
                </c:pt>
                <c:pt idx="9307">
                  <c:v>124.31817626953125</c:v>
                </c:pt>
                <c:pt idx="9308">
                  <c:v>124.21929931640625</c:v>
                </c:pt>
                <c:pt idx="9309">
                  <c:v>124.35113525390625</c:v>
                </c:pt>
                <c:pt idx="9310">
                  <c:v>124.45001220703125</c:v>
                </c:pt>
                <c:pt idx="9311">
                  <c:v>124.35113525390625</c:v>
                </c:pt>
                <c:pt idx="9312">
                  <c:v>124.54888916015625</c:v>
                </c:pt>
                <c:pt idx="9313">
                  <c:v>124.61480712890625</c:v>
                </c:pt>
                <c:pt idx="9314">
                  <c:v>124.58184814453122</c:v>
                </c:pt>
                <c:pt idx="9315">
                  <c:v>124.51593017578122</c:v>
                </c:pt>
                <c:pt idx="9316">
                  <c:v>124.58184814453122</c:v>
                </c:pt>
                <c:pt idx="9317">
                  <c:v>124.31817626953125</c:v>
                </c:pt>
                <c:pt idx="9318">
                  <c:v>124.54888916015625</c:v>
                </c:pt>
                <c:pt idx="9319">
                  <c:v>124.28521728515626</c:v>
                </c:pt>
                <c:pt idx="9320">
                  <c:v>124.15338134765618</c:v>
                </c:pt>
                <c:pt idx="9321">
                  <c:v>124.38409423828125</c:v>
                </c:pt>
                <c:pt idx="9322">
                  <c:v>124.12042236328122</c:v>
                </c:pt>
                <c:pt idx="9323">
                  <c:v>124.35113525390625</c:v>
                </c:pt>
                <c:pt idx="9324">
                  <c:v>124.25225830078122</c:v>
                </c:pt>
                <c:pt idx="9325">
                  <c:v>124.25225830078122</c:v>
                </c:pt>
                <c:pt idx="9326">
                  <c:v>124.08746337890626</c:v>
                </c:pt>
                <c:pt idx="9327">
                  <c:v>124.25225830078122</c:v>
                </c:pt>
                <c:pt idx="9328">
                  <c:v>124.15338134765618</c:v>
                </c:pt>
                <c:pt idx="9329">
                  <c:v>124.21929931640625</c:v>
                </c:pt>
                <c:pt idx="9330">
                  <c:v>124.18634033203118</c:v>
                </c:pt>
                <c:pt idx="9331">
                  <c:v>124.05450439453125</c:v>
                </c:pt>
                <c:pt idx="9332">
                  <c:v>124.31817626953125</c:v>
                </c:pt>
                <c:pt idx="9333">
                  <c:v>123.98858642578125</c:v>
                </c:pt>
                <c:pt idx="9334">
                  <c:v>123.95562744140626</c:v>
                </c:pt>
                <c:pt idx="9335">
                  <c:v>123.95562744140626</c:v>
                </c:pt>
                <c:pt idx="9336">
                  <c:v>124.08746337890626</c:v>
                </c:pt>
                <c:pt idx="9337">
                  <c:v>124.08746337890626</c:v>
                </c:pt>
                <c:pt idx="9338">
                  <c:v>123.79083251953122</c:v>
                </c:pt>
                <c:pt idx="9339">
                  <c:v>124.12042236328122</c:v>
                </c:pt>
                <c:pt idx="9340">
                  <c:v>124.08746337890626</c:v>
                </c:pt>
                <c:pt idx="9341">
                  <c:v>124.25225830078122</c:v>
                </c:pt>
                <c:pt idx="9342">
                  <c:v>124.12042236328122</c:v>
                </c:pt>
                <c:pt idx="9343">
                  <c:v>123.98858642578125</c:v>
                </c:pt>
                <c:pt idx="9344">
                  <c:v>124.08746337890626</c:v>
                </c:pt>
                <c:pt idx="9345">
                  <c:v>124.05450439453125</c:v>
                </c:pt>
                <c:pt idx="9346">
                  <c:v>124.15338134765618</c:v>
                </c:pt>
                <c:pt idx="9347">
                  <c:v>124.18634033203118</c:v>
                </c:pt>
                <c:pt idx="9348">
                  <c:v>124.05450439453125</c:v>
                </c:pt>
                <c:pt idx="9349">
                  <c:v>124.05450439453125</c:v>
                </c:pt>
                <c:pt idx="9350">
                  <c:v>124.12042236328122</c:v>
                </c:pt>
                <c:pt idx="9351">
                  <c:v>124.02154541015625</c:v>
                </c:pt>
                <c:pt idx="9352">
                  <c:v>124.05450439453125</c:v>
                </c:pt>
                <c:pt idx="9353">
                  <c:v>124.05450439453125</c:v>
                </c:pt>
                <c:pt idx="9354">
                  <c:v>124.18634033203118</c:v>
                </c:pt>
                <c:pt idx="9355">
                  <c:v>124.08746337890626</c:v>
                </c:pt>
                <c:pt idx="9356">
                  <c:v>124.08746337890626</c:v>
                </c:pt>
                <c:pt idx="9357">
                  <c:v>124.21929931640625</c:v>
                </c:pt>
                <c:pt idx="9358">
                  <c:v>124.25225830078122</c:v>
                </c:pt>
                <c:pt idx="9359">
                  <c:v>124.05450439453125</c:v>
                </c:pt>
                <c:pt idx="9360">
                  <c:v>124.45001220703125</c:v>
                </c:pt>
                <c:pt idx="9361">
                  <c:v>124.21929931640625</c:v>
                </c:pt>
                <c:pt idx="9362">
                  <c:v>124.18634033203118</c:v>
                </c:pt>
                <c:pt idx="9363">
                  <c:v>124.21929931640625</c:v>
                </c:pt>
                <c:pt idx="9364">
                  <c:v>124.31817626953125</c:v>
                </c:pt>
                <c:pt idx="9365">
                  <c:v>124.15338134765618</c:v>
                </c:pt>
                <c:pt idx="9366">
                  <c:v>124.15338134765618</c:v>
                </c:pt>
                <c:pt idx="9367">
                  <c:v>124.18634033203118</c:v>
                </c:pt>
                <c:pt idx="9368">
                  <c:v>123.95562744140626</c:v>
                </c:pt>
                <c:pt idx="9369">
                  <c:v>124.05450439453125</c:v>
                </c:pt>
                <c:pt idx="9370">
                  <c:v>124.31817626953125</c:v>
                </c:pt>
                <c:pt idx="9371">
                  <c:v>123.95562744140626</c:v>
                </c:pt>
                <c:pt idx="9372">
                  <c:v>123.82379150390622</c:v>
                </c:pt>
                <c:pt idx="9373">
                  <c:v>123.79083251953122</c:v>
                </c:pt>
                <c:pt idx="9374">
                  <c:v>123.79083251953122</c:v>
                </c:pt>
                <c:pt idx="9375">
                  <c:v>123.85675048828125</c:v>
                </c:pt>
                <c:pt idx="9376">
                  <c:v>123.72491455078125</c:v>
                </c:pt>
                <c:pt idx="9377">
                  <c:v>123.79083251953122</c:v>
                </c:pt>
                <c:pt idx="9378">
                  <c:v>123.56011962890631</c:v>
                </c:pt>
                <c:pt idx="9379">
                  <c:v>123.75787353515625</c:v>
                </c:pt>
                <c:pt idx="9380">
                  <c:v>123.88970947265622</c:v>
                </c:pt>
                <c:pt idx="9381">
                  <c:v>123.88970947265622</c:v>
                </c:pt>
                <c:pt idx="9382">
                  <c:v>123.85675048828125</c:v>
                </c:pt>
                <c:pt idx="9383">
                  <c:v>124.02154541015625</c:v>
                </c:pt>
                <c:pt idx="9384">
                  <c:v>124.02154541015625</c:v>
                </c:pt>
                <c:pt idx="9385">
                  <c:v>124.25225830078122</c:v>
                </c:pt>
                <c:pt idx="9386">
                  <c:v>124.05450439453125</c:v>
                </c:pt>
                <c:pt idx="9387">
                  <c:v>124.18634033203118</c:v>
                </c:pt>
                <c:pt idx="9388">
                  <c:v>124.05450439453125</c:v>
                </c:pt>
                <c:pt idx="9389">
                  <c:v>124.18634033203118</c:v>
                </c:pt>
                <c:pt idx="9390">
                  <c:v>123.98858642578125</c:v>
                </c:pt>
                <c:pt idx="9391">
                  <c:v>124.05450439453125</c:v>
                </c:pt>
                <c:pt idx="9392">
                  <c:v>124.02154541015625</c:v>
                </c:pt>
                <c:pt idx="9393">
                  <c:v>123.85675048828125</c:v>
                </c:pt>
                <c:pt idx="9394">
                  <c:v>123.85675048828125</c:v>
                </c:pt>
                <c:pt idx="9395">
                  <c:v>123.92266845703125</c:v>
                </c:pt>
                <c:pt idx="9396">
                  <c:v>123.88970947265622</c:v>
                </c:pt>
                <c:pt idx="9397">
                  <c:v>123.98858642578125</c:v>
                </c:pt>
                <c:pt idx="9398">
                  <c:v>123.95562744140626</c:v>
                </c:pt>
                <c:pt idx="9399">
                  <c:v>123.92266845703125</c:v>
                </c:pt>
                <c:pt idx="9400">
                  <c:v>123.85675048828125</c:v>
                </c:pt>
                <c:pt idx="9401">
                  <c:v>123.95562744140626</c:v>
                </c:pt>
                <c:pt idx="9402">
                  <c:v>123.72491455078125</c:v>
                </c:pt>
                <c:pt idx="9403">
                  <c:v>123.79083251953122</c:v>
                </c:pt>
                <c:pt idx="9404">
                  <c:v>123.85675048828125</c:v>
                </c:pt>
                <c:pt idx="9405">
                  <c:v>123.69195556640625</c:v>
                </c:pt>
                <c:pt idx="9406">
                  <c:v>123.75787353515625</c:v>
                </c:pt>
                <c:pt idx="9407">
                  <c:v>123.82379150390622</c:v>
                </c:pt>
                <c:pt idx="9408">
                  <c:v>124.02154541015625</c:v>
                </c:pt>
                <c:pt idx="9409">
                  <c:v>123.88970947265622</c:v>
                </c:pt>
                <c:pt idx="9410">
                  <c:v>124.02154541015625</c:v>
                </c:pt>
                <c:pt idx="9411">
                  <c:v>124.21929931640625</c:v>
                </c:pt>
                <c:pt idx="9412">
                  <c:v>123.98858642578125</c:v>
                </c:pt>
                <c:pt idx="9413">
                  <c:v>124.02154541015625</c:v>
                </c:pt>
                <c:pt idx="9414">
                  <c:v>123.82379150390622</c:v>
                </c:pt>
                <c:pt idx="9415">
                  <c:v>123.95562744140626</c:v>
                </c:pt>
                <c:pt idx="9416">
                  <c:v>123.59307861328122</c:v>
                </c:pt>
                <c:pt idx="9417">
                  <c:v>123.56011962890631</c:v>
                </c:pt>
                <c:pt idx="9418">
                  <c:v>123.56011962890631</c:v>
                </c:pt>
                <c:pt idx="9419">
                  <c:v>123.65899658203122</c:v>
                </c:pt>
                <c:pt idx="9420">
                  <c:v>123.75787353515625</c:v>
                </c:pt>
                <c:pt idx="9421">
                  <c:v>123.59307861328122</c:v>
                </c:pt>
                <c:pt idx="9422">
                  <c:v>123.72491455078125</c:v>
                </c:pt>
                <c:pt idx="9423">
                  <c:v>123.72491455078125</c:v>
                </c:pt>
                <c:pt idx="9424">
                  <c:v>123.75787353515625</c:v>
                </c:pt>
                <c:pt idx="9425">
                  <c:v>123.98858642578125</c:v>
                </c:pt>
                <c:pt idx="9426">
                  <c:v>123.85675048828125</c:v>
                </c:pt>
                <c:pt idx="9427">
                  <c:v>123.72491455078125</c:v>
                </c:pt>
                <c:pt idx="9428">
                  <c:v>123.72491455078125</c:v>
                </c:pt>
                <c:pt idx="9429">
                  <c:v>123.72491455078125</c:v>
                </c:pt>
                <c:pt idx="9430">
                  <c:v>123.92266845703125</c:v>
                </c:pt>
                <c:pt idx="9431">
                  <c:v>123.62603759765618</c:v>
                </c:pt>
                <c:pt idx="9432">
                  <c:v>123.75787353515625</c:v>
                </c:pt>
                <c:pt idx="9433">
                  <c:v>123.62603759765618</c:v>
                </c:pt>
                <c:pt idx="9434">
                  <c:v>123.65899658203122</c:v>
                </c:pt>
                <c:pt idx="9435">
                  <c:v>123.79083251953122</c:v>
                </c:pt>
                <c:pt idx="9436">
                  <c:v>123.65899658203122</c:v>
                </c:pt>
                <c:pt idx="9437">
                  <c:v>123.69195556640625</c:v>
                </c:pt>
                <c:pt idx="9438">
                  <c:v>123.59307861328122</c:v>
                </c:pt>
                <c:pt idx="9439">
                  <c:v>123.85675048828125</c:v>
                </c:pt>
                <c:pt idx="9440">
                  <c:v>123.72491455078125</c:v>
                </c:pt>
                <c:pt idx="9441">
                  <c:v>123.79083251953122</c:v>
                </c:pt>
                <c:pt idx="9442">
                  <c:v>123.75787353515625</c:v>
                </c:pt>
                <c:pt idx="9443">
                  <c:v>123.75787353515625</c:v>
                </c:pt>
                <c:pt idx="9444">
                  <c:v>123.72491455078125</c:v>
                </c:pt>
                <c:pt idx="9445">
                  <c:v>123.85675048828125</c:v>
                </c:pt>
                <c:pt idx="9446">
                  <c:v>123.59307861328122</c:v>
                </c:pt>
                <c:pt idx="9447">
                  <c:v>123.72491455078125</c:v>
                </c:pt>
                <c:pt idx="9448">
                  <c:v>123.59307861328122</c:v>
                </c:pt>
                <c:pt idx="9449">
                  <c:v>123.59307861328122</c:v>
                </c:pt>
                <c:pt idx="9450">
                  <c:v>123.42828369140626</c:v>
                </c:pt>
                <c:pt idx="9451">
                  <c:v>123.65899658203122</c:v>
                </c:pt>
                <c:pt idx="9452">
                  <c:v>123.59307861328122</c:v>
                </c:pt>
                <c:pt idx="9453">
                  <c:v>123.52716064453126</c:v>
                </c:pt>
                <c:pt idx="9454">
                  <c:v>123.49420166015631</c:v>
                </c:pt>
                <c:pt idx="9455">
                  <c:v>123.56011962890631</c:v>
                </c:pt>
                <c:pt idx="9456">
                  <c:v>123.39532470703125</c:v>
                </c:pt>
                <c:pt idx="9457">
                  <c:v>123.56011962890631</c:v>
                </c:pt>
                <c:pt idx="9458">
                  <c:v>123.59307861328122</c:v>
                </c:pt>
                <c:pt idx="9459">
                  <c:v>123.56011962890631</c:v>
                </c:pt>
                <c:pt idx="9460">
                  <c:v>123.59307861328122</c:v>
                </c:pt>
                <c:pt idx="9461">
                  <c:v>123.52716064453126</c:v>
                </c:pt>
                <c:pt idx="9462">
                  <c:v>123.59307861328122</c:v>
                </c:pt>
                <c:pt idx="9463">
                  <c:v>123.59307861328122</c:v>
                </c:pt>
                <c:pt idx="9464">
                  <c:v>123.52716064453126</c:v>
                </c:pt>
                <c:pt idx="9465">
                  <c:v>123.65899658203122</c:v>
                </c:pt>
                <c:pt idx="9466">
                  <c:v>123.56011962890631</c:v>
                </c:pt>
                <c:pt idx="9467">
                  <c:v>123.36236572265622</c:v>
                </c:pt>
                <c:pt idx="9468">
                  <c:v>123.39532470703125</c:v>
                </c:pt>
                <c:pt idx="9469">
                  <c:v>123.23052978515631</c:v>
                </c:pt>
                <c:pt idx="9470">
                  <c:v>123.29644775390625</c:v>
                </c:pt>
                <c:pt idx="9471">
                  <c:v>123.23052978515631</c:v>
                </c:pt>
                <c:pt idx="9472">
                  <c:v>123.09869384765625</c:v>
                </c:pt>
                <c:pt idx="9473">
                  <c:v>123.36236572265622</c:v>
                </c:pt>
                <c:pt idx="9474">
                  <c:v>123.19757080078122</c:v>
                </c:pt>
                <c:pt idx="9475">
                  <c:v>123.29644775390625</c:v>
                </c:pt>
                <c:pt idx="9476">
                  <c:v>123.32940673828122</c:v>
                </c:pt>
                <c:pt idx="9477">
                  <c:v>123.26348876953125</c:v>
                </c:pt>
                <c:pt idx="9478">
                  <c:v>123.16461181640622</c:v>
                </c:pt>
                <c:pt idx="9479">
                  <c:v>123.03277587890622</c:v>
                </c:pt>
                <c:pt idx="9480">
                  <c:v>123.03277587890622</c:v>
                </c:pt>
                <c:pt idx="9481">
                  <c:v>122.93389892578125</c:v>
                </c:pt>
                <c:pt idx="9482">
                  <c:v>122.96685791015625</c:v>
                </c:pt>
                <c:pt idx="9483">
                  <c:v>122.99981689453125</c:v>
                </c:pt>
                <c:pt idx="9484">
                  <c:v>123.29644775390625</c:v>
                </c:pt>
                <c:pt idx="9485">
                  <c:v>123.06573486328122</c:v>
                </c:pt>
                <c:pt idx="9486">
                  <c:v>123.19757080078122</c:v>
                </c:pt>
                <c:pt idx="9487">
                  <c:v>123.32940673828122</c:v>
                </c:pt>
                <c:pt idx="9488">
                  <c:v>123.23052978515631</c:v>
                </c:pt>
                <c:pt idx="9489">
                  <c:v>123.32940673828122</c:v>
                </c:pt>
                <c:pt idx="9490">
                  <c:v>123.16461181640622</c:v>
                </c:pt>
                <c:pt idx="9491">
                  <c:v>123.32940673828122</c:v>
                </c:pt>
                <c:pt idx="9492">
                  <c:v>123.29644775390625</c:v>
                </c:pt>
                <c:pt idx="9493">
                  <c:v>123.29644775390625</c:v>
                </c:pt>
                <c:pt idx="9494">
                  <c:v>123.46124267578126</c:v>
                </c:pt>
                <c:pt idx="9495">
                  <c:v>123.39532470703125</c:v>
                </c:pt>
                <c:pt idx="9496">
                  <c:v>123.39532470703125</c:v>
                </c:pt>
                <c:pt idx="9497">
                  <c:v>123.23052978515631</c:v>
                </c:pt>
                <c:pt idx="9498">
                  <c:v>123.32940673828122</c:v>
                </c:pt>
                <c:pt idx="9499">
                  <c:v>123.26348876953125</c:v>
                </c:pt>
                <c:pt idx="9500">
                  <c:v>123.23052978515631</c:v>
                </c:pt>
                <c:pt idx="9501">
                  <c:v>123.32940673828122</c:v>
                </c:pt>
                <c:pt idx="9502">
                  <c:v>123.09869384765625</c:v>
                </c:pt>
                <c:pt idx="9503">
                  <c:v>123.09869384765625</c:v>
                </c:pt>
                <c:pt idx="9504">
                  <c:v>123.26348876953125</c:v>
                </c:pt>
                <c:pt idx="9505">
                  <c:v>123.29644775390625</c:v>
                </c:pt>
                <c:pt idx="9506">
                  <c:v>123.29644775390625</c:v>
                </c:pt>
                <c:pt idx="9507">
                  <c:v>123.39532470703125</c:v>
                </c:pt>
                <c:pt idx="9508">
                  <c:v>123.26348876953125</c:v>
                </c:pt>
                <c:pt idx="9509">
                  <c:v>123.16461181640622</c:v>
                </c:pt>
                <c:pt idx="9510">
                  <c:v>123.16461181640622</c:v>
                </c:pt>
                <c:pt idx="9511">
                  <c:v>123.23052978515631</c:v>
                </c:pt>
                <c:pt idx="9512">
                  <c:v>123.03277587890622</c:v>
                </c:pt>
                <c:pt idx="9513">
                  <c:v>123.16461181640622</c:v>
                </c:pt>
                <c:pt idx="9514">
                  <c:v>123.26348876953125</c:v>
                </c:pt>
                <c:pt idx="9515">
                  <c:v>123.06573486328122</c:v>
                </c:pt>
                <c:pt idx="9516">
                  <c:v>123.19757080078122</c:v>
                </c:pt>
                <c:pt idx="9517">
                  <c:v>123.16461181640622</c:v>
                </c:pt>
                <c:pt idx="9518">
                  <c:v>123.03277587890622</c:v>
                </c:pt>
                <c:pt idx="9519">
                  <c:v>123.23052978515631</c:v>
                </c:pt>
                <c:pt idx="9520">
                  <c:v>122.96685791015625</c:v>
                </c:pt>
                <c:pt idx="9521">
                  <c:v>123.03277587890622</c:v>
                </c:pt>
                <c:pt idx="9522">
                  <c:v>122.90093994140626</c:v>
                </c:pt>
                <c:pt idx="9523">
                  <c:v>122.80206298828125</c:v>
                </c:pt>
                <c:pt idx="9524">
                  <c:v>122.76910400390626</c:v>
                </c:pt>
                <c:pt idx="9525">
                  <c:v>122.86798095703125</c:v>
                </c:pt>
                <c:pt idx="9526">
                  <c:v>122.73614501953125</c:v>
                </c:pt>
                <c:pt idx="9527">
                  <c:v>122.70318603515625</c:v>
                </c:pt>
                <c:pt idx="9528">
                  <c:v>122.60430908203125</c:v>
                </c:pt>
                <c:pt idx="9529">
                  <c:v>122.70318603515625</c:v>
                </c:pt>
                <c:pt idx="9530">
                  <c:v>122.83502197265622</c:v>
                </c:pt>
                <c:pt idx="9531">
                  <c:v>122.70318603515625</c:v>
                </c:pt>
                <c:pt idx="9532">
                  <c:v>122.67022705078122</c:v>
                </c:pt>
                <c:pt idx="9533">
                  <c:v>122.83502197265622</c:v>
                </c:pt>
                <c:pt idx="9534">
                  <c:v>122.70318603515625</c:v>
                </c:pt>
                <c:pt idx="9535">
                  <c:v>122.73614501953125</c:v>
                </c:pt>
                <c:pt idx="9536">
                  <c:v>122.93389892578125</c:v>
                </c:pt>
                <c:pt idx="9537">
                  <c:v>122.83502197265622</c:v>
                </c:pt>
                <c:pt idx="9538">
                  <c:v>122.99981689453125</c:v>
                </c:pt>
                <c:pt idx="9539">
                  <c:v>123.23052978515631</c:v>
                </c:pt>
                <c:pt idx="9540">
                  <c:v>122.93389892578125</c:v>
                </c:pt>
                <c:pt idx="9541">
                  <c:v>123.06573486328122</c:v>
                </c:pt>
                <c:pt idx="9542">
                  <c:v>123.03277587890622</c:v>
                </c:pt>
                <c:pt idx="9543">
                  <c:v>122.93389892578125</c:v>
                </c:pt>
                <c:pt idx="9544">
                  <c:v>122.90093994140626</c:v>
                </c:pt>
                <c:pt idx="9545">
                  <c:v>123.03277587890622</c:v>
                </c:pt>
                <c:pt idx="9546">
                  <c:v>122.99981689453125</c:v>
                </c:pt>
                <c:pt idx="9547">
                  <c:v>122.83502197265622</c:v>
                </c:pt>
                <c:pt idx="9548">
                  <c:v>122.90093994140626</c:v>
                </c:pt>
                <c:pt idx="9549">
                  <c:v>122.76910400390626</c:v>
                </c:pt>
                <c:pt idx="9550">
                  <c:v>122.83502197265622</c:v>
                </c:pt>
                <c:pt idx="9551">
                  <c:v>122.80206298828125</c:v>
                </c:pt>
                <c:pt idx="9552">
                  <c:v>123.03277587890622</c:v>
                </c:pt>
                <c:pt idx="9553">
                  <c:v>123.19757080078122</c:v>
                </c:pt>
                <c:pt idx="9554">
                  <c:v>122.93389892578125</c:v>
                </c:pt>
                <c:pt idx="9555">
                  <c:v>122.93389892578125</c:v>
                </c:pt>
                <c:pt idx="9556">
                  <c:v>122.93389892578125</c:v>
                </c:pt>
                <c:pt idx="9557">
                  <c:v>122.86798095703125</c:v>
                </c:pt>
                <c:pt idx="9558">
                  <c:v>123.06573486328122</c:v>
                </c:pt>
                <c:pt idx="9559">
                  <c:v>122.99981689453125</c:v>
                </c:pt>
                <c:pt idx="9560">
                  <c:v>122.83502197265622</c:v>
                </c:pt>
                <c:pt idx="9561">
                  <c:v>122.80206298828125</c:v>
                </c:pt>
                <c:pt idx="9562">
                  <c:v>122.80206298828125</c:v>
                </c:pt>
                <c:pt idx="9563">
                  <c:v>122.73614501953125</c:v>
                </c:pt>
                <c:pt idx="9564">
                  <c:v>122.86798095703125</c:v>
                </c:pt>
                <c:pt idx="9565">
                  <c:v>122.80206298828125</c:v>
                </c:pt>
                <c:pt idx="9566">
                  <c:v>122.70318603515625</c:v>
                </c:pt>
                <c:pt idx="9567">
                  <c:v>122.70318603515625</c:v>
                </c:pt>
                <c:pt idx="9568">
                  <c:v>122.50543212890622</c:v>
                </c:pt>
                <c:pt idx="9569">
                  <c:v>122.37359619140622</c:v>
                </c:pt>
                <c:pt idx="9570">
                  <c:v>122.50543212890622</c:v>
                </c:pt>
                <c:pt idx="9571">
                  <c:v>122.40655517578125</c:v>
                </c:pt>
                <c:pt idx="9572">
                  <c:v>122.43951416015626</c:v>
                </c:pt>
                <c:pt idx="9573">
                  <c:v>122.57135009765622</c:v>
                </c:pt>
                <c:pt idx="9574">
                  <c:v>122.47247314453122</c:v>
                </c:pt>
                <c:pt idx="9575">
                  <c:v>122.60430908203125</c:v>
                </c:pt>
                <c:pt idx="9576">
                  <c:v>122.73614501953125</c:v>
                </c:pt>
                <c:pt idx="9577">
                  <c:v>122.63726806640625</c:v>
                </c:pt>
                <c:pt idx="9578">
                  <c:v>122.63726806640625</c:v>
                </c:pt>
                <c:pt idx="9579">
                  <c:v>122.67022705078122</c:v>
                </c:pt>
                <c:pt idx="9580">
                  <c:v>122.73614501953125</c:v>
                </c:pt>
                <c:pt idx="9581">
                  <c:v>122.70318603515625</c:v>
                </c:pt>
                <c:pt idx="9582">
                  <c:v>122.67022705078122</c:v>
                </c:pt>
                <c:pt idx="9583">
                  <c:v>122.43951416015626</c:v>
                </c:pt>
                <c:pt idx="9584">
                  <c:v>122.67022705078122</c:v>
                </c:pt>
                <c:pt idx="9585">
                  <c:v>122.67022705078122</c:v>
                </c:pt>
                <c:pt idx="9586">
                  <c:v>122.70318603515625</c:v>
                </c:pt>
                <c:pt idx="9587">
                  <c:v>122.34063720703125</c:v>
                </c:pt>
                <c:pt idx="9588">
                  <c:v>122.50543212890622</c:v>
                </c:pt>
                <c:pt idx="9589">
                  <c:v>122.50543212890622</c:v>
                </c:pt>
                <c:pt idx="9590">
                  <c:v>122.40655517578125</c:v>
                </c:pt>
                <c:pt idx="9591">
                  <c:v>122.27471923828125</c:v>
                </c:pt>
                <c:pt idx="9592">
                  <c:v>122.30767822265622</c:v>
                </c:pt>
                <c:pt idx="9593">
                  <c:v>122.34063720703125</c:v>
                </c:pt>
                <c:pt idx="9594">
                  <c:v>122.40655517578125</c:v>
                </c:pt>
                <c:pt idx="9595">
                  <c:v>122.60430908203125</c:v>
                </c:pt>
                <c:pt idx="9596">
                  <c:v>122.53839111328118</c:v>
                </c:pt>
                <c:pt idx="9597">
                  <c:v>122.40655517578125</c:v>
                </c:pt>
                <c:pt idx="9598">
                  <c:v>122.37359619140622</c:v>
                </c:pt>
                <c:pt idx="9599">
                  <c:v>122.07696533203122</c:v>
                </c:pt>
                <c:pt idx="9600">
                  <c:v>122.30767822265622</c:v>
                </c:pt>
                <c:pt idx="9601">
                  <c:v>122.27471923828125</c:v>
                </c:pt>
                <c:pt idx="9602">
                  <c:v>122.27471923828125</c:v>
                </c:pt>
                <c:pt idx="9603">
                  <c:v>122.27471923828125</c:v>
                </c:pt>
                <c:pt idx="9604">
                  <c:v>122.30767822265622</c:v>
                </c:pt>
                <c:pt idx="9605">
                  <c:v>122.27471923828125</c:v>
                </c:pt>
                <c:pt idx="9606">
                  <c:v>122.37359619140622</c:v>
                </c:pt>
                <c:pt idx="9607">
                  <c:v>122.34063720703125</c:v>
                </c:pt>
                <c:pt idx="9608">
                  <c:v>122.17584228515622</c:v>
                </c:pt>
                <c:pt idx="9609">
                  <c:v>122.10992431640622</c:v>
                </c:pt>
                <c:pt idx="9610">
                  <c:v>122.30767822265622</c:v>
                </c:pt>
                <c:pt idx="9611">
                  <c:v>122.27471923828125</c:v>
                </c:pt>
                <c:pt idx="9612">
                  <c:v>122.43951416015626</c:v>
                </c:pt>
                <c:pt idx="9613">
                  <c:v>122.37359619140622</c:v>
                </c:pt>
                <c:pt idx="9614">
                  <c:v>122.20880126953125</c:v>
                </c:pt>
                <c:pt idx="9615">
                  <c:v>122.04400634765625</c:v>
                </c:pt>
                <c:pt idx="9616">
                  <c:v>122.30767822265622</c:v>
                </c:pt>
                <c:pt idx="9617">
                  <c:v>122.04400634765625</c:v>
                </c:pt>
                <c:pt idx="9618">
                  <c:v>122.20880126953125</c:v>
                </c:pt>
                <c:pt idx="9619">
                  <c:v>122.07696533203122</c:v>
                </c:pt>
                <c:pt idx="9620">
                  <c:v>122.14288330078122</c:v>
                </c:pt>
                <c:pt idx="9621">
                  <c:v>122.10992431640622</c:v>
                </c:pt>
                <c:pt idx="9622">
                  <c:v>122.34063720703125</c:v>
                </c:pt>
                <c:pt idx="9623">
                  <c:v>122.37359619140622</c:v>
                </c:pt>
                <c:pt idx="9624">
                  <c:v>122.20880126953125</c:v>
                </c:pt>
                <c:pt idx="9625">
                  <c:v>122.20880126953125</c:v>
                </c:pt>
                <c:pt idx="9626">
                  <c:v>122.04400634765625</c:v>
                </c:pt>
                <c:pt idx="9627">
                  <c:v>121.91217041015625</c:v>
                </c:pt>
                <c:pt idx="9628">
                  <c:v>121.84625244140626</c:v>
                </c:pt>
                <c:pt idx="9629">
                  <c:v>121.87921142578125</c:v>
                </c:pt>
                <c:pt idx="9630">
                  <c:v>121.91217041015625</c:v>
                </c:pt>
                <c:pt idx="9631">
                  <c:v>122.17584228515622</c:v>
                </c:pt>
                <c:pt idx="9632">
                  <c:v>121.97808837890622</c:v>
                </c:pt>
                <c:pt idx="9633">
                  <c:v>121.91217041015625</c:v>
                </c:pt>
                <c:pt idx="9634">
                  <c:v>121.78033638000485</c:v>
                </c:pt>
                <c:pt idx="9635">
                  <c:v>121.91217041015625</c:v>
                </c:pt>
                <c:pt idx="9636">
                  <c:v>121.97808837890622</c:v>
                </c:pt>
                <c:pt idx="9637">
                  <c:v>121.78033447265622</c:v>
                </c:pt>
                <c:pt idx="9638">
                  <c:v>121.78033065795896</c:v>
                </c:pt>
                <c:pt idx="9639">
                  <c:v>121.84625244140626</c:v>
                </c:pt>
                <c:pt idx="9640">
                  <c:v>121.71441841125488</c:v>
                </c:pt>
                <c:pt idx="9641">
                  <c:v>121.78033638000485</c:v>
                </c:pt>
                <c:pt idx="9642">
                  <c:v>121.81329536437991</c:v>
                </c:pt>
                <c:pt idx="9643">
                  <c:v>121.81329536437991</c:v>
                </c:pt>
                <c:pt idx="9644">
                  <c:v>121.84625244140626</c:v>
                </c:pt>
                <c:pt idx="9645">
                  <c:v>121.64849472045896</c:v>
                </c:pt>
                <c:pt idx="9646">
                  <c:v>121.71441268920904</c:v>
                </c:pt>
                <c:pt idx="9647">
                  <c:v>121.64849662780762</c:v>
                </c:pt>
                <c:pt idx="9648">
                  <c:v>121.64849662780762</c:v>
                </c:pt>
                <c:pt idx="9649">
                  <c:v>121.68145561218259</c:v>
                </c:pt>
                <c:pt idx="9650">
                  <c:v>121.81328964233401</c:v>
                </c:pt>
                <c:pt idx="9651">
                  <c:v>121.71441268920904</c:v>
                </c:pt>
                <c:pt idx="9652">
                  <c:v>121.84625053405762</c:v>
                </c:pt>
                <c:pt idx="9653">
                  <c:v>121.74737167358396</c:v>
                </c:pt>
                <c:pt idx="9654">
                  <c:v>121.84624862670898</c:v>
                </c:pt>
                <c:pt idx="9655">
                  <c:v>121.84624862670898</c:v>
                </c:pt>
                <c:pt idx="9656">
                  <c:v>121.64849472045896</c:v>
                </c:pt>
                <c:pt idx="9657">
                  <c:v>121.78033256530762</c:v>
                </c:pt>
                <c:pt idx="9658">
                  <c:v>121.84625053405762</c:v>
                </c:pt>
                <c:pt idx="9659">
                  <c:v>121.68145561218259</c:v>
                </c:pt>
                <c:pt idx="9660">
                  <c:v>121.54961967468265</c:v>
                </c:pt>
                <c:pt idx="9661">
                  <c:v>121.68145942687988</c:v>
                </c:pt>
                <c:pt idx="9662">
                  <c:v>121.91216659545898</c:v>
                </c:pt>
                <c:pt idx="9663">
                  <c:v>121.84624862670898</c:v>
                </c:pt>
                <c:pt idx="9664">
                  <c:v>121.64849472045896</c:v>
                </c:pt>
                <c:pt idx="9665">
                  <c:v>122.04400253295896</c:v>
                </c:pt>
                <c:pt idx="9666">
                  <c:v>121.74737167358396</c:v>
                </c:pt>
                <c:pt idx="9667">
                  <c:v>121.97808456420898</c:v>
                </c:pt>
                <c:pt idx="9668">
                  <c:v>121.74737358093265</c:v>
                </c:pt>
                <c:pt idx="9669">
                  <c:v>121.91216659545898</c:v>
                </c:pt>
                <c:pt idx="9670">
                  <c:v>121.58257865905759</c:v>
                </c:pt>
                <c:pt idx="9671">
                  <c:v>121.48370170593262</c:v>
                </c:pt>
                <c:pt idx="9672">
                  <c:v>121.51666069030769</c:v>
                </c:pt>
                <c:pt idx="9673">
                  <c:v>121.61553764343259</c:v>
                </c:pt>
                <c:pt idx="9674">
                  <c:v>121.68145561218259</c:v>
                </c:pt>
                <c:pt idx="9675">
                  <c:v>121.48370170593262</c:v>
                </c:pt>
                <c:pt idx="9676">
                  <c:v>121.71441459655762</c:v>
                </c:pt>
                <c:pt idx="9677">
                  <c:v>121.84624862670898</c:v>
                </c:pt>
                <c:pt idx="9678">
                  <c:v>121.81328964233401</c:v>
                </c:pt>
                <c:pt idx="9679">
                  <c:v>121.64849662780762</c:v>
                </c:pt>
                <c:pt idx="9680">
                  <c:v>121.78033256530762</c:v>
                </c:pt>
                <c:pt idx="9681">
                  <c:v>121.58257865905759</c:v>
                </c:pt>
                <c:pt idx="9682">
                  <c:v>121.58257865905759</c:v>
                </c:pt>
                <c:pt idx="9683">
                  <c:v>121.58257865905759</c:v>
                </c:pt>
                <c:pt idx="9684">
                  <c:v>121.64849662780762</c:v>
                </c:pt>
                <c:pt idx="9685">
                  <c:v>121.51666069030769</c:v>
                </c:pt>
                <c:pt idx="9686">
                  <c:v>121.48370170593262</c:v>
                </c:pt>
                <c:pt idx="9687">
                  <c:v>121.28594779968259</c:v>
                </c:pt>
                <c:pt idx="9688">
                  <c:v>121.64849472045896</c:v>
                </c:pt>
                <c:pt idx="9689">
                  <c:v>121.74737358093265</c:v>
                </c:pt>
                <c:pt idx="9690">
                  <c:v>121.54961967468265</c:v>
                </c:pt>
                <c:pt idx="9691">
                  <c:v>121.48370170593262</c:v>
                </c:pt>
                <c:pt idx="9692">
                  <c:v>121.45074272155759</c:v>
                </c:pt>
                <c:pt idx="9693">
                  <c:v>121.48370170593262</c:v>
                </c:pt>
                <c:pt idx="9694">
                  <c:v>121.45074272155759</c:v>
                </c:pt>
                <c:pt idx="9695">
                  <c:v>121.48370170593262</c:v>
                </c:pt>
                <c:pt idx="9696">
                  <c:v>121.38482475280762</c:v>
                </c:pt>
                <c:pt idx="9697">
                  <c:v>121.58257865905759</c:v>
                </c:pt>
                <c:pt idx="9698">
                  <c:v>121.54961967468265</c:v>
                </c:pt>
                <c:pt idx="9699">
                  <c:v>121.58257865905759</c:v>
                </c:pt>
                <c:pt idx="9700">
                  <c:v>121.35186576843262</c:v>
                </c:pt>
                <c:pt idx="9701">
                  <c:v>121.64849662780762</c:v>
                </c:pt>
                <c:pt idx="9702">
                  <c:v>121.38482475280762</c:v>
                </c:pt>
                <c:pt idx="9703">
                  <c:v>121.68145370483398</c:v>
                </c:pt>
                <c:pt idx="9704">
                  <c:v>121.54961967468265</c:v>
                </c:pt>
                <c:pt idx="9705">
                  <c:v>121.58257865905759</c:v>
                </c:pt>
                <c:pt idx="9706">
                  <c:v>121.54961967468265</c:v>
                </c:pt>
                <c:pt idx="9707">
                  <c:v>121.38482475280762</c:v>
                </c:pt>
                <c:pt idx="9708">
                  <c:v>121.61553764343259</c:v>
                </c:pt>
                <c:pt idx="9709">
                  <c:v>121.38482475280762</c:v>
                </c:pt>
                <c:pt idx="9710">
                  <c:v>121.51666069030769</c:v>
                </c:pt>
                <c:pt idx="9711">
                  <c:v>121.45074272155759</c:v>
                </c:pt>
                <c:pt idx="9712">
                  <c:v>121.41778373718262</c:v>
                </c:pt>
                <c:pt idx="9713">
                  <c:v>121.45074272155759</c:v>
                </c:pt>
                <c:pt idx="9714">
                  <c:v>121.54961967468265</c:v>
                </c:pt>
                <c:pt idx="9715">
                  <c:v>121.38482475280762</c:v>
                </c:pt>
                <c:pt idx="9716">
                  <c:v>121.68145561218259</c:v>
                </c:pt>
                <c:pt idx="9717">
                  <c:v>121.54961967468265</c:v>
                </c:pt>
                <c:pt idx="9718">
                  <c:v>121.54961967468265</c:v>
                </c:pt>
                <c:pt idx="9719">
                  <c:v>121.64849662780762</c:v>
                </c:pt>
                <c:pt idx="9720">
                  <c:v>121.54961967468265</c:v>
                </c:pt>
                <c:pt idx="9721">
                  <c:v>121.31890678405762</c:v>
                </c:pt>
                <c:pt idx="9722">
                  <c:v>121.71441841125488</c:v>
                </c:pt>
                <c:pt idx="9723">
                  <c:v>121.64849662780762</c:v>
                </c:pt>
                <c:pt idx="9724">
                  <c:v>121.51666069030769</c:v>
                </c:pt>
                <c:pt idx="9725">
                  <c:v>121.31890678405762</c:v>
                </c:pt>
                <c:pt idx="9726">
                  <c:v>121.51666069030769</c:v>
                </c:pt>
                <c:pt idx="9727">
                  <c:v>121.31890678405762</c:v>
                </c:pt>
                <c:pt idx="9728">
                  <c:v>121.58257865905759</c:v>
                </c:pt>
                <c:pt idx="9729">
                  <c:v>121.35186576843262</c:v>
                </c:pt>
                <c:pt idx="9730">
                  <c:v>121.25298881530759</c:v>
                </c:pt>
                <c:pt idx="9731">
                  <c:v>121.41778373718262</c:v>
                </c:pt>
                <c:pt idx="9732">
                  <c:v>121.18707084655756</c:v>
                </c:pt>
                <c:pt idx="9733">
                  <c:v>121.22002983093262</c:v>
                </c:pt>
                <c:pt idx="9734">
                  <c:v>121.22002983093262</c:v>
                </c:pt>
                <c:pt idx="9735">
                  <c:v>121.18707084655756</c:v>
                </c:pt>
                <c:pt idx="9736">
                  <c:v>120.98931694030765</c:v>
                </c:pt>
                <c:pt idx="9737">
                  <c:v>121.25298881530759</c:v>
                </c:pt>
                <c:pt idx="9738">
                  <c:v>121.15411186218259</c:v>
                </c:pt>
                <c:pt idx="9739">
                  <c:v>121.22002983093262</c:v>
                </c:pt>
                <c:pt idx="9740">
                  <c:v>121.05523300170898</c:v>
                </c:pt>
                <c:pt idx="9741">
                  <c:v>121.12115287780759</c:v>
                </c:pt>
                <c:pt idx="9742">
                  <c:v>121.35186576843262</c:v>
                </c:pt>
                <c:pt idx="9743">
                  <c:v>121.28594779968259</c:v>
                </c:pt>
                <c:pt idx="9744">
                  <c:v>121.08819389343259</c:v>
                </c:pt>
                <c:pt idx="9745">
                  <c:v>121.12115287780759</c:v>
                </c:pt>
                <c:pt idx="9746">
                  <c:v>121.25298881530759</c:v>
                </c:pt>
                <c:pt idx="9747">
                  <c:v>121.08819389343259</c:v>
                </c:pt>
                <c:pt idx="9748">
                  <c:v>120.98931503295896</c:v>
                </c:pt>
                <c:pt idx="9749">
                  <c:v>121.25298881530759</c:v>
                </c:pt>
                <c:pt idx="9750">
                  <c:v>121.02227592468259</c:v>
                </c:pt>
                <c:pt idx="9751">
                  <c:v>121.08819389343259</c:v>
                </c:pt>
                <c:pt idx="9752">
                  <c:v>121.28594779968259</c:v>
                </c:pt>
                <c:pt idx="9753">
                  <c:v>121.08819389343259</c:v>
                </c:pt>
                <c:pt idx="9754">
                  <c:v>121.12115287780759</c:v>
                </c:pt>
                <c:pt idx="9755">
                  <c:v>121.12115287780759</c:v>
                </c:pt>
                <c:pt idx="9756">
                  <c:v>121.08819389343259</c:v>
                </c:pt>
                <c:pt idx="9757">
                  <c:v>121.08819389343259</c:v>
                </c:pt>
                <c:pt idx="9758">
                  <c:v>121.25298881530759</c:v>
                </c:pt>
                <c:pt idx="9759">
                  <c:v>121.05523490905762</c:v>
                </c:pt>
                <c:pt idx="9760">
                  <c:v>121.25298881530759</c:v>
                </c:pt>
                <c:pt idx="9761">
                  <c:v>121.05523490905762</c:v>
                </c:pt>
                <c:pt idx="9762">
                  <c:v>121.12115287780759</c:v>
                </c:pt>
                <c:pt idx="9763">
                  <c:v>120.75860214233396</c:v>
                </c:pt>
                <c:pt idx="9764">
                  <c:v>120.79156303405765</c:v>
                </c:pt>
                <c:pt idx="9765">
                  <c:v>120.85748100280759</c:v>
                </c:pt>
                <c:pt idx="9766">
                  <c:v>121.08819389343259</c:v>
                </c:pt>
                <c:pt idx="9767">
                  <c:v>121.08819389343259</c:v>
                </c:pt>
                <c:pt idx="9768">
                  <c:v>120.82452201843259</c:v>
                </c:pt>
                <c:pt idx="9769">
                  <c:v>120.89043998718262</c:v>
                </c:pt>
                <c:pt idx="9770">
                  <c:v>120.85748100280759</c:v>
                </c:pt>
                <c:pt idx="9771">
                  <c:v>120.69268608093262</c:v>
                </c:pt>
                <c:pt idx="9772">
                  <c:v>121.05523490905762</c:v>
                </c:pt>
                <c:pt idx="9773">
                  <c:v>120.82452201843259</c:v>
                </c:pt>
                <c:pt idx="9774">
                  <c:v>121.05523490905762</c:v>
                </c:pt>
                <c:pt idx="9775">
                  <c:v>121.05523490905762</c:v>
                </c:pt>
                <c:pt idx="9776">
                  <c:v>120.89043998718262</c:v>
                </c:pt>
                <c:pt idx="9777">
                  <c:v>120.98931694030765</c:v>
                </c:pt>
                <c:pt idx="9778">
                  <c:v>120.98931694030765</c:v>
                </c:pt>
                <c:pt idx="9779">
                  <c:v>120.65972709655756</c:v>
                </c:pt>
                <c:pt idx="9780">
                  <c:v>120.89043998718262</c:v>
                </c:pt>
                <c:pt idx="9781">
                  <c:v>121.08819389343259</c:v>
                </c:pt>
                <c:pt idx="9782">
                  <c:v>120.92339897155759</c:v>
                </c:pt>
                <c:pt idx="9783">
                  <c:v>120.79156303405765</c:v>
                </c:pt>
                <c:pt idx="9784">
                  <c:v>120.72564506530765</c:v>
                </c:pt>
                <c:pt idx="9785">
                  <c:v>120.79156303405765</c:v>
                </c:pt>
                <c:pt idx="9786">
                  <c:v>120.59380912780762</c:v>
                </c:pt>
                <c:pt idx="9787">
                  <c:v>120.89043998718262</c:v>
                </c:pt>
                <c:pt idx="9788">
                  <c:v>121.05523490905762</c:v>
                </c:pt>
                <c:pt idx="9789">
                  <c:v>120.98931694030765</c:v>
                </c:pt>
                <c:pt idx="9790">
                  <c:v>121.08819389343259</c:v>
                </c:pt>
                <c:pt idx="9791">
                  <c:v>120.79156303405765</c:v>
                </c:pt>
                <c:pt idx="9792">
                  <c:v>120.79156303405765</c:v>
                </c:pt>
                <c:pt idx="9793">
                  <c:v>120.52789115905759</c:v>
                </c:pt>
                <c:pt idx="9794">
                  <c:v>120.95635795593262</c:v>
                </c:pt>
                <c:pt idx="9795">
                  <c:v>120.98931694030765</c:v>
                </c:pt>
                <c:pt idx="9796">
                  <c:v>120.89043998718262</c:v>
                </c:pt>
                <c:pt idx="9797">
                  <c:v>120.75860404968262</c:v>
                </c:pt>
                <c:pt idx="9798">
                  <c:v>120.92339897155759</c:v>
                </c:pt>
                <c:pt idx="9799">
                  <c:v>120.69268608093262</c:v>
                </c:pt>
                <c:pt idx="9800">
                  <c:v>120.59380912780762</c:v>
                </c:pt>
                <c:pt idx="9801">
                  <c:v>120.42901229858396</c:v>
                </c:pt>
                <c:pt idx="9802">
                  <c:v>120.65972709655756</c:v>
                </c:pt>
                <c:pt idx="9803">
                  <c:v>120.69268608093262</c:v>
                </c:pt>
                <c:pt idx="9804">
                  <c:v>120.59380912780762</c:v>
                </c:pt>
                <c:pt idx="9805">
                  <c:v>120.46197128295898</c:v>
                </c:pt>
                <c:pt idx="9806">
                  <c:v>120.49493026733401</c:v>
                </c:pt>
                <c:pt idx="9807">
                  <c:v>120.69268608093262</c:v>
                </c:pt>
                <c:pt idx="9808">
                  <c:v>120.36309432983398</c:v>
                </c:pt>
                <c:pt idx="9809">
                  <c:v>120.39605331420898</c:v>
                </c:pt>
                <c:pt idx="9810">
                  <c:v>120.69268608093262</c:v>
                </c:pt>
                <c:pt idx="9811">
                  <c:v>120.59380722045896</c:v>
                </c:pt>
                <c:pt idx="9812">
                  <c:v>120.49493026733401</c:v>
                </c:pt>
                <c:pt idx="9813">
                  <c:v>120.65972709655756</c:v>
                </c:pt>
                <c:pt idx="9814">
                  <c:v>120.52788925170898</c:v>
                </c:pt>
                <c:pt idx="9815">
                  <c:v>120.52788925170898</c:v>
                </c:pt>
                <c:pt idx="9816">
                  <c:v>120.65972518920898</c:v>
                </c:pt>
                <c:pt idx="9817">
                  <c:v>120.75860214233396</c:v>
                </c:pt>
                <c:pt idx="9818">
                  <c:v>120.56084823608393</c:v>
                </c:pt>
                <c:pt idx="9819">
                  <c:v>120.69268608093262</c:v>
                </c:pt>
                <c:pt idx="9820">
                  <c:v>120.56084823608393</c:v>
                </c:pt>
                <c:pt idx="9821">
                  <c:v>120.56084823608393</c:v>
                </c:pt>
                <c:pt idx="9822">
                  <c:v>120.65972709655756</c:v>
                </c:pt>
                <c:pt idx="9823">
                  <c:v>120.46197128295898</c:v>
                </c:pt>
                <c:pt idx="9824">
                  <c:v>120.56084823608393</c:v>
                </c:pt>
                <c:pt idx="9825">
                  <c:v>120.56084823608393</c:v>
                </c:pt>
                <c:pt idx="9826">
                  <c:v>120.79156303405765</c:v>
                </c:pt>
                <c:pt idx="9827">
                  <c:v>120.79156303405765</c:v>
                </c:pt>
                <c:pt idx="9828">
                  <c:v>120.69268608093262</c:v>
                </c:pt>
                <c:pt idx="9829">
                  <c:v>120.52788925170898</c:v>
                </c:pt>
                <c:pt idx="9830">
                  <c:v>120.59380722045896</c:v>
                </c:pt>
                <c:pt idx="9831">
                  <c:v>120.42901229858396</c:v>
                </c:pt>
                <c:pt idx="9832">
                  <c:v>120.52788925170898</c:v>
                </c:pt>
                <c:pt idx="9833">
                  <c:v>120.46197128295898</c:v>
                </c:pt>
                <c:pt idx="9834">
                  <c:v>120.46197128295898</c:v>
                </c:pt>
                <c:pt idx="9835">
                  <c:v>120.33013534545896</c:v>
                </c:pt>
                <c:pt idx="9836">
                  <c:v>120.65972709655756</c:v>
                </c:pt>
                <c:pt idx="9837">
                  <c:v>120.59380722045896</c:v>
                </c:pt>
                <c:pt idx="9838">
                  <c:v>120.65972709655756</c:v>
                </c:pt>
                <c:pt idx="9839">
                  <c:v>120.59380912780762</c:v>
                </c:pt>
                <c:pt idx="9840">
                  <c:v>120.62676811218253</c:v>
                </c:pt>
                <c:pt idx="9841">
                  <c:v>120.75860404968262</c:v>
                </c:pt>
                <c:pt idx="9842">
                  <c:v>120.56085014343259</c:v>
                </c:pt>
                <c:pt idx="9843">
                  <c:v>120.59380722045896</c:v>
                </c:pt>
                <c:pt idx="9844">
                  <c:v>120.49493026733401</c:v>
                </c:pt>
                <c:pt idx="9845">
                  <c:v>120.46197128295898</c:v>
                </c:pt>
                <c:pt idx="9846">
                  <c:v>120.65972709655756</c:v>
                </c:pt>
                <c:pt idx="9847">
                  <c:v>120.56085014343259</c:v>
                </c:pt>
                <c:pt idx="9848">
                  <c:v>120.46197128295898</c:v>
                </c:pt>
                <c:pt idx="9849">
                  <c:v>120.29717636108398</c:v>
                </c:pt>
                <c:pt idx="9850">
                  <c:v>120.23125839233398</c:v>
                </c:pt>
                <c:pt idx="9851">
                  <c:v>120.42901229858396</c:v>
                </c:pt>
                <c:pt idx="9852">
                  <c:v>120.49493026733401</c:v>
                </c:pt>
                <c:pt idx="9853">
                  <c:v>120.42901229858396</c:v>
                </c:pt>
                <c:pt idx="9854">
                  <c:v>120.42901229858396</c:v>
                </c:pt>
                <c:pt idx="9855">
                  <c:v>120.39605331420898</c:v>
                </c:pt>
                <c:pt idx="9856">
                  <c:v>120.26421737670898</c:v>
                </c:pt>
                <c:pt idx="9857">
                  <c:v>120.29717636108398</c:v>
                </c:pt>
                <c:pt idx="9858">
                  <c:v>120.42901229858396</c:v>
                </c:pt>
                <c:pt idx="9859">
                  <c:v>120.46197128295898</c:v>
                </c:pt>
                <c:pt idx="9860">
                  <c:v>120.46197128295898</c:v>
                </c:pt>
                <c:pt idx="9861">
                  <c:v>120.36309432983398</c:v>
                </c:pt>
                <c:pt idx="9862">
                  <c:v>120.26421737670898</c:v>
                </c:pt>
                <c:pt idx="9863">
                  <c:v>120.23125839233398</c:v>
                </c:pt>
                <c:pt idx="9864">
                  <c:v>120.16534042358393</c:v>
                </c:pt>
                <c:pt idx="9865">
                  <c:v>120.00054550170898</c:v>
                </c:pt>
                <c:pt idx="9866">
                  <c:v>120.16534042358393</c:v>
                </c:pt>
                <c:pt idx="9867">
                  <c:v>120.19829940795898</c:v>
                </c:pt>
                <c:pt idx="9868">
                  <c:v>120.19829940795898</c:v>
                </c:pt>
                <c:pt idx="9869">
                  <c:v>120.06646347045898</c:v>
                </c:pt>
                <c:pt idx="9870">
                  <c:v>119.93462753295898</c:v>
                </c:pt>
                <c:pt idx="9871">
                  <c:v>120.06646347045898</c:v>
                </c:pt>
                <c:pt idx="9872">
                  <c:v>120.03350448608398</c:v>
                </c:pt>
                <c:pt idx="9873">
                  <c:v>119.93462753295898</c:v>
                </c:pt>
                <c:pt idx="9874">
                  <c:v>120.03350448608398</c:v>
                </c:pt>
                <c:pt idx="9875">
                  <c:v>120.13238143920896</c:v>
                </c:pt>
                <c:pt idx="9876">
                  <c:v>120.03350448608398</c:v>
                </c:pt>
                <c:pt idx="9877">
                  <c:v>120.00054550170898</c:v>
                </c:pt>
                <c:pt idx="9878">
                  <c:v>120.06646347045898</c:v>
                </c:pt>
                <c:pt idx="9879">
                  <c:v>119.93462753295898</c:v>
                </c:pt>
                <c:pt idx="9880">
                  <c:v>120.19829940795898</c:v>
                </c:pt>
                <c:pt idx="9881">
                  <c:v>120.36309432983398</c:v>
                </c:pt>
                <c:pt idx="9882">
                  <c:v>120.26421737670898</c:v>
                </c:pt>
                <c:pt idx="9883">
                  <c:v>120.09942245483398</c:v>
                </c:pt>
                <c:pt idx="9884">
                  <c:v>120.33013534545896</c:v>
                </c:pt>
                <c:pt idx="9885">
                  <c:v>120.09942245483398</c:v>
                </c:pt>
                <c:pt idx="9886">
                  <c:v>120.13238143920896</c:v>
                </c:pt>
                <c:pt idx="9887">
                  <c:v>120.33013534545896</c:v>
                </c:pt>
                <c:pt idx="9888">
                  <c:v>120.09942245483398</c:v>
                </c:pt>
                <c:pt idx="9889">
                  <c:v>120.39605331420898</c:v>
                </c:pt>
                <c:pt idx="9890">
                  <c:v>120.09942245483398</c:v>
                </c:pt>
                <c:pt idx="9891">
                  <c:v>120.16534042358393</c:v>
                </c:pt>
                <c:pt idx="9892">
                  <c:v>120.00054550170898</c:v>
                </c:pt>
                <c:pt idx="9893">
                  <c:v>120.42901420593265</c:v>
                </c:pt>
                <c:pt idx="9894">
                  <c:v>120.09942245483398</c:v>
                </c:pt>
                <c:pt idx="9895">
                  <c:v>120.06646347045898</c:v>
                </c:pt>
                <c:pt idx="9896">
                  <c:v>120.16534042358393</c:v>
                </c:pt>
                <c:pt idx="9897">
                  <c:v>120.06646347045898</c:v>
                </c:pt>
                <c:pt idx="9898">
                  <c:v>120.19829940795898</c:v>
                </c:pt>
                <c:pt idx="9899">
                  <c:v>119.93462753295898</c:v>
                </c:pt>
                <c:pt idx="9900">
                  <c:v>120.16534042358393</c:v>
                </c:pt>
                <c:pt idx="9901">
                  <c:v>119.96758651733398</c:v>
                </c:pt>
                <c:pt idx="9902">
                  <c:v>120.16534233093256</c:v>
                </c:pt>
                <c:pt idx="9903">
                  <c:v>120.09942245483398</c:v>
                </c:pt>
                <c:pt idx="9904">
                  <c:v>120.13238143920896</c:v>
                </c:pt>
                <c:pt idx="9905">
                  <c:v>120.06646347045898</c:v>
                </c:pt>
                <c:pt idx="9906">
                  <c:v>120.09942245483398</c:v>
                </c:pt>
                <c:pt idx="9907">
                  <c:v>119.90166854858398</c:v>
                </c:pt>
                <c:pt idx="9908">
                  <c:v>119.93462753295898</c:v>
                </c:pt>
                <c:pt idx="9909">
                  <c:v>119.96758651733398</c:v>
                </c:pt>
                <c:pt idx="9910">
                  <c:v>120.06646347045898</c:v>
                </c:pt>
                <c:pt idx="9911">
                  <c:v>119.90166854858398</c:v>
                </c:pt>
                <c:pt idx="9912">
                  <c:v>120.33013534545896</c:v>
                </c:pt>
                <c:pt idx="9913">
                  <c:v>120.26421737670898</c:v>
                </c:pt>
                <c:pt idx="9914">
                  <c:v>120.09942245483398</c:v>
                </c:pt>
                <c:pt idx="9915">
                  <c:v>120.19829940795898</c:v>
                </c:pt>
                <c:pt idx="9916">
                  <c:v>120.49493026733401</c:v>
                </c:pt>
                <c:pt idx="9917">
                  <c:v>120.23125839233398</c:v>
                </c:pt>
                <c:pt idx="9918">
                  <c:v>120.19829940795898</c:v>
                </c:pt>
                <c:pt idx="9919">
                  <c:v>120.09942245483398</c:v>
                </c:pt>
                <c:pt idx="9920">
                  <c:v>120.19829940795898</c:v>
                </c:pt>
                <c:pt idx="9921">
                  <c:v>120.13238143920896</c:v>
                </c:pt>
                <c:pt idx="9922">
                  <c:v>120.09942245483398</c:v>
                </c:pt>
                <c:pt idx="9923">
                  <c:v>119.93462753295898</c:v>
                </c:pt>
                <c:pt idx="9924">
                  <c:v>120.00054550170898</c:v>
                </c:pt>
                <c:pt idx="9925">
                  <c:v>119.96758651733398</c:v>
                </c:pt>
                <c:pt idx="9926">
                  <c:v>120.00054550170898</c:v>
                </c:pt>
                <c:pt idx="9927">
                  <c:v>120.13238143920896</c:v>
                </c:pt>
                <c:pt idx="9928">
                  <c:v>120.00054550170898</c:v>
                </c:pt>
                <c:pt idx="9929">
                  <c:v>120.00054550170898</c:v>
                </c:pt>
                <c:pt idx="9930">
                  <c:v>119.86870956420898</c:v>
                </c:pt>
                <c:pt idx="9931">
                  <c:v>120.09942245483398</c:v>
                </c:pt>
                <c:pt idx="9932">
                  <c:v>119.90166854858398</c:v>
                </c:pt>
                <c:pt idx="9933">
                  <c:v>119.83575057983396</c:v>
                </c:pt>
                <c:pt idx="9934">
                  <c:v>120.00054550170898</c:v>
                </c:pt>
                <c:pt idx="9935">
                  <c:v>120.13238143920896</c:v>
                </c:pt>
                <c:pt idx="9936">
                  <c:v>120.19829940795898</c:v>
                </c:pt>
                <c:pt idx="9937">
                  <c:v>120.09942436218262</c:v>
                </c:pt>
                <c:pt idx="9938">
                  <c:v>120.03350448608398</c:v>
                </c:pt>
                <c:pt idx="9939">
                  <c:v>119.90166854858398</c:v>
                </c:pt>
                <c:pt idx="9940">
                  <c:v>119.96758651733398</c:v>
                </c:pt>
                <c:pt idx="9941">
                  <c:v>119.83575057983396</c:v>
                </c:pt>
                <c:pt idx="9942">
                  <c:v>119.73687362670898</c:v>
                </c:pt>
                <c:pt idx="9943">
                  <c:v>119.96758651733398</c:v>
                </c:pt>
                <c:pt idx="9944">
                  <c:v>119.90166854858398</c:v>
                </c:pt>
                <c:pt idx="9945">
                  <c:v>119.83575057983396</c:v>
                </c:pt>
                <c:pt idx="9946">
                  <c:v>119.86870956420898</c:v>
                </c:pt>
                <c:pt idx="9947">
                  <c:v>119.76983261108396</c:v>
                </c:pt>
                <c:pt idx="9948">
                  <c:v>119.76983261108396</c:v>
                </c:pt>
                <c:pt idx="9949">
                  <c:v>119.76983261108396</c:v>
                </c:pt>
                <c:pt idx="9950">
                  <c:v>119.76983261108396</c:v>
                </c:pt>
                <c:pt idx="9951">
                  <c:v>119.83575057983396</c:v>
                </c:pt>
                <c:pt idx="9952">
                  <c:v>119.80279159545893</c:v>
                </c:pt>
                <c:pt idx="9953">
                  <c:v>119.83575057983396</c:v>
                </c:pt>
                <c:pt idx="9954">
                  <c:v>119.83575057983396</c:v>
                </c:pt>
                <c:pt idx="9955">
                  <c:v>119.63799667358396</c:v>
                </c:pt>
                <c:pt idx="9956">
                  <c:v>119.73687362670898</c:v>
                </c:pt>
                <c:pt idx="9957">
                  <c:v>119.76983261108396</c:v>
                </c:pt>
                <c:pt idx="9958">
                  <c:v>119.67095565795896</c:v>
                </c:pt>
                <c:pt idx="9959">
                  <c:v>120.03350448608398</c:v>
                </c:pt>
                <c:pt idx="9960">
                  <c:v>120.06646347045898</c:v>
                </c:pt>
                <c:pt idx="9961">
                  <c:v>119.86870956420898</c:v>
                </c:pt>
                <c:pt idx="9962">
                  <c:v>119.93462753295898</c:v>
                </c:pt>
                <c:pt idx="9963">
                  <c:v>119.93462753295898</c:v>
                </c:pt>
                <c:pt idx="9964">
                  <c:v>119.96758842468262</c:v>
                </c:pt>
                <c:pt idx="9965">
                  <c:v>120.06646347045898</c:v>
                </c:pt>
                <c:pt idx="9966">
                  <c:v>119.93462753295898</c:v>
                </c:pt>
                <c:pt idx="9967">
                  <c:v>119.80279159545893</c:v>
                </c:pt>
                <c:pt idx="9968">
                  <c:v>120.00054550170898</c:v>
                </c:pt>
                <c:pt idx="9969">
                  <c:v>119.86870956420898</c:v>
                </c:pt>
                <c:pt idx="9970">
                  <c:v>119.50616073608396</c:v>
                </c:pt>
                <c:pt idx="9971">
                  <c:v>119.57207870483393</c:v>
                </c:pt>
                <c:pt idx="9972">
                  <c:v>119.83575057983396</c:v>
                </c:pt>
                <c:pt idx="9973">
                  <c:v>119.80279159545893</c:v>
                </c:pt>
                <c:pt idx="9974">
                  <c:v>119.57207870483393</c:v>
                </c:pt>
                <c:pt idx="9975">
                  <c:v>119.60503768920898</c:v>
                </c:pt>
                <c:pt idx="9976">
                  <c:v>119.47320175170898</c:v>
                </c:pt>
                <c:pt idx="9977">
                  <c:v>119.47320175170898</c:v>
                </c:pt>
                <c:pt idx="9978">
                  <c:v>119.67095565795896</c:v>
                </c:pt>
                <c:pt idx="9979">
                  <c:v>119.53911972045898</c:v>
                </c:pt>
                <c:pt idx="9980">
                  <c:v>119.67095565795896</c:v>
                </c:pt>
                <c:pt idx="9981">
                  <c:v>119.57207870483393</c:v>
                </c:pt>
                <c:pt idx="9982">
                  <c:v>119.50616073608396</c:v>
                </c:pt>
                <c:pt idx="9983">
                  <c:v>119.80279159545893</c:v>
                </c:pt>
                <c:pt idx="9984">
                  <c:v>119.80279159545893</c:v>
                </c:pt>
                <c:pt idx="9985">
                  <c:v>119.57207870483393</c:v>
                </c:pt>
                <c:pt idx="9986">
                  <c:v>119.57207870483393</c:v>
                </c:pt>
                <c:pt idx="9987">
                  <c:v>119.67095565795896</c:v>
                </c:pt>
                <c:pt idx="9988">
                  <c:v>119.50616073608396</c:v>
                </c:pt>
                <c:pt idx="9989">
                  <c:v>119.57207870483393</c:v>
                </c:pt>
                <c:pt idx="9990">
                  <c:v>119.40728378295901</c:v>
                </c:pt>
                <c:pt idx="9991">
                  <c:v>119.63799667358396</c:v>
                </c:pt>
                <c:pt idx="9992">
                  <c:v>119.73687362670898</c:v>
                </c:pt>
                <c:pt idx="9993">
                  <c:v>119.44024276733401</c:v>
                </c:pt>
                <c:pt idx="9994">
                  <c:v>119.70391464233401</c:v>
                </c:pt>
                <c:pt idx="9995">
                  <c:v>119.73687362670898</c:v>
                </c:pt>
                <c:pt idx="9996">
                  <c:v>119.67095565795896</c:v>
                </c:pt>
                <c:pt idx="9997">
                  <c:v>119.73687362670898</c:v>
                </c:pt>
                <c:pt idx="9998">
                  <c:v>119.44024276733401</c:v>
                </c:pt>
                <c:pt idx="9999">
                  <c:v>119.63799667358396</c:v>
                </c:pt>
                <c:pt idx="10000">
                  <c:v>119.73687362670898</c:v>
                </c:pt>
                <c:pt idx="10001">
                  <c:v>119.57207870483393</c:v>
                </c:pt>
                <c:pt idx="10002">
                  <c:v>119.96758651733398</c:v>
                </c:pt>
                <c:pt idx="10003">
                  <c:v>119.80279159545893</c:v>
                </c:pt>
                <c:pt idx="10004">
                  <c:v>119.90166854858398</c:v>
                </c:pt>
                <c:pt idx="10005">
                  <c:v>119.60503768920898</c:v>
                </c:pt>
                <c:pt idx="10006">
                  <c:v>119.90166854858398</c:v>
                </c:pt>
                <c:pt idx="10007">
                  <c:v>119.90166854858398</c:v>
                </c:pt>
                <c:pt idx="10008">
                  <c:v>119.73687362670898</c:v>
                </c:pt>
                <c:pt idx="10009">
                  <c:v>119.63799667358396</c:v>
                </c:pt>
                <c:pt idx="10010">
                  <c:v>119.63799667358396</c:v>
                </c:pt>
                <c:pt idx="10011">
                  <c:v>119.57207870483393</c:v>
                </c:pt>
                <c:pt idx="10012">
                  <c:v>119.60503768920898</c:v>
                </c:pt>
                <c:pt idx="10013">
                  <c:v>119.63799667358396</c:v>
                </c:pt>
                <c:pt idx="10014">
                  <c:v>119.73687362670898</c:v>
                </c:pt>
                <c:pt idx="10015">
                  <c:v>119.57207870483393</c:v>
                </c:pt>
                <c:pt idx="10016">
                  <c:v>119.53911972045898</c:v>
                </c:pt>
                <c:pt idx="10017">
                  <c:v>119.44024276733401</c:v>
                </c:pt>
                <c:pt idx="10018">
                  <c:v>119.20952987670898</c:v>
                </c:pt>
                <c:pt idx="10019">
                  <c:v>119.20952987670898</c:v>
                </c:pt>
                <c:pt idx="10020">
                  <c:v>119.37432479858396</c:v>
                </c:pt>
                <c:pt idx="10021">
                  <c:v>119.40728378295901</c:v>
                </c:pt>
                <c:pt idx="10022">
                  <c:v>119.34136581420898</c:v>
                </c:pt>
                <c:pt idx="10023">
                  <c:v>119.17657089233393</c:v>
                </c:pt>
                <c:pt idx="10024">
                  <c:v>119.40728378295901</c:v>
                </c:pt>
                <c:pt idx="10025">
                  <c:v>119.30840682983396</c:v>
                </c:pt>
                <c:pt idx="10026">
                  <c:v>119.17657089233393</c:v>
                </c:pt>
                <c:pt idx="10027">
                  <c:v>119.40728378295901</c:v>
                </c:pt>
                <c:pt idx="10028">
                  <c:v>119.47320175170898</c:v>
                </c:pt>
                <c:pt idx="10029">
                  <c:v>119.53911972045898</c:v>
                </c:pt>
                <c:pt idx="10030">
                  <c:v>119.50616073608396</c:v>
                </c:pt>
                <c:pt idx="10031">
                  <c:v>119.53911972045898</c:v>
                </c:pt>
                <c:pt idx="10032">
                  <c:v>119.40728378295901</c:v>
                </c:pt>
                <c:pt idx="10033">
                  <c:v>119.40728378295901</c:v>
                </c:pt>
                <c:pt idx="10034">
                  <c:v>119.44024276733401</c:v>
                </c:pt>
                <c:pt idx="10035">
                  <c:v>119.50616073608396</c:v>
                </c:pt>
                <c:pt idx="10036">
                  <c:v>119.40728378295901</c:v>
                </c:pt>
                <c:pt idx="10037">
                  <c:v>119.67095565795896</c:v>
                </c:pt>
                <c:pt idx="10038">
                  <c:v>119.67095565795896</c:v>
                </c:pt>
                <c:pt idx="10039">
                  <c:v>119.37432479858396</c:v>
                </c:pt>
                <c:pt idx="10040">
                  <c:v>119.44024276733401</c:v>
                </c:pt>
                <c:pt idx="10041">
                  <c:v>119.50616073608396</c:v>
                </c:pt>
                <c:pt idx="10042">
                  <c:v>119.44024276733401</c:v>
                </c:pt>
                <c:pt idx="10043">
                  <c:v>119.47320175170898</c:v>
                </c:pt>
                <c:pt idx="10044">
                  <c:v>119.67095565795896</c:v>
                </c:pt>
                <c:pt idx="10045">
                  <c:v>119.53911972045898</c:v>
                </c:pt>
                <c:pt idx="10046">
                  <c:v>119.63799667358396</c:v>
                </c:pt>
                <c:pt idx="10047">
                  <c:v>119.30840682983396</c:v>
                </c:pt>
                <c:pt idx="10048">
                  <c:v>119.50616073608396</c:v>
                </c:pt>
                <c:pt idx="10049">
                  <c:v>119.47320175170898</c:v>
                </c:pt>
                <c:pt idx="10050">
                  <c:v>119.50616073608396</c:v>
                </c:pt>
                <c:pt idx="10051">
                  <c:v>119.50616073608396</c:v>
                </c:pt>
                <c:pt idx="10052">
                  <c:v>119.80279159545893</c:v>
                </c:pt>
                <c:pt idx="10053">
                  <c:v>119.70391464233401</c:v>
                </c:pt>
                <c:pt idx="10054">
                  <c:v>119.73687362670898</c:v>
                </c:pt>
                <c:pt idx="10055">
                  <c:v>119.53911972045898</c:v>
                </c:pt>
                <c:pt idx="10056">
                  <c:v>119.44024276733401</c:v>
                </c:pt>
                <c:pt idx="10057">
                  <c:v>119.63799667358396</c:v>
                </c:pt>
                <c:pt idx="10058">
                  <c:v>119.60503768920898</c:v>
                </c:pt>
                <c:pt idx="10059">
                  <c:v>119.47320175170898</c:v>
                </c:pt>
                <c:pt idx="10060">
                  <c:v>119.47320175170898</c:v>
                </c:pt>
                <c:pt idx="10061">
                  <c:v>119.44024276733401</c:v>
                </c:pt>
                <c:pt idx="10062">
                  <c:v>119.50616073608396</c:v>
                </c:pt>
                <c:pt idx="10063">
                  <c:v>119.53911972045898</c:v>
                </c:pt>
                <c:pt idx="10064">
                  <c:v>119.47320175170898</c:v>
                </c:pt>
                <c:pt idx="10065">
                  <c:v>119.40728378295901</c:v>
                </c:pt>
                <c:pt idx="10066">
                  <c:v>119.47320175170898</c:v>
                </c:pt>
                <c:pt idx="10067">
                  <c:v>119.37432479858396</c:v>
                </c:pt>
                <c:pt idx="10068">
                  <c:v>119.47320175170898</c:v>
                </c:pt>
                <c:pt idx="10069">
                  <c:v>119.50616073608396</c:v>
                </c:pt>
                <c:pt idx="10070">
                  <c:v>119.44024276733401</c:v>
                </c:pt>
                <c:pt idx="10071">
                  <c:v>119.37432479858396</c:v>
                </c:pt>
                <c:pt idx="10072">
                  <c:v>119.47320175170898</c:v>
                </c:pt>
                <c:pt idx="10073">
                  <c:v>119.47320175170898</c:v>
                </c:pt>
                <c:pt idx="10074">
                  <c:v>119.44024276733401</c:v>
                </c:pt>
                <c:pt idx="10075">
                  <c:v>119.30840682983396</c:v>
                </c:pt>
                <c:pt idx="10076">
                  <c:v>119.50616073608396</c:v>
                </c:pt>
                <c:pt idx="10077">
                  <c:v>119.60503768920898</c:v>
                </c:pt>
                <c:pt idx="10078">
                  <c:v>119.53911972045898</c:v>
                </c:pt>
                <c:pt idx="10079">
                  <c:v>119.53911972045898</c:v>
                </c:pt>
                <c:pt idx="10080">
                  <c:v>119.40728378295901</c:v>
                </c:pt>
                <c:pt idx="10081">
                  <c:v>119.34136581420898</c:v>
                </c:pt>
                <c:pt idx="10082">
                  <c:v>119.44024276733401</c:v>
                </c:pt>
                <c:pt idx="10083">
                  <c:v>119.50616073608396</c:v>
                </c:pt>
                <c:pt idx="10084">
                  <c:v>119.53911972045898</c:v>
                </c:pt>
                <c:pt idx="10085">
                  <c:v>119.44024276733401</c:v>
                </c:pt>
                <c:pt idx="10086">
                  <c:v>119.44024276733401</c:v>
                </c:pt>
                <c:pt idx="10087">
                  <c:v>119.20952987670898</c:v>
                </c:pt>
                <c:pt idx="10088">
                  <c:v>119.40728378295901</c:v>
                </c:pt>
                <c:pt idx="10089">
                  <c:v>119.37432479858396</c:v>
                </c:pt>
                <c:pt idx="10090">
                  <c:v>119.50616073608396</c:v>
                </c:pt>
                <c:pt idx="10091">
                  <c:v>119.53911972045898</c:v>
                </c:pt>
                <c:pt idx="10092">
                  <c:v>119.17657089233393</c:v>
                </c:pt>
                <c:pt idx="10093">
                  <c:v>119.24248886108396</c:v>
                </c:pt>
                <c:pt idx="10094">
                  <c:v>119.37432479858396</c:v>
                </c:pt>
                <c:pt idx="10095">
                  <c:v>119.40728378295901</c:v>
                </c:pt>
                <c:pt idx="10096">
                  <c:v>119.30840682983396</c:v>
                </c:pt>
                <c:pt idx="10097">
                  <c:v>119.17657089233393</c:v>
                </c:pt>
                <c:pt idx="10098">
                  <c:v>119.07769393920901</c:v>
                </c:pt>
                <c:pt idx="10099">
                  <c:v>118.94585800170898</c:v>
                </c:pt>
                <c:pt idx="10100">
                  <c:v>118.97881698608396</c:v>
                </c:pt>
                <c:pt idx="10101">
                  <c:v>119.11065292358396</c:v>
                </c:pt>
                <c:pt idx="10102">
                  <c:v>119.17657089233393</c:v>
                </c:pt>
                <c:pt idx="10103">
                  <c:v>119.17657089233393</c:v>
                </c:pt>
                <c:pt idx="10104">
                  <c:v>119.04473495483398</c:v>
                </c:pt>
                <c:pt idx="10105">
                  <c:v>118.97881698608396</c:v>
                </c:pt>
                <c:pt idx="10106">
                  <c:v>119.11065292358396</c:v>
                </c:pt>
                <c:pt idx="10107">
                  <c:v>119.11065292358396</c:v>
                </c:pt>
                <c:pt idx="10108">
                  <c:v>119.07769393920901</c:v>
                </c:pt>
                <c:pt idx="10109">
                  <c:v>119.07769393920901</c:v>
                </c:pt>
                <c:pt idx="10110">
                  <c:v>119.11065292358396</c:v>
                </c:pt>
                <c:pt idx="10111">
                  <c:v>119.14361190795898</c:v>
                </c:pt>
                <c:pt idx="10112">
                  <c:v>119.30840682983396</c:v>
                </c:pt>
                <c:pt idx="10113">
                  <c:v>119.27544784545893</c:v>
                </c:pt>
                <c:pt idx="10114">
                  <c:v>119.34136581420898</c:v>
                </c:pt>
                <c:pt idx="10115">
                  <c:v>119.27544784545893</c:v>
                </c:pt>
                <c:pt idx="10116">
                  <c:v>119.30840682983396</c:v>
                </c:pt>
                <c:pt idx="10117">
                  <c:v>119.27544784545893</c:v>
                </c:pt>
                <c:pt idx="10118">
                  <c:v>119.30840682983396</c:v>
                </c:pt>
                <c:pt idx="10119">
                  <c:v>119.14361190795898</c:v>
                </c:pt>
                <c:pt idx="10120">
                  <c:v>119.11065292358396</c:v>
                </c:pt>
                <c:pt idx="10121">
                  <c:v>119.20952987670898</c:v>
                </c:pt>
                <c:pt idx="10122">
                  <c:v>119.17657089233393</c:v>
                </c:pt>
                <c:pt idx="10123">
                  <c:v>119.14361190795898</c:v>
                </c:pt>
                <c:pt idx="10124">
                  <c:v>119.14361190795898</c:v>
                </c:pt>
                <c:pt idx="10125">
                  <c:v>119.07769393920901</c:v>
                </c:pt>
                <c:pt idx="10126">
                  <c:v>119.04473495483398</c:v>
                </c:pt>
                <c:pt idx="10127">
                  <c:v>119.07769393920901</c:v>
                </c:pt>
                <c:pt idx="10128">
                  <c:v>119.20952987670898</c:v>
                </c:pt>
                <c:pt idx="10129">
                  <c:v>119.20952987670898</c:v>
                </c:pt>
                <c:pt idx="10130">
                  <c:v>119.14361190795898</c:v>
                </c:pt>
                <c:pt idx="10131">
                  <c:v>119.24248886108396</c:v>
                </c:pt>
                <c:pt idx="10132">
                  <c:v>119.24248886108396</c:v>
                </c:pt>
                <c:pt idx="10133">
                  <c:v>119.44024276733401</c:v>
                </c:pt>
                <c:pt idx="10134">
                  <c:v>119.30840682983396</c:v>
                </c:pt>
                <c:pt idx="10135">
                  <c:v>119.40728378295901</c:v>
                </c:pt>
                <c:pt idx="10136">
                  <c:v>119.34136581420898</c:v>
                </c:pt>
                <c:pt idx="10137">
                  <c:v>119.01177597045896</c:v>
                </c:pt>
                <c:pt idx="10138">
                  <c:v>119.04473495483398</c:v>
                </c:pt>
                <c:pt idx="10139">
                  <c:v>119.04473495483398</c:v>
                </c:pt>
                <c:pt idx="10140">
                  <c:v>119.04473495483398</c:v>
                </c:pt>
                <c:pt idx="10141">
                  <c:v>119.04473495483398</c:v>
                </c:pt>
                <c:pt idx="10142">
                  <c:v>119.11065292358396</c:v>
                </c:pt>
                <c:pt idx="10143">
                  <c:v>118.94585800170898</c:v>
                </c:pt>
                <c:pt idx="10144">
                  <c:v>118.97881698608396</c:v>
                </c:pt>
                <c:pt idx="10145">
                  <c:v>119.04473495483398</c:v>
                </c:pt>
                <c:pt idx="10146">
                  <c:v>118.87994003295893</c:v>
                </c:pt>
                <c:pt idx="10147">
                  <c:v>119.04473495483398</c:v>
                </c:pt>
                <c:pt idx="10148">
                  <c:v>119.01177597045896</c:v>
                </c:pt>
                <c:pt idx="10149">
                  <c:v>118.91289901733398</c:v>
                </c:pt>
                <c:pt idx="10150">
                  <c:v>118.91289901733398</c:v>
                </c:pt>
                <c:pt idx="10151">
                  <c:v>119.01177597045896</c:v>
                </c:pt>
                <c:pt idx="10152">
                  <c:v>119.24248886108396</c:v>
                </c:pt>
                <c:pt idx="10153">
                  <c:v>118.97881698608396</c:v>
                </c:pt>
                <c:pt idx="10154">
                  <c:v>119.14361190795898</c:v>
                </c:pt>
                <c:pt idx="10155">
                  <c:v>119.04473495483398</c:v>
                </c:pt>
                <c:pt idx="10156">
                  <c:v>119.07769393920901</c:v>
                </c:pt>
                <c:pt idx="10157">
                  <c:v>118.94585800170898</c:v>
                </c:pt>
                <c:pt idx="10158">
                  <c:v>118.97881698608396</c:v>
                </c:pt>
                <c:pt idx="10159">
                  <c:v>118.94585800170898</c:v>
                </c:pt>
                <c:pt idx="10160">
                  <c:v>118.94585800170898</c:v>
                </c:pt>
                <c:pt idx="10161">
                  <c:v>118.81402206420901</c:v>
                </c:pt>
                <c:pt idx="10162">
                  <c:v>118.84698104858396</c:v>
                </c:pt>
                <c:pt idx="10163">
                  <c:v>118.51739120483398</c:v>
                </c:pt>
                <c:pt idx="10164">
                  <c:v>118.78106307983401</c:v>
                </c:pt>
                <c:pt idx="10165">
                  <c:v>118.91289901733398</c:v>
                </c:pt>
                <c:pt idx="10166">
                  <c:v>118.87994003295893</c:v>
                </c:pt>
                <c:pt idx="10167">
                  <c:v>118.71514511108396</c:v>
                </c:pt>
                <c:pt idx="10168">
                  <c:v>118.71514511108396</c:v>
                </c:pt>
                <c:pt idx="10169">
                  <c:v>118.87994003295893</c:v>
                </c:pt>
                <c:pt idx="10170">
                  <c:v>118.87994003295893</c:v>
                </c:pt>
                <c:pt idx="10171">
                  <c:v>118.68218612670893</c:v>
                </c:pt>
                <c:pt idx="10172">
                  <c:v>118.68218612670893</c:v>
                </c:pt>
                <c:pt idx="10173">
                  <c:v>118.87994003295893</c:v>
                </c:pt>
                <c:pt idx="10174">
                  <c:v>118.68218612670893</c:v>
                </c:pt>
                <c:pt idx="10175">
                  <c:v>118.64922714233398</c:v>
                </c:pt>
                <c:pt idx="10176">
                  <c:v>118.51739120483398</c:v>
                </c:pt>
                <c:pt idx="10177">
                  <c:v>118.61626815795896</c:v>
                </c:pt>
                <c:pt idx="10178">
                  <c:v>118.81402206420901</c:v>
                </c:pt>
                <c:pt idx="10179">
                  <c:v>118.64922714233398</c:v>
                </c:pt>
                <c:pt idx="10180">
                  <c:v>118.74810409545898</c:v>
                </c:pt>
                <c:pt idx="10181">
                  <c:v>118.81402206420901</c:v>
                </c:pt>
                <c:pt idx="10182">
                  <c:v>118.84698104858396</c:v>
                </c:pt>
                <c:pt idx="10183">
                  <c:v>118.68218612670893</c:v>
                </c:pt>
                <c:pt idx="10184">
                  <c:v>118.61626815795896</c:v>
                </c:pt>
                <c:pt idx="10185">
                  <c:v>118.74810409545898</c:v>
                </c:pt>
                <c:pt idx="10186">
                  <c:v>118.94585800170898</c:v>
                </c:pt>
                <c:pt idx="10187">
                  <c:v>119.04473495483398</c:v>
                </c:pt>
                <c:pt idx="10188">
                  <c:v>118.55035018920898</c:v>
                </c:pt>
                <c:pt idx="10189">
                  <c:v>118.58330917358393</c:v>
                </c:pt>
                <c:pt idx="10190">
                  <c:v>118.55035018920898</c:v>
                </c:pt>
                <c:pt idx="10191">
                  <c:v>118.71514511108396</c:v>
                </c:pt>
                <c:pt idx="10192">
                  <c:v>118.68218612670893</c:v>
                </c:pt>
                <c:pt idx="10193">
                  <c:v>118.78106307983401</c:v>
                </c:pt>
                <c:pt idx="10194">
                  <c:v>118.84698104858396</c:v>
                </c:pt>
                <c:pt idx="10195">
                  <c:v>118.74810409545898</c:v>
                </c:pt>
                <c:pt idx="10196">
                  <c:v>118.81402206420901</c:v>
                </c:pt>
                <c:pt idx="10197">
                  <c:v>118.74810409545898</c:v>
                </c:pt>
                <c:pt idx="10198">
                  <c:v>118.84698104858396</c:v>
                </c:pt>
                <c:pt idx="10199">
                  <c:v>118.81402206420901</c:v>
                </c:pt>
                <c:pt idx="10200">
                  <c:v>118.74810409545898</c:v>
                </c:pt>
                <c:pt idx="10201">
                  <c:v>118.87994003295893</c:v>
                </c:pt>
                <c:pt idx="10202">
                  <c:v>119.04473495483398</c:v>
                </c:pt>
                <c:pt idx="10203">
                  <c:v>118.84698104858396</c:v>
                </c:pt>
                <c:pt idx="10204">
                  <c:v>118.68218612670893</c:v>
                </c:pt>
                <c:pt idx="10205">
                  <c:v>119.01177597045896</c:v>
                </c:pt>
                <c:pt idx="10206">
                  <c:v>118.84698104858396</c:v>
                </c:pt>
                <c:pt idx="10207">
                  <c:v>118.87994003295893</c:v>
                </c:pt>
                <c:pt idx="10208">
                  <c:v>119.04473495483398</c:v>
                </c:pt>
                <c:pt idx="10209">
                  <c:v>118.78106307983401</c:v>
                </c:pt>
                <c:pt idx="10210">
                  <c:v>118.81402206420901</c:v>
                </c:pt>
                <c:pt idx="10211">
                  <c:v>118.94585800170898</c:v>
                </c:pt>
                <c:pt idx="10212">
                  <c:v>118.91289901733398</c:v>
                </c:pt>
                <c:pt idx="10213">
                  <c:v>119.14361190795898</c:v>
                </c:pt>
                <c:pt idx="10214">
                  <c:v>118.91289901733398</c:v>
                </c:pt>
                <c:pt idx="10215">
                  <c:v>118.97881698608396</c:v>
                </c:pt>
                <c:pt idx="10216">
                  <c:v>118.97881698608396</c:v>
                </c:pt>
                <c:pt idx="10217">
                  <c:v>119.01177597045896</c:v>
                </c:pt>
                <c:pt idx="10218">
                  <c:v>118.84698104858396</c:v>
                </c:pt>
                <c:pt idx="10219">
                  <c:v>118.81402206420901</c:v>
                </c:pt>
                <c:pt idx="10220">
                  <c:v>118.84698104858396</c:v>
                </c:pt>
                <c:pt idx="10221">
                  <c:v>118.74810409545898</c:v>
                </c:pt>
                <c:pt idx="10222">
                  <c:v>118.91289901733398</c:v>
                </c:pt>
                <c:pt idx="10223">
                  <c:v>118.97881698608396</c:v>
                </c:pt>
                <c:pt idx="10224">
                  <c:v>119.04473495483398</c:v>
                </c:pt>
                <c:pt idx="10225">
                  <c:v>119.01177597045896</c:v>
                </c:pt>
                <c:pt idx="10226">
                  <c:v>118.81402206420901</c:v>
                </c:pt>
                <c:pt idx="10227">
                  <c:v>119.01177597045896</c:v>
                </c:pt>
                <c:pt idx="10228">
                  <c:v>118.74810409545898</c:v>
                </c:pt>
                <c:pt idx="10229">
                  <c:v>118.91289901733398</c:v>
                </c:pt>
                <c:pt idx="10230">
                  <c:v>118.78106307983401</c:v>
                </c:pt>
                <c:pt idx="10231">
                  <c:v>118.81402206420901</c:v>
                </c:pt>
                <c:pt idx="10232">
                  <c:v>118.58330917358393</c:v>
                </c:pt>
                <c:pt idx="10233">
                  <c:v>118.74810409545898</c:v>
                </c:pt>
                <c:pt idx="10234">
                  <c:v>118.94585800170898</c:v>
                </c:pt>
                <c:pt idx="10235">
                  <c:v>118.84698104858396</c:v>
                </c:pt>
                <c:pt idx="10236">
                  <c:v>118.81402206420901</c:v>
                </c:pt>
                <c:pt idx="10237">
                  <c:v>118.78106307983401</c:v>
                </c:pt>
                <c:pt idx="10238">
                  <c:v>118.71514511108396</c:v>
                </c:pt>
                <c:pt idx="10239">
                  <c:v>118.81402206420901</c:v>
                </c:pt>
                <c:pt idx="10240">
                  <c:v>118.87994003295893</c:v>
                </c:pt>
                <c:pt idx="10241">
                  <c:v>118.81402206420901</c:v>
                </c:pt>
                <c:pt idx="10242">
                  <c:v>118.84698104858396</c:v>
                </c:pt>
                <c:pt idx="10243">
                  <c:v>118.81402206420901</c:v>
                </c:pt>
                <c:pt idx="10244">
                  <c:v>118.81402206420901</c:v>
                </c:pt>
                <c:pt idx="10245">
                  <c:v>118.78106307983401</c:v>
                </c:pt>
                <c:pt idx="10246">
                  <c:v>118.71514511108396</c:v>
                </c:pt>
                <c:pt idx="10247">
                  <c:v>118.71514511108396</c:v>
                </c:pt>
                <c:pt idx="10248">
                  <c:v>118.74810409545898</c:v>
                </c:pt>
                <c:pt idx="10249">
                  <c:v>118.58330917358393</c:v>
                </c:pt>
                <c:pt idx="10250">
                  <c:v>118.71514511108396</c:v>
                </c:pt>
                <c:pt idx="10251">
                  <c:v>118.51739120483398</c:v>
                </c:pt>
                <c:pt idx="10252">
                  <c:v>118.41851425170901</c:v>
                </c:pt>
                <c:pt idx="10253">
                  <c:v>118.48443222045896</c:v>
                </c:pt>
                <c:pt idx="10254">
                  <c:v>118.61626815795896</c:v>
                </c:pt>
                <c:pt idx="10255">
                  <c:v>118.64922714233398</c:v>
                </c:pt>
                <c:pt idx="10256">
                  <c:v>118.64922714233398</c:v>
                </c:pt>
                <c:pt idx="10257">
                  <c:v>118.58330917358393</c:v>
                </c:pt>
                <c:pt idx="10258">
                  <c:v>118.45147323608396</c:v>
                </c:pt>
                <c:pt idx="10259">
                  <c:v>118.61626815795896</c:v>
                </c:pt>
                <c:pt idx="10260">
                  <c:v>118.55035018920898</c:v>
                </c:pt>
                <c:pt idx="10261">
                  <c:v>118.58330917358393</c:v>
                </c:pt>
                <c:pt idx="10262">
                  <c:v>118.51739120483398</c:v>
                </c:pt>
                <c:pt idx="10263">
                  <c:v>118.64922714233398</c:v>
                </c:pt>
                <c:pt idx="10264">
                  <c:v>118.84698104858396</c:v>
                </c:pt>
                <c:pt idx="10265">
                  <c:v>118.84698104858396</c:v>
                </c:pt>
                <c:pt idx="10266">
                  <c:v>118.81402206420901</c:v>
                </c:pt>
                <c:pt idx="10267">
                  <c:v>119.07769393920901</c:v>
                </c:pt>
                <c:pt idx="10268">
                  <c:v>118.97881698608396</c:v>
                </c:pt>
                <c:pt idx="10269">
                  <c:v>118.68218612670893</c:v>
                </c:pt>
                <c:pt idx="10270">
                  <c:v>118.74810409545898</c:v>
                </c:pt>
                <c:pt idx="10271">
                  <c:v>118.68218612670893</c:v>
                </c:pt>
                <c:pt idx="10272">
                  <c:v>118.81402206420901</c:v>
                </c:pt>
                <c:pt idx="10273">
                  <c:v>118.61626815795896</c:v>
                </c:pt>
                <c:pt idx="10274">
                  <c:v>118.64922714233398</c:v>
                </c:pt>
                <c:pt idx="10275">
                  <c:v>118.48443222045896</c:v>
                </c:pt>
                <c:pt idx="10276">
                  <c:v>118.55035018920898</c:v>
                </c:pt>
                <c:pt idx="10277">
                  <c:v>118.61626815795896</c:v>
                </c:pt>
                <c:pt idx="10278">
                  <c:v>118.58330917358393</c:v>
                </c:pt>
                <c:pt idx="10279">
                  <c:v>118.71514511108396</c:v>
                </c:pt>
                <c:pt idx="10280">
                  <c:v>118.45147323608396</c:v>
                </c:pt>
                <c:pt idx="10281">
                  <c:v>118.64922714233398</c:v>
                </c:pt>
                <c:pt idx="10282">
                  <c:v>118.41851425170901</c:v>
                </c:pt>
                <c:pt idx="10283">
                  <c:v>118.68218612670893</c:v>
                </c:pt>
                <c:pt idx="10284">
                  <c:v>118.51739120483398</c:v>
                </c:pt>
                <c:pt idx="10285">
                  <c:v>118.81402206420901</c:v>
                </c:pt>
                <c:pt idx="10286">
                  <c:v>118.78106307983401</c:v>
                </c:pt>
                <c:pt idx="10287">
                  <c:v>118.71514511108396</c:v>
                </c:pt>
                <c:pt idx="10288">
                  <c:v>118.81402206420901</c:v>
                </c:pt>
                <c:pt idx="10289">
                  <c:v>118.71514511108396</c:v>
                </c:pt>
                <c:pt idx="10290">
                  <c:v>118.55035018920898</c:v>
                </c:pt>
                <c:pt idx="10291">
                  <c:v>118.64922714233398</c:v>
                </c:pt>
                <c:pt idx="10292">
                  <c:v>118.55035018920898</c:v>
                </c:pt>
                <c:pt idx="10293">
                  <c:v>118.61626815795896</c:v>
                </c:pt>
                <c:pt idx="10294">
                  <c:v>118.64922714233398</c:v>
                </c:pt>
                <c:pt idx="10295">
                  <c:v>118.51739120483398</c:v>
                </c:pt>
                <c:pt idx="10296">
                  <c:v>118.64922714233398</c:v>
                </c:pt>
                <c:pt idx="10297">
                  <c:v>118.35259628295896</c:v>
                </c:pt>
                <c:pt idx="10298">
                  <c:v>118.51739120483398</c:v>
                </c:pt>
                <c:pt idx="10299">
                  <c:v>118.38555526733398</c:v>
                </c:pt>
                <c:pt idx="10300">
                  <c:v>118.38555526733398</c:v>
                </c:pt>
                <c:pt idx="10301">
                  <c:v>118.68218612670893</c:v>
                </c:pt>
                <c:pt idx="10302">
                  <c:v>118.48443222045896</c:v>
                </c:pt>
                <c:pt idx="10303">
                  <c:v>118.58330917358393</c:v>
                </c:pt>
                <c:pt idx="10304">
                  <c:v>118.68218612670893</c:v>
                </c:pt>
                <c:pt idx="10305">
                  <c:v>118.41851425170901</c:v>
                </c:pt>
                <c:pt idx="10306">
                  <c:v>118.28667831420896</c:v>
                </c:pt>
                <c:pt idx="10307">
                  <c:v>118.45147323608396</c:v>
                </c:pt>
                <c:pt idx="10308">
                  <c:v>118.68218612670893</c:v>
                </c:pt>
                <c:pt idx="10309">
                  <c:v>118.41851425170901</c:v>
                </c:pt>
                <c:pt idx="10310">
                  <c:v>118.48443222045896</c:v>
                </c:pt>
                <c:pt idx="10311">
                  <c:v>118.28667831420896</c:v>
                </c:pt>
                <c:pt idx="10312">
                  <c:v>118.61626815795896</c:v>
                </c:pt>
                <c:pt idx="10313">
                  <c:v>118.41851425170901</c:v>
                </c:pt>
                <c:pt idx="10314">
                  <c:v>118.25371932983398</c:v>
                </c:pt>
                <c:pt idx="10315">
                  <c:v>118.22076034545896</c:v>
                </c:pt>
                <c:pt idx="10316">
                  <c:v>118.08892440795898</c:v>
                </c:pt>
                <c:pt idx="10317">
                  <c:v>118.05596542358396</c:v>
                </c:pt>
                <c:pt idx="10318">
                  <c:v>118.48443222045896</c:v>
                </c:pt>
                <c:pt idx="10319">
                  <c:v>118.05596542358396</c:v>
                </c:pt>
                <c:pt idx="10320">
                  <c:v>118.05596542358396</c:v>
                </c:pt>
                <c:pt idx="10321">
                  <c:v>118.25371932983398</c:v>
                </c:pt>
                <c:pt idx="10322">
                  <c:v>118.22076034545896</c:v>
                </c:pt>
                <c:pt idx="10323">
                  <c:v>118.41851425170901</c:v>
                </c:pt>
                <c:pt idx="10324">
                  <c:v>118.08892440795898</c:v>
                </c:pt>
                <c:pt idx="10325">
                  <c:v>118.05596542358396</c:v>
                </c:pt>
                <c:pt idx="10326">
                  <c:v>118.28667831420896</c:v>
                </c:pt>
                <c:pt idx="10327">
                  <c:v>118.22076034545896</c:v>
                </c:pt>
                <c:pt idx="10328">
                  <c:v>118.08892440795898</c:v>
                </c:pt>
                <c:pt idx="10329">
                  <c:v>118.35259628295896</c:v>
                </c:pt>
                <c:pt idx="10330">
                  <c:v>118.31963729858396</c:v>
                </c:pt>
                <c:pt idx="10331">
                  <c:v>118.25371932983398</c:v>
                </c:pt>
                <c:pt idx="10332">
                  <c:v>118.38555526733398</c:v>
                </c:pt>
                <c:pt idx="10333">
                  <c:v>118.51739120483398</c:v>
                </c:pt>
                <c:pt idx="10334">
                  <c:v>118.35259628295896</c:v>
                </c:pt>
                <c:pt idx="10335">
                  <c:v>118.22076034545896</c:v>
                </c:pt>
                <c:pt idx="10336">
                  <c:v>118.35259628295896</c:v>
                </c:pt>
                <c:pt idx="10337">
                  <c:v>118.38555526733398</c:v>
                </c:pt>
                <c:pt idx="10338">
                  <c:v>118.22076034545896</c:v>
                </c:pt>
                <c:pt idx="10339">
                  <c:v>118.08892440795898</c:v>
                </c:pt>
                <c:pt idx="10340">
                  <c:v>118.18780136108396</c:v>
                </c:pt>
                <c:pt idx="10341">
                  <c:v>118.45147323608396</c:v>
                </c:pt>
                <c:pt idx="10342">
                  <c:v>118.48443222045896</c:v>
                </c:pt>
                <c:pt idx="10343">
                  <c:v>118.71514511108396</c:v>
                </c:pt>
                <c:pt idx="10344">
                  <c:v>118.38555526733398</c:v>
                </c:pt>
                <c:pt idx="10345">
                  <c:v>118.31963729858396</c:v>
                </c:pt>
                <c:pt idx="10346">
                  <c:v>118.28667831420896</c:v>
                </c:pt>
                <c:pt idx="10347">
                  <c:v>118.08892440795898</c:v>
                </c:pt>
                <c:pt idx="10348">
                  <c:v>118.22076034545896</c:v>
                </c:pt>
                <c:pt idx="10349">
                  <c:v>118.45147323608396</c:v>
                </c:pt>
                <c:pt idx="10350">
                  <c:v>118.48443222045896</c:v>
                </c:pt>
                <c:pt idx="10351">
                  <c:v>118.38555526733398</c:v>
                </c:pt>
                <c:pt idx="10352">
                  <c:v>118.28667831420896</c:v>
                </c:pt>
                <c:pt idx="10353">
                  <c:v>118.31963729858396</c:v>
                </c:pt>
                <c:pt idx="10354">
                  <c:v>118.02300643920898</c:v>
                </c:pt>
                <c:pt idx="10355">
                  <c:v>118.08892440795898</c:v>
                </c:pt>
                <c:pt idx="10356">
                  <c:v>118.25371932983398</c:v>
                </c:pt>
                <c:pt idx="10357">
                  <c:v>118.18780136108396</c:v>
                </c:pt>
                <c:pt idx="10358">
                  <c:v>118.22076034545896</c:v>
                </c:pt>
                <c:pt idx="10359">
                  <c:v>118.08892440795898</c:v>
                </c:pt>
                <c:pt idx="10360">
                  <c:v>118.18780136108396</c:v>
                </c:pt>
                <c:pt idx="10361">
                  <c:v>118.02300643920898</c:v>
                </c:pt>
                <c:pt idx="10362">
                  <c:v>118.08892440795898</c:v>
                </c:pt>
                <c:pt idx="10363">
                  <c:v>118.35259628295896</c:v>
                </c:pt>
                <c:pt idx="10364">
                  <c:v>118.08892440795898</c:v>
                </c:pt>
                <c:pt idx="10365">
                  <c:v>118.02300643920898</c:v>
                </c:pt>
                <c:pt idx="10366">
                  <c:v>118.02300643920898</c:v>
                </c:pt>
                <c:pt idx="10367">
                  <c:v>118.05596542358396</c:v>
                </c:pt>
                <c:pt idx="10368">
                  <c:v>118.05596542358396</c:v>
                </c:pt>
                <c:pt idx="10369">
                  <c:v>117.99004745483398</c:v>
                </c:pt>
                <c:pt idx="10370">
                  <c:v>118.22076034545896</c:v>
                </c:pt>
                <c:pt idx="10371">
                  <c:v>118.12188339233396</c:v>
                </c:pt>
                <c:pt idx="10372">
                  <c:v>117.85821151733396</c:v>
                </c:pt>
                <c:pt idx="10373">
                  <c:v>118.08892440795898</c:v>
                </c:pt>
                <c:pt idx="10374">
                  <c:v>117.89117050170898</c:v>
                </c:pt>
                <c:pt idx="10375">
                  <c:v>117.95708847045896</c:v>
                </c:pt>
                <c:pt idx="10376">
                  <c:v>118.05596542358396</c:v>
                </c:pt>
                <c:pt idx="10377">
                  <c:v>118.08892440795898</c:v>
                </c:pt>
                <c:pt idx="10378">
                  <c:v>117.82525253295893</c:v>
                </c:pt>
                <c:pt idx="10379">
                  <c:v>117.99004745483398</c:v>
                </c:pt>
                <c:pt idx="10380">
                  <c:v>117.95708847045896</c:v>
                </c:pt>
                <c:pt idx="10381">
                  <c:v>117.92412948608401</c:v>
                </c:pt>
                <c:pt idx="10382">
                  <c:v>118.08892440795898</c:v>
                </c:pt>
                <c:pt idx="10383">
                  <c:v>118.02300643920898</c:v>
                </c:pt>
                <c:pt idx="10384">
                  <c:v>118.05596542358396</c:v>
                </c:pt>
                <c:pt idx="10385">
                  <c:v>117.99004745483398</c:v>
                </c:pt>
                <c:pt idx="10386">
                  <c:v>118.05596542358396</c:v>
                </c:pt>
                <c:pt idx="10387">
                  <c:v>118.12188339233396</c:v>
                </c:pt>
                <c:pt idx="10388">
                  <c:v>117.69341659545896</c:v>
                </c:pt>
                <c:pt idx="10389">
                  <c:v>118.05596542358396</c:v>
                </c:pt>
                <c:pt idx="10390">
                  <c:v>118.05596542358396</c:v>
                </c:pt>
                <c:pt idx="10391">
                  <c:v>118.31963729858396</c:v>
                </c:pt>
                <c:pt idx="10392">
                  <c:v>117.89117050170898</c:v>
                </c:pt>
                <c:pt idx="10393">
                  <c:v>118.05596542358396</c:v>
                </c:pt>
                <c:pt idx="10394">
                  <c:v>118.12188339233396</c:v>
                </c:pt>
                <c:pt idx="10395">
                  <c:v>117.99004745483398</c:v>
                </c:pt>
                <c:pt idx="10396">
                  <c:v>118.02300643920898</c:v>
                </c:pt>
                <c:pt idx="10397">
                  <c:v>117.95708847045896</c:v>
                </c:pt>
                <c:pt idx="10398">
                  <c:v>118.12188339233396</c:v>
                </c:pt>
                <c:pt idx="10399">
                  <c:v>118.18780136108396</c:v>
                </c:pt>
                <c:pt idx="10400">
                  <c:v>118.18780136108396</c:v>
                </c:pt>
                <c:pt idx="10401">
                  <c:v>117.95708847045896</c:v>
                </c:pt>
                <c:pt idx="10402">
                  <c:v>117.89117050170898</c:v>
                </c:pt>
                <c:pt idx="10403">
                  <c:v>117.82525253295893</c:v>
                </c:pt>
                <c:pt idx="10404">
                  <c:v>117.95708847045896</c:v>
                </c:pt>
                <c:pt idx="10405">
                  <c:v>117.79229354858398</c:v>
                </c:pt>
                <c:pt idx="10406">
                  <c:v>117.82525253295893</c:v>
                </c:pt>
                <c:pt idx="10407">
                  <c:v>117.82525253295893</c:v>
                </c:pt>
                <c:pt idx="10408">
                  <c:v>117.82525253295893</c:v>
                </c:pt>
                <c:pt idx="10409">
                  <c:v>118.08892440795898</c:v>
                </c:pt>
                <c:pt idx="10410">
                  <c:v>117.92412948608401</c:v>
                </c:pt>
                <c:pt idx="10411">
                  <c:v>118.05596542358396</c:v>
                </c:pt>
                <c:pt idx="10412">
                  <c:v>117.99004745483398</c:v>
                </c:pt>
                <c:pt idx="10413">
                  <c:v>118.02300643920898</c:v>
                </c:pt>
                <c:pt idx="10414">
                  <c:v>118.05596542358396</c:v>
                </c:pt>
                <c:pt idx="10415">
                  <c:v>117.99004745483398</c:v>
                </c:pt>
                <c:pt idx="10416">
                  <c:v>118.12188339233396</c:v>
                </c:pt>
                <c:pt idx="10417">
                  <c:v>118.05596542358396</c:v>
                </c:pt>
                <c:pt idx="10418">
                  <c:v>117.89117050170898</c:v>
                </c:pt>
                <c:pt idx="10419">
                  <c:v>118.18780136108396</c:v>
                </c:pt>
                <c:pt idx="10420">
                  <c:v>117.85821151733396</c:v>
                </c:pt>
                <c:pt idx="10421">
                  <c:v>118.15484237670893</c:v>
                </c:pt>
                <c:pt idx="10422">
                  <c:v>117.99004745483398</c:v>
                </c:pt>
                <c:pt idx="10423">
                  <c:v>118.08892440795898</c:v>
                </c:pt>
                <c:pt idx="10424">
                  <c:v>117.89117050170898</c:v>
                </c:pt>
                <c:pt idx="10425">
                  <c:v>118.18780136108396</c:v>
                </c:pt>
                <c:pt idx="10426">
                  <c:v>117.79229354858398</c:v>
                </c:pt>
                <c:pt idx="10427">
                  <c:v>117.89117050170898</c:v>
                </c:pt>
                <c:pt idx="10428">
                  <c:v>118.02300643920898</c:v>
                </c:pt>
                <c:pt idx="10429">
                  <c:v>117.82525253295893</c:v>
                </c:pt>
                <c:pt idx="10430">
                  <c:v>117.92412948608401</c:v>
                </c:pt>
                <c:pt idx="10431">
                  <c:v>117.89117050170898</c:v>
                </c:pt>
                <c:pt idx="10432">
                  <c:v>117.89117050170898</c:v>
                </c:pt>
                <c:pt idx="10433">
                  <c:v>117.95708847045896</c:v>
                </c:pt>
                <c:pt idx="10434">
                  <c:v>118.25371932983398</c:v>
                </c:pt>
                <c:pt idx="10435">
                  <c:v>117.89117050170898</c:v>
                </c:pt>
                <c:pt idx="10436">
                  <c:v>118.12188339233396</c:v>
                </c:pt>
                <c:pt idx="10437">
                  <c:v>118.05596542358396</c:v>
                </c:pt>
                <c:pt idx="10438">
                  <c:v>118.12188339233396</c:v>
                </c:pt>
                <c:pt idx="10439">
                  <c:v>117.92412948608401</c:v>
                </c:pt>
                <c:pt idx="10440">
                  <c:v>118.02300643920898</c:v>
                </c:pt>
                <c:pt idx="10441">
                  <c:v>118.02300643920898</c:v>
                </c:pt>
                <c:pt idx="10442">
                  <c:v>117.62749862670896</c:v>
                </c:pt>
                <c:pt idx="10443">
                  <c:v>117.52862167358396</c:v>
                </c:pt>
                <c:pt idx="10444">
                  <c:v>117.56158065795898</c:v>
                </c:pt>
                <c:pt idx="10445">
                  <c:v>117.79229354858398</c:v>
                </c:pt>
                <c:pt idx="10446">
                  <c:v>117.62749862670896</c:v>
                </c:pt>
                <c:pt idx="10447">
                  <c:v>117.79229354858398</c:v>
                </c:pt>
                <c:pt idx="10448">
                  <c:v>117.82525253295893</c:v>
                </c:pt>
                <c:pt idx="10449">
                  <c:v>117.82525253295893</c:v>
                </c:pt>
                <c:pt idx="10450">
                  <c:v>117.46270370483398</c:v>
                </c:pt>
                <c:pt idx="10451">
                  <c:v>117.82525253295893</c:v>
                </c:pt>
                <c:pt idx="10452">
                  <c:v>117.85821151733396</c:v>
                </c:pt>
                <c:pt idx="10453">
                  <c:v>118.18780136108396</c:v>
                </c:pt>
                <c:pt idx="10454">
                  <c:v>117.75933456420898</c:v>
                </c:pt>
                <c:pt idx="10455">
                  <c:v>117.95708847045896</c:v>
                </c:pt>
                <c:pt idx="10456">
                  <c:v>117.69341659545896</c:v>
                </c:pt>
                <c:pt idx="10457">
                  <c:v>117.79229354858398</c:v>
                </c:pt>
                <c:pt idx="10458">
                  <c:v>117.92412948608401</c:v>
                </c:pt>
                <c:pt idx="10459">
                  <c:v>117.85821151733396</c:v>
                </c:pt>
                <c:pt idx="10460">
                  <c:v>117.72637557983396</c:v>
                </c:pt>
                <c:pt idx="10461">
                  <c:v>117.79229354858398</c:v>
                </c:pt>
                <c:pt idx="10462">
                  <c:v>117.69341659545896</c:v>
                </c:pt>
                <c:pt idx="10463">
                  <c:v>117.82525253295893</c:v>
                </c:pt>
                <c:pt idx="10464">
                  <c:v>117.62749862670896</c:v>
                </c:pt>
                <c:pt idx="10465">
                  <c:v>117.79229354858398</c:v>
                </c:pt>
                <c:pt idx="10466">
                  <c:v>117.59453964233401</c:v>
                </c:pt>
                <c:pt idx="10467">
                  <c:v>117.69341659545896</c:v>
                </c:pt>
                <c:pt idx="10468">
                  <c:v>117.82525253295893</c:v>
                </c:pt>
                <c:pt idx="10469">
                  <c:v>117.75933456420898</c:v>
                </c:pt>
                <c:pt idx="10470">
                  <c:v>117.75933456420898</c:v>
                </c:pt>
                <c:pt idx="10471">
                  <c:v>117.62749862670896</c:v>
                </c:pt>
                <c:pt idx="10472">
                  <c:v>117.66045761108396</c:v>
                </c:pt>
                <c:pt idx="10473">
                  <c:v>117.59453964233401</c:v>
                </c:pt>
                <c:pt idx="10474">
                  <c:v>117.56158065795898</c:v>
                </c:pt>
                <c:pt idx="10475">
                  <c:v>117.59453964233401</c:v>
                </c:pt>
                <c:pt idx="10476">
                  <c:v>117.69341659545896</c:v>
                </c:pt>
                <c:pt idx="10477">
                  <c:v>117.52862167358396</c:v>
                </c:pt>
                <c:pt idx="10478">
                  <c:v>117.79229354858398</c:v>
                </c:pt>
                <c:pt idx="10479">
                  <c:v>117.69341659545896</c:v>
                </c:pt>
                <c:pt idx="10480">
                  <c:v>117.56158065795898</c:v>
                </c:pt>
                <c:pt idx="10481">
                  <c:v>117.56158065795898</c:v>
                </c:pt>
                <c:pt idx="10482">
                  <c:v>117.79229354858398</c:v>
                </c:pt>
                <c:pt idx="10483">
                  <c:v>117.66045761108396</c:v>
                </c:pt>
                <c:pt idx="10484">
                  <c:v>117.33086776733398</c:v>
                </c:pt>
                <c:pt idx="10485">
                  <c:v>117.33086776733398</c:v>
                </c:pt>
                <c:pt idx="10486">
                  <c:v>117.33086776733398</c:v>
                </c:pt>
                <c:pt idx="10487">
                  <c:v>117.33086776733398</c:v>
                </c:pt>
                <c:pt idx="10488">
                  <c:v>117.39678573608393</c:v>
                </c:pt>
                <c:pt idx="10489">
                  <c:v>117.66045761108396</c:v>
                </c:pt>
                <c:pt idx="10490">
                  <c:v>117.62749862670896</c:v>
                </c:pt>
                <c:pt idx="10491">
                  <c:v>117.52862167358396</c:v>
                </c:pt>
                <c:pt idx="10492">
                  <c:v>117.52862167358396</c:v>
                </c:pt>
                <c:pt idx="10493">
                  <c:v>117.62749862670896</c:v>
                </c:pt>
                <c:pt idx="10494">
                  <c:v>117.59453964233401</c:v>
                </c:pt>
                <c:pt idx="10495">
                  <c:v>117.72637557983396</c:v>
                </c:pt>
                <c:pt idx="10496">
                  <c:v>117.36382675170898</c:v>
                </c:pt>
                <c:pt idx="10497">
                  <c:v>117.36382675170898</c:v>
                </c:pt>
                <c:pt idx="10498">
                  <c:v>117.29790878295898</c:v>
                </c:pt>
                <c:pt idx="10499">
                  <c:v>117.46270370483398</c:v>
                </c:pt>
                <c:pt idx="10500">
                  <c:v>117.26494979858398</c:v>
                </c:pt>
                <c:pt idx="10501">
                  <c:v>117.23199081420898</c:v>
                </c:pt>
                <c:pt idx="10502">
                  <c:v>117.49566268920904</c:v>
                </c:pt>
                <c:pt idx="10503">
                  <c:v>117.36382675170898</c:v>
                </c:pt>
                <c:pt idx="10504">
                  <c:v>117.56158065795898</c:v>
                </c:pt>
                <c:pt idx="10505">
                  <c:v>117.66045761108396</c:v>
                </c:pt>
                <c:pt idx="10506">
                  <c:v>117.59453964233401</c:v>
                </c:pt>
                <c:pt idx="10507">
                  <c:v>117.72637557983396</c:v>
                </c:pt>
                <c:pt idx="10508">
                  <c:v>117.42974472045896</c:v>
                </c:pt>
                <c:pt idx="10509">
                  <c:v>117.69341659545896</c:v>
                </c:pt>
                <c:pt idx="10510">
                  <c:v>117.62749862670896</c:v>
                </c:pt>
                <c:pt idx="10511">
                  <c:v>117.56158065795898</c:v>
                </c:pt>
                <c:pt idx="10512">
                  <c:v>117.56158065795898</c:v>
                </c:pt>
                <c:pt idx="10513">
                  <c:v>117.75933456420898</c:v>
                </c:pt>
                <c:pt idx="10514">
                  <c:v>117.85821151733396</c:v>
                </c:pt>
                <c:pt idx="10515">
                  <c:v>117.66045761108396</c:v>
                </c:pt>
                <c:pt idx="10516">
                  <c:v>117.59453964233401</c:v>
                </c:pt>
                <c:pt idx="10517">
                  <c:v>117.79229354858398</c:v>
                </c:pt>
                <c:pt idx="10518">
                  <c:v>117.52862167358396</c:v>
                </c:pt>
                <c:pt idx="10519">
                  <c:v>117.66045761108396</c:v>
                </c:pt>
                <c:pt idx="10520">
                  <c:v>117.59453964233401</c:v>
                </c:pt>
                <c:pt idx="10521">
                  <c:v>117.59453964233401</c:v>
                </c:pt>
                <c:pt idx="10522">
                  <c:v>117.49566268920904</c:v>
                </c:pt>
                <c:pt idx="10523">
                  <c:v>117.75933456420898</c:v>
                </c:pt>
                <c:pt idx="10524">
                  <c:v>117.42974472045896</c:v>
                </c:pt>
                <c:pt idx="10525">
                  <c:v>117.46270370483398</c:v>
                </c:pt>
                <c:pt idx="10526">
                  <c:v>117.62749862670896</c:v>
                </c:pt>
                <c:pt idx="10527">
                  <c:v>117.62749862670896</c:v>
                </c:pt>
                <c:pt idx="10528">
                  <c:v>117.59453964233401</c:v>
                </c:pt>
                <c:pt idx="10529">
                  <c:v>117.33086776733398</c:v>
                </c:pt>
                <c:pt idx="10530">
                  <c:v>117.29790878295898</c:v>
                </c:pt>
                <c:pt idx="10531">
                  <c:v>117.13311386108398</c:v>
                </c:pt>
                <c:pt idx="10532">
                  <c:v>117.33086776733398</c:v>
                </c:pt>
                <c:pt idx="10533">
                  <c:v>117.26494979858398</c:v>
                </c:pt>
                <c:pt idx="10534">
                  <c:v>117.16607284545893</c:v>
                </c:pt>
                <c:pt idx="10535">
                  <c:v>117.26494979858398</c:v>
                </c:pt>
                <c:pt idx="10536">
                  <c:v>117.19903182983396</c:v>
                </c:pt>
                <c:pt idx="10537">
                  <c:v>117.00127792358396</c:v>
                </c:pt>
                <c:pt idx="10538">
                  <c:v>116.96831893920898</c:v>
                </c:pt>
                <c:pt idx="10539">
                  <c:v>116.90240097045896</c:v>
                </c:pt>
                <c:pt idx="10540">
                  <c:v>116.93535995483398</c:v>
                </c:pt>
                <c:pt idx="10541">
                  <c:v>117.03423690795898</c:v>
                </c:pt>
                <c:pt idx="10542">
                  <c:v>116.70464706420901</c:v>
                </c:pt>
                <c:pt idx="10543">
                  <c:v>116.70464706420901</c:v>
                </c:pt>
                <c:pt idx="10544">
                  <c:v>117.10015487670896</c:v>
                </c:pt>
                <c:pt idx="10545">
                  <c:v>117.03423690795898</c:v>
                </c:pt>
                <c:pt idx="10546">
                  <c:v>116.93535995483398</c:v>
                </c:pt>
                <c:pt idx="10547">
                  <c:v>116.90240097045896</c:v>
                </c:pt>
                <c:pt idx="10548">
                  <c:v>117.06719589233398</c:v>
                </c:pt>
                <c:pt idx="10549">
                  <c:v>117.10015487670896</c:v>
                </c:pt>
                <c:pt idx="10550">
                  <c:v>116.90240097045896</c:v>
                </c:pt>
                <c:pt idx="10551">
                  <c:v>116.96831893920898</c:v>
                </c:pt>
                <c:pt idx="10552">
                  <c:v>117.23199081420898</c:v>
                </c:pt>
                <c:pt idx="10553">
                  <c:v>117.13311386108398</c:v>
                </c:pt>
                <c:pt idx="10554">
                  <c:v>117.03423690795898</c:v>
                </c:pt>
                <c:pt idx="10555">
                  <c:v>117.23199081420898</c:v>
                </c:pt>
                <c:pt idx="10556">
                  <c:v>117.16607284545893</c:v>
                </c:pt>
                <c:pt idx="10557">
                  <c:v>116.90240097045896</c:v>
                </c:pt>
                <c:pt idx="10558">
                  <c:v>117.00127792358396</c:v>
                </c:pt>
                <c:pt idx="10559">
                  <c:v>117.00127792358396</c:v>
                </c:pt>
                <c:pt idx="10560">
                  <c:v>116.93535995483398</c:v>
                </c:pt>
                <c:pt idx="10561">
                  <c:v>117.06719589233398</c:v>
                </c:pt>
                <c:pt idx="10562">
                  <c:v>116.86944198608396</c:v>
                </c:pt>
                <c:pt idx="10563">
                  <c:v>117.03423690795898</c:v>
                </c:pt>
                <c:pt idx="10564">
                  <c:v>117.10015487670896</c:v>
                </c:pt>
                <c:pt idx="10565">
                  <c:v>116.96831893920898</c:v>
                </c:pt>
                <c:pt idx="10566">
                  <c:v>116.83648300170898</c:v>
                </c:pt>
                <c:pt idx="10567">
                  <c:v>116.90240097045896</c:v>
                </c:pt>
                <c:pt idx="10568">
                  <c:v>116.96831893920898</c:v>
                </c:pt>
                <c:pt idx="10569">
                  <c:v>117.13311386108398</c:v>
                </c:pt>
                <c:pt idx="10570">
                  <c:v>116.96831893920898</c:v>
                </c:pt>
                <c:pt idx="10571">
                  <c:v>116.83648300170898</c:v>
                </c:pt>
                <c:pt idx="10572">
                  <c:v>116.90240097045896</c:v>
                </c:pt>
                <c:pt idx="10573">
                  <c:v>116.80352401733398</c:v>
                </c:pt>
                <c:pt idx="10574">
                  <c:v>116.96831893920898</c:v>
                </c:pt>
                <c:pt idx="10575">
                  <c:v>116.93535995483398</c:v>
                </c:pt>
                <c:pt idx="10576">
                  <c:v>116.73760604858398</c:v>
                </c:pt>
                <c:pt idx="10577">
                  <c:v>117.06719589233398</c:v>
                </c:pt>
                <c:pt idx="10578">
                  <c:v>117.00127792358396</c:v>
                </c:pt>
                <c:pt idx="10579">
                  <c:v>116.73760604858398</c:v>
                </c:pt>
                <c:pt idx="10580">
                  <c:v>116.86944198608396</c:v>
                </c:pt>
                <c:pt idx="10581">
                  <c:v>116.80352401733398</c:v>
                </c:pt>
                <c:pt idx="10582">
                  <c:v>116.77056503295896</c:v>
                </c:pt>
                <c:pt idx="10583">
                  <c:v>116.50689315795896</c:v>
                </c:pt>
                <c:pt idx="10584">
                  <c:v>116.47393417358393</c:v>
                </c:pt>
                <c:pt idx="10585">
                  <c:v>116.73760604858398</c:v>
                </c:pt>
                <c:pt idx="10586">
                  <c:v>116.34209823608393</c:v>
                </c:pt>
                <c:pt idx="10587">
                  <c:v>116.80352401733398</c:v>
                </c:pt>
                <c:pt idx="10588">
                  <c:v>116.96831893920898</c:v>
                </c:pt>
                <c:pt idx="10589">
                  <c:v>116.70464706420901</c:v>
                </c:pt>
                <c:pt idx="10590">
                  <c:v>116.80352401733398</c:v>
                </c:pt>
                <c:pt idx="10591">
                  <c:v>116.67168807983396</c:v>
                </c:pt>
                <c:pt idx="10592">
                  <c:v>116.73760604858398</c:v>
                </c:pt>
                <c:pt idx="10593">
                  <c:v>116.70464706420901</c:v>
                </c:pt>
                <c:pt idx="10594">
                  <c:v>116.77056503295896</c:v>
                </c:pt>
                <c:pt idx="10595">
                  <c:v>116.6057701110839</c:v>
                </c:pt>
                <c:pt idx="10596">
                  <c:v>116.67168807983396</c:v>
                </c:pt>
                <c:pt idx="10597">
                  <c:v>116.57281112670893</c:v>
                </c:pt>
                <c:pt idx="10598">
                  <c:v>116.37505722045893</c:v>
                </c:pt>
                <c:pt idx="10599">
                  <c:v>116.27618026733398</c:v>
                </c:pt>
                <c:pt idx="10600">
                  <c:v>116.37505722045893</c:v>
                </c:pt>
                <c:pt idx="10601">
                  <c:v>116.27618217468256</c:v>
                </c:pt>
                <c:pt idx="10602">
                  <c:v>116.17730331420896</c:v>
                </c:pt>
                <c:pt idx="10603">
                  <c:v>116.37505722045893</c:v>
                </c:pt>
                <c:pt idx="10604">
                  <c:v>116.44097518920901</c:v>
                </c:pt>
                <c:pt idx="10605">
                  <c:v>116.27618217468256</c:v>
                </c:pt>
                <c:pt idx="10606">
                  <c:v>116.34209823608393</c:v>
                </c:pt>
                <c:pt idx="10607">
                  <c:v>116.57281112670893</c:v>
                </c:pt>
                <c:pt idx="10608">
                  <c:v>116.50689315795896</c:v>
                </c:pt>
                <c:pt idx="10609">
                  <c:v>116.63872909545896</c:v>
                </c:pt>
                <c:pt idx="10610">
                  <c:v>116.53985214233396</c:v>
                </c:pt>
                <c:pt idx="10611">
                  <c:v>116.57281112670893</c:v>
                </c:pt>
                <c:pt idx="10612">
                  <c:v>116.47393417358393</c:v>
                </c:pt>
                <c:pt idx="10613">
                  <c:v>116.44097518920901</c:v>
                </c:pt>
                <c:pt idx="10614">
                  <c:v>116.37505722045893</c:v>
                </c:pt>
                <c:pt idx="10615">
                  <c:v>116.6057701110839</c:v>
                </c:pt>
                <c:pt idx="10616">
                  <c:v>116.77056503295896</c:v>
                </c:pt>
                <c:pt idx="10617">
                  <c:v>116.6057701110839</c:v>
                </c:pt>
                <c:pt idx="10618">
                  <c:v>116.44097518920901</c:v>
                </c:pt>
                <c:pt idx="10619">
                  <c:v>116.67168807983396</c:v>
                </c:pt>
                <c:pt idx="10620">
                  <c:v>116.47393608093262</c:v>
                </c:pt>
                <c:pt idx="10621">
                  <c:v>116.50689315795896</c:v>
                </c:pt>
                <c:pt idx="10622">
                  <c:v>116.27618217468256</c:v>
                </c:pt>
                <c:pt idx="10623">
                  <c:v>116.44097518920901</c:v>
                </c:pt>
                <c:pt idx="10624">
                  <c:v>116.34210014343259</c:v>
                </c:pt>
                <c:pt idx="10625">
                  <c:v>116.50689506530765</c:v>
                </c:pt>
                <c:pt idx="10626">
                  <c:v>116.30914115905759</c:v>
                </c:pt>
                <c:pt idx="10627">
                  <c:v>116.44097518920901</c:v>
                </c:pt>
                <c:pt idx="10628">
                  <c:v>116.53985214233396</c:v>
                </c:pt>
                <c:pt idx="10629">
                  <c:v>116.57281112670893</c:v>
                </c:pt>
                <c:pt idx="10630">
                  <c:v>116.24322128295901</c:v>
                </c:pt>
                <c:pt idx="10631">
                  <c:v>116.50689315795896</c:v>
                </c:pt>
                <c:pt idx="10632">
                  <c:v>116.17730522155759</c:v>
                </c:pt>
                <c:pt idx="10633">
                  <c:v>116.21026420593269</c:v>
                </c:pt>
                <c:pt idx="10634">
                  <c:v>116.24322319030769</c:v>
                </c:pt>
                <c:pt idx="10635">
                  <c:v>116.17730522155759</c:v>
                </c:pt>
                <c:pt idx="10636">
                  <c:v>116.40801811218256</c:v>
                </c:pt>
                <c:pt idx="10637">
                  <c:v>116.27618217468256</c:v>
                </c:pt>
                <c:pt idx="10638">
                  <c:v>116.04546928405765</c:v>
                </c:pt>
                <c:pt idx="10639">
                  <c:v>116.17730522155759</c:v>
                </c:pt>
                <c:pt idx="10640">
                  <c:v>116.34210014343259</c:v>
                </c:pt>
                <c:pt idx="10641">
                  <c:v>116.47393608093262</c:v>
                </c:pt>
                <c:pt idx="10642">
                  <c:v>116.53985214233396</c:v>
                </c:pt>
                <c:pt idx="10643">
                  <c:v>116.53985404968262</c:v>
                </c:pt>
                <c:pt idx="10644">
                  <c:v>116.34210014343259</c:v>
                </c:pt>
                <c:pt idx="10645">
                  <c:v>116.63873100280756</c:v>
                </c:pt>
                <c:pt idx="10646">
                  <c:v>116.30914115905759</c:v>
                </c:pt>
                <c:pt idx="10647">
                  <c:v>116.44097709655759</c:v>
                </c:pt>
                <c:pt idx="10648">
                  <c:v>116.57281303405759</c:v>
                </c:pt>
                <c:pt idx="10649">
                  <c:v>116.17730522155759</c:v>
                </c:pt>
                <c:pt idx="10650">
                  <c:v>116.27618217468256</c:v>
                </c:pt>
                <c:pt idx="10651">
                  <c:v>116.14434623718259</c:v>
                </c:pt>
                <c:pt idx="10652">
                  <c:v>116.24322319030769</c:v>
                </c:pt>
                <c:pt idx="10653">
                  <c:v>116.27618217468256</c:v>
                </c:pt>
                <c:pt idx="10654">
                  <c:v>116.07842826843259</c:v>
                </c:pt>
                <c:pt idx="10655">
                  <c:v>116.11138725280759</c:v>
                </c:pt>
                <c:pt idx="10656">
                  <c:v>116.07842826843259</c:v>
                </c:pt>
                <c:pt idx="10657">
                  <c:v>116.21026420593269</c:v>
                </c:pt>
                <c:pt idx="10658">
                  <c:v>116.27618217468256</c:v>
                </c:pt>
                <c:pt idx="10659">
                  <c:v>116.14434623718259</c:v>
                </c:pt>
                <c:pt idx="10660">
                  <c:v>116.04546928405765</c:v>
                </c:pt>
                <c:pt idx="10661">
                  <c:v>116.01251029968262</c:v>
                </c:pt>
                <c:pt idx="10662">
                  <c:v>116.17730522155759</c:v>
                </c:pt>
                <c:pt idx="10663">
                  <c:v>116.37505912780759</c:v>
                </c:pt>
                <c:pt idx="10664">
                  <c:v>116.11138725280759</c:v>
                </c:pt>
                <c:pt idx="10665">
                  <c:v>115.97955131530762</c:v>
                </c:pt>
                <c:pt idx="10666">
                  <c:v>116.14434623718259</c:v>
                </c:pt>
                <c:pt idx="10667">
                  <c:v>116.01251029968262</c:v>
                </c:pt>
                <c:pt idx="10668">
                  <c:v>115.88067436218259</c:v>
                </c:pt>
                <c:pt idx="10669">
                  <c:v>115.78179740905762</c:v>
                </c:pt>
                <c:pt idx="10670">
                  <c:v>115.97955131530762</c:v>
                </c:pt>
                <c:pt idx="10671">
                  <c:v>115.94659233093262</c:v>
                </c:pt>
                <c:pt idx="10672">
                  <c:v>115.81475639343259</c:v>
                </c:pt>
                <c:pt idx="10673">
                  <c:v>115.91363334655762</c:v>
                </c:pt>
                <c:pt idx="10674">
                  <c:v>115.97955131530762</c:v>
                </c:pt>
                <c:pt idx="10675">
                  <c:v>115.88067436218259</c:v>
                </c:pt>
                <c:pt idx="10676">
                  <c:v>115.94659233093262</c:v>
                </c:pt>
                <c:pt idx="10677">
                  <c:v>116.07842826843259</c:v>
                </c:pt>
                <c:pt idx="10678">
                  <c:v>116.14434623718259</c:v>
                </c:pt>
                <c:pt idx="10679">
                  <c:v>116.07842826843259</c:v>
                </c:pt>
                <c:pt idx="10680">
                  <c:v>115.71587944030765</c:v>
                </c:pt>
                <c:pt idx="10681">
                  <c:v>116.07842826843259</c:v>
                </c:pt>
                <c:pt idx="10682">
                  <c:v>116.01251029968262</c:v>
                </c:pt>
                <c:pt idx="10683">
                  <c:v>115.84771537780762</c:v>
                </c:pt>
                <c:pt idx="10684">
                  <c:v>115.91363334655762</c:v>
                </c:pt>
                <c:pt idx="10685">
                  <c:v>115.81475639343259</c:v>
                </c:pt>
                <c:pt idx="10686">
                  <c:v>115.91363334655762</c:v>
                </c:pt>
                <c:pt idx="10687">
                  <c:v>115.88067436218259</c:v>
                </c:pt>
                <c:pt idx="10688">
                  <c:v>115.64996147155762</c:v>
                </c:pt>
                <c:pt idx="10689">
                  <c:v>115.64996147155762</c:v>
                </c:pt>
                <c:pt idx="10690">
                  <c:v>115.81475639343259</c:v>
                </c:pt>
                <c:pt idx="10691">
                  <c:v>115.61700248718262</c:v>
                </c:pt>
                <c:pt idx="10692">
                  <c:v>115.94659233093262</c:v>
                </c:pt>
                <c:pt idx="10693">
                  <c:v>115.97955131530762</c:v>
                </c:pt>
                <c:pt idx="10694">
                  <c:v>115.84771537780762</c:v>
                </c:pt>
                <c:pt idx="10695">
                  <c:v>115.78179740905762</c:v>
                </c:pt>
                <c:pt idx="10696">
                  <c:v>115.81475639343259</c:v>
                </c:pt>
                <c:pt idx="10697">
                  <c:v>115.71587944030765</c:v>
                </c:pt>
                <c:pt idx="10698">
                  <c:v>115.97955131530762</c:v>
                </c:pt>
                <c:pt idx="10699">
                  <c:v>116.01251029968262</c:v>
                </c:pt>
                <c:pt idx="10700">
                  <c:v>115.81475639343259</c:v>
                </c:pt>
                <c:pt idx="10701">
                  <c:v>115.81475639343259</c:v>
                </c:pt>
                <c:pt idx="10702">
                  <c:v>115.84771537780762</c:v>
                </c:pt>
                <c:pt idx="10703">
                  <c:v>115.68292045593262</c:v>
                </c:pt>
                <c:pt idx="10704">
                  <c:v>115.55108451843259</c:v>
                </c:pt>
                <c:pt idx="10705">
                  <c:v>115.71587944030765</c:v>
                </c:pt>
                <c:pt idx="10706">
                  <c:v>115.64996147155762</c:v>
                </c:pt>
                <c:pt idx="10707">
                  <c:v>115.84771537780762</c:v>
                </c:pt>
                <c:pt idx="10708">
                  <c:v>115.61700248718262</c:v>
                </c:pt>
                <c:pt idx="10709">
                  <c:v>115.74883842468259</c:v>
                </c:pt>
                <c:pt idx="10710">
                  <c:v>115.61700248718262</c:v>
                </c:pt>
                <c:pt idx="10711">
                  <c:v>115.74883842468259</c:v>
                </c:pt>
                <c:pt idx="10712">
                  <c:v>115.61700248718262</c:v>
                </c:pt>
                <c:pt idx="10713">
                  <c:v>115.38628959655759</c:v>
                </c:pt>
                <c:pt idx="10714">
                  <c:v>115.32037162780759</c:v>
                </c:pt>
                <c:pt idx="10715">
                  <c:v>115.61700248718262</c:v>
                </c:pt>
                <c:pt idx="10716">
                  <c:v>115.55108451843259</c:v>
                </c:pt>
                <c:pt idx="10717">
                  <c:v>115.68292045593262</c:v>
                </c:pt>
                <c:pt idx="10718">
                  <c:v>115.58404350280762</c:v>
                </c:pt>
                <c:pt idx="10719">
                  <c:v>115.64996147155762</c:v>
                </c:pt>
                <c:pt idx="10720">
                  <c:v>115.61700248718262</c:v>
                </c:pt>
                <c:pt idx="10721">
                  <c:v>115.48516654968262</c:v>
                </c:pt>
                <c:pt idx="10722">
                  <c:v>115.32037162780759</c:v>
                </c:pt>
                <c:pt idx="10723">
                  <c:v>115.32037162780759</c:v>
                </c:pt>
                <c:pt idx="10724">
                  <c:v>115.32037162780759</c:v>
                </c:pt>
                <c:pt idx="10725">
                  <c:v>115.35333061218256</c:v>
                </c:pt>
                <c:pt idx="10726">
                  <c:v>115.45220756530765</c:v>
                </c:pt>
                <c:pt idx="10727">
                  <c:v>115.32037162780759</c:v>
                </c:pt>
                <c:pt idx="10728">
                  <c:v>115.22149276733398</c:v>
                </c:pt>
                <c:pt idx="10729">
                  <c:v>115.28741073608396</c:v>
                </c:pt>
                <c:pt idx="10730">
                  <c:v>115.55108451843259</c:v>
                </c:pt>
                <c:pt idx="10731">
                  <c:v>115.38628768920901</c:v>
                </c:pt>
                <c:pt idx="10732">
                  <c:v>115.35333061218256</c:v>
                </c:pt>
                <c:pt idx="10733">
                  <c:v>115.32036972045896</c:v>
                </c:pt>
                <c:pt idx="10734">
                  <c:v>115.28741264343262</c:v>
                </c:pt>
                <c:pt idx="10735">
                  <c:v>115.28741264343262</c:v>
                </c:pt>
                <c:pt idx="10736">
                  <c:v>115.15557670593259</c:v>
                </c:pt>
                <c:pt idx="10737">
                  <c:v>115.45220756530765</c:v>
                </c:pt>
                <c:pt idx="10738">
                  <c:v>115.22149467468262</c:v>
                </c:pt>
                <c:pt idx="10739">
                  <c:v>115.51812553405762</c:v>
                </c:pt>
                <c:pt idx="10740">
                  <c:v>115.25445365905765</c:v>
                </c:pt>
                <c:pt idx="10741">
                  <c:v>115.32037162780759</c:v>
                </c:pt>
                <c:pt idx="10742">
                  <c:v>115.22149276733398</c:v>
                </c:pt>
                <c:pt idx="10743">
                  <c:v>115.08965682983398</c:v>
                </c:pt>
                <c:pt idx="10744">
                  <c:v>115.08965682983398</c:v>
                </c:pt>
                <c:pt idx="10745">
                  <c:v>115.38628768920901</c:v>
                </c:pt>
                <c:pt idx="10746">
                  <c:v>115.25445175170898</c:v>
                </c:pt>
                <c:pt idx="10747">
                  <c:v>115.22149276733398</c:v>
                </c:pt>
                <c:pt idx="10748">
                  <c:v>115.12261581420896</c:v>
                </c:pt>
                <c:pt idx="10749">
                  <c:v>115.35332870483396</c:v>
                </c:pt>
                <c:pt idx="10750">
                  <c:v>115.22149276733398</c:v>
                </c:pt>
                <c:pt idx="10751">
                  <c:v>115.28741073608396</c:v>
                </c:pt>
                <c:pt idx="10752">
                  <c:v>115.02373886108393</c:v>
                </c:pt>
                <c:pt idx="10753">
                  <c:v>115.18853378295896</c:v>
                </c:pt>
                <c:pt idx="10754">
                  <c:v>115.02373886108393</c:v>
                </c:pt>
                <c:pt idx="10755">
                  <c:v>115.18853378295896</c:v>
                </c:pt>
                <c:pt idx="10756">
                  <c:v>115.08965682983398</c:v>
                </c:pt>
                <c:pt idx="10757">
                  <c:v>115.05669784545896</c:v>
                </c:pt>
                <c:pt idx="10758">
                  <c:v>115.08965682983398</c:v>
                </c:pt>
                <c:pt idx="10759">
                  <c:v>114.95782089233398</c:v>
                </c:pt>
                <c:pt idx="10760">
                  <c:v>115.02373886108393</c:v>
                </c:pt>
                <c:pt idx="10761">
                  <c:v>115.15557479858393</c:v>
                </c:pt>
                <c:pt idx="10762">
                  <c:v>114.95782089233398</c:v>
                </c:pt>
                <c:pt idx="10763">
                  <c:v>114.85894393920898</c:v>
                </c:pt>
                <c:pt idx="10764">
                  <c:v>115.15557670593259</c:v>
                </c:pt>
                <c:pt idx="10765">
                  <c:v>114.82598495483396</c:v>
                </c:pt>
                <c:pt idx="10766">
                  <c:v>114.76006698608398</c:v>
                </c:pt>
                <c:pt idx="10767">
                  <c:v>114.89190292358396</c:v>
                </c:pt>
                <c:pt idx="10768">
                  <c:v>114.99077987670896</c:v>
                </c:pt>
                <c:pt idx="10769">
                  <c:v>114.99077987670896</c:v>
                </c:pt>
                <c:pt idx="10770">
                  <c:v>114.79302597045898</c:v>
                </c:pt>
                <c:pt idx="10771">
                  <c:v>115.02373886108393</c:v>
                </c:pt>
                <c:pt idx="10772">
                  <c:v>114.62823104858393</c:v>
                </c:pt>
                <c:pt idx="10773">
                  <c:v>114.72710800170898</c:v>
                </c:pt>
                <c:pt idx="10774">
                  <c:v>114.76006698608398</c:v>
                </c:pt>
                <c:pt idx="10775">
                  <c:v>114.89190292358396</c:v>
                </c:pt>
                <c:pt idx="10776">
                  <c:v>114.82598495483396</c:v>
                </c:pt>
                <c:pt idx="10777">
                  <c:v>114.72710800170898</c:v>
                </c:pt>
                <c:pt idx="10778">
                  <c:v>114.76006698608398</c:v>
                </c:pt>
                <c:pt idx="10779">
                  <c:v>114.66119003295896</c:v>
                </c:pt>
                <c:pt idx="10780">
                  <c:v>114.85894393920898</c:v>
                </c:pt>
                <c:pt idx="10781">
                  <c:v>114.89190292358396</c:v>
                </c:pt>
                <c:pt idx="10782">
                  <c:v>114.95782089233398</c:v>
                </c:pt>
                <c:pt idx="10783">
                  <c:v>114.82598495483396</c:v>
                </c:pt>
                <c:pt idx="10784">
                  <c:v>114.95782089233398</c:v>
                </c:pt>
                <c:pt idx="10785">
                  <c:v>114.95782089233398</c:v>
                </c:pt>
                <c:pt idx="10786">
                  <c:v>114.79302597045898</c:v>
                </c:pt>
                <c:pt idx="10787">
                  <c:v>114.76006698608398</c:v>
                </c:pt>
                <c:pt idx="10788">
                  <c:v>114.89190292358396</c:v>
                </c:pt>
                <c:pt idx="10789">
                  <c:v>114.95782089233398</c:v>
                </c:pt>
                <c:pt idx="10790">
                  <c:v>114.69414901733398</c:v>
                </c:pt>
                <c:pt idx="10791">
                  <c:v>114.82598495483396</c:v>
                </c:pt>
                <c:pt idx="10792">
                  <c:v>114.66119003295896</c:v>
                </c:pt>
                <c:pt idx="10793">
                  <c:v>114.79302597045898</c:v>
                </c:pt>
                <c:pt idx="10794">
                  <c:v>114.79302597045898</c:v>
                </c:pt>
                <c:pt idx="10795">
                  <c:v>114.66119003295896</c:v>
                </c:pt>
                <c:pt idx="10796">
                  <c:v>114.69414901733398</c:v>
                </c:pt>
                <c:pt idx="10797">
                  <c:v>114.76006698608398</c:v>
                </c:pt>
                <c:pt idx="10798">
                  <c:v>114.69414901733398</c:v>
                </c:pt>
                <c:pt idx="10799">
                  <c:v>114.72710800170898</c:v>
                </c:pt>
                <c:pt idx="10800">
                  <c:v>114.72710800170898</c:v>
                </c:pt>
                <c:pt idx="10801">
                  <c:v>114.69414901733398</c:v>
                </c:pt>
                <c:pt idx="10802">
                  <c:v>114.69414901733398</c:v>
                </c:pt>
                <c:pt idx="10803">
                  <c:v>114.59527206420898</c:v>
                </c:pt>
                <c:pt idx="10804">
                  <c:v>114.66119003295896</c:v>
                </c:pt>
                <c:pt idx="10805">
                  <c:v>114.59527206420898</c:v>
                </c:pt>
                <c:pt idx="10806">
                  <c:v>114.69414901733398</c:v>
                </c:pt>
                <c:pt idx="10807">
                  <c:v>114.36455917358396</c:v>
                </c:pt>
                <c:pt idx="10808">
                  <c:v>114.39751815795896</c:v>
                </c:pt>
                <c:pt idx="10809">
                  <c:v>114.62823104858393</c:v>
                </c:pt>
                <c:pt idx="10810">
                  <c:v>114.52935409545896</c:v>
                </c:pt>
                <c:pt idx="10811">
                  <c:v>114.29864120483398</c:v>
                </c:pt>
                <c:pt idx="10812">
                  <c:v>114.36455917358396</c:v>
                </c:pt>
                <c:pt idx="10813">
                  <c:v>114.43047714233396</c:v>
                </c:pt>
                <c:pt idx="10814">
                  <c:v>114.43047714233396</c:v>
                </c:pt>
                <c:pt idx="10815">
                  <c:v>114.23272323608396</c:v>
                </c:pt>
                <c:pt idx="10816">
                  <c:v>114.26568222045896</c:v>
                </c:pt>
                <c:pt idx="10817">
                  <c:v>114.23272323608396</c:v>
                </c:pt>
                <c:pt idx="10818">
                  <c:v>114.43047714233396</c:v>
                </c:pt>
                <c:pt idx="10819">
                  <c:v>114.33160018920901</c:v>
                </c:pt>
                <c:pt idx="10820">
                  <c:v>114.26568222045896</c:v>
                </c:pt>
                <c:pt idx="10821">
                  <c:v>114.46343612670896</c:v>
                </c:pt>
                <c:pt idx="10822">
                  <c:v>114.59527206420898</c:v>
                </c:pt>
                <c:pt idx="10823">
                  <c:v>114.56231307983398</c:v>
                </c:pt>
                <c:pt idx="10824">
                  <c:v>114.46343612670896</c:v>
                </c:pt>
                <c:pt idx="10825">
                  <c:v>114.62823104858393</c:v>
                </c:pt>
                <c:pt idx="10826">
                  <c:v>114.46343612670896</c:v>
                </c:pt>
                <c:pt idx="10827">
                  <c:v>114.46343612670896</c:v>
                </c:pt>
                <c:pt idx="10828">
                  <c:v>114.43047714233396</c:v>
                </c:pt>
                <c:pt idx="10829">
                  <c:v>114.39751815795896</c:v>
                </c:pt>
                <c:pt idx="10830">
                  <c:v>114.43047714233396</c:v>
                </c:pt>
                <c:pt idx="10831">
                  <c:v>114.43047714233396</c:v>
                </c:pt>
                <c:pt idx="10832">
                  <c:v>114.49639511108396</c:v>
                </c:pt>
                <c:pt idx="10833">
                  <c:v>114.46343612670896</c:v>
                </c:pt>
                <c:pt idx="10834">
                  <c:v>114.46343612670896</c:v>
                </c:pt>
                <c:pt idx="10835">
                  <c:v>114.39751815795896</c:v>
                </c:pt>
                <c:pt idx="10836">
                  <c:v>114.62823104858393</c:v>
                </c:pt>
                <c:pt idx="10837">
                  <c:v>114.66119003295896</c:v>
                </c:pt>
                <c:pt idx="10838">
                  <c:v>114.62823104858393</c:v>
                </c:pt>
                <c:pt idx="10839">
                  <c:v>114.46343612670896</c:v>
                </c:pt>
                <c:pt idx="10840">
                  <c:v>114.49639511108396</c:v>
                </c:pt>
                <c:pt idx="10841">
                  <c:v>114.56231307983398</c:v>
                </c:pt>
                <c:pt idx="10842">
                  <c:v>114.43047714233396</c:v>
                </c:pt>
                <c:pt idx="10843">
                  <c:v>114.49639511108396</c:v>
                </c:pt>
                <c:pt idx="10844">
                  <c:v>114.72710800170898</c:v>
                </c:pt>
                <c:pt idx="10845">
                  <c:v>114.56231307983398</c:v>
                </c:pt>
                <c:pt idx="10846">
                  <c:v>114.52935409545896</c:v>
                </c:pt>
                <c:pt idx="10847">
                  <c:v>114.49639511108396</c:v>
                </c:pt>
                <c:pt idx="10848">
                  <c:v>114.49639511108396</c:v>
                </c:pt>
                <c:pt idx="10849">
                  <c:v>114.39751815795896</c:v>
                </c:pt>
                <c:pt idx="10850">
                  <c:v>114.29864120483398</c:v>
                </c:pt>
                <c:pt idx="10851">
                  <c:v>114.49639511108396</c:v>
                </c:pt>
                <c:pt idx="10852">
                  <c:v>114.23272323608396</c:v>
                </c:pt>
                <c:pt idx="10853">
                  <c:v>114.29864120483398</c:v>
                </c:pt>
                <c:pt idx="10854">
                  <c:v>114.43047714233396</c:v>
                </c:pt>
                <c:pt idx="10855">
                  <c:v>114.13384628295896</c:v>
                </c:pt>
                <c:pt idx="10856">
                  <c:v>114.39751815795896</c:v>
                </c:pt>
                <c:pt idx="10857">
                  <c:v>114.19976425170898</c:v>
                </c:pt>
                <c:pt idx="10858">
                  <c:v>114.26568222045896</c:v>
                </c:pt>
                <c:pt idx="10859">
                  <c:v>114.26568222045896</c:v>
                </c:pt>
                <c:pt idx="10860">
                  <c:v>114.16680526733398</c:v>
                </c:pt>
                <c:pt idx="10861">
                  <c:v>114.19976425170898</c:v>
                </c:pt>
                <c:pt idx="10862">
                  <c:v>114.26568222045896</c:v>
                </c:pt>
                <c:pt idx="10863">
                  <c:v>114.26568222045896</c:v>
                </c:pt>
                <c:pt idx="10864">
                  <c:v>114.36455917358396</c:v>
                </c:pt>
                <c:pt idx="10865">
                  <c:v>114.36455917358396</c:v>
                </c:pt>
                <c:pt idx="10866">
                  <c:v>114.43047714233396</c:v>
                </c:pt>
                <c:pt idx="10867">
                  <c:v>114.23272323608396</c:v>
                </c:pt>
                <c:pt idx="10868">
                  <c:v>114.43047714233396</c:v>
                </c:pt>
                <c:pt idx="10869">
                  <c:v>114.19976425170898</c:v>
                </c:pt>
                <c:pt idx="10870">
                  <c:v>114.36455917358396</c:v>
                </c:pt>
                <c:pt idx="10871">
                  <c:v>114.23272323608396</c:v>
                </c:pt>
                <c:pt idx="10872">
                  <c:v>114.23272323608396</c:v>
                </c:pt>
                <c:pt idx="10873">
                  <c:v>114.36455917358396</c:v>
                </c:pt>
                <c:pt idx="10874">
                  <c:v>114.29864120483398</c:v>
                </c:pt>
                <c:pt idx="10875">
                  <c:v>114.43047714233396</c:v>
                </c:pt>
                <c:pt idx="10876">
                  <c:v>114.49639511108396</c:v>
                </c:pt>
                <c:pt idx="10877">
                  <c:v>114.33160018920901</c:v>
                </c:pt>
                <c:pt idx="10878">
                  <c:v>114.23272323608396</c:v>
                </c:pt>
                <c:pt idx="10879">
                  <c:v>114.23272323608396</c:v>
                </c:pt>
                <c:pt idx="10880">
                  <c:v>114.10088729858393</c:v>
                </c:pt>
                <c:pt idx="10881">
                  <c:v>114.23272323608396</c:v>
                </c:pt>
                <c:pt idx="10882">
                  <c:v>114.26568222045896</c:v>
                </c:pt>
                <c:pt idx="10883">
                  <c:v>114.06792831420898</c:v>
                </c:pt>
                <c:pt idx="10884">
                  <c:v>114.19976425170898</c:v>
                </c:pt>
                <c:pt idx="10885">
                  <c:v>114.29864120483398</c:v>
                </c:pt>
                <c:pt idx="10886">
                  <c:v>114.23272323608396</c:v>
                </c:pt>
                <c:pt idx="10887">
                  <c:v>114.10088729858393</c:v>
                </c:pt>
                <c:pt idx="10888">
                  <c:v>114.39751815795896</c:v>
                </c:pt>
                <c:pt idx="10889">
                  <c:v>114.36455917358396</c:v>
                </c:pt>
                <c:pt idx="10890">
                  <c:v>113.90313339233398</c:v>
                </c:pt>
                <c:pt idx="10891">
                  <c:v>114.13384628295896</c:v>
                </c:pt>
                <c:pt idx="10892">
                  <c:v>114.19976425170898</c:v>
                </c:pt>
                <c:pt idx="10893">
                  <c:v>114.13384628295896</c:v>
                </c:pt>
                <c:pt idx="10894">
                  <c:v>114.26568222045896</c:v>
                </c:pt>
                <c:pt idx="10895">
                  <c:v>114.16680526733398</c:v>
                </c:pt>
                <c:pt idx="10896">
                  <c:v>113.96905136108398</c:v>
                </c:pt>
                <c:pt idx="10897">
                  <c:v>113.83721542358398</c:v>
                </c:pt>
                <c:pt idx="10898">
                  <c:v>114.00201034545896</c:v>
                </c:pt>
                <c:pt idx="10899">
                  <c:v>113.93609237670896</c:v>
                </c:pt>
                <c:pt idx="10900">
                  <c:v>113.83721542358398</c:v>
                </c:pt>
                <c:pt idx="10901">
                  <c:v>113.93609237670896</c:v>
                </c:pt>
                <c:pt idx="10902">
                  <c:v>113.90313339233398</c:v>
                </c:pt>
                <c:pt idx="10903">
                  <c:v>113.93609237670896</c:v>
                </c:pt>
                <c:pt idx="10904">
                  <c:v>114.00201034545896</c:v>
                </c:pt>
                <c:pt idx="10905">
                  <c:v>113.96905136108398</c:v>
                </c:pt>
                <c:pt idx="10906">
                  <c:v>114.13384628295896</c:v>
                </c:pt>
                <c:pt idx="10907">
                  <c:v>114.03496932983401</c:v>
                </c:pt>
                <c:pt idx="10908">
                  <c:v>114.03496932983401</c:v>
                </c:pt>
                <c:pt idx="10909">
                  <c:v>114.06792831420898</c:v>
                </c:pt>
                <c:pt idx="10910">
                  <c:v>114.03496932983401</c:v>
                </c:pt>
                <c:pt idx="10911">
                  <c:v>114.13384628295896</c:v>
                </c:pt>
                <c:pt idx="10912">
                  <c:v>113.90313339233398</c:v>
                </c:pt>
                <c:pt idx="10913">
                  <c:v>113.93609237670896</c:v>
                </c:pt>
                <c:pt idx="10914">
                  <c:v>114.16680526733398</c:v>
                </c:pt>
                <c:pt idx="10915">
                  <c:v>114.03496932983401</c:v>
                </c:pt>
                <c:pt idx="10916">
                  <c:v>114.06792831420898</c:v>
                </c:pt>
                <c:pt idx="10917">
                  <c:v>114.03496932983401</c:v>
                </c:pt>
                <c:pt idx="10918">
                  <c:v>114.06792831420898</c:v>
                </c:pt>
                <c:pt idx="10919">
                  <c:v>114.03496932983401</c:v>
                </c:pt>
                <c:pt idx="10920">
                  <c:v>113.90313339233398</c:v>
                </c:pt>
                <c:pt idx="10921">
                  <c:v>113.83721542358398</c:v>
                </c:pt>
                <c:pt idx="10922">
                  <c:v>114.03496932983401</c:v>
                </c:pt>
                <c:pt idx="10923">
                  <c:v>113.87017440795896</c:v>
                </c:pt>
                <c:pt idx="10924">
                  <c:v>113.73833847045893</c:v>
                </c:pt>
                <c:pt idx="10925">
                  <c:v>113.90313339233398</c:v>
                </c:pt>
                <c:pt idx="10926">
                  <c:v>113.80425643920901</c:v>
                </c:pt>
                <c:pt idx="10927">
                  <c:v>113.77129745483398</c:v>
                </c:pt>
                <c:pt idx="10928">
                  <c:v>114.00201034545896</c:v>
                </c:pt>
                <c:pt idx="10929">
                  <c:v>113.83721542358398</c:v>
                </c:pt>
                <c:pt idx="10930">
                  <c:v>113.70537948608396</c:v>
                </c:pt>
                <c:pt idx="10931">
                  <c:v>113.90313339233398</c:v>
                </c:pt>
                <c:pt idx="10932">
                  <c:v>113.83721542358398</c:v>
                </c:pt>
                <c:pt idx="10933">
                  <c:v>113.77129745483398</c:v>
                </c:pt>
                <c:pt idx="10934">
                  <c:v>113.90313339233398</c:v>
                </c:pt>
                <c:pt idx="10935">
                  <c:v>113.77129745483398</c:v>
                </c:pt>
                <c:pt idx="10936">
                  <c:v>113.83721542358398</c:v>
                </c:pt>
                <c:pt idx="10937">
                  <c:v>113.80425643920901</c:v>
                </c:pt>
                <c:pt idx="10938">
                  <c:v>113.87017440795896</c:v>
                </c:pt>
                <c:pt idx="10939">
                  <c:v>113.77129745483398</c:v>
                </c:pt>
                <c:pt idx="10940">
                  <c:v>113.57354354858396</c:v>
                </c:pt>
                <c:pt idx="10941">
                  <c:v>113.63946151733396</c:v>
                </c:pt>
                <c:pt idx="10942">
                  <c:v>113.54058456420901</c:v>
                </c:pt>
                <c:pt idx="10943">
                  <c:v>113.54058456420901</c:v>
                </c:pt>
                <c:pt idx="10944">
                  <c:v>113.77129745483398</c:v>
                </c:pt>
                <c:pt idx="10945">
                  <c:v>113.67242050170896</c:v>
                </c:pt>
                <c:pt idx="10946">
                  <c:v>113.67242050170896</c:v>
                </c:pt>
                <c:pt idx="10947">
                  <c:v>113.57354354858396</c:v>
                </c:pt>
                <c:pt idx="10948">
                  <c:v>113.93609237670896</c:v>
                </c:pt>
                <c:pt idx="10949">
                  <c:v>113.83721542358398</c:v>
                </c:pt>
                <c:pt idx="10950">
                  <c:v>113.57354354858396</c:v>
                </c:pt>
                <c:pt idx="10951">
                  <c:v>113.93609237670896</c:v>
                </c:pt>
                <c:pt idx="10952">
                  <c:v>113.80425643920901</c:v>
                </c:pt>
                <c:pt idx="10953">
                  <c:v>113.67242050170896</c:v>
                </c:pt>
                <c:pt idx="10954">
                  <c:v>113.73833847045893</c:v>
                </c:pt>
                <c:pt idx="10955">
                  <c:v>113.54058456420901</c:v>
                </c:pt>
                <c:pt idx="10956">
                  <c:v>113.47466659545898</c:v>
                </c:pt>
                <c:pt idx="10957">
                  <c:v>113.60650253295893</c:v>
                </c:pt>
                <c:pt idx="10958">
                  <c:v>113.83721542358398</c:v>
                </c:pt>
                <c:pt idx="10959">
                  <c:v>113.54058456420901</c:v>
                </c:pt>
                <c:pt idx="10960">
                  <c:v>113.67242050170896</c:v>
                </c:pt>
                <c:pt idx="10961">
                  <c:v>113.63946151733396</c:v>
                </c:pt>
                <c:pt idx="10962">
                  <c:v>113.67242050170896</c:v>
                </c:pt>
                <c:pt idx="10963">
                  <c:v>113.27691268920901</c:v>
                </c:pt>
                <c:pt idx="10964">
                  <c:v>113.40874862670896</c:v>
                </c:pt>
                <c:pt idx="10965">
                  <c:v>113.63946151733396</c:v>
                </c:pt>
                <c:pt idx="10966">
                  <c:v>113.50762557983401</c:v>
                </c:pt>
                <c:pt idx="10967">
                  <c:v>113.60650253295893</c:v>
                </c:pt>
                <c:pt idx="10968">
                  <c:v>113.24395370483401</c:v>
                </c:pt>
                <c:pt idx="10969">
                  <c:v>113.24395370483401</c:v>
                </c:pt>
                <c:pt idx="10970">
                  <c:v>113.40874862670896</c:v>
                </c:pt>
                <c:pt idx="10971">
                  <c:v>113.30987167358393</c:v>
                </c:pt>
                <c:pt idx="10972">
                  <c:v>113.24395370483401</c:v>
                </c:pt>
                <c:pt idx="10973">
                  <c:v>113.11211776733398</c:v>
                </c:pt>
                <c:pt idx="10974">
                  <c:v>113.1780357360839</c:v>
                </c:pt>
                <c:pt idx="10975">
                  <c:v>113.21099472045898</c:v>
                </c:pt>
                <c:pt idx="10976">
                  <c:v>113.27691268920901</c:v>
                </c:pt>
                <c:pt idx="10977">
                  <c:v>113.30987167358393</c:v>
                </c:pt>
                <c:pt idx="10978">
                  <c:v>113.37578964233396</c:v>
                </c:pt>
                <c:pt idx="10979">
                  <c:v>113.24395370483401</c:v>
                </c:pt>
                <c:pt idx="10980">
                  <c:v>113.50762557983401</c:v>
                </c:pt>
                <c:pt idx="10981">
                  <c:v>113.30987167358393</c:v>
                </c:pt>
                <c:pt idx="10982">
                  <c:v>113.47466659545898</c:v>
                </c:pt>
                <c:pt idx="10983">
                  <c:v>113.30987167358393</c:v>
                </c:pt>
                <c:pt idx="10984">
                  <c:v>113.24395370483401</c:v>
                </c:pt>
                <c:pt idx="10985">
                  <c:v>113.14507675170896</c:v>
                </c:pt>
                <c:pt idx="10986">
                  <c:v>113.27691268920901</c:v>
                </c:pt>
                <c:pt idx="10987">
                  <c:v>113.30987167358393</c:v>
                </c:pt>
                <c:pt idx="10988">
                  <c:v>113.37578964233396</c:v>
                </c:pt>
                <c:pt idx="10989">
                  <c:v>113.34283065795896</c:v>
                </c:pt>
                <c:pt idx="10990">
                  <c:v>113.01324081420898</c:v>
                </c:pt>
                <c:pt idx="10991">
                  <c:v>113.34283065795896</c:v>
                </c:pt>
                <c:pt idx="10992">
                  <c:v>113.14507675170896</c:v>
                </c:pt>
                <c:pt idx="10993">
                  <c:v>113.1780357360839</c:v>
                </c:pt>
                <c:pt idx="10994">
                  <c:v>113.40874862670896</c:v>
                </c:pt>
                <c:pt idx="10995">
                  <c:v>113.04619979858398</c:v>
                </c:pt>
                <c:pt idx="10996">
                  <c:v>113.30987167358393</c:v>
                </c:pt>
                <c:pt idx="10997">
                  <c:v>113.27691268920901</c:v>
                </c:pt>
                <c:pt idx="10998">
                  <c:v>113.27691268920901</c:v>
                </c:pt>
                <c:pt idx="10999">
                  <c:v>113.30987167358393</c:v>
                </c:pt>
                <c:pt idx="11000">
                  <c:v>113.30987167358393</c:v>
                </c:pt>
                <c:pt idx="11001">
                  <c:v>113.50762557983401</c:v>
                </c:pt>
                <c:pt idx="11002">
                  <c:v>113.34283065795896</c:v>
                </c:pt>
                <c:pt idx="11003">
                  <c:v>113.37578964233396</c:v>
                </c:pt>
                <c:pt idx="11004">
                  <c:v>113.21099472045898</c:v>
                </c:pt>
                <c:pt idx="11005">
                  <c:v>113.57354354858396</c:v>
                </c:pt>
                <c:pt idx="11006">
                  <c:v>113.63946151733396</c:v>
                </c:pt>
                <c:pt idx="11007">
                  <c:v>113.40874862670896</c:v>
                </c:pt>
                <c:pt idx="11008">
                  <c:v>113.27691268920901</c:v>
                </c:pt>
                <c:pt idx="11009">
                  <c:v>113.44170761108398</c:v>
                </c:pt>
                <c:pt idx="11010">
                  <c:v>112.94732284545898</c:v>
                </c:pt>
                <c:pt idx="11011">
                  <c:v>113.01324081420898</c:v>
                </c:pt>
                <c:pt idx="11012">
                  <c:v>113.11211776733398</c:v>
                </c:pt>
                <c:pt idx="11013">
                  <c:v>113.21099472045898</c:v>
                </c:pt>
                <c:pt idx="11014">
                  <c:v>113.37578964233396</c:v>
                </c:pt>
                <c:pt idx="11015">
                  <c:v>113.37578964233396</c:v>
                </c:pt>
                <c:pt idx="11016">
                  <c:v>113.27691268920901</c:v>
                </c:pt>
                <c:pt idx="11017">
                  <c:v>113.1780357360839</c:v>
                </c:pt>
                <c:pt idx="11018">
                  <c:v>113.24395370483401</c:v>
                </c:pt>
                <c:pt idx="11019">
                  <c:v>113.30987167358393</c:v>
                </c:pt>
                <c:pt idx="11020">
                  <c:v>113.30987167358393</c:v>
                </c:pt>
                <c:pt idx="11021">
                  <c:v>113.14507675170896</c:v>
                </c:pt>
                <c:pt idx="11022">
                  <c:v>113.24395370483401</c:v>
                </c:pt>
                <c:pt idx="11023">
                  <c:v>113.50762557983401</c:v>
                </c:pt>
                <c:pt idx="11024">
                  <c:v>113.40874862670896</c:v>
                </c:pt>
                <c:pt idx="11025">
                  <c:v>113.24395370483401</c:v>
                </c:pt>
                <c:pt idx="11026">
                  <c:v>113.47466659545898</c:v>
                </c:pt>
                <c:pt idx="11027">
                  <c:v>113.21099472045898</c:v>
                </c:pt>
                <c:pt idx="11028">
                  <c:v>113.07915878295896</c:v>
                </c:pt>
                <c:pt idx="11029">
                  <c:v>112.91436386108401</c:v>
                </c:pt>
                <c:pt idx="11030">
                  <c:v>113.14507675170896</c:v>
                </c:pt>
                <c:pt idx="11031">
                  <c:v>113.04619979858398</c:v>
                </c:pt>
                <c:pt idx="11032">
                  <c:v>113.27691268920901</c:v>
                </c:pt>
                <c:pt idx="11033">
                  <c:v>113.07915878295896</c:v>
                </c:pt>
                <c:pt idx="11034">
                  <c:v>113.1780357360839</c:v>
                </c:pt>
                <c:pt idx="11035">
                  <c:v>113.07915878295896</c:v>
                </c:pt>
                <c:pt idx="11036">
                  <c:v>113.01324081420898</c:v>
                </c:pt>
                <c:pt idx="11037">
                  <c:v>112.98028182983398</c:v>
                </c:pt>
                <c:pt idx="11038">
                  <c:v>113.11211776733398</c:v>
                </c:pt>
                <c:pt idx="11039">
                  <c:v>113.21099472045898</c:v>
                </c:pt>
                <c:pt idx="11040">
                  <c:v>113.1780357360839</c:v>
                </c:pt>
                <c:pt idx="11041">
                  <c:v>113.1780357360839</c:v>
                </c:pt>
                <c:pt idx="11042">
                  <c:v>113.01324081420898</c:v>
                </c:pt>
                <c:pt idx="11043">
                  <c:v>112.94732284545898</c:v>
                </c:pt>
                <c:pt idx="11044">
                  <c:v>112.94732284545898</c:v>
                </c:pt>
                <c:pt idx="11045">
                  <c:v>112.98028182983398</c:v>
                </c:pt>
                <c:pt idx="11046">
                  <c:v>113.11211776733398</c:v>
                </c:pt>
                <c:pt idx="11047">
                  <c:v>112.88140487670896</c:v>
                </c:pt>
                <c:pt idx="11048">
                  <c:v>113.1780357360839</c:v>
                </c:pt>
                <c:pt idx="11049">
                  <c:v>113.01324081420898</c:v>
                </c:pt>
                <c:pt idx="11050">
                  <c:v>113.11211776733398</c:v>
                </c:pt>
                <c:pt idx="11051">
                  <c:v>113.04619979858398</c:v>
                </c:pt>
                <c:pt idx="11052">
                  <c:v>113.11211776733398</c:v>
                </c:pt>
                <c:pt idx="11053">
                  <c:v>113.24395370483401</c:v>
                </c:pt>
                <c:pt idx="11054">
                  <c:v>113.24395370483401</c:v>
                </c:pt>
                <c:pt idx="11055">
                  <c:v>113.11211776733398</c:v>
                </c:pt>
                <c:pt idx="11056">
                  <c:v>113.27691268920901</c:v>
                </c:pt>
                <c:pt idx="11057">
                  <c:v>113.34283065795896</c:v>
                </c:pt>
                <c:pt idx="11058">
                  <c:v>113.37578964233396</c:v>
                </c:pt>
                <c:pt idx="11059">
                  <c:v>112.94732284545898</c:v>
                </c:pt>
                <c:pt idx="11060">
                  <c:v>113.04619979858398</c:v>
                </c:pt>
                <c:pt idx="11061">
                  <c:v>113.04619979858398</c:v>
                </c:pt>
                <c:pt idx="11062">
                  <c:v>113.07915878295896</c:v>
                </c:pt>
                <c:pt idx="11063">
                  <c:v>113.04619979858398</c:v>
                </c:pt>
                <c:pt idx="11064">
                  <c:v>113.04619979858398</c:v>
                </c:pt>
                <c:pt idx="11065">
                  <c:v>113.07915878295896</c:v>
                </c:pt>
                <c:pt idx="11066">
                  <c:v>113.21099472045898</c:v>
                </c:pt>
                <c:pt idx="11067">
                  <c:v>113.04619789123538</c:v>
                </c:pt>
                <c:pt idx="11068">
                  <c:v>113.01323890686035</c:v>
                </c:pt>
                <c:pt idx="11069">
                  <c:v>113.11211776733398</c:v>
                </c:pt>
                <c:pt idx="11070">
                  <c:v>113.21099472045898</c:v>
                </c:pt>
                <c:pt idx="11071">
                  <c:v>112.94732093811041</c:v>
                </c:pt>
                <c:pt idx="11072">
                  <c:v>112.78252601623535</c:v>
                </c:pt>
                <c:pt idx="11073">
                  <c:v>112.81548500061035</c:v>
                </c:pt>
                <c:pt idx="11074">
                  <c:v>112.98028182983398</c:v>
                </c:pt>
                <c:pt idx="11075">
                  <c:v>113.01323890686035</c:v>
                </c:pt>
                <c:pt idx="11076">
                  <c:v>112.98028182983398</c:v>
                </c:pt>
                <c:pt idx="11077">
                  <c:v>112.78252601623535</c:v>
                </c:pt>
                <c:pt idx="11078">
                  <c:v>112.91436195373538</c:v>
                </c:pt>
                <c:pt idx="11079">
                  <c:v>112.91436386108401</c:v>
                </c:pt>
                <c:pt idx="11080">
                  <c:v>112.98027992248535</c:v>
                </c:pt>
                <c:pt idx="11081">
                  <c:v>113.07915878295896</c:v>
                </c:pt>
                <c:pt idx="11082">
                  <c:v>113.07915878295896</c:v>
                </c:pt>
                <c:pt idx="11083">
                  <c:v>112.94732093811041</c:v>
                </c:pt>
                <c:pt idx="11084">
                  <c:v>112.94732093811041</c:v>
                </c:pt>
                <c:pt idx="11085">
                  <c:v>112.91436195373538</c:v>
                </c:pt>
                <c:pt idx="11086">
                  <c:v>112.94732284545898</c:v>
                </c:pt>
                <c:pt idx="11087">
                  <c:v>112.94732284545898</c:v>
                </c:pt>
                <c:pt idx="11088">
                  <c:v>112.91436195373538</c:v>
                </c:pt>
                <c:pt idx="11089">
                  <c:v>112.65069007873535</c:v>
                </c:pt>
                <c:pt idx="11090">
                  <c:v>112.78252601623535</c:v>
                </c:pt>
                <c:pt idx="11091">
                  <c:v>112.71660804748535</c:v>
                </c:pt>
                <c:pt idx="11092">
                  <c:v>112.78252792358396</c:v>
                </c:pt>
                <c:pt idx="11093">
                  <c:v>112.55181312561038</c:v>
                </c:pt>
                <c:pt idx="11094">
                  <c:v>112.74956703186038</c:v>
                </c:pt>
                <c:pt idx="11095">
                  <c:v>112.84844398498538</c:v>
                </c:pt>
                <c:pt idx="11096">
                  <c:v>112.98028182983398</c:v>
                </c:pt>
                <c:pt idx="11097">
                  <c:v>112.78252601623535</c:v>
                </c:pt>
                <c:pt idx="11098">
                  <c:v>112.91436386108401</c:v>
                </c:pt>
                <c:pt idx="11099">
                  <c:v>112.81548500061035</c:v>
                </c:pt>
                <c:pt idx="11100">
                  <c:v>113.01323890686035</c:v>
                </c:pt>
                <c:pt idx="11101">
                  <c:v>112.81548500061035</c:v>
                </c:pt>
                <c:pt idx="11102">
                  <c:v>112.65069007873535</c:v>
                </c:pt>
                <c:pt idx="11103">
                  <c:v>112.61773109436035</c:v>
                </c:pt>
                <c:pt idx="11104">
                  <c:v>112.78252601623535</c:v>
                </c:pt>
                <c:pt idx="11105">
                  <c:v>112.68364906311038</c:v>
                </c:pt>
                <c:pt idx="11106">
                  <c:v>112.61773109436035</c:v>
                </c:pt>
                <c:pt idx="11107">
                  <c:v>112.51885414123538</c:v>
                </c:pt>
                <c:pt idx="11108">
                  <c:v>112.81548690795896</c:v>
                </c:pt>
                <c:pt idx="11109">
                  <c:v>112.61773109436035</c:v>
                </c:pt>
                <c:pt idx="11110">
                  <c:v>112.45293617248528</c:v>
                </c:pt>
                <c:pt idx="11111">
                  <c:v>112.65069007873535</c:v>
                </c:pt>
                <c:pt idx="11112">
                  <c:v>112.65069007873535</c:v>
                </c:pt>
                <c:pt idx="11113">
                  <c:v>112.65069007873535</c:v>
                </c:pt>
                <c:pt idx="11114">
                  <c:v>112.61773109436035</c:v>
                </c:pt>
                <c:pt idx="11115">
                  <c:v>112.74956703186038</c:v>
                </c:pt>
                <c:pt idx="11116">
                  <c:v>112.68365097045896</c:v>
                </c:pt>
                <c:pt idx="11117">
                  <c:v>112.71660995483401</c:v>
                </c:pt>
                <c:pt idx="11118">
                  <c:v>112.91436386108401</c:v>
                </c:pt>
                <c:pt idx="11119">
                  <c:v>112.88140487670896</c:v>
                </c:pt>
                <c:pt idx="11120">
                  <c:v>112.78252792358396</c:v>
                </c:pt>
                <c:pt idx="11121">
                  <c:v>112.58477210998532</c:v>
                </c:pt>
                <c:pt idx="11122">
                  <c:v>112.81548690795896</c:v>
                </c:pt>
                <c:pt idx="11123">
                  <c:v>112.98028182983398</c:v>
                </c:pt>
                <c:pt idx="11124">
                  <c:v>112.94732284545898</c:v>
                </c:pt>
                <c:pt idx="11125">
                  <c:v>112.81548690795896</c:v>
                </c:pt>
                <c:pt idx="11126">
                  <c:v>112.88140487670896</c:v>
                </c:pt>
                <c:pt idx="11127">
                  <c:v>112.74956893920901</c:v>
                </c:pt>
                <c:pt idx="11128">
                  <c:v>112.88140487670896</c:v>
                </c:pt>
                <c:pt idx="11129">
                  <c:v>112.88140487670896</c:v>
                </c:pt>
                <c:pt idx="11130">
                  <c:v>112.65069198608396</c:v>
                </c:pt>
                <c:pt idx="11131">
                  <c:v>112.91436386108401</c:v>
                </c:pt>
                <c:pt idx="11132">
                  <c:v>112.78252792358396</c:v>
                </c:pt>
                <c:pt idx="11133">
                  <c:v>112.78252792358396</c:v>
                </c:pt>
                <c:pt idx="11134">
                  <c:v>112.78252792358396</c:v>
                </c:pt>
                <c:pt idx="11135">
                  <c:v>112.94732284545898</c:v>
                </c:pt>
                <c:pt idx="11136">
                  <c:v>112.94732284545898</c:v>
                </c:pt>
                <c:pt idx="11137">
                  <c:v>113.07915878295896</c:v>
                </c:pt>
                <c:pt idx="11138">
                  <c:v>112.91436386108401</c:v>
                </c:pt>
                <c:pt idx="11139">
                  <c:v>112.84844589233396</c:v>
                </c:pt>
                <c:pt idx="11140">
                  <c:v>112.65069198608396</c:v>
                </c:pt>
                <c:pt idx="11141">
                  <c:v>112.78252792358396</c:v>
                </c:pt>
                <c:pt idx="11142">
                  <c:v>112.61773109436035</c:v>
                </c:pt>
                <c:pt idx="11143">
                  <c:v>112.88140487670896</c:v>
                </c:pt>
                <c:pt idx="11144">
                  <c:v>112.74956893920901</c:v>
                </c:pt>
                <c:pt idx="11145">
                  <c:v>112.81548690795896</c:v>
                </c:pt>
                <c:pt idx="11146">
                  <c:v>112.91436386108401</c:v>
                </c:pt>
                <c:pt idx="11147">
                  <c:v>112.78252792358396</c:v>
                </c:pt>
                <c:pt idx="11148">
                  <c:v>112.98028182983398</c:v>
                </c:pt>
                <c:pt idx="11149">
                  <c:v>112.68364906311038</c:v>
                </c:pt>
                <c:pt idx="11150">
                  <c:v>112.91436386108401</c:v>
                </c:pt>
                <c:pt idx="11151">
                  <c:v>112.65069007873535</c:v>
                </c:pt>
                <c:pt idx="11152">
                  <c:v>112.68364906311038</c:v>
                </c:pt>
                <c:pt idx="11153">
                  <c:v>112.58477210998532</c:v>
                </c:pt>
                <c:pt idx="11154">
                  <c:v>112.51885414123538</c:v>
                </c:pt>
                <c:pt idx="11155">
                  <c:v>112.65069007873535</c:v>
                </c:pt>
                <c:pt idx="11156">
                  <c:v>112.78252601623535</c:v>
                </c:pt>
                <c:pt idx="11157">
                  <c:v>112.74956703186038</c:v>
                </c:pt>
                <c:pt idx="11158">
                  <c:v>112.74956703186038</c:v>
                </c:pt>
                <c:pt idx="11159">
                  <c:v>112.71660995483401</c:v>
                </c:pt>
                <c:pt idx="11160">
                  <c:v>112.61773109436035</c:v>
                </c:pt>
                <c:pt idx="11161">
                  <c:v>112.78252792358396</c:v>
                </c:pt>
                <c:pt idx="11162">
                  <c:v>112.71660995483401</c:v>
                </c:pt>
                <c:pt idx="11163">
                  <c:v>112.81548690795896</c:v>
                </c:pt>
                <c:pt idx="11164">
                  <c:v>112.94732284545898</c:v>
                </c:pt>
                <c:pt idx="11165">
                  <c:v>112.81548690795896</c:v>
                </c:pt>
                <c:pt idx="11166">
                  <c:v>112.91436386108401</c:v>
                </c:pt>
                <c:pt idx="11167">
                  <c:v>112.81548500061035</c:v>
                </c:pt>
                <c:pt idx="11168">
                  <c:v>112.51885414123538</c:v>
                </c:pt>
                <c:pt idx="11169">
                  <c:v>112.65069198608396</c:v>
                </c:pt>
                <c:pt idx="11170">
                  <c:v>112.91436386108401</c:v>
                </c:pt>
                <c:pt idx="11171">
                  <c:v>112.78252792358396</c:v>
                </c:pt>
                <c:pt idx="11172">
                  <c:v>112.68364906311038</c:v>
                </c:pt>
                <c:pt idx="11173">
                  <c:v>112.84844589233396</c:v>
                </c:pt>
                <c:pt idx="11174">
                  <c:v>112.81548690795896</c:v>
                </c:pt>
                <c:pt idx="11175">
                  <c:v>112.65069007873535</c:v>
                </c:pt>
                <c:pt idx="11176">
                  <c:v>112.81548690795896</c:v>
                </c:pt>
                <c:pt idx="11177">
                  <c:v>112.68364906311038</c:v>
                </c:pt>
                <c:pt idx="11178">
                  <c:v>112.81548690795896</c:v>
                </c:pt>
                <c:pt idx="11179">
                  <c:v>112.58477210998532</c:v>
                </c:pt>
                <c:pt idx="11180">
                  <c:v>112.41997718811038</c:v>
                </c:pt>
                <c:pt idx="11181">
                  <c:v>112.94732284545898</c:v>
                </c:pt>
                <c:pt idx="11182">
                  <c:v>112.65069198608396</c:v>
                </c:pt>
                <c:pt idx="11183">
                  <c:v>112.55181312561038</c:v>
                </c:pt>
                <c:pt idx="11184">
                  <c:v>112.51885414123538</c:v>
                </c:pt>
                <c:pt idx="11185">
                  <c:v>112.61773109436035</c:v>
                </c:pt>
                <c:pt idx="11186">
                  <c:v>112.58477210998532</c:v>
                </c:pt>
                <c:pt idx="11187">
                  <c:v>112.51885414123538</c:v>
                </c:pt>
                <c:pt idx="11188">
                  <c:v>112.61773109436035</c:v>
                </c:pt>
                <c:pt idx="11189">
                  <c:v>112.74956893920901</c:v>
                </c:pt>
                <c:pt idx="11190">
                  <c:v>112.48589515686032</c:v>
                </c:pt>
                <c:pt idx="11191">
                  <c:v>112.51885414123538</c:v>
                </c:pt>
                <c:pt idx="11192">
                  <c:v>112.35405921936038</c:v>
                </c:pt>
                <c:pt idx="11193">
                  <c:v>112.38702011108396</c:v>
                </c:pt>
                <c:pt idx="11194">
                  <c:v>112.51885414123538</c:v>
                </c:pt>
                <c:pt idx="11195">
                  <c:v>112.45293807983396</c:v>
                </c:pt>
                <c:pt idx="11196">
                  <c:v>112.35405921936038</c:v>
                </c:pt>
                <c:pt idx="11197">
                  <c:v>112.51885604858396</c:v>
                </c:pt>
                <c:pt idx="11198">
                  <c:v>112.48589706420898</c:v>
                </c:pt>
                <c:pt idx="11199">
                  <c:v>112.28814125061035</c:v>
                </c:pt>
                <c:pt idx="11200">
                  <c:v>112.35406112670896</c:v>
                </c:pt>
                <c:pt idx="11201">
                  <c:v>112.32110023498535</c:v>
                </c:pt>
                <c:pt idx="11202">
                  <c:v>112.48589515686032</c:v>
                </c:pt>
                <c:pt idx="11203">
                  <c:v>112.35405921936038</c:v>
                </c:pt>
                <c:pt idx="11204">
                  <c:v>112.35405921936038</c:v>
                </c:pt>
                <c:pt idx="11205">
                  <c:v>112.41997718811038</c:v>
                </c:pt>
                <c:pt idx="11206">
                  <c:v>112.22222328186041</c:v>
                </c:pt>
                <c:pt idx="11207">
                  <c:v>112.25518226623535</c:v>
                </c:pt>
                <c:pt idx="11208">
                  <c:v>112.22222328186041</c:v>
                </c:pt>
                <c:pt idx="11209">
                  <c:v>112.45293617248528</c:v>
                </c:pt>
                <c:pt idx="11210">
                  <c:v>112.22222328186041</c:v>
                </c:pt>
                <c:pt idx="11211">
                  <c:v>112.15630531311032</c:v>
                </c:pt>
                <c:pt idx="11212">
                  <c:v>112.18926429748535</c:v>
                </c:pt>
                <c:pt idx="11213">
                  <c:v>112.32110023498535</c:v>
                </c:pt>
                <c:pt idx="11214">
                  <c:v>112.05742835998535</c:v>
                </c:pt>
                <c:pt idx="11215">
                  <c:v>112.18926429748535</c:v>
                </c:pt>
                <c:pt idx="11216">
                  <c:v>112.12334632873532</c:v>
                </c:pt>
                <c:pt idx="11217">
                  <c:v>112.18926429748535</c:v>
                </c:pt>
                <c:pt idx="11218">
                  <c:v>112.28814125061035</c:v>
                </c:pt>
                <c:pt idx="11219">
                  <c:v>112.28814125061035</c:v>
                </c:pt>
                <c:pt idx="11220">
                  <c:v>112.02446937561038</c:v>
                </c:pt>
                <c:pt idx="11221">
                  <c:v>112.09038734436035</c:v>
                </c:pt>
                <c:pt idx="11222">
                  <c:v>112.28814125061035</c:v>
                </c:pt>
                <c:pt idx="11223">
                  <c:v>112.12334632873532</c:v>
                </c:pt>
                <c:pt idx="11224">
                  <c:v>112.25518226623535</c:v>
                </c:pt>
                <c:pt idx="11225">
                  <c:v>112.41997718811038</c:v>
                </c:pt>
                <c:pt idx="11226">
                  <c:v>112.48589515686032</c:v>
                </c:pt>
                <c:pt idx="11227">
                  <c:v>112.55181312561038</c:v>
                </c:pt>
                <c:pt idx="11228">
                  <c:v>112.28814125061035</c:v>
                </c:pt>
                <c:pt idx="11229">
                  <c:v>112.25518226623535</c:v>
                </c:pt>
                <c:pt idx="11230">
                  <c:v>112.32110023498535</c:v>
                </c:pt>
                <c:pt idx="11231">
                  <c:v>112.41997718811038</c:v>
                </c:pt>
                <c:pt idx="11232">
                  <c:v>112.61773109436035</c:v>
                </c:pt>
                <c:pt idx="11233">
                  <c:v>112.45293617248528</c:v>
                </c:pt>
                <c:pt idx="11234">
                  <c:v>112.38701820373535</c:v>
                </c:pt>
                <c:pt idx="11235">
                  <c:v>112.25518226623535</c:v>
                </c:pt>
                <c:pt idx="11236">
                  <c:v>112.22222328186041</c:v>
                </c:pt>
                <c:pt idx="11237">
                  <c:v>112.09038734436035</c:v>
                </c:pt>
                <c:pt idx="11238">
                  <c:v>112.32110023498535</c:v>
                </c:pt>
                <c:pt idx="11239">
                  <c:v>112.15630531311032</c:v>
                </c:pt>
                <c:pt idx="11240">
                  <c:v>112.32110023498535</c:v>
                </c:pt>
                <c:pt idx="11241">
                  <c:v>112.32110023498535</c:v>
                </c:pt>
                <c:pt idx="11242">
                  <c:v>112.05742835998535</c:v>
                </c:pt>
                <c:pt idx="11243">
                  <c:v>112.15630531311032</c:v>
                </c:pt>
                <c:pt idx="11244">
                  <c:v>112.22222328186041</c:v>
                </c:pt>
                <c:pt idx="11245">
                  <c:v>111.99151039123541</c:v>
                </c:pt>
                <c:pt idx="11246">
                  <c:v>111.99151039123541</c:v>
                </c:pt>
                <c:pt idx="11247">
                  <c:v>112.09038734436035</c:v>
                </c:pt>
                <c:pt idx="11248">
                  <c:v>112.18926429748535</c:v>
                </c:pt>
                <c:pt idx="11249">
                  <c:v>112.02446937561038</c:v>
                </c:pt>
                <c:pt idx="11250">
                  <c:v>112.12334632873532</c:v>
                </c:pt>
                <c:pt idx="11251">
                  <c:v>112.18926429748535</c:v>
                </c:pt>
                <c:pt idx="11252">
                  <c:v>112.15630531311032</c:v>
                </c:pt>
                <c:pt idx="11253">
                  <c:v>112.12334632873532</c:v>
                </c:pt>
                <c:pt idx="11254">
                  <c:v>112.25518226623535</c:v>
                </c:pt>
                <c:pt idx="11255">
                  <c:v>112.25518226623535</c:v>
                </c:pt>
                <c:pt idx="11256">
                  <c:v>112.32110023498535</c:v>
                </c:pt>
                <c:pt idx="11257">
                  <c:v>112.22222328186041</c:v>
                </c:pt>
                <c:pt idx="11258">
                  <c:v>112.28814125061035</c:v>
                </c:pt>
                <c:pt idx="11259">
                  <c:v>112.05742835998535</c:v>
                </c:pt>
                <c:pt idx="11260">
                  <c:v>112.25518226623535</c:v>
                </c:pt>
                <c:pt idx="11261">
                  <c:v>111.95855140686035</c:v>
                </c:pt>
                <c:pt idx="11262">
                  <c:v>112.12334632873532</c:v>
                </c:pt>
                <c:pt idx="11263">
                  <c:v>112.02446937561038</c:v>
                </c:pt>
                <c:pt idx="11264">
                  <c:v>111.85967445373535</c:v>
                </c:pt>
                <c:pt idx="11265">
                  <c:v>111.69487953186035</c:v>
                </c:pt>
                <c:pt idx="11266">
                  <c:v>111.59600257873535</c:v>
                </c:pt>
                <c:pt idx="11267">
                  <c:v>111.85967445373535</c:v>
                </c:pt>
                <c:pt idx="11268">
                  <c:v>111.53008460998538</c:v>
                </c:pt>
                <c:pt idx="11269">
                  <c:v>111.85967445373535</c:v>
                </c:pt>
                <c:pt idx="11270">
                  <c:v>111.76079750061035</c:v>
                </c:pt>
                <c:pt idx="11271">
                  <c:v>111.66192054748535</c:v>
                </c:pt>
                <c:pt idx="11272">
                  <c:v>111.69487953186035</c:v>
                </c:pt>
                <c:pt idx="11273">
                  <c:v>111.66192054748535</c:v>
                </c:pt>
                <c:pt idx="11274">
                  <c:v>111.76079750061035</c:v>
                </c:pt>
                <c:pt idx="11275">
                  <c:v>111.79375648498538</c:v>
                </c:pt>
                <c:pt idx="11276">
                  <c:v>111.69487953186035</c:v>
                </c:pt>
                <c:pt idx="11277">
                  <c:v>111.89263343811038</c:v>
                </c:pt>
                <c:pt idx="11278">
                  <c:v>111.69487953186035</c:v>
                </c:pt>
                <c:pt idx="11279">
                  <c:v>111.56304359436038</c:v>
                </c:pt>
                <c:pt idx="11280">
                  <c:v>111.62896156311035</c:v>
                </c:pt>
                <c:pt idx="11281">
                  <c:v>111.79375648498538</c:v>
                </c:pt>
                <c:pt idx="11282">
                  <c:v>111.62896156311035</c:v>
                </c:pt>
                <c:pt idx="11283">
                  <c:v>111.53008460998538</c:v>
                </c:pt>
                <c:pt idx="11284">
                  <c:v>111.53008460998538</c:v>
                </c:pt>
                <c:pt idx="11285">
                  <c:v>111.56304359436038</c:v>
                </c:pt>
                <c:pt idx="11286">
                  <c:v>111.56304359436038</c:v>
                </c:pt>
                <c:pt idx="11287">
                  <c:v>111.66192054748535</c:v>
                </c:pt>
                <c:pt idx="11288">
                  <c:v>111.46416664123542</c:v>
                </c:pt>
                <c:pt idx="11289">
                  <c:v>111.53008460998538</c:v>
                </c:pt>
                <c:pt idx="11290">
                  <c:v>111.43120765686038</c:v>
                </c:pt>
                <c:pt idx="11291">
                  <c:v>111.33233070373532</c:v>
                </c:pt>
                <c:pt idx="11292">
                  <c:v>111.72783851623532</c:v>
                </c:pt>
                <c:pt idx="11293">
                  <c:v>111.53008460998538</c:v>
                </c:pt>
                <c:pt idx="11294">
                  <c:v>111.69487953186035</c:v>
                </c:pt>
                <c:pt idx="11295">
                  <c:v>111.56304359436038</c:v>
                </c:pt>
                <c:pt idx="11296">
                  <c:v>111.76079750061035</c:v>
                </c:pt>
                <c:pt idx="11297">
                  <c:v>111.69487953186035</c:v>
                </c:pt>
                <c:pt idx="11298">
                  <c:v>111.89263343811038</c:v>
                </c:pt>
                <c:pt idx="11299">
                  <c:v>111.79375648498538</c:v>
                </c:pt>
                <c:pt idx="11300">
                  <c:v>111.69487953186035</c:v>
                </c:pt>
                <c:pt idx="11301">
                  <c:v>111.82671546936038</c:v>
                </c:pt>
                <c:pt idx="11302">
                  <c:v>111.99151039123541</c:v>
                </c:pt>
                <c:pt idx="11303">
                  <c:v>111.89263343811038</c:v>
                </c:pt>
                <c:pt idx="11304">
                  <c:v>111.95855140686035</c:v>
                </c:pt>
                <c:pt idx="11305">
                  <c:v>111.95855140686035</c:v>
                </c:pt>
                <c:pt idx="11306">
                  <c:v>111.89263343811038</c:v>
                </c:pt>
                <c:pt idx="11307">
                  <c:v>111.85967445373535</c:v>
                </c:pt>
                <c:pt idx="11308">
                  <c:v>111.56304359436038</c:v>
                </c:pt>
                <c:pt idx="11309">
                  <c:v>111.79375648498538</c:v>
                </c:pt>
                <c:pt idx="11310">
                  <c:v>111.72783851623532</c:v>
                </c:pt>
                <c:pt idx="11311">
                  <c:v>111.99151039123541</c:v>
                </c:pt>
                <c:pt idx="11312">
                  <c:v>111.89263343811038</c:v>
                </c:pt>
                <c:pt idx="11313">
                  <c:v>111.85967445373535</c:v>
                </c:pt>
                <c:pt idx="11314">
                  <c:v>111.69487953186035</c:v>
                </c:pt>
                <c:pt idx="11315">
                  <c:v>111.66192054748535</c:v>
                </c:pt>
                <c:pt idx="11316">
                  <c:v>111.46416664123542</c:v>
                </c:pt>
                <c:pt idx="11317">
                  <c:v>111.69487953186035</c:v>
                </c:pt>
                <c:pt idx="11318">
                  <c:v>111.49712562561042</c:v>
                </c:pt>
                <c:pt idx="11319">
                  <c:v>111.56304359436038</c:v>
                </c:pt>
                <c:pt idx="11320">
                  <c:v>111.49712562561042</c:v>
                </c:pt>
                <c:pt idx="11321">
                  <c:v>111.26641273498535</c:v>
                </c:pt>
                <c:pt idx="11322">
                  <c:v>111.43120765686038</c:v>
                </c:pt>
                <c:pt idx="11323">
                  <c:v>111.39824867248532</c:v>
                </c:pt>
                <c:pt idx="11324">
                  <c:v>111.39824867248532</c:v>
                </c:pt>
                <c:pt idx="11325">
                  <c:v>111.53008460998538</c:v>
                </c:pt>
                <c:pt idx="11326">
                  <c:v>111.49712562561042</c:v>
                </c:pt>
                <c:pt idx="11327">
                  <c:v>111.43120765686038</c:v>
                </c:pt>
                <c:pt idx="11328">
                  <c:v>111.43120765686038</c:v>
                </c:pt>
                <c:pt idx="11329">
                  <c:v>111.46416664123542</c:v>
                </c:pt>
                <c:pt idx="11330">
                  <c:v>111.56304359436038</c:v>
                </c:pt>
                <c:pt idx="11331">
                  <c:v>111.46416664123542</c:v>
                </c:pt>
                <c:pt idx="11332">
                  <c:v>111.56304359436038</c:v>
                </c:pt>
                <c:pt idx="11333">
                  <c:v>111.46416664123542</c:v>
                </c:pt>
                <c:pt idx="11334">
                  <c:v>111.53008460998538</c:v>
                </c:pt>
                <c:pt idx="11335">
                  <c:v>111.36528968811041</c:v>
                </c:pt>
                <c:pt idx="11336">
                  <c:v>111.33233070373532</c:v>
                </c:pt>
                <c:pt idx="11337">
                  <c:v>111.29937171936035</c:v>
                </c:pt>
                <c:pt idx="11338">
                  <c:v>111.23345375061038</c:v>
                </c:pt>
                <c:pt idx="11339">
                  <c:v>111.16753578186038</c:v>
                </c:pt>
                <c:pt idx="11340">
                  <c:v>111.56304359436038</c:v>
                </c:pt>
                <c:pt idx="11341">
                  <c:v>111.13457679748532</c:v>
                </c:pt>
                <c:pt idx="11342">
                  <c:v>111.29937171936035</c:v>
                </c:pt>
                <c:pt idx="11343">
                  <c:v>111.43120765686038</c:v>
                </c:pt>
                <c:pt idx="11344">
                  <c:v>111.39824867248532</c:v>
                </c:pt>
                <c:pt idx="11345">
                  <c:v>111.06865882873535</c:v>
                </c:pt>
                <c:pt idx="11346">
                  <c:v>111.20049476623538</c:v>
                </c:pt>
                <c:pt idx="11347">
                  <c:v>110.87090492248532</c:v>
                </c:pt>
                <c:pt idx="11348">
                  <c:v>111.20049476623538</c:v>
                </c:pt>
                <c:pt idx="11349">
                  <c:v>111.03569984436038</c:v>
                </c:pt>
                <c:pt idx="11350">
                  <c:v>111.00274085998532</c:v>
                </c:pt>
                <c:pt idx="11351">
                  <c:v>110.96978187561035</c:v>
                </c:pt>
                <c:pt idx="11352">
                  <c:v>111.00274085998532</c:v>
                </c:pt>
                <c:pt idx="11353">
                  <c:v>111.00274085998532</c:v>
                </c:pt>
                <c:pt idx="11354">
                  <c:v>110.80498695373535</c:v>
                </c:pt>
                <c:pt idx="11355">
                  <c:v>110.73906898498538</c:v>
                </c:pt>
                <c:pt idx="11356">
                  <c:v>110.83794593811038</c:v>
                </c:pt>
                <c:pt idx="11357">
                  <c:v>110.64019203186035</c:v>
                </c:pt>
                <c:pt idx="11358">
                  <c:v>110.60723304748535</c:v>
                </c:pt>
                <c:pt idx="11359">
                  <c:v>110.83794593811038</c:v>
                </c:pt>
                <c:pt idx="11360">
                  <c:v>110.70611000061038</c:v>
                </c:pt>
                <c:pt idx="11361">
                  <c:v>110.90386390686038</c:v>
                </c:pt>
                <c:pt idx="11362">
                  <c:v>110.77202796936038</c:v>
                </c:pt>
                <c:pt idx="11363">
                  <c:v>111.03569984436038</c:v>
                </c:pt>
                <c:pt idx="11364">
                  <c:v>110.83794593811038</c:v>
                </c:pt>
                <c:pt idx="11365">
                  <c:v>111.00274085998532</c:v>
                </c:pt>
                <c:pt idx="11366">
                  <c:v>110.90386390686038</c:v>
                </c:pt>
                <c:pt idx="11367">
                  <c:v>110.83794593811038</c:v>
                </c:pt>
                <c:pt idx="11368">
                  <c:v>110.96978187561035</c:v>
                </c:pt>
                <c:pt idx="11369">
                  <c:v>110.77202796936038</c:v>
                </c:pt>
                <c:pt idx="11370">
                  <c:v>110.87090492248532</c:v>
                </c:pt>
                <c:pt idx="11371">
                  <c:v>111.06865882873535</c:v>
                </c:pt>
                <c:pt idx="11372">
                  <c:v>111.00274085998532</c:v>
                </c:pt>
                <c:pt idx="11373">
                  <c:v>110.83794593811038</c:v>
                </c:pt>
                <c:pt idx="11374">
                  <c:v>110.93682289123538</c:v>
                </c:pt>
                <c:pt idx="11375">
                  <c:v>111.03569984436038</c:v>
                </c:pt>
                <c:pt idx="11376">
                  <c:v>111.16753578186038</c:v>
                </c:pt>
                <c:pt idx="11377">
                  <c:v>110.93682289123538</c:v>
                </c:pt>
                <c:pt idx="11378">
                  <c:v>110.96978187561035</c:v>
                </c:pt>
                <c:pt idx="11379">
                  <c:v>111.00274085998532</c:v>
                </c:pt>
                <c:pt idx="11380">
                  <c:v>111.06865882873535</c:v>
                </c:pt>
                <c:pt idx="11381">
                  <c:v>110.77202796936038</c:v>
                </c:pt>
                <c:pt idx="11382">
                  <c:v>110.93682289123538</c:v>
                </c:pt>
                <c:pt idx="11383">
                  <c:v>110.90386390686038</c:v>
                </c:pt>
                <c:pt idx="11384">
                  <c:v>110.80498695373535</c:v>
                </c:pt>
                <c:pt idx="11385">
                  <c:v>110.67315101623532</c:v>
                </c:pt>
                <c:pt idx="11386">
                  <c:v>110.73906898498538</c:v>
                </c:pt>
                <c:pt idx="11387">
                  <c:v>111.06865882873535</c:v>
                </c:pt>
                <c:pt idx="11388">
                  <c:v>110.90386390686038</c:v>
                </c:pt>
                <c:pt idx="11389">
                  <c:v>110.93682289123538</c:v>
                </c:pt>
                <c:pt idx="11390">
                  <c:v>111.00274085998532</c:v>
                </c:pt>
                <c:pt idx="11391">
                  <c:v>110.93682289123538</c:v>
                </c:pt>
                <c:pt idx="11392">
                  <c:v>111.00274085998532</c:v>
                </c:pt>
                <c:pt idx="11393">
                  <c:v>110.87090492248532</c:v>
                </c:pt>
                <c:pt idx="11394">
                  <c:v>110.87090492248532</c:v>
                </c:pt>
                <c:pt idx="11395">
                  <c:v>110.83794593811038</c:v>
                </c:pt>
                <c:pt idx="11396">
                  <c:v>110.87090492248532</c:v>
                </c:pt>
                <c:pt idx="11397">
                  <c:v>110.90386390686038</c:v>
                </c:pt>
                <c:pt idx="11398">
                  <c:v>111.00274085998532</c:v>
                </c:pt>
                <c:pt idx="11399">
                  <c:v>110.90386390686038</c:v>
                </c:pt>
                <c:pt idx="11400">
                  <c:v>110.77202796936038</c:v>
                </c:pt>
                <c:pt idx="11401">
                  <c:v>110.87090492248532</c:v>
                </c:pt>
                <c:pt idx="11402">
                  <c:v>110.93682289123538</c:v>
                </c:pt>
                <c:pt idx="11403">
                  <c:v>110.80498695373535</c:v>
                </c:pt>
                <c:pt idx="11404">
                  <c:v>111.00274085998532</c:v>
                </c:pt>
                <c:pt idx="11405">
                  <c:v>111.06865882873535</c:v>
                </c:pt>
                <c:pt idx="11406">
                  <c:v>110.83794593811038</c:v>
                </c:pt>
                <c:pt idx="11407">
                  <c:v>110.64019203186035</c:v>
                </c:pt>
                <c:pt idx="11408">
                  <c:v>110.87090492248532</c:v>
                </c:pt>
                <c:pt idx="11409">
                  <c:v>110.80498695373535</c:v>
                </c:pt>
                <c:pt idx="11410">
                  <c:v>110.73906898498538</c:v>
                </c:pt>
                <c:pt idx="11411">
                  <c:v>110.70611000061038</c:v>
                </c:pt>
                <c:pt idx="11412">
                  <c:v>110.64019203186035</c:v>
                </c:pt>
                <c:pt idx="11413">
                  <c:v>110.57427406311038</c:v>
                </c:pt>
                <c:pt idx="11414">
                  <c:v>110.54131507873538</c:v>
                </c:pt>
                <c:pt idx="11415">
                  <c:v>110.64019203186035</c:v>
                </c:pt>
                <c:pt idx="11416">
                  <c:v>110.57427406311038</c:v>
                </c:pt>
                <c:pt idx="11417">
                  <c:v>110.47539710998532</c:v>
                </c:pt>
                <c:pt idx="11418">
                  <c:v>110.47539710998532</c:v>
                </c:pt>
                <c:pt idx="11419">
                  <c:v>110.60723304748535</c:v>
                </c:pt>
                <c:pt idx="11420">
                  <c:v>110.60723304748535</c:v>
                </c:pt>
                <c:pt idx="11421">
                  <c:v>110.67315101623532</c:v>
                </c:pt>
                <c:pt idx="11422">
                  <c:v>110.60723304748535</c:v>
                </c:pt>
                <c:pt idx="11423">
                  <c:v>110.90386390686038</c:v>
                </c:pt>
                <c:pt idx="11424">
                  <c:v>110.60723304748535</c:v>
                </c:pt>
                <c:pt idx="11425">
                  <c:v>110.54131507873538</c:v>
                </c:pt>
                <c:pt idx="11426">
                  <c:v>110.64019203186035</c:v>
                </c:pt>
                <c:pt idx="11427">
                  <c:v>110.57427406311038</c:v>
                </c:pt>
                <c:pt idx="11428">
                  <c:v>110.37652015686032</c:v>
                </c:pt>
                <c:pt idx="11429">
                  <c:v>110.54131507873538</c:v>
                </c:pt>
                <c:pt idx="11430">
                  <c:v>110.67315101623532</c:v>
                </c:pt>
                <c:pt idx="11431">
                  <c:v>110.60723304748535</c:v>
                </c:pt>
                <c:pt idx="11432">
                  <c:v>110.67315101623532</c:v>
                </c:pt>
                <c:pt idx="11433">
                  <c:v>110.67315101623532</c:v>
                </c:pt>
                <c:pt idx="11434">
                  <c:v>110.67315101623532</c:v>
                </c:pt>
                <c:pt idx="11435">
                  <c:v>110.67315101623532</c:v>
                </c:pt>
                <c:pt idx="11436">
                  <c:v>110.70611000061038</c:v>
                </c:pt>
                <c:pt idx="11437">
                  <c:v>110.64019203186035</c:v>
                </c:pt>
                <c:pt idx="11438">
                  <c:v>110.60723304748535</c:v>
                </c:pt>
                <c:pt idx="11439">
                  <c:v>110.54131507873538</c:v>
                </c:pt>
                <c:pt idx="11440">
                  <c:v>110.37652015686032</c:v>
                </c:pt>
                <c:pt idx="11441">
                  <c:v>110.37652015686032</c:v>
                </c:pt>
                <c:pt idx="11442">
                  <c:v>110.21172523498538</c:v>
                </c:pt>
                <c:pt idx="11443">
                  <c:v>110.14580726623535</c:v>
                </c:pt>
                <c:pt idx="11444">
                  <c:v>110.34356117248532</c:v>
                </c:pt>
                <c:pt idx="11445">
                  <c:v>110.24468421936041</c:v>
                </c:pt>
                <c:pt idx="11446">
                  <c:v>110.50835609436035</c:v>
                </c:pt>
                <c:pt idx="11447">
                  <c:v>110.50835609436035</c:v>
                </c:pt>
                <c:pt idx="11448">
                  <c:v>110.37652015686032</c:v>
                </c:pt>
                <c:pt idx="11449">
                  <c:v>110.54131507873538</c:v>
                </c:pt>
                <c:pt idx="11450">
                  <c:v>110.40947914123538</c:v>
                </c:pt>
                <c:pt idx="11451">
                  <c:v>110.37652015686032</c:v>
                </c:pt>
                <c:pt idx="11452">
                  <c:v>110.60723304748535</c:v>
                </c:pt>
                <c:pt idx="11453">
                  <c:v>110.24468421936041</c:v>
                </c:pt>
                <c:pt idx="11454">
                  <c:v>110.31060218811038</c:v>
                </c:pt>
                <c:pt idx="11455">
                  <c:v>110.24468421936041</c:v>
                </c:pt>
                <c:pt idx="11456">
                  <c:v>110.27764320373538</c:v>
                </c:pt>
                <c:pt idx="11457">
                  <c:v>110.14580726623535</c:v>
                </c:pt>
                <c:pt idx="11458">
                  <c:v>110.24468421936041</c:v>
                </c:pt>
                <c:pt idx="11459">
                  <c:v>110.31060218811038</c:v>
                </c:pt>
                <c:pt idx="11460">
                  <c:v>110.27764320373538</c:v>
                </c:pt>
                <c:pt idx="11461">
                  <c:v>110.27764320373538</c:v>
                </c:pt>
                <c:pt idx="11462">
                  <c:v>110.31060218811038</c:v>
                </c:pt>
                <c:pt idx="11463">
                  <c:v>110.31060218811038</c:v>
                </c:pt>
                <c:pt idx="11464">
                  <c:v>110.24468421936041</c:v>
                </c:pt>
                <c:pt idx="11465">
                  <c:v>110.27764320373538</c:v>
                </c:pt>
                <c:pt idx="11466">
                  <c:v>110.31060218811038</c:v>
                </c:pt>
                <c:pt idx="11467">
                  <c:v>110.27764320373538</c:v>
                </c:pt>
                <c:pt idx="11468">
                  <c:v>110.17876625061032</c:v>
                </c:pt>
                <c:pt idx="11469">
                  <c:v>110.40947914123538</c:v>
                </c:pt>
                <c:pt idx="11470">
                  <c:v>110.37652015686032</c:v>
                </c:pt>
                <c:pt idx="11471">
                  <c:v>110.27764320373538</c:v>
                </c:pt>
                <c:pt idx="11472">
                  <c:v>110.44243812561035</c:v>
                </c:pt>
                <c:pt idx="11473">
                  <c:v>110.40947914123538</c:v>
                </c:pt>
                <c:pt idx="11474">
                  <c:v>110.34356117248532</c:v>
                </c:pt>
                <c:pt idx="11475">
                  <c:v>110.24468421936041</c:v>
                </c:pt>
                <c:pt idx="11476">
                  <c:v>110.50835609436035</c:v>
                </c:pt>
                <c:pt idx="11477">
                  <c:v>110.47539710998532</c:v>
                </c:pt>
                <c:pt idx="11478">
                  <c:v>110.44243812561035</c:v>
                </c:pt>
                <c:pt idx="11479">
                  <c:v>110.50835609436035</c:v>
                </c:pt>
                <c:pt idx="11480">
                  <c:v>110.50835609436035</c:v>
                </c:pt>
                <c:pt idx="11481">
                  <c:v>110.37652015686032</c:v>
                </c:pt>
                <c:pt idx="11482">
                  <c:v>110.54131507873538</c:v>
                </c:pt>
                <c:pt idx="11483">
                  <c:v>110.47539710998532</c:v>
                </c:pt>
                <c:pt idx="11484">
                  <c:v>110.50835609436035</c:v>
                </c:pt>
                <c:pt idx="11485">
                  <c:v>110.54131507873538</c:v>
                </c:pt>
                <c:pt idx="11486">
                  <c:v>110.40947914123538</c:v>
                </c:pt>
                <c:pt idx="11487">
                  <c:v>110.40947914123538</c:v>
                </c:pt>
                <c:pt idx="11488">
                  <c:v>110.24468421936041</c:v>
                </c:pt>
                <c:pt idx="11489">
                  <c:v>110.14580726623535</c:v>
                </c:pt>
                <c:pt idx="11490">
                  <c:v>110.11284828186035</c:v>
                </c:pt>
                <c:pt idx="11491">
                  <c:v>110.14580726623535</c:v>
                </c:pt>
                <c:pt idx="11492">
                  <c:v>109.98101234436038</c:v>
                </c:pt>
                <c:pt idx="11493">
                  <c:v>110.21172523498538</c:v>
                </c:pt>
                <c:pt idx="11494">
                  <c:v>110.14580726623535</c:v>
                </c:pt>
                <c:pt idx="11495">
                  <c:v>110.14580726623535</c:v>
                </c:pt>
                <c:pt idx="11496">
                  <c:v>110.17876625061032</c:v>
                </c:pt>
                <c:pt idx="11497">
                  <c:v>109.88213539123535</c:v>
                </c:pt>
                <c:pt idx="11498">
                  <c:v>110.11284828186035</c:v>
                </c:pt>
                <c:pt idx="11499">
                  <c:v>110.11284828186035</c:v>
                </c:pt>
                <c:pt idx="11500">
                  <c:v>110.24468421936041</c:v>
                </c:pt>
                <c:pt idx="11501">
                  <c:v>110.31060218811038</c:v>
                </c:pt>
                <c:pt idx="11502">
                  <c:v>110.04693031311035</c:v>
                </c:pt>
                <c:pt idx="11503">
                  <c:v>110.11284828186035</c:v>
                </c:pt>
                <c:pt idx="11504">
                  <c:v>109.88213539123535</c:v>
                </c:pt>
                <c:pt idx="11505">
                  <c:v>110.11284828186035</c:v>
                </c:pt>
                <c:pt idx="11506">
                  <c:v>109.94805335998538</c:v>
                </c:pt>
                <c:pt idx="11507">
                  <c:v>110.07988929748532</c:v>
                </c:pt>
                <c:pt idx="11508">
                  <c:v>109.84917640686035</c:v>
                </c:pt>
                <c:pt idx="11509">
                  <c:v>109.94805335998538</c:v>
                </c:pt>
                <c:pt idx="11510">
                  <c:v>109.94805335998538</c:v>
                </c:pt>
                <c:pt idx="11511">
                  <c:v>109.84917640686035</c:v>
                </c:pt>
                <c:pt idx="11512">
                  <c:v>109.81621742248535</c:v>
                </c:pt>
                <c:pt idx="11513">
                  <c:v>109.91509437561038</c:v>
                </c:pt>
                <c:pt idx="11514">
                  <c:v>109.75029945373538</c:v>
                </c:pt>
                <c:pt idx="11515">
                  <c:v>109.94805335998538</c:v>
                </c:pt>
                <c:pt idx="11516">
                  <c:v>109.84917640686035</c:v>
                </c:pt>
                <c:pt idx="11517">
                  <c:v>109.84917640686035</c:v>
                </c:pt>
                <c:pt idx="11518">
                  <c:v>109.91509437561038</c:v>
                </c:pt>
                <c:pt idx="11519">
                  <c:v>109.91509437561038</c:v>
                </c:pt>
                <c:pt idx="11520">
                  <c:v>109.78325843811038</c:v>
                </c:pt>
                <c:pt idx="11521">
                  <c:v>109.98101234436038</c:v>
                </c:pt>
                <c:pt idx="11522">
                  <c:v>109.84917640686035</c:v>
                </c:pt>
                <c:pt idx="11523">
                  <c:v>109.68438148498535</c:v>
                </c:pt>
                <c:pt idx="11524">
                  <c:v>109.81621742248535</c:v>
                </c:pt>
                <c:pt idx="11525">
                  <c:v>109.88213539123535</c:v>
                </c:pt>
                <c:pt idx="11526">
                  <c:v>109.88213539123535</c:v>
                </c:pt>
                <c:pt idx="11527">
                  <c:v>109.81621742248535</c:v>
                </c:pt>
                <c:pt idx="11528">
                  <c:v>110.01397132873535</c:v>
                </c:pt>
                <c:pt idx="11529">
                  <c:v>109.75029945373538</c:v>
                </c:pt>
                <c:pt idx="11530">
                  <c:v>109.84917640686035</c:v>
                </c:pt>
                <c:pt idx="11531">
                  <c:v>109.71734046936041</c:v>
                </c:pt>
                <c:pt idx="11532">
                  <c:v>109.88213539123535</c:v>
                </c:pt>
                <c:pt idx="11533">
                  <c:v>109.84917640686035</c:v>
                </c:pt>
                <c:pt idx="11534">
                  <c:v>109.81621742248535</c:v>
                </c:pt>
                <c:pt idx="11535">
                  <c:v>109.65142250061035</c:v>
                </c:pt>
                <c:pt idx="11536">
                  <c:v>109.75029945373538</c:v>
                </c:pt>
                <c:pt idx="11537">
                  <c:v>109.84917640686035</c:v>
                </c:pt>
                <c:pt idx="11538">
                  <c:v>109.81621742248535</c:v>
                </c:pt>
                <c:pt idx="11539">
                  <c:v>109.81621742248535</c:v>
                </c:pt>
                <c:pt idx="11540">
                  <c:v>109.81621742248535</c:v>
                </c:pt>
                <c:pt idx="11541">
                  <c:v>109.65142250061035</c:v>
                </c:pt>
                <c:pt idx="11542">
                  <c:v>109.71734046936041</c:v>
                </c:pt>
                <c:pt idx="11543">
                  <c:v>109.68438148498535</c:v>
                </c:pt>
                <c:pt idx="11544">
                  <c:v>109.71734046936041</c:v>
                </c:pt>
                <c:pt idx="11545">
                  <c:v>109.71734046936041</c:v>
                </c:pt>
                <c:pt idx="11546">
                  <c:v>109.68438148498535</c:v>
                </c:pt>
                <c:pt idx="11547">
                  <c:v>109.65142250061035</c:v>
                </c:pt>
                <c:pt idx="11548">
                  <c:v>109.68438148498535</c:v>
                </c:pt>
                <c:pt idx="11549">
                  <c:v>109.65142250061035</c:v>
                </c:pt>
                <c:pt idx="11550">
                  <c:v>109.65142250061035</c:v>
                </c:pt>
                <c:pt idx="11551">
                  <c:v>109.71734046936041</c:v>
                </c:pt>
                <c:pt idx="11552">
                  <c:v>109.58550453186035</c:v>
                </c:pt>
                <c:pt idx="11553">
                  <c:v>109.71734046936041</c:v>
                </c:pt>
                <c:pt idx="11554">
                  <c:v>109.61846351623535</c:v>
                </c:pt>
                <c:pt idx="11555">
                  <c:v>109.75029945373538</c:v>
                </c:pt>
                <c:pt idx="11556">
                  <c:v>109.78325843811038</c:v>
                </c:pt>
                <c:pt idx="11557">
                  <c:v>109.71734046936041</c:v>
                </c:pt>
                <c:pt idx="11558">
                  <c:v>109.68438148498535</c:v>
                </c:pt>
                <c:pt idx="11559">
                  <c:v>109.68438148498535</c:v>
                </c:pt>
                <c:pt idx="11560">
                  <c:v>109.68438148498535</c:v>
                </c:pt>
                <c:pt idx="11561">
                  <c:v>109.61846351623535</c:v>
                </c:pt>
                <c:pt idx="11562">
                  <c:v>109.51958656311038</c:v>
                </c:pt>
                <c:pt idx="11563">
                  <c:v>109.75029945373538</c:v>
                </c:pt>
                <c:pt idx="11564">
                  <c:v>109.68438148498535</c:v>
                </c:pt>
                <c:pt idx="11565">
                  <c:v>109.48662757873538</c:v>
                </c:pt>
                <c:pt idx="11566">
                  <c:v>109.48662757873538</c:v>
                </c:pt>
                <c:pt idx="11567">
                  <c:v>109.38775062561038</c:v>
                </c:pt>
                <c:pt idx="11568">
                  <c:v>109.35479164123538</c:v>
                </c:pt>
                <c:pt idx="11569">
                  <c:v>109.32183265686032</c:v>
                </c:pt>
                <c:pt idx="11570">
                  <c:v>109.22295570373535</c:v>
                </c:pt>
                <c:pt idx="11571">
                  <c:v>109.42070960998538</c:v>
                </c:pt>
                <c:pt idx="11572">
                  <c:v>109.48662757873538</c:v>
                </c:pt>
                <c:pt idx="11573">
                  <c:v>109.51958656311038</c:v>
                </c:pt>
                <c:pt idx="11574">
                  <c:v>109.58550453186035</c:v>
                </c:pt>
                <c:pt idx="11575">
                  <c:v>109.38775062561038</c:v>
                </c:pt>
                <c:pt idx="11576">
                  <c:v>109.35479164123538</c:v>
                </c:pt>
                <c:pt idx="11577">
                  <c:v>109.61846351623535</c:v>
                </c:pt>
                <c:pt idx="11578">
                  <c:v>109.35479164123538</c:v>
                </c:pt>
                <c:pt idx="11579">
                  <c:v>109.58550453186035</c:v>
                </c:pt>
                <c:pt idx="11580">
                  <c:v>109.35479164123538</c:v>
                </c:pt>
                <c:pt idx="11581">
                  <c:v>109.51958656311038</c:v>
                </c:pt>
                <c:pt idx="11582">
                  <c:v>109.25591468811041</c:v>
                </c:pt>
                <c:pt idx="11583">
                  <c:v>109.45366859436038</c:v>
                </c:pt>
                <c:pt idx="11584">
                  <c:v>109.28887367248532</c:v>
                </c:pt>
                <c:pt idx="11585">
                  <c:v>109.38775062561038</c:v>
                </c:pt>
                <c:pt idx="11586">
                  <c:v>109.32183265686032</c:v>
                </c:pt>
                <c:pt idx="11587">
                  <c:v>109.22295570373535</c:v>
                </c:pt>
                <c:pt idx="11588">
                  <c:v>109.51958656311038</c:v>
                </c:pt>
                <c:pt idx="11589">
                  <c:v>109.42070960998538</c:v>
                </c:pt>
                <c:pt idx="11590">
                  <c:v>109.35479164123538</c:v>
                </c:pt>
                <c:pt idx="11591">
                  <c:v>109.25591468811041</c:v>
                </c:pt>
                <c:pt idx="11592">
                  <c:v>109.48662757873538</c:v>
                </c:pt>
                <c:pt idx="11593">
                  <c:v>109.42070960998538</c:v>
                </c:pt>
                <c:pt idx="11594">
                  <c:v>109.51958656311038</c:v>
                </c:pt>
                <c:pt idx="11595">
                  <c:v>109.35479164123538</c:v>
                </c:pt>
                <c:pt idx="11596">
                  <c:v>109.51958656311038</c:v>
                </c:pt>
                <c:pt idx="11597">
                  <c:v>109.42070960998538</c:v>
                </c:pt>
                <c:pt idx="11598">
                  <c:v>109.42070960998538</c:v>
                </c:pt>
                <c:pt idx="11599">
                  <c:v>109.38775062561038</c:v>
                </c:pt>
                <c:pt idx="11600">
                  <c:v>109.38775062561038</c:v>
                </c:pt>
                <c:pt idx="11601">
                  <c:v>109.35479164123538</c:v>
                </c:pt>
                <c:pt idx="11602">
                  <c:v>109.35479164123538</c:v>
                </c:pt>
                <c:pt idx="11603">
                  <c:v>109.32183265686032</c:v>
                </c:pt>
                <c:pt idx="11604">
                  <c:v>109.45366859436038</c:v>
                </c:pt>
                <c:pt idx="11605">
                  <c:v>109.35479164123538</c:v>
                </c:pt>
                <c:pt idx="11606">
                  <c:v>109.42070960998538</c:v>
                </c:pt>
                <c:pt idx="11607">
                  <c:v>109.35479164123538</c:v>
                </c:pt>
                <c:pt idx="11608">
                  <c:v>109.48662757873538</c:v>
                </c:pt>
                <c:pt idx="11609">
                  <c:v>109.48662757873538</c:v>
                </c:pt>
                <c:pt idx="11610">
                  <c:v>109.45366859436038</c:v>
                </c:pt>
                <c:pt idx="11611">
                  <c:v>109.55254554748532</c:v>
                </c:pt>
                <c:pt idx="11612">
                  <c:v>109.42070960998538</c:v>
                </c:pt>
                <c:pt idx="11613">
                  <c:v>109.42070960998538</c:v>
                </c:pt>
                <c:pt idx="11614">
                  <c:v>109.42070960998538</c:v>
                </c:pt>
                <c:pt idx="11615">
                  <c:v>109.55254554748532</c:v>
                </c:pt>
                <c:pt idx="11616">
                  <c:v>109.51958656311038</c:v>
                </c:pt>
                <c:pt idx="11617">
                  <c:v>109.25591468811041</c:v>
                </c:pt>
                <c:pt idx="11618">
                  <c:v>109.18999671936035</c:v>
                </c:pt>
                <c:pt idx="11619">
                  <c:v>109.12407875061032</c:v>
                </c:pt>
                <c:pt idx="11620">
                  <c:v>109.12407875061032</c:v>
                </c:pt>
                <c:pt idx="11621">
                  <c:v>109.32183265686032</c:v>
                </c:pt>
                <c:pt idx="11622">
                  <c:v>109.32183265686032</c:v>
                </c:pt>
                <c:pt idx="11623">
                  <c:v>109.25591468811041</c:v>
                </c:pt>
                <c:pt idx="11624">
                  <c:v>109.45366859436038</c:v>
                </c:pt>
                <c:pt idx="11625">
                  <c:v>109.35479164123538</c:v>
                </c:pt>
                <c:pt idx="11626">
                  <c:v>109.38775062561038</c:v>
                </c:pt>
                <c:pt idx="11627">
                  <c:v>109.35479164123538</c:v>
                </c:pt>
                <c:pt idx="11628">
                  <c:v>109.28887367248532</c:v>
                </c:pt>
                <c:pt idx="11629">
                  <c:v>109.28887367248532</c:v>
                </c:pt>
                <c:pt idx="11630">
                  <c:v>109.22295570373535</c:v>
                </c:pt>
                <c:pt idx="11631">
                  <c:v>109.22295570373535</c:v>
                </c:pt>
                <c:pt idx="11632">
                  <c:v>108.99224281311035</c:v>
                </c:pt>
                <c:pt idx="11633">
                  <c:v>108.89336585998535</c:v>
                </c:pt>
                <c:pt idx="11634">
                  <c:v>108.95928382873538</c:v>
                </c:pt>
                <c:pt idx="11635">
                  <c:v>109.15703773498532</c:v>
                </c:pt>
                <c:pt idx="11636">
                  <c:v>108.92632484436038</c:v>
                </c:pt>
                <c:pt idx="11637">
                  <c:v>108.99224281311035</c:v>
                </c:pt>
                <c:pt idx="11638">
                  <c:v>108.95928382873538</c:v>
                </c:pt>
                <c:pt idx="11639">
                  <c:v>108.89336395263669</c:v>
                </c:pt>
                <c:pt idx="11640">
                  <c:v>109.02520179748532</c:v>
                </c:pt>
                <c:pt idx="11641">
                  <c:v>109.25591468811041</c:v>
                </c:pt>
                <c:pt idx="11642">
                  <c:v>108.95928382873538</c:v>
                </c:pt>
                <c:pt idx="11643">
                  <c:v>109.18999671936035</c:v>
                </c:pt>
                <c:pt idx="11644">
                  <c:v>109.09111976623541</c:v>
                </c:pt>
                <c:pt idx="11645">
                  <c:v>109.09111976623541</c:v>
                </c:pt>
                <c:pt idx="11646">
                  <c:v>109.05816078186038</c:v>
                </c:pt>
                <c:pt idx="11647">
                  <c:v>109.09111976623541</c:v>
                </c:pt>
                <c:pt idx="11648">
                  <c:v>108.99224281311035</c:v>
                </c:pt>
                <c:pt idx="11649">
                  <c:v>109.18999671936035</c:v>
                </c:pt>
                <c:pt idx="11650">
                  <c:v>109.05816078186038</c:v>
                </c:pt>
                <c:pt idx="11651">
                  <c:v>109.09111976623541</c:v>
                </c:pt>
                <c:pt idx="11652">
                  <c:v>109.05816078186038</c:v>
                </c:pt>
                <c:pt idx="11653">
                  <c:v>109.15703773498532</c:v>
                </c:pt>
                <c:pt idx="11654">
                  <c:v>109.09111976623541</c:v>
                </c:pt>
                <c:pt idx="11655">
                  <c:v>109.15703773498532</c:v>
                </c:pt>
                <c:pt idx="11656">
                  <c:v>109.25591468811041</c:v>
                </c:pt>
                <c:pt idx="11657">
                  <c:v>109.15703773498532</c:v>
                </c:pt>
                <c:pt idx="11658">
                  <c:v>109.32183265686032</c:v>
                </c:pt>
                <c:pt idx="11659">
                  <c:v>109.15703582763666</c:v>
                </c:pt>
                <c:pt idx="11660">
                  <c:v>108.79448699951172</c:v>
                </c:pt>
                <c:pt idx="11661">
                  <c:v>108.95928192138672</c:v>
                </c:pt>
                <c:pt idx="11662">
                  <c:v>109.15703582763666</c:v>
                </c:pt>
                <c:pt idx="11663">
                  <c:v>108.95928192138672</c:v>
                </c:pt>
                <c:pt idx="11664">
                  <c:v>108.95928192138672</c:v>
                </c:pt>
                <c:pt idx="11665">
                  <c:v>109.22295570373535</c:v>
                </c:pt>
                <c:pt idx="11666">
                  <c:v>109.09111976623541</c:v>
                </c:pt>
                <c:pt idx="11667">
                  <c:v>108.89336395263669</c:v>
                </c:pt>
                <c:pt idx="11668">
                  <c:v>109.02520179748532</c:v>
                </c:pt>
                <c:pt idx="11669">
                  <c:v>108.99224090576172</c:v>
                </c:pt>
                <c:pt idx="11670">
                  <c:v>109.18999671936035</c:v>
                </c:pt>
                <c:pt idx="11671">
                  <c:v>108.82744789123535</c:v>
                </c:pt>
                <c:pt idx="11672">
                  <c:v>108.89336585998535</c:v>
                </c:pt>
                <c:pt idx="11673">
                  <c:v>108.89336585998535</c:v>
                </c:pt>
                <c:pt idx="11674">
                  <c:v>108.66265106201169</c:v>
                </c:pt>
                <c:pt idx="11675">
                  <c:v>108.82744598388669</c:v>
                </c:pt>
                <c:pt idx="11676">
                  <c:v>108.92632484436038</c:v>
                </c:pt>
                <c:pt idx="11677">
                  <c:v>108.76152992248538</c:v>
                </c:pt>
                <c:pt idx="11678">
                  <c:v>108.86040687561035</c:v>
                </c:pt>
                <c:pt idx="11679">
                  <c:v>108.82744789123535</c:v>
                </c:pt>
                <c:pt idx="11680">
                  <c:v>108.86040496826172</c:v>
                </c:pt>
                <c:pt idx="11681">
                  <c:v>108.79448890686035</c:v>
                </c:pt>
                <c:pt idx="11682">
                  <c:v>109.09111976623541</c:v>
                </c:pt>
                <c:pt idx="11683">
                  <c:v>108.79448890686035</c:v>
                </c:pt>
                <c:pt idx="11684">
                  <c:v>108.89336395263669</c:v>
                </c:pt>
                <c:pt idx="11685">
                  <c:v>108.69561004638669</c:v>
                </c:pt>
                <c:pt idx="11686">
                  <c:v>108.72856903076169</c:v>
                </c:pt>
                <c:pt idx="11687">
                  <c:v>108.72857093811035</c:v>
                </c:pt>
                <c:pt idx="11688">
                  <c:v>108.62969207763666</c:v>
                </c:pt>
                <c:pt idx="11689">
                  <c:v>108.72857093811035</c:v>
                </c:pt>
                <c:pt idx="11690">
                  <c:v>108.72856903076169</c:v>
                </c:pt>
                <c:pt idx="11691">
                  <c:v>108.82744598388669</c:v>
                </c:pt>
                <c:pt idx="11692">
                  <c:v>108.56377410888666</c:v>
                </c:pt>
                <c:pt idx="11693">
                  <c:v>108.69561195373535</c:v>
                </c:pt>
                <c:pt idx="11694">
                  <c:v>108.79448890686035</c:v>
                </c:pt>
                <c:pt idx="11695">
                  <c:v>108.86040496826172</c:v>
                </c:pt>
                <c:pt idx="11696">
                  <c:v>108.76152992248538</c:v>
                </c:pt>
                <c:pt idx="11697">
                  <c:v>108.72856903076169</c:v>
                </c:pt>
                <c:pt idx="11698">
                  <c:v>108.69561004638669</c:v>
                </c:pt>
                <c:pt idx="11699">
                  <c:v>108.79448699951172</c:v>
                </c:pt>
                <c:pt idx="11700">
                  <c:v>108.89336395263669</c:v>
                </c:pt>
                <c:pt idx="11701">
                  <c:v>108.76152801513672</c:v>
                </c:pt>
                <c:pt idx="11702">
                  <c:v>108.82744598388669</c:v>
                </c:pt>
                <c:pt idx="11703">
                  <c:v>108.79448699951172</c:v>
                </c:pt>
                <c:pt idx="11704">
                  <c:v>108.79448699951172</c:v>
                </c:pt>
                <c:pt idx="11705">
                  <c:v>108.69561004638669</c:v>
                </c:pt>
                <c:pt idx="11706">
                  <c:v>108.76152801513672</c:v>
                </c:pt>
                <c:pt idx="11707">
                  <c:v>108.69561004638669</c:v>
                </c:pt>
                <c:pt idx="11708">
                  <c:v>108.56377601623532</c:v>
                </c:pt>
                <c:pt idx="11709">
                  <c:v>108.59673309326169</c:v>
                </c:pt>
                <c:pt idx="11710">
                  <c:v>108.76152801513672</c:v>
                </c:pt>
                <c:pt idx="11711">
                  <c:v>108.66265106201169</c:v>
                </c:pt>
                <c:pt idx="11712">
                  <c:v>108.69561195373535</c:v>
                </c:pt>
                <c:pt idx="11713">
                  <c:v>108.66265106201169</c:v>
                </c:pt>
                <c:pt idx="11714">
                  <c:v>108.86040496826172</c:v>
                </c:pt>
                <c:pt idx="11715">
                  <c:v>108.72857093811035</c:v>
                </c:pt>
                <c:pt idx="11716">
                  <c:v>108.72856903076169</c:v>
                </c:pt>
                <c:pt idx="11717">
                  <c:v>108.59673309326169</c:v>
                </c:pt>
                <c:pt idx="11718">
                  <c:v>108.62969207763666</c:v>
                </c:pt>
                <c:pt idx="11719">
                  <c:v>108.49785614013672</c:v>
                </c:pt>
                <c:pt idx="11720">
                  <c:v>108.43193817138669</c:v>
                </c:pt>
                <c:pt idx="11721">
                  <c:v>108.43193817138669</c:v>
                </c:pt>
                <c:pt idx="11722">
                  <c:v>108.43193817138669</c:v>
                </c:pt>
                <c:pt idx="11723">
                  <c:v>108.33306121826169</c:v>
                </c:pt>
                <c:pt idx="11724">
                  <c:v>108.26714324951175</c:v>
                </c:pt>
                <c:pt idx="11725">
                  <c:v>108.39897918701169</c:v>
                </c:pt>
                <c:pt idx="11726">
                  <c:v>108.36602020263669</c:v>
                </c:pt>
                <c:pt idx="11727">
                  <c:v>108.26714324951175</c:v>
                </c:pt>
                <c:pt idx="11728">
                  <c:v>108.49785614013672</c:v>
                </c:pt>
                <c:pt idx="11729">
                  <c:v>108.16826629638669</c:v>
                </c:pt>
                <c:pt idx="11730">
                  <c:v>108.23418426513675</c:v>
                </c:pt>
                <c:pt idx="11731">
                  <c:v>108.10234832763665</c:v>
                </c:pt>
                <c:pt idx="11732">
                  <c:v>108.16826629638669</c:v>
                </c:pt>
                <c:pt idx="11733">
                  <c:v>108.23418426513675</c:v>
                </c:pt>
                <c:pt idx="11734">
                  <c:v>108.30010223388666</c:v>
                </c:pt>
                <c:pt idx="11735">
                  <c:v>108.16826629638669</c:v>
                </c:pt>
                <c:pt idx="11736">
                  <c:v>108.23418426513675</c:v>
                </c:pt>
                <c:pt idx="11737">
                  <c:v>108.30010223388666</c:v>
                </c:pt>
                <c:pt idx="11738">
                  <c:v>108.30010223388666</c:v>
                </c:pt>
                <c:pt idx="11739">
                  <c:v>108.23418426513675</c:v>
                </c:pt>
                <c:pt idx="11740">
                  <c:v>108.26714324951175</c:v>
                </c:pt>
                <c:pt idx="11741">
                  <c:v>108.33306121826169</c:v>
                </c:pt>
                <c:pt idx="11742">
                  <c:v>108.39897918701169</c:v>
                </c:pt>
                <c:pt idx="11743">
                  <c:v>108.33306121826169</c:v>
                </c:pt>
                <c:pt idx="11744">
                  <c:v>108.30010223388666</c:v>
                </c:pt>
                <c:pt idx="11745">
                  <c:v>108.23418426513675</c:v>
                </c:pt>
                <c:pt idx="11746">
                  <c:v>108.26714324951175</c:v>
                </c:pt>
                <c:pt idx="11747">
                  <c:v>108.26714324951175</c:v>
                </c:pt>
                <c:pt idx="11748">
                  <c:v>108.36602020263669</c:v>
                </c:pt>
                <c:pt idx="11749">
                  <c:v>108.46489715576169</c:v>
                </c:pt>
                <c:pt idx="11750">
                  <c:v>108.23418426513675</c:v>
                </c:pt>
                <c:pt idx="11751">
                  <c:v>108.33306121826169</c:v>
                </c:pt>
                <c:pt idx="11752">
                  <c:v>108.46489715576169</c:v>
                </c:pt>
                <c:pt idx="11753">
                  <c:v>108.23418426513675</c:v>
                </c:pt>
                <c:pt idx="11754">
                  <c:v>108.30010223388666</c:v>
                </c:pt>
                <c:pt idx="11755">
                  <c:v>108.33306121826169</c:v>
                </c:pt>
                <c:pt idx="11756">
                  <c:v>108.36602020263669</c:v>
                </c:pt>
                <c:pt idx="11757">
                  <c:v>108.33306121826169</c:v>
                </c:pt>
                <c:pt idx="11758">
                  <c:v>108.23418426513675</c:v>
                </c:pt>
                <c:pt idx="11759">
                  <c:v>108.33306121826169</c:v>
                </c:pt>
                <c:pt idx="11760">
                  <c:v>108.20122528076175</c:v>
                </c:pt>
                <c:pt idx="11761">
                  <c:v>108.13530731201165</c:v>
                </c:pt>
                <c:pt idx="11762">
                  <c:v>108.13530731201165</c:v>
                </c:pt>
                <c:pt idx="11763">
                  <c:v>108.10234832763665</c:v>
                </c:pt>
                <c:pt idx="11764">
                  <c:v>108.06938934326169</c:v>
                </c:pt>
                <c:pt idx="11765">
                  <c:v>108.10234832763665</c:v>
                </c:pt>
                <c:pt idx="11766">
                  <c:v>108.16826629638669</c:v>
                </c:pt>
                <c:pt idx="11767">
                  <c:v>108.13530731201165</c:v>
                </c:pt>
                <c:pt idx="11768">
                  <c:v>108.23418426513675</c:v>
                </c:pt>
                <c:pt idx="11769">
                  <c:v>108.30010223388666</c:v>
                </c:pt>
                <c:pt idx="11770">
                  <c:v>108.16826629638669</c:v>
                </c:pt>
                <c:pt idx="11771">
                  <c:v>108.20122528076175</c:v>
                </c:pt>
                <c:pt idx="11772">
                  <c:v>108.23418426513675</c:v>
                </c:pt>
                <c:pt idx="11773">
                  <c:v>108.16826629638669</c:v>
                </c:pt>
                <c:pt idx="11774">
                  <c:v>108.23418426513675</c:v>
                </c:pt>
                <c:pt idx="11775">
                  <c:v>108.20122528076175</c:v>
                </c:pt>
                <c:pt idx="11776">
                  <c:v>108.10234832763665</c:v>
                </c:pt>
                <c:pt idx="11777">
                  <c:v>108.23418426513675</c:v>
                </c:pt>
                <c:pt idx="11778">
                  <c:v>108.13530731201165</c:v>
                </c:pt>
                <c:pt idx="11779">
                  <c:v>108.13530731201165</c:v>
                </c:pt>
                <c:pt idx="11780">
                  <c:v>107.97051239013669</c:v>
                </c:pt>
                <c:pt idx="11781">
                  <c:v>108.10234832763665</c:v>
                </c:pt>
                <c:pt idx="11782">
                  <c:v>108.10234832763665</c:v>
                </c:pt>
                <c:pt idx="11783">
                  <c:v>108.20122528076175</c:v>
                </c:pt>
                <c:pt idx="11784">
                  <c:v>108.20122528076175</c:v>
                </c:pt>
                <c:pt idx="11785">
                  <c:v>108.16826629638669</c:v>
                </c:pt>
                <c:pt idx="11786">
                  <c:v>108.00347137451166</c:v>
                </c:pt>
                <c:pt idx="11787">
                  <c:v>107.97051239013669</c:v>
                </c:pt>
                <c:pt idx="11788">
                  <c:v>108.23418426513675</c:v>
                </c:pt>
                <c:pt idx="11789">
                  <c:v>108.06938934326169</c:v>
                </c:pt>
                <c:pt idx="11790">
                  <c:v>108.06938934326169</c:v>
                </c:pt>
                <c:pt idx="11791">
                  <c:v>108.16826629638669</c:v>
                </c:pt>
                <c:pt idx="11792">
                  <c:v>108.06938934326169</c:v>
                </c:pt>
                <c:pt idx="11793">
                  <c:v>107.97051239013669</c:v>
                </c:pt>
                <c:pt idx="11794">
                  <c:v>108.20122528076175</c:v>
                </c:pt>
                <c:pt idx="11795">
                  <c:v>108.06938934326169</c:v>
                </c:pt>
                <c:pt idx="11796">
                  <c:v>108.23418426513675</c:v>
                </c:pt>
                <c:pt idx="11797">
                  <c:v>108.13530731201165</c:v>
                </c:pt>
                <c:pt idx="11798">
                  <c:v>108.10234832763665</c:v>
                </c:pt>
                <c:pt idx="11799">
                  <c:v>108.10234832763665</c:v>
                </c:pt>
                <c:pt idx="11800">
                  <c:v>107.90459442138675</c:v>
                </c:pt>
                <c:pt idx="11801">
                  <c:v>108.16826629638669</c:v>
                </c:pt>
                <c:pt idx="11802">
                  <c:v>107.97051239013669</c:v>
                </c:pt>
                <c:pt idx="11803">
                  <c:v>107.83867645263666</c:v>
                </c:pt>
                <c:pt idx="11804">
                  <c:v>107.90459442138675</c:v>
                </c:pt>
                <c:pt idx="11805">
                  <c:v>107.97051239013669</c:v>
                </c:pt>
                <c:pt idx="11806">
                  <c:v>107.87163543701169</c:v>
                </c:pt>
                <c:pt idx="11807">
                  <c:v>108.03643035888666</c:v>
                </c:pt>
                <c:pt idx="11808">
                  <c:v>108.06938934326169</c:v>
                </c:pt>
                <c:pt idx="11809">
                  <c:v>107.87163543701169</c:v>
                </c:pt>
                <c:pt idx="11810">
                  <c:v>107.87163543701169</c:v>
                </c:pt>
                <c:pt idx="11811">
                  <c:v>108.03643035888666</c:v>
                </c:pt>
                <c:pt idx="11812">
                  <c:v>108.00347137451166</c:v>
                </c:pt>
                <c:pt idx="11813">
                  <c:v>108.00347137451166</c:v>
                </c:pt>
                <c:pt idx="11814">
                  <c:v>108.00347137451166</c:v>
                </c:pt>
                <c:pt idx="11815">
                  <c:v>108.03643035888666</c:v>
                </c:pt>
                <c:pt idx="11816">
                  <c:v>108.10234832763665</c:v>
                </c:pt>
                <c:pt idx="11817">
                  <c:v>108.20122528076175</c:v>
                </c:pt>
                <c:pt idx="11818">
                  <c:v>108.16826629638669</c:v>
                </c:pt>
                <c:pt idx="11819">
                  <c:v>107.87163543701169</c:v>
                </c:pt>
                <c:pt idx="11820">
                  <c:v>108.20122528076175</c:v>
                </c:pt>
                <c:pt idx="11821">
                  <c:v>108.16826629638669</c:v>
                </c:pt>
                <c:pt idx="11822">
                  <c:v>107.93755340576175</c:v>
                </c:pt>
                <c:pt idx="11823">
                  <c:v>108.16826629638669</c:v>
                </c:pt>
                <c:pt idx="11824">
                  <c:v>108.06938934326169</c:v>
                </c:pt>
                <c:pt idx="11825">
                  <c:v>107.97051239013669</c:v>
                </c:pt>
                <c:pt idx="11826">
                  <c:v>108.10234832763665</c:v>
                </c:pt>
                <c:pt idx="11827">
                  <c:v>108.16826629638669</c:v>
                </c:pt>
                <c:pt idx="11828">
                  <c:v>108.00347137451166</c:v>
                </c:pt>
                <c:pt idx="11829">
                  <c:v>107.93755340576175</c:v>
                </c:pt>
                <c:pt idx="11830">
                  <c:v>107.83867645263666</c:v>
                </c:pt>
                <c:pt idx="11831">
                  <c:v>107.70684051513669</c:v>
                </c:pt>
                <c:pt idx="11832">
                  <c:v>107.70684051513669</c:v>
                </c:pt>
                <c:pt idx="11833">
                  <c:v>108.03643035888666</c:v>
                </c:pt>
                <c:pt idx="11834">
                  <c:v>107.90459442138675</c:v>
                </c:pt>
                <c:pt idx="11835">
                  <c:v>107.73979949951172</c:v>
                </c:pt>
                <c:pt idx="11836">
                  <c:v>107.87163543701169</c:v>
                </c:pt>
                <c:pt idx="11837">
                  <c:v>108.00347137451166</c:v>
                </c:pt>
                <c:pt idx="11838">
                  <c:v>107.87163543701169</c:v>
                </c:pt>
                <c:pt idx="11839">
                  <c:v>107.93755340576175</c:v>
                </c:pt>
                <c:pt idx="11840">
                  <c:v>107.93755340576175</c:v>
                </c:pt>
                <c:pt idx="11841">
                  <c:v>108.10234832763665</c:v>
                </c:pt>
                <c:pt idx="11842">
                  <c:v>107.90459442138675</c:v>
                </c:pt>
                <c:pt idx="11843">
                  <c:v>108.03643035888666</c:v>
                </c:pt>
                <c:pt idx="11844">
                  <c:v>107.97051239013669</c:v>
                </c:pt>
                <c:pt idx="11845">
                  <c:v>107.70684051513669</c:v>
                </c:pt>
                <c:pt idx="11846">
                  <c:v>107.93755340576175</c:v>
                </c:pt>
                <c:pt idx="11847">
                  <c:v>107.77275848388666</c:v>
                </c:pt>
                <c:pt idx="11848">
                  <c:v>107.73979949951172</c:v>
                </c:pt>
                <c:pt idx="11849">
                  <c:v>107.73979949951172</c:v>
                </c:pt>
                <c:pt idx="11850">
                  <c:v>107.77275848388666</c:v>
                </c:pt>
                <c:pt idx="11851">
                  <c:v>107.73979949951172</c:v>
                </c:pt>
                <c:pt idx="11852">
                  <c:v>107.57500457763666</c:v>
                </c:pt>
                <c:pt idx="11853">
                  <c:v>107.57500457763666</c:v>
                </c:pt>
                <c:pt idx="11854">
                  <c:v>107.80571746826169</c:v>
                </c:pt>
                <c:pt idx="11855">
                  <c:v>107.70684051513669</c:v>
                </c:pt>
                <c:pt idx="11856">
                  <c:v>107.64092254638669</c:v>
                </c:pt>
                <c:pt idx="11857">
                  <c:v>107.67388153076165</c:v>
                </c:pt>
                <c:pt idx="11858">
                  <c:v>107.70684051513669</c:v>
                </c:pt>
                <c:pt idx="11859">
                  <c:v>107.44316864013675</c:v>
                </c:pt>
                <c:pt idx="11860">
                  <c:v>107.57500457763666</c:v>
                </c:pt>
                <c:pt idx="11861">
                  <c:v>107.73979949951172</c:v>
                </c:pt>
                <c:pt idx="11862">
                  <c:v>107.83867645263666</c:v>
                </c:pt>
                <c:pt idx="11863">
                  <c:v>107.83867645263666</c:v>
                </c:pt>
                <c:pt idx="11864">
                  <c:v>107.67388153076165</c:v>
                </c:pt>
                <c:pt idx="11865">
                  <c:v>107.67388153076165</c:v>
                </c:pt>
                <c:pt idx="11866">
                  <c:v>107.54204559326169</c:v>
                </c:pt>
                <c:pt idx="11867">
                  <c:v>107.60796356201172</c:v>
                </c:pt>
                <c:pt idx="11868">
                  <c:v>107.50908660888669</c:v>
                </c:pt>
                <c:pt idx="11869">
                  <c:v>107.44316864013675</c:v>
                </c:pt>
                <c:pt idx="11870">
                  <c:v>107.50908660888669</c:v>
                </c:pt>
                <c:pt idx="11871">
                  <c:v>107.60796356201172</c:v>
                </c:pt>
                <c:pt idx="11872">
                  <c:v>107.50908660888669</c:v>
                </c:pt>
                <c:pt idx="11873">
                  <c:v>107.67388153076165</c:v>
                </c:pt>
                <c:pt idx="11874">
                  <c:v>107.50908660888669</c:v>
                </c:pt>
                <c:pt idx="11875">
                  <c:v>107.57500457763666</c:v>
                </c:pt>
                <c:pt idx="11876">
                  <c:v>107.64092254638669</c:v>
                </c:pt>
                <c:pt idx="11877">
                  <c:v>107.50908660888669</c:v>
                </c:pt>
                <c:pt idx="11878">
                  <c:v>107.57500457763666</c:v>
                </c:pt>
                <c:pt idx="11879">
                  <c:v>107.54204559326169</c:v>
                </c:pt>
                <c:pt idx="11880">
                  <c:v>107.70684051513669</c:v>
                </c:pt>
                <c:pt idx="11881">
                  <c:v>107.44316864013675</c:v>
                </c:pt>
                <c:pt idx="11882">
                  <c:v>107.57500457763666</c:v>
                </c:pt>
                <c:pt idx="11883">
                  <c:v>107.47612762451172</c:v>
                </c:pt>
                <c:pt idx="11884">
                  <c:v>107.41020965576175</c:v>
                </c:pt>
                <c:pt idx="11885">
                  <c:v>107.31133270263666</c:v>
                </c:pt>
                <c:pt idx="11886">
                  <c:v>107.41020965576175</c:v>
                </c:pt>
                <c:pt idx="11887">
                  <c:v>107.44316864013675</c:v>
                </c:pt>
                <c:pt idx="11888">
                  <c:v>107.41020965576175</c:v>
                </c:pt>
                <c:pt idx="11889">
                  <c:v>107.27837371826166</c:v>
                </c:pt>
                <c:pt idx="11890">
                  <c:v>107.37725067138672</c:v>
                </c:pt>
                <c:pt idx="11891">
                  <c:v>107.34429168701175</c:v>
                </c:pt>
                <c:pt idx="11892">
                  <c:v>107.34429168701175</c:v>
                </c:pt>
                <c:pt idx="11893">
                  <c:v>107.37725067138672</c:v>
                </c:pt>
                <c:pt idx="11894">
                  <c:v>107.31133270263666</c:v>
                </c:pt>
                <c:pt idx="11895">
                  <c:v>107.24541473388669</c:v>
                </c:pt>
                <c:pt idx="11896">
                  <c:v>107.34429168701175</c:v>
                </c:pt>
                <c:pt idx="11897">
                  <c:v>107.31133270263666</c:v>
                </c:pt>
                <c:pt idx="11898">
                  <c:v>107.21245574951172</c:v>
                </c:pt>
                <c:pt idx="11899">
                  <c:v>107.24541473388669</c:v>
                </c:pt>
                <c:pt idx="11900">
                  <c:v>107.34429168701175</c:v>
                </c:pt>
                <c:pt idx="11901">
                  <c:v>107.41020965576175</c:v>
                </c:pt>
                <c:pt idx="11902">
                  <c:v>107.34429168701175</c:v>
                </c:pt>
                <c:pt idx="11903">
                  <c:v>107.27837371826166</c:v>
                </c:pt>
                <c:pt idx="11904">
                  <c:v>107.54204559326169</c:v>
                </c:pt>
                <c:pt idx="11905">
                  <c:v>107.27837371826166</c:v>
                </c:pt>
                <c:pt idx="11906">
                  <c:v>107.54204559326169</c:v>
                </c:pt>
                <c:pt idx="11907">
                  <c:v>107.24541473388669</c:v>
                </c:pt>
                <c:pt idx="11908">
                  <c:v>107.21245574951172</c:v>
                </c:pt>
                <c:pt idx="11909">
                  <c:v>107.14653778076169</c:v>
                </c:pt>
                <c:pt idx="11910">
                  <c:v>107.37725067138672</c:v>
                </c:pt>
                <c:pt idx="11911">
                  <c:v>107.27837371826166</c:v>
                </c:pt>
                <c:pt idx="11912">
                  <c:v>107.24541473388669</c:v>
                </c:pt>
                <c:pt idx="11913">
                  <c:v>107.08061981201169</c:v>
                </c:pt>
                <c:pt idx="11914">
                  <c:v>107.11357879638666</c:v>
                </c:pt>
                <c:pt idx="11915">
                  <c:v>107.04766082763672</c:v>
                </c:pt>
                <c:pt idx="11916">
                  <c:v>107.11357879638666</c:v>
                </c:pt>
                <c:pt idx="11917">
                  <c:v>106.84990692138672</c:v>
                </c:pt>
                <c:pt idx="11918">
                  <c:v>107.01470184326169</c:v>
                </c:pt>
                <c:pt idx="11919">
                  <c:v>107.14653778076169</c:v>
                </c:pt>
                <c:pt idx="11920">
                  <c:v>107.01470184326169</c:v>
                </c:pt>
                <c:pt idx="11921">
                  <c:v>106.75102996826175</c:v>
                </c:pt>
                <c:pt idx="11922">
                  <c:v>106.88286590576169</c:v>
                </c:pt>
                <c:pt idx="11923">
                  <c:v>106.88286590576169</c:v>
                </c:pt>
                <c:pt idx="11924">
                  <c:v>106.98174285888666</c:v>
                </c:pt>
                <c:pt idx="11925">
                  <c:v>106.94878387451169</c:v>
                </c:pt>
                <c:pt idx="11926">
                  <c:v>107.01470184326169</c:v>
                </c:pt>
                <c:pt idx="11927">
                  <c:v>107.01470184326169</c:v>
                </c:pt>
                <c:pt idx="11928">
                  <c:v>107.04766082763672</c:v>
                </c:pt>
                <c:pt idx="11929">
                  <c:v>106.98174285888666</c:v>
                </c:pt>
                <c:pt idx="11930">
                  <c:v>106.98174285888666</c:v>
                </c:pt>
                <c:pt idx="11931">
                  <c:v>106.78398895263666</c:v>
                </c:pt>
                <c:pt idx="11932">
                  <c:v>106.94878387451169</c:v>
                </c:pt>
                <c:pt idx="11933">
                  <c:v>107.11357879638666</c:v>
                </c:pt>
                <c:pt idx="11934">
                  <c:v>107.08061981201169</c:v>
                </c:pt>
                <c:pt idx="11935">
                  <c:v>107.04766082763672</c:v>
                </c:pt>
                <c:pt idx="11936">
                  <c:v>106.94878387451169</c:v>
                </c:pt>
                <c:pt idx="11937">
                  <c:v>106.98174285888666</c:v>
                </c:pt>
                <c:pt idx="11938">
                  <c:v>107.04766082763672</c:v>
                </c:pt>
                <c:pt idx="11939">
                  <c:v>106.98174285888666</c:v>
                </c:pt>
                <c:pt idx="11940">
                  <c:v>107.04766082763672</c:v>
                </c:pt>
                <c:pt idx="11941">
                  <c:v>107.14653778076169</c:v>
                </c:pt>
                <c:pt idx="11942">
                  <c:v>106.84990692138672</c:v>
                </c:pt>
                <c:pt idx="11943">
                  <c:v>106.94878387451169</c:v>
                </c:pt>
                <c:pt idx="11944">
                  <c:v>107.11357879638666</c:v>
                </c:pt>
                <c:pt idx="11945">
                  <c:v>107.34429168701175</c:v>
                </c:pt>
                <c:pt idx="11946">
                  <c:v>107.01470184326169</c:v>
                </c:pt>
                <c:pt idx="11947">
                  <c:v>107.01470184326169</c:v>
                </c:pt>
                <c:pt idx="11948">
                  <c:v>107.11357879638666</c:v>
                </c:pt>
                <c:pt idx="11949">
                  <c:v>107.24541473388669</c:v>
                </c:pt>
                <c:pt idx="11950">
                  <c:v>107.17949676513669</c:v>
                </c:pt>
                <c:pt idx="11951">
                  <c:v>107.24541473388669</c:v>
                </c:pt>
                <c:pt idx="11952">
                  <c:v>107.31133270263666</c:v>
                </c:pt>
                <c:pt idx="11953">
                  <c:v>106.98174285888666</c:v>
                </c:pt>
                <c:pt idx="11954">
                  <c:v>107.08061981201169</c:v>
                </c:pt>
                <c:pt idx="11955">
                  <c:v>106.98174285888666</c:v>
                </c:pt>
                <c:pt idx="11956">
                  <c:v>107.04766082763672</c:v>
                </c:pt>
                <c:pt idx="11957">
                  <c:v>107.08061981201169</c:v>
                </c:pt>
                <c:pt idx="11958">
                  <c:v>107.08061981201169</c:v>
                </c:pt>
                <c:pt idx="11959">
                  <c:v>106.91582489013672</c:v>
                </c:pt>
                <c:pt idx="11960">
                  <c:v>107.14653778076169</c:v>
                </c:pt>
                <c:pt idx="11961">
                  <c:v>107.08061981201169</c:v>
                </c:pt>
                <c:pt idx="11962">
                  <c:v>106.98174285888666</c:v>
                </c:pt>
                <c:pt idx="11963">
                  <c:v>107.11357879638666</c:v>
                </c:pt>
                <c:pt idx="11964">
                  <c:v>106.84990692138672</c:v>
                </c:pt>
                <c:pt idx="11965">
                  <c:v>107.08061981201169</c:v>
                </c:pt>
                <c:pt idx="11966">
                  <c:v>107.11357879638666</c:v>
                </c:pt>
                <c:pt idx="11967">
                  <c:v>107.01470184326169</c:v>
                </c:pt>
                <c:pt idx="11968">
                  <c:v>107.08061981201169</c:v>
                </c:pt>
                <c:pt idx="11969">
                  <c:v>107.01470184326169</c:v>
                </c:pt>
                <c:pt idx="11970">
                  <c:v>106.94878387451169</c:v>
                </c:pt>
                <c:pt idx="11971">
                  <c:v>107.04766082763672</c:v>
                </c:pt>
                <c:pt idx="11972">
                  <c:v>107.04766082763672</c:v>
                </c:pt>
                <c:pt idx="11973">
                  <c:v>107.01470184326169</c:v>
                </c:pt>
                <c:pt idx="11974">
                  <c:v>106.91582489013672</c:v>
                </c:pt>
                <c:pt idx="11975">
                  <c:v>106.84990692138672</c:v>
                </c:pt>
                <c:pt idx="11976">
                  <c:v>106.81694793701169</c:v>
                </c:pt>
                <c:pt idx="11977">
                  <c:v>106.88286590576169</c:v>
                </c:pt>
                <c:pt idx="11978">
                  <c:v>106.88286590576169</c:v>
                </c:pt>
                <c:pt idx="11979">
                  <c:v>106.71807098388669</c:v>
                </c:pt>
                <c:pt idx="11980">
                  <c:v>106.71807098388669</c:v>
                </c:pt>
                <c:pt idx="11981">
                  <c:v>106.75102996826175</c:v>
                </c:pt>
                <c:pt idx="11982">
                  <c:v>106.45439910888669</c:v>
                </c:pt>
                <c:pt idx="11983">
                  <c:v>106.65215301513669</c:v>
                </c:pt>
                <c:pt idx="11984">
                  <c:v>106.71807098388669</c:v>
                </c:pt>
                <c:pt idx="11985">
                  <c:v>106.65215301513669</c:v>
                </c:pt>
                <c:pt idx="11986">
                  <c:v>106.71807098388669</c:v>
                </c:pt>
                <c:pt idx="11987">
                  <c:v>106.68511199951169</c:v>
                </c:pt>
                <c:pt idx="11988">
                  <c:v>106.75102996826175</c:v>
                </c:pt>
                <c:pt idx="11989">
                  <c:v>106.71807098388669</c:v>
                </c:pt>
                <c:pt idx="11990">
                  <c:v>106.98174285888666</c:v>
                </c:pt>
                <c:pt idx="11991">
                  <c:v>106.88286590576169</c:v>
                </c:pt>
                <c:pt idx="11992">
                  <c:v>106.81694793701169</c:v>
                </c:pt>
                <c:pt idx="11993">
                  <c:v>106.68511199951169</c:v>
                </c:pt>
                <c:pt idx="11994">
                  <c:v>106.71807098388669</c:v>
                </c:pt>
                <c:pt idx="11995">
                  <c:v>106.78398895263666</c:v>
                </c:pt>
                <c:pt idx="11996">
                  <c:v>106.71807098388669</c:v>
                </c:pt>
                <c:pt idx="11997">
                  <c:v>106.84990692138672</c:v>
                </c:pt>
                <c:pt idx="11998">
                  <c:v>106.78398895263666</c:v>
                </c:pt>
                <c:pt idx="11999">
                  <c:v>106.68511199951169</c:v>
                </c:pt>
                <c:pt idx="12000">
                  <c:v>106.52031707763666</c:v>
                </c:pt>
                <c:pt idx="12001">
                  <c:v>106.78398895263666</c:v>
                </c:pt>
                <c:pt idx="12002">
                  <c:v>106.58623504638669</c:v>
                </c:pt>
                <c:pt idx="12003">
                  <c:v>106.68511199951169</c:v>
                </c:pt>
                <c:pt idx="12004">
                  <c:v>106.45439910888669</c:v>
                </c:pt>
                <c:pt idx="12005">
                  <c:v>106.55327606201169</c:v>
                </c:pt>
                <c:pt idx="12006">
                  <c:v>106.52031707763666</c:v>
                </c:pt>
                <c:pt idx="12007">
                  <c:v>106.71807098388669</c:v>
                </c:pt>
                <c:pt idx="12008">
                  <c:v>106.42144012451169</c:v>
                </c:pt>
                <c:pt idx="12009">
                  <c:v>106.45439910888669</c:v>
                </c:pt>
                <c:pt idx="12010">
                  <c:v>106.38848114013666</c:v>
                </c:pt>
                <c:pt idx="12011">
                  <c:v>106.35552215576166</c:v>
                </c:pt>
                <c:pt idx="12012">
                  <c:v>106.45439910888669</c:v>
                </c:pt>
                <c:pt idx="12013">
                  <c:v>106.32256317138669</c:v>
                </c:pt>
                <c:pt idx="12014">
                  <c:v>106.38848114013666</c:v>
                </c:pt>
                <c:pt idx="12015">
                  <c:v>106.48735809326169</c:v>
                </c:pt>
                <c:pt idx="12016">
                  <c:v>106.28960418701172</c:v>
                </c:pt>
                <c:pt idx="12017">
                  <c:v>106.42144012451169</c:v>
                </c:pt>
                <c:pt idx="12018">
                  <c:v>106.42144012451169</c:v>
                </c:pt>
                <c:pt idx="12019">
                  <c:v>106.48735809326169</c:v>
                </c:pt>
                <c:pt idx="12020">
                  <c:v>106.35552215576166</c:v>
                </c:pt>
                <c:pt idx="12021">
                  <c:v>106.32256317138669</c:v>
                </c:pt>
                <c:pt idx="12022">
                  <c:v>106.45439910888669</c:v>
                </c:pt>
                <c:pt idx="12023">
                  <c:v>106.38848114013666</c:v>
                </c:pt>
                <c:pt idx="12024">
                  <c:v>106.45439910888669</c:v>
                </c:pt>
                <c:pt idx="12025">
                  <c:v>106.48735809326169</c:v>
                </c:pt>
                <c:pt idx="12026">
                  <c:v>106.45439910888669</c:v>
                </c:pt>
                <c:pt idx="12027">
                  <c:v>106.15776824951169</c:v>
                </c:pt>
                <c:pt idx="12028">
                  <c:v>106.48735809326169</c:v>
                </c:pt>
                <c:pt idx="12029">
                  <c:v>106.45439910888669</c:v>
                </c:pt>
                <c:pt idx="12030">
                  <c:v>106.68511199951169</c:v>
                </c:pt>
                <c:pt idx="12031">
                  <c:v>106.52031707763666</c:v>
                </c:pt>
                <c:pt idx="12032">
                  <c:v>106.38848114013666</c:v>
                </c:pt>
                <c:pt idx="12033">
                  <c:v>106.42144012451169</c:v>
                </c:pt>
                <c:pt idx="12034">
                  <c:v>106.58623504638669</c:v>
                </c:pt>
                <c:pt idx="12035">
                  <c:v>106.48735809326169</c:v>
                </c:pt>
                <c:pt idx="12036">
                  <c:v>106.52031707763666</c:v>
                </c:pt>
                <c:pt idx="12037">
                  <c:v>106.61919403076169</c:v>
                </c:pt>
                <c:pt idx="12038">
                  <c:v>106.12480926513672</c:v>
                </c:pt>
                <c:pt idx="12039">
                  <c:v>106.32256317138669</c:v>
                </c:pt>
                <c:pt idx="12040">
                  <c:v>106.35552215576166</c:v>
                </c:pt>
                <c:pt idx="12041">
                  <c:v>106.28960418701172</c:v>
                </c:pt>
                <c:pt idx="12042">
                  <c:v>106.12480926513672</c:v>
                </c:pt>
                <c:pt idx="12043">
                  <c:v>106.48735809326169</c:v>
                </c:pt>
                <c:pt idx="12044">
                  <c:v>106.52031707763666</c:v>
                </c:pt>
                <c:pt idx="12045">
                  <c:v>106.45439910888669</c:v>
                </c:pt>
                <c:pt idx="12046">
                  <c:v>106.19072723388666</c:v>
                </c:pt>
                <c:pt idx="12047">
                  <c:v>106.52031707763666</c:v>
                </c:pt>
                <c:pt idx="12048">
                  <c:v>106.22368621826169</c:v>
                </c:pt>
                <c:pt idx="12049">
                  <c:v>106.55327606201169</c:v>
                </c:pt>
                <c:pt idx="12050">
                  <c:v>106.42144012451169</c:v>
                </c:pt>
                <c:pt idx="12051">
                  <c:v>106.22368621826169</c:v>
                </c:pt>
                <c:pt idx="12052">
                  <c:v>106.19072723388666</c:v>
                </c:pt>
                <c:pt idx="12053">
                  <c:v>106.12480926513672</c:v>
                </c:pt>
                <c:pt idx="12054">
                  <c:v>106.35552215576166</c:v>
                </c:pt>
                <c:pt idx="12055">
                  <c:v>106.25664520263669</c:v>
                </c:pt>
                <c:pt idx="12056">
                  <c:v>106.35552215576166</c:v>
                </c:pt>
                <c:pt idx="12057">
                  <c:v>106.28960418701172</c:v>
                </c:pt>
                <c:pt idx="12058">
                  <c:v>106.19072723388666</c:v>
                </c:pt>
                <c:pt idx="12059">
                  <c:v>106.38848114013666</c:v>
                </c:pt>
                <c:pt idx="12060">
                  <c:v>106.28960418701172</c:v>
                </c:pt>
                <c:pt idx="12061">
                  <c:v>106.15776824951169</c:v>
                </c:pt>
                <c:pt idx="12062">
                  <c:v>106.28960418701172</c:v>
                </c:pt>
                <c:pt idx="12063">
                  <c:v>106.42144012451169</c:v>
                </c:pt>
                <c:pt idx="12064">
                  <c:v>106.32256317138669</c:v>
                </c:pt>
                <c:pt idx="12065">
                  <c:v>106.42144012451169</c:v>
                </c:pt>
                <c:pt idx="12066">
                  <c:v>106.35552215576166</c:v>
                </c:pt>
                <c:pt idx="12067">
                  <c:v>106.45439910888669</c:v>
                </c:pt>
                <c:pt idx="12068">
                  <c:v>106.22368621826169</c:v>
                </c:pt>
                <c:pt idx="12069">
                  <c:v>106.09185028076172</c:v>
                </c:pt>
                <c:pt idx="12070">
                  <c:v>106.25664520263669</c:v>
                </c:pt>
                <c:pt idx="12071">
                  <c:v>106.35552215576166</c:v>
                </c:pt>
                <c:pt idx="12072">
                  <c:v>106.35552215576166</c:v>
                </c:pt>
                <c:pt idx="12073">
                  <c:v>106.45439910888669</c:v>
                </c:pt>
                <c:pt idx="12074">
                  <c:v>106.19072723388666</c:v>
                </c:pt>
                <c:pt idx="12075">
                  <c:v>106.25664520263669</c:v>
                </c:pt>
                <c:pt idx="12076">
                  <c:v>106.32256317138669</c:v>
                </c:pt>
                <c:pt idx="12077">
                  <c:v>106.28960418701172</c:v>
                </c:pt>
                <c:pt idx="12078">
                  <c:v>106.22368621826169</c:v>
                </c:pt>
                <c:pt idx="12079">
                  <c:v>106.15776824951169</c:v>
                </c:pt>
                <c:pt idx="12080">
                  <c:v>106.32256317138669</c:v>
                </c:pt>
                <c:pt idx="12081">
                  <c:v>106.45439910888669</c:v>
                </c:pt>
                <c:pt idx="12082">
                  <c:v>106.28960418701172</c:v>
                </c:pt>
                <c:pt idx="12083">
                  <c:v>106.05889129638666</c:v>
                </c:pt>
                <c:pt idx="12084">
                  <c:v>106.22368621826169</c:v>
                </c:pt>
                <c:pt idx="12085">
                  <c:v>106.22368621826169</c:v>
                </c:pt>
                <c:pt idx="12086">
                  <c:v>106.55327606201169</c:v>
                </c:pt>
                <c:pt idx="12087">
                  <c:v>106.38848114013666</c:v>
                </c:pt>
                <c:pt idx="12088">
                  <c:v>106.35552215576166</c:v>
                </c:pt>
                <c:pt idx="12089">
                  <c:v>106.25664520263669</c:v>
                </c:pt>
                <c:pt idx="12090">
                  <c:v>105.99297332763669</c:v>
                </c:pt>
                <c:pt idx="12091">
                  <c:v>106.19072723388666</c:v>
                </c:pt>
                <c:pt idx="12092">
                  <c:v>106.15776824951169</c:v>
                </c:pt>
                <c:pt idx="12093">
                  <c:v>105.92705535888669</c:v>
                </c:pt>
                <c:pt idx="12094">
                  <c:v>106.19072723388666</c:v>
                </c:pt>
                <c:pt idx="12095">
                  <c:v>106.15776824951169</c:v>
                </c:pt>
                <c:pt idx="12096">
                  <c:v>106.15776824951169</c:v>
                </c:pt>
                <c:pt idx="12097">
                  <c:v>106.09185028076172</c:v>
                </c:pt>
                <c:pt idx="12098">
                  <c:v>106.05889129638666</c:v>
                </c:pt>
                <c:pt idx="12099">
                  <c:v>106.28960418701172</c:v>
                </c:pt>
                <c:pt idx="12100">
                  <c:v>106.05889129638666</c:v>
                </c:pt>
                <c:pt idx="12101">
                  <c:v>106.22368621826169</c:v>
                </c:pt>
                <c:pt idx="12102">
                  <c:v>106.38848114013666</c:v>
                </c:pt>
                <c:pt idx="12103">
                  <c:v>106.05889129638666</c:v>
                </c:pt>
                <c:pt idx="12104">
                  <c:v>106.25664520263669</c:v>
                </c:pt>
                <c:pt idx="12105">
                  <c:v>106.35552215576166</c:v>
                </c:pt>
                <c:pt idx="12106">
                  <c:v>106.48735809326169</c:v>
                </c:pt>
                <c:pt idx="12107">
                  <c:v>106.45439910888669</c:v>
                </c:pt>
                <c:pt idx="12108">
                  <c:v>106.22368621826169</c:v>
                </c:pt>
                <c:pt idx="12109">
                  <c:v>106.15776824951169</c:v>
                </c:pt>
                <c:pt idx="12110">
                  <c:v>105.99297332763669</c:v>
                </c:pt>
                <c:pt idx="12111">
                  <c:v>106.02593231201165</c:v>
                </c:pt>
                <c:pt idx="12112">
                  <c:v>105.99297332763669</c:v>
                </c:pt>
                <c:pt idx="12113">
                  <c:v>105.96001434326172</c:v>
                </c:pt>
                <c:pt idx="12114">
                  <c:v>106.22368621826169</c:v>
                </c:pt>
                <c:pt idx="12115">
                  <c:v>106.05889129638666</c:v>
                </c:pt>
                <c:pt idx="12116">
                  <c:v>106.25664520263669</c:v>
                </c:pt>
                <c:pt idx="12117">
                  <c:v>106.19072723388666</c:v>
                </c:pt>
                <c:pt idx="12118">
                  <c:v>106.09185028076172</c:v>
                </c:pt>
                <c:pt idx="12119">
                  <c:v>106.02593231201165</c:v>
                </c:pt>
                <c:pt idx="12120">
                  <c:v>105.86113739013669</c:v>
                </c:pt>
                <c:pt idx="12121">
                  <c:v>105.92705535888669</c:v>
                </c:pt>
                <c:pt idx="12122">
                  <c:v>105.86113739013669</c:v>
                </c:pt>
                <c:pt idx="12123">
                  <c:v>105.86113739013669</c:v>
                </c:pt>
                <c:pt idx="12124">
                  <c:v>105.89409637451169</c:v>
                </c:pt>
                <c:pt idx="12125">
                  <c:v>105.96001434326172</c:v>
                </c:pt>
                <c:pt idx="12126">
                  <c:v>106.09185028076172</c:v>
                </c:pt>
                <c:pt idx="12127">
                  <c:v>106.05889129638666</c:v>
                </c:pt>
                <c:pt idx="12128">
                  <c:v>105.82817840576166</c:v>
                </c:pt>
                <c:pt idx="12129">
                  <c:v>105.69634246826169</c:v>
                </c:pt>
                <c:pt idx="12130">
                  <c:v>105.79521942138675</c:v>
                </c:pt>
                <c:pt idx="12131">
                  <c:v>105.76226043701172</c:v>
                </c:pt>
                <c:pt idx="12132">
                  <c:v>105.72930145263666</c:v>
                </c:pt>
                <c:pt idx="12133">
                  <c:v>105.69634246826169</c:v>
                </c:pt>
                <c:pt idx="12134">
                  <c:v>105.69634246826169</c:v>
                </c:pt>
                <c:pt idx="12135">
                  <c:v>105.86113739013669</c:v>
                </c:pt>
                <c:pt idx="12136">
                  <c:v>105.59746551513672</c:v>
                </c:pt>
                <c:pt idx="12137">
                  <c:v>105.76226043701172</c:v>
                </c:pt>
                <c:pt idx="12138">
                  <c:v>105.56450653076169</c:v>
                </c:pt>
                <c:pt idx="12139">
                  <c:v>105.72930145263666</c:v>
                </c:pt>
                <c:pt idx="12140">
                  <c:v>105.56450653076169</c:v>
                </c:pt>
                <c:pt idx="12141">
                  <c:v>105.82817840576166</c:v>
                </c:pt>
                <c:pt idx="12142">
                  <c:v>105.66338348388669</c:v>
                </c:pt>
                <c:pt idx="12143">
                  <c:v>105.72930145263666</c:v>
                </c:pt>
                <c:pt idx="12144">
                  <c:v>105.66338348388669</c:v>
                </c:pt>
                <c:pt idx="12145">
                  <c:v>105.56450653076169</c:v>
                </c:pt>
                <c:pt idx="12146">
                  <c:v>105.86113739013669</c:v>
                </c:pt>
                <c:pt idx="12147">
                  <c:v>105.49858856201169</c:v>
                </c:pt>
                <c:pt idx="12148">
                  <c:v>105.66338348388669</c:v>
                </c:pt>
                <c:pt idx="12149">
                  <c:v>105.53154563903811</c:v>
                </c:pt>
                <c:pt idx="12150">
                  <c:v>105.79521942138675</c:v>
                </c:pt>
                <c:pt idx="12151">
                  <c:v>105.56450462341311</c:v>
                </c:pt>
                <c:pt idx="12152">
                  <c:v>105.63042449951172</c:v>
                </c:pt>
                <c:pt idx="12153">
                  <c:v>105.63042449951172</c:v>
                </c:pt>
                <c:pt idx="12154">
                  <c:v>105.63042259216306</c:v>
                </c:pt>
                <c:pt idx="12155">
                  <c:v>105.49858856201169</c:v>
                </c:pt>
                <c:pt idx="12156">
                  <c:v>105.53154754638669</c:v>
                </c:pt>
                <c:pt idx="12157">
                  <c:v>105.66338348388669</c:v>
                </c:pt>
                <c:pt idx="12158">
                  <c:v>105.59746551513672</c:v>
                </c:pt>
                <c:pt idx="12159">
                  <c:v>105.76226043701172</c:v>
                </c:pt>
                <c:pt idx="12160">
                  <c:v>105.69634246826169</c:v>
                </c:pt>
                <c:pt idx="12161">
                  <c:v>105.72930145263666</c:v>
                </c:pt>
                <c:pt idx="12162">
                  <c:v>105.66338348388669</c:v>
                </c:pt>
                <c:pt idx="12163">
                  <c:v>105.63042449951172</c:v>
                </c:pt>
                <c:pt idx="12164">
                  <c:v>105.49858856201169</c:v>
                </c:pt>
                <c:pt idx="12165">
                  <c:v>105.53154754638669</c:v>
                </c:pt>
                <c:pt idx="12166">
                  <c:v>105.53154754638669</c:v>
                </c:pt>
                <c:pt idx="12167">
                  <c:v>105.63042449951172</c:v>
                </c:pt>
                <c:pt idx="12168">
                  <c:v>105.66338348388669</c:v>
                </c:pt>
                <c:pt idx="12169">
                  <c:v>105.69634246826169</c:v>
                </c:pt>
                <c:pt idx="12170">
                  <c:v>105.43266868591314</c:v>
                </c:pt>
                <c:pt idx="12171">
                  <c:v>105.72930145263666</c:v>
                </c:pt>
                <c:pt idx="12172">
                  <c:v>105.49858856201169</c:v>
                </c:pt>
                <c:pt idx="12173">
                  <c:v>105.56450462341311</c:v>
                </c:pt>
                <c:pt idx="12174">
                  <c:v>105.53154754638669</c:v>
                </c:pt>
                <c:pt idx="12175">
                  <c:v>105.43267059326169</c:v>
                </c:pt>
                <c:pt idx="12176">
                  <c:v>105.63042449951172</c:v>
                </c:pt>
                <c:pt idx="12177">
                  <c:v>105.49858856201169</c:v>
                </c:pt>
                <c:pt idx="12178">
                  <c:v>105.39971160888669</c:v>
                </c:pt>
                <c:pt idx="12179">
                  <c:v>105.30083274841306</c:v>
                </c:pt>
                <c:pt idx="12180">
                  <c:v>105.30083274841306</c:v>
                </c:pt>
                <c:pt idx="12181">
                  <c:v>105.16899871826166</c:v>
                </c:pt>
                <c:pt idx="12182">
                  <c:v>105.00420188903811</c:v>
                </c:pt>
                <c:pt idx="12183">
                  <c:v>105.30083465576169</c:v>
                </c:pt>
                <c:pt idx="12184">
                  <c:v>105.39971160888669</c:v>
                </c:pt>
                <c:pt idx="12185">
                  <c:v>105.16899871826166</c:v>
                </c:pt>
                <c:pt idx="12186">
                  <c:v>105.00420188903811</c:v>
                </c:pt>
                <c:pt idx="12187">
                  <c:v>105.16899871826166</c:v>
                </c:pt>
                <c:pt idx="12188">
                  <c:v>105.23491668701175</c:v>
                </c:pt>
                <c:pt idx="12189">
                  <c:v>105.03716278076172</c:v>
                </c:pt>
                <c:pt idx="12190">
                  <c:v>105.23491668701175</c:v>
                </c:pt>
                <c:pt idx="12191">
                  <c:v>105.30083465576169</c:v>
                </c:pt>
                <c:pt idx="12192">
                  <c:v>105.10308074951169</c:v>
                </c:pt>
                <c:pt idx="12193">
                  <c:v>105.13603782653803</c:v>
                </c:pt>
                <c:pt idx="12194">
                  <c:v>105.33379364013672</c:v>
                </c:pt>
                <c:pt idx="12195">
                  <c:v>105.30083274841306</c:v>
                </c:pt>
                <c:pt idx="12196">
                  <c:v>105.30083274841306</c:v>
                </c:pt>
                <c:pt idx="12197">
                  <c:v>105.39971160888669</c:v>
                </c:pt>
                <c:pt idx="12198">
                  <c:v>105.43266868591314</c:v>
                </c:pt>
                <c:pt idx="12199">
                  <c:v>105.33379173278803</c:v>
                </c:pt>
                <c:pt idx="12200">
                  <c:v>105.36675262451169</c:v>
                </c:pt>
                <c:pt idx="12201">
                  <c:v>105.39971160888669</c:v>
                </c:pt>
                <c:pt idx="12202">
                  <c:v>105.20195770263669</c:v>
                </c:pt>
                <c:pt idx="12203">
                  <c:v>105.20195579528811</c:v>
                </c:pt>
                <c:pt idx="12204">
                  <c:v>105.33379173278803</c:v>
                </c:pt>
                <c:pt idx="12205">
                  <c:v>105.30083274841306</c:v>
                </c:pt>
                <c:pt idx="12206">
                  <c:v>105.13603782653803</c:v>
                </c:pt>
                <c:pt idx="12207">
                  <c:v>105.33379364013672</c:v>
                </c:pt>
                <c:pt idx="12208">
                  <c:v>105.20195770263669</c:v>
                </c:pt>
                <c:pt idx="12209">
                  <c:v>105.00420188903811</c:v>
                </c:pt>
                <c:pt idx="12210">
                  <c:v>105.23491668701175</c:v>
                </c:pt>
                <c:pt idx="12211">
                  <c:v>105.23491477966311</c:v>
                </c:pt>
                <c:pt idx="12212">
                  <c:v>105.33379364013672</c:v>
                </c:pt>
                <c:pt idx="12213">
                  <c:v>105.07011985778806</c:v>
                </c:pt>
                <c:pt idx="12214">
                  <c:v>105.13603782653803</c:v>
                </c:pt>
                <c:pt idx="12215">
                  <c:v>105.16899681091306</c:v>
                </c:pt>
                <c:pt idx="12216">
                  <c:v>105.00420188903811</c:v>
                </c:pt>
                <c:pt idx="12217">
                  <c:v>105.10307884216303</c:v>
                </c:pt>
                <c:pt idx="12218">
                  <c:v>105.10307884216303</c:v>
                </c:pt>
                <c:pt idx="12219">
                  <c:v>105.07011985778806</c:v>
                </c:pt>
                <c:pt idx="12220">
                  <c:v>104.97124290466309</c:v>
                </c:pt>
                <c:pt idx="12221">
                  <c:v>105.30083274841306</c:v>
                </c:pt>
                <c:pt idx="12222">
                  <c:v>105.16899681091306</c:v>
                </c:pt>
                <c:pt idx="12223">
                  <c:v>105.20195579528811</c:v>
                </c:pt>
                <c:pt idx="12224">
                  <c:v>105.26787376403811</c:v>
                </c:pt>
                <c:pt idx="12225">
                  <c:v>104.97124290466309</c:v>
                </c:pt>
                <c:pt idx="12226">
                  <c:v>105.23491668701175</c:v>
                </c:pt>
                <c:pt idx="12227">
                  <c:v>105.00420379638672</c:v>
                </c:pt>
                <c:pt idx="12228">
                  <c:v>105.16899681091306</c:v>
                </c:pt>
                <c:pt idx="12229">
                  <c:v>105.13603782653803</c:v>
                </c:pt>
                <c:pt idx="12230">
                  <c:v>105.07011985778806</c:v>
                </c:pt>
                <c:pt idx="12231">
                  <c:v>105.26787567138672</c:v>
                </c:pt>
                <c:pt idx="12232">
                  <c:v>105.00420188903811</c:v>
                </c:pt>
                <c:pt idx="12233">
                  <c:v>105.23491668701175</c:v>
                </c:pt>
                <c:pt idx="12234">
                  <c:v>105.10308074951169</c:v>
                </c:pt>
                <c:pt idx="12235">
                  <c:v>105.26787567138672</c:v>
                </c:pt>
                <c:pt idx="12236">
                  <c:v>105.30083274841306</c:v>
                </c:pt>
                <c:pt idx="12237">
                  <c:v>105.03716087341309</c:v>
                </c:pt>
                <c:pt idx="12238">
                  <c:v>105.26787376403811</c:v>
                </c:pt>
                <c:pt idx="12239">
                  <c:v>105.16899681091306</c:v>
                </c:pt>
                <c:pt idx="12240">
                  <c:v>105.10307884216303</c:v>
                </c:pt>
                <c:pt idx="12241">
                  <c:v>105.13603782653803</c:v>
                </c:pt>
                <c:pt idx="12242">
                  <c:v>105.30083465576169</c:v>
                </c:pt>
                <c:pt idx="12243">
                  <c:v>105.39971160888669</c:v>
                </c:pt>
                <c:pt idx="12244">
                  <c:v>105.43267059326169</c:v>
                </c:pt>
                <c:pt idx="12245">
                  <c:v>105.16899681091306</c:v>
                </c:pt>
                <c:pt idx="12246">
                  <c:v>105.23491477966311</c:v>
                </c:pt>
                <c:pt idx="12247">
                  <c:v>105.13603973388666</c:v>
                </c:pt>
                <c:pt idx="12248">
                  <c:v>105.26787567138672</c:v>
                </c:pt>
                <c:pt idx="12249">
                  <c:v>105.30083465576169</c:v>
                </c:pt>
                <c:pt idx="12250">
                  <c:v>105.26787376403811</c:v>
                </c:pt>
                <c:pt idx="12251">
                  <c:v>105.26787567138672</c:v>
                </c:pt>
                <c:pt idx="12252">
                  <c:v>105.07011985778806</c:v>
                </c:pt>
                <c:pt idx="12253">
                  <c:v>105.03716087341309</c:v>
                </c:pt>
                <c:pt idx="12254">
                  <c:v>105.10307884216303</c:v>
                </c:pt>
                <c:pt idx="12255">
                  <c:v>105.33379364013672</c:v>
                </c:pt>
                <c:pt idx="12256">
                  <c:v>104.97124290466309</c:v>
                </c:pt>
                <c:pt idx="12257">
                  <c:v>105.07011985778806</c:v>
                </c:pt>
                <c:pt idx="12258">
                  <c:v>105.20195770263669</c:v>
                </c:pt>
                <c:pt idx="12259">
                  <c:v>104.97124290466309</c:v>
                </c:pt>
                <c:pt idx="12260">
                  <c:v>105.10307884216303</c:v>
                </c:pt>
                <c:pt idx="12261">
                  <c:v>105.00420188903811</c:v>
                </c:pt>
                <c:pt idx="12262">
                  <c:v>105.13603782653803</c:v>
                </c:pt>
                <c:pt idx="12263">
                  <c:v>105.20195770263669</c:v>
                </c:pt>
                <c:pt idx="12264">
                  <c:v>104.80644798278806</c:v>
                </c:pt>
                <c:pt idx="12265">
                  <c:v>104.93828392028811</c:v>
                </c:pt>
                <c:pt idx="12266">
                  <c:v>104.90532493591311</c:v>
                </c:pt>
                <c:pt idx="12267">
                  <c:v>104.74053001403809</c:v>
                </c:pt>
                <c:pt idx="12268">
                  <c:v>104.80644798278806</c:v>
                </c:pt>
                <c:pt idx="12269">
                  <c:v>105.00420188903811</c:v>
                </c:pt>
                <c:pt idx="12270">
                  <c:v>104.90532493591311</c:v>
                </c:pt>
                <c:pt idx="12271">
                  <c:v>104.83940696716309</c:v>
                </c:pt>
                <c:pt idx="12272">
                  <c:v>104.90532493591311</c:v>
                </c:pt>
                <c:pt idx="12273">
                  <c:v>104.87236595153806</c:v>
                </c:pt>
                <c:pt idx="12274">
                  <c:v>104.90532493591311</c:v>
                </c:pt>
                <c:pt idx="12275">
                  <c:v>104.67461204528809</c:v>
                </c:pt>
                <c:pt idx="12276">
                  <c:v>104.77348899841306</c:v>
                </c:pt>
                <c:pt idx="12277">
                  <c:v>104.87236595153806</c:v>
                </c:pt>
                <c:pt idx="12278">
                  <c:v>104.74053001403809</c:v>
                </c:pt>
                <c:pt idx="12279">
                  <c:v>104.93828392028811</c:v>
                </c:pt>
                <c:pt idx="12280">
                  <c:v>105.07011985778806</c:v>
                </c:pt>
                <c:pt idx="12281">
                  <c:v>104.83940696716309</c:v>
                </c:pt>
                <c:pt idx="12282">
                  <c:v>105.07011985778806</c:v>
                </c:pt>
                <c:pt idx="12283">
                  <c:v>104.90532493591311</c:v>
                </c:pt>
                <c:pt idx="12284">
                  <c:v>104.90532493591311</c:v>
                </c:pt>
                <c:pt idx="12285">
                  <c:v>104.97124290466309</c:v>
                </c:pt>
                <c:pt idx="12286">
                  <c:v>104.77348899841306</c:v>
                </c:pt>
                <c:pt idx="12287">
                  <c:v>104.77348899841306</c:v>
                </c:pt>
                <c:pt idx="12288">
                  <c:v>104.74053001403809</c:v>
                </c:pt>
                <c:pt idx="12289">
                  <c:v>104.77348899841306</c:v>
                </c:pt>
                <c:pt idx="12290">
                  <c:v>104.93828392028811</c:v>
                </c:pt>
                <c:pt idx="12291">
                  <c:v>104.67461204528809</c:v>
                </c:pt>
                <c:pt idx="12292">
                  <c:v>104.87236595153806</c:v>
                </c:pt>
                <c:pt idx="12293">
                  <c:v>104.90532493591311</c:v>
                </c:pt>
                <c:pt idx="12294">
                  <c:v>104.93828392028811</c:v>
                </c:pt>
                <c:pt idx="12295">
                  <c:v>104.60869407653806</c:v>
                </c:pt>
                <c:pt idx="12296">
                  <c:v>104.64165306091314</c:v>
                </c:pt>
                <c:pt idx="12297">
                  <c:v>104.70757293701169</c:v>
                </c:pt>
                <c:pt idx="12298">
                  <c:v>104.93828392028811</c:v>
                </c:pt>
                <c:pt idx="12299">
                  <c:v>104.80644798278806</c:v>
                </c:pt>
                <c:pt idx="12300">
                  <c:v>104.70757102966309</c:v>
                </c:pt>
                <c:pt idx="12301">
                  <c:v>104.80644798278806</c:v>
                </c:pt>
                <c:pt idx="12302">
                  <c:v>104.80644798278806</c:v>
                </c:pt>
                <c:pt idx="12303">
                  <c:v>104.74053001403809</c:v>
                </c:pt>
                <c:pt idx="12304">
                  <c:v>104.57573509216303</c:v>
                </c:pt>
                <c:pt idx="12305">
                  <c:v>104.70757102966309</c:v>
                </c:pt>
                <c:pt idx="12306">
                  <c:v>104.47685813903806</c:v>
                </c:pt>
                <c:pt idx="12307">
                  <c:v>104.74053001403809</c:v>
                </c:pt>
                <c:pt idx="12308">
                  <c:v>104.67461204528809</c:v>
                </c:pt>
                <c:pt idx="12309">
                  <c:v>104.47685813903806</c:v>
                </c:pt>
                <c:pt idx="12310">
                  <c:v>104.70757102966309</c:v>
                </c:pt>
                <c:pt idx="12311">
                  <c:v>104.64165306091314</c:v>
                </c:pt>
                <c:pt idx="12312">
                  <c:v>104.60869407653806</c:v>
                </c:pt>
                <c:pt idx="12313">
                  <c:v>104.57573509216303</c:v>
                </c:pt>
                <c:pt idx="12314">
                  <c:v>104.74053001403809</c:v>
                </c:pt>
                <c:pt idx="12315">
                  <c:v>104.60869407653806</c:v>
                </c:pt>
                <c:pt idx="12316">
                  <c:v>104.70757102966309</c:v>
                </c:pt>
                <c:pt idx="12317">
                  <c:v>104.54277610778803</c:v>
                </c:pt>
                <c:pt idx="12318">
                  <c:v>104.64165306091314</c:v>
                </c:pt>
                <c:pt idx="12319">
                  <c:v>104.37798118591309</c:v>
                </c:pt>
                <c:pt idx="12320">
                  <c:v>104.41094017028809</c:v>
                </c:pt>
                <c:pt idx="12321">
                  <c:v>104.34502220153809</c:v>
                </c:pt>
                <c:pt idx="12322">
                  <c:v>104.70757102966309</c:v>
                </c:pt>
                <c:pt idx="12323">
                  <c:v>104.41094017028809</c:v>
                </c:pt>
                <c:pt idx="12324">
                  <c:v>104.50981712341306</c:v>
                </c:pt>
                <c:pt idx="12325">
                  <c:v>104.60869407653806</c:v>
                </c:pt>
                <c:pt idx="12326">
                  <c:v>104.41094017028809</c:v>
                </c:pt>
                <c:pt idx="12327">
                  <c:v>104.34502220153809</c:v>
                </c:pt>
                <c:pt idx="12328">
                  <c:v>104.57573509216303</c:v>
                </c:pt>
                <c:pt idx="12329">
                  <c:v>104.37798118591309</c:v>
                </c:pt>
                <c:pt idx="12330">
                  <c:v>104.44389915466309</c:v>
                </c:pt>
                <c:pt idx="12331">
                  <c:v>104.83940696716309</c:v>
                </c:pt>
                <c:pt idx="12332">
                  <c:v>104.44389915466309</c:v>
                </c:pt>
                <c:pt idx="12333">
                  <c:v>104.70757102966309</c:v>
                </c:pt>
                <c:pt idx="12334">
                  <c:v>104.47685813903806</c:v>
                </c:pt>
                <c:pt idx="12335">
                  <c:v>104.54277610778803</c:v>
                </c:pt>
                <c:pt idx="12336">
                  <c:v>104.60869407653806</c:v>
                </c:pt>
                <c:pt idx="12337">
                  <c:v>104.34502220153809</c:v>
                </c:pt>
                <c:pt idx="12338">
                  <c:v>104.60869407653806</c:v>
                </c:pt>
                <c:pt idx="12339">
                  <c:v>104.37798118591309</c:v>
                </c:pt>
                <c:pt idx="12340">
                  <c:v>104.50981712341306</c:v>
                </c:pt>
                <c:pt idx="12341">
                  <c:v>104.41094017028809</c:v>
                </c:pt>
                <c:pt idx="12342">
                  <c:v>104.47685813903806</c:v>
                </c:pt>
                <c:pt idx="12343">
                  <c:v>104.54277610778803</c:v>
                </c:pt>
                <c:pt idx="12344">
                  <c:v>104.44389915466309</c:v>
                </c:pt>
                <c:pt idx="12345">
                  <c:v>104.57573509216303</c:v>
                </c:pt>
                <c:pt idx="12346">
                  <c:v>104.54277610778803</c:v>
                </c:pt>
                <c:pt idx="12347">
                  <c:v>104.41094017028809</c:v>
                </c:pt>
                <c:pt idx="12348">
                  <c:v>104.37798118591309</c:v>
                </c:pt>
                <c:pt idx="12349">
                  <c:v>104.67461204528809</c:v>
                </c:pt>
                <c:pt idx="12350">
                  <c:v>104.47685813903806</c:v>
                </c:pt>
                <c:pt idx="12351">
                  <c:v>104.64165306091314</c:v>
                </c:pt>
                <c:pt idx="12352">
                  <c:v>104.57573509216303</c:v>
                </c:pt>
                <c:pt idx="12353">
                  <c:v>104.54277610778803</c:v>
                </c:pt>
                <c:pt idx="12354">
                  <c:v>104.60869407653806</c:v>
                </c:pt>
                <c:pt idx="12355">
                  <c:v>104.54277610778803</c:v>
                </c:pt>
                <c:pt idx="12356">
                  <c:v>104.37798118591309</c:v>
                </c:pt>
                <c:pt idx="12357">
                  <c:v>104.64165306091314</c:v>
                </c:pt>
                <c:pt idx="12358">
                  <c:v>104.50981712341306</c:v>
                </c:pt>
                <c:pt idx="12359">
                  <c:v>104.50981712341306</c:v>
                </c:pt>
                <c:pt idx="12360">
                  <c:v>104.37798118591309</c:v>
                </c:pt>
                <c:pt idx="12361">
                  <c:v>104.37798118591309</c:v>
                </c:pt>
                <c:pt idx="12362">
                  <c:v>104.34502220153809</c:v>
                </c:pt>
                <c:pt idx="12363">
                  <c:v>104.41094017028809</c:v>
                </c:pt>
                <c:pt idx="12364">
                  <c:v>104.24614524841311</c:v>
                </c:pt>
                <c:pt idx="12365">
                  <c:v>104.31206321716309</c:v>
                </c:pt>
                <c:pt idx="12366">
                  <c:v>104.41094017028809</c:v>
                </c:pt>
                <c:pt idx="12367">
                  <c:v>104.27910423278806</c:v>
                </c:pt>
                <c:pt idx="12368">
                  <c:v>104.18022727966309</c:v>
                </c:pt>
                <c:pt idx="12369">
                  <c:v>104.21318626403811</c:v>
                </c:pt>
                <c:pt idx="12370">
                  <c:v>104.21318626403811</c:v>
                </c:pt>
                <c:pt idx="12371">
                  <c:v>104.04839134216306</c:v>
                </c:pt>
                <c:pt idx="12372">
                  <c:v>104.18022727966309</c:v>
                </c:pt>
                <c:pt idx="12373">
                  <c:v>104.11430931091309</c:v>
                </c:pt>
                <c:pt idx="12374">
                  <c:v>104.27910423278806</c:v>
                </c:pt>
                <c:pt idx="12375">
                  <c:v>104.37798118591309</c:v>
                </c:pt>
                <c:pt idx="12376">
                  <c:v>104.24614524841311</c:v>
                </c:pt>
                <c:pt idx="12377">
                  <c:v>104.31206321716309</c:v>
                </c:pt>
                <c:pt idx="12378">
                  <c:v>104.14726829528811</c:v>
                </c:pt>
                <c:pt idx="12379">
                  <c:v>104.24614524841311</c:v>
                </c:pt>
                <c:pt idx="12380">
                  <c:v>104.27910423278806</c:v>
                </c:pt>
                <c:pt idx="12381">
                  <c:v>104.31206321716309</c:v>
                </c:pt>
                <c:pt idx="12382">
                  <c:v>104.34502220153809</c:v>
                </c:pt>
                <c:pt idx="12383">
                  <c:v>104.21318626403811</c:v>
                </c:pt>
                <c:pt idx="12384">
                  <c:v>104.24614524841311</c:v>
                </c:pt>
                <c:pt idx="12385">
                  <c:v>104.27910423278806</c:v>
                </c:pt>
                <c:pt idx="12386">
                  <c:v>104.27910423278806</c:v>
                </c:pt>
                <c:pt idx="12387">
                  <c:v>104.11430931091309</c:v>
                </c:pt>
                <c:pt idx="12388">
                  <c:v>104.21318626403811</c:v>
                </c:pt>
                <c:pt idx="12389">
                  <c:v>104.21318626403811</c:v>
                </c:pt>
                <c:pt idx="12390">
                  <c:v>104.21318626403811</c:v>
                </c:pt>
                <c:pt idx="12391">
                  <c:v>103.98247337341306</c:v>
                </c:pt>
                <c:pt idx="12392">
                  <c:v>104.08135032653806</c:v>
                </c:pt>
                <c:pt idx="12393">
                  <c:v>103.94951438903814</c:v>
                </c:pt>
                <c:pt idx="12394">
                  <c:v>104.21318626403811</c:v>
                </c:pt>
                <c:pt idx="12395">
                  <c:v>104.01543235778803</c:v>
                </c:pt>
                <c:pt idx="12396">
                  <c:v>104.18022727966309</c:v>
                </c:pt>
                <c:pt idx="12397">
                  <c:v>104.14726829528811</c:v>
                </c:pt>
                <c:pt idx="12398">
                  <c:v>104.24614524841311</c:v>
                </c:pt>
                <c:pt idx="12399">
                  <c:v>104.01543235778803</c:v>
                </c:pt>
                <c:pt idx="12400">
                  <c:v>104.27910423278806</c:v>
                </c:pt>
                <c:pt idx="12401">
                  <c:v>104.47685813903806</c:v>
                </c:pt>
                <c:pt idx="12402">
                  <c:v>104.31206321716309</c:v>
                </c:pt>
                <c:pt idx="12403">
                  <c:v>104.18022727966309</c:v>
                </c:pt>
                <c:pt idx="12404">
                  <c:v>104.11430931091309</c:v>
                </c:pt>
                <c:pt idx="12405">
                  <c:v>104.27910423278806</c:v>
                </c:pt>
                <c:pt idx="12406">
                  <c:v>104.27910423278806</c:v>
                </c:pt>
                <c:pt idx="12407">
                  <c:v>104.11430931091309</c:v>
                </c:pt>
                <c:pt idx="12408">
                  <c:v>104.04839134216306</c:v>
                </c:pt>
                <c:pt idx="12409">
                  <c:v>104.21318626403811</c:v>
                </c:pt>
                <c:pt idx="12410">
                  <c:v>103.85063743591309</c:v>
                </c:pt>
                <c:pt idx="12411">
                  <c:v>103.88359642028809</c:v>
                </c:pt>
                <c:pt idx="12412">
                  <c:v>104.04839134216306</c:v>
                </c:pt>
                <c:pt idx="12413">
                  <c:v>104.18022727966309</c:v>
                </c:pt>
                <c:pt idx="12414">
                  <c:v>103.94951438903814</c:v>
                </c:pt>
                <c:pt idx="12415">
                  <c:v>104.04839134216306</c:v>
                </c:pt>
                <c:pt idx="12416">
                  <c:v>104.04839134216306</c:v>
                </c:pt>
                <c:pt idx="12417">
                  <c:v>104.18022727966309</c:v>
                </c:pt>
                <c:pt idx="12418">
                  <c:v>103.85063743591309</c:v>
                </c:pt>
                <c:pt idx="12419">
                  <c:v>103.98247337341306</c:v>
                </c:pt>
                <c:pt idx="12420">
                  <c:v>103.91655540466311</c:v>
                </c:pt>
                <c:pt idx="12421">
                  <c:v>104.18022727966309</c:v>
                </c:pt>
                <c:pt idx="12422">
                  <c:v>104.01543235778803</c:v>
                </c:pt>
                <c:pt idx="12423">
                  <c:v>104.11430931091309</c:v>
                </c:pt>
                <c:pt idx="12424">
                  <c:v>103.91655540466311</c:v>
                </c:pt>
                <c:pt idx="12425">
                  <c:v>103.88359642028809</c:v>
                </c:pt>
                <c:pt idx="12426">
                  <c:v>104.08135032653806</c:v>
                </c:pt>
                <c:pt idx="12427">
                  <c:v>104.01543235778803</c:v>
                </c:pt>
                <c:pt idx="12428">
                  <c:v>104.08135032653806</c:v>
                </c:pt>
                <c:pt idx="12429">
                  <c:v>104.11430931091309</c:v>
                </c:pt>
                <c:pt idx="12430">
                  <c:v>104.04839134216306</c:v>
                </c:pt>
                <c:pt idx="12431">
                  <c:v>104.04839134216306</c:v>
                </c:pt>
                <c:pt idx="12432">
                  <c:v>104.08135032653806</c:v>
                </c:pt>
                <c:pt idx="12433">
                  <c:v>104.18022727966309</c:v>
                </c:pt>
                <c:pt idx="12434">
                  <c:v>104.01543235778803</c:v>
                </c:pt>
                <c:pt idx="12435">
                  <c:v>103.78471946716311</c:v>
                </c:pt>
                <c:pt idx="12436">
                  <c:v>103.88359642028809</c:v>
                </c:pt>
                <c:pt idx="12437">
                  <c:v>103.98247337341306</c:v>
                </c:pt>
                <c:pt idx="12438">
                  <c:v>103.85063743591309</c:v>
                </c:pt>
                <c:pt idx="12439">
                  <c:v>104.14726829528811</c:v>
                </c:pt>
                <c:pt idx="12440">
                  <c:v>103.88359642028809</c:v>
                </c:pt>
                <c:pt idx="12441">
                  <c:v>104.08135032653806</c:v>
                </c:pt>
                <c:pt idx="12442">
                  <c:v>104.01543235778803</c:v>
                </c:pt>
                <c:pt idx="12443">
                  <c:v>104.08135032653806</c:v>
                </c:pt>
                <c:pt idx="12444">
                  <c:v>104.21318626403811</c:v>
                </c:pt>
                <c:pt idx="12445">
                  <c:v>104.01543235778803</c:v>
                </c:pt>
                <c:pt idx="12446">
                  <c:v>103.88359642028809</c:v>
                </c:pt>
                <c:pt idx="12447">
                  <c:v>103.94951438903814</c:v>
                </c:pt>
                <c:pt idx="12448">
                  <c:v>103.98247337341306</c:v>
                </c:pt>
                <c:pt idx="12449">
                  <c:v>103.98247337341306</c:v>
                </c:pt>
                <c:pt idx="12450">
                  <c:v>103.91655540466311</c:v>
                </c:pt>
                <c:pt idx="12451">
                  <c:v>104.04839134216306</c:v>
                </c:pt>
                <c:pt idx="12452">
                  <c:v>104.08135032653806</c:v>
                </c:pt>
                <c:pt idx="12453">
                  <c:v>103.75176048278809</c:v>
                </c:pt>
                <c:pt idx="12454">
                  <c:v>104.01543235778803</c:v>
                </c:pt>
                <c:pt idx="12455">
                  <c:v>104.24614524841311</c:v>
                </c:pt>
                <c:pt idx="12456">
                  <c:v>104.08135032653806</c:v>
                </c:pt>
                <c:pt idx="12457">
                  <c:v>104.18022727966309</c:v>
                </c:pt>
                <c:pt idx="12458">
                  <c:v>103.94951438903814</c:v>
                </c:pt>
                <c:pt idx="12459">
                  <c:v>104.04839134216306</c:v>
                </c:pt>
                <c:pt idx="12460">
                  <c:v>103.81767845153809</c:v>
                </c:pt>
                <c:pt idx="12461">
                  <c:v>103.88359642028809</c:v>
                </c:pt>
                <c:pt idx="12462">
                  <c:v>103.81767845153809</c:v>
                </c:pt>
                <c:pt idx="12463">
                  <c:v>103.78471946716311</c:v>
                </c:pt>
                <c:pt idx="12464">
                  <c:v>103.88359642028809</c:v>
                </c:pt>
                <c:pt idx="12465">
                  <c:v>104.04839134216306</c:v>
                </c:pt>
                <c:pt idx="12466">
                  <c:v>103.85063743591309</c:v>
                </c:pt>
                <c:pt idx="12467">
                  <c:v>103.68584251403803</c:v>
                </c:pt>
                <c:pt idx="12468">
                  <c:v>103.81767845153809</c:v>
                </c:pt>
                <c:pt idx="12469">
                  <c:v>103.71880149841309</c:v>
                </c:pt>
                <c:pt idx="12470">
                  <c:v>103.94951438903814</c:v>
                </c:pt>
                <c:pt idx="12471">
                  <c:v>103.78471946716311</c:v>
                </c:pt>
                <c:pt idx="12472">
                  <c:v>103.88359642028809</c:v>
                </c:pt>
                <c:pt idx="12473">
                  <c:v>103.61992454528811</c:v>
                </c:pt>
                <c:pt idx="12474">
                  <c:v>103.75176048278809</c:v>
                </c:pt>
                <c:pt idx="12475">
                  <c:v>103.88359642028809</c:v>
                </c:pt>
                <c:pt idx="12476">
                  <c:v>103.61992454528811</c:v>
                </c:pt>
                <c:pt idx="12477">
                  <c:v>103.88359642028809</c:v>
                </c:pt>
                <c:pt idx="12478">
                  <c:v>103.68584251403803</c:v>
                </c:pt>
                <c:pt idx="12479">
                  <c:v>103.78471946716311</c:v>
                </c:pt>
                <c:pt idx="12480">
                  <c:v>103.88359642028809</c:v>
                </c:pt>
                <c:pt idx="12481">
                  <c:v>103.88359642028809</c:v>
                </c:pt>
                <c:pt idx="12482">
                  <c:v>104.01543235778803</c:v>
                </c:pt>
                <c:pt idx="12483">
                  <c:v>103.98247337341306</c:v>
                </c:pt>
                <c:pt idx="12484">
                  <c:v>103.81767845153809</c:v>
                </c:pt>
                <c:pt idx="12485">
                  <c:v>103.68584251403803</c:v>
                </c:pt>
                <c:pt idx="12486">
                  <c:v>103.88359642028809</c:v>
                </c:pt>
                <c:pt idx="12487">
                  <c:v>103.88359642028809</c:v>
                </c:pt>
                <c:pt idx="12488">
                  <c:v>103.68584251403803</c:v>
                </c:pt>
                <c:pt idx="12489">
                  <c:v>103.71880149841309</c:v>
                </c:pt>
                <c:pt idx="12490">
                  <c:v>103.94951438903814</c:v>
                </c:pt>
                <c:pt idx="12491">
                  <c:v>103.88359642028809</c:v>
                </c:pt>
                <c:pt idx="12492">
                  <c:v>103.75176048278809</c:v>
                </c:pt>
                <c:pt idx="12493">
                  <c:v>103.78471946716311</c:v>
                </c:pt>
                <c:pt idx="12494">
                  <c:v>104.04839134216306</c:v>
                </c:pt>
                <c:pt idx="12495">
                  <c:v>103.75176048278809</c:v>
                </c:pt>
                <c:pt idx="12496">
                  <c:v>103.91655540466311</c:v>
                </c:pt>
                <c:pt idx="12497">
                  <c:v>103.85063743591309</c:v>
                </c:pt>
                <c:pt idx="12498">
                  <c:v>103.61992454528811</c:v>
                </c:pt>
                <c:pt idx="12499">
                  <c:v>103.61992454528811</c:v>
                </c:pt>
                <c:pt idx="12500">
                  <c:v>103.61992454528811</c:v>
                </c:pt>
                <c:pt idx="12501">
                  <c:v>103.61992454528811</c:v>
                </c:pt>
                <c:pt idx="12502">
                  <c:v>103.81767845153809</c:v>
                </c:pt>
                <c:pt idx="12503">
                  <c:v>103.42217063903809</c:v>
                </c:pt>
                <c:pt idx="12504">
                  <c:v>103.65288352966306</c:v>
                </c:pt>
                <c:pt idx="12505">
                  <c:v>103.65288352966306</c:v>
                </c:pt>
                <c:pt idx="12506">
                  <c:v>103.58696556091311</c:v>
                </c:pt>
                <c:pt idx="12507">
                  <c:v>103.58696556091311</c:v>
                </c:pt>
                <c:pt idx="12508">
                  <c:v>103.85063743591309</c:v>
                </c:pt>
                <c:pt idx="12509">
                  <c:v>103.68584251403803</c:v>
                </c:pt>
                <c:pt idx="12510">
                  <c:v>103.81767845153809</c:v>
                </c:pt>
                <c:pt idx="12511">
                  <c:v>103.85063743591309</c:v>
                </c:pt>
                <c:pt idx="12512">
                  <c:v>103.58696556091311</c:v>
                </c:pt>
                <c:pt idx="12513">
                  <c:v>103.71880149841309</c:v>
                </c:pt>
                <c:pt idx="12514">
                  <c:v>103.71880149841309</c:v>
                </c:pt>
                <c:pt idx="12515">
                  <c:v>103.75176048278809</c:v>
                </c:pt>
                <c:pt idx="12516">
                  <c:v>103.58696556091311</c:v>
                </c:pt>
                <c:pt idx="12517">
                  <c:v>103.81767845153809</c:v>
                </c:pt>
                <c:pt idx="12518">
                  <c:v>103.65288352966306</c:v>
                </c:pt>
                <c:pt idx="12519">
                  <c:v>103.75176048278809</c:v>
                </c:pt>
                <c:pt idx="12520">
                  <c:v>103.68584251403803</c:v>
                </c:pt>
                <c:pt idx="12521">
                  <c:v>103.75176048278809</c:v>
                </c:pt>
                <c:pt idx="12522">
                  <c:v>103.68584251403803</c:v>
                </c:pt>
                <c:pt idx="12523">
                  <c:v>103.78471946716311</c:v>
                </c:pt>
                <c:pt idx="12524">
                  <c:v>103.71880149841309</c:v>
                </c:pt>
                <c:pt idx="12525">
                  <c:v>103.58696556091311</c:v>
                </c:pt>
                <c:pt idx="12526">
                  <c:v>103.65288352966306</c:v>
                </c:pt>
                <c:pt idx="12527">
                  <c:v>103.75176048278809</c:v>
                </c:pt>
                <c:pt idx="12528">
                  <c:v>103.61992454528811</c:v>
                </c:pt>
                <c:pt idx="12529">
                  <c:v>103.71880149841309</c:v>
                </c:pt>
                <c:pt idx="12530">
                  <c:v>103.75176048278809</c:v>
                </c:pt>
                <c:pt idx="12531">
                  <c:v>103.81767845153809</c:v>
                </c:pt>
                <c:pt idx="12532">
                  <c:v>103.65288352966306</c:v>
                </c:pt>
                <c:pt idx="12533">
                  <c:v>103.68584251403803</c:v>
                </c:pt>
                <c:pt idx="12534">
                  <c:v>103.81767845153809</c:v>
                </c:pt>
                <c:pt idx="12535">
                  <c:v>103.65288352966306</c:v>
                </c:pt>
                <c:pt idx="12536">
                  <c:v>103.65288352966306</c:v>
                </c:pt>
                <c:pt idx="12537">
                  <c:v>103.65288352966306</c:v>
                </c:pt>
                <c:pt idx="12538">
                  <c:v>103.71880149841309</c:v>
                </c:pt>
                <c:pt idx="12539">
                  <c:v>103.48808860778806</c:v>
                </c:pt>
                <c:pt idx="12540">
                  <c:v>103.61992454528811</c:v>
                </c:pt>
                <c:pt idx="12541">
                  <c:v>103.65288352966306</c:v>
                </c:pt>
                <c:pt idx="12542">
                  <c:v>103.58696556091311</c:v>
                </c:pt>
                <c:pt idx="12543">
                  <c:v>103.48808860778806</c:v>
                </c:pt>
                <c:pt idx="12544">
                  <c:v>103.48808860778806</c:v>
                </c:pt>
                <c:pt idx="12545">
                  <c:v>103.42217063903809</c:v>
                </c:pt>
                <c:pt idx="12546">
                  <c:v>103.38921165466309</c:v>
                </c:pt>
                <c:pt idx="12547">
                  <c:v>103.61992454528811</c:v>
                </c:pt>
                <c:pt idx="12548">
                  <c:v>103.45512962341311</c:v>
                </c:pt>
                <c:pt idx="12549">
                  <c:v>103.52104759216306</c:v>
                </c:pt>
                <c:pt idx="12550">
                  <c:v>103.42217063903809</c:v>
                </c:pt>
                <c:pt idx="12551">
                  <c:v>103.48808860778806</c:v>
                </c:pt>
                <c:pt idx="12552">
                  <c:v>103.75176048278809</c:v>
                </c:pt>
                <c:pt idx="12553">
                  <c:v>103.61992454528811</c:v>
                </c:pt>
                <c:pt idx="12554">
                  <c:v>103.61992454528811</c:v>
                </c:pt>
                <c:pt idx="12555">
                  <c:v>103.55400657653806</c:v>
                </c:pt>
                <c:pt idx="12556">
                  <c:v>103.55400657653806</c:v>
                </c:pt>
                <c:pt idx="12557">
                  <c:v>103.61992454528811</c:v>
                </c:pt>
                <c:pt idx="12558">
                  <c:v>103.45512962341311</c:v>
                </c:pt>
                <c:pt idx="12559">
                  <c:v>103.48808860778806</c:v>
                </c:pt>
                <c:pt idx="12560">
                  <c:v>103.61992454528811</c:v>
                </c:pt>
                <c:pt idx="12561">
                  <c:v>103.55400657653806</c:v>
                </c:pt>
                <c:pt idx="12562">
                  <c:v>103.52104759216306</c:v>
                </c:pt>
                <c:pt idx="12563">
                  <c:v>103.65288352966306</c:v>
                </c:pt>
                <c:pt idx="12564">
                  <c:v>103.61992454528811</c:v>
                </c:pt>
                <c:pt idx="12565">
                  <c:v>103.48808860778806</c:v>
                </c:pt>
                <c:pt idx="12566">
                  <c:v>103.55400657653806</c:v>
                </c:pt>
                <c:pt idx="12567">
                  <c:v>103.61992454528811</c:v>
                </c:pt>
                <c:pt idx="12568">
                  <c:v>103.48808860778806</c:v>
                </c:pt>
                <c:pt idx="12569">
                  <c:v>103.65288352966306</c:v>
                </c:pt>
                <c:pt idx="12570">
                  <c:v>103.45512962341311</c:v>
                </c:pt>
                <c:pt idx="12571">
                  <c:v>103.65288352966306</c:v>
                </c:pt>
                <c:pt idx="12572">
                  <c:v>103.45512962341311</c:v>
                </c:pt>
                <c:pt idx="12573">
                  <c:v>103.71880149841309</c:v>
                </c:pt>
                <c:pt idx="12574">
                  <c:v>103.58696556091311</c:v>
                </c:pt>
                <c:pt idx="12575">
                  <c:v>103.65288352966306</c:v>
                </c:pt>
                <c:pt idx="12576">
                  <c:v>103.61992454528811</c:v>
                </c:pt>
                <c:pt idx="12577">
                  <c:v>103.61992454528811</c:v>
                </c:pt>
                <c:pt idx="12578">
                  <c:v>103.55400657653806</c:v>
                </c:pt>
                <c:pt idx="12579">
                  <c:v>103.58696556091311</c:v>
                </c:pt>
                <c:pt idx="12580">
                  <c:v>103.38921165466309</c:v>
                </c:pt>
                <c:pt idx="12581">
                  <c:v>103.48808860778806</c:v>
                </c:pt>
                <c:pt idx="12582">
                  <c:v>103.52104759216306</c:v>
                </c:pt>
                <c:pt idx="12583">
                  <c:v>103.29033470153809</c:v>
                </c:pt>
                <c:pt idx="12584">
                  <c:v>103.48808860778806</c:v>
                </c:pt>
                <c:pt idx="12585">
                  <c:v>103.42217063903809</c:v>
                </c:pt>
                <c:pt idx="12586">
                  <c:v>103.58696556091311</c:v>
                </c:pt>
                <c:pt idx="12587">
                  <c:v>103.45512962341311</c:v>
                </c:pt>
                <c:pt idx="12588">
                  <c:v>103.35625267028809</c:v>
                </c:pt>
                <c:pt idx="12589">
                  <c:v>103.71880149841309</c:v>
                </c:pt>
                <c:pt idx="12590">
                  <c:v>103.35625267028809</c:v>
                </c:pt>
                <c:pt idx="12591">
                  <c:v>103.32329368591314</c:v>
                </c:pt>
                <c:pt idx="12592">
                  <c:v>103.32329368591314</c:v>
                </c:pt>
                <c:pt idx="12593">
                  <c:v>103.22441673278806</c:v>
                </c:pt>
                <c:pt idx="12594">
                  <c:v>103.35625267028809</c:v>
                </c:pt>
                <c:pt idx="12595">
                  <c:v>103.45512962341311</c:v>
                </c:pt>
                <c:pt idx="12596">
                  <c:v>103.45512962341311</c:v>
                </c:pt>
                <c:pt idx="12597">
                  <c:v>103.52104759216306</c:v>
                </c:pt>
                <c:pt idx="12598">
                  <c:v>103.58696556091311</c:v>
                </c:pt>
                <c:pt idx="12599">
                  <c:v>103.55400657653806</c:v>
                </c:pt>
                <c:pt idx="12600">
                  <c:v>103.42217063903809</c:v>
                </c:pt>
                <c:pt idx="12601">
                  <c:v>103.35625267028809</c:v>
                </c:pt>
                <c:pt idx="12602">
                  <c:v>103.32329368591314</c:v>
                </c:pt>
                <c:pt idx="12603">
                  <c:v>103.45512962341311</c:v>
                </c:pt>
                <c:pt idx="12604">
                  <c:v>103.38921165466309</c:v>
                </c:pt>
                <c:pt idx="12605">
                  <c:v>103.29033470153809</c:v>
                </c:pt>
                <c:pt idx="12606">
                  <c:v>103.29033470153809</c:v>
                </c:pt>
                <c:pt idx="12607">
                  <c:v>103.38921165466309</c:v>
                </c:pt>
                <c:pt idx="12608">
                  <c:v>103.29033470153809</c:v>
                </c:pt>
                <c:pt idx="12609">
                  <c:v>103.22441673278806</c:v>
                </c:pt>
                <c:pt idx="12610">
                  <c:v>103.22441673278806</c:v>
                </c:pt>
                <c:pt idx="12611">
                  <c:v>103.25737571716306</c:v>
                </c:pt>
                <c:pt idx="12612">
                  <c:v>103.38921165466309</c:v>
                </c:pt>
                <c:pt idx="12613">
                  <c:v>103.52104759216306</c:v>
                </c:pt>
                <c:pt idx="12614">
                  <c:v>103.38921165466309</c:v>
                </c:pt>
                <c:pt idx="12615">
                  <c:v>103.15849876403806</c:v>
                </c:pt>
                <c:pt idx="12616">
                  <c:v>103.25737571716306</c:v>
                </c:pt>
                <c:pt idx="12617">
                  <c:v>103.52104759216306</c:v>
                </c:pt>
                <c:pt idx="12618">
                  <c:v>103.32329368591314</c:v>
                </c:pt>
                <c:pt idx="12619">
                  <c:v>103.19145774841309</c:v>
                </c:pt>
                <c:pt idx="12620">
                  <c:v>103.22441673278806</c:v>
                </c:pt>
                <c:pt idx="12621">
                  <c:v>103.35625267028809</c:v>
                </c:pt>
                <c:pt idx="12622">
                  <c:v>103.32329368591314</c:v>
                </c:pt>
                <c:pt idx="12623">
                  <c:v>103.38921165466309</c:v>
                </c:pt>
                <c:pt idx="12624">
                  <c:v>103.19145774841309</c:v>
                </c:pt>
                <c:pt idx="12625">
                  <c:v>103.38921165466309</c:v>
                </c:pt>
                <c:pt idx="12626">
                  <c:v>103.35625267028809</c:v>
                </c:pt>
                <c:pt idx="12627">
                  <c:v>103.35625267028809</c:v>
                </c:pt>
                <c:pt idx="12628">
                  <c:v>103.42217063903809</c:v>
                </c:pt>
                <c:pt idx="12629">
                  <c:v>103.45512962341311</c:v>
                </c:pt>
                <c:pt idx="12630">
                  <c:v>103.42217063903809</c:v>
                </c:pt>
                <c:pt idx="12631">
                  <c:v>103.58696556091311</c:v>
                </c:pt>
                <c:pt idx="12632">
                  <c:v>103.52104759216306</c:v>
                </c:pt>
                <c:pt idx="12633">
                  <c:v>103.42217063903809</c:v>
                </c:pt>
                <c:pt idx="12634">
                  <c:v>103.42217063903809</c:v>
                </c:pt>
                <c:pt idx="12635">
                  <c:v>103.48808860778806</c:v>
                </c:pt>
                <c:pt idx="12636">
                  <c:v>103.52104759216306</c:v>
                </c:pt>
                <c:pt idx="12637">
                  <c:v>103.32329368591314</c:v>
                </c:pt>
                <c:pt idx="12638">
                  <c:v>103.48808860778806</c:v>
                </c:pt>
                <c:pt idx="12639">
                  <c:v>103.29033470153809</c:v>
                </c:pt>
                <c:pt idx="12640">
                  <c:v>103.38921165466309</c:v>
                </c:pt>
                <c:pt idx="12641">
                  <c:v>103.45512962341311</c:v>
                </c:pt>
                <c:pt idx="12642">
                  <c:v>103.22441673278806</c:v>
                </c:pt>
                <c:pt idx="12643">
                  <c:v>103.22441673278806</c:v>
                </c:pt>
                <c:pt idx="12644">
                  <c:v>103.29033470153809</c:v>
                </c:pt>
                <c:pt idx="12645">
                  <c:v>103.42217063903809</c:v>
                </c:pt>
                <c:pt idx="12646">
                  <c:v>103.25737571716306</c:v>
                </c:pt>
                <c:pt idx="12647">
                  <c:v>103.15849876403806</c:v>
                </c:pt>
                <c:pt idx="12648">
                  <c:v>103.22441673278806</c:v>
                </c:pt>
                <c:pt idx="12649">
                  <c:v>103.15849876403806</c:v>
                </c:pt>
                <c:pt idx="12650">
                  <c:v>103.22441673278806</c:v>
                </c:pt>
                <c:pt idx="12651">
                  <c:v>103.22441673278806</c:v>
                </c:pt>
                <c:pt idx="12652">
                  <c:v>103.25737571716306</c:v>
                </c:pt>
                <c:pt idx="12653">
                  <c:v>103.05962181091309</c:v>
                </c:pt>
                <c:pt idx="12654">
                  <c:v>103.22441673278806</c:v>
                </c:pt>
                <c:pt idx="12655">
                  <c:v>103.15849876403806</c:v>
                </c:pt>
                <c:pt idx="12656">
                  <c:v>103.19145774841309</c:v>
                </c:pt>
                <c:pt idx="12657">
                  <c:v>103.19145774841309</c:v>
                </c:pt>
                <c:pt idx="12658">
                  <c:v>103.42217063903809</c:v>
                </c:pt>
                <c:pt idx="12659">
                  <c:v>103.29033470153809</c:v>
                </c:pt>
                <c:pt idx="12660">
                  <c:v>103.22441673278806</c:v>
                </c:pt>
                <c:pt idx="12661">
                  <c:v>103.25737571716306</c:v>
                </c:pt>
                <c:pt idx="12662">
                  <c:v>103.29033470153809</c:v>
                </c:pt>
                <c:pt idx="12663">
                  <c:v>103.15849876403806</c:v>
                </c:pt>
                <c:pt idx="12664">
                  <c:v>103.15849876403806</c:v>
                </c:pt>
                <c:pt idx="12665">
                  <c:v>103.12553977966306</c:v>
                </c:pt>
                <c:pt idx="12666">
                  <c:v>103.29033470153809</c:v>
                </c:pt>
                <c:pt idx="12667">
                  <c:v>103.29033470153809</c:v>
                </c:pt>
                <c:pt idx="12668">
                  <c:v>103.15849876403806</c:v>
                </c:pt>
                <c:pt idx="12669">
                  <c:v>103.19145774841309</c:v>
                </c:pt>
                <c:pt idx="12670">
                  <c:v>103.29033470153809</c:v>
                </c:pt>
                <c:pt idx="12671">
                  <c:v>103.29033470153809</c:v>
                </c:pt>
                <c:pt idx="12672">
                  <c:v>103.35625267028809</c:v>
                </c:pt>
                <c:pt idx="12673">
                  <c:v>103.19145774841309</c:v>
                </c:pt>
                <c:pt idx="12674">
                  <c:v>103.19145774841309</c:v>
                </c:pt>
                <c:pt idx="12675">
                  <c:v>103.32329368591314</c:v>
                </c:pt>
                <c:pt idx="12676">
                  <c:v>103.22441673278806</c:v>
                </c:pt>
                <c:pt idx="12677">
                  <c:v>103.38921165466309</c:v>
                </c:pt>
                <c:pt idx="12678">
                  <c:v>103.25737571716306</c:v>
                </c:pt>
                <c:pt idx="12679">
                  <c:v>103.32329368591314</c:v>
                </c:pt>
                <c:pt idx="12680">
                  <c:v>103.38921165466309</c:v>
                </c:pt>
                <c:pt idx="12681">
                  <c:v>103.19145774841309</c:v>
                </c:pt>
                <c:pt idx="12682">
                  <c:v>103.22441673278806</c:v>
                </c:pt>
                <c:pt idx="12683">
                  <c:v>103.35625267028809</c:v>
                </c:pt>
                <c:pt idx="12684">
                  <c:v>102.99370384216309</c:v>
                </c:pt>
                <c:pt idx="12685">
                  <c:v>103.15849876403806</c:v>
                </c:pt>
                <c:pt idx="12686">
                  <c:v>102.96074485778806</c:v>
                </c:pt>
                <c:pt idx="12687">
                  <c:v>102.96074485778806</c:v>
                </c:pt>
                <c:pt idx="12688">
                  <c:v>103.22441673278806</c:v>
                </c:pt>
                <c:pt idx="12689">
                  <c:v>103.25737571716306</c:v>
                </c:pt>
                <c:pt idx="12690">
                  <c:v>103.05962181091309</c:v>
                </c:pt>
                <c:pt idx="12691">
                  <c:v>103.22441673278806</c:v>
                </c:pt>
                <c:pt idx="12692">
                  <c:v>103.25737571716306</c:v>
                </c:pt>
                <c:pt idx="12693">
                  <c:v>103.22441673278806</c:v>
                </c:pt>
                <c:pt idx="12694">
                  <c:v>103.32329368591314</c:v>
                </c:pt>
                <c:pt idx="12695">
                  <c:v>103.32329368591314</c:v>
                </c:pt>
                <c:pt idx="12696">
                  <c:v>103.32329368591314</c:v>
                </c:pt>
                <c:pt idx="12697">
                  <c:v>103.32329368591314</c:v>
                </c:pt>
                <c:pt idx="12698">
                  <c:v>103.22441673278806</c:v>
                </c:pt>
                <c:pt idx="12699">
                  <c:v>103.19145774841309</c:v>
                </c:pt>
                <c:pt idx="12700">
                  <c:v>103.05962181091309</c:v>
                </c:pt>
                <c:pt idx="12701">
                  <c:v>103.09258079528809</c:v>
                </c:pt>
                <c:pt idx="12702">
                  <c:v>103.12553977966306</c:v>
                </c:pt>
                <c:pt idx="12703">
                  <c:v>103.15849876403806</c:v>
                </c:pt>
                <c:pt idx="12704">
                  <c:v>103.19145774841309</c:v>
                </c:pt>
                <c:pt idx="12705">
                  <c:v>103.12553977966306</c:v>
                </c:pt>
                <c:pt idx="12706">
                  <c:v>103.22441673278806</c:v>
                </c:pt>
                <c:pt idx="12707">
                  <c:v>103.02666282653806</c:v>
                </c:pt>
                <c:pt idx="12708">
                  <c:v>103.15849876403806</c:v>
                </c:pt>
                <c:pt idx="12709">
                  <c:v>102.92778587341306</c:v>
                </c:pt>
                <c:pt idx="12710">
                  <c:v>102.99370384216309</c:v>
                </c:pt>
                <c:pt idx="12711">
                  <c:v>102.96074485778806</c:v>
                </c:pt>
                <c:pt idx="12712">
                  <c:v>102.89482688903811</c:v>
                </c:pt>
                <c:pt idx="12713">
                  <c:v>102.89482688903811</c:v>
                </c:pt>
                <c:pt idx="12714">
                  <c:v>103.09258079528809</c:v>
                </c:pt>
                <c:pt idx="12715">
                  <c:v>103.05962181091309</c:v>
                </c:pt>
                <c:pt idx="12716">
                  <c:v>103.15849876403806</c:v>
                </c:pt>
                <c:pt idx="12717">
                  <c:v>103.22441673278806</c:v>
                </c:pt>
                <c:pt idx="12718">
                  <c:v>103.02666282653806</c:v>
                </c:pt>
                <c:pt idx="12719">
                  <c:v>103.09258079528809</c:v>
                </c:pt>
                <c:pt idx="12720">
                  <c:v>103.05962181091309</c:v>
                </c:pt>
                <c:pt idx="12721">
                  <c:v>103.05962181091309</c:v>
                </c:pt>
                <c:pt idx="12722">
                  <c:v>103.02666282653806</c:v>
                </c:pt>
                <c:pt idx="12723">
                  <c:v>102.79594993591311</c:v>
                </c:pt>
                <c:pt idx="12724">
                  <c:v>103.22441673278806</c:v>
                </c:pt>
                <c:pt idx="12725">
                  <c:v>103.15849876403806</c:v>
                </c:pt>
                <c:pt idx="12726">
                  <c:v>103.02666282653806</c:v>
                </c:pt>
                <c:pt idx="12727">
                  <c:v>102.86186790466309</c:v>
                </c:pt>
                <c:pt idx="12728">
                  <c:v>102.92778587341306</c:v>
                </c:pt>
                <c:pt idx="12729">
                  <c:v>103.22441673278806</c:v>
                </c:pt>
                <c:pt idx="12730">
                  <c:v>103.02666282653806</c:v>
                </c:pt>
                <c:pt idx="12731">
                  <c:v>103.05962181091309</c:v>
                </c:pt>
                <c:pt idx="12732">
                  <c:v>103.09258079528809</c:v>
                </c:pt>
                <c:pt idx="12733">
                  <c:v>103.29033470153809</c:v>
                </c:pt>
                <c:pt idx="12734">
                  <c:v>103.09258079528809</c:v>
                </c:pt>
                <c:pt idx="12735">
                  <c:v>103.32329368591314</c:v>
                </c:pt>
                <c:pt idx="12736">
                  <c:v>103.25737571716306</c:v>
                </c:pt>
                <c:pt idx="12737">
                  <c:v>103.12553977966306</c:v>
                </c:pt>
                <c:pt idx="12738">
                  <c:v>103.12553977966306</c:v>
                </c:pt>
                <c:pt idx="12739">
                  <c:v>103.19145774841309</c:v>
                </c:pt>
                <c:pt idx="12740">
                  <c:v>103.19145774841309</c:v>
                </c:pt>
                <c:pt idx="12741">
                  <c:v>102.96074485778806</c:v>
                </c:pt>
                <c:pt idx="12742">
                  <c:v>103.19145774841309</c:v>
                </c:pt>
                <c:pt idx="12743">
                  <c:v>103.22441673278806</c:v>
                </c:pt>
                <c:pt idx="12744">
                  <c:v>103.05962181091309</c:v>
                </c:pt>
                <c:pt idx="12745">
                  <c:v>103.19145774841309</c:v>
                </c:pt>
                <c:pt idx="12746">
                  <c:v>102.99370384216309</c:v>
                </c:pt>
                <c:pt idx="12747">
                  <c:v>103.19145774841309</c:v>
                </c:pt>
                <c:pt idx="12748">
                  <c:v>103.12553977966306</c:v>
                </c:pt>
                <c:pt idx="12749">
                  <c:v>103.15849876403806</c:v>
                </c:pt>
                <c:pt idx="12750">
                  <c:v>102.96074485778806</c:v>
                </c:pt>
                <c:pt idx="12751">
                  <c:v>102.96074485778806</c:v>
                </c:pt>
                <c:pt idx="12752">
                  <c:v>103.09258079528809</c:v>
                </c:pt>
                <c:pt idx="12753">
                  <c:v>103.15850067138669</c:v>
                </c:pt>
                <c:pt idx="12754">
                  <c:v>103.15849876403806</c:v>
                </c:pt>
                <c:pt idx="12755">
                  <c:v>102.92778587341306</c:v>
                </c:pt>
                <c:pt idx="12756">
                  <c:v>103.05962181091309</c:v>
                </c:pt>
                <c:pt idx="12757">
                  <c:v>103.05962181091309</c:v>
                </c:pt>
                <c:pt idx="12758">
                  <c:v>103.02666282653806</c:v>
                </c:pt>
                <c:pt idx="12759">
                  <c:v>103.02666091918945</c:v>
                </c:pt>
                <c:pt idx="12760">
                  <c:v>103.05962181091309</c:v>
                </c:pt>
                <c:pt idx="12761">
                  <c:v>102.89482688903811</c:v>
                </c:pt>
                <c:pt idx="12762">
                  <c:v>103.02666282653806</c:v>
                </c:pt>
                <c:pt idx="12763">
                  <c:v>102.92778587341306</c:v>
                </c:pt>
                <c:pt idx="12764">
                  <c:v>103.02666282653806</c:v>
                </c:pt>
                <c:pt idx="12765">
                  <c:v>103.05962181091309</c:v>
                </c:pt>
                <c:pt idx="12766">
                  <c:v>102.99370384216309</c:v>
                </c:pt>
                <c:pt idx="12767">
                  <c:v>102.79594993591311</c:v>
                </c:pt>
                <c:pt idx="12768">
                  <c:v>102.89482688903811</c:v>
                </c:pt>
                <c:pt idx="12769">
                  <c:v>103.02666282653806</c:v>
                </c:pt>
                <c:pt idx="12770">
                  <c:v>102.96074485778806</c:v>
                </c:pt>
                <c:pt idx="12771">
                  <c:v>102.86186790466309</c:v>
                </c:pt>
                <c:pt idx="12772">
                  <c:v>102.89482688903811</c:v>
                </c:pt>
                <c:pt idx="12773">
                  <c:v>102.59819602966309</c:v>
                </c:pt>
                <c:pt idx="12774">
                  <c:v>103.02666282653806</c:v>
                </c:pt>
                <c:pt idx="12775">
                  <c:v>102.73003196716309</c:v>
                </c:pt>
                <c:pt idx="12776">
                  <c:v>102.69707298278806</c:v>
                </c:pt>
                <c:pt idx="12777">
                  <c:v>102.79594993591311</c:v>
                </c:pt>
                <c:pt idx="12778">
                  <c:v>102.76299095153809</c:v>
                </c:pt>
                <c:pt idx="12779">
                  <c:v>102.79594993591311</c:v>
                </c:pt>
                <c:pt idx="12780">
                  <c:v>102.89482688903811</c:v>
                </c:pt>
                <c:pt idx="12781">
                  <c:v>102.92778587341306</c:v>
                </c:pt>
                <c:pt idx="12782">
                  <c:v>102.79594993591311</c:v>
                </c:pt>
                <c:pt idx="12783">
                  <c:v>102.69707298278806</c:v>
                </c:pt>
                <c:pt idx="12784">
                  <c:v>102.69707298278806</c:v>
                </c:pt>
                <c:pt idx="12785">
                  <c:v>102.69707298278806</c:v>
                </c:pt>
                <c:pt idx="12786">
                  <c:v>102.96074485778806</c:v>
                </c:pt>
                <c:pt idx="12787">
                  <c:v>102.89482688903811</c:v>
                </c:pt>
                <c:pt idx="12788">
                  <c:v>102.69707298278806</c:v>
                </c:pt>
                <c:pt idx="12789">
                  <c:v>102.79594993591311</c:v>
                </c:pt>
                <c:pt idx="12790">
                  <c:v>102.89482688903811</c:v>
                </c:pt>
                <c:pt idx="12791">
                  <c:v>102.86186790466309</c:v>
                </c:pt>
                <c:pt idx="12792">
                  <c:v>102.99370384216309</c:v>
                </c:pt>
                <c:pt idx="12793">
                  <c:v>102.96074485778806</c:v>
                </c:pt>
                <c:pt idx="12794">
                  <c:v>102.89482688903811</c:v>
                </c:pt>
                <c:pt idx="12795">
                  <c:v>102.89482688903811</c:v>
                </c:pt>
                <c:pt idx="12796">
                  <c:v>102.69707298278806</c:v>
                </c:pt>
                <c:pt idx="12797">
                  <c:v>102.89482688903811</c:v>
                </c:pt>
                <c:pt idx="12798">
                  <c:v>102.82890892028806</c:v>
                </c:pt>
                <c:pt idx="12799">
                  <c:v>102.82890892028806</c:v>
                </c:pt>
                <c:pt idx="12800">
                  <c:v>102.86186790466309</c:v>
                </c:pt>
                <c:pt idx="12801">
                  <c:v>102.82890892028806</c:v>
                </c:pt>
                <c:pt idx="12802">
                  <c:v>102.73003196716309</c:v>
                </c:pt>
                <c:pt idx="12803">
                  <c:v>102.96074485778806</c:v>
                </c:pt>
                <c:pt idx="12804">
                  <c:v>102.89482688903811</c:v>
                </c:pt>
                <c:pt idx="12805">
                  <c:v>103.02666282653806</c:v>
                </c:pt>
                <c:pt idx="12806">
                  <c:v>103.05962181091309</c:v>
                </c:pt>
                <c:pt idx="12807">
                  <c:v>102.99370384216309</c:v>
                </c:pt>
                <c:pt idx="12808">
                  <c:v>102.89482688903811</c:v>
                </c:pt>
                <c:pt idx="12809">
                  <c:v>102.73003196716309</c:v>
                </c:pt>
                <c:pt idx="12810">
                  <c:v>102.76299095153809</c:v>
                </c:pt>
                <c:pt idx="12811">
                  <c:v>102.76299095153809</c:v>
                </c:pt>
                <c:pt idx="12812">
                  <c:v>102.73003005981445</c:v>
                </c:pt>
                <c:pt idx="12813">
                  <c:v>102.66411399841311</c:v>
                </c:pt>
                <c:pt idx="12814">
                  <c:v>102.82890892028806</c:v>
                </c:pt>
                <c:pt idx="12815">
                  <c:v>102.76299095153809</c:v>
                </c:pt>
                <c:pt idx="12816">
                  <c:v>103.09258079528809</c:v>
                </c:pt>
                <c:pt idx="12817">
                  <c:v>102.96074485778806</c:v>
                </c:pt>
                <c:pt idx="12818">
                  <c:v>102.82890892028806</c:v>
                </c:pt>
                <c:pt idx="12819">
                  <c:v>102.79594993591311</c:v>
                </c:pt>
                <c:pt idx="12820">
                  <c:v>102.82890892028806</c:v>
                </c:pt>
                <c:pt idx="12821">
                  <c:v>103.02666282653806</c:v>
                </c:pt>
                <c:pt idx="12822">
                  <c:v>102.79594993591311</c:v>
                </c:pt>
                <c:pt idx="12823">
                  <c:v>102.82890892028806</c:v>
                </c:pt>
                <c:pt idx="12824">
                  <c:v>102.69707298278806</c:v>
                </c:pt>
                <c:pt idx="12825">
                  <c:v>102.92778587341306</c:v>
                </c:pt>
                <c:pt idx="12826">
                  <c:v>102.49931907653809</c:v>
                </c:pt>
                <c:pt idx="12827">
                  <c:v>102.59819602966309</c:v>
                </c:pt>
                <c:pt idx="12828">
                  <c:v>102.79594993591311</c:v>
                </c:pt>
                <c:pt idx="12829">
                  <c:v>102.69707298278806</c:v>
                </c:pt>
                <c:pt idx="12830">
                  <c:v>102.53227806091309</c:v>
                </c:pt>
                <c:pt idx="12831">
                  <c:v>102.89482688903811</c:v>
                </c:pt>
                <c:pt idx="12832">
                  <c:v>102.56523704528809</c:v>
                </c:pt>
                <c:pt idx="12833">
                  <c:v>102.63115501403809</c:v>
                </c:pt>
                <c:pt idx="12834">
                  <c:v>102.66411399841311</c:v>
                </c:pt>
                <c:pt idx="12835">
                  <c:v>102.66411399841311</c:v>
                </c:pt>
                <c:pt idx="12836">
                  <c:v>102.66411399841311</c:v>
                </c:pt>
                <c:pt idx="12837">
                  <c:v>102.63115501403809</c:v>
                </c:pt>
                <c:pt idx="12838">
                  <c:v>102.73003196716309</c:v>
                </c:pt>
                <c:pt idx="12839">
                  <c:v>102.53227806091309</c:v>
                </c:pt>
                <c:pt idx="12840">
                  <c:v>102.56523704528809</c:v>
                </c:pt>
                <c:pt idx="12841">
                  <c:v>102.76299095153809</c:v>
                </c:pt>
                <c:pt idx="12842">
                  <c:v>102.82890892028806</c:v>
                </c:pt>
                <c:pt idx="12843">
                  <c:v>102.79594993591311</c:v>
                </c:pt>
                <c:pt idx="12844">
                  <c:v>102.59819602966309</c:v>
                </c:pt>
                <c:pt idx="12845">
                  <c:v>102.76299095153809</c:v>
                </c:pt>
                <c:pt idx="12846">
                  <c:v>102.96074485778806</c:v>
                </c:pt>
                <c:pt idx="12847">
                  <c:v>102.73003196716309</c:v>
                </c:pt>
                <c:pt idx="12848">
                  <c:v>102.66411399841311</c:v>
                </c:pt>
                <c:pt idx="12849">
                  <c:v>102.69707298278806</c:v>
                </c:pt>
                <c:pt idx="12850">
                  <c:v>102.82890892028806</c:v>
                </c:pt>
                <c:pt idx="12851">
                  <c:v>102.66411399841311</c:v>
                </c:pt>
                <c:pt idx="12852">
                  <c:v>102.63115501403809</c:v>
                </c:pt>
                <c:pt idx="12853">
                  <c:v>102.76299095153809</c:v>
                </c:pt>
                <c:pt idx="12854">
                  <c:v>102.79594993591311</c:v>
                </c:pt>
                <c:pt idx="12855">
                  <c:v>102.66411399841311</c:v>
                </c:pt>
                <c:pt idx="12856">
                  <c:v>102.43340110778806</c:v>
                </c:pt>
                <c:pt idx="12857">
                  <c:v>102.63115501403809</c:v>
                </c:pt>
                <c:pt idx="12858">
                  <c:v>102.53227806091309</c:v>
                </c:pt>
                <c:pt idx="12859">
                  <c:v>102.36748313903809</c:v>
                </c:pt>
                <c:pt idx="12860">
                  <c:v>102.53227806091309</c:v>
                </c:pt>
                <c:pt idx="12861">
                  <c:v>102.33452415466309</c:v>
                </c:pt>
                <c:pt idx="12862">
                  <c:v>102.86186790466309</c:v>
                </c:pt>
                <c:pt idx="12863">
                  <c:v>102.69707298278806</c:v>
                </c:pt>
                <c:pt idx="12864">
                  <c:v>102.56523704528809</c:v>
                </c:pt>
                <c:pt idx="12865">
                  <c:v>102.59819602966309</c:v>
                </c:pt>
                <c:pt idx="12866">
                  <c:v>102.82890892028806</c:v>
                </c:pt>
                <c:pt idx="12867">
                  <c:v>102.63115501403809</c:v>
                </c:pt>
                <c:pt idx="12868">
                  <c:v>102.76299095153809</c:v>
                </c:pt>
                <c:pt idx="12869">
                  <c:v>102.56523704528809</c:v>
                </c:pt>
                <c:pt idx="12870">
                  <c:v>102.73003196716309</c:v>
                </c:pt>
                <c:pt idx="12871">
                  <c:v>102.76299095153809</c:v>
                </c:pt>
                <c:pt idx="12872">
                  <c:v>102.73003196716309</c:v>
                </c:pt>
                <c:pt idx="12873">
                  <c:v>102.66411399841311</c:v>
                </c:pt>
                <c:pt idx="12874">
                  <c:v>102.53227806091309</c:v>
                </c:pt>
                <c:pt idx="12875">
                  <c:v>102.46636009216309</c:v>
                </c:pt>
                <c:pt idx="12876">
                  <c:v>102.63115501403809</c:v>
                </c:pt>
                <c:pt idx="12877">
                  <c:v>102.63115501403809</c:v>
                </c:pt>
                <c:pt idx="12878">
                  <c:v>102.82890892028806</c:v>
                </c:pt>
                <c:pt idx="12879">
                  <c:v>102.89482688903811</c:v>
                </c:pt>
                <c:pt idx="12880">
                  <c:v>102.79594993591311</c:v>
                </c:pt>
                <c:pt idx="12881">
                  <c:v>102.56523704528809</c:v>
                </c:pt>
                <c:pt idx="12882">
                  <c:v>102.69707298278806</c:v>
                </c:pt>
                <c:pt idx="12883">
                  <c:v>102.53227806091309</c:v>
                </c:pt>
                <c:pt idx="12884">
                  <c:v>102.53227615356438</c:v>
                </c:pt>
                <c:pt idx="12885">
                  <c:v>102.53227806091309</c:v>
                </c:pt>
                <c:pt idx="12886">
                  <c:v>102.66411399841311</c:v>
                </c:pt>
                <c:pt idx="12887">
                  <c:v>102.59819602966309</c:v>
                </c:pt>
                <c:pt idx="12888">
                  <c:v>102.53227806091309</c:v>
                </c:pt>
                <c:pt idx="12889">
                  <c:v>102.56523704528809</c:v>
                </c:pt>
                <c:pt idx="12890">
                  <c:v>102.53227806091309</c:v>
                </c:pt>
                <c:pt idx="12891">
                  <c:v>102.43340110778806</c:v>
                </c:pt>
                <c:pt idx="12892">
                  <c:v>102.73003196716309</c:v>
                </c:pt>
                <c:pt idx="12893">
                  <c:v>102.49931907653809</c:v>
                </c:pt>
                <c:pt idx="12894">
                  <c:v>102.73003196716309</c:v>
                </c:pt>
                <c:pt idx="12895">
                  <c:v>102.56523704528809</c:v>
                </c:pt>
                <c:pt idx="12896">
                  <c:v>102.43340110778806</c:v>
                </c:pt>
                <c:pt idx="12897">
                  <c:v>102.69707298278806</c:v>
                </c:pt>
                <c:pt idx="12898">
                  <c:v>102.82890892028806</c:v>
                </c:pt>
                <c:pt idx="12899">
                  <c:v>102.69707107543942</c:v>
                </c:pt>
                <c:pt idx="12900">
                  <c:v>102.66411399841311</c:v>
                </c:pt>
                <c:pt idx="12901">
                  <c:v>102.33452415466309</c:v>
                </c:pt>
                <c:pt idx="12902">
                  <c:v>102.26860618591311</c:v>
                </c:pt>
                <c:pt idx="12903">
                  <c:v>102.63115310668942</c:v>
                </c:pt>
                <c:pt idx="12904">
                  <c:v>102.66411399841311</c:v>
                </c:pt>
                <c:pt idx="12905">
                  <c:v>102.36748313903809</c:v>
                </c:pt>
                <c:pt idx="12906">
                  <c:v>102.63115310668942</c:v>
                </c:pt>
                <c:pt idx="12907">
                  <c:v>102.46636009216309</c:v>
                </c:pt>
                <c:pt idx="12908">
                  <c:v>102.53227806091309</c:v>
                </c:pt>
                <c:pt idx="12909">
                  <c:v>102.53227806091309</c:v>
                </c:pt>
                <c:pt idx="12910">
                  <c:v>102.40044212341306</c:v>
                </c:pt>
                <c:pt idx="12911">
                  <c:v>102.33452415466309</c:v>
                </c:pt>
                <c:pt idx="12912">
                  <c:v>102.59819602966309</c:v>
                </c:pt>
                <c:pt idx="12913">
                  <c:v>102.33452415466309</c:v>
                </c:pt>
                <c:pt idx="12914">
                  <c:v>102.40044212341306</c:v>
                </c:pt>
                <c:pt idx="12915">
                  <c:v>102.20268821716306</c:v>
                </c:pt>
                <c:pt idx="12916">
                  <c:v>102.43340110778806</c:v>
                </c:pt>
                <c:pt idx="12917">
                  <c:v>102.13677024841306</c:v>
                </c:pt>
                <c:pt idx="12918">
                  <c:v>102.33452415466309</c:v>
                </c:pt>
                <c:pt idx="12919">
                  <c:v>102.26860618591311</c:v>
                </c:pt>
                <c:pt idx="12920">
                  <c:v>102.20268821716306</c:v>
                </c:pt>
                <c:pt idx="12921">
                  <c:v>102.53227806091309</c:v>
                </c:pt>
                <c:pt idx="12922">
                  <c:v>102.46635818481445</c:v>
                </c:pt>
                <c:pt idx="12923">
                  <c:v>102.40044212341306</c:v>
                </c:pt>
                <c:pt idx="12924">
                  <c:v>102.33452415466309</c:v>
                </c:pt>
                <c:pt idx="12925">
                  <c:v>102.46636009216309</c:v>
                </c:pt>
                <c:pt idx="12926">
                  <c:v>102.53227806091309</c:v>
                </c:pt>
                <c:pt idx="12927">
                  <c:v>102.26860618591311</c:v>
                </c:pt>
                <c:pt idx="12928">
                  <c:v>102.49931907653809</c:v>
                </c:pt>
                <c:pt idx="12929">
                  <c:v>102.36748313903809</c:v>
                </c:pt>
                <c:pt idx="12930">
                  <c:v>102.43340110778806</c:v>
                </c:pt>
                <c:pt idx="12931">
                  <c:v>102.20268821716306</c:v>
                </c:pt>
                <c:pt idx="12932">
                  <c:v>102.36748123168942</c:v>
                </c:pt>
                <c:pt idx="12933">
                  <c:v>102.66411399841311</c:v>
                </c:pt>
                <c:pt idx="12934">
                  <c:v>102.56523704528809</c:v>
                </c:pt>
                <c:pt idx="12935">
                  <c:v>102.53227806091309</c:v>
                </c:pt>
                <c:pt idx="12936">
                  <c:v>102.56523704528809</c:v>
                </c:pt>
                <c:pt idx="12937">
                  <c:v>102.73003196716309</c:v>
                </c:pt>
                <c:pt idx="12938">
                  <c:v>102.43340110778806</c:v>
                </c:pt>
                <c:pt idx="12939">
                  <c:v>102.49931907653809</c:v>
                </c:pt>
                <c:pt idx="12940">
                  <c:v>102.63115501403809</c:v>
                </c:pt>
                <c:pt idx="12941">
                  <c:v>102.69707298278806</c:v>
                </c:pt>
                <c:pt idx="12942">
                  <c:v>102.43340110778806</c:v>
                </c:pt>
                <c:pt idx="12943">
                  <c:v>102.59819602966309</c:v>
                </c:pt>
                <c:pt idx="12944">
                  <c:v>102.56523704528809</c:v>
                </c:pt>
                <c:pt idx="12945">
                  <c:v>102.49931907653809</c:v>
                </c:pt>
                <c:pt idx="12946">
                  <c:v>102.43340110778806</c:v>
                </c:pt>
                <c:pt idx="12947">
                  <c:v>102.43339920043945</c:v>
                </c:pt>
                <c:pt idx="12948">
                  <c:v>102.36748313903809</c:v>
                </c:pt>
                <c:pt idx="12949">
                  <c:v>102.59819602966309</c:v>
                </c:pt>
                <c:pt idx="12950">
                  <c:v>102.26860618591311</c:v>
                </c:pt>
                <c:pt idx="12951">
                  <c:v>102.53227806091309</c:v>
                </c:pt>
                <c:pt idx="12952">
                  <c:v>102.20268821716306</c:v>
                </c:pt>
                <c:pt idx="12953">
                  <c:v>102.53227806091309</c:v>
                </c:pt>
                <c:pt idx="12954">
                  <c:v>102.43340110778806</c:v>
                </c:pt>
                <c:pt idx="12955">
                  <c:v>102.49931907653809</c:v>
                </c:pt>
                <c:pt idx="12956">
                  <c:v>102.23564720153809</c:v>
                </c:pt>
                <c:pt idx="12957">
                  <c:v>102.33452415466309</c:v>
                </c:pt>
                <c:pt idx="12958">
                  <c:v>102.53227806091309</c:v>
                </c:pt>
                <c:pt idx="12959">
                  <c:v>102.46636009216309</c:v>
                </c:pt>
                <c:pt idx="12960">
                  <c:v>102.36748313903809</c:v>
                </c:pt>
                <c:pt idx="12961">
                  <c:v>102.26860618591311</c:v>
                </c:pt>
                <c:pt idx="12962">
                  <c:v>102.59819602966309</c:v>
                </c:pt>
                <c:pt idx="12963">
                  <c:v>102.36748313903809</c:v>
                </c:pt>
                <c:pt idx="12964">
                  <c:v>102.33452415466309</c:v>
                </c:pt>
                <c:pt idx="12965">
                  <c:v>102.46636009216309</c:v>
                </c:pt>
                <c:pt idx="12966">
                  <c:v>102.40044212341306</c:v>
                </c:pt>
                <c:pt idx="12967">
                  <c:v>102.49931907653809</c:v>
                </c:pt>
                <c:pt idx="12968">
                  <c:v>102.36748313903809</c:v>
                </c:pt>
                <c:pt idx="12969">
                  <c:v>102.49931907653809</c:v>
                </c:pt>
                <c:pt idx="12970">
                  <c:v>102.49931907653809</c:v>
                </c:pt>
                <c:pt idx="12971">
                  <c:v>102.20268821716306</c:v>
                </c:pt>
                <c:pt idx="12972">
                  <c:v>102.46636009216309</c:v>
                </c:pt>
                <c:pt idx="12973">
                  <c:v>102.36748313903809</c:v>
                </c:pt>
                <c:pt idx="12974">
                  <c:v>102.30156326293948</c:v>
                </c:pt>
                <c:pt idx="12975">
                  <c:v>102.26860618591311</c:v>
                </c:pt>
                <c:pt idx="12976">
                  <c:v>102.43340110778806</c:v>
                </c:pt>
                <c:pt idx="12977">
                  <c:v>102.40044212341306</c:v>
                </c:pt>
                <c:pt idx="12978">
                  <c:v>102.20268821716306</c:v>
                </c:pt>
                <c:pt idx="12979">
                  <c:v>102.33452415466309</c:v>
                </c:pt>
                <c:pt idx="12980">
                  <c:v>102.26860618591311</c:v>
                </c:pt>
                <c:pt idx="12981">
                  <c:v>102.30156517028809</c:v>
                </c:pt>
                <c:pt idx="12982">
                  <c:v>102.07085227966306</c:v>
                </c:pt>
                <c:pt idx="12983">
                  <c:v>102.43339920043945</c:v>
                </c:pt>
                <c:pt idx="12984">
                  <c:v>102.46635818481445</c:v>
                </c:pt>
                <c:pt idx="12985">
                  <c:v>102.33452415466309</c:v>
                </c:pt>
                <c:pt idx="12986">
                  <c:v>102.53227615356438</c:v>
                </c:pt>
                <c:pt idx="12987">
                  <c:v>102.30156517028809</c:v>
                </c:pt>
                <c:pt idx="12988">
                  <c:v>102.49931907653809</c:v>
                </c:pt>
                <c:pt idx="12989">
                  <c:v>102.16972923278806</c:v>
                </c:pt>
                <c:pt idx="12990">
                  <c:v>102.36748313903809</c:v>
                </c:pt>
                <c:pt idx="12991">
                  <c:v>102.46636009216309</c:v>
                </c:pt>
                <c:pt idx="12992">
                  <c:v>102.40044212341306</c:v>
                </c:pt>
                <c:pt idx="12993">
                  <c:v>102.20268630981445</c:v>
                </c:pt>
                <c:pt idx="12994">
                  <c:v>102.23564720153809</c:v>
                </c:pt>
                <c:pt idx="12995">
                  <c:v>102.13677024841306</c:v>
                </c:pt>
                <c:pt idx="12996">
                  <c:v>102.10381126403809</c:v>
                </c:pt>
                <c:pt idx="12997">
                  <c:v>102.46635818481445</c:v>
                </c:pt>
                <c:pt idx="12998">
                  <c:v>102.30156517028809</c:v>
                </c:pt>
                <c:pt idx="12999">
                  <c:v>102.43339920043945</c:v>
                </c:pt>
                <c:pt idx="13000">
                  <c:v>102.36748123168942</c:v>
                </c:pt>
                <c:pt idx="13001">
                  <c:v>102.36748313903809</c:v>
                </c:pt>
                <c:pt idx="13002">
                  <c:v>102.40044212341306</c:v>
                </c:pt>
                <c:pt idx="13003">
                  <c:v>102.30156517028809</c:v>
                </c:pt>
                <c:pt idx="13004">
                  <c:v>102.36748123168942</c:v>
                </c:pt>
                <c:pt idx="13005">
                  <c:v>102.20268630981445</c:v>
                </c:pt>
                <c:pt idx="13006">
                  <c:v>102.33452415466309</c:v>
                </c:pt>
                <c:pt idx="13007">
                  <c:v>102.23564529418945</c:v>
                </c:pt>
                <c:pt idx="13008">
                  <c:v>102.36748313903809</c:v>
                </c:pt>
                <c:pt idx="13009">
                  <c:v>102.16972923278806</c:v>
                </c:pt>
                <c:pt idx="13010">
                  <c:v>102.26860427856445</c:v>
                </c:pt>
                <c:pt idx="13011">
                  <c:v>102.10380935668938</c:v>
                </c:pt>
                <c:pt idx="13012">
                  <c:v>102.26860618591311</c:v>
                </c:pt>
                <c:pt idx="13013">
                  <c:v>102.20268821716306</c:v>
                </c:pt>
                <c:pt idx="13014">
                  <c:v>102.33452415466309</c:v>
                </c:pt>
                <c:pt idx="13015">
                  <c:v>102.10381126403809</c:v>
                </c:pt>
                <c:pt idx="13016">
                  <c:v>102.23564720153809</c:v>
                </c:pt>
                <c:pt idx="13017">
                  <c:v>102.20268821716306</c:v>
                </c:pt>
                <c:pt idx="13018">
                  <c:v>102.10381126403809</c:v>
                </c:pt>
                <c:pt idx="13019">
                  <c:v>102.23564720153809</c:v>
                </c:pt>
                <c:pt idx="13020">
                  <c:v>102.26860618591311</c:v>
                </c:pt>
                <c:pt idx="13021">
                  <c:v>102.13677024841306</c:v>
                </c:pt>
                <c:pt idx="13022">
                  <c:v>102.16972732543942</c:v>
                </c:pt>
                <c:pt idx="13023">
                  <c:v>102.33452415466309</c:v>
                </c:pt>
                <c:pt idx="13024">
                  <c:v>102.10380935668938</c:v>
                </c:pt>
                <c:pt idx="13025">
                  <c:v>102.03789329528811</c:v>
                </c:pt>
                <c:pt idx="13026">
                  <c:v>102.16972923278806</c:v>
                </c:pt>
                <c:pt idx="13027">
                  <c:v>102.20268821716306</c:v>
                </c:pt>
                <c:pt idx="13028">
                  <c:v>102.13676834106442</c:v>
                </c:pt>
                <c:pt idx="13029">
                  <c:v>101.93901443481448</c:v>
                </c:pt>
                <c:pt idx="13030">
                  <c:v>102.20268821716306</c:v>
                </c:pt>
                <c:pt idx="13031">
                  <c:v>101.97197341918945</c:v>
                </c:pt>
                <c:pt idx="13032">
                  <c:v>102.10380935668938</c:v>
                </c:pt>
                <c:pt idx="13033">
                  <c:v>102.00493431091309</c:v>
                </c:pt>
                <c:pt idx="13034">
                  <c:v>102.07085227966306</c:v>
                </c:pt>
                <c:pt idx="13035">
                  <c:v>102.07085227966306</c:v>
                </c:pt>
                <c:pt idx="13036">
                  <c:v>102.20268821716306</c:v>
                </c:pt>
                <c:pt idx="13037">
                  <c:v>102.10380935668938</c:v>
                </c:pt>
                <c:pt idx="13038">
                  <c:v>102.10381126403809</c:v>
                </c:pt>
                <c:pt idx="13039">
                  <c:v>102.13677024841306</c:v>
                </c:pt>
                <c:pt idx="13040">
                  <c:v>102.20268821716306</c:v>
                </c:pt>
                <c:pt idx="13041">
                  <c:v>102.16972923278806</c:v>
                </c:pt>
                <c:pt idx="13042">
                  <c:v>102.16972923278806</c:v>
                </c:pt>
                <c:pt idx="13043">
                  <c:v>102.20268821716306</c:v>
                </c:pt>
                <c:pt idx="13044">
                  <c:v>102.36748313903809</c:v>
                </c:pt>
                <c:pt idx="13045">
                  <c:v>102.30156517028809</c:v>
                </c:pt>
                <c:pt idx="13046">
                  <c:v>102.20268821716306</c:v>
                </c:pt>
                <c:pt idx="13047">
                  <c:v>102.10381126403809</c:v>
                </c:pt>
                <c:pt idx="13048">
                  <c:v>102.46636009216309</c:v>
                </c:pt>
                <c:pt idx="13049">
                  <c:v>102.20268821716306</c:v>
                </c:pt>
                <c:pt idx="13050">
                  <c:v>102.16972923278806</c:v>
                </c:pt>
                <c:pt idx="13051">
                  <c:v>102.26860618591311</c:v>
                </c:pt>
                <c:pt idx="13052">
                  <c:v>102.10381126403809</c:v>
                </c:pt>
                <c:pt idx="13053">
                  <c:v>101.97197341918945</c:v>
                </c:pt>
                <c:pt idx="13054">
                  <c:v>102.13677024841306</c:v>
                </c:pt>
                <c:pt idx="13055">
                  <c:v>102.13676834106442</c:v>
                </c:pt>
                <c:pt idx="13056">
                  <c:v>102.23564720153809</c:v>
                </c:pt>
                <c:pt idx="13057">
                  <c:v>102.20268821716306</c:v>
                </c:pt>
                <c:pt idx="13058">
                  <c:v>102.07085037231442</c:v>
                </c:pt>
                <c:pt idx="13059">
                  <c:v>102.07085037231442</c:v>
                </c:pt>
                <c:pt idx="13060">
                  <c:v>102.00493431091309</c:v>
                </c:pt>
                <c:pt idx="13061">
                  <c:v>102.07085227966306</c:v>
                </c:pt>
                <c:pt idx="13062">
                  <c:v>101.93901634216309</c:v>
                </c:pt>
                <c:pt idx="13063">
                  <c:v>102.20268821716306</c:v>
                </c:pt>
                <c:pt idx="13064">
                  <c:v>102.13676834106442</c:v>
                </c:pt>
                <c:pt idx="13065">
                  <c:v>102.30156517028809</c:v>
                </c:pt>
                <c:pt idx="13066">
                  <c:v>102.23564720153809</c:v>
                </c:pt>
                <c:pt idx="13067">
                  <c:v>102.20268821716306</c:v>
                </c:pt>
                <c:pt idx="13068">
                  <c:v>102.03789329528811</c:v>
                </c:pt>
                <c:pt idx="13069">
                  <c:v>102.23564720153809</c:v>
                </c:pt>
                <c:pt idx="13070">
                  <c:v>102.13677024841306</c:v>
                </c:pt>
                <c:pt idx="13071">
                  <c:v>101.93901634216309</c:v>
                </c:pt>
                <c:pt idx="13072">
                  <c:v>102.13677024841306</c:v>
                </c:pt>
                <c:pt idx="13073">
                  <c:v>102.20268821716306</c:v>
                </c:pt>
                <c:pt idx="13074">
                  <c:v>102.13677024841306</c:v>
                </c:pt>
                <c:pt idx="13075">
                  <c:v>102.26860618591311</c:v>
                </c:pt>
                <c:pt idx="13076">
                  <c:v>102.03789329528811</c:v>
                </c:pt>
                <c:pt idx="13077">
                  <c:v>102.16972923278806</c:v>
                </c:pt>
                <c:pt idx="13078">
                  <c:v>101.93901634216309</c:v>
                </c:pt>
                <c:pt idx="13079">
                  <c:v>101.77422142028811</c:v>
                </c:pt>
                <c:pt idx="13080">
                  <c:v>101.93901634216309</c:v>
                </c:pt>
                <c:pt idx="13081">
                  <c:v>101.93901634216309</c:v>
                </c:pt>
                <c:pt idx="13082">
                  <c:v>102.13677024841306</c:v>
                </c:pt>
                <c:pt idx="13083">
                  <c:v>101.87309837341303</c:v>
                </c:pt>
                <c:pt idx="13084">
                  <c:v>101.93901634216309</c:v>
                </c:pt>
                <c:pt idx="13085">
                  <c:v>101.97197341918945</c:v>
                </c:pt>
                <c:pt idx="13086">
                  <c:v>101.93901634216309</c:v>
                </c:pt>
                <c:pt idx="13087">
                  <c:v>101.77421951293945</c:v>
                </c:pt>
                <c:pt idx="13088">
                  <c:v>102.07085227966306</c:v>
                </c:pt>
                <c:pt idx="13089">
                  <c:v>101.93901634216309</c:v>
                </c:pt>
                <c:pt idx="13090">
                  <c:v>101.84013748168945</c:v>
                </c:pt>
                <c:pt idx="13091">
                  <c:v>101.97197341918945</c:v>
                </c:pt>
                <c:pt idx="13092">
                  <c:v>102.10381126403809</c:v>
                </c:pt>
                <c:pt idx="13093">
                  <c:v>102.00493431091309</c:v>
                </c:pt>
                <c:pt idx="13094">
                  <c:v>102.03789138793945</c:v>
                </c:pt>
                <c:pt idx="13095">
                  <c:v>101.90605545043945</c:v>
                </c:pt>
                <c:pt idx="13096">
                  <c:v>101.87309646606442</c:v>
                </c:pt>
                <c:pt idx="13097">
                  <c:v>101.93901443481448</c:v>
                </c:pt>
                <c:pt idx="13098">
                  <c:v>101.84013748168945</c:v>
                </c:pt>
                <c:pt idx="13099">
                  <c:v>101.84013748168945</c:v>
                </c:pt>
                <c:pt idx="13100">
                  <c:v>102.00493431091309</c:v>
                </c:pt>
                <c:pt idx="13101">
                  <c:v>101.77421951293945</c:v>
                </c:pt>
                <c:pt idx="13102">
                  <c:v>101.87309646606442</c:v>
                </c:pt>
                <c:pt idx="13103">
                  <c:v>101.87309646606442</c:v>
                </c:pt>
                <c:pt idx="13104">
                  <c:v>101.70830154418942</c:v>
                </c:pt>
                <c:pt idx="13105">
                  <c:v>101.80718040466309</c:v>
                </c:pt>
                <c:pt idx="13106">
                  <c:v>102.03789329528811</c:v>
                </c:pt>
                <c:pt idx="13107">
                  <c:v>101.93901443481448</c:v>
                </c:pt>
                <c:pt idx="13108">
                  <c:v>101.70830154418942</c:v>
                </c:pt>
                <c:pt idx="13109">
                  <c:v>101.84013748168945</c:v>
                </c:pt>
                <c:pt idx="13110">
                  <c:v>101.77421951293945</c:v>
                </c:pt>
                <c:pt idx="13111">
                  <c:v>101.90605545043945</c:v>
                </c:pt>
                <c:pt idx="13112">
                  <c:v>101.87309646606442</c:v>
                </c:pt>
                <c:pt idx="13113">
                  <c:v>101.84013748168945</c:v>
                </c:pt>
                <c:pt idx="13114">
                  <c:v>101.90605545043945</c:v>
                </c:pt>
                <c:pt idx="13115">
                  <c:v>101.87309646606442</c:v>
                </c:pt>
                <c:pt idx="13116">
                  <c:v>101.64238357543942</c:v>
                </c:pt>
                <c:pt idx="13117">
                  <c:v>101.74126052856448</c:v>
                </c:pt>
                <c:pt idx="13118">
                  <c:v>101.67534255981438</c:v>
                </c:pt>
                <c:pt idx="13119">
                  <c:v>101.87309646606442</c:v>
                </c:pt>
                <c:pt idx="13120">
                  <c:v>101.80717849731445</c:v>
                </c:pt>
                <c:pt idx="13121">
                  <c:v>101.90605545043945</c:v>
                </c:pt>
                <c:pt idx="13122">
                  <c:v>101.93901634216309</c:v>
                </c:pt>
                <c:pt idx="13123">
                  <c:v>102.03789329528811</c:v>
                </c:pt>
                <c:pt idx="13124">
                  <c:v>102.03789138793945</c:v>
                </c:pt>
                <c:pt idx="13125">
                  <c:v>101.93901443481448</c:v>
                </c:pt>
                <c:pt idx="13126">
                  <c:v>101.97197341918945</c:v>
                </c:pt>
                <c:pt idx="13127">
                  <c:v>102.07085037231442</c:v>
                </c:pt>
                <c:pt idx="13128">
                  <c:v>102.07085037231442</c:v>
                </c:pt>
                <c:pt idx="13129">
                  <c:v>101.84013748168945</c:v>
                </c:pt>
                <c:pt idx="13130">
                  <c:v>102.03789138793945</c:v>
                </c:pt>
                <c:pt idx="13131">
                  <c:v>101.97197341918945</c:v>
                </c:pt>
                <c:pt idx="13132">
                  <c:v>102.16972923278806</c:v>
                </c:pt>
                <c:pt idx="13133">
                  <c:v>101.97197341918945</c:v>
                </c:pt>
                <c:pt idx="13134">
                  <c:v>102.13676834106442</c:v>
                </c:pt>
                <c:pt idx="13135">
                  <c:v>102.10381126403809</c:v>
                </c:pt>
                <c:pt idx="13136">
                  <c:v>102.30156326293948</c:v>
                </c:pt>
                <c:pt idx="13137">
                  <c:v>102.23564529418945</c:v>
                </c:pt>
                <c:pt idx="13138">
                  <c:v>101.90605545043945</c:v>
                </c:pt>
                <c:pt idx="13139">
                  <c:v>101.97197341918945</c:v>
                </c:pt>
                <c:pt idx="13140">
                  <c:v>102.20268821716306</c:v>
                </c:pt>
                <c:pt idx="13141">
                  <c:v>101.93901443481448</c:v>
                </c:pt>
                <c:pt idx="13142">
                  <c:v>102.00493431091309</c:v>
                </c:pt>
                <c:pt idx="13143">
                  <c:v>102.16972923278806</c:v>
                </c:pt>
                <c:pt idx="13144">
                  <c:v>102.10380935668938</c:v>
                </c:pt>
                <c:pt idx="13145">
                  <c:v>102.03789329528811</c:v>
                </c:pt>
                <c:pt idx="13146">
                  <c:v>101.93901443481448</c:v>
                </c:pt>
                <c:pt idx="13147">
                  <c:v>101.97197341918945</c:v>
                </c:pt>
                <c:pt idx="13148">
                  <c:v>102.07085037231442</c:v>
                </c:pt>
                <c:pt idx="13149">
                  <c:v>101.93901443481448</c:v>
                </c:pt>
                <c:pt idx="13150">
                  <c:v>101.77421951293945</c:v>
                </c:pt>
                <c:pt idx="13151">
                  <c:v>101.93901443481448</c:v>
                </c:pt>
                <c:pt idx="13152">
                  <c:v>101.97197341918945</c:v>
                </c:pt>
                <c:pt idx="13153">
                  <c:v>101.90605545043945</c:v>
                </c:pt>
                <c:pt idx="13154">
                  <c:v>102.07085037231442</c:v>
                </c:pt>
                <c:pt idx="13155">
                  <c:v>101.74126243591314</c:v>
                </c:pt>
                <c:pt idx="13156">
                  <c:v>101.97197341918945</c:v>
                </c:pt>
                <c:pt idx="13157">
                  <c:v>101.97197341918945</c:v>
                </c:pt>
                <c:pt idx="13158">
                  <c:v>101.80717849731445</c:v>
                </c:pt>
                <c:pt idx="13159">
                  <c:v>101.84013748168945</c:v>
                </c:pt>
                <c:pt idx="13160">
                  <c:v>101.74126052856448</c:v>
                </c:pt>
                <c:pt idx="13161">
                  <c:v>101.87309646606442</c:v>
                </c:pt>
                <c:pt idx="13162">
                  <c:v>101.93901443481448</c:v>
                </c:pt>
                <c:pt idx="13163">
                  <c:v>101.84013748168945</c:v>
                </c:pt>
                <c:pt idx="13164">
                  <c:v>101.87309646606442</c:v>
                </c:pt>
                <c:pt idx="13165">
                  <c:v>101.87309646606442</c:v>
                </c:pt>
                <c:pt idx="13166">
                  <c:v>102.00493431091309</c:v>
                </c:pt>
                <c:pt idx="13167">
                  <c:v>102.00493240356442</c:v>
                </c:pt>
                <c:pt idx="13168">
                  <c:v>101.90605545043945</c:v>
                </c:pt>
                <c:pt idx="13169">
                  <c:v>102.07085227966306</c:v>
                </c:pt>
                <c:pt idx="13170">
                  <c:v>102.00493240356442</c:v>
                </c:pt>
                <c:pt idx="13171">
                  <c:v>101.90605545043945</c:v>
                </c:pt>
                <c:pt idx="13172">
                  <c:v>101.90605735778806</c:v>
                </c:pt>
                <c:pt idx="13173">
                  <c:v>102.07085037231442</c:v>
                </c:pt>
                <c:pt idx="13174">
                  <c:v>102.13677024841306</c:v>
                </c:pt>
                <c:pt idx="13175">
                  <c:v>101.97197341918945</c:v>
                </c:pt>
                <c:pt idx="13176">
                  <c:v>101.84013748168945</c:v>
                </c:pt>
                <c:pt idx="13177">
                  <c:v>101.93901443481448</c:v>
                </c:pt>
                <c:pt idx="13178">
                  <c:v>101.90605545043945</c:v>
                </c:pt>
                <c:pt idx="13179">
                  <c:v>101.93901443481448</c:v>
                </c:pt>
                <c:pt idx="13180">
                  <c:v>101.84013748168945</c:v>
                </c:pt>
                <c:pt idx="13181">
                  <c:v>101.97197341918945</c:v>
                </c:pt>
                <c:pt idx="13182">
                  <c:v>101.93901443481448</c:v>
                </c:pt>
                <c:pt idx="13183">
                  <c:v>102.07085227966306</c:v>
                </c:pt>
                <c:pt idx="13184">
                  <c:v>101.87309646606442</c:v>
                </c:pt>
                <c:pt idx="13185">
                  <c:v>101.84013748168945</c:v>
                </c:pt>
                <c:pt idx="13186">
                  <c:v>101.84013748168945</c:v>
                </c:pt>
                <c:pt idx="13187">
                  <c:v>101.80717849731445</c:v>
                </c:pt>
                <c:pt idx="13188">
                  <c:v>101.90605545043945</c:v>
                </c:pt>
                <c:pt idx="13189">
                  <c:v>101.93901443481448</c:v>
                </c:pt>
                <c:pt idx="13190">
                  <c:v>101.90605545043945</c:v>
                </c:pt>
                <c:pt idx="13191">
                  <c:v>101.93901443481448</c:v>
                </c:pt>
                <c:pt idx="13192">
                  <c:v>101.84013748168945</c:v>
                </c:pt>
                <c:pt idx="13193">
                  <c:v>101.80717849731445</c:v>
                </c:pt>
                <c:pt idx="13194">
                  <c:v>101.80717849731445</c:v>
                </c:pt>
                <c:pt idx="13195">
                  <c:v>101.77421951293945</c:v>
                </c:pt>
                <c:pt idx="13196">
                  <c:v>101.90605545043945</c:v>
                </c:pt>
                <c:pt idx="13197">
                  <c:v>101.77421951293945</c:v>
                </c:pt>
                <c:pt idx="13198">
                  <c:v>101.74126052856448</c:v>
                </c:pt>
                <c:pt idx="13199">
                  <c:v>101.90605545043945</c:v>
                </c:pt>
                <c:pt idx="13200">
                  <c:v>101.93901443481448</c:v>
                </c:pt>
                <c:pt idx="13201">
                  <c:v>101.93901443481448</c:v>
                </c:pt>
                <c:pt idx="13202">
                  <c:v>101.97197341918945</c:v>
                </c:pt>
                <c:pt idx="13203">
                  <c:v>101.84013748168945</c:v>
                </c:pt>
                <c:pt idx="13204">
                  <c:v>101.90605545043945</c:v>
                </c:pt>
                <c:pt idx="13205">
                  <c:v>101.87309646606442</c:v>
                </c:pt>
                <c:pt idx="13206">
                  <c:v>101.90605545043945</c:v>
                </c:pt>
                <c:pt idx="13207">
                  <c:v>101.87309646606442</c:v>
                </c:pt>
                <c:pt idx="13208">
                  <c:v>101.80717849731445</c:v>
                </c:pt>
                <c:pt idx="13209">
                  <c:v>101.84013748168945</c:v>
                </c:pt>
                <c:pt idx="13210">
                  <c:v>101.87309646606442</c:v>
                </c:pt>
                <c:pt idx="13211">
                  <c:v>101.70830154418942</c:v>
                </c:pt>
                <c:pt idx="13212">
                  <c:v>101.80717849731445</c:v>
                </c:pt>
                <c:pt idx="13213">
                  <c:v>101.77421951293945</c:v>
                </c:pt>
                <c:pt idx="13214">
                  <c:v>101.90605545043945</c:v>
                </c:pt>
                <c:pt idx="13215">
                  <c:v>101.80717849731445</c:v>
                </c:pt>
                <c:pt idx="13216">
                  <c:v>101.77421951293945</c:v>
                </c:pt>
                <c:pt idx="13217">
                  <c:v>101.93901443481448</c:v>
                </c:pt>
                <c:pt idx="13218">
                  <c:v>101.84013748168945</c:v>
                </c:pt>
                <c:pt idx="13219">
                  <c:v>102.13676834106442</c:v>
                </c:pt>
                <c:pt idx="13220">
                  <c:v>101.90605545043945</c:v>
                </c:pt>
                <c:pt idx="13221">
                  <c:v>101.93901443481448</c:v>
                </c:pt>
                <c:pt idx="13222">
                  <c:v>101.93901443481448</c:v>
                </c:pt>
                <c:pt idx="13223">
                  <c:v>102.07085227966306</c:v>
                </c:pt>
                <c:pt idx="13224">
                  <c:v>102.10380935668938</c:v>
                </c:pt>
                <c:pt idx="13225">
                  <c:v>102.03789329528811</c:v>
                </c:pt>
                <c:pt idx="13226">
                  <c:v>101.93901634216309</c:v>
                </c:pt>
                <c:pt idx="13227">
                  <c:v>101.93901443481448</c:v>
                </c:pt>
                <c:pt idx="13228">
                  <c:v>101.74126052856448</c:v>
                </c:pt>
                <c:pt idx="13229">
                  <c:v>101.80717849731445</c:v>
                </c:pt>
                <c:pt idx="13230">
                  <c:v>102.00493240356442</c:v>
                </c:pt>
                <c:pt idx="13231">
                  <c:v>101.87309646606442</c:v>
                </c:pt>
                <c:pt idx="13232">
                  <c:v>101.90605545043945</c:v>
                </c:pt>
                <c:pt idx="13233">
                  <c:v>101.84013748168945</c:v>
                </c:pt>
                <c:pt idx="13234">
                  <c:v>101.70830154418942</c:v>
                </c:pt>
                <c:pt idx="13235">
                  <c:v>101.70830154418942</c:v>
                </c:pt>
                <c:pt idx="13236">
                  <c:v>101.84013748168945</c:v>
                </c:pt>
                <c:pt idx="13237">
                  <c:v>101.67534255981438</c:v>
                </c:pt>
                <c:pt idx="13238">
                  <c:v>101.54350662231448</c:v>
                </c:pt>
                <c:pt idx="13239">
                  <c:v>101.57646560668942</c:v>
                </c:pt>
                <c:pt idx="13240">
                  <c:v>101.77421951293945</c:v>
                </c:pt>
                <c:pt idx="13241">
                  <c:v>101.80717849731445</c:v>
                </c:pt>
                <c:pt idx="13242">
                  <c:v>101.67534255981438</c:v>
                </c:pt>
                <c:pt idx="13243">
                  <c:v>101.77421951293945</c:v>
                </c:pt>
                <c:pt idx="13244">
                  <c:v>101.87309646606442</c:v>
                </c:pt>
                <c:pt idx="13245">
                  <c:v>101.67534255981438</c:v>
                </c:pt>
                <c:pt idx="13246">
                  <c:v>101.70830154418942</c:v>
                </c:pt>
                <c:pt idx="13247">
                  <c:v>101.77421951293945</c:v>
                </c:pt>
                <c:pt idx="13248">
                  <c:v>101.70830154418942</c:v>
                </c:pt>
                <c:pt idx="13249">
                  <c:v>101.74126052856448</c:v>
                </c:pt>
                <c:pt idx="13250">
                  <c:v>101.70830154418942</c:v>
                </c:pt>
                <c:pt idx="13251">
                  <c:v>101.74126052856448</c:v>
                </c:pt>
                <c:pt idx="13252">
                  <c:v>101.57646560668942</c:v>
                </c:pt>
                <c:pt idx="13253">
                  <c:v>101.60942459106445</c:v>
                </c:pt>
                <c:pt idx="13254">
                  <c:v>101.67534255981438</c:v>
                </c:pt>
                <c:pt idx="13255">
                  <c:v>101.64238357543942</c:v>
                </c:pt>
                <c:pt idx="13256">
                  <c:v>101.34575271606438</c:v>
                </c:pt>
                <c:pt idx="13257">
                  <c:v>101.57646560668942</c:v>
                </c:pt>
                <c:pt idx="13258">
                  <c:v>101.67534255981438</c:v>
                </c:pt>
                <c:pt idx="13259">
                  <c:v>101.87309646606442</c:v>
                </c:pt>
                <c:pt idx="13260">
                  <c:v>101.57646560668942</c:v>
                </c:pt>
                <c:pt idx="13261">
                  <c:v>101.67534255981438</c:v>
                </c:pt>
                <c:pt idx="13262">
                  <c:v>101.84013748168945</c:v>
                </c:pt>
                <c:pt idx="13263">
                  <c:v>101.64238357543942</c:v>
                </c:pt>
                <c:pt idx="13264">
                  <c:v>101.57646560668942</c:v>
                </c:pt>
                <c:pt idx="13265">
                  <c:v>101.60942459106445</c:v>
                </c:pt>
                <c:pt idx="13266">
                  <c:v>101.80717849731445</c:v>
                </c:pt>
                <c:pt idx="13267">
                  <c:v>101.84013748168945</c:v>
                </c:pt>
                <c:pt idx="13268">
                  <c:v>101.64238357543942</c:v>
                </c:pt>
                <c:pt idx="13269">
                  <c:v>101.64238357543942</c:v>
                </c:pt>
                <c:pt idx="13270">
                  <c:v>101.74126052856448</c:v>
                </c:pt>
                <c:pt idx="13271">
                  <c:v>101.67534255981438</c:v>
                </c:pt>
                <c:pt idx="13272">
                  <c:v>101.77421951293945</c:v>
                </c:pt>
                <c:pt idx="13273">
                  <c:v>101.70830154418942</c:v>
                </c:pt>
                <c:pt idx="13274">
                  <c:v>101.64238357543942</c:v>
                </c:pt>
                <c:pt idx="13275">
                  <c:v>101.80717849731445</c:v>
                </c:pt>
                <c:pt idx="13276">
                  <c:v>101.70830154418942</c:v>
                </c:pt>
                <c:pt idx="13277">
                  <c:v>101.80717849731445</c:v>
                </c:pt>
                <c:pt idx="13278">
                  <c:v>101.87309837341303</c:v>
                </c:pt>
                <c:pt idx="13279">
                  <c:v>101.87309646606442</c:v>
                </c:pt>
                <c:pt idx="13280">
                  <c:v>101.77421951293945</c:v>
                </c:pt>
                <c:pt idx="13281">
                  <c:v>101.60942459106445</c:v>
                </c:pt>
                <c:pt idx="13282">
                  <c:v>101.70830154418942</c:v>
                </c:pt>
                <c:pt idx="13283">
                  <c:v>101.84013748168945</c:v>
                </c:pt>
                <c:pt idx="13284">
                  <c:v>101.70830154418942</c:v>
                </c:pt>
                <c:pt idx="13285">
                  <c:v>101.70830154418942</c:v>
                </c:pt>
                <c:pt idx="13286">
                  <c:v>101.70830154418942</c:v>
                </c:pt>
                <c:pt idx="13287">
                  <c:v>101.60942459106445</c:v>
                </c:pt>
                <c:pt idx="13288">
                  <c:v>101.74126052856448</c:v>
                </c:pt>
                <c:pt idx="13289">
                  <c:v>101.67534255981438</c:v>
                </c:pt>
                <c:pt idx="13290">
                  <c:v>101.87309646606442</c:v>
                </c:pt>
                <c:pt idx="13291">
                  <c:v>101.67534255981438</c:v>
                </c:pt>
                <c:pt idx="13292">
                  <c:v>101.67534255981438</c:v>
                </c:pt>
                <c:pt idx="13293">
                  <c:v>101.67534255981438</c:v>
                </c:pt>
                <c:pt idx="13294">
                  <c:v>101.51054763793945</c:v>
                </c:pt>
                <c:pt idx="13295">
                  <c:v>101.74126052856448</c:v>
                </c:pt>
                <c:pt idx="13296">
                  <c:v>101.70830154418942</c:v>
                </c:pt>
                <c:pt idx="13297">
                  <c:v>101.57646560668942</c:v>
                </c:pt>
                <c:pt idx="13298">
                  <c:v>101.51054763793945</c:v>
                </c:pt>
                <c:pt idx="13299">
                  <c:v>101.64238357543942</c:v>
                </c:pt>
                <c:pt idx="13300">
                  <c:v>101.60942459106445</c:v>
                </c:pt>
                <c:pt idx="13301">
                  <c:v>101.51054763793945</c:v>
                </c:pt>
                <c:pt idx="13302">
                  <c:v>101.60942459106445</c:v>
                </c:pt>
                <c:pt idx="13303">
                  <c:v>101.74126052856448</c:v>
                </c:pt>
                <c:pt idx="13304">
                  <c:v>101.47758865356442</c:v>
                </c:pt>
                <c:pt idx="13305">
                  <c:v>101.87309646606442</c:v>
                </c:pt>
                <c:pt idx="13306">
                  <c:v>101.51054763793945</c:v>
                </c:pt>
                <c:pt idx="13307">
                  <c:v>101.64238357543942</c:v>
                </c:pt>
                <c:pt idx="13308">
                  <c:v>101.44462966918954</c:v>
                </c:pt>
                <c:pt idx="13309">
                  <c:v>101.51054763793945</c:v>
                </c:pt>
                <c:pt idx="13310">
                  <c:v>101.57646560668942</c:v>
                </c:pt>
                <c:pt idx="13311">
                  <c:v>101.51054763793945</c:v>
                </c:pt>
                <c:pt idx="13312">
                  <c:v>101.44462966918954</c:v>
                </c:pt>
                <c:pt idx="13313">
                  <c:v>101.67534255981438</c:v>
                </c:pt>
                <c:pt idx="13314">
                  <c:v>101.44462966918954</c:v>
                </c:pt>
                <c:pt idx="13315">
                  <c:v>101.41167068481451</c:v>
                </c:pt>
                <c:pt idx="13316">
                  <c:v>101.34575271606438</c:v>
                </c:pt>
                <c:pt idx="13317">
                  <c:v>101.34575271606438</c:v>
                </c:pt>
                <c:pt idx="13318">
                  <c:v>101.44462966918954</c:v>
                </c:pt>
                <c:pt idx="13319">
                  <c:v>101.37871170043938</c:v>
                </c:pt>
                <c:pt idx="13320">
                  <c:v>101.57646560668942</c:v>
                </c:pt>
                <c:pt idx="13321">
                  <c:v>101.44462966918954</c:v>
                </c:pt>
                <c:pt idx="13322">
                  <c:v>101.70830154418942</c:v>
                </c:pt>
                <c:pt idx="13323">
                  <c:v>101.51054763793945</c:v>
                </c:pt>
                <c:pt idx="13324">
                  <c:v>101.41167068481451</c:v>
                </c:pt>
                <c:pt idx="13325">
                  <c:v>101.51054763793945</c:v>
                </c:pt>
                <c:pt idx="13326">
                  <c:v>101.64238357543942</c:v>
                </c:pt>
                <c:pt idx="13327">
                  <c:v>101.54350662231448</c:v>
                </c:pt>
                <c:pt idx="13328">
                  <c:v>101.54350662231448</c:v>
                </c:pt>
                <c:pt idx="13329">
                  <c:v>101.64238357543942</c:v>
                </c:pt>
                <c:pt idx="13330">
                  <c:v>101.57646560668942</c:v>
                </c:pt>
                <c:pt idx="13331">
                  <c:v>101.57646560668942</c:v>
                </c:pt>
                <c:pt idx="13332">
                  <c:v>101.54350662231448</c:v>
                </c:pt>
                <c:pt idx="13333">
                  <c:v>101.64238357543942</c:v>
                </c:pt>
                <c:pt idx="13334">
                  <c:v>101.47758865356442</c:v>
                </c:pt>
                <c:pt idx="13335">
                  <c:v>101.54350662231448</c:v>
                </c:pt>
                <c:pt idx="13336">
                  <c:v>101.54350662231448</c:v>
                </c:pt>
                <c:pt idx="13337">
                  <c:v>101.31279373168942</c:v>
                </c:pt>
                <c:pt idx="13338">
                  <c:v>101.21391677856445</c:v>
                </c:pt>
                <c:pt idx="13339">
                  <c:v>101.37871170043938</c:v>
                </c:pt>
                <c:pt idx="13340">
                  <c:v>101.41167068481451</c:v>
                </c:pt>
                <c:pt idx="13341">
                  <c:v>101.44462966918954</c:v>
                </c:pt>
                <c:pt idx="13342">
                  <c:v>101.57646560668942</c:v>
                </c:pt>
                <c:pt idx="13343">
                  <c:v>101.60942459106445</c:v>
                </c:pt>
                <c:pt idx="13344">
                  <c:v>101.31279373168942</c:v>
                </c:pt>
                <c:pt idx="13345">
                  <c:v>101.70830154418942</c:v>
                </c:pt>
                <c:pt idx="13346">
                  <c:v>101.70830154418942</c:v>
                </c:pt>
                <c:pt idx="13347">
                  <c:v>101.67534255981438</c:v>
                </c:pt>
                <c:pt idx="13348">
                  <c:v>101.64238357543942</c:v>
                </c:pt>
                <c:pt idx="13349">
                  <c:v>101.67534255981438</c:v>
                </c:pt>
                <c:pt idx="13350">
                  <c:v>101.64238357543942</c:v>
                </c:pt>
                <c:pt idx="13351">
                  <c:v>101.57646560668942</c:v>
                </c:pt>
                <c:pt idx="13352">
                  <c:v>101.70830154418942</c:v>
                </c:pt>
                <c:pt idx="13353">
                  <c:v>101.41167068481451</c:v>
                </c:pt>
                <c:pt idx="13354">
                  <c:v>101.57646560668942</c:v>
                </c:pt>
                <c:pt idx="13355">
                  <c:v>101.60942459106445</c:v>
                </c:pt>
                <c:pt idx="13356">
                  <c:v>101.54350662231448</c:v>
                </c:pt>
                <c:pt idx="13357">
                  <c:v>101.70830154418942</c:v>
                </c:pt>
                <c:pt idx="13358">
                  <c:v>101.80717849731445</c:v>
                </c:pt>
                <c:pt idx="13359">
                  <c:v>101.54350662231448</c:v>
                </c:pt>
                <c:pt idx="13360">
                  <c:v>101.54350662231448</c:v>
                </c:pt>
                <c:pt idx="13361">
                  <c:v>101.64238357543942</c:v>
                </c:pt>
                <c:pt idx="13362">
                  <c:v>101.60942459106445</c:v>
                </c:pt>
                <c:pt idx="13363">
                  <c:v>101.54350662231448</c:v>
                </c:pt>
                <c:pt idx="13364">
                  <c:v>101.57646560668942</c:v>
                </c:pt>
                <c:pt idx="13365">
                  <c:v>101.57646560668942</c:v>
                </c:pt>
                <c:pt idx="13366">
                  <c:v>101.44462966918954</c:v>
                </c:pt>
                <c:pt idx="13367">
                  <c:v>101.47758865356442</c:v>
                </c:pt>
                <c:pt idx="13368">
                  <c:v>101.64238357543942</c:v>
                </c:pt>
                <c:pt idx="13369">
                  <c:v>101.44462966918954</c:v>
                </c:pt>
                <c:pt idx="13370">
                  <c:v>101.64238357543942</c:v>
                </c:pt>
                <c:pt idx="13371">
                  <c:v>101.57646560668942</c:v>
                </c:pt>
                <c:pt idx="13372">
                  <c:v>101.60942459106445</c:v>
                </c:pt>
                <c:pt idx="13373">
                  <c:v>101.60942459106445</c:v>
                </c:pt>
                <c:pt idx="13374">
                  <c:v>101.60942459106445</c:v>
                </c:pt>
                <c:pt idx="13375">
                  <c:v>101.64238357543942</c:v>
                </c:pt>
                <c:pt idx="13376">
                  <c:v>101.77421951293945</c:v>
                </c:pt>
                <c:pt idx="13377">
                  <c:v>101.67534255981438</c:v>
                </c:pt>
                <c:pt idx="13378">
                  <c:v>101.74126052856448</c:v>
                </c:pt>
                <c:pt idx="13379">
                  <c:v>101.54350662231448</c:v>
                </c:pt>
                <c:pt idx="13380">
                  <c:v>101.41167068481451</c:v>
                </c:pt>
                <c:pt idx="13381">
                  <c:v>101.41167068481451</c:v>
                </c:pt>
                <c:pt idx="13382">
                  <c:v>101.54350662231448</c:v>
                </c:pt>
                <c:pt idx="13383">
                  <c:v>101.44462966918954</c:v>
                </c:pt>
                <c:pt idx="13384">
                  <c:v>101.44462966918954</c:v>
                </c:pt>
                <c:pt idx="13385">
                  <c:v>101.44462966918954</c:v>
                </c:pt>
                <c:pt idx="13386">
                  <c:v>101.27983474731445</c:v>
                </c:pt>
                <c:pt idx="13387">
                  <c:v>101.44462966918954</c:v>
                </c:pt>
                <c:pt idx="13388">
                  <c:v>101.54350662231448</c:v>
                </c:pt>
                <c:pt idx="13389">
                  <c:v>101.44462966918954</c:v>
                </c:pt>
                <c:pt idx="13390">
                  <c:v>101.47758865356442</c:v>
                </c:pt>
                <c:pt idx="13391">
                  <c:v>101.34575271606438</c:v>
                </c:pt>
                <c:pt idx="13392">
                  <c:v>101.47758865356442</c:v>
                </c:pt>
                <c:pt idx="13393">
                  <c:v>101.51054763793945</c:v>
                </c:pt>
                <c:pt idx="13394">
                  <c:v>101.47758865356442</c:v>
                </c:pt>
                <c:pt idx="13395">
                  <c:v>101.31279373168942</c:v>
                </c:pt>
                <c:pt idx="13396">
                  <c:v>101.41167068481451</c:v>
                </c:pt>
                <c:pt idx="13397">
                  <c:v>101.24687576293945</c:v>
                </c:pt>
                <c:pt idx="13398">
                  <c:v>101.27983474731445</c:v>
                </c:pt>
                <c:pt idx="13399">
                  <c:v>101.41167068481451</c:v>
                </c:pt>
                <c:pt idx="13400">
                  <c:v>101.44462966918954</c:v>
                </c:pt>
                <c:pt idx="13401">
                  <c:v>101.24687576293945</c:v>
                </c:pt>
                <c:pt idx="13402">
                  <c:v>101.27983474731445</c:v>
                </c:pt>
                <c:pt idx="13403">
                  <c:v>101.14799880981445</c:v>
                </c:pt>
                <c:pt idx="13404">
                  <c:v>101.31279373168942</c:v>
                </c:pt>
                <c:pt idx="13405">
                  <c:v>101.21391677856445</c:v>
                </c:pt>
                <c:pt idx="13406">
                  <c:v>101.31279373168942</c:v>
                </c:pt>
                <c:pt idx="13407">
                  <c:v>101.27983474731445</c:v>
                </c:pt>
                <c:pt idx="13408">
                  <c:v>101.27983474731445</c:v>
                </c:pt>
                <c:pt idx="13409">
                  <c:v>101.34575271606438</c:v>
                </c:pt>
                <c:pt idx="13410">
                  <c:v>101.41167068481451</c:v>
                </c:pt>
                <c:pt idx="13411">
                  <c:v>101.54350662231448</c:v>
                </c:pt>
                <c:pt idx="13412">
                  <c:v>101.31279373168942</c:v>
                </c:pt>
                <c:pt idx="13413">
                  <c:v>101.51054763793945</c:v>
                </c:pt>
                <c:pt idx="13414">
                  <c:v>101.37871170043938</c:v>
                </c:pt>
                <c:pt idx="13415">
                  <c:v>101.37871170043938</c:v>
                </c:pt>
                <c:pt idx="13416">
                  <c:v>101.51054763793945</c:v>
                </c:pt>
                <c:pt idx="13417">
                  <c:v>101.34575271606438</c:v>
                </c:pt>
                <c:pt idx="13418">
                  <c:v>101.34575271606438</c:v>
                </c:pt>
                <c:pt idx="13419">
                  <c:v>101.41167068481451</c:v>
                </c:pt>
                <c:pt idx="13420">
                  <c:v>101.51054763793945</c:v>
                </c:pt>
                <c:pt idx="13421">
                  <c:v>101.44462966918954</c:v>
                </c:pt>
                <c:pt idx="13422">
                  <c:v>101.24687576293945</c:v>
                </c:pt>
                <c:pt idx="13423">
                  <c:v>101.37871170043938</c:v>
                </c:pt>
                <c:pt idx="13424">
                  <c:v>101.44462966918954</c:v>
                </c:pt>
                <c:pt idx="13425">
                  <c:v>101.47758865356442</c:v>
                </c:pt>
                <c:pt idx="13426">
                  <c:v>101.31279373168942</c:v>
                </c:pt>
                <c:pt idx="13427">
                  <c:v>101.44462966918954</c:v>
                </c:pt>
                <c:pt idx="13428">
                  <c:v>101.44462966918954</c:v>
                </c:pt>
                <c:pt idx="13429">
                  <c:v>101.24687576293945</c:v>
                </c:pt>
                <c:pt idx="13430">
                  <c:v>101.37871170043938</c:v>
                </c:pt>
                <c:pt idx="13431">
                  <c:v>101.27983474731445</c:v>
                </c:pt>
                <c:pt idx="13432">
                  <c:v>101.54350662231448</c:v>
                </c:pt>
                <c:pt idx="13433">
                  <c:v>101.37871170043938</c:v>
                </c:pt>
                <c:pt idx="13434">
                  <c:v>101.47758865356442</c:v>
                </c:pt>
                <c:pt idx="13435">
                  <c:v>101.37871170043938</c:v>
                </c:pt>
                <c:pt idx="13436">
                  <c:v>101.31279373168942</c:v>
                </c:pt>
                <c:pt idx="13437">
                  <c:v>101.47758865356442</c:v>
                </c:pt>
                <c:pt idx="13438">
                  <c:v>101.31279373168942</c:v>
                </c:pt>
                <c:pt idx="13439">
                  <c:v>101.37871170043938</c:v>
                </c:pt>
                <c:pt idx="13440">
                  <c:v>101.54350662231448</c:v>
                </c:pt>
                <c:pt idx="13441">
                  <c:v>101.27983474731445</c:v>
                </c:pt>
                <c:pt idx="13442">
                  <c:v>101.34575271606438</c:v>
                </c:pt>
                <c:pt idx="13443">
                  <c:v>101.18095779418942</c:v>
                </c:pt>
                <c:pt idx="13444">
                  <c:v>101.31279373168942</c:v>
                </c:pt>
                <c:pt idx="13445">
                  <c:v>101.51054763793945</c:v>
                </c:pt>
                <c:pt idx="13446">
                  <c:v>101.34575271606438</c:v>
                </c:pt>
                <c:pt idx="13447">
                  <c:v>101.37871170043938</c:v>
                </c:pt>
                <c:pt idx="13448">
                  <c:v>101.24687576293945</c:v>
                </c:pt>
                <c:pt idx="13449">
                  <c:v>101.34575271606438</c:v>
                </c:pt>
                <c:pt idx="13450">
                  <c:v>101.34575271606438</c:v>
                </c:pt>
                <c:pt idx="13451">
                  <c:v>101.44462966918954</c:v>
                </c:pt>
                <c:pt idx="13452">
                  <c:v>101.47758865356442</c:v>
                </c:pt>
                <c:pt idx="13453">
                  <c:v>101.54350662231448</c:v>
                </c:pt>
                <c:pt idx="13454">
                  <c:v>101.47758865356442</c:v>
                </c:pt>
                <c:pt idx="13455">
                  <c:v>101.41167068481451</c:v>
                </c:pt>
                <c:pt idx="13456">
                  <c:v>101.44462966918954</c:v>
                </c:pt>
                <c:pt idx="13457">
                  <c:v>101.37871170043938</c:v>
                </c:pt>
                <c:pt idx="13458">
                  <c:v>101.51054763793945</c:v>
                </c:pt>
                <c:pt idx="13459">
                  <c:v>101.21391677856445</c:v>
                </c:pt>
                <c:pt idx="13460">
                  <c:v>101.37871170043938</c:v>
                </c:pt>
                <c:pt idx="13461">
                  <c:v>101.31279373168942</c:v>
                </c:pt>
                <c:pt idx="13462">
                  <c:v>101.41167068481451</c:v>
                </c:pt>
                <c:pt idx="13463">
                  <c:v>101.31279373168942</c:v>
                </c:pt>
                <c:pt idx="13464">
                  <c:v>101.47758865356442</c:v>
                </c:pt>
                <c:pt idx="13465">
                  <c:v>101.41167068481451</c:v>
                </c:pt>
                <c:pt idx="13466">
                  <c:v>101.60942459106445</c:v>
                </c:pt>
                <c:pt idx="13467">
                  <c:v>101.37871170043938</c:v>
                </c:pt>
                <c:pt idx="13468">
                  <c:v>101.34575271606438</c:v>
                </c:pt>
                <c:pt idx="13469">
                  <c:v>101.24687576293945</c:v>
                </c:pt>
                <c:pt idx="13470">
                  <c:v>101.24687576293945</c:v>
                </c:pt>
                <c:pt idx="13471">
                  <c:v>101.27983474731445</c:v>
                </c:pt>
                <c:pt idx="13472">
                  <c:v>101.31279373168942</c:v>
                </c:pt>
                <c:pt idx="13473">
                  <c:v>101.31279373168942</c:v>
                </c:pt>
                <c:pt idx="13474">
                  <c:v>101.21391677856445</c:v>
                </c:pt>
                <c:pt idx="13475">
                  <c:v>101.27983474731445</c:v>
                </c:pt>
                <c:pt idx="13476">
                  <c:v>101.31279373168942</c:v>
                </c:pt>
                <c:pt idx="13477">
                  <c:v>101.08208084106442</c:v>
                </c:pt>
                <c:pt idx="13478">
                  <c:v>101.34575271606438</c:v>
                </c:pt>
                <c:pt idx="13479">
                  <c:v>101.27983474731445</c:v>
                </c:pt>
                <c:pt idx="13480">
                  <c:v>101.27983474731445</c:v>
                </c:pt>
                <c:pt idx="13481">
                  <c:v>101.24687576293945</c:v>
                </c:pt>
                <c:pt idx="13482">
                  <c:v>101.01616287231445</c:v>
                </c:pt>
                <c:pt idx="13483">
                  <c:v>101.04912185668942</c:v>
                </c:pt>
                <c:pt idx="13484">
                  <c:v>101.08208084106442</c:v>
                </c:pt>
                <c:pt idx="13485">
                  <c:v>101.04912185668942</c:v>
                </c:pt>
                <c:pt idx="13486">
                  <c:v>101.01616287231445</c:v>
                </c:pt>
                <c:pt idx="13487">
                  <c:v>101.04912185668942</c:v>
                </c:pt>
                <c:pt idx="13488">
                  <c:v>101.24687576293945</c:v>
                </c:pt>
                <c:pt idx="13489">
                  <c:v>101.14799880981445</c:v>
                </c:pt>
                <c:pt idx="13490">
                  <c:v>101.24687576293945</c:v>
                </c:pt>
                <c:pt idx="13491">
                  <c:v>101.31279373168942</c:v>
                </c:pt>
                <c:pt idx="13492">
                  <c:v>101.41167068481451</c:v>
                </c:pt>
                <c:pt idx="13493">
                  <c:v>101.34575271606438</c:v>
                </c:pt>
                <c:pt idx="13494">
                  <c:v>101.24687576293945</c:v>
                </c:pt>
                <c:pt idx="13495">
                  <c:v>101.11503982543942</c:v>
                </c:pt>
                <c:pt idx="13496">
                  <c:v>101.37871170043938</c:v>
                </c:pt>
                <c:pt idx="13497">
                  <c:v>101.34575271606438</c:v>
                </c:pt>
                <c:pt idx="13498">
                  <c:v>101.18095779418942</c:v>
                </c:pt>
                <c:pt idx="13499">
                  <c:v>101.21391677856445</c:v>
                </c:pt>
                <c:pt idx="13500">
                  <c:v>101.31279373168942</c:v>
                </c:pt>
                <c:pt idx="13501">
                  <c:v>101.18095779418942</c:v>
                </c:pt>
                <c:pt idx="13502">
                  <c:v>101.21391677856445</c:v>
                </c:pt>
                <c:pt idx="13503">
                  <c:v>101.41167068481451</c:v>
                </c:pt>
                <c:pt idx="13504">
                  <c:v>101.24687576293945</c:v>
                </c:pt>
                <c:pt idx="13505">
                  <c:v>101.21391677856445</c:v>
                </c:pt>
                <c:pt idx="13506">
                  <c:v>101.08208084106442</c:v>
                </c:pt>
                <c:pt idx="13507">
                  <c:v>101.27983474731445</c:v>
                </c:pt>
                <c:pt idx="13508">
                  <c:v>101.27983474731445</c:v>
                </c:pt>
                <c:pt idx="13509">
                  <c:v>101.14799880981445</c:v>
                </c:pt>
                <c:pt idx="13510">
                  <c:v>101.01616287231445</c:v>
                </c:pt>
                <c:pt idx="13511">
                  <c:v>101.14799880981445</c:v>
                </c:pt>
                <c:pt idx="13512">
                  <c:v>101.11503982543942</c:v>
                </c:pt>
                <c:pt idx="13513">
                  <c:v>101.24687576293945</c:v>
                </c:pt>
                <c:pt idx="13514">
                  <c:v>101.24687576293945</c:v>
                </c:pt>
                <c:pt idx="13515">
                  <c:v>101.01616287231445</c:v>
                </c:pt>
                <c:pt idx="13516">
                  <c:v>101.04912185668942</c:v>
                </c:pt>
                <c:pt idx="13517">
                  <c:v>100.98320388793948</c:v>
                </c:pt>
                <c:pt idx="13518">
                  <c:v>101.08208084106442</c:v>
                </c:pt>
                <c:pt idx="13519">
                  <c:v>101.08208084106442</c:v>
                </c:pt>
                <c:pt idx="13520">
                  <c:v>100.81840896606442</c:v>
                </c:pt>
                <c:pt idx="13521">
                  <c:v>100.75249099731445</c:v>
                </c:pt>
                <c:pt idx="13522">
                  <c:v>100.95024490356445</c:v>
                </c:pt>
                <c:pt idx="13523">
                  <c:v>100.98320388793948</c:v>
                </c:pt>
                <c:pt idx="13524">
                  <c:v>101.01616287231445</c:v>
                </c:pt>
                <c:pt idx="13525">
                  <c:v>101.04912185668942</c:v>
                </c:pt>
                <c:pt idx="13526">
                  <c:v>101.08208084106442</c:v>
                </c:pt>
                <c:pt idx="13527">
                  <c:v>101.08208084106442</c:v>
                </c:pt>
                <c:pt idx="13528">
                  <c:v>100.98320388793948</c:v>
                </c:pt>
                <c:pt idx="13529">
                  <c:v>101.08208084106442</c:v>
                </c:pt>
                <c:pt idx="13530">
                  <c:v>101.01616287231445</c:v>
                </c:pt>
                <c:pt idx="13531">
                  <c:v>101.24687576293945</c:v>
                </c:pt>
                <c:pt idx="13532">
                  <c:v>101.04912185668942</c:v>
                </c:pt>
                <c:pt idx="13533">
                  <c:v>101.11503982543942</c:v>
                </c:pt>
                <c:pt idx="13534">
                  <c:v>101.08208084106442</c:v>
                </c:pt>
                <c:pt idx="13535">
                  <c:v>101.14799880981445</c:v>
                </c:pt>
                <c:pt idx="13536">
                  <c:v>101.18095779418942</c:v>
                </c:pt>
                <c:pt idx="13537">
                  <c:v>101.21391677856445</c:v>
                </c:pt>
                <c:pt idx="13538">
                  <c:v>101.41167068481451</c:v>
                </c:pt>
                <c:pt idx="13539">
                  <c:v>101.04912185668942</c:v>
                </c:pt>
                <c:pt idx="13540">
                  <c:v>101.14799880981445</c:v>
                </c:pt>
                <c:pt idx="13541">
                  <c:v>101.11503982543942</c:v>
                </c:pt>
                <c:pt idx="13542">
                  <c:v>101.14799880981445</c:v>
                </c:pt>
                <c:pt idx="13543">
                  <c:v>100.91728591918948</c:v>
                </c:pt>
                <c:pt idx="13544">
                  <c:v>100.98320388793948</c:v>
                </c:pt>
                <c:pt idx="13545">
                  <c:v>101.01616287231445</c:v>
                </c:pt>
                <c:pt idx="13546">
                  <c:v>101.14799880981445</c:v>
                </c:pt>
                <c:pt idx="13547">
                  <c:v>100.95024490356445</c:v>
                </c:pt>
                <c:pt idx="13548">
                  <c:v>100.98320388793948</c:v>
                </c:pt>
                <c:pt idx="13549">
                  <c:v>101.04912185668942</c:v>
                </c:pt>
                <c:pt idx="13550">
                  <c:v>101.08208084106442</c:v>
                </c:pt>
                <c:pt idx="13551">
                  <c:v>100.98320388793948</c:v>
                </c:pt>
                <c:pt idx="13552">
                  <c:v>101.18095779418942</c:v>
                </c:pt>
                <c:pt idx="13553">
                  <c:v>101.14799880981445</c:v>
                </c:pt>
                <c:pt idx="13554">
                  <c:v>101.11503982543942</c:v>
                </c:pt>
                <c:pt idx="13555">
                  <c:v>101.18095779418942</c:v>
                </c:pt>
                <c:pt idx="13556">
                  <c:v>101.11503982543942</c:v>
                </c:pt>
                <c:pt idx="13557">
                  <c:v>101.08208084106442</c:v>
                </c:pt>
                <c:pt idx="13558">
                  <c:v>101.14799880981445</c:v>
                </c:pt>
                <c:pt idx="13559">
                  <c:v>101.08208084106442</c:v>
                </c:pt>
                <c:pt idx="13560">
                  <c:v>100.81840896606442</c:v>
                </c:pt>
                <c:pt idx="13561">
                  <c:v>100.88432693481445</c:v>
                </c:pt>
                <c:pt idx="13562">
                  <c:v>101.08208084106442</c:v>
                </c:pt>
                <c:pt idx="13563">
                  <c:v>101.11503982543942</c:v>
                </c:pt>
                <c:pt idx="13564">
                  <c:v>101.08208084106442</c:v>
                </c:pt>
                <c:pt idx="13565">
                  <c:v>101.14799880981445</c:v>
                </c:pt>
                <c:pt idx="13566">
                  <c:v>100.98320388793948</c:v>
                </c:pt>
                <c:pt idx="13567">
                  <c:v>101.01616287231445</c:v>
                </c:pt>
                <c:pt idx="13568">
                  <c:v>100.91728591918948</c:v>
                </c:pt>
                <c:pt idx="13569">
                  <c:v>101.04912185668942</c:v>
                </c:pt>
                <c:pt idx="13570">
                  <c:v>101.08208084106442</c:v>
                </c:pt>
                <c:pt idx="13571">
                  <c:v>101.01616287231445</c:v>
                </c:pt>
                <c:pt idx="13572">
                  <c:v>100.95024490356445</c:v>
                </c:pt>
                <c:pt idx="13573">
                  <c:v>100.95024490356445</c:v>
                </c:pt>
                <c:pt idx="13574">
                  <c:v>100.98320388793948</c:v>
                </c:pt>
                <c:pt idx="13575">
                  <c:v>101.01616287231445</c:v>
                </c:pt>
                <c:pt idx="13576">
                  <c:v>101.08208084106442</c:v>
                </c:pt>
                <c:pt idx="13577">
                  <c:v>100.91728591918948</c:v>
                </c:pt>
                <c:pt idx="13578">
                  <c:v>101.01616287231445</c:v>
                </c:pt>
                <c:pt idx="13579">
                  <c:v>101.14799880981445</c:v>
                </c:pt>
                <c:pt idx="13580">
                  <c:v>100.98320388793948</c:v>
                </c:pt>
                <c:pt idx="13581">
                  <c:v>101.01616287231445</c:v>
                </c:pt>
                <c:pt idx="13582">
                  <c:v>101.08208084106442</c:v>
                </c:pt>
                <c:pt idx="13583">
                  <c:v>101.04912185668942</c:v>
                </c:pt>
                <c:pt idx="13584">
                  <c:v>101.08208084106442</c:v>
                </c:pt>
                <c:pt idx="13585">
                  <c:v>101.08208084106442</c:v>
                </c:pt>
                <c:pt idx="13586">
                  <c:v>100.98320388793948</c:v>
                </c:pt>
                <c:pt idx="13587">
                  <c:v>100.95024490356445</c:v>
                </c:pt>
                <c:pt idx="13588">
                  <c:v>100.95024490356445</c:v>
                </c:pt>
                <c:pt idx="13589">
                  <c:v>100.95024490356445</c:v>
                </c:pt>
                <c:pt idx="13590">
                  <c:v>101.11503982543942</c:v>
                </c:pt>
                <c:pt idx="13591">
                  <c:v>101.21391677856445</c:v>
                </c:pt>
                <c:pt idx="13592">
                  <c:v>100.88432693481445</c:v>
                </c:pt>
                <c:pt idx="13593">
                  <c:v>101.01616287231445</c:v>
                </c:pt>
                <c:pt idx="13594">
                  <c:v>101.11503982543942</c:v>
                </c:pt>
                <c:pt idx="13595">
                  <c:v>100.95024490356445</c:v>
                </c:pt>
                <c:pt idx="13596">
                  <c:v>101.24687576293945</c:v>
                </c:pt>
                <c:pt idx="13597">
                  <c:v>100.85136795043942</c:v>
                </c:pt>
                <c:pt idx="13598">
                  <c:v>101.01616287231445</c:v>
                </c:pt>
                <c:pt idx="13599">
                  <c:v>100.85136795043942</c:v>
                </c:pt>
                <c:pt idx="13600">
                  <c:v>100.88432693481445</c:v>
                </c:pt>
                <c:pt idx="13601">
                  <c:v>101.01616287231445</c:v>
                </c:pt>
                <c:pt idx="13602">
                  <c:v>100.81840896606442</c:v>
                </c:pt>
                <c:pt idx="13603">
                  <c:v>100.98320388793948</c:v>
                </c:pt>
                <c:pt idx="13604">
                  <c:v>100.78544998168945</c:v>
                </c:pt>
                <c:pt idx="13605">
                  <c:v>100.85136795043942</c:v>
                </c:pt>
                <c:pt idx="13606">
                  <c:v>100.98320388793948</c:v>
                </c:pt>
                <c:pt idx="13607">
                  <c:v>100.91728591918948</c:v>
                </c:pt>
                <c:pt idx="13608">
                  <c:v>101.24687576293945</c:v>
                </c:pt>
                <c:pt idx="13609">
                  <c:v>101.01616287231445</c:v>
                </c:pt>
                <c:pt idx="13610">
                  <c:v>101.01616287231445</c:v>
                </c:pt>
                <c:pt idx="13611">
                  <c:v>100.81840896606442</c:v>
                </c:pt>
                <c:pt idx="13612">
                  <c:v>101.04912185668942</c:v>
                </c:pt>
                <c:pt idx="13613">
                  <c:v>100.65361404418945</c:v>
                </c:pt>
                <c:pt idx="13614">
                  <c:v>100.98320388793948</c:v>
                </c:pt>
                <c:pt idx="13615">
                  <c:v>100.71953201293942</c:v>
                </c:pt>
                <c:pt idx="13616">
                  <c:v>100.91728591918948</c:v>
                </c:pt>
                <c:pt idx="13617">
                  <c:v>100.85136795043942</c:v>
                </c:pt>
                <c:pt idx="13618">
                  <c:v>101.04912185668942</c:v>
                </c:pt>
                <c:pt idx="13619">
                  <c:v>100.95024490356445</c:v>
                </c:pt>
                <c:pt idx="13620">
                  <c:v>100.85136795043942</c:v>
                </c:pt>
                <c:pt idx="13621">
                  <c:v>100.88432693481445</c:v>
                </c:pt>
                <c:pt idx="13622">
                  <c:v>101.01616287231445</c:v>
                </c:pt>
                <c:pt idx="13623">
                  <c:v>100.91728591918948</c:v>
                </c:pt>
                <c:pt idx="13624">
                  <c:v>100.78544998168945</c:v>
                </c:pt>
                <c:pt idx="13625">
                  <c:v>100.95024490356445</c:v>
                </c:pt>
                <c:pt idx="13626">
                  <c:v>100.65361404418945</c:v>
                </c:pt>
                <c:pt idx="13627">
                  <c:v>100.78544998168945</c:v>
                </c:pt>
                <c:pt idx="13628">
                  <c:v>100.91728591918948</c:v>
                </c:pt>
                <c:pt idx="13629">
                  <c:v>100.75249099731445</c:v>
                </c:pt>
                <c:pt idx="13630">
                  <c:v>100.81840896606442</c:v>
                </c:pt>
                <c:pt idx="13631">
                  <c:v>100.78544998168945</c:v>
                </c:pt>
                <c:pt idx="13632">
                  <c:v>100.75249099731445</c:v>
                </c:pt>
                <c:pt idx="13633">
                  <c:v>101.11503982543942</c:v>
                </c:pt>
                <c:pt idx="13634">
                  <c:v>100.75249099731445</c:v>
                </c:pt>
                <c:pt idx="13635">
                  <c:v>100.91728591918948</c:v>
                </c:pt>
                <c:pt idx="13636">
                  <c:v>100.71953201293942</c:v>
                </c:pt>
                <c:pt idx="13637">
                  <c:v>100.78544998168945</c:v>
                </c:pt>
                <c:pt idx="13638">
                  <c:v>100.81840896606442</c:v>
                </c:pt>
                <c:pt idx="13639">
                  <c:v>100.91728591918948</c:v>
                </c:pt>
                <c:pt idx="13640">
                  <c:v>100.88432693481445</c:v>
                </c:pt>
                <c:pt idx="13641">
                  <c:v>100.91728591918948</c:v>
                </c:pt>
                <c:pt idx="13642">
                  <c:v>100.98320388793948</c:v>
                </c:pt>
                <c:pt idx="13643">
                  <c:v>100.95024490356445</c:v>
                </c:pt>
                <c:pt idx="13644">
                  <c:v>100.85136795043942</c:v>
                </c:pt>
                <c:pt idx="13645">
                  <c:v>100.91728591918948</c:v>
                </c:pt>
                <c:pt idx="13646">
                  <c:v>100.81840896606442</c:v>
                </c:pt>
                <c:pt idx="13647">
                  <c:v>100.85136795043942</c:v>
                </c:pt>
                <c:pt idx="13648">
                  <c:v>100.85136795043942</c:v>
                </c:pt>
                <c:pt idx="13649">
                  <c:v>100.95024490356445</c:v>
                </c:pt>
                <c:pt idx="13650">
                  <c:v>100.91728591918948</c:v>
                </c:pt>
                <c:pt idx="13651">
                  <c:v>100.71953201293942</c:v>
                </c:pt>
                <c:pt idx="13652">
                  <c:v>100.78544998168945</c:v>
                </c:pt>
                <c:pt idx="13653">
                  <c:v>100.71953201293942</c:v>
                </c:pt>
                <c:pt idx="13654">
                  <c:v>100.85136795043942</c:v>
                </c:pt>
                <c:pt idx="13655">
                  <c:v>100.81840896606442</c:v>
                </c:pt>
                <c:pt idx="13656">
                  <c:v>101.04912185668942</c:v>
                </c:pt>
                <c:pt idx="13657">
                  <c:v>100.88432693481445</c:v>
                </c:pt>
                <c:pt idx="13658">
                  <c:v>100.81840896606442</c:v>
                </c:pt>
                <c:pt idx="13659">
                  <c:v>100.78544998168945</c:v>
                </c:pt>
                <c:pt idx="13660">
                  <c:v>100.78544998168945</c:v>
                </c:pt>
                <c:pt idx="13661">
                  <c:v>100.85136795043942</c:v>
                </c:pt>
                <c:pt idx="13662">
                  <c:v>100.81840896606442</c:v>
                </c:pt>
                <c:pt idx="13663">
                  <c:v>100.91728591918948</c:v>
                </c:pt>
                <c:pt idx="13664">
                  <c:v>100.81840896606442</c:v>
                </c:pt>
                <c:pt idx="13665">
                  <c:v>100.81840896606442</c:v>
                </c:pt>
                <c:pt idx="13666">
                  <c:v>100.78544998168945</c:v>
                </c:pt>
                <c:pt idx="13667">
                  <c:v>100.68657302856442</c:v>
                </c:pt>
                <c:pt idx="13668">
                  <c:v>100.78544998168945</c:v>
                </c:pt>
                <c:pt idx="13669">
                  <c:v>100.71953201293942</c:v>
                </c:pt>
                <c:pt idx="13670">
                  <c:v>100.52177810668937</c:v>
                </c:pt>
                <c:pt idx="13671">
                  <c:v>100.85136795043942</c:v>
                </c:pt>
                <c:pt idx="13672">
                  <c:v>100.78544998168945</c:v>
                </c:pt>
                <c:pt idx="13673">
                  <c:v>100.78544998168945</c:v>
                </c:pt>
                <c:pt idx="13674">
                  <c:v>100.71953201293942</c:v>
                </c:pt>
                <c:pt idx="13675">
                  <c:v>100.65361404418945</c:v>
                </c:pt>
                <c:pt idx="13676">
                  <c:v>100.55473709106442</c:v>
                </c:pt>
                <c:pt idx="13677">
                  <c:v>100.55473709106442</c:v>
                </c:pt>
                <c:pt idx="13678">
                  <c:v>100.45586013793942</c:v>
                </c:pt>
                <c:pt idx="13679">
                  <c:v>100.45586013793942</c:v>
                </c:pt>
                <c:pt idx="13680">
                  <c:v>100.75249099731445</c:v>
                </c:pt>
                <c:pt idx="13681">
                  <c:v>100.78544998168945</c:v>
                </c:pt>
                <c:pt idx="13682">
                  <c:v>100.65361404418945</c:v>
                </c:pt>
                <c:pt idx="13683">
                  <c:v>100.65361404418945</c:v>
                </c:pt>
                <c:pt idx="13684">
                  <c:v>100.71953201293942</c:v>
                </c:pt>
                <c:pt idx="13685">
                  <c:v>100.91728591918948</c:v>
                </c:pt>
                <c:pt idx="13686">
                  <c:v>100.65361404418945</c:v>
                </c:pt>
                <c:pt idx="13687">
                  <c:v>100.81840896606442</c:v>
                </c:pt>
                <c:pt idx="13688">
                  <c:v>100.71953201293942</c:v>
                </c:pt>
                <c:pt idx="13689">
                  <c:v>100.78544998168945</c:v>
                </c:pt>
                <c:pt idx="13690">
                  <c:v>100.68657302856442</c:v>
                </c:pt>
                <c:pt idx="13691">
                  <c:v>100.85136795043942</c:v>
                </c:pt>
                <c:pt idx="13692">
                  <c:v>100.81840896606442</c:v>
                </c:pt>
                <c:pt idx="13693">
                  <c:v>100.65361404418945</c:v>
                </c:pt>
                <c:pt idx="13694">
                  <c:v>100.88432693481445</c:v>
                </c:pt>
                <c:pt idx="13695">
                  <c:v>100.78544998168945</c:v>
                </c:pt>
                <c:pt idx="13696">
                  <c:v>100.88432693481445</c:v>
                </c:pt>
                <c:pt idx="13697">
                  <c:v>100.88432693481445</c:v>
                </c:pt>
                <c:pt idx="13698">
                  <c:v>101.01616287231445</c:v>
                </c:pt>
                <c:pt idx="13699">
                  <c:v>100.95024490356445</c:v>
                </c:pt>
                <c:pt idx="13700">
                  <c:v>100.85136795043942</c:v>
                </c:pt>
                <c:pt idx="13701">
                  <c:v>100.78544998168945</c:v>
                </c:pt>
                <c:pt idx="13702">
                  <c:v>100.81840896606442</c:v>
                </c:pt>
                <c:pt idx="13703">
                  <c:v>100.75249099731445</c:v>
                </c:pt>
                <c:pt idx="13704">
                  <c:v>100.88432693481445</c:v>
                </c:pt>
                <c:pt idx="13705">
                  <c:v>100.78544998168945</c:v>
                </c:pt>
                <c:pt idx="13706">
                  <c:v>100.68657302856442</c:v>
                </c:pt>
                <c:pt idx="13707">
                  <c:v>100.91728591918948</c:v>
                </c:pt>
                <c:pt idx="13708">
                  <c:v>100.62065505981445</c:v>
                </c:pt>
                <c:pt idx="13709">
                  <c:v>100.68657302856442</c:v>
                </c:pt>
                <c:pt idx="13710">
                  <c:v>100.71953201293942</c:v>
                </c:pt>
                <c:pt idx="13711">
                  <c:v>100.81840896606442</c:v>
                </c:pt>
                <c:pt idx="13712">
                  <c:v>100.75249099731445</c:v>
                </c:pt>
                <c:pt idx="13713">
                  <c:v>100.58769607543945</c:v>
                </c:pt>
                <c:pt idx="13714">
                  <c:v>100.71953201293942</c:v>
                </c:pt>
                <c:pt idx="13715">
                  <c:v>100.55473709106442</c:v>
                </c:pt>
                <c:pt idx="13716">
                  <c:v>100.75249099731445</c:v>
                </c:pt>
                <c:pt idx="13717">
                  <c:v>100.85136795043942</c:v>
                </c:pt>
                <c:pt idx="13718">
                  <c:v>100.65361404418945</c:v>
                </c:pt>
                <c:pt idx="13719">
                  <c:v>100.88432693481445</c:v>
                </c:pt>
                <c:pt idx="13720">
                  <c:v>100.85136795043942</c:v>
                </c:pt>
                <c:pt idx="13721">
                  <c:v>100.65361404418945</c:v>
                </c:pt>
                <c:pt idx="13722">
                  <c:v>100.71953201293942</c:v>
                </c:pt>
                <c:pt idx="13723">
                  <c:v>100.88432693481445</c:v>
                </c:pt>
                <c:pt idx="13724">
                  <c:v>100.71953201293942</c:v>
                </c:pt>
                <c:pt idx="13725">
                  <c:v>100.75249099731445</c:v>
                </c:pt>
                <c:pt idx="13726">
                  <c:v>100.75249099731445</c:v>
                </c:pt>
                <c:pt idx="13727">
                  <c:v>100.71953201293942</c:v>
                </c:pt>
                <c:pt idx="13728">
                  <c:v>100.78544998168945</c:v>
                </c:pt>
                <c:pt idx="13729">
                  <c:v>100.81840896606442</c:v>
                </c:pt>
                <c:pt idx="13730">
                  <c:v>100.75249099731445</c:v>
                </c:pt>
                <c:pt idx="13731">
                  <c:v>100.88432693481445</c:v>
                </c:pt>
                <c:pt idx="13732">
                  <c:v>100.81840896606442</c:v>
                </c:pt>
                <c:pt idx="13733">
                  <c:v>100.78544998168945</c:v>
                </c:pt>
                <c:pt idx="13734">
                  <c:v>100.58769607543945</c:v>
                </c:pt>
                <c:pt idx="13735">
                  <c:v>100.75249099731445</c:v>
                </c:pt>
                <c:pt idx="13736">
                  <c:v>100.75249099731445</c:v>
                </c:pt>
                <c:pt idx="13737">
                  <c:v>100.71953201293942</c:v>
                </c:pt>
                <c:pt idx="13738">
                  <c:v>100.68657302856442</c:v>
                </c:pt>
                <c:pt idx="13739">
                  <c:v>100.58769607543945</c:v>
                </c:pt>
                <c:pt idx="13740">
                  <c:v>100.65361404418945</c:v>
                </c:pt>
                <c:pt idx="13741">
                  <c:v>100.55473709106442</c:v>
                </c:pt>
                <c:pt idx="13742">
                  <c:v>100.62065505981445</c:v>
                </c:pt>
                <c:pt idx="13743">
                  <c:v>100.68657302856442</c:v>
                </c:pt>
                <c:pt idx="13744">
                  <c:v>100.71953201293942</c:v>
                </c:pt>
                <c:pt idx="13745">
                  <c:v>100.78544998168945</c:v>
                </c:pt>
                <c:pt idx="13746">
                  <c:v>100.55473709106442</c:v>
                </c:pt>
                <c:pt idx="13747">
                  <c:v>100.68657302856442</c:v>
                </c:pt>
                <c:pt idx="13748">
                  <c:v>100.62065505981445</c:v>
                </c:pt>
                <c:pt idx="13749">
                  <c:v>100.65361404418945</c:v>
                </c:pt>
                <c:pt idx="13750">
                  <c:v>100.75249099731445</c:v>
                </c:pt>
                <c:pt idx="13751">
                  <c:v>100.78544998168945</c:v>
                </c:pt>
                <c:pt idx="13752">
                  <c:v>100.78544998168945</c:v>
                </c:pt>
                <c:pt idx="13753">
                  <c:v>100.81840896606442</c:v>
                </c:pt>
                <c:pt idx="13754">
                  <c:v>100.75249099731445</c:v>
                </c:pt>
                <c:pt idx="13755">
                  <c:v>100.95024490356445</c:v>
                </c:pt>
                <c:pt idx="13756">
                  <c:v>100.88432693481445</c:v>
                </c:pt>
                <c:pt idx="13757">
                  <c:v>100.95024490356445</c:v>
                </c:pt>
                <c:pt idx="13758">
                  <c:v>100.75249099731445</c:v>
                </c:pt>
                <c:pt idx="13759">
                  <c:v>100.78544998168945</c:v>
                </c:pt>
                <c:pt idx="13760">
                  <c:v>100.78544998168945</c:v>
                </c:pt>
                <c:pt idx="13761">
                  <c:v>100.91728591918948</c:v>
                </c:pt>
                <c:pt idx="13762">
                  <c:v>100.71953201293942</c:v>
                </c:pt>
                <c:pt idx="13763">
                  <c:v>100.62065505981445</c:v>
                </c:pt>
                <c:pt idx="13764">
                  <c:v>100.68657302856442</c:v>
                </c:pt>
                <c:pt idx="13765">
                  <c:v>100.68657302856442</c:v>
                </c:pt>
                <c:pt idx="13766">
                  <c:v>100.75249099731445</c:v>
                </c:pt>
                <c:pt idx="13767">
                  <c:v>100.71953201293942</c:v>
                </c:pt>
                <c:pt idx="13768">
                  <c:v>100.45586013793942</c:v>
                </c:pt>
                <c:pt idx="13769">
                  <c:v>100.65361404418945</c:v>
                </c:pt>
                <c:pt idx="13770">
                  <c:v>100.75249099731445</c:v>
                </c:pt>
                <c:pt idx="13771">
                  <c:v>100.78544998168945</c:v>
                </c:pt>
                <c:pt idx="13772">
                  <c:v>100.52177810668937</c:v>
                </c:pt>
                <c:pt idx="13773">
                  <c:v>100.48881912231445</c:v>
                </c:pt>
                <c:pt idx="13774">
                  <c:v>100.62065505981445</c:v>
                </c:pt>
                <c:pt idx="13775">
                  <c:v>100.68657302856442</c:v>
                </c:pt>
                <c:pt idx="13776">
                  <c:v>100.71953201293942</c:v>
                </c:pt>
                <c:pt idx="13777">
                  <c:v>100.68657302856442</c:v>
                </c:pt>
                <c:pt idx="13778">
                  <c:v>100.65361404418945</c:v>
                </c:pt>
                <c:pt idx="13779">
                  <c:v>100.75249099731445</c:v>
                </c:pt>
                <c:pt idx="13780">
                  <c:v>100.68657302856442</c:v>
                </c:pt>
                <c:pt idx="13781">
                  <c:v>100.75249099731445</c:v>
                </c:pt>
                <c:pt idx="13782">
                  <c:v>100.75249099731445</c:v>
                </c:pt>
                <c:pt idx="13783">
                  <c:v>100.91728591918948</c:v>
                </c:pt>
                <c:pt idx="13784">
                  <c:v>100.68657302856442</c:v>
                </c:pt>
                <c:pt idx="13785">
                  <c:v>100.65361404418945</c:v>
                </c:pt>
                <c:pt idx="13786">
                  <c:v>100.68657302856442</c:v>
                </c:pt>
                <c:pt idx="13787">
                  <c:v>100.55473709106442</c:v>
                </c:pt>
                <c:pt idx="13788">
                  <c:v>100.81840896606442</c:v>
                </c:pt>
                <c:pt idx="13789">
                  <c:v>101.01616287231445</c:v>
                </c:pt>
                <c:pt idx="13790">
                  <c:v>100.85136795043942</c:v>
                </c:pt>
                <c:pt idx="13791">
                  <c:v>100.81840896606442</c:v>
                </c:pt>
                <c:pt idx="13792">
                  <c:v>100.78544998168945</c:v>
                </c:pt>
                <c:pt idx="13793">
                  <c:v>100.78544998168945</c:v>
                </c:pt>
                <c:pt idx="13794">
                  <c:v>100.65361404418945</c:v>
                </c:pt>
                <c:pt idx="13795">
                  <c:v>100.98320388793948</c:v>
                </c:pt>
                <c:pt idx="13796">
                  <c:v>100.71953201293942</c:v>
                </c:pt>
                <c:pt idx="13797">
                  <c:v>100.65361404418945</c:v>
                </c:pt>
                <c:pt idx="13798">
                  <c:v>100.75249099731445</c:v>
                </c:pt>
                <c:pt idx="13799">
                  <c:v>100.68657302856442</c:v>
                </c:pt>
                <c:pt idx="13800">
                  <c:v>100.78544998168945</c:v>
                </c:pt>
                <c:pt idx="13801">
                  <c:v>100.75249099731445</c:v>
                </c:pt>
                <c:pt idx="13802">
                  <c:v>100.68657302856442</c:v>
                </c:pt>
                <c:pt idx="13803">
                  <c:v>100.58769607543945</c:v>
                </c:pt>
                <c:pt idx="13804">
                  <c:v>100.52177810668937</c:v>
                </c:pt>
                <c:pt idx="13805">
                  <c:v>100.52177810668937</c:v>
                </c:pt>
                <c:pt idx="13806">
                  <c:v>100.58769607543945</c:v>
                </c:pt>
                <c:pt idx="13807">
                  <c:v>100.52177810668937</c:v>
                </c:pt>
                <c:pt idx="13808">
                  <c:v>100.62065505981445</c:v>
                </c:pt>
                <c:pt idx="13809">
                  <c:v>100.62065505981445</c:v>
                </c:pt>
                <c:pt idx="13810">
                  <c:v>100.58769607543945</c:v>
                </c:pt>
                <c:pt idx="13811">
                  <c:v>100.52177810668937</c:v>
                </c:pt>
                <c:pt idx="13812">
                  <c:v>100.52177810668937</c:v>
                </c:pt>
                <c:pt idx="13813">
                  <c:v>100.58769607543945</c:v>
                </c:pt>
                <c:pt idx="13814">
                  <c:v>100.65361404418945</c:v>
                </c:pt>
                <c:pt idx="13815">
                  <c:v>100.68657302856442</c:v>
                </c:pt>
                <c:pt idx="13816">
                  <c:v>100.81840896606442</c:v>
                </c:pt>
                <c:pt idx="13817">
                  <c:v>100.68657302856442</c:v>
                </c:pt>
                <c:pt idx="13818">
                  <c:v>100.75249099731445</c:v>
                </c:pt>
                <c:pt idx="13819">
                  <c:v>100.42290115356438</c:v>
                </c:pt>
                <c:pt idx="13820">
                  <c:v>100.52177810668937</c:v>
                </c:pt>
                <c:pt idx="13821">
                  <c:v>100.62065505981445</c:v>
                </c:pt>
                <c:pt idx="13822">
                  <c:v>100.58769607543945</c:v>
                </c:pt>
                <c:pt idx="13823">
                  <c:v>100.71953201293942</c:v>
                </c:pt>
                <c:pt idx="13824">
                  <c:v>100.71953201293942</c:v>
                </c:pt>
                <c:pt idx="13825">
                  <c:v>100.65361404418945</c:v>
                </c:pt>
                <c:pt idx="13826">
                  <c:v>100.71953201293942</c:v>
                </c:pt>
                <c:pt idx="13827">
                  <c:v>100.65361404418945</c:v>
                </c:pt>
                <c:pt idx="13828">
                  <c:v>100.81840896606442</c:v>
                </c:pt>
                <c:pt idx="13829">
                  <c:v>100.71953201293942</c:v>
                </c:pt>
                <c:pt idx="13830">
                  <c:v>100.65361404418945</c:v>
                </c:pt>
                <c:pt idx="13831">
                  <c:v>100.71953201293942</c:v>
                </c:pt>
                <c:pt idx="13832">
                  <c:v>100.65361404418945</c:v>
                </c:pt>
                <c:pt idx="13833">
                  <c:v>100.71953201293942</c:v>
                </c:pt>
                <c:pt idx="13834">
                  <c:v>100.71953201293942</c:v>
                </c:pt>
                <c:pt idx="13835">
                  <c:v>100.62065505981445</c:v>
                </c:pt>
                <c:pt idx="13836">
                  <c:v>100.62065505981445</c:v>
                </c:pt>
                <c:pt idx="13837">
                  <c:v>100.71953201293942</c:v>
                </c:pt>
                <c:pt idx="13838">
                  <c:v>100.62065505981445</c:v>
                </c:pt>
                <c:pt idx="13839">
                  <c:v>100.58769607543945</c:v>
                </c:pt>
                <c:pt idx="13840">
                  <c:v>100.78544998168945</c:v>
                </c:pt>
                <c:pt idx="13841">
                  <c:v>100.48881912231445</c:v>
                </c:pt>
                <c:pt idx="13842">
                  <c:v>100.65361404418945</c:v>
                </c:pt>
                <c:pt idx="13843">
                  <c:v>100.62065505981445</c:v>
                </c:pt>
                <c:pt idx="13844">
                  <c:v>100.68657302856442</c:v>
                </c:pt>
                <c:pt idx="13845">
                  <c:v>100.52177810668937</c:v>
                </c:pt>
                <c:pt idx="13846">
                  <c:v>100.65361404418945</c:v>
                </c:pt>
                <c:pt idx="13847">
                  <c:v>100.75249099731445</c:v>
                </c:pt>
                <c:pt idx="13848">
                  <c:v>100.48881912231445</c:v>
                </c:pt>
                <c:pt idx="13849">
                  <c:v>100.52177810668937</c:v>
                </c:pt>
                <c:pt idx="13850">
                  <c:v>100.45586013793942</c:v>
                </c:pt>
                <c:pt idx="13851">
                  <c:v>100.48881912231445</c:v>
                </c:pt>
                <c:pt idx="13852">
                  <c:v>100.55473709106442</c:v>
                </c:pt>
                <c:pt idx="13853">
                  <c:v>100.45586013793942</c:v>
                </c:pt>
                <c:pt idx="13854">
                  <c:v>100.55473709106442</c:v>
                </c:pt>
                <c:pt idx="13855">
                  <c:v>100.48881912231445</c:v>
                </c:pt>
                <c:pt idx="13856">
                  <c:v>100.29106521606445</c:v>
                </c:pt>
                <c:pt idx="13857">
                  <c:v>100.48881912231445</c:v>
                </c:pt>
                <c:pt idx="13858">
                  <c:v>100.42290115356438</c:v>
                </c:pt>
                <c:pt idx="13859">
                  <c:v>100.52177810668937</c:v>
                </c:pt>
                <c:pt idx="13860">
                  <c:v>100.42290115356438</c:v>
                </c:pt>
                <c:pt idx="13861">
                  <c:v>100.45586013793942</c:v>
                </c:pt>
                <c:pt idx="13862">
                  <c:v>100.42290115356438</c:v>
                </c:pt>
                <c:pt idx="13863">
                  <c:v>100.48881912231445</c:v>
                </c:pt>
                <c:pt idx="13864">
                  <c:v>100.55473709106442</c:v>
                </c:pt>
                <c:pt idx="13865">
                  <c:v>100.42290115356438</c:v>
                </c:pt>
                <c:pt idx="13866">
                  <c:v>100.45586013793942</c:v>
                </c:pt>
                <c:pt idx="13867">
                  <c:v>100.45586013793942</c:v>
                </c:pt>
                <c:pt idx="13868">
                  <c:v>100.42290115356438</c:v>
                </c:pt>
                <c:pt idx="13869">
                  <c:v>100.71953201293942</c:v>
                </c:pt>
                <c:pt idx="13870">
                  <c:v>100.55473709106442</c:v>
                </c:pt>
                <c:pt idx="13871">
                  <c:v>100.42290115356438</c:v>
                </c:pt>
                <c:pt idx="13872">
                  <c:v>100.55473709106442</c:v>
                </c:pt>
                <c:pt idx="13873">
                  <c:v>100.48881912231445</c:v>
                </c:pt>
                <c:pt idx="13874">
                  <c:v>100.45586013793942</c:v>
                </c:pt>
                <c:pt idx="13875">
                  <c:v>100.52177810668937</c:v>
                </c:pt>
                <c:pt idx="13876">
                  <c:v>100.55473709106442</c:v>
                </c:pt>
                <c:pt idx="13877">
                  <c:v>100.52177810668937</c:v>
                </c:pt>
                <c:pt idx="13878">
                  <c:v>100.62065505981445</c:v>
                </c:pt>
                <c:pt idx="13879">
                  <c:v>100.48881912231445</c:v>
                </c:pt>
                <c:pt idx="13880">
                  <c:v>100.58769607543945</c:v>
                </c:pt>
                <c:pt idx="13881">
                  <c:v>100.45586013793942</c:v>
                </c:pt>
                <c:pt idx="13882">
                  <c:v>100.45586013793942</c:v>
                </c:pt>
                <c:pt idx="13883">
                  <c:v>100.38994216918942</c:v>
                </c:pt>
                <c:pt idx="13884">
                  <c:v>100.42290115356438</c:v>
                </c:pt>
                <c:pt idx="13885">
                  <c:v>100.32402420043945</c:v>
                </c:pt>
                <c:pt idx="13886">
                  <c:v>100.22514724731445</c:v>
                </c:pt>
                <c:pt idx="13887">
                  <c:v>100.32402420043945</c:v>
                </c:pt>
                <c:pt idx="13888">
                  <c:v>100.45586013793942</c:v>
                </c:pt>
                <c:pt idx="13889">
                  <c:v>100.29106521606445</c:v>
                </c:pt>
                <c:pt idx="13890">
                  <c:v>100.19218826293942</c:v>
                </c:pt>
                <c:pt idx="13891">
                  <c:v>100.38994216918942</c:v>
                </c:pt>
                <c:pt idx="13892">
                  <c:v>100.65361404418945</c:v>
                </c:pt>
                <c:pt idx="13893">
                  <c:v>100.42290115356438</c:v>
                </c:pt>
                <c:pt idx="13894">
                  <c:v>100.42290115356438</c:v>
                </c:pt>
                <c:pt idx="13895">
                  <c:v>100.38994216918942</c:v>
                </c:pt>
                <c:pt idx="13896">
                  <c:v>100.42290115356438</c:v>
                </c:pt>
                <c:pt idx="13897">
                  <c:v>100.52177810668937</c:v>
                </c:pt>
                <c:pt idx="13898">
                  <c:v>100.45586013793942</c:v>
                </c:pt>
                <c:pt idx="13899">
                  <c:v>100.48881912231445</c:v>
                </c:pt>
                <c:pt idx="13900">
                  <c:v>100.52177810668937</c:v>
                </c:pt>
                <c:pt idx="13901">
                  <c:v>100.45586013793942</c:v>
                </c:pt>
                <c:pt idx="13902">
                  <c:v>100.32402420043945</c:v>
                </c:pt>
                <c:pt idx="13903">
                  <c:v>100.29106521606445</c:v>
                </c:pt>
                <c:pt idx="13904">
                  <c:v>100.42290115356438</c:v>
                </c:pt>
                <c:pt idx="13905">
                  <c:v>100.42290115356438</c:v>
                </c:pt>
                <c:pt idx="13906">
                  <c:v>100.48881912231445</c:v>
                </c:pt>
                <c:pt idx="13907">
                  <c:v>100.35698318481445</c:v>
                </c:pt>
                <c:pt idx="13908">
                  <c:v>100.38994216918942</c:v>
                </c:pt>
                <c:pt idx="13909">
                  <c:v>100.35698318481445</c:v>
                </c:pt>
                <c:pt idx="13910">
                  <c:v>100.35698318481445</c:v>
                </c:pt>
                <c:pt idx="13911">
                  <c:v>100.58769607543945</c:v>
                </c:pt>
                <c:pt idx="13912">
                  <c:v>100.35698318481445</c:v>
                </c:pt>
                <c:pt idx="13913">
                  <c:v>100.32402420043945</c:v>
                </c:pt>
                <c:pt idx="13914">
                  <c:v>100.42290115356438</c:v>
                </c:pt>
                <c:pt idx="13915">
                  <c:v>100.45586013793942</c:v>
                </c:pt>
                <c:pt idx="13916">
                  <c:v>100.35698318481445</c:v>
                </c:pt>
                <c:pt idx="13917">
                  <c:v>100.62065505981445</c:v>
                </c:pt>
                <c:pt idx="13918">
                  <c:v>100.38994216918942</c:v>
                </c:pt>
                <c:pt idx="13919">
                  <c:v>100.48881912231445</c:v>
                </c:pt>
                <c:pt idx="13920">
                  <c:v>100.35698318481445</c:v>
                </c:pt>
                <c:pt idx="13921">
                  <c:v>100.32402420043945</c:v>
                </c:pt>
                <c:pt idx="13922">
                  <c:v>100.45586013793942</c:v>
                </c:pt>
                <c:pt idx="13923">
                  <c:v>100.42290115356438</c:v>
                </c:pt>
                <c:pt idx="13924">
                  <c:v>100.38994216918942</c:v>
                </c:pt>
                <c:pt idx="13925">
                  <c:v>100.62065505981445</c:v>
                </c:pt>
                <c:pt idx="13926">
                  <c:v>100.62065505981445</c:v>
                </c:pt>
                <c:pt idx="13927">
                  <c:v>100.58769607543945</c:v>
                </c:pt>
                <c:pt idx="13928">
                  <c:v>100.62065505981445</c:v>
                </c:pt>
                <c:pt idx="13929">
                  <c:v>100.55473709106442</c:v>
                </c:pt>
                <c:pt idx="13930">
                  <c:v>100.58769607543945</c:v>
                </c:pt>
                <c:pt idx="13931">
                  <c:v>100.32402420043945</c:v>
                </c:pt>
                <c:pt idx="13932">
                  <c:v>100.42290115356438</c:v>
                </c:pt>
                <c:pt idx="13933">
                  <c:v>100.48881912231445</c:v>
                </c:pt>
                <c:pt idx="13934">
                  <c:v>100.48881912231445</c:v>
                </c:pt>
                <c:pt idx="13935">
                  <c:v>100.42290115356438</c:v>
                </c:pt>
                <c:pt idx="13936">
                  <c:v>100.38994216918942</c:v>
                </c:pt>
                <c:pt idx="13937">
                  <c:v>100.35698318481445</c:v>
                </c:pt>
                <c:pt idx="13938">
                  <c:v>100.45586013793942</c:v>
                </c:pt>
                <c:pt idx="13939">
                  <c:v>100.42290115356438</c:v>
                </c:pt>
                <c:pt idx="13940">
                  <c:v>100.52177810668937</c:v>
                </c:pt>
                <c:pt idx="13941">
                  <c:v>100.38994216918942</c:v>
                </c:pt>
                <c:pt idx="13942">
                  <c:v>100.58769607543945</c:v>
                </c:pt>
                <c:pt idx="13943">
                  <c:v>100.38994216918942</c:v>
                </c:pt>
                <c:pt idx="13944">
                  <c:v>100.38994216918942</c:v>
                </c:pt>
                <c:pt idx="13945">
                  <c:v>100.22514724731445</c:v>
                </c:pt>
                <c:pt idx="13946">
                  <c:v>100.29106521606445</c:v>
                </c:pt>
                <c:pt idx="13947">
                  <c:v>100.38994216918942</c:v>
                </c:pt>
                <c:pt idx="13948">
                  <c:v>100.29106521606445</c:v>
                </c:pt>
                <c:pt idx="13949">
                  <c:v>100.38994216918942</c:v>
                </c:pt>
                <c:pt idx="13950">
                  <c:v>100.32402420043945</c:v>
                </c:pt>
                <c:pt idx="13951">
                  <c:v>100.42290115356438</c:v>
                </c:pt>
                <c:pt idx="13952">
                  <c:v>100.35698318481445</c:v>
                </c:pt>
                <c:pt idx="13953">
                  <c:v>100.25810623168942</c:v>
                </c:pt>
                <c:pt idx="13954">
                  <c:v>100.35698318481445</c:v>
                </c:pt>
                <c:pt idx="13955">
                  <c:v>100.55473709106442</c:v>
                </c:pt>
                <c:pt idx="13956">
                  <c:v>100.45586013793942</c:v>
                </c:pt>
                <c:pt idx="13957">
                  <c:v>100.42290115356438</c:v>
                </c:pt>
                <c:pt idx="13958">
                  <c:v>100.52177810668937</c:v>
                </c:pt>
                <c:pt idx="13959">
                  <c:v>100.38994216918942</c:v>
                </c:pt>
                <c:pt idx="13960">
                  <c:v>100.38994216918942</c:v>
                </c:pt>
                <c:pt idx="13961">
                  <c:v>100.58769607543945</c:v>
                </c:pt>
                <c:pt idx="13962">
                  <c:v>100.25810623168942</c:v>
                </c:pt>
                <c:pt idx="13963">
                  <c:v>100.45586013793942</c:v>
                </c:pt>
                <c:pt idx="13964">
                  <c:v>100.52177810668937</c:v>
                </c:pt>
                <c:pt idx="13965">
                  <c:v>100.55473709106442</c:v>
                </c:pt>
                <c:pt idx="13966">
                  <c:v>100.42290115356438</c:v>
                </c:pt>
                <c:pt idx="13967">
                  <c:v>100.42290115356438</c:v>
                </c:pt>
                <c:pt idx="13968">
                  <c:v>100.35698318481445</c:v>
                </c:pt>
                <c:pt idx="13969">
                  <c:v>100.32402420043945</c:v>
                </c:pt>
                <c:pt idx="13970">
                  <c:v>100.35698318481445</c:v>
                </c:pt>
                <c:pt idx="13971">
                  <c:v>100.19218826293942</c:v>
                </c:pt>
                <c:pt idx="13972">
                  <c:v>100.32402420043945</c:v>
                </c:pt>
                <c:pt idx="13973">
                  <c:v>100.25810623168942</c:v>
                </c:pt>
                <c:pt idx="13974">
                  <c:v>100.45586013793942</c:v>
                </c:pt>
                <c:pt idx="13975">
                  <c:v>100.35698318481445</c:v>
                </c:pt>
                <c:pt idx="13976">
                  <c:v>100.38994216918942</c:v>
                </c:pt>
                <c:pt idx="13977">
                  <c:v>100.25810623168942</c:v>
                </c:pt>
                <c:pt idx="13978">
                  <c:v>100.38994216918942</c:v>
                </c:pt>
                <c:pt idx="13979">
                  <c:v>100.29106521606445</c:v>
                </c:pt>
                <c:pt idx="13980">
                  <c:v>100.32402420043945</c:v>
                </c:pt>
                <c:pt idx="13981">
                  <c:v>100.42290115356438</c:v>
                </c:pt>
                <c:pt idx="13982">
                  <c:v>100.29106521606445</c:v>
                </c:pt>
                <c:pt idx="13983">
                  <c:v>100.35698318481445</c:v>
                </c:pt>
                <c:pt idx="13984">
                  <c:v>100.52177810668937</c:v>
                </c:pt>
                <c:pt idx="13985">
                  <c:v>100.29106521606445</c:v>
                </c:pt>
                <c:pt idx="13986">
                  <c:v>100.29106521606445</c:v>
                </c:pt>
                <c:pt idx="13987">
                  <c:v>100.42290115356438</c:v>
                </c:pt>
                <c:pt idx="13988">
                  <c:v>100.29106521606445</c:v>
                </c:pt>
                <c:pt idx="13989">
                  <c:v>100.35698318481445</c:v>
                </c:pt>
                <c:pt idx="13990">
                  <c:v>100.35698318481445</c:v>
                </c:pt>
                <c:pt idx="13991">
                  <c:v>100.35698318481445</c:v>
                </c:pt>
                <c:pt idx="13992">
                  <c:v>100.42290115356438</c:v>
                </c:pt>
                <c:pt idx="13993">
                  <c:v>100.12627029418942</c:v>
                </c:pt>
                <c:pt idx="13994">
                  <c:v>100.22514724731445</c:v>
                </c:pt>
                <c:pt idx="13995">
                  <c:v>100.42290115356438</c:v>
                </c:pt>
                <c:pt idx="13996">
                  <c:v>100.35698318481445</c:v>
                </c:pt>
                <c:pt idx="13997">
                  <c:v>100.12627029418942</c:v>
                </c:pt>
                <c:pt idx="13998">
                  <c:v>100.35698318481445</c:v>
                </c:pt>
                <c:pt idx="13999">
                  <c:v>100.35698318481445</c:v>
                </c:pt>
                <c:pt idx="14000">
                  <c:v>100.29106521606445</c:v>
                </c:pt>
                <c:pt idx="14001">
                  <c:v>100.35698318481445</c:v>
                </c:pt>
                <c:pt idx="14002">
                  <c:v>100.35698318481445</c:v>
                </c:pt>
                <c:pt idx="14003">
                  <c:v>100.35698318481445</c:v>
                </c:pt>
                <c:pt idx="14004">
                  <c:v>100.45586013793942</c:v>
                </c:pt>
                <c:pt idx="14005">
                  <c:v>100.38994216918942</c:v>
                </c:pt>
                <c:pt idx="14006">
                  <c:v>100.35698318481445</c:v>
                </c:pt>
                <c:pt idx="14007">
                  <c:v>100.29106521606445</c:v>
                </c:pt>
                <c:pt idx="14008">
                  <c:v>100.32402420043945</c:v>
                </c:pt>
                <c:pt idx="14009">
                  <c:v>100.42290115356438</c:v>
                </c:pt>
                <c:pt idx="14010">
                  <c:v>100.65361404418945</c:v>
                </c:pt>
                <c:pt idx="14011">
                  <c:v>100.48881912231445</c:v>
                </c:pt>
                <c:pt idx="14012">
                  <c:v>100.35698318481445</c:v>
                </c:pt>
                <c:pt idx="14013">
                  <c:v>100.09331130981445</c:v>
                </c:pt>
                <c:pt idx="14014">
                  <c:v>100.19218826293942</c:v>
                </c:pt>
                <c:pt idx="14015">
                  <c:v>100.32402420043945</c:v>
                </c:pt>
                <c:pt idx="14016">
                  <c:v>100.25810623168942</c:v>
                </c:pt>
                <c:pt idx="14017">
                  <c:v>100.22514724731445</c:v>
                </c:pt>
                <c:pt idx="14018">
                  <c:v>100.29106521606445</c:v>
                </c:pt>
                <c:pt idx="14019">
                  <c:v>100.35698318481445</c:v>
                </c:pt>
                <c:pt idx="14020">
                  <c:v>100.42290115356438</c:v>
                </c:pt>
                <c:pt idx="14021">
                  <c:v>100.52177810668937</c:v>
                </c:pt>
                <c:pt idx="14022">
                  <c:v>100.35698318481445</c:v>
                </c:pt>
                <c:pt idx="14023">
                  <c:v>100.38994216918942</c:v>
                </c:pt>
                <c:pt idx="14024">
                  <c:v>100.52177810668937</c:v>
                </c:pt>
                <c:pt idx="14025">
                  <c:v>100.35698318481445</c:v>
                </c:pt>
                <c:pt idx="14026">
                  <c:v>100.29106521606445</c:v>
                </c:pt>
                <c:pt idx="14027">
                  <c:v>100.58769607543945</c:v>
                </c:pt>
                <c:pt idx="14028">
                  <c:v>100.62065505981445</c:v>
                </c:pt>
                <c:pt idx="14029">
                  <c:v>100.25810623168942</c:v>
                </c:pt>
                <c:pt idx="14030">
                  <c:v>100.42290115356438</c:v>
                </c:pt>
                <c:pt idx="14031">
                  <c:v>100.48881912231445</c:v>
                </c:pt>
                <c:pt idx="14032">
                  <c:v>100.38994216918942</c:v>
                </c:pt>
                <c:pt idx="14033">
                  <c:v>100.45586013793942</c:v>
                </c:pt>
                <c:pt idx="14034">
                  <c:v>100.35698318481445</c:v>
                </c:pt>
                <c:pt idx="14035">
                  <c:v>100.32402420043945</c:v>
                </c:pt>
                <c:pt idx="14036">
                  <c:v>100.42290115356438</c:v>
                </c:pt>
                <c:pt idx="14037">
                  <c:v>100.42290115356438</c:v>
                </c:pt>
                <c:pt idx="14038">
                  <c:v>100.32402420043945</c:v>
                </c:pt>
                <c:pt idx="14039">
                  <c:v>100.35698318481445</c:v>
                </c:pt>
                <c:pt idx="14040">
                  <c:v>100.35698318481445</c:v>
                </c:pt>
                <c:pt idx="14041">
                  <c:v>100.29106521606445</c:v>
                </c:pt>
                <c:pt idx="14042">
                  <c:v>100.25810623168942</c:v>
                </c:pt>
                <c:pt idx="14043">
                  <c:v>100.29106521606445</c:v>
                </c:pt>
                <c:pt idx="14044">
                  <c:v>100.09331130981445</c:v>
                </c:pt>
                <c:pt idx="14045">
                  <c:v>100.48881912231445</c:v>
                </c:pt>
                <c:pt idx="14046">
                  <c:v>100.22514724731445</c:v>
                </c:pt>
                <c:pt idx="14047">
                  <c:v>100.42290115356438</c:v>
                </c:pt>
                <c:pt idx="14048">
                  <c:v>100.42290115356438</c:v>
                </c:pt>
                <c:pt idx="14049">
                  <c:v>100.25810623168942</c:v>
                </c:pt>
                <c:pt idx="14050">
                  <c:v>100.29106521606445</c:v>
                </c:pt>
                <c:pt idx="14051">
                  <c:v>100.29106521606445</c:v>
                </c:pt>
                <c:pt idx="14052">
                  <c:v>100.22514724731445</c:v>
                </c:pt>
                <c:pt idx="14053">
                  <c:v>100.22514724731445</c:v>
                </c:pt>
                <c:pt idx="14054">
                  <c:v>100.15922927856445</c:v>
                </c:pt>
                <c:pt idx="14055">
                  <c:v>100.12627029418942</c:v>
                </c:pt>
                <c:pt idx="14056">
                  <c:v>100.19218826293942</c:v>
                </c:pt>
                <c:pt idx="14057">
                  <c:v>100.19218826293942</c:v>
                </c:pt>
                <c:pt idx="14058">
                  <c:v>100.09331130981445</c:v>
                </c:pt>
                <c:pt idx="14059">
                  <c:v>100.15922927856445</c:v>
                </c:pt>
                <c:pt idx="14060">
                  <c:v>100.15922927856445</c:v>
                </c:pt>
                <c:pt idx="14061">
                  <c:v>100.09331130981445</c:v>
                </c:pt>
                <c:pt idx="14062">
                  <c:v>100.12627029418942</c:v>
                </c:pt>
                <c:pt idx="14063">
                  <c:v>100.09331130981445</c:v>
                </c:pt>
                <c:pt idx="14064">
                  <c:v>100.15922927856445</c:v>
                </c:pt>
                <c:pt idx="14065">
                  <c:v>100.25810623168942</c:v>
                </c:pt>
                <c:pt idx="14066">
                  <c:v>100.09331130981445</c:v>
                </c:pt>
                <c:pt idx="14067">
                  <c:v>100.29106521606445</c:v>
                </c:pt>
                <c:pt idx="14068">
                  <c:v>100.25810623168942</c:v>
                </c:pt>
                <c:pt idx="14069">
                  <c:v>100.12627029418942</c:v>
                </c:pt>
                <c:pt idx="14070">
                  <c:v>100.12627029418942</c:v>
                </c:pt>
                <c:pt idx="14071">
                  <c:v>100.19218826293942</c:v>
                </c:pt>
                <c:pt idx="14072">
                  <c:v>100.02739334106445</c:v>
                </c:pt>
                <c:pt idx="14073">
                  <c:v>100.09331130981445</c:v>
                </c:pt>
                <c:pt idx="14074">
                  <c:v>100.12627029418942</c:v>
                </c:pt>
                <c:pt idx="14075">
                  <c:v>100.22514724731445</c:v>
                </c:pt>
                <c:pt idx="14076">
                  <c:v>100.09331130981445</c:v>
                </c:pt>
                <c:pt idx="14077">
                  <c:v>100.06035232543942</c:v>
                </c:pt>
                <c:pt idx="14078">
                  <c:v>100.25810623168942</c:v>
                </c:pt>
                <c:pt idx="14079">
                  <c:v>100.42290115356438</c:v>
                </c:pt>
                <c:pt idx="14080">
                  <c:v>100.29106521606445</c:v>
                </c:pt>
                <c:pt idx="14081">
                  <c:v>100.25810623168942</c:v>
                </c:pt>
                <c:pt idx="14082">
                  <c:v>100.35698318481445</c:v>
                </c:pt>
                <c:pt idx="14083">
                  <c:v>100.22514724731445</c:v>
                </c:pt>
                <c:pt idx="14084">
                  <c:v>100.15922927856445</c:v>
                </c:pt>
                <c:pt idx="14085">
                  <c:v>100.38994216918942</c:v>
                </c:pt>
                <c:pt idx="14086">
                  <c:v>100.12627029418942</c:v>
                </c:pt>
                <c:pt idx="14087">
                  <c:v>100.22514724731445</c:v>
                </c:pt>
                <c:pt idx="14088">
                  <c:v>100.22514724731445</c:v>
                </c:pt>
                <c:pt idx="14089">
                  <c:v>100.32402420043945</c:v>
                </c:pt>
                <c:pt idx="14090">
                  <c:v>100.42290115356438</c:v>
                </c:pt>
                <c:pt idx="14091">
                  <c:v>100.42290115356438</c:v>
                </c:pt>
                <c:pt idx="14092">
                  <c:v>100.52177810668937</c:v>
                </c:pt>
                <c:pt idx="14093">
                  <c:v>100.25810623168942</c:v>
                </c:pt>
                <c:pt idx="14094">
                  <c:v>100.15922927856445</c:v>
                </c:pt>
                <c:pt idx="14095">
                  <c:v>100.15922927856445</c:v>
                </c:pt>
                <c:pt idx="14096">
                  <c:v>100.09331130981445</c:v>
                </c:pt>
                <c:pt idx="14097">
                  <c:v>100.15922927856445</c:v>
                </c:pt>
                <c:pt idx="14098">
                  <c:v>100.32402420043945</c:v>
                </c:pt>
                <c:pt idx="14099">
                  <c:v>100.35698318481445</c:v>
                </c:pt>
                <c:pt idx="14100">
                  <c:v>100.29106521606445</c:v>
                </c:pt>
                <c:pt idx="14101">
                  <c:v>100.19218826293942</c:v>
                </c:pt>
                <c:pt idx="14102">
                  <c:v>100.29106521606445</c:v>
                </c:pt>
                <c:pt idx="14103">
                  <c:v>100.19218826293942</c:v>
                </c:pt>
                <c:pt idx="14104">
                  <c:v>100.22514724731445</c:v>
                </c:pt>
                <c:pt idx="14105">
                  <c:v>100.32402420043945</c:v>
                </c:pt>
                <c:pt idx="14106">
                  <c:v>100.29106521606445</c:v>
                </c:pt>
                <c:pt idx="14107">
                  <c:v>100.15922927856445</c:v>
                </c:pt>
                <c:pt idx="14108">
                  <c:v>100.12627029418942</c:v>
                </c:pt>
                <c:pt idx="14109">
                  <c:v>100.25810623168942</c:v>
                </c:pt>
                <c:pt idx="14110">
                  <c:v>100.12627029418942</c:v>
                </c:pt>
                <c:pt idx="14111">
                  <c:v>100.15922927856445</c:v>
                </c:pt>
                <c:pt idx="14112">
                  <c:v>100.19218826293942</c:v>
                </c:pt>
                <c:pt idx="14113">
                  <c:v>100.22514724731445</c:v>
                </c:pt>
                <c:pt idx="14114">
                  <c:v>100.29106521606445</c:v>
                </c:pt>
                <c:pt idx="14115">
                  <c:v>100.15922927856445</c:v>
                </c:pt>
                <c:pt idx="14116">
                  <c:v>100.15922927856445</c:v>
                </c:pt>
                <c:pt idx="14117">
                  <c:v>100.22514724731445</c:v>
                </c:pt>
                <c:pt idx="14118">
                  <c:v>100.09331130981445</c:v>
                </c:pt>
                <c:pt idx="14119">
                  <c:v>100.29106521606445</c:v>
                </c:pt>
                <c:pt idx="14120">
                  <c:v>100.09331130981445</c:v>
                </c:pt>
                <c:pt idx="14121">
                  <c:v>100.25810623168942</c:v>
                </c:pt>
                <c:pt idx="14122">
                  <c:v>100.12627029418942</c:v>
                </c:pt>
                <c:pt idx="14123">
                  <c:v>100.25810623168942</c:v>
                </c:pt>
                <c:pt idx="14124">
                  <c:v>100.09331130981445</c:v>
                </c:pt>
                <c:pt idx="14125">
                  <c:v>100.35698318481445</c:v>
                </c:pt>
                <c:pt idx="14126">
                  <c:v>100.09331130981445</c:v>
                </c:pt>
                <c:pt idx="14127">
                  <c:v>100.12627029418942</c:v>
                </c:pt>
                <c:pt idx="14128">
                  <c:v>100.32402420043945</c:v>
                </c:pt>
                <c:pt idx="14129">
                  <c:v>99.961475372314453</c:v>
                </c:pt>
                <c:pt idx="14130">
                  <c:v>100.09331130981445</c:v>
                </c:pt>
                <c:pt idx="14131">
                  <c:v>100.09331130981445</c:v>
                </c:pt>
                <c:pt idx="14132">
                  <c:v>100.15922927856445</c:v>
                </c:pt>
                <c:pt idx="14133">
                  <c:v>100.25810623168942</c:v>
                </c:pt>
                <c:pt idx="14134">
                  <c:v>100.12627029418942</c:v>
                </c:pt>
                <c:pt idx="14135">
                  <c:v>100.25810623168942</c:v>
                </c:pt>
                <c:pt idx="14136">
                  <c:v>100.35698318481445</c:v>
                </c:pt>
                <c:pt idx="14137">
                  <c:v>100.32402420043945</c:v>
                </c:pt>
                <c:pt idx="14138">
                  <c:v>100.19218826293942</c:v>
                </c:pt>
                <c:pt idx="14139">
                  <c:v>100.38994216918942</c:v>
                </c:pt>
                <c:pt idx="14140">
                  <c:v>100.12627029418942</c:v>
                </c:pt>
                <c:pt idx="14141">
                  <c:v>100.22514724731445</c:v>
                </c:pt>
                <c:pt idx="14142">
                  <c:v>100.29106521606445</c:v>
                </c:pt>
                <c:pt idx="14143">
                  <c:v>100.15922927856445</c:v>
                </c:pt>
                <c:pt idx="14144">
                  <c:v>100.22514724731445</c:v>
                </c:pt>
                <c:pt idx="14145">
                  <c:v>100.22514724731445</c:v>
                </c:pt>
                <c:pt idx="14146">
                  <c:v>100.12627029418942</c:v>
                </c:pt>
                <c:pt idx="14147">
                  <c:v>100.19218826293942</c:v>
                </c:pt>
                <c:pt idx="14148">
                  <c:v>100.15922927856445</c:v>
                </c:pt>
                <c:pt idx="14149">
                  <c:v>100.12627029418942</c:v>
                </c:pt>
                <c:pt idx="14150">
                  <c:v>100.12627029418942</c:v>
                </c:pt>
                <c:pt idx="14151">
                  <c:v>99.895557403564425</c:v>
                </c:pt>
                <c:pt idx="14152">
                  <c:v>100.19218826293942</c:v>
                </c:pt>
                <c:pt idx="14153">
                  <c:v>100.06035232543942</c:v>
                </c:pt>
                <c:pt idx="14154">
                  <c:v>99.928516387939453</c:v>
                </c:pt>
                <c:pt idx="14155">
                  <c:v>100.15922927856445</c:v>
                </c:pt>
                <c:pt idx="14156">
                  <c:v>99.928516387939453</c:v>
                </c:pt>
                <c:pt idx="14157">
                  <c:v>100.06035232543942</c:v>
                </c:pt>
                <c:pt idx="14158">
                  <c:v>100.15922927856445</c:v>
                </c:pt>
                <c:pt idx="14159">
                  <c:v>100.32402420043945</c:v>
                </c:pt>
                <c:pt idx="14160">
                  <c:v>100.15922927856445</c:v>
                </c:pt>
                <c:pt idx="14161">
                  <c:v>100.19218826293942</c:v>
                </c:pt>
                <c:pt idx="14162">
                  <c:v>100.15922927856445</c:v>
                </c:pt>
                <c:pt idx="14163">
                  <c:v>100.22514724731445</c:v>
                </c:pt>
                <c:pt idx="14164">
                  <c:v>100.15922927856445</c:v>
                </c:pt>
                <c:pt idx="14165">
                  <c:v>100.12627029418942</c:v>
                </c:pt>
                <c:pt idx="14166">
                  <c:v>100.19218826293942</c:v>
                </c:pt>
                <c:pt idx="14167">
                  <c:v>100.02739334106445</c:v>
                </c:pt>
                <c:pt idx="14168">
                  <c:v>100.22514724731445</c:v>
                </c:pt>
                <c:pt idx="14169">
                  <c:v>100.12627029418942</c:v>
                </c:pt>
                <c:pt idx="14170">
                  <c:v>100.12627029418942</c:v>
                </c:pt>
                <c:pt idx="14171">
                  <c:v>100.32402420043945</c:v>
                </c:pt>
                <c:pt idx="14172">
                  <c:v>100.19218826293942</c:v>
                </c:pt>
                <c:pt idx="14173">
                  <c:v>100.12627029418942</c:v>
                </c:pt>
                <c:pt idx="14174">
                  <c:v>100.29106521606445</c:v>
                </c:pt>
                <c:pt idx="14175">
                  <c:v>99.895557403564425</c:v>
                </c:pt>
                <c:pt idx="14176">
                  <c:v>99.994434356689425</c:v>
                </c:pt>
                <c:pt idx="14177">
                  <c:v>100.06035232543942</c:v>
                </c:pt>
                <c:pt idx="14178">
                  <c:v>100.19218826293942</c:v>
                </c:pt>
                <c:pt idx="14179">
                  <c:v>100.09331130981445</c:v>
                </c:pt>
                <c:pt idx="14180">
                  <c:v>100.22514724731445</c:v>
                </c:pt>
                <c:pt idx="14181">
                  <c:v>100.29106521606445</c:v>
                </c:pt>
                <c:pt idx="14182">
                  <c:v>100.29106521606445</c:v>
                </c:pt>
                <c:pt idx="14183">
                  <c:v>100.06035232543942</c:v>
                </c:pt>
                <c:pt idx="14184">
                  <c:v>100.29106521606445</c:v>
                </c:pt>
                <c:pt idx="14185">
                  <c:v>100.52177810668937</c:v>
                </c:pt>
                <c:pt idx="14186">
                  <c:v>100.06035232543942</c:v>
                </c:pt>
                <c:pt idx="14187">
                  <c:v>100.32402420043945</c:v>
                </c:pt>
                <c:pt idx="14188">
                  <c:v>100.19218826293942</c:v>
                </c:pt>
                <c:pt idx="14189">
                  <c:v>100.25810623168942</c:v>
                </c:pt>
                <c:pt idx="14190">
                  <c:v>100.38994216918942</c:v>
                </c:pt>
                <c:pt idx="14191">
                  <c:v>100.25810623168942</c:v>
                </c:pt>
                <c:pt idx="14192">
                  <c:v>100.09331130981445</c:v>
                </c:pt>
                <c:pt idx="14193">
                  <c:v>100.25810623168942</c:v>
                </c:pt>
                <c:pt idx="14194">
                  <c:v>100.22514724731445</c:v>
                </c:pt>
                <c:pt idx="14195">
                  <c:v>100.35698318481445</c:v>
                </c:pt>
                <c:pt idx="14196">
                  <c:v>100.35698318481445</c:v>
                </c:pt>
                <c:pt idx="14197">
                  <c:v>100.12627029418942</c:v>
                </c:pt>
                <c:pt idx="14198">
                  <c:v>100.15922927856445</c:v>
                </c:pt>
                <c:pt idx="14199">
                  <c:v>100.02739334106445</c:v>
                </c:pt>
                <c:pt idx="14200">
                  <c:v>100.09331130981445</c:v>
                </c:pt>
                <c:pt idx="14201">
                  <c:v>100.06035232543942</c:v>
                </c:pt>
                <c:pt idx="14202">
                  <c:v>99.862598419189425</c:v>
                </c:pt>
                <c:pt idx="14203">
                  <c:v>100.12627029418942</c:v>
                </c:pt>
                <c:pt idx="14204">
                  <c:v>100.06035232543942</c:v>
                </c:pt>
                <c:pt idx="14205">
                  <c:v>100.02739334106445</c:v>
                </c:pt>
                <c:pt idx="14206">
                  <c:v>100.06035232543942</c:v>
                </c:pt>
                <c:pt idx="14207">
                  <c:v>100.09331130981445</c:v>
                </c:pt>
                <c:pt idx="14208">
                  <c:v>100.02739334106445</c:v>
                </c:pt>
                <c:pt idx="14209">
                  <c:v>99.994434356689425</c:v>
                </c:pt>
                <c:pt idx="14210">
                  <c:v>100.19218826293942</c:v>
                </c:pt>
                <c:pt idx="14211">
                  <c:v>99.862598419189425</c:v>
                </c:pt>
                <c:pt idx="14212">
                  <c:v>99.994434356689425</c:v>
                </c:pt>
                <c:pt idx="14213">
                  <c:v>100.22514724731445</c:v>
                </c:pt>
                <c:pt idx="14214">
                  <c:v>100.25810623168942</c:v>
                </c:pt>
                <c:pt idx="14215">
                  <c:v>100.02739334106445</c:v>
                </c:pt>
                <c:pt idx="14216">
                  <c:v>100.02739334106445</c:v>
                </c:pt>
                <c:pt idx="14217">
                  <c:v>100.09331130981445</c:v>
                </c:pt>
                <c:pt idx="14218">
                  <c:v>99.961475372314453</c:v>
                </c:pt>
                <c:pt idx="14219">
                  <c:v>100.12627029418942</c:v>
                </c:pt>
                <c:pt idx="14220">
                  <c:v>100.12627029418942</c:v>
                </c:pt>
                <c:pt idx="14221">
                  <c:v>99.961475372314453</c:v>
                </c:pt>
                <c:pt idx="14222">
                  <c:v>100.25810623168942</c:v>
                </c:pt>
                <c:pt idx="14223">
                  <c:v>99.961475372314453</c:v>
                </c:pt>
                <c:pt idx="14224">
                  <c:v>100.02739334106445</c:v>
                </c:pt>
                <c:pt idx="14225">
                  <c:v>100.09331130981445</c:v>
                </c:pt>
                <c:pt idx="14226">
                  <c:v>100.02739334106445</c:v>
                </c:pt>
                <c:pt idx="14227">
                  <c:v>100.09331130981445</c:v>
                </c:pt>
                <c:pt idx="14228">
                  <c:v>99.994434356689425</c:v>
                </c:pt>
                <c:pt idx="14229">
                  <c:v>99.961475372314453</c:v>
                </c:pt>
                <c:pt idx="14230">
                  <c:v>99.994434356689425</c:v>
                </c:pt>
                <c:pt idx="14231">
                  <c:v>99.895557403564425</c:v>
                </c:pt>
                <c:pt idx="14232">
                  <c:v>99.895557403564425</c:v>
                </c:pt>
                <c:pt idx="14233">
                  <c:v>100.02739334106445</c:v>
                </c:pt>
                <c:pt idx="14234">
                  <c:v>99.994434356689425</c:v>
                </c:pt>
                <c:pt idx="14235">
                  <c:v>100.22514724731445</c:v>
                </c:pt>
                <c:pt idx="14236">
                  <c:v>100.22514724731445</c:v>
                </c:pt>
                <c:pt idx="14237">
                  <c:v>99.994434356689425</c:v>
                </c:pt>
                <c:pt idx="14238">
                  <c:v>99.928516387939453</c:v>
                </c:pt>
                <c:pt idx="14239">
                  <c:v>99.928516387939453</c:v>
                </c:pt>
                <c:pt idx="14240">
                  <c:v>100.06035232543942</c:v>
                </c:pt>
                <c:pt idx="14241">
                  <c:v>99.895557403564425</c:v>
                </c:pt>
                <c:pt idx="14242">
                  <c:v>100.38994216918942</c:v>
                </c:pt>
                <c:pt idx="14243">
                  <c:v>100.09331130981445</c:v>
                </c:pt>
                <c:pt idx="14244">
                  <c:v>100.22514724731445</c:v>
                </c:pt>
                <c:pt idx="14245">
                  <c:v>100.09331130981445</c:v>
                </c:pt>
                <c:pt idx="14246">
                  <c:v>100.09331130981445</c:v>
                </c:pt>
                <c:pt idx="14247">
                  <c:v>100.25810623168942</c:v>
                </c:pt>
                <c:pt idx="14248">
                  <c:v>100.06035232543942</c:v>
                </c:pt>
                <c:pt idx="14249">
                  <c:v>100.32402420043945</c:v>
                </c:pt>
                <c:pt idx="14250">
                  <c:v>100.19218826293942</c:v>
                </c:pt>
                <c:pt idx="14251">
                  <c:v>100.15922927856445</c:v>
                </c:pt>
                <c:pt idx="14252">
                  <c:v>100.25810623168942</c:v>
                </c:pt>
                <c:pt idx="14253">
                  <c:v>100.19218826293942</c:v>
                </c:pt>
                <c:pt idx="14254">
                  <c:v>100.09331130981445</c:v>
                </c:pt>
                <c:pt idx="14255">
                  <c:v>100.12627029418942</c:v>
                </c:pt>
                <c:pt idx="14256">
                  <c:v>100.15922927856445</c:v>
                </c:pt>
                <c:pt idx="14257">
                  <c:v>100.09331130981445</c:v>
                </c:pt>
                <c:pt idx="14258">
                  <c:v>100.22514724731445</c:v>
                </c:pt>
                <c:pt idx="14259">
                  <c:v>100.22514724731445</c:v>
                </c:pt>
                <c:pt idx="14260">
                  <c:v>99.895557403564425</c:v>
                </c:pt>
                <c:pt idx="14261">
                  <c:v>99.961475372314453</c:v>
                </c:pt>
                <c:pt idx="14262">
                  <c:v>100.06035232543942</c:v>
                </c:pt>
                <c:pt idx="14263">
                  <c:v>100.25810623168942</c:v>
                </c:pt>
                <c:pt idx="14264">
                  <c:v>100.15922927856445</c:v>
                </c:pt>
                <c:pt idx="14265">
                  <c:v>100.02739334106445</c:v>
                </c:pt>
                <c:pt idx="14266">
                  <c:v>100.02739334106445</c:v>
                </c:pt>
                <c:pt idx="14267">
                  <c:v>100.12627029418942</c:v>
                </c:pt>
                <c:pt idx="14268">
                  <c:v>100.19218826293942</c:v>
                </c:pt>
                <c:pt idx="14269">
                  <c:v>100.06035232543942</c:v>
                </c:pt>
                <c:pt idx="14270">
                  <c:v>100.15922927856445</c:v>
                </c:pt>
                <c:pt idx="14271">
                  <c:v>100.38994216918942</c:v>
                </c:pt>
                <c:pt idx="14272">
                  <c:v>100.19218826293942</c:v>
                </c:pt>
                <c:pt idx="14273">
                  <c:v>100.25810623168942</c:v>
                </c:pt>
                <c:pt idx="14274">
                  <c:v>99.961475372314453</c:v>
                </c:pt>
                <c:pt idx="14275">
                  <c:v>99.895557403564425</c:v>
                </c:pt>
                <c:pt idx="14276">
                  <c:v>99.895557403564425</c:v>
                </c:pt>
                <c:pt idx="14277">
                  <c:v>100.12627029418942</c:v>
                </c:pt>
                <c:pt idx="14278">
                  <c:v>100.02739334106445</c:v>
                </c:pt>
                <c:pt idx="14279">
                  <c:v>100.09331130981445</c:v>
                </c:pt>
                <c:pt idx="14280">
                  <c:v>99.895557403564425</c:v>
                </c:pt>
                <c:pt idx="14281">
                  <c:v>100.02739334106445</c:v>
                </c:pt>
                <c:pt idx="14282">
                  <c:v>100.25810623168942</c:v>
                </c:pt>
                <c:pt idx="14283">
                  <c:v>100.02739334106445</c:v>
                </c:pt>
                <c:pt idx="14284">
                  <c:v>100.09331130981445</c:v>
                </c:pt>
                <c:pt idx="14285">
                  <c:v>99.961475372314453</c:v>
                </c:pt>
                <c:pt idx="14286">
                  <c:v>100.19218826293942</c:v>
                </c:pt>
                <c:pt idx="14287">
                  <c:v>100.12627029418942</c:v>
                </c:pt>
                <c:pt idx="14288">
                  <c:v>100.12627029418942</c:v>
                </c:pt>
                <c:pt idx="14289">
                  <c:v>100.12627029418942</c:v>
                </c:pt>
                <c:pt idx="14290">
                  <c:v>100.02739334106445</c:v>
                </c:pt>
                <c:pt idx="14291">
                  <c:v>100.09331130981445</c:v>
                </c:pt>
                <c:pt idx="14292">
                  <c:v>100.19218826293942</c:v>
                </c:pt>
                <c:pt idx="14293">
                  <c:v>99.994434356689425</c:v>
                </c:pt>
                <c:pt idx="14294">
                  <c:v>100.32402420043945</c:v>
                </c:pt>
                <c:pt idx="14295">
                  <c:v>100.02739334106445</c:v>
                </c:pt>
                <c:pt idx="14296">
                  <c:v>99.961475372314453</c:v>
                </c:pt>
                <c:pt idx="14297">
                  <c:v>100.12627029418942</c:v>
                </c:pt>
                <c:pt idx="14298">
                  <c:v>99.895557403564425</c:v>
                </c:pt>
                <c:pt idx="14299">
                  <c:v>100.06035232543942</c:v>
                </c:pt>
                <c:pt idx="14300">
                  <c:v>99.994434356689425</c:v>
                </c:pt>
                <c:pt idx="14301">
                  <c:v>99.994434356689425</c:v>
                </c:pt>
                <c:pt idx="14302">
                  <c:v>100.22514724731445</c:v>
                </c:pt>
                <c:pt idx="14303">
                  <c:v>100.15922927856445</c:v>
                </c:pt>
                <c:pt idx="14304">
                  <c:v>100.12627029418942</c:v>
                </c:pt>
                <c:pt idx="14305">
                  <c:v>100.22514724731445</c:v>
                </c:pt>
                <c:pt idx="14306">
                  <c:v>100.15922927856445</c:v>
                </c:pt>
                <c:pt idx="14307">
                  <c:v>100.09331130981445</c:v>
                </c:pt>
                <c:pt idx="14308">
                  <c:v>100.09331130981445</c:v>
                </c:pt>
                <c:pt idx="14309">
                  <c:v>99.994434356689425</c:v>
                </c:pt>
                <c:pt idx="14310">
                  <c:v>99.994434356689425</c:v>
                </c:pt>
                <c:pt idx="14311">
                  <c:v>100.29106521606445</c:v>
                </c:pt>
                <c:pt idx="14312">
                  <c:v>100.22514724731445</c:v>
                </c:pt>
                <c:pt idx="14313">
                  <c:v>100.02739334106445</c:v>
                </c:pt>
                <c:pt idx="14314">
                  <c:v>100.32402420043945</c:v>
                </c:pt>
                <c:pt idx="14315">
                  <c:v>100.06035232543942</c:v>
                </c:pt>
                <c:pt idx="14316">
                  <c:v>99.961475372314453</c:v>
                </c:pt>
                <c:pt idx="14317">
                  <c:v>100.25810623168942</c:v>
                </c:pt>
                <c:pt idx="14318">
                  <c:v>100.09331130981445</c:v>
                </c:pt>
                <c:pt idx="14319">
                  <c:v>99.994434356689425</c:v>
                </c:pt>
                <c:pt idx="14320">
                  <c:v>100.29106521606445</c:v>
                </c:pt>
                <c:pt idx="14321">
                  <c:v>99.994434356689425</c:v>
                </c:pt>
                <c:pt idx="14322">
                  <c:v>100.12627029418942</c:v>
                </c:pt>
                <c:pt idx="14323">
                  <c:v>99.961475372314453</c:v>
                </c:pt>
                <c:pt idx="14324">
                  <c:v>100.19218826293942</c:v>
                </c:pt>
                <c:pt idx="14325">
                  <c:v>99.994434356689425</c:v>
                </c:pt>
                <c:pt idx="14326">
                  <c:v>100.02739334106445</c:v>
                </c:pt>
                <c:pt idx="14327">
                  <c:v>100.12627029418942</c:v>
                </c:pt>
                <c:pt idx="14328">
                  <c:v>100.25810623168942</c:v>
                </c:pt>
                <c:pt idx="14329">
                  <c:v>100.22514724731445</c:v>
                </c:pt>
                <c:pt idx="14330">
                  <c:v>100.25810623168942</c:v>
                </c:pt>
                <c:pt idx="14331">
                  <c:v>100.22514724731445</c:v>
                </c:pt>
                <c:pt idx="14332">
                  <c:v>100.25810623168942</c:v>
                </c:pt>
                <c:pt idx="14333">
                  <c:v>100.22514724731445</c:v>
                </c:pt>
                <c:pt idx="14334">
                  <c:v>100.06035232543942</c:v>
                </c:pt>
                <c:pt idx="14335">
                  <c:v>99.829639434814453</c:v>
                </c:pt>
                <c:pt idx="14336">
                  <c:v>99.994434356689425</c:v>
                </c:pt>
                <c:pt idx="14337">
                  <c:v>99.829639434814453</c:v>
                </c:pt>
                <c:pt idx="14338">
                  <c:v>99.994434356689425</c:v>
                </c:pt>
                <c:pt idx="14339">
                  <c:v>99.763721466064453</c:v>
                </c:pt>
                <c:pt idx="14340">
                  <c:v>99.796680450439453</c:v>
                </c:pt>
                <c:pt idx="14341">
                  <c:v>99.862598419189425</c:v>
                </c:pt>
                <c:pt idx="14342">
                  <c:v>100.06035232543942</c:v>
                </c:pt>
                <c:pt idx="14343">
                  <c:v>99.664844512939425</c:v>
                </c:pt>
                <c:pt idx="14344">
                  <c:v>99.895557403564425</c:v>
                </c:pt>
                <c:pt idx="14345">
                  <c:v>100.02739334106445</c:v>
                </c:pt>
                <c:pt idx="14346">
                  <c:v>99.994434356689425</c:v>
                </c:pt>
                <c:pt idx="14347">
                  <c:v>100.06035232543942</c:v>
                </c:pt>
                <c:pt idx="14348">
                  <c:v>99.961475372314453</c:v>
                </c:pt>
                <c:pt idx="14349">
                  <c:v>99.961475372314453</c:v>
                </c:pt>
                <c:pt idx="14350">
                  <c:v>100.12627029418942</c:v>
                </c:pt>
                <c:pt idx="14351">
                  <c:v>100.29106521606445</c:v>
                </c:pt>
                <c:pt idx="14352">
                  <c:v>100.15922927856445</c:v>
                </c:pt>
                <c:pt idx="14353">
                  <c:v>99.961475372314453</c:v>
                </c:pt>
                <c:pt idx="14354">
                  <c:v>99.862598419189425</c:v>
                </c:pt>
                <c:pt idx="14355">
                  <c:v>100.09331130981445</c:v>
                </c:pt>
                <c:pt idx="14356">
                  <c:v>99.961475372314453</c:v>
                </c:pt>
                <c:pt idx="14357">
                  <c:v>100.02739334106445</c:v>
                </c:pt>
                <c:pt idx="14358">
                  <c:v>99.961475372314453</c:v>
                </c:pt>
                <c:pt idx="14359">
                  <c:v>99.829639434814453</c:v>
                </c:pt>
                <c:pt idx="14360">
                  <c:v>100.12627029418942</c:v>
                </c:pt>
                <c:pt idx="14361">
                  <c:v>100.06035232543942</c:v>
                </c:pt>
                <c:pt idx="14362">
                  <c:v>100.09331130981445</c:v>
                </c:pt>
                <c:pt idx="14363">
                  <c:v>99.961475372314453</c:v>
                </c:pt>
                <c:pt idx="14364">
                  <c:v>99.994434356689425</c:v>
                </c:pt>
                <c:pt idx="14365">
                  <c:v>99.928516387939453</c:v>
                </c:pt>
                <c:pt idx="14366">
                  <c:v>100.12627029418942</c:v>
                </c:pt>
                <c:pt idx="14367">
                  <c:v>100.06035232543942</c:v>
                </c:pt>
                <c:pt idx="14368">
                  <c:v>99.829639434814453</c:v>
                </c:pt>
                <c:pt idx="14369">
                  <c:v>99.895557403564425</c:v>
                </c:pt>
                <c:pt idx="14370">
                  <c:v>99.895557403564425</c:v>
                </c:pt>
                <c:pt idx="14371">
                  <c:v>100.02739334106445</c:v>
                </c:pt>
                <c:pt idx="14372">
                  <c:v>100.15922927856445</c:v>
                </c:pt>
                <c:pt idx="14373">
                  <c:v>100.12627029418942</c:v>
                </c:pt>
                <c:pt idx="14374">
                  <c:v>100.06035232543942</c:v>
                </c:pt>
                <c:pt idx="14375">
                  <c:v>99.994434356689425</c:v>
                </c:pt>
                <c:pt idx="14376">
                  <c:v>100.06035232543942</c:v>
                </c:pt>
                <c:pt idx="14377">
                  <c:v>100.19218826293942</c:v>
                </c:pt>
                <c:pt idx="14378">
                  <c:v>99.796680450439453</c:v>
                </c:pt>
                <c:pt idx="14379">
                  <c:v>100.15922927856445</c:v>
                </c:pt>
                <c:pt idx="14380">
                  <c:v>99.763721466064453</c:v>
                </c:pt>
                <c:pt idx="14381">
                  <c:v>99.994434356689425</c:v>
                </c:pt>
                <c:pt idx="14382">
                  <c:v>99.829639434814453</c:v>
                </c:pt>
                <c:pt idx="14383">
                  <c:v>99.961475372314453</c:v>
                </c:pt>
                <c:pt idx="14384">
                  <c:v>99.829639434814453</c:v>
                </c:pt>
                <c:pt idx="14385">
                  <c:v>99.928516387939453</c:v>
                </c:pt>
                <c:pt idx="14386">
                  <c:v>99.829639434814453</c:v>
                </c:pt>
                <c:pt idx="14387">
                  <c:v>99.763721466064453</c:v>
                </c:pt>
                <c:pt idx="14388">
                  <c:v>99.829639434814453</c:v>
                </c:pt>
                <c:pt idx="14389">
                  <c:v>99.928516387939453</c:v>
                </c:pt>
                <c:pt idx="14390">
                  <c:v>99.928516387939453</c:v>
                </c:pt>
                <c:pt idx="14391">
                  <c:v>99.961475372314453</c:v>
                </c:pt>
                <c:pt idx="14392">
                  <c:v>100.02739334106445</c:v>
                </c:pt>
                <c:pt idx="14393">
                  <c:v>100.12627029418942</c:v>
                </c:pt>
                <c:pt idx="14394">
                  <c:v>100.12627029418942</c:v>
                </c:pt>
                <c:pt idx="14395">
                  <c:v>100.12627029418942</c:v>
                </c:pt>
                <c:pt idx="14396">
                  <c:v>99.961475372314453</c:v>
                </c:pt>
                <c:pt idx="14397">
                  <c:v>99.862598419189425</c:v>
                </c:pt>
                <c:pt idx="14398">
                  <c:v>99.961475372314453</c:v>
                </c:pt>
                <c:pt idx="14399">
                  <c:v>99.796680450439453</c:v>
                </c:pt>
                <c:pt idx="14400">
                  <c:v>99.664844512939425</c:v>
                </c:pt>
                <c:pt idx="14401">
                  <c:v>100.19218826293942</c:v>
                </c:pt>
                <c:pt idx="14402">
                  <c:v>100.06035232543942</c:v>
                </c:pt>
                <c:pt idx="14403">
                  <c:v>99.961475372314453</c:v>
                </c:pt>
                <c:pt idx="14404">
                  <c:v>99.994434356689425</c:v>
                </c:pt>
                <c:pt idx="14405">
                  <c:v>100.12627029418942</c:v>
                </c:pt>
                <c:pt idx="14406">
                  <c:v>99.994434356689425</c:v>
                </c:pt>
                <c:pt idx="14407">
                  <c:v>99.994434356689425</c:v>
                </c:pt>
                <c:pt idx="14408">
                  <c:v>100.02739334106445</c:v>
                </c:pt>
                <c:pt idx="14409">
                  <c:v>100.15922927856445</c:v>
                </c:pt>
                <c:pt idx="14410">
                  <c:v>100.02739334106445</c:v>
                </c:pt>
                <c:pt idx="14411">
                  <c:v>99.961475372314453</c:v>
                </c:pt>
                <c:pt idx="14412">
                  <c:v>99.928516387939453</c:v>
                </c:pt>
                <c:pt idx="14413">
                  <c:v>99.895557403564425</c:v>
                </c:pt>
                <c:pt idx="14414">
                  <c:v>100.06035232543942</c:v>
                </c:pt>
                <c:pt idx="14415">
                  <c:v>100.02739334106445</c:v>
                </c:pt>
                <c:pt idx="14416">
                  <c:v>99.796680450439453</c:v>
                </c:pt>
                <c:pt idx="14417">
                  <c:v>100.15922927856445</c:v>
                </c:pt>
                <c:pt idx="14418">
                  <c:v>100.09331130981445</c:v>
                </c:pt>
                <c:pt idx="14419">
                  <c:v>99.928516387939453</c:v>
                </c:pt>
                <c:pt idx="14420">
                  <c:v>99.829639434814453</c:v>
                </c:pt>
                <c:pt idx="14421">
                  <c:v>100.15922927856445</c:v>
                </c:pt>
                <c:pt idx="14422">
                  <c:v>100.15922927856445</c:v>
                </c:pt>
                <c:pt idx="14423">
                  <c:v>100.12627029418942</c:v>
                </c:pt>
                <c:pt idx="14424">
                  <c:v>99.829639434814453</c:v>
                </c:pt>
                <c:pt idx="14425">
                  <c:v>100.02739334106445</c:v>
                </c:pt>
                <c:pt idx="14426">
                  <c:v>100.12627029418942</c:v>
                </c:pt>
                <c:pt idx="14427">
                  <c:v>100.19218826293942</c:v>
                </c:pt>
                <c:pt idx="14428">
                  <c:v>100.09331130981445</c:v>
                </c:pt>
                <c:pt idx="14429">
                  <c:v>100.15922927856445</c:v>
                </c:pt>
                <c:pt idx="14430">
                  <c:v>100.19218826293942</c:v>
                </c:pt>
                <c:pt idx="14431">
                  <c:v>100.25810623168942</c:v>
                </c:pt>
                <c:pt idx="14432">
                  <c:v>99.928516387939453</c:v>
                </c:pt>
                <c:pt idx="14433">
                  <c:v>100.12627029418942</c:v>
                </c:pt>
                <c:pt idx="14434">
                  <c:v>100.12627029418942</c:v>
                </c:pt>
                <c:pt idx="14435">
                  <c:v>99.730762481689453</c:v>
                </c:pt>
                <c:pt idx="14436">
                  <c:v>99.961475372314453</c:v>
                </c:pt>
                <c:pt idx="14437">
                  <c:v>99.730762481689453</c:v>
                </c:pt>
                <c:pt idx="14438">
                  <c:v>100.02739334106445</c:v>
                </c:pt>
                <c:pt idx="14439">
                  <c:v>99.994434356689425</c:v>
                </c:pt>
                <c:pt idx="14440">
                  <c:v>99.862598419189425</c:v>
                </c:pt>
                <c:pt idx="14441">
                  <c:v>99.862598419189425</c:v>
                </c:pt>
                <c:pt idx="14442">
                  <c:v>99.961475372314453</c:v>
                </c:pt>
                <c:pt idx="14443">
                  <c:v>99.895557403564425</c:v>
                </c:pt>
                <c:pt idx="14444">
                  <c:v>99.697803497314467</c:v>
                </c:pt>
                <c:pt idx="14445">
                  <c:v>99.862598419189425</c:v>
                </c:pt>
                <c:pt idx="14446">
                  <c:v>99.895557403564425</c:v>
                </c:pt>
                <c:pt idx="14447">
                  <c:v>99.763721466064453</c:v>
                </c:pt>
                <c:pt idx="14448">
                  <c:v>99.829639434814453</c:v>
                </c:pt>
                <c:pt idx="14449">
                  <c:v>99.598926544189453</c:v>
                </c:pt>
                <c:pt idx="14450">
                  <c:v>99.961475372314453</c:v>
                </c:pt>
                <c:pt idx="14451">
                  <c:v>99.862598419189425</c:v>
                </c:pt>
                <c:pt idx="14452">
                  <c:v>100.06035232543942</c:v>
                </c:pt>
                <c:pt idx="14453">
                  <c:v>100.02739334106445</c:v>
                </c:pt>
                <c:pt idx="14454">
                  <c:v>99.664844512939425</c:v>
                </c:pt>
                <c:pt idx="14455">
                  <c:v>100.09331130981445</c:v>
                </c:pt>
                <c:pt idx="14456">
                  <c:v>99.862598419189425</c:v>
                </c:pt>
                <c:pt idx="14457">
                  <c:v>99.862598419189425</c:v>
                </c:pt>
                <c:pt idx="14458">
                  <c:v>99.895557403564425</c:v>
                </c:pt>
                <c:pt idx="14459">
                  <c:v>99.961475372314453</c:v>
                </c:pt>
                <c:pt idx="14460">
                  <c:v>99.961475372314453</c:v>
                </c:pt>
                <c:pt idx="14461">
                  <c:v>100.09331130981445</c:v>
                </c:pt>
                <c:pt idx="14462">
                  <c:v>99.928516387939453</c:v>
                </c:pt>
                <c:pt idx="14463">
                  <c:v>99.730762481689453</c:v>
                </c:pt>
                <c:pt idx="14464">
                  <c:v>99.994434356689425</c:v>
                </c:pt>
                <c:pt idx="14465">
                  <c:v>99.829639434814453</c:v>
                </c:pt>
                <c:pt idx="14466">
                  <c:v>99.895557403564425</c:v>
                </c:pt>
                <c:pt idx="14467">
                  <c:v>99.796680450439453</c:v>
                </c:pt>
                <c:pt idx="14468">
                  <c:v>99.829639434814453</c:v>
                </c:pt>
                <c:pt idx="14469">
                  <c:v>99.961475372314453</c:v>
                </c:pt>
                <c:pt idx="14470">
                  <c:v>99.862598419189425</c:v>
                </c:pt>
                <c:pt idx="14471">
                  <c:v>99.631885528564425</c:v>
                </c:pt>
                <c:pt idx="14472">
                  <c:v>99.895557403564425</c:v>
                </c:pt>
                <c:pt idx="14473">
                  <c:v>99.796680450439453</c:v>
                </c:pt>
                <c:pt idx="14474">
                  <c:v>99.763721466064453</c:v>
                </c:pt>
                <c:pt idx="14475">
                  <c:v>99.928516387939453</c:v>
                </c:pt>
                <c:pt idx="14476">
                  <c:v>99.961475372314453</c:v>
                </c:pt>
                <c:pt idx="14477">
                  <c:v>99.895557403564425</c:v>
                </c:pt>
                <c:pt idx="14478">
                  <c:v>99.994434356689425</c:v>
                </c:pt>
                <c:pt idx="14479">
                  <c:v>100.06035232543942</c:v>
                </c:pt>
                <c:pt idx="14480">
                  <c:v>100.15922927856445</c:v>
                </c:pt>
                <c:pt idx="14481">
                  <c:v>99.862598419189425</c:v>
                </c:pt>
                <c:pt idx="14482">
                  <c:v>99.994434356689425</c:v>
                </c:pt>
                <c:pt idx="14483">
                  <c:v>100.12627029418942</c:v>
                </c:pt>
                <c:pt idx="14484">
                  <c:v>99.895557403564425</c:v>
                </c:pt>
                <c:pt idx="14485">
                  <c:v>99.928516387939453</c:v>
                </c:pt>
                <c:pt idx="14486">
                  <c:v>100.02739334106445</c:v>
                </c:pt>
                <c:pt idx="14487">
                  <c:v>99.994434356689425</c:v>
                </c:pt>
                <c:pt idx="14488">
                  <c:v>100.12627029418942</c:v>
                </c:pt>
                <c:pt idx="14489">
                  <c:v>99.994434356689425</c:v>
                </c:pt>
                <c:pt idx="14490">
                  <c:v>100.02739334106445</c:v>
                </c:pt>
                <c:pt idx="14491">
                  <c:v>100.19218826293942</c:v>
                </c:pt>
                <c:pt idx="14492">
                  <c:v>100.06035232543942</c:v>
                </c:pt>
                <c:pt idx="14493">
                  <c:v>99.994434356689425</c:v>
                </c:pt>
                <c:pt idx="14494">
                  <c:v>99.895557403564425</c:v>
                </c:pt>
                <c:pt idx="14495">
                  <c:v>100.02739334106445</c:v>
                </c:pt>
                <c:pt idx="14496">
                  <c:v>99.961475372314453</c:v>
                </c:pt>
                <c:pt idx="14497">
                  <c:v>99.862598419189425</c:v>
                </c:pt>
                <c:pt idx="14498">
                  <c:v>100.09331130981445</c:v>
                </c:pt>
                <c:pt idx="14499">
                  <c:v>100.09331130981445</c:v>
                </c:pt>
                <c:pt idx="14500">
                  <c:v>100.02739334106445</c:v>
                </c:pt>
                <c:pt idx="14501">
                  <c:v>100.02739334106445</c:v>
                </c:pt>
                <c:pt idx="14502">
                  <c:v>99.928516387939453</c:v>
                </c:pt>
                <c:pt idx="14503">
                  <c:v>100.22514724731445</c:v>
                </c:pt>
                <c:pt idx="14504">
                  <c:v>99.928516387939453</c:v>
                </c:pt>
                <c:pt idx="14505">
                  <c:v>100.06035232543942</c:v>
                </c:pt>
                <c:pt idx="14506">
                  <c:v>99.994434356689425</c:v>
                </c:pt>
                <c:pt idx="14507">
                  <c:v>99.928516387939453</c:v>
                </c:pt>
                <c:pt idx="14508">
                  <c:v>99.994434356689425</c:v>
                </c:pt>
                <c:pt idx="14509">
                  <c:v>100.09331130981445</c:v>
                </c:pt>
                <c:pt idx="14510">
                  <c:v>99.961475372314453</c:v>
                </c:pt>
                <c:pt idx="14511">
                  <c:v>100.12627029418942</c:v>
                </c:pt>
                <c:pt idx="14512">
                  <c:v>99.961475372314453</c:v>
                </c:pt>
                <c:pt idx="14513">
                  <c:v>99.862598419189425</c:v>
                </c:pt>
                <c:pt idx="14514">
                  <c:v>99.961475372314453</c:v>
                </c:pt>
                <c:pt idx="14515">
                  <c:v>100.09331130981445</c:v>
                </c:pt>
                <c:pt idx="14516">
                  <c:v>100.12627029418942</c:v>
                </c:pt>
                <c:pt idx="14517">
                  <c:v>100.12627029418942</c:v>
                </c:pt>
                <c:pt idx="14518">
                  <c:v>100.06035232543942</c:v>
                </c:pt>
                <c:pt idx="14519">
                  <c:v>99.796680450439453</c:v>
                </c:pt>
                <c:pt idx="14520">
                  <c:v>99.961475372314453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2155392"/>
        <c:axId val="122157312"/>
      </c:scatterChart>
      <c:scatterChart>
        <c:scatterStyle val="smoothMarker"/>
        <c:varyColors val="0"/>
        <c:ser>
          <c:idx val="0"/>
          <c:order val="1"/>
          <c:tx>
            <c:strRef>
              <c:f>'Oxygen Starvation'!$E$1</c:f>
              <c:strCache>
                <c:ptCount val="1"/>
                <c:pt idx="0">
                  <c:v>Oxygen concentration (CC)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xVal>
            <c:numRef>
              <c:f>'Oxygen Starvation'!$A$2:$A$14926</c:f>
              <c:numCache>
                <c:formatCode>General</c:formatCode>
                <c:ptCount val="14925"/>
                <c:pt idx="0">
                  <c:v>0</c:v>
                </c:pt>
                <c:pt idx="1">
                  <c:v>1.6666666666666673E-2</c:v>
                </c:pt>
                <c:pt idx="2">
                  <c:v>3.3333333333333347E-2</c:v>
                </c:pt>
                <c:pt idx="3">
                  <c:v>5.0000000000000017E-2</c:v>
                </c:pt>
                <c:pt idx="4">
                  <c:v>6.6666666666666693E-2</c:v>
                </c:pt>
                <c:pt idx="5">
                  <c:v>8.333333333333337E-2</c:v>
                </c:pt>
                <c:pt idx="6">
                  <c:v>0.1</c:v>
                </c:pt>
                <c:pt idx="7">
                  <c:v>0.11666666666666672</c:v>
                </c:pt>
                <c:pt idx="8">
                  <c:v>0.13333333333333339</c:v>
                </c:pt>
                <c:pt idx="9">
                  <c:v>0.15000000000000005</c:v>
                </c:pt>
                <c:pt idx="10">
                  <c:v>0.16666666666666671</c:v>
                </c:pt>
                <c:pt idx="11">
                  <c:v>0.18333333333333343</c:v>
                </c:pt>
                <c:pt idx="12">
                  <c:v>0.2</c:v>
                </c:pt>
                <c:pt idx="13">
                  <c:v>0.2166666666666667</c:v>
                </c:pt>
                <c:pt idx="14">
                  <c:v>0.23333333333333339</c:v>
                </c:pt>
                <c:pt idx="15">
                  <c:v>0.25</c:v>
                </c:pt>
                <c:pt idx="16">
                  <c:v>0.26666666666666677</c:v>
                </c:pt>
                <c:pt idx="17">
                  <c:v>0.28333333333333333</c:v>
                </c:pt>
                <c:pt idx="18">
                  <c:v>0.3000000000000001</c:v>
                </c:pt>
                <c:pt idx="19">
                  <c:v>0.31666666666666687</c:v>
                </c:pt>
                <c:pt idx="20">
                  <c:v>0.33333333333333331</c:v>
                </c:pt>
                <c:pt idx="21">
                  <c:v>0.35000000000000009</c:v>
                </c:pt>
                <c:pt idx="22">
                  <c:v>0.36666666666666686</c:v>
                </c:pt>
                <c:pt idx="23">
                  <c:v>0.38333333333333336</c:v>
                </c:pt>
                <c:pt idx="24">
                  <c:v>0.4</c:v>
                </c:pt>
                <c:pt idx="25">
                  <c:v>0.41666666666666685</c:v>
                </c:pt>
                <c:pt idx="26">
                  <c:v>0.43333333333333335</c:v>
                </c:pt>
                <c:pt idx="27">
                  <c:v>0.45</c:v>
                </c:pt>
                <c:pt idx="28">
                  <c:v>0.46666666666666684</c:v>
                </c:pt>
                <c:pt idx="29">
                  <c:v>0.48333333333333334</c:v>
                </c:pt>
                <c:pt idx="30">
                  <c:v>0.5</c:v>
                </c:pt>
                <c:pt idx="31">
                  <c:v>0.5166666666666665</c:v>
                </c:pt>
                <c:pt idx="32">
                  <c:v>0.53333333333333333</c:v>
                </c:pt>
                <c:pt idx="33">
                  <c:v>0.55000000000000004</c:v>
                </c:pt>
                <c:pt idx="34">
                  <c:v>0.56666666666666654</c:v>
                </c:pt>
                <c:pt idx="35">
                  <c:v>0.58333333333333359</c:v>
                </c:pt>
                <c:pt idx="36">
                  <c:v>0.6000000000000002</c:v>
                </c:pt>
                <c:pt idx="37">
                  <c:v>0.6166666666666667</c:v>
                </c:pt>
                <c:pt idx="38">
                  <c:v>0.63333333333333353</c:v>
                </c:pt>
                <c:pt idx="39">
                  <c:v>0.65000000000000024</c:v>
                </c:pt>
                <c:pt idx="40">
                  <c:v>0.66666666666666663</c:v>
                </c:pt>
                <c:pt idx="41">
                  <c:v>0.68333333333333368</c:v>
                </c:pt>
                <c:pt idx="42">
                  <c:v>0.70000000000000018</c:v>
                </c:pt>
                <c:pt idx="43">
                  <c:v>0.71666666666666667</c:v>
                </c:pt>
                <c:pt idx="44">
                  <c:v>0.7333333333333335</c:v>
                </c:pt>
                <c:pt idx="45">
                  <c:v>0.75000000000000022</c:v>
                </c:pt>
                <c:pt idx="46">
                  <c:v>0.76666666666666672</c:v>
                </c:pt>
                <c:pt idx="47">
                  <c:v>0.78333333333333333</c:v>
                </c:pt>
                <c:pt idx="48">
                  <c:v>0.8</c:v>
                </c:pt>
                <c:pt idx="49">
                  <c:v>0.81666666666666654</c:v>
                </c:pt>
                <c:pt idx="50">
                  <c:v>0.83333333333333359</c:v>
                </c:pt>
                <c:pt idx="51">
                  <c:v>0.8500000000000002</c:v>
                </c:pt>
                <c:pt idx="52">
                  <c:v>0.8666666666666667</c:v>
                </c:pt>
                <c:pt idx="53">
                  <c:v>0.88333333333333353</c:v>
                </c:pt>
                <c:pt idx="54">
                  <c:v>0.9</c:v>
                </c:pt>
                <c:pt idx="55">
                  <c:v>0.91666666666666652</c:v>
                </c:pt>
                <c:pt idx="56">
                  <c:v>0.93333333333333335</c:v>
                </c:pt>
                <c:pt idx="57">
                  <c:v>0.95000000000000018</c:v>
                </c:pt>
                <c:pt idx="58">
                  <c:v>0.96666666666666667</c:v>
                </c:pt>
                <c:pt idx="59">
                  <c:v>0.98333333333333328</c:v>
                </c:pt>
                <c:pt idx="60">
                  <c:v>1</c:v>
                </c:pt>
                <c:pt idx="61">
                  <c:v>1.0166666666666666</c:v>
                </c:pt>
                <c:pt idx="62">
                  <c:v>1.0333333333333334</c:v>
                </c:pt>
                <c:pt idx="63">
                  <c:v>1.05</c:v>
                </c:pt>
                <c:pt idx="64">
                  <c:v>1.0666666666666667</c:v>
                </c:pt>
                <c:pt idx="65">
                  <c:v>1.0833333333333333</c:v>
                </c:pt>
                <c:pt idx="66">
                  <c:v>1.1000000000000001</c:v>
                </c:pt>
                <c:pt idx="67">
                  <c:v>1.1166666666666667</c:v>
                </c:pt>
                <c:pt idx="68">
                  <c:v>1.1333333333333333</c:v>
                </c:pt>
                <c:pt idx="69">
                  <c:v>1.1499999999999995</c:v>
                </c:pt>
                <c:pt idx="70">
                  <c:v>1.1666666666666667</c:v>
                </c:pt>
                <c:pt idx="71">
                  <c:v>1.1833333333333333</c:v>
                </c:pt>
                <c:pt idx="72">
                  <c:v>1.2</c:v>
                </c:pt>
                <c:pt idx="73">
                  <c:v>1.2166666666666666</c:v>
                </c:pt>
                <c:pt idx="74">
                  <c:v>1.2333333333333334</c:v>
                </c:pt>
                <c:pt idx="75">
                  <c:v>1.25</c:v>
                </c:pt>
                <c:pt idx="76">
                  <c:v>1.2666666666666666</c:v>
                </c:pt>
                <c:pt idx="77">
                  <c:v>1.2833333333333334</c:v>
                </c:pt>
                <c:pt idx="78">
                  <c:v>1.3</c:v>
                </c:pt>
                <c:pt idx="79">
                  <c:v>1.3166666666666667</c:v>
                </c:pt>
                <c:pt idx="80">
                  <c:v>1.3333333333333333</c:v>
                </c:pt>
                <c:pt idx="81">
                  <c:v>1.35</c:v>
                </c:pt>
                <c:pt idx="82">
                  <c:v>1.3666666666666667</c:v>
                </c:pt>
                <c:pt idx="83">
                  <c:v>1.3833333333333333</c:v>
                </c:pt>
                <c:pt idx="84">
                  <c:v>1.4</c:v>
                </c:pt>
                <c:pt idx="85">
                  <c:v>1.4166666666666663</c:v>
                </c:pt>
                <c:pt idx="86">
                  <c:v>1.4333333333333329</c:v>
                </c:pt>
                <c:pt idx="87">
                  <c:v>1.45</c:v>
                </c:pt>
                <c:pt idx="88">
                  <c:v>1.4666666666666666</c:v>
                </c:pt>
                <c:pt idx="89">
                  <c:v>1.4833333333333334</c:v>
                </c:pt>
                <c:pt idx="90">
                  <c:v>1.5</c:v>
                </c:pt>
                <c:pt idx="91">
                  <c:v>1.5166666666666666</c:v>
                </c:pt>
                <c:pt idx="92">
                  <c:v>1.5333333333333334</c:v>
                </c:pt>
                <c:pt idx="93">
                  <c:v>1.55</c:v>
                </c:pt>
                <c:pt idx="94">
                  <c:v>1.5666666666666667</c:v>
                </c:pt>
                <c:pt idx="95">
                  <c:v>1.5833333333333333</c:v>
                </c:pt>
                <c:pt idx="96">
                  <c:v>1.6</c:v>
                </c:pt>
                <c:pt idx="97">
                  <c:v>1.6166666666666667</c:v>
                </c:pt>
                <c:pt idx="98">
                  <c:v>1.6333333333333333</c:v>
                </c:pt>
                <c:pt idx="99">
                  <c:v>1.6500000000000001</c:v>
                </c:pt>
                <c:pt idx="100">
                  <c:v>1.6666666666666667</c:v>
                </c:pt>
                <c:pt idx="101">
                  <c:v>1.6833333333333333</c:v>
                </c:pt>
                <c:pt idx="102">
                  <c:v>1.7000000000000004</c:v>
                </c:pt>
                <c:pt idx="103">
                  <c:v>1.716666666666667</c:v>
                </c:pt>
                <c:pt idx="104">
                  <c:v>1.7333333333333338</c:v>
                </c:pt>
                <c:pt idx="105">
                  <c:v>1.7500000000000004</c:v>
                </c:pt>
                <c:pt idx="106">
                  <c:v>1.7666666666666671</c:v>
                </c:pt>
                <c:pt idx="107">
                  <c:v>1.7833333333333339</c:v>
                </c:pt>
                <c:pt idx="108">
                  <c:v>1.8</c:v>
                </c:pt>
                <c:pt idx="109">
                  <c:v>1.8166666666666667</c:v>
                </c:pt>
                <c:pt idx="110">
                  <c:v>1.8333333333333333</c:v>
                </c:pt>
                <c:pt idx="111">
                  <c:v>1.85</c:v>
                </c:pt>
                <c:pt idx="112">
                  <c:v>1.8666666666666667</c:v>
                </c:pt>
                <c:pt idx="113">
                  <c:v>1.8833333333333333</c:v>
                </c:pt>
                <c:pt idx="114">
                  <c:v>1.9</c:v>
                </c:pt>
                <c:pt idx="115">
                  <c:v>1.9166666666666663</c:v>
                </c:pt>
                <c:pt idx="116">
                  <c:v>1.9333333333333329</c:v>
                </c:pt>
                <c:pt idx="117">
                  <c:v>1.95</c:v>
                </c:pt>
                <c:pt idx="118">
                  <c:v>1.9666666666666666</c:v>
                </c:pt>
                <c:pt idx="119">
                  <c:v>1.9833333333333334</c:v>
                </c:pt>
                <c:pt idx="120">
                  <c:v>2</c:v>
                </c:pt>
                <c:pt idx="121">
                  <c:v>2.0166666666666657</c:v>
                </c:pt>
                <c:pt idx="122">
                  <c:v>2.0333333333333332</c:v>
                </c:pt>
                <c:pt idx="123">
                  <c:v>2.0499999999999998</c:v>
                </c:pt>
                <c:pt idx="124">
                  <c:v>2.0666666666666669</c:v>
                </c:pt>
                <c:pt idx="125">
                  <c:v>2.0833333333333344</c:v>
                </c:pt>
                <c:pt idx="126">
                  <c:v>2.1</c:v>
                </c:pt>
                <c:pt idx="127">
                  <c:v>2.1166666666666667</c:v>
                </c:pt>
                <c:pt idx="128">
                  <c:v>2.1333333333333342</c:v>
                </c:pt>
                <c:pt idx="129">
                  <c:v>2.15</c:v>
                </c:pt>
                <c:pt idx="130">
                  <c:v>2.1666666666666665</c:v>
                </c:pt>
                <c:pt idx="131">
                  <c:v>2.183333333333334</c:v>
                </c:pt>
                <c:pt idx="132">
                  <c:v>2.2000000000000002</c:v>
                </c:pt>
                <c:pt idx="133">
                  <c:v>2.2166666666666668</c:v>
                </c:pt>
                <c:pt idx="134">
                  <c:v>2.2333333333333343</c:v>
                </c:pt>
                <c:pt idx="135">
                  <c:v>2.25</c:v>
                </c:pt>
                <c:pt idx="136">
                  <c:v>2.2666666666666666</c:v>
                </c:pt>
                <c:pt idx="137">
                  <c:v>2.2833333333333345</c:v>
                </c:pt>
                <c:pt idx="138">
                  <c:v>2.2999999999999998</c:v>
                </c:pt>
                <c:pt idx="139">
                  <c:v>2.316666666666666</c:v>
                </c:pt>
                <c:pt idx="140">
                  <c:v>2.3333333333333335</c:v>
                </c:pt>
                <c:pt idx="141">
                  <c:v>2.3499999999999992</c:v>
                </c:pt>
                <c:pt idx="142">
                  <c:v>2.3666666666666667</c:v>
                </c:pt>
                <c:pt idx="143">
                  <c:v>2.3833333333333342</c:v>
                </c:pt>
                <c:pt idx="144">
                  <c:v>2.4</c:v>
                </c:pt>
                <c:pt idx="145">
                  <c:v>2.4166666666666656</c:v>
                </c:pt>
                <c:pt idx="146">
                  <c:v>2.4333333333333331</c:v>
                </c:pt>
                <c:pt idx="147">
                  <c:v>2.4499999999999997</c:v>
                </c:pt>
                <c:pt idx="148">
                  <c:v>2.4666666666666668</c:v>
                </c:pt>
                <c:pt idx="149">
                  <c:v>2.4833333333333343</c:v>
                </c:pt>
                <c:pt idx="150">
                  <c:v>2.5</c:v>
                </c:pt>
                <c:pt idx="151">
                  <c:v>2.5166666666666657</c:v>
                </c:pt>
                <c:pt idx="152">
                  <c:v>2.5333333333333332</c:v>
                </c:pt>
                <c:pt idx="153">
                  <c:v>2.5499999999999998</c:v>
                </c:pt>
                <c:pt idx="154">
                  <c:v>2.5666666666666669</c:v>
                </c:pt>
                <c:pt idx="155">
                  <c:v>2.5833333333333344</c:v>
                </c:pt>
                <c:pt idx="156">
                  <c:v>2.6</c:v>
                </c:pt>
                <c:pt idx="157">
                  <c:v>2.6166666666666667</c:v>
                </c:pt>
                <c:pt idx="158">
                  <c:v>2.6333333333333342</c:v>
                </c:pt>
                <c:pt idx="159">
                  <c:v>2.65</c:v>
                </c:pt>
                <c:pt idx="160">
                  <c:v>2.6666666666666665</c:v>
                </c:pt>
                <c:pt idx="161">
                  <c:v>2.683333333333334</c:v>
                </c:pt>
                <c:pt idx="162">
                  <c:v>2.7</c:v>
                </c:pt>
                <c:pt idx="163">
                  <c:v>2.7166666666666668</c:v>
                </c:pt>
                <c:pt idx="164">
                  <c:v>2.7333333333333343</c:v>
                </c:pt>
                <c:pt idx="165">
                  <c:v>2.75</c:v>
                </c:pt>
                <c:pt idx="166">
                  <c:v>2.7666666666666666</c:v>
                </c:pt>
                <c:pt idx="167">
                  <c:v>2.7833333333333345</c:v>
                </c:pt>
                <c:pt idx="168">
                  <c:v>2.8</c:v>
                </c:pt>
                <c:pt idx="169">
                  <c:v>2.816666666666666</c:v>
                </c:pt>
                <c:pt idx="170">
                  <c:v>2.8333333333333335</c:v>
                </c:pt>
                <c:pt idx="171">
                  <c:v>2.8499999999999992</c:v>
                </c:pt>
                <c:pt idx="172">
                  <c:v>2.8666666666666667</c:v>
                </c:pt>
                <c:pt idx="173">
                  <c:v>2.8833333333333342</c:v>
                </c:pt>
                <c:pt idx="174">
                  <c:v>2.9</c:v>
                </c:pt>
                <c:pt idx="175">
                  <c:v>2.9166666666666656</c:v>
                </c:pt>
                <c:pt idx="176">
                  <c:v>2.9333333333333331</c:v>
                </c:pt>
                <c:pt idx="177">
                  <c:v>2.9499999999999997</c:v>
                </c:pt>
                <c:pt idx="178">
                  <c:v>2.9666666666666668</c:v>
                </c:pt>
                <c:pt idx="179">
                  <c:v>2.9833333333333343</c:v>
                </c:pt>
                <c:pt idx="180">
                  <c:v>3</c:v>
                </c:pt>
                <c:pt idx="181">
                  <c:v>3.0166666666666657</c:v>
                </c:pt>
                <c:pt idx="182">
                  <c:v>3.0333333333333332</c:v>
                </c:pt>
                <c:pt idx="183">
                  <c:v>3.05</c:v>
                </c:pt>
                <c:pt idx="184">
                  <c:v>3.0666666666666669</c:v>
                </c:pt>
                <c:pt idx="185">
                  <c:v>3.0833333333333344</c:v>
                </c:pt>
                <c:pt idx="186">
                  <c:v>3.1</c:v>
                </c:pt>
                <c:pt idx="187">
                  <c:v>3.1166666666666667</c:v>
                </c:pt>
                <c:pt idx="188">
                  <c:v>3.1333333333333342</c:v>
                </c:pt>
                <c:pt idx="189">
                  <c:v>3.15</c:v>
                </c:pt>
                <c:pt idx="190">
                  <c:v>3.1666666666666665</c:v>
                </c:pt>
                <c:pt idx="191">
                  <c:v>3.183333333333334</c:v>
                </c:pt>
                <c:pt idx="192">
                  <c:v>3.2</c:v>
                </c:pt>
                <c:pt idx="193">
                  <c:v>3.2166666666666668</c:v>
                </c:pt>
                <c:pt idx="194">
                  <c:v>3.2333333333333343</c:v>
                </c:pt>
                <c:pt idx="195">
                  <c:v>3.25</c:v>
                </c:pt>
                <c:pt idx="196">
                  <c:v>3.2666666666666666</c:v>
                </c:pt>
                <c:pt idx="197">
                  <c:v>3.2833333333333345</c:v>
                </c:pt>
                <c:pt idx="198">
                  <c:v>3.3</c:v>
                </c:pt>
                <c:pt idx="199">
                  <c:v>3.316666666666666</c:v>
                </c:pt>
                <c:pt idx="200">
                  <c:v>3.3333333333333335</c:v>
                </c:pt>
                <c:pt idx="201">
                  <c:v>3.3499999999999992</c:v>
                </c:pt>
                <c:pt idx="202">
                  <c:v>3.3666666666666667</c:v>
                </c:pt>
                <c:pt idx="203">
                  <c:v>3.3833333333333342</c:v>
                </c:pt>
                <c:pt idx="204">
                  <c:v>3.4</c:v>
                </c:pt>
                <c:pt idx="205">
                  <c:v>3.4166666666666656</c:v>
                </c:pt>
                <c:pt idx="206">
                  <c:v>3.4333333333333331</c:v>
                </c:pt>
                <c:pt idx="207">
                  <c:v>3.4499999999999997</c:v>
                </c:pt>
                <c:pt idx="208">
                  <c:v>3.4666666666666668</c:v>
                </c:pt>
                <c:pt idx="209">
                  <c:v>3.4833333333333343</c:v>
                </c:pt>
                <c:pt idx="210">
                  <c:v>3.5</c:v>
                </c:pt>
                <c:pt idx="211">
                  <c:v>3.5166666666666657</c:v>
                </c:pt>
                <c:pt idx="212">
                  <c:v>3.5333333333333332</c:v>
                </c:pt>
                <c:pt idx="213">
                  <c:v>3.55</c:v>
                </c:pt>
                <c:pt idx="214">
                  <c:v>3.5666666666666669</c:v>
                </c:pt>
                <c:pt idx="215">
                  <c:v>3.5833333333333344</c:v>
                </c:pt>
                <c:pt idx="216">
                  <c:v>3.6</c:v>
                </c:pt>
                <c:pt idx="217">
                  <c:v>3.6166666666666667</c:v>
                </c:pt>
                <c:pt idx="218">
                  <c:v>3.6333333333333342</c:v>
                </c:pt>
                <c:pt idx="219">
                  <c:v>3.65</c:v>
                </c:pt>
                <c:pt idx="220">
                  <c:v>3.6666666666666665</c:v>
                </c:pt>
                <c:pt idx="221">
                  <c:v>3.683333333333334</c:v>
                </c:pt>
                <c:pt idx="222">
                  <c:v>3.7</c:v>
                </c:pt>
                <c:pt idx="223">
                  <c:v>3.7166666666666668</c:v>
                </c:pt>
                <c:pt idx="224">
                  <c:v>3.7333333333333343</c:v>
                </c:pt>
                <c:pt idx="225">
                  <c:v>3.75</c:v>
                </c:pt>
                <c:pt idx="226">
                  <c:v>3.7666666666666666</c:v>
                </c:pt>
                <c:pt idx="227">
                  <c:v>3.7833333333333345</c:v>
                </c:pt>
                <c:pt idx="228">
                  <c:v>3.8</c:v>
                </c:pt>
                <c:pt idx="229">
                  <c:v>3.816666666666666</c:v>
                </c:pt>
                <c:pt idx="230">
                  <c:v>3.8333333333333335</c:v>
                </c:pt>
                <c:pt idx="231">
                  <c:v>3.8499999999999992</c:v>
                </c:pt>
                <c:pt idx="232">
                  <c:v>3.8666666666666667</c:v>
                </c:pt>
                <c:pt idx="233">
                  <c:v>3.8833333333333342</c:v>
                </c:pt>
                <c:pt idx="234">
                  <c:v>3.9</c:v>
                </c:pt>
                <c:pt idx="235">
                  <c:v>3.9166666666666656</c:v>
                </c:pt>
                <c:pt idx="236">
                  <c:v>3.9333333333333331</c:v>
                </c:pt>
                <c:pt idx="237">
                  <c:v>3.9499999999999997</c:v>
                </c:pt>
                <c:pt idx="238">
                  <c:v>3.9666666666666668</c:v>
                </c:pt>
                <c:pt idx="239">
                  <c:v>3.9833333333333343</c:v>
                </c:pt>
                <c:pt idx="240">
                  <c:v>4</c:v>
                </c:pt>
                <c:pt idx="241">
                  <c:v>4.0166666666666684</c:v>
                </c:pt>
                <c:pt idx="242">
                  <c:v>4.0333333333333359</c:v>
                </c:pt>
                <c:pt idx="243">
                  <c:v>4.05</c:v>
                </c:pt>
                <c:pt idx="244">
                  <c:v>4.0666666666666664</c:v>
                </c:pt>
                <c:pt idx="245">
                  <c:v>4.0833333333333348</c:v>
                </c:pt>
                <c:pt idx="246">
                  <c:v>4.0999999999999996</c:v>
                </c:pt>
                <c:pt idx="247">
                  <c:v>4.1166666666666663</c:v>
                </c:pt>
                <c:pt idx="248">
                  <c:v>4.1333333333333364</c:v>
                </c:pt>
                <c:pt idx="249">
                  <c:v>4.1499999999999995</c:v>
                </c:pt>
                <c:pt idx="250">
                  <c:v>4.166666666666667</c:v>
                </c:pt>
                <c:pt idx="251">
                  <c:v>4.1833333333333362</c:v>
                </c:pt>
                <c:pt idx="252">
                  <c:v>4.2</c:v>
                </c:pt>
                <c:pt idx="253">
                  <c:v>4.2166666666666686</c:v>
                </c:pt>
                <c:pt idx="254">
                  <c:v>4.2333333333333361</c:v>
                </c:pt>
                <c:pt idx="255">
                  <c:v>4.25</c:v>
                </c:pt>
                <c:pt idx="256">
                  <c:v>4.2666666666666684</c:v>
                </c:pt>
                <c:pt idx="257">
                  <c:v>4.2833333333333359</c:v>
                </c:pt>
                <c:pt idx="258">
                  <c:v>4.3</c:v>
                </c:pt>
                <c:pt idx="259">
                  <c:v>4.3166666666666664</c:v>
                </c:pt>
                <c:pt idx="260">
                  <c:v>4.3333333333333348</c:v>
                </c:pt>
                <c:pt idx="261">
                  <c:v>4.3499999999999996</c:v>
                </c:pt>
                <c:pt idx="262">
                  <c:v>4.3666666666666663</c:v>
                </c:pt>
                <c:pt idx="263">
                  <c:v>4.3833333333333364</c:v>
                </c:pt>
                <c:pt idx="264">
                  <c:v>4.4000000000000004</c:v>
                </c:pt>
                <c:pt idx="265">
                  <c:v>4.4166666666666687</c:v>
                </c:pt>
                <c:pt idx="266">
                  <c:v>4.4333333333333371</c:v>
                </c:pt>
                <c:pt idx="267">
                  <c:v>4.45</c:v>
                </c:pt>
                <c:pt idx="268">
                  <c:v>4.4666666666666686</c:v>
                </c:pt>
                <c:pt idx="269">
                  <c:v>4.4833333333333361</c:v>
                </c:pt>
                <c:pt idx="270">
                  <c:v>4.5</c:v>
                </c:pt>
                <c:pt idx="271">
                  <c:v>4.5166666666666684</c:v>
                </c:pt>
                <c:pt idx="272">
                  <c:v>4.5333333333333359</c:v>
                </c:pt>
                <c:pt idx="273">
                  <c:v>4.55</c:v>
                </c:pt>
                <c:pt idx="274">
                  <c:v>4.5666666666666664</c:v>
                </c:pt>
                <c:pt idx="275">
                  <c:v>4.5833333333333348</c:v>
                </c:pt>
                <c:pt idx="276">
                  <c:v>4.5999999999999996</c:v>
                </c:pt>
                <c:pt idx="277">
                  <c:v>4.6166666666666663</c:v>
                </c:pt>
                <c:pt idx="278">
                  <c:v>4.6333333333333364</c:v>
                </c:pt>
                <c:pt idx="279">
                  <c:v>4.6499999999999995</c:v>
                </c:pt>
                <c:pt idx="280">
                  <c:v>4.666666666666667</c:v>
                </c:pt>
                <c:pt idx="281">
                  <c:v>4.6833333333333362</c:v>
                </c:pt>
                <c:pt idx="282">
                  <c:v>4.7</c:v>
                </c:pt>
                <c:pt idx="283">
                  <c:v>4.7166666666666686</c:v>
                </c:pt>
                <c:pt idx="284">
                  <c:v>4.7333333333333361</c:v>
                </c:pt>
                <c:pt idx="285">
                  <c:v>4.75</c:v>
                </c:pt>
                <c:pt idx="286">
                  <c:v>4.7666666666666684</c:v>
                </c:pt>
                <c:pt idx="287">
                  <c:v>4.7833333333333359</c:v>
                </c:pt>
                <c:pt idx="288">
                  <c:v>4.8</c:v>
                </c:pt>
                <c:pt idx="289">
                  <c:v>4.8166666666666664</c:v>
                </c:pt>
                <c:pt idx="290">
                  <c:v>4.8333333333333348</c:v>
                </c:pt>
                <c:pt idx="291">
                  <c:v>4.8499999999999996</c:v>
                </c:pt>
                <c:pt idx="292">
                  <c:v>4.8666666666666663</c:v>
                </c:pt>
                <c:pt idx="293">
                  <c:v>4.8833333333333364</c:v>
                </c:pt>
                <c:pt idx="294">
                  <c:v>4.9000000000000004</c:v>
                </c:pt>
                <c:pt idx="295">
                  <c:v>4.9166666666666687</c:v>
                </c:pt>
                <c:pt idx="296">
                  <c:v>4.9333333333333371</c:v>
                </c:pt>
                <c:pt idx="297">
                  <c:v>4.95</c:v>
                </c:pt>
                <c:pt idx="298">
                  <c:v>4.9666666666666686</c:v>
                </c:pt>
                <c:pt idx="299">
                  <c:v>4.9833333333333361</c:v>
                </c:pt>
                <c:pt idx="300">
                  <c:v>5</c:v>
                </c:pt>
                <c:pt idx="301">
                  <c:v>5.0166666666666684</c:v>
                </c:pt>
                <c:pt idx="302">
                  <c:v>5.0333333333333359</c:v>
                </c:pt>
                <c:pt idx="303">
                  <c:v>5.05</c:v>
                </c:pt>
                <c:pt idx="304">
                  <c:v>5.0666666666666664</c:v>
                </c:pt>
                <c:pt idx="305">
                  <c:v>5.0833333333333348</c:v>
                </c:pt>
                <c:pt idx="306">
                  <c:v>5.0999999999999996</c:v>
                </c:pt>
                <c:pt idx="307">
                  <c:v>5.1166666666666663</c:v>
                </c:pt>
                <c:pt idx="308">
                  <c:v>5.1333333333333364</c:v>
                </c:pt>
                <c:pt idx="309">
                  <c:v>5.1499999999999995</c:v>
                </c:pt>
                <c:pt idx="310">
                  <c:v>5.166666666666667</c:v>
                </c:pt>
                <c:pt idx="311">
                  <c:v>5.1833333333333362</c:v>
                </c:pt>
                <c:pt idx="312">
                  <c:v>5.2</c:v>
                </c:pt>
                <c:pt idx="313">
                  <c:v>5.2166666666666686</c:v>
                </c:pt>
                <c:pt idx="314">
                  <c:v>5.2333333333333361</c:v>
                </c:pt>
                <c:pt idx="315">
                  <c:v>5.25</c:v>
                </c:pt>
                <c:pt idx="316">
                  <c:v>5.2666666666666684</c:v>
                </c:pt>
                <c:pt idx="317">
                  <c:v>5.2833333333333359</c:v>
                </c:pt>
                <c:pt idx="318">
                  <c:v>5.3</c:v>
                </c:pt>
                <c:pt idx="319">
                  <c:v>5.3166666666666664</c:v>
                </c:pt>
                <c:pt idx="320">
                  <c:v>5.3333333333333348</c:v>
                </c:pt>
                <c:pt idx="321">
                  <c:v>5.35</c:v>
                </c:pt>
                <c:pt idx="322">
                  <c:v>5.3666666666666663</c:v>
                </c:pt>
                <c:pt idx="323">
                  <c:v>5.3833333333333364</c:v>
                </c:pt>
                <c:pt idx="324">
                  <c:v>5.4</c:v>
                </c:pt>
                <c:pt idx="325">
                  <c:v>5.4166666666666687</c:v>
                </c:pt>
                <c:pt idx="326">
                  <c:v>5.4333333333333371</c:v>
                </c:pt>
                <c:pt idx="327">
                  <c:v>5.45</c:v>
                </c:pt>
                <c:pt idx="328">
                  <c:v>5.4666666666666686</c:v>
                </c:pt>
                <c:pt idx="329">
                  <c:v>5.4833333333333361</c:v>
                </c:pt>
                <c:pt idx="330">
                  <c:v>5.5</c:v>
                </c:pt>
                <c:pt idx="331">
                  <c:v>5.5166666666666684</c:v>
                </c:pt>
                <c:pt idx="332">
                  <c:v>5.5333333333333359</c:v>
                </c:pt>
                <c:pt idx="333">
                  <c:v>5.55</c:v>
                </c:pt>
                <c:pt idx="334">
                  <c:v>5.5666666666666664</c:v>
                </c:pt>
                <c:pt idx="335">
                  <c:v>5.5833333333333348</c:v>
                </c:pt>
                <c:pt idx="336">
                  <c:v>5.6</c:v>
                </c:pt>
                <c:pt idx="337">
                  <c:v>5.6166666666666663</c:v>
                </c:pt>
                <c:pt idx="338">
                  <c:v>5.6333333333333364</c:v>
                </c:pt>
                <c:pt idx="339">
                  <c:v>5.6499999999999995</c:v>
                </c:pt>
                <c:pt idx="340">
                  <c:v>5.666666666666667</c:v>
                </c:pt>
                <c:pt idx="341">
                  <c:v>5.6833333333333362</c:v>
                </c:pt>
                <c:pt idx="342">
                  <c:v>5.7</c:v>
                </c:pt>
                <c:pt idx="343">
                  <c:v>5.7166666666666686</c:v>
                </c:pt>
                <c:pt idx="344">
                  <c:v>5.7333333333333361</c:v>
                </c:pt>
                <c:pt idx="345">
                  <c:v>5.75</c:v>
                </c:pt>
                <c:pt idx="346">
                  <c:v>5.7666666666666684</c:v>
                </c:pt>
                <c:pt idx="347">
                  <c:v>5.7833333333333359</c:v>
                </c:pt>
                <c:pt idx="348">
                  <c:v>5.8</c:v>
                </c:pt>
                <c:pt idx="349">
                  <c:v>5.8166666666666664</c:v>
                </c:pt>
                <c:pt idx="350">
                  <c:v>5.8333333333333348</c:v>
                </c:pt>
                <c:pt idx="351">
                  <c:v>5.85</c:v>
                </c:pt>
                <c:pt idx="352">
                  <c:v>5.8666666666666663</c:v>
                </c:pt>
                <c:pt idx="353">
                  <c:v>5.8833333333333364</c:v>
                </c:pt>
                <c:pt idx="354">
                  <c:v>5.9</c:v>
                </c:pt>
                <c:pt idx="355">
                  <c:v>5.9166666666666687</c:v>
                </c:pt>
                <c:pt idx="356">
                  <c:v>5.9333333333333371</c:v>
                </c:pt>
                <c:pt idx="357">
                  <c:v>5.95</c:v>
                </c:pt>
                <c:pt idx="358">
                  <c:v>5.9666666666666686</c:v>
                </c:pt>
                <c:pt idx="359">
                  <c:v>5.9833333333333361</c:v>
                </c:pt>
                <c:pt idx="360">
                  <c:v>6</c:v>
                </c:pt>
                <c:pt idx="361">
                  <c:v>6.0166666666666684</c:v>
                </c:pt>
                <c:pt idx="362">
                  <c:v>6.0333333333333359</c:v>
                </c:pt>
                <c:pt idx="363">
                  <c:v>6.05</c:v>
                </c:pt>
                <c:pt idx="364">
                  <c:v>6.0666666666666664</c:v>
                </c:pt>
                <c:pt idx="365">
                  <c:v>6.0833333333333348</c:v>
                </c:pt>
                <c:pt idx="366">
                  <c:v>6.1</c:v>
                </c:pt>
                <c:pt idx="367">
                  <c:v>6.1166666666666663</c:v>
                </c:pt>
                <c:pt idx="368">
                  <c:v>6.1333333333333364</c:v>
                </c:pt>
                <c:pt idx="369">
                  <c:v>6.1499999999999995</c:v>
                </c:pt>
                <c:pt idx="370">
                  <c:v>6.166666666666667</c:v>
                </c:pt>
                <c:pt idx="371">
                  <c:v>6.1833333333333362</c:v>
                </c:pt>
                <c:pt idx="372">
                  <c:v>6.2</c:v>
                </c:pt>
                <c:pt idx="373">
                  <c:v>6.2166666666666686</c:v>
                </c:pt>
                <c:pt idx="374">
                  <c:v>6.2333333333333361</c:v>
                </c:pt>
                <c:pt idx="375">
                  <c:v>6.25</c:v>
                </c:pt>
                <c:pt idx="376">
                  <c:v>6.2666666666666684</c:v>
                </c:pt>
                <c:pt idx="377">
                  <c:v>6.2833333333333359</c:v>
                </c:pt>
                <c:pt idx="378">
                  <c:v>6.3</c:v>
                </c:pt>
                <c:pt idx="379">
                  <c:v>6.3166666666666664</c:v>
                </c:pt>
                <c:pt idx="380">
                  <c:v>6.3333333333333348</c:v>
                </c:pt>
                <c:pt idx="381">
                  <c:v>6.35</c:v>
                </c:pt>
                <c:pt idx="382">
                  <c:v>6.3666666666666663</c:v>
                </c:pt>
                <c:pt idx="383">
                  <c:v>6.3833333333333364</c:v>
                </c:pt>
                <c:pt idx="384">
                  <c:v>6.4</c:v>
                </c:pt>
                <c:pt idx="385">
                  <c:v>6.4166666666666687</c:v>
                </c:pt>
                <c:pt idx="386">
                  <c:v>6.4333333333333371</c:v>
                </c:pt>
                <c:pt idx="387">
                  <c:v>6.45</c:v>
                </c:pt>
                <c:pt idx="388">
                  <c:v>6.4666666666666686</c:v>
                </c:pt>
                <c:pt idx="389">
                  <c:v>6.4833333333333361</c:v>
                </c:pt>
                <c:pt idx="390">
                  <c:v>6.5</c:v>
                </c:pt>
                <c:pt idx="391">
                  <c:v>6.5166666666666684</c:v>
                </c:pt>
                <c:pt idx="392">
                  <c:v>6.5333333333333359</c:v>
                </c:pt>
                <c:pt idx="393">
                  <c:v>6.55</c:v>
                </c:pt>
                <c:pt idx="394">
                  <c:v>6.5666666666666664</c:v>
                </c:pt>
                <c:pt idx="395">
                  <c:v>6.5833333333333348</c:v>
                </c:pt>
                <c:pt idx="396">
                  <c:v>6.6</c:v>
                </c:pt>
                <c:pt idx="397">
                  <c:v>6.6166666666666663</c:v>
                </c:pt>
                <c:pt idx="398">
                  <c:v>6.6333333333333364</c:v>
                </c:pt>
                <c:pt idx="399">
                  <c:v>6.6499999999999995</c:v>
                </c:pt>
                <c:pt idx="400">
                  <c:v>6.666666666666667</c:v>
                </c:pt>
                <c:pt idx="401">
                  <c:v>6.6833333333333362</c:v>
                </c:pt>
                <c:pt idx="402">
                  <c:v>6.7</c:v>
                </c:pt>
                <c:pt idx="403">
                  <c:v>6.7166666666666686</c:v>
                </c:pt>
                <c:pt idx="404">
                  <c:v>6.7333333333333361</c:v>
                </c:pt>
                <c:pt idx="405">
                  <c:v>6.75</c:v>
                </c:pt>
                <c:pt idx="406">
                  <c:v>6.7666666666666684</c:v>
                </c:pt>
                <c:pt idx="407">
                  <c:v>6.7833333333333359</c:v>
                </c:pt>
                <c:pt idx="408">
                  <c:v>6.8</c:v>
                </c:pt>
                <c:pt idx="409">
                  <c:v>6.8166666666666664</c:v>
                </c:pt>
                <c:pt idx="410">
                  <c:v>6.8333333333333348</c:v>
                </c:pt>
                <c:pt idx="411">
                  <c:v>6.85</c:v>
                </c:pt>
                <c:pt idx="412">
                  <c:v>6.8666666666666663</c:v>
                </c:pt>
                <c:pt idx="413">
                  <c:v>6.8833333333333364</c:v>
                </c:pt>
                <c:pt idx="414">
                  <c:v>6.9</c:v>
                </c:pt>
                <c:pt idx="415">
                  <c:v>6.9166666666666687</c:v>
                </c:pt>
                <c:pt idx="416">
                  <c:v>6.9333333333333371</c:v>
                </c:pt>
                <c:pt idx="417">
                  <c:v>6.95</c:v>
                </c:pt>
                <c:pt idx="418">
                  <c:v>6.9666666666666686</c:v>
                </c:pt>
                <c:pt idx="419">
                  <c:v>6.9833333333333361</c:v>
                </c:pt>
                <c:pt idx="420">
                  <c:v>7</c:v>
                </c:pt>
                <c:pt idx="421">
                  <c:v>7.0166666666666684</c:v>
                </c:pt>
                <c:pt idx="422">
                  <c:v>7.0333333333333359</c:v>
                </c:pt>
                <c:pt idx="423">
                  <c:v>7.05</c:v>
                </c:pt>
                <c:pt idx="424">
                  <c:v>7.0666666666666664</c:v>
                </c:pt>
                <c:pt idx="425">
                  <c:v>7.0833333333333348</c:v>
                </c:pt>
                <c:pt idx="426">
                  <c:v>7.1</c:v>
                </c:pt>
                <c:pt idx="427">
                  <c:v>7.1166666666666663</c:v>
                </c:pt>
                <c:pt idx="428">
                  <c:v>7.1333333333333364</c:v>
                </c:pt>
                <c:pt idx="429">
                  <c:v>7.1499999999999995</c:v>
                </c:pt>
                <c:pt idx="430">
                  <c:v>7.166666666666667</c:v>
                </c:pt>
                <c:pt idx="431">
                  <c:v>7.1833333333333362</c:v>
                </c:pt>
                <c:pt idx="432">
                  <c:v>7.2</c:v>
                </c:pt>
                <c:pt idx="433">
                  <c:v>7.2166666666666686</c:v>
                </c:pt>
                <c:pt idx="434">
                  <c:v>7.2333333333333361</c:v>
                </c:pt>
                <c:pt idx="435">
                  <c:v>7.25</c:v>
                </c:pt>
                <c:pt idx="436">
                  <c:v>7.2666666666666684</c:v>
                </c:pt>
                <c:pt idx="437">
                  <c:v>7.2833333333333359</c:v>
                </c:pt>
                <c:pt idx="438">
                  <c:v>7.3</c:v>
                </c:pt>
                <c:pt idx="439">
                  <c:v>7.3166666666666664</c:v>
                </c:pt>
                <c:pt idx="440">
                  <c:v>7.3333333333333348</c:v>
                </c:pt>
                <c:pt idx="441">
                  <c:v>7.35</c:v>
                </c:pt>
                <c:pt idx="442">
                  <c:v>7.3666666666666663</c:v>
                </c:pt>
                <c:pt idx="443">
                  <c:v>7.3833333333333364</c:v>
                </c:pt>
                <c:pt idx="444">
                  <c:v>7.4</c:v>
                </c:pt>
                <c:pt idx="445">
                  <c:v>7.4166666666666687</c:v>
                </c:pt>
                <c:pt idx="446">
                  <c:v>7.4333333333333371</c:v>
                </c:pt>
                <c:pt idx="447">
                  <c:v>7.45</c:v>
                </c:pt>
                <c:pt idx="448">
                  <c:v>7.4666666666666686</c:v>
                </c:pt>
                <c:pt idx="449">
                  <c:v>7.4833333333333361</c:v>
                </c:pt>
                <c:pt idx="450">
                  <c:v>7.5</c:v>
                </c:pt>
                <c:pt idx="451">
                  <c:v>7.5166666666666684</c:v>
                </c:pt>
                <c:pt idx="452">
                  <c:v>7.5333333333333359</c:v>
                </c:pt>
                <c:pt idx="453">
                  <c:v>7.55</c:v>
                </c:pt>
                <c:pt idx="454">
                  <c:v>7.5666666666666664</c:v>
                </c:pt>
                <c:pt idx="455">
                  <c:v>7.5833333333333348</c:v>
                </c:pt>
                <c:pt idx="456">
                  <c:v>7.6</c:v>
                </c:pt>
                <c:pt idx="457">
                  <c:v>7.6166666666666663</c:v>
                </c:pt>
                <c:pt idx="458">
                  <c:v>7.6333333333333364</c:v>
                </c:pt>
                <c:pt idx="459">
                  <c:v>7.6499999999999995</c:v>
                </c:pt>
                <c:pt idx="460">
                  <c:v>7.666666666666667</c:v>
                </c:pt>
                <c:pt idx="461">
                  <c:v>7.6833333333333362</c:v>
                </c:pt>
                <c:pt idx="462">
                  <c:v>7.7</c:v>
                </c:pt>
                <c:pt idx="463">
                  <c:v>7.7166666666666686</c:v>
                </c:pt>
                <c:pt idx="464">
                  <c:v>7.7333333333333361</c:v>
                </c:pt>
                <c:pt idx="465">
                  <c:v>7.75</c:v>
                </c:pt>
                <c:pt idx="466">
                  <c:v>7.7666666666666684</c:v>
                </c:pt>
                <c:pt idx="467">
                  <c:v>7.7833333333333359</c:v>
                </c:pt>
                <c:pt idx="468">
                  <c:v>7.8</c:v>
                </c:pt>
                <c:pt idx="469">
                  <c:v>7.8166666666666664</c:v>
                </c:pt>
                <c:pt idx="470">
                  <c:v>7.8333333333333348</c:v>
                </c:pt>
                <c:pt idx="471">
                  <c:v>7.85</c:v>
                </c:pt>
                <c:pt idx="472">
                  <c:v>7.8666666666666663</c:v>
                </c:pt>
                <c:pt idx="473">
                  <c:v>7.8833333333333364</c:v>
                </c:pt>
                <c:pt idx="474">
                  <c:v>7.9</c:v>
                </c:pt>
                <c:pt idx="475">
                  <c:v>7.9166666666666687</c:v>
                </c:pt>
                <c:pt idx="476">
                  <c:v>7.9333333333333371</c:v>
                </c:pt>
                <c:pt idx="477">
                  <c:v>7.95</c:v>
                </c:pt>
                <c:pt idx="478">
                  <c:v>7.9666666666666686</c:v>
                </c:pt>
                <c:pt idx="479">
                  <c:v>7.9833333333333361</c:v>
                </c:pt>
                <c:pt idx="480">
                  <c:v>8</c:v>
                </c:pt>
                <c:pt idx="481">
                  <c:v>8.016666666666671</c:v>
                </c:pt>
                <c:pt idx="482">
                  <c:v>8.0333333333333332</c:v>
                </c:pt>
                <c:pt idx="483">
                  <c:v>8.0500000000000007</c:v>
                </c:pt>
                <c:pt idx="484">
                  <c:v>8.0666666666666718</c:v>
                </c:pt>
                <c:pt idx="485">
                  <c:v>8.0833333333333357</c:v>
                </c:pt>
                <c:pt idx="486">
                  <c:v>8.1</c:v>
                </c:pt>
                <c:pt idx="487">
                  <c:v>8.1166666666666725</c:v>
                </c:pt>
                <c:pt idx="488">
                  <c:v>8.1333333333333329</c:v>
                </c:pt>
                <c:pt idx="489">
                  <c:v>8.15</c:v>
                </c:pt>
                <c:pt idx="490">
                  <c:v>8.1666666666666714</c:v>
                </c:pt>
                <c:pt idx="491">
                  <c:v>8.1833333333333336</c:v>
                </c:pt>
                <c:pt idx="492">
                  <c:v>8.2000000000000011</c:v>
                </c:pt>
                <c:pt idx="493">
                  <c:v>8.2166666666666668</c:v>
                </c:pt>
                <c:pt idx="494">
                  <c:v>8.233333333333329</c:v>
                </c:pt>
                <c:pt idx="495">
                  <c:v>8.25</c:v>
                </c:pt>
                <c:pt idx="496">
                  <c:v>8.266666666666671</c:v>
                </c:pt>
                <c:pt idx="497">
                  <c:v>8.2833333333333332</c:v>
                </c:pt>
                <c:pt idx="498">
                  <c:v>8.3000000000000007</c:v>
                </c:pt>
                <c:pt idx="499">
                  <c:v>8.3166666666666718</c:v>
                </c:pt>
                <c:pt idx="500">
                  <c:v>8.3333333333333357</c:v>
                </c:pt>
                <c:pt idx="501">
                  <c:v>8.3500000000000032</c:v>
                </c:pt>
                <c:pt idx="502">
                  <c:v>8.3666666666666725</c:v>
                </c:pt>
                <c:pt idx="503">
                  <c:v>8.3833333333333346</c:v>
                </c:pt>
                <c:pt idx="504">
                  <c:v>8.4</c:v>
                </c:pt>
                <c:pt idx="505">
                  <c:v>8.4166666666666714</c:v>
                </c:pt>
                <c:pt idx="506">
                  <c:v>8.4333333333333336</c:v>
                </c:pt>
                <c:pt idx="507">
                  <c:v>8.4500000000000028</c:v>
                </c:pt>
                <c:pt idx="508">
                  <c:v>8.4666666666666721</c:v>
                </c:pt>
                <c:pt idx="509">
                  <c:v>8.4833333333333325</c:v>
                </c:pt>
                <c:pt idx="510">
                  <c:v>8.5</c:v>
                </c:pt>
                <c:pt idx="511">
                  <c:v>8.516666666666671</c:v>
                </c:pt>
                <c:pt idx="512">
                  <c:v>8.5333333333333332</c:v>
                </c:pt>
                <c:pt idx="513">
                  <c:v>8.5500000000000007</c:v>
                </c:pt>
                <c:pt idx="514">
                  <c:v>8.5666666666666718</c:v>
                </c:pt>
                <c:pt idx="515">
                  <c:v>8.5833333333333357</c:v>
                </c:pt>
                <c:pt idx="516">
                  <c:v>8.6</c:v>
                </c:pt>
                <c:pt idx="517">
                  <c:v>8.6166666666666725</c:v>
                </c:pt>
                <c:pt idx="518">
                  <c:v>8.6333333333333329</c:v>
                </c:pt>
                <c:pt idx="519">
                  <c:v>8.65</c:v>
                </c:pt>
                <c:pt idx="520">
                  <c:v>8.6666666666666714</c:v>
                </c:pt>
                <c:pt idx="521">
                  <c:v>8.6833333333333336</c:v>
                </c:pt>
                <c:pt idx="522">
                  <c:v>8.7000000000000011</c:v>
                </c:pt>
                <c:pt idx="523">
                  <c:v>8.7166666666666668</c:v>
                </c:pt>
                <c:pt idx="524">
                  <c:v>8.733333333333329</c:v>
                </c:pt>
                <c:pt idx="525">
                  <c:v>8.75</c:v>
                </c:pt>
                <c:pt idx="526">
                  <c:v>8.766666666666671</c:v>
                </c:pt>
                <c:pt idx="527">
                  <c:v>8.7833333333333332</c:v>
                </c:pt>
                <c:pt idx="528">
                  <c:v>8.8000000000000007</c:v>
                </c:pt>
                <c:pt idx="529">
                  <c:v>8.8166666666666718</c:v>
                </c:pt>
                <c:pt idx="530">
                  <c:v>8.8333333333333357</c:v>
                </c:pt>
                <c:pt idx="531">
                  <c:v>8.8500000000000032</c:v>
                </c:pt>
                <c:pt idx="532">
                  <c:v>8.8666666666666725</c:v>
                </c:pt>
                <c:pt idx="533">
                  <c:v>8.8833333333333346</c:v>
                </c:pt>
                <c:pt idx="534">
                  <c:v>8.9</c:v>
                </c:pt>
                <c:pt idx="535">
                  <c:v>8.9166666666666714</c:v>
                </c:pt>
                <c:pt idx="536">
                  <c:v>8.9333333333333336</c:v>
                </c:pt>
                <c:pt idx="537">
                  <c:v>8.9500000000000028</c:v>
                </c:pt>
                <c:pt idx="538">
                  <c:v>8.9666666666666721</c:v>
                </c:pt>
                <c:pt idx="539">
                  <c:v>8.9833333333333325</c:v>
                </c:pt>
                <c:pt idx="540">
                  <c:v>9</c:v>
                </c:pt>
                <c:pt idx="541">
                  <c:v>9.016666666666671</c:v>
                </c:pt>
                <c:pt idx="542">
                  <c:v>9.0333333333333332</c:v>
                </c:pt>
                <c:pt idx="543">
                  <c:v>9.0500000000000007</c:v>
                </c:pt>
                <c:pt idx="544">
                  <c:v>9.0666666666666718</c:v>
                </c:pt>
                <c:pt idx="545">
                  <c:v>9.0833333333333357</c:v>
                </c:pt>
                <c:pt idx="546">
                  <c:v>9.1</c:v>
                </c:pt>
                <c:pt idx="547">
                  <c:v>9.1166666666666725</c:v>
                </c:pt>
                <c:pt idx="548">
                  <c:v>9.1333333333333329</c:v>
                </c:pt>
                <c:pt idx="549">
                  <c:v>9.15</c:v>
                </c:pt>
                <c:pt idx="550">
                  <c:v>9.1666666666666714</c:v>
                </c:pt>
                <c:pt idx="551">
                  <c:v>9.1833333333333336</c:v>
                </c:pt>
                <c:pt idx="552">
                  <c:v>9.2000000000000011</c:v>
                </c:pt>
                <c:pt idx="553">
                  <c:v>9.2166666666666668</c:v>
                </c:pt>
                <c:pt idx="554">
                  <c:v>9.233333333333329</c:v>
                </c:pt>
                <c:pt idx="555">
                  <c:v>9.25</c:v>
                </c:pt>
                <c:pt idx="556">
                  <c:v>9.266666666666671</c:v>
                </c:pt>
                <c:pt idx="557">
                  <c:v>9.2833333333333332</c:v>
                </c:pt>
                <c:pt idx="558">
                  <c:v>9.3000000000000007</c:v>
                </c:pt>
                <c:pt idx="559">
                  <c:v>9.3166666666666718</c:v>
                </c:pt>
                <c:pt idx="560">
                  <c:v>9.3333333333333357</c:v>
                </c:pt>
                <c:pt idx="561">
                  <c:v>9.3500000000000032</c:v>
                </c:pt>
                <c:pt idx="562">
                  <c:v>9.3666666666666725</c:v>
                </c:pt>
                <c:pt idx="563">
                  <c:v>9.3833333333333346</c:v>
                </c:pt>
                <c:pt idx="564">
                  <c:v>9.4</c:v>
                </c:pt>
                <c:pt idx="565">
                  <c:v>9.4166666666666714</c:v>
                </c:pt>
                <c:pt idx="566">
                  <c:v>9.4333333333333336</c:v>
                </c:pt>
                <c:pt idx="567">
                  <c:v>9.4500000000000028</c:v>
                </c:pt>
                <c:pt idx="568">
                  <c:v>9.4666666666666721</c:v>
                </c:pt>
                <c:pt idx="569">
                  <c:v>9.4833333333333325</c:v>
                </c:pt>
                <c:pt idx="570">
                  <c:v>9.5</c:v>
                </c:pt>
                <c:pt idx="571">
                  <c:v>9.516666666666671</c:v>
                </c:pt>
                <c:pt idx="572">
                  <c:v>9.5333333333333332</c:v>
                </c:pt>
                <c:pt idx="573">
                  <c:v>9.5500000000000007</c:v>
                </c:pt>
                <c:pt idx="574">
                  <c:v>9.5666666666666718</c:v>
                </c:pt>
                <c:pt idx="575">
                  <c:v>9.5833333333333357</c:v>
                </c:pt>
                <c:pt idx="576">
                  <c:v>9.6</c:v>
                </c:pt>
                <c:pt idx="577">
                  <c:v>9.6166666666666725</c:v>
                </c:pt>
                <c:pt idx="578">
                  <c:v>9.6333333333333329</c:v>
                </c:pt>
                <c:pt idx="579">
                  <c:v>9.65</c:v>
                </c:pt>
                <c:pt idx="580">
                  <c:v>9.6666666666666714</c:v>
                </c:pt>
                <c:pt idx="581">
                  <c:v>9.6833333333333336</c:v>
                </c:pt>
                <c:pt idx="582">
                  <c:v>9.7000000000000011</c:v>
                </c:pt>
                <c:pt idx="583">
                  <c:v>9.7166666666666668</c:v>
                </c:pt>
                <c:pt idx="584">
                  <c:v>9.733333333333329</c:v>
                </c:pt>
                <c:pt idx="585">
                  <c:v>9.75</c:v>
                </c:pt>
                <c:pt idx="586">
                  <c:v>9.766666666666671</c:v>
                </c:pt>
                <c:pt idx="587">
                  <c:v>9.7833333333333332</c:v>
                </c:pt>
                <c:pt idx="588">
                  <c:v>9.8000000000000007</c:v>
                </c:pt>
                <c:pt idx="589">
                  <c:v>9.8166666666666718</c:v>
                </c:pt>
                <c:pt idx="590">
                  <c:v>9.8333333333333357</c:v>
                </c:pt>
                <c:pt idx="591">
                  <c:v>9.8500000000000032</c:v>
                </c:pt>
                <c:pt idx="592">
                  <c:v>9.8666666666666725</c:v>
                </c:pt>
                <c:pt idx="593">
                  <c:v>9.8833333333333346</c:v>
                </c:pt>
                <c:pt idx="594">
                  <c:v>9.9</c:v>
                </c:pt>
                <c:pt idx="595">
                  <c:v>9.9166666666666714</c:v>
                </c:pt>
                <c:pt idx="596">
                  <c:v>9.9333333333333336</c:v>
                </c:pt>
                <c:pt idx="597">
                  <c:v>9.9500000000000028</c:v>
                </c:pt>
                <c:pt idx="598">
                  <c:v>9.9666666666666721</c:v>
                </c:pt>
                <c:pt idx="599">
                  <c:v>9.9833333333333325</c:v>
                </c:pt>
                <c:pt idx="600">
                  <c:v>10</c:v>
                </c:pt>
                <c:pt idx="601">
                  <c:v>10.016666666666671</c:v>
                </c:pt>
                <c:pt idx="602">
                  <c:v>10.033333333333333</c:v>
                </c:pt>
                <c:pt idx="603">
                  <c:v>10.050000000000002</c:v>
                </c:pt>
                <c:pt idx="604">
                  <c:v>10.066666666666672</c:v>
                </c:pt>
                <c:pt idx="605">
                  <c:v>10.083333333333334</c:v>
                </c:pt>
                <c:pt idx="606">
                  <c:v>10.1</c:v>
                </c:pt>
                <c:pt idx="607">
                  <c:v>10.116666666666671</c:v>
                </c:pt>
                <c:pt idx="608">
                  <c:v>10.133333333333333</c:v>
                </c:pt>
                <c:pt idx="609">
                  <c:v>10.15</c:v>
                </c:pt>
                <c:pt idx="610">
                  <c:v>10.166666666666671</c:v>
                </c:pt>
                <c:pt idx="611">
                  <c:v>10.183333333333334</c:v>
                </c:pt>
                <c:pt idx="612">
                  <c:v>10.200000000000001</c:v>
                </c:pt>
                <c:pt idx="613">
                  <c:v>10.21666666666667</c:v>
                </c:pt>
                <c:pt idx="614">
                  <c:v>10.233333333333333</c:v>
                </c:pt>
                <c:pt idx="615">
                  <c:v>10.25</c:v>
                </c:pt>
                <c:pt idx="616">
                  <c:v>10.266666666666671</c:v>
                </c:pt>
                <c:pt idx="617">
                  <c:v>10.283333333333333</c:v>
                </c:pt>
                <c:pt idx="618">
                  <c:v>10.3</c:v>
                </c:pt>
                <c:pt idx="619">
                  <c:v>10.316666666666672</c:v>
                </c:pt>
                <c:pt idx="620">
                  <c:v>10.333333333333334</c:v>
                </c:pt>
                <c:pt idx="621">
                  <c:v>10.350000000000003</c:v>
                </c:pt>
                <c:pt idx="622">
                  <c:v>10.366666666666674</c:v>
                </c:pt>
                <c:pt idx="623">
                  <c:v>10.383333333333336</c:v>
                </c:pt>
                <c:pt idx="624">
                  <c:v>10.4</c:v>
                </c:pt>
                <c:pt idx="625">
                  <c:v>10.416666666666671</c:v>
                </c:pt>
                <c:pt idx="626">
                  <c:v>10.433333333333334</c:v>
                </c:pt>
                <c:pt idx="627">
                  <c:v>10.450000000000003</c:v>
                </c:pt>
                <c:pt idx="628">
                  <c:v>10.466666666666672</c:v>
                </c:pt>
                <c:pt idx="629">
                  <c:v>10.483333333333334</c:v>
                </c:pt>
                <c:pt idx="630">
                  <c:v>10.5</c:v>
                </c:pt>
                <c:pt idx="631">
                  <c:v>10.516666666666671</c:v>
                </c:pt>
                <c:pt idx="632">
                  <c:v>10.533333333333333</c:v>
                </c:pt>
                <c:pt idx="633">
                  <c:v>10.55</c:v>
                </c:pt>
                <c:pt idx="634">
                  <c:v>10.566666666666672</c:v>
                </c:pt>
                <c:pt idx="635">
                  <c:v>10.583333333333334</c:v>
                </c:pt>
                <c:pt idx="636">
                  <c:v>10.6</c:v>
                </c:pt>
                <c:pt idx="637">
                  <c:v>10.616666666666671</c:v>
                </c:pt>
                <c:pt idx="638">
                  <c:v>10.633333333333333</c:v>
                </c:pt>
                <c:pt idx="639">
                  <c:v>10.65</c:v>
                </c:pt>
                <c:pt idx="640">
                  <c:v>10.666666666666671</c:v>
                </c:pt>
                <c:pt idx="641">
                  <c:v>10.683333333333334</c:v>
                </c:pt>
                <c:pt idx="642">
                  <c:v>10.7</c:v>
                </c:pt>
                <c:pt idx="643">
                  <c:v>10.71666666666667</c:v>
                </c:pt>
                <c:pt idx="644">
                  <c:v>10.733333333333333</c:v>
                </c:pt>
                <c:pt idx="645">
                  <c:v>10.75</c:v>
                </c:pt>
                <c:pt idx="646">
                  <c:v>10.766666666666671</c:v>
                </c:pt>
                <c:pt idx="647">
                  <c:v>10.783333333333333</c:v>
                </c:pt>
                <c:pt idx="648">
                  <c:v>10.8</c:v>
                </c:pt>
                <c:pt idx="649">
                  <c:v>10.816666666666672</c:v>
                </c:pt>
                <c:pt idx="650">
                  <c:v>10.833333333333334</c:v>
                </c:pt>
                <c:pt idx="651">
                  <c:v>10.850000000000003</c:v>
                </c:pt>
                <c:pt idx="652">
                  <c:v>10.866666666666674</c:v>
                </c:pt>
                <c:pt idx="653">
                  <c:v>10.883333333333336</c:v>
                </c:pt>
                <c:pt idx="654">
                  <c:v>10.9</c:v>
                </c:pt>
                <c:pt idx="655">
                  <c:v>10.916666666666671</c:v>
                </c:pt>
                <c:pt idx="656">
                  <c:v>10.933333333333334</c:v>
                </c:pt>
                <c:pt idx="657">
                  <c:v>10.950000000000003</c:v>
                </c:pt>
                <c:pt idx="658">
                  <c:v>10.966666666666672</c:v>
                </c:pt>
                <c:pt idx="659">
                  <c:v>10.983333333333334</c:v>
                </c:pt>
                <c:pt idx="660">
                  <c:v>11</c:v>
                </c:pt>
                <c:pt idx="661">
                  <c:v>11.016666666666671</c:v>
                </c:pt>
                <c:pt idx="662">
                  <c:v>11.033333333333333</c:v>
                </c:pt>
                <c:pt idx="663">
                  <c:v>11.05</c:v>
                </c:pt>
                <c:pt idx="664">
                  <c:v>11.066666666666672</c:v>
                </c:pt>
                <c:pt idx="665">
                  <c:v>11.083333333333334</c:v>
                </c:pt>
                <c:pt idx="666">
                  <c:v>11.1</c:v>
                </c:pt>
                <c:pt idx="667">
                  <c:v>11.116666666666671</c:v>
                </c:pt>
                <c:pt idx="668">
                  <c:v>11.133333333333333</c:v>
                </c:pt>
                <c:pt idx="669">
                  <c:v>11.15</c:v>
                </c:pt>
                <c:pt idx="670">
                  <c:v>11.166666666666671</c:v>
                </c:pt>
                <c:pt idx="671">
                  <c:v>11.183333333333334</c:v>
                </c:pt>
                <c:pt idx="672">
                  <c:v>11.2</c:v>
                </c:pt>
                <c:pt idx="673">
                  <c:v>11.21666666666667</c:v>
                </c:pt>
                <c:pt idx="674">
                  <c:v>11.233333333333333</c:v>
                </c:pt>
                <c:pt idx="675">
                  <c:v>11.25</c:v>
                </c:pt>
                <c:pt idx="676">
                  <c:v>11.266666666666671</c:v>
                </c:pt>
                <c:pt idx="677">
                  <c:v>11.283333333333333</c:v>
                </c:pt>
                <c:pt idx="678">
                  <c:v>11.3</c:v>
                </c:pt>
                <c:pt idx="679">
                  <c:v>11.316666666666672</c:v>
                </c:pt>
                <c:pt idx="680">
                  <c:v>11.333333333333334</c:v>
                </c:pt>
                <c:pt idx="681">
                  <c:v>11.350000000000003</c:v>
                </c:pt>
                <c:pt idx="682">
                  <c:v>11.366666666666674</c:v>
                </c:pt>
                <c:pt idx="683">
                  <c:v>11.383333333333336</c:v>
                </c:pt>
                <c:pt idx="684">
                  <c:v>11.4</c:v>
                </c:pt>
                <c:pt idx="685">
                  <c:v>11.416666666666671</c:v>
                </c:pt>
                <c:pt idx="686">
                  <c:v>11.433333333333334</c:v>
                </c:pt>
                <c:pt idx="687">
                  <c:v>11.450000000000003</c:v>
                </c:pt>
                <c:pt idx="688">
                  <c:v>11.466666666666672</c:v>
                </c:pt>
                <c:pt idx="689">
                  <c:v>11.483333333333334</c:v>
                </c:pt>
                <c:pt idx="690">
                  <c:v>11.5</c:v>
                </c:pt>
                <c:pt idx="691">
                  <c:v>11.516666666666671</c:v>
                </c:pt>
                <c:pt idx="692">
                  <c:v>11.533333333333333</c:v>
                </c:pt>
                <c:pt idx="693">
                  <c:v>11.55</c:v>
                </c:pt>
                <c:pt idx="694">
                  <c:v>11.566666666666672</c:v>
                </c:pt>
                <c:pt idx="695">
                  <c:v>11.583333333333334</c:v>
                </c:pt>
                <c:pt idx="696">
                  <c:v>11.6</c:v>
                </c:pt>
                <c:pt idx="697">
                  <c:v>11.616666666666671</c:v>
                </c:pt>
                <c:pt idx="698">
                  <c:v>11.633333333333333</c:v>
                </c:pt>
                <c:pt idx="699">
                  <c:v>11.65</c:v>
                </c:pt>
                <c:pt idx="700">
                  <c:v>11.666666666666671</c:v>
                </c:pt>
                <c:pt idx="701">
                  <c:v>11.683333333333334</c:v>
                </c:pt>
                <c:pt idx="702">
                  <c:v>11.7</c:v>
                </c:pt>
                <c:pt idx="703">
                  <c:v>11.71666666666667</c:v>
                </c:pt>
                <c:pt idx="704">
                  <c:v>11.733333333333333</c:v>
                </c:pt>
                <c:pt idx="705">
                  <c:v>11.75</c:v>
                </c:pt>
                <c:pt idx="706">
                  <c:v>11.766666666666671</c:v>
                </c:pt>
                <c:pt idx="707">
                  <c:v>11.783333333333333</c:v>
                </c:pt>
                <c:pt idx="708">
                  <c:v>11.8</c:v>
                </c:pt>
                <c:pt idx="709">
                  <c:v>11.816666666666672</c:v>
                </c:pt>
                <c:pt idx="710">
                  <c:v>11.833333333333334</c:v>
                </c:pt>
                <c:pt idx="711">
                  <c:v>11.850000000000003</c:v>
                </c:pt>
                <c:pt idx="712">
                  <c:v>11.866666666666674</c:v>
                </c:pt>
                <c:pt idx="713">
                  <c:v>11.883333333333336</c:v>
                </c:pt>
                <c:pt idx="714">
                  <c:v>11.9</c:v>
                </c:pt>
                <c:pt idx="715">
                  <c:v>11.916666666666671</c:v>
                </c:pt>
                <c:pt idx="716">
                  <c:v>11.933333333333334</c:v>
                </c:pt>
                <c:pt idx="717">
                  <c:v>11.950000000000003</c:v>
                </c:pt>
                <c:pt idx="718">
                  <c:v>11.966666666666672</c:v>
                </c:pt>
                <c:pt idx="719">
                  <c:v>11.983333333333334</c:v>
                </c:pt>
                <c:pt idx="720">
                  <c:v>12</c:v>
                </c:pt>
                <c:pt idx="721">
                  <c:v>12.016666666666671</c:v>
                </c:pt>
                <c:pt idx="722">
                  <c:v>12.033333333333333</c:v>
                </c:pt>
                <c:pt idx="723">
                  <c:v>12.05</c:v>
                </c:pt>
                <c:pt idx="724">
                  <c:v>12.066666666666672</c:v>
                </c:pt>
                <c:pt idx="725">
                  <c:v>12.083333333333334</c:v>
                </c:pt>
                <c:pt idx="726">
                  <c:v>12.1</c:v>
                </c:pt>
                <c:pt idx="727">
                  <c:v>12.116666666666671</c:v>
                </c:pt>
                <c:pt idx="728">
                  <c:v>12.133333333333333</c:v>
                </c:pt>
                <c:pt idx="729">
                  <c:v>12.15</c:v>
                </c:pt>
                <c:pt idx="730">
                  <c:v>12.166666666666671</c:v>
                </c:pt>
                <c:pt idx="731">
                  <c:v>12.183333333333334</c:v>
                </c:pt>
                <c:pt idx="732">
                  <c:v>12.2</c:v>
                </c:pt>
                <c:pt idx="733">
                  <c:v>12.21666666666667</c:v>
                </c:pt>
                <c:pt idx="734">
                  <c:v>12.233333333333333</c:v>
                </c:pt>
                <c:pt idx="735">
                  <c:v>12.25</c:v>
                </c:pt>
                <c:pt idx="736">
                  <c:v>12.266666666666671</c:v>
                </c:pt>
                <c:pt idx="737">
                  <c:v>12.283333333333333</c:v>
                </c:pt>
                <c:pt idx="738">
                  <c:v>12.3</c:v>
                </c:pt>
                <c:pt idx="739">
                  <c:v>12.316666666666672</c:v>
                </c:pt>
                <c:pt idx="740">
                  <c:v>12.333333333333334</c:v>
                </c:pt>
                <c:pt idx="741">
                  <c:v>12.350000000000003</c:v>
                </c:pt>
                <c:pt idx="742">
                  <c:v>12.366666666666674</c:v>
                </c:pt>
                <c:pt idx="743">
                  <c:v>12.383333333333336</c:v>
                </c:pt>
                <c:pt idx="744">
                  <c:v>12.4</c:v>
                </c:pt>
                <c:pt idx="745">
                  <c:v>12.416666666666671</c:v>
                </c:pt>
                <c:pt idx="746">
                  <c:v>12.433333333333334</c:v>
                </c:pt>
                <c:pt idx="747">
                  <c:v>12.450000000000003</c:v>
                </c:pt>
                <c:pt idx="748">
                  <c:v>12.466666666666672</c:v>
                </c:pt>
                <c:pt idx="749">
                  <c:v>12.483333333333334</c:v>
                </c:pt>
                <c:pt idx="750">
                  <c:v>12.5</c:v>
                </c:pt>
                <c:pt idx="751">
                  <c:v>12.516666666666671</c:v>
                </c:pt>
                <c:pt idx="752">
                  <c:v>12.533333333333333</c:v>
                </c:pt>
                <c:pt idx="753">
                  <c:v>12.55</c:v>
                </c:pt>
                <c:pt idx="754">
                  <c:v>12.566666666666672</c:v>
                </c:pt>
                <c:pt idx="755">
                  <c:v>12.583333333333334</c:v>
                </c:pt>
                <c:pt idx="756">
                  <c:v>12.6</c:v>
                </c:pt>
                <c:pt idx="757">
                  <c:v>12.616666666666671</c:v>
                </c:pt>
                <c:pt idx="758">
                  <c:v>12.633333333333333</c:v>
                </c:pt>
                <c:pt idx="759">
                  <c:v>12.65</c:v>
                </c:pt>
                <c:pt idx="760">
                  <c:v>12.666666666666671</c:v>
                </c:pt>
                <c:pt idx="761">
                  <c:v>12.683333333333334</c:v>
                </c:pt>
                <c:pt idx="762">
                  <c:v>12.7</c:v>
                </c:pt>
                <c:pt idx="763">
                  <c:v>12.71666666666667</c:v>
                </c:pt>
                <c:pt idx="764">
                  <c:v>12.733333333333333</c:v>
                </c:pt>
                <c:pt idx="765">
                  <c:v>12.75</c:v>
                </c:pt>
                <c:pt idx="766">
                  <c:v>12.766666666666671</c:v>
                </c:pt>
                <c:pt idx="767">
                  <c:v>12.783333333333333</c:v>
                </c:pt>
                <c:pt idx="768">
                  <c:v>12.8</c:v>
                </c:pt>
                <c:pt idx="769">
                  <c:v>12.816666666666672</c:v>
                </c:pt>
                <c:pt idx="770">
                  <c:v>12.833333333333334</c:v>
                </c:pt>
                <c:pt idx="771">
                  <c:v>12.850000000000003</c:v>
                </c:pt>
                <c:pt idx="772">
                  <c:v>12.866666666666674</c:v>
                </c:pt>
                <c:pt idx="773">
                  <c:v>12.883333333333336</c:v>
                </c:pt>
                <c:pt idx="774">
                  <c:v>12.9</c:v>
                </c:pt>
                <c:pt idx="775">
                  <c:v>12.916666666666671</c:v>
                </c:pt>
                <c:pt idx="776">
                  <c:v>12.933333333333334</c:v>
                </c:pt>
                <c:pt idx="777">
                  <c:v>12.950000000000003</c:v>
                </c:pt>
                <c:pt idx="778">
                  <c:v>12.966666666666672</c:v>
                </c:pt>
                <c:pt idx="779">
                  <c:v>12.983333333333334</c:v>
                </c:pt>
                <c:pt idx="780">
                  <c:v>13</c:v>
                </c:pt>
                <c:pt idx="781">
                  <c:v>13.016666666666671</c:v>
                </c:pt>
                <c:pt idx="782">
                  <c:v>13.033333333333333</c:v>
                </c:pt>
                <c:pt idx="783">
                  <c:v>13.05</c:v>
                </c:pt>
                <c:pt idx="784">
                  <c:v>13.066666666666672</c:v>
                </c:pt>
                <c:pt idx="785">
                  <c:v>13.083333333333334</c:v>
                </c:pt>
                <c:pt idx="786">
                  <c:v>13.1</c:v>
                </c:pt>
                <c:pt idx="787">
                  <c:v>13.116666666666671</c:v>
                </c:pt>
                <c:pt idx="788">
                  <c:v>13.133333333333333</c:v>
                </c:pt>
                <c:pt idx="789">
                  <c:v>13.15</c:v>
                </c:pt>
                <c:pt idx="790">
                  <c:v>13.166666666666671</c:v>
                </c:pt>
                <c:pt idx="791">
                  <c:v>13.183333333333334</c:v>
                </c:pt>
                <c:pt idx="792">
                  <c:v>13.2</c:v>
                </c:pt>
                <c:pt idx="793">
                  <c:v>13.21666666666667</c:v>
                </c:pt>
                <c:pt idx="794">
                  <c:v>13.233333333333333</c:v>
                </c:pt>
                <c:pt idx="795">
                  <c:v>13.25</c:v>
                </c:pt>
                <c:pt idx="796">
                  <c:v>13.266666666666671</c:v>
                </c:pt>
                <c:pt idx="797">
                  <c:v>13.283333333333333</c:v>
                </c:pt>
                <c:pt idx="798">
                  <c:v>13.3</c:v>
                </c:pt>
                <c:pt idx="799">
                  <c:v>13.316666666666672</c:v>
                </c:pt>
                <c:pt idx="800">
                  <c:v>13.333333333333334</c:v>
                </c:pt>
                <c:pt idx="801">
                  <c:v>13.350000000000003</c:v>
                </c:pt>
                <c:pt idx="802">
                  <c:v>13.366666666666674</c:v>
                </c:pt>
                <c:pt idx="803">
                  <c:v>13.383333333333336</c:v>
                </c:pt>
                <c:pt idx="804">
                  <c:v>13.4</c:v>
                </c:pt>
                <c:pt idx="805">
                  <c:v>13.416666666666671</c:v>
                </c:pt>
                <c:pt idx="806">
                  <c:v>13.433333333333334</c:v>
                </c:pt>
                <c:pt idx="807">
                  <c:v>13.450000000000003</c:v>
                </c:pt>
                <c:pt idx="808">
                  <c:v>13.466666666666672</c:v>
                </c:pt>
                <c:pt idx="809">
                  <c:v>13.483333333333334</c:v>
                </c:pt>
                <c:pt idx="810">
                  <c:v>13.5</c:v>
                </c:pt>
                <c:pt idx="811">
                  <c:v>13.516666666666671</c:v>
                </c:pt>
                <c:pt idx="812">
                  <c:v>13.533333333333333</c:v>
                </c:pt>
                <c:pt idx="813">
                  <c:v>13.55</c:v>
                </c:pt>
                <c:pt idx="814">
                  <c:v>13.566666666666672</c:v>
                </c:pt>
                <c:pt idx="815">
                  <c:v>13.583333333333334</c:v>
                </c:pt>
                <c:pt idx="816">
                  <c:v>13.6</c:v>
                </c:pt>
                <c:pt idx="817">
                  <c:v>13.616666666666671</c:v>
                </c:pt>
                <c:pt idx="818">
                  <c:v>13.633333333333333</c:v>
                </c:pt>
                <c:pt idx="819">
                  <c:v>13.65</c:v>
                </c:pt>
                <c:pt idx="820">
                  <c:v>13.666666666666671</c:v>
                </c:pt>
                <c:pt idx="821">
                  <c:v>13.683333333333334</c:v>
                </c:pt>
                <c:pt idx="822">
                  <c:v>13.7</c:v>
                </c:pt>
                <c:pt idx="823">
                  <c:v>13.71666666666667</c:v>
                </c:pt>
                <c:pt idx="824">
                  <c:v>13.733333333333333</c:v>
                </c:pt>
                <c:pt idx="825">
                  <c:v>13.75</c:v>
                </c:pt>
                <c:pt idx="826">
                  <c:v>13.766666666666671</c:v>
                </c:pt>
                <c:pt idx="827">
                  <c:v>13.783333333333333</c:v>
                </c:pt>
                <c:pt idx="828">
                  <c:v>13.8</c:v>
                </c:pt>
                <c:pt idx="829">
                  <c:v>13.816666666666672</c:v>
                </c:pt>
                <c:pt idx="830">
                  <c:v>13.833333333333334</c:v>
                </c:pt>
                <c:pt idx="831">
                  <c:v>13.850000000000003</c:v>
                </c:pt>
                <c:pt idx="832">
                  <c:v>13.866666666666674</c:v>
                </c:pt>
                <c:pt idx="833">
                  <c:v>13.883333333333336</c:v>
                </c:pt>
                <c:pt idx="834">
                  <c:v>13.9</c:v>
                </c:pt>
                <c:pt idx="835">
                  <c:v>13.916666666666671</c:v>
                </c:pt>
                <c:pt idx="836">
                  <c:v>13.933333333333334</c:v>
                </c:pt>
                <c:pt idx="837">
                  <c:v>13.950000000000003</c:v>
                </c:pt>
                <c:pt idx="838">
                  <c:v>13.966666666666672</c:v>
                </c:pt>
                <c:pt idx="839">
                  <c:v>13.983333333333334</c:v>
                </c:pt>
                <c:pt idx="840">
                  <c:v>14</c:v>
                </c:pt>
                <c:pt idx="841">
                  <c:v>14.016666666666671</c:v>
                </c:pt>
                <c:pt idx="842">
                  <c:v>14.033333333333333</c:v>
                </c:pt>
                <c:pt idx="843">
                  <c:v>14.05</c:v>
                </c:pt>
                <c:pt idx="844">
                  <c:v>14.066666666666672</c:v>
                </c:pt>
                <c:pt idx="845">
                  <c:v>14.083333333333334</c:v>
                </c:pt>
                <c:pt idx="846">
                  <c:v>14.1</c:v>
                </c:pt>
                <c:pt idx="847">
                  <c:v>14.116666666666671</c:v>
                </c:pt>
                <c:pt idx="848">
                  <c:v>14.133333333333333</c:v>
                </c:pt>
                <c:pt idx="849">
                  <c:v>14.15</c:v>
                </c:pt>
                <c:pt idx="850">
                  <c:v>14.166666666666671</c:v>
                </c:pt>
                <c:pt idx="851">
                  <c:v>14.183333333333334</c:v>
                </c:pt>
                <c:pt idx="852">
                  <c:v>14.2</c:v>
                </c:pt>
                <c:pt idx="853">
                  <c:v>14.21666666666667</c:v>
                </c:pt>
                <c:pt idx="854">
                  <c:v>14.233333333333333</c:v>
                </c:pt>
                <c:pt idx="855">
                  <c:v>14.25</c:v>
                </c:pt>
                <c:pt idx="856">
                  <c:v>14.266666666666671</c:v>
                </c:pt>
                <c:pt idx="857">
                  <c:v>14.283333333333333</c:v>
                </c:pt>
                <c:pt idx="858">
                  <c:v>14.3</c:v>
                </c:pt>
                <c:pt idx="859">
                  <c:v>14.316666666666672</c:v>
                </c:pt>
                <c:pt idx="860">
                  <c:v>14.333333333333334</c:v>
                </c:pt>
                <c:pt idx="861">
                  <c:v>14.350000000000003</c:v>
                </c:pt>
                <c:pt idx="862">
                  <c:v>14.366666666666674</c:v>
                </c:pt>
                <c:pt idx="863">
                  <c:v>14.383333333333336</c:v>
                </c:pt>
                <c:pt idx="864">
                  <c:v>14.4</c:v>
                </c:pt>
                <c:pt idx="865">
                  <c:v>14.416666666666671</c:v>
                </c:pt>
                <c:pt idx="866">
                  <c:v>14.433333333333334</c:v>
                </c:pt>
                <c:pt idx="867">
                  <c:v>14.450000000000003</c:v>
                </c:pt>
                <c:pt idx="868">
                  <c:v>14.466666666666672</c:v>
                </c:pt>
                <c:pt idx="869">
                  <c:v>14.483333333333334</c:v>
                </c:pt>
                <c:pt idx="870">
                  <c:v>14.5</c:v>
                </c:pt>
                <c:pt idx="871">
                  <c:v>14.516666666666671</c:v>
                </c:pt>
                <c:pt idx="872">
                  <c:v>14.533333333333333</c:v>
                </c:pt>
                <c:pt idx="873">
                  <c:v>14.55</c:v>
                </c:pt>
                <c:pt idx="874">
                  <c:v>14.566666666666672</c:v>
                </c:pt>
                <c:pt idx="875">
                  <c:v>14.583333333333334</c:v>
                </c:pt>
                <c:pt idx="876">
                  <c:v>14.6</c:v>
                </c:pt>
                <c:pt idx="877">
                  <c:v>14.616666666666671</c:v>
                </c:pt>
                <c:pt idx="878">
                  <c:v>14.633333333333333</c:v>
                </c:pt>
                <c:pt idx="879">
                  <c:v>14.65</c:v>
                </c:pt>
                <c:pt idx="880">
                  <c:v>14.666666666666671</c:v>
                </c:pt>
                <c:pt idx="881">
                  <c:v>14.683333333333334</c:v>
                </c:pt>
                <c:pt idx="882">
                  <c:v>14.7</c:v>
                </c:pt>
                <c:pt idx="883">
                  <c:v>14.71666666666667</c:v>
                </c:pt>
                <c:pt idx="884">
                  <c:v>14.733333333333333</c:v>
                </c:pt>
                <c:pt idx="885">
                  <c:v>14.75</c:v>
                </c:pt>
                <c:pt idx="886">
                  <c:v>14.766666666666671</c:v>
                </c:pt>
                <c:pt idx="887">
                  <c:v>14.783333333333333</c:v>
                </c:pt>
                <c:pt idx="888">
                  <c:v>14.8</c:v>
                </c:pt>
                <c:pt idx="889">
                  <c:v>14.816666666666672</c:v>
                </c:pt>
                <c:pt idx="890">
                  <c:v>14.833333333333334</c:v>
                </c:pt>
                <c:pt idx="891">
                  <c:v>14.850000000000003</c:v>
                </c:pt>
                <c:pt idx="892">
                  <c:v>14.866666666666674</c:v>
                </c:pt>
                <c:pt idx="893">
                  <c:v>14.883333333333336</c:v>
                </c:pt>
                <c:pt idx="894">
                  <c:v>14.9</c:v>
                </c:pt>
                <c:pt idx="895">
                  <c:v>14.916666666666671</c:v>
                </c:pt>
                <c:pt idx="896">
                  <c:v>14.933333333333334</c:v>
                </c:pt>
                <c:pt idx="897">
                  <c:v>14.950000000000003</c:v>
                </c:pt>
                <c:pt idx="898">
                  <c:v>14.966666666666672</c:v>
                </c:pt>
                <c:pt idx="899">
                  <c:v>14.983333333333334</c:v>
                </c:pt>
                <c:pt idx="900">
                  <c:v>15</c:v>
                </c:pt>
                <c:pt idx="901">
                  <c:v>15.016666666666671</c:v>
                </c:pt>
                <c:pt idx="902">
                  <c:v>15.033333333333333</c:v>
                </c:pt>
                <c:pt idx="903">
                  <c:v>15.05</c:v>
                </c:pt>
                <c:pt idx="904">
                  <c:v>15.066666666666672</c:v>
                </c:pt>
                <c:pt idx="905">
                  <c:v>15.083333333333334</c:v>
                </c:pt>
                <c:pt idx="906">
                  <c:v>15.1</c:v>
                </c:pt>
                <c:pt idx="907">
                  <c:v>15.116666666666671</c:v>
                </c:pt>
                <c:pt idx="908">
                  <c:v>15.133333333333333</c:v>
                </c:pt>
                <c:pt idx="909">
                  <c:v>15.15</c:v>
                </c:pt>
                <c:pt idx="910">
                  <c:v>15.166666666666671</c:v>
                </c:pt>
                <c:pt idx="911">
                  <c:v>15.183333333333334</c:v>
                </c:pt>
                <c:pt idx="912">
                  <c:v>15.2</c:v>
                </c:pt>
                <c:pt idx="913">
                  <c:v>15.21666666666667</c:v>
                </c:pt>
                <c:pt idx="914">
                  <c:v>15.233333333333333</c:v>
                </c:pt>
                <c:pt idx="915">
                  <c:v>15.25</c:v>
                </c:pt>
                <c:pt idx="916">
                  <c:v>15.266666666666671</c:v>
                </c:pt>
                <c:pt idx="917">
                  <c:v>15.283333333333333</c:v>
                </c:pt>
                <c:pt idx="918">
                  <c:v>15.3</c:v>
                </c:pt>
                <c:pt idx="919">
                  <c:v>15.316666666666672</c:v>
                </c:pt>
                <c:pt idx="920">
                  <c:v>15.333333333333334</c:v>
                </c:pt>
                <c:pt idx="921">
                  <c:v>15.350000000000003</c:v>
                </c:pt>
                <c:pt idx="922">
                  <c:v>15.366666666666674</c:v>
                </c:pt>
                <c:pt idx="923">
                  <c:v>15.383333333333336</c:v>
                </c:pt>
                <c:pt idx="924">
                  <c:v>15.4</c:v>
                </c:pt>
                <c:pt idx="925">
                  <c:v>15.416666666666671</c:v>
                </c:pt>
                <c:pt idx="926">
                  <c:v>15.433333333333334</c:v>
                </c:pt>
                <c:pt idx="927">
                  <c:v>15.450000000000003</c:v>
                </c:pt>
                <c:pt idx="928">
                  <c:v>15.466666666666672</c:v>
                </c:pt>
                <c:pt idx="929">
                  <c:v>15.483333333333334</c:v>
                </c:pt>
                <c:pt idx="930">
                  <c:v>15.5</c:v>
                </c:pt>
                <c:pt idx="931">
                  <c:v>15.516666666666671</c:v>
                </c:pt>
                <c:pt idx="932">
                  <c:v>15.533333333333333</c:v>
                </c:pt>
                <c:pt idx="933">
                  <c:v>15.55</c:v>
                </c:pt>
                <c:pt idx="934">
                  <c:v>15.566666666666672</c:v>
                </c:pt>
                <c:pt idx="935">
                  <c:v>15.583333333333334</c:v>
                </c:pt>
                <c:pt idx="936">
                  <c:v>15.6</c:v>
                </c:pt>
                <c:pt idx="937">
                  <c:v>15.616666666666671</c:v>
                </c:pt>
                <c:pt idx="938">
                  <c:v>15.633333333333333</c:v>
                </c:pt>
                <c:pt idx="939">
                  <c:v>15.65</c:v>
                </c:pt>
                <c:pt idx="940">
                  <c:v>15.666666666666671</c:v>
                </c:pt>
                <c:pt idx="941">
                  <c:v>15.683333333333334</c:v>
                </c:pt>
                <c:pt idx="942">
                  <c:v>15.7</c:v>
                </c:pt>
                <c:pt idx="943">
                  <c:v>15.71666666666667</c:v>
                </c:pt>
                <c:pt idx="944">
                  <c:v>15.733333333333333</c:v>
                </c:pt>
                <c:pt idx="945">
                  <c:v>15.75</c:v>
                </c:pt>
                <c:pt idx="946">
                  <c:v>15.766666666666671</c:v>
                </c:pt>
                <c:pt idx="947">
                  <c:v>15.783333333333333</c:v>
                </c:pt>
                <c:pt idx="948">
                  <c:v>15.8</c:v>
                </c:pt>
                <c:pt idx="949">
                  <c:v>15.816666666666672</c:v>
                </c:pt>
                <c:pt idx="950">
                  <c:v>15.833333333333334</c:v>
                </c:pt>
                <c:pt idx="951">
                  <c:v>15.850000000000003</c:v>
                </c:pt>
                <c:pt idx="952">
                  <c:v>15.866666666666674</c:v>
                </c:pt>
                <c:pt idx="953">
                  <c:v>15.883333333333336</c:v>
                </c:pt>
                <c:pt idx="954">
                  <c:v>15.9</c:v>
                </c:pt>
                <c:pt idx="955">
                  <c:v>15.916666666666671</c:v>
                </c:pt>
                <c:pt idx="956">
                  <c:v>15.933333333333334</c:v>
                </c:pt>
                <c:pt idx="957">
                  <c:v>15.950000000000003</c:v>
                </c:pt>
                <c:pt idx="958">
                  <c:v>15.966666666666672</c:v>
                </c:pt>
                <c:pt idx="959">
                  <c:v>15.983333333333334</c:v>
                </c:pt>
                <c:pt idx="960">
                  <c:v>16</c:v>
                </c:pt>
                <c:pt idx="961">
                  <c:v>16.016666666666673</c:v>
                </c:pt>
                <c:pt idx="962">
                  <c:v>16.033333333333317</c:v>
                </c:pt>
                <c:pt idx="963">
                  <c:v>16.05</c:v>
                </c:pt>
                <c:pt idx="964">
                  <c:v>16.066666666666666</c:v>
                </c:pt>
                <c:pt idx="965">
                  <c:v>16.083333333333311</c:v>
                </c:pt>
                <c:pt idx="966">
                  <c:v>16.100000000000001</c:v>
                </c:pt>
                <c:pt idx="967">
                  <c:v>16.116666666666674</c:v>
                </c:pt>
                <c:pt idx="968">
                  <c:v>16.133333333333322</c:v>
                </c:pt>
                <c:pt idx="969">
                  <c:v>16.149999999999999</c:v>
                </c:pt>
                <c:pt idx="970">
                  <c:v>16.166666666666668</c:v>
                </c:pt>
                <c:pt idx="971">
                  <c:v>16.183333333333316</c:v>
                </c:pt>
                <c:pt idx="972">
                  <c:v>16.2</c:v>
                </c:pt>
                <c:pt idx="973">
                  <c:v>16.216666666666665</c:v>
                </c:pt>
                <c:pt idx="974">
                  <c:v>16.233333333333317</c:v>
                </c:pt>
                <c:pt idx="975">
                  <c:v>16.25</c:v>
                </c:pt>
                <c:pt idx="976">
                  <c:v>16.266666666666666</c:v>
                </c:pt>
                <c:pt idx="977">
                  <c:v>16.28333333333331</c:v>
                </c:pt>
                <c:pt idx="978">
                  <c:v>16.3</c:v>
                </c:pt>
                <c:pt idx="979">
                  <c:v>16.316666666666674</c:v>
                </c:pt>
                <c:pt idx="980">
                  <c:v>16.333333333333318</c:v>
                </c:pt>
                <c:pt idx="981">
                  <c:v>16.350000000000001</c:v>
                </c:pt>
                <c:pt idx="982">
                  <c:v>16.366666666666667</c:v>
                </c:pt>
                <c:pt idx="983">
                  <c:v>16.383333333333315</c:v>
                </c:pt>
                <c:pt idx="984">
                  <c:v>16.399999999999999</c:v>
                </c:pt>
                <c:pt idx="985">
                  <c:v>16.416666666666668</c:v>
                </c:pt>
                <c:pt idx="986">
                  <c:v>16.433333333333316</c:v>
                </c:pt>
                <c:pt idx="987">
                  <c:v>16.45</c:v>
                </c:pt>
                <c:pt idx="988">
                  <c:v>16.466666666666658</c:v>
                </c:pt>
                <c:pt idx="989">
                  <c:v>16.483333333333309</c:v>
                </c:pt>
                <c:pt idx="990">
                  <c:v>16.5</c:v>
                </c:pt>
                <c:pt idx="991">
                  <c:v>16.516666666666673</c:v>
                </c:pt>
                <c:pt idx="992">
                  <c:v>16.533333333333317</c:v>
                </c:pt>
                <c:pt idx="993">
                  <c:v>16.55</c:v>
                </c:pt>
                <c:pt idx="994">
                  <c:v>16.566666666666666</c:v>
                </c:pt>
                <c:pt idx="995">
                  <c:v>16.583333333333311</c:v>
                </c:pt>
                <c:pt idx="996">
                  <c:v>16.600000000000001</c:v>
                </c:pt>
                <c:pt idx="997">
                  <c:v>16.616666666666674</c:v>
                </c:pt>
                <c:pt idx="998">
                  <c:v>16.633333333333322</c:v>
                </c:pt>
                <c:pt idx="999">
                  <c:v>16.649999999999999</c:v>
                </c:pt>
                <c:pt idx="1000">
                  <c:v>16.666666666666668</c:v>
                </c:pt>
                <c:pt idx="1001">
                  <c:v>16.683333333333316</c:v>
                </c:pt>
                <c:pt idx="1002">
                  <c:v>16.7</c:v>
                </c:pt>
                <c:pt idx="1003">
                  <c:v>16.716666666666665</c:v>
                </c:pt>
                <c:pt idx="1004">
                  <c:v>16.733333333333317</c:v>
                </c:pt>
                <c:pt idx="1005">
                  <c:v>16.75</c:v>
                </c:pt>
                <c:pt idx="1006">
                  <c:v>16.766666666666666</c:v>
                </c:pt>
                <c:pt idx="1007">
                  <c:v>16.78333333333331</c:v>
                </c:pt>
                <c:pt idx="1008">
                  <c:v>16.8</c:v>
                </c:pt>
                <c:pt idx="1009">
                  <c:v>16.816666666666674</c:v>
                </c:pt>
                <c:pt idx="1010">
                  <c:v>16.833333333333318</c:v>
                </c:pt>
                <c:pt idx="1011">
                  <c:v>16.850000000000001</c:v>
                </c:pt>
                <c:pt idx="1012">
                  <c:v>16.866666666666667</c:v>
                </c:pt>
                <c:pt idx="1013">
                  <c:v>16.883333333333315</c:v>
                </c:pt>
                <c:pt idx="1014">
                  <c:v>16.899999999999999</c:v>
                </c:pt>
                <c:pt idx="1015">
                  <c:v>16.916666666666668</c:v>
                </c:pt>
                <c:pt idx="1016">
                  <c:v>16.933333333333316</c:v>
                </c:pt>
                <c:pt idx="1017">
                  <c:v>16.95</c:v>
                </c:pt>
                <c:pt idx="1018">
                  <c:v>16.966666666666658</c:v>
                </c:pt>
                <c:pt idx="1019">
                  <c:v>16.983333333333309</c:v>
                </c:pt>
                <c:pt idx="1020">
                  <c:v>17</c:v>
                </c:pt>
                <c:pt idx="1021">
                  <c:v>17.016666666666673</c:v>
                </c:pt>
                <c:pt idx="1022">
                  <c:v>17.033333333333317</c:v>
                </c:pt>
                <c:pt idx="1023">
                  <c:v>17.05</c:v>
                </c:pt>
                <c:pt idx="1024">
                  <c:v>17.066666666666666</c:v>
                </c:pt>
                <c:pt idx="1025">
                  <c:v>17.083333333333311</c:v>
                </c:pt>
                <c:pt idx="1026">
                  <c:v>17.100000000000001</c:v>
                </c:pt>
                <c:pt idx="1027">
                  <c:v>17.116666666666674</c:v>
                </c:pt>
                <c:pt idx="1028">
                  <c:v>17.133333333333322</c:v>
                </c:pt>
                <c:pt idx="1029">
                  <c:v>17.149999999999999</c:v>
                </c:pt>
                <c:pt idx="1030">
                  <c:v>17.166666666666668</c:v>
                </c:pt>
                <c:pt idx="1031">
                  <c:v>17.183333333333316</c:v>
                </c:pt>
                <c:pt idx="1032">
                  <c:v>17.2</c:v>
                </c:pt>
                <c:pt idx="1033">
                  <c:v>17.216666666666665</c:v>
                </c:pt>
                <c:pt idx="1034">
                  <c:v>17.233333333333317</c:v>
                </c:pt>
                <c:pt idx="1035">
                  <c:v>17.25</c:v>
                </c:pt>
                <c:pt idx="1036">
                  <c:v>17.266666666666666</c:v>
                </c:pt>
                <c:pt idx="1037">
                  <c:v>17.28333333333331</c:v>
                </c:pt>
                <c:pt idx="1038">
                  <c:v>17.3</c:v>
                </c:pt>
                <c:pt idx="1039">
                  <c:v>17.316666666666674</c:v>
                </c:pt>
                <c:pt idx="1040">
                  <c:v>17.333333333333318</c:v>
                </c:pt>
                <c:pt idx="1041">
                  <c:v>17.350000000000001</c:v>
                </c:pt>
                <c:pt idx="1042">
                  <c:v>17.366666666666667</c:v>
                </c:pt>
                <c:pt idx="1043">
                  <c:v>17.383333333333315</c:v>
                </c:pt>
                <c:pt idx="1044">
                  <c:v>17.399999999999999</c:v>
                </c:pt>
                <c:pt idx="1045">
                  <c:v>17.416666666666668</c:v>
                </c:pt>
                <c:pt idx="1046">
                  <c:v>17.433333333333316</c:v>
                </c:pt>
                <c:pt idx="1047">
                  <c:v>17.45</c:v>
                </c:pt>
                <c:pt idx="1048">
                  <c:v>17.466666666666658</c:v>
                </c:pt>
                <c:pt idx="1049">
                  <c:v>17.483333333333309</c:v>
                </c:pt>
                <c:pt idx="1050">
                  <c:v>17.5</c:v>
                </c:pt>
                <c:pt idx="1051">
                  <c:v>17.516666666666673</c:v>
                </c:pt>
                <c:pt idx="1052">
                  <c:v>17.533333333333317</c:v>
                </c:pt>
                <c:pt idx="1053">
                  <c:v>17.55</c:v>
                </c:pt>
                <c:pt idx="1054">
                  <c:v>17.566666666666666</c:v>
                </c:pt>
                <c:pt idx="1055">
                  <c:v>17.583333333333311</c:v>
                </c:pt>
                <c:pt idx="1056">
                  <c:v>17.600000000000001</c:v>
                </c:pt>
                <c:pt idx="1057">
                  <c:v>17.616666666666674</c:v>
                </c:pt>
                <c:pt idx="1058">
                  <c:v>17.633333333333322</c:v>
                </c:pt>
                <c:pt idx="1059">
                  <c:v>17.649999999999999</c:v>
                </c:pt>
                <c:pt idx="1060">
                  <c:v>17.666666666666668</c:v>
                </c:pt>
                <c:pt idx="1061">
                  <c:v>17.683333333333316</c:v>
                </c:pt>
                <c:pt idx="1062">
                  <c:v>17.7</c:v>
                </c:pt>
                <c:pt idx="1063">
                  <c:v>17.716666666666665</c:v>
                </c:pt>
                <c:pt idx="1064">
                  <c:v>17.733333333333317</c:v>
                </c:pt>
                <c:pt idx="1065">
                  <c:v>17.75</c:v>
                </c:pt>
                <c:pt idx="1066">
                  <c:v>17.766666666666666</c:v>
                </c:pt>
                <c:pt idx="1067">
                  <c:v>17.78333333333331</c:v>
                </c:pt>
                <c:pt idx="1068">
                  <c:v>17.8</c:v>
                </c:pt>
                <c:pt idx="1069">
                  <c:v>17.816666666666674</c:v>
                </c:pt>
                <c:pt idx="1070">
                  <c:v>17.833333333333318</c:v>
                </c:pt>
                <c:pt idx="1071">
                  <c:v>17.850000000000001</c:v>
                </c:pt>
                <c:pt idx="1072">
                  <c:v>17.866666666666667</c:v>
                </c:pt>
                <c:pt idx="1073">
                  <c:v>17.883333333333315</c:v>
                </c:pt>
                <c:pt idx="1074">
                  <c:v>17.899999999999999</c:v>
                </c:pt>
                <c:pt idx="1075">
                  <c:v>17.916666666666668</c:v>
                </c:pt>
                <c:pt idx="1076">
                  <c:v>17.933333333333316</c:v>
                </c:pt>
                <c:pt idx="1077">
                  <c:v>17.95</c:v>
                </c:pt>
                <c:pt idx="1078">
                  <c:v>17.966666666666658</c:v>
                </c:pt>
                <c:pt idx="1079">
                  <c:v>17.983333333333309</c:v>
                </c:pt>
                <c:pt idx="1080">
                  <c:v>18</c:v>
                </c:pt>
                <c:pt idx="1081">
                  <c:v>18.016666666666673</c:v>
                </c:pt>
                <c:pt idx="1082">
                  <c:v>18.033333333333317</c:v>
                </c:pt>
                <c:pt idx="1083">
                  <c:v>18.05</c:v>
                </c:pt>
                <c:pt idx="1084">
                  <c:v>18.066666666666666</c:v>
                </c:pt>
                <c:pt idx="1085">
                  <c:v>18.083333333333311</c:v>
                </c:pt>
                <c:pt idx="1086">
                  <c:v>18.100000000000001</c:v>
                </c:pt>
                <c:pt idx="1087">
                  <c:v>18.116666666666674</c:v>
                </c:pt>
                <c:pt idx="1088">
                  <c:v>18.133333333333322</c:v>
                </c:pt>
                <c:pt idx="1089">
                  <c:v>18.149999999999999</c:v>
                </c:pt>
                <c:pt idx="1090">
                  <c:v>18.166666666666668</c:v>
                </c:pt>
                <c:pt idx="1091">
                  <c:v>18.183333333333316</c:v>
                </c:pt>
                <c:pt idx="1092">
                  <c:v>18.2</c:v>
                </c:pt>
                <c:pt idx="1093">
                  <c:v>18.216666666666665</c:v>
                </c:pt>
                <c:pt idx="1094">
                  <c:v>18.233333333333317</c:v>
                </c:pt>
                <c:pt idx="1095">
                  <c:v>18.25</c:v>
                </c:pt>
                <c:pt idx="1096">
                  <c:v>18.266666666666666</c:v>
                </c:pt>
                <c:pt idx="1097">
                  <c:v>18.28333333333331</c:v>
                </c:pt>
                <c:pt idx="1098">
                  <c:v>18.3</c:v>
                </c:pt>
                <c:pt idx="1099">
                  <c:v>18.316666666666674</c:v>
                </c:pt>
                <c:pt idx="1100">
                  <c:v>18.333333333333318</c:v>
                </c:pt>
                <c:pt idx="1101">
                  <c:v>18.350000000000001</c:v>
                </c:pt>
                <c:pt idx="1102">
                  <c:v>18.366666666666667</c:v>
                </c:pt>
                <c:pt idx="1103">
                  <c:v>18.383333333333315</c:v>
                </c:pt>
                <c:pt idx="1104">
                  <c:v>18.399999999999999</c:v>
                </c:pt>
                <c:pt idx="1105">
                  <c:v>18.416666666666668</c:v>
                </c:pt>
                <c:pt idx="1106">
                  <c:v>18.433333333333316</c:v>
                </c:pt>
                <c:pt idx="1107">
                  <c:v>18.45</c:v>
                </c:pt>
                <c:pt idx="1108">
                  <c:v>18.466666666666658</c:v>
                </c:pt>
                <c:pt idx="1109">
                  <c:v>18.483333333333309</c:v>
                </c:pt>
                <c:pt idx="1110">
                  <c:v>18.5</c:v>
                </c:pt>
                <c:pt idx="1111">
                  <c:v>18.516666666666673</c:v>
                </c:pt>
                <c:pt idx="1112">
                  <c:v>18.533333333333317</c:v>
                </c:pt>
                <c:pt idx="1113">
                  <c:v>18.55</c:v>
                </c:pt>
                <c:pt idx="1114">
                  <c:v>18.566666666666666</c:v>
                </c:pt>
                <c:pt idx="1115">
                  <c:v>18.583333333333311</c:v>
                </c:pt>
                <c:pt idx="1116">
                  <c:v>18.600000000000001</c:v>
                </c:pt>
                <c:pt idx="1117">
                  <c:v>18.616666666666674</c:v>
                </c:pt>
                <c:pt idx="1118">
                  <c:v>18.633333333333322</c:v>
                </c:pt>
                <c:pt idx="1119">
                  <c:v>18.649999999999999</c:v>
                </c:pt>
                <c:pt idx="1120">
                  <c:v>18.666666666666668</c:v>
                </c:pt>
                <c:pt idx="1121">
                  <c:v>18.683333333333316</c:v>
                </c:pt>
                <c:pt idx="1122">
                  <c:v>18.7</c:v>
                </c:pt>
                <c:pt idx="1123">
                  <c:v>18.716666666666665</c:v>
                </c:pt>
                <c:pt idx="1124">
                  <c:v>18.733333333333317</c:v>
                </c:pt>
                <c:pt idx="1125">
                  <c:v>18.75</c:v>
                </c:pt>
                <c:pt idx="1126">
                  <c:v>18.766666666666666</c:v>
                </c:pt>
                <c:pt idx="1127">
                  <c:v>18.78333333333331</c:v>
                </c:pt>
                <c:pt idx="1128">
                  <c:v>18.8</c:v>
                </c:pt>
                <c:pt idx="1129">
                  <c:v>18.816666666666674</c:v>
                </c:pt>
                <c:pt idx="1130">
                  <c:v>18.833333333333318</c:v>
                </c:pt>
                <c:pt idx="1131">
                  <c:v>18.850000000000001</c:v>
                </c:pt>
                <c:pt idx="1132">
                  <c:v>18.866666666666667</c:v>
                </c:pt>
                <c:pt idx="1133">
                  <c:v>18.883333333333315</c:v>
                </c:pt>
                <c:pt idx="1134">
                  <c:v>18.899999999999999</c:v>
                </c:pt>
                <c:pt idx="1135">
                  <c:v>18.916666666666668</c:v>
                </c:pt>
                <c:pt idx="1136">
                  <c:v>18.933333333333316</c:v>
                </c:pt>
                <c:pt idx="1137">
                  <c:v>18.95</c:v>
                </c:pt>
                <c:pt idx="1138">
                  <c:v>18.966666666666658</c:v>
                </c:pt>
                <c:pt idx="1139">
                  <c:v>18.983333333333309</c:v>
                </c:pt>
                <c:pt idx="1140">
                  <c:v>19</c:v>
                </c:pt>
                <c:pt idx="1141">
                  <c:v>19.016666666666673</c:v>
                </c:pt>
                <c:pt idx="1142">
                  <c:v>19.033333333333317</c:v>
                </c:pt>
                <c:pt idx="1143">
                  <c:v>19.05</c:v>
                </c:pt>
                <c:pt idx="1144">
                  <c:v>19.066666666666666</c:v>
                </c:pt>
                <c:pt idx="1145">
                  <c:v>19.083333333333311</c:v>
                </c:pt>
                <c:pt idx="1146">
                  <c:v>19.100000000000001</c:v>
                </c:pt>
                <c:pt idx="1147">
                  <c:v>19.116666666666674</c:v>
                </c:pt>
                <c:pt idx="1148">
                  <c:v>19.133333333333322</c:v>
                </c:pt>
                <c:pt idx="1149">
                  <c:v>19.149999999999999</c:v>
                </c:pt>
                <c:pt idx="1150">
                  <c:v>19.166666666666668</c:v>
                </c:pt>
                <c:pt idx="1151">
                  <c:v>19.183333333333316</c:v>
                </c:pt>
                <c:pt idx="1152">
                  <c:v>19.2</c:v>
                </c:pt>
                <c:pt idx="1153">
                  <c:v>19.216666666666665</c:v>
                </c:pt>
                <c:pt idx="1154">
                  <c:v>19.233333333333317</c:v>
                </c:pt>
                <c:pt idx="1155">
                  <c:v>19.25</c:v>
                </c:pt>
                <c:pt idx="1156">
                  <c:v>19.266666666666666</c:v>
                </c:pt>
                <c:pt idx="1157">
                  <c:v>19.28333333333331</c:v>
                </c:pt>
                <c:pt idx="1158">
                  <c:v>19.3</c:v>
                </c:pt>
                <c:pt idx="1159">
                  <c:v>19.316666666666674</c:v>
                </c:pt>
                <c:pt idx="1160">
                  <c:v>19.333333333333318</c:v>
                </c:pt>
                <c:pt idx="1161">
                  <c:v>19.350000000000001</c:v>
                </c:pt>
                <c:pt idx="1162">
                  <c:v>19.366666666666667</c:v>
                </c:pt>
                <c:pt idx="1163">
                  <c:v>19.383333333333315</c:v>
                </c:pt>
                <c:pt idx="1164">
                  <c:v>19.399999999999999</c:v>
                </c:pt>
                <c:pt idx="1165">
                  <c:v>19.416666666666668</c:v>
                </c:pt>
                <c:pt idx="1166">
                  <c:v>19.433333333333316</c:v>
                </c:pt>
                <c:pt idx="1167">
                  <c:v>19.45</c:v>
                </c:pt>
                <c:pt idx="1168">
                  <c:v>19.466666666666658</c:v>
                </c:pt>
                <c:pt idx="1169">
                  <c:v>19.483333333333309</c:v>
                </c:pt>
                <c:pt idx="1170">
                  <c:v>19.5</c:v>
                </c:pt>
                <c:pt idx="1171">
                  <c:v>19.516666666666673</c:v>
                </c:pt>
                <c:pt idx="1172">
                  <c:v>19.533333333333317</c:v>
                </c:pt>
                <c:pt idx="1173">
                  <c:v>19.55</c:v>
                </c:pt>
                <c:pt idx="1174">
                  <c:v>19.566666666666666</c:v>
                </c:pt>
                <c:pt idx="1175">
                  <c:v>19.583333333333311</c:v>
                </c:pt>
                <c:pt idx="1176">
                  <c:v>19.600000000000001</c:v>
                </c:pt>
                <c:pt idx="1177">
                  <c:v>19.616666666666674</c:v>
                </c:pt>
                <c:pt idx="1178">
                  <c:v>19.633333333333322</c:v>
                </c:pt>
                <c:pt idx="1179">
                  <c:v>19.649999999999999</c:v>
                </c:pt>
                <c:pt idx="1180">
                  <c:v>19.666666666666668</c:v>
                </c:pt>
                <c:pt idx="1181">
                  <c:v>19.683333333333316</c:v>
                </c:pt>
                <c:pt idx="1182">
                  <c:v>19.7</c:v>
                </c:pt>
                <c:pt idx="1183">
                  <c:v>19.716666666666665</c:v>
                </c:pt>
                <c:pt idx="1184">
                  <c:v>19.733333333333317</c:v>
                </c:pt>
                <c:pt idx="1185">
                  <c:v>19.75</c:v>
                </c:pt>
                <c:pt idx="1186">
                  <c:v>19.766666666666666</c:v>
                </c:pt>
                <c:pt idx="1187">
                  <c:v>19.78333333333331</c:v>
                </c:pt>
                <c:pt idx="1188">
                  <c:v>19.8</c:v>
                </c:pt>
                <c:pt idx="1189">
                  <c:v>19.816666666666674</c:v>
                </c:pt>
                <c:pt idx="1190">
                  <c:v>19.833333333333318</c:v>
                </c:pt>
                <c:pt idx="1191">
                  <c:v>19.850000000000001</c:v>
                </c:pt>
                <c:pt idx="1192">
                  <c:v>19.866666666666667</c:v>
                </c:pt>
                <c:pt idx="1193">
                  <c:v>19.883333333333315</c:v>
                </c:pt>
                <c:pt idx="1194">
                  <c:v>19.899999999999999</c:v>
                </c:pt>
                <c:pt idx="1195">
                  <c:v>19.916666666666668</c:v>
                </c:pt>
                <c:pt idx="1196">
                  <c:v>19.933333333333316</c:v>
                </c:pt>
                <c:pt idx="1197">
                  <c:v>19.95</c:v>
                </c:pt>
                <c:pt idx="1198">
                  <c:v>19.966666666666658</c:v>
                </c:pt>
                <c:pt idx="1199">
                  <c:v>19.983333333333309</c:v>
                </c:pt>
                <c:pt idx="1200">
                  <c:v>20</c:v>
                </c:pt>
                <c:pt idx="1201">
                  <c:v>20.016666666666673</c:v>
                </c:pt>
                <c:pt idx="1202">
                  <c:v>20.033333333333317</c:v>
                </c:pt>
                <c:pt idx="1203">
                  <c:v>20.05</c:v>
                </c:pt>
                <c:pt idx="1204">
                  <c:v>20.066666666666666</c:v>
                </c:pt>
                <c:pt idx="1205">
                  <c:v>20.083333333333311</c:v>
                </c:pt>
                <c:pt idx="1206">
                  <c:v>20.100000000000001</c:v>
                </c:pt>
                <c:pt idx="1207">
                  <c:v>20.116666666666674</c:v>
                </c:pt>
                <c:pt idx="1208">
                  <c:v>20.133333333333322</c:v>
                </c:pt>
                <c:pt idx="1209">
                  <c:v>20.149999999999999</c:v>
                </c:pt>
                <c:pt idx="1210">
                  <c:v>20.166666666666668</c:v>
                </c:pt>
                <c:pt idx="1211">
                  <c:v>20.183333333333316</c:v>
                </c:pt>
                <c:pt idx="1212">
                  <c:v>20.2</c:v>
                </c:pt>
                <c:pt idx="1213">
                  <c:v>20.216666666666665</c:v>
                </c:pt>
                <c:pt idx="1214">
                  <c:v>20.233333333333317</c:v>
                </c:pt>
                <c:pt idx="1215">
                  <c:v>20.25</c:v>
                </c:pt>
                <c:pt idx="1216">
                  <c:v>20.266666666666666</c:v>
                </c:pt>
                <c:pt idx="1217">
                  <c:v>20.28333333333331</c:v>
                </c:pt>
                <c:pt idx="1218">
                  <c:v>20.3</c:v>
                </c:pt>
                <c:pt idx="1219">
                  <c:v>20.316666666666674</c:v>
                </c:pt>
                <c:pt idx="1220">
                  <c:v>20.333333333333318</c:v>
                </c:pt>
                <c:pt idx="1221">
                  <c:v>20.350000000000001</c:v>
                </c:pt>
                <c:pt idx="1222">
                  <c:v>20.366666666666667</c:v>
                </c:pt>
                <c:pt idx="1223">
                  <c:v>20.383333333333315</c:v>
                </c:pt>
                <c:pt idx="1224">
                  <c:v>20.399999999999999</c:v>
                </c:pt>
                <c:pt idx="1225">
                  <c:v>20.416666666666668</c:v>
                </c:pt>
                <c:pt idx="1226">
                  <c:v>20.433333333333316</c:v>
                </c:pt>
                <c:pt idx="1227">
                  <c:v>20.45</c:v>
                </c:pt>
                <c:pt idx="1228">
                  <c:v>20.466666666666658</c:v>
                </c:pt>
                <c:pt idx="1229">
                  <c:v>20.483333333333309</c:v>
                </c:pt>
                <c:pt idx="1230">
                  <c:v>20.5</c:v>
                </c:pt>
                <c:pt idx="1231">
                  <c:v>20.516666666666673</c:v>
                </c:pt>
                <c:pt idx="1232">
                  <c:v>20.533333333333317</c:v>
                </c:pt>
                <c:pt idx="1233">
                  <c:v>20.55</c:v>
                </c:pt>
                <c:pt idx="1234">
                  <c:v>20.566666666666666</c:v>
                </c:pt>
                <c:pt idx="1235">
                  <c:v>20.583333333333311</c:v>
                </c:pt>
                <c:pt idx="1236">
                  <c:v>20.6</c:v>
                </c:pt>
                <c:pt idx="1237">
                  <c:v>20.616666666666674</c:v>
                </c:pt>
                <c:pt idx="1238">
                  <c:v>20.633333333333322</c:v>
                </c:pt>
                <c:pt idx="1239">
                  <c:v>20.650000000000006</c:v>
                </c:pt>
                <c:pt idx="1240">
                  <c:v>20.666666666666668</c:v>
                </c:pt>
                <c:pt idx="1241">
                  <c:v>20.683333333333316</c:v>
                </c:pt>
                <c:pt idx="1242">
                  <c:v>20.7</c:v>
                </c:pt>
                <c:pt idx="1243">
                  <c:v>20.716666666666665</c:v>
                </c:pt>
                <c:pt idx="1244">
                  <c:v>20.733333333333317</c:v>
                </c:pt>
                <c:pt idx="1245">
                  <c:v>20.75</c:v>
                </c:pt>
                <c:pt idx="1246">
                  <c:v>20.766666666666666</c:v>
                </c:pt>
                <c:pt idx="1247">
                  <c:v>20.78333333333331</c:v>
                </c:pt>
                <c:pt idx="1248">
                  <c:v>20.8</c:v>
                </c:pt>
                <c:pt idx="1249">
                  <c:v>20.816666666666674</c:v>
                </c:pt>
                <c:pt idx="1250">
                  <c:v>20.833333333333318</c:v>
                </c:pt>
                <c:pt idx="1251">
                  <c:v>20.85</c:v>
                </c:pt>
                <c:pt idx="1252">
                  <c:v>20.866666666666667</c:v>
                </c:pt>
                <c:pt idx="1253">
                  <c:v>20.883333333333315</c:v>
                </c:pt>
                <c:pt idx="1254">
                  <c:v>20.9</c:v>
                </c:pt>
                <c:pt idx="1255">
                  <c:v>20.916666666666668</c:v>
                </c:pt>
                <c:pt idx="1256">
                  <c:v>20.933333333333316</c:v>
                </c:pt>
                <c:pt idx="1257">
                  <c:v>20.95</c:v>
                </c:pt>
                <c:pt idx="1258">
                  <c:v>20.966666666666658</c:v>
                </c:pt>
                <c:pt idx="1259">
                  <c:v>20.983333333333309</c:v>
                </c:pt>
                <c:pt idx="1260">
                  <c:v>21</c:v>
                </c:pt>
                <c:pt idx="1261">
                  <c:v>21.016666666666673</c:v>
                </c:pt>
                <c:pt idx="1262">
                  <c:v>21.033333333333317</c:v>
                </c:pt>
                <c:pt idx="1263">
                  <c:v>21.05</c:v>
                </c:pt>
                <c:pt idx="1264">
                  <c:v>21.066666666666666</c:v>
                </c:pt>
                <c:pt idx="1265">
                  <c:v>21.083333333333311</c:v>
                </c:pt>
                <c:pt idx="1266">
                  <c:v>21.1</c:v>
                </c:pt>
                <c:pt idx="1267">
                  <c:v>21.116666666666674</c:v>
                </c:pt>
                <c:pt idx="1268">
                  <c:v>21.133333333333322</c:v>
                </c:pt>
                <c:pt idx="1269">
                  <c:v>21.150000000000006</c:v>
                </c:pt>
                <c:pt idx="1270">
                  <c:v>21.166666666666668</c:v>
                </c:pt>
                <c:pt idx="1271">
                  <c:v>21.183333333333316</c:v>
                </c:pt>
                <c:pt idx="1272">
                  <c:v>21.2</c:v>
                </c:pt>
                <c:pt idx="1273">
                  <c:v>21.216666666666665</c:v>
                </c:pt>
                <c:pt idx="1274">
                  <c:v>21.233333333333317</c:v>
                </c:pt>
                <c:pt idx="1275">
                  <c:v>21.25</c:v>
                </c:pt>
                <c:pt idx="1276">
                  <c:v>21.266666666666666</c:v>
                </c:pt>
                <c:pt idx="1277">
                  <c:v>21.28333333333331</c:v>
                </c:pt>
                <c:pt idx="1278">
                  <c:v>21.3</c:v>
                </c:pt>
                <c:pt idx="1279">
                  <c:v>21.316666666666674</c:v>
                </c:pt>
                <c:pt idx="1280">
                  <c:v>21.333333333333318</c:v>
                </c:pt>
                <c:pt idx="1281">
                  <c:v>21.35</c:v>
                </c:pt>
                <c:pt idx="1282">
                  <c:v>21.366666666666667</c:v>
                </c:pt>
                <c:pt idx="1283">
                  <c:v>21.383333333333315</c:v>
                </c:pt>
                <c:pt idx="1284">
                  <c:v>21.4</c:v>
                </c:pt>
                <c:pt idx="1285">
                  <c:v>21.416666666666668</c:v>
                </c:pt>
                <c:pt idx="1286">
                  <c:v>21.433333333333316</c:v>
                </c:pt>
                <c:pt idx="1287">
                  <c:v>21.45</c:v>
                </c:pt>
                <c:pt idx="1288">
                  <c:v>21.466666666666658</c:v>
                </c:pt>
                <c:pt idx="1289">
                  <c:v>21.483333333333309</c:v>
                </c:pt>
                <c:pt idx="1290">
                  <c:v>21.5</c:v>
                </c:pt>
                <c:pt idx="1291">
                  <c:v>21.516666666666673</c:v>
                </c:pt>
                <c:pt idx="1292">
                  <c:v>21.533333333333317</c:v>
                </c:pt>
                <c:pt idx="1293">
                  <c:v>21.55</c:v>
                </c:pt>
                <c:pt idx="1294">
                  <c:v>21.566666666666666</c:v>
                </c:pt>
                <c:pt idx="1295">
                  <c:v>21.583333333333311</c:v>
                </c:pt>
                <c:pt idx="1296">
                  <c:v>21.6</c:v>
                </c:pt>
                <c:pt idx="1297">
                  <c:v>21.616666666666674</c:v>
                </c:pt>
                <c:pt idx="1298">
                  <c:v>21.633333333333322</c:v>
                </c:pt>
                <c:pt idx="1299">
                  <c:v>21.650000000000006</c:v>
                </c:pt>
                <c:pt idx="1300">
                  <c:v>21.666666666666668</c:v>
                </c:pt>
                <c:pt idx="1301">
                  <c:v>21.683333333333316</c:v>
                </c:pt>
                <c:pt idx="1302">
                  <c:v>21.7</c:v>
                </c:pt>
                <c:pt idx="1303">
                  <c:v>21.716666666666665</c:v>
                </c:pt>
                <c:pt idx="1304">
                  <c:v>21.733333333333317</c:v>
                </c:pt>
                <c:pt idx="1305">
                  <c:v>21.75</c:v>
                </c:pt>
                <c:pt idx="1306">
                  <c:v>21.766666666666666</c:v>
                </c:pt>
                <c:pt idx="1307">
                  <c:v>21.78333333333331</c:v>
                </c:pt>
                <c:pt idx="1308">
                  <c:v>21.8</c:v>
                </c:pt>
                <c:pt idx="1309">
                  <c:v>21.816666666666674</c:v>
                </c:pt>
                <c:pt idx="1310">
                  <c:v>21.833333333333318</c:v>
                </c:pt>
                <c:pt idx="1311">
                  <c:v>21.85</c:v>
                </c:pt>
                <c:pt idx="1312">
                  <c:v>21.866666666666667</c:v>
                </c:pt>
                <c:pt idx="1313">
                  <c:v>21.883333333333315</c:v>
                </c:pt>
                <c:pt idx="1314">
                  <c:v>21.9</c:v>
                </c:pt>
                <c:pt idx="1315">
                  <c:v>21.916666666666668</c:v>
                </c:pt>
                <c:pt idx="1316">
                  <c:v>21.933333333333316</c:v>
                </c:pt>
                <c:pt idx="1317">
                  <c:v>21.95</c:v>
                </c:pt>
                <c:pt idx="1318">
                  <c:v>21.966666666666658</c:v>
                </c:pt>
                <c:pt idx="1319">
                  <c:v>21.983333333333309</c:v>
                </c:pt>
                <c:pt idx="1320">
                  <c:v>22</c:v>
                </c:pt>
                <c:pt idx="1321">
                  <c:v>22.016666666666673</c:v>
                </c:pt>
                <c:pt idx="1322">
                  <c:v>22.033333333333317</c:v>
                </c:pt>
                <c:pt idx="1323">
                  <c:v>22.05</c:v>
                </c:pt>
                <c:pt idx="1324">
                  <c:v>22.066666666666666</c:v>
                </c:pt>
                <c:pt idx="1325">
                  <c:v>22.083333333333311</c:v>
                </c:pt>
                <c:pt idx="1326">
                  <c:v>22.1</c:v>
                </c:pt>
                <c:pt idx="1327">
                  <c:v>22.116666666666674</c:v>
                </c:pt>
                <c:pt idx="1328">
                  <c:v>22.133333333333322</c:v>
                </c:pt>
                <c:pt idx="1329">
                  <c:v>22.150000000000006</c:v>
                </c:pt>
                <c:pt idx="1330">
                  <c:v>22.166666666666668</c:v>
                </c:pt>
                <c:pt idx="1331">
                  <c:v>22.183333333333316</c:v>
                </c:pt>
                <c:pt idx="1332">
                  <c:v>22.2</c:v>
                </c:pt>
                <c:pt idx="1333">
                  <c:v>22.216666666666665</c:v>
                </c:pt>
                <c:pt idx="1334">
                  <c:v>22.233333333333317</c:v>
                </c:pt>
                <c:pt idx="1335">
                  <c:v>22.25</c:v>
                </c:pt>
                <c:pt idx="1336">
                  <c:v>22.266666666666666</c:v>
                </c:pt>
                <c:pt idx="1337">
                  <c:v>22.28333333333331</c:v>
                </c:pt>
                <c:pt idx="1338">
                  <c:v>22.3</c:v>
                </c:pt>
                <c:pt idx="1339">
                  <c:v>22.316666666666674</c:v>
                </c:pt>
                <c:pt idx="1340">
                  <c:v>22.333333333333318</c:v>
                </c:pt>
                <c:pt idx="1341">
                  <c:v>22.35</c:v>
                </c:pt>
                <c:pt idx="1342">
                  <c:v>22.366666666666667</c:v>
                </c:pt>
                <c:pt idx="1343">
                  <c:v>22.383333333333315</c:v>
                </c:pt>
                <c:pt idx="1344">
                  <c:v>22.4</c:v>
                </c:pt>
                <c:pt idx="1345">
                  <c:v>22.416666666666668</c:v>
                </c:pt>
                <c:pt idx="1346">
                  <c:v>22.433333333333316</c:v>
                </c:pt>
                <c:pt idx="1347">
                  <c:v>22.45</c:v>
                </c:pt>
                <c:pt idx="1348">
                  <c:v>22.466666666666658</c:v>
                </c:pt>
                <c:pt idx="1349">
                  <c:v>22.483333333333309</c:v>
                </c:pt>
                <c:pt idx="1350">
                  <c:v>22.5</c:v>
                </c:pt>
                <c:pt idx="1351">
                  <c:v>22.516666666666673</c:v>
                </c:pt>
                <c:pt idx="1352">
                  <c:v>22.533333333333317</c:v>
                </c:pt>
                <c:pt idx="1353">
                  <c:v>22.55</c:v>
                </c:pt>
                <c:pt idx="1354">
                  <c:v>22.566666666666666</c:v>
                </c:pt>
                <c:pt idx="1355">
                  <c:v>22.583333333333311</c:v>
                </c:pt>
                <c:pt idx="1356">
                  <c:v>22.6</c:v>
                </c:pt>
                <c:pt idx="1357">
                  <c:v>22.616666666666674</c:v>
                </c:pt>
                <c:pt idx="1358">
                  <c:v>22.633333333333322</c:v>
                </c:pt>
                <c:pt idx="1359">
                  <c:v>22.650000000000006</c:v>
                </c:pt>
                <c:pt idx="1360">
                  <c:v>22.666666666666668</c:v>
                </c:pt>
                <c:pt idx="1361">
                  <c:v>22.683333333333316</c:v>
                </c:pt>
                <c:pt idx="1362">
                  <c:v>22.7</c:v>
                </c:pt>
                <c:pt idx="1363">
                  <c:v>22.716666666666665</c:v>
                </c:pt>
                <c:pt idx="1364">
                  <c:v>22.733333333333317</c:v>
                </c:pt>
                <c:pt idx="1365">
                  <c:v>22.75</c:v>
                </c:pt>
                <c:pt idx="1366">
                  <c:v>22.766666666666666</c:v>
                </c:pt>
                <c:pt idx="1367">
                  <c:v>22.78333333333331</c:v>
                </c:pt>
                <c:pt idx="1368">
                  <c:v>22.8</c:v>
                </c:pt>
                <c:pt idx="1369">
                  <c:v>22.816666666666674</c:v>
                </c:pt>
                <c:pt idx="1370">
                  <c:v>22.833333333333318</c:v>
                </c:pt>
                <c:pt idx="1371">
                  <c:v>22.85</c:v>
                </c:pt>
                <c:pt idx="1372">
                  <c:v>22.866666666666667</c:v>
                </c:pt>
                <c:pt idx="1373">
                  <c:v>22.883333333333315</c:v>
                </c:pt>
                <c:pt idx="1374">
                  <c:v>22.9</c:v>
                </c:pt>
                <c:pt idx="1375">
                  <c:v>22.916666666666668</c:v>
                </c:pt>
                <c:pt idx="1376">
                  <c:v>22.933333333333316</c:v>
                </c:pt>
                <c:pt idx="1377">
                  <c:v>22.95</c:v>
                </c:pt>
                <c:pt idx="1378">
                  <c:v>22.966666666666658</c:v>
                </c:pt>
                <c:pt idx="1379">
                  <c:v>22.983333333333309</c:v>
                </c:pt>
                <c:pt idx="1380">
                  <c:v>23</c:v>
                </c:pt>
                <c:pt idx="1381">
                  <c:v>23.016666666666673</c:v>
                </c:pt>
                <c:pt idx="1382">
                  <c:v>23.033333333333317</c:v>
                </c:pt>
                <c:pt idx="1383">
                  <c:v>23.05</c:v>
                </c:pt>
                <c:pt idx="1384">
                  <c:v>23.066666666666666</c:v>
                </c:pt>
                <c:pt idx="1385">
                  <c:v>23.083333333333311</c:v>
                </c:pt>
                <c:pt idx="1386">
                  <c:v>23.1</c:v>
                </c:pt>
                <c:pt idx="1387">
                  <c:v>23.116666666666674</c:v>
                </c:pt>
                <c:pt idx="1388">
                  <c:v>23.133333333333322</c:v>
                </c:pt>
                <c:pt idx="1389">
                  <c:v>23.150000000000006</c:v>
                </c:pt>
                <c:pt idx="1390">
                  <c:v>23.166666666666668</c:v>
                </c:pt>
                <c:pt idx="1391">
                  <c:v>23.183333333333316</c:v>
                </c:pt>
                <c:pt idx="1392">
                  <c:v>23.2</c:v>
                </c:pt>
                <c:pt idx="1393">
                  <c:v>23.216666666666665</c:v>
                </c:pt>
                <c:pt idx="1394">
                  <c:v>23.233333333333317</c:v>
                </c:pt>
                <c:pt idx="1395">
                  <c:v>23.25</c:v>
                </c:pt>
                <c:pt idx="1396">
                  <c:v>23.266666666666666</c:v>
                </c:pt>
                <c:pt idx="1397">
                  <c:v>23.28333333333331</c:v>
                </c:pt>
                <c:pt idx="1398">
                  <c:v>23.3</c:v>
                </c:pt>
                <c:pt idx="1399">
                  <c:v>23.316666666666674</c:v>
                </c:pt>
                <c:pt idx="1400">
                  <c:v>23.333333333333318</c:v>
                </c:pt>
                <c:pt idx="1401">
                  <c:v>23.35</c:v>
                </c:pt>
                <c:pt idx="1402">
                  <c:v>23.366666666666667</c:v>
                </c:pt>
                <c:pt idx="1403">
                  <c:v>23.383333333333315</c:v>
                </c:pt>
                <c:pt idx="1404">
                  <c:v>23.4</c:v>
                </c:pt>
                <c:pt idx="1405">
                  <c:v>23.416666666666668</c:v>
                </c:pt>
                <c:pt idx="1406">
                  <c:v>23.433333333333316</c:v>
                </c:pt>
                <c:pt idx="1407">
                  <c:v>23.45</c:v>
                </c:pt>
                <c:pt idx="1408">
                  <c:v>23.466666666666658</c:v>
                </c:pt>
                <c:pt idx="1409">
                  <c:v>23.483333333333309</c:v>
                </c:pt>
                <c:pt idx="1410">
                  <c:v>23.5</c:v>
                </c:pt>
                <c:pt idx="1411">
                  <c:v>23.516666666666673</c:v>
                </c:pt>
                <c:pt idx="1412">
                  <c:v>23.533333333333317</c:v>
                </c:pt>
                <c:pt idx="1413">
                  <c:v>23.55</c:v>
                </c:pt>
                <c:pt idx="1414">
                  <c:v>23.566666666666666</c:v>
                </c:pt>
                <c:pt idx="1415">
                  <c:v>23.583333333333311</c:v>
                </c:pt>
                <c:pt idx="1416">
                  <c:v>23.6</c:v>
                </c:pt>
                <c:pt idx="1417">
                  <c:v>23.616666666666674</c:v>
                </c:pt>
                <c:pt idx="1418">
                  <c:v>23.633333333333322</c:v>
                </c:pt>
                <c:pt idx="1419">
                  <c:v>23.650000000000006</c:v>
                </c:pt>
                <c:pt idx="1420">
                  <c:v>23.666666666666668</c:v>
                </c:pt>
                <c:pt idx="1421">
                  <c:v>23.683333333333316</c:v>
                </c:pt>
                <c:pt idx="1422">
                  <c:v>23.7</c:v>
                </c:pt>
                <c:pt idx="1423">
                  <c:v>23.716666666666665</c:v>
                </c:pt>
                <c:pt idx="1424">
                  <c:v>23.733333333333317</c:v>
                </c:pt>
                <c:pt idx="1425">
                  <c:v>23.75</c:v>
                </c:pt>
                <c:pt idx="1426">
                  <c:v>23.766666666666666</c:v>
                </c:pt>
                <c:pt idx="1427">
                  <c:v>23.78333333333331</c:v>
                </c:pt>
                <c:pt idx="1428">
                  <c:v>23.8</c:v>
                </c:pt>
                <c:pt idx="1429">
                  <c:v>23.816666666666674</c:v>
                </c:pt>
                <c:pt idx="1430">
                  <c:v>23.833333333333318</c:v>
                </c:pt>
                <c:pt idx="1431">
                  <c:v>23.85</c:v>
                </c:pt>
                <c:pt idx="1432">
                  <c:v>23.866666666666667</c:v>
                </c:pt>
                <c:pt idx="1433">
                  <c:v>23.883333333333315</c:v>
                </c:pt>
                <c:pt idx="1434">
                  <c:v>23.9</c:v>
                </c:pt>
                <c:pt idx="1435">
                  <c:v>23.916666666666668</c:v>
                </c:pt>
                <c:pt idx="1436">
                  <c:v>23.933333333333316</c:v>
                </c:pt>
                <c:pt idx="1437">
                  <c:v>23.95</c:v>
                </c:pt>
                <c:pt idx="1438">
                  <c:v>23.966666666666658</c:v>
                </c:pt>
                <c:pt idx="1439">
                  <c:v>23.983333333333309</c:v>
                </c:pt>
                <c:pt idx="1440">
                  <c:v>24</c:v>
                </c:pt>
                <c:pt idx="1441">
                  <c:v>24.016666666666673</c:v>
                </c:pt>
                <c:pt idx="1442">
                  <c:v>24.033333333333317</c:v>
                </c:pt>
                <c:pt idx="1443">
                  <c:v>24.05</c:v>
                </c:pt>
                <c:pt idx="1444">
                  <c:v>24.066666666666666</c:v>
                </c:pt>
                <c:pt idx="1445">
                  <c:v>24.083333333333311</c:v>
                </c:pt>
                <c:pt idx="1446">
                  <c:v>24.1</c:v>
                </c:pt>
                <c:pt idx="1447">
                  <c:v>24.116666666666674</c:v>
                </c:pt>
                <c:pt idx="1448">
                  <c:v>24.133333333333322</c:v>
                </c:pt>
                <c:pt idx="1449">
                  <c:v>24.150000000000006</c:v>
                </c:pt>
                <c:pt idx="1450">
                  <c:v>24.166666666666668</c:v>
                </c:pt>
                <c:pt idx="1451">
                  <c:v>24.183333333333316</c:v>
                </c:pt>
                <c:pt idx="1452">
                  <c:v>24.2</c:v>
                </c:pt>
                <c:pt idx="1453">
                  <c:v>24.216666666666665</c:v>
                </c:pt>
                <c:pt idx="1454">
                  <c:v>24.233333333333317</c:v>
                </c:pt>
                <c:pt idx="1455">
                  <c:v>24.25</c:v>
                </c:pt>
                <c:pt idx="1456">
                  <c:v>24.266666666666666</c:v>
                </c:pt>
                <c:pt idx="1457">
                  <c:v>24.28333333333331</c:v>
                </c:pt>
                <c:pt idx="1458">
                  <c:v>24.3</c:v>
                </c:pt>
                <c:pt idx="1459">
                  <c:v>24.316666666666674</c:v>
                </c:pt>
                <c:pt idx="1460">
                  <c:v>24.333333333333318</c:v>
                </c:pt>
                <c:pt idx="1461">
                  <c:v>24.35</c:v>
                </c:pt>
                <c:pt idx="1462">
                  <c:v>24.366666666666667</c:v>
                </c:pt>
                <c:pt idx="1463">
                  <c:v>24.383333333333315</c:v>
                </c:pt>
                <c:pt idx="1464">
                  <c:v>24.4</c:v>
                </c:pt>
                <c:pt idx="1465">
                  <c:v>24.416666666666668</c:v>
                </c:pt>
                <c:pt idx="1466">
                  <c:v>24.433333333333316</c:v>
                </c:pt>
                <c:pt idx="1467">
                  <c:v>24.45</c:v>
                </c:pt>
                <c:pt idx="1468">
                  <c:v>24.466666666666658</c:v>
                </c:pt>
                <c:pt idx="1469">
                  <c:v>24.483333333333309</c:v>
                </c:pt>
                <c:pt idx="1470">
                  <c:v>24.5</c:v>
                </c:pt>
                <c:pt idx="1471">
                  <c:v>24.516666666666673</c:v>
                </c:pt>
                <c:pt idx="1472">
                  <c:v>24.533333333333317</c:v>
                </c:pt>
                <c:pt idx="1473">
                  <c:v>24.55</c:v>
                </c:pt>
                <c:pt idx="1474">
                  <c:v>24.566666666666666</c:v>
                </c:pt>
                <c:pt idx="1475">
                  <c:v>24.583333333333311</c:v>
                </c:pt>
                <c:pt idx="1476">
                  <c:v>24.6</c:v>
                </c:pt>
                <c:pt idx="1477">
                  <c:v>24.616666666666674</c:v>
                </c:pt>
                <c:pt idx="1478">
                  <c:v>24.633333333333322</c:v>
                </c:pt>
                <c:pt idx="1479">
                  <c:v>24.650000000000006</c:v>
                </c:pt>
                <c:pt idx="1480">
                  <c:v>24.666666666666668</c:v>
                </c:pt>
                <c:pt idx="1481">
                  <c:v>24.683333333333316</c:v>
                </c:pt>
                <c:pt idx="1482">
                  <c:v>24.7</c:v>
                </c:pt>
                <c:pt idx="1483">
                  <c:v>24.716666666666665</c:v>
                </c:pt>
                <c:pt idx="1484">
                  <c:v>24.733333333333317</c:v>
                </c:pt>
                <c:pt idx="1485">
                  <c:v>24.75</c:v>
                </c:pt>
                <c:pt idx="1486">
                  <c:v>24.766666666666666</c:v>
                </c:pt>
                <c:pt idx="1487">
                  <c:v>24.78333333333331</c:v>
                </c:pt>
                <c:pt idx="1488">
                  <c:v>24.8</c:v>
                </c:pt>
                <c:pt idx="1489">
                  <c:v>24.816666666666674</c:v>
                </c:pt>
                <c:pt idx="1490">
                  <c:v>24.833333333333318</c:v>
                </c:pt>
                <c:pt idx="1491">
                  <c:v>24.85</c:v>
                </c:pt>
                <c:pt idx="1492">
                  <c:v>24.866666666666667</c:v>
                </c:pt>
                <c:pt idx="1493">
                  <c:v>24.883333333333315</c:v>
                </c:pt>
                <c:pt idx="1494">
                  <c:v>24.9</c:v>
                </c:pt>
                <c:pt idx="1495">
                  <c:v>24.916666666666668</c:v>
                </c:pt>
                <c:pt idx="1496">
                  <c:v>24.933333333333316</c:v>
                </c:pt>
                <c:pt idx="1497">
                  <c:v>24.95</c:v>
                </c:pt>
                <c:pt idx="1498">
                  <c:v>24.966666666666658</c:v>
                </c:pt>
                <c:pt idx="1499">
                  <c:v>24.983333333333309</c:v>
                </c:pt>
                <c:pt idx="1500">
                  <c:v>25</c:v>
                </c:pt>
                <c:pt idx="1501">
                  <c:v>25.016666666666673</c:v>
                </c:pt>
                <c:pt idx="1502">
                  <c:v>25.033333333333317</c:v>
                </c:pt>
                <c:pt idx="1503">
                  <c:v>25.05</c:v>
                </c:pt>
                <c:pt idx="1504">
                  <c:v>25.066666666666666</c:v>
                </c:pt>
                <c:pt idx="1505">
                  <c:v>25.083333333333311</c:v>
                </c:pt>
                <c:pt idx="1506">
                  <c:v>25.1</c:v>
                </c:pt>
                <c:pt idx="1507">
                  <c:v>25.116666666666674</c:v>
                </c:pt>
                <c:pt idx="1508">
                  <c:v>25.133333333333322</c:v>
                </c:pt>
                <c:pt idx="1509">
                  <c:v>25.150000000000006</c:v>
                </c:pt>
                <c:pt idx="1510">
                  <c:v>25.166666666666668</c:v>
                </c:pt>
                <c:pt idx="1511">
                  <c:v>25.183333333333316</c:v>
                </c:pt>
                <c:pt idx="1512">
                  <c:v>25.2</c:v>
                </c:pt>
                <c:pt idx="1513">
                  <c:v>25.216666666666665</c:v>
                </c:pt>
                <c:pt idx="1514">
                  <c:v>25.233333333333317</c:v>
                </c:pt>
                <c:pt idx="1515">
                  <c:v>25.25</c:v>
                </c:pt>
                <c:pt idx="1516">
                  <c:v>25.266666666666666</c:v>
                </c:pt>
                <c:pt idx="1517">
                  <c:v>25.28333333333331</c:v>
                </c:pt>
                <c:pt idx="1518">
                  <c:v>25.3</c:v>
                </c:pt>
                <c:pt idx="1519">
                  <c:v>25.316666666666674</c:v>
                </c:pt>
                <c:pt idx="1520">
                  <c:v>25.333333333333318</c:v>
                </c:pt>
                <c:pt idx="1521">
                  <c:v>25.35</c:v>
                </c:pt>
                <c:pt idx="1522">
                  <c:v>25.366666666666667</c:v>
                </c:pt>
                <c:pt idx="1523">
                  <c:v>25.383333333333315</c:v>
                </c:pt>
                <c:pt idx="1524">
                  <c:v>25.4</c:v>
                </c:pt>
                <c:pt idx="1525">
                  <c:v>25.416666666666668</c:v>
                </c:pt>
                <c:pt idx="1526">
                  <c:v>25.433333333333316</c:v>
                </c:pt>
                <c:pt idx="1527">
                  <c:v>25.45</c:v>
                </c:pt>
                <c:pt idx="1528">
                  <c:v>25.466666666666658</c:v>
                </c:pt>
                <c:pt idx="1529">
                  <c:v>25.483333333333309</c:v>
                </c:pt>
                <c:pt idx="1530">
                  <c:v>25.5</c:v>
                </c:pt>
                <c:pt idx="1531">
                  <c:v>25.516666666666673</c:v>
                </c:pt>
                <c:pt idx="1532">
                  <c:v>25.533333333333317</c:v>
                </c:pt>
                <c:pt idx="1533">
                  <c:v>25.55</c:v>
                </c:pt>
                <c:pt idx="1534">
                  <c:v>25.566666666666666</c:v>
                </c:pt>
                <c:pt idx="1535">
                  <c:v>25.583333333333311</c:v>
                </c:pt>
                <c:pt idx="1536">
                  <c:v>25.6</c:v>
                </c:pt>
                <c:pt idx="1537">
                  <c:v>25.616666666666674</c:v>
                </c:pt>
                <c:pt idx="1538">
                  <c:v>25.633333333333322</c:v>
                </c:pt>
                <c:pt idx="1539">
                  <c:v>25.650000000000006</c:v>
                </c:pt>
                <c:pt idx="1540">
                  <c:v>25.666666666666668</c:v>
                </c:pt>
                <c:pt idx="1541">
                  <c:v>25.683333333333316</c:v>
                </c:pt>
                <c:pt idx="1542">
                  <c:v>25.7</c:v>
                </c:pt>
                <c:pt idx="1543">
                  <c:v>25.716666666666665</c:v>
                </c:pt>
                <c:pt idx="1544">
                  <c:v>25.733333333333317</c:v>
                </c:pt>
                <c:pt idx="1545">
                  <c:v>25.75</c:v>
                </c:pt>
                <c:pt idx="1546">
                  <c:v>25.766666666666666</c:v>
                </c:pt>
                <c:pt idx="1547">
                  <c:v>25.78333333333331</c:v>
                </c:pt>
                <c:pt idx="1548">
                  <c:v>25.8</c:v>
                </c:pt>
                <c:pt idx="1549">
                  <c:v>25.816666666666674</c:v>
                </c:pt>
                <c:pt idx="1550">
                  <c:v>25.833333333333318</c:v>
                </c:pt>
                <c:pt idx="1551">
                  <c:v>25.85</c:v>
                </c:pt>
                <c:pt idx="1552">
                  <c:v>25.866666666666667</c:v>
                </c:pt>
                <c:pt idx="1553">
                  <c:v>25.883333333333315</c:v>
                </c:pt>
                <c:pt idx="1554">
                  <c:v>25.9</c:v>
                </c:pt>
                <c:pt idx="1555">
                  <c:v>25.916666666666668</c:v>
                </c:pt>
                <c:pt idx="1556">
                  <c:v>25.933333333333316</c:v>
                </c:pt>
                <c:pt idx="1557">
                  <c:v>25.95</c:v>
                </c:pt>
                <c:pt idx="1558">
                  <c:v>25.966666666666658</c:v>
                </c:pt>
                <c:pt idx="1559">
                  <c:v>25.983333333333309</c:v>
                </c:pt>
                <c:pt idx="1560">
                  <c:v>26</c:v>
                </c:pt>
                <c:pt idx="1561">
                  <c:v>26.016666666666673</c:v>
                </c:pt>
                <c:pt idx="1562">
                  <c:v>26.033333333333317</c:v>
                </c:pt>
                <c:pt idx="1563">
                  <c:v>26.05</c:v>
                </c:pt>
                <c:pt idx="1564">
                  <c:v>26.066666666666666</c:v>
                </c:pt>
                <c:pt idx="1565">
                  <c:v>26.083333333333311</c:v>
                </c:pt>
                <c:pt idx="1566">
                  <c:v>26.1</c:v>
                </c:pt>
                <c:pt idx="1567">
                  <c:v>26.116666666666674</c:v>
                </c:pt>
                <c:pt idx="1568">
                  <c:v>26.133333333333322</c:v>
                </c:pt>
                <c:pt idx="1569">
                  <c:v>26.150000000000006</c:v>
                </c:pt>
                <c:pt idx="1570">
                  <c:v>26.166666666666668</c:v>
                </c:pt>
                <c:pt idx="1571">
                  <c:v>26.183333333333316</c:v>
                </c:pt>
                <c:pt idx="1572">
                  <c:v>26.2</c:v>
                </c:pt>
                <c:pt idx="1573">
                  <c:v>26.216666666666665</c:v>
                </c:pt>
                <c:pt idx="1574">
                  <c:v>26.233333333333317</c:v>
                </c:pt>
                <c:pt idx="1575">
                  <c:v>26.25</c:v>
                </c:pt>
                <c:pt idx="1576">
                  <c:v>26.266666666666666</c:v>
                </c:pt>
                <c:pt idx="1577">
                  <c:v>26.28333333333331</c:v>
                </c:pt>
                <c:pt idx="1578">
                  <c:v>26.3</c:v>
                </c:pt>
                <c:pt idx="1579">
                  <c:v>26.316666666666674</c:v>
                </c:pt>
                <c:pt idx="1580">
                  <c:v>26.333333333333318</c:v>
                </c:pt>
                <c:pt idx="1581">
                  <c:v>26.35</c:v>
                </c:pt>
                <c:pt idx="1582">
                  <c:v>26.366666666666667</c:v>
                </c:pt>
                <c:pt idx="1583">
                  <c:v>26.383333333333315</c:v>
                </c:pt>
                <c:pt idx="1584">
                  <c:v>26.4</c:v>
                </c:pt>
                <c:pt idx="1585">
                  <c:v>26.416666666666668</c:v>
                </c:pt>
                <c:pt idx="1586">
                  <c:v>26.433333333333316</c:v>
                </c:pt>
                <c:pt idx="1587">
                  <c:v>26.45</c:v>
                </c:pt>
                <c:pt idx="1588">
                  <c:v>26.466666666666658</c:v>
                </c:pt>
                <c:pt idx="1589">
                  <c:v>26.483333333333309</c:v>
                </c:pt>
                <c:pt idx="1590">
                  <c:v>26.5</c:v>
                </c:pt>
                <c:pt idx="1591">
                  <c:v>26.516666666666673</c:v>
                </c:pt>
                <c:pt idx="1592">
                  <c:v>26.533333333333317</c:v>
                </c:pt>
                <c:pt idx="1593">
                  <c:v>26.55</c:v>
                </c:pt>
                <c:pt idx="1594">
                  <c:v>26.566666666666666</c:v>
                </c:pt>
                <c:pt idx="1595">
                  <c:v>26.583333333333311</c:v>
                </c:pt>
                <c:pt idx="1596">
                  <c:v>26.6</c:v>
                </c:pt>
                <c:pt idx="1597">
                  <c:v>26.616666666666674</c:v>
                </c:pt>
                <c:pt idx="1598">
                  <c:v>26.633333333333322</c:v>
                </c:pt>
                <c:pt idx="1599">
                  <c:v>26.650000000000006</c:v>
                </c:pt>
                <c:pt idx="1600">
                  <c:v>26.666666666666668</c:v>
                </c:pt>
                <c:pt idx="1601">
                  <c:v>26.683333333333316</c:v>
                </c:pt>
                <c:pt idx="1602">
                  <c:v>26.7</c:v>
                </c:pt>
                <c:pt idx="1603">
                  <c:v>26.716666666666665</c:v>
                </c:pt>
                <c:pt idx="1604">
                  <c:v>26.733333333333317</c:v>
                </c:pt>
                <c:pt idx="1605">
                  <c:v>26.75</c:v>
                </c:pt>
                <c:pt idx="1606">
                  <c:v>26.766666666666666</c:v>
                </c:pt>
                <c:pt idx="1607">
                  <c:v>26.78333333333331</c:v>
                </c:pt>
                <c:pt idx="1608">
                  <c:v>26.8</c:v>
                </c:pt>
                <c:pt idx="1609">
                  <c:v>26.816666666666674</c:v>
                </c:pt>
                <c:pt idx="1610">
                  <c:v>26.833333333333318</c:v>
                </c:pt>
                <c:pt idx="1611">
                  <c:v>26.85</c:v>
                </c:pt>
                <c:pt idx="1612">
                  <c:v>26.866666666666667</c:v>
                </c:pt>
                <c:pt idx="1613">
                  <c:v>26.883333333333315</c:v>
                </c:pt>
                <c:pt idx="1614">
                  <c:v>26.9</c:v>
                </c:pt>
                <c:pt idx="1615">
                  <c:v>26.916666666666668</c:v>
                </c:pt>
                <c:pt idx="1616">
                  <c:v>26.933333333333316</c:v>
                </c:pt>
                <c:pt idx="1617">
                  <c:v>26.95</c:v>
                </c:pt>
                <c:pt idx="1618">
                  <c:v>26.966666666666658</c:v>
                </c:pt>
                <c:pt idx="1619">
                  <c:v>26.983333333333309</c:v>
                </c:pt>
                <c:pt idx="1620">
                  <c:v>27</c:v>
                </c:pt>
                <c:pt idx="1621">
                  <c:v>27.016666666666673</c:v>
                </c:pt>
                <c:pt idx="1622">
                  <c:v>27.033333333333317</c:v>
                </c:pt>
                <c:pt idx="1623">
                  <c:v>27.05</c:v>
                </c:pt>
                <c:pt idx="1624">
                  <c:v>27.066666666666666</c:v>
                </c:pt>
                <c:pt idx="1625">
                  <c:v>27.083333333333311</c:v>
                </c:pt>
                <c:pt idx="1626">
                  <c:v>27.1</c:v>
                </c:pt>
                <c:pt idx="1627">
                  <c:v>27.116666666666674</c:v>
                </c:pt>
                <c:pt idx="1628">
                  <c:v>27.133333333333322</c:v>
                </c:pt>
                <c:pt idx="1629">
                  <c:v>27.150000000000006</c:v>
                </c:pt>
                <c:pt idx="1630">
                  <c:v>27.166666666666668</c:v>
                </c:pt>
                <c:pt idx="1631">
                  <c:v>27.183333333333316</c:v>
                </c:pt>
                <c:pt idx="1632">
                  <c:v>27.2</c:v>
                </c:pt>
                <c:pt idx="1633">
                  <c:v>27.216666666666665</c:v>
                </c:pt>
                <c:pt idx="1634">
                  <c:v>27.233333333333317</c:v>
                </c:pt>
                <c:pt idx="1635">
                  <c:v>27.25</c:v>
                </c:pt>
                <c:pt idx="1636">
                  <c:v>27.266666666666666</c:v>
                </c:pt>
                <c:pt idx="1637">
                  <c:v>27.28333333333331</c:v>
                </c:pt>
                <c:pt idx="1638">
                  <c:v>27.3</c:v>
                </c:pt>
                <c:pt idx="1639">
                  <c:v>27.316666666666674</c:v>
                </c:pt>
                <c:pt idx="1640">
                  <c:v>27.333333333333318</c:v>
                </c:pt>
                <c:pt idx="1641">
                  <c:v>27.35</c:v>
                </c:pt>
                <c:pt idx="1642">
                  <c:v>27.366666666666667</c:v>
                </c:pt>
                <c:pt idx="1643">
                  <c:v>27.383333333333315</c:v>
                </c:pt>
                <c:pt idx="1644">
                  <c:v>27.4</c:v>
                </c:pt>
                <c:pt idx="1645">
                  <c:v>27.416666666666668</c:v>
                </c:pt>
                <c:pt idx="1646">
                  <c:v>27.433333333333316</c:v>
                </c:pt>
                <c:pt idx="1647">
                  <c:v>27.45</c:v>
                </c:pt>
                <c:pt idx="1648">
                  <c:v>27.466666666666658</c:v>
                </c:pt>
                <c:pt idx="1649">
                  <c:v>27.483333333333309</c:v>
                </c:pt>
                <c:pt idx="1650">
                  <c:v>27.5</c:v>
                </c:pt>
                <c:pt idx="1651">
                  <c:v>27.516666666666673</c:v>
                </c:pt>
                <c:pt idx="1652">
                  <c:v>27.533333333333317</c:v>
                </c:pt>
                <c:pt idx="1653">
                  <c:v>27.55</c:v>
                </c:pt>
                <c:pt idx="1654">
                  <c:v>27.566666666666666</c:v>
                </c:pt>
                <c:pt idx="1655">
                  <c:v>27.583333333333311</c:v>
                </c:pt>
                <c:pt idx="1656">
                  <c:v>27.6</c:v>
                </c:pt>
                <c:pt idx="1657">
                  <c:v>27.616666666666674</c:v>
                </c:pt>
                <c:pt idx="1658">
                  <c:v>27.633333333333322</c:v>
                </c:pt>
                <c:pt idx="1659">
                  <c:v>27.650000000000006</c:v>
                </c:pt>
                <c:pt idx="1660">
                  <c:v>27.666666666666668</c:v>
                </c:pt>
                <c:pt idx="1661">
                  <c:v>27.683333333333316</c:v>
                </c:pt>
                <c:pt idx="1662">
                  <c:v>27.7</c:v>
                </c:pt>
                <c:pt idx="1663">
                  <c:v>27.716666666666665</c:v>
                </c:pt>
                <c:pt idx="1664">
                  <c:v>27.733333333333317</c:v>
                </c:pt>
                <c:pt idx="1665">
                  <c:v>27.75</c:v>
                </c:pt>
                <c:pt idx="1666">
                  <c:v>27.766666666666666</c:v>
                </c:pt>
                <c:pt idx="1667">
                  <c:v>27.78333333333331</c:v>
                </c:pt>
                <c:pt idx="1668">
                  <c:v>27.8</c:v>
                </c:pt>
                <c:pt idx="1669">
                  <c:v>27.816666666666674</c:v>
                </c:pt>
                <c:pt idx="1670">
                  <c:v>27.833333333333318</c:v>
                </c:pt>
                <c:pt idx="1671">
                  <c:v>27.85</c:v>
                </c:pt>
                <c:pt idx="1672">
                  <c:v>27.866666666666667</c:v>
                </c:pt>
                <c:pt idx="1673">
                  <c:v>27.883333333333315</c:v>
                </c:pt>
                <c:pt idx="1674">
                  <c:v>27.9</c:v>
                </c:pt>
                <c:pt idx="1675">
                  <c:v>27.916666666666668</c:v>
                </c:pt>
                <c:pt idx="1676">
                  <c:v>27.933333333333316</c:v>
                </c:pt>
                <c:pt idx="1677">
                  <c:v>27.95</c:v>
                </c:pt>
                <c:pt idx="1678">
                  <c:v>27.966666666666658</c:v>
                </c:pt>
                <c:pt idx="1679">
                  <c:v>27.983333333333309</c:v>
                </c:pt>
                <c:pt idx="1680">
                  <c:v>28</c:v>
                </c:pt>
                <c:pt idx="1681">
                  <c:v>28.016666666666673</c:v>
                </c:pt>
                <c:pt idx="1682">
                  <c:v>28.033333333333317</c:v>
                </c:pt>
                <c:pt idx="1683">
                  <c:v>28.05</c:v>
                </c:pt>
                <c:pt idx="1684">
                  <c:v>28.066666666666666</c:v>
                </c:pt>
                <c:pt idx="1685">
                  <c:v>28.083333333333311</c:v>
                </c:pt>
                <c:pt idx="1686">
                  <c:v>28.1</c:v>
                </c:pt>
                <c:pt idx="1687">
                  <c:v>28.116666666666674</c:v>
                </c:pt>
                <c:pt idx="1688">
                  <c:v>28.133333333333322</c:v>
                </c:pt>
                <c:pt idx="1689">
                  <c:v>28.150000000000006</c:v>
                </c:pt>
                <c:pt idx="1690">
                  <c:v>28.166666666666668</c:v>
                </c:pt>
                <c:pt idx="1691">
                  <c:v>28.183333333333316</c:v>
                </c:pt>
                <c:pt idx="1692">
                  <c:v>28.2</c:v>
                </c:pt>
                <c:pt idx="1693">
                  <c:v>28.216666666666665</c:v>
                </c:pt>
                <c:pt idx="1694">
                  <c:v>28.233333333333317</c:v>
                </c:pt>
                <c:pt idx="1695">
                  <c:v>28.25</c:v>
                </c:pt>
                <c:pt idx="1696">
                  <c:v>28.266666666666666</c:v>
                </c:pt>
                <c:pt idx="1697">
                  <c:v>28.28333333333331</c:v>
                </c:pt>
                <c:pt idx="1698">
                  <c:v>28.3</c:v>
                </c:pt>
                <c:pt idx="1699">
                  <c:v>28.316666666666674</c:v>
                </c:pt>
                <c:pt idx="1700">
                  <c:v>28.333333333333318</c:v>
                </c:pt>
                <c:pt idx="1701">
                  <c:v>28.35</c:v>
                </c:pt>
                <c:pt idx="1702">
                  <c:v>28.366666666666667</c:v>
                </c:pt>
                <c:pt idx="1703">
                  <c:v>28.383333333333315</c:v>
                </c:pt>
                <c:pt idx="1704">
                  <c:v>28.4</c:v>
                </c:pt>
                <c:pt idx="1705">
                  <c:v>28.416666666666668</c:v>
                </c:pt>
                <c:pt idx="1706">
                  <c:v>28.433333333333316</c:v>
                </c:pt>
                <c:pt idx="1707">
                  <c:v>28.45</c:v>
                </c:pt>
                <c:pt idx="1708">
                  <c:v>28.466666666666658</c:v>
                </c:pt>
                <c:pt idx="1709">
                  <c:v>28.483333333333309</c:v>
                </c:pt>
                <c:pt idx="1710">
                  <c:v>28.5</c:v>
                </c:pt>
                <c:pt idx="1711">
                  <c:v>28.516666666666673</c:v>
                </c:pt>
                <c:pt idx="1712">
                  <c:v>28.533333333333317</c:v>
                </c:pt>
                <c:pt idx="1713">
                  <c:v>28.55</c:v>
                </c:pt>
                <c:pt idx="1714">
                  <c:v>28.566666666666666</c:v>
                </c:pt>
                <c:pt idx="1715">
                  <c:v>28.583333333333311</c:v>
                </c:pt>
                <c:pt idx="1716">
                  <c:v>28.6</c:v>
                </c:pt>
                <c:pt idx="1717">
                  <c:v>28.616666666666674</c:v>
                </c:pt>
                <c:pt idx="1718">
                  <c:v>28.633333333333322</c:v>
                </c:pt>
                <c:pt idx="1719">
                  <c:v>28.650000000000006</c:v>
                </c:pt>
                <c:pt idx="1720">
                  <c:v>28.666666666666668</c:v>
                </c:pt>
                <c:pt idx="1721">
                  <c:v>28.683333333333316</c:v>
                </c:pt>
                <c:pt idx="1722">
                  <c:v>28.7</c:v>
                </c:pt>
                <c:pt idx="1723">
                  <c:v>28.716666666666665</c:v>
                </c:pt>
                <c:pt idx="1724">
                  <c:v>28.733333333333317</c:v>
                </c:pt>
                <c:pt idx="1725">
                  <c:v>28.75</c:v>
                </c:pt>
                <c:pt idx="1726">
                  <c:v>28.766666666666666</c:v>
                </c:pt>
                <c:pt idx="1727">
                  <c:v>28.78333333333331</c:v>
                </c:pt>
                <c:pt idx="1728">
                  <c:v>28.8</c:v>
                </c:pt>
                <c:pt idx="1729">
                  <c:v>28.816666666666674</c:v>
                </c:pt>
                <c:pt idx="1730">
                  <c:v>28.833333333333318</c:v>
                </c:pt>
                <c:pt idx="1731">
                  <c:v>28.85</c:v>
                </c:pt>
                <c:pt idx="1732">
                  <c:v>28.866666666666667</c:v>
                </c:pt>
                <c:pt idx="1733">
                  <c:v>28.883333333333315</c:v>
                </c:pt>
                <c:pt idx="1734">
                  <c:v>28.9</c:v>
                </c:pt>
                <c:pt idx="1735">
                  <c:v>28.916666666666668</c:v>
                </c:pt>
                <c:pt idx="1736">
                  <c:v>28.933333333333316</c:v>
                </c:pt>
                <c:pt idx="1737">
                  <c:v>28.95</c:v>
                </c:pt>
                <c:pt idx="1738">
                  <c:v>28.966666666666658</c:v>
                </c:pt>
                <c:pt idx="1739">
                  <c:v>28.983333333333309</c:v>
                </c:pt>
                <c:pt idx="1740">
                  <c:v>29</c:v>
                </c:pt>
                <c:pt idx="1741">
                  <c:v>29.016666666666673</c:v>
                </c:pt>
                <c:pt idx="1742">
                  <c:v>29.033333333333317</c:v>
                </c:pt>
                <c:pt idx="1743">
                  <c:v>29.05</c:v>
                </c:pt>
                <c:pt idx="1744">
                  <c:v>29.066666666666666</c:v>
                </c:pt>
                <c:pt idx="1745">
                  <c:v>29.083333333333311</c:v>
                </c:pt>
                <c:pt idx="1746">
                  <c:v>29.1</c:v>
                </c:pt>
                <c:pt idx="1747">
                  <c:v>29.116666666666674</c:v>
                </c:pt>
                <c:pt idx="1748">
                  <c:v>29.133333333333322</c:v>
                </c:pt>
                <c:pt idx="1749">
                  <c:v>29.150000000000006</c:v>
                </c:pt>
                <c:pt idx="1750">
                  <c:v>29.166666666666668</c:v>
                </c:pt>
                <c:pt idx="1751">
                  <c:v>29.183333333333316</c:v>
                </c:pt>
                <c:pt idx="1752">
                  <c:v>29.2</c:v>
                </c:pt>
                <c:pt idx="1753">
                  <c:v>29.216666666666665</c:v>
                </c:pt>
                <c:pt idx="1754">
                  <c:v>29.233333333333317</c:v>
                </c:pt>
                <c:pt idx="1755">
                  <c:v>29.25</c:v>
                </c:pt>
                <c:pt idx="1756">
                  <c:v>29.266666666666666</c:v>
                </c:pt>
                <c:pt idx="1757">
                  <c:v>29.28333333333331</c:v>
                </c:pt>
                <c:pt idx="1758">
                  <c:v>29.3</c:v>
                </c:pt>
                <c:pt idx="1759">
                  <c:v>29.316666666666674</c:v>
                </c:pt>
                <c:pt idx="1760">
                  <c:v>29.333333333333318</c:v>
                </c:pt>
                <c:pt idx="1761">
                  <c:v>29.35</c:v>
                </c:pt>
                <c:pt idx="1762">
                  <c:v>29.366666666666667</c:v>
                </c:pt>
                <c:pt idx="1763">
                  <c:v>29.383333333333315</c:v>
                </c:pt>
                <c:pt idx="1764">
                  <c:v>29.4</c:v>
                </c:pt>
                <c:pt idx="1765">
                  <c:v>29.416666666666668</c:v>
                </c:pt>
                <c:pt idx="1766">
                  <c:v>29.433333333333316</c:v>
                </c:pt>
                <c:pt idx="1767">
                  <c:v>29.45</c:v>
                </c:pt>
                <c:pt idx="1768">
                  <c:v>29.466666666666658</c:v>
                </c:pt>
                <c:pt idx="1769">
                  <c:v>29.483333333333309</c:v>
                </c:pt>
                <c:pt idx="1770">
                  <c:v>29.5</c:v>
                </c:pt>
                <c:pt idx="1771">
                  <c:v>29.516666666666673</c:v>
                </c:pt>
                <c:pt idx="1772">
                  <c:v>29.533333333333317</c:v>
                </c:pt>
                <c:pt idx="1773">
                  <c:v>29.55</c:v>
                </c:pt>
                <c:pt idx="1774">
                  <c:v>29.566666666666666</c:v>
                </c:pt>
                <c:pt idx="1775">
                  <c:v>29.583333333333311</c:v>
                </c:pt>
                <c:pt idx="1776">
                  <c:v>29.6</c:v>
                </c:pt>
                <c:pt idx="1777">
                  <c:v>29.616666666666674</c:v>
                </c:pt>
                <c:pt idx="1778">
                  <c:v>29.633333333333322</c:v>
                </c:pt>
                <c:pt idx="1779">
                  <c:v>29.650000000000006</c:v>
                </c:pt>
                <c:pt idx="1780">
                  <c:v>29.666666666666668</c:v>
                </c:pt>
                <c:pt idx="1781">
                  <c:v>29.683333333333316</c:v>
                </c:pt>
                <c:pt idx="1782">
                  <c:v>29.7</c:v>
                </c:pt>
                <c:pt idx="1783">
                  <c:v>29.716666666666665</c:v>
                </c:pt>
                <c:pt idx="1784">
                  <c:v>29.733333333333317</c:v>
                </c:pt>
                <c:pt idx="1785">
                  <c:v>29.75</c:v>
                </c:pt>
                <c:pt idx="1786">
                  <c:v>29.766666666666666</c:v>
                </c:pt>
                <c:pt idx="1787">
                  <c:v>29.78333333333331</c:v>
                </c:pt>
                <c:pt idx="1788">
                  <c:v>29.8</c:v>
                </c:pt>
                <c:pt idx="1789">
                  <c:v>29.816666666666674</c:v>
                </c:pt>
                <c:pt idx="1790">
                  <c:v>29.833333333333318</c:v>
                </c:pt>
                <c:pt idx="1791">
                  <c:v>29.85</c:v>
                </c:pt>
                <c:pt idx="1792">
                  <c:v>29.866666666666667</c:v>
                </c:pt>
                <c:pt idx="1793">
                  <c:v>29.883333333333315</c:v>
                </c:pt>
                <c:pt idx="1794">
                  <c:v>29.9</c:v>
                </c:pt>
                <c:pt idx="1795">
                  <c:v>29.916666666666668</c:v>
                </c:pt>
                <c:pt idx="1796">
                  <c:v>29.933333333333316</c:v>
                </c:pt>
                <c:pt idx="1797">
                  <c:v>29.95</c:v>
                </c:pt>
                <c:pt idx="1798">
                  <c:v>29.966666666666658</c:v>
                </c:pt>
                <c:pt idx="1799">
                  <c:v>29.983333333333309</c:v>
                </c:pt>
                <c:pt idx="1800">
                  <c:v>30</c:v>
                </c:pt>
                <c:pt idx="1801">
                  <c:v>30.016666666666673</c:v>
                </c:pt>
                <c:pt idx="1802">
                  <c:v>30.033333333333317</c:v>
                </c:pt>
                <c:pt idx="1803">
                  <c:v>30.05</c:v>
                </c:pt>
                <c:pt idx="1804">
                  <c:v>30.066666666666666</c:v>
                </c:pt>
                <c:pt idx="1805">
                  <c:v>30.083333333333311</c:v>
                </c:pt>
                <c:pt idx="1806">
                  <c:v>30.1</c:v>
                </c:pt>
                <c:pt idx="1807">
                  <c:v>30.116666666666674</c:v>
                </c:pt>
                <c:pt idx="1808">
                  <c:v>30.133333333333322</c:v>
                </c:pt>
                <c:pt idx="1809">
                  <c:v>30.150000000000006</c:v>
                </c:pt>
                <c:pt idx="1810">
                  <c:v>30.166666666666668</c:v>
                </c:pt>
                <c:pt idx="1811">
                  <c:v>30.183333333333316</c:v>
                </c:pt>
                <c:pt idx="1812">
                  <c:v>30.2</c:v>
                </c:pt>
                <c:pt idx="1813">
                  <c:v>30.216666666666665</c:v>
                </c:pt>
                <c:pt idx="1814">
                  <c:v>30.233333333333317</c:v>
                </c:pt>
                <c:pt idx="1815">
                  <c:v>30.25</c:v>
                </c:pt>
                <c:pt idx="1816">
                  <c:v>30.266666666666666</c:v>
                </c:pt>
                <c:pt idx="1817">
                  <c:v>30.28333333333331</c:v>
                </c:pt>
                <c:pt idx="1818">
                  <c:v>30.3</c:v>
                </c:pt>
                <c:pt idx="1819">
                  <c:v>30.316666666666674</c:v>
                </c:pt>
                <c:pt idx="1820">
                  <c:v>30.333333333333318</c:v>
                </c:pt>
                <c:pt idx="1821">
                  <c:v>30.35</c:v>
                </c:pt>
                <c:pt idx="1822">
                  <c:v>30.366666666666667</c:v>
                </c:pt>
                <c:pt idx="1823">
                  <c:v>30.383333333333315</c:v>
                </c:pt>
                <c:pt idx="1824">
                  <c:v>30.4</c:v>
                </c:pt>
                <c:pt idx="1825">
                  <c:v>30.416666666666668</c:v>
                </c:pt>
                <c:pt idx="1826">
                  <c:v>30.433333333333316</c:v>
                </c:pt>
                <c:pt idx="1827">
                  <c:v>30.45</c:v>
                </c:pt>
                <c:pt idx="1828">
                  <c:v>30.466666666666658</c:v>
                </c:pt>
                <c:pt idx="1829">
                  <c:v>30.483333333333309</c:v>
                </c:pt>
                <c:pt idx="1830">
                  <c:v>30.5</c:v>
                </c:pt>
                <c:pt idx="1831">
                  <c:v>30.516666666666673</c:v>
                </c:pt>
                <c:pt idx="1832">
                  <c:v>30.533333333333317</c:v>
                </c:pt>
                <c:pt idx="1833">
                  <c:v>30.55</c:v>
                </c:pt>
                <c:pt idx="1834">
                  <c:v>30.566666666666666</c:v>
                </c:pt>
                <c:pt idx="1835">
                  <c:v>30.583333333333311</c:v>
                </c:pt>
                <c:pt idx="1836">
                  <c:v>30.6</c:v>
                </c:pt>
                <c:pt idx="1837">
                  <c:v>30.616666666666674</c:v>
                </c:pt>
                <c:pt idx="1838">
                  <c:v>30.633333333333322</c:v>
                </c:pt>
                <c:pt idx="1839">
                  <c:v>30.650000000000006</c:v>
                </c:pt>
                <c:pt idx="1840">
                  <c:v>30.666666666666668</c:v>
                </c:pt>
                <c:pt idx="1841">
                  <c:v>30.683333333333316</c:v>
                </c:pt>
                <c:pt idx="1842">
                  <c:v>30.7</c:v>
                </c:pt>
                <c:pt idx="1843">
                  <c:v>30.716666666666665</c:v>
                </c:pt>
                <c:pt idx="1844">
                  <c:v>30.733333333333317</c:v>
                </c:pt>
                <c:pt idx="1845">
                  <c:v>30.75</c:v>
                </c:pt>
                <c:pt idx="1846">
                  <c:v>30.766666666666666</c:v>
                </c:pt>
                <c:pt idx="1847">
                  <c:v>30.78333333333331</c:v>
                </c:pt>
                <c:pt idx="1848">
                  <c:v>30.8</c:v>
                </c:pt>
                <c:pt idx="1849">
                  <c:v>30.816666666666674</c:v>
                </c:pt>
                <c:pt idx="1850">
                  <c:v>30.833333333333318</c:v>
                </c:pt>
                <c:pt idx="1851">
                  <c:v>30.85</c:v>
                </c:pt>
                <c:pt idx="1852">
                  <c:v>30.866666666666667</c:v>
                </c:pt>
                <c:pt idx="1853">
                  <c:v>30.883333333333315</c:v>
                </c:pt>
                <c:pt idx="1854">
                  <c:v>30.9</c:v>
                </c:pt>
                <c:pt idx="1855">
                  <c:v>30.916666666666668</c:v>
                </c:pt>
                <c:pt idx="1856">
                  <c:v>30.933333333333316</c:v>
                </c:pt>
                <c:pt idx="1857">
                  <c:v>30.95</c:v>
                </c:pt>
                <c:pt idx="1858">
                  <c:v>30.966666666666658</c:v>
                </c:pt>
                <c:pt idx="1859">
                  <c:v>30.983333333333309</c:v>
                </c:pt>
                <c:pt idx="1860">
                  <c:v>31</c:v>
                </c:pt>
                <c:pt idx="1861">
                  <c:v>31.016666666666673</c:v>
                </c:pt>
                <c:pt idx="1862">
                  <c:v>31.033333333333317</c:v>
                </c:pt>
                <c:pt idx="1863">
                  <c:v>31.05</c:v>
                </c:pt>
                <c:pt idx="1864">
                  <c:v>31.066666666666666</c:v>
                </c:pt>
                <c:pt idx="1865">
                  <c:v>31.083333333333311</c:v>
                </c:pt>
                <c:pt idx="1866">
                  <c:v>31.1</c:v>
                </c:pt>
                <c:pt idx="1867">
                  <c:v>31.116666666666674</c:v>
                </c:pt>
                <c:pt idx="1868">
                  <c:v>31.133333333333322</c:v>
                </c:pt>
                <c:pt idx="1869">
                  <c:v>31.150000000000006</c:v>
                </c:pt>
                <c:pt idx="1870">
                  <c:v>31.166666666666668</c:v>
                </c:pt>
                <c:pt idx="1871">
                  <c:v>31.183333333333316</c:v>
                </c:pt>
                <c:pt idx="1872">
                  <c:v>31.2</c:v>
                </c:pt>
                <c:pt idx="1873">
                  <c:v>31.216666666666665</c:v>
                </c:pt>
                <c:pt idx="1874">
                  <c:v>31.233333333333317</c:v>
                </c:pt>
                <c:pt idx="1875">
                  <c:v>31.25</c:v>
                </c:pt>
                <c:pt idx="1876">
                  <c:v>31.266666666666666</c:v>
                </c:pt>
                <c:pt idx="1877">
                  <c:v>31.28333333333331</c:v>
                </c:pt>
                <c:pt idx="1878">
                  <c:v>31.3</c:v>
                </c:pt>
                <c:pt idx="1879">
                  <c:v>31.316666666666674</c:v>
                </c:pt>
                <c:pt idx="1880">
                  <c:v>31.333333333333318</c:v>
                </c:pt>
                <c:pt idx="1881">
                  <c:v>31.35</c:v>
                </c:pt>
                <c:pt idx="1882">
                  <c:v>31.366666666666667</c:v>
                </c:pt>
                <c:pt idx="1883">
                  <c:v>31.383333333333315</c:v>
                </c:pt>
                <c:pt idx="1884">
                  <c:v>31.4</c:v>
                </c:pt>
                <c:pt idx="1885">
                  <c:v>31.416666666666668</c:v>
                </c:pt>
                <c:pt idx="1886">
                  <c:v>31.433333333333316</c:v>
                </c:pt>
                <c:pt idx="1887">
                  <c:v>31.45</c:v>
                </c:pt>
                <c:pt idx="1888">
                  <c:v>31.466666666666658</c:v>
                </c:pt>
                <c:pt idx="1889">
                  <c:v>31.483333333333309</c:v>
                </c:pt>
                <c:pt idx="1890">
                  <c:v>31.5</c:v>
                </c:pt>
                <c:pt idx="1891">
                  <c:v>31.516666666666673</c:v>
                </c:pt>
                <c:pt idx="1892">
                  <c:v>31.533333333333317</c:v>
                </c:pt>
                <c:pt idx="1893">
                  <c:v>31.55</c:v>
                </c:pt>
                <c:pt idx="1894">
                  <c:v>31.566666666666666</c:v>
                </c:pt>
                <c:pt idx="1895">
                  <c:v>31.583333333333311</c:v>
                </c:pt>
                <c:pt idx="1896">
                  <c:v>31.6</c:v>
                </c:pt>
                <c:pt idx="1897">
                  <c:v>31.616666666666674</c:v>
                </c:pt>
                <c:pt idx="1898">
                  <c:v>31.633333333333322</c:v>
                </c:pt>
                <c:pt idx="1899">
                  <c:v>31.650000000000006</c:v>
                </c:pt>
                <c:pt idx="1900">
                  <c:v>31.666666666666668</c:v>
                </c:pt>
                <c:pt idx="1901">
                  <c:v>31.683333333333316</c:v>
                </c:pt>
                <c:pt idx="1902">
                  <c:v>31.7</c:v>
                </c:pt>
                <c:pt idx="1903">
                  <c:v>31.716666666666665</c:v>
                </c:pt>
                <c:pt idx="1904">
                  <c:v>31.733333333333317</c:v>
                </c:pt>
                <c:pt idx="1905">
                  <c:v>31.75</c:v>
                </c:pt>
                <c:pt idx="1906">
                  <c:v>31.766666666666666</c:v>
                </c:pt>
                <c:pt idx="1907">
                  <c:v>31.78333333333331</c:v>
                </c:pt>
                <c:pt idx="1908">
                  <c:v>31.8</c:v>
                </c:pt>
                <c:pt idx="1909">
                  <c:v>31.816666666666674</c:v>
                </c:pt>
                <c:pt idx="1910">
                  <c:v>31.833333333333318</c:v>
                </c:pt>
                <c:pt idx="1911">
                  <c:v>31.85</c:v>
                </c:pt>
                <c:pt idx="1912">
                  <c:v>31.866666666666667</c:v>
                </c:pt>
                <c:pt idx="1913">
                  <c:v>31.883333333333315</c:v>
                </c:pt>
                <c:pt idx="1914">
                  <c:v>31.9</c:v>
                </c:pt>
                <c:pt idx="1915">
                  <c:v>31.916666666666668</c:v>
                </c:pt>
                <c:pt idx="1916">
                  <c:v>31.933333333333316</c:v>
                </c:pt>
                <c:pt idx="1917">
                  <c:v>31.95</c:v>
                </c:pt>
                <c:pt idx="1918">
                  <c:v>31.966666666666658</c:v>
                </c:pt>
                <c:pt idx="1919">
                  <c:v>31.983333333333309</c:v>
                </c:pt>
                <c:pt idx="1920">
                  <c:v>32</c:v>
                </c:pt>
                <c:pt idx="1921">
                  <c:v>32.01666666666663</c:v>
                </c:pt>
                <c:pt idx="1922">
                  <c:v>32.033333333333331</c:v>
                </c:pt>
                <c:pt idx="1923">
                  <c:v>32.050000000000004</c:v>
                </c:pt>
                <c:pt idx="1924">
                  <c:v>32.066666666666642</c:v>
                </c:pt>
                <c:pt idx="1925">
                  <c:v>32.083333333333336</c:v>
                </c:pt>
                <c:pt idx="1926">
                  <c:v>32.1</c:v>
                </c:pt>
                <c:pt idx="1927">
                  <c:v>32.116666666666632</c:v>
                </c:pt>
                <c:pt idx="1928">
                  <c:v>32.133333333333333</c:v>
                </c:pt>
                <c:pt idx="1929">
                  <c:v>32.15</c:v>
                </c:pt>
                <c:pt idx="1930">
                  <c:v>32.166666666666636</c:v>
                </c:pt>
                <c:pt idx="1931">
                  <c:v>32.18333333333333</c:v>
                </c:pt>
                <c:pt idx="1932">
                  <c:v>32.200000000000003</c:v>
                </c:pt>
                <c:pt idx="1933">
                  <c:v>32.216666666666633</c:v>
                </c:pt>
                <c:pt idx="1934">
                  <c:v>32.233333333333348</c:v>
                </c:pt>
                <c:pt idx="1935">
                  <c:v>32.25</c:v>
                </c:pt>
                <c:pt idx="1936">
                  <c:v>32.266666666666637</c:v>
                </c:pt>
                <c:pt idx="1937">
                  <c:v>32.283333333333331</c:v>
                </c:pt>
                <c:pt idx="1938">
                  <c:v>32.300000000000004</c:v>
                </c:pt>
                <c:pt idx="1939">
                  <c:v>32.316666666666627</c:v>
                </c:pt>
                <c:pt idx="1940">
                  <c:v>32.333333333333336</c:v>
                </c:pt>
                <c:pt idx="1941">
                  <c:v>32.35</c:v>
                </c:pt>
                <c:pt idx="1942">
                  <c:v>32.366666666666632</c:v>
                </c:pt>
                <c:pt idx="1943">
                  <c:v>32.383333333333326</c:v>
                </c:pt>
                <c:pt idx="1944">
                  <c:v>32.4</c:v>
                </c:pt>
                <c:pt idx="1945">
                  <c:v>32.416666666666622</c:v>
                </c:pt>
                <c:pt idx="1946">
                  <c:v>32.43333333333333</c:v>
                </c:pt>
                <c:pt idx="1947">
                  <c:v>32.450000000000003</c:v>
                </c:pt>
                <c:pt idx="1948">
                  <c:v>32.466666666666633</c:v>
                </c:pt>
                <c:pt idx="1949">
                  <c:v>32.483333333333334</c:v>
                </c:pt>
                <c:pt idx="1950">
                  <c:v>32.5</c:v>
                </c:pt>
                <c:pt idx="1951">
                  <c:v>32.51666666666663</c:v>
                </c:pt>
                <c:pt idx="1952">
                  <c:v>32.533333333333331</c:v>
                </c:pt>
                <c:pt idx="1953">
                  <c:v>32.550000000000004</c:v>
                </c:pt>
                <c:pt idx="1954">
                  <c:v>32.566666666666642</c:v>
                </c:pt>
                <c:pt idx="1955">
                  <c:v>32.583333333333336</c:v>
                </c:pt>
                <c:pt idx="1956">
                  <c:v>32.6</c:v>
                </c:pt>
                <c:pt idx="1957">
                  <c:v>32.616666666666632</c:v>
                </c:pt>
                <c:pt idx="1958">
                  <c:v>32.633333333333333</c:v>
                </c:pt>
                <c:pt idx="1959">
                  <c:v>32.65</c:v>
                </c:pt>
                <c:pt idx="1960">
                  <c:v>32.666666666666636</c:v>
                </c:pt>
                <c:pt idx="1961">
                  <c:v>32.68333333333333</c:v>
                </c:pt>
                <c:pt idx="1962">
                  <c:v>32.700000000000003</c:v>
                </c:pt>
                <c:pt idx="1963">
                  <c:v>32.716666666666633</c:v>
                </c:pt>
                <c:pt idx="1964">
                  <c:v>32.733333333333348</c:v>
                </c:pt>
                <c:pt idx="1965">
                  <c:v>32.75</c:v>
                </c:pt>
                <c:pt idx="1966">
                  <c:v>32.766666666666637</c:v>
                </c:pt>
                <c:pt idx="1967">
                  <c:v>32.783333333333331</c:v>
                </c:pt>
                <c:pt idx="1968">
                  <c:v>32.800000000000004</c:v>
                </c:pt>
                <c:pt idx="1969">
                  <c:v>32.816666666666627</c:v>
                </c:pt>
                <c:pt idx="1970">
                  <c:v>32.833333333333336</c:v>
                </c:pt>
                <c:pt idx="1971">
                  <c:v>32.85</c:v>
                </c:pt>
                <c:pt idx="1972">
                  <c:v>32.866666666666632</c:v>
                </c:pt>
                <c:pt idx="1973">
                  <c:v>32.883333333333326</c:v>
                </c:pt>
                <c:pt idx="1974">
                  <c:v>32.9</c:v>
                </c:pt>
                <c:pt idx="1975">
                  <c:v>32.916666666666622</c:v>
                </c:pt>
                <c:pt idx="1976">
                  <c:v>32.93333333333333</c:v>
                </c:pt>
                <c:pt idx="1977">
                  <c:v>32.950000000000003</c:v>
                </c:pt>
                <c:pt idx="1978">
                  <c:v>32.966666666666633</c:v>
                </c:pt>
                <c:pt idx="1979">
                  <c:v>32.983333333333334</c:v>
                </c:pt>
                <c:pt idx="1980">
                  <c:v>33</c:v>
                </c:pt>
                <c:pt idx="1981">
                  <c:v>33.01666666666663</c:v>
                </c:pt>
                <c:pt idx="1982">
                  <c:v>33.033333333333331</c:v>
                </c:pt>
                <c:pt idx="1983">
                  <c:v>33.050000000000004</c:v>
                </c:pt>
                <c:pt idx="1984">
                  <c:v>33.066666666666642</c:v>
                </c:pt>
                <c:pt idx="1985">
                  <c:v>33.083333333333336</c:v>
                </c:pt>
                <c:pt idx="1986">
                  <c:v>33.1</c:v>
                </c:pt>
                <c:pt idx="1987">
                  <c:v>33.116666666666632</c:v>
                </c:pt>
                <c:pt idx="1988">
                  <c:v>33.133333333333333</c:v>
                </c:pt>
                <c:pt idx="1989">
                  <c:v>33.15</c:v>
                </c:pt>
                <c:pt idx="1990">
                  <c:v>33.166666666666636</c:v>
                </c:pt>
                <c:pt idx="1991">
                  <c:v>33.18333333333333</c:v>
                </c:pt>
                <c:pt idx="1992">
                  <c:v>33.200000000000003</c:v>
                </c:pt>
                <c:pt idx="1993">
                  <c:v>33.216666666666633</c:v>
                </c:pt>
                <c:pt idx="1994">
                  <c:v>33.233333333333348</c:v>
                </c:pt>
                <c:pt idx="1995">
                  <c:v>33.25</c:v>
                </c:pt>
                <c:pt idx="1996">
                  <c:v>33.266666666666637</c:v>
                </c:pt>
                <c:pt idx="1997">
                  <c:v>33.283333333333331</c:v>
                </c:pt>
                <c:pt idx="1998">
                  <c:v>33.300000000000004</c:v>
                </c:pt>
                <c:pt idx="1999">
                  <c:v>33.316666666666627</c:v>
                </c:pt>
                <c:pt idx="2000">
                  <c:v>33.333333333333336</c:v>
                </c:pt>
                <c:pt idx="2001">
                  <c:v>33.35</c:v>
                </c:pt>
                <c:pt idx="2002">
                  <c:v>33.366666666666632</c:v>
                </c:pt>
                <c:pt idx="2003">
                  <c:v>33.383333333333326</c:v>
                </c:pt>
                <c:pt idx="2004">
                  <c:v>33.4</c:v>
                </c:pt>
                <c:pt idx="2005">
                  <c:v>33.416666666666622</c:v>
                </c:pt>
                <c:pt idx="2006">
                  <c:v>33.43333333333333</c:v>
                </c:pt>
                <c:pt idx="2007">
                  <c:v>33.450000000000003</c:v>
                </c:pt>
                <c:pt idx="2008">
                  <c:v>33.466666666666633</c:v>
                </c:pt>
                <c:pt idx="2009">
                  <c:v>33.483333333333334</c:v>
                </c:pt>
                <c:pt idx="2010">
                  <c:v>33.5</c:v>
                </c:pt>
                <c:pt idx="2011">
                  <c:v>33.51666666666663</c:v>
                </c:pt>
                <c:pt idx="2012">
                  <c:v>33.533333333333331</c:v>
                </c:pt>
                <c:pt idx="2013">
                  <c:v>33.550000000000004</c:v>
                </c:pt>
                <c:pt idx="2014">
                  <c:v>33.566666666666642</c:v>
                </c:pt>
                <c:pt idx="2015">
                  <c:v>33.583333333333336</c:v>
                </c:pt>
                <c:pt idx="2016">
                  <c:v>33.6</c:v>
                </c:pt>
                <c:pt idx="2017">
                  <c:v>33.616666666666632</c:v>
                </c:pt>
                <c:pt idx="2018">
                  <c:v>33.633333333333333</c:v>
                </c:pt>
                <c:pt idx="2019">
                  <c:v>33.65</c:v>
                </c:pt>
                <c:pt idx="2020">
                  <c:v>33.666666666666636</c:v>
                </c:pt>
                <c:pt idx="2021">
                  <c:v>33.68333333333333</c:v>
                </c:pt>
                <c:pt idx="2022">
                  <c:v>33.700000000000003</c:v>
                </c:pt>
                <c:pt idx="2023">
                  <c:v>33.716666666666633</c:v>
                </c:pt>
                <c:pt idx="2024">
                  <c:v>33.733333333333348</c:v>
                </c:pt>
                <c:pt idx="2025">
                  <c:v>33.75</c:v>
                </c:pt>
                <c:pt idx="2026">
                  <c:v>33.766666666666637</c:v>
                </c:pt>
                <c:pt idx="2027">
                  <c:v>33.783333333333331</c:v>
                </c:pt>
                <c:pt idx="2028">
                  <c:v>33.800000000000004</c:v>
                </c:pt>
                <c:pt idx="2029">
                  <c:v>33.816666666666627</c:v>
                </c:pt>
                <c:pt idx="2030">
                  <c:v>33.833333333333336</c:v>
                </c:pt>
                <c:pt idx="2031">
                  <c:v>33.85</c:v>
                </c:pt>
                <c:pt idx="2032">
                  <c:v>33.866666666666632</c:v>
                </c:pt>
                <c:pt idx="2033">
                  <c:v>33.883333333333326</c:v>
                </c:pt>
                <c:pt idx="2034">
                  <c:v>33.9</c:v>
                </c:pt>
                <c:pt idx="2035">
                  <c:v>33.916666666666622</c:v>
                </c:pt>
                <c:pt idx="2036">
                  <c:v>33.93333333333333</c:v>
                </c:pt>
                <c:pt idx="2037">
                  <c:v>33.950000000000003</c:v>
                </c:pt>
                <c:pt idx="2038">
                  <c:v>33.966666666666633</c:v>
                </c:pt>
                <c:pt idx="2039">
                  <c:v>33.983333333333334</c:v>
                </c:pt>
                <c:pt idx="2040">
                  <c:v>34</c:v>
                </c:pt>
                <c:pt idx="2041">
                  <c:v>34.01666666666663</c:v>
                </c:pt>
                <c:pt idx="2042">
                  <c:v>34.033333333333331</c:v>
                </c:pt>
                <c:pt idx="2043">
                  <c:v>34.050000000000004</c:v>
                </c:pt>
                <c:pt idx="2044">
                  <c:v>34.066666666666642</c:v>
                </c:pt>
                <c:pt idx="2045">
                  <c:v>34.083333333333336</c:v>
                </c:pt>
                <c:pt idx="2046">
                  <c:v>34.1</c:v>
                </c:pt>
                <c:pt idx="2047">
                  <c:v>34.116666666666632</c:v>
                </c:pt>
                <c:pt idx="2048">
                  <c:v>34.133333333333333</c:v>
                </c:pt>
                <c:pt idx="2049">
                  <c:v>34.15</c:v>
                </c:pt>
                <c:pt idx="2050">
                  <c:v>34.166666666666636</c:v>
                </c:pt>
                <c:pt idx="2051">
                  <c:v>34.18333333333333</c:v>
                </c:pt>
                <c:pt idx="2052">
                  <c:v>34.200000000000003</c:v>
                </c:pt>
                <c:pt idx="2053">
                  <c:v>34.216666666666633</c:v>
                </c:pt>
                <c:pt idx="2054">
                  <c:v>34.233333333333348</c:v>
                </c:pt>
                <c:pt idx="2055">
                  <c:v>34.25</c:v>
                </c:pt>
                <c:pt idx="2056">
                  <c:v>34.266666666666637</c:v>
                </c:pt>
                <c:pt idx="2057">
                  <c:v>34.283333333333331</c:v>
                </c:pt>
                <c:pt idx="2058">
                  <c:v>34.300000000000004</c:v>
                </c:pt>
                <c:pt idx="2059">
                  <c:v>34.316666666666627</c:v>
                </c:pt>
                <c:pt idx="2060">
                  <c:v>34.333333333333336</c:v>
                </c:pt>
                <c:pt idx="2061">
                  <c:v>34.35</c:v>
                </c:pt>
                <c:pt idx="2062">
                  <c:v>34.366666666666632</c:v>
                </c:pt>
                <c:pt idx="2063">
                  <c:v>34.383333333333326</c:v>
                </c:pt>
                <c:pt idx="2064">
                  <c:v>34.4</c:v>
                </c:pt>
                <c:pt idx="2065">
                  <c:v>34.416666666666622</c:v>
                </c:pt>
                <c:pt idx="2066">
                  <c:v>34.43333333333333</c:v>
                </c:pt>
                <c:pt idx="2067">
                  <c:v>34.450000000000003</c:v>
                </c:pt>
                <c:pt idx="2068">
                  <c:v>34.466666666666633</c:v>
                </c:pt>
                <c:pt idx="2069">
                  <c:v>34.483333333333334</c:v>
                </c:pt>
                <c:pt idx="2070">
                  <c:v>34.5</c:v>
                </c:pt>
                <c:pt idx="2071">
                  <c:v>34.51666666666663</c:v>
                </c:pt>
                <c:pt idx="2072">
                  <c:v>34.533333333333331</c:v>
                </c:pt>
                <c:pt idx="2073">
                  <c:v>34.550000000000004</c:v>
                </c:pt>
                <c:pt idx="2074">
                  <c:v>34.566666666666642</c:v>
                </c:pt>
                <c:pt idx="2075">
                  <c:v>34.583333333333336</c:v>
                </c:pt>
                <c:pt idx="2076">
                  <c:v>34.6</c:v>
                </c:pt>
                <c:pt idx="2077">
                  <c:v>34.616666666666632</c:v>
                </c:pt>
                <c:pt idx="2078">
                  <c:v>34.633333333333333</c:v>
                </c:pt>
                <c:pt idx="2079">
                  <c:v>34.65</c:v>
                </c:pt>
                <c:pt idx="2080">
                  <c:v>34.666666666666636</c:v>
                </c:pt>
                <c:pt idx="2081">
                  <c:v>34.68333333333333</c:v>
                </c:pt>
                <c:pt idx="2082">
                  <c:v>34.700000000000003</c:v>
                </c:pt>
                <c:pt idx="2083">
                  <c:v>34.716666666666633</c:v>
                </c:pt>
                <c:pt idx="2084">
                  <c:v>34.733333333333348</c:v>
                </c:pt>
                <c:pt idx="2085">
                  <c:v>34.75</c:v>
                </c:pt>
                <c:pt idx="2086">
                  <c:v>34.766666666666637</c:v>
                </c:pt>
                <c:pt idx="2087">
                  <c:v>34.783333333333331</c:v>
                </c:pt>
                <c:pt idx="2088">
                  <c:v>34.800000000000004</c:v>
                </c:pt>
                <c:pt idx="2089">
                  <c:v>34.816666666666627</c:v>
                </c:pt>
                <c:pt idx="2090">
                  <c:v>34.833333333333336</c:v>
                </c:pt>
                <c:pt idx="2091">
                  <c:v>34.85</c:v>
                </c:pt>
                <c:pt idx="2092">
                  <c:v>34.866666666666632</c:v>
                </c:pt>
                <c:pt idx="2093">
                  <c:v>34.883333333333326</c:v>
                </c:pt>
                <c:pt idx="2094">
                  <c:v>34.9</c:v>
                </c:pt>
                <c:pt idx="2095">
                  <c:v>34.916666666666622</c:v>
                </c:pt>
                <c:pt idx="2096">
                  <c:v>34.93333333333333</c:v>
                </c:pt>
                <c:pt idx="2097">
                  <c:v>34.950000000000003</c:v>
                </c:pt>
                <c:pt idx="2098">
                  <c:v>34.966666666666633</c:v>
                </c:pt>
                <c:pt idx="2099">
                  <c:v>34.983333333333334</c:v>
                </c:pt>
                <c:pt idx="2100">
                  <c:v>35</c:v>
                </c:pt>
                <c:pt idx="2101">
                  <c:v>35.01666666666663</c:v>
                </c:pt>
                <c:pt idx="2102">
                  <c:v>35.033333333333331</c:v>
                </c:pt>
                <c:pt idx="2103">
                  <c:v>35.050000000000004</c:v>
                </c:pt>
                <c:pt idx="2104">
                  <c:v>35.066666666666642</c:v>
                </c:pt>
                <c:pt idx="2105">
                  <c:v>35.083333333333336</c:v>
                </c:pt>
                <c:pt idx="2106">
                  <c:v>35.1</c:v>
                </c:pt>
                <c:pt idx="2107">
                  <c:v>35.116666666666632</c:v>
                </c:pt>
                <c:pt idx="2108">
                  <c:v>35.133333333333333</c:v>
                </c:pt>
                <c:pt idx="2109">
                  <c:v>35.15</c:v>
                </c:pt>
                <c:pt idx="2110">
                  <c:v>35.166666666666636</c:v>
                </c:pt>
                <c:pt idx="2111">
                  <c:v>35.18333333333333</c:v>
                </c:pt>
                <c:pt idx="2112">
                  <c:v>35.200000000000003</c:v>
                </c:pt>
                <c:pt idx="2113">
                  <c:v>35.216666666666633</c:v>
                </c:pt>
                <c:pt idx="2114">
                  <c:v>35.233333333333348</c:v>
                </c:pt>
                <c:pt idx="2115">
                  <c:v>35.25</c:v>
                </c:pt>
                <c:pt idx="2116">
                  <c:v>35.266666666666637</c:v>
                </c:pt>
                <c:pt idx="2117">
                  <c:v>35.283333333333331</c:v>
                </c:pt>
                <c:pt idx="2118">
                  <c:v>35.300000000000004</c:v>
                </c:pt>
                <c:pt idx="2119">
                  <c:v>35.316666666666627</c:v>
                </c:pt>
                <c:pt idx="2120">
                  <c:v>35.333333333333336</c:v>
                </c:pt>
                <c:pt idx="2121">
                  <c:v>35.35</c:v>
                </c:pt>
                <c:pt idx="2122">
                  <c:v>35.366666666666632</c:v>
                </c:pt>
                <c:pt idx="2123">
                  <c:v>35.383333333333326</c:v>
                </c:pt>
                <c:pt idx="2124">
                  <c:v>35.4</c:v>
                </c:pt>
                <c:pt idx="2125">
                  <c:v>35.416666666666622</c:v>
                </c:pt>
                <c:pt idx="2126">
                  <c:v>35.43333333333333</c:v>
                </c:pt>
                <c:pt idx="2127">
                  <c:v>35.450000000000003</c:v>
                </c:pt>
                <c:pt idx="2128">
                  <c:v>35.466666666666633</c:v>
                </c:pt>
                <c:pt idx="2129">
                  <c:v>35.483333333333334</c:v>
                </c:pt>
                <c:pt idx="2130">
                  <c:v>35.5</c:v>
                </c:pt>
                <c:pt idx="2131">
                  <c:v>35.51666666666663</c:v>
                </c:pt>
                <c:pt idx="2132">
                  <c:v>35.533333333333331</c:v>
                </c:pt>
                <c:pt idx="2133">
                  <c:v>35.550000000000004</c:v>
                </c:pt>
                <c:pt idx="2134">
                  <c:v>35.566666666666642</c:v>
                </c:pt>
                <c:pt idx="2135">
                  <c:v>35.583333333333336</c:v>
                </c:pt>
                <c:pt idx="2136">
                  <c:v>35.6</c:v>
                </c:pt>
                <c:pt idx="2137">
                  <c:v>35.616666666666632</c:v>
                </c:pt>
                <c:pt idx="2138">
                  <c:v>35.633333333333333</c:v>
                </c:pt>
                <c:pt idx="2139">
                  <c:v>35.65</c:v>
                </c:pt>
                <c:pt idx="2140">
                  <c:v>35.666666666666636</c:v>
                </c:pt>
                <c:pt idx="2141">
                  <c:v>35.68333333333333</c:v>
                </c:pt>
                <c:pt idx="2142">
                  <c:v>35.700000000000003</c:v>
                </c:pt>
                <c:pt idx="2143">
                  <c:v>35.716666666666633</c:v>
                </c:pt>
                <c:pt idx="2144">
                  <c:v>35.733333333333348</c:v>
                </c:pt>
                <c:pt idx="2145">
                  <c:v>35.75</c:v>
                </c:pt>
                <c:pt idx="2146">
                  <c:v>35.766666666666637</c:v>
                </c:pt>
                <c:pt idx="2147">
                  <c:v>35.783333333333331</c:v>
                </c:pt>
                <c:pt idx="2148">
                  <c:v>35.800000000000004</c:v>
                </c:pt>
                <c:pt idx="2149">
                  <c:v>35.816666666666627</c:v>
                </c:pt>
                <c:pt idx="2150">
                  <c:v>35.833333333333336</c:v>
                </c:pt>
                <c:pt idx="2151">
                  <c:v>35.85</c:v>
                </c:pt>
                <c:pt idx="2152">
                  <c:v>35.866666666666632</c:v>
                </c:pt>
                <c:pt idx="2153">
                  <c:v>35.883333333333326</c:v>
                </c:pt>
                <c:pt idx="2154">
                  <c:v>35.9</c:v>
                </c:pt>
                <c:pt idx="2155">
                  <c:v>35.916666666666622</c:v>
                </c:pt>
                <c:pt idx="2156">
                  <c:v>35.93333333333333</c:v>
                </c:pt>
                <c:pt idx="2157">
                  <c:v>35.950000000000003</c:v>
                </c:pt>
                <c:pt idx="2158">
                  <c:v>35.966666666666633</c:v>
                </c:pt>
                <c:pt idx="2159">
                  <c:v>35.983333333333334</c:v>
                </c:pt>
                <c:pt idx="2160">
                  <c:v>36</c:v>
                </c:pt>
                <c:pt idx="2161">
                  <c:v>36.01666666666663</c:v>
                </c:pt>
                <c:pt idx="2162">
                  <c:v>36.033333333333331</c:v>
                </c:pt>
                <c:pt idx="2163">
                  <c:v>36.050000000000004</c:v>
                </c:pt>
                <c:pt idx="2164">
                  <c:v>36.066666666666642</c:v>
                </c:pt>
                <c:pt idx="2165">
                  <c:v>36.083333333333336</c:v>
                </c:pt>
                <c:pt idx="2166">
                  <c:v>36.1</c:v>
                </c:pt>
                <c:pt idx="2167">
                  <c:v>36.116666666666632</c:v>
                </c:pt>
                <c:pt idx="2168">
                  <c:v>36.133333333333333</c:v>
                </c:pt>
                <c:pt idx="2169">
                  <c:v>36.15</c:v>
                </c:pt>
                <c:pt idx="2170">
                  <c:v>36.166666666666636</c:v>
                </c:pt>
                <c:pt idx="2171">
                  <c:v>36.18333333333333</c:v>
                </c:pt>
                <c:pt idx="2172">
                  <c:v>36.200000000000003</c:v>
                </c:pt>
                <c:pt idx="2173">
                  <c:v>36.216666666666633</c:v>
                </c:pt>
                <c:pt idx="2174">
                  <c:v>36.233333333333348</c:v>
                </c:pt>
                <c:pt idx="2175">
                  <c:v>36.25</c:v>
                </c:pt>
                <c:pt idx="2176">
                  <c:v>36.266666666666637</c:v>
                </c:pt>
                <c:pt idx="2177">
                  <c:v>36.283333333333331</c:v>
                </c:pt>
                <c:pt idx="2178">
                  <c:v>36.300000000000004</c:v>
                </c:pt>
                <c:pt idx="2179">
                  <c:v>36.316666666666627</c:v>
                </c:pt>
                <c:pt idx="2180">
                  <c:v>36.333333333333336</c:v>
                </c:pt>
                <c:pt idx="2181">
                  <c:v>36.35</c:v>
                </c:pt>
                <c:pt idx="2182">
                  <c:v>36.366666666666632</c:v>
                </c:pt>
                <c:pt idx="2183">
                  <c:v>36.383333333333326</c:v>
                </c:pt>
                <c:pt idx="2184">
                  <c:v>36.4</c:v>
                </c:pt>
                <c:pt idx="2185">
                  <c:v>36.416666666666622</c:v>
                </c:pt>
                <c:pt idx="2186">
                  <c:v>36.43333333333333</c:v>
                </c:pt>
                <c:pt idx="2187">
                  <c:v>36.450000000000003</c:v>
                </c:pt>
                <c:pt idx="2188">
                  <c:v>36.466666666666633</c:v>
                </c:pt>
                <c:pt idx="2189">
                  <c:v>36.483333333333334</c:v>
                </c:pt>
                <c:pt idx="2190">
                  <c:v>36.5</c:v>
                </c:pt>
                <c:pt idx="2191">
                  <c:v>36.51666666666663</c:v>
                </c:pt>
                <c:pt idx="2192">
                  <c:v>36.533333333333331</c:v>
                </c:pt>
                <c:pt idx="2193">
                  <c:v>36.550000000000004</c:v>
                </c:pt>
                <c:pt idx="2194">
                  <c:v>36.566666666666642</c:v>
                </c:pt>
                <c:pt idx="2195">
                  <c:v>36.583333333333336</c:v>
                </c:pt>
                <c:pt idx="2196">
                  <c:v>36.6</c:v>
                </c:pt>
                <c:pt idx="2197">
                  <c:v>36.616666666666632</c:v>
                </c:pt>
                <c:pt idx="2198">
                  <c:v>36.633333333333333</c:v>
                </c:pt>
                <c:pt idx="2199">
                  <c:v>36.65</c:v>
                </c:pt>
                <c:pt idx="2200">
                  <c:v>36.666666666666636</c:v>
                </c:pt>
                <c:pt idx="2201">
                  <c:v>36.68333333333333</c:v>
                </c:pt>
                <c:pt idx="2202">
                  <c:v>36.700000000000003</c:v>
                </c:pt>
                <c:pt idx="2203">
                  <c:v>36.716666666666633</c:v>
                </c:pt>
                <c:pt idx="2204">
                  <c:v>36.733333333333348</c:v>
                </c:pt>
                <c:pt idx="2205">
                  <c:v>36.75</c:v>
                </c:pt>
                <c:pt idx="2206">
                  <c:v>36.766666666666637</c:v>
                </c:pt>
                <c:pt idx="2207">
                  <c:v>36.783333333333331</c:v>
                </c:pt>
                <c:pt idx="2208">
                  <c:v>36.800000000000004</c:v>
                </c:pt>
                <c:pt idx="2209">
                  <c:v>36.816666666666627</c:v>
                </c:pt>
                <c:pt idx="2210">
                  <c:v>36.833333333333336</c:v>
                </c:pt>
                <c:pt idx="2211">
                  <c:v>36.85</c:v>
                </c:pt>
                <c:pt idx="2212">
                  <c:v>36.866666666666632</c:v>
                </c:pt>
                <c:pt idx="2213">
                  <c:v>36.883333333333326</c:v>
                </c:pt>
                <c:pt idx="2214">
                  <c:v>36.9</c:v>
                </c:pt>
                <c:pt idx="2215">
                  <c:v>36.916666666666622</c:v>
                </c:pt>
                <c:pt idx="2216">
                  <c:v>36.93333333333333</c:v>
                </c:pt>
                <c:pt idx="2217">
                  <c:v>36.950000000000003</c:v>
                </c:pt>
                <c:pt idx="2218">
                  <c:v>36.966666666666633</c:v>
                </c:pt>
                <c:pt idx="2219">
                  <c:v>36.983333333333334</c:v>
                </c:pt>
                <c:pt idx="2220">
                  <c:v>37</c:v>
                </c:pt>
                <c:pt idx="2221">
                  <c:v>37.01666666666663</c:v>
                </c:pt>
                <c:pt idx="2222">
                  <c:v>37.033333333333331</c:v>
                </c:pt>
                <c:pt idx="2223">
                  <c:v>37.050000000000004</c:v>
                </c:pt>
                <c:pt idx="2224">
                  <c:v>37.066666666666642</c:v>
                </c:pt>
                <c:pt idx="2225">
                  <c:v>37.083333333333336</c:v>
                </c:pt>
                <c:pt idx="2226">
                  <c:v>37.1</c:v>
                </c:pt>
                <c:pt idx="2227">
                  <c:v>37.116666666666632</c:v>
                </c:pt>
                <c:pt idx="2228">
                  <c:v>37.133333333333333</c:v>
                </c:pt>
                <c:pt idx="2229">
                  <c:v>37.15</c:v>
                </c:pt>
                <c:pt idx="2230">
                  <c:v>37.166666666666636</c:v>
                </c:pt>
                <c:pt idx="2231">
                  <c:v>37.18333333333333</c:v>
                </c:pt>
                <c:pt idx="2232">
                  <c:v>37.200000000000003</c:v>
                </c:pt>
                <c:pt idx="2233">
                  <c:v>37.216666666666633</c:v>
                </c:pt>
                <c:pt idx="2234">
                  <c:v>37.233333333333348</c:v>
                </c:pt>
                <c:pt idx="2235">
                  <c:v>37.25</c:v>
                </c:pt>
                <c:pt idx="2236">
                  <c:v>37.266666666666637</c:v>
                </c:pt>
                <c:pt idx="2237">
                  <c:v>37.283333333333331</c:v>
                </c:pt>
                <c:pt idx="2238">
                  <c:v>37.300000000000004</c:v>
                </c:pt>
                <c:pt idx="2239">
                  <c:v>37.316666666666627</c:v>
                </c:pt>
                <c:pt idx="2240">
                  <c:v>37.333333333333336</c:v>
                </c:pt>
                <c:pt idx="2241">
                  <c:v>37.35</c:v>
                </c:pt>
                <c:pt idx="2242">
                  <c:v>37.366666666666632</c:v>
                </c:pt>
                <c:pt idx="2243">
                  <c:v>37.383333333333326</c:v>
                </c:pt>
                <c:pt idx="2244">
                  <c:v>37.4</c:v>
                </c:pt>
                <c:pt idx="2245">
                  <c:v>37.416666666666622</c:v>
                </c:pt>
                <c:pt idx="2246">
                  <c:v>37.43333333333333</c:v>
                </c:pt>
                <c:pt idx="2247">
                  <c:v>37.450000000000003</c:v>
                </c:pt>
                <c:pt idx="2248">
                  <c:v>37.466666666666633</c:v>
                </c:pt>
                <c:pt idx="2249">
                  <c:v>37.483333333333334</c:v>
                </c:pt>
                <c:pt idx="2250">
                  <c:v>37.5</c:v>
                </c:pt>
                <c:pt idx="2251">
                  <c:v>37.51666666666663</c:v>
                </c:pt>
                <c:pt idx="2252">
                  <c:v>37.533333333333331</c:v>
                </c:pt>
                <c:pt idx="2253">
                  <c:v>37.550000000000004</c:v>
                </c:pt>
                <c:pt idx="2254">
                  <c:v>37.566666666666642</c:v>
                </c:pt>
                <c:pt idx="2255">
                  <c:v>37.583333333333336</c:v>
                </c:pt>
                <c:pt idx="2256">
                  <c:v>37.6</c:v>
                </c:pt>
                <c:pt idx="2257">
                  <c:v>37.616666666666632</c:v>
                </c:pt>
                <c:pt idx="2258">
                  <c:v>37.633333333333333</c:v>
                </c:pt>
                <c:pt idx="2259">
                  <c:v>37.65</c:v>
                </c:pt>
                <c:pt idx="2260">
                  <c:v>37.666666666666636</c:v>
                </c:pt>
                <c:pt idx="2261">
                  <c:v>37.68333333333333</c:v>
                </c:pt>
                <c:pt idx="2262">
                  <c:v>37.700000000000003</c:v>
                </c:pt>
                <c:pt idx="2263">
                  <c:v>37.716666666666633</c:v>
                </c:pt>
                <c:pt idx="2264">
                  <c:v>37.733333333333348</c:v>
                </c:pt>
                <c:pt idx="2265">
                  <c:v>37.75</c:v>
                </c:pt>
                <c:pt idx="2266">
                  <c:v>37.766666666666637</c:v>
                </c:pt>
                <c:pt idx="2267">
                  <c:v>37.783333333333331</c:v>
                </c:pt>
                <c:pt idx="2268">
                  <c:v>37.800000000000004</c:v>
                </c:pt>
                <c:pt idx="2269">
                  <c:v>37.816666666666627</c:v>
                </c:pt>
                <c:pt idx="2270">
                  <c:v>37.833333333333336</c:v>
                </c:pt>
                <c:pt idx="2271">
                  <c:v>37.85</c:v>
                </c:pt>
                <c:pt idx="2272">
                  <c:v>37.866666666666632</c:v>
                </c:pt>
                <c:pt idx="2273">
                  <c:v>37.883333333333326</c:v>
                </c:pt>
                <c:pt idx="2274">
                  <c:v>37.9</c:v>
                </c:pt>
                <c:pt idx="2275">
                  <c:v>37.916666666666622</c:v>
                </c:pt>
                <c:pt idx="2276">
                  <c:v>37.93333333333333</c:v>
                </c:pt>
                <c:pt idx="2277">
                  <c:v>37.950000000000003</c:v>
                </c:pt>
                <c:pt idx="2278">
                  <c:v>37.966666666666633</c:v>
                </c:pt>
                <c:pt idx="2279">
                  <c:v>37.983333333333334</c:v>
                </c:pt>
                <c:pt idx="2280">
                  <c:v>38</c:v>
                </c:pt>
                <c:pt idx="2281">
                  <c:v>38.01666666666663</c:v>
                </c:pt>
                <c:pt idx="2282">
                  <c:v>38.033333333333331</c:v>
                </c:pt>
                <c:pt idx="2283">
                  <c:v>38.050000000000004</c:v>
                </c:pt>
                <c:pt idx="2284">
                  <c:v>38.066666666666642</c:v>
                </c:pt>
                <c:pt idx="2285">
                  <c:v>38.083333333333336</c:v>
                </c:pt>
                <c:pt idx="2286">
                  <c:v>38.1</c:v>
                </c:pt>
                <c:pt idx="2287">
                  <c:v>38.116666666666632</c:v>
                </c:pt>
                <c:pt idx="2288">
                  <c:v>38.133333333333333</c:v>
                </c:pt>
                <c:pt idx="2289">
                  <c:v>38.15</c:v>
                </c:pt>
                <c:pt idx="2290">
                  <c:v>38.166666666666636</c:v>
                </c:pt>
                <c:pt idx="2291">
                  <c:v>38.18333333333333</c:v>
                </c:pt>
                <c:pt idx="2292">
                  <c:v>38.200000000000003</c:v>
                </c:pt>
                <c:pt idx="2293">
                  <c:v>38.216666666666633</c:v>
                </c:pt>
                <c:pt idx="2294">
                  <c:v>38.233333333333348</c:v>
                </c:pt>
                <c:pt idx="2295">
                  <c:v>38.25</c:v>
                </c:pt>
                <c:pt idx="2296">
                  <c:v>38.266666666666637</c:v>
                </c:pt>
                <c:pt idx="2297">
                  <c:v>38.283333333333331</c:v>
                </c:pt>
                <c:pt idx="2298">
                  <c:v>38.300000000000004</c:v>
                </c:pt>
                <c:pt idx="2299">
                  <c:v>38.316666666666627</c:v>
                </c:pt>
                <c:pt idx="2300">
                  <c:v>38.333333333333336</c:v>
                </c:pt>
                <c:pt idx="2301">
                  <c:v>38.35</c:v>
                </c:pt>
                <c:pt idx="2302">
                  <c:v>38.366666666666632</c:v>
                </c:pt>
                <c:pt idx="2303">
                  <c:v>38.383333333333326</c:v>
                </c:pt>
                <c:pt idx="2304">
                  <c:v>38.4</c:v>
                </c:pt>
                <c:pt idx="2305">
                  <c:v>38.416666666666622</c:v>
                </c:pt>
                <c:pt idx="2306">
                  <c:v>38.43333333333333</c:v>
                </c:pt>
                <c:pt idx="2307">
                  <c:v>38.450000000000003</c:v>
                </c:pt>
                <c:pt idx="2308">
                  <c:v>38.466666666666633</c:v>
                </c:pt>
                <c:pt idx="2309">
                  <c:v>38.483333333333334</c:v>
                </c:pt>
                <c:pt idx="2310">
                  <c:v>38.5</c:v>
                </c:pt>
                <c:pt idx="2311">
                  <c:v>38.51666666666663</c:v>
                </c:pt>
                <c:pt idx="2312">
                  <c:v>38.533333333333331</c:v>
                </c:pt>
                <c:pt idx="2313">
                  <c:v>38.550000000000004</c:v>
                </c:pt>
                <c:pt idx="2314">
                  <c:v>38.566666666666642</c:v>
                </c:pt>
                <c:pt idx="2315">
                  <c:v>38.583333333333336</c:v>
                </c:pt>
                <c:pt idx="2316">
                  <c:v>38.6</c:v>
                </c:pt>
                <c:pt idx="2317">
                  <c:v>38.616666666666632</c:v>
                </c:pt>
                <c:pt idx="2318">
                  <c:v>38.633333333333333</c:v>
                </c:pt>
                <c:pt idx="2319">
                  <c:v>38.65</c:v>
                </c:pt>
                <c:pt idx="2320">
                  <c:v>38.666666666666636</c:v>
                </c:pt>
                <c:pt idx="2321">
                  <c:v>38.68333333333333</c:v>
                </c:pt>
                <c:pt idx="2322">
                  <c:v>38.700000000000003</c:v>
                </c:pt>
                <c:pt idx="2323">
                  <c:v>38.716666666666633</c:v>
                </c:pt>
                <c:pt idx="2324">
                  <c:v>38.733333333333348</c:v>
                </c:pt>
                <c:pt idx="2325">
                  <c:v>38.75</c:v>
                </c:pt>
                <c:pt idx="2326">
                  <c:v>38.766666666666637</c:v>
                </c:pt>
                <c:pt idx="2327">
                  <c:v>38.783333333333331</c:v>
                </c:pt>
                <c:pt idx="2328">
                  <c:v>38.800000000000004</c:v>
                </c:pt>
                <c:pt idx="2329">
                  <c:v>38.816666666666627</c:v>
                </c:pt>
                <c:pt idx="2330">
                  <c:v>38.833333333333336</c:v>
                </c:pt>
                <c:pt idx="2331">
                  <c:v>38.85</c:v>
                </c:pt>
                <c:pt idx="2332">
                  <c:v>38.866666666666632</c:v>
                </c:pt>
                <c:pt idx="2333">
                  <c:v>38.883333333333326</c:v>
                </c:pt>
                <c:pt idx="2334">
                  <c:v>38.9</c:v>
                </c:pt>
                <c:pt idx="2335">
                  <c:v>38.916666666666622</c:v>
                </c:pt>
                <c:pt idx="2336">
                  <c:v>38.93333333333333</c:v>
                </c:pt>
                <c:pt idx="2337">
                  <c:v>38.950000000000003</c:v>
                </c:pt>
                <c:pt idx="2338">
                  <c:v>38.966666666666633</c:v>
                </c:pt>
                <c:pt idx="2339">
                  <c:v>38.983333333333334</c:v>
                </c:pt>
                <c:pt idx="2340">
                  <c:v>39</c:v>
                </c:pt>
                <c:pt idx="2341">
                  <c:v>39.01666666666663</c:v>
                </c:pt>
                <c:pt idx="2342">
                  <c:v>39.033333333333331</c:v>
                </c:pt>
                <c:pt idx="2343">
                  <c:v>39.050000000000004</c:v>
                </c:pt>
                <c:pt idx="2344">
                  <c:v>39.066666666666642</c:v>
                </c:pt>
                <c:pt idx="2345">
                  <c:v>39.083333333333336</c:v>
                </c:pt>
                <c:pt idx="2346">
                  <c:v>39.1</c:v>
                </c:pt>
                <c:pt idx="2347">
                  <c:v>39.116666666666632</c:v>
                </c:pt>
                <c:pt idx="2348">
                  <c:v>39.133333333333333</c:v>
                </c:pt>
                <c:pt idx="2349">
                  <c:v>39.15</c:v>
                </c:pt>
                <c:pt idx="2350">
                  <c:v>39.166666666666636</c:v>
                </c:pt>
                <c:pt idx="2351">
                  <c:v>39.18333333333333</c:v>
                </c:pt>
                <c:pt idx="2352">
                  <c:v>39.200000000000003</c:v>
                </c:pt>
                <c:pt idx="2353">
                  <c:v>39.216666666666633</c:v>
                </c:pt>
                <c:pt idx="2354">
                  <c:v>39.233333333333348</c:v>
                </c:pt>
                <c:pt idx="2355">
                  <c:v>39.25</c:v>
                </c:pt>
                <c:pt idx="2356">
                  <c:v>39.266666666666637</c:v>
                </c:pt>
                <c:pt idx="2357">
                  <c:v>39.283333333333331</c:v>
                </c:pt>
                <c:pt idx="2358">
                  <c:v>39.300000000000004</c:v>
                </c:pt>
                <c:pt idx="2359">
                  <c:v>39.316666666666627</c:v>
                </c:pt>
                <c:pt idx="2360">
                  <c:v>39.333333333333336</c:v>
                </c:pt>
                <c:pt idx="2361">
                  <c:v>39.35</c:v>
                </c:pt>
                <c:pt idx="2362">
                  <c:v>39.366666666666632</c:v>
                </c:pt>
                <c:pt idx="2363">
                  <c:v>39.383333333333326</c:v>
                </c:pt>
                <c:pt idx="2364">
                  <c:v>39.4</c:v>
                </c:pt>
                <c:pt idx="2365">
                  <c:v>39.416666666666622</c:v>
                </c:pt>
                <c:pt idx="2366">
                  <c:v>39.43333333333333</c:v>
                </c:pt>
                <c:pt idx="2367">
                  <c:v>39.450000000000003</c:v>
                </c:pt>
                <c:pt idx="2368">
                  <c:v>39.466666666666633</c:v>
                </c:pt>
                <c:pt idx="2369">
                  <c:v>39.483333333333334</c:v>
                </c:pt>
                <c:pt idx="2370">
                  <c:v>39.5</c:v>
                </c:pt>
                <c:pt idx="2371">
                  <c:v>39.51666666666663</c:v>
                </c:pt>
                <c:pt idx="2372">
                  <c:v>39.533333333333331</c:v>
                </c:pt>
                <c:pt idx="2373">
                  <c:v>39.550000000000004</c:v>
                </c:pt>
                <c:pt idx="2374">
                  <c:v>39.566666666666642</c:v>
                </c:pt>
                <c:pt idx="2375">
                  <c:v>39.583333333333336</c:v>
                </c:pt>
                <c:pt idx="2376">
                  <c:v>39.6</c:v>
                </c:pt>
                <c:pt idx="2377">
                  <c:v>39.616666666666632</c:v>
                </c:pt>
                <c:pt idx="2378">
                  <c:v>39.633333333333333</c:v>
                </c:pt>
                <c:pt idx="2379">
                  <c:v>39.65</c:v>
                </c:pt>
                <c:pt idx="2380">
                  <c:v>39.666666666666636</c:v>
                </c:pt>
                <c:pt idx="2381">
                  <c:v>39.68333333333333</c:v>
                </c:pt>
                <c:pt idx="2382">
                  <c:v>39.700000000000003</c:v>
                </c:pt>
                <c:pt idx="2383">
                  <c:v>39.716666666666633</c:v>
                </c:pt>
                <c:pt idx="2384">
                  <c:v>39.733333333333348</c:v>
                </c:pt>
                <c:pt idx="2385">
                  <c:v>39.75</c:v>
                </c:pt>
                <c:pt idx="2386">
                  <c:v>39.766666666666637</c:v>
                </c:pt>
                <c:pt idx="2387">
                  <c:v>39.783333333333331</c:v>
                </c:pt>
                <c:pt idx="2388">
                  <c:v>39.800000000000004</c:v>
                </c:pt>
                <c:pt idx="2389">
                  <c:v>39.816666666666627</c:v>
                </c:pt>
                <c:pt idx="2390">
                  <c:v>39.833333333333336</c:v>
                </c:pt>
                <c:pt idx="2391">
                  <c:v>39.85</c:v>
                </c:pt>
                <c:pt idx="2392">
                  <c:v>39.866666666666632</c:v>
                </c:pt>
                <c:pt idx="2393">
                  <c:v>39.883333333333326</c:v>
                </c:pt>
                <c:pt idx="2394">
                  <c:v>39.9</c:v>
                </c:pt>
                <c:pt idx="2395">
                  <c:v>39.916666666666622</c:v>
                </c:pt>
                <c:pt idx="2396">
                  <c:v>39.93333333333333</c:v>
                </c:pt>
                <c:pt idx="2397">
                  <c:v>39.950000000000003</c:v>
                </c:pt>
                <c:pt idx="2398">
                  <c:v>39.966666666666633</c:v>
                </c:pt>
                <c:pt idx="2399">
                  <c:v>39.983333333333334</c:v>
                </c:pt>
                <c:pt idx="2400">
                  <c:v>40</c:v>
                </c:pt>
                <c:pt idx="2401">
                  <c:v>40.01666666666663</c:v>
                </c:pt>
                <c:pt idx="2402">
                  <c:v>40.033333333333331</c:v>
                </c:pt>
                <c:pt idx="2403">
                  <c:v>40.050000000000004</c:v>
                </c:pt>
                <c:pt idx="2404">
                  <c:v>40.066666666666642</c:v>
                </c:pt>
                <c:pt idx="2405">
                  <c:v>40.083333333333336</c:v>
                </c:pt>
                <c:pt idx="2406">
                  <c:v>40.1</c:v>
                </c:pt>
                <c:pt idx="2407">
                  <c:v>40.116666666666632</c:v>
                </c:pt>
                <c:pt idx="2408">
                  <c:v>40.133333333333333</c:v>
                </c:pt>
                <c:pt idx="2409">
                  <c:v>40.15</c:v>
                </c:pt>
                <c:pt idx="2410">
                  <c:v>40.166666666666636</c:v>
                </c:pt>
                <c:pt idx="2411">
                  <c:v>40.18333333333333</c:v>
                </c:pt>
                <c:pt idx="2412">
                  <c:v>40.200000000000003</c:v>
                </c:pt>
                <c:pt idx="2413">
                  <c:v>40.216666666666633</c:v>
                </c:pt>
                <c:pt idx="2414">
                  <c:v>40.233333333333348</c:v>
                </c:pt>
                <c:pt idx="2415">
                  <c:v>40.25</c:v>
                </c:pt>
                <c:pt idx="2416">
                  <c:v>40.266666666666637</c:v>
                </c:pt>
                <c:pt idx="2417">
                  <c:v>40.283333333333331</c:v>
                </c:pt>
                <c:pt idx="2418">
                  <c:v>40.300000000000004</c:v>
                </c:pt>
                <c:pt idx="2419">
                  <c:v>40.316666666666627</c:v>
                </c:pt>
                <c:pt idx="2420">
                  <c:v>40.333333333333336</c:v>
                </c:pt>
                <c:pt idx="2421">
                  <c:v>40.35</c:v>
                </c:pt>
                <c:pt idx="2422">
                  <c:v>40.366666666666632</c:v>
                </c:pt>
                <c:pt idx="2423">
                  <c:v>40.383333333333326</c:v>
                </c:pt>
                <c:pt idx="2424">
                  <c:v>40.4</c:v>
                </c:pt>
                <c:pt idx="2425">
                  <c:v>40.416666666666622</c:v>
                </c:pt>
                <c:pt idx="2426">
                  <c:v>40.43333333333333</c:v>
                </c:pt>
                <c:pt idx="2427">
                  <c:v>40.450000000000003</c:v>
                </c:pt>
                <c:pt idx="2428">
                  <c:v>40.466666666666633</c:v>
                </c:pt>
                <c:pt idx="2429">
                  <c:v>40.483333333333334</c:v>
                </c:pt>
                <c:pt idx="2430">
                  <c:v>40.5</c:v>
                </c:pt>
                <c:pt idx="2431">
                  <c:v>40.51666666666663</c:v>
                </c:pt>
                <c:pt idx="2432">
                  <c:v>40.533333333333331</c:v>
                </c:pt>
                <c:pt idx="2433">
                  <c:v>40.550000000000004</c:v>
                </c:pt>
                <c:pt idx="2434">
                  <c:v>40.566666666666642</c:v>
                </c:pt>
                <c:pt idx="2435">
                  <c:v>40.583333333333336</c:v>
                </c:pt>
                <c:pt idx="2436">
                  <c:v>40.6</c:v>
                </c:pt>
                <c:pt idx="2437">
                  <c:v>40.616666666666632</c:v>
                </c:pt>
                <c:pt idx="2438">
                  <c:v>40.633333333333333</c:v>
                </c:pt>
                <c:pt idx="2439">
                  <c:v>40.65</c:v>
                </c:pt>
                <c:pt idx="2440">
                  <c:v>40.666666666666636</c:v>
                </c:pt>
                <c:pt idx="2441">
                  <c:v>40.68333333333333</c:v>
                </c:pt>
                <c:pt idx="2442">
                  <c:v>40.700000000000003</c:v>
                </c:pt>
                <c:pt idx="2443">
                  <c:v>40.716666666666633</c:v>
                </c:pt>
                <c:pt idx="2444">
                  <c:v>40.733333333333348</c:v>
                </c:pt>
                <c:pt idx="2445">
                  <c:v>40.75</c:v>
                </c:pt>
                <c:pt idx="2446">
                  <c:v>40.766666666666637</c:v>
                </c:pt>
                <c:pt idx="2447">
                  <c:v>40.783333333333331</c:v>
                </c:pt>
                <c:pt idx="2448">
                  <c:v>40.800000000000004</c:v>
                </c:pt>
                <c:pt idx="2449">
                  <c:v>40.816666666666627</c:v>
                </c:pt>
                <c:pt idx="2450">
                  <c:v>40.833333333333336</c:v>
                </c:pt>
                <c:pt idx="2451">
                  <c:v>40.85</c:v>
                </c:pt>
                <c:pt idx="2452">
                  <c:v>40.866666666666632</c:v>
                </c:pt>
                <c:pt idx="2453">
                  <c:v>40.883333333333326</c:v>
                </c:pt>
                <c:pt idx="2454">
                  <c:v>40.9</c:v>
                </c:pt>
                <c:pt idx="2455">
                  <c:v>40.916666666666622</c:v>
                </c:pt>
                <c:pt idx="2456">
                  <c:v>40.93333333333333</c:v>
                </c:pt>
                <c:pt idx="2457">
                  <c:v>40.950000000000003</c:v>
                </c:pt>
                <c:pt idx="2458">
                  <c:v>40.966666666666633</c:v>
                </c:pt>
                <c:pt idx="2459">
                  <c:v>40.983333333333334</c:v>
                </c:pt>
                <c:pt idx="2460">
                  <c:v>41</c:v>
                </c:pt>
                <c:pt idx="2461">
                  <c:v>41.01666666666663</c:v>
                </c:pt>
                <c:pt idx="2462">
                  <c:v>41.033333333333331</c:v>
                </c:pt>
                <c:pt idx="2463">
                  <c:v>41.05</c:v>
                </c:pt>
                <c:pt idx="2464">
                  <c:v>41.066666666666642</c:v>
                </c:pt>
                <c:pt idx="2465">
                  <c:v>41.083333333333336</c:v>
                </c:pt>
                <c:pt idx="2466">
                  <c:v>41.1</c:v>
                </c:pt>
                <c:pt idx="2467">
                  <c:v>41.116666666666632</c:v>
                </c:pt>
                <c:pt idx="2468">
                  <c:v>41.133333333333333</c:v>
                </c:pt>
                <c:pt idx="2469">
                  <c:v>41.15</c:v>
                </c:pt>
                <c:pt idx="2470">
                  <c:v>41.166666666666636</c:v>
                </c:pt>
                <c:pt idx="2471">
                  <c:v>41.18333333333333</c:v>
                </c:pt>
                <c:pt idx="2472">
                  <c:v>41.2</c:v>
                </c:pt>
                <c:pt idx="2473">
                  <c:v>41.216666666666633</c:v>
                </c:pt>
                <c:pt idx="2474">
                  <c:v>41.233333333333348</c:v>
                </c:pt>
                <c:pt idx="2475">
                  <c:v>41.25</c:v>
                </c:pt>
                <c:pt idx="2476">
                  <c:v>41.266666666666637</c:v>
                </c:pt>
                <c:pt idx="2477">
                  <c:v>41.283333333333331</c:v>
                </c:pt>
                <c:pt idx="2478">
                  <c:v>41.3</c:v>
                </c:pt>
                <c:pt idx="2479">
                  <c:v>41.316666666666627</c:v>
                </c:pt>
                <c:pt idx="2480">
                  <c:v>41.333333333333336</c:v>
                </c:pt>
                <c:pt idx="2481">
                  <c:v>41.35</c:v>
                </c:pt>
                <c:pt idx="2482">
                  <c:v>41.366666666666632</c:v>
                </c:pt>
                <c:pt idx="2483">
                  <c:v>41.383333333333326</c:v>
                </c:pt>
                <c:pt idx="2484">
                  <c:v>41.4</c:v>
                </c:pt>
                <c:pt idx="2485">
                  <c:v>41.416666666666622</c:v>
                </c:pt>
                <c:pt idx="2486">
                  <c:v>41.43333333333333</c:v>
                </c:pt>
                <c:pt idx="2487">
                  <c:v>41.45</c:v>
                </c:pt>
                <c:pt idx="2488">
                  <c:v>41.466666666666633</c:v>
                </c:pt>
                <c:pt idx="2489">
                  <c:v>41.483333333333334</c:v>
                </c:pt>
                <c:pt idx="2490">
                  <c:v>41.5</c:v>
                </c:pt>
                <c:pt idx="2491">
                  <c:v>41.51666666666663</c:v>
                </c:pt>
                <c:pt idx="2492">
                  <c:v>41.533333333333331</c:v>
                </c:pt>
                <c:pt idx="2493">
                  <c:v>41.55</c:v>
                </c:pt>
                <c:pt idx="2494">
                  <c:v>41.566666666666642</c:v>
                </c:pt>
                <c:pt idx="2495">
                  <c:v>41.583333333333336</c:v>
                </c:pt>
                <c:pt idx="2496">
                  <c:v>41.6</c:v>
                </c:pt>
                <c:pt idx="2497">
                  <c:v>41.616666666666632</c:v>
                </c:pt>
                <c:pt idx="2498">
                  <c:v>41.633333333333333</c:v>
                </c:pt>
                <c:pt idx="2499">
                  <c:v>41.65</c:v>
                </c:pt>
                <c:pt idx="2500">
                  <c:v>41.666666666666636</c:v>
                </c:pt>
                <c:pt idx="2501">
                  <c:v>41.68333333333333</c:v>
                </c:pt>
                <c:pt idx="2502">
                  <c:v>41.7</c:v>
                </c:pt>
                <c:pt idx="2503">
                  <c:v>41.716666666666633</c:v>
                </c:pt>
                <c:pt idx="2504">
                  <c:v>41.733333333333348</c:v>
                </c:pt>
                <c:pt idx="2505">
                  <c:v>41.75</c:v>
                </c:pt>
                <c:pt idx="2506">
                  <c:v>41.766666666666637</c:v>
                </c:pt>
                <c:pt idx="2507">
                  <c:v>41.783333333333331</c:v>
                </c:pt>
                <c:pt idx="2508">
                  <c:v>41.8</c:v>
                </c:pt>
                <c:pt idx="2509">
                  <c:v>41.816666666666627</c:v>
                </c:pt>
                <c:pt idx="2510">
                  <c:v>41.833333333333336</c:v>
                </c:pt>
                <c:pt idx="2511">
                  <c:v>41.85</c:v>
                </c:pt>
                <c:pt idx="2512">
                  <c:v>41.866666666666632</c:v>
                </c:pt>
                <c:pt idx="2513">
                  <c:v>41.883333333333326</c:v>
                </c:pt>
                <c:pt idx="2514">
                  <c:v>41.9</c:v>
                </c:pt>
                <c:pt idx="2515">
                  <c:v>41.916666666666622</c:v>
                </c:pt>
                <c:pt idx="2516">
                  <c:v>41.93333333333333</c:v>
                </c:pt>
                <c:pt idx="2517">
                  <c:v>41.95</c:v>
                </c:pt>
                <c:pt idx="2518">
                  <c:v>41.966666666666633</c:v>
                </c:pt>
                <c:pt idx="2519">
                  <c:v>41.983333333333334</c:v>
                </c:pt>
                <c:pt idx="2520">
                  <c:v>42</c:v>
                </c:pt>
                <c:pt idx="2521">
                  <c:v>42.01666666666663</c:v>
                </c:pt>
                <c:pt idx="2522">
                  <c:v>42.033333333333331</c:v>
                </c:pt>
                <c:pt idx="2523">
                  <c:v>42.05</c:v>
                </c:pt>
                <c:pt idx="2524">
                  <c:v>42.066666666666642</c:v>
                </c:pt>
                <c:pt idx="2525">
                  <c:v>42.083333333333336</c:v>
                </c:pt>
                <c:pt idx="2526">
                  <c:v>42.1</c:v>
                </c:pt>
                <c:pt idx="2527">
                  <c:v>42.116666666666632</c:v>
                </c:pt>
                <c:pt idx="2528">
                  <c:v>42.133333333333333</c:v>
                </c:pt>
                <c:pt idx="2529">
                  <c:v>42.15</c:v>
                </c:pt>
                <c:pt idx="2530">
                  <c:v>42.166666666666636</c:v>
                </c:pt>
                <c:pt idx="2531">
                  <c:v>42.18333333333333</c:v>
                </c:pt>
                <c:pt idx="2532">
                  <c:v>42.2</c:v>
                </c:pt>
                <c:pt idx="2533">
                  <c:v>42.216666666666633</c:v>
                </c:pt>
                <c:pt idx="2534">
                  <c:v>42.233333333333348</c:v>
                </c:pt>
                <c:pt idx="2535">
                  <c:v>42.25</c:v>
                </c:pt>
                <c:pt idx="2536">
                  <c:v>42.266666666666637</c:v>
                </c:pt>
                <c:pt idx="2537">
                  <c:v>42.283333333333331</c:v>
                </c:pt>
                <c:pt idx="2538">
                  <c:v>42.3</c:v>
                </c:pt>
                <c:pt idx="2539">
                  <c:v>42.316666666666627</c:v>
                </c:pt>
                <c:pt idx="2540">
                  <c:v>42.333333333333336</c:v>
                </c:pt>
                <c:pt idx="2541">
                  <c:v>42.35</c:v>
                </c:pt>
                <c:pt idx="2542">
                  <c:v>42.366666666666632</c:v>
                </c:pt>
                <c:pt idx="2543">
                  <c:v>42.383333333333326</c:v>
                </c:pt>
                <c:pt idx="2544">
                  <c:v>42.4</c:v>
                </c:pt>
                <c:pt idx="2545">
                  <c:v>42.416666666666622</c:v>
                </c:pt>
                <c:pt idx="2546">
                  <c:v>42.43333333333333</c:v>
                </c:pt>
                <c:pt idx="2547">
                  <c:v>42.45</c:v>
                </c:pt>
                <c:pt idx="2548">
                  <c:v>42.466666666666633</c:v>
                </c:pt>
                <c:pt idx="2549">
                  <c:v>42.483333333333334</c:v>
                </c:pt>
                <c:pt idx="2550">
                  <c:v>42.5</c:v>
                </c:pt>
                <c:pt idx="2551">
                  <c:v>42.51666666666663</c:v>
                </c:pt>
                <c:pt idx="2552">
                  <c:v>42.533333333333331</c:v>
                </c:pt>
                <c:pt idx="2553">
                  <c:v>42.55</c:v>
                </c:pt>
                <c:pt idx="2554">
                  <c:v>42.566666666666642</c:v>
                </c:pt>
                <c:pt idx="2555">
                  <c:v>42.583333333333336</c:v>
                </c:pt>
                <c:pt idx="2556">
                  <c:v>42.6</c:v>
                </c:pt>
                <c:pt idx="2557">
                  <c:v>42.616666666666632</c:v>
                </c:pt>
                <c:pt idx="2558">
                  <c:v>42.633333333333333</c:v>
                </c:pt>
                <c:pt idx="2559">
                  <c:v>42.65</c:v>
                </c:pt>
                <c:pt idx="2560">
                  <c:v>42.666666666666636</c:v>
                </c:pt>
                <c:pt idx="2561">
                  <c:v>42.68333333333333</c:v>
                </c:pt>
                <c:pt idx="2562">
                  <c:v>42.7</c:v>
                </c:pt>
                <c:pt idx="2563">
                  <c:v>42.716666666666633</c:v>
                </c:pt>
                <c:pt idx="2564">
                  <c:v>42.733333333333348</c:v>
                </c:pt>
                <c:pt idx="2565">
                  <c:v>42.75</c:v>
                </c:pt>
                <c:pt idx="2566">
                  <c:v>42.766666666666637</c:v>
                </c:pt>
                <c:pt idx="2567">
                  <c:v>42.783333333333331</c:v>
                </c:pt>
                <c:pt idx="2568">
                  <c:v>42.8</c:v>
                </c:pt>
                <c:pt idx="2569">
                  <c:v>42.816666666666627</c:v>
                </c:pt>
                <c:pt idx="2570">
                  <c:v>42.833333333333336</c:v>
                </c:pt>
                <c:pt idx="2571">
                  <c:v>42.85</c:v>
                </c:pt>
                <c:pt idx="2572">
                  <c:v>42.866666666666632</c:v>
                </c:pt>
                <c:pt idx="2573">
                  <c:v>42.883333333333326</c:v>
                </c:pt>
                <c:pt idx="2574">
                  <c:v>42.9</c:v>
                </c:pt>
                <c:pt idx="2575">
                  <c:v>42.916666666666622</c:v>
                </c:pt>
                <c:pt idx="2576">
                  <c:v>42.93333333333333</c:v>
                </c:pt>
                <c:pt idx="2577">
                  <c:v>42.95</c:v>
                </c:pt>
                <c:pt idx="2578">
                  <c:v>42.966666666666633</c:v>
                </c:pt>
                <c:pt idx="2579">
                  <c:v>42.983333333333334</c:v>
                </c:pt>
                <c:pt idx="2580">
                  <c:v>43</c:v>
                </c:pt>
                <c:pt idx="2581">
                  <c:v>43.01666666666663</c:v>
                </c:pt>
                <c:pt idx="2582">
                  <c:v>43.033333333333331</c:v>
                </c:pt>
                <c:pt idx="2583">
                  <c:v>43.05</c:v>
                </c:pt>
                <c:pt idx="2584">
                  <c:v>43.066666666666642</c:v>
                </c:pt>
                <c:pt idx="2585">
                  <c:v>43.083333333333336</c:v>
                </c:pt>
                <c:pt idx="2586">
                  <c:v>43.1</c:v>
                </c:pt>
                <c:pt idx="2587">
                  <c:v>43.116666666666632</c:v>
                </c:pt>
                <c:pt idx="2588">
                  <c:v>43.133333333333333</c:v>
                </c:pt>
                <c:pt idx="2589">
                  <c:v>43.15</c:v>
                </c:pt>
                <c:pt idx="2590">
                  <c:v>43.166666666666636</c:v>
                </c:pt>
                <c:pt idx="2591">
                  <c:v>43.18333333333333</c:v>
                </c:pt>
                <c:pt idx="2592">
                  <c:v>43.2</c:v>
                </c:pt>
                <c:pt idx="2593">
                  <c:v>43.216666666666633</c:v>
                </c:pt>
                <c:pt idx="2594">
                  <c:v>43.233333333333348</c:v>
                </c:pt>
                <c:pt idx="2595">
                  <c:v>43.25</c:v>
                </c:pt>
                <c:pt idx="2596">
                  <c:v>43.266666666666637</c:v>
                </c:pt>
                <c:pt idx="2597">
                  <c:v>43.283333333333331</c:v>
                </c:pt>
                <c:pt idx="2598">
                  <c:v>43.3</c:v>
                </c:pt>
                <c:pt idx="2599">
                  <c:v>43.316666666666627</c:v>
                </c:pt>
                <c:pt idx="2600">
                  <c:v>43.333333333333336</c:v>
                </c:pt>
                <c:pt idx="2601">
                  <c:v>43.35</c:v>
                </c:pt>
                <c:pt idx="2602">
                  <c:v>43.366666666666632</c:v>
                </c:pt>
                <c:pt idx="2603">
                  <c:v>43.383333333333326</c:v>
                </c:pt>
                <c:pt idx="2604">
                  <c:v>43.4</c:v>
                </c:pt>
                <c:pt idx="2605">
                  <c:v>43.416666666666622</c:v>
                </c:pt>
                <c:pt idx="2606">
                  <c:v>43.43333333333333</c:v>
                </c:pt>
                <c:pt idx="2607">
                  <c:v>43.45</c:v>
                </c:pt>
                <c:pt idx="2608">
                  <c:v>43.466666666666633</c:v>
                </c:pt>
                <c:pt idx="2609">
                  <c:v>43.483333333333334</c:v>
                </c:pt>
                <c:pt idx="2610">
                  <c:v>43.5</c:v>
                </c:pt>
                <c:pt idx="2611">
                  <c:v>43.51666666666663</c:v>
                </c:pt>
                <c:pt idx="2612">
                  <c:v>43.533333333333331</c:v>
                </c:pt>
                <c:pt idx="2613">
                  <c:v>43.55</c:v>
                </c:pt>
                <c:pt idx="2614">
                  <c:v>43.566666666666642</c:v>
                </c:pt>
                <c:pt idx="2615">
                  <c:v>43.583333333333336</c:v>
                </c:pt>
                <c:pt idx="2616">
                  <c:v>43.6</c:v>
                </c:pt>
                <c:pt idx="2617">
                  <c:v>43.616666666666632</c:v>
                </c:pt>
                <c:pt idx="2618">
                  <c:v>43.633333333333333</c:v>
                </c:pt>
                <c:pt idx="2619">
                  <c:v>43.65</c:v>
                </c:pt>
                <c:pt idx="2620">
                  <c:v>43.666666666666636</c:v>
                </c:pt>
                <c:pt idx="2621">
                  <c:v>43.68333333333333</c:v>
                </c:pt>
                <c:pt idx="2622">
                  <c:v>43.7</c:v>
                </c:pt>
                <c:pt idx="2623">
                  <c:v>43.716666666666633</c:v>
                </c:pt>
                <c:pt idx="2624">
                  <c:v>43.733333333333348</c:v>
                </c:pt>
                <c:pt idx="2625">
                  <c:v>43.75</c:v>
                </c:pt>
                <c:pt idx="2626">
                  <c:v>43.766666666666637</c:v>
                </c:pt>
                <c:pt idx="2627">
                  <c:v>43.783333333333331</c:v>
                </c:pt>
                <c:pt idx="2628">
                  <c:v>43.8</c:v>
                </c:pt>
                <c:pt idx="2629">
                  <c:v>43.816666666666627</c:v>
                </c:pt>
                <c:pt idx="2630">
                  <c:v>43.833333333333336</c:v>
                </c:pt>
                <c:pt idx="2631">
                  <c:v>43.85</c:v>
                </c:pt>
                <c:pt idx="2632">
                  <c:v>43.866666666666632</c:v>
                </c:pt>
                <c:pt idx="2633">
                  <c:v>43.883333333333326</c:v>
                </c:pt>
                <c:pt idx="2634">
                  <c:v>43.9</c:v>
                </c:pt>
                <c:pt idx="2635">
                  <c:v>43.916666666666622</c:v>
                </c:pt>
                <c:pt idx="2636">
                  <c:v>43.93333333333333</c:v>
                </c:pt>
                <c:pt idx="2637">
                  <c:v>43.95</c:v>
                </c:pt>
                <c:pt idx="2638">
                  <c:v>43.966666666666633</c:v>
                </c:pt>
                <c:pt idx="2639">
                  <c:v>43.983333333333334</c:v>
                </c:pt>
                <c:pt idx="2640">
                  <c:v>44</c:v>
                </c:pt>
                <c:pt idx="2641">
                  <c:v>44.01666666666663</c:v>
                </c:pt>
                <c:pt idx="2642">
                  <c:v>44.033333333333331</c:v>
                </c:pt>
                <c:pt idx="2643">
                  <c:v>44.05</c:v>
                </c:pt>
                <c:pt idx="2644">
                  <c:v>44.066666666666642</c:v>
                </c:pt>
                <c:pt idx="2645">
                  <c:v>44.083333333333336</c:v>
                </c:pt>
                <c:pt idx="2646">
                  <c:v>44.1</c:v>
                </c:pt>
                <c:pt idx="2647">
                  <c:v>44.116666666666632</c:v>
                </c:pt>
                <c:pt idx="2648">
                  <c:v>44.133333333333333</c:v>
                </c:pt>
                <c:pt idx="2649">
                  <c:v>44.15</c:v>
                </c:pt>
                <c:pt idx="2650">
                  <c:v>44.166666666666636</c:v>
                </c:pt>
                <c:pt idx="2651">
                  <c:v>44.18333333333333</c:v>
                </c:pt>
                <c:pt idx="2652">
                  <c:v>44.2</c:v>
                </c:pt>
                <c:pt idx="2653">
                  <c:v>44.216666666666633</c:v>
                </c:pt>
                <c:pt idx="2654">
                  <c:v>44.233333333333348</c:v>
                </c:pt>
                <c:pt idx="2655">
                  <c:v>44.25</c:v>
                </c:pt>
                <c:pt idx="2656">
                  <c:v>44.266666666666637</c:v>
                </c:pt>
                <c:pt idx="2657">
                  <c:v>44.283333333333331</c:v>
                </c:pt>
                <c:pt idx="2658">
                  <c:v>44.3</c:v>
                </c:pt>
                <c:pt idx="2659">
                  <c:v>44.316666666666627</c:v>
                </c:pt>
                <c:pt idx="2660">
                  <c:v>44.333333333333336</c:v>
                </c:pt>
                <c:pt idx="2661">
                  <c:v>44.35</c:v>
                </c:pt>
                <c:pt idx="2662">
                  <c:v>44.366666666666632</c:v>
                </c:pt>
                <c:pt idx="2663">
                  <c:v>44.383333333333326</c:v>
                </c:pt>
                <c:pt idx="2664">
                  <c:v>44.4</c:v>
                </c:pt>
                <c:pt idx="2665">
                  <c:v>44.416666666666622</c:v>
                </c:pt>
                <c:pt idx="2666">
                  <c:v>44.43333333333333</c:v>
                </c:pt>
                <c:pt idx="2667">
                  <c:v>44.45</c:v>
                </c:pt>
                <c:pt idx="2668">
                  <c:v>44.466666666666633</c:v>
                </c:pt>
                <c:pt idx="2669">
                  <c:v>44.483333333333334</c:v>
                </c:pt>
                <c:pt idx="2670">
                  <c:v>44.5</c:v>
                </c:pt>
                <c:pt idx="2671">
                  <c:v>44.51666666666663</c:v>
                </c:pt>
                <c:pt idx="2672">
                  <c:v>44.533333333333331</c:v>
                </c:pt>
                <c:pt idx="2673">
                  <c:v>44.55</c:v>
                </c:pt>
                <c:pt idx="2674">
                  <c:v>44.566666666666642</c:v>
                </c:pt>
                <c:pt idx="2675">
                  <c:v>44.583333333333336</c:v>
                </c:pt>
                <c:pt idx="2676">
                  <c:v>44.6</c:v>
                </c:pt>
                <c:pt idx="2677">
                  <c:v>44.616666666666632</c:v>
                </c:pt>
                <c:pt idx="2678">
                  <c:v>44.633333333333333</c:v>
                </c:pt>
                <c:pt idx="2679">
                  <c:v>44.65</c:v>
                </c:pt>
                <c:pt idx="2680">
                  <c:v>44.666666666666636</c:v>
                </c:pt>
                <c:pt idx="2681">
                  <c:v>44.68333333333333</c:v>
                </c:pt>
                <c:pt idx="2682">
                  <c:v>44.7</c:v>
                </c:pt>
                <c:pt idx="2683">
                  <c:v>44.716666666666633</c:v>
                </c:pt>
                <c:pt idx="2684">
                  <c:v>44.733333333333348</c:v>
                </c:pt>
                <c:pt idx="2685">
                  <c:v>44.75</c:v>
                </c:pt>
                <c:pt idx="2686">
                  <c:v>44.766666666666637</c:v>
                </c:pt>
                <c:pt idx="2687">
                  <c:v>44.783333333333331</c:v>
                </c:pt>
                <c:pt idx="2688">
                  <c:v>44.8</c:v>
                </c:pt>
                <c:pt idx="2689">
                  <c:v>44.816666666666627</c:v>
                </c:pt>
                <c:pt idx="2690">
                  <c:v>44.833333333333336</c:v>
                </c:pt>
                <c:pt idx="2691">
                  <c:v>44.85</c:v>
                </c:pt>
                <c:pt idx="2692">
                  <c:v>44.866666666666632</c:v>
                </c:pt>
                <c:pt idx="2693">
                  <c:v>44.883333333333326</c:v>
                </c:pt>
                <c:pt idx="2694">
                  <c:v>44.9</c:v>
                </c:pt>
                <c:pt idx="2695">
                  <c:v>44.916666666666622</c:v>
                </c:pt>
                <c:pt idx="2696">
                  <c:v>44.93333333333333</c:v>
                </c:pt>
                <c:pt idx="2697">
                  <c:v>44.95</c:v>
                </c:pt>
                <c:pt idx="2698">
                  <c:v>44.966666666666633</c:v>
                </c:pt>
                <c:pt idx="2699">
                  <c:v>44.983333333333334</c:v>
                </c:pt>
                <c:pt idx="2700">
                  <c:v>45</c:v>
                </c:pt>
                <c:pt idx="2701">
                  <c:v>45.01666666666663</c:v>
                </c:pt>
                <c:pt idx="2702">
                  <c:v>45.033333333333331</c:v>
                </c:pt>
                <c:pt idx="2703">
                  <c:v>45.05</c:v>
                </c:pt>
                <c:pt idx="2704">
                  <c:v>45.066666666666642</c:v>
                </c:pt>
                <c:pt idx="2705">
                  <c:v>45.083333333333336</c:v>
                </c:pt>
                <c:pt idx="2706">
                  <c:v>45.1</c:v>
                </c:pt>
                <c:pt idx="2707">
                  <c:v>45.116666666666632</c:v>
                </c:pt>
                <c:pt idx="2708">
                  <c:v>45.133333333333333</c:v>
                </c:pt>
                <c:pt idx="2709">
                  <c:v>45.15</c:v>
                </c:pt>
                <c:pt idx="2710">
                  <c:v>45.166666666666636</c:v>
                </c:pt>
                <c:pt idx="2711">
                  <c:v>45.18333333333333</c:v>
                </c:pt>
                <c:pt idx="2712">
                  <c:v>45.2</c:v>
                </c:pt>
                <c:pt idx="2713">
                  <c:v>45.216666666666633</c:v>
                </c:pt>
                <c:pt idx="2714">
                  <c:v>45.233333333333348</c:v>
                </c:pt>
                <c:pt idx="2715">
                  <c:v>45.25</c:v>
                </c:pt>
                <c:pt idx="2716">
                  <c:v>45.266666666666637</c:v>
                </c:pt>
                <c:pt idx="2717">
                  <c:v>45.283333333333331</c:v>
                </c:pt>
                <c:pt idx="2718">
                  <c:v>45.3</c:v>
                </c:pt>
                <c:pt idx="2719">
                  <c:v>45.316666666666627</c:v>
                </c:pt>
                <c:pt idx="2720">
                  <c:v>45.333333333333336</c:v>
                </c:pt>
                <c:pt idx="2721">
                  <c:v>45.35</c:v>
                </c:pt>
                <c:pt idx="2722">
                  <c:v>45.366666666666632</c:v>
                </c:pt>
                <c:pt idx="2723">
                  <c:v>45.383333333333326</c:v>
                </c:pt>
                <c:pt idx="2724">
                  <c:v>45.4</c:v>
                </c:pt>
                <c:pt idx="2725">
                  <c:v>45.416666666666622</c:v>
                </c:pt>
                <c:pt idx="2726">
                  <c:v>45.43333333333333</c:v>
                </c:pt>
                <c:pt idx="2727">
                  <c:v>45.45</c:v>
                </c:pt>
                <c:pt idx="2728">
                  <c:v>45.466666666666633</c:v>
                </c:pt>
                <c:pt idx="2729">
                  <c:v>45.483333333333334</c:v>
                </c:pt>
                <c:pt idx="2730">
                  <c:v>45.5</c:v>
                </c:pt>
                <c:pt idx="2731">
                  <c:v>45.51666666666663</c:v>
                </c:pt>
                <c:pt idx="2732">
                  <c:v>45.533333333333331</c:v>
                </c:pt>
                <c:pt idx="2733">
                  <c:v>45.55</c:v>
                </c:pt>
                <c:pt idx="2734">
                  <c:v>45.566666666666642</c:v>
                </c:pt>
                <c:pt idx="2735">
                  <c:v>45.583333333333336</c:v>
                </c:pt>
                <c:pt idx="2736">
                  <c:v>45.6</c:v>
                </c:pt>
                <c:pt idx="2737">
                  <c:v>45.616666666666632</c:v>
                </c:pt>
                <c:pt idx="2738">
                  <c:v>45.633333333333333</c:v>
                </c:pt>
                <c:pt idx="2739">
                  <c:v>45.65</c:v>
                </c:pt>
                <c:pt idx="2740">
                  <c:v>45.666666666666636</c:v>
                </c:pt>
                <c:pt idx="2741">
                  <c:v>45.68333333333333</c:v>
                </c:pt>
                <c:pt idx="2742">
                  <c:v>45.7</c:v>
                </c:pt>
                <c:pt idx="2743">
                  <c:v>45.716666666666633</c:v>
                </c:pt>
                <c:pt idx="2744">
                  <c:v>45.733333333333348</c:v>
                </c:pt>
                <c:pt idx="2745">
                  <c:v>45.75</c:v>
                </c:pt>
                <c:pt idx="2746">
                  <c:v>45.766666666666637</c:v>
                </c:pt>
                <c:pt idx="2747">
                  <c:v>45.783333333333331</c:v>
                </c:pt>
                <c:pt idx="2748">
                  <c:v>45.8</c:v>
                </c:pt>
                <c:pt idx="2749">
                  <c:v>45.816666666666627</c:v>
                </c:pt>
                <c:pt idx="2750">
                  <c:v>45.833333333333336</c:v>
                </c:pt>
                <c:pt idx="2751">
                  <c:v>45.85</c:v>
                </c:pt>
                <c:pt idx="2752">
                  <c:v>45.866666666666632</c:v>
                </c:pt>
                <c:pt idx="2753">
                  <c:v>45.883333333333326</c:v>
                </c:pt>
                <c:pt idx="2754">
                  <c:v>45.9</c:v>
                </c:pt>
                <c:pt idx="2755">
                  <c:v>45.916666666666622</c:v>
                </c:pt>
                <c:pt idx="2756">
                  <c:v>45.93333333333333</c:v>
                </c:pt>
                <c:pt idx="2757">
                  <c:v>45.95</c:v>
                </c:pt>
                <c:pt idx="2758">
                  <c:v>45.966666666666633</c:v>
                </c:pt>
                <c:pt idx="2759">
                  <c:v>45.983333333333334</c:v>
                </c:pt>
                <c:pt idx="2760">
                  <c:v>46</c:v>
                </c:pt>
                <c:pt idx="2761">
                  <c:v>46.01666666666663</c:v>
                </c:pt>
                <c:pt idx="2762">
                  <c:v>46.033333333333331</c:v>
                </c:pt>
                <c:pt idx="2763">
                  <c:v>46.05</c:v>
                </c:pt>
                <c:pt idx="2764">
                  <c:v>46.066666666666642</c:v>
                </c:pt>
                <c:pt idx="2765">
                  <c:v>46.083333333333336</c:v>
                </c:pt>
                <c:pt idx="2766">
                  <c:v>46.1</c:v>
                </c:pt>
                <c:pt idx="2767">
                  <c:v>46.116666666666632</c:v>
                </c:pt>
                <c:pt idx="2768">
                  <c:v>46.133333333333333</c:v>
                </c:pt>
                <c:pt idx="2769">
                  <c:v>46.15</c:v>
                </c:pt>
                <c:pt idx="2770">
                  <c:v>46.166666666666636</c:v>
                </c:pt>
                <c:pt idx="2771">
                  <c:v>46.18333333333333</c:v>
                </c:pt>
                <c:pt idx="2772">
                  <c:v>46.2</c:v>
                </c:pt>
                <c:pt idx="2773">
                  <c:v>46.216666666666633</c:v>
                </c:pt>
                <c:pt idx="2774">
                  <c:v>46.233333333333348</c:v>
                </c:pt>
                <c:pt idx="2775">
                  <c:v>46.25</c:v>
                </c:pt>
                <c:pt idx="2776">
                  <c:v>46.266666666666637</c:v>
                </c:pt>
                <c:pt idx="2777">
                  <c:v>46.283333333333331</c:v>
                </c:pt>
                <c:pt idx="2778">
                  <c:v>46.3</c:v>
                </c:pt>
                <c:pt idx="2779">
                  <c:v>46.316666666666627</c:v>
                </c:pt>
                <c:pt idx="2780">
                  <c:v>46.333333333333336</c:v>
                </c:pt>
                <c:pt idx="2781">
                  <c:v>46.35</c:v>
                </c:pt>
                <c:pt idx="2782">
                  <c:v>46.366666666666632</c:v>
                </c:pt>
                <c:pt idx="2783">
                  <c:v>46.383333333333326</c:v>
                </c:pt>
                <c:pt idx="2784">
                  <c:v>46.4</c:v>
                </c:pt>
                <c:pt idx="2785">
                  <c:v>46.416666666666622</c:v>
                </c:pt>
                <c:pt idx="2786">
                  <c:v>46.43333333333333</c:v>
                </c:pt>
                <c:pt idx="2787">
                  <c:v>46.45</c:v>
                </c:pt>
                <c:pt idx="2788">
                  <c:v>46.466666666666633</c:v>
                </c:pt>
                <c:pt idx="2789">
                  <c:v>46.483333333333334</c:v>
                </c:pt>
                <c:pt idx="2790">
                  <c:v>46.5</c:v>
                </c:pt>
                <c:pt idx="2791">
                  <c:v>46.51666666666663</c:v>
                </c:pt>
                <c:pt idx="2792">
                  <c:v>46.533333333333331</c:v>
                </c:pt>
                <c:pt idx="2793">
                  <c:v>46.55</c:v>
                </c:pt>
                <c:pt idx="2794">
                  <c:v>46.566666666666642</c:v>
                </c:pt>
                <c:pt idx="2795">
                  <c:v>46.583333333333336</c:v>
                </c:pt>
                <c:pt idx="2796">
                  <c:v>46.6</c:v>
                </c:pt>
                <c:pt idx="2797">
                  <c:v>46.616666666666632</c:v>
                </c:pt>
                <c:pt idx="2798">
                  <c:v>46.633333333333333</c:v>
                </c:pt>
                <c:pt idx="2799">
                  <c:v>46.65</c:v>
                </c:pt>
                <c:pt idx="2800">
                  <c:v>46.666666666666636</c:v>
                </c:pt>
                <c:pt idx="2801">
                  <c:v>46.68333333333333</c:v>
                </c:pt>
                <c:pt idx="2802">
                  <c:v>46.7</c:v>
                </c:pt>
                <c:pt idx="2803">
                  <c:v>46.716666666666633</c:v>
                </c:pt>
                <c:pt idx="2804">
                  <c:v>46.733333333333348</c:v>
                </c:pt>
                <c:pt idx="2805">
                  <c:v>46.75</c:v>
                </c:pt>
                <c:pt idx="2806">
                  <c:v>46.766666666666637</c:v>
                </c:pt>
                <c:pt idx="2807">
                  <c:v>46.783333333333331</c:v>
                </c:pt>
                <c:pt idx="2808">
                  <c:v>46.8</c:v>
                </c:pt>
                <c:pt idx="2809">
                  <c:v>46.816666666666627</c:v>
                </c:pt>
                <c:pt idx="2810">
                  <c:v>46.833333333333336</c:v>
                </c:pt>
                <c:pt idx="2811">
                  <c:v>46.85</c:v>
                </c:pt>
                <c:pt idx="2812">
                  <c:v>46.866666666666632</c:v>
                </c:pt>
                <c:pt idx="2813">
                  <c:v>46.883333333333326</c:v>
                </c:pt>
                <c:pt idx="2814">
                  <c:v>46.9</c:v>
                </c:pt>
                <c:pt idx="2815">
                  <c:v>46.916666666666622</c:v>
                </c:pt>
                <c:pt idx="2816">
                  <c:v>46.93333333333333</c:v>
                </c:pt>
                <c:pt idx="2817">
                  <c:v>46.95</c:v>
                </c:pt>
                <c:pt idx="2818">
                  <c:v>46.966666666666633</c:v>
                </c:pt>
                <c:pt idx="2819">
                  <c:v>46.983333333333334</c:v>
                </c:pt>
                <c:pt idx="2820">
                  <c:v>47</c:v>
                </c:pt>
                <c:pt idx="2821">
                  <c:v>47.01666666666663</c:v>
                </c:pt>
                <c:pt idx="2822">
                  <c:v>47.033333333333331</c:v>
                </c:pt>
                <c:pt idx="2823">
                  <c:v>47.05</c:v>
                </c:pt>
                <c:pt idx="2824">
                  <c:v>47.066666666666642</c:v>
                </c:pt>
                <c:pt idx="2825">
                  <c:v>47.083333333333336</c:v>
                </c:pt>
                <c:pt idx="2826">
                  <c:v>47.1</c:v>
                </c:pt>
                <c:pt idx="2827">
                  <c:v>47.116666666666632</c:v>
                </c:pt>
                <c:pt idx="2828">
                  <c:v>47.133333333333333</c:v>
                </c:pt>
                <c:pt idx="2829">
                  <c:v>47.15</c:v>
                </c:pt>
                <c:pt idx="2830">
                  <c:v>47.166666666666636</c:v>
                </c:pt>
                <c:pt idx="2831">
                  <c:v>47.18333333333333</c:v>
                </c:pt>
                <c:pt idx="2832">
                  <c:v>47.2</c:v>
                </c:pt>
                <c:pt idx="2833">
                  <c:v>47.216666666666633</c:v>
                </c:pt>
                <c:pt idx="2834">
                  <c:v>47.233333333333348</c:v>
                </c:pt>
                <c:pt idx="2835">
                  <c:v>47.25</c:v>
                </c:pt>
                <c:pt idx="2836">
                  <c:v>47.266666666666637</c:v>
                </c:pt>
                <c:pt idx="2837">
                  <c:v>47.283333333333331</c:v>
                </c:pt>
                <c:pt idx="2838">
                  <c:v>47.3</c:v>
                </c:pt>
                <c:pt idx="2839">
                  <c:v>47.316666666666627</c:v>
                </c:pt>
                <c:pt idx="2840">
                  <c:v>47.333333333333336</c:v>
                </c:pt>
                <c:pt idx="2841">
                  <c:v>47.35</c:v>
                </c:pt>
                <c:pt idx="2842">
                  <c:v>47.366666666666632</c:v>
                </c:pt>
                <c:pt idx="2843">
                  <c:v>47.383333333333326</c:v>
                </c:pt>
                <c:pt idx="2844">
                  <c:v>47.4</c:v>
                </c:pt>
                <c:pt idx="2845">
                  <c:v>47.416666666666622</c:v>
                </c:pt>
                <c:pt idx="2846">
                  <c:v>47.43333333333333</c:v>
                </c:pt>
                <c:pt idx="2847">
                  <c:v>47.45</c:v>
                </c:pt>
                <c:pt idx="2848">
                  <c:v>47.466666666666633</c:v>
                </c:pt>
                <c:pt idx="2849">
                  <c:v>47.483333333333334</c:v>
                </c:pt>
                <c:pt idx="2850">
                  <c:v>47.5</c:v>
                </c:pt>
                <c:pt idx="2851">
                  <c:v>47.51666666666663</c:v>
                </c:pt>
                <c:pt idx="2852">
                  <c:v>47.533333333333331</c:v>
                </c:pt>
                <c:pt idx="2853">
                  <c:v>47.55</c:v>
                </c:pt>
                <c:pt idx="2854">
                  <c:v>47.566666666666642</c:v>
                </c:pt>
                <c:pt idx="2855">
                  <c:v>47.583333333333336</c:v>
                </c:pt>
                <c:pt idx="2856">
                  <c:v>47.6</c:v>
                </c:pt>
                <c:pt idx="2857">
                  <c:v>47.616666666666632</c:v>
                </c:pt>
                <c:pt idx="2858">
                  <c:v>47.633333333333333</c:v>
                </c:pt>
                <c:pt idx="2859">
                  <c:v>47.65</c:v>
                </c:pt>
                <c:pt idx="2860">
                  <c:v>47.666666666666636</c:v>
                </c:pt>
                <c:pt idx="2861">
                  <c:v>47.68333333333333</c:v>
                </c:pt>
                <c:pt idx="2862">
                  <c:v>47.7</c:v>
                </c:pt>
                <c:pt idx="2863">
                  <c:v>47.716666666666633</c:v>
                </c:pt>
                <c:pt idx="2864">
                  <c:v>47.733333333333348</c:v>
                </c:pt>
                <c:pt idx="2865">
                  <c:v>47.75</c:v>
                </c:pt>
                <c:pt idx="2866">
                  <c:v>47.766666666666637</c:v>
                </c:pt>
                <c:pt idx="2867">
                  <c:v>47.783333333333331</c:v>
                </c:pt>
                <c:pt idx="2868">
                  <c:v>47.8</c:v>
                </c:pt>
                <c:pt idx="2869">
                  <c:v>47.816666666666627</c:v>
                </c:pt>
                <c:pt idx="2870">
                  <c:v>47.833333333333336</c:v>
                </c:pt>
                <c:pt idx="2871">
                  <c:v>47.85</c:v>
                </c:pt>
                <c:pt idx="2872">
                  <c:v>47.866666666666632</c:v>
                </c:pt>
                <c:pt idx="2873">
                  <c:v>47.883333333333326</c:v>
                </c:pt>
                <c:pt idx="2874">
                  <c:v>47.9</c:v>
                </c:pt>
                <c:pt idx="2875">
                  <c:v>47.916666666666622</c:v>
                </c:pt>
                <c:pt idx="2876">
                  <c:v>47.93333333333333</c:v>
                </c:pt>
                <c:pt idx="2877">
                  <c:v>47.95</c:v>
                </c:pt>
                <c:pt idx="2878">
                  <c:v>47.966666666666633</c:v>
                </c:pt>
                <c:pt idx="2879">
                  <c:v>47.983333333333334</c:v>
                </c:pt>
                <c:pt idx="2880">
                  <c:v>48</c:v>
                </c:pt>
                <c:pt idx="2881">
                  <c:v>48.01666666666663</c:v>
                </c:pt>
                <c:pt idx="2882">
                  <c:v>48.033333333333331</c:v>
                </c:pt>
                <c:pt idx="2883">
                  <c:v>48.05</c:v>
                </c:pt>
                <c:pt idx="2884">
                  <c:v>48.066666666666642</c:v>
                </c:pt>
                <c:pt idx="2885">
                  <c:v>48.083333333333336</c:v>
                </c:pt>
                <c:pt idx="2886">
                  <c:v>48.1</c:v>
                </c:pt>
                <c:pt idx="2887">
                  <c:v>48.116666666666632</c:v>
                </c:pt>
                <c:pt idx="2888">
                  <c:v>48.133333333333333</c:v>
                </c:pt>
                <c:pt idx="2889">
                  <c:v>48.15</c:v>
                </c:pt>
                <c:pt idx="2890">
                  <c:v>48.166666666666636</c:v>
                </c:pt>
                <c:pt idx="2891">
                  <c:v>48.18333333333333</c:v>
                </c:pt>
                <c:pt idx="2892">
                  <c:v>48.2</c:v>
                </c:pt>
                <c:pt idx="2893">
                  <c:v>48.216666666666633</c:v>
                </c:pt>
                <c:pt idx="2894">
                  <c:v>48.233333333333348</c:v>
                </c:pt>
                <c:pt idx="2895">
                  <c:v>48.25</c:v>
                </c:pt>
                <c:pt idx="2896">
                  <c:v>48.266666666666637</c:v>
                </c:pt>
                <c:pt idx="2897">
                  <c:v>48.283333333333331</c:v>
                </c:pt>
                <c:pt idx="2898">
                  <c:v>48.3</c:v>
                </c:pt>
                <c:pt idx="2899">
                  <c:v>48.316666666666627</c:v>
                </c:pt>
                <c:pt idx="2900">
                  <c:v>48.333333333333336</c:v>
                </c:pt>
                <c:pt idx="2901">
                  <c:v>48.35</c:v>
                </c:pt>
                <c:pt idx="2902">
                  <c:v>48.366666666666632</c:v>
                </c:pt>
                <c:pt idx="2903">
                  <c:v>48.383333333333326</c:v>
                </c:pt>
                <c:pt idx="2904">
                  <c:v>48.4</c:v>
                </c:pt>
                <c:pt idx="2905">
                  <c:v>48.416666666666622</c:v>
                </c:pt>
                <c:pt idx="2906">
                  <c:v>48.43333333333333</c:v>
                </c:pt>
                <c:pt idx="2907">
                  <c:v>48.45</c:v>
                </c:pt>
                <c:pt idx="2908">
                  <c:v>48.466666666666633</c:v>
                </c:pt>
                <c:pt idx="2909">
                  <c:v>48.483333333333334</c:v>
                </c:pt>
                <c:pt idx="2910">
                  <c:v>48.5</c:v>
                </c:pt>
                <c:pt idx="2911">
                  <c:v>48.51666666666663</c:v>
                </c:pt>
                <c:pt idx="2912">
                  <c:v>48.533333333333331</c:v>
                </c:pt>
                <c:pt idx="2913">
                  <c:v>48.55</c:v>
                </c:pt>
                <c:pt idx="2914">
                  <c:v>48.566666666666642</c:v>
                </c:pt>
                <c:pt idx="2915">
                  <c:v>48.583333333333336</c:v>
                </c:pt>
                <c:pt idx="2916">
                  <c:v>48.6</c:v>
                </c:pt>
                <c:pt idx="2917">
                  <c:v>48.616666666666632</c:v>
                </c:pt>
                <c:pt idx="2918">
                  <c:v>48.633333333333333</c:v>
                </c:pt>
                <c:pt idx="2919">
                  <c:v>48.65</c:v>
                </c:pt>
                <c:pt idx="2920">
                  <c:v>48.666666666666636</c:v>
                </c:pt>
                <c:pt idx="2921">
                  <c:v>48.68333333333333</c:v>
                </c:pt>
                <c:pt idx="2922">
                  <c:v>48.7</c:v>
                </c:pt>
                <c:pt idx="2923">
                  <c:v>48.716666666666633</c:v>
                </c:pt>
                <c:pt idx="2924">
                  <c:v>48.733333333333348</c:v>
                </c:pt>
                <c:pt idx="2925">
                  <c:v>48.75</c:v>
                </c:pt>
                <c:pt idx="2926">
                  <c:v>48.766666666666637</c:v>
                </c:pt>
                <c:pt idx="2927">
                  <c:v>48.783333333333331</c:v>
                </c:pt>
                <c:pt idx="2928">
                  <c:v>48.8</c:v>
                </c:pt>
                <c:pt idx="2929">
                  <c:v>48.816666666666627</c:v>
                </c:pt>
                <c:pt idx="2930">
                  <c:v>48.833333333333336</c:v>
                </c:pt>
                <c:pt idx="2931">
                  <c:v>48.85</c:v>
                </c:pt>
                <c:pt idx="2932">
                  <c:v>48.866666666666632</c:v>
                </c:pt>
                <c:pt idx="2933">
                  <c:v>48.883333333333326</c:v>
                </c:pt>
                <c:pt idx="2934">
                  <c:v>48.9</c:v>
                </c:pt>
                <c:pt idx="2935">
                  <c:v>48.916666666666622</c:v>
                </c:pt>
                <c:pt idx="2936">
                  <c:v>48.93333333333333</c:v>
                </c:pt>
                <c:pt idx="2937">
                  <c:v>48.95</c:v>
                </c:pt>
                <c:pt idx="2938">
                  <c:v>48.966666666666633</c:v>
                </c:pt>
                <c:pt idx="2939">
                  <c:v>48.983333333333334</c:v>
                </c:pt>
                <c:pt idx="2940">
                  <c:v>49</c:v>
                </c:pt>
                <c:pt idx="2941">
                  <c:v>49.01666666666663</c:v>
                </c:pt>
                <c:pt idx="2942">
                  <c:v>49.033333333333331</c:v>
                </c:pt>
                <c:pt idx="2943">
                  <c:v>49.05</c:v>
                </c:pt>
                <c:pt idx="2944">
                  <c:v>49.066666666666642</c:v>
                </c:pt>
                <c:pt idx="2945">
                  <c:v>49.083333333333336</c:v>
                </c:pt>
                <c:pt idx="2946">
                  <c:v>49.1</c:v>
                </c:pt>
                <c:pt idx="2947">
                  <c:v>49.116666666666632</c:v>
                </c:pt>
                <c:pt idx="2948">
                  <c:v>49.133333333333333</c:v>
                </c:pt>
                <c:pt idx="2949">
                  <c:v>49.15</c:v>
                </c:pt>
                <c:pt idx="2950">
                  <c:v>49.166666666666636</c:v>
                </c:pt>
                <c:pt idx="2951">
                  <c:v>49.18333333333333</c:v>
                </c:pt>
                <c:pt idx="2952">
                  <c:v>49.2</c:v>
                </c:pt>
                <c:pt idx="2953">
                  <c:v>49.216666666666633</c:v>
                </c:pt>
                <c:pt idx="2954">
                  <c:v>49.233333333333348</c:v>
                </c:pt>
                <c:pt idx="2955">
                  <c:v>49.25</c:v>
                </c:pt>
                <c:pt idx="2956">
                  <c:v>49.266666666666637</c:v>
                </c:pt>
                <c:pt idx="2957">
                  <c:v>49.283333333333331</c:v>
                </c:pt>
                <c:pt idx="2958">
                  <c:v>49.3</c:v>
                </c:pt>
                <c:pt idx="2959">
                  <c:v>49.316666666666627</c:v>
                </c:pt>
                <c:pt idx="2960">
                  <c:v>49.333333333333336</c:v>
                </c:pt>
                <c:pt idx="2961">
                  <c:v>49.35</c:v>
                </c:pt>
                <c:pt idx="2962">
                  <c:v>49.366666666666632</c:v>
                </c:pt>
                <c:pt idx="2963">
                  <c:v>49.383333333333326</c:v>
                </c:pt>
                <c:pt idx="2964">
                  <c:v>49.4</c:v>
                </c:pt>
                <c:pt idx="2965">
                  <c:v>49.416666666666622</c:v>
                </c:pt>
                <c:pt idx="2966">
                  <c:v>49.43333333333333</c:v>
                </c:pt>
                <c:pt idx="2967">
                  <c:v>49.45</c:v>
                </c:pt>
                <c:pt idx="2968">
                  <c:v>49.466666666666633</c:v>
                </c:pt>
                <c:pt idx="2969">
                  <c:v>49.483333333333334</c:v>
                </c:pt>
                <c:pt idx="2970">
                  <c:v>49.5</c:v>
                </c:pt>
                <c:pt idx="2971">
                  <c:v>49.51666666666663</c:v>
                </c:pt>
                <c:pt idx="2972">
                  <c:v>49.533333333333331</c:v>
                </c:pt>
                <c:pt idx="2973">
                  <c:v>49.55</c:v>
                </c:pt>
                <c:pt idx="2974">
                  <c:v>49.566666666666642</c:v>
                </c:pt>
                <c:pt idx="2975">
                  <c:v>49.583333333333336</c:v>
                </c:pt>
                <c:pt idx="2976">
                  <c:v>49.6</c:v>
                </c:pt>
                <c:pt idx="2977">
                  <c:v>49.616666666666632</c:v>
                </c:pt>
                <c:pt idx="2978">
                  <c:v>49.633333333333333</c:v>
                </c:pt>
                <c:pt idx="2979">
                  <c:v>49.65</c:v>
                </c:pt>
                <c:pt idx="2980">
                  <c:v>49.666666666666636</c:v>
                </c:pt>
                <c:pt idx="2981">
                  <c:v>49.68333333333333</c:v>
                </c:pt>
                <c:pt idx="2982">
                  <c:v>49.7</c:v>
                </c:pt>
                <c:pt idx="2983">
                  <c:v>49.716666666666633</c:v>
                </c:pt>
                <c:pt idx="2984">
                  <c:v>49.733333333333348</c:v>
                </c:pt>
                <c:pt idx="2985">
                  <c:v>49.75</c:v>
                </c:pt>
                <c:pt idx="2986">
                  <c:v>49.766666666666637</c:v>
                </c:pt>
                <c:pt idx="2987">
                  <c:v>49.783333333333331</c:v>
                </c:pt>
                <c:pt idx="2988">
                  <c:v>49.8</c:v>
                </c:pt>
                <c:pt idx="2989">
                  <c:v>49.816666666666627</c:v>
                </c:pt>
                <c:pt idx="2990">
                  <c:v>49.833333333333336</c:v>
                </c:pt>
                <c:pt idx="2991">
                  <c:v>49.85</c:v>
                </c:pt>
                <c:pt idx="2992">
                  <c:v>49.866666666666632</c:v>
                </c:pt>
                <c:pt idx="2993">
                  <c:v>49.883333333333326</c:v>
                </c:pt>
                <c:pt idx="2994">
                  <c:v>49.9</c:v>
                </c:pt>
                <c:pt idx="2995">
                  <c:v>49.916666666666622</c:v>
                </c:pt>
                <c:pt idx="2996">
                  <c:v>49.93333333333333</c:v>
                </c:pt>
                <c:pt idx="2997">
                  <c:v>49.95</c:v>
                </c:pt>
                <c:pt idx="2998">
                  <c:v>49.966666666666633</c:v>
                </c:pt>
                <c:pt idx="2999">
                  <c:v>49.983333333333334</c:v>
                </c:pt>
                <c:pt idx="3000">
                  <c:v>50</c:v>
                </c:pt>
                <c:pt idx="3001">
                  <c:v>50.01666666666663</c:v>
                </c:pt>
                <c:pt idx="3002">
                  <c:v>50.033333333333331</c:v>
                </c:pt>
                <c:pt idx="3003">
                  <c:v>50.05</c:v>
                </c:pt>
                <c:pt idx="3004">
                  <c:v>50.066666666666642</c:v>
                </c:pt>
                <c:pt idx="3005">
                  <c:v>50.083333333333336</c:v>
                </c:pt>
                <c:pt idx="3006">
                  <c:v>50.1</c:v>
                </c:pt>
                <c:pt idx="3007">
                  <c:v>50.116666666666632</c:v>
                </c:pt>
                <c:pt idx="3008">
                  <c:v>50.133333333333333</c:v>
                </c:pt>
                <c:pt idx="3009">
                  <c:v>50.15</c:v>
                </c:pt>
                <c:pt idx="3010">
                  <c:v>50.166666666666636</c:v>
                </c:pt>
                <c:pt idx="3011">
                  <c:v>50.18333333333333</c:v>
                </c:pt>
                <c:pt idx="3012">
                  <c:v>50.2</c:v>
                </c:pt>
                <c:pt idx="3013">
                  <c:v>50.216666666666633</c:v>
                </c:pt>
                <c:pt idx="3014">
                  <c:v>50.233333333333348</c:v>
                </c:pt>
                <c:pt idx="3015">
                  <c:v>50.25</c:v>
                </c:pt>
                <c:pt idx="3016">
                  <c:v>50.266666666666637</c:v>
                </c:pt>
                <c:pt idx="3017">
                  <c:v>50.283333333333331</c:v>
                </c:pt>
                <c:pt idx="3018">
                  <c:v>50.3</c:v>
                </c:pt>
                <c:pt idx="3019">
                  <c:v>50.316666666666627</c:v>
                </c:pt>
                <c:pt idx="3020">
                  <c:v>50.333333333333336</c:v>
                </c:pt>
                <c:pt idx="3021">
                  <c:v>50.35</c:v>
                </c:pt>
                <c:pt idx="3022">
                  <c:v>50.366666666666632</c:v>
                </c:pt>
                <c:pt idx="3023">
                  <c:v>50.383333333333326</c:v>
                </c:pt>
                <c:pt idx="3024">
                  <c:v>50.4</c:v>
                </c:pt>
                <c:pt idx="3025">
                  <c:v>50.416666666666622</c:v>
                </c:pt>
                <c:pt idx="3026">
                  <c:v>50.43333333333333</c:v>
                </c:pt>
                <c:pt idx="3027">
                  <c:v>50.45</c:v>
                </c:pt>
                <c:pt idx="3028">
                  <c:v>50.466666666666633</c:v>
                </c:pt>
                <c:pt idx="3029">
                  <c:v>50.483333333333334</c:v>
                </c:pt>
                <c:pt idx="3030">
                  <c:v>50.5</c:v>
                </c:pt>
                <c:pt idx="3031">
                  <c:v>50.51666666666663</c:v>
                </c:pt>
                <c:pt idx="3032">
                  <c:v>50.533333333333331</c:v>
                </c:pt>
                <c:pt idx="3033">
                  <c:v>50.55</c:v>
                </c:pt>
                <c:pt idx="3034">
                  <c:v>50.566666666666642</c:v>
                </c:pt>
                <c:pt idx="3035">
                  <c:v>50.583333333333336</c:v>
                </c:pt>
                <c:pt idx="3036">
                  <c:v>50.6</c:v>
                </c:pt>
                <c:pt idx="3037">
                  <c:v>50.616666666666632</c:v>
                </c:pt>
                <c:pt idx="3038">
                  <c:v>50.633333333333333</c:v>
                </c:pt>
                <c:pt idx="3039">
                  <c:v>50.65</c:v>
                </c:pt>
                <c:pt idx="3040">
                  <c:v>50.666666666666636</c:v>
                </c:pt>
                <c:pt idx="3041">
                  <c:v>50.68333333333333</c:v>
                </c:pt>
                <c:pt idx="3042">
                  <c:v>50.7</c:v>
                </c:pt>
                <c:pt idx="3043">
                  <c:v>50.716666666666633</c:v>
                </c:pt>
                <c:pt idx="3044">
                  <c:v>50.733333333333348</c:v>
                </c:pt>
                <c:pt idx="3045">
                  <c:v>50.75</c:v>
                </c:pt>
                <c:pt idx="3046">
                  <c:v>50.766666666666637</c:v>
                </c:pt>
                <c:pt idx="3047">
                  <c:v>50.783333333333331</c:v>
                </c:pt>
                <c:pt idx="3048">
                  <c:v>50.8</c:v>
                </c:pt>
                <c:pt idx="3049">
                  <c:v>50.816666666666627</c:v>
                </c:pt>
                <c:pt idx="3050">
                  <c:v>50.833333333333336</c:v>
                </c:pt>
                <c:pt idx="3051">
                  <c:v>50.85</c:v>
                </c:pt>
                <c:pt idx="3052">
                  <c:v>50.866666666666632</c:v>
                </c:pt>
                <c:pt idx="3053">
                  <c:v>50.883333333333326</c:v>
                </c:pt>
                <c:pt idx="3054">
                  <c:v>50.9</c:v>
                </c:pt>
                <c:pt idx="3055">
                  <c:v>50.916666666666622</c:v>
                </c:pt>
                <c:pt idx="3056">
                  <c:v>50.93333333333333</c:v>
                </c:pt>
                <c:pt idx="3057">
                  <c:v>50.95</c:v>
                </c:pt>
                <c:pt idx="3058">
                  <c:v>50.966666666666633</c:v>
                </c:pt>
                <c:pt idx="3059">
                  <c:v>50.983333333333334</c:v>
                </c:pt>
                <c:pt idx="3060">
                  <c:v>51</c:v>
                </c:pt>
                <c:pt idx="3061">
                  <c:v>51.01666666666663</c:v>
                </c:pt>
                <c:pt idx="3062">
                  <c:v>51.033333333333331</c:v>
                </c:pt>
                <c:pt idx="3063">
                  <c:v>51.05</c:v>
                </c:pt>
                <c:pt idx="3064">
                  <c:v>51.066666666666642</c:v>
                </c:pt>
                <c:pt idx="3065">
                  <c:v>51.083333333333336</c:v>
                </c:pt>
                <c:pt idx="3066">
                  <c:v>51.1</c:v>
                </c:pt>
                <c:pt idx="3067">
                  <c:v>51.116666666666632</c:v>
                </c:pt>
                <c:pt idx="3068">
                  <c:v>51.133333333333333</c:v>
                </c:pt>
                <c:pt idx="3069">
                  <c:v>51.15</c:v>
                </c:pt>
                <c:pt idx="3070">
                  <c:v>51.166666666666636</c:v>
                </c:pt>
                <c:pt idx="3071">
                  <c:v>51.18333333333333</c:v>
                </c:pt>
                <c:pt idx="3072">
                  <c:v>51.2</c:v>
                </c:pt>
                <c:pt idx="3073">
                  <c:v>51.216666666666633</c:v>
                </c:pt>
                <c:pt idx="3074">
                  <c:v>51.233333333333348</c:v>
                </c:pt>
                <c:pt idx="3075">
                  <c:v>51.25</c:v>
                </c:pt>
                <c:pt idx="3076">
                  <c:v>51.266666666666637</c:v>
                </c:pt>
                <c:pt idx="3077">
                  <c:v>51.283333333333331</c:v>
                </c:pt>
                <c:pt idx="3078">
                  <c:v>51.3</c:v>
                </c:pt>
                <c:pt idx="3079">
                  <c:v>51.316666666666627</c:v>
                </c:pt>
                <c:pt idx="3080">
                  <c:v>51.333333333333336</c:v>
                </c:pt>
                <c:pt idx="3081">
                  <c:v>51.35</c:v>
                </c:pt>
                <c:pt idx="3082">
                  <c:v>51.366666666666632</c:v>
                </c:pt>
                <c:pt idx="3083">
                  <c:v>51.383333333333326</c:v>
                </c:pt>
                <c:pt idx="3084">
                  <c:v>51.4</c:v>
                </c:pt>
                <c:pt idx="3085">
                  <c:v>51.416666666666622</c:v>
                </c:pt>
                <c:pt idx="3086">
                  <c:v>51.43333333333333</c:v>
                </c:pt>
                <c:pt idx="3087">
                  <c:v>51.45</c:v>
                </c:pt>
                <c:pt idx="3088">
                  <c:v>51.466666666666633</c:v>
                </c:pt>
                <c:pt idx="3089">
                  <c:v>51.483333333333334</c:v>
                </c:pt>
                <c:pt idx="3090">
                  <c:v>51.5</c:v>
                </c:pt>
                <c:pt idx="3091">
                  <c:v>51.51666666666663</c:v>
                </c:pt>
                <c:pt idx="3092">
                  <c:v>51.533333333333331</c:v>
                </c:pt>
                <c:pt idx="3093">
                  <c:v>51.55</c:v>
                </c:pt>
                <c:pt idx="3094">
                  <c:v>51.566666666666642</c:v>
                </c:pt>
                <c:pt idx="3095">
                  <c:v>51.583333333333336</c:v>
                </c:pt>
                <c:pt idx="3096">
                  <c:v>51.6</c:v>
                </c:pt>
                <c:pt idx="3097">
                  <c:v>51.616666666666632</c:v>
                </c:pt>
                <c:pt idx="3098">
                  <c:v>51.633333333333333</c:v>
                </c:pt>
                <c:pt idx="3099">
                  <c:v>51.65</c:v>
                </c:pt>
                <c:pt idx="3100">
                  <c:v>51.666666666666636</c:v>
                </c:pt>
                <c:pt idx="3101">
                  <c:v>51.68333333333333</c:v>
                </c:pt>
                <c:pt idx="3102">
                  <c:v>51.7</c:v>
                </c:pt>
                <c:pt idx="3103">
                  <c:v>51.716666666666633</c:v>
                </c:pt>
                <c:pt idx="3104">
                  <c:v>51.733333333333348</c:v>
                </c:pt>
                <c:pt idx="3105">
                  <c:v>51.75</c:v>
                </c:pt>
                <c:pt idx="3106">
                  <c:v>51.766666666666637</c:v>
                </c:pt>
                <c:pt idx="3107">
                  <c:v>51.783333333333331</c:v>
                </c:pt>
                <c:pt idx="3108">
                  <c:v>51.8</c:v>
                </c:pt>
                <c:pt idx="3109">
                  <c:v>51.816666666666627</c:v>
                </c:pt>
                <c:pt idx="3110">
                  <c:v>51.833333333333336</c:v>
                </c:pt>
                <c:pt idx="3111">
                  <c:v>51.85</c:v>
                </c:pt>
                <c:pt idx="3112">
                  <c:v>51.866666666666632</c:v>
                </c:pt>
                <c:pt idx="3113">
                  <c:v>51.883333333333326</c:v>
                </c:pt>
                <c:pt idx="3114">
                  <c:v>51.9</c:v>
                </c:pt>
                <c:pt idx="3115">
                  <c:v>51.916666666666622</c:v>
                </c:pt>
                <c:pt idx="3116">
                  <c:v>51.93333333333333</c:v>
                </c:pt>
                <c:pt idx="3117">
                  <c:v>51.95</c:v>
                </c:pt>
                <c:pt idx="3118">
                  <c:v>51.966666666666633</c:v>
                </c:pt>
                <c:pt idx="3119">
                  <c:v>51.983333333333334</c:v>
                </c:pt>
                <c:pt idx="3120">
                  <c:v>52</c:v>
                </c:pt>
                <c:pt idx="3121">
                  <c:v>52.01666666666663</c:v>
                </c:pt>
                <c:pt idx="3122">
                  <c:v>52.033333333333331</c:v>
                </c:pt>
                <c:pt idx="3123">
                  <c:v>52.05</c:v>
                </c:pt>
                <c:pt idx="3124">
                  <c:v>52.066666666666642</c:v>
                </c:pt>
                <c:pt idx="3125">
                  <c:v>52.083333333333336</c:v>
                </c:pt>
                <c:pt idx="3126">
                  <c:v>52.1</c:v>
                </c:pt>
                <c:pt idx="3127">
                  <c:v>52.116666666666632</c:v>
                </c:pt>
                <c:pt idx="3128">
                  <c:v>52.133333333333333</c:v>
                </c:pt>
                <c:pt idx="3129">
                  <c:v>52.15</c:v>
                </c:pt>
                <c:pt idx="3130">
                  <c:v>52.166666666666636</c:v>
                </c:pt>
                <c:pt idx="3131">
                  <c:v>52.18333333333333</c:v>
                </c:pt>
                <c:pt idx="3132">
                  <c:v>52.2</c:v>
                </c:pt>
                <c:pt idx="3133">
                  <c:v>52.216666666666633</c:v>
                </c:pt>
                <c:pt idx="3134">
                  <c:v>52.233333333333348</c:v>
                </c:pt>
                <c:pt idx="3135">
                  <c:v>52.25</c:v>
                </c:pt>
                <c:pt idx="3136">
                  <c:v>52.266666666666637</c:v>
                </c:pt>
                <c:pt idx="3137">
                  <c:v>52.283333333333331</c:v>
                </c:pt>
                <c:pt idx="3138">
                  <c:v>52.3</c:v>
                </c:pt>
                <c:pt idx="3139">
                  <c:v>52.316666666666627</c:v>
                </c:pt>
                <c:pt idx="3140">
                  <c:v>52.333333333333336</c:v>
                </c:pt>
                <c:pt idx="3141">
                  <c:v>52.35</c:v>
                </c:pt>
                <c:pt idx="3142">
                  <c:v>52.366666666666632</c:v>
                </c:pt>
                <c:pt idx="3143">
                  <c:v>52.383333333333326</c:v>
                </c:pt>
                <c:pt idx="3144">
                  <c:v>52.4</c:v>
                </c:pt>
                <c:pt idx="3145">
                  <c:v>52.416666666666622</c:v>
                </c:pt>
                <c:pt idx="3146">
                  <c:v>52.43333333333333</c:v>
                </c:pt>
                <c:pt idx="3147">
                  <c:v>52.45</c:v>
                </c:pt>
                <c:pt idx="3148">
                  <c:v>52.466666666666633</c:v>
                </c:pt>
                <c:pt idx="3149">
                  <c:v>52.483333333333334</c:v>
                </c:pt>
                <c:pt idx="3150">
                  <c:v>52.5</c:v>
                </c:pt>
                <c:pt idx="3151">
                  <c:v>52.51666666666663</c:v>
                </c:pt>
                <c:pt idx="3152">
                  <c:v>52.533333333333331</c:v>
                </c:pt>
                <c:pt idx="3153">
                  <c:v>52.55</c:v>
                </c:pt>
                <c:pt idx="3154">
                  <c:v>52.566666666666642</c:v>
                </c:pt>
                <c:pt idx="3155">
                  <c:v>52.583333333333336</c:v>
                </c:pt>
                <c:pt idx="3156">
                  <c:v>52.6</c:v>
                </c:pt>
                <c:pt idx="3157">
                  <c:v>52.616666666666632</c:v>
                </c:pt>
                <c:pt idx="3158">
                  <c:v>52.633333333333333</c:v>
                </c:pt>
                <c:pt idx="3159">
                  <c:v>52.65</c:v>
                </c:pt>
                <c:pt idx="3160">
                  <c:v>52.666666666666636</c:v>
                </c:pt>
                <c:pt idx="3161">
                  <c:v>52.68333333333333</c:v>
                </c:pt>
                <c:pt idx="3162">
                  <c:v>52.7</c:v>
                </c:pt>
                <c:pt idx="3163">
                  <c:v>52.716666666666633</c:v>
                </c:pt>
                <c:pt idx="3164">
                  <c:v>52.733333333333348</c:v>
                </c:pt>
                <c:pt idx="3165">
                  <c:v>52.75</c:v>
                </c:pt>
                <c:pt idx="3166">
                  <c:v>52.766666666666637</c:v>
                </c:pt>
                <c:pt idx="3167">
                  <c:v>52.783333333333331</c:v>
                </c:pt>
                <c:pt idx="3168">
                  <c:v>52.8</c:v>
                </c:pt>
                <c:pt idx="3169">
                  <c:v>52.816666666666627</c:v>
                </c:pt>
                <c:pt idx="3170">
                  <c:v>52.833333333333336</c:v>
                </c:pt>
                <c:pt idx="3171">
                  <c:v>52.85</c:v>
                </c:pt>
                <c:pt idx="3172">
                  <c:v>52.866666666666632</c:v>
                </c:pt>
                <c:pt idx="3173">
                  <c:v>52.883333333333326</c:v>
                </c:pt>
                <c:pt idx="3174">
                  <c:v>52.9</c:v>
                </c:pt>
                <c:pt idx="3175">
                  <c:v>52.916666666666622</c:v>
                </c:pt>
                <c:pt idx="3176">
                  <c:v>52.93333333333333</c:v>
                </c:pt>
                <c:pt idx="3177">
                  <c:v>52.95</c:v>
                </c:pt>
                <c:pt idx="3178">
                  <c:v>52.966666666666633</c:v>
                </c:pt>
                <c:pt idx="3179">
                  <c:v>52.983333333333334</c:v>
                </c:pt>
                <c:pt idx="3180">
                  <c:v>53</c:v>
                </c:pt>
                <c:pt idx="3181">
                  <c:v>53.01666666666663</c:v>
                </c:pt>
                <c:pt idx="3182">
                  <c:v>53.033333333333331</c:v>
                </c:pt>
                <c:pt idx="3183">
                  <c:v>53.05</c:v>
                </c:pt>
                <c:pt idx="3184">
                  <c:v>53.066666666666642</c:v>
                </c:pt>
                <c:pt idx="3185">
                  <c:v>53.083333333333336</c:v>
                </c:pt>
                <c:pt idx="3186">
                  <c:v>53.1</c:v>
                </c:pt>
                <c:pt idx="3187">
                  <c:v>53.116666666666632</c:v>
                </c:pt>
                <c:pt idx="3188">
                  <c:v>53.133333333333333</c:v>
                </c:pt>
                <c:pt idx="3189">
                  <c:v>53.15</c:v>
                </c:pt>
                <c:pt idx="3190">
                  <c:v>53.166666666666636</c:v>
                </c:pt>
                <c:pt idx="3191">
                  <c:v>53.18333333333333</c:v>
                </c:pt>
                <c:pt idx="3192">
                  <c:v>53.2</c:v>
                </c:pt>
                <c:pt idx="3193">
                  <c:v>53.216666666666633</c:v>
                </c:pt>
                <c:pt idx="3194">
                  <c:v>53.233333333333348</c:v>
                </c:pt>
                <c:pt idx="3195">
                  <c:v>53.25</c:v>
                </c:pt>
                <c:pt idx="3196">
                  <c:v>53.266666666666637</c:v>
                </c:pt>
                <c:pt idx="3197">
                  <c:v>53.283333333333331</c:v>
                </c:pt>
                <c:pt idx="3198">
                  <c:v>53.3</c:v>
                </c:pt>
                <c:pt idx="3199">
                  <c:v>53.316666666666627</c:v>
                </c:pt>
                <c:pt idx="3200">
                  <c:v>53.333333333333336</c:v>
                </c:pt>
                <c:pt idx="3201">
                  <c:v>53.35</c:v>
                </c:pt>
                <c:pt idx="3202">
                  <c:v>53.366666666666632</c:v>
                </c:pt>
                <c:pt idx="3203">
                  <c:v>53.383333333333326</c:v>
                </c:pt>
                <c:pt idx="3204">
                  <c:v>53.4</c:v>
                </c:pt>
                <c:pt idx="3205">
                  <c:v>53.416666666666622</c:v>
                </c:pt>
                <c:pt idx="3206">
                  <c:v>53.43333333333333</c:v>
                </c:pt>
                <c:pt idx="3207">
                  <c:v>53.45</c:v>
                </c:pt>
                <c:pt idx="3208">
                  <c:v>53.466666666666633</c:v>
                </c:pt>
                <c:pt idx="3209">
                  <c:v>53.483333333333334</c:v>
                </c:pt>
                <c:pt idx="3210">
                  <c:v>53.5</c:v>
                </c:pt>
                <c:pt idx="3211">
                  <c:v>53.51666666666663</c:v>
                </c:pt>
                <c:pt idx="3212">
                  <c:v>53.533333333333331</c:v>
                </c:pt>
                <c:pt idx="3213">
                  <c:v>53.55</c:v>
                </c:pt>
                <c:pt idx="3214">
                  <c:v>53.566666666666642</c:v>
                </c:pt>
                <c:pt idx="3215">
                  <c:v>53.583333333333336</c:v>
                </c:pt>
                <c:pt idx="3216">
                  <c:v>53.6</c:v>
                </c:pt>
                <c:pt idx="3217">
                  <c:v>53.616666666666632</c:v>
                </c:pt>
                <c:pt idx="3218">
                  <c:v>53.633333333333333</c:v>
                </c:pt>
                <c:pt idx="3219">
                  <c:v>53.65</c:v>
                </c:pt>
                <c:pt idx="3220">
                  <c:v>53.666666666666636</c:v>
                </c:pt>
                <c:pt idx="3221">
                  <c:v>53.68333333333333</c:v>
                </c:pt>
                <c:pt idx="3222">
                  <c:v>53.7</c:v>
                </c:pt>
                <c:pt idx="3223">
                  <c:v>53.716666666666633</c:v>
                </c:pt>
                <c:pt idx="3224">
                  <c:v>53.733333333333348</c:v>
                </c:pt>
                <c:pt idx="3225">
                  <c:v>53.75</c:v>
                </c:pt>
                <c:pt idx="3226">
                  <c:v>53.766666666666637</c:v>
                </c:pt>
                <c:pt idx="3227">
                  <c:v>53.783333333333331</c:v>
                </c:pt>
                <c:pt idx="3228">
                  <c:v>53.8</c:v>
                </c:pt>
                <c:pt idx="3229">
                  <c:v>53.816666666666627</c:v>
                </c:pt>
                <c:pt idx="3230">
                  <c:v>53.833333333333336</c:v>
                </c:pt>
                <c:pt idx="3231">
                  <c:v>53.85</c:v>
                </c:pt>
                <c:pt idx="3232">
                  <c:v>53.866666666666632</c:v>
                </c:pt>
                <c:pt idx="3233">
                  <c:v>53.883333333333326</c:v>
                </c:pt>
                <c:pt idx="3234">
                  <c:v>53.9</c:v>
                </c:pt>
                <c:pt idx="3235">
                  <c:v>53.916666666666622</c:v>
                </c:pt>
                <c:pt idx="3236">
                  <c:v>53.93333333333333</c:v>
                </c:pt>
                <c:pt idx="3237">
                  <c:v>53.95</c:v>
                </c:pt>
                <c:pt idx="3238">
                  <c:v>53.966666666666633</c:v>
                </c:pt>
                <c:pt idx="3239">
                  <c:v>53.983333333333334</c:v>
                </c:pt>
                <c:pt idx="3240">
                  <c:v>54</c:v>
                </c:pt>
                <c:pt idx="3241">
                  <c:v>54.01666666666663</c:v>
                </c:pt>
                <c:pt idx="3242">
                  <c:v>54.033333333333331</c:v>
                </c:pt>
                <c:pt idx="3243">
                  <c:v>54.05</c:v>
                </c:pt>
                <c:pt idx="3244">
                  <c:v>54.066666666666642</c:v>
                </c:pt>
                <c:pt idx="3245">
                  <c:v>54.083333333333336</c:v>
                </c:pt>
                <c:pt idx="3246">
                  <c:v>54.1</c:v>
                </c:pt>
                <c:pt idx="3247">
                  <c:v>54.116666666666632</c:v>
                </c:pt>
                <c:pt idx="3248">
                  <c:v>54.133333333333333</c:v>
                </c:pt>
                <c:pt idx="3249">
                  <c:v>54.15</c:v>
                </c:pt>
                <c:pt idx="3250">
                  <c:v>54.166666666666636</c:v>
                </c:pt>
                <c:pt idx="3251">
                  <c:v>54.18333333333333</c:v>
                </c:pt>
                <c:pt idx="3252">
                  <c:v>54.2</c:v>
                </c:pt>
                <c:pt idx="3253">
                  <c:v>54.216666666666633</c:v>
                </c:pt>
                <c:pt idx="3254">
                  <c:v>54.233333333333348</c:v>
                </c:pt>
                <c:pt idx="3255">
                  <c:v>54.25</c:v>
                </c:pt>
                <c:pt idx="3256">
                  <c:v>54.266666666666637</c:v>
                </c:pt>
                <c:pt idx="3257">
                  <c:v>54.283333333333331</c:v>
                </c:pt>
                <c:pt idx="3258">
                  <c:v>54.3</c:v>
                </c:pt>
                <c:pt idx="3259">
                  <c:v>54.316666666666627</c:v>
                </c:pt>
                <c:pt idx="3260">
                  <c:v>54.333333333333336</c:v>
                </c:pt>
                <c:pt idx="3261">
                  <c:v>54.35</c:v>
                </c:pt>
                <c:pt idx="3262">
                  <c:v>54.366666666666632</c:v>
                </c:pt>
                <c:pt idx="3263">
                  <c:v>54.383333333333326</c:v>
                </c:pt>
                <c:pt idx="3264">
                  <c:v>54.4</c:v>
                </c:pt>
                <c:pt idx="3265">
                  <c:v>54.416666666666622</c:v>
                </c:pt>
                <c:pt idx="3266">
                  <c:v>54.43333333333333</c:v>
                </c:pt>
                <c:pt idx="3267">
                  <c:v>54.45</c:v>
                </c:pt>
                <c:pt idx="3268">
                  <c:v>54.466666666666633</c:v>
                </c:pt>
                <c:pt idx="3269">
                  <c:v>54.483333333333334</c:v>
                </c:pt>
                <c:pt idx="3270">
                  <c:v>54.5</c:v>
                </c:pt>
                <c:pt idx="3271">
                  <c:v>54.51666666666663</c:v>
                </c:pt>
                <c:pt idx="3272">
                  <c:v>54.533333333333331</c:v>
                </c:pt>
                <c:pt idx="3273">
                  <c:v>54.55</c:v>
                </c:pt>
                <c:pt idx="3274">
                  <c:v>54.566666666666642</c:v>
                </c:pt>
                <c:pt idx="3275">
                  <c:v>54.583333333333336</c:v>
                </c:pt>
                <c:pt idx="3276">
                  <c:v>54.6</c:v>
                </c:pt>
                <c:pt idx="3277">
                  <c:v>54.616666666666632</c:v>
                </c:pt>
                <c:pt idx="3278">
                  <c:v>54.633333333333333</c:v>
                </c:pt>
                <c:pt idx="3279">
                  <c:v>54.65</c:v>
                </c:pt>
                <c:pt idx="3280">
                  <c:v>54.666666666666636</c:v>
                </c:pt>
                <c:pt idx="3281">
                  <c:v>54.68333333333333</c:v>
                </c:pt>
                <c:pt idx="3282">
                  <c:v>54.7</c:v>
                </c:pt>
                <c:pt idx="3283">
                  <c:v>54.716666666666633</c:v>
                </c:pt>
                <c:pt idx="3284">
                  <c:v>54.733333333333348</c:v>
                </c:pt>
                <c:pt idx="3285">
                  <c:v>54.75</c:v>
                </c:pt>
                <c:pt idx="3286">
                  <c:v>54.766666666666637</c:v>
                </c:pt>
                <c:pt idx="3287">
                  <c:v>54.783333333333331</c:v>
                </c:pt>
                <c:pt idx="3288">
                  <c:v>54.8</c:v>
                </c:pt>
                <c:pt idx="3289">
                  <c:v>54.816666666666627</c:v>
                </c:pt>
                <c:pt idx="3290">
                  <c:v>54.833333333333336</c:v>
                </c:pt>
                <c:pt idx="3291">
                  <c:v>54.85</c:v>
                </c:pt>
                <c:pt idx="3292">
                  <c:v>54.866666666666632</c:v>
                </c:pt>
                <c:pt idx="3293">
                  <c:v>54.883333333333326</c:v>
                </c:pt>
                <c:pt idx="3294">
                  <c:v>54.9</c:v>
                </c:pt>
                <c:pt idx="3295">
                  <c:v>54.916666666666622</c:v>
                </c:pt>
                <c:pt idx="3296">
                  <c:v>54.93333333333333</c:v>
                </c:pt>
                <c:pt idx="3297">
                  <c:v>54.95</c:v>
                </c:pt>
                <c:pt idx="3298">
                  <c:v>54.966666666666633</c:v>
                </c:pt>
                <c:pt idx="3299">
                  <c:v>54.983333333333334</c:v>
                </c:pt>
                <c:pt idx="3300">
                  <c:v>55</c:v>
                </c:pt>
                <c:pt idx="3301">
                  <c:v>55.01666666666663</c:v>
                </c:pt>
                <c:pt idx="3302">
                  <c:v>55.033333333333331</c:v>
                </c:pt>
                <c:pt idx="3303">
                  <c:v>55.05</c:v>
                </c:pt>
                <c:pt idx="3304">
                  <c:v>55.066666666666642</c:v>
                </c:pt>
                <c:pt idx="3305">
                  <c:v>55.083333333333336</c:v>
                </c:pt>
                <c:pt idx="3306">
                  <c:v>55.1</c:v>
                </c:pt>
                <c:pt idx="3307">
                  <c:v>55.116666666666632</c:v>
                </c:pt>
                <c:pt idx="3308">
                  <c:v>55.133333333333333</c:v>
                </c:pt>
                <c:pt idx="3309">
                  <c:v>55.15</c:v>
                </c:pt>
                <c:pt idx="3310">
                  <c:v>55.166666666666636</c:v>
                </c:pt>
                <c:pt idx="3311">
                  <c:v>55.18333333333333</c:v>
                </c:pt>
                <c:pt idx="3312">
                  <c:v>55.2</c:v>
                </c:pt>
                <c:pt idx="3313">
                  <c:v>55.216666666666633</c:v>
                </c:pt>
                <c:pt idx="3314">
                  <c:v>55.233333333333348</c:v>
                </c:pt>
                <c:pt idx="3315">
                  <c:v>55.25</c:v>
                </c:pt>
                <c:pt idx="3316">
                  <c:v>55.266666666666637</c:v>
                </c:pt>
                <c:pt idx="3317">
                  <c:v>55.283333333333331</c:v>
                </c:pt>
                <c:pt idx="3318">
                  <c:v>55.3</c:v>
                </c:pt>
                <c:pt idx="3319">
                  <c:v>55.316666666666627</c:v>
                </c:pt>
                <c:pt idx="3320">
                  <c:v>55.333333333333336</c:v>
                </c:pt>
                <c:pt idx="3321">
                  <c:v>55.35</c:v>
                </c:pt>
                <c:pt idx="3322">
                  <c:v>55.366666666666632</c:v>
                </c:pt>
                <c:pt idx="3323">
                  <c:v>55.383333333333326</c:v>
                </c:pt>
                <c:pt idx="3324">
                  <c:v>55.4</c:v>
                </c:pt>
                <c:pt idx="3325">
                  <c:v>55.416666666666622</c:v>
                </c:pt>
                <c:pt idx="3326">
                  <c:v>55.43333333333333</c:v>
                </c:pt>
                <c:pt idx="3327">
                  <c:v>55.45</c:v>
                </c:pt>
                <c:pt idx="3328">
                  <c:v>55.466666666666633</c:v>
                </c:pt>
                <c:pt idx="3329">
                  <c:v>55.483333333333334</c:v>
                </c:pt>
                <c:pt idx="3330">
                  <c:v>55.5</c:v>
                </c:pt>
                <c:pt idx="3331">
                  <c:v>55.51666666666663</c:v>
                </c:pt>
                <c:pt idx="3332">
                  <c:v>55.533333333333331</c:v>
                </c:pt>
                <c:pt idx="3333">
                  <c:v>55.55</c:v>
                </c:pt>
                <c:pt idx="3334">
                  <c:v>55.566666666666642</c:v>
                </c:pt>
                <c:pt idx="3335">
                  <c:v>55.583333333333336</c:v>
                </c:pt>
                <c:pt idx="3336">
                  <c:v>55.6</c:v>
                </c:pt>
                <c:pt idx="3337">
                  <c:v>55.616666666666632</c:v>
                </c:pt>
                <c:pt idx="3338">
                  <c:v>55.633333333333333</c:v>
                </c:pt>
                <c:pt idx="3339">
                  <c:v>55.65</c:v>
                </c:pt>
                <c:pt idx="3340">
                  <c:v>55.666666666666636</c:v>
                </c:pt>
                <c:pt idx="3341">
                  <c:v>55.68333333333333</c:v>
                </c:pt>
                <c:pt idx="3342">
                  <c:v>55.7</c:v>
                </c:pt>
                <c:pt idx="3343">
                  <c:v>55.716666666666633</c:v>
                </c:pt>
                <c:pt idx="3344">
                  <c:v>55.733333333333348</c:v>
                </c:pt>
                <c:pt idx="3345">
                  <c:v>55.75</c:v>
                </c:pt>
                <c:pt idx="3346">
                  <c:v>55.766666666666637</c:v>
                </c:pt>
                <c:pt idx="3347">
                  <c:v>55.783333333333331</c:v>
                </c:pt>
                <c:pt idx="3348">
                  <c:v>55.8</c:v>
                </c:pt>
                <c:pt idx="3349">
                  <c:v>55.816666666666627</c:v>
                </c:pt>
                <c:pt idx="3350">
                  <c:v>55.833333333333336</c:v>
                </c:pt>
                <c:pt idx="3351">
                  <c:v>55.85</c:v>
                </c:pt>
                <c:pt idx="3352">
                  <c:v>55.866666666666632</c:v>
                </c:pt>
                <c:pt idx="3353">
                  <c:v>55.883333333333326</c:v>
                </c:pt>
                <c:pt idx="3354">
                  <c:v>55.9</c:v>
                </c:pt>
                <c:pt idx="3355">
                  <c:v>55.916666666666622</c:v>
                </c:pt>
                <c:pt idx="3356">
                  <c:v>55.93333333333333</c:v>
                </c:pt>
                <c:pt idx="3357">
                  <c:v>55.95</c:v>
                </c:pt>
                <c:pt idx="3358">
                  <c:v>55.966666666666633</c:v>
                </c:pt>
                <c:pt idx="3359">
                  <c:v>55.983333333333334</c:v>
                </c:pt>
                <c:pt idx="3360">
                  <c:v>56</c:v>
                </c:pt>
                <c:pt idx="3361">
                  <c:v>56.01666666666663</c:v>
                </c:pt>
                <c:pt idx="3362">
                  <c:v>56.033333333333331</c:v>
                </c:pt>
                <c:pt idx="3363">
                  <c:v>56.05</c:v>
                </c:pt>
                <c:pt idx="3364">
                  <c:v>56.066666666666642</c:v>
                </c:pt>
                <c:pt idx="3365">
                  <c:v>56.083333333333336</c:v>
                </c:pt>
                <c:pt idx="3366">
                  <c:v>56.1</c:v>
                </c:pt>
                <c:pt idx="3367">
                  <c:v>56.116666666666632</c:v>
                </c:pt>
                <c:pt idx="3368">
                  <c:v>56.133333333333333</c:v>
                </c:pt>
                <c:pt idx="3369">
                  <c:v>56.15</c:v>
                </c:pt>
                <c:pt idx="3370">
                  <c:v>56.166666666666636</c:v>
                </c:pt>
                <c:pt idx="3371">
                  <c:v>56.18333333333333</c:v>
                </c:pt>
                <c:pt idx="3372">
                  <c:v>56.2</c:v>
                </c:pt>
                <c:pt idx="3373">
                  <c:v>56.216666666666633</c:v>
                </c:pt>
                <c:pt idx="3374">
                  <c:v>56.233333333333348</c:v>
                </c:pt>
                <c:pt idx="3375">
                  <c:v>56.25</c:v>
                </c:pt>
                <c:pt idx="3376">
                  <c:v>56.266666666666637</c:v>
                </c:pt>
                <c:pt idx="3377">
                  <c:v>56.283333333333331</c:v>
                </c:pt>
                <c:pt idx="3378">
                  <c:v>56.3</c:v>
                </c:pt>
                <c:pt idx="3379">
                  <c:v>56.316666666666627</c:v>
                </c:pt>
                <c:pt idx="3380">
                  <c:v>56.333333333333336</c:v>
                </c:pt>
                <c:pt idx="3381">
                  <c:v>56.35</c:v>
                </c:pt>
                <c:pt idx="3382">
                  <c:v>56.366666666666632</c:v>
                </c:pt>
                <c:pt idx="3383">
                  <c:v>56.383333333333326</c:v>
                </c:pt>
                <c:pt idx="3384">
                  <c:v>56.4</c:v>
                </c:pt>
                <c:pt idx="3385">
                  <c:v>56.416666666666622</c:v>
                </c:pt>
                <c:pt idx="3386">
                  <c:v>56.43333333333333</c:v>
                </c:pt>
                <c:pt idx="3387">
                  <c:v>56.45</c:v>
                </c:pt>
                <c:pt idx="3388">
                  <c:v>56.466666666666633</c:v>
                </c:pt>
                <c:pt idx="3389">
                  <c:v>56.483333333333334</c:v>
                </c:pt>
                <c:pt idx="3390">
                  <c:v>56.5</c:v>
                </c:pt>
                <c:pt idx="3391">
                  <c:v>56.51666666666663</c:v>
                </c:pt>
                <c:pt idx="3392">
                  <c:v>56.533333333333331</c:v>
                </c:pt>
                <c:pt idx="3393">
                  <c:v>56.55</c:v>
                </c:pt>
                <c:pt idx="3394">
                  <c:v>56.566666666666642</c:v>
                </c:pt>
                <c:pt idx="3395">
                  <c:v>56.583333333333336</c:v>
                </c:pt>
                <c:pt idx="3396">
                  <c:v>56.6</c:v>
                </c:pt>
                <c:pt idx="3397">
                  <c:v>56.616666666666632</c:v>
                </c:pt>
                <c:pt idx="3398">
                  <c:v>56.633333333333333</c:v>
                </c:pt>
                <c:pt idx="3399">
                  <c:v>56.65</c:v>
                </c:pt>
                <c:pt idx="3400">
                  <c:v>56.666666666666636</c:v>
                </c:pt>
                <c:pt idx="3401">
                  <c:v>56.68333333333333</c:v>
                </c:pt>
                <c:pt idx="3402">
                  <c:v>56.7</c:v>
                </c:pt>
                <c:pt idx="3403">
                  <c:v>56.716666666666633</c:v>
                </c:pt>
                <c:pt idx="3404">
                  <c:v>56.733333333333348</c:v>
                </c:pt>
                <c:pt idx="3405">
                  <c:v>56.75</c:v>
                </c:pt>
                <c:pt idx="3406">
                  <c:v>56.766666666666637</c:v>
                </c:pt>
                <c:pt idx="3407">
                  <c:v>56.783333333333331</c:v>
                </c:pt>
                <c:pt idx="3408">
                  <c:v>56.8</c:v>
                </c:pt>
                <c:pt idx="3409">
                  <c:v>56.816666666666627</c:v>
                </c:pt>
                <c:pt idx="3410">
                  <c:v>56.833333333333336</c:v>
                </c:pt>
                <c:pt idx="3411">
                  <c:v>56.85</c:v>
                </c:pt>
                <c:pt idx="3412">
                  <c:v>56.866666666666632</c:v>
                </c:pt>
                <c:pt idx="3413">
                  <c:v>56.883333333333326</c:v>
                </c:pt>
                <c:pt idx="3414">
                  <c:v>56.9</c:v>
                </c:pt>
                <c:pt idx="3415">
                  <c:v>56.916666666666622</c:v>
                </c:pt>
                <c:pt idx="3416">
                  <c:v>56.93333333333333</c:v>
                </c:pt>
                <c:pt idx="3417">
                  <c:v>56.95</c:v>
                </c:pt>
                <c:pt idx="3418">
                  <c:v>56.966666666666633</c:v>
                </c:pt>
                <c:pt idx="3419">
                  <c:v>56.983333333333334</c:v>
                </c:pt>
                <c:pt idx="3420">
                  <c:v>57</c:v>
                </c:pt>
                <c:pt idx="3421">
                  <c:v>57.01666666666663</c:v>
                </c:pt>
                <c:pt idx="3422">
                  <c:v>57.033333333333331</c:v>
                </c:pt>
                <c:pt idx="3423">
                  <c:v>57.05</c:v>
                </c:pt>
                <c:pt idx="3424">
                  <c:v>57.066666666666642</c:v>
                </c:pt>
                <c:pt idx="3425">
                  <c:v>57.083333333333336</c:v>
                </c:pt>
                <c:pt idx="3426">
                  <c:v>57.1</c:v>
                </c:pt>
                <c:pt idx="3427">
                  <c:v>57.116666666666632</c:v>
                </c:pt>
                <c:pt idx="3428">
                  <c:v>57.133333333333333</c:v>
                </c:pt>
                <c:pt idx="3429">
                  <c:v>57.15</c:v>
                </c:pt>
                <c:pt idx="3430">
                  <c:v>57.166666666666636</c:v>
                </c:pt>
                <c:pt idx="3431">
                  <c:v>57.18333333333333</c:v>
                </c:pt>
                <c:pt idx="3432">
                  <c:v>57.2</c:v>
                </c:pt>
                <c:pt idx="3433">
                  <c:v>57.216666666666633</c:v>
                </c:pt>
                <c:pt idx="3434">
                  <c:v>57.233333333333348</c:v>
                </c:pt>
                <c:pt idx="3435">
                  <c:v>57.25</c:v>
                </c:pt>
                <c:pt idx="3436">
                  <c:v>57.266666666666637</c:v>
                </c:pt>
                <c:pt idx="3437">
                  <c:v>57.283333333333331</c:v>
                </c:pt>
                <c:pt idx="3438">
                  <c:v>57.3</c:v>
                </c:pt>
                <c:pt idx="3439">
                  <c:v>57.316666666666627</c:v>
                </c:pt>
                <c:pt idx="3440">
                  <c:v>57.333333333333336</c:v>
                </c:pt>
                <c:pt idx="3441">
                  <c:v>57.35</c:v>
                </c:pt>
                <c:pt idx="3442">
                  <c:v>57.366666666666632</c:v>
                </c:pt>
                <c:pt idx="3443">
                  <c:v>57.383333333333326</c:v>
                </c:pt>
                <c:pt idx="3444">
                  <c:v>57.4</c:v>
                </c:pt>
                <c:pt idx="3445">
                  <c:v>57.416666666666622</c:v>
                </c:pt>
                <c:pt idx="3446">
                  <c:v>57.43333333333333</c:v>
                </c:pt>
                <c:pt idx="3447">
                  <c:v>57.45</c:v>
                </c:pt>
                <c:pt idx="3448">
                  <c:v>57.466666666666633</c:v>
                </c:pt>
                <c:pt idx="3449">
                  <c:v>57.483333333333334</c:v>
                </c:pt>
                <c:pt idx="3450">
                  <c:v>57.5</c:v>
                </c:pt>
                <c:pt idx="3451">
                  <c:v>57.51666666666663</c:v>
                </c:pt>
                <c:pt idx="3452">
                  <c:v>57.533333333333331</c:v>
                </c:pt>
                <c:pt idx="3453">
                  <c:v>57.55</c:v>
                </c:pt>
                <c:pt idx="3454">
                  <c:v>57.566666666666642</c:v>
                </c:pt>
                <c:pt idx="3455">
                  <c:v>57.583333333333336</c:v>
                </c:pt>
                <c:pt idx="3456">
                  <c:v>57.6</c:v>
                </c:pt>
                <c:pt idx="3457">
                  <c:v>57.616666666666632</c:v>
                </c:pt>
                <c:pt idx="3458">
                  <c:v>57.633333333333333</c:v>
                </c:pt>
                <c:pt idx="3459">
                  <c:v>57.65</c:v>
                </c:pt>
                <c:pt idx="3460">
                  <c:v>57.666666666666636</c:v>
                </c:pt>
                <c:pt idx="3461">
                  <c:v>57.68333333333333</c:v>
                </c:pt>
                <c:pt idx="3462">
                  <c:v>57.7</c:v>
                </c:pt>
                <c:pt idx="3463">
                  <c:v>57.716666666666633</c:v>
                </c:pt>
                <c:pt idx="3464">
                  <c:v>57.733333333333348</c:v>
                </c:pt>
                <c:pt idx="3465">
                  <c:v>57.75</c:v>
                </c:pt>
                <c:pt idx="3466">
                  <c:v>57.766666666666637</c:v>
                </c:pt>
                <c:pt idx="3467">
                  <c:v>57.783333333333331</c:v>
                </c:pt>
                <c:pt idx="3468">
                  <c:v>57.8</c:v>
                </c:pt>
                <c:pt idx="3469">
                  <c:v>57.816666666666627</c:v>
                </c:pt>
                <c:pt idx="3470">
                  <c:v>57.833333333333336</c:v>
                </c:pt>
                <c:pt idx="3471">
                  <c:v>57.85</c:v>
                </c:pt>
                <c:pt idx="3472">
                  <c:v>57.866666666666632</c:v>
                </c:pt>
                <c:pt idx="3473">
                  <c:v>57.883333333333326</c:v>
                </c:pt>
                <c:pt idx="3474">
                  <c:v>57.9</c:v>
                </c:pt>
                <c:pt idx="3475">
                  <c:v>57.916666666666622</c:v>
                </c:pt>
                <c:pt idx="3476">
                  <c:v>57.93333333333333</c:v>
                </c:pt>
                <c:pt idx="3477">
                  <c:v>57.95</c:v>
                </c:pt>
                <c:pt idx="3478">
                  <c:v>57.966666666666633</c:v>
                </c:pt>
                <c:pt idx="3479">
                  <c:v>57.983333333333334</c:v>
                </c:pt>
                <c:pt idx="3480">
                  <c:v>58</c:v>
                </c:pt>
                <c:pt idx="3481">
                  <c:v>58.01666666666663</c:v>
                </c:pt>
                <c:pt idx="3482">
                  <c:v>58.033333333333331</c:v>
                </c:pt>
                <c:pt idx="3483">
                  <c:v>58.05</c:v>
                </c:pt>
                <c:pt idx="3484">
                  <c:v>58.066666666666642</c:v>
                </c:pt>
                <c:pt idx="3485">
                  <c:v>58.083333333333336</c:v>
                </c:pt>
                <c:pt idx="3486">
                  <c:v>58.1</c:v>
                </c:pt>
                <c:pt idx="3487">
                  <c:v>58.116666666666632</c:v>
                </c:pt>
                <c:pt idx="3488">
                  <c:v>58.133333333333333</c:v>
                </c:pt>
                <c:pt idx="3489">
                  <c:v>58.15</c:v>
                </c:pt>
                <c:pt idx="3490">
                  <c:v>58.166666666666636</c:v>
                </c:pt>
                <c:pt idx="3491">
                  <c:v>58.18333333333333</c:v>
                </c:pt>
                <c:pt idx="3492">
                  <c:v>58.2</c:v>
                </c:pt>
                <c:pt idx="3493">
                  <c:v>58.216666666666633</c:v>
                </c:pt>
                <c:pt idx="3494">
                  <c:v>58.233333333333348</c:v>
                </c:pt>
                <c:pt idx="3495">
                  <c:v>58.25</c:v>
                </c:pt>
                <c:pt idx="3496">
                  <c:v>58.266666666666637</c:v>
                </c:pt>
                <c:pt idx="3497">
                  <c:v>58.283333333333331</c:v>
                </c:pt>
                <c:pt idx="3498">
                  <c:v>58.3</c:v>
                </c:pt>
                <c:pt idx="3499">
                  <c:v>58.316666666666627</c:v>
                </c:pt>
                <c:pt idx="3500">
                  <c:v>58.333333333333336</c:v>
                </c:pt>
                <c:pt idx="3501">
                  <c:v>58.35</c:v>
                </c:pt>
                <c:pt idx="3502">
                  <c:v>58.366666666666632</c:v>
                </c:pt>
                <c:pt idx="3503">
                  <c:v>58.383333333333326</c:v>
                </c:pt>
                <c:pt idx="3504">
                  <c:v>58.4</c:v>
                </c:pt>
                <c:pt idx="3505">
                  <c:v>58.416666666666622</c:v>
                </c:pt>
                <c:pt idx="3506">
                  <c:v>58.43333333333333</c:v>
                </c:pt>
                <c:pt idx="3507">
                  <c:v>58.45</c:v>
                </c:pt>
                <c:pt idx="3508">
                  <c:v>58.466666666666633</c:v>
                </c:pt>
                <c:pt idx="3509">
                  <c:v>58.483333333333334</c:v>
                </c:pt>
                <c:pt idx="3510">
                  <c:v>58.5</c:v>
                </c:pt>
                <c:pt idx="3511">
                  <c:v>58.51666666666663</c:v>
                </c:pt>
                <c:pt idx="3512">
                  <c:v>58.533333333333331</c:v>
                </c:pt>
                <c:pt idx="3513">
                  <c:v>58.55</c:v>
                </c:pt>
                <c:pt idx="3514">
                  <c:v>58.566666666666642</c:v>
                </c:pt>
                <c:pt idx="3515">
                  <c:v>58.583333333333336</c:v>
                </c:pt>
                <c:pt idx="3516">
                  <c:v>58.6</c:v>
                </c:pt>
                <c:pt idx="3517">
                  <c:v>58.616666666666632</c:v>
                </c:pt>
                <c:pt idx="3518">
                  <c:v>58.633333333333333</c:v>
                </c:pt>
                <c:pt idx="3519">
                  <c:v>58.65</c:v>
                </c:pt>
                <c:pt idx="3520">
                  <c:v>58.666666666666636</c:v>
                </c:pt>
                <c:pt idx="3521">
                  <c:v>58.68333333333333</c:v>
                </c:pt>
                <c:pt idx="3522">
                  <c:v>58.7</c:v>
                </c:pt>
                <c:pt idx="3523">
                  <c:v>58.716666666666633</c:v>
                </c:pt>
                <c:pt idx="3524">
                  <c:v>58.733333333333348</c:v>
                </c:pt>
                <c:pt idx="3525">
                  <c:v>58.75</c:v>
                </c:pt>
                <c:pt idx="3526">
                  <c:v>58.766666666666637</c:v>
                </c:pt>
                <c:pt idx="3527">
                  <c:v>58.783333333333331</c:v>
                </c:pt>
                <c:pt idx="3528">
                  <c:v>58.8</c:v>
                </c:pt>
                <c:pt idx="3529">
                  <c:v>58.816666666666627</c:v>
                </c:pt>
                <c:pt idx="3530">
                  <c:v>58.833333333333336</c:v>
                </c:pt>
                <c:pt idx="3531">
                  <c:v>58.85</c:v>
                </c:pt>
                <c:pt idx="3532">
                  <c:v>58.866666666666632</c:v>
                </c:pt>
                <c:pt idx="3533">
                  <c:v>58.883333333333326</c:v>
                </c:pt>
                <c:pt idx="3534">
                  <c:v>58.9</c:v>
                </c:pt>
                <c:pt idx="3535">
                  <c:v>58.916666666666622</c:v>
                </c:pt>
                <c:pt idx="3536">
                  <c:v>58.93333333333333</c:v>
                </c:pt>
                <c:pt idx="3537">
                  <c:v>58.95</c:v>
                </c:pt>
                <c:pt idx="3538">
                  <c:v>58.966666666666633</c:v>
                </c:pt>
                <c:pt idx="3539">
                  <c:v>58.983333333333334</c:v>
                </c:pt>
                <c:pt idx="3540">
                  <c:v>59</c:v>
                </c:pt>
                <c:pt idx="3541">
                  <c:v>59.01666666666663</c:v>
                </c:pt>
                <c:pt idx="3542">
                  <c:v>59.033333333333331</c:v>
                </c:pt>
                <c:pt idx="3543">
                  <c:v>59.05</c:v>
                </c:pt>
                <c:pt idx="3544">
                  <c:v>59.066666666666642</c:v>
                </c:pt>
                <c:pt idx="3545">
                  <c:v>59.083333333333336</c:v>
                </c:pt>
                <c:pt idx="3546">
                  <c:v>59.1</c:v>
                </c:pt>
                <c:pt idx="3547">
                  <c:v>59.116666666666632</c:v>
                </c:pt>
                <c:pt idx="3548">
                  <c:v>59.133333333333333</c:v>
                </c:pt>
                <c:pt idx="3549">
                  <c:v>59.15</c:v>
                </c:pt>
                <c:pt idx="3550">
                  <c:v>59.166666666666636</c:v>
                </c:pt>
                <c:pt idx="3551">
                  <c:v>59.18333333333333</c:v>
                </c:pt>
                <c:pt idx="3552">
                  <c:v>59.2</c:v>
                </c:pt>
                <c:pt idx="3553">
                  <c:v>59.216666666666633</c:v>
                </c:pt>
                <c:pt idx="3554">
                  <c:v>59.233333333333348</c:v>
                </c:pt>
                <c:pt idx="3555">
                  <c:v>59.25</c:v>
                </c:pt>
                <c:pt idx="3556">
                  <c:v>59.266666666666637</c:v>
                </c:pt>
                <c:pt idx="3557">
                  <c:v>59.283333333333331</c:v>
                </c:pt>
                <c:pt idx="3558">
                  <c:v>59.3</c:v>
                </c:pt>
                <c:pt idx="3559">
                  <c:v>59.316666666666627</c:v>
                </c:pt>
                <c:pt idx="3560">
                  <c:v>59.333333333333336</c:v>
                </c:pt>
                <c:pt idx="3561">
                  <c:v>59.35</c:v>
                </c:pt>
                <c:pt idx="3562">
                  <c:v>59.366666666666632</c:v>
                </c:pt>
                <c:pt idx="3563">
                  <c:v>59.383333333333326</c:v>
                </c:pt>
                <c:pt idx="3564">
                  <c:v>59.4</c:v>
                </c:pt>
                <c:pt idx="3565">
                  <c:v>59.416666666666622</c:v>
                </c:pt>
                <c:pt idx="3566">
                  <c:v>59.43333333333333</c:v>
                </c:pt>
                <c:pt idx="3567">
                  <c:v>59.45</c:v>
                </c:pt>
                <c:pt idx="3568">
                  <c:v>59.466666666666633</c:v>
                </c:pt>
                <c:pt idx="3569">
                  <c:v>59.483333333333334</c:v>
                </c:pt>
                <c:pt idx="3570">
                  <c:v>59.5</c:v>
                </c:pt>
                <c:pt idx="3571">
                  <c:v>59.51666666666663</c:v>
                </c:pt>
                <c:pt idx="3572">
                  <c:v>59.533333333333331</c:v>
                </c:pt>
                <c:pt idx="3573">
                  <c:v>59.55</c:v>
                </c:pt>
                <c:pt idx="3574">
                  <c:v>59.566666666666642</c:v>
                </c:pt>
                <c:pt idx="3575">
                  <c:v>59.583333333333336</c:v>
                </c:pt>
                <c:pt idx="3576">
                  <c:v>59.6</c:v>
                </c:pt>
                <c:pt idx="3577">
                  <c:v>59.616666666666632</c:v>
                </c:pt>
                <c:pt idx="3578">
                  <c:v>59.633333333333333</c:v>
                </c:pt>
                <c:pt idx="3579">
                  <c:v>59.65</c:v>
                </c:pt>
                <c:pt idx="3580">
                  <c:v>59.666666666666636</c:v>
                </c:pt>
                <c:pt idx="3581">
                  <c:v>59.68333333333333</c:v>
                </c:pt>
                <c:pt idx="3582">
                  <c:v>59.7</c:v>
                </c:pt>
                <c:pt idx="3583">
                  <c:v>59.716666666666633</c:v>
                </c:pt>
                <c:pt idx="3584">
                  <c:v>59.733333333333348</c:v>
                </c:pt>
                <c:pt idx="3585">
                  <c:v>59.75</c:v>
                </c:pt>
                <c:pt idx="3586">
                  <c:v>59.766666666666637</c:v>
                </c:pt>
                <c:pt idx="3587">
                  <c:v>59.783333333333331</c:v>
                </c:pt>
                <c:pt idx="3588">
                  <c:v>59.8</c:v>
                </c:pt>
                <c:pt idx="3589">
                  <c:v>59.816666666666627</c:v>
                </c:pt>
                <c:pt idx="3590">
                  <c:v>59.833333333333336</c:v>
                </c:pt>
                <c:pt idx="3591">
                  <c:v>59.85</c:v>
                </c:pt>
                <c:pt idx="3592">
                  <c:v>59.866666666666632</c:v>
                </c:pt>
                <c:pt idx="3593">
                  <c:v>59.883333333333326</c:v>
                </c:pt>
                <c:pt idx="3594">
                  <c:v>59.9</c:v>
                </c:pt>
                <c:pt idx="3595">
                  <c:v>59.916666666666622</c:v>
                </c:pt>
                <c:pt idx="3596">
                  <c:v>59.93333333333333</c:v>
                </c:pt>
                <c:pt idx="3597">
                  <c:v>59.95</c:v>
                </c:pt>
                <c:pt idx="3598">
                  <c:v>59.966666666666633</c:v>
                </c:pt>
                <c:pt idx="3599">
                  <c:v>59.983333333333334</c:v>
                </c:pt>
                <c:pt idx="3600">
                  <c:v>60</c:v>
                </c:pt>
                <c:pt idx="3601">
                  <c:v>60.01666666666663</c:v>
                </c:pt>
                <c:pt idx="3602">
                  <c:v>60.033333333333331</c:v>
                </c:pt>
                <c:pt idx="3603">
                  <c:v>60.05</c:v>
                </c:pt>
                <c:pt idx="3604">
                  <c:v>60.066666666666642</c:v>
                </c:pt>
                <c:pt idx="3605">
                  <c:v>60.083333333333336</c:v>
                </c:pt>
                <c:pt idx="3606">
                  <c:v>60.1</c:v>
                </c:pt>
                <c:pt idx="3607">
                  <c:v>60.116666666666632</c:v>
                </c:pt>
                <c:pt idx="3608">
                  <c:v>60.133333333333333</c:v>
                </c:pt>
                <c:pt idx="3609">
                  <c:v>60.15</c:v>
                </c:pt>
                <c:pt idx="3610">
                  <c:v>60.166666666666636</c:v>
                </c:pt>
                <c:pt idx="3611">
                  <c:v>60.18333333333333</c:v>
                </c:pt>
                <c:pt idx="3612">
                  <c:v>60.2</c:v>
                </c:pt>
                <c:pt idx="3613">
                  <c:v>60.216666666666633</c:v>
                </c:pt>
                <c:pt idx="3614">
                  <c:v>60.233333333333348</c:v>
                </c:pt>
                <c:pt idx="3615">
                  <c:v>60.25</c:v>
                </c:pt>
                <c:pt idx="3616">
                  <c:v>60.266666666666637</c:v>
                </c:pt>
                <c:pt idx="3617">
                  <c:v>60.283333333333331</c:v>
                </c:pt>
                <c:pt idx="3618">
                  <c:v>60.3</c:v>
                </c:pt>
                <c:pt idx="3619">
                  <c:v>60.316666666666627</c:v>
                </c:pt>
                <c:pt idx="3620">
                  <c:v>60.333333333333336</c:v>
                </c:pt>
                <c:pt idx="3621">
                  <c:v>60.35</c:v>
                </c:pt>
                <c:pt idx="3622">
                  <c:v>60.366666666666632</c:v>
                </c:pt>
                <c:pt idx="3623">
                  <c:v>60.383333333333326</c:v>
                </c:pt>
                <c:pt idx="3624">
                  <c:v>60.4</c:v>
                </c:pt>
                <c:pt idx="3625">
                  <c:v>60.416666666666622</c:v>
                </c:pt>
                <c:pt idx="3626">
                  <c:v>60.43333333333333</c:v>
                </c:pt>
                <c:pt idx="3627">
                  <c:v>60.45</c:v>
                </c:pt>
                <c:pt idx="3628">
                  <c:v>60.466666666666633</c:v>
                </c:pt>
                <c:pt idx="3629">
                  <c:v>60.483333333333334</c:v>
                </c:pt>
                <c:pt idx="3630">
                  <c:v>60.5</c:v>
                </c:pt>
                <c:pt idx="3631">
                  <c:v>60.51666666666663</c:v>
                </c:pt>
                <c:pt idx="3632">
                  <c:v>60.533333333333331</c:v>
                </c:pt>
                <c:pt idx="3633">
                  <c:v>60.55</c:v>
                </c:pt>
                <c:pt idx="3634">
                  <c:v>60.566666666666642</c:v>
                </c:pt>
                <c:pt idx="3635">
                  <c:v>60.583333333333336</c:v>
                </c:pt>
                <c:pt idx="3636">
                  <c:v>60.6</c:v>
                </c:pt>
                <c:pt idx="3637">
                  <c:v>60.616666666666632</c:v>
                </c:pt>
                <c:pt idx="3638">
                  <c:v>60.633333333333333</c:v>
                </c:pt>
                <c:pt idx="3639">
                  <c:v>60.65</c:v>
                </c:pt>
                <c:pt idx="3640">
                  <c:v>60.666666666666636</c:v>
                </c:pt>
                <c:pt idx="3641">
                  <c:v>60.68333333333333</c:v>
                </c:pt>
                <c:pt idx="3642">
                  <c:v>60.7</c:v>
                </c:pt>
                <c:pt idx="3643">
                  <c:v>60.716666666666633</c:v>
                </c:pt>
                <c:pt idx="3644">
                  <c:v>60.733333333333348</c:v>
                </c:pt>
                <c:pt idx="3645">
                  <c:v>60.75</c:v>
                </c:pt>
                <c:pt idx="3646">
                  <c:v>60.766666666666637</c:v>
                </c:pt>
                <c:pt idx="3647">
                  <c:v>60.783333333333331</c:v>
                </c:pt>
                <c:pt idx="3648">
                  <c:v>60.8</c:v>
                </c:pt>
                <c:pt idx="3649">
                  <c:v>60.816666666666627</c:v>
                </c:pt>
                <c:pt idx="3650">
                  <c:v>60.833333333333336</c:v>
                </c:pt>
                <c:pt idx="3651">
                  <c:v>60.85</c:v>
                </c:pt>
                <c:pt idx="3652">
                  <c:v>60.866666666666632</c:v>
                </c:pt>
                <c:pt idx="3653">
                  <c:v>60.883333333333326</c:v>
                </c:pt>
                <c:pt idx="3654">
                  <c:v>60.9</c:v>
                </c:pt>
                <c:pt idx="3655">
                  <c:v>60.916666666666622</c:v>
                </c:pt>
                <c:pt idx="3656">
                  <c:v>60.93333333333333</c:v>
                </c:pt>
                <c:pt idx="3657">
                  <c:v>60.95</c:v>
                </c:pt>
                <c:pt idx="3658">
                  <c:v>60.966666666666633</c:v>
                </c:pt>
                <c:pt idx="3659">
                  <c:v>60.983333333333334</c:v>
                </c:pt>
                <c:pt idx="3660">
                  <c:v>61</c:v>
                </c:pt>
                <c:pt idx="3661">
                  <c:v>61.01666666666663</c:v>
                </c:pt>
                <c:pt idx="3662">
                  <c:v>61.033333333333331</c:v>
                </c:pt>
                <c:pt idx="3663">
                  <c:v>61.05</c:v>
                </c:pt>
                <c:pt idx="3664">
                  <c:v>61.066666666666642</c:v>
                </c:pt>
                <c:pt idx="3665">
                  <c:v>61.083333333333336</c:v>
                </c:pt>
                <c:pt idx="3666">
                  <c:v>61.1</c:v>
                </c:pt>
                <c:pt idx="3667">
                  <c:v>61.116666666666632</c:v>
                </c:pt>
                <c:pt idx="3668">
                  <c:v>61.133333333333333</c:v>
                </c:pt>
                <c:pt idx="3669">
                  <c:v>61.15</c:v>
                </c:pt>
                <c:pt idx="3670">
                  <c:v>61.166666666666636</c:v>
                </c:pt>
                <c:pt idx="3671">
                  <c:v>61.18333333333333</c:v>
                </c:pt>
                <c:pt idx="3672">
                  <c:v>61.2</c:v>
                </c:pt>
                <c:pt idx="3673">
                  <c:v>61.216666666666633</c:v>
                </c:pt>
                <c:pt idx="3674">
                  <c:v>61.233333333333348</c:v>
                </c:pt>
                <c:pt idx="3675">
                  <c:v>61.25</c:v>
                </c:pt>
                <c:pt idx="3676">
                  <c:v>61.266666666666637</c:v>
                </c:pt>
                <c:pt idx="3677">
                  <c:v>61.283333333333331</c:v>
                </c:pt>
                <c:pt idx="3678">
                  <c:v>61.3</c:v>
                </c:pt>
                <c:pt idx="3679">
                  <c:v>61.316666666666627</c:v>
                </c:pt>
                <c:pt idx="3680">
                  <c:v>61.333333333333336</c:v>
                </c:pt>
                <c:pt idx="3681">
                  <c:v>61.35</c:v>
                </c:pt>
                <c:pt idx="3682">
                  <c:v>61.366666666666632</c:v>
                </c:pt>
                <c:pt idx="3683">
                  <c:v>61.383333333333326</c:v>
                </c:pt>
                <c:pt idx="3684">
                  <c:v>61.4</c:v>
                </c:pt>
                <c:pt idx="3685">
                  <c:v>61.416666666666622</c:v>
                </c:pt>
                <c:pt idx="3686">
                  <c:v>61.43333333333333</c:v>
                </c:pt>
                <c:pt idx="3687">
                  <c:v>61.45</c:v>
                </c:pt>
                <c:pt idx="3688">
                  <c:v>61.466666666666633</c:v>
                </c:pt>
                <c:pt idx="3689">
                  <c:v>61.483333333333334</c:v>
                </c:pt>
                <c:pt idx="3690">
                  <c:v>61.5</c:v>
                </c:pt>
                <c:pt idx="3691">
                  <c:v>61.51666666666663</c:v>
                </c:pt>
                <c:pt idx="3692">
                  <c:v>61.533333333333331</c:v>
                </c:pt>
                <c:pt idx="3693">
                  <c:v>61.55</c:v>
                </c:pt>
                <c:pt idx="3694">
                  <c:v>61.566666666666642</c:v>
                </c:pt>
                <c:pt idx="3695">
                  <c:v>61.583333333333336</c:v>
                </c:pt>
                <c:pt idx="3696">
                  <c:v>61.6</c:v>
                </c:pt>
                <c:pt idx="3697">
                  <c:v>61.616666666666632</c:v>
                </c:pt>
                <c:pt idx="3698">
                  <c:v>61.633333333333333</c:v>
                </c:pt>
                <c:pt idx="3699">
                  <c:v>61.65</c:v>
                </c:pt>
                <c:pt idx="3700">
                  <c:v>61.666666666666636</c:v>
                </c:pt>
                <c:pt idx="3701">
                  <c:v>61.68333333333333</c:v>
                </c:pt>
                <c:pt idx="3702">
                  <c:v>61.7</c:v>
                </c:pt>
                <c:pt idx="3703">
                  <c:v>61.716666666666633</c:v>
                </c:pt>
                <c:pt idx="3704">
                  <c:v>61.733333333333348</c:v>
                </c:pt>
                <c:pt idx="3705">
                  <c:v>61.75</c:v>
                </c:pt>
                <c:pt idx="3706">
                  <c:v>61.766666666666637</c:v>
                </c:pt>
                <c:pt idx="3707">
                  <c:v>61.783333333333331</c:v>
                </c:pt>
                <c:pt idx="3708">
                  <c:v>61.8</c:v>
                </c:pt>
                <c:pt idx="3709">
                  <c:v>61.816666666666627</c:v>
                </c:pt>
                <c:pt idx="3710">
                  <c:v>61.833333333333336</c:v>
                </c:pt>
                <c:pt idx="3711">
                  <c:v>61.85</c:v>
                </c:pt>
                <c:pt idx="3712">
                  <c:v>61.866666666666632</c:v>
                </c:pt>
                <c:pt idx="3713">
                  <c:v>61.883333333333326</c:v>
                </c:pt>
                <c:pt idx="3714">
                  <c:v>61.9</c:v>
                </c:pt>
                <c:pt idx="3715">
                  <c:v>61.916666666666622</c:v>
                </c:pt>
                <c:pt idx="3716">
                  <c:v>61.93333333333333</c:v>
                </c:pt>
                <c:pt idx="3717">
                  <c:v>61.95</c:v>
                </c:pt>
                <c:pt idx="3718">
                  <c:v>61.966666666666633</c:v>
                </c:pt>
                <c:pt idx="3719">
                  <c:v>61.983333333333334</c:v>
                </c:pt>
                <c:pt idx="3720">
                  <c:v>62</c:v>
                </c:pt>
                <c:pt idx="3721">
                  <c:v>62.01666666666663</c:v>
                </c:pt>
                <c:pt idx="3722">
                  <c:v>62.033333333333331</c:v>
                </c:pt>
                <c:pt idx="3723">
                  <c:v>62.05</c:v>
                </c:pt>
                <c:pt idx="3724">
                  <c:v>62.066666666666642</c:v>
                </c:pt>
                <c:pt idx="3725">
                  <c:v>62.083333333333336</c:v>
                </c:pt>
                <c:pt idx="3726">
                  <c:v>62.1</c:v>
                </c:pt>
                <c:pt idx="3727">
                  <c:v>62.116666666666632</c:v>
                </c:pt>
                <c:pt idx="3728">
                  <c:v>62.133333333333333</c:v>
                </c:pt>
                <c:pt idx="3729">
                  <c:v>62.15</c:v>
                </c:pt>
                <c:pt idx="3730">
                  <c:v>62.166666666666636</c:v>
                </c:pt>
                <c:pt idx="3731">
                  <c:v>62.18333333333333</c:v>
                </c:pt>
                <c:pt idx="3732">
                  <c:v>62.2</c:v>
                </c:pt>
                <c:pt idx="3733">
                  <c:v>62.216666666666633</c:v>
                </c:pt>
                <c:pt idx="3734">
                  <c:v>62.233333333333348</c:v>
                </c:pt>
                <c:pt idx="3735">
                  <c:v>62.25</c:v>
                </c:pt>
                <c:pt idx="3736">
                  <c:v>62.266666666666637</c:v>
                </c:pt>
                <c:pt idx="3737">
                  <c:v>62.283333333333331</c:v>
                </c:pt>
                <c:pt idx="3738">
                  <c:v>62.3</c:v>
                </c:pt>
                <c:pt idx="3739">
                  <c:v>62.316666666666627</c:v>
                </c:pt>
                <c:pt idx="3740">
                  <c:v>62.333333333333336</c:v>
                </c:pt>
                <c:pt idx="3741">
                  <c:v>62.35</c:v>
                </c:pt>
                <c:pt idx="3742">
                  <c:v>62.366666666666632</c:v>
                </c:pt>
                <c:pt idx="3743">
                  <c:v>62.383333333333326</c:v>
                </c:pt>
                <c:pt idx="3744">
                  <c:v>62.4</c:v>
                </c:pt>
                <c:pt idx="3745">
                  <c:v>62.416666666666622</c:v>
                </c:pt>
                <c:pt idx="3746">
                  <c:v>62.43333333333333</c:v>
                </c:pt>
                <c:pt idx="3747">
                  <c:v>62.45</c:v>
                </c:pt>
                <c:pt idx="3748">
                  <c:v>62.466666666666633</c:v>
                </c:pt>
                <c:pt idx="3749">
                  <c:v>62.483333333333334</c:v>
                </c:pt>
                <c:pt idx="3750">
                  <c:v>62.5</c:v>
                </c:pt>
                <c:pt idx="3751">
                  <c:v>62.51666666666663</c:v>
                </c:pt>
                <c:pt idx="3752">
                  <c:v>62.533333333333331</c:v>
                </c:pt>
                <c:pt idx="3753">
                  <c:v>62.55</c:v>
                </c:pt>
                <c:pt idx="3754">
                  <c:v>62.566666666666642</c:v>
                </c:pt>
                <c:pt idx="3755">
                  <c:v>62.583333333333336</c:v>
                </c:pt>
                <c:pt idx="3756">
                  <c:v>62.6</c:v>
                </c:pt>
                <c:pt idx="3757">
                  <c:v>62.616666666666632</c:v>
                </c:pt>
                <c:pt idx="3758">
                  <c:v>62.633333333333333</c:v>
                </c:pt>
                <c:pt idx="3759">
                  <c:v>62.65</c:v>
                </c:pt>
                <c:pt idx="3760">
                  <c:v>62.666666666666636</c:v>
                </c:pt>
                <c:pt idx="3761">
                  <c:v>62.68333333333333</c:v>
                </c:pt>
                <c:pt idx="3762">
                  <c:v>62.7</c:v>
                </c:pt>
                <c:pt idx="3763">
                  <c:v>62.716666666666633</c:v>
                </c:pt>
                <c:pt idx="3764">
                  <c:v>62.733333333333348</c:v>
                </c:pt>
                <c:pt idx="3765">
                  <c:v>62.75</c:v>
                </c:pt>
                <c:pt idx="3766">
                  <c:v>62.766666666666637</c:v>
                </c:pt>
                <c:pt idx="3767">
                  <c:v>62.783333333333331</c:v>
                </c:pt>
                <c:pt idx="3768">
                  <c:v>62.8</c:v>
                </c:pt>
                <c:pt idx="3769">
                  <c:v>62.816666666666627</c:v>
                </c:pt>
                <c:pt idx="3770">
                  <c:v>62.833333333333336</c:v>
                </c:pt>
                <c:pt idx="3771">
                  <c:v>62.85</c:v>
                </c:pt>
                <c:pt idx="3772">
                  <c:v>62.866666666666632</c:v>
                </c:pt>
                <c:pt idx="3773">
                  <c:v>62.883333333333326</c:v>
                </c:pt>
                <c:pt idx="3774">
                  <c:v>62.9</c:v>
                </c:pt>
                <c:pt idx="3775">
                  <c:v>62.916666666666622</c:v>
                </c:pt>
                <c:pt idx="3776">
                  <c:v>62.93333333333333</c:v>
                </c:pt>
                <c:pt idx="3777">
                  <c:v>62.95</c:v>
                </c:pt>
                <c:pt idx="3778">
                  <c:v>62.966666666666633</c:v>
                </c:pt>
                <c:pt idx="3779">
                  <c:v>62.983333333333334</c:v>
                </c:pt>
                <c:pt idx="3780">
                  <c:v>63</c:v>
                </c:pt>
                <c:pt idx="3781">
                  <c:v>63.01666666666663</c:v>
                </c:pt>
                <c:pt idx="3782">
                  <c:v>63.033333333333331</c:v>
                </c:pt>
                <c:pt idx="3783">
                  <c:v>63.05</c:v>
                </c:pt>
                <c:pt idx="3784">
                  <c:v>63.066666666666642</c:v>
                </c:pt>
                <c:pt idx="3785">
                  <c:v>63.083333333333336</c:v>
                </c:pt>
                <c:pt idx="3786">
                  <c:v>63.1</c:v>
                </c:pt>
                <c:pt idx="3787">
                  <c:v>63.116666666666632</c:v>
                </c:pt>
                <c:pt idx="3788">
                  <c:v>63.133333333333333</c:v>
                </c:pt>
                <c:pt idx="3789">
                  <c:v>63.15</c:v>
                </c:pt>
                <c:pt idx="3790">
                  <c:v>63.166666666666636</c:v>
                </c:pt>
                <c:pt idx="3791">
                  <c:v>63.18333333333333</c:v>
                </c:pt>
                <c:pt idx="3792">
                  <c:v>63.2</c:v>
                </c:pt>
                <c:pt idx="3793">
                  <c:v>63.216666666666633</c:v>
                </c:pt>
                <c:pt idx="3794">
                  <c:v>63.233333333333348</c:v>
                </c:pt>
                <c:pt idx="3795">
                  <c:v>63.25</c:v>
                </c:pt>
                <c:pt idx="3796">
                  <c:v>63.266666666666637</c:v>
                </c:pt>
                <c:pt idx="3797">
                  <c:v>63.283333333333331</c:v>
                </c:pt>
                <c:pt idx="3798">
                  <c:v>63.3</c:v>
                </c:pt>
                <c:pt idx="3799">
                  <c:v>63.316666666666627</c:v>
                </c:pt>
                <c:pt idx="3800">
                  <c:v>63.333333333333336</c:v>
                </c:pt>
                <c:pt idx="3801">
                  <c:v>63.35</c:v>
                </c:pt>
                <c:pt idx="3802">
                  <c:v>63.366666666666632</c:v>
                </c:pt>
                <c:pt idx="3803">
                  <c:v>63.383333333333326</c:v>
                </c:pt>
                <c:pt idx="3804">
                  <c:v>63.4</c:v>
                </c:pt>
                <c:pt idx="3805">
                  <c:v>63.416666666666622</c:v>
                </c:pt>
                <c:pt idx="3806">
                  <c:v>63.43333333333333</c:v>
                </c:pt>
                <c:pt idx="3807">
                  <c:v>63.45</c:v>
                </c:pt>
                <c:pt idx="3808">
                  <c:v>63.466666666666633</c:v>
                </c:pt>
                <c:pt idx="3809">
                  <c:v>63.483333333333334</c:v>
                </c:pt>
                <c:pt idx="3810">
                  <c:v>63.5</c:v>
                </c:pt>
                <c:pt idx="3811">
                  <c:v>63.51666666666663</c:v>
                </c:pt>
                <c:pt idx="3812">
                  <c:v>63.533333333333331</c:v>
                </c:pt>
                <c:pt idx="3813">
                  <c:v>63.55</c:v>
                </c:pt>
                <c:pt idx="3814">
                  <c:v>63.566666666666642</c:v>
                </c:pt>
                <c:pt idx="3815">
                  <c:v>63.583333333333336</c:v>
                </c:pt>
                <c:pt idx="3816">
                  <c:v>63.6</c:v>
                </c:pt>
                <c:pt idx="3817">
                  <c:v>63.616666666666632</c:v>
                </c:pt>
                <c:pt idx="3818">
                  <c:v>63.633333333333333</c:v>
                </c:pt>
                <c:pt idx="3819">
                  <c:v>63.65</c:v>
                </c:pt>
                <c:pt idx="3820">
                  <c:v>63.666666666666636</c:v>
                </c:pt>
                <c:pt idx="3821">
                  <c:v>63.68333333333333</c:v>
                </c:pt>
                <c:pt idx="3822">
                  <c:v>63.7</c:v>
                </c:pt>
                <c:pt idx="3823">
                  <c:v>63.716666666666633</c:v>
                </c:pt>
                <c:pt idx="3824">
                  <c:v>63.733333333333348</c:v>
                </c:pt>
                <c:pt idx="3825">
                  <c:v>63.75</c:v>
                </c:pt>
                <c:pt idx="3826">
                  <c:v>63.766666666666637</c:v>
                </c:pt>
                <c:pt idx="3827">
                  <c:v>63.783333333333331</c:v>
                </c:pt>
                <c:pt idx="3828">
                  <c:v>63.8</c:v>
                </c:pt>
                <c:pt idx="3829">
                  <c:v>63.816666666666627</c:v>
                </c:pt>
                <c:pt idx="3830">
                  <c:v>63.833333333333336</c:v>
                </c:pt>
                <c:pt idx="3831">
                  <c:v>63.85</c:v>
                </c:pt>
                <c:pt idx="3832">
                  <c:v>63.866666666666632</c:v>
                </c:pt>
                <c:pt idx="3833">
                  <c:v>63.883333333333326</c:v>
                </c:pt>
                <c:pt idx="3834">
                  <c:v>63.9</c:v>
                </c:pt>
                <c:pt idx="3835">
                  <c:v>63.916666666666622</c:v>
                </c:pt>
                <c:pt idx="3836">
                  <c:v>63.93333333333333</c:v>
                </c:pt>
                <c:pt idx="3837">
                  <c:v>63.95</c:v>
                </c:pt>
                <c:pt idx="3838">
                  <c:v>63.966666666666633</c:v>
                </c:pt>
                <c:pt idx="3839">
                  <c:v>63.983333333333334</c:v>
                </c:pt>
                <c:pt idx="3840">
                  <c:v>64</c:v>
                </c:pt>
                <c:pt idx="3841">
                  <c:v>64.016666666666666</c:v>
                </c:pt>
                <c:pt idx="3842">
                  <c:v>64.033333333333303</c:v>
                </c:pt>
                <c:pt idx="3843">
                  <c:v>64.05</c:v>
                </c:pt>
                <c:pt idx="3844">
                  <c:v>64.066666666666663</c:v>
                </c:pt>
                <c:pt idx="3845">
                  <c:v>64.0833333333333</c:v>
                </c:pt>
                <c:pt idx="3846">
                  <c:v>64.099999999999994</c:v>
                </c:pt>
                <c:pt idx="3847">
                  <c:v>64.11666666666666</c:v>
                </c:pt>
                <c:pt idx="3848">
                  <c:v>64.133333333333297</c:v>
                </c:pt>
                <c:pt idx="3849">
                  <c:v>64.149999999999991</c:v>
                </c:pt>
                <c:pt idx="3850">
                  <c:v>64.166666666666671</c:v>
                </c:pt>
                <c:pt idx="3851">
                  <c:v>64.183333333333294</c:v>
                </c:pt>
                <c:pt idx="3852">
                  <c:v>64.2</c:v>
                </c:pt>
                <c:pt idx="3853">
                  <c:v>64.216666666666697</c:v>
                </c:pt>
                <c:pt idx="3854">
                  <c:v>64.233333333333306</c:v>
                </c:pt>
                <c:pt idx="3855">
                  <c:v>64.25</c:v>
                </c:pt>
                <c:pt idx="3856">
                  <c:v>64.266666666666666</c:v>
                </c:pt>
                <c:pt idx="3857">
                  <c:v>64.283333333333303</c:v>
                </c:pt>
                <c:pt idx="3858">
                  <c:v>64.3</c:v>
                </c:pt>
                <c:pt idx="3859">
                  <c:v>64.316666666666663</c:v>
                </c:pt>
                <c:pt idx="3860">
                  <c:v>64.3333333333333</c:v>
                </c:pt>
                <c:pt idx="3861">
                  <c:v>64.349999999999994</c:v>
                </c:pt>
                <c:pt idx="3862">
                  <c:v>64.36666666666666</c:v>
                </c:pt>
                <c:pt idx="3863">
                  <c:v>64.383333333333297</c:v>
                </c:pt>
                <c:pt idx="3864">
                  <c:v>64.400000000000006</c:v>
                </c:pt>
                <c:pt idx="3865">
                  <c:v>64.4166666666667</c:v>
                </c:pt>
                <c:pt idx="3866">
                  <c:v>64.433333333333309</c:v>
                </c:pt>
                <c:pt idx="3867">
                  <c:v>64.45</c:v>
                </c:pt>
                <c:pt idx="3868">
                  <c:v>64.466666666666697</c:v>
                </c:pt>
                <c:pt idx="3869">
                  <c:v>64.483333333333306</c:v>
                </c:pt>
                <c:pt idx="3870">
                  <c:v>64.5</c:v>
                </c:pt>
                <c:pt idx="3871">
                  <c:v>64.516666666666666</c:v>
                </c:pt>
                <c:pt idx="3872">
                  <c:v>64.533333333333303</c:v>
                </c:pt>
                <c:pt idx="3873">
                  <c:v>64.55</c:v>
                </c:pt>
                <c:pt idx="3874">
                  <c:v>64.566666666666663</c:v>
                </c:pt>
                <c:pt idx="3875">
                  <c:v>64.5833333333333</c:v>
                </c:pt>
                <c:pt idx="3876">
                  <c:v>64.599999999999994</c:v>
                </c:pt>
                <c:pt idx="3877">
                  <c:v>64.61666666666666</c:v>
                </c:pt>
                <c:pt idx="3878">
                  <c:v>64.633333333333297</c:v>
                </c:pt>
                <c:pt idx="3879">
                  <c:v>64.649999999999991</c:v>
                </c:pt>
                <c:pt idx="3880">
                  <c:v>64.666666666666671</c:v>
                </c:pt>
                <c:pt idx="3881">
                  <c:v>64.683333333333294</c:v>
                </c:pt>
                <c:pt idx="3882">
                  <c:v>64.7</c:v>
                </c:pt>
                <c:pt idx="3883">
                  <c:v>64.716666666666697</c:v>
                </c:pt>
                <c:pt idx="3884">
                  <c:v>64.733333333333306</c:v>
                </c:pt>
                <c:pt idx="3885">
                  <c:v>64.75</c:v>
                </c:pt>
                <c:pt idx="3886">
                  <c:v>64.766666666666666</c:v>
                </c:pt>
                <c:pt idx="3887">
                  <c:v>64.783333333333303</c:v>
                </c:pt>
                <c:pt idx="3888">
                  <c:v>64.8</c:v>
                </c:pt>
                <c:pt idx="3889">
                  <c:v>64.816666666666663</c:v>
                </c:pt>
                <c:pt idx="3890">
                  <c:v>64.8333333333333</c:v>
                </c:pt>
                <c:pt idx="3891">
                  <c:v>64.849999999999994</c:v>
                </c:pt>
                <c:pt idx="3892">
                  <c:v>64.86666666666666</c:v>
                </c:pt>
                <c:pt idx="3893">
                  <c:v>64.883333333333297</c:v>
                </c:pt>
                <c:pt idx="3894">
                  <c:v>64.900000000000006</c:v>
                </c:pt>
                <c:pt idx="3895">
                  <c:v>64.9166666666667</c:v>
                </c:pt>
                <c:pt idx="3896">
                  <c:v>64.933333333333309</c:v>
                </c:pt>
                <c:pt idx="3897">
                  <c:v>64.95</c:v>
                </c:pt>
                <c:pt idx="3898">
                  <c:v>64.966666666666697</c:v>
                </c:pt>
                <c:pt idx="3899">
                  <c:v>64.983333333333306</c:v>
                </c:pt>
                <c:pt idx="3900">
                  <c:v>65</c:v>
                </c:pt>
                <c:pt idx="3901">
                  <c:v>65.016666666666666</c:v>
                </c:pt>
                <c:pt idx="3902">
                  <c:v>65.033333333333303</c:v>
                </c:pt>
                <c:pt idx="3903">
                  <c:v>65.05</c:v>
                </c:pt>
                <c:pt idx="3904">
                  <c:v>65.066666666666663</c:v>
                </c:pt>
                <c:pt idx="3905">
                  <c:v>65.0833333333333</c:v>
                </c:pt>
                <c:pt idx="3906">
                  <c:v>65.099999999999994</c:v>
                </c:pt>
                <c:pt idx="3907">
                  <c:v>65.11666666666666</c:v>
                </c:pt>
                <c:pt idx="3908">
                  <c:v>65.133333333333297</c:v>
                </c:pt>
                <c:pt idx="3909">
                  <c:v>65.149999999999991</c:v>
                </c:pt>
                <c:pt idx="3910">
                  <c:v>65.166666666666671</c:v>
                </c:pt>
                <c:pt idx="3911">
                  <c:v>65.183333333333294</c:v>
                </c:pt>
                <c:pt idx="3912">
                  <c:v>65.2</c:v>
                </c:pt>
                <c:pt idx="3913">
                  <c:v>65.216666666666697</c:v>
                </c:pt>
                <c:pt idx="3914">
                  <c:v>65.233333333333306</c:v>
                </c:pt>
                <c:pt idx="3915">
                  <c:v>65.25</c:v>
                </c:pt>
                <c:pt idx="3916">
                  <c:v>65.266666666666666</c:v>
                </c:pt>
                <c:pt idx="3917">
                  <c:v>65.283333333333303</c:v>
                </c:pt>
                <c:pt idx="3918">
                  <c:v>65.3</c:v>
                </c:pt>
                <c:pt idx="3919">
                  <c:v>65.316666666666663</c:v>
                </c:pt>
                <c:pt idx="3920">
                  <c:v>65.3333333333333</c:v>
                </c:pt>
                <c:pt idx="3921">
                  <c:v>65.349999999999994</c:v>
                </c:pt>
                <c:pt idx="3922">
                  <c:v>65.36666666666666</c:v>
                </c:pt>
                <c:pt idx="3923">
                  <c:v>65.383333333333297</c:v>
                </c:pt>
                <c:pt idx="3924">
                  <c:v>65.400000000000006</c:v>
                </c:pt>
                <c:pt idx="3925">
                  <c:v>65.4166666666667</c:v>
                </c:pt>
                <c:pt idx="3926">
                  <c:v>65.433333333333309</c:v>
                </c:pt>
                <c:pt idx="3927">
                  <c:v>65.45</c:v>
                </c:pt>
                <c:pt idx="3928">
                  <c:v>65.466666666666697</c:v>
                </c:pt>
                <c:pt idx="3929">
                  <c:v>65.483333333333306</c:v>
                </c:pt>
                <c:pt idx="3930">
                  <c:v>65.5</c:v>
                </c:pt>
                <c:pt idx="3931">
                  <c:v>65.516666666666666</c:v>
                </c:pt>
                <c:pt idx="3932">
                  <c:v>65.533333333333303</c:v>
                </c:pt>
                <c:pt idx="3933">
                  <c:v>65.55</c:v>
                </c:pt>
                <c:pt idx="3934">
                  <c:v>65.566666666666663</c:v>
                </c:pt>
                <c:pt idx="3935">
                  <c:v>65.5833333333333</c:v>
                </c:pt>
                <c:pt idx="3936">
                  <c:v>65.599999999999994</c:v>
                </c:pt>
                <c:pt idx="3937">
                  <c:v>65.61666666666666</c:v>
                </c:pt>
                <c:pt idx="3938">
                  <c:v>65.633333333333297</c:v>
                </c:pt>
                <c:pt idx="3939">
                  <c:v>65.649999999999991</c:v>
                </c:pt>
                <c:pt idx="3940">
                  <c:v>65.666666666666671</c:v>
                </c:pt>
                <c:pt idx="3941">
                  <c:v>65.683333333333294</c:v>
                </c:pt>
                <c:pt idx="3942">
                  <c:v>65.7</c:v>
                </c:pt>
                <c:pt idx="3943">
                  <c:v>65.716666666666697</c:v>
                </c:pt>
                <c:pt idx="3944">
                  <c:v>65.733333333333306</c:v>
                </c:pt>
                <c:pt idx="3945">
                  <c:v>65.75</c:v>
                </c:pt>
                <c:pt idx="3946">
                  <c:v>65.766666666666666</c:v>
                </c:pt>
                <c:pt idx="3947">
                  <c:v>65.783333333333303</c:v>
                </c:pt>
                <c:pt idx="3948">
                  <c:v>65.8</c:v>
                </c:pt>
                <c:pt idx="3949">
                  <c:v>65.816666666666663</c:v>
                </c:pt>
                <c:pt idx="3950">
                  <c:v>65.8333333333333</c:v>
                </c:pt>
                <c:pt idx="3951">
                  <c:v>65.849999999999994</c:v>
                </c:pt>
                <c:pt idx="3952">
                  <c:v>65.86666666666666</c:v>
                </c:pt>
                <c:pt idx="3953">
                  <c:v>65.883333333333297</c:v>
                </c:pt>
                <c:pt idx="3954">
                  <c:v>65.900000000000006</c:v>
                </c:pt>
                <c:pt idx="3955">
                  <c:v>65.9166666666667</c:v>
                </c:pt>
                <c:pt idx="3956">
                  <c:v>65.933333333333309</c:v>
                </c:pt>
                <c:pt idx="3957">
                  <c:v>65.95</c:v>
                </c:pt>
                <c:pt idx="3958">
                  <c:v>65.966666666666697</c:v>
                </c:pt>
                <c:pt idx="3959">
                  <c:v>65.983333333333306</c:v>
                </c:pt>
                <c:pt idx="3960">
                  <c:v>66</c:v>
                </c:pt>
                <c:pt idx="3961">
                  <c:v>66.016666666666666</c:v>
                </c:pt>
                <c:pt idx="3962">
                  <c:v>66.033333333333303</c:v>
                </c:pt>
                <c:pt idx="3963">
                  <c:v>66.05</c:v>
                </c:pt>
                <c:pt idx="3964">
                  <c:v>66.066666666666663</c:v>
                </c:pt>
                <c:pt idx="3965">
                  <c:v>66.0833333333333</c:v>
                </c:pt>
                <c:pt idx="3966">
                  <c:v>66.099999999999994</c:v>
                </c:pt>
                <c:pt idx="3967">
                  <c:v>66.11666666666666</c:v>
                </c:pt>
                <c:pt idx="3968">
                  <c:v>66.133333333333297</c:v>
                </c:pt>
                <c:pt idx="3969">
                  <c:v>66.149999999999991</c:v>
                </c:pt>
                <c:pt idx="3970">
                  <c:v>66.166666666666671</c:v>
                </c:pt>
                <c:pt idx="3971">
                  <c:v>66.183333333333294</c:v>
                </c:pt>
                <c:pt idx="3972">
                  <c:v>66.2</c:v>
                </c:pt>
                <c:pt idx="3973">
                  <c:v>66.216666666666697</c:v>
                </c:pt>
                <c:pt idx="3974">
                  <c:v>66.233333333333306</c:v>
                </c:pt>
                <c:pt idx="3975">
                  <c:v>66.25</c:v>
                </c:pt>
                <c:pt idx="3976">
                  <c:v>66.266666666666666</c:v>
                </c:pt>
                <c:pt idx="3977">
                  <c:v>66.283333333333303</c:v>
                </c:pt>
                <c:pt idx="3978">
                  <c:v>66.3</c:v>
                </c:pt>
                <c:pt idx="3979">
                  <c:v>66.316666666666663</c:v>
                </c:pt>
                <c:pt idx="3980">
                  <c:v>66.3333333333333</c:v>
                </c:pt>
                <c:pt idx="3981">
                  <c:v>66.349999999999994</c:v>
                </c:pt>
                <c:pt idx="3982">
                  <c:v>66.36666666666666</c:v>
                </c:pt>
                <c:pt idx="3983">
                  <c:v>66.383333333333297</c:v>
                </c:pt>
                <c:pt idx="3984">
                  <c:v>66.400000000000006</c:v>
                </c:pt>
                <c:pt idx="3985">
                  <c:v>66.4166666666667</c:v>
                </c:pt>
                <c:pt idx="3986">
                  <c:v>66.433333333333309</c:v>
                </c:pt>
                <c:pt idx="3987">
                  <c:v>66.45</c:v>
                </c:pt>
                <c:pt idx="3988">
                  <c:v>66.466666666666697</c:v>
                </c:pt>
                <c:pt idx="3989">
                  <c:v>66.483333333333306</c:v>
                </c:pt>
                <c:pt idx="3990">
                  <c:v>66.5</c:v>
                </c:pt>
                <c:pt idx="3991">
                  <c:v>66.516666666666666</c:v>
                </c:pt>
                <c:pt idx="3992">
                  <c:v>66.533333333333303</c:v>
                </c:pt>
                <c:pt idx="3993">
                  <c:v>66.55</c:v>
                </c:pt>
                <c:pt idx="3994">
                  <c:v>66.566666666666663</c:v>
                </c:pt>
                <c:pt idx="3995">
                  <c:v>66.5833333333333</c:v>
                </c:pt>
                <c:pt idx="3996">
                  <c:v>66.599999999999994</c:v>
                </c:pt>
                <c:pt idx="3997">
                  <c:v>66.61666666666666</c:v>
                </c:pt>
                <c:pt idx="3998">
                  <c:v>66.633333333333297</c:v>
                </c:pt>
                <c:pt idx="3999">
                  <c:v>66.649999999999991</c:v>
                </c:pt>
                <c:pt idx="4000">
                  <c:v>66.666666666666671</c:v>
                </c:pt>
                <c:pt idx="4001">
                  <c:v>66.683333333333294</c:v>
                </c:pt>
                <c:pt idx="4002">
                  <c:v>66.7</c:v>
                </c:pt>
                <c:pt idx="4003">
                  <c:v>66.716666666666697</c:v>
                </c:pt>
                <c:pt idx="4004">
                  <c:v>66.733333333333306</c:v>
                </c:pt>
                <c:pt idx="4005">
                  <c:v>66.75</c:v>
                </c:pt>
                <c:pt idx="4006">
                  <c:v>66.766666666666666</c:v>
                </c:pt>
                <c:pt idx="4007">
                  <c:v>66.783333333333303</c:v>
                </c:pt>
                <c:pt idx="4008">
                  <c:v>66.8</c:v>
                </c:pt>
                <c:pt idx="4009">
                  <c:v>66.816666666666663</c:v>
                </c:pt>
                <c:pt idx="4010">
                  <c:v>66.8333333333333</c:v>
                </c:pt>
                <c:pt idx="4011">
                  <c:v>66.849999999999994</c:v>
                </c:pt>
                <c:pt idx="4012">
                  <c:v>66.86666666666666</c:v>
                </c:pt>
                <c:pt idx="4013">
                  <c:v>66.883333333333297</c:v>
                </c:pt>
                <c:pt idx="4014">
                  <c:v>66.900000000000006</c:v>
                </c:pt>
                <c:pt idx="4015">
                  <c:v>66.9166666666667</c:v>
                </c:pt>
                <c:pt idx="4016">
                  <c:v>66.933333333333309</c:v>
                </c:pt>
                <c:pt idx="4017">
                  <c:v>66.95</c:v>
                </c:pt>
                <c:pt idx="4018">
                  <c:v>66.966666666666697</c:v>
                </c:pt>
                <c:pt idx="4019">
                  <c:v>66.983333333333306</c:v>
                </c:pt>
                <c:pt idx="4020">
                  <c:v>67</c:v>
                </c:pt>
                <c:pt idx="4021">
                  <c:v>67.016666666666666</c:v>
                </c:pt>
                <c:pt idx="4022">
                  <c:v>67.033333333333303</c:v>
                </c:pt>
                <c:pt idx="4023">
                  <c:v>67.05</c:v>
                </c:pt>
                <c:pt idx="4024">
                  <c:v>67.066666666666663</c:v>
                </c:pt>
                <c:pt idx="4025">
                  <c:v>67.0833333333333</c:v>
                </c:pt>
                <c:pt idx="4026">
                  <c:v>67.099999999999994</c:v>
                </c:pt>
                <c:pt idx="4027">
                  <c:v>67.11666666666666</c:v>
                </c:pt>
                <c:pt idx="4028">
                  <c:v>67.133333333333297</c:v>
                </c:pt>
                <c:pt idx="4029">
                  <c:v>67.149999999999991</c:v>
                </c:pt>
                <c:pt idx="4030">
                  <c:v>67.166666666666671</c:v>
                </c:pt>
                <c:pt idx="4031">
                  <c:v>67.183333333333294</c:v>
                </c:pt>
                <c:pt idx="4032">
                  <c:v>67.2</c:v>
                </c:pt>
                <c:pt idx="4033">
                  <c:v>67.216666666666697</c:v>
                </c:pt>
                <c:pt idx="4034">
                  <c:v>67.233333333333306</c:v>
                </c:pt>
                <c:pt idx="4035">
                  <c:v>67.25</c:v>
                </c:pt>
                <c:pt idx="4036">
                  <c:v>67.266666666666666</c:v>
                </c:pt>
                <c:pt idx="4037">
                  <c:v>67.283333333333303</c:v>
                </c:pt>
                <c:pt idx="4038">
                  <c:v>67.3</c:v>
                </c:pt>
                <c:pt idx="4039">
                  <c:v>67.316666666666663</c:v>
                </c:pt>
                <c:pt idx="4040">
                  <c:v>67.3333333333333</c:v>
                </c:pt>
                <c:pt idx="4041">
                  <c:v>67.349999999999994</c:v>
                </c:pt>
                <c:pt idx="4042">
                  <c:v>67.36666666666666</c:v>
                </c:pt>
                <c:pt idx="4043">
                  <c:v>67.383333333333297</c:v>
                </c:pt>
                <c:pt idx="4044">
                  <c:v>67.400000000000006</c:v>
                </c:pt>
                <c:pt idx="4045">
                  <c:v>67.4166666666667</c:v>
                </c:pt>
                <c:pt idx="4046">
                  <c:v>67.433333333333309</c:v>
                </c:pt>
                <c:pt idx="4047">
                  <c:v>67.45</c:v>
                </c:pt>
                <c:pt idx="4048">
                  <c:v>67.466666666666697</c:v>
                </c:pt>
                <c:pt idx="4049">
                  <c:v>67.483333333333306</c:v>
                </c:pt>
                <c:pt idx="4050">
                  <c:v>67.5</c:v>
                </c:pt>
                <c:pt idx="4051">
                  <c:v>67.516666666666666</c:v>
                </c:pt>
                <c:pt idx="4052">
                  <c:v>67.533333333333303</c:v>
                </c:pt>
                <c:pt idx="4053">
                  <c:v>67.55</c:v>
                </c:pt>
                <c:pt idx="4054">
                  <c:v>67.566666666666663</c:v>
                </c:pt>
                <c:pt idx="4055">
                  <c:v>67.5833333333333</c:v>
                </c:pt>
                <c:pt idx="4056">
                  <c:v>67.599999999999994</c:v>
                </c:pt>
                <c:pt idx="4057">
                  <c:v>67.61666666666666</c:v>
                </c:pt>
                <c:pt idx="4058">
                  <c:v>67.633333333333297</c:v>
                </c:pt>
                <c:pt idx="4059">
                  <c:v>67.649999999999991</c:v>
                </c:pt>
                <c:pt idx="4060">
                  <c:v>67.666666666666671</c:v>
                </c:pt>
                <c:pt idx="4061">
                  <c:v>67.683333333333294</c:v>
                </c:pt>
                <c:pt idx="4062">
                  <c:v>67.7</c:v>
                </c:pt>
                <c:pt idx="4063">
                  <c:v>67.716666666666697</c:v>
                </c:pt>
                <c:pt idx="4064">
                  <c:v>67.733333333333306</c:v>
                </c:pt>
                <c:pt idx="4065">
                  <c:v>67.75</c:v>
                </c:pt>
                <c:pt idx="4066">
                  <c:v>67.766666666666666</c:v>
                </c:pt>
                <c:pt idx="4067">
                  <c:v>67.783333333333303</c:v>
                </c:pt>
                <c:pt idx="4068">
                  <c:v>67.8</c:v>
                </c:pt>
                <c:pt idx="4069">
                  <c:v>67.816666666666663</c:v>
                </c:pt>
                <c:pt idx="4070">
                  <c:v>67.8333333333333</c:v>
                </c:pt>
                <c:pt idx="4071">
                  <c:v>67.849999999999994</c:v>
                </c:pt>
                <c:pt idx="4072">
                  <c:v>67.86666666666666</c:v>
                </c:pt>
                <c:pt idx="4073">
                  <c:v>67.883333333333297</c:v>
                </c:pt>
                <c:pt idx="4074">
                  <c:v>67.900000000000006</c:v>
                </c:pt>
                <c:pt idx="4075">
                  <c:v>67.9166666666667</c:v>
                </c:pt>
                <c:pt idx="4076">
                  <c:v>67.933333333333309</c:v>
                </c:pt>
                <c:pt idx="4077">
                  <c:v>67.95</c:v>
                </c:pt>
                <c:pt idx="4078">
                  <c:v>67.966666666666697</c:v>
                </c:pt>
                <c:pt idx="4079">
                  <c:v>67.983333333333306</c:v>
                </c:pt>
                <c:pt idx="4080">
                  <c:v>68</c:v>
                </c:pt>
                <c:pt idx="4081">
                  <c:v>68.016666666666666</c:v>
                </c:pt>
                <c:pt idx="4082">
                  <c:v>68.033333333333303</c:v>
                </c:pt>
                <c:pt idx="4083">
                  <c:v>68.05</c:v>
                </c:pt>
                <c:pt idx="4084">
                  <c:v>68.066666666666663</c:v>
                </c:pt>
                <c:pt idx="4085">
                  <c:v>68.0833333333333</c:v>
                </c:pt>
                <c:pt idx="4086">
                  <c:v>68.099999999999994</c:v>
                </c:pt>
                <c:pt idx="4087">
                  <c:v>68.11666666666666</c:v>
                </c:pt>
                <c:pt idx="4088">
                  <c:v>68.133333333333297</c:v>
                </c:pt>
                <c:pt idx="4089">
                  <c:v>68.149999999999991</c:v>
                </c:pt>
                <c:pt idx="4090">
                  <c:v>68.166666666666671</c:v>
                </c:pt>
                <c:pt idx="4091">
                  <c:v>68.183333333333294</c:v>
                </c:pt>
                <c:pt idx="4092">
                  <c:v>68.2</c:v>
                </c:pt>
                <c:pt idx="4093">
                  <c:v>68.216666666666697</c:v>
                </c:pt>
                <c:pt idx="4094">
                  <c:v>68.233333333333306</c:v>
                </c:pt>
                <c:pt idx="4095">
                  <c:v>68.25</c:v>
                </c:pt>
                <c:pt idx="4096">
                  <c:v>68.266666666666666</c:v>
                </c:pt>
                <c:pt idx="4097">
                  <c:v>68.283333333333303</c:v>
                </c:pt>
                <c:pt idx="4098">
                  <c:v>68.3</c:v>
                </c:pt>
                <c:pt idx="4099">
                  <c:v>68.316666666666663</c:v>
                </c:pt>
                <c:pt idx="4100">
                  <c:v>68.3333333333333</c:v>
                </c:pt>
                <c:pt idx="4101">
                  <c:v>68.349999999999994</c:v>
                </c:pt>
                <c:pt idx="4102">
                  <c:v>68.36666666666666</c:v>
                </c:pt>
                <c:pt idx="4103">
                  <c:v>68.383333333333297</c:v>
                </c:pt>
                <c:pt idx="4104">
                  <c:v>68.400000000000006</c:v>
                </c:pt>
                <c:pt idx="4105">
                  <c:v>68.4166666666667</c:v>
                </c:pt>
                <c:pt idx="4106">
                  <c:v>68.433333333333309</c:v>
                </c:pt>
                <c:pt idx="4107">
                  <c:v>68.45</c:v>
                </c:pt>
                <c:pt idx="4108">
                  <c:v>68.466666666666697</c:v>
                </c:pt>
                <c:pt idx="4109">
                  <c:v>68.483333333333306</c:v>
                </c:pt>
                <c:pt idx="4110">
                  <c:v>68.5</c:v>
                </c:pt>
                <c:pt idx="4111">
                  <c:v>68.516666666666666</c:v>
                </c:pt>
                <c:pt idx="4112">
                  <c:v>68.533333333333303</c:v>
                </c:pt>
                <c:pt idx="4113">
                  <c:v>68.55</c:v>
                </c:pt>
                <c:pt idx="4114">
                  <c:v>68.566666666666663</c:v>
                </c:pt>
                <c:pt idx="4115">
                  <c:v>68.5833333333333</c:v>
                </c:pt>
                <c:pt idx="4116">
                  <c:v>68.599999999999994</c:v>
                </c:pt>
                <c:pt idx="4117">
                  <c:v>68.61666666666666</c:v>
                </c:pt>
                <c:pt idx="4118">
                  <c:v>68.633333333333297</c:v>
                </c:pt>
                <c:pt idx="4119">
                  <c:v>68.649999999999991</c:v>
                </c:pt>
                <c:pt idx="4120">
                  <c:v>68.666666666666671</c:v>
                </c:pt>
                <c:pt idx="4121">
                  <c:v>68.683333333333294</c:v>
                </c:pt>
                <c:pt idx="4122">
                  <c:v>68.7</c:v>
                </c:pt>
                <c:pt idx="4123">
                  <c:v>68.716666666666697</c:v>
                </c:pt>
                <c:pt idx="4124">
                  <c:v>68.733333333333306</c:v>
                </c:pt>
                <c:pt idx="4125">
                  <c:v>68.75</c:v>
                </c:pt>
                <c:pt idx="4126">
                  <c:v>68.766666666666666</c:v>
                </c:pt>
                <c:pt idx="4127">
                  <c:v>68.783333333333303</c:v>
                </c:pt>
                <c:pt idx="4128">
                  <c:v>68.8</c:v>
                </c:pt>
                <c:pt idx="4129">
                  <c:v>68.816666666666663</c:v>
                </c:pt>
                <c:pt idx="4130">
                  <c:v>68.8333333333333</c:v>
                </c:pt>
                <c:pt idx="4131">
                  <c:v>68.849999999999994</c:v>
                </c:pt>
                <c:pt idx="4132">
                  <c:v>68.86666666666666</c:v>
                </c:pt>
                <c:pt idx="4133">
                  <c:v>68.883333333333297</c:v>
                </c:pt>
                <c:pt idx="4134">
                  <c:v>68.900000000000006</c:v>
                </c:pt>
                <c:pt idx="4135">
                  <c:v>68.9166666666667</c:v>
                </c:pt>
                <c:pt idx="4136">
                  <c:v>68.933333333333309</c:v>
                </c:pt>
                <c:pt idx="4137">
                  <c:v>68.95</c:v>
                </c:pt>
                <c:pt idx="4138">
                  <c:v>68.966666666666697</c:v>
                </c:pt>
                <c:pt idx="4139">
                  <c:v>68.983333333333306</c:v>
                </c:pt>
                <c:pt idx="4140">
                  <c:v>69</c:v>
                </c:pt>
                <c:pt idx="4141">
                  <c:v>69.016666666666666</c:v>
                </c:pt>
                <c:pt idx="4142">
                  <c:v>69.033333333333303</c:v>
                </c:pt>
                <c:pt idx="4143">
                  <c:v>69.05</c:v>
                </c:pt>
                <c:pt idx="4144">
                  <c:v>69.066666666666663</c:v>
                </c:pt>
                <c:pt idx="4145">
                  <c:v>69.0833333333333</c:v>
                </c:pt>
                <c:pt idx="4146">
                  <c:v>69.099999999999994</c:v>
                </c:pt>
                <c:pt idx="4147">
                  <c:v>69.11666666666666</c:v>
                </c:pt>
                <c:pt idx="4148">
                  <c:v>69.133333333333297</c:v>
                </c:pt>
                <c:pt idx="4149">
                  <c:v>69.149999999999991</c:v>
                </c:pt>
                <c:pt idx="4150">
                  <c:v>69.166666666666671</c:v>
                </c:pt>
                <c:pt idx="4151">
                  <c:v>69.183333333333294</c:v>
                </c:pt>
                <c:pt idx="4152">
                  <c:v>69.2</c:v>
                </c:pt>
                <c:pt idx="4153">
                  <c:v>69.216666666666697</c:v>
                </c:pt>
                <c:pt idx="4154">
                  <c:v>69.233333333333306</c:v>
                </c:pt>
                <c:pt idx="4155">
                  <c:v>69.25</c:v>
                </c:pt>
                <c:pt idx="4156">
                  <c:v>69.266666666666666</c:v>
                </c:pt>
                <c:pt idx="4157">
                  <c:v>69.283333333333303</c:v>
                </c:pt>
                <c:pt idx="4158">
                  <c:v>69.3</c:v>
                </c:pt>
                <c:pt idx="4159">
                  <c:v>69.316666666666663</c:v>
                </c:pt>
                <c:pt idx="4160">
                  <c:v>69.3333333333333</c:v>
                </c:pt>
                <c:pt idx="4161">
                  <c:v>69.349999999999994</c:v>
                </c:pt>
                <c:pt idx="4162">
                  <c:v>69.36666666666666</c:v>
                </c:pt>
                <c:pt idx="4163">
                  <c:v>69.383333333333297</c:v>
                </c:pt>
                <c:pt idx="4164">
                  <c:v>69.400000000000006</c:v>
                </c:pt>
                <c:pt idx="4165">
                  <c:v>69.4166666666667</c:v>
                </c:pt>
                <c:pt idx="4166">
                  <c:v>69.433333333333309</c:v>
                </c:pt>
                <c:pt idx="4167">
                  <c:v>69.45</c:v>
                </c:pt>
                <c:pt idx="4168">
                  <c:v>69.466666666666697</c:v>
                </c:pt>
                <c:pt idx="4169">
                  <c:v>69.483333333333306</c:v>
                </c:pt>
                <c:pt idx="4170">
                  <c:v>69.5</c:v>
                </c:pt>
                <c:pt idx="4171">
                  <c:v>69.516666666666666</c:v>
                </c:pt>
                <c:pt idx="4172">
                  <c:v>69.533333333333303</c:v>
                </c:pt>
                <c:pt idx="4173">
                  <c:v>69.55</c:v>
                </c:pt>
                <c:pt idx="4174">
                  <c:v>69.566666666666663</c:v>
                </c:pt>
                <c:pt idx="4175">
                  <c:v>69.5833333333333</c:v>
                </c:pt>
                <c:pt idx="4176">
                  <c:v>69.599999999999994</c:v>
                </c:pt>
                <c:pt idx="4177">
                  <c:v>69.61666666666666</c:v>
                </c:pt>
                <c:pt idx="4178">
                  <c:v>69.633333333333297</c:v>
                </c:pt>
                <c:pt idx="4179">
                  <c:v>69.649999999999991</c:v>
                </c:pt>
                <c:pt idx="4180">
                  <c:v>69.666666666666671</c:v>
                </c:pt>
                <c:pt idx="4181">
                  <c:v>69.683333333333294</c:v>
                </c:pt>
                <c:pt idx="4182">
                  <c:v>69.7</c:v>
                </c:pt>
                <c:pt idx="4183">
                  <c:v>69.716666666666697</c:v>
                </c:pt>
                <c:pt idx="4184">
                  <c:v>69.733333333333306</c:v>
                </c:pt>
                <c:pt idx="4185">
                  <c:v>69.75</c:v>
                </c:pt>
                <c:pt idx="4186">
                  <c:v>69.766666666666666</c:v>
                </c:pt>
                <c:pt idx="4187">
                  <c:v>69.783333333333303</c:v>
                </c:pt>
                <c:pt idx="4188">
                  <c:v>69.8</c:v>
                </c:pt>
                <c:pt idx="4189">
                  <c:v>69.816666666666663</c:v>
                </c:pt>
                <c:pt idx="4190">
                  <c:v>69.8333333333333</c:v>
                </c:pt>
                <c:pt idx="4191">
                  <c:v>69.849999999999994</c:v>
                </c:pt>
                <c:pt idx="4192">
                  <c:v>69.86666666666666</c:v>
                </c:pt>
                <c:pt idx="4193">
                  <c:v>69.883333333333297</c:v>
                </c:pt>
                <c:pt idx="4194">
                  <c:v>69.900000000000006</c:v>
                </c:pt>
                <c:pt idx="4195">
                  <c:v>69.9166666666667</c:v>
                </c:pt>
                <c:pt idx="4196">
                  <c:v>69.933333333333309</c:v>
                </c:pt>
                <c:pt idx="4197">
                  <c:v>69.95</c:v>
                </c:pt>
                <c:pt idx="4198">
                  <c:v>69.966666666666697</c:v>
                </c:pt>
                <c:pt idx="4199">
                  <c:v>69.983333333333306</c:v>
                </c:pt>
                <c:pt idx="4200">
                  <c:v>70</c:v>
                </c:pt>
                <c:pt idx="4201">
                  <c:v>70.016666666666666</c:v>
                </c:pt>
                <c:pt idx="4202">
                  <c:v>70.033333333333303</c:v>
                </c:pt>
                <c:pt idx="4203">
                  <c:v>70.05</c:v>
                </c:pt>
                <c:pt idx="4204">
                  <c:v>70.066666666666663</c:v>
                </c:pt>
                <c:pt idx="4205">
                  <c:v>70.0833333333333</c:v>
                </c:pt>
                <c:pt idx="4206">
                  <c:v>70.099999999999994</c:v>
                </c:pt>
                <c:pt idx="4207">
                  <c:v>70.11666666666666</c:v>
                </c:pt>
                <c:pt idx="4208">
                  <c:v>70.133333333333297</c:v>
                </c:pt>
                <c:pt idx="4209">
                  <c:v>70.149999999999991</c:v>
                </c:pt>
                <c:pt idx="4210">
                  <c:v>70.166666666666671</c:v>
                </c:pt>
                <c:pt idx="4211">
                  <c:v>70.183333333333294</c:v>
                </c:pt>
                <c:pt idx="4212">
                  <c:v>70.2</c:v>
                </c:pt>
                <c:pt idx="4213">
                  <c:v>70.216666666666697</c:v>
                </c:pt>
                <c:pt idx="4214">
                  <c:v>70.233333333333306</c:v>
                </c:pt>
                <c:pt idx="4215">
                  <c:v>70.25</c:v>
                </c:pt>
                <c:pt idx="4216">
                  <c:v>70.266666666666666</c:v>
                </c:pt>
                <c:pt idx="4217">
                  <c:v>70.283333333333303</c:v>
                </c:pt>
                <c:pt idx="4218">
                  <c:v>70.3</c:v>
                </c:pt>
                <c:pt idx="4219">
                  <c:v>70.316666666666663</c:v>
                </c:pt>
                <c:pt idx="4220">
                  <c:v>70.3333333333333</c:v>
                </c:pt>
                <c:pt idx="4221">
                  <c:v>70.349999999999994</c:v>
                </c:pt>
                <c:pt idx="4222">
                  <c:v>70.36666666666666</c:v>
                </c:pt>
                <c:pt idx="4223">
                  <c:v>70.383333333333297</c:v>
                </c:pt>
                <c:pt idx="4224">
                  <c:v>70.400000000000006</c:v>
                </c:pt>
                <c:pt idx="4225">
                  <c:v>70.4166666666667</c:v>
                </c:pt>
                <c:pt idx="4226">
                  <c:v>70.433333333333309</c:v>
                </c:pt>
                <c:pt idx="4227">
                  <c:v>70.45</c:v>
                </c:pt>
                <c:pt idx="4228">
                  <c:v>70.466666666666697</c:v>
                </c:pt>
                <c:pt idx="4229">
                  <c:v>70.483333333333306</c:v>
                </c:pt>
                <c:pt idx="4230">
                  <c:v>70.5</c:v>
                </c:pt>
                <c:pt idx="4231">
                  <c:v>70.516666666666666</c:v>
                </c:pt>
                <c:pt idx="4232">
                  <c:v>70.533333333333303</c:v>
                </c:pt>
                <c:pt idx="4233">
                  <c:v>70.55</c:v>
                </c:pt>
                <c:pt idx="4234">
                  <c:v>70.566666666666663</c:v>
                </c:pt>
                <c:pt idx="4235">
                  <c:v>70.5833333333333</c:v>
                </c:pt>
                <c:pt idx="4236">
                  <c:v>70.599999999999994</c:v>
                </c:pt>
                <c:pt idx="4237">
                  <c:v>70.61666666666666</c:v>
                </c:pt>
                <c:pt idx="4238">
                  <c:v>70.633333333333297</c:v>
                </c:pt>
                <c:pt idx="4239">
                  <c:v>70.649999999999991</c:v>
                </c:pt>
                <c:pt idx="4240">
                  <c:v>70.666666666666671</c:v>
                </c:pt>
                <c:pt idx="4241">
                  <c:v>70.683333333333294</c:v>
                </c:pt>
                <c:pt idx="4242">
                  <c:v>70.7</c:v>
                </c:pt>
                <c:pt idx="4243">
                  <c:v>70.716666666666697</c:v>
                </c:pt>
                <c:pt idx="4244">
                  <c:v>70.733333333333306</c:v>
                </c:pt>
                <c:pt idx="4245">
                  <c:v>70.75</c:v>
                </c:pt>
                <c:pt idx="4246">
                  <c:v>70.766666666666666</c:v>
                </c:pt>
                <c:pt idx="4247">
                  <c:v>70.783333333333303</c:v>
                </c:pt>
                <c:pt idx="4248">
                  <c:v>70.8</c:v>
                </c:pt>
                <c:pt idx="4249">
                  <c:v>70.816666666666663</c:v>
                </c:pt>
                <c:pt idx="4250">
                  <c:v>70.8333333333333</c:v>
                </c:pt>
                <c:pt idx="4251">
                  <c:v>70.849999999999994</c:v>
                </c:pt>
                <c:pt idx="4252">
                  <c:v>70.86666666666666</c:v>
                </c:pt>
                <c:pt idx="4253">
                  <c:v>70.883333333333297</c:v>
                </c:pt>
                <c:pt idx="4254">
                  <c:v>70.900000000000006</c:v>
                </c:pt>
                <c:pt idx="4255">
                  <c:v>70.9166666666667</c:v>
                </c:pt>
                <c:pt idx="4256">
                  <c:v>70.933333333333309</c:v>
                </c:pt>
                <c:pt idx="4257">
                  <c:v>70.95</c:v>
                </c:pt>
                <c:pt idx="4258">
                  <c:v>70.966666666666697</c:v>
                </c:pt>
                <c:pt idx="4259">
                  <c:v>70.983333333333306</c:v>
                </c:pt>
                <c:pt idx="4260">
                  <c:v>71</c:v>
                </c:pt>
                <c:pt idx="4261">
                  <c:v>71.016666666666666</c:v>
                </c:pt>
                <c:pt idx="4262">
                  <c:v>71.033333333333303</c:v>
                </c:pt>
                <c:pt idx="4263">
                  <c:v>71.05</c:v>
                </c:pt>
                <c:pt idx="4264">
                  <c:v>71.066666666666663</c:v>
                </c:pt>
                <c:pt idx="4265">
                  <c:v>71.0833333333333</c:v>
                </c:pt>
                <c:pt idx="4266">
                  <c:v>71.099999999999994</c:v>
                </c:pt>
                <c:pt idx="4267">
                  <c:v>71.11666666666666</c:v>
                </c:pt>
                <c:pt idx="4268">
                  <c:v>71.133333333333297</c:v>
                </c:pt>
                <c:pt idx="4269">
                  <c:v>71.149999999999991</c:v>
                </c:pt>
                <c:pt idx="4270">
                  <c:v>71.166666666666671</c:v>
                </c:pt>
                <c:pt idx="4271">
                  <c:v>71.183333333333294</c:v>
                </c:pt>
                <c:pt idx="4272">
                  <c:v>71.2</c:v>
                </c:pt>
                <c:pt idx="4273">
                  <c:v>71.216666666666697</c:v>
                </c:pt>
                <c:pt idx="4274">
                  <c:v>71.233333333333306</c:v>
                </c:pt>
                <c:pt idx="4275">
                  <c:v>71.25</c:v>
                </c:pt>
                <c:pt idx="4276">
                  <c:v>71.266666666666666</c:v>
                </c:pt>
                <c:pt idx="4277">
                  <c:v>71.283333333333303</c:v>
                </c:pt>
                <c:pt idx="4278">
                  <c:v>71.3</c:v>
                </c:pt>
                <c:pt idx="4279">
                  <c:v>71.316666666666663</c:v>
                </c:pt>
                <c:pt idx="4280">
                  <c:v>71.3333333333333</c:v>
                </c:pt>
                <c:pt idx="4281">
                  <c:v>71.349999999999994</c:v>
                </c:pt>
                <c:pt idx="4282">
                  <c:v>71.36666666666666</c:v>
                </c:pt>
                <c:pt idx="4283">
                  <c:v>71.383333333333297</c:v>
                </c:pt>
                <c:pt idx="4284">
                  <c:v>71.400000000000006</c:v>
                </c:pt>
                <c:pt idx="4285">
                  <c:v>71.4166666666667</c:v>
                </c:pt>
                <c:pt idx="4286">
                  <c:v>71.433333333333309</c:v>
                </c:pt>
                <c:pt idx="4287">
                  <c:v>71.45</c:v>
                </c:pt>
                <c:pt idx="4288">
                  <c:v>71.466666666666697</c:v>
                </c:pt>
                <c:pt idx="4289">
                  <c:v>71.483333333333306</c:v>
                </c:pt>
                <c:pt idx="4290">
                  <c:v>71.5</c:v>
                </c:pt>
                <c:pt idx="4291">
                  <c:v>71.516666666666666</c:v>
                </c:pt>
                <c:pt idx="4292">
                  <c:v>71.533333333333303</c:v>
                </c:pt>
                <c:pt idx="4293">
                  <c:v>71.55</c:v>
                </c:pt>
                <c:pt idx="4294">
                  <c:v>71.566666666666663</c:v>
                </c:pt>
                <c:pt idx="4295">
                  <c:v>71.5833333333333</c:v>
                </c:pt>
                <c:pt idx="4296">
                  <c:v>71.599999999999994</c:v>
                </c:pt>
                <c:pt idx="4297">
                  <c:v>71.61666666666666</c:v>
                </c:pt>
                <c:pt idx="4298">
                  <c:v>71.633333333333297</c:v>
                </c:pt>
                <c:pt idx="4299">
                  <c:v>71.649999999999991</c:v>
                </c:pt>
                <c:pt idx="4300">
                  <c:v>71.666666666666671</c:v>
                </c:pt>
                <c:pt idx="4301">
                  <c:v>71.683333333333294</c:v>
                </c:pt>
                <c:pt idx="4302">
                  <c:v>71.7</c:v>
                </c:pt>
                <c:pt idx="4303">
                  <c:v>71.716666666666697</c:v>
                </c:pt>
                <c:pt idx="4304">
                  <c:v>71.733333333333306</c:v>
                </c:pt>
                <c:pt idx="4305">
                  <c:v>71.75</c:v>
                </c:pt>
                <c:pt idx="4306">
                  <c:v>71.766666666666666</c:v>
                </c:pt>
                <c:pt idx="4307">
                  <c:v>71.783333333333303</c:v>
                </c:pt>
                <c:pt idx="4308">
                  <c:v>71.8</c:v>
                </c:pt>
                <c:pt idx="4309">
                  <c:v>71.816666666666663</c:v>
                </c:pt>
                <c:pt idx="4310">
                  <c:v>71.8333333333333</c:v>
                </c:pt>
                <c:pt idx="4311">
                  <c:v>71.849999999999994</c:v>
                </c:pt>
                <c:pt idx="4312">
                  <c:v>71.86666666666666</c:v>
                </c:pt>
                <c:pt idx="4313">
                  <c:v>71.883333333333297</c:v>
                </c:pt>
                <c:pt idx="4314">
                  <c:v>71.900000000000006</c:v>
                </c:pt>
                <c:pt idx="4315">
                  <c:v>71.9166666666667</c:v>
                </c:pt>
                <c:pt idx="4316">
                  <c:v>71.933333333333309</c:v>
                </c:pt>
                <c:pt idx="4317">
                  <c:v>71.95</c:v>
                </c:pt>
                <c:pt idx="4318">
                  <c:v>71.966666666666697</c:v>
                </c:pt>
                <c:pt idx="4319">
                  <c:v>71.983333333333306</c:v>
                </c:pt>
                <c:pt idx="4320">
                  <c:v>72</c:v>
                </c:pt>
                <c:pt idx="4321">
                  <c:v>72.016666666666666</c:v>
                </c:pt>
                <c:pt idx="4322">
                  <c:v>72.033333333333303</c:v>
                </c:pt>
                <c:pt idx="4323">
                  <c:v>72.05</c:v>
                </c:pt>
                <c:pt idx="4324">
                  <c:v>72.066666666666663</c:v>
                </c:pt>
                <c:pt idx="4325">
                  <c:v>72.0833333333333</c:v>
                </c:pt>
                <c:pt idx="4326">
                  <c:v>72.099999999999994</c:v>
                </c:pt>
                <c:pt idx="4327">
                  <c:v>72.11666666666666</c:v>
                </c:pt>
                <c:pt idx="4328">
                  <c:v>72.133333333333297</c:v>
                </c:pt>
                <c:pt idx="4329">
                  <c:v>72.149999999999991</c:v>
                </c:pt>
                <c:pt idx="4330">
                  <c:v>72.166666666666671</c:v>
                </c:pt>
                <c:pt idx="4331">
                  <c:v>72.183333333333294</c:v>
                </c:pt>
                <c:pt idx="4332">
                  <c:v>72.2</c:v>
                </c:pt>
                <c:pt idx="4333">
                  <c:v>72.216666666666697</c:v>
                </c:pt>
                <c:pt idx="4334">
                  <c:v>72.233333333333306</c:v>
                </c:pt>
                <c:pt idx="4335">
                  <c:v>72.25</c:v>
                </c:pt>
                <c:pt idx="4336">
                  <c:v>72.266666666666666</c:v>
                </c:pt>
                <c:pt idx="4337">
                  <c:v>72.283333333333303</c:v>
                </c:pt>
                <c:pt idx="4338">
                  <c:v>72.3</c:v>
                </c:pt>
                <c:pt idx="4339">
                  <c:v>72.316666666666663</c:v>
                </c:pt>
                <c:pt idx="4340">
                  <c:v>72.3333333333333</c:v>
                </c:pt>
                <c:pt idx="4341">
                  <c:v>72.349999999999994</c:v>
                </c:pt>
                <c:pt idx="4342">
                  <c:v>72.36666666666666</c:v>
                </c:pt>
                <c:pt idx="4343">
                  <c:v>72.383333333333297</c:v>
                </c:pt>
                <c:pt idx="4344">
                  <c:v>72.400000000000006</c:v>
                </c:pt>
                <c:pt idx="4345">
                  <c:v>72.4166666666667</c:v>
                </c:pt>
                <c:pt idx="4346">
                  <c:v>72.433333333333309</c:v>
                </c:pt>
                <c:pt idx="4347">
                  <c:v>72.45</c:v>
                </c:pt>
                <c:pt idx="4348">
                  <c:v>72.466666666666697</c:v>
                </c:pt>
                <c:pt idx="4349">
                  <c:v>72.483333333333306</c:v>
                </c:pt>
                <c:pt idx="4350">
                  <c:v>72.5</c:v>
                </c:pt>
                <c:pt idx="4351">
                  <c:v>72.516666666666666</c:v>
                </c:pt>
                <c:pt idx="4352">
                  <c:v>72.533333333333303</c:v>
                </c:pt>
                <c:pt idx="4353">
                  <c:v>72.55</c:v>
                </c:pt>
                <c:pt idx="4354">
                  <c:v>72.566666666666663</c:v>
                </c:pt>
                <c:pt idx="4355">
                  <c:v>72.5833333333333</c:v>
                </c:pt>
                <c:pt idx="4356">
                  <c:v>72.599999999999994</c:v>
                </c:pt>
                <c:pt idx="4357">
                  <c:v>72.61666666666666</c:v>
                </c:pt>
                <c:pt idx="4358">
                  <c:v>72.633333333333297</c:v>
                </c:pt>
                <c:pt idx="4359">
                  <c:v>72.649999999999991</c:v>
                </c:pt>
                <c:pt idx="4360">
                  <c:v>72.666666666666671</c:v>
                </c:pt>
                <c:pt idx="4361">
                  <c:v>72.683333333333294</c:v>
                </c:pt>
                <c:pt idx="4362">
                  <c:v>72.7</c:v>
                </c:pt>
                <c:pt idx="4363">
                  <c:v>72.716666666666697</c:v>
                </c:pt>
                <c:pt idx="4364">
                  <c:v>72.733333333333306</c:v>
                </c:pt>
                <c:pt idx="4365">
                  <c:v>72.75</c:v>
                </c:pt>
                <c:pt idx="4366">
                  <c:v>72.766666666666666</c:v>
                </c:pt>
                <c:pt idx="4367">
                  <c:v>72.783333333333303</c:v>
                </c:pt>
                <c:pt idx="4368">
                  <c:v>72.8</c:v>
                </c:pt>
                <c:pt idx="4369">
                  <c:v>72.816666666666663</c:v>
                </c:pt>
                <c:pt idx="4370">
                  <c:v>72.8333333333333</c:v>
                </c:pt>
                <c:pt idx="4371">
                  <c:v>72.849999999999994</c:v>
                </c:pt>
                <c:pt idx="4372">
                  <c:v>72.86666666666666</c:v>
                </c:pt>
                <c:pt idx="4373">
                  <c:v>72.883333333333297</c:v>
                </c:pt>
                <c:pt idx="4374">
                  <c:v>72.900000000000006</c:v>
                </c:pt>
                <c:pt idx="4375">
                  <c:v>72.9166666666667</c:v>
                </c:pt>
                <c:pt idx="4376">
                  <c:v>72.933333333333309</c:v>
                </c:pt>
                <c:pt idx="4377">
                  <c:v>72.95</c:v>
                </c:pt>
                <c:pt idx="4378">
                  <c:v>72.966666666666697</c:v>
                </c:pt>
                <c:pt idx="4379">
                  <c:v>72.983333333333306</c:v>
                </c:pt>
                <c:pt idx="4380">
                  <c:v>73</c:v>
                </c:pt>
                <c:pt idx="4381">
                  <c:v>73.016666666666666</c:v>
                </c:pt>
                <c:pt idx="4382">
                  <c:v>73.033333333333303</c:v>
                </c:pt>
                <c:pt idx="4383">
                  <c:v>73.05</c:v>
                </c:pt>
                <c:pt idx="4384">
                  <c:v>73.066666666666663</c:v>
                </c:pt>
                <c:pt idx="4385">
                  <c:v>73.0833333333333</c:v>
                </c:pt>
                <c:pt idx="4386">
                  <c:v>73.099999999999994</c:v>
                </c:pt>
                <c:pt idx="4387">
                  <c:v>73.11666666666666</c:v>
                </c:pt>
                <c:pt idx="4388">
                  <c:v>73.133333333333297</c:v>
                </c:pt>
                <c:pt idx="4389">
                  <c:v>73.149999999999991</c:v>
                </c:pt>
                <c:pt idx="4390">
                  <c:v>73.166666666666671</c:v>
                </c:pt>
                <c:pt idx="4391">
                  <c:v>73.183333333333294</c:v>
                </c:pt>
                <c:pt idx="4392">
                  <c:v>73.2</c:v>
                </c:pt>
                <c:pt idx="4393">
                  <c:v>73.216666666666697</c:v>
                </c:pt>
                <c:pt idx="4394">
                  <c:v>73.233333333333306</c:v>
                </c:pt>
                <c:pt idx="4395">
                  <c:v>73.25</c:v>
                </c:pt>
                <c:pt idx="4396">
                  <c:v>73.266666666666666</c:v>
                </c:pt>
                <c:pt idx="4397">
                  <c:v>73.283333333333303</c:v>
                </c:pt>
                <c:pt idx="4398">
                  <c:v>73.3</c:v>
                </c:pt>
                <c:pt idx="4399">
                  <c:v>73.316666666666663</c:v>
                </c:pt>
                <c:pt idx="4400">
                  <c:v>73.3333333333333</c:v>
                </c:pt>
                <c:pt idx="4401">
                  <c:v>73.349999999999994</c:v>
                </c:pt>
                <c:pt idx="4402">
                  <c:v>73.36666666666666</c:v>
                </c:pt>
                <c:pt idx="4403">
                  <c:v>73.383333333333297</c:v>
                </c:pt>
                <c:pt idx="4404">
                  <c:v>73.400000000000006</c:v>
                </c:pt>
                <c:pt idx="4405">
                  <c:v>73.4166666666667</c:v>
                </c:pt>
                <c:pt idx="4406">
                  <c:v>73.433333333333309</c:v>
                </c:pt>
                <c:pt idx="4407">
                  <c:v>73.45</c:v>
                </c:pt>
                <c:pt idx="4408">
                  <c:v>73.466666666666697</c:v>
                </c:pt>
                <c:pt idx="4409">
                  <c:v>73.483333333333306</c:v>
                </c:pt>
                <c:pt idx="4410">
                  <c:v>73.5</c:v>
                </c:pt>
                <c:pt idx="4411">
                  <c:v>73.516666666666666</c:v>
                </c:pt>
                <c:pt idx="4412">
                  <c:v>73.533333333333303</c:v>
                </c:pt>
                <c:pt idx="4413">
                  <c:v>73.55</c:v>
                </c:pt>
                <c:pt idx="4414">
                  <c:v>73.566666666666663</c:v>
                </c:pt>
                <c:pt idx="4415">
                  <c:v>73.5833333333333</c:v>
                </c:pt>
                <c:pt idx="4416">
                  <c:v>73.599999999999994</c:v>
                </c:pt>
                <c:pt idx="4417">
                  <c:v>73.61666666666666</c:v>
                </c:pt>
                <c:pt idx="4418">
                  <c:v>73.633333333333297</c:v>
                </c:pt>
                <c:pt idx="4419">
                  <c:v>73.649999999999991</c:v>
                </c:pt>
                <c:pt idx="4420">
                  <c:v>73.666666666666671</c:v>
                </c:pt>
                <c:pt idx="4421">
                  <c:v>73.683333333333294</c:v>
                </c:pt>
                <c:pt idx="4422">
                  <c:v>73.7</c:v>
                </c:pt>
                <c:pt idx="4423">
                  <c:v>73.716666666666697</c:v>
                </c:pt>
                <c:pt idx="4424">
                  <c:v>73.733333333333306</c:v>
                </c:pt>
                <c:pt idx="4425">
                  <c:v>73.75</c:v>
                </c:pt>
                <c:pt idx="4426">
                  <c:v>73.766666666666666</c:v>
                </c:pt>
                <c:pt idx="4427">
                  <c:v>73.783333333333303</c:v>
                </c:pt>
                <c:pt idx="4428">
                  <c:v>73.8</c:v>
                </c:pt>
                <c:pt idx="4429">
                  <c:v>73.816666666666663</c:v>
                </c:pt>
                <c:pt idx="4430">
                  <c:v>73.8333333333333</c:v>
                </c:pt>
                <c:pt idx="4431">
                  <c:v>73.849999999999994</c:v>
                </c:pt>
                <c:pt idx="4432">
                  <c:v>73.86666666666666</c:v>
                </c:pt>
                <c:pt idx="4433">
                  <c:v>73.883333333333297</c:v>
                </c:pt>
                <c:pt idx="4434">
                  <c:v>73.900000000000006</c:v>
                </c:pt>
                <c:pt idx="4435">
                  <c:v>73.9166666666667</c:v>
                </c:pt>
                <c:pt idx="4436">
                  <c:v>73.933333333333309</c:v>
                </c:pt>
                <c:pt idx="4437">
                  <c:v>73.95</c:v>
                </c:pt>
                <c:pt idx="4438">
                  <c:v>73.966666666666697</c:v>
                </c:pt>
                <c:pt idx="4439">
                  <c:v>73.983333333333306</c:v>
                </c:pt>
                <c:pt idx="4440">
                  <c:v>74</c:v>
                </c:pt>
                <c:pt idx="4441">
                  <c:v>74.016666666666666</c:v>
                </c:pt>
                <c:pt idx="4442">
                  <c:v>74.033333333333303</c:v>
                </c:pt>
                <c:pt idx="4443">
                  <c:v>74.05</c:v>
                </c:pt>
                <c:pt idx="4444">
                  <c:v>74.066666666666663</c:v>
                </c:pt>
                <c:pt idx="4445">
                  <c:v>74.0833333333333</c:v>
                </c:pt>
                <c:pt idx="4446">
                  <c:v>74.099999999999994</c:v>
                </c:pt>
                <c:pt idx="4447">
                  <c:v>74.11666666666666</c:v>
                </c:pt>
                <c:pt idx="4448">
                  <c:v>74.133333333333297</c:v>
                </c:pt>
                <c:pt idx="4449">
                  <c:v>74.149999999999991</c:v>
                </c:pt>
                <c:pt idx="4450">
                  <c:v>74.166666666666671</c:v>
                </c:pt>
                <c:pt idx="4451">
                  <c:v>74.183333333333294</c:v>
                </c:pt>
                <c:pt idx="4452">
                  <c:v>74.2</c:v>
                </c:pt>
                <c:pt idx="4453">
                  <c:v>74.216666666666697</c:v>
                </c:pt>
                <c:pt idx="4454">
                  <c:v>74.233333333333306</c:v>
                </c:pt>
                <c:pt idx="4455">
                  <c:v>74.25</c:v>
                </c:pt>
                <c:pt idx="4456">
                  <c:v>74.266666666666666</c:v>
                </c:pt>
                <c:pt idx="4457">
                  <c:v>74.283333333333303</c:v>
                </c:pt>
                <c:pt idx="4458">
                  <c:v>74.3</c:v>
                </c:pt>
                <c:pt idx="4459">
                  <c:v>74.316666666666663</c:v>
                </c:pt>
                <c:pt idx="4460">
                  <c:v>74.3333333333333</c:v>
                </c:pt>
                <c:pt idx="4461">
                  <c:v>74.349999999999994</c:v>
                </c:pt>
                <c:pt idx="4462">
                  <c:v>74.36666666666666</c:v>
                </c:pt>
                <c:pt idx="4463">
                  <c:v>74.383333333333297</c:v>
                </c:pt>
                <c:pt idx="4464">
                  <c:v>74.400000000000006</c:v>
                </c:pt>
                <c:pt idx="4465">
                  <c:v>74.4166666666667</c:v>
                </c:pt>
                <c:pt idx="4466">
                  <c:v>74.433333333333309</c:v>
                </c:pt>
                <c:pt idx="4467">
                  <c:v>74.45</c:v>
                </c:pt>
                <c:pt idx="4468">
                  <c:v>74.466666666666697</c:v>
                </c:pt>
                <c:pt idx="4469">
                  <c:v>74.483333333333306</c:v>
                </c:pt>
                <c:pt idx="4470">
                  <c:v>74.5</c:v>
                </c:pt>
                <c:pt idx="4471">
                  <c:v>74.516666666666666</c:v>
                </c:pt>
                <c:pt idx="4472">
                  <c:v>74.533333333333303</c:v>
                </c:pt>
                <c:pt idx="4473">
                  <c:v>74.55</c:v>
                </c:pt>
                <c:pt idx="4474">
                  <c:v>74.566666666666663</c:v>
                </c:pt>
                <c:pt idx="4475">
                  <c:v>74.5833333333333</c:v>
                </c:pt>
                <c:pt idx="4476">
                  <c:v>74.599999999999994</c:v>
                </c:pt>
                <c:pt idx="4477">
                  <c:v>74.61666666666666</c:v>
                </c:pt>
                <c:pt idx="4478">
                  <c:v>74.633333333333297</c:v>
                </c:pt>
                <c:pt idx="4479">
                  <c:v>74.649999999999991</c:v>
                </c:pt>
                <c:pt idx="4480">
                  <c:v>74.666666666666671</c:v>
                </c:pt>
                <c:pt idx="4481">
                  <c:v>74.683333333333294</c:v>
                </c:pt>
                <c:pt idx="4482">
                  <c:v>74.7</c:v>
                </c:pt>
                <c:pt idx="4483">
                  <c:v>74.716666666666697</c:v>
                </c:pt>
                <c:pt idx="4484">
                  <c:v>74.733333333333306</c:v>
                </c:pt>
                <c:pt idx="4485">
                  <c:v>74.75</c:v>
                </c:pt>
                <c:pt idx="4486">
                  <c:v>74.766666666666666</c:v>
                </c:pt>
                <c:pt idx="4487">
                  <c:v>74.783333333333303</c:v>
                </c:pt>
                <c:pt idx="4488">
                  <c:v>74.8</c:v>
                </c:pt>
                <c:pt idx="4489">
                  <c:v>74.816666666666663</c:v>
                </c:pt>
                <c:pt idx="4490">
                  <c:v>74.8333333333333</c:v>
                </c:pt>
                <c:pt idx="4491">
                  <c:v>74.849999999999994</c:v>
                </c:pt>
                <c:pt idx="4492">
                  <c:v>74.86666666666666</c:v>
                </c:pt>
                <c:pt idx="4493">
                  <c:v>74.883333333333297</c:v>
                </c:pt>
                <c:pt idx="4494">
                  <c:v>74.900000000000006</c:v>
                </c:pt>
                <c:pt idx="4495">
                  <c:v>74.9166666666667</c:v>
                </c:pt>
                <c:pt idx="4496">
                  <c:v>74.933333333333309</c:v>
                </c:pt>
                <c:pt idx="4497">
                  <c:v>74.95</c:v>
                </c:pt>
                <c:pt idx="4498">
                  <c:v>74.966666666666697</c:v>
                </c:pt>
                <c:pt idx="4499">
                  <c:v>74.983333333333306</c:v>
                </c:pt>
                <c:pt idx="4500">
                  <c:v>75</c:v>
                </c:pt>
                <c:pt idx="4501">
                  <c:v>75.016666666666666</c:v>
                </c:pt>
                <c:pt idx="4502">
                  <c:v>75.033333333333303</c:v>
                </c:pt>
                <c:pt idx="4503">
                  <c:v>75.05</c:v>
                </c:pt>
                <c:pt idx="4504">
                  <c:v>75.066666666666663</c:v>
                </c:pt>
                <c:pt idx="4505">
                  <c:v>75.0833333333333</c:v>
                </c:pt>
                <c:pt idx="4506">
                  <c:v>75.099999999999994</c:v>
                </c:pt>
                <c:pt idx="4507">
                  <c:v>75.11666666666666</c:v>
                </c:pt>
                <c:pt idx="4508">
                  <c:v>75.133333333333297</c:v>
                </c:pt>
                <c:pt idx="4509">
                  <c:v>75.149999999999991</c:v>
                </c:pt>
                <c:pt idx="4510">
                  <c:v>75.166666666666671</c:v>
                </c:pt>
                <c:pt idx="4511">
                  <c:v>75.183333333333294</c:v>
                </c:pt>
                <c:pt idx="4512">
                  <c:v>75.2</c:v>
                </c:pt>
                <c:pt idx="4513">
                  <c:v>75.216666666666697</c:v>
                </c:pt>
                <c:pt idx="4514">
                  <c:v>75.233333333333306</c:v>
                </c:pt>
                <c:pt idx="4515">
                  <c:v>75.25</c:v>
                </c:pt>
                <c:pt idx="4516">
                  <c:v>75.266666666666666</c:v>
                </c:pt>
                <c:pt idx="4517">
                  <c:v>75.283333333333303</c:v>
                </c:pt>
                <c:pt idx="4518">
                  <c:v>75.3</c:v>
                </c:pt>
                <c:pt idx="4519">
                  <c:v>75.316666666666663</c:v>
                </c:pt>
                <c:pt idx="4520">
                  <c:v>75.3333333333333</c:v>
                </c:pt>
                <c:pt idx="4521">
                  <c:v>75.349999999999994</c:v>
                </c:pt>
                <c:pt idx="4522">
                  <c:v>75.36666666666666</c:v>
                </c:pt>
                <c:pt idx="4523">
                  <c:v>75.383333333333297</c:v>
                </c:pt>
                <c:pt idx="4524">
                  <c:v>75.400000000000006</c:v>
                </c:pt>
                <c:pt idx="4525">
                  <c:v>75.4166666666667</c:v>
                </c:pt>
                <c:pt idx="4526">
                  <c:v>75.433333333333309</c:v>
                </c:pt>
                <c:pt idx="4527">
                  <c:v>75.45</c:v>
                </c:pt>
                <c:pt idx="4528">
                  <c:v>75.466666666666697</c:v>
                </c:pt>
                <c:pt idx="4529">
                  <c:v>75.483333333333306</c:v>
                </c:pt>
                <c:pt idx="4530">
                  <c:v>75.5</c:v>
                </c:pt>
                <c:pt idx="4531">
                  <c:v>75.516666666666666</c:v>
                </c:pt>
                <c:pt idx="4532">
                  <c:v>75.533333333333303</c:v>
                </c:pt>
                <c:pt idx="4533">
                  <c:v>75.55</c:v>
                </c:pt>
                <c:pt idx="4534">
                  <c:v>75.566666666666663</c:v>
                </c:pt>
                <c:pt idx="4535">
                  <c:v>75.5833333333333</c:v>
                </c:pt>
                <c:pt idx="4536">
                  <c:v>75.599999999999994</c:v>
                </c:pt>
                <c:pt idx="4537">
                  <c:v>75.61666666666666</c:v>
                </c:pt>
                <c:pt idx="4538">
                  <c:v>75.633333333333297</c:v>
                </c:pt>
                <c:pt idx="4539">
                  <c:v>75.649999999999991</c:v>
                </c:pt>
                <c:pt idx="4540">
                  <c:v>75.666666666666671</c:v>
                </c:pt>
                <c:pt idx="4541">
                  <c:v>75.683333333333294</c:v>
                </c:pt>
                <c:pt idx="4542">
                  <c:v>75.7</c:v>
                </c:pt>
                <c:pt idx="4543">
                  <c:v>75.716666666666697</c:v>
                </c:pt>
                <c:pt idx="4544">
                  <c:v>75.733333333333306</c:v>
                </c:pt>
                <c:pt idx="4545">
                  <c:v>75.75</c:v>
                </c:pt>
                <c:pt idx="4546">
                  <c:v>75.766666666666666</c:v>
                </c:pt>
                <c:pt idx="4547">
                  <c:v>75.783333333333303</c:v>
                </c:pt>
                <c:pt idx="4548">
                  <c:v>75.8</c:v>
                </c:pt>
                <c:pt idx="4549">
                  <c:v>75.816666666666663</c:v>
                </c:pt>
                <c:pt idx="4550">
                  <c:v>75.8333333333333</c:v>
                </c:pt>
                <c:pt idx="4551">
                  <c:v>75.849999999999994</c:v>
                </c:pt>
                <c:pt idx="4552">
                  <c:v>75.86666666666666</c:v>
                </c:pt>
                <c:pt idx="4553">
                  <c:v>75.883333333333297</c:v>
                </c:pt>
                <c:pt idx="4554">
                  <c:v>75.900000000000006</c:v>
                </c:pt>
                <c:pt idx="4555">
                  <c:v>75.9166666666667</c:v>
                </c:pt>
                <c:pt idx="4556">
                  <c:v>75.933333333333309</c:v>
                </c:pt>
                <c:pt idx="4557">
                  <c:v>75.95</c:v>
                </c:pt>
                <c:pt idx="4558">
                  <c:v>75.966666666666697</c:v>
                </c:pt>
                <c:pt idx="4559">
                  <c:v>75.983333333333306</c:v>
                </c:pt>
                <c:pt idx="4560">
                  <c:v>76</c:v>
                </c:pt>
                <c:pt idx="4561">
                  <c:v>76.016666666666666</c:v>
                </c:pt>
                <c:pt idx="4562">
                  <c:v>76.033333333333303</c:v>
                </c:pt>
                <c:pt idx="4563">
                  <c:v>76.05</c:v>
                </c:pt>
                <c:pt idx="4564">
                  <c:v>76.066666666666663</c:v>
                </c:pt>
                <c:pt idx="4565">
                  <c:v>76.0833333333333</c:v>
                </c:pt>
                <c:pt idx="4566">
                  <c:v>76.099999999999994</c:v>
                </c:pt>
                <c:pt idx="4567">
                  <c:v>76.11666666666666</c:v>
                </c:pt>
                <c:pt idx="4568">
                  <c:v>76.133333333333297</c:v>
                </c:pt>
                <c:pt idx="4569">
                  <c:v>76.149999999999991</c:v>
                </c:pt>
                <c:pt idx="4570">
                  <c:v>76.166666666666671</c:v>
                </c:pt>
                <c:pt idx="4571">
                  <c:v>76.183333333333294</c:v>
                </c:pt>
                <c:pt idx="4572">
                  <c:v>76.2</c:v>
                </c:pt>
                <c:pt idx="4573">
                  <c:v>76.216666666666697</c:v>
                </c:pt>
                <c:pt idx="4574">
                  <c:v>76.233333333333306</c:v>
                </c:pt>
                <c:pt idx="4575">
                  <c:v>76.25</c:v>
                </c:pt>
                <c:pt idx="4576">
                  <c:v>76.266666666666666</c:v>
                </c:pt>
                <c:pt idx="4577">
                  <c:v>76.283333333333303</c:v>
                </c:pt>
                <c:pt idx="4578">
                  <c:v>76.3</c:v>
                </c:pt>
                <c:pt idx="4579">
                  <c:v>76.316666666666663</c:v>
                </c:pt>
                <c:pt idx="4580">
                  <c:v>76.3333333333333</c:v>
                </c:pt>
                <c:pt idx="4581">
                  <c:v>76.349999999999994</c:v>
                </c:pt>
                <c:pt idx="4582">
                  <c:v>76.36666666666666</c:v>
                </c:pt>
                <c:pt idx="4583">
                  <c:v>76.383333333333297</c:v>
                </c:pt>
                <c:pt idx="4584">
                  <c:v>76.400000000000006</c:v>
                </c:pt>
                <c:pt idx="4585">
                  <c:v>76.4166666666667</c:v>
                </c:pt>
                <c:pt idx="4586">
                  <c:v>76.433333333333309</c:v>
                </c:pt>
                <c:pt idx="4587">
                  <c:v>76.45</c:v>
                </c:pt>
                <c:pt idx="4588">
                  <c:v>76.466666666666697</c:v>
                </c:pt>
                <c:pt idx="4589">
                  <c:v>76.483333333333306</c:v>
                </c:pt>
                <c:pt idx="4590">
                  <c:v>76.5</c:v>
                </c:pt>
                <c:pt idx="4591">
                  <c:v>76.516666666666666</c:v>
                </c:pt>
                <c:pt idx="4592">
                  <c:v>76.533333333333303</c:v>
                </c:pt>
                <c:pt idx="4593">
                  <c:v>76.55</c:v>
                </c:pt>
                <c:pt idx="4594">
                  <c:v>76.566666666666663</c:v>
                </c:pt>
                <c:pt idx="4595">
                  <c:v>76.5833333333333</c:v>
                </c:pt>
                <c:pt idx="4596">
                  <c:v>76.599999999999994</c:v>
                </c:pt>
                <c:pt idx="4597">
                  <c:v>76.61666666666666</c:v>
                </c:pt>
                <c:pt idx="4598">
                  <c:v>76.633333333333297</c:v>
                </c:pt>
                <c:pt idx="4599">
                  <c:v>76.649999999999991</c:v>
                </c:pt>
                <c:pt idx="4600">
                  <c:v>76.666666666666671</c:v>
                </c:pt>
                <c:pt idx="4601">
                  <c:v>76.683333333333294</c:v>
                </c:pt>
                <c:pt idx="4602">
                  <c:v>76.7</c:v>
                </c:pt>
                <c:pt idx="4603">
                  <c:v>76.716666666666697</c:v>
                </c:pt>
                <c:pt idx="4604">
                  <c:v>76.733333333333306</c:v>
                </c:pt>
                <c:pt idx="4605">
                  <c:v>76.75</c:v>
                </c:pt>
                <c:pt idx="4606">
                  <c:v>76.766666666666666</c:v>
                </c:pt>
                <c:pt idx="4607">
                  <c:v>76.783333333333303</c:v>
                </c:pt>
                <c:pt idx="4608">
                  <c:v>76.8</c:v>
                </c:pt>
                <c:pt idx="4609">
                  <c:v>76.816666666666663</c:v>
                </c:pt>
                <c:pt idx="4610">
                  <c:v>76.8333333333333</c:v>
                </c:pt>
                <c:pt idx="4611">
                  <c:v>76.849999999999994</c:v>
                </c:pt>
                <c:pt idx="4612">
                  <c:v>76.86666666666666</c:v>
                </c:pt>
                <c:pt idx="4613">
                  <c:v>76.883333333333297</c:v>
                </c:pt>
                <c:pt idx="4614">
                  <c:v>76.900000000000006</c:v>
                </c:pt>
                <c:pt idx="4615">
                  <c:v>76.9166666666667</c:v>
                </c:pt>
                <c:pt idx="4616">
                  <c:v>76.933333333333309</c:v>
                </c:pt>
                <c:pt idx="4617">
                  <c:v>76.95</c:v>
                </c:pt>
                <c:pt idx="4618">
                  <c:v>76.966666666666697</c:v>
                </c:pt>
                <c:pt idx="4619">
                  <c:v>76.983333333333306</c:v>
                </c:pt>
                <c:pt idx="4620">
                  <c:v>77</c:v>
                </c:pt>
                <c:pt idx="4621">
                  <c:v>77.016666666666666</c:v>
                </c:pt>
                <c:pt idx="4622">
                  <c:v>77.033333333333303</c:v>
                </c:pt>
                <c:pt idx="4623">
                  <c:v>77.05</c:v>
                </c:pt>
                <c:pt idx="4624">
                  <c:v>77.066666666666663</c:v>
                </c:pt>
                <c:pt idx="4625">
                  <c:v>77.0833333333333</c:v>
                </c:pt>
                <c:pt idx="4626">
                  <c:v>77.099999999999994</c:v>
                </c:pt>
                <c:pt idx="4627">
                  <c:v>77.11666666666666</c:v>
                </c:pt>
                <c:pt idx="4628">
                  <c:v>77.133333333333297</c:v>
                </c:pt>
                <c:pt idx="4629">
                  <c:v>77.149999999999991</c:v>
                </c:pt>
                <c:pt idx="4630">
                  <c:v>77.166666666666671</c:v>
                </c:pt>
                <c:pt idx="4631">
                  <c:v>77.183333333333294</c:v>
                </c:pt>
                <c:pt idx="4632">
                  <c:v>77.2</c:v>
                </c:pt>
                <c:pt idx="4633">
                  <c:v>77.216666666666697</c:v>
                </c:pt>
                <c:pt idx="4634">
                  <c:v>77.233333333333306</c:v>
                </c:pt>
                <c:pt idx="4635">
                  <c:v>77.25</c:v>
                </c:pt>
                <c:pt idx="4636">
                  <c:v>77.266666666666666</c:v>
                </c:pt>
                <c:pt idx="4637">
                  <c:v>77.283333333333303</c:v>
                </c:pt>
                <c:pt idx="4638">
                  <c:v>77.3</c:v>
                </c:pt>
                <c:pt idx="4639">
                  <c:v>77.316666666666663</c:v>
                </c:pt>
                <c:pt idx="4640">
                  <c:v>77.3333333333333</c:v>
                </c:pt>
                <c:pt idx="4641">
                  <c:v>77.349999999999994</c:v>
                </c:pt>
                <c:pt idx="4642">
                  <c:v>77.36666666666666</c:v>
                </c:pt>
                <c:pt idx="4643">
                  <c:v>77.383333333333297</c:v>
                </c:pt>
                <c:pt idx="4644">
                  <c:v>77.400000000000006</c:v>
                </c:pt>
                <c:pt idx="4645">
                  <c:v>77.4166666666667</c:v>
                </c:pt>
                <c:pt idx="4646">
                  <c:v>77.433333333333309</c:v>
                </c:pt>
                <c:pt idx="4647">
                  <c:v>77.45</c:v>
                </c:pt>
                <c:pt idx="4648">
                  <c:v>77.466666666666697</c:v>
                </c:pt>
                <c:pt idx="4649">
                  <c:v>77.483333333333306</c:v>
                </c:pt>
                <c:pt idx="4650">
                  <c:v>77.5</c:v>
                </c:pt>
                <c:pt idx="4651">
                  <c:v>77.516666666666666</c:v>
                </c:pt>
                <c:pt idx="4652">
                  <c:v>77.533333333333303</c:v>
                </c:pt>
                <c:pt idx="4653">
                  <c:v>77.55</c:v>
                </c:pt>
                <c:pt idx="4654">
                  <c:v>77.566666666666663</c:v>
                </c:pt>
                <c:pt idx="4655">
                  <c:v>77.5833333333333</c:v>
                </c:pt>
                <c:pt idx="4656">
                  <c:v>77.599999999999994</c:v>
                </c:pt>
                <c:pt idx="4657">
                  <c:v>77.61666666666666</c:v>
                </c:pt>
                <c:pt idx="4658">
                  <c:v>77.633333333333297</c:v>
                </c:pt>
                <c:pt idx="4659">
                  <c:v>77.649999999999991</c:v>
                </c:pt>
                <c:pt idx="4660">
                  <c:v>77.666666666666671</c:v>
                </c:pt>
                <c:pt idx="4661">
                  <c:v>77.683333333333294</c:v>
                </c:pt>
                <c:pt idx="4662">
                  <c:v>77.7</c:v>
                </c:pt>
                <c:pt idx="4663">
                  <c:v>77.716666666666697</c:v>
                </c:pt>
                <c:pt idx="4664">
                  <c:v>77.733333333333306</c:v>
                </c:pt>
                <c:pt idx="4665">
                  <c:v>77.75</c:v>
                </c:pt>
                <c:pt idx="4666">
                  <c:v>77.766666666666666</c:v>
                </c:pt>
                <c:pt idx="4667">
                  <c:v>77.783333333333303</c:v>
                </c:pt>
                <c:pt idx="4668">
                  <c:v>77.8</c:v>
                </c:pt>
                <c:pt idx="4669">
                  <c:v>77.816666666666663</c:v>
                </c:pt>
                <c:pt idx="4670">
                  <c:v>77.8333333333333</c:v>
                </c:pt>
                <c:pt idx="4671">
                  <c:v>77.849999999999994</c:v>
                </c:pt>
                <c:pt idx="4672">
                  <c:v>77.86666666666666</c:v>
                </c:pt>
                <c:pt idx="4673">
                  <c:v>77.883333333333297</c:v>
                </c:pt>
                <c:pt idx="4674">
                  <c:v>77.900000000000006</c:v>
                </c:pt>
                <c:pt idx="4675">
                  <c:v>77.9166666666667</c:v>
                </c:pt>
                <c:pt idx="4676">
                  <c:v>77.933333333333309</c:v>
                </c:pt>
                <c:pt idx="4677">
                  <c:v>77.95</c:v>
                </c:pt>
                <c:pt idx="4678">
                  <c:v>77.966666666666697</c:v>
                </c:pt>
                <c:pt idx="4679">
                  <c:v>77.983333333333306</c:v>
                </c:pt>
                <c:pt idx="4680">
                  <c:v>78</c:v>
                </c:pt>
                <c:pt idx="4681">
                  <c:v>78.016666666666666</c:v>
                </c:pt>
                <c:pt idx="4682">
                  <c:v>78.033333333333303</c:v>
                </c:pt>
                <c:pt idx="4683">
                  <c:v>78.05</c:v>
                </c:pt>
                <c:pt idx="4684">
                  <c:v>78.066666666666663</c:v>
                </c:pt>
                <c:pt idx="4685">
                  <c:v>78.0833333333333</c:v>
                </c:pt>
                <c:pt idx="4686">
                  <c:v>78.099999999999994</c:v>
                </c:pt>
                <c:pt idx="4687">
                  <c:v>78.11666666666666</c:v>
                </c:pt>
                <c:pt idx="4688">
                  <c:v>78.133333333333297</c:v>
                </c:pt>
                <c:pt idx="4689">
                  <c:v>78.149999999999991</c:v>
                </c:pt>
                <c:pt idx="4690">
                  <c:v>78.166666666666671</c:v>
                </c:pt>
                <c:pt idx="4691">
                  <c:v>78.183333333333294</c:v>
                </c:pt>
                <c:pt idx="4692">
                  <c:v>78.2</c:v>
                </c:pt>
                <c:pt idx="4693">
                  <c:v>78.216666666666697</c:v>
                </c:pt>
                <c:pt idx="4694">
                  <c:v>78.233333333333306</c:v>
                </c:pt>
                <c:pt idx="4695">
                  <c:v>78.25</c:v>
                </c:pt>
                <c:pt idx="4696">
                  <c:v>78.266666666666666</c:v>
                </c:pt>
                <c:pt idx="4697">
                  <c:v>78.283333333333303</c:v>
                </c:pt>
                <c:pt idx="4698">
                  <c:v>78.3</c:v>
                </c:pt>
                <c:pt idx="4699">
                  <c:v>78.316666666666663</c:v>
                </c:pt>
                <c:pt idx="4700">
                  <c:v>78.3333333333333</c:v>
                </c:pt>
                <c:pt idx="4701">
                  <c:v>78.349999999999994</c:v>
                </c:pt>
                <c:pt idx="4702">
                  <c:v>78.36666666666666</c:v>
                </c:pt>
                <c:pt idx="4703">
                  <c:v>78.383333333333297</c:v>
                </c:pt>
                <c:pt idx="4704">
                  <c:v>78.400000000000006</c:v>
                </c:pt>
                <c:pt idx="4705">
                  <c:v>78.4166666666667</c:v>
                </c:pt>
                <c:pt idx="4706">
                  <c:v>78.433333333333309</c:v>
                </c:pt>
                <c:pt idx="4707">
                  <c:v>78.45</c:v>
                </c:pt>
                <c:pt idx="4708">
                  <c:v>78.466666666666697</c:v>
                </c:pt>
                <c:pt idx="4709">
                  <c:v>78.483333333333306</c:v>
                </c:pt>
                <c:pt idx="4710">
                  <c:v>78.5</c:v>
                </c:pt>
                <c:pt idx="4711">
                  <c:v>78.516666666666666</c:v>
                </c:pt>
                <c:pt idx="4712">
                  <c:v>78.533333333333303</c:v>
                </c:pt>
                <c:pt idx="4713">
                  <c:v>78.55</c:v>
                </c:pt>
                <c:pt idx="4714">
                  <c:v>78.566666666666663</c:v>
                </c:pt>
                <c:pt idx="4715">
                  <c:v>78.5833333333333</c:v>
                </c:pt>
                <c:pt idx="4716">
                  <c:v>78.599999999999994</c:v>
                </c:pt>
                <c:pt idx="4717">
                  <c:v>78.61666666666666</c:v>
                </c:pt>
                <c:pt idx="4718">
                  <c:v>78.633333333333297</c:v>
                </c:pt>
                <c:pt idx="4719">
                  <c:v>78.649999999999991</c:v>
                </c:pt>
                <c:pt idx="4720">
                  <c:v>78.666666666666671</c:v>
                </c:pt>
                <c:pt idx="4721">
                  <c:v>78.683333333333294</c:v>
                </c:pt>
                <c:pt idx="4722">
                  <c:v>78.7</c:v>
                </c:pt>
                <c:pt idx="4723">
                  <c:v>78.716666666666697</c:v>
                </c:pt>
                <c:pt idx="4724">
                  <c:v>78.733333333333306</c:v>
                </c:pt>
                <c:pt idx="4725">
                  <c:v>78.75</c:v>
                </c:pt>
                <c:pt idx="4726">
                  <c:v>78.766666666666666</c:v>
                </c:pt>
                <c:pt idx="4727">
                  <c:v>78.783333333333303</c:v>
                </c:pt>
                <c:pt idx="4728">
                  <c:v>78.8</c:v>
                </c:pt>
                <c:pt idx="4729">
                  <c:v>78.816666666666663</c:v>
                </c:pt>
                <c:pt idx="4730">
                  <c:v>78.8333333333333</c:v>
                </c:pt>
                <c:pt idx="4731">
                  <c:v>78.849999999999994</c:v>
                </c:pt>
                <c:pt idx="4732">
                  <c:v>78.86666666666666</c:v>
                </c:pt>
                <c:pt idx="4733">
                  <c:v>78.883333333333297</c:v>
                </c:pt>
                <c:pt idx="4734">
                  <c:v>78.900000000000006</c:v>
                </c:pt>
                <c:pt idx="4735">
                  <c:v>78.9166666666667</c:v>
                </c:pt>
                <c:pt idx="4736">
                  <c:v>78.933333333333309</c:v>
                </c:pt>
                <c:pt idx="4737">
                  <c:v>78.95</c:v>
                </c:pt>
                <c:pt idx="4738">
                  <c:v>78.966666666666697</c:v>
                </c:pt>
                <c:pt idx="4739">
                  <c:v>78.983333333333306</c:v>
                </c:pt>
                <c:pt idx="4740">
                  <c:v>79</c:v>
                </c:pt>
                <c:pt idx="4741">
                  <c:v>79.016666666666666</c:v>
                </c:pt>
                <c:pt idx="4742">
                  <c:v>79.033333333333303</c:v>
                </c:pt>
                <c:pt idx="4743">
                  <c:v>79.05</c:v>
                </c:pt>
                <c:pt idx="4744">
                  <c:v>79.066666666666663</c:v>
                </c:pt>
                <c:pt idx="4745">
                  <c:v>79.0833333333333</c:v>
                </c:pt>
                <c:pt idx="4746">
                  <c:v>79.099999999999994</c:v>
                </c:pt>
                <c:pt idx="4747">
                  <c:v>79.11666666666666</c:v>
                </c:pt>
                <c:pt idx="4748">
                  <c:v>79.133333333333297</c:v>
                </c:pt>
                <c:pt idx="4749">
                  <c:v>79.149999999999991</c:v>
                </c:pt>
                <c:pt idx="4750">
                  <c:v>79.166666666666671</c:v>
                </c:pt>
                <c:pt idx="4751">
                  <c:v>79.183333333333294</c:v>
                </c:pt>
                <c:pt idx="4752">
                  <c:v>79.2</c:v>
                </c:pt>
                <c:pt idx="4753">
                  <c:v>79.216666666666697</c:v>
                </c:pt>
                <c:pt idx="4754">
                  <c:v>79.233333333333306</c:v>
                </c:pt>
                <c:pt idx="4755">
                  <c:v>79.25</c:v>
                </c:pt>
                <c:pt idx="4756">
                  <c:v>79.266666666666666</c:v>
                </c:pt>
                <c:pt idx="4757">
                  <c:v>79.283333333333303</c:v>
                </c:pt>
                <c:pt idx="4758">
                  <c:v>79.3</c:v>
                </c:pt>
                <c:pt idx="4759">
                  <c:v>79.316666666666663</c:v>
                </c:pt>
                <c:pt idx="4760">
                  <c:v>79.3333333333333</c:v>
                </c:pt>
                <c:pt idx="4761">
                  <c:v>79.349999999999994</c:v>
                </c:pt>
                <c:pt idx="4762">
                  <c:v>79.36666666666666</c:v>
                </c:pt>
                <c:pt idx="4763">
                  <c:v>79.383333333333297</c:v>
                </c:pt>
                <c:pt idx="4764">
                  <c:v>79.400000000000006</c:v>
                </c:pt>
                <c:pt idx="4765">
                  <c:v>79.4166666666667</c:v>
                </c:pt>
                <c:pt idx="4766">
                  <c:v>79.433333333333309</c:v>
                </c:pt>
                <c:pt idx="4767">
                  <c:v>79.45</c:v>
                </c:pt>
                <c:pt idx="4768">
                  <c:v>79.466666666666697</c:v>
                </c:pt>
                <c:pt idx="4769">
                  <c:v>79.483333333333306</c:v>
                </c:pt>
                <c:pt idx="4770">
                  <c:v>79.5</c:v>
                </c:pt>
                <c:pt idx="4771">
                  <c:v>79.516666666666666</c:v>
                </c:pt>
                <c:pt idx="4772">
                  <c:v>79.533333333333303</c:v>
                </c:pt>
                <c:pt idx="4773">
                  <c:v>79.55</c:v>
                </c:pt>
                <c:pt idx="4774">
                  <c:v>79.566666666666663</c:v>
                </c:pt>
                <c:pt idx="4775">
                  <c:v>79.5833333333333</c:v>
                </c:pt>
                <c:pt idx="4776">
                  <c:v>79.599999999999994</c:v>
                </c:pt>
                <c:pt idx="4777">
                  <c:v>79.61666666666666</c:v>
                </c:pt>
                <c:pt idx="4778">
                  <c:v>79.633333333333297</c:v>
                </c:pt>
                <c:pt idx="4779">
                  <c:v>79.649999999999991</c:v>
                </c:pt>
                <c:pt idx="4780">
                  <c:v>79.666666666666671</c:v>
                </c:pt>
                <c:pt idx="4781">
                  <c:v>79.683333333333294</c:v>
                </c:pt>
                <c:pt idx="4782">
                  <c:v>79.7</c:v>
                </c:pt>
                <c:pt idx="4783">
                  <c:v>79.716666666666697</c:v>
                </c:pt>
                <c:pt idx="4784">
                  <c:v>79.733333333333306</c:v>
                </c:pt>
                <c:pt idx="4785">
                  <c:v>79.75</c:v>
                </c:pt>
                <c:pt idx="4786">
                  <c:v>79.766666666666666</c:v>
                </c:pt>
                <c:pt idx="4787">
                  <c:v>79.783333333333303</c:v>
                </c:pt>
                <c:pt idx="4788">
                  <c:v>79.8</c:v>
                </c:pt>
                <c:pt idx="4789">
                  <c:v>79.816666666666663</c:v>
                </c:pt>
                <c:pt idx="4790">
                  <c:v>79.8333333333333</c:v>
                </c:pt>
                <c:pt idx="4791">
                  <c:v>79.849999999999994</c:v>
                </c:pt>
                <c:pt idx="4792">
                  <c:v>79.86666666666666</c:v>
                </c:pt>
                <c:pt idx="4793">
                  <c:v>79.883333333333297</c:v>
                </c:pt>
                <c:pt idx="4794">
                  <c:v>79.900000000000006</c:v>
                </c:pt>
                <c:pt idx="4795">
                  <c:v>79.9166666666667</c:v>
                </c:pt>
                <c:pt idx="4796">
                  <c:v>79.933333333333309</c:v>
                </c:pt>
                <c:pt idx="4797">
                  <c:v>79.95</c:v>
                </c:pt>
                <c:pt idx="4798">
                  <c:v>79.966666666666697</c:v>
                </c:pt>
                <c:pt idx="4799">
                  <c:v>79.983333333333306</c:v>
                </c:pt>
                <c:pt idx="4800">
                  <c:v>80</c:v>
                </c:pt>
                <c:pt idx="4801">
                  <c:v>80.016666666666666</c:v>
                </c:pt>
                <c:pt idx="4802">
                  <c:v>80.033333333333303</c:v>
                </c:pt>
                <c:pt idx="4803">
                  <c:v>80.05</c:v>
                </c:pt>
                <c:pt idx="4804">
                  <c:v>80.066666666666663</c:v>
                </c:pt>
                <c:pt idx="4805">
                  <c:v>80.0833333333333</c:v>
                </c:pt>
                <c:pt idx="4806">
                  <c:v>80.099999999999994</c:v>
                </c:pt>
                <c:pt idx="4807">
                  <c:v>80.11666666666666</c:v>
                </c:pt>
                <c:pt idx="4808">
                  <c:v>80.133333333333297</c:v>
                </c:pt>
                <c:pt idx="4809">
                  <c:v>80.149999999999991</c:v>
                </c:pt>
                <c:pt idx="4810">
                  <c:v>80.166666666666671</c:v>
                </c:pt>
                <c:pt idx="4811">
                  <c:v>80.183333333333294</c:v>
                </c:pt>
                <c:pt idx="4812">
                  <c:v>80.2</c:v>
                </c:pt>
                <c:pt idx="4813">
                  <c:v>80.216666666666697</c:v>
                </c:pt>
                <c:pt idx="4814">
                  <c:v>80.233333333333306</c:v>
                </c:pt>
                <c:pt idx="4815">
                  <c:v>80.25</c:v>
                </c:pt>
                <c:pt idx="4816">
                  <c:v>80.266666666666666</c:v>
                </c:pt>
                <c:pt idx="4817">
                  <c:v>80.283333333333303</c:v>
                </c:pt>
                <c:pt idx="4818">
                  <c:v>80.3</c:v>
                </c:pt>
                <c:pt idx="4819">
                  <c:v>80.316666666666663</c:v>
                </c:pt>
                <c:pt idx="4820">
                  <c:v>80.3333333333333</c:v>
                </c:pt>
                <c:pt idx="4821">
                  <c:v>80.349999999999994</c:v>
                </c:pt>
                <c:pt idx="4822">
                  <c:v>80.36666666666666</c:v>
                </c:pt>
                <c:pt idx="4823">
                  <c:v>80.383333333333297</c:v>
                </c:pt>
                <c:pt idx="4824">
                  <c:v>80.400000000000006</c:v>
                </c:pt>
                <c:pt idx="4825">
                  <c:v>80.4166666666667</c:v>
                </c:pt>
                <c:pt idx="4826">
                  <c:v>80.433333333333309</c:v>
                </c:pt>
                <c:pt idx="4827">
                  <c:v>80.45</c:v>
                </c:pt>
                <c:pt idx="4828">
                  <c:v>80.466666666666697</c:v>
                </c:pt>
                <c:pt idx="4829">
                  <c:v>80.483333333333306</c:v>
                </c:pt>
                <c:pt idx="4830">
                  <c:v>80.5</c:v>
                </c:pt>
                <c:pt idx="4831">
                  <c:v>80.516666666666666</c:v>
                </c:pt>
                <c:pt idx="4832">
                  <c:v>80.533333333333303</c:v>
                </c:pt>
                <c:pt idx="4833">
                  <c:v>80.55</c:v>
                </c:pt>
                <c:pt idx="4834">
                  <c:v>80.566666666666663</c:v>
                </c:pt>
                <c:pt idx="4835">
                  <c:v>80.5833333333333</c:v>
                </c:pt>
                <c:pt idx="4836">
                  <c:v>80.599999999999994</c:v>
                </c:pt>
                <c:pt idx="4837">
                  <c:v>80.61666666666666</c:v>
                </c:pt>
                <c:pt idx="4838">
                  <c:v>80.633333333333297</c:v>
                </c:pt>
                <c:pt idx="4839">
                  <c:v>80.649999999999991</c:v>
                </c:pt>
                <c:pt idx="4840">
                  <c:v>80.666666666666671</c:v>
                </c:pt>
                <c:pt idx="4841">
                  <c:v>80.683333333333294</c:v>
                </c:pt>
                <c:pt idx="4842">
                  <c:v>80.7</c:v>
                </c:pt>
                <c:pt idx="4843">
                  <c:v>80.716666666666697</c:v>
                </c:pt>
                <c:pt idx="4844">
                  <c:v>80.733333333333306</c:v>
                </c:pt>
                <c:pt idx="4845">
                  <c:v>80.75</c:v>
                </c:pt>
                <c:pt idx="4846">
                  <c:v>80.766666666666666</c:v>
                </c:pt>
                <c:pt idx="4847">
                  <c:v>80.783333333333303</c:v>
                </c:pt>
                <c:pt idx="4848">
                  <c:v>80.8</c:v>
                </c:pt>
                <c:pt idx="4849">
                  <c:v>80.816666666666663</c:v>
                </c:pt>
                <c:pt idx="4850">
                  <c:v>80.8333333333333</c:v>
                </c:pt>
                <c:pt idx="4851">
                  <c:v>80.849999999999994</c:v>
                </c:pt>
                <c:pt idx="4852">
                  <c:v>80.86666666666666</c:v>
                </c:pt>
                <c:pt idx="4853">
                  <c:v>80.883333333333297</c:v>
                </c:pt>
                <c:pt idx="4854">
                  <c:v>80.900000000000006</c:v>
                </c:pt>
                <c:pt idx="4855">
                  <c:v>80.9166666666667</c:v>
                </c:pt>
                <c:pt idx="4856">
                  <c:v>80.933333333333309</c:v>
                </c:pt>
                <c:pt idx="4857">
                  <c:v>80.95</c:v>
                </c:pt>
                <c:pt idx="4858">
                  <c:v>80.966666666666697</c:v>
                </c:pt>
                <c:pt idx="4859">
                  <c:v>80.983333333333306</c:v>
                </c:pt>
                <c:pt idx="4860">
                  <c:v>81</c:v>
                </c:pt>
                <c:pt idx="4861">
                  <c:v>81.016666666666666</c:v>
                </c:pt>
                <c:pt idx="4862">
                  <c:v>81.033333333333303</c:v>
                </c:pt>
                <c:pt idx="4863">
                  <c:v>81.05</c:v>
                </c:pt>
                <c:pt idx="4864">
                  <c:v>81.066666666666663</c:v>
                </c:pt>
                <c:pt idx="4865">
                  <c:v>81.0833333333333</c:v>
                </c:pt>
                <c:pt idx="4866">
                  <c:v>81.099999999999994</c:v>
                </c:pt>
                <c:pt idx="4867">
                  <c:v>81.11666666666666</c:v>
                </c:pt>
                <c:pt idx="4868">
                  <c:v>81.133333333333297</c:v>
                </c:pt>
                <c:pt idx="4869">
                  <c:v>81.149999999999991</c:v>
                </c:pt>
                <c:pt idx="4870">
                  <c:v>81.166666666666671</c:v>
                </c:pt>
                <c:pt idx="4871">
                  <c:v>81.183333333333294</c:v>
                </c:pt>
                <c:pt idx="4872">
                  <c:v>81.2</c:v>
                </c:pt>
                <c:pt idx="4873">
                  <c:v>81.216666666666697</c:v>
                </c:pt>
                <c:pt idx="4874">
                  <c:v>81.233333333333306</c:v>
                </c:pt>
                <c:pt idx="4875">
                  <c:v>81.25</c:v>
                </c:pt>
                <c:pt idx="4876">
                  <c:v>81.266666666666666</c:v>
                </c:pt>
                <c:pt idx="4877">
                  <c:v>81.283333333333303</c:v>
                </c:pt>
                <c:pt idx="4878">
                  <c:v>81.3</c:v>
                </c:pt>
                <c:pt idx="4879">
                  <c:v>81.316666666666663</c:v>
                </c:pt>
                <c:pt idx="4880">
                  <c:v>81.3333333333333</c:v>
                </c:pt>
                <c:pt idx="4881">
                  <c:v>81.349999999999994</c:v>
                </c:pt>
                <c:pt idx="4882">
                  <c:v>81.36666666666666</c:v>
                </c:pt>
                <c:pt idx="4883">
                  <c:v>81.383333333333297</c:v>
                </c:pt>
                <c:pt idx="4884">
                  <c:v>81.400000000000006</c:v>
                </c:pt>
                <c:pt idx="4885">
                  <c:v>81.4166666666667</c:v>
                </c:pt>
                <c:pt idx="4886">
                  <c:v>81.433333333333309</c:v>
                </c:pt>
                <c:pt idx="4887">
                  <c:v>81.45</c:v>
                </c:pt>
                <c:pt idx="4888">
                  <c:v>81.466666666666697</c:v>
                </c:pt>
                <c:pt idx="4889">
                  <c:v>81.483333333333306</c:v>
                </c:pt>
                <c:pt idx="4890">
                  <c:v>81.5</c:v>
                </c:pt>
                <c:pt idx="4891">
                  <c:v>81.516666666666666</c:v>
                </c:pt>
                <c:pt idx="4892">
                  <c:v>81.533333333333303</c:v>
                </c:pt>
                <c:pt idx="4893">
                  <c:v>81.55</c:v>
                </c:pt>
                <c:pt idx="4894">
                  <c:v>81.566666666666663</c:v>
                </c:pt>
                <c:pt idx="4895">
                  <c:v>81.5833333333333</c:v>
                </c:pt>
                <c:pt idx="4896">
                  <c:v>81.599999999999994</c:v>
                </c:pt>
                <c:pt idx="4897">
                  <c:v>81.61666666666666</c:v>
                </c:pt>
                <c:pt idx="4898">
                  <c:v>81.633333333333297</c:v>
                </c:pt>
                <c:pt idx="4899">
                  <c:v>81.649999999999991</c:v>
                </c:pt>
                <c:pt idx="4900">
                  <c:v>81.666666666666671</c:v>
                </c:pt>
                <c:pt idx="4901">
                  <c:v>81.683333333333294</c:v>
                </c:pt>
                <c:pt idx="4902">
                  <c:v>81.7</c:v>
                </c:pt>
                <c:pt idx="4903">
                  <c:v>81.716666666666697</c:v>
                </c:pt>
                <c:pt idx="4904">
                  <c:v>81.733333333333306</c:v>
                </c:pt>
                <c:pt idx="4905">
                  <c:v>81.75</c:v>
                </c:pt>
                <c:pt idx="4906">
                  <c:v>81.766666666666666</c:v>
                </c:pt>
                <c:pt idx="4907">
                  <c:v>81.783333333333303</c:v>
                </c:pt>
                <c:pt idx="4908">
                  <c:v>81.8</c:v>
                </c:pt>
                <c:pt idx="4909">
                  <c:v>81.816666666666663</c:v>
                </c:pt>
                <c:pt idx="4910">
                  <c:v>81.8333333333333</c:v>
                </c:pt>
                <c:pt idx="4911">
                  <c:v>81.849999999999994</c:v>
                </c:pt>
                <c:pt idx="4912">
                  <c:v>81.86666666666666</c:v>
                </c:pt>
                <c:pt idx="4913">
                  <c:v>81.883333333333297</c:v>
                </c:pt>
                <c:pt idx="4914">
                  <c:v>81.900000000000006</c:v>
                </c:pt>
                <c:pt idx="4915">
                  <c:v>81.9166666666667</c:v>
                </c:pt>
                <c:pt idx="4916">
                  <c:v>81.933333333333309</c:v>
                </c:pt>
                <c:pt idx="4917">
                  <c:v>81.95</c:v>
                </c:pt>
                <c:pt idx="4918">
                  <c:v>81.966666666666697</c:v>
                </c:pt>
                <c:pt idx="4919">
                  <c:v>81.983333333333306</c:v>
                </c:pt>
                <c:pt idx="4920">
                  <c:v>82</c:v>
                </c:pt>
                <c:pt idx="4921">
                  <c:v>82.016666666666666</c:v>
                </c:pt>
                <c:pt idx="4922">
                  <c:v>82.033333333333303</c:v>
                </c:pt>
                <c:pt idx="4923">
                  <c:v>82.05</c:v>
                </c:pt>
                <c:pt idx="4924">
                  <c:v>82.066666666666663</c:v>
                </c:pt>
                <c:pt idx="4925">
                  <c:v>82.0833333333333</c:v>
                </c:pt>
                <c:pt idx="4926">
                  <c:v>82.1</c:v>
                </c:pt>
                <c:pt idx="4927">
                  <c:v>82.11666666666666</c:v>
                </c:pt>
                <c:pt idx="4928">
                  <c:v>82.133333333333297</c:v>
                </c:pt>
                <c:pt idx="4929">
                  <c:v>82.149999999999991</c:v>
                </c:pt>
                <c:pt idx="4930">
                  <c:v>82.166666666666671</c:v>
                </c:pt>
                <c:pt idx="4931">
                  <c:v>82.183333333333294</c:v>
                </c:pt>
                <c:pt idx="4932">
                  <c:v>82.2</c:v>
                </c:pt>
                <c:pt idx="4933">
                  <c:v>82.216666666666697</c:v>
                </c:pt>
                <c:pt idx="4934">
                  <c:v>82.233333333333306</c:v>
                </c:pt>
                <c:pt idx="4935">
                  <c:v>82.25</c:v>
                </c:pt>
                <c:pt idx="4936">
                  <c:v>82.266666666666666</c:v>
                </c:pt>
                <c:pt idx="4937">
                  <c:v>82.283333333333303</c:v>
                </c:pt>
                <c:pt idx="4938">
                  <c:v>82.3</c:v>
                </c:pt>
                <c:pt idx="4939">
                  <c:v>82.316666666666663</c:v>
                </c:pt>
                <c:pt idx="4940">
                  <c:v>82.3333333333333</c:v>
                </c:pt>
                <c:pt idx="4941">
                  <c:v>82.35</c:v>
                </c:pt>
                <c:pt idx="4942">
                  <c:v>82.36666666666666</c:v>
                </c:pt>
                <c:pt idx="4943">
                  <c:v>82.383333333333297</c:v>
                </c:pt>
                <c:pt idx="4944">
                  <c:v>82.4</c:v>
                </c:pt>
                <c:pt idx="4945">
                  <c:v>82.4166666666667</c:v>
                </c:pt>
                <c:pt idx="4946">
                  <c:v>82.433333333333309</c:v>
                </c:pt>
                <c:pt idx="4947">
                  <c:v>82.45</c:v>
                </c:pt>
                <c:pt idx="4948">
                  <c:v>82.466666666666697</c:v>
                </c:pt>
                <c:pt idx="4949">
                  <c:v>82.483333333333306</c:v>
                </c:pt>
                <c:pt idx="4950">
                  <c:v>82.5</c:v>
                </c:pt>
                <c:pt idx="4951">
                  <c:v>82.516666666666666</c:v>
                </c:pt>
                <c:pt idx="4952">
                  <c:v>82.533333333333303</c:v>
                </c:pt>
                <c:pt idx="4953">
                  <c:v>82.55</c:v>
                </c:pt>
                <c:pt idx="4954">
                  <c:v>82.566666666666663</c:v>
                </c:pt>
                <c:pt idx="4955">
                  <c:v>82.5833333333333</c:v>
                </c:pt>
                <c:pt idx="4956">
                  <c:v>82.6</c:v>
                </c:pt>
                <c:pt idx="4957">
                  <c:v>82.61666666666666</c:v>
                </c:pt>
                <c:pt idx="4958">
                  <c:v>82.633333333333297</c:v>
                </c:pt>
                <c:pt idx="4959">
                  <c:v>82.649999999999991</c:v>
                </c:pt>
                <c:pt idx="4960">
                  <c:v>82.666666666666671</c:v>
                </c:pt>
                <c:pt idx="4961">
                  <c:v>82.683333333333294</c:v>
                </c:pt>
                <c:pt idx="4962">
                  <c:v>82.7</c:v>
                </c:pt>
                <c:pt idx="4963">
                  <c:v>82.716666666666697</c:v>
                </c:pt>
                <c:pt idx="4964">
                  <c:v>82.733333333333306</c:v>
                </c:pt>
                <c:pt idx="4965">
                  <c:v>82.75</c:v>
                </c:pt>
                <c:pt idx="4966">
                  <c:v>82.766666666666666</c:v>
                </c:pt>
                <c:pt idx="4967">
                  <c:v>82.783333333333303</c:v>
                </c:pt>
                <c:pt idx="4968">
                  <c:v>82.8</c:v>
                </c:pt>
                <c:pt idx="4969">
                  <c:v>82.816666666666663</c:v>
                </c:pt>
                <c:pt idx="4970">
                  <c:v>82.8333333333333</c:v>
                </c:pt>
                <c:pt idx="4971">
                  <c:v>82.85</c:v>
                </c:pt>
                <c:pt idx="4972">
                  <c:v>82.86666666666666</c:v>
                </c:pt>
                <c:pt idx="4973">
                  <c:v>82.883333333333297</c:v>
                </c:pt>
                <c:pt idx="4974">
                  <c:v>82.9</c:v>
                </c:pt>
                <c:pt idx="4975">
                  <c:v>82.9166666666667</c:v>
                </c:pt>
                <c:pt idx="4976">
                  <c:v>82.933333333333309</c:v>
                </c:pt>
                <c:pt idx="4977">
                  <c:v>82.95</c:v>
                </c:pt>
                <c:pt idx="4978">
                  <c:v>82.966666666666697</c:v>
                </c:pt>
                <c:pt idx="4979">
                  <c:v>82.983333333333306</c:v>
                </c:pt>
                <c:pt idx="4980">
                  <c:v>83</c:v>
                </c:pt>
                <c:pt idx="4981">
                  <c:v>83.016666666666666</c:v>
                </c:pt>
                <c:pt idx="4982">
                  <c:v>83.033333333333303</c:v>
                </c:pt>
                <c:pt idx="4983">
                  <c:v>83.05</c:v>
                </c:pt>
                <c:pt idx="4984">
                  <c:v>83.066666666666663</c:v>
                </c:pt>
                <c:pt idx="4985">
                  <c:v>83.0833333333333</c:v>
                </c:pt>
                <c:pt idx="4986">
                  <c:v>83.1</c:v>
                </c:pt>
                <c:pt idx="4987">
                  <c:v>83.11666666666666</c:v>
                </c:pt>
                <c:pt idx="4988">
                  <c:v>83.133333333333297</c:v>
                </c:pt>
                <c:pt idx="4989">
                  <c:v>83.149999999999991</c:v>
                </c:pt>
                <c:pt idx="4990">
                  <c:v>83.166666666666671</c:v>
                </c:pt>
                <c:pt idx="4991">
                  <c:v>83.183333333333294</c:v>
                </c:pt>
                <c:pt idx="4992">
                  <c:v>83.2</c:v>
                </c:pt>
                <c:pt idx="4993">
                  <c:v>83.216666666666697</c:v>
                </c:pt>
                <c:pt idx="4994">
                  <c:v>83.233333333333306</c:v>
                </c:pt>
                <c:pt idx="4995">
                  <c:v>83.25</c:v>
                </c:pt>
                <c:pt idx="4996">
                  <c:v>83.266666666666666</c:v>
                </c:pt>
                <c:pt idx="4997">
                  <c:v>83.283333333333303</c:v>
                </c:pt>
                <c:pt idx="4998">
                  <c:v>83.3</c:v>
                </c:pt>
                <c:pt idx="4999">
                  <c:v>83.316666666666663</c:v>
                </c:pt>
                <c:pt idx="5000">
                  <c:v>83.3333333333333</c:v>
                </c:pt>
                <c:pt idx="5001">
                  <c:v>83.35</c:v>
                </c:pt>
                <c:pt idx="5002">
                  <c:v>83.36666666666666</c:v>
                </c:pt>
                <c:pt idx="5003">
                  <c:v>83.383333333333297</c:v>
                </c:pt>
                <c:pt idx="5004">
                  <c:v>83.4</c:v>
                </c:pt>
                <c:pt idx="5005">
                  <c:v>83.4166666666667</c:v>
                </c:pt>
                <c:pt idx="5006">
                  <c:v>83.433333333333309</c:v>
                </c:pt>
                <c:pt idx="5007">
                  <c:v>83.45</c:v>
                </c:pt>
                <c:pt idx="5008">
                  <c:v>83.466666666666697</c:v>
                </c:pt>
                <c:pt idx="5009">
                  <c:v>83.483333333333306</c:v>
                </c:pt>
                <c:pt idx="5010">
                  <c:v>83.5</c:v>
                </c:pt>
                <c:pt idx="5011">
                  <c:v>83.516666666666666</c:v>
                </c:pt>
                <c:pt idx="5012">
                  <c:v>83.533333333333303</c:v>
                </c:pt>
                <c:pt idx="5013">
                  <c:v>83.55</c:v>
                </c:pt>
                <c:pt idx="5014">
                  <c:v>83.566666666666663</c:v>
                </c:pt>
                <c:pt idx="5015">
                  <c:v>83.5833333333333</c:v>
                </c:pt>
                <c:pt idx="5016">
                  <c:v>83.6</c:v>
                </c:pt>
                <c:pt idx="5017">
                  <c:v>83.61666666666666</c:v>
                </c:pt>
                <c:pt idx="5018">
                  <c:v>83.633333333333297</c:v>
                </c:pt>
                <c:pt idx="5019">
                  <c:v>83.649999999999991</c:v>
                </c:pt>
                <c:pt idx="5020">
                  <c:v>83.666666666666671</c:v>
                </c:pt>
                <c:pt idx="5021">
                  <c:v>83.683333333333294</c:v>
                </c:pt>
                <c:pt idx="5022">
                  <c:v>83.7</c:v>
                </c:pt>
                <c:pt idx="5023">
                  <c:v>83.716666666666697</c:v>
                </c:pt>
                <c:pt idx="5024">
                  <c:v>83.733333333333306</c:v>
                </c:pt>
                <c:pt idx="5025">
                  <c:v>83.75</c:v>
                </c:pt>
                <c:pt idx="5026">
                  <c:v>83.766666666666666</c:v>
                </c:pt>
                <c:pt idx="5027">
                  <c:v>83.783333333333303</c:v>
                </c:pt>
                <c:pt idx="5028">
                  <c:v>83.8</c:v>
                </c:pt>
                <c:pt idx="5029">
                  <c:v>83.816666666666663</c:v>
                </c:pt>
                <c:pt idx="5030">
                  <c:v>83.8333333333333</c:v>
                </c:pt>
                <c:pt idx="5031">
                  <c:v>83.85</c:v>
                </c:pt>
                <c:pt idx="5032">
                  <c:v>83.86666666666666</c:v>
                </c:pt>
                <c:pt idx="5033">
                  <c:v>83.883333333333297</c:v>
                </c:pt>
                <c:pt idx="5034">
                  <c:v>83.9</c:v>
                </c:pt>
                <c:pt idx="5035">
                  <c:v>83.9166666666667</c:v>
                </c:pt>
                <c:pt idx="5036">
                  <c:v>83.933333333333309</c:v>
                </c:pt>
                <c:pt idx="5037">
                  <c:v>83.95</c:v>
                </c:pt>
                <c:pt idx="5038">
                  <c:v>83.966666666666697</c:v>
                </c:pt>
                <c:pt idx="5039">
                  <c:v>83.983333333333306</c:v>
                </c:pt>
                <c:pt idx="5040">
                  <c:v>84</c:v>
                </c:pt>
                <c:pt idx="5041">
                  <c:v>84.016666666666666</c:v>
                </c:pt>
                <c:pt idx="5042">
                  <c:v>84.033333333333303</c:v>
                </c:pt>
                <c:pt idx="5043">
                  <c:v>84.05</c:v>
                </c:pt>
                <c:pt idx="5044">
                  <c:v>84.066666666666663</c:v>
                </c:pt>
                <c:pt idx="5045">
                  <c:v>84.0833333333333</c:v>
                </c:pt>
                <c:pt idx="5046">
                  <c:v>84.1</c:v>
                </c:pt>
                <c:pt idx="5047">
                  <c:v>84.11666666666666</c:v>
                </c:pt>
                <c:pt idx="5048">
                  <c:v>84.133333333333297</c:v>
                </c:pt>
                <c:pt idx="5049">
                  <c:v>84.149999999999991</c:v>
                </c:pt>
                <c:pt idx="5050">
                  <c:v>84.166666666666671</c:v>
                </c:pt>
                <c:pt idx="5051">
                  <c:v>84.183333333333294</c:v>
                </c:pt>
                <c:pt idx="5052">
                  <c:v>84.2</c:v>
                </c:pt>
                <c:pt idx="5053">
                  <c:v>84.216666666666697</c:v>
                </c:pt>
                <c:pt idx="5054">
                  <c:v>84.233333333333306</c:v>
                </c:pt>
                <c:pt idx="5055">
                  <c:v>84.25</c:v>
                </c:pt>
                <c:pt idx="5056">
                  <c:v>84.266666666666666</c:v>
                </c:pt>
                <c:pt idx="5057">
                  <c:v>84.283333333333303</c:v>
                </c:pt>
                <c:pt idx="5058">
                  <c:v>84.3</c:v>
                </c:pt>
                <c:pt idx="5059">
                  <c:v>84.316666666666663</c:v>
                </c:pt>
                <c:pt idx="5060">
                  <c:v>84.3333333333333</c:v>
                </c:pt>
                <c:pt idx="5061">
                  <c:v>84.35</c:v>
                </c:pt>
                <c:pt idx="5062">
                  <c:v>84.36666666666666</c:v>
                </c:pt>
                <c:pt idx="5063">
                  <c:v>84.383333333333297</c:v>
                </c:pt>
                <c:pt idx="5064">
                  <c:v>84.4</c:v>
                </c:pt>
                <c:pt idx="5065">
                  <c:v>84.4166666666667</c:v>
                </c:pt>
                <c:pt idx="5066">
                  <c:v>84.433333333333309</c:v>
                </c:pt>
                <c:pt idx="5067">
                  <c:v>84.45</c:v>
                </c:pt>
                <c:pt idx="5068">
                  <c:v>84.466666666666697</c:v>
                </c:pt>
                <c:pt idx="5069">
                  <c:v>84.483333333333306</c:v>
                </c:pt>
                <c:pt idx="5070">
                  <c:v>84.5</c:v>
                </c:pt>
                <c:pt idx="5071">
                  <c:v>84.516666666666666</c:v>
                </c:pt>
                <c:pt idx="5072">
                  <c:v>84.533333333333303</c:v>
                </c:pt>
                <c:pt idx="5073">
                  <c:v>84.55</c:v>
                </c:pt>
                <c:pt idx="5074">
                  <c:v>84.566666666666663</c:v>
                </c:pt>
                <c:pt idx="5075">
                  <c:v>84.5833333333333</c:v>
                </c:pt>
                <c:pt idx="5076">
                  <c:v>84.6</c:v>
                </c:pt>
                <c:pt idx="5077">
                  <c:v>84.61666666666666</c:v>
                </c:pt>
                <c:pt idx="5078">
                  <c:v>84.633333333333297</c:v>
                </c:pt>
                <c:pt idx="5079">
                  <c:v>84.649999999999991</c:v>
                </c:pt>
                <c:pt idx="5080">
                  <c:v>84.666666666666671</c:v>
                </c:pt>
                <c:pt idx="5081">
                  <c:v>84.683333333333294</c:v>
                </c:pt>
                <c:pt idx="5082">
                  <c:v>84.7</c:v>
                </c:pt>
                <c:pt idx="5083">
                  <c:v>84.716666666666697</c:v>
                </c:pt>
                <c:pt idx="5084">
                  <c:v>84.733333333333306</c:v>
                </c:pt>
                <c:pt idx="5085">
                  <c:v>84.75</c:v>
                </c:pt>
                <c:pt idx="5086">
                  <c:v>84.766666666666666</c:v>
                </c:pt>
                <c:pt idx="5087">
                  <c:v>84.783333333333303</c:v>
                </c:pt>
                <c:pt idx="5088">
                  <c:v>84.8</c:v>
                </c:pt>
                <c:pt idx="5089">
                  <c:v>84.816666666666663</c:v>
                </c:pt>
                <c:pt idx="5090">
                  <c:v>84.8333333333333</c:v>
                </c:pt>
                <c:pt idx="5091">
                  <c:v>84.85</c:v>
                </c:pt>
                <c:pt idx="5092">
                  <c:v>84.86666666666666</c:v>
                </c:pt>
                <c:pt idx="5093">
                  <c:v>84.883333333333297</c:v>
                </c:pt>
                <c:pt idx="5094">
                  <c:v>84.9</c:v>
                </c:pt>
                <c:pt idx="5095">
                  <c:v>84.9166666666667</c:v>
                </c:pt>
                <c:pt idx="5096">
                  <c:v>84.933333333333309</c:v>
                </c:pt>
                <c:pt idx="5097">
                  <c:v>84.95</c:v>
                </c:pt>
                <c:pt idx="5098">
                  <c:v>84.966666666666697</c:v>
                </c:pt>
                <c:pt idx="5099">
                  <c:v>84.983333333333306</c:v>
                </c:pt>
                <c:pt idx="5100">
                  <c:v>85</c:v>
                </c:pt>
                <c:pt idx="5101">
                  <c:v>85.016666666666666</c:v>
                </c:pt>
                <c:pt idx="5102">
                  <c:v>85.033333333333303</c:v>
                </c:pt>
                <c:pt idx="5103">
                  <c:v>85.05</c:v>
                </c:pt>
                <c:pt idx="5104">
                  <c:v>85.066666666666663</c:v>
                </c:pt>
                <c:pt idx="5105">
                  <c:v>85.0833333333333</c:v>
                </c:pt>
                <c:pt idx="5106">
                  <c:v>85.1</c:v>
                </c:pt>
                <c:pt idx="5107">
                  <c:v>85.11666666666666</c:v>
                </c:pt>
                <c:pt idx="5108">
                  <c:v>85.133333333333297</c:v>
                </c:pt>
                <c:pt idx="5109">
                  <c:v>85.149999999999991</c:v>
                </c:pt>
                <c:pt idx="5110">
                  <c:v>85.166666666666671</c:v>
                </c:pt>
                <c:pt idx="5111">
                  <c:v>85.183333333333294</c:v>
                </c:pt>
                <c:pt idx="5112">
                  <c:v>85.2</c:v>
                </c:pt>
                <c:pt idx="5113">
                  <c:v>85.216666666666697</c:v>
                </c:pt>
                <c:pt idx="5114">
                  <c:v>85.233333333333306</c:v>
                </c:pt>
                <c:pt idx="5115">
                  <c:v>85.25</c:v>
                </c:pt>
                <c:pt idx="5116">
                  <c:v>85.266666666666666</c:v>
                </c:pt>
                <c:pt idx="5117">
                  <c:v>85.283333333333303</c:v>
                </c:pt>
                <c:pt idx="5118">
                  <c:v>85.3</c:v>
                </c:pt>
                <c:pt idx="5119">
                  <c:v>85.316666666666663</c:v>
                </c:pt>
                <c:pt idx="5120">
                  <c:v>85.3333333333333</c:v>
                </c:pt>
                <c:pt idx="5121">
                  <c:v>85.35</c:v>
                </c:pt>
                <c:pt idx="5122">
                  <c:v>85.36666666666666</c:v>
                </c:pt>
                <c:pt idx="5123">
                  <c:v>85.383333333333297</c:v>
                </c:pt>
                <c:pt idx="5124">
                  <c:v>85.4</c:v>
                </c:pt>
                <c:pt idx="5125">
                  <c:v>85.4166666666667</c:v>
                </c:pt>
                <c:pt idx="5126">
                  <c:v>85.433333333333309</c:v>
                </c:pt>
                <c:pt idx="5127">
                  <c:v>85.45</c:v>
                </c:pt>
                <c:pt idx="5128">
                  <c:v>85.466666666666697</c:v>
                </c:pt>
                <c:pt idx="5129">
                  <c:v>85.483333333333306</c:v>
                </c:pt>
                <c:pt idx="5130">
                  <c:v>85.5</c:v>
                </c:pt>
                <c:pt idx="5131">
                  <c:v>85.516666666666666</c:v>
                </c:pt>
                <c:pt idx="5132">
                  <c:v>85.533333333333303</c:v>
                </c:pt>
                <c:pt idx="5133">
                  <c:v>85.55</c:v>
                </c:pt>
                <c:pt idx="5134">
                  <c:v>85.566666666666663</c:v>
                </c:pt>
                <c:pt idx="5135">
                  <c:v>85.5833333333333</c:v>
                </c:pt>
                <c:pt idx="5136">
                  <c:v>85.6</c:v>
                </c:pt>
                <c:pt idx="5137">
                  <c:v>85.61666666666666</c:v>
                </c:pt>
                <c:pt idx="5138">
                  <c:v>85.633333333333297</c:v>
                </c:pt>
                <c:pt idx="5139">
                  <c:v>85.649999999999991</c:v>
                </c:pt>
                <c:pt idx="5140">
                  <c:v>85.666666666666671</c:v>
                </c:pt>
                <c:pt idx="5141">
                  <c:v>85.683333333333294</c:v>
                </c:pt>
                <c:pt idx="5142">
                  <c:v>85.7</c:v>
                </c:pt>
                <c:pt idx="5143">
                  <c:v>85.716666666666697</c:v>
                </c:pt>
                <c:pt idx="5144">
                  <c:v>85.733333333333306</c:v>
                </c:pt>
                <c:pt idx="5145">
                  <c:v>85.75</c:v>
                </c:pt>
                <c:pt idx="5146">
                  <c:v>85.766666666666666</c:v>
                </c:pt>
                <c:pt idx="5147">
                  <c:v>85.783333333333303</c:v>
                </c:pt>
                <c:pt idx="5148">
                  <c:v>85.8</c:v>
                </c:pt>
                <c:pt idx="5149">
                  <c:v>85.816666666666663</c:v>
                </c:pt>
                <c:pt idx="5150">
                  <c:v>85.8333333333333</c:v>
                </c:pt>
                <c:pt idx="5151">
                  <c:v>85.85</c:v>
                </c:pt>
                <c:pt idx="5152">
                  <c:v>85.86666666666666</c:v>
                </c:pt>
                <c:pt idx="5153">
                  <c:v>85.883333333333297</c:v>
                </c:pt>
                <c:pt idx="5154">
                  <c:v>85.9</c:v>
                </c:pt>
                <c:pt idx="5155">
                  <c:v>85.9166666666667</c:v>
                </c:pt>
                <c:pt idx="5156">
                  <c:v>85.933333333333309</c:v>
                </c:pt>
                <c:pt idx="5157">
                  <c:v>85.95</c:v>
                </c:pt>
                <c:pt idx="5158">
                  <c:v>85.966666666666697</c:v>
                </c:pt>
                <c:pt idx="5159">
                  <c:v>85.983333333333306</c:v>
                </c:pt>
                <c:pt idx="5160">
                  <c:v>86</c:v>
                </c:pt>
                <c:pt idx="5161">
                  <c:v>86.016666666666666</c:v>
                </c:pt>
                <c:pt idx="5162">
                  <c:v>86.033333333333303</c:v>
                </c:pt>
                <c:pt idx="5163">
                  <c:v>86.05</c:v>
                </c:pt>
                <c:pt idx="5164">
                  <c:v>86.066666666666663</c:v>
                </c:pt>
                <c:pt idx="5165">
                  <c:v>86.0833333333333</c:v>
                </c:pt>
                <c:pt idx="5166">
                  <c:v>86.1</c:v>
                </c:pt>
                <c:pt idx="5167">
                  <c:v>86.11666666666666</c:v>
                </c:pt>
                <c:pt idx="5168">
                  <c:v>86.133333333333297</c:v>
                </c:pt>
                <c:pt idx="5169">
                  <c:v>86.149999999999991</c:v>
                </c:pt>
                <c:pt idx="5170">
                  <c:v>86.166666666666671</c:v>
                </c:pt>
                <c:pt idx="5171">
                  <c:v>86.183333333333294</c:v>
                </c:pt>
                <c:pt idx="5172">
                  <c:v>86.2</c:v>
                </c:pt>
                <c:pt idx="5173">
                  <c:v>86.216666666666697</c:v>
                </c:pt>
                <c:pt idx="5174">
                  <c:v>86.233333333333306</c:v>
                </c:pt>
                <c:pt idx="5175">
                  <c:v>86.25</c:v>
                </c:pt>
                <c:pt idx="5176">
                  <c:v>86.266666666666666</c:v>
                </c:pt>
                <c:pt idx="5177">
                  <c:v>86.283333333333303</c:v>
                </c:pt>
                <c:pt idx="5178">
                  <c:v>86.3</c:v>
                </c:pt>
                <c:pt idx="5179">
                  <c:v>86.316666666666663</c:v>
                </c:pt>
                <c:pt idx="5180">
                  <c:v>86.3333333333333</c:v>
                </c:pt>
                <c:pt idx="5181">
                  <c:v>86.35</c:v>
                </c:pt>
                <c:pt idx="5182">
                  <c:v>86.36666666666666</c:v>
                </c:pt>
                <c:pt idx="5183">
                  <c:v>86.383333333333297</c:v>
                </c:pt>
                <c:pt idx="5184">
                  <c:v>86.4</c:v>
                </c:pt>
                <c:pt idx="5185">
                  <c:v>86.4166666666667</c:v>
                </c:pt>
                <c:pt idx="5186">
                  <c:v>86.433333333333309</c:v>
                </c:pt>
                <c:pt idx="5187">
                  <c:v>86.45</c:v>
                </c:pt>
                <c:pt idx="5188">
                  <c:v>86.466666666666697</c:v>
                </c:pt>
                <c:pt idx="5189">
                  <c:v>86.483333333333306</c:v>
                </c:pt>
                <c:pt idx="5190">
                  <c:v>86.5</c:v>
                </c:pt>
                <c:pt idx="5191">
                  <c:v>86.516666666666666</c:v>
                </c:pt>
                <c:pt idx="5192">
                  <c:v>86.533333333333303</c:v>
                </c:pt>
                <c:pt idx="5193">
                  <c:v>86.55</c:v>
                </c:pt>
                <c:pt idx="5194">
                  <c:v>86.566666666666663</c:v>
                </c:pt>
                <c:pt idx="5195">
                  <c:v>86.5833333333333</c:v>
                </c:pt>
                <c:pt idx="5196">
                  <c:v>86.6</c:v>
                </c:pt>
                <c:pt idx="5197">
                  <c:v>86.61666666666666</c:v>
                </c:pt>
                <c:pt idx="5198">
                  <c:v>86.633333333333297</c:v>
                </c:pt>
                <c:pt idx="5199">
                  <c:v>86.649999999999991</c:v>
                </c:pt>
                <c:pt idx="5200">
                  <c:v>86.666666666666671</c:v>
                </c:pt>
                <c:pt idx="5201">
                  <c:v>86.683333333333294</c:v>
                </c:pt>
                <c:pt idx="5202">
                  <c:v>86.7</c:v>
                </c:pt>
                <c:pt idx="5203">
                  <c:v>86.716666666666697</c:v>
                </c:pt>
                <c:pt idx="5204">
                  <c:v>86.733333333333306</c:v>
                </c:pt>
                <c:pt idx="5205">
                  <c:v>86.75</c:v>
                </c:pt>
                <c:pt idx="5206">
                  <c:v>86.766666666666666</c:v>
                </c:pt>
                <c:pt idx="5207">
                  <c:v>86.783333333333303</c:v>
                </c:pt>
                <c:pt idx="5208">
                  <c:v>86.8</c:v>
                </c:pt>
                <c:pt idx="5209">
                  <c:v>86.816666666666663</c:v>
                </c:pt>
                <c:pt idx="5210">
                  <c:v>86.8333333333333</c:v>
                </c:pt>
                <c:pt idx="5211">
                  <c:v>86.85</c:v>
                </c:pt>
                <c:pt idx="5212">
                  <c:v>86.86666666666666</c:v>
                </c:pt>
                <c:pt idx="5213">
                  <c:v>86.883333333333297</c:v>
                </c:pt>
                <c:pt idx="5214">
                  <c:v>86.9</c:v>
                </c:pt>
                <c:pt idx="5215">
                  <c:v>86.9166666666667</c:v>
                </c:pt>
                <c:pt idx="5216">
                  <c:v>86.933333333333309</c:v>
                </c:pt>
                <c:pt idx="5217">
                  <c:v>86.95</c:v>
                </c:pt>
                <c:pt idx="5218">
                  <c:v>86.966666666666697</c:v>
                </c:pt>
                <c:pt idx="5219">
                  <c:v>86.983333333333306</c:v>
                </c:pt>
                <c:pt idx="5220">
                  <c:v>87</c:v>
                </c:pt>
                <c:pt idx="5221">
                  <c:v>87.016666666666666</c:v>
                </c:pt>
                <c:pt idx="5222">
                  <c:v>87.033333333333303</c:v>
                </c:pt>
                <c:pt idx="5223">
                  <c:v>87.05</c:v>
                </c:pt>
                <c:pt idx="5224">
                  <c:v>87.066666666666663</c:v>
                </c:pt>
                <c:pt idx="5225">
                  <c:v>87.0833333333333</c:v>
                </c:pt>
                <c:pt idx="5226">
                  <c:v>87.1</c:v>
                </c:pt>
                <c:pt idx="5227">
                  <c:v>87.11666666666666</c:v>
                </c:pt>
                <c:pt idx="5228">
                  <c:v>87.133333333333297</c:v>
                </c:pt>
                <c:pt idx="5229">
                  <c:v>87.149999999999991</c:v>
                </c:pt>
                <c:pt idx="5230">
                  <c:v>87.166666666666671</c:v>
                </c:pt>
                <c:pt idx="5231">
                  <c:v>87.183333333333294</c:v>
                </c:pt>
                <c:pt idx="5232">
                  <c:v>87.2</c:v>
                </c:pt>
                <c:pt idx="5233">
                  <c:v>87.216666666666697</c:v>
                </c:pt>
                <c:pt idx="5234">
                  <c:v>87.233333333333306</c:v>
                </c:pt>
                <c:pt idx="5235">
                  <c:v>87.25</c:v>
                </c:pt>
                <c:pt idx="5236">
                  <c:v>87.266666666666666</c:v>
                </c:pt>
                <c:pt idx="5237">
                  <c:v>87.283333333333303</c:v>
                </c:pt>
                <c:pt idx="5238">
                  <c:v>87.3</c:v>
                </c:pt>
                <c:pt idx="5239">
                  <c:v>87.316666666666663</c:v>
                </c:pt>
                <c:pt idx="5240">
                  <c:v>87.3333333333333</c:v>
                </c:pt>
                <c:pt idx="5241">
                  <c:v>87.35</c:v>
                </c:pt>
                <c:pt idx="5242">
                  <c:v>87.36666666666666</c:v>
                </c:pt>
                <c:pt idx="5243">
                  <c:v>87.383333333333297</c:v>
                </c:pt>
                <c:pt idx="5244">
                  <c:v>87.4</c:v>
                </c:pt>
                <c:pt idx="5245">
                  <c:v>87.4166666666667</c:v>
                </c:pt>
                <c:pt idx="5246">
                  <c:v>87.433333333333309</c:v>
                </c:pt>
                <c:pt idx="5247">
                  <c:v>87.45</c:v>
                </c:pt>
                <c:pt idx="5248">
                  <c:v>87.466666666666697</c:v>
                </c:pt>
                <c:pt idx="5249">
                  <c:v>87.483333333333306</c:v>
                </c:pt>
                <c:pt idx="5250">
                  <c:v>87.5</c:v>
                </c:pt>
                <c:pt idx="5251">
                  <c:v>87.516666666666666</c:v>
                </c:pt>
                <c:pt idx="5252">
                  <c:v>87.533333333333303</c:v>
                </c:pt>
                <c:pt idx="5253">
                  <c:v>87.55</c:v>
                </c:pt>
                <c:pt idx="5254">
                  <c:v>87.566666666666663</c:v>
                </c:pt>
                <c:pt idx="5255">
                  <c:v>87.5833333333333</c:v>
                </c:pt>
                <c:pt idx="5256">
                  <c:v>87.6</c:v>
                </c:pt>
                <c:pt idx="5257">
                  <c:v>87.61666666666666</c:v>
                </c:pt>
                <c:pt idx="5258">
                  <c:v>87.633333333333297</c:v>
                </c:pt>
                <c:pt idx="5259">
                  <c:v>87.649999999999991</c:v>
                </c:pt>
                <c:pt idx="5260">
                  <c:v>87.666666666666671</c:v>
                </c:pt>
                <c:pt idx="5261">
                  <c:v>87.683333333333294</c:v>
                </c:pt>
                <c:pt idx="5262">
                  <c:v>87.7</c:v>
                </c:pt>
                <c:pt idx="5263">
                  <c:v>87.716666666666697</c:v>
                </c:pt>
                <c:pt idx="5264">
                  <c:v>87.733333333333306</c:v>
                </c:pt>
                <c:pt idx="5265">
                  <c:v>87.75</c:v>
                </c:pt>
                <c:pt idx="5266">
                  <c:v>87.766666666666666</c:v>
                </c:pt>
                <c:pt idx="5267">
                  <c:v>87.783333333333303</c:v>
                </c:pt>
                <c:pt idx="5268">
                  <c:v>87.8</c:v>
                </c:pt>
                <c:pt idx="5269">
                  <c:v>87.816666666666663</c:v>
                </c:pt>
                <c:pt idx="5270">
                  <c:v>87.8333333333333</c:v>
                </c:pt>
                <c:pt idx="5271">
                  <c:v>87.85</c:v>
                </c:pt>
                <c:pt idx="5272">
                  <c:v>87.86666666666666</c:v>
                </c:pt>
                <c:pt idx="5273">
                  <c:v>87.883333333333297</c:v>
                </c:pt>
                <c:pt idx="5274">
                  <c:v>87.9</c:v>
                </c:pt>
                <c:pt idx="5275">
                  <c:v>87.9166666666667</c:v>
                </c:pt>
                <c:pt idx="5276">
                  <c:v>87.933333333333309</c:v>
                </c:pt>
                <c:pt idx="5277">
                  <c:v>87.95</c:v>
                </c:pt>
                <c:pt idx="5278">
                  <c:v>87.966666666666697</c:v>
                </c:pt>
                <c:pt idx="5279">
                  <c:v>87.983333333333306</c:v>
                </c:pt>
                <c:pt idx="5280">
                  <c:v>88</c:v>
                </c:pt>
                <c:pt idx="5281">
                  <c:v>88.016666666666666</c:v>
                </c:pt>
                <c:pt idx="5282">
                  <c:v>88.033333333333303</c:v>
                </c:pt>
                <c:pt idx="5283">
                  <c:v>88.05</c:v>
                </c:pt>
                <c:pt idx="5284">
                  <c:v>88.066666666666663</c:v>
                </c:pt>
                <c:pt idx="5285">
                  <c:v>88.0833333333333</c:v>
                </c:pt>
                <c:pt idx="5286">
                  <c:v>88.1</c:v>
                </c:pt>
                <c:pt idx="5287">
                  <c:v>88.11666666666666</c:v>
                </c:pt>
                <c:pt idx="5288">
                  <c:v>88.133333333333297</c:v>
                </c:pt>
                <c:pt idx="5289">
                  <c:v>88.149999999999991</c:v>
                </c:pt>
                <c:pt idx="5290">
                  <c:v>88.166666666666671</c:v>
                </c:pt>
                <c:pt idx="5291">
                  <c:v>88.183333333333294</c:v>
                </c:pt>
                <c:pt idx="5292">
                  <c:v>88.2</c:v>
                </c:pt>
                <c:pt idx="5293">
                  <c:v>88.216666666666697</c:v>
                </c:pt>
                <c:pt idx="5294">
                  <c:v>88.233333333333306</c:v>
                </c:pt>
                <c:pt idx="5295">
                  <c:v>88.25</c:v>
                </c:pt>
                <c:pt idx="5296">
                  <c:v>88.266666666666666</c:v>
                </c:pt>
                <c:pt idx="5297">
                  <c:v>88.283333333333303</c:v>
                </c:pt>
                <c:pt idx="5298">
                  <c:v>88.3</c:v>
                </c:pt>
                <c:pt idx="5299">
                  <c:v>88.316666666666663</c:v>
                </c:pt>
                <c:pt idx="5300">
                  <c:v>88.3333333333333</c:v>
                </c:pt>
                <c:pt idx="5301">
                  <c:v>88.35</c:v>
                </c:pt>
                <c:pt idx="5302">
                  <c:v>88.36666666666666</c:v>
                </c:pt>
                <c:pt idx="5303">
                  <c:v>88.383333333333297</c:v>
                </c:pt>
                <c:pt idx="5304">
                  <c:v>88.4</c:v>
                </c:pt>
                <c:pt idx="5305">
                  <c:v>88.4166666666667</c:v>
                </c:pt>
                <c:pt idx="5306">
                  <c:v>88.433333333333309</c:v>
                </c:pt>
                <c:pt idx="5307">
                  <c:v>88.45</c:v>
                </c:pt>
                <c:pt idx="5308">
                  <c:v>88.466666666666697</c:v>
                </c:pt>
                <c:pt idx="5309">
                  <c:v>88.483333333333306</c:v>
                </c:pt>
                <c:pt idx="5310">
                  <c:v>88.5</c:v>
                </c:pt>
                <c:pt idx="5311">
                  <c:v>88.516666666666666</c:v>
                </c:pt>
                <c:pt idx="5312">
                  <c:v>88.533333333333303</c:v>
                </c:pt>
                <c:pt idx="5313">
                  <c:v>88.55</c:v>
                </c:pt>
                <c:pt idx="5314">
                  <c:v>88.566666666666663</c:v>
                </c:pt>
                <c:pt idx="5315">
                  <c:v>88.5833333333333</c:v>
                </c:pt>
                <c:pt idx="5316">
                  <c:v>88.6</c:v>
                </c:pt>
                <c:pt idx="5317">
                  <c:v>88.61666666666666</c:v>
                </c:pt>
                <c:pt idx="5318">
                  <c:v>88.633333333333297</c:v>
                </c:pt>
                <c:pt idx="5319">
                  <c:v>88.649999999999991</c:v>
                </c:pt>
                <c:pt idx="5320">
                  <c:v>88.666666666666671</c:v>
                </c:pt>
                <c:pt idx="5321">
                  <c:v>88.683333333333294</c:v>
                </c:pt>
                <c:pt idx="5322">
                  <c:v>88.7</c:v>
                </c:pt>
                <c:pt idx="5323">
                  <c:v>88.716666666666697</c:v>
                </c:pt>
                <c:pt idx="5324">
                  <c:v>88.733333333333306</c:v>
                </c:pt>
                <c:pt idx="5325">
                  <c:v>88.75</c:v>
                </c:pt>
                <c:pt idx="5326">
                  <c:v>88.766666666666666</c:v>
                </c:pt>
                <c:pt idx="5327">
                  <c:v>88.783333333333303</c:v>
                </c:pt>
                <c:pt idx="5328">
                  <c:v>88.8</c:v>
                </c:pt>
                <c:pt idx="5329">
                  <c:v>88.816666666666663</c:v>
                </c:pt>
                <c:pt idx="5330">
                  <c:v>88.8333333333333</c:v>
                </c:pt>
                <c:pt idx="5331">
                  <c:v>88.85</c:v>
                </c:pt>
                <c:pt idx="5332">
                  <c:v>88.86666666666666</c:v>
                </c:pt>
                <c:pt idx="5333">
                  <c:v>88.883333333333297</c:v>
                </c:pt>
                <c:pt idx="5334">
                  <c:v>88.9</c:v>
                </c:pt>
                <c:pt idx="5335">
                  <c:v>88.9166666666667</c:v>
                </c:pt>
                <c:pt idx="5336">
                  <c:v>88.933333333333309</c:v>
                </c:pt>
                <c:pt idx="5337">
                  <c:v>88.95</c:v>
                </c:pt>
                <c:pt idx="5338">
                  <c:v>88.966666666666697</c:v>
                </c:pt>
                <c:pt idx="5339">
                  <c:v>88.983333333333306</c:v>
                </c:pt>
                <c:pt idx="5340">
                  <c:v>89</c:v>
                </c:pt>
                <c:pt idx="5341">
                  <c:v>89.016666666666666</c:v>
                </c:pt>
                <c:pt idx="5342">
                  <c:v>89.033333333333303</c:v>
                </c:pt>
                <c:pt idx="5343">
                  <c:v>89.05</c:v>
                </c:pt>
                <c:pt idx="5344">
                  <c:v>89.066666666666663</c:v>
                </c:pt>
                <c:pt idx="5345">
                  <c:v>89.0833333333333</c:v>
                </c:pt>
                <c:pt idx="5346">
                  <c:v>89.1</c:v>
                </c:pt>
                <c:pt idx="5347">
                  <c:v>89.11666666666666</c:v>
                </c:pt>
                <c:pt idx="5348">
                  <c:v>89.133333333333297</c:v>
                </c:pt>
                <c:pt idx="5349">
                  <c:v>89.149999999999991</c:v>
                </c:pt>
                <c:pt idx="5350">
                  <c:v>89.166666666666671</c:v>
                </c:pt>
                <c:pt idx="5351">
                  <c:v>89.183333333333294</c:v>
                </c:pt>
                <c:pt idx="5352">
                  <c:v>89.2</c:v>
                </c:pt>
                <c:pt idx="5353">
                  <c:v>89.216666666666697</c:v>
                </c:pt>
                <c:pt idx="5354">
                  <c:v>89.233333333333306</c:v>
                </c:pt>
                <c:pt idx="5355">
                  <c:v>89.25</c:v>
                </c:pt>
                <c:pt idx="5356">
                  <c:v>89.266666666666666</c:v>
                </c:pt>
                <c:pt idx="5357">
                  <c:v>89.283333333333303</c:v>
                </c:pt>
                <c:pt idx="5358">
                  <c:v>89.3</c:v>
                </c:pt>
                <c:pt idx="5359">
                  <c:v>89.316666666666663</c:v>
                </c:pt>
                <c:pt idx="5360">
                  <c:v>89.3333333333333</c:v>
                </c:pt>
                <c:pt idx="5361">
                  <c:v>89.35</c:v>
                </c:pt>
                <c:pt idx="5362">
                  <c:v>89.36666666666666</c:v>
                </c:pt>
                <c:pt idx="5363">
                  <c:v>89.383333333333297</c:v>
                </c:pt>
                <c:pt idx="5364">
                  <c:v>89.4</c:v>
                </c:pt>
                <c:pt idx="5365">
                  <c:v>89.4166666666667</c:v>
                </c:pt>
                <c:pt idx="5366">
                  <c:v>89.433333333333309</c:v>
                </c:pt>
                <c:pt idx="5367">
                  <c:v>89.45</c:v>
                </c:pt>
                <c:pt idx="5368">
                  <c:v>89.466666666666697</c:v>
                </c:pt>
                <c:pt idx="5369">
                  <c:v>89.483333333333306</c:v>
                </c:pt>
                <c:pt idx="5370">
                  <c:v>89.5</c:v>
                </c:pt>
                <c:pt idx="5371">
                  <c:v>89.516666666666666</c:v>
                </c:pt>
                <c:pt idx="5372">
                  <c:v>89.533333333333303</c:v>
                </c:pt>
                <c:pt idx="5373">
                  <c:v>89.55</c:v>
                </c:pt>
                <c:pt idx="5374">
                  <c:v>89.566666666666663</c:v>
                </c:pt>
                <c:pt idx="5375">
                  <c:v>89.5833333333333</c:v>
                </c:pt>
                <c:pt idx="5376">
                  <c:v>89.6</c:v>
                </c:pt>
                <c:pt idx="5377">
                  <c:v>89.61666666666666</c:v>
                </c:pt>
                <c:pt idx="5378">
                  <c:v>89.633333333333297</c:v>
                </c:pt>
                <c:pt idx="5379">
                  <c:v>89.649999999999991</c:v>
                </c:pt>
                <c:pt idx="5380">
                  <c:v>89.666666666666671</c:v>
                </c:pt>
                <c:pt idx="5381">
                  <c:v>89.683333333333294</c:v>
                </c:pt>
                <c:pt idx="5382">
                  <c:v>89.7</c:v>
                </c:pt>
                <c:pt idx="5383">
                  <c:v>89.716666666666697</c:v>
                </c:pt>
                <c:pt idx="5384">
                  <c:v>89.733333333333306</c:v>
                </c:pt>
                <c:pt idx="5385">
                  <c:v>89.75</c:v>
                </c:pt>
                <c:pt idx="5386">
                  <c:v>89.766666666666666</c:v>
                </c:pt>
                <c:pt idx="5387">
                  <c:v>89.783333333333303</c:v>
                </c:pt>
                <c:pt idx="5388">
                  <c:v>89.8</c:v>
                </c:pt>
                <c:pt idx="5389">
                  <c:v>89.816666666666663</c:v>
                </c:pt>
                <c:pt idx="5390">
                  <c:v>89.8333333333333</c:v>
                </c:pt>
                <c:pt idx="5391">
                  <c:v>89.85</c:v>
                </c:pt>
                <c:pt idx="5392">
                  <c:v>89.86666666666666</c:v>
                </c:pt>
                <c:pt idx="5393">
                  <c:v>89.883333333333297</c:v>
                </c:pt>
                <c:pt idx="5394">
                  <c:v>89.9</c:v>
                </c:pt>
                <c:pt idx="5395">
                  <c:v>89.9166666666667</c:v>
                </c:pt>
                <c:pt idx="5396">
                  <c:v>89.933333333333309</c:v>
                </c:pt>
                <c:pt idx="5397">
                  <c:v>89.95</c:v>
                </c:pt>
                <c:pt idx="5398">
                  <c:v>89.966666666666697</c:v>
                </c:pt>
                <c:pt idx="5399">
                  <c:v>89.983333333333306</c:v>
                </c:pt>
                <c:pt idx="5400">
                  <c:v>90</c:v>
                </c:pt>
                <c:pt idx="5401">
                  <c:v>90.016666666666666</c:v>
                </c:pt>
                <c:pt idx="5402">
                  <c:v>90.033333333333303</c:v>
                </c:pt>
                <c:pt idx="5403">
                  <c:v>90.05</c:v>
                </c:pt>
                <c:pt idx="5404">
                  <c:v>90.066666666666663</c:v>
                </c:pt>
                <c:pt idx="5405">
                  <c:v>90.0833333333333</c:v>
                </c:pt>
                <c:pt idx="5406">
                  <c:v>90.1</c:v>
                </c:pt>
                <c:pt idx="5407">
                  <c:v>90.11666666666666</c:v>
                </c:pt>
                <c:pt idx="5408">
                  <c:v>90.133333333333297</c:v>
                </c:pt>
                <c:pt idx="5409">
                  <c:v>90.149999999999991</c:v>
                </c:pt>
                <c:pt idx="5410">
                  <c:v>90.166666666666671</c:v>
                </c:pt>
                <c:pt idx="5411">
                  <c:v>90.183333333333294</c:v>
                </c:pt>
                <c:pt idx="5412">
                  <c:v>90.2</c:v>
                </c:pt>
                <c:pt idx="5413">
                  <c:v>90.216666666666697</c:v>
                </c:pt>
                <c:pt idx="5414">
                  <c:v>90.233333333333306</c:v>
                </c:pt>
                <c:pt idx="5415">
                  <c:v>90.25</c:v>
                </c:pt>
                <c:pt idx="5416">
                  <c:v>90.266666666666666</c:v>
                </c:pt>
                <c:pt idx="5417">
                  <c:v>90.283333333333303</c:v>
                </c:pt>
                <c:pt idx="5418">
                  <c:v>90.3</c:v>
                </c:pt>
                <c:pt idx="5419">
                  <c:v>90.316666666666663</c:v>
                </c:pt>
                <c:pt idx="5420">
                  <c:v>90.3333333333333</c:v>
                </c:pt>
                <c:pt idx="5421">
                  <c:v>90.35</c:v>
                </c:pt>
                <c:pt idx="5422">
                  <c:v>90.36666666666666</c:v>
                </c:pt>
                <c:pt idx="5423">
                  <c:v>90.383333333333297</c:v>
                </c:pt>
                <c:pt idx="5424">
                  <c:v>90.4</c:v>
                </c:pt>
                <c:pt idx="5425">
                  <c:v>90.4166666666667</c:v>
                </c:pt>
                <c:pt idx="5426">
                  <c:v>90.433333333333309</c:v>
                </c:pt>
                <c:pt idx="5427">
                  <c:v>90.45</c:v>
                </c:pt>
                <c:pt idx="5428">
                  <c:v>90.466666666666697</c:v>
                </c:pt>
                <c:pt idx="5429">
                  <c:v>90.483333333333306</c:v>
                </c:pt>
                <c:pt idx="5430">
                  <c:v>90.5</c:v>
                </c:pt>
                <c:pt idx="5431">
                  <c:v>90.516666666666666</c:v>
                </c:pt>
                <c:pt idx="5432">
                  <c:v>90.533333333333303</c:v>
                </c:pt>
                <c:pt idx="5433">
                  <c:v>90.55</c:v>
                </c:pt>
                <c:pt idx="5434">
                  <c:v>90.566666666666663</c:v>
                </c:pt>
                <c:pt idx="5435">
                  <c:v>90.5833333333333</c:v>
                </c:pt>
                <c:pt idx="5436">
                  <c:v>90.6</c:v>
                </c:pt>
                <c:pt idx="5437">
                  <c:v>90.61666666666666</c:v>
                </c:pt>
                <c:pt idx="5438">
                  <c:v>90.633333333333297</c:v>
                </c:pt>
                <c:pt idx="5439">
                  <c:v>90.649999999999991</c:v>
                </c:pt>
                <c:pt idx="5440">
                  <c:v>90.666666666666671</c:v>
                </c:pt>
                <c:pt idx="5441">
                  <c:v>90.683333333333294</c:v>
                </c:pt>
                <c:pt idx="5442">
                  <c:v>90.7</c:v>
                </c:pt>
                <c:pt idx="5443">
                  <c:v>90.716666666666697</c:v>
                </c:pt>
                <c:pt idx="5444">
                  <c:v>90.733333333333306</c:v>
                </c:pt>
                <c:pt idx="5445">
                  <c:v>90.75</c:v>
                </c:pt>
                <c:pt idx="5446">
                  <c:v>90.766666666666666</c:v>
                </c:pt>
                <c:pt idx="5447">
                  <c:v>90.783333333333303</c:v>
                </c:pt>
                <c:pt idx="5448">
                  <c:v>90.8</c:v>
                </c:pt>
                <c:pt idx="5449">
                  <c:v>90.816666666666663</c:v>
                </c:pt>
                <c:pt idx="5450">
                  <c:v>90.8333333333333</c:v>
                </c:pt>
                <c:pt idx="5451">
                  <c:v>90.85</c:v>
                </c:pt>
                <c:pt idx="5452">
                  <c:v>90.86666666666666</c:v>
                </c:pt>
                <c:pt idx="5453">
                  <c:v>90.883333333333297</c:v>
                </c:pt>
                <c:pt idx="5454">
                  <c:v>90.9</c:v>
                </c:pt>
                <c:pt idx="5455">
                  <c:v>90.9166666666667</c:v>
                </c:pt>
                <c:pt idx="5456">
                  <c:v>90.933333333333309</c:v>
                </c:pt>
                <c:pt idx="5457">
                  <c:v>90.95</c:v>
                </c:pt>
                <c:pt idx="5458">
                  <c:v>90.966666666666697</c:v>
                </c:pt>
                <c:pt idx="5459">
                  <c:v>90.983333333333306</c:v>
                </c:pt>
                <c:pt idx="5460">
                  <c:v>91</c:v>
                </c:pt>
                <c:pt idx="5461">
                  <c:v>91.016666666666666</c:v>
                </c:pt>
                <c:pt idx="5462">
                  <c:v>91.033333333333303</c:v>
                </c:pt>
                <c:pt idx="5463">
                  <c:v>91.05</c:v>
                </c:pt>
                <c:pt idx="5464">
                  <c:v>91.066666666666663</c:v>
                </c:pt>
                <c:pt idx="5465">
                  <c:v>91.0833333333333</c:v>
                </c:pt>
                <c:pt idx="5466">
                  <c:v>91.1</c:v>
                </c:pt>
                <c:pt idx="5467">
                  <c:v>91.11666666666666</c:v>
                </c:pt>
                <c:pt idx="5468">
                  <c:v>91.133333333333297</c:v>
                </c:pt>
                <c:pt idx="5469">
                  <c:v>91.149999999999991</c:v>
                </c:pt>
                <c:pt idx="5470">
                  <c:v>91.166666666666671</c:v>
                </c:pt>
                <c:pt idx="5471">
                  <c:v>91.183333333333294</c:v>
                </c:pt>
                <c:pt idx="5472">
                  <c:v>91.2</c:v>
                </c:pt>
                <c:pt idx="5473">
                  <c:v>91.216666666666697</c:v>
                </c:pt>
                <c:pt idx="5474">
                  <c:v>91.233333333333306</c:v>
                </c:pt>
                <c:pt idx="5475">
                  <c:v>91.25</c:v>
                </c:pt>
                <c:pt idx="5476">
                  <c:v>91.266666666666666</c:v>
                </c:pt>
                <c:pt idx="5477">
                  <c:v>91.283333333333303</c:v>
                </c:pt>
                <c:pt idx="5478">
                  <c:v>91.3</c:v>
                </c:pt>
                <c:pt idx="5479">
                  <c:v>91.316666666666663</c:v>
                </c:pt>
                <c:pt idx="5480">
                  <c:v>91.3333333333333</c:v>
                </c:pt>
                <c:pt idx="5481">
                  <c:v>91.35</c:v>
                </c:pt>
                <c:pt idx="5482">
                  <c:v>91.36666666666666</c:v>
                </c:pt>
                <c:pt idx="5483">
                  <c:v>91.383333333333297</c:v>
                </c:pt>
                <c:pt idx="5484">
                  <c:v>91.4</c:v>
                </c:pt>
                <c:pt idx="5485">
                  <c:v>91.4166666666667</c:v>
                </c:pt>
                <c:pt idx="5486">
                  <c:v>91.433333333333309</c:v>
                </c:pt>
                <c:pt idx="5487">
                  <c:v>91.45</c:v>
                </c:pt>
                <c:pt idx="5488">
                  <c:v>91.466666666666697</c:v>
                </c:pt>
                <c:pt idx="5489">
                  <c:v>91.483333333333306</c:v>
                </c:pt>
                <c:pt idx="5490">
                  <c:v>91.5</c:v>
                </c:pt>
                <c:pt idx="5491">
                  <c:v>91.516666666666666</c:v>
                </c:pt>
                <c:pt idx="5492">
                  <c:v>91.533333333333303</c:v>
                </c:pt>
                <c:pt idx="5493">
                  <c:v>91.55</c:v>
                </c:pt>
                <c:pt idx="5494">
                  <c:v>91.566666666666663</c:v>
                </c:pt>
                <c:pt idx="5495">
                  <c:v>91.5833333333333</c:v>
                </c:pt>
                <c:pt idx="5496">
                  <c:v>91.6</c:v>
                </c:pt>
                <c:pt idx="5497">
                  <c:v>91.61666666666666</c:v>
                </c:pt>
                <c:pt idx="5498">
                  <c:v>91.633333333333297</c:v>
                </c:pt>
                <c:pt idx="5499">
                  <c:v>91.649999999999991</c:v>
                </c:pt>
                <c:pt idx="5500">
                  <c:v>91.666666666666671</c:v>
                </c:pt>
                <c:pt idx="5501">
                  <c:v>91.683333333333294</c:v>
                </c:pt>
                <c:pt idx="5502">
                  <c:v>91.7</c:v>
                </c:pt>
                <c:pt idx="5503">
                  <c:v>91.716666666666697</c:v>
                </c:pt>
                <c:pt idx="5504">
                  <c:v>91.733333333333306</c:v>
                </c:pt>
                <c:pt idx="5505">
                  <c:v>91.75</c:v>
                </c:pt>
                <c:pt idx="5506">
                  <c:v>91.766666666666666</c:v>
                </c:pt>
                <c:pt idx="5507">
                  <c:v>91.783333333333303</c:v>
                </c:pt>
                <c:pt idx="5508">
                  <c:v>91.8</c:v>
                </c:pt>
                <c:pt idx="5509">
                  <c:v>91.816666666666663</c:v>
                </c:pt>
                <c:pt idx="5510">
                  <c:v>91.8333333333333</c:v>
                </c:pt>
                <c:pt idx="5511">
                  <c:v>91.85</c:v>
                </c:pt>
                <c:pt idx="5512">
                  <c:v>91.86666666666666</c:v>
                </c:pt>
                <c:pt idx="5513">
                  <c:v>91.883333333333297</c:v>
                </c:pt>
                <c:pt idx="5514">
                  <c:v>91.9</c:v>
                </c:pt>
                <c:pt idx="5515">
                  <c:v>91.9166666666667</c:v>
                </c:pt>
                <c:pt idx="5516">
                  <c:v>91.933333333333309</c:v>
                </c:pt>
                <c:pt idx="5517">
                  <c:v>91.95</c:v>
                </c:pt>
                <c:pt idx="5518">
                  <c:v>91.966666666666697</c:v>
                </c:pt>
                <c:pt idx="5519">
                  <c:v>91.983333333333306</c:v>
                </c:pt>
                <c:pt idx="5520">
                  <c:v>92</c:v>
                </c:pt>
                <c:pt idx="5521">
                  <c:v>92.016666666666666</c:v>
                </c:pt>
                <c:pt idx="5522">
                  <c:v>92.033333333333303</c:v>
                </c:pt>
                <c:pt idx="5523">
                  <c:v>92.05</c:v>
                </c:pt>
                <c:pt idx="5524">
                  <c:v>92.066666666666663</c:v>
                </c:pt>
                <c:pt idx="5525">
                  <c:v>92.0833333333333</c:v>
                </c:pt>
                <c:pt idx="5526">
                  <c:v>92.1</c:v>
                </c:pt>
                <c:pt idx="5527">
                  <c:v>92.11666666666666</c:v>
                </c:pt>
                <c:pt idx="5528">
                  <c:v>92.133333333333297</c:v>
                </c:pt>
                <c:pt idx="5529">
                  <c:v>92.149999999999991</c:v>
                </c:pt>
                <c:pt idx="5530">
                  <c:v>92.166666666666671</c:v>
                </c:pt>
                <c:pt idx="5531">
                  <c:v>92.183333333333294</c:v>
                </c:pt>
                <c:pt idx="5532">
                  <c:v>92.2</c:v>
                </c:pt>
                <c:pt idx="5533">
                  <c:v>92.216666666666697</c:v>
                </c:pt>
                <c:pt idx="5534">
                  <c:v>92.233333333333306</c:v>
                </c:pt>
                <c:pt idx="5535">
                  <c:v>92.25</c:v>
                </c:pt>
                <c:pt idx="5536">
                  <c:v>92.266666666666666</c:v>
                </c:pt>
                <c:pt idx="5537">
                  <c:v>92.283333333333303</c:v>
                </c:pt>
                <c:pt idx="5538">
                  <c:v>92.3</c:v>
                </c:pt>
                <c:pt idx="5539">
                  <c:v>92.316666666666663</c:v>
                </c:pt>
                <c:pt idx="5540">
                  <c:v>92.3333333333333</c:v>
                </c:pt>
                <c:pt idx="5541">
                  <c:v>92.35</c:v>
                </c:pt>
                <c:pt idx="5542">
                  <c:v>92.36666666666666</c:v>
                </c:pt>
                <c:pt idx="5543">
                  <c:v>92.383333333333297</c:v>
                </c:pt>
                <c:pt idx="5544">
                  <c:v>92.4</c:v>
                </c:pt>
                <c:pt idx="5545">
                  <c:v>92.4166666666667</c:v>
                </c:pt>
                <c:pt idx="5546">
                  <c:v>92.433333333333309</c:v>
                </c:pt>
                <c:pt idx="5547">
                  <c:v>92.45</c:v>
                </c:pt>
                <c:pt idx="5548">
                  <c:v>92.466666666666697</c:v>
                </c:pt>
                <c:pt idx="5549">
                  <c:v>92.483333333333306</c:v>
                </c:pt>
                <c:pt idx="5550">
                  <c:v>92.5</c:v>
                </c:pt>
                <c:pt idx="5551">
                  <c:v>92.516666666666666</c:v>
                </c:pt>
                <c:pt idx="5552">
                  <c:v>92.533333333333303</c:v>
                </c:pt>
                <c:pt idx="5553">
                  <c:v>92.55</c:v>
                </c:pt>
                <c:pt idx="5554">
                  <c:v>92.566666666666663</c:v>
                </c:pt>
                <c:pt idx="5555">
                  <c:v>92.5833333333333</c:v>
                </c:pt>
                <c:pt idx="5556">
                  <c:v>92.6</c:v>
                </c:pt>
                <c:pt idx="5557">
                  <c:v>92.61666666666666</c:v>
                </c:pt>
                <c:pt idx="5558">
                  <c:v>92.633333333333297</c:v>
                </c:pt>
                <c:pt idx="5559">
                  <c:v>92.649999999999991</c:v>
                </c:pt>
                <c:pt idx="5560">
                  <c:v>92.666666666666671</c:v>
                </c:pt>
                <c:pt idx="5561">
                  <c:v>92.683333333333294</c:v>
                </c:pt>
                <c:pt idx="5562">
                  <c:v>92.7</c:v>
                </c:pt>
                <c:pt idx="5563">
                  <c:v>92.716666666666697</c:v>
                </c:pt>
                <c:pt idx="5564">
                  <c:v>92.733333333333306</c:v>
                </c:pt>
                <c:pt idx="5565">
                  <c:v>92.75</c:v>
                </c:pt>
                <c:pt idx="5566">
                  <c:v>92.766666666666666</c:v>
                </c:pt>
                <c:pt idx="5567">
                  <c:v>92.783333333333303</c:v>
                </c:pt>
                <c:pt idx="5568">
                  <c:v>92.8</c:v>
                </c:pt>
                <c:pt idx="5569">
                  <c:v>92.816666666666663</c:v>
                </c:pt>
                <c:pt idx="5570">
                  <c:v>92.8333333333333</c:v>
                </c:pt>
                <c:pt idx="5571">
                  <c:v>92.85</c:v>
                </c:pt>
                <c:pt idx="5572">
                  <c:v>92.86666666666666</c:v>
                </c:pt>
                <c:pt idx="5573">
                  <c:v>92.883333333333297</c:v>
                </c:pt>
                <c:pt idx="5574">
                  <c:v>92.9</c:v>
                </c:pt>
                <c:pt idx="5575">
                  <c:v>92.9166666666667</c:v>
                </c:pt>
                <c:pt idx="5576">
                  <c:v>92.933333333333309</c:v>
                </c:pt>
                <c:pt idx="5577">
                  <c:v>92.95</c:v>
                </c:pt>
                <c:pt idx="5578">
                  <c:v>92.966666666666697</c:v>
                </c:pt>
                <c:pt idx="5579">
                  <c:v>92.983333333333306</c:v>
                </c:pt>
                <c:pt idx="5580">
                  <c:v>93</c:v>
                </c:pt>
                <c:pt idx="5581">
                  <c:v>93.016666666666666</c:v>
                </c:pt>
                <c:pt idx="5582">
                  <c:v>93.033333333333303</c:v>
                </c:pt>
                <c:pt idx="5583">
                  <c:v>93.05</c:v>
                </c:pt>
                <c:pt idx="5584">
                  <c:v>93.066666666666663</c:v>
                </c:pt>
                <c:pt idx="5585">
                  <c:v>93.0833333333333</c:v>
                </c:pt>
                <c:pt idx="5586">
                  <c:v>93.1</c:v>
                </c:pt>
                <c:pt idx="5587">
                  <c:v>93.11666666666666</c:v>
                </c:pt>
                <c:pt idx="5588">
                  <c:v>93.133333333333297</c:v>
                </c:pt>
                <c:pt idx="5589">
                  <c:v>93.149999999999991</c:v>
                </c:pt>
                <c:pt idx="5590">
                  <c:v>93.166666666666671</c:v>
                </c:pt>
                <c:pt idx="5591">
                  <c:v>93.183333333333294</c:v>
                </c:pt>
                <c:pt idx="5592">
                  <c:v>93.2</c:v>
                </c:pt>
                <c:pt idx="5593">
                  <c:v>93.216666666666697</c:v>
                </c:pt>
                <c:pt idx="5594">
                  <c:v>93.233333333333306</c:v>
                </c:pt>
                <c:pt idx="5595">
                  <c:v>93.25</c:v>
                </c:pt>
                <c:pt idx="5596">
                  <c:v>93.266666666666666</c:v>
                </c:pt>
                <c:pt idx="5597">
                  <c:v>93.283333333333303</c:v>
                </c:pt>
                <c:pt idx="5598">
                  <c:v>93.3</c:v>
                </c:pt>
                <c:pt idx="5599">
                  <c:v>93.316666666666663</c:v>
                </c:pt>
                <c:pt idx="5600">
                  <c:v>93.3333333333333</c:v>
                </c:pt>
                <c:pt idx="5601">
                  <c:v>93.35</c:v>
                </c:pt>
                <c:pt idx="5602">
                  <c:v>93.36666666666666</c:v>
                </c:pt>
                <c:pt idx="5603">
                  <c:v>93.383333333333297</c:v>
                </c:pt>
                <c:pt idx="5604">
                  <c:v>93.4</c:v>
                </c:pt>
                <c:pt idx="5605">
                  <c:v>93.4166666666667</c:v>
                </c:pt>
                <c:pt idx="5606">
                  <c:v>93.433333333333309</c:v>
                </c:pt>
                <c:pt idx="5607">
                  <c:v>93.45</c:v>
                </c:pt>
                <c:pt idx="5608">
                  <c:v>93.466666666666697</c:v>
                </c:pt>
                <c:pt idx="5609">
                  <c:v>93.483333333333306</c:v>
                </c:pt>
                <c:pt idx="5610">
                  <c:v>93.5</c:v>
                </c:pt>
                <c:pt idx="5611">
                  <c:v>93.516666666666666</c:v>
                </c:pt>
                <c:pt idx="5612">
                  <c:v>93.533333333333303</c:v>
                </c:pt>
                <c:pt idx="5613">
                  <c:v>93.55</c:v>
                </c:pt>
                <c:pt idx="5614">
                  <c:v>93.566666666666663</c:v>
                </c:pt>
                <c:pt idx="5615">
                  <c:v>93.5833333333333</c:v>
                </c:pt>
                <c:pt idx="5616">
                  <c:v>93.6</c:v>
                </c:pt>
                <c:pt idx="5617">
                  <c:v>93.61666666666666</c:v>
                </c:pt>
                <c:pt idx="5618">
                  <c:v>93.633333333333297</c:v>
                </c:pt>
                <c:pt idx="5619">
                  <c:v>93.649999999999991</c:v>
                </c:pt>
                <c:pt idx="5620">
                  <c:v>93.666666666666671</c:v>
                </c:pt>
                <c:pt idx="5621">
                  <c:v>93.683333333333294</c:v>
                </c:pt>
                <c:pt idx="5622">
                  <c:v>93.7</c:v>
                </c:pt>
                <c:pt idx="5623">
                  <c:v>93.716666666666697</c:v>
                </c:pt>
                <c:pt idx="5624">
                  <c:v>93.733333333333306</c:v>
                </c:pt>
                <c:pt idx="5625">
                  <c:v>93.75</c:v>
                </c:pt>
                <c:pt idx="5626">
                  <c:v>93.766666666666666</c:v>
                </c:pt>
                <c:pt idx="5627">
                  <c:v>93.783333333333303</c:v>
                </c:pt>
                <c:pt idx="5628">
                  <c:v>93.8</c:v>
                </c:pt>
                <c:pt idx="5629">
                  <c:v>93.816666666666663</c:v>
                </c:pt>
                <c:pt idx="5630">
                  <c:v>93.8333333333333</c:v>
                </c:pt>
                <c:pt idx="5631">
                  <c:v>93.85</c:v>
                </c:pt>
                <c:pt idx="5632">
                  <c:v>93.86666666666666</c:v>
                </c:pt>
                <c:pt idx="5633">
                  <c:v>93.883333333333297</c:v>
                </c:pt>
                <c:pt idx="5634">
                  <c:v>93.9</c:v>
                </c:pt>
                <c:pt idx="5635">
                  <c:v>93.9166666666667</c:v>
                </c:pt>
                <c:pt idx="5636">
                  <c:v>93.933333333333309</c:v>
                </c:pt>
                <c:pt idx="5637">
                  <c:v>93.95</c:v>
                </c:pt>
                <c:pt idx="5638">
                  <c:v>93.966666666666697</c:v>
                </c:pt>
                <c:pt idx="5639">
                  <c:v>93.983333333333306</c:v>
                </c:pt>
                <c:pt idx="5640">
                  <c:v>94</c:v>
                </c:pt>
                <c:pt idx="5641">
                  <c:v>94.016666666666666</c:v>
                </c:pt>
                <c:pt idx="5642">
                  <c:v>94.033333333333303</c:v>
                </c:pt>
                <c:pt idx="5643">
                  <c:v>94.05</c:v>
                </c:pt>
                <c:pt idx="5644">
                  <c:v>94.066666666666663</c:v>
                </c:pt>
                <c:pt idx="5645">
                  <c:v>94.0833333333333</c:v>
                </c:pt>
                <c:pt idx="5646">
                  <c:v>94.1</c:v>
                </c:pt>
                <c:pt idx="5647">
                  <c:v>94.11666666666666</c:v>
                </c:pt>
                <c:pt idx="5648">
                  <c:v>94.133333333333297</c:v>
                </c:pt>
                <c:pt idx="5649">
                  <c:v>94.149999999999991</c:v>
                </c:pt>
                <c:pt idx="5650">
                  <c:v>94.166666666666671</c:v>
                </c:pt>
                <c:pt idx="5651">
                  <c:v>94.183333333333294</c:v>
                </c:pt>
                <c:pt idx="5652">
                  <c:v>94.2</c:v>
                </c:pt>
                <c:pt idx="5653">
                  <c:v>94.216666666666697</c:v>
                </c:pt>
                <c:pt idx="5654">
                  <c:v>94.233333333333306</c:v>
                </c:pt>
                <c:pt idx="5655">
                  <c:v>94.25</c:v>
                </c:pt>
                <c:pt idx="5656">
                  <c:v>94.266666666666666</c:v>
                </c:pt>
                <c:pt idx="5657">
                  <c:v>94.283333333333303</c:v>
                </c:pt>
                <c:pt idx="5658">
                  <c:v>94.3</c:v>
                </c:pt>
                <c:pt idx="5659">
                  <c:v>94.316666666666663</c:v>
                </c:pt>
                <c:pt idx="5660">
                  <c:v>94.3333333333333</c:v>
                </c:pt>
                <c:pt idx="5661">
                  <c:v>94.35</c:v>
                </c:pt>
                <c:pt idx="5662">
                  <c:v>94.36666666666666</c:v>
                </c:pt>
                <c:pt idx="5663">
                  <c:v>94.383333333333297</c:v>
                </c:pt>
                <c:pt idx="5664">
                  <c:v>94.4</c:v>
                </c:pt>
                <c:pt idx="5665">
                  <c:v>94.4166666666667</c:v>
                </c:pt>
                <c:pt idx="5666">
                  <c:v>94.433333333333309</c:v>
                </c:pt>
                <c:pt idx="5667">
                  <c:v>94.45</c:v>
                </c:pt>
                <c:pt idx="5668">
                  <c:v>94.466666666666697</c:v>
                </c:pt>
                <c:pt idx="5669">
                  <c:v>94.483333333333306</c:v>
                </c:pt>
                <c:pt idx="5670">
                  <c:v>94.5</c:v>
                </c:pt>
                <c:pt idx="5671">
                  <c:v>94.516666666666666</c:v>
                </c:pt>
                <c:pt idx="5672">
                  <c:v>94.533333333333303</c:v>
                </c:pt>
                <c:pt idx="5673">
                  <c:v>94.55</c:v>
                </c:pt>
                <c:pt idx="5674">
                  <c:v>94.566666666666663</c:v>
                </c:pt>
                <c:pt idx="5675">
                  <c:v>94.5833333333333</c:v>
                </c:pt>
                <c:pt idx="5676">
                  <c:v>94.6</c:v>
                </c:pt>
                <c:pt idx="5677">
                  <c:v>94.61666666666666</c:v>
                </c:pt>
                <c:pt idx="5678">
                  <c:v>94.633333333333297</c:v>
                </c:pt>
                <c:pt idx="5679">
                  <c:v>94.649999999999991</c:v>
                </c:pt>
                <c:pt idx="5680">
                  <c:v>94.666666666666671</c:v>
                </c:pt>
                <c:pt idx="5681">
                  <c:v>94.683333333333294</c:v>
                </c:pt>
                <c:pt idx="5682">
                  <c:v>94.7</c:v>
                </c:pt>
                <c:pt idx="5683">
                  <c:v>94.716666666666697</c:v>
                </c:pt>
                <c:pt idx="5684">
                  <c:v>94.733333333333306</c:v>
                </c:pt>
                <c:pt idx="5685">
                  <c:v>94.75</c:v>
                </c:pt>
                <c:pt idx="5686">
                  <c:v>94.766666666666666</c:v>
                </c:pt>
                <c:pt idx="5687">
                  <c:v>94.783333333333303</c:v>
                </c:pt>
                <c:pt idx="5688">
                  <c:v>94.8</c:v>
                </c:pt>
                <c:pt idx="5689">
                  <c:v>94.816666666666663</c:v>
                </c:pt>
                <c:pt idx="5690">
                  <c:v>94.8333333333333</c:v>
                </c:pt>
                <c:pt idx="5691">
                  <c:v>94.85</c:v>
                </c:pt>
                <c:pt idx="5692">
                  <c:v>94.86666666666666</c:v>
                </c:pt>
                <c:pt idx="5693">
                  <c:v>94.883333333333297</c:v>
                </c:pt>
                <c:pt idx="5694">
                  <c:v>94.9</c:v>
                </c:pt>
                <c:pt idx="5695">
                  <c:v>94.9166666666667</c:v>
                </c:pt>
                <c:pt idx="5696">
                  <c:v>94.933333333333309</c:v>
                </c:pt>
                <c:pt idx="5697">
                  <c:v>94.95</c:v>
                </c:pt>
                <c:pt idx="5698">
                  <c:v>94.966666666666697</c:v>
                </c:pt>
                <c:pt idx="5699">
                  <c:v>94.983333333333306</c:v>
                </c:pt>
                <c:pt idx="5700">
                  <c:v>95</c:v>
                </c:pt>
                <c:pt idx="5701">
                  <c:v>95.016666666666666</c:v>
                </c:pt>
                <c:pt idx="5702">
                  <c:v>95.033333333333303</c:v>
                </c:pt>
                <c:pt idx="5703">
                  <c:v>95.05</c:v>
                </c:pt>
                <c:pt idx="5704">
                  <c:v>95.066666666666663</c:v>
                </c:pt>
                <c:pt idx="5705">
                  <c:v>95.0833333333333</c:v>
                </c:pt>
                <c:pt idx="5706">
                  <c:v>95.1</c:v>
                </c:pt>
                <c:pt idx="5707">
                  <c:v>95.11666666666666</c:v>
                </c:pt>
                <c:pt idx="5708">
                  <c:v>95.133333333333297</c:v>
                </c:pt>
                <c:pt idx="5709">
                  <c:v>95.149999999999991</c:v>
                </c:pt>
                <c:pt idx="5710">
                  <c:v>95.166666666666671</c:v>
                </c:pt>
                <c:pt idx="5711">
                  <c:v>95.183333333333294</c:v>
                </c:pt>
                <c:pt idx="5712">
                  <c:v>95.2</c:v>
                </c:pt>
                <c:pt idx="5713">
                  <c:v>95.216666666666697</c:v>
                </c:pt>
                <c:pt idx="5714">
                  <c:v>95.233333333333306</c:v>
                </c:pt>
                <c:pt idx="5715">
                  <c:v>95.25</c:v>
                </c:pt>
                <c:pt idx="5716">
                  <c:v>95.266666666666666</c:v>
                </c:pt>
                <c:pt idx="5717">
                  <c:v>95.283333333333303</c:v>
                </c:pt>
                <c:pt idx="5718">
                  <c:v>95.3</c:v>
                </c:pt>
                <c:pt idx="5719">
                  <c:v>95.316666666666663</c:v>
                </c:pt>
                <c:pt idx="5720">
                  <c:v>95.3333333333333</c:v>
                </c:pt>
                <c:pt idx="5721">
                  <c:v>95.35</c:v>
                </c:pt>
                <c:pt idx="5722">
                  <c:v>95.36666666666666</c:v>
                </c:pt>
                <c:pt idx="5723">
                  <c:v>95.383333333333297</c:v>
                </c:pt>
                <c:pt idx="5724">
                  <c:v>95.4</c:v>
                </c:pt>
                <c:pt idx="5725">
                  <c:v>95.4166666666667</c:v>
                </c:pt>
                <c:pt idx="5726">
                  <c:v>95.433333333333309</c:v>
                </c:pt>
                <c:pt idx="5727">
                  <c:v>95.45</c:v>
                </c:pt>
                <c:pt idx="5728">
                  <c:v>95.466666666666697</c:v>
                </c:pt>
                <c:pt idx="5729">
                  <c:v>95.483333333333306</c:v>
                </c:pt>
                <c:pt idx="5730">
                  <c:v>95.5</c:v>
                </c:pt>
                <c:pt idx="5731">
                  <c:v>95.516666666666666</c:v>
                </c:pt>
                <c:pt idx="5732">
                  <c:v>95.533333333333303</c:v>
                </c:pt>
                <c:pt idx="5733">
                  <c:v>95.55</c:v>
                </c:pt>
                <c:pt idx="5734">
                  <c:v>95.566666666666663</c:v>
                </c:pt>
                <c:pt idx="5735">
                  <c:v>95.5833333333333</c:v>
                </c:pt>
                <c:pt idx="5736">
                  <c:v>95.6</c:v>
                </c:pt>
                <c:pt idx="5737">
                  <c:v>95.61666666666666</c:v>
                </c:pt>
                <c:pt idx="5738">
                  <c:v>95.633333333333297</c:v>
                </c:pt>
                <c:pt idx="5739">
                  <c:v>95.649999999999991</c:v>
                </c:pt>
                <c:pt idx="5740">
                  <c:v>95.666666666666671</c:v>
                </c:pt>
                <c:pt idx="5741">
                  <c:v>95.683333333333294</c:v>
                </c:pt>
                <c:pt idx="5742">
                  <c:v>95.7</c:v>
                </c:pt>
                <c:pt idx="5743">
                  <c:v>95.716666666666697</c:v>
                </c:pt>
                <c:pt idx="5744">
                  <c:v>95.733333333333306</c:v>
                </c:pt>
                <c:pt idx="5745">
                  <c:v>95.75</c:v>
                </c:pt>
                <c:pt idx="5746">
                  <c:v>95.766666666666666</c:v>
                </c:pt>
                <c:pt idx="5747">
                  <c:v>95.783333333333303</c:v>
                </c:pt>
                <c:pt idx="5748">
                  <c:v>95.8</c:v>
                </c:pt>
                <c:pt idx="5749">
                  <c:v>95.816666666666663</c:v>
                </c:pt>
                <c:pt idx="5750">
                  <c:v>95.8333333333333</c:v>
                </c:pt>
                <c:pt idx="5751">
                  <c:v>95.85</c:v>
                </c:pt>
                <c:pt idx="5752">
                  <c:v>95.86666666666666</c:v>
                </c:pt>
                <c:pt idx="5753">
                  <c:v>95.883333333333297</c:v>
                </c:pt>
                <c:pt idx="5754">
                  <c:v>95.9</c:v>
                </c:pt>
                <c:pt idx="5755">
                  <c:v>95.9166666666667</c:v>
                </c:pt>
                <c:pt idx="5756">
                  <c:v>95.933333333333309</c:v>
                </c:pt>
                <c:pt idx="5757">
                  <c:v>95.95</c:v>
                </c:pt>
                <c:pt idx="5758">
                  <c:v>95.966666666666697</c:v>
                </c:pt>
                <c:pt idx="5759">
                  <c:v>95.983333333333306</c:v>
                </c:pt>
                <c:pt idx="5760">
                  <c:v>96</c:v>
                </c:pt>
                <c:pt idx="5761">
                  <c:v>96.016666666666666</c:v>
                </c:pt>
                <c:pt idx="5762">
                  <c:v>96.033333333333303</c:v>
                </c:pt>
                <c:pt idx="5763">
                  <c:v>96.05</c:v>
                </c:pt>
                <c:pt idx="5764">
                  <c:v>96.066666666666663</c:v>
                </c:pt>
                <c:pt idx="5765">
                  <c:v>96.0833333333333</c:v>
                </c:pt>
                <c:pt idx="5766">
                  <c:v>96.1</c:v>
                </c:pt>
                <c:pt idx="5767">
                  <c:v>96.11666666666666</c:v>
                </c:pt>
                <c:pt idx="5768">
                  <c:v>96.133333333333297</c:v>
                </c:pt>
                <c:pt idx="5769">
                  <c:v>96.149999999999991</c:v>
                </c:pt>
                <c:pt idx="5770">
                  <c:v>96.166666666666671</c:v>
                </c:pt>
                <c:pt idx="5771">
                  <c:v>96.183333333333294</c:v>
                </c:pt>
                <c:pt idx="5772">
                  <c:v>96.2</c:v>
                </c:pt>
                <c:pt idx="5773">
                  <c:v>96.216666666666697</c:v>
                </c:pt>
                <c:pt idx="5774">
                  <c:v>96.233333333333306</c:v>
                </c:pt>
                <c:pt idx="5775">
                  <c:v>96.25</c:v>
                </c:pt>
                <c:pt idx="5776">
                  <c:v>96.266666666666666</c:v>
                </c:pt>
                <c:pt idx="5777">
                  <c:v>96.283333333333303</c:v>
                </c:pt>
                <c:pt idx="5778">
                  <c:v>96.3</c:v>
                </c:pt>
                <c:pt idx="5779">
                  <c:v>96.316666666666663</c:v>
                </c:pt>
                <c:pt idx="5780">
                  <c:v>96.3333333333333</c:v>
                </c:pt>
                <c:pt idx="5781">
                  <c:v>96.35</c:v>
                </c:pt>
                <c:pt idx="5782">
                  <c:v>96.36666666666666</c:v>
                </c:pt>
                <c:pt idx="5783">
                  <c:v>96.383333333333297</c:v>
                </c:pt>
                <c:pt idx="5784">
                  <c:v>96.4</c:v>
                </c:pt>
                <c:pt idx="5785">
                  <c:v>96.4166666666667</c:v>
                </c:pt>
                <c:pt idx="5786">
                  <c:v>96.433333333333309</c:v>
                </c:pt>
                <c:pt idx="5787">
                  <c:v>96.45</c:v>
                </c:pt>
                <c:pt idx="5788">
                  <c:v>96.466666666666697</c:v>
                </c:pt>
                <c:pt idx="5789">
                  <c:v>96.483333333333306</c:v>
                </c:pt>
                <c:pt idx="5790">
                  <c:v>96.5</c:v>
                </c:pt>
                <c:pt idx="5791">
                  <c:v>96.516666666666666</c:v>
                </c:pt>
                <c:pt idx="5792">
                  <c:v>96.533333333333303</c:v>
                </c:pt>
                <c:pt idx="5793">
                  <c:v>96.55</c:v>
                </c:pt>
                <c:pt idx="5794">
                  <c:v>96.566666666666663</c:v>
                </c:pt>
                <c:pt idx="5795">
                  <c:v>96.5833333333333</c:v>
                </c:pt>
                <c:pt idx="5796">
                  <c:v>96.6</c:v>
                </c:pt>
                <c:pt idx="5797">
                  <c:v>96.61666666666666</c:v>
                </c:pt>
                <c:pt idx="5798">
                  <c:v>96.633333333333297</c:v>
                </c:pt>
                <c:pt idx="5799">
                  <c:v>96.649999999999991</c:v>
                </c:pt>
                <c:pt idx="5800">
                  <c:v>96.666666666666671</c:v>
                </c:pt>
                <c:pt idx="5801">
                  <c:v>96.683333333333294</c:v>
                </c:pt>
                <c:pt idx="5802">
                  <c:v>96.7</c:v>
                </c:pt>
                <c:pt idx="5803">
                  <c:v>96.716666666666697</c:v>
                </c:pt>
                <c:pt idx="5804">
                  <c:v>96.733333333333306</c:v>
                </c:pt>
                <c:pt idx="5805">
                  <c:v>96.75</c:v>
                </c:pt>
                <c:pt idx="5806">
                  <c:v>96.766666666666666</c:v>
                </c:pt>
                <c:pt idx="5807">
                  <c:v>96.783333333333303</c:v>
                </c:pt>
                <c:pt idx="5808">
                  <c:v>96.8</c:v>
                </c:pt>
                <c:pt idx="5809">
                  <c:v>96.816666666666663</c:v>
                </c:pt>
                <c:pt idx="5810">
                  <c:v>96.8333333333333</c:v>
                </c:pt>
                <c:pt idx="5811">
                  <c:v>96.85</c:v>
                </c:pt>
                <c:pt idx="5812">
                  <c:v>96.86666666666666</c:v>
                </c:pt>
                <c:pt idx="5813">
                  <c:v>96.883333333333297</c:v>
                </c:pt>
                <c:pt idx="5814">
                  <c:v>96.9</c:v>
                </c:pt>
                <c:pt idx="5815">
                  <c:v>96.9166666666667</c:v>
                </c:pt>
                <c:pt idx="5816">
                  <c:v>96.933333333333309</c:v>
                </c:pt>
                <c:pt idx="5817">
                  <c:v>96.95</c:v>
                </c:pt>
                <c:pt idx="5818">
                  <c:v>96.966666666666697</c:v>
                </c:pt>
                <c:pt idx="5819">
                  <c:v>96.983333333333306</c:v>
                </c:pt>
                <c:pt idx="5820">
                  <c:v>97</c:v>
                </c:pt>
                <c:pt idx="5821">
                  <c:v>97.016666666666666</c:v>
                </c:pt>
                <c:pt idx="5822">
                  <c:v>97.033333333333303</c:v>
                </c:pt>
                <c:pt idx="5823">
                  <c:v>97.05</c:v>
                </c:pt>
                <c:pt idx="5824">
                  <c:v>97.066666666666663</c:v>
                </c:pt>
                <c:pt idx="5825">
                  <c:v>97.0833333333333</c:v>
                </c:pt>
                <c:pt idx="5826">
                  <c:v>97.1</c:v>
                </c:pt>
                <c:pt idx="5827">
                  <c:v>97.11666666666666</c:v>
                </c:pt>
                <c:pt idx="5828">
                  <c:v>97.133333333333297</c:v>
                </c:pt>
                <c:pt idx="5829">
                  <c:v>97.149999999999991</c:v>
                </c:pt>
                <c:pt idx="5830">
                  <c:v>97.166666666666671</c:v>
                </c:pt>
                <c:pt idx="5831">
                  <c:v>97.183333333333294</c:v>
                </c:pt>
                <c:pt idx="5832">
                  <c:v>97.2</c:v>
                </c:pt>
                <c:pt idx="5833">
                  <c:v>97.216666666666697</c:v>
                </c:pt>
                <c:pt idx="5834">
                  <c:v>97.233333333333306</c:v>
                </c:pt>
                <c:pt idx="5835">
                  <c:v>97.25</c:v>
                </c:pt>
                <c:pt idx="5836">
                  <c:v>97.266666666666666</c:v>
                </c:pt>
                <c:pt idx="5837">
                  <c:v>97.283333333333303</c:v>
                </c:pt>
                <c:pt idx="5838">
                  <c:v>97.3</c:v>
                </c:pt>
                <c:pt idx="5839">
                  <c:v>97.316666666666663</c:v>
                </c:pt>
                <c:pt idx="5840">
                  <c:v>97.3333333333333</c:v>
                </c:pt>
                <c:pt idx="5841">
                  <c:v>97.35</c:v>
                </c:pt>
                <c:pt idx="5842">
                  <c:v>97.36666666666666</c:v>
                </c:pt>
                <c:pt idx="5843">
                  <c:v>97.383333333333297</c:v>
                </c:pt>
                <c:pt idx="5844">
                  <c:v>97.4</c:v>
                </c:pt>
                <c:pt idx="5845">
                  <c:v>97.4166666666667</c:v>
                </c:pt>
                <c:pt idx="5846">
                  <c:v>97.433333333333309</c:v>
                </c:pt>
                <c:pt idx="5847">
                  <c:v>97.45</c:v>
                </c:pt>
                <c:pt idx="5848">
                  <c:v>97.466666666666697</c:v>
                </c:pt>
                <c:pt idx="5849">
                  <c:v>97.483333333333306</c:v>
                </c:pt>
                <c:pt idx="5850">
                  <c:v>97.5</c:v>
                </c:pt>
                <c:pt idx="5851">
                  <c:v>97.516666666666666</c:v>
                </c:pt>
                <c:pt idx="5852">
                  <c:v>97.533333333333303</c:v>
                </c:pt>
                <c:pt idx="5853">
                  <c:v>97.55</c:v>
                </c:pt>
                <c:pt idx="5854">
                  <c:v>97.566666666666663</c:v>
                </c:pt>
                <c:pt idx="5855">
                  <c:v>97.5833333333333</c:v>
                </c:pt>
                <c:pt idx="5856">
                  <c:v>97.6</c:v>
                </c:pt>
                <c:pt idx="5857">
                  <c:v>97.61666666666666</c:v>
                </c:pt>
                <c:pt idx="5858">
                  <c:v>97.633333333333297</c:v>
                </c:pt>
                <c:pt idx="5859">
                  <c:v>97.649999999999991</c:v>
                </c:pt>
                <c:pt idx="5860">
                  <c:v>97.666666666666671</c:v>
                </c:pt>
                <c:pt idx="5861">
                  <c:v>97.683333333333294</c:v>
                </c:pt>
                <c:pt idx="5862">
                  <c:v>97.7</c:v>
                </c:pt>
                <c:pt idx="5863">
                  <c:v>97.716666666666697</c:v>
                </c:pt>
                <c:pt idx="5864">
                  <c:v>97.733333333333306</c:v>
                </c:pt>
                <c:pt idx="5865">
                  <c:v>97.75</c:v>
                </c:pt>
                <c:pt idx="5866">
                  <c:v>97.766666666666666</c:v>
                </c:pt>
                <c:pt idx="5867">
                  <c:v>97.783333333333303</c:v>
                </c:pt>
                <c:pt idx="5868">
                  <c:v>97.8</c:v>
                </c:pt>
                <c:pt idx="5869">
                  <c:v>97.816666666666663</c:v>
                </c:pt>
                <c:pt idx="5870">
                  <c:v>97.8333333333333</c:v>
                </c:pt>
                <c:pt idx="5871">
                  <c:v>97.85</c:v>
                </c:pt>
                <c:pt idx="5872">
                  <c:v>97.86666666666666</c:v>
                </c:pt>
                <c:pt idx="5873">
                  <c:v>97.883333333333297</c:v>
                </c:pt>
                <c:pt idx="5874">
                  <c:v>97.9</c:v>
                </c:pt>
                <c:pt idx="5875">
                  <c:v>97.9166666666667</c:v>
                </c:pt>
                <c:pt idx="5876">
                  <c:v>97.933333333333309</c:v>
                </c:pt>
                <c:pt idx="5877">
                  <c:v>97.95</c:v>
                </c:pt>
                <c:pt idx="5878">
                  <c:v>97.966666666666697</c:v>
                </c:pt>
                <c:pt idx="5879">
                  <c:v>97.983333333333306</c:v>
                </c:pt>
                <c:pt idx="5880">
                  <c:v>98</c:v>
                </c:pt>
                <c:pt idx="5881">
                  <c:v>98.016666666666666</c:v>
                </c:pt>
                <c:pt idx="5882">
                  <c:v>98.033333333333303</c:v>
                </c:pt>
                <c:pt idx="5883">
                  <c:v>98.05</c:v>
                </c:pt>
                <c:pt idx="5884">
                  <c:v>98.066666666666663</c:v>
                </c:pt>
                <c:pt idx="5885">
                  <c:v>98.0833333333333</c:v>
                </c:pt>
                <c:pt idx="5886">
                  <c:v>98.1</c:v>
                </c:pt>
                <c:pt idx="5887">
                  <c:v>98.11666666666666</c:v>
                </c:pt>
                <c:pt idx="5888">
                  <c:v>98.133333333333297</c:v>
                </c:pt>
                <c:pt idx="5889">
                  <c:v>98.149999999999991</c:v>
                </c:pt>
                <c:pt idx="5890">
                  <c:v>98.166666666666671</c:v>
                </c:pt>
                <c:pt idx="5891">
                  <c:v>98.183333333333294</c:v>
                </c:pt>
                <c:pt idx="5892">
                  <c:v>98.2</c:v>
                </c:pt>
                <c:pt idx="5893">
                  <c:v>98.216666666666697</c:v>
                </c:pt>
                <c:pt idx="5894">
                  <c:v>98.233333333333306</c:v>
                </c:pt>
                <c:pt idx="5895">
                  <c:v>98.25</c:v>
                </c:pt>
                <c:pt idx="5896">
                  <c:v>98.266666666666666</c:v>
                </c:pt>
                <c:pt idx="5897">
                  <c:v>98.283333333333303</c:v>
                </c:pt>
                <c:pt idx="5898">
                  <c:v>98.3</c:v>
                </c:pt>
                <c:pt idx="5899">
                  <c:v>98.316666666666663</c:v>
                </c:pt>
                <c:pt idx="5900">
                  <c:v>98.3333333333333</c:v>
                </c:pt>
                <c:pt idx="5901">
                  <c:v>98.35</c:v>
                </c:pt>
                <c:pt idx="5902">
                  <c:v>98.36666666666666</c:v>
                </c:pt>
                <c:pt idx="5903">
                  <c:v>98.383333333333297</c:v>
                </c:pt>
                <c:pt idx="5904">
                  <c:v>98.4</c:v>
                </c:pt>
                <c:pt idx="5905">
                  <c:v>98.4166666666667</c:v>
                </c:pt>
                <c:pt idx="5906">
                  <c:v>98.433333333333309</c:v>
                </c:pt>
                <c:pt idx="5907">
                  <c:v>98.45</c:v>
                </c:pt>
                <c:pt idx="5908">
                  <c:v>98.466666666666697</c:v>
                </c:pt>
                <c:pt idx="5909">
                  <c:v>98.483333333333306</c:v>
                </c:pt>
                <c:pt idx="5910">
                  <c:v>98.5</c:v>
                </c:pt>
                <c:pt idx="5911">
                  <c:v>98.516666666666666</c:v>
                </c:pt>
                <c:pt idx="5912">
                  <c:v>98.533333333333303</c:v>
                </c:pt>
                <c:pt idx="5913">
                  <c:v>98.55</c:v>
                </c:pt>
                <c:pt idx="5914">
                  <c:v>98.566666666666663</c:v>
                </c:pt>
                <c:pt idx="5915">
                  <c:v>98.5833333333333</c:v>
                </c:pt>
                <c:pt idx="5916">
                  <c:v>98.6</c:v>
                </c:pt>
                <c:pt idx="5917">
                  <c:v>98.61666666666666</c:v>
                </c:pt>
                <c:pt idx="5918">
                  <c:v>98.633333333333297</c:v>
                </c:pt>
                <c:pt idx="5919">
                  <c:v>98.649999999999991</c:v>
                </c:pt>
                <c:pt idx="5920">
                  <c:v>98.666666666666671</c:v>
                </c:pt>
                <c:pt idx="5921">
                  <c:v>98.683333333333294</c:v>
                </c:pt>
                <c:pt idx="5922">
                  <c:v>98.7</c:v>
                </c:pt>
                <c:pt idx="5923">
                  <c:v>98.716666666666697</c:v>
                </c:pt>
                <c:pt idx="5924">
                  <c:v>98.733333333333306</c:v>
                </c:pt>
                <c:pt idx="5925">
                  <c:v>98.75</c:v>
                </c:pt>
                <c:pt idx="5926">
                  <c:v>98.766666666666666</c:v>
                </c:pt>
                <c:pt idx="5927">
                  <c:v>98.783333333333303</c:v>
                </c:pt>
                <c:pt idx="5928">
                  <c:v>98.8</c:v>
                </c:pt>
                <c:pt idx="5929">
                  <c:v>98.816666666666663</c:v>
                </c:pt>
                <c:pt idx="5930">
                  <c:v>98.8333333333333</c:v>
                </c:pt>
                <c:pt idx="5931">
                  <c:v>98.85</c:v>
                </c:pt>
                <c:pt idx="5932">
                  <c:v>98.86666666666666</c:v>
                </c:pt>
                <c:pt idx="5933">
                  <c:v>98.883333333333297</c:v>
                </c:pt>
                <c:pt idx="5934">
                  <c:v>98.9</c:v>
                </c:pt>
                <c:pt idx="5935">
                  <c:v>98.9166666666667</c:v>
                </c:pt>
                <c:pt idx="5936">
                  <c:v>98.933333333333309</c:v>
                </c:pt>
                <c:pt idx="5937">
                  <c:v>98.95</c:v>
                </c:pt>
                <c:pt idx="5938">
                  <c:v>98.966666666666697</c:v>
                </c:pt>
                <c:pt idx="5939">
                  <c:v>98.983333333333306</c:v>
                </c:pt>
                <c:pt idx="5940">
                  <c:v>99</c:v>
                </c:pt>
                <c:pt idx="5941">
                  <c:v>99.016666666666666</c:v>
                </c:pt>
                <c:pt idx="5942">
                  <c:v>99.033333333333303</c:v>
                </c:pt>
                <c:pt idx="5943">
                  <c:v>99.05</c:v>
                </c:pt>
                <c:pt idx="5944">
                  <c:v>99.066666666666663</c:v>
                </c:pt>
                <c:pt idx="5945">
                  <c:v>99.0833333333333</c:v>
                </c:pt>
                <c:pt idx="5946">
                  <c:v>99.1</c:v>
                </c:pt>
                <c:pt idx="5947">
                  <c:v>99.11666666666666</c:v>
                </c:pt>
                <c:pt idx="5948">
                  <c:v>99.133333333333297</c:v>
                </c:pt>
                <c:pt idx="5949">
                  <c:v>99.149999999999991</c:v>
                </c:pt>
                <c:pt idx="5950">
                  <c:v>99.166666666666671</c:v>
                </c:pt>
                <c:pt idx="5951">
                  <c:v>99.183333333333294</c:v>
                </c:pt>
                <c:pt idx="5952">
                  <c:v>99.2</c:v>
                </c:pt>
                <c:pt idx="5953">
                  <c:v>99.216666666666697</c:v>
                </c:pt>
                <c:pt idx="5954">
                  <c:v>99.233333333333306</c:v>
                </c:pt>
                <c:pt idx="5955">
                  <c:v>99.25</c:v>
                </c:pt>
                <c:pt idx="5956">
                  <c:v>99.266666666666666</c:v>
                </c:pt>
                <c:pt idx="5957">
                  <c:v>99.283333333333303</c:v>
                </c:pt>
                <c:pt idx="5958">
                  <c:v>99.3</c:v>
                </c:pt>
                <c:pt idx="5959">
                  <c:v>99.316666666666663</c:v>
                </c:pt>
                <c:pt idx="5960">
                  <c:v>99.3333333333333</c:v>
                </c:pt>
                <c:pt idx="5961">
                  <c:v>99.35</c:v>
                </c:pt>
                <c:pt idx="5962">
                  <c:v>99.36666666666666</c:v>
                </c:pt>
                <c:pt idx="5963">
                  <c:v>99.383333333333297</c:v>
                </c:pt>
                <c:pt idx="5964">
                  <c:v>99.4</c:v>
                </c:pt>
                <c:pt idx="5965">
                  <c:v>99.4166666666667</c:v>
                </c:pt>
                <c:pt idx="5966">
                  <c:v>99.433333333333309</c:v>
                </c:pt>
                <c:pt idx="5967">
                  <c:v>99.45</c:v>
                </c:pt>
                <c:pt idx="5968">
                  <c:v>99.466666666666697</c:v>
                </c:pt>
                <c:pt idx="5969">
                  <c:v>99.483333333333306</c:v>
                </c:pt>
                <c:pt idx="5970">
                  <c:v>99.5</c:v>
                </c:pt>
                <c:pt idx="5971">
                  <c:v>99.516666666666666</c:v>
                </c:pt>
                <c:pt idx="5972">
                  <c:v>99.533333333333303</c:v>
                </c:pt>
                <c:pt idx="5973">
                  <c:v>99.55</c:v>
                </c:pt>
                <c:pt idx="5974">
                  <c:v>99.566666666666663</c:v>
                </c:pt>
                <c:pt idx="5975">
                  <c:v>99.5833333333333</c:v>
                </c:pt>
                <c:pt idx="5976">
                  <c:v>99.6</c:v>
                </c:pt>
                <c:pt idx="5977">
                  <c:v>99.61666666666666</c:v>
                </c:pt>
                <c:pt idx="5978">
                  <c:v>99.633333333333297</c:v>
                </c:pt>
                <c:pt idx="5979">
                  <c:v>99.649999999999991</c:v>
                </c:pt>
                <c:pt idx="5980">
                  <c:v>99.666666666666671</c:v>
                </c:pt>
                <c:pt idx="5981">
                  <c:v>99.683333333333294</c:v>
                </c:pt>
                <c:pt idx="5982">
                  <c:v>99.7</c:v>
                </c:pt>
                <c:pt idx="5983">
                  <c:v>99.716666666666697</c:v>
                </c:pt>
                <c:pt idx="5984">
                  <c:v>99.733333333333306</c:v>
                </c:pt>
                <c:pt idx="5985">
                  <c:v>99.75</c:v>
                </c:pt>
                <c:pt idx="5986">
                  <c:v>99.766666666666666</c:v>
                </c:pt>
                <c:pt idx="5987">
                  <c:v>99.783333333333303</c:v>
                </c:pt>
                <c:pt idx="5988">
                  <c:v>99.8</c:v>
                </c:pt>
                <c:pt idx="5989">
                  <c:v>99.816666666666663</c:v>
                </c:pt>
                <c:pt idx="5990">
                  <c:v>99.8333333333333</c:v>
                </c:pt>
                <c:pt idx="5991">
                  <c:v>99.85</c:v>
                </c:pt>
                <c:pt idx="5992">
                  <c:v>99.86666666666666</c:v>
                </c:pt>
                <c:pt idx="5993">
                  <c:v>99.883333333333297</c:v>
                </c:pt>
                <c:pt idx="5994">
                  <c:v>99.9</c:v>
                </c:pt>
                <c:pt idx="5995">
                  <c:v>99.9166666666667</c:v>
                </c:pt>
                <c:pt idx="5996">
                  <c:v>99.933333333333309</c:v>
                </c:pt>
                <c:pt idx="5997">
                  <c:v>99.95</c:v>
                </c:pt>
                <c:pt idx="5998">
                  <c:v>99.966666666666697</c:v>
                </c:pt>
                <c:pt idx="5999">
                  <c:v>99.983333333333306</c:v>
                </c:pt>
                <c:pt idx="6000">
                  <c:v>100</c:v>
                </c:pt>
                <c:pt idx="6001">
                  <c:v>100.01666666666669</c:v>
                </c:pt>
                <c:pt idx="6002">
                  <c:v>100.0333333333333</c:v>
                </c:pt>
                <c:pt idx="6003">
                  <c:v>100.05</c:v>
                </c:pt>
                <c:pt idx="6004">
                  <c:v>100.06666666666666</c:v>
                </c:pt>
                <c:pt idx="6005">
                  <c:v>100.0833333333333</c:v>
                </c:pt>
                <c:pt idx="6006">
                  <c:v>100.1</c:v>
                </c:pt>
                <c:pt idx="6007">
                  <c:v>100.11666666666666</c:v>
                </c:pt>
                <c:pt idx="6008">
                  <c:v>100.13333333333331</c:v>
                </c:pt>
                <c:pt idx="6009">
                  <c:v>100.14999999999999</c:v>
                </c:pt>
                <c:pt idx="6010">
                  <c:v>100.16666666666667</c:v>
                </c:pt>
                <c:pt idx="6011">
                  <c:v>100.18333333333329</c:v>
                </c:pt>
                <c:pt idx="6012">
                  <c:v>100.2</c:v>
                </c:pt>
                <c:pt idx="6013">
                  <c:v>100.2166666666667</c:v>
                </c:pt>
                <c:pt idx="6014">
                  <c:v>100.23333333333331</c:v>
                </c:pt>
                <c:pt idx="6015">
                  <c:v>100.25</c:v>
                </c:pt>
                <c:pt idx="6016">
                  <c:v>100.26666666666669</c:v>
                </c:pt>
                <c:pt idx="6017">
                  <c:v>100.2833333333333</c:v>
                </c:pt>
                <c:pt idx="6018">
                  <c:v>100.3</c:v>
                </c:pt>
                <c:pt idx="6019">
                  <c:v>100.31666666666666</c:v>
                </c:pt>
                <c:pt idx="6020">
                  <c:v>100.3333333333333</c:v>
                </c:pt>
                <c:pt idx="6021">
                  <c:v>100.35</c:v>
                </c:pt>
                <c:pt idx="6022">
                  <c:v>100.36666666666666</c:v>
                </c:pt>
                <c:pt idx="6023">
                  <c:v>100.38333333333331</c:v>
                </c:pt>
                <c:pt idx="6024">
                  <c:v>100.4</c:v>
                </c:pt>
                <c:pt idx="6025">
                  <c:v>100.4166666666667</c:v>
                </c:pt>
                <c:pt idx="6026">
                  <c:v>100.43333333333334</c:v>
                </c:pt>
                <c:pt idx="6027">
                  <c:v>100.45</c:v>
                </c:pt>
                <c:pt idx="6028">
                  <c:v>100.4666666666667</c:v>
                </c:pt>
                <c:pt idx="6029">
                  <c:v>100.48333333333331</c:v>
                </c:pt>
                <c:pt idx="6030">
                  <c:v>100.5</c:v>
                </c:pt>
                <c:pt idx="6031">
                  <c:v>100.51666666666669</c:v>
                </c:pt>
                <c:pt idx="6032">
                  <c:v>100.5333333333333</c:v>
                </c:pt>
                <c:pt idx="6033">
                  <c:v>100.55</c:v>
                </c:pt>
                <c:pt idx="6034">
                  <c:v>100.56666666666666</c:v>
                </c:pt>
                <c:pt idx="6035">
                  <c:v>100.5833333333333</c:v>
                </c:pt>
                <c:pt idx="6036">
                  <c:v>100.6</c:v>
                </c:pt>
                <c:pt idx="6037">
                  <c:v>100.61666666666666</c:v>
                </c:pt>
                <c:pt idx="6038">
                  <c:v>100.63333333333331</c:v>
                </c:pt>
                <c:pt idx="6039">
                  <c:v>100.64999999999999</c:v>
                </c:pt>
                <c:pt idx="6040">
                  <c:v>100.66666666666667</c:v>
                </c:pt>
                <c:pt idx="6041">
                  <c:v>100.68333333333329</c:v>
                </c:pt>
                <c:pt idx="6042">
                  <c:v>100.7</c:v>
                </c:pt>
                <c:pt idx="6043">
                  <c:v>100.7166666666667</c:v>
                </c:pt>
                <c:pt idx="6044">
                  <c:v>100.73333333333331</c:v>
                </c:pt>
                <c:pt idx="6045">
                  <c:v>100.75</c:v>
                </c:pt>
                <c:pt idx="6046">
                  <c:v>100.76666666666669</c:v>
                </c:pt>
                <c:pt idx="6047">
                  <c:v>100.7833333333333</c:v>
                </c:pt>
                <c:pt idx="6048">
                  <c:v>100.8</c:v>
                </c:pt>
                <c:pt idx="6049">
                  <c:v>100.81666666666666</c:v>
                </c:pt>
                <c:pt idx="6050">
                  <c:v>100.8333333333333</c:v>
                </c:pt>
                <c:pt idx="6051">
                  <c:v>100.85</c:v>
                </c:pt>
                <c:pt idx="6052">
                  <c:v>100.86666666666666</c:v>
                </c:pt>
                <c:pt idx="6053">
                  <c:v>100.88333333333331</c:v>
                </c:pt>
                <c:pt idx="6054">
                  <c:v>100.9</c:v>
                </c:pt>
                <c:pt idx="6055">
                  <c:v>100.9166666666667</c:v>
                </c:pt>
                <c:pt idx="6056">
                  <c:v>100.93333333333334</c:v>
                </c:pt>
                <c:pt idx="6057">
                  <c:v>100.95</c:v>
                </c:pt>
                <c:pt idx="6058">
                  <c:v>100.9666666666667</c:v>
                </c:pt>
                <c:pt idx="6059">
                  <c:v>100.98333333333331</c:v>
                </c:pt>
                <c:pt idx="6060">
                  <c:v>101</c:v>
                </c:pt>
                <c:pt idx="6061">
                  <c:v>101.01666666666669</c:v>
                </c:pt>
                <c:pt idx="6062">
                  <c:v>101.0333333333333</c:v>
                </c:pt>
                <c:pt idx="6063">
                  <c:v>101.05</c:v>
                </c:pt>
                <c:pt idx="6064">
                  <c:v>101.06666666666666</c:v>
                </c:pt>
                <c:pt idx="6065">
                  <c:v>101.0833333333333</c:v>
                </c:pt>
                <c:pt idx="6066">
                  <c:v>101.1</c:v>
                </c:pt>
                <c:pt idx="6067">
                  <c:v>101.11666666666666</c:v>
                </c:pt>
                <c:pt idx="6068">
                  <c:v>101.13333333333331</c:v>
                </c:pt>
                <c:pt idx="6069">
                  <c:v>101.14999999999999</c:v>
                </c:pt>
                <c:pt idx="6070">
                  <c:v>101.16666666666667</c:v>
                </c:pt>
                <c:pt idx="6071">
                  <c:v>101.18333333333329</c:v>
                </c:pt>
                <c:pt idx="6072">
                  <c:v>101.2</c:v>
                </c:pt>
                <c:pt idx="6073">
                  <c:v>101.2166666666667</c:v>
                </c:pt>
                <c:pt idx="6074">
                  <c:v>101.23333333333331</c:v>
                </c:pt>
                <c:pt idx="6075">
                  <c:v>101.25</c:v>
                </c:pt>
                <c:pt idx="6076">
                  <c:v>101.26666666666669</c:v>
                </c:pt>
                <c:pt idx="6077">
                  <c:v>101.2833333333333</c:v>
                </c:pt>
                <c:pt idx="6078">
                  <c:v>101.3</c:v>
                </c:pt>
                <c:pt idx="6079">
                  <c:v>101.31666666666666</c:v>
                </c:pt>
                <c:pt idx="6080">
                  <c:v>101.3333333333333</c:v>
                </c:pt>
                <c:pt idx="6081">
                  <c:v>101.35</c:v>
                </c:pt>
                <c:pt idx="6082">
                  <c:v>101.36666666666666</c:v>
                </c:pt>
                <c:pt idx="6083">
                  <c:v>101.38333333333331</c:v>
                </c:pt>
                <c:pt idx="6084">
                  <c:v>101.4</c:v>
                </c:pt>
                <c:pt idx="6085">
                  <c:v>101.4166666666667</c:v>
                </c:pt>
                <c:pt idx="6086">
                  <c:v>101.43333333333334</c:v>
                </c:pt>
                <c:pt idx="6087">
                  <c:v>101.45</c:v>
                </c:pt>
                <c:pt idx="6088">
                  <c:v>101.4666666666667</c:v>
                </c:pt>
                <c:pt idx="6089">
                  <c:v>101.48333333333331</c:v>
                </c:pt>
                <c:pt idx="6090">
                  <c:v>101.5</c:v>
                </c:pt>
                <c:pt idx="6091">
                  <c:v>101.51666666666669</c:v>
                </c:pt>
                <c:pt idx="6092">
                  <c:v>101.5333333333333</c:v>
                </c:pt>
                <c:pt idx="6093">
                  <c:v>101.55</c:v>
                </c:pt>
                <c:pt idx="6094">
                  <c:v>101.56666666666666</c:v>
                </c:pt>
                <c:pt idx="6095">
                  <c:v>101.5833333333333</c:v>
                </c:pt>
                <c:pt idx="6096">
                  <c:v>101.6</c:v>
                </c:pt>
                <c:pt idx="6097">
                  <c:v>101.61666666666666</c:v>
                </c:pt>
                <c:pt idx="6098">
                  <c:v>101.63333333333331</c:v>
                </c:pt>
                <c:pt idx="6099">
                  <c:v>101.64999999999999</c:v>
                </c:pt>
                <c:pt idx="6100">
                  <c:v>101.66666666666667</c:v>
                </c:pt>
                <c:pt idx="6101">
                  <c:v>101.68333333333329</c:v>
                </c:pt>
                <c:pt idx="6102">
                  <c:v>101.7</c:v>
                </c:pt>
                <c:pt idx="6103">
                  <c:v>101.7166666666667</c:v>
                </c:pt>
                <c:pt idx="6104">
                  <c:v>101.73333333333331</c:v>
                </c:pt>
                <c:pt idx="6105">
                  <c:v>101.75</c:v>
                </c:pt>
                <c:pt idx="6106">
                  <c:v>101.76666666666669</c:v>
                </c:pt>
                <c:pt idx="6107">
                  <c:v>101.7833333333333</c:v>
                </c:pt>
                <c:pt idx="6108">
                  <c:v>101.8</c:v>
                </c:pt>
                <c:pt idx="6109">
                  <c:v>101.81666666666666</c:v>
                </c:pt>
                <c:pt idx="6110">
                  <c:v>101.8333333333333</c:v>
                </c:pt>
                <c:pt idx="6111">
                  <c:v>101.85</c:v>
                </c:pt>
                <c:pt idx="6112">
                  <c:v>101.86666666666666</c:v>
                </c:pt>
                <c:pt idx="6113">
                  <c:v>101.88333333333331</c:v>
                </c:pt>
                <c:pt idx="6114">
                  <c:v>101.9</c:v>
                </c:pt>
                <c:pt idx="6115">
                  <c:v>101.9166666666667</c:v>
                </c:pt>
                <c:pt idx="6116">
                  <c:v>101.93333333333334</c:v>
                </c:pt>
                <c:pt idx="6117">
                  <c:v>101.95</c:v>
                </c:pt>
                <c:pt idx="6118">
                  <c:v>101.9666666666667</c:v>
                </c:pt>
                <c:pt idx="6119">
                  <c:v>101.98333333333331</c:v>
                </c:pt>
                <c:pt idx="6120">
                  <c:v>102</c:v>
                </c:pt>
                <c:pt idx="6121">
                  <c:v>102.01666666666669</c:v>
                </c:pt>
                <c:pt idx="6122">
                  <c:v>102.0333333333333</c:v>
                </c:pt>
                <c:pt idx="6123">
                  <c:v>102.05</c:v>
                </c:pt>
                <c:pt idx="6124">
                  <c:v>102.06666666666666</c:v>
                </c:pt>
                <c:pt idx="6125">
                  <c:v>102.0833333333333</c:v>
                </c:pt>
                <c:pt idx="6126">
                  <c:v>102.1</c:v>
                </c:pt>
                <c:pt idx="6127">
                  <c:v>102.11666666666666</c:v>
                </c:pt>
                <c:pt idx="6128">
                  <c:v>102.13333333333331</c:v>
                </c:pt>
                <c:pt idx="6129">
                  <c:v>102.14999999999999</c:v>
                </c:pt>
                <c:pt idx="6130">
                  <c:v>102.16666666666667</c:v>
                </c:pt>
                <c:pt idx="6131">
                  <c:v>102.18333333333329</c:v>
                </c:pt>
                <c:pt idx="6132">
                  <c:v>102.2</c:v>
                </c:pt>
                <c:pt idx="6133">
                  <c:v>102.2166666666667</c:v>
                </c:pt>
                <c:pt idx="6134">
                  <c:v>102.23333333333331</c:v>
                </c:pt>
                <c:pt idx="6135">
                  <c:v>102.25</c:v>
                </c:pt>
                <c:pt idx="6136">
                  <c:v>102.26666666666669</c:v>
                </c:pt>
                <c:pt idx="6137">
                  <c:v>102.2833333333333</c:v>
                </c:pt>
                <c:pt idx="6138">
                  <c:v>102.3</c:v>
                </c:pt>
                <c:pt idx="6139">
                  <c:v>102.31666666666666</c:v>
                </c:pt>
                <c:pt idx="6140">
                  <c:v>102.3333333333333</c:v>
                </c:pt>
                <c:pt idx="6141">
                  <c:v>102.35</c:v>
                </c:pt>
                <c:pt idx="6142">
                  <c:v>102.36666666666666</c:v>
                </c:pt>
                <c:pt idx="6143">
                  <c:v>102.38333333333331</c:v>
                </c:pt>
                <c:pt idx="6144">
                  <c:v>102.4</c:v>
                </c:pt>
                <c:pt idx="6145">
                  <c:v>102.4166666666667</c:v>
                </c:pt>
                <c:pt idx="6146">
                  <c:v>102.43333333333334</c:v>
                </c:pt>
                <c:pt idx="6147">
                  <c:v>102.45</c:v>
                </c:pt>
                <c:pt idx="6148">
                  <c:v>102.4666666666667</c:v>
                </c:pt>
                <c:pt idx="6149">
                  <c:v>102.48333333333331</c:v>
                </c:pt>
                <c:pt idx="6150">
                  <c:v>102.5</c:v>
                </c:pt>
                <c:pt idx="6151">
                  <c:v>102.51666666666669</c:v>
                </c:pt>
                <c:pt idx="6152">
                  <c:v>102.5333333333333</c:v>
                </c:pt>
                <c:pt idx="6153">
                  <c:v>102.55</c:v>
                </c:pt>
                <c:pt idx="6154">
                  <c:v>102.56666666666666</c:v>
                </c:pt>
                <c:pt idx="6155">
                  <c:v>102.5833333333333</c:v>
                </c:pt>
                <c:pt idx="6156">
                  <c:v>102.6</c:v>
                </c:pt>
                <c:pt idx="6157">
                  <c:v>102.61666666666666</c:v>
                </c:pt>
                <c:pt idx="6158">
                  <c:v>102.63333333333331</c:v>
                </c:pt>
                <c:pt idx="6159">
                  <c:v>102.64999999999999</c:v>
                </c:pt>
                <c:pt idx="6160">
                  <c:v>102.66666666666667</c:v>
                </c:pt>
                <c:pt idx="6161">
                  <c:v>102.68333333333329</c:v>
                </c:pt>
                <c:pt idx="6162">
                  <c:v>102.7</c:v>
                </c:pt>
                <c:pt idx="6163">
                  <c:v>102.7166666666667</c:v>
                </c:pt>
                <c:pt idx="6164">
                  <c:v>102.73333333333331</c:v>
                </c:pt>
                <c:pt idx="6165">
                  <c:v>102.75</c:v>
                </c:pt>
                <c:pt idx="6166">
                  <c:v>102.76666666666669</c:v>
                </c:pt>
                <c:pt idx="6167">
                  <c:v>102.7833333333333</c:v>
                </c:pt>
                <c:pt idx="6168">
                  <c:v>102.8</c:v>
                </c:pt>
                <c:pt idx="6169">
                  <c:v>102.81666666666666</c:v>
                </c:pt>
                <c:pt idx="6170">
                  <c:v>102.8333333333333</c:v>
                </c:pt>
                <c:pt idx="6171">
                  <c:v>102.85</c:v>
                </c:pt>
                <c:pt idx="6172">
                  <c:v>102.86666666666666</c:v>
                </c:pt>
                <c:pt idx="6173">
                  <c:v>102.88333333333331</c:v>
                </c:pt>
                <c:pt idx="6174">
                  <c:v>102.9</c:v>
                </c:pt>
                <c:pt idx="6175">
                  <c:v>102.9166666666667</c:v>
                </c:pt>
                <c:pt idx="6176">
                  <c:v>102.93333333333334</c:v>
                </c:pt>
                <c:pt idx="6177">
                  <c:v>102.95</c:v>
                </c:pt>
                <c:pt idx="6178">
                  <c:v>102.9666666666667</c:v>
                </c:pt>
                <c:pt idx="6179">
                  <c:v>102.98333333333331</c:v>
                </c:pt>
                <c:pt idx="6180">
                  <c:v>103</c:v>
                </c:pt>
                <c:pt idx="6181">
                  <c:v>103.01666666666669</c:v>
                </c:pt>
                <c:pt idx="6182">
                  <c:v>103.0333333333333</c:v>
                </c:pt>
                <c:pt idx="6183">
                  <c:v>103.05</c:v>
                </c:pt>
                <c:pt idx="6184">
                  <c:v>103.06666666666666</c:v>
                </c:pt>
                <c:pt idx="6185">
                  <c:v>103.0833333333333</c:v>
                </c:pt>
                <c:pt idx="6186">
                  <c:v>103.1</c:v>
                </c:pt>
                <c:pt idx="6187">
                  <c:v>103.11666666666666</c:v>
                </c:pt>
                <c:pt idx="6188">
                  <c:v>103.13333333333331</c:v>
                </c:pt>
                <c:pt idx="6189">
                  <c:v>103.14999999999999</c:v>
                </c:pt>
                <c:pt idx="6190">
                  <c:v>103.16666666666667</c:v>
                </c:pt>
                <c:pt idx="6191">
                  <c:v>103.18333333333329</c:v>
                </c:pt>
                <c:pt idx="6192">
                  <c:v>103.2</c:v>
                </c:pt>
                <c:pt idx="6193">
                  <c:v>103.2166666666667</c:v>
                </c:pt>
                <c:pt idx="6194">
                  <c:v>103.23333333333331</c:v>
                </c:pt>
                <c:pt idx="6195">
                  <c:v>103.25</c:v>
                </c:pt>
                <c:pt idx="6196">
                  <c:v>103.26666666666669</c:v>
                </c:pt>
                <c:pt idx="6197">
                  <c:v>103.2833333333333</c:v>
                </c:pt>
                <c:pt idx="6198">
                  <c:v>103.3</c:v>
                </c:pt>
                <c:pt idx="6199">
                  <c:v>103.31666666666666</c:v>
                </c:pt>
                <c:pt idx="6200">
                  <c:v>103.3333333333333</c:v>
                </c:pt>
                <c:pt idx="6201">
                  <c:v>103.35</c:v>
                </c:pt>
                <c:pt idx="6202">
                  <c:v>103.36666666666666</c:v>
                </c:pt>
                <c:pt idx="6203">
                  <c:v>103.38333333333331</c:v>
                </c:pt>
                <c:pt idx="6204">
                  <c:v>103.4</c:v>
                </c:pt>
                <c:pt idx="6205">
                  <c:v>103.4166666666667</c:v>
                </c:pt>
                <c:pt idx="6206">
                  <c:v>103.43333333333334</c:v>
                </c:pt>
                <c:pt idx="6207">
                  <c:v>103.45</c:v>
                </c:pt>
                <c:pt idx="6208">
                  <c:v>103.4666666666667</c:v>
                </c:pt>
                <c:pt idx="6209">
                  <c:v>103.48333333333331</c:v>
                </c:pt>
                <c:pt idx="6210">
                  <c:v>103.5</c:v>
                </c:pt>
                <c:pt idx="6211">
                  <c:v>103.51666666666669</c:v>
                </c:pt>
                <c:pt idx="6212">
                  <c:v>103.5333333333333</c:v>
                </c:pt>
                <c:pt idx="6213">
                  <c:v>103.55</c:v>
                </c:pt>
                <c:pt idx="6214">
                  <c:v>103.56666666666666</c:v>
                </c:pt>
                <c:pt idx="6215">
                  <c:v>103.5833333333333</c:v>
                </c:pt>
                <c:pt idx="6216">
                  <c:v>103.6</c:v>
                </c:pt>
                <c:pt idx="6217">
                  <c:v>103.61666666666666</c:v>
                </c:pt>
                <c:pt idx="6218">
                  <c:v>103.63333333333331</c:v>
                </c:pt>
                <c:pt idx="6219">
                  <c:v>103.64999999999999</c:v>
                </c:pt>
                <c:pt idx="6220">
                  <c:v>103.66666666666667</c:v>
                </c:pt>
                <c:pt idx="6221">
                  <c:v>103.68333333333329</c:v>
                </c:pt>
                <c:pt idx="6222">
                  <c:v>103.7</c:v>
                </c:pt>
                <c:pt idx="6223">
                  <c:v>103.7166666666667</c:v>
                </c:pt>
                <c:pt idx="6224">
                  <c:v>103.73333333333331</c:v>
                </c:pt>
                <c:pt idx="6225">
                  <c:v>103.75</c:v>
                </c:pt>
                <c:pt idx="6226">
                  <c:v>103.76666666666669</c:v>
                </c:pt>
                <c:pt idx="6227">
                  <c:v>103.7833333333333</c:v>
                </c:pt>
                <c:pt idx="6228">
                  <c:v>103.8</c:v>
                </c:pt>
                <c:pt idx="6229">
                  <c:v>103.81666666666666</c:v>
                </c:pt>
                <c:pt idx="6230">
                  <c:v>103.8333333333333</c:v>
                </c:pt>
                <c:pt idx="6231">
                  <c:v>103.85</c:v>
                </c:pt>
                <c:pt idx="6232">
                  <c:v>103.86666666666666</c:v>
                </c:pt>
                <c:pt idx="6233">
                  <c:v>103.88333333333331</c:v>
                </c:pt>
                <c:pt idx="6234">
                  <c:v>103.9</c:v>
                </c:pt>
                <c:pt idx="6235">
                  <c:v>103.9166666666667</c:v>
                </c:pt>
                <c:pt idx="6236">
                  <c:v>103.93333333333334</c:v>
                </c:pt>
                <c:pt idx="6237">
                  <c:v>103.95</c:v>
                </c:pt>
                <c:pt idx="6238">
                  <c:v>103.9666666666667</c:v>
                </c:pt>
                <c:pt idx="6239">
                  <c:v>103.98333333333331</c:v>
                </c:pt>
                <c:pt idx="6240">
                  <c:v>104</c:v>
                </c:pt>
                <c:pt idx="6241">
                  <c:v>104.01666666666669</c:v>
                </c:pt>
                <c:pt idx="6242">
                  <c:v>104.0333333333333</c:v>
                </c:pt>
                <c:pt idx="6243">
                  <c:v>104.05</c:v>
                </c:pt>
                <c:pt idx="6244">
                  <c:v>104.06666666666666</c:v>
                </c:pt>
                <c:pt idx="6245">
                  <c:v>104.0833333333333</c:v>
                </c:pt>
                <c:pt idx="6246">
                  <c:v>104.1</c:v>
                </c:pt>
                <c:pt idx="6247">
                  <c:v>104.11666666666666</c:v>
                </c:pt>
                <c:pt idx="6248">
                  <c:v>104.13333333333331</c:v>
                </c:pt>
                <c:pt idx="6249">
                  <c:v>104.14999999999999</c:v>
                </c:pt>
                <c:pt idx="6250">
                  <c:v>104.16666666666667</c:v>
                </c:pt>
                <c:pt idx="6251">
                  <c:v>104.18333333333329</c:v>
                </c:pt>
                <c:pt idx="6252">
                  <c:v>104.2</c:v>
                </c:pt>
                <c:pt idx="6253">
                  <c:v>104.2166666666667</c:v>
                </c:pt>
                <c:pt idx="6254">
                  <c:v>104.23333333333331</c:v>
                </c:pt>
                <c:pt idx="6255">
                  <c:v>104.25</c:v>
                </c:pt>
                <c:pt idx="6256">
                  <c:v>104.26666666666669</c:v>
                </c:pt>
                <c:pt idx="6257">
                  <c:v>104.2833333333333</c:v>
                </c:pt>
                <c:pt idx="6258">
                  <c:v>104.3</c:v>
                </c:pt>
                <c:pt idx="6259">
                  <c:v>104.31666666666666</c:v>
                </c:pt>
                <c:pt idx="6260">
                  <c:v>104.3333333333333</c:v>
                </c:pt>
                <c:pt idx="6261">
                  <c:v>104.35</c:v>
                </c:pt>
                <c:pt idx="6262">
                  <c:v>104.36666666666666</c:v>
                </c:pt>
                <c:pt idx="6263">
                  <c:v>104.38333333333331</c:v>
                </c:pt>
                <c:pt idx="6264">
                  <c:v>104.4</c:v>
                </c:pt>
                <c:pt idx="6265">
                  <c:v>104.4166666666667</c:v>
                </c:pt>
                <c:pt idx="6266">
                  <c:v>104.43333333333334</c:v>
                </c:pt>
                <c:pt idx="6267">
                  <c:v>104.45</c:v>
                </c:pt>
                <c:pt idx="6268">
                  <c:v>104.4666666666667</c:v>
                </c:pt>
                <c:pt idx="6269">
                  <c:v>104.48333333333331</c:v>
                </c:pt>
                <c:pt idx="6270">
                  <c:v>104.5</c:v>
                </c:pt>
                <c:pt idx="6271">
                  <c:v>104.51666666666669</c:v>
                </c:pt>
                <c:pt idx="6272">
                  <c:v>104.5333333333333</c:v>
                </c:pt>
                <c:pt idx="6273">
                  <c:v>104.55</c:v>
                </c:pt>
                <c:pt idx="6274">
                  <c:v>104.56666666666666</c:v>
                </c:pt>
                <c:pt idx="6275">
                  <c:v>104.5833333333333</c:v>
                </c:pt>
                <c:pt idx="6276">
                  <c:v>104.6</c:v>
                </c:pt>
                <c:pt idx="6277">
                  <c:v>104.61666666666666</c:v>
                </c:pt>
                <c:pt idx="6278">
                  <c:v>104.63333333333331</c:v>
                </c:pt>
                <c:pt idx="6279">
                  <c:v>104.64999999999999</c:v>
                </c:pt>
                <c:pt idx="6280">
                  <c:v>104.66666666666667</c:v>
                </c:pt>
                <c:pt idx="6281">
                  <c:v>104.68333333333329</c:v>
                </c:pt>
                <c:pt idx="6282">
                  <c:v>104.7</c:v>
                </c:pt>
                <c:pt idx="6283">
                  <c:v>104.7166666666667</c:v>
                </c:pt>
                <c:pt idx="6284">
                  <c:v>104.73333333333331</c:v>
                </c:pt>
                <c:pt idx="6285">
                  <c:v>104.75</c:v>
                </c:pt>
                <c:pt idx="6286">
                  <c:v>104.76666666666669</c:v>
                </c:pt>
                <c:pt idx="6287">
                  <c:v>104.7833333333333</c:v>
                </c:pt>
                <c:pt idx="6288">
                  <c:v>104.8</c:v>
                </c:pt>
                <c:pt idx="6289">
                  <c:v>104.81666666666666</c:v>
                </c:pt>
                <c:pt idx="6290">
                  <c:v>104.8333333333333</c:v>
                </c:pt>
                <c:pt idx="6291">
                  <c:v>104.85</c:v>
                </c:pt>
                <c:pt idx="6292">
                  <c:v>104.86666666666666</c:v>
                </c:pt>
                <c:pt idx="6293">
                  <c:v>104.88333333333331</c:v>
                </c:pt>
                <c:pt idx="6294">
                  <c:v>104.9</c:v>
                </c:pt>
                <c:pt idx="6295">
                  <c:v>104.9166666666667</c:v>
                </c:pt>
                <c:pt idx="6296">
                  <c:v>104.93333333333334</c:v>
                </c:pt>
                <c:pt idx="6297">
                  <c:v>104.95</c:v>
                </c:pt>
                <c:pt idx="6298">
                  <c:v>104.9666666666667</c:v>
                </c:pt>
                <c:pt idx="6299">
                  <c:v>104.98333333333331</c:v>
                </c:pt>
                <c:pt idx="6300">
                  <c:v>105</c:v>
                </c:pt>
                <c:pt idx="6301">
                  <c:v>105.01666666666669</c:v>
                </c:pt>
                <c:pt idx="6302">
                  <c:v>105.0333333333333</c:v>
                </c:pt>
                <c:pt idx="6303">
                  <c:v>105.05</c:v>
                </c:pt>
                <c:pt idx="6304">
                  <c:v>105.06666666666666</c:v>
                </c:pt>
                <c:pt idx="6305">
                  <c:v>105.0833333333333</c:v>
                </c:pt>
                <c:pt idx="6306">
                  <c:v>105.1</c:v>
                </c:pt>
                <c:pt idx="6307">
                  <c:v>105.11666666666666</c:v>
                </c:pt>
                <c:pt idx="6308">
                  <c:v>105.13333333333331</c:v>
                </c:pt>
                <c:pt idx="6309">
                  <c:v>105.14999999999999</c:v>
                </c:pt>
                <c:pt idx="6310">
                  <c:v>105.16666666666667</c:v>
                </c:pt>
                <c:pt idx="6311">
                  <c:v>105.18333333333329</c:v>
                </c:pt>
                <c:pt idx="6312">
                  <c:v>105.2</c:v>
                </c:pt>
                <c:pt idx="6313">
                  <c:v>105.2166666666667</c:v>
                </c:pt>
                <c:pt idx="6314">
                  <c:v>105.23333333333331</c:v>
                </c:pt>
                <c:pt idx="6315">
                  <c:v>105.25</c:v>
                </c:pt>
                <c:pt idx="6316">
                  <c:v>105.26666666666669</c:v>
                </c:pt>
                <c:pt idx="6317">
                  <c:v>105.2833333333333</c:v>
                </c:pt>
                <c:pt idx="6318">
                  <c:v>105.3</c:v>
                </c:pt>
                <c:pt idx="6319">
                  <c:v>105.31666666666666</c:v>
                </c:pt>
                <c:pt idx="6320">
                  <c:v>105.3333333333333</c:v>
                </c:pt>
                <c:pt idx="6321">
                  <c:v>105.35</c:v>
                </c:pt>
                <c:pt idx="6322">
                  <c:v>105.36666666666666</c:v>
                </c:pt>
                <c:pt idx="6323">
                  <c:v>105.38333333333331</c:v>
                </c:pt>
                <c:pt idx="6324">
                  <c:v>105.4</c:v>
                </c:pt>
                <c:pt idx="6325">
                  <c:v>105.4166666666667</c:v>
                </c:pt>
                <c:pt idx="6326">
                  <c:v>105.43333333333334</c:v>
                </c:pt>
                <c:pt idx="6327">
                  <c:v>105.45</c:v>
                </c:pt>
                <c:pt idx="6328">
                  <c:v>105.4666666666667</c:v>
                </c:pt>
                <c:pt idx="6329">
                  <c:v>105.48333333333331</c:v>
                </c:pt>
                <c:pt idx="6330">
                  <c:v>105.5</c:v>
                </c:pt>
                <c:pt idx="6331">
                  <c:v>105.51666666666669</c:v>
                </c:pt>
                <c:pt idx="6332">
                  <c:v>105.5333333333333</c:v>
                </c:pt>
                <c:pt idx="6333">
                  <c:v>105.55</c:v>
                </c:pt>
                <c:pt idx="6334">
                  <c:v>105.56666666666666</c:v>
                </c:pt>
                <c:pt idx="6335">
                  <c:v>105.5833333333333</c:v>
                </c:pt>
                <c:pt idx="6336">
                  <c:v>105.6</c:v>
                </c:pt>
                <c:pt idx="6337">
                  <c:v>105.61666666666666</c:v>
                </c:pt>
                <c:pt idx="6338">
                  <c:v>105.63333333333331</c:v>
                </c:pt>
                <c:pt idx="6339">
                  <c:v>105.64999999999999</c:v>
                </c:pt>
                <c:pt idx="6340">
                  <c:v>105.66666666666667</c:v>
                </c:pt>
                <c:pt idx="6341">
                  <c:v>105.68333333333329</c:v>
                </c:pt>
                <c:pt idx="6342">
                  <c:v>105.7</c:v>
                </c:pt>
                <c:pt idx="6343">
                  <c:v>105.7166666666667</c:v>
                </c:pt>
                <c:pt idx="6344">
                  <c:v>105.73333333333331</c:v>
                </c:pt>
                <c:pt idx="6345">
                  <c:v>105.75</c:v>
                </c:pt>
                <c:pt idx="6346">
                  <c:v>105.76666666666669</c:v>
                </c:pt>
                <c:pt idx="6347">
                  <c:v>105.7833333333333</c:v>
                </c:pt>
                <c:pt idx="6348">
                  <c:v>105.8</c:v>
                </c:pt>
                <c:pt idx="6349">
                  <c:v>105.81666666666666</c:v>
                </c:pt>
                <c:pt idx="6350">
                  <c:v>105.8333333333333</c:v>
                </c:pt>
                <c:pt idx="6351">
                  <c:v>105.85</c:v>
                </c:pt>
                <c:pt idx="6352">
                  <c:v>105.86666666666666</c:v>
                </c:pt>
                <c:pt idx="6353">
                  <c:v>105.88333333333331</c:v>
                </c:pt>
                <c:pt idx="6354">
                  <c:v>105.9</c:v>
                </c:pt>
                <c:pt idx="6355">
                  <c:v>105.9166666666667</c:v>
                </c:pt>
                <c:pt idx="6356">
                  <c:v>105.93333333333334</c:v>
                </c:pt>
                <c:pt idx="6357">
                  <c:v>105.95</c:v>
                </c:pt>
                <c:pt idx="6358">
                  <c:v>105.9666666666667</c:v>
                </c:pt>
                <c:pt idx="6359">
                  <c:v>105.98333333333331</c:v>
                </c:pt>
                <c:pt idx="6360">
                  <c:v>106</c:v>
                </c:pt>
                <c:pt idx="6361">
                  <c:v>106.01666666666669</c:v>
                </c:pt>
                <c:pt idx="6362">
                  <c:v>106.0333333333333</c:v>
                </c:pt>
                <c:pt idx="6363">
                  <c:v>106.05</c:v>
                </c:pt>
                <c:pt idx="6364">
                  <c:v>106.06666666666666</c:v>
                </c:pt>
                <c:pt idx="6365">
                  <c:v>106.0833333333333</c:v>
                </c:pt>
                <c:pt idx="6366">
                  <c:v>106.1</c:v>
                </c:pt>
                <c:pt idx="6367">
                  <c:v>106.11666666666666</c:v>
                </c:pt>
                <c:pt idx="6368">
                  <c:v>106.13333333333331</c:v>
                </c:pt>
                <c:pt idx="6369">
                  <c:v>106.14999999999999</c:v>
                </c:pt>
                <c:pt idx="6370">
                  <c:v>106.16666666666667</c:v>
                </c:pt>
                <c:pt idx="6371">
                  <c:v>106.18333333333329</c:v>
                </c:pt>
                <c:pt idx="6372">
                  <c:v>106.2</c:v>
                </c:pt>
                <c:pt idx="6373">
                  <c:v>106.2166666666667</c:v>
                </c:pt>
                <c:pt idx="6374">
                  <c:v>106.23333333333331</c:v>
                </c:pt>
                <c:pt idx="6375">
                  <c:v>106.25</c:v>
                </c:pt>
                <c:pt idx="6376">
                  <c:v>106.26666666666669</c:v>
                </c:pt>
                <c:pt idx="6377">
                  <c:v>106.2833333333333</c:v>
                </c:pt>
                <c:pt idx="6378">
                  <c:v>106.3</c:v>
                </c:pt>
                <c:pt idx="6379">
                  <c:v>106.31666666666666</c:v>
                </c:pt>
                <c:pt idx="6380">
                  <c:v>106.3333333333333</c:v>
                </c:pt>
                <c:pt idx="6381">
                  <c:v>106.35</c:v>
                </c:pt>
                <c:pt idx="6382">
                  <c:v>106.36666666666666</c:v>
                </c:pt>
                <c:pt idx="6383">
                  <c:v>106.38333333333331</c:v>
                </c:pt>
                <c:pt idx="6384">
                  <c:v>106.4</c:v>
                </c:pt>
                <c:pt idx="6385">
                  <c:v>106.4166666666667</c:v>
                </c:pt>
                <c:pt idx="6386">
                  <c:v>106.43333333333334</c:v>
                </c:pt>
                <c:pt idx="6387">
                  <c:v>106.45</c:v>
                </c:pt>
                <c:pt idx="6388">
                  <c:v>106.4666666666667</c:v>
                </c:pt>
                <c:pt idx="6389">
                  <c:v>106.48333333333331</c:v>
                </c:pt>
                <c:pt idx="6390">
                  <c:v>106.5</c:v>
                </c:pt>
                <c:pt idx="6391">
                  <c:v>106.51666666666669</c:v>
                </c:pt>
                <c:pt idx="6392">
                  <c:v>106.5333333333333</c:v>
                </c:pt>
                <c:pt idx="6393">
                  <c:v>106.55</c:v>
                </c:pt>
                <c:pt idx="6394">
                  <c:v>106.56666666666666</c:v>
                </c:pt>
                <c:pt idx="6395">
                  <c:v>106.5833333333333</c:v>
                </c:pt>
                <c:pt idx="6396">
                  <c:v>106.6</c:v>
                </c:pt>
                <c:pt idx="6397">
                  <c:v>106.61666666666666</c:v>
                </c:pt>
                <c:pt idx="6398">
                  <c:v>106.63333333333331</c:v>
                </c:pt>
                <c:pt idx="6399">
                  <c:v>106.64999999999999</c:v>
                </c:pt>
                <c:pt idx="6400">
                  <c:v>106.66666666666667</c:v>
                </c:pt>
                <c:pt idx="6401">
                  <c:v>106.68333333333329</c:v>
                </c:pt>
                <c:pt idx="6402">
                  <c:v>106.7</c:v>
                </c:pt>
                <c:pt idx="6403">
                  <c:v>106.7166666666667</c:v>
                </c:pt>
                <c:pt idx="6404">
                  <c:v>106.73333333333331</c:v>
                </c:pt>
                <c:pt idx="6405">
                  <c:v>106.75</c:v>
                </c:pt>
                <c:pt idx="6406">
                  <c:v>106.76666666666669</c:v>
                </c:pt>
                <c:pt idx="6407">
                  <c:v>106.7833333333333</c:v>
                </c:pt>
                <c:pt idx="6408">
                  <c:v>106.8</c:v>
                </c:pt>
                <c:pt idx="6409">
                  <c:v>106.81666666666666</c:v>
                </c:pt>
                <c:pt idx="6410">
                  <c:v>106.8333333333333</c:v>
                </c:pt>
                <c:pt idx="6411">
                  <c:v>106.85</c:v>
                </c:pt>
                <c:pt idx="6412">
                  <c:v>106.86666666666666</c:v>
                </c:pt>
                <c:pt idx="6413">
                  <c:v>106.88333333333331</c:v>
                </c:pt>
                <c:pt idx="6414">
                  <c:v>106.9</c:v>
                </c:pt>
                <c:pt idx="6415">
                  <c:v>106.9166666666667</c:v>
                </c:pt>
                <c:pt idx="6416">
                  <c:v>106.93333333333334</c:v>
                </c:pt>
                <c:pt idx="6417">
                  <c:v>106.95</c:v>
                </c:pt>
                <c:pt idx="6418">
                  <c:v>106.9666666666667</c:v>
                </c:pt>
                <c:pt idx="6419">
                  <c:v>106.98333333333331</c:v>
                </c:pt>
                <c:pt idx="6420">
                  <c:v>107</c:v>
                </c:pt>
                <c:pt idx="6421">
                  <c:v>107.01666666666669</c:v>
                </c:pt>
                <c:pt idx="6422">
                  <c:v>107.0333333333333</c:v>
                </c:pt>
                <c:pt idx="6423">
                  <c:v>107.05</c:v>
                </c:pt>
                <c:pt idx="6424">
                  <c:v>107.06666666666666</c:v>
                </c:pt>
                <c:pt idx="6425">
                  <c:v>107.0833333333333</c:v>
                </c:pt>
                <c:pt idx="6426">
                  <c:v>107.1</c:v>
                </c:pt>
                <c:pt idx="6427">
                  <c:v>107.11666666666666</c:v>
                </c:pt>
                <c:pt idx="6428">
                  <c:v>107.13333333333331</c:v>
                </c:pt>
                <c:pt idx="6429">
                  <c:v>107.14999999999999</c:v>
                </c:pt>
                <c:pt idx="6430">
                  <c:v>107.16666666666667</c:v>
                </c:pt>
                <c:pt idx="6431">
                  <c:v>107.18333333333329</c:v>
                </c:pt>
                <c:pt idx="6432">
                  <c:v>107.2</c:v>
                </c:pt>
                <c:pt idx="6433">
                  <c:v>107.2166666666667</c:v>
                </c:pt>
                <c:pt idx="6434">
                  <c:v>107.23333333333331</c:v>
                </c:pt>
                <c:pt idx="6435">
                  <c:v>107.25</c:v>
                </c:pt>
                <c:pt idx="6436">
                  <c:v>107.26666666666669</c:v>
                </c:pt>
                <c:pt idx="6437">
                  <c:v>107.2833333333333</c:v>
                </c:pt>
                <c:pt idx="6438">
                  <c:v>107.3</c:v>
                </c:pt>
                <c:pt idx="6439">
                  <c:v>107.31666666666666</c:v>
                </c:pt>
                <c:pt idx="6440">
                  <c:v>107.3333333333333</c:v>
                </c:pt>
                <c:pt idx="6441">
                  <c:v>107.35</c:v>
                </c:pt>
                <c:pt idx="6442">
                  <c:v>107.36666666666666</c:v>
                </c:pt>
                <c:pt idx="6443">
                  <c:v>107.38333333333331</c:v>
                </c:pt>
                <c:pt idx="6444">
                  <c:v>107.4</c:v>
                </c:pt>
                <c:pt idx="6445">
                  <c:v>107.4166666666667</c:v>
                </c:pt>
                <c:pt idx="6446">
                  <c:v>107.43333333333334</c:v>
                </c:pt>
                <c:pt idx="6447">
                  <c:v>107.45</c:v>
                </c:pt>
                <c:pt idx="6448">
                  <c:v>107.4666666666667</c:v>
                </c:pt>
                <c:pt idx="6449">
                  <c:v>107.48333333333331</c:v>
                </c:pt>
                <c:pt idx="6450">
                  <c:v>107.5</c:v>
                </c:pt>
                <c:pt idx="6451">
                  <c:v>107.51666666666669</c:v>
                </c:pt>
                <c:pt idx="6452">
                  <c:v>107.5333333333333</c:v>
                </c:pt>
                <c:pt idx="6453">
                  <c:v>107.55</c:v>
                </c:pt>
                <c:pt idx="6454">
                  <c:v>107.56666666666666</c:v>
                </c:pt>
                <c:pt idx="6455">
                  <c:v>107.5833333333333</c:v>
                </c:pt>
                <c:pt idx="6456">
                  <c:v>107.6</c:v>
                </c:pt>
                <c:pt idx="6457">
                  <c:v>107.61666666666666</c:v>
                </c:pt>
                <c:pt idx="6458">
                  <c:v>107.63333333333331</c:v>
                </c:pt>
                <c:pt idx="6459">
                  <c:v>107.64999999999999</c:v>
                </c:pt>
                <c:pt idx="6460">
                  <c:v>107.66666666666667</c:v>
                </c:pt>
                <c:pt idx="6461">
                  <c:v>107.68333333333329</c:v>
                </c:pt>
                <c:pt idx="6462">
                  <c:v>107.7</c:v>
                </c:pt>
                <c:pt idx="6463">
                  <c:v>107.7166666666667</c:v>
                </c:pt>
                <c:pt idx="6464">
                  <c:v>107.73333333333331</c:v>
                </c:pt>
                <c:pt idx="6465">
                  <c:v>107.75</c:v>
                </c:pt>
                <c:pt idx="6466">
                  <c:v>107.76666666666669</c:v>
                </c:pt>
                <c:pt idx="6467">
                  <c:v>107.7833333333333</c:v>
                </c:pt>
                <c:pt idx="6468">
                  <c:v>107.8</c:v>
                </c:pt>
                <c:pt idx="6469">
                  <c:v>107.81666666666666</c:v>
                </c:pt>
                <c:pt idx="6470">
                  <c:v>107.8333333333333</c:v>
                </c:pt>
                <c:pt idx="6471">
                  <c:v>107.85</c:v>
                </c:pt>
                <c:pt idx="6472">
                  <c:v>107.86666666666666</c:v>
                </c:pt>
                <c:pt idx="6473">
                  <c:v>107.88333333333331</c:v>
                </c:pt>
                <c:pt idx="6474">
                  <c:v>107.9</c:v>
                </c:pt>
                <c:pt idx="6475">
                  <c:v>107.9166666666667</c:v>
                </c:pt>
                <c:pt idx="6476">
                  <c:v>107.93333333333334</c:v>
                </c:pt>
                <c:pt idx="6477">
                  <c:v>107.95</c:v>
                </c:pt>
                <c:pt idx="6478">
                  <c:v>107.9666666666667</c:v>
                </c:pt>
                <c:pt idx="6479">
                  <c:v>107.98333333333331</c:v>
                </c:pt>
                <c:pt idx="6480">
                  <c:v>108</c:v>
                </c:pt>
                <c:pt idx="6481">
                  <c:v>108.01666666666669</c:v>
                </c:pt>
                <c:pt idx="6482">
                  <c:v>108.0333333333333</c:v>
                </c:pt>
                <c:pt idx="6483">
                  <c:v>108.05</c:v>
                </c:pt>
                <c:pt idx="6484">
                  <c:v>108.06666666666666</c:v>
                </c:pt>
                <c:pt idx="6485">
                  <c:v>108.0833333333333</c:v>
                </c:pt>
                <c:pt idx="6486">
                  <c:v>108.1</c:v>
                </c:pt>
                <c:pt idx="6487">
                  <c:v>108.11666666666666</c:v>
                </c:pt>
                <c:pt idx="6488">
                  <c:v>108.13333333333331</c:v>
                </c:pt>
                <c:pt idx="6489">
                  <c:v>108.14999999999999</c:v>
                </c:pt>
                <c:pt idx="6490">
                  <c:v>108.16666666666667</c:v>
                </c:pt>
                <c:pt idx="6491">
                  <c:v>108.18333333333329</c:v>
                </c:pt>
                <c:pt idx="6492">
                  <c:v>108.2</c:v>
                </c:pt>
                <c:pt idx="6493">
                  <c:v>108.2166666666667</c:v>
                </c:pt>
                <c:pt idx="6494">
                  <c:v>108.23333333333331</c:v>
                </c:pt>
                <c:pt idx="6495">
                  <c:v>108.25</c:v>
                </c:pt>
                <c:pt idx="6496">
                  <c:v>108.26666666666669</c:v>
                </c:pt>
                <c:pt idx="6497">
                  <c:v>108.2833333333333</c:v>
                </c:pt>
                <c:pt idx="6498">
                  <c:v>108.3</c:v>
                </c:pt>
                <c:pt idx="6499">
                  <c:v>108.31666666666666</c:v>
                </c:pt>
                <c:pt idx="6500">
                  <c:v>108.3333333333333</c:v>
                </c:pt>
                <c:pt idx="6501">
                  <c:v>108.35</c:v>
                </c:pt>
                <c:pt idx="6502">
                  <c:v>108.36666666666666</c:v>
                </c:pt>
                <c:pt idx="6503">
                  <c:v>108.38333333333331</c:v>
                </c:pt>
                <c:pt idx="6504">
                  <c:v>108.4</c:v>
                </c:pt>
                <c:pt idx="6505">
                  <c:v>108.4166666666667</c:v>
                </c:pt>
                <c:pt idx="6506">
                  <c:v>108.43333333333334</c:v>
                </c:pt>
                <c:pt idx="6507">
                  <c:v>108.45</c:v>
                </c:pt>
                <c:pt idx="6508">
                  <c:v>108.4666666666667</c:v>
                </c:pt>
                <c:pt idx="6509">
                  <c:v>108.48333333333331</c:v>
                </c:pt>
                <c:pt idx="6510">
                  <c:v>108.5</c:v>
                </c:pt>
                <c:pt idx="6511">
                  <c:v>108.51666666666669</c:v>
                </c:pt>
                <c:pt idx="6512">
                  <c:v>108.5333333333333</c:v>
                </c:pt>
                <c:pt idx="6513">
                  <c:v>108.55</c:v>
                </c:pt>
                <c:pt idx="6514">
                  <c:v>108.56666666666666</c:v>
                </c:pt>
                <c:pt idx="6515">
                  <c:v>108.5833333333333</c:v>
                </c:pt>
                <c:pt idx="6516">
                  <c:v>108.6</c:v>
                </c:pt>
                <c:pt idx="6517">
                  <c:v>108.61666666666666</c:v>
                </c:pt>
                <c:pt idx="6518">
                  <c:v>108.63333333333331</c:v>
                </c:pt>
                <c:pt idx="6519">
                  <c:v>108.64999999999999</c:v>
                </c:pt>
                <c:pt idx="6520">
                  <c:v>108.66666666666667</c:v>
                </c:pt>
                <c:pt idx="6521">
                  <c:v>108.68333333333329</c:v>
                </c:pt>
                <c:pt idx="6522">
                  <c:v>108.7</c:v>
                </c:pt>
                <c:pt idx="6523">
                  <c:v>108.7166666666667</c:v>
                </c:pt>
                <c:pt idx="6524">
                  <c:v>108.73333333333331</c:v>
                </c:pt>
                <c:pt idx="6525">
                  <c:v>108.75</c:v>
                </c:pt>
                <c:pt idx="6526">
                  <c:v>108.76666666666669</c:v>
                </c:pt>
                <c:pt idx="6527">
                  <c:v>108.7833333333333</c:v>
                </c:pt>
                <c:pt idx="6528">
                  <c:v>108.8</c:v>
                </c:pt>
                <c:pt idx="6529">
                  <c:v>108.81666666666666</c:v>
                </c:pt>
                <c:pt idx="6530">
                  <c:v>108.8333333333333</c:v>
                </c:pt>
                <c:pt idx="6531">
                  <c:v>108.85</c:v>
                </c:pt>
                <c:pt idx="6532">
                  <c:v>108.86666666666666</c:v>
                </c:pt>
                <c:pt idx="6533">
                  <c:v>108.88333333333331</c:v>
                </c:pt>
                <c:pt idx="6534">
                  <c:v>108.9</c:v>
                </c:pt>
                <c:pt idx="6535">
                  <c:v>108.9166666666667</c:v>
                </c:pt>
                <c:pt idx="6536">
                  <c:v>108.93333333333334</c:v>
                </c:pt>
                <c:pt idx="6537">
                  <c:v>108.95</c:v>
                </c:pt>
                <c:pt idx="6538">
                  <c:v>108.9666666666667</c:v>
                </c:pt>
                <c:pt idx="6539">
                  <c:v>108.98333333333331</c:v>
                </c:pt>
                <c:pt idx="6540">
                  <c:v>109</c:v>
                </c:pt>
                <c:pt idx="6541">
                  <c:v>109.01666666666669</c:v>
                </c:pt>
                <c:pt idx="6542">
                  <c:v>109.0333333333333</c:v>
                </c:pt>
                <c:pt idx="6543">
                  <c:v>109.05</c:v>
                </c:pt>
                <c:pt idx="6544">
                  <c:v>109.06666666666666</c:v>
                </c:pt>
                <c:pt idx="6545">
                  <c:v>109.0833333333333</c:v>
                </c:pt>
                <c:pt idx="6546">
                  <c:v>109.1</c:v>
                </c:pt>
                <c:pt idx="6547">
                  <c:v>109.11666666666666</c:v>
                </c:pt>
                <c:pt idx="6548">
                  <c:v>109.13333333333331</c:v>
                </c:pt>
                <c:pt idx="6549">
                  <c:v>109.14999999999999</c:v>
                </c:pt>
                <c:pt idx="6550">
                  <c:v>109.16666666666667</c:v>
                </c:pt>
                <c:pt idx="6551">
                  <c:v>109.18333333333329</c:v>
                </c:pt>
                <c:pt idx="6552">
                  <c:v>109.2</c:v>
                </c:pt>
                <c:pt idx="6553">
                  <c:v>109.2166666666667</c:v>
                </c:pt>
                <c:pt idx="6554">
                  <c:v>109.23333333333331</c:v>
                </c:pt>
                <c:pt idx="6555">
                  <c:v>109.25</c:v>
                </c:pt>
                <c:pt idx="6556">
                  <c:v>109.26666666666669</c:v>
                </c:pt>
                <c:pt idx="6557">
                  <c:v>109.2833333333333</c:v>
                </c:pt>
                <c:pt idx="6558">
                  <c:v>109.3</c:v>
                </c:pt>
                <c:pt idx="6559">
                  <c:v>109.31666666666666</c:v>
                </c:pt>
                <c:pt idx="6560">
                  <c:v>109.3333333333333</c:v>
                </c:pt>
                <c:pt idx="6561">
                  <c:v>109.35</c:v>
                </c:pt>
                <c:pt idx="6562">
                  <c:v>109.36666666666666</c:v>
                </c:pt>
                <c:pt idx="6563">
                  <c:v>109.38333333333331</c:v>
                </c:pt>
                <c:pt idx="6564">
                  <c:v>109.4</c:v>
                </c:pt>
                <c:pt idx="6565">
                  <c:v>109.4166666666667</c:v>
                </c:pt>
                <c:pt idx="6566">
                  <c:v>109.43333333333334</c:v>
                </c:pt>
                <c:pt idx="6567">
                  <c:v>109.45</c:v>
                </c:pt>
                <c:pt idx="6568">
                  <c:v>109.4666666666667</c:v>
                </c:pt>
                <c:pt idx="6569">
                  <c:v>109.48333333333331</c:v>
                </c:pt>
                <c:pt idx="6570">
                  <c:v>109.5</c:v>
                </c:pt>
                <c:pt idx="6571">
                  <c:v>109.51666666666669</c:v>
                </c:pt>
                <c:pt idx="6572">
                  <c:v>109.5333333333333</c:v>
                </c:pt>
                <c:pt idx="6573">
                  <c:v>109.55</c:v>
                </c:pt>
                <c:pt idx="6574">
                  <c:v>109.56666666666666</c:v>
                </c:pt>
                <c:pt idx="6575">
                  <c:v>109.5833333333333</c:v>
                </c:pt>
                <c:pt idx="6576">
                  <c:v>109.6</c:v>
                </c:pt>
                <c:pt idx="6577">
                  <c:v>109.61666666666666</c:v>
                </c:pt>
                <c:pt idx="6578">
                  <c:v>109.63333333333331</c:v>
                </c:pt>
                <c:pt idx="6579">
                  <c:v>109.64999999999999</c:v>
                </c:pt>
                <c:pt idx="6580">
                  <c:v>109.66666666666667</c:v>
                </c:pt>
                <c:pt idx="6581">
                  <c:v>109.68333333333329</c:v>
                </c:pt>
                <c:pt idx="6582">
                  <c:v>109.7</c:v>
                </c:pt>
                <c:pt idx="6583">
                  <c:v>109.7166666666667</c:v>
                </c:pt>
                <c:pt idx="6584">
                  <c:v>109.73333333333331</c:v>
                </c:pt>
                <c:pt idx="6585">
                  <c:v>109.75</c:v>
                </c:pt>
                <c:pt idx="6586">
                  <c:v>109.76666666666669</c:v>
                </c:pt>
                <c:pt idx="6587">
                  <c:v>109.7833333333333</c:v>
                </c:pt>
                <c:pt idx="6588">
                  <c:v>109.8</c:v>
                </c:pt>
                <c:pt idx="6589">
                  <c:v>109.81666666666666</c:v>
                </c:pt>
                <c:pt idx="6590">
                  <c:v>109.8333333333333</c:v>
                </c:pt>
                <c:pt idx="6591">
                  <c:v>109.85</c:v>
                </c:pt>
                <c:pt idx="6592">
                  <c:v>109.86666666666666</c:v>
                </c:pt>
                <c:pt idx="6593">
                  <c:v>109.88333333333331</c:v>
                </c:pt>
                <c:pt idx="6594">
                  <c:v>109.9</c:v>
                </c:pt>
                <c:pt idx="6595">
                  <c:v>109.9166666666667</c:v>
                </c:pt>
                <c:pt idx="6596">
                  <c:v>109.93333333333334</c:v>
                </c:pt>
                <c:pt idx="6597">
                  <c:v>109.95</c:v>
                </c:pt>
                <c:pt idx="6598">
                  <c:v>109.9666666666667</c:v>
                </c:pt>
                <c:pt idx="6599">
                  <c:v>109.98333333333331</c:v>
                </c:pt>
                <c:pt idx="6600">
                  <c:v>110</c:v>
                </c:pt>
                <c:pt idx="6601">
                  <c:v>110.01666666666669</c:v>
                </c:pt>
                <c:pt idx="6602">
                  <c:v>110.0333333333333</c:v>
                </c:pt>
                <c:pt idx="6603">
                  <c:v>110.05</c:v>
                </c:pt>
                <c:pt idx="6604">
                  <c:v>110.06666666666666</c:v>
                </c:pt>
                <c:pt idx="6605">
                  <c:v>110.0833333333333</c:v>
                </c:pt>
                <c:pt idx="6606">
                  <c:v>110.1</c:v>
                </c:pt>
                <c:pt idx="6607">
                  <c:v>110.11666666666666</c:v>
                </c:pt>
                <c:pt idx="6608">
                  <c:v>110.13333333333331</c:v>
                </c:pt>
                <c:pt idx="6609">
                  <c:v>110.14999999999999</c:v>
                </c:pt>
                <c:pt idx="6610">
                  <c:v>110.16666666666667</c:v>
                </c:pt>
                <c:pt idx="6611">
                  <c:v>110.18333333333329</c:v>
                </c:pt>
                <c:pt idx="6612">
                  <c:v>110.2</c:v>
                </c:pt>
                <c:pt idx="6613">
                  <c:v>110.2166666666667</c:v>
                </c:pt>
                <c:pt idx="6614">
                  <c:v>110.23333333333331</c:v>
                </c:pt>
                <c:pt idx="6615">
                  <c:v>110.25</c:v>
                </c:pt>
                <c:pt idx="6616">
                  <c:v>110.26666666666669</c:v>
                </c:pt>
                <c:pt idx="6617">
                  <c:v>110.2833333333333</c:v>
                </c:pt>
                <c:pt idx="6618">
                  <c:v>110.3</c:v>
                </c:pt>
                <c:pt idx="6619">
                  <c:v>110.31666666666666</c:v>
                </c:pt>
                <c:pt idx="6620">
                  <c:v>110.3333333333333</c:v>
                </c:pt>
                <c:pt idx="6621">
                  <c:v>110.35</c:v>
                </c:pt>
                <c:pt idx="6622">
                  <c:v>110.36666666666666</c:v>
                </c:pt>
                <c:pt idx="6623">
                  <c:v>110.38333333333331</c:v>
                </c:pt>
                <c:pt idx="6624">
                  <c:v>110.4</c:v>
                </c:pt>
                <c:pt idx="6625">
                  <c:v>110.4166666666667</c:v>
                </c:pt>
                <c:pt idx="6626">
                  <c:v>110.43333333333334</c:v>
                </c:pt>
                <c:pt idx="6627">
                  <c:v>110.45</c:v>
                </c:pt>
                <c:pt idx="6628">
                  <c:v>110.4666666666667</c:v>
                </c:pt>
                <c:pt idx="6629">
                  <c:v>110.48333333333331</c:v>
                </c:pt>
                <c:pt idx="6630">
                  <c:v>110.5</c:v>
                </c:pt>
                <c:pt idx="6631">
                  <c:v>110.51666666666669</c:v>
                </c:pt>
                <c:pt idx="6632">
                  <c:v>110.5333333333333</c:v>
                </c:pt>
                <c:pt idx="6633">
                  <c:v>110.55</c:v>
                </c:pt>
                <c:pt idx="6634">
                  <c:v>110.56666666666666</c:v>
                </c:pt>
                <c:pt idx="6635">
                  <c:v>110.5833333333333</c:v>
                </c:pt>
                <c:pt idx="6636">
                  <c:v>110.6</c:v>
                </c:pt>
                <c:pt idx="6637">
                  <c:v>110.61666666666666</c:v>
                </c:pt>
                <c:pt idx="6638">
                  <c:v>110.63333333333331</c:v>
                </c:pt>
                <c:pt idx="6639">
                  <c:v>110.64999999999999</c:v>
                </c:pt>
                <c:pt idx="6640">
                  <c:v>110.66666666666667</c:v>
                </c:pt>
                <c:pt idx="6641">
                  <c:v>110.68333333333329</c:v>
                </c:pt>
                <c:pt idx="6642">
                  <c:v>110.7</c:v>
                </c:pt>
                <c:pt idx="6643">
                  <c:v>110.7166666666667</c:v>
                </c:pt>
                <c:pt idx="6644">
                  <c:v>110.73333333333331</c:v>
                </c:pt>
                <c:pt idx="6645">
                  <c:v>110.75</c:v>
                </c:pt>
                <c:pt idx="6646">
                  <c:v>110.76666666666669</c:v>
                </c:pt>
                <c:pt idx="6647">
                  <c:v>110.7833333333333</c:v>
                </c:pt>
                <c:pt idx="6648">
                  <c:v>110.8</c:v>
                </c:pt>
                <c:pt idx="6649">
                  <c:v>110.81666666666666</c:v>
                </c:pt>
                <c:pt idx="6650">
                  <c:v>110.8333333333333</c:v>
                </c:pt>
                <c:pt idx="6651">
                  <c:v>110.85</c:v>
                </c:pt>
                <c:pt idx="6652">
                  <c:v>110.86666666666666</c:v>
                </c:pt>
                <c:pt idx="6653">
                  <c:v>110.88333333333331</c:v>
                </c:pt>
                <c:pt idx="6654">
                  <c:v>110.9</c:v>
                </c:pt>
                <c:pt idx="6655">
                  <c:v>110.9166666666667</c:v>
                </c:pt>
                <c:pt idx="6656">
                  <c:v>110.93333333333334</c:v>
                </c:pt>
                <c:pt idx="6657">
                  <c:v>110.95</c:v>
                </c:pt>
                <c:pt idx="6658">
                  <c:v>110.9666666666667</c:v>
                </c:pt>
                <c:pt idx="6659">
                  <c:v>110.98333333333331</c:v>
                </c:pt>
                <c:pt idx="6660">
                  <c:v>111</c:v>
                </c:pt>
                <c:pt idx="6661">
                  <c:v>111.01666666666669</c:v>
                </c:pt>
                <c:pt idx="6662">
                  <c:v>111.0333333333333</c:v>
                </c:pt>
                <c:pt idx="6663">
                  <c:v>111.05</c:v>
                </c:pt>
                <c:pt idx="6664">
                  <c:v>111.06666666666666</c:v>
                </c:pt>
                <c:pt idx="6665">
                  <c:v>111.0833333333333</c:v>
                </c:pt>
                <c:pt idx="6666">
                  <c:v>111.1</c:v>
                </c:pt>
                <c:pt idx="6667">
                  <c:v>111.11666666666666</c:v>
                </c:pt>
                <c:pt idx="6668">
                  <c:v>111.13333333333331</c:v>
                </c:pt>
                <c:pt idx="6669">
                  <c:v>111.14999999999999</c:v>
                </c:pt>
                <c:pt idx="6670">
                  <c:v>111.16666666666667</c:v>
                </c:pt>
                <c:pt idx="6671">
                  <c:v>111.18333333333329</c:v>
                </c:pt>
                <c:pt idx="6672">
                  <c:v>111.2</c:v>
                </c:pt>
                <c:pt idx="6673">
                  <c:v>111.2166666666667</c:v>
                </c:pt>
                <c:pt idx="6674">
                  <c:v>111.23333333333331</c:v>
                </c:pt>
                <c:pt idx="6675">
                  <c:v>111.25</c:v>
                </c:pt>
                <c:pt idx="6676">
                  <c:v>111.26666666666669</c:v>
                </c:pt>
                <c:pt idx="6677">
                  <c:v>111.2833333333333</c:v>
                </c:pt>
                <c:pt idx="6678">
                  <c:v>111.3</c:v>
                </c:pt>
                <c:pt idx="6679">
                  <c:v>111.31666666666666</c:v>
                </c:pt>
                <c:pt idx="6680">
                  <c:v>111.3333333333333</c:v>
                </c:pt>
                <c:pt idx="6681">
                  <c:v>111.35</c:v>
                </c:pt>
                <c:pt idx="6682">
                  <c:v>111.36666666666666</c:v>
                </c:pt>
                <c:pt idx="6683">
                  <c:v>111.38333333333331</c:v>
                </c:pt>
                <c:pt idx="6684">
                  <c:v>111.4</c:v>
                </c:pt>
                <c:pt idx="6685">
                  <c:v>111.4166666666667</c:v>
                </c:pt>
                <c:pt idx="6686">
                  <c:v>111.43333333333334</c:v>
                </c:pt>
                <c:pt idx="6687">
                  <c:v>111.45</c:v>
                </c:pt>
                <c:pt idx="6688">
                  <c:v>111.4666666666667</c:v>
                </c:pt>
                <c:pt idx="6689">
                  <c:v>111.48333333333331</c:v>
                </c:pt>
                <c:pt idx="6690">
                  <c:v>111.5</c:v>
                </c:pt>
                <c:pt idx="6691">
                  <c:v>111.51666666666669</c:v>
                </c:pt>
                <c:pt idx="6692">
                  <c:v>111.5333333333333</c:v>
                </c:pt>
                <c:pt idx="6693">
                  <c:v>111.55</c:v>
                </c:pt>
                <c:pt idx="6694">
                  <c:v>111.56666666666666</c:v>
                </c:pt>
                <c:pt idx="6695">
                  <c:v>111.5833333333333</c:v>
                </c:pt>
                <c:pt idx="6696">
                  <c:v>111.6</c:v>
                </c:pt>
                <c:pt idx="6697">
                  <c:v>111.61666666666666</c:v>
                </c:pt>
                <c:pt idx="6698">
                  <c:v>111.63333333333331</c:v>
                </c:pt>
                <c:pt idx="6699">
                  <c:v>111.64999999999999</c:v>
                </c:pt>
                <c:pt idx="6700">
                  <c:v>111.66666666666667</c:v>
                </c:pt>
                <c:pt idx="6701">
                  <c:v>111.68333333333329</c:v>
                </c:pt>
                <c:pt idx="6702">
                  <c:v>111.7</c:v>
                </c:pt>
                <c:pt idx="6703">
                  <c:v>111.7166666666667</c:v>
                </c:pt>
                <c:pt idx="6704">
                  <c:v>111.73333333333331</c:v>
                </c:pt>
                <c:pt idx="6705">
                  <c:v>111.75</c:v>
                </c:pt>
                <c:pt idx="6706">
                  <c:v>111.76666666666669</c:v>
                </c:pt>
                <c:pt idx="6707">
                  <c:v>111.7833333333333</c:v>
                </c:pt>
                <c:pt idx="6708">
                  <c:v>111.8</c:v>
                </c:pt>
                <c:pt idx="6709">
                  <c:v>111.81666666666666</c:v>
                </c:pt>
                <c:pt idx="6710">
                  <c:v>111.8333333333333</c:v>
                </c:pt>
                <c:pt idx="6711">
                  <c:v>111.85</c:v>
                </c:pt>
                <c:pt idx="6712">
                  <c:v>111.86666666666666</c:v>
                </c:pt>
                <c:pt idx="6713">
                  <c:v>111.88333333333331</c:v>
                </c:pt>
                <c:pt idx="6714">
                  <c:v>111.9</c:v>
                </c:pt>
                <c:pt idx="6715">
                  <c:v>111.9166666666667</c:v>
                </c:pt>
                <c:pt idx="6716">
                  <c:v>111.93333333333334</c:v>
                </c:pt>
                <c:pt idx="6717">
                  <c:v>111.95</c:v>
                </c:pt>
                <c:pt idx="6718">
                  <c:v>111.9666666666667</c:v>
                </c:pt>
                <c:pt idx="6719">
                  <c:v>111.98333333333331</c:v>
                </c:pt>
                <c:pt idx="6720">
                  <c:v>112</c:v>
                </c:pt>
                <c:pt idx="6721">
                  <c:v>112.01666666666669</c:v>
                </c:pt>
                <c:pt idx="6722">
                  <c:v>112.0333333333333</c:v>
                </c:pt>
                <c:pt idx="6723">
                  <c:v>112.05</c:v>
                </c:pt>
                <c:pt idx="6724">
                  <c:v>112.06666666666666</c:v>
                </c:pt>
                <c:pt idx="6725">
                  <c:v>112.0833333333333</c:v>
                </c:pt>
                <c:pt idx="6726">
                  <c:v>112.1</c:v>
                </c:pt>
                <c:pt idx="6727">
                  <c:v>112.11666666666666</c:v>
                </c:pt>
                <c:pt idx="6728">
                  <c:v>112.13333333333331</c:v>
                </c:pt>
                <c:pt idx="6729">
                  <c:v>112.14999999999999</c:v>
                </c:pt>
                <c:pt idx="6730">
                  <c:v>112.16666666666667</c:v>
                </c:pt>
                <c:pt idx="6731">
                  <c:v>112.18333333333329</c:v>
                </c:pt>
                <c:pt idx="6732">
                  <c:v>112.2</c:v>
                </c:pt>
                <c:pt idx="6733">
                  <c:v>112.2166666666667</c:v>
                </c:pt>
                <c:pt idx="6734">
                  <c:v>112.23333333333331</c:v>
                </c:pt>
                <c:pt idx="6735">
                  <c:v>112.25</c:v>
                </c:pt>
                <c:pt idx="6736">
                  <c:v>112.26666666666669</c:v>
                </c:pt>
                <c:pt idx="6737">
                  <c:v>112.2833333333333</c:v>
                </c:pt>
                <c:pt idx="6738">
                  <c:v>112.3</c:v>
                </c:pt>
                <c:pt idx="6739">
                  <c:v>112.31666666666666</c:v>
                </c:pt>
                <c:pt idx="6740">
                  <c:v>112.3333333333333</c:v>
                </c:pt>
                <c:pt idx="6741">
                  <c:v>112.35</c:v>
                </c:pt>
                <c:pt idx="6742">
                  <c:v>112.36666666666666</c:v>
                </c:pt>
                <c:pt idx="6743">
                  <c:v>112.38333333333331</c:v>
                </c:pt>
                <c:pt idx="6744">
                  <c:v>112.4</c:v>
                </c:pt>
                <c:pt idx="6745">
                  <c:v>112.4166666666667</c:v>
                </c:pt>
                <c:pt idx="6746">
                  <c:v>112.43333333333334</c:v>
                </c:pt>
                <c:pt idx="6747">
                  <c:v>112.45</c:v>
                </c:pt>
                <c:pt idx="6748">
                  <c:v>112.4666666666667</c:v>
                </c:pt>
                <c:pt idx="6749">
                  <c:v>112.48333333333331</c:v>
                </c:pt>
                <c:pt idx="6750">
                  <c:v>112.5</c:v>
                </c:pt>
                <c:pt idx="6751">
                  <c:v>112.51666666666669</c:v>
                </c:pt>
                <c:pt idx="6752">
                  <c:v>112.5333333333333</c:v>
                </c:pt>
                <c:pt idx="6753">
                  <c:v>112.55</c:v>
                </c:pt>
                <c:pt idx="6754">
                  <c:v>112.56666666666666</c:v>
                </c:pt>
                <c:pt idx="6755">
                  <c:v>112.5833333333333</c:v>
                </c:pt>
                <c:pt idx="6756">
                  <c:v>112.6</c:v>
                </c:pt>
                <c:pt idx="6757">
                  <c:v>112.61666666666666</c:v>
                </c:pt>
                <c:pt idx="6758">
                  <c:v>112.63333333333331</c:v>
                </c:pt>
                <c:pt idx="6759">
                  <c:v>112.64999999999999</c:v>
                </c:pt>
                <c:pt idx="6760">
                  <c:v>112.66666666666667</c:v>
                </c:pt>
                <c:pt idx="6761">
                  <c:v>112.68333333333329</c:v>
                </c:pt>
                <c:pt idx="6762">
                  <c:v>112.7</c:v>
                </c:pt>
                <c:pt idx="6763">
                  <c:v>112.7166666666667</c:v>
                </c:pt>
                <c:pt idx="6764">
                  <c:v>112.73333333333331</c:v>
                </c:pt>
                <c:pt idx="6765">
                  <c:v>112.75</c:v>
                </c:pt>
                <c:pt idx="6766">
                  <c:v>112.76666666666669</c:v>
                </c:pt>
                <c:pt idx="6767">
                  <c:v>112.7833333333333</c:v>
                </c:pt>
                <c:pt idx="6768">
                  <c:v>112.8</c:v>
                </c:pt>
                <c:pt idx="6769">
                  <c:v>112.81666666666666</c:v>
                </c:pt>
                <c:pt idx="6770">
                  <c:v>112.8333333333333</c:v>
                </c:pt>
                <c:pt idx="6771">
                  <c:v>112.85</c:v>
                </c:pt>
                <c:pt idx="6772">
                  <c:v>112.86666666666666</c:v>
                </c:pt>
                <c:pt idx="6773">
                  <c:v>112.88333333333331</c:v>
                </c:pt>
                <c:pt idx="6774">
                  <c:v>112.9</c:v>
                </c:pt>
                <c:pt idx="6775">
                  <c:v>112.9166666666667</c:v>
                </c:pt>
                <c:pt idx="6776">
                  <c:v>112.93333333333334</c:v>
                </c:pt>
                <c:pt idx="6777">
                  <c:v>112.95</c:v>
                </c:pt>
                <c:pt idx="6778">
                  <c:v>112.9666666666667</c:v>
                </c:pt>
                <c:pt idx="6779">
                  <c:v>112.98333333333331</c:v>
                </c:pt>
                <c:pt idx="6780">
                  <c:v>113</c:v>
                </c:pt>
                <c:pt idx="6781">
                  <c:v>113.01666666666669</c:v>
                </c:pt>
                <c:pt idx="6782">
                  <c:v>113.0333333333333</c:v>
                </c:pt>
                <c:pt idx="6783">
                  <c:v>113.05</c:v>
                </c:pt>
                <c:pt idx="6784">
                  <c:v>113.06666666666666</c:v>
                </c:pt>
                <c:pt idx="6785">
                  <c:v>113.0833333333333</c:v>
                </c:pt>
                <c:pt idx="6786">
                  <c:v>113.1</c:v>
                </c:pt>
                <c:pt idx="6787">
                  <c:v>113.11666666666666</c:v>
                </c:pt>
                <c:pt idx="6788">
                  <c:v>113.13333333333331</c:v>
                </c:pt>
                <c:pt idx="6789">
                  <c:v>113.14999999999999</c:v>
                </c:pt>
                <c:pt idx="6790">
                  <c:v>113.16666666666667</c:v>
                </c:pt>
                <c:pt idx="6791">
                  <c:v>113.18333333333329</c:v>
                </c:pt>
                <c:pt idx="6792">
                  <c:v>113.2</c:v>
                </c:pt>
                <c:pt idx="6793">
                  <c:v>113.2166666666667</c:v>
                </c:pt>
                <c:pt idx="6794">
                  <c:v>113.23333333333331</c:v>
                </c:pt>
                <c:pt idx="6795">
                  <c:v>113.25</c:v>
                </c:pt>
                <c:pt idx="6796">
                  <c:v>113.26666666666669</c:v>
                </c:pt>
                <c:pt idx="6797">
                  <c:v>113.2833333333333</c:v>
                </c:pt>
                <c:pt idx="6798">
                  <c:v>113.3</c:v>
                </c:pt>
                <c:pt idx="6799">
                  <c:v>113.31666666666666</c:v>
                </c:pt>
                <c:pt idx="6800">
                  <c:v>113.3333333333333</c:v>
                </c:pt>
                <c:pt idx="6801">
                  <c:v>113.35</c:v>
                </c:pt>
                <c:pt idx="6802">
                  <c:v>113.36666666666666</c:v>
                </c:pt>
                <c:pt idx="6803">
                  <c:v>113.38333333333331</c:v>
                </c:pt>
                <c:pt idx="6804">
                  <c:v>113.4</c:v>
                </c:pt>
                <c:pt idx="6805">
                  <c:v>113.4166666666667</c:v>
                </c:pt>
                <c:pt idx="6806">
                  <c:v>113.43333333333334</c:v>
                </c:pt>
                <c:pt idx="6807">
                  <c:v>113.45</c:v>
                </c:pt>
                <c:pt idx="6808">
                  <c:v>113.4666666666667</c:v>
                </c:pt>
                <c:pt idx="6809">
                  <c:v>113.48333333333331</c:v>
                </c:pt>
                <c:pt idx="6810">
                  <c:v>113.5</c:v>
                </c:pt>
                <c:pt idx="6811">
                  <c:v>113.51666666666669</c:v>
                </c:pt>
                <c:pt idx="6812">
                  <c:v>113.5333333333333</c:v>
                </c:pt>
                <c:pt idx="6813">
                  <c:v>113.55</c:v>
                </c:pt>
                <c:pt idx="6814">
                  <c:v>113.56666666666666</c:v>
                </c:pt>
                <c:pt idx="6815">
                  <c:v>113.5833333333333</c:v>
                </c:pt>
                <c:pt idx="6816">
                  <c:v>113.6</c:v>
                </c:pt>
                <c:pt idx="6817">
                  <c:v>113.61666666666666</c:v>
                </c:pt>
                <c:pt idx="6818">
                  <c:v>113.63333333333331</c:v>
                </c:pt>
                <c:pt idx="6819">
                  <c:v>113.64999999999999</c:v>
                </c:pt>
                <c:pt idx="6820">
                  <c:v>113.66666666666667</c:v>
                </c:pt>
                <c:pt idx="6821">
                  <c:v>113.68333333333329</c:v>
                </c:pt>
                <c:pt idx="6822">
                  <c:v>113.7</c:v>
                </c:pt>
                <c:pt idx="6823">
                  <c:v>113.7166666666667</c:v>
                </c:pt>
                <c:pt idx="6824">
                  <c:v>113.73333333333331</c:v>
                </c:pt>
                <c:pt idx="6825">
                  <c:v>113.75</c:v>
                </c:pt>
                <c:pt idx="6826">
                  <c:v>113.76666666666669</c:v>
                </c:pt>
                <c:pt idx="6827">
                  <c:v>113.7833333333333</c:v>
                </c:pt>
                <c:pt idx="6828">
                  <c:v>113.8</c:v>
                </c:pt>
                <c:pt idx="6829">
                  <c:v>113.81666666666666</c:v>
                </c:pt>
                <c:pt idx="6830">
                  <c:v>113.8333333333333</c:v>
                </c:pt>
                <c:pt idx="6831">
                  <c:v>113.85</c:v>
                </c:pt>
                <c:pt idx="6832">
                  <c:v>113.86666666666666</c:v>
                </c:pt>
                <c:pt idx="6833">
                  <c:v>113.88333333333331</c:v>
                </c:pt>
                <c:pt idx="6834">
                  <c:v>113.9</c:v>
                </c:pt>
                <c:pt idx="6835">
                  <c:v>113.9166666666667</c:v>
                </c:pt>
                <c:pt idx="6836">
                  <c:v>113.93333333333334</c:v>
                </c:pt>
                <c:pt idx="6837">
                  <c:v>113.95</c:v>
                </c:pt>
                <c:pt idx="6838">
                  <c:v>113.9666666666667</c:v>
                </c:pt>
                <c:pt idx="6839">
                  <c:v>113.98333333333331</c:v>
                </c:pt>
                <c:pt idx="6840">
                  <c:v>114</c:v>
                </c:pt>
                <c:pt idx="6841">
                  <c:v>114.01666666666669</c:v>
                </c:pt>
                <c:pt idx="6842">
                  <c:v>114.0333333333333</c:v>
                </c:pt>
                <c:pt idx="6843">
                  <c:v>114.05</c:v>
                </c:pt>
                <c:pt idx="6844">
                  <c:v>114.06666666666666</c:v>
                </c:pt>
                <c:pt idx="6845">
                  <c:v>114.0833333333333</c:v>
                </c:pt>
                <c:pt idx="6846">
                  <c:v>114.1</c:v>
                </c:pt>
                <c:pt idx="6847">
                  <c:v>114.11666666666666</c:v>
                </c:pt>
                <c:pt idx="6848">
                  <c:v>114.13333333333331</c:v>
                </c:pt>
                <c:pt idx="6849">
                  <c:v>114.14999999999999</c:v>
                </c:pt>
                <c:pt idx="6850">
                  <c:v>114.16666666666667</c:v>
                </c:pt>
                <c:pt idx="6851">
                  <c:v>114.18333333333329</c:v>
                </c:pt>
                <c:pt idx="6852">
                  <c:v>114.2</c:v>
                </c:pt>
                <c:pt idx="6853">
                  <c:v>114.2166666666667</c:v>
                </c:pt>
                <c:pt idx="6854">
                  <c:v>114.23333333333331</c:v>
                </c:pt>
                <c:pt idx="6855">
                  <c:v>114.25</c:v>
                </c:pt>
                <c:pt idx="6856">
                  <c:v>114.26666666666669</c:v>
                </c:pt>
                <c:pt idx="6857">
                  <c:v>114.2833333333333</c:v>
                </c:pt>
                <c:pt idx="6858">
                  <c:v>114.3</c:v>
                </c:pt>
                <c:pt idx="6859">
                  <c:v>114.31666666666666</c:v>
                </c:pt>
                <c:pt idx="6860">
                  <c:v>114.3333333333333</c:v>
                </c:pt>
                <c:pt idx="6861">
                  <c:v>114.35</c:v>
                </c:pt>
                <c:pt idx="6862">
                  <c:v>114.36666666666666</c:v>
                </c:pt>
                <c:pt idx="6863">
                  <c:v>114.38333333333331</c:v>
                </c:pt>
                <c:pt idx="6864">
                  <c:v>114.4</c:v>
                </c:pt>
                <c:pt idx="6865">
                  <c:v>114.4166666666667</c:v>
                </c:pt>
                <c:pt idx="6866">
                  <c:v>114.43333333333334</c:v>
                </c:pt>
                <c:pt idx="6867">
                  <c:v>114.45</c:v>
                </c:pt>
                <c:pt idx="6868">
                  <c:v>114.4666666666667</c:v>
                </c:pt>
                <c:pt idx="6869">
                  <c:v>114.48333333333331</c:v>
                </c:pt>
                <c:pt idx="6870">
                  <c:v>114.5</c:v>
                </c:pt>
                <c:pt idx="6871">
                  <c:v>114.51666666666669</c:v>
                </c:pt>
                <c:pt idx="6872">
                  <c:v>114.5333333333333</c:v>
                </c:pt>
                <c:pt idx="6873">
                  <c:v>114.55</c:v>
                </c:pt>
                <c:pt idx="6874">
                  <c:v>114.56666666666666</c:v>
                </c:pt>
                <c:pt idx="6875">
                  <c:v>114.5833333333333</c:v>
                </c:pt>
                <c:pt idx="6876">
                  <c:v>114.6</c:v>
                </c:pt>
                <c:pt idx="6877">
                  <c:v>114.61666666666666</c:v>
                </c:pt>
                <c:pt idx="6878">
                  <c:v>114.63333333333331</c:v>
                </c:pt>
                <c:pt idx="6879">
                  <c:v>114.64999999999999</c:v>
                </c:pt>
                <c:pt idx="6880">
                  <c:v>114.66666666666667</c:v>
                </c:pt>
                <c:pt idx="6881">
                  <c:v>114.68333333333329</c:v>
                </c:pt>
                <c:pt idx="6882">
                  <c:v>114.7</c:v>
                </c:pt>
                <c:pt idx="6883">
                  <c:v>114.7166666666667</c:v>
                </c:pt>
                <c:pt idx="6884">
                  <c:v>114.73333333333331</c:v>
                </c:pt>
                <c:pt idx="6885">
                  <c:v>114.75</c:v>
                </c:pt>
                <c:pt idx="6886">
                  <c:v>114.76666666666669</c:v>
                </c:pt>
                <c:pt idx="6887">
                  <c:v>114.7833333333333</c:v>
                </c:pt>
                <c:pt idx="6888">
                  <c:v>114.8</c:v>
                </c:pt>
                <c:pt idx="6889">
                  <c:v>114.81666666666666</c:v>
                </c:pt>
                <c:pt idx="6890">
                  <c:v>114.8333333333333</c:v>
                </c:pt>
                <c:pt idx="6891">
                  <c:v>114.85</c:v>
                </c:pt>
                <c:pt idx="6892">
                  <c:v>114.86666666666666</c:v>
                </c:pt>
                <c:pt idx="6893">
                  <c:v>114.88333333333331</c:v>
                </c:pt>
                <c:pt idx="6894">
                  <c:v>114.9</c:v>
                </c:pt>
                <c:pt idx="6895">
                  <c:v>114.9166666666667</c:v>
                </c:pt>
                <c:pt idx="6896">
                  <c:v>114.93333333333334</c:v>
                </c:pt>
                <c:pt idx="6897">
                  <c:v>114.95</c:v>
                </c:pt>
                <c:pt idx="6898">
                  <c:v>114.9666666666667</c:v>
                </c:pt>
                <c:pt idx="6899">
                  <c:v>114.98333333333331</c:v>
                </c:pt>
                <c:pt idx="6900">
                  <c:v>115</c:v>
                </c:pt>
                <c:pt idx="6901">
                  <c:v>115.01666666666669</c:v>
                </c:pt>
                <c:pt idx="6902">
                  <c:v>115.0333333333333</c:v>
                </c:pt>
                <c:pt idx="6903">
                  <c:v>115.05</c:v>
                </c:pt>
                <c:pt idx="6904">
                  <c:v>115.06666666666666</c:v>
                </c:pt>
                <c:pt idx="6905">
                  <c:v>115.0833333333333</c:v>
                </c:pt>
                <c:pt idx="6906">
                  <c:v>115.1</c:v>
                </c:pt>
                <c:pt idx="6907">
                  <c:v>115.11666666666666</c:v>
                </c:pt>
                <c:pt idx="6908">
                  <c:v>115.13333333333331</c:v>
                </c:pt>
                <c:pt idx="6909">
                  <c:v>115.14999999999999</c:v>
                </c:pt>
                <c:pt idx="6910">
                  <c:v>115.16666666666667</c:v>
                </c:pt>
                <c:pt idx="6911">
                  <c:v>115.18333333333329</c:v>
                </c:pt>
                <c:pt idx="6912">
                  <c:v>115.2</c:v>
                </c:pt>
                <c:pt idx="6913">
                  <c:v>115.2166666666667</c:v>
                </c:pt>
                <c:pt idx="6914">
                  <c:v>115.23333333333331</c:v>
                </c:pt>
                <c:pt idx="6915">
                  <c:v>115.25</c:v>
                </c:pt>
                <c:pt idx="6916">
                  <c:v>115.26666666666669</c:v>
                </c:pt>
                <c:pt idx="6917">
                  <c:v>115.2833333333333</c:v>
                </c:pt>
                <c:pt idx="6918">
                  <c:v>115.3</c:v>
                </c:pt>
                <c:pt idx="6919">
                  <c:v>115.31666666666666</c:v>
                </c:pt>
                <c:pt idx="6920">
                  <c:v>115.3333333333333</c:v>
                </c:pt>
                <c:pt idx="6921">
                  <c:v>115.35</c:v>
                </c:pt>
                <c:pt idx="6922">
                  <c:v>115.36666666666666</c:v>
                </c:pt>
                <c:pt idx="6923">
                  <c:v>115.38333333333331</c:v>
                </c:pt>
                <c:pt idx="6924">
                  <c:v>115.4</c:v>
                </c:pt>
                <c:pt idx="6925">
                  <c:v>115.4166666666667</c:v>
                </c:pt>
                <c:pt idx="6926">
                  <c:v>115.43333333333334</c:v>
                </c:pt>
                <c:pt idx="6927">
                  <c:v>115.45</c:v>
                </c:pt>
                <c:pt idx="6928">
                  <c:v>115.4666666666667</c:v>
                </c:pt>
                <c:pt idx="6929">
                  <c:v>115.48333333333331</c:v>
                </c:pt>
                <c:pt idx="6930">
                  <c:v>115.5</c:v>
                </c:pt>
                <c:pt idx="6931">
                  <c:v>115.51666666666669</c:v>
                </c:pt>
                <c:pt idx="6932">
                  <c:v>115.5333333333333</c:v>
                </c:pt>
                <c:pt idx="6933">
                  <c:v>115.55</c:v>
                </c:pt>
                <c:pt idx="6934">
                  <c:v>115.56666666666666</c:v>
                </c:pt>
                <c:pt idx="6935">
                  <c:v>115.5833333333333</c:v>
                </c:pt>
                <c:pt idx="6936">
                  <c:v>115.6</c:v>
                </c:pt>
                <c:pt idx="6937">
                  <c:v>115.61666666666666</c:v>
                </c:pt>
                <c:pt idx="6938">
                  <c:v>115.63333333333331</c:v>
                </c:pt>
                <c:pt idx="6939">
                  <c:v>115.64999999999999</c:v>
                </c:pt>
                <c:pt idx="6940">
                  <c:v>115.66666666666667</c:v>
                </c:pt>
                <c:pt idx="6941">
                  <c:v>115.68333333333329</c:v>
                </c:pt>
                <c:pt idx="6942">
                  <c:v>115.7</c:v>
                </c:pt>
                <c:pt idx="6943">
                  <c:v>115.7166666666667</c:v>
                </c:pt>
                <c:pt idx="6944">
                  <c:v>115.73333333333331</c:v>
                </c:pt>
                <c:pt idx="6945">
                  <c:v>115.75</c:v>
                </c:pt>
                <c:pt idx="6946">
                  <c:v>115.76666666666669</c:v>
                </c:pt>
                <c:pt idx="6947">
                  <c:v>115.7833333333333</c:v>
                </c:pt>
                <c:pt idx="6948">
                  <c:v>115.8</c:v>
                </c:pt>
                <c:pt idx="6949">
                  <c:v>115.81666666666666</c:v>
                </c:pt>
                <c:pt idx="6950">
                  <c:v>115.8333333333333</c:v>
                </c:pt>
                <c:pt idx="6951">
                  <c:v>115.85</c:v>
                </c:pt>
                <c:pt idx="6952">
                  <c:v>115.86666666666666</c:v>
                </c:pt>
                <c:pt idx="6953">
                  <c:v>115.88333333333331</c:v>
                </c:pt>
                <c:pt idx="6954">
                  <c:v>115.9</c:v>
                </c:pt>
                <c:pt idx="6955">
                  <c:v>115.9166666666667</c:v>
                </c:pt>
                <c:pt idx="6956">
                  <c:v>115.93333333333334</c:v>
                </c:pt>
                <c:pt idx="6957">
                  <c:v>115.95</c:v>
                </c:pt>
                <c:pt idx="6958">
                  <c:v>115.9666666666667</c:v>
                </c:pt>
                <c:pt idx="6959">
                  <c:v>115.98333333333331</c:v>
                </c:pt>
                <c:pt idx="6960">
                  <c:v>116</c:v>
                </c:pt>
                <c:pt idx="6961">
                  <c:v>116.01666666666669</c:v>
                </c:pt>
                <c:pt idx="6962">
                  <c:v>116.0333333333333</c:v>
                </c:pt>
                <c:pt idx="6963">
                  <c:v>116.05</c:v>
                </c:pt>
                <c:pt idx="6964">
                  <c:v>116.06666666666666</c:v>
                </c:pt>
                <c:pt idx="6965">
                  <c:v>116.0833333333333</c:v>
                </c:pt>
                <c:pt idx="6966">
                  <c:v>116.1</c:v>
                </c:pt>
                <c:pt idx="6967">
                  <c:v>116.11666666666666</c:v>
                </c:pt>
                <c:pt idx="6968">
                  <c:v>116.13333333333331</c:v>
                </c:pt>
                <c:pt idx="6969">
                  <c:v>116.14999999999999</c:v>
                </c:pt>
                <c:pt idx="6970">
                  <c:v>116.16666666666667</c:v>
                </c:pt>
                <c:pt idx="6971">
                  <c:v>116.18333333333329</c:v>
                </c:pt>
                <c:pt idx="6972">
                  <c:v>116.2</c:v>
                </c:pt>
                <c:pt idx="6973">
                  <c:v>116.2166666666667</c:v>
                </c:pt>
                <c:pt idx="6974">
                  <c:v>116.23333333333331</c:v>
                </c:pt>
                <c:pt idx="6975">
                  <c:v>116.25</c:v>
                </c:pt>
                <c:pt idx="6976">
                  <c:v>116.26666666666669</c:v>
                </c:pt>
                <c:pt idx="6977">
                  <c:v>116.2833333333333</c:v>
                </c:pt>
                <c:pt idx="6978">
                  <c:v>116.3</c:v>
                </c:pt>
                <c:pt idx="6979">
                  <c:v>116.31666666666666</c:v>
                </c:pt>
                <c:pt idx="6980">
                  <c:v>116.3333333333333</c:v>
                </c:pt>
                <c:pt idx="6981">
                  <c:v>116.35</c:v>
                </c:pt>
                <c:pt idx="6982">
                  <c:v>116.36666666666666</c:v>
                </c:pt>
                <c:pt idx="6983">
                  <c:v>116.38333333333331</c:v>
                </c:pt>
                <c:pt idx="6984">
                  <c:v>116.4</c:v>
                </c:pt>
                <c:pt idx="6985">
                  <c:v>116.4166666666667</c:v>
                </c:pt>
                <c:pt idx="6986">
                  <c:v>116.43333333333334</c:v>
                </c:pt>
                <c:pt idx="6987">
                  <c:v>116.45</c:v>
                </c:pt>
                <c:pt idx="6988">
                  <c:v>116.4666666666667</c:v>
                </c:pt>
                <c:pt idx="6989">
                  <c:v>116.48333333333331</c:v>
                </c:pt>
                <c:pt idx="6990">
                  <c:v>116.5</c:v>
                </c:pt>
                <c:pt idx="6991">
                  <c:v>116.51666666666669</c:v>
                </c:pt>
                <c:pt idx="6992">
                  <c:v>116.5333333333333</c:v>
                </c:pt>
                <c:pt idx="6993">
                  <c:v>116.55</c:v>
                </c:pt>
                <c:pt idx="6994">
                  <c:v>116.56666666666666</c:v>
                </c:pt>
                <c:pt idx="6995">
                  <c:v>116.5833333333333</c:v>
                </c:pt>
                <c:pt idx="6996">
                  <c:v>116.6</c:v>
                </c:pt>
                <c:pt idx="6997">
                  <c:v>116.61666666666666</c:v>
                </c:pt>
                <c:pt idx="6998">
                  <c:v>116.63333333333331</c:v>
                </c:pt>
                <c:pt idx="6999">
                  <c:v>116.64999999999999</c:v>
                </c:pt>
                <c:pt idx="7000">
                  <c:v>116.66666666666667</c:v>
                </c:pt>
                <c:pt idx="7001">
                  <c:v>116.68333333333329</c:v>
                </c:pt>
                <c:pt idx="7002">
                  <c:v>116.7</c:v>
                </c:pt>
                <c:pt idx="7003">
                  <c:v>116.7166666666667</c:v>
                </c:pt>
                <c:pt idx="7004">
                  <c:v>116.73333333333331</c:v>
                </c:pt>
                <c:pt idx="7005">
                  <c:v>116.75</c:v>
                </c:pt>
                <c:pt idx="7006">
                  <c:v>116.76666666666669</c:v>
                </c:pt>
                <c:pt idx="7007">
                  <c:v>116.7833333333333</c:v>
                </c:pt>
                <c:pt idx="7008">
                  <c:v>116.8</c:v>
                </c:pt>
                <c:pt idx="7009">
                  <c:v>116.81666666666666</c:v>
                </c:pt>
                <c:pt idx="7010">
                  <c:v>116.8333333333333</c:v>
                </c:pt>
                <c:pt idx="7011">
                  <c:v>116.85</c:v>
                </c:pt>
                <c:pt idx="7012">
                  <c:v>116.86666666666666</c:v>
                </c:pt>
                <c:pt idx="7013">
                  <c:v>116.88333333333331</c:v>
                </c:pt>
                <c:pt idx="7014">
                  <c:v>116.9</c:v>
                </c:pt>
                <c:pt idx="7015">
                  <c:v>116.9166666666667</c:v>
                </c:pt>
                <c:pt idx="7016">
                  <c:v>116.93333333333334</c:v>
                </c:pt>
                <c:pt idx="7017">
                  <c:v>116.95</c:v>
                </c:pt>
                <c:pt idx="7018">
                  <c:v>116.9666666666667</c:v>
                </c:pt>
                <c:pt idx="7019">
                  <c:v>116.98333333333331</c:v>
                </c:pt>
                <c:pt idx="7020">
                  <c:v>117</c:v>
                </c:pt>
                <c:pt idx="7021">
                  <c:v>117.01666666666669</c:v>
                </c:pt>
                <c:pt idx="7022">
                  <c:v>117.0333333333333</c:v>
                </c:pt>
                <c:pt idx="7023">
                  <c:v>117.05</c:v>
                </c:pt>
                <c:pt idx="7024">
                  <c:v>117.06666666666666</c:v>
                </c:pt>
                <c:pt idx="7025">
                  <c:v>117.0833333333333</c:v>
                </c:pt>
                <c:pt idx="7026">
                  <c:v>117.1</c:v>
                </c:pt>
                <c:pt idx="7027">
                  <c:v>117.11666666666666</c:v>
                </c:pt>
                <c:pt idx="7028">
                  <c:v>117.13333333333331</c:v>
                </c:pt>
                <c:pt idx="7029">
                  <c:v>117.14999999999999</c:v>
                </c:pt>
                <c:pt idx="7030">
                  <c:v>117.16666666666667</c:v>
                </c:pt>
                <c:pt idx="7031">
                  <c:v>117.18333333333329</c:v>
                </c:pt>
                <c:pt idx="7032">
                  <c:v>117.2</c:v>
                </c:pt>
                <c:pt idx="7033">
                  <c:v>117.2166666666667</c:v>
                </c:pt>
                <c:pt idx="7034">
                  <c:v>117.23333333333331</c:v>
                </c:pt>
                <c:pt idx="7035">
                  <c:v>117.25</c:v>
                </c:pt>
                <c:pt idx="7036">
                  <c:v>117.26666666666669</c:v>
                </c:pt>
                <c:pt idx="7037">
                  <c:v>117.2833333333333</c:v>
                </c:pt>
                <c:pt idx="7038">
                  <c:v>117.3</c:v>
                </c:pt>
                <c:pt idx="7039">
                  <c:v>117.31666666666666</c:v>
                </c:pt>
                <c:pt idx="7040">
                  <c:v>117.3333333333333</c:v>
                </c:pt>
                <c:pt idx="7041">
                  <c:v>117.35</c:v>
                </c:pt>
                <c:pt idx="7042">
                  <c:v>117.36666666666666</c:v>
                </c:pt>
                <c:pt idx="7043">
                  <c:v>117.38333333333331</c:v>
                </c:pt>
                <c:pt idx="7044">
                  <c:v>117.4</c:v>
                </c:pt>
                <c:pt idx="7045">
                  <c:v>117.4166666666667</c:v>
                </c:pt>
                <c:pt idx="7046">
                  <c:v>117.43333333333334</c:v>
                </c:pt>
                <c:pt idx="7047">
                  <c:v>117.45</c:v>
                </c:pt>
                <c:pt idx="7048">
                  <c:v>117.4666666666667</c:v>
                </c:pt>
                <c:pt idx="7049">
                  <c:v>117.48333333333331</c:v>
                </c:pt>
                <c:pt idx="7050">
                  <c:v>117.5</c:v>
                </c:pt>
                <c:pt idx="7051">
                  <c:v>117.51666666666669</c:v>
                </c:pt>
                <c:pt idx="7052">
                  <c:v>117.5333333333333</c:v>
                </c:pt>
                <c:pt idx="7053">
                  <c:v>117.55</c:v>
                </c:pt>
                <c:pt idx="7054">
                  <c:v>117.56666666666666</c:v>
                </c:pt>
                <c:pt idx="7055">
                  <c:v>117.5833333333333</c:v>
                </c:pt>
                <c:pt idx="7056">
                  <c:v>117.6</c:v>
                </c:pt>
                <c:pt idx="7057">
                  <c:v>117.61666666666666</c:v>
                </c:pt>
                <c:pt idx="7058">
                  <c:v>117.63333333333331</c:v>
                </c:pt>
                <c:pt idx="7059">
                  <c:v>117.64999999999999</c:v>
                </c:pt>
                <c:pt idx="7060">
                  <c:v>117.66666666666667</c:v>
                </c:pt>
                <c:pt idx="7061">
                  <c:v>117.68333333333329</c:v>
                </c:pt>
                <c:pt idx="7062">
                  <c:v>117.7</c:v>
                </c:pt>
                <c:pt idx="7063">
                  <c:v>117.7166666666667</c:v>
                </c:pt>
                <c:pt idx="7064">
                  <c:v>117.73333333333331</c:v>
                </c:pt>
                <c:pt idx="7065">
                  <c:v>117.75</c:v>
                </c:pt>
                <c:pt idx="7066">
                  <c:v>117.76666666666669</c:v>
                </c:pt>
                <c:pt idx="7067">
                  <c:v>117.7833333333333</c:v>
                </c:pt>
                <c:pt idx="7068">
                  <c:v>117.8</c:v>
                </c:pt>
                <c:pt idx="7069">
                  <c:v>117.81666666666666</c:v>
                </c:pt>
                <c:pt idx="7070">
                  <c:v>117.8333333333333</c:v>
                </c:pt>
                <c:pt idx="7071">
                  <c:v>117.85</c:v>
                </c:pt>
                <c:pt idx="7072">
                  <c:v>117.86666666666666</c:v>
                </c:pt>
                <c:pt idx="7073">
                  <c:v>117.88333333333331</c:v>
                </c:pt>
                <c:pt idx="7074">
                  <c:v>117.9</c:v>
                </c:pt>
                <c:pt idx="7075">
                  <c:v>117.9166666666667</c:v>
                </c:pt>
                <c:pt idx="7076">
                  <c:v>117.93333333333334</c:v>
                </c:pt>
                <c:pt idx="7077">
                  <c:v>117.95</c:v>
                </c:pt>
                <c:pt idx="7078">
                  <c:v>117.9666666666667</c:v>
                </c:pt>
                <c:pt idx="7079">
                  <c:v>117.98333333333331</c:v>
                </c:pt>
                <c:pt idx="7080">
                  <c:v>118</c:v>
                </c:pt>
                <c:pt idx="7081">
                  <c:v>118.01666666666669</c:v>
                </c:pt>
                <c:pt idx="7082">
                  <c:v>118.0333333333333</c:v>
                </c:pt>
                <c:pt idx="7083">
                  <c:v>118.05</c:v>
                </c:pt>
                <c:pt idx="7084">
                  <c:v>118.06666666666666</c:v>
                </c:pt>
                <c:pt idx="7085">
                  <c:v>118.0833333333333</c:v>
                </c:pt>
                <c:pt idx="7086">
                  <c:v>118.1</c:v>
                </c:pt>
                <c:pt idx="7087">
                  <c:v>118.11666666666666</c:v>
                </c:pt>
                <c:pt idx="7088">
                  <c:v>118.13333333333331</c:v>
                </c:pt>
                <c:pt idx="7089">
                  <c:v>118.14999999999999</c:v>
                </c:pt>
                <c:pt idx="7090">
                  <c:v>118.16666666666667</c:v>
                </c:pt>
                <c:pt idx="7091">
                  <c:v>118.18333333333329</c:v>
                </c:pt>
                <c:pt idx="7092">
                  <c:v>118.2</c:v>
                </c:pt>
                <c:pt idx="7093">
                  <c:v>118.2166666666667</c:v>
                </c:pt>
                <c:pt idx="7094">
                  <c:v>118.23333333333331</c:v>
                </c:pt>
                <c:pt idx="7095">
                  <c:v>118.25</c:v>
                </c:pt>
                <c:pt idx="7096">
                  <c:v>118.26666666666669</c:v>
                </c:pt>
                <c:pt idx="7097">
                  <c:v>118.2833333333333</c:v>
                </c:pt>
                <c:pt idx="7098">
                  <c:v>118.3</c:v>
                </c:pt>
                <c:pt idx="7099">
                  <c:v>118.31666666666666</c:v>
                </c:pt>
                <c:pt idx="7100">
                  <c:v>118.3333333333333</c:v>
                </c:pt>
                <c:pt idx="7101">
                  <c:v>118.35</c:v>
                </c:pt>
                <c:pt idx="7102">
                  <c:v>118.36666666666666</c:v>
                </c:pt>
                <c:pt idx="7103">
                  <c:v>118.38333333333331</c:v>
                </c:pt>
                <c:pt idx="7104">
                  <c:v>118.4</c:v>
                </c:pt>
                <c:pt idx="7105">
                  <c:v>118.4166666666667</c:v>
                </c:pt>
                <c:pt idx="7106">
                  <c:v>118.43333333333334</c:v>
                </c:pt>
                <c:pt idx="7107">
                  <c:v>118.45</c:v>
                </c:pt>
                <c:pt idx="7108">
                  <c:v>118.4666666666667</c:v>
                </c:pt>
                <c:pt idx="7109">
                  <c:v>118.48333333333331</c:v>
                </c:pt>
                <c:pt idx="7110">
                  <c:v>118.5</c:v>
                </c:pt>
                <c:pt idx="7111">
                  <c:v>118.51666666666669</c:v>
                </c:pt>
                <c:pt idx="7112">
                  <c:v>118.5333333333333</c:v>
                </c:pt>
                <c:pt idx="7113">
                  <c:v>118.55</c:v>
                </c:pt>
                <c:pt idx="7114">
                  <c:v>118.56666666666666</c:v>
                </c:pt>
                <c:pt idx="7115">
                  <c:v>118.5833333333333</c:v>
                </c:pt>
                <c:pt idx="7116">
                  <c:v>118.6</c:v>
                </c:pt>
                <c:pt idx="7117">
                  <c:v>118.61666666666666</c:v>
                </c:pt>
                <c:pt idx="7118">
                  <c:v>118.63333333333331</c:v>
                </c:pt>
                <c:pt idx="7119">
                  <c:v>118.64999999999999</c:v>
                </c:pt>
                <c:pt idx="7120">
                  <c:v>118.66666666666667</c:v>
                </c:pt>
                <c:pt idx="7121">
                  <c:v>118.68333333333329</c:v>
                </c:pt>
                <c:pt idx="7122">
                  <c:v>118.7</c:v>
                </c:pt>
                <c:pt idx="7123">
                  <c:v>118.7166666666667</c:v>
                </c:pt>
                <c:pt idx="7124">
                  <c:v>118.73333333333331</c:v>
                </c:pt>
                <c:pt idx="7125">
                  <c:v>118.75</c:v>
                </c:pt>
                <c:pt idx="7126">
                  <c:v>118.76666666666669</c:v>
                </c:pt>
                <c:pt idx="7127">
                  <c:v>118.7833333333333</c:v>
                </c:pt>
                <c:pt idx="7128">
                  <c:v>118.8</c:v>
                </c:pt>
                <c:pt idx="7129">
                  <c:v>118.81666666666666</c:v>
                </c:pt>
                <c:pt idx="7130">
                  <c:v>118.8333333333333</c:v>
                </c:pt>
                <c:pt idx="7131">
                  <c:v>118.85</c:v>
                </c:pt>
                <c:pt idx="7132">
                  <c:v>118.86666666666666</c:v>
                </c:pt>
                <c:pt idx="7133">
                  <c:v>118.88333333333331</c:v>
                </c:pt>
                <c:pt idx="7134">
                  <c:v>118.9</c:v>
                </c:pt>
                <c:pt idx="7135">
                  <c:v>118.9166666666667</c:v>
                </c:pt>
                <c:pt idx="7136">
                  <c:v>118.93333333333334</c:v>
                </c:pt>
                <c:pt idx="7137">
                  <c:v>118.95</c:v>
                </c:pt>
                <c:pt idx="7138">
                  <c:v>118.9666666666667</c:v>
                </c:pt>
                <c:pt idx="7139">
                  <c:v>118.98333333333331</c:v>
                </c:pt>
                <c:pt idx="7140">
                  <c:v>119</c:v>
                </c:pt>
                <c:pt idx="7141">
                  <c:v>119.01666666666669</c:v>
                </c:pt>
                <c:pt idx="7142">
                  <c:v>119.0333333333333</c:v>
                </c:pt>
                <c:pt idx="7143">
                  <c:v>119.05</c:v>
                </c:pt>
                <c:pt idx="7144">
                  <c:v>119.06666666666666</c:v>
                </c:pt>
                <c:pt idx="7145">
                  <c:v>119.0833333333333</c:v>
                </c:pt>
                <c:pt idx="7146">
                  <c:v>119.1</c:v>
                </c:pt>
                <c:pt idx="7147">
                  <c:v>119.11666666666666</c:v>
                </c:pt>
                <c:pt idx="7148">
                  <c:v>119.13333333333331</c:v>
                </c:pt>
                <c:pt idx="7149">
                  <c:v>119.14999999999999</c:v>
                </c:pt>
                <c:pt idx="7150">
                  <c:v>119.16666666666667</c:v>
                </c:pt>
                <c:pt idx="7151">
                  <c:v>119.18333333333329</c:v>
                </c:pt>
                <c:pt idx="7152">
                  <c:v>119.2</c:v>
                </c:pt>
                <c:pt idx="7153">
                  <c:v>119.2166666666667</c:v>
                </c:pt>
                <c:pt idx="7154">
                  <c:v>119.23333333333331</c:v>
                </c:pt>
                <c:pt idx="7155">
                  <c:v>119.25</c:v>
                </c:pt>
                <c:pt idx="7156">
                  <c:v>119.26666666666669</c:v>
                </c:pt>
                <c:pt idx="7157">
                  <c:v>119.2833333333333</c:v>
                </c:pt>
                <c:pt idx="7158">
                  <c:v>119.3</c:v>
                </c:pt>
                <c:pt idx="7159">
                  <c:v>119.31666666666666</c:v>
                </c:pt>
                <c:pt idx="7160">
                  <c:v>119.3333333333333</c:v>
                </c:pt>
                <c:pt idx="7161">
                  <c:v>119.35</c:v>
                </c:pt>
                <c:pt idx="7162">
                  <c:v>119.36666666666666</c:v>
                </c:pt>
                <c:pt idx="7163">
                  <c:v>119.38333333333331</c:v>
                </c:pt>
                <c:pt idx="7164">
                  <c:v>119.4</c:v>
                </c:pt>
                <c:pt idx="7165">
                  <c:v>119.4166666666667</c:v>
                </c:pt>
                <c:pt idx="7166">
                  <c:v>119.43333333333334</c:v>
                </c:pt>
                <c:pt idx="7167">
                  <c:v>119.45</c:v>
                </c:pt>
                <c:pt idx="7168">
                  <c:v>119.4666666666667</c:v>
                </c:pt>
                <c:pt idx="7169">
                  <c:v>119.48333333333331</c:v>
                </c:pt>
                <c:pt idx="7170">
                  <c:v>119.5</c:v>
                </c:pt>
                <c:pt idx="7171">
                  <c:v>119.51666666666669</c:v>
                </c:pt>
                <c:pt idx="7172">
                  <c:v>119.5333333333333</c:v>
                </c:pt>
                <c:pt idx="7173">
                  <c:v>119.55</c:v>
                </c:pt>
                <c:pt idx="7174">
                  <c:v>119.56666666666666</c:v>
                </c:pt>
                <c:pt idx="7175">
                  <c:v>119.5833333333333</c:v>
                </c:pt>
                <c:pt idx="7176">
                  <c:v>119.6</c:v>
                </c:pt>
                <c:pt idx="7177">
                  <c:v>119.61666666666666</c:v>
                </c:pt>
                <c:pt idx="7178">
                  <c:v>119.63333333333331</c:v>
                </c:pt>
                <c:pt idx="7179">
                  <c:v>119.64999999999999</c:v>
                </c:pt>
                <c:pt idx="7180">
                  <c:v>119.66666666666667</c:v>
                </c:pt>
                <c:pt idx="7181">
                  <c:v>119.68333333333329</c:v>
                </c:pt>
                <c:pt idx="7182">
                  <c:v>119.7</c:v>
                </c:pt>
                <c:pt idx="7183">
                  <c:v>119.7166666666667</c:v>
                </c:pt>
                <c:pt idx="7184">
                  <c:v>119.73333333333331</c:v>
                </c:pt>
                <c:pt idx="7185">
                  <c:v>119.75</c:v>
                </c:pt>
                <c:pt idx="7186">
                  <c:v>119.76666666666669</c:v>
                </c:pt>
                <c:pt idx="7187">
                  <c:v>119.7833333333333</c:v>
                </c:pt>
                <c:pt idx="7188">
                  <c:v>119.8</c:v>
                </c:pt>
                <c:pt idx="7189">
                  <c:v>119.81666666666666</c:v>
                </c:pt>
                <c:pt idx="7190">
                  <c:v>119.8333333333333</c:v>
                </c:pt>
                <c:pt idx="7191">
                  <c:v>119.85</c:v>
                </c:pt>
                <c:pt idx="7192">
                  <c:v>119.86666666666666</c:v>
                </c:pt>
                <c:pt idx="7193">
                  <c:v>119.88333333333331</c:v>
                </c:pt>
                <c:pt idx="7194">
                  <c:v>119.9</c:v>
                </c:pt>
                <c:pt idx="7195">
                  <c:v>119.9166666666667</c:v>
                </c:pt>
                <c:pt idx="7196">
                  <c:v>119.93333333333334</c:v>
                </c:pt>
                <c:pt idx="7197">
                  <c:v>119.95</c:v>
                </c:pt>
                <c:pt idx="7198">
                  <c:v>119.9666666666667</c:v>
                </c:pt>
                <c:pt idx="7199">
                  <c:v>119.98333333333331</c:v>
                </c:pt>
                <c:pt idx="7200">
                  <c:v>120</c:v>
                </c:pt>
                <c:pt idx="7201">
                  <c:v>120.01666666666669</c:v>
                </c:pt>
                <c:pt idx="7202">
                  <c:v>120.0333333333333</c:v>
                </c:pt>
                <c:pt idx="7203">
                  <c:v>120.05</c:v>
                </c:pt>
                <c:pt idx="7204">
                  <c:v>120.06666666666666</c:v>
                </c:pt>
                <c:pt idx="7205">
                  <c:v>120.0833333333333</c:v>
                </c:pt>
                <c:pt idx="7206">
                  <c:v>120.1</c:v>
                </c:pt>
                <c:pt idx="7207">
                  <c:v>120.11666666666666</c:v>
                </c:pt>
                <c:pt idx="7208">
                  <c:v>120.13333333333331</c:v>
                </c:pt>
                <c:pt idx="7209">
                  <c:v>120.14999999999999</c:v>
                </c:pt>
                <c:pt idx="7210">
                  <c:v>120.16666666666667</c:v>
                </c:pt>
                <c:pt idx="7211">
                  <c:v>120.18333333333329</c:v>
                </c:pt>
                <c:pt idx="7212">
                  <c:v>120.2</c:v>
                </c:pt>
                <c:pt idx="7213">
                  <c:v>120.2166666666667</c:v>
                </c:pt>
                <c:pt idx="7214">
                  <c:v>120.23333333333331</c:v>
                </c:pt>
                <c:pt idx="7215">
                  <c:v>120.25</c:v>
                </c:pt>
                <c:pt idx="7216">
                  <c:v>120.26666666666669</c:v>
                </c:pt>
                <c:pt idx="7217">
                  <c:v>120.2833333333333</c:v>
                </c:pt>
                <c:pt idx="7218">
                  <c:v>120.3</c:v>
                </c:pt>
                <c:pt idx="7219">
                  <c:v>120.31666666666666</c:v>
                </c:pt>
                <c:pt idx="7220">
                  <c:v>120.3333333333333</c:v>
                </c:pt>
                <c:pt idx="7221">
                  <c:v>120.35</c:v>
                </c:pt>
                <c:pt idx="7222">
                  <c:v>120.36666666666666</c:v>
                </c:pt>
                <c:pt idx="7223">
                  <c:v>120.38333333333331</c:v>
                </c:pt>
                <c:pt idx="7224">
                  <c:v>120.4</c:v>
                </c:pt>
                <c:pt idx="7225">
                  <c:v>120.4166666666667</c:v>
                </c:pt>
                <c:pt idx="7226">
                  <c:v>120.43333333333334</c:v>
                </c:pt>
                <c:pt idx="7227">
                  <c:v>120.45</c:v>
                </c:pt>
                <c:pt idx="7228">
                  <c:v>120.4666666666667</c:v>
                </c:pt>
                <c:pt idx="7229">
                  <c:v>120.48333333333331</c:v>
                </c:pt>
                <c:pt idx="7230">
                  <c:v>120.5</c:v>
                </c:pt>
                <c:pt idx="7231">
                  <c:v>120.51666666666669</c:v>
                </c:pt>
                <c:pt idx="7232">
                  <c:v>120.5333333333333</c:v>
                </c:pt>
                <c:pt idx="7233">
                  <c:v>120.55</c:v>
                </c:pt>
                <c:pt idx="7234">
                  <c:v>120.56666666666666</c:v>
                </c:pt>
                <c:pt idx="7235">
                  <c:v>120.5833333333333</c:v>
                </c:pt>
                <c:pt idx="7236">
                  <c:v>120.6</c:v>
                </c:pt>
                <c:pt idx="7237">
                  <c:v>120.61666666666666</c:v>
                </c:pt>
                <c:pt idx="7238">
                  <c:v>120.63333333333331</c:v>
                </c:pt>
                <c:pt idx="7239">
                  <c:v>120.64999999999999</c:v>
                </c:pt>
                <c:pt idx="7240">
                  <c:v>120.66666666666667</c:v>
                </c:pt>
                <c:pt idx="7241">
                  <c:v>120.68333333333329</c:v>
                </c:pt>
                <c:pt idx="7242">
                  <c:v>120.7</c:v>
                </c:pt>
                <c:pt idx="7243">
                  <c:v>120.7166666666667</c:v>
                </c:pt>
                <c:pt idx="7244">
                  <c:v>120.73333333333331</c:v>
                </c:pt>
                <c:pt idx="7245">
                  <c:v>120.75</c:v>
                </c:pt>
                <c:pt idx="7246">
                  <c:v>120.76666666666669</c:v>
                </c:pt>
                <c:pt idx="7247">
                  <c:v>120.7833333333333</c:v>
                </c:pt>
                <c:pt idx="7248">
                  <c:v>120.8</c:v>
                </c:pt>
                <c:pt idx="7249">
                  <c:v>120.81666666666666</c:v>
                </c:pt>
                <c:pt idx="7250">
                  <c:v>120.8333333333333</c:v>
                </c:pt>
                <c:pt idx="7251">
                  <c:v>120.85</c:v>
                </c:pt>
                <c:pt idx="7252">
                  <c:v>120.86666666666666</c:v>
                </c:pt>
                <c:pt idx="7253">
                  <c:v>120.88333333333331</c:v>
                </c:pt>
                <c:pt idx="7254">
                  <c:v>120.9</c:v>
                </c:pt>
                <c:pt idx="7255">
                  <c:v>120.9166666666667</c:v>
                </c:pt>
                <c:pt idx="7256">
                  <c:v>120.93333333333334</c:v>
                </c:pt>
                <c:pt idx="7257">
                  <c:v>120.95</c:v>
                </c:pt>
                <c:pt idx="7258">
                  <c:v>120.9666666666667</c:v>
                </c:pt>
                <c:pt idx="7259">
                  <c:v>120.98333333333331</c:v>
                </c:pt>
                <c:pt idx="7260">
                  <c:v>121</c:v>
                </c:pt>
                <c:pt idx="7261">
                  <c:v>121.01666666666669</c:v>
                </c:pt>
                <c:pt idx="7262">
                  <c:v>121.0333333333333</c:v>
                </c:pt>
                <c:pt idx="7263">
                  <c:v>121.05</c:v>
                </c:pt>
                <c:pt idx="7264">
                  <c:v>121.06666666666666</c:v>
                </c:pt>
                <c:pt idx="7265">
                  <c:v>121.0833333333333</c:v>
                </c:pt>
                <c:pt idx="7266">
                  <c:v>121.1</c:v>
                </c:pt>
                <c:pt idx="7267">
                  <c:v>121.11666666666666</c:v>
                </c:pt>
                <c:pt idx="7268">
                  <c:v>121.13333333333331</c:v>
                </c:pt>
                <c:pt idx="7269">
                  <c:v>121.14999999999999</c:v>
                </c:pt>
                <c:pt idx="7270">
                  <c:v>121.16666666666667</c:v>
                </c:pt>
                <c:pt idx="7271">
                  <c:v>121.18333333333329</c:v>
                </c:pt>
                <c:pt idx="7272">
                  <c:v>121.2</c:v>
                </c:pt>
                <c:pt idx="7273">
                  <c:v>121.2166666666667</c:v>
                </c:pt>
                <c:pt idx="7274">
                  <c:v>121.23333333333331</c:v>
                </c:pt>
                <c:pt idx="7275">
                  <c:v>121.25</c:v>
                </c:pt>
                <c:pt idx="7276">
                  <c:v>121.26666666666669</c:v>
                </c:pt>
                <c:pt idx="7277">
                  <c:v>121.2833333333333</c:v>
                </c:pt>
                <c:pt idx="7278">
                  <c:v>121.3</c:v>
                </c:pt>
                <c:pt idx="7279">
                  <c:v>121.31666666666666</c:v>
                </c:pt>
                <c:pt idx="7280">
                  <c:v>121.3333333333333</c:v>
                </c:pt>
                <c:pt idx="7281">
                  <c:v>121.35</c:v>
                </c:pt>
                <c:pt idx="7282">
                  <c:v>121.36666666666666</c:v>
                </c:pt>
                <c:pt idx="7283">
                  <c:v>121.38333333333331</c:v>
                </c:pt>
                <c:pt idx="7284">
                  <c:v>121.4</c:v>
                </c:pt>
                <c:pt idx="7285">
                  <c:v>121.4166666666667</c:v>
                </c:pt>
                <c:pt idx="7286">
                  <c:v>121.43333333333334</c:v>
                </c:pt>
                <c:pt idx="7287">
                  <c:v>121.45</c:v>
                </c:pt>
                <c:pt idx="7288">
                  <c:v>121.4666666666667</c:v>
                </c:pt>
                <c:pt idx="7289">
                  <c:v>121.48333333333331</c:v>
                </c:pt>
                <c:pt idx="7290">
                  <c:v>121.5</c:v>
                </c:pt>
                <c:pt idx="7291">
                  <c:v>121.51666666666669</c:v>
                </c:pt>
                <c:pt idx="7292">
                  <c:v>121.5333333333333</c:v>
                </c:pt>
                <c:pt idx="7293">
                  <c:v>121.55</c:v>
                </c:pt>
                <c:pt idx="7294">
                  <c:v>121.56666666666666</c:v>
                </c:pt>
                <c:pt idx="7295">
                  <c:v>121.5833333333333</c:v>
                </c:pt>
                <c:pt idx="7296">
                  <c:v>121.6</c:v>
                </c:pt>
                <c:pt idx="7297">
                  <c:v>121.61666666666666</c:v>
                </c:pt>
                <c:pt idx="7298">
                  <c:v>121.63333333333331</c:v>
                </c:pt>
                <c:pt idx="7299">
                  <c:v>121.64999999999999</c:v>
                </c:pt>
                <c:pt idx="7300">
                  <c:v>121.66666666666667</c:v>
                </c:pt>
                <c:pt idx="7301">
                  <c:v>121.68333333333329</c:v>
                </c:pt>
                <c:pt idx="7302">
                  <c:v>121.7</c:v>
                </c:pt>
                <c:pt idx="7303">
                  <c:v>121.7166666666667</c:v>
                </c:pt>
                <c:pt idx="7304">
                  <c:v>121.73333333333331</c:v>
                </c:pt>
                <c:pt idx="7305">
                  <c:v>121.75</c:v>
                </c:pt>
                <c:pt idx="7306">
                  <c:v>121.76666666666669</c:v>
                </c:pt>
                <c:pt idx="7307">
                  <c:v>121.7833333333333</c:v>
                </c:pt>
                <c:pt idx="7308">
                  <c:v>121.8</c:v>
                </c:pt>
                <c:pt idx="7309">
                  <c:v>121.81666666666666</c:v>
                </c:pt>
                <c:pt idx="7310">
                  <c:v>121.8333333333333</c:v>
                </c:pt>
                <c:pt idx="7311">
                  <c:v>121.85</c:v>
                </c:pt>
                <c:pt idx="7312">
                  <c:v>121.86666666666666</c:v>
                </c:pt>
                <c:pt idx="7313">
                  <c:v>121.88333333333331</c:v>
                </c:pt>
                <c:pt idx="7314">
                  <c:v>121.9</c:v>
                </c:pt>
                <c:pt idx="7315">
                  <c:v>121.9166666666667</c:v>
                </c:pt>
                <c:pt idx="7316">
                  <c:v>121.93333333333334</c:v>
                </c:pt>
                <c:pt idx="7317">
                  <c:v>121.95</c:v>
                </c:pt>
                <c:pt idx="7318">
                  <c:v>121.9666666666667</c:v>
                </c:pt>
                <c:pt idx="7319">
                  <c:v>121.98333333333331</c:v>
                </c:pt>
                <c:pt idx="7320">
                  <c:v>122</c:v>
                </c:pt>
                <c:pt idx="7321">
                  <c:v>122.01666666666669</c:v>
                </c:pt>
                <c:pt idx="7322">
                  <c:v>122.0333333333333</c:v>
                </c:pt>
                <c:pt idx="7323">
                  <c:v>122.05</c:v>
                </c:pt>
                <c:pt idx="7324">
                  <c:v>122.06666666666666</c:v>
                </c:pt>
                <c:pt idx="7325">
                  <c:v>122.0833333333333</c:v>
                </c:pt>
                <c:pt idx="7326">
                  <c:v>122.1</c:v>
                </c:pt>
                <c:pt idx="7327">
                  <c:v>122.11666666666666</c:v>
                </c:pt>
                <c:pt idx="7328">
                  <c:v>122.13333333333331</c:v>
                </c:pt>
                <c:pt idx="7329">
                  <c:v>122.14999999999999</c:v>
                </c:pt>
                <c:pt idx="7330">
                  <c:v>122.16666666666667</c:v>
                </c:pt>
                <c:pt idx="7331">
                  <c:v>122.18333333333329</c:v>
                </c:pt>
                <c:pt idx="7332">
                  <c:v>122.2</c:v>
                </c:pt>
                <c:pt idx="7333">
                  <c:v>122.2166666666667</c:v>
                </c:pt>
                <c:pt idx="7334">
                  <c:v>122.23333333333331</c:v>
                </c:pt>
                <c:pt idx="7335">
                  <c:v>122.25</c:v>
                </c:pt>
                <c:pt idx="7336">
                  <c:v>122.26666666666669</c:v>
                </c:pt>
                <c:pt idx="7337">
                  <c:v>122.2833333333333</c:v>
                </c:pt>
                <c:pt idx="7338">
                  <c:v>122.3</c:v>
                </c:pt>
                <c:pt idx="7339">
                  <c:v>122.31666666666666</c:v>
                </c:pt>
                <c:pt idx="7340">
                  <c:v>122.3333333333333</c:v>
                </c:pt>
                <c:pt idx="7341">
                  <c:v>122.35</c:v>
                </c:pt>
                <c:pt idx="7342">
                  <c:v>122.36666666666666</c:v>
                </c:pt>
                <c:pt idx="7343">
                  <c:v>122.38333333333331</c:v>
                </c:pt>
                <c:pt idx="7344">
                  <c:v>122.4</c:v>
                </c:pt>
                <c:pt idx="7345">
                  <c:v>122.4166666666667</c:v>
                </c:pt>
                <c:pt idx="7346">
                  <c:v>122.43333333333334</c:v>
                </c:pt>
                <c:pt idx="7347">
                  <c:v>122.45</c:v>
                </c:pt>
                <c:pt idx="7348">
                  <c:v>122.4666666666667</c:v>
                </c:pt>
                <c:pt idx="7349">
                  <c:v>122.48333333333331</c:v>
                </c:pt>
                <c:pt idx="7350">
                  <c:v>122.5</c:v>
                </c:pt>
                <c:pt idx="7351">
                  <c:v>122.51666666666669</c:v>
                </c:pt>
                <c:pt idx="7352">
                  <c:v>122.5333333333333</c:v>
                </c:pt>
                <c:pt idx="7353">
                  <c:v>122.55</c:v>
                </c:pt>
                <c:pt idx="7354">
                  <c:v>122.56666666666666</c:v>
                </c:pt>
                <c:pt idx="7355">
                  <c:v>122.5833333333333</c:v>
                </c:pt>
                <c:pt idx="7356">
                  <c:v>122.6</c:v>
                </c:pt>
                <c:pt idx="7357">
                  <c:v>122.61666666666666</c:v>
                </c:pt>
                <c:pt idx="7358">
                  <c:v>122.63333333333331</c:v>
                </c:pt>
                <c:pt idx="7359">
                  <c:v>122.64999999999999</c:v>
                </c:pt>
                <c:pt idx="7360">
                  <c:v>122.66666666666667</c:v>
                </c:pt>
                <c:pt idx="7361">
                  <c:v>122.68333333333329</c:v>
                </c:pt>
                <c:pt idx="7362">
                  <c:v>122.7</c:v>
                </c:pt>
                <c:pt idx="7363">
                  <c:v>122.7166666666667</c:v>
                </c:pt>
                <c:pt idx="7364">
                  <c:v>122.73333333333331</c:v>
                </c:pt>
                <c:pt idx="7365">
                  <c:v>122.75</c:v>
                </c:pt>
                <c:pt idx="7366">
                  <c:v>122.76666666666669</c:v>
                </c:pt>
                <c:pt idx="7367">
                  <c:v>122.7833333333333</c:v>
                </c:pt>
                <c:pt idx="7368">
                  <c:v>122.8</c:v>
                </c:pt>
                <c:pt idx="7369">
                  <c:v>122.81666666666666</c:v>
                </c:pt>
                <c:pt idx="7370">
                  <c:v>122.8333333333333</c:v>
                </c:pt>
                <c:pt idx="7371">
                  <c:v>122.85</c:v>
                </c:pt>
                <c:pt idx="7372">
                  <c:v>122.86666666666666</c:v>
                </c:pt>
                <c:pt idx="7373">
                  <c:v>122.88333333333331</c:v>
                </c:pt>
                <c:pt idx="7374">
                  <c:v>122.9</c:v>
                </c:pt>
                <c:pt idx="7375">
                  <c:v>122.9166666666667</c:v>
                </c:pt>
                <c:pt idx="7376">
                  <c:v>122.93333333333334</c:v>
                </c:pt>
                <c:pt idx="7377">
                  <c:v>122.95</c:v>
                </c:pt>
                <c:pt idx="7378">
                  <c:v>122.9666666666667</c:v>
                </c:pt>
                <c:pt idx="7379">
                  <c:v>122.98333333333331</c:v>
                </c:pt>
                <c:pt idx="7380">
                  <c:v>123</c:v>
                </c:pt>
                <c:pt idx="7381">
                  <c:v>123.01666666666669</c:v>
                </c:pt>
                <c:pt idx="7382">
                  <c:v>123.0333333333333</c:v>
                </c:pt>
                <c:pt idx="7383">
                  <c:v>123.05</c:v>
                </c:pt>
                <c:pt idx="7384">
                  <c:v>123.06666666666666</c:v>
                </c:pt>
                <c:pt idx="7385">
                  <c:v>123.0833333333333</c:v>
                </c:pt>
                <c:pt idx="7386">
                  <c:v>123.1</c:v>
                </c:pt>
                <c:pt idx="7387">
                  <c:v>123.11666666666666</c:v>
                </c:pt>
                <c:pt idx="7388">
                  <c:v>123.13333333333331</c:v>
                </c:pt>
                <c:pt idx="7389">
                  <c:v>123.14999999999999</c:v>
                </c:pt>
                <c:pt idx="7390">
                  <c:v>123.16666666666667</c:v>
                </c:pt>
                <c:pt idx="7391">
                  <c:v>123.18333333333329</c:v>
                </c:pt>
                <c:pt idx="7392">
                  <c:v>123.2</c:v>
                </c:pt>
                <c:pt idx="7393">
                  <c:v>123.2166666666667</c:v>
                </c:pt>
                <c:pt idx="7394">
                  <c:v>123.23333333333331</c:v>
                </c:pt>
                <c:pt idx="7395">
                  <c:v>123.25</c:v>
                </c:pt>
                <c:pt idx="7396">
                  <c:v>123.26666666666669</c:v>
                </c:pt>
                <c:pt idx="7397">
                  <c:v>123.2833333333333</c:v>
                </c:pt>
                <c:pt idx="7398">
                  <c:v>123.3</c:v>
                </c:pt>
                <c:pt idx="7399">
                  <c:v>123.31666666666666</c:v>
                </c:pt>
                <c:pt idx="7400">
                  <c:v>123.3333333333333</c:v>
                </c:pt>
                <c:pt idx="7401">
                  <c:v>123.35</c:v>
                </c:pt>
                <c:pt idx="7402">
                  <c:v>123.36666666666666</c:v>
                </c:pt>
                <c:pt idx="7403">
                  <c:v>123.38333333333331</c:v>
                </c:pt>
                <c:pt idx="7404">
                  <c:v>123.4</c:v>
                </c:pt>
                <c:pt idx="7405">
                  <c:v>123.4166666666667</c:v>
                </c:pt>
                <c:pt idx="7406">
                  <c:v>123.43333333333334</c:v>
                </c:pt>
                <c:pt idx="7407">
                  <c:v>123.45</c:v>
                </c:pt>
                <c:pt idx="7408">
                  <c:v>123.4666666666667</c:v>
                </c:pt>
                <c:pt idx="7409">
                  <c:v>123.48333333333331</c:v>
                </c:pt>
                <c:pt idx="7410">
                  <c:v>123.5</c:v>
                </c:pt>
                <c:pt idx="7411">
                  <c:v>123.51666666666669</c:v>
                </c:pt>
                <c:pt idx="7412">
                  <c:v>123.5333333333333</c:v>
                </c:pt>
                <c:pt idx="7413">
                  <c:v>123.55</c:v>
                </c:pt>
                <c:pt idx="7414">
                  <c:v>123.56666666666666</c:v>
                </c:pt>
                <c:pt idx="7415">
                  <c:v>123.5833333333333</c:v>
                </c:pt>
                <c:pt idx="7416">
                  <c:v>123.6</c:v>
                </c:pt>
                <c:pt idx="7417">
                  <c:v>123.61666666666666</c:v>
                </c:pt>
                <c:pt idx="7418">
                  <c:v>123.63333333333331</c:v>
                </c:pt>
                <c:pt idx="7419">
                  <c:v>123.64999999999999</c:v>
                </c:pt>
                <c:pt idx="7420">
                  <c:v>123.66666666666667</c:v>
                </c:pt>
                <c:pt idx="7421">
                  <c:v>123.68333333333329</c:v>
                </c:pt>
                <c:pt idx="7422">
                  <c:v>123.7</c:v>
                </c:pt>
                <c:pt idx="7423">
                  <c:v>123.7166666666667</c:v>
                </c:pt>
                <c:pt idx="7424">
                  <c:v>123.73333333333331</c:v>
                </c:pt>
                <c:pt idx="7425">
                  <c:v>123.75</c:v>
                </c:pt>
                <c:pt idx="7426">
                  <c:v>123.76666666666669</c:v>
                </c:pt>
                <c:pt idx="7427">
                  <c:v>123.7833333333333</c:v>
                </c:pt>
                <c:pt idx="7428">
                  <c:v>123.8</c:v>
                </c:pt>
                <c:pt idx="7429">
                  <c:v>123.81666666666666</c:v>
                </c:pt>
                <c:pt idx="7430">
                  <c:v>123.8333333333333</c:v>
                </c:pt>
                <c:pt idx="7431">
                  <c:v>123.85</c:v>
                </c:pt>
                <c:pt idx="7432">
                  <c:v>123.86666666666666</c:v>
                </c:pt>
                <c:pt idx="7433">
                  <c:v>123.88333333333331</c:v>
                </c:pt>
                <c:pt idx="7434">
                  <c:v>123.9</c:v>
                </c:pt>
                <c:pt idx="7435">
                  <c:v>123.9166666666667</c:v>
                </c:pt>
                <c:pt idx="7436">
                  <c:v>123.93333333333334</c:v>
                </c:pt>
                <c:pt idx="7437">
                  <c:v>123.95</c:v>
                </c:pt>
                <c:pt idx="7438">
                  <c:v>123.9666666666667</c:v>
                </c:pt>
                <c:pt idx="7439">
                  <c:v>123.98333333333331</c:v>
                </c:pt>
                <c:pt idx="7440">
                  <c:v>124</c:v>
                </c:pt>
                <c:pt idx="7441">
                  <c:v>124.01666666666669</c:v>
                </c:pt>
                <c:pt idx="7442">
                  <c:v>124.0333333333333</c:v>
                </c:pt>
                <c:pt idx="7443">
                  <c:v>124.05</c:v>
                </c:pt>
                <c:pt idx="7444">
                  <c:v>124.06666666666666</c:v>
                </c:pt>
                <c:pt idx="7445">
                  <c:v>124.0833333333333</c:v>
                </c:pt>
                <c:pt idx="7446">
                  <c:v>124.1</c:v>
                </c:pt>
                <c:pt idx="7447">
                  <c:v>124.11666666666666</c:v>
                </c:pt>
                <c:pt idx="7448">
                  <c:v>124.13333333333331</c:v>
                </c:pt>
                <c:pt idx="7449">
                  <c:v>124.14999999999999</c:v>
                </c:pt>
                <c:pt idx="7450">
                  <c:v>124.16666666666667</c:v>
                </c:pt>
                <c:pt idx="7451">
                  <c:v>124.18333333333329</c:v>
                </c:pt>
                <c:pt idx="7452">
                  <c:v>124.2</c:v>
                </c:pt>
                <c:pt idx="7453">
                  <c:v>124.2166666666667</c:v>
                </c:pt>
                <c:pt idx="7454">
                  <c:v>124.23333333333331</c:v>
                </c:pt>
                <c:pt idx="7455">
                  <c:v>124.25</c:v>
                </c:pt>
                <c:pt idx="7456">
                  <c:v>124.26666666666669</c:v>
                </c:pt>
                <c:pt idx="7457">
                  <c:v>124.2833333333333</c:v>
                </c:pt>
                <c:pt idx="7458">
                  <c:v>124.3</c:v>
                </c:pt>
                <c:pt idx="7459">
                  <c:v>124.31666666666666</c:v>
                </c:pt>
                <c:pt idx="7460">
                  <c:v>124.3333333333333</c:v>
                </c:pt>
                <c:pt idx="7461">
                  <c:v>124.35</c:v>
                </c:pt>
                <c:pt idx="7462">
                  <c:v>124.36666666666666</c:v>
                </c:pt>
                <c:pt idx="7463">
                  <c:v>124.38333333333331</c:v>
                </c:pt>
                <c:pt idx="7464">
                  <c:v>124.4</c:v>
                </c:pt>
                <c:pt idx="7465">
                  <c:v>124.4166666666667</c:v>
                </c:pt>
                <c:pt idx="7466">
                  <c:v>124.43333333333334</c:v>
                </c:pt>
                <c:pt idx="7467">
                  <c:v>124.45</c:v>
                </c:pt>
                <c:pt idx="7468">
                  <c:v>124.4666666666667</c:v>
                </c:pt>
                <c:pt idx="7469">
                  <c:v>124.48333333333331</c:v>
                </c:pt>
                <c:pt idx="7470">
                  <c:v>124.5</c:v>
                </c:pt>
                <c:pt idx="7471">
                  <c:v>124.51666666666669</c:v>
                </c:pt>
                <c:pt idx="7472">
                  <c:v>124.5333333333333</c:v>
                </c:pt>
                <c:pt idx="7473">
                  <c:v>124.55</c:v>
                </c:pt>
                <c:pt idx="7474">
                  <c:v>124.56666666666666</c:v>
                </c:pt>
                <c:pt idx="7475">
                  <c:v>124.5833333333333</c:v>
                </c:pt>
                <c:pt idx="7476">
                  <c:v>124.6</c:v>
                </c:pt>
                <c:pt idx="7477">
                  <c:v>124.61666666666666</c:v>
                </c:pt>
                <c:pt idx="7478">
                  <c:v>124.63333333333331</c:v>
                </c:pt>
                <c:pt idx="7479">
                  <c:v>124.64999999999999</c:v>
                </c:pt>
                <c:pt idx="7480">
                  <c:v>124.66666666666667</c:v>
                </c:pt>
                <c:pt idx="7481">
                  <c:v>124.68333333333329</c:v>
                </c:pt>
                <c:pt idx="7482">
                  <c:v>124.7</c:v>
                </c:pt>
                <c:pt idx="7483">
                  <c:v>124.7166666666667</c:v>
                </c:pt>
                <c:pt idx="7484">
                  <c:v>124.73333333333331</c:v>
                </c:pt>
                <c:pt idx="7485">
                  <c:v>124.75</c:v>
                </c:pt>
                <c:pt idx="7486">
                  <c:v>124.76666666666669</c:v>
                </c:pt>
                <c:pt idx="7487">
                  <c:v>124.7833333333333</c:v>
                </c:pt>
                <c:pt idx="7488">
                  <c:v>124.8</c:v>
                </c:pt>
                <c:pt idx="7489">
                  <c:v>124.81666666666666</c:v>
                </c:pt>
                <c:pt idx="7490">
                  <c:v>124.8333333333333</c:v>
                </c:pt>
                <c:pt idx="7491">
                  <c:v>124.85</c:v>
                </c:pt>
                <c:pt idx="7492">
                  <c:v>124.86666666666666</c:v>
                </c:pt>
                <c:pt idx="7493">
                  <c:v>124.88333333333331</c:v>
                </c:pt>
                <c:pt idx="7494">
                  <c:v>124.9</c:v>
                </c:pt>
                <c:pt idx="7495">
                  <c:v>124.9166666666667</c:v>
                </c:pt>
                <c:pt idx="7496">
                  <c:v>124.93333333333334</c:v>
                </c:pt>
                <c:pt idx="7497">
                  <c:v>124.95</c:v>
                </c:pt>
                <c:pt idx="7498">
                  <c:v>124.9666666666667</c:v>
                </c:pt>
                <c:pt idx="7499">
                  <c:v>124.98333333333331</c:v>
                </c:pt>
                <c:pt idx="7500">
                  <c:v>125</c:v>
                </c:pt>
                <c:pt idx="7501">
                  <c:v>125.01666666666669</c:v>
                </c:pt>
                <c:pt idx="7502">
                  <c:v>125.0333333333333</c:v>
                </c:pt>
                <c:pt idx="7503">
                  <c:v>125.05</c:v>
                </c:pt>
                <c:pt idx="7504">
                  <c:v>125.06666666666666</c:v>
                </c:pt>
                <c:pt idx="7505">
                  <c:v>125.0833333333333</c:v>
                </c:pt>
                <c:pt idx="7506">
                  <c:v>125.1</c:v>
                </c:pt>
                <c:pt idx="7507">
                  <c:v>125.11666666666666</c:v>
                </c:pt>
                <c:pt idx="7508">
                  <c:v>125.13333333333331</c:v>
                </c:pt>
                <c:pt idx="7509">
                  <c:v>125.14999999999999</c:v>
                </c:pt>
                <c:pt idx="7510">
                  <c:v>125.16666666666667</c:v>
                </c:pt>
                <c:pt idx="7511">
                  <c:v>125.18333333333329</c:v>
                </c:pt>
                <c:pt idx="7512">
                  <c:v>125.2</c:v>
                </c:pt>
                <c:pt idx="7513">
                  <c:v>125.2166666666667</c:v>
                </c:pt>
                <c:pt idx="7514">
                  <c:v>125.23333333333331</c:v>
                </c:pt>
                <c:pt idx="7515">
                  <c:v>125.25</c:v>
                </c:pt>
                <c:pt idx="7516">
                  <c:v>125.26666666666669</c:v>
                </c:pt>
                <c:pt idx="7517">
                  <c:v>125.2833333333333</c:v>
                </c:pt>
                <c:pt idx="7518">
                  <c:v>125.3</c:v>
                </c:pt>
                <c:pt idx="7519">
                  <c:v>125.31666666666666</c:v>
                </c:pt>
                <c:pt idx="7520">
                  <c:v>125.3333333333333</c:v>
                </c:pt>
                <c:pt idx="7521">
                  <c:v>125.35</c:v>
                </c:pt>
                <c:pt idx="7522">
                  <c:v>125.36666666666666</c:v>
                </c:pt>
                <c:pt idx="7523">
                  <c:v>125.38333333333331</c:v>
                </c:pt>
                <c:pt idx="7524">
                  <c:v>125.4</c:v>
                </c:pt>
                <c:pt idx="7525">
                  <c:v>125.4166666666667</c:v>
                </c:pt>
                <c:pt idx="7526">
                  <c:v>125.43333333333334</c:v>
                </c:pt>
                <c:pt idx="7527">
                  <c:v>125.45</c:v>
                </c:pt>
                <c:pt idx="7528">
                  <c:v>125.4666666666667</c:v>
                </c:pt>
                <c:pt idx="7529">
                  <c:v>125.48333333333331</c:v>
                </c:pt>
                <c:pt idx="7530">
                  <c:v>125.5</c:v>
                </c:pt>
                <c:pt idx="7531">
                  <c:v>125.51666666666669</c:v>
                </c:pt>
                <c:pt idx="7532">
                  <c:v>125.5333333333333</c:v>
                </c:pt>
                <c:pt idx="7533">
                  <c:v>125.55</c:v>
                </c:pt>
                <c:pt idx="7534">
                  <c:v>125.56666666666666</c:v>
                </c:pt>
                <c:pt idx="7535">
                  <c:v>125.5833333333333</c:v>
                </c:pt>
                <c:pt idx="7536">
                  <c:v>125.6</c:v>
                </c:pt>
                <c:pt idx="7537">
                  <c:v>125.61666666666666</c:v>
                </c:pt>
                <c:pt idx="7538">
                  <c:v>125.63333333333331</c:v>
                </c:pt>
                <c:pt idx="7539">
                  <c:v>125.64999999999999</c:v>
                </c:pt>
                <c:pt idx="7540">
                  <c:v>125.66666666666667</c:v>
                </c:pt>
                <c:pt idx="7541">
                  <c:v>125.68333333333329</c:v>
                </c:pt>
                <c:pt idx="7542">
                  <c:v>125.7</c:v>
                </c:pt>
                <c:pt idx="7543">
                  <c:v>125.7166666666667</c:v>
                </c:pt>
                <c:pt idx="7544">
                  <c:v>125.73333333333331</c:v>
                </c:pt>
                <c:pt idx="7545">
                  <c:v>125.75</c:v>
                </c:pt>
                <c:pt idx="7546">
                  <c:v>125.76666666666669</c:v>
                </c:pt>
                <c:pt idx="7547">
                  <c:v>125.7833333333333</c:v>
                </c:pt>
                <c:pt idx="7548">
                  <c:v>125.8</c:v>
                </c:pt>
                <c:pt idx="7549">
                  <c:v>125.81666666666666</c:v>
                </c:pt>
                <c:pt idx="7550">
                  <c:v>125.8333333333333</c:v>
                </c:pt>
                <c:pt idx="7551">
                  <c:v>125.85</c:v>
                </c:pt>
                <c:pt idx="7552">
                  <c:v>125.86666666666666</c:v>
                </c:pt>
                <c:pt idx="7553">
                  <c:v>125.88333333333331</c:v>
                </c:pt>
                <c:pt idx="7554">
                  <c:v>125.9</c:v>
                </c:pt>
                <c:pt idx="7555">
                  <c:v>125.9166666666667</c:v>
                </c:pt>
                <c:pt idx="7556">
                  <c:v>125.93333333333334</c:v>
                </c:pt>
                <c:pt idx="7557">
                  <c:v>125.95</c:v>
                </c:pt>
                <c:pt idx="7558">
                  <c:v>125.9666666666667</c:v>
                </c:pt>
                <c:pt idx="7559">
                  <c:v>125.98333333333331</c:v>
                </c:pt>
                <c:pt idx="7560">
                  <c:v>126</c:v>
                </c:pt>
                <c:pt idx="7561">
                  <c:v>126.01666666666669</c:v>
                </c:pt>
                <c:pt idx="7562">
                  <c:v>126.0333333333333</c:v>
                </c:pt>
                <c:pt idx="7563">
                  <c:v>126.05</c:v>
                </c:pt>
                <c:pt idx="7564">
                  <c:v>126.06666666666666</c:v>
                </c:pt>
                <c:pt idx="7565">
                  <c:v>126.0833333333333</c:v>
                </c:pt>
                <c:pt idx="7566">
                  <c:v>126.1</c:v>
                </c:pt>
                <c:pt idx="7567">
                  <c:v>126.11666666666666</c:v>
                </c:pt>
                <c:pt idx="7568">
                  <c:v>126.13333333333331</c:v>
                </c:pt>
                <c:pt idx="7569">
                  <c:v>126.14999999999999</c:v>
                </c:pt>
                <c:pt idx="7570">
                  <c:v>126.16666666666667</c:v>
                </c:pt>
                <c:pt idx="7571">
                  <c:v>126.18333333333329</c:v>
                </c:pt>
                <c:pt idx="7572">
                  <c:v>126.2</c:v>
                </c:pt>
                <c:pt idx="7573">
                  <c:v>126.2166666666667</c:v>
                </c:pt>
                <c:pt idx="7574">
                  <c:v>126.23333333333331</c:v>
                </c:pt>
                <c:pt idx="7575">
                  <c:v>126.25</c:v>
                </c:pt>
                <c:pt idx="7576">
                  <c:v>126.26666666666669</c:v>
                </c:pt>
                <c:pt idx="7577">
                  <c:v>126.2833333333333</c:v>
                </c:pt>
                <c:pt idx="7578">
                  <c:v>126.3</c:v>
                </c:pt>
                <c:pt idx="7579">
                  <c:v>126.31666666666666</c:v>
                </c:pt>
                <c:pt idx="7580">
                  <c:v>126.3333333333333</c:v>
                </c:pt>
                <c:pt idx="7581">
                  <c:v>126.35</c:v>
                </c:pt>
                <c:pt idx="7582">
                  <c:v>126.36666666666666</c:v>
                </c:pt>
                <c:pt idx="7583">
                  <c:v>126.38333333333331</c:v>
                </c:pt>
                <c:pt idx="7584">
                  <c:v>126.4</c:v>
                </c:pt>
                <c:pt idx="7585">
                  <c:v>126.4166666666667</c:v>
                </c:pt>
                <c:pt idx="7586">
                  <c:v>126.43333333333334</c:v>
                </c:pt>
                <c:pt idx="7587">
                  <c:v>126.45</c:v>
                </c:pt>
                <c:pt idx="7588">
                  <c:v>126.4666666666667</c:v>
                </c:pt>
                <c:pt idx="7589">
                  <c:v>126.48333333333331</c:v>
                </c:pt>
                <c:pt idx="7590">
                  <c:v>126.5</c:v>
                </c:pt>
                <c:pt idx="7591">
                  <c:v>126.51666666666669</c:v>
                </c:pt>
                <c:pt idx="7592">
                  <c:v>126.5333333333333</c:v>
                </c:pt>
                <c:pt idx="7593">
                  <c:v>126.55</c:v>
                </c:pt>
                <c:pt idx="7594">
                  <c:v>126.56666666666666</c:v>
                </c:pt>
                <c:pt idx="7595">
                  <c:v>126.5833333333333</c:v>
                </c:pt>
                <c:pt idx="7596">
                  <c:v>126.6</c:v>
                </c:pt>
                <c:pt idx="7597">
                  <c:v>126.61666666666666</c:v>
                </c:pt>
                <c:pt idx="7598">
                  <c:v>126.63333333333331</c:v>
                </c:pt>
                <c:pt idx="7599">
                  <c:v>126.64999999999999</c:v>
                </c:pt>
                <c:pt idx="7600">
                  <c:v>126.66666666666667</c:v>
                </c:pt>
                <c:pt idx="7601">
                  <c:v>126.68333333333329</c:v>
                </c:pt>
                <c:pt idx="7602">
                  <c:v>126.7</c:v>
                </c:pt>
                <c:pt idx="7603">
                  <c:v>126.7166666666667</c:v>
                </c:pt>
                <c:pt idx="7604">
                  <c:v>126.73333333333331</c:v>
                </c:pt>
                <c:pt idx="7605">
                  <c:v>126.75</c:v>
                </c:pt>
                <c:pt idx="7606">
                  <c:v>126.76666666666669</c:v>
                </c:pt>
                <c:pt idx="7607">
                  <c:v>126.7833333333333</c:v>
                </c:pt>
                <c:pt idx="7608">
                  <c:v>126.8</c:v>
                </c:pt>
                <c:pt idx="7609">
                  <c:v>126.81666666666666</c:v>
                </c:pt>
                <c:pt idx="7610">
                  <c:v>126.8333333333333</c:v>
                </c:pt>
                <c:pt idx="7611">
                  <c:v>126.85</c:v>
                </c:pt>
                <c:pt idx="7612">
                  <c:v>126.86666666666666</c:v>
                </c:pt>
                <c:pt idx="7613">
                  <c:v>126.88333333333331</c:v>
                </c:pt>
                <c:pt idx="7614">
                  <c:v>126.9</c:v>
                </c:pt>
                <c:pt idx="7615">
                  <c:v>126.9166666666667</c:v>
                </c:pt>
                <c:pt idx="7616">
                  <c:v>126.93333333333334</c:v>
                </c:pt>
                <c:pt idx="7617">
                  <c:v>126.95</c:v>
                </c:pt>
                <c:pt idx="7618">
                  <c:v>126.9666666666667</c:v>
                </c:pt>
                <c:pt idx="7619">
                  <c:v>126.98333333333331</c:v>
                </c:pt>
                <c:pt idx="7620">
                  <c:v>127</c:v>
                </c:pt>
                <c:pt idx="7621">
                  <c:v>127.01666666666669</c:v>
                </c:pt>
                <c:pt idx="7622">
                  <c:v>127.0333333333333</c:v>
                </c:pt>
                <c:pt idx="7623">
                  <c:v>127.05</c:v>
                </c:pt>
                <c:pt idx="7624">
                  <c:v>127.06666666666666</c:v>
                </c:pt>
                <c:pt idx="7625">
                  <c:v>127.0833333333333</c:v>
                </c:pt>
                <c:pt idx="7626">
                  <c:v>127.1</c:v>
                </c:pt>
                <c:pt idx="7627">
                  <c:v>127.11666666666666</c:v>
                </c:pt>
                <c:pt idx="7628">
                  <c:v>127.13333333333331</c:v>
                </c:pt>
                <c:pt idx="7629">
                  <c:v>127.14999999999999</c:v>
                </c:pt>
                <c:pt idx="7630">
                  <c:v>127.16666666666667</c:v>
                </c:pt>
                <c:pt idx="7631">
                  <c:v>127.18333333333329</c:v>
                </c:pt>
                <c:pt idx="7632">
                  <c:v>127.2</c:v>
                </c:pt>
                <c:pt idx="7633">
                  <c:v>127.2166666666667</c:v>
                </c:pt>
                <c:pt idx="7634">
                  <c:v>127.23333333333331</c:v>
                </c:pt>
                <c:pt idx="7635">
                  <c:v>127.25</c:v>
                </c:pt>
                <c:pt idx="7636">
                  <c:v>127.26666666666669</c:v>
                </c:pt>
                <c:pt idx="7637">
                  <c:v>127.2833333333333</c:v>
                </c:pt>
                <c:pt idx="7638">
                  <c:v>127.3</c:v>
                </c:pt>
                <c:pt idx="7639">
                  <c:v>127.31666666666666</c:v>
                </c:pt>
                <c:pt idx="7640">
                  <c:v>127.3333333333333</c:v>
                </c:pt>
                <c:pt idx="7641">
                  <c:v>127.35</c:v>
                </c:pt>
                <c:pt idx="7642">
                  <c:v>127.36666666666666</c:v>
                </c:pt>
                <c:pt idx="7643">
                  <c:v>127.38333333333331</c:v>
                </c:pt>
                <c:pt idx="7644">
                  <c:v>127.4</c:v>
                </c:pt>
                <c:pt idx="7645">
                  <c:v>127.4166666666667</c:v>
                </c:pt>
                <c:pt idx="7646">
                  <c:v>127.43333333333334</c:v>
                </c:pt>
                <c:pt idx="7647">
                  <c:v>127.45</c:v>
                </c:pt>
                <c:pt idx="7648">
                  <c:v>127.4666666666667</c:v>
                </c:pt>
                <c:pt idx="7649">
                  <c:v>127.48333333333331</c:v>
                </c:pt>
                <c:pt idx="7650">
                  <c:v>127.5</c:v>
                </c:pt>
                <c:pt idx="7651">
                  <c:v>127.51666666666669</c:v>
                </c:pt>
                <c:pt idx="7652">
                  <c:v>127.5333333333333</c:v>
                </c:pt>
                <c:pt idx="7653">
                  <c:v>127.55</c:v>
                </c:pt>
                <c:pt idx="7654">
                  <c:v>127.56666666666666</c:v>
                </c:pt>
                <c:pt idx="7655">
                  <c:v>127.5833333333333</c:v>
                </c:pt>
                <c:pt idx="7656">
                  <c:v>127.6</c:v>
                </c:pt>
                <c:pt idx="7657">
                  <c:v>127.61666666666666</c:v>
                </c:pt>
                <c:pt idx="7658">
                  <c:v>127.63333333333331</c:v>
                </c:pt>
                <c:pt idx="7659">
                  <c:v>127.64999999999999</c:v>
                </c:pt>
                <c:pt idx="7660">
                  <c:v>127.66666666666667</c:v>
                </c:pt>
                <c:pt idx="7661">
                  <c:v>127.68333333333329</c:v>
                </c:pt>
                <c:pt idx="7662">
                  <c:v>127.7</c:v>
                </c:pt>
                <c:pt idx="7663">
                  <c:v>127.7166666666667</c:v>
                </c:pt>
                <c:pt idx="7664">
                  <c:v>127.73333333333331</c:v>
                </c:pt>
                <c:pt idx="7665">
                  <c:v>127.75</c:v>
                </c:pt>
                <c:pt idx="7666">
                  <c:v>127.76666666666669</c:v>
                </c:pt>
                <c:pt idx="7667">
                  <c:v>127.7833333333333</c:v>
                </c:pt>
                <c:pt idx="7668">
                  <c:v>127.8</c:v>
                </c:pt>
                <c:pt idx="7669">
                  <c:v>127.81666666666666</c:v>
                </c:pt>
                <c:pt idx="7670">
                  <c:v>127.8333333333333</c:v>
                </c:pt>
                <c:pt idx="7671">
                  <c:v>127.85</c:v>
                </c:pt>
                <c:pt idx="7672">
                  <c:v>127.86666666666666</c:v>
                </c:pt>
                <c:pt idx="7673">
                  <c:v>127.88333333333331</c:v>
                </c:pt>
                <c:pt idx="7674">
                  <c:v>127.9</c:v>
                </c:pt>
                <c:pt idx="7675">
                  <c:v>127.9166666666667</c:v>
                </c:pt>
                <c:pt idx="7676">
                  <c:v>127.93333333333334</c:v>
                </c:pt>
                <c:pt idx="7677">
                  <c:v>127.95</c:v>
                </c:pt>
                <c:pt idx="7678">
                  <c:v>127.9666666666667</c:v>
                </c:pt>
                <c:pt idx="7679">
                  <c:v>127.98333333333331</c:v>
                </c:pt>
                <c:pt idx="7680">
                  <c:v>128</c:v>
                </c:pt>
                <c:pt idx="7681">
                  <c:v>128.01666666666662</c:v>
                </c:pt>
                <c:pt idx="7682">
                  <c:v>128.03333333333339</c:v>
                </c:pt>
                <c:pt idx="7683">
                  <c:v>128.05000000000001</c:v>
                </c:pt>
                <c:pt idx="7684">
                  <c:v>128.06666666666661</c:v>
                </c:pt>
                <c:pt idx="7685">
                  <c:v>128.0833333333334</c:v>
                </c:pt>
                <c:pt idx="7686">
                  <c:v>128.1</c:v>
                </c:pt>
                <c:pt idx="7687">
                  <c:v>128.11666666666659</c:v>
                </c:pt>
                <c:pt idx="7688">
                  <c:v>128.13333333333338</c:v>
                </c:pt>
                <c:pt idx="7689">
                  <c:v>128.15</c:v>
                </c:pt>
                <c:pt idx="7690">
                  <c:v>128.1666666666666</c:v>
                </c:pt>
                <c:pt idx="7691">
                  <c:v>128.18333333333339</c:v>
                </c:pt>
                <c:pt idx="7692">
                  <c:v>128.19999999999999</c:v>
                </c:pt>
                <c:pt idx="7693">
                  <c:v>128.21666666666655</c:v>
                </c:pt>
                <c:pt idx="7694">
                  <c:v>128.23333333333338</c:v>
                </c:pt>
                <c:pt idx="7695">
                  <c:v>128.25</c:v>
                </c:pt>
                <c:pt idx="7696">
                  <c:v>128.26666666666662</c:v>
                </c:pt>
                <c:pt idx="7697">
                  <c:v>128.28333333333339</c:v>
                </c:pt>
                <c:pt idx="7698">
                  <c:v>128.30000000000001</c:v>
                </c:pt>
                <c:pt idx="7699">
                  <c:v>128.31666666666661</c:v>
                </c:pt>
                <c:pt idx="7700">
                  <c:v>128.3333333333334</c:v>
                </c:pt>
                <c:pt idx="7701">
                  <c:v>128.35000000000005</c:v>
                </c:pt>
                <c:pt idx="7702">
                  <c:v>128.36666666666665</c:v>
                </c:pt>
                <c:pt idx="7703">
                  <c:v>128.38333333333344</c:v>
                </c:pt>
                <c:pt idx="7704">
                  <c:v>128.4</c:v>
                </c:pt>
                <c:pt idx="7705">
                  <c:v>128.4166666666666</c:v>
                </c:pt>
                <c:pt idx="7706">
                  <c:v>128.43333333333339</c:v>
                </c:pt>
                <c:pt idx="7707">
                  <c:v>128.44999999999999</c:v>
                </c:pt>
                <c:pt idx="7708">
                  <c:v>128.46666666666661</c:v>
                </c:pt>
                <c:pt idx="7709">
                  <c:v>128.48333333333343</c:v>
                </c:pt>
                <c:pt idx="7710">
                  <c:v>128.5</c:v>
                </c:pt>
                <c:pt idx="7711">
                  <c:v>128.51666666666662</c:v>
                </c:pt>
                <c:pt idx="7712">
                  <c:v>128.53333333333339</c:v>
                </c:pt>
                <c:pt idx="7713">
                  <c:v>128.55000000000001</c:v>
                </c:pt>
                <c:pt idx="7714">
                  <c:v>128.56666666666661</c:v>
                </c:pt>
                <c:pt idx="7715">
                  <c:v>128.5833333333334</c:v>
                </c:pt>
                <c:pt idx="7716">
                  <c:v>128.6</c:v>
                </c:pt>
                <c:pt idx="7717">
                  <c:v>128.61666666666659</c:v>
                </c:pt>
                <c:pt idx="7718">
                  <c:v>128.63333333333338</c:v>
                </c:pt>
                <c:pt idx="7719">
                  <c:v>128.65</c:v>
                </c:pt>
                <c:pt idx="7720">
                  <c:v>128.6666666666666</c:v>
                </c:pt>
                <c:pt idx="7721">
                  <c:v>128.68333333333339</c:v>
                </c:pt>
                <c:pt idx="7722">
                  <c:v>128.69999999999999</c:v>
                </c:pt>
                <c:pt idx="7723">
                  <c:v>128.71666666666655</c:v>
                </c:pt>
                <c:pt idx="7724">
                  <c:v>128.73333333333338</c:v>
                </c:pt>
                <c:pt idx="7725">
                  <c:v>128.75</c:v>
                </c:pt>
                <c:pt idx="7726">
                  <c:v>128.76666666666662</c:v>
                </c:pt>
                <c:pt idx="7727">
                  <c:v>128.78333333333339</c:v>
                </c:pt>
                <c:pt idx="7728">
                  <c:v>128.80000000000001</c:v>
                </c:pt>
                <c:pt idx="7729">
                  <c:v>128.81666666666661</c:v>
                </c:pt>
                <c:pt idx="7730">
                  <c:v>128.8333333333334</c:v>
                </c:pt>
                <c:pt idx="7731">
                  <c:v>128.85000000000005</c:v>
                </c:pt>
                <c:pt idx="7732">
                  <c:v>128.86666666666665</c:v>
                </c:pt>
                <c:pt idx="7733">
                  <c:v>128.88333333333344</c:v>
                </c:pt>
                <c:pt idx="7734">
                  <c:v>128.9</c:v>
                </c:pt>
                <c:pt idx="7735">
                  <c:v>128.9166666666666</c:v>
                </c:pt>
                <c:pt idx="7736">
                  <c:v>128.93333333333339</c:v>
                </c:pt>
                <c:pt idx="7737">
                  <c:v>128.94999999999999</c:v>
                </c:pt>
                <c:pt idx="7738">
                  <c:v>128.96666666666661</c:v>
                </c:pt>
                <c:pt idx="7739">
                  <c:v>128.98333333333343</c:v>
                </c:pt>
                <c:pt idx="7740">
                  <c:v>129</c:v>
                </c:pt>
                <c:pt idx="7741">
                  <c:v>129.01666666666662</c:v>
                </c:pt>
                <c:pt idx="7742">
                  <c:v>129.03333333333339</c:v>
                </c:pt>
                <c:pt idx="7743">
                  <c:v>129.05000000000001</c:v>
                </c:pt>
                <c:pt idx="7744">
                  <c:v>129.06666666666661</c:v>
                </c:pt>
                <c:pt idx="7745">
                  <c:v>129.0833333333334</c:v>
                </c:pt>
                <c:pt idx="7746">
                  <c:v>129.1</c:v>
                </c:pt>
                <c:pt idx="7747">
                  <c:v>129.11666666666659</c:v>
                </c:pt>
                <c:pt idx="7748">
                  <c:v>129.13333333333338</c:v>
                </c:pt>
                <c:pt idx="7749">
                  <c:v>129.15</c:v>
                </c:pt>
                <c:pt idx="7750">
                  <c:v>129.1666666666666</c:v>
                </c:pt>
                <c:pt idx="7751">
                  <c:v>129.18333333333339</c:v>
                </c:pt>
                <c:pt idx="7752">
                  <c:v>129.19999999999999</c:v>
                </c:pt>
                <c:pt idx="7753">
                  <c:v>129.21666666666655</c:v>
                </c:pt>
                <c:pt idx="7754">
                  <c:v>129.23333333333338</c:v>
                </c:pt>
                <c:pt idx="7755">
                  <c:v>129.25</c:v>
                </c:pt>
                <c:pt idx="7756">
                  <c:v>129.26666666666662</c:v>
                </c:pt>
                <c:pt idx="7757">
                  <c:v>129.28333333333339</c:v>
                </c:pt>
                <c:pt idx="7758">
                  <c:v>129.30000000000001</c:v>
                </c:pt>
                <c:pt idx="7759">
                  <c:v>129.31666666666661</c:v>
                </c:pt>
                <c:pt idx="7760">
                  <c:v>129.3333333333334</c:v>
                </c:pt>
                <c:pt idx="7761">
                  <c:v>129.35000000000005</c:v>
                </c:pt>
                <c:pt idx="7762">
                  <c:v>129.36666666666665</c:v>
                </c:pt>
                <c:pt idx="7763">
                  <c:v>129.38333333333344</c:v>
                </c:pt>
                <c:pt idx="7764">
                  <c:v>129.4</c:v>
                </c:pt>
                <c:pt idx="7765">
                  <c:v>129.4166666666666</c:v>
                </c:pt>
                <c:pt idx="7766">
                  <c:v>129.43333333333339</c:v>
                </c:pt>
                <c:pt idx="7767">
                  <c:v>129.44999999999999</c:v>
                </c:pt>
                <c:pt idx="7768">
                  <c:v>129.46666666666661</c:v>
                </c:pt>
                <c:pt idx="7769">
                  <c:v>129.48333333333343</c:v>
                </c:pt>
                <c:pt idx="7770">
                  <c:v>129.5</c:v>
                </c:pt>
                <c:pt idx="7771">
                  <c:v>129.51666666666662</c:v>
                </c:pt>
                <c:pt idx="7772">
                  <c:v>129.53333333333339</c:v>
                </c:pt>
                <c:pt idx="7773">
                  <c:v>129.55000000000001</c:v>
                </c:pt>
                <c:pt idx="7774">
                  <c:v>129.56666666666661</c:v>
                </c:pt>
                <c:pt idx="7775">
                  <c:v>129.5833333333334</c:v>
                </c:pt>
                <c:pt idx="7776">
                  <c:v>129.6</c:v>
                </c:pt>
                <c:pt idx="7777">
                  <c:v>129.61666666666659</c:v>
                </c:pt>
                <c:pt idx="7778">
                  <c:v>129.63333333333338</c:v>
                </c:pt>
                <c:pt idx="7779">
                  <c:v>129.65</c:v>
                </c:pt>
                <c:pt idx="7780">
                  <c:v>129.6666666666666</c:v>
                </c:pt>
                <c:pt idx="7781">
                  <c:v>129.68333333333339</c:v>
                </c:pt>
                <c:pt idx="7782">
                  <c:v>129.69999999999999</c:v>
                </c:pt>
                <c:pt idx="7783">
                  <c:v>129.71666666666655</c:v>
                </c:pt>
                <c:pt idx="7784">
                  <c:v>129.73333333333338</c:v>
                </c:pt>
                <c:pt idx="7785">
                  <c:v>129.75</c:v>
                </c:pt>
                <c:pt idx="7786">
                  <c:v>129.76666666666662</c:v>
                </c:pt>
                <c:pt idx="7787">
                  <c:v>129.78333333333339</c:v>
                </c:pt>
                <c:pt idx="7788">
                  <c:v>129.80000000000001</c:v>
                </c:pt>
                <c:pt idx="7789">
                  <c:v>129.81666666666661</c:v>
                </c:pt>
                <c:pt idx="7790">
                  <c:v>129.8333333333334</c:v>
                </c:pt>
                <c:pt idx="7791">
                  <c:v>129.85000000000005</c:v>
                </c:pt>
                <c:pt idx="7792">
                  <c:v>129.86666666666665</c:v>
                </c:pt>
                <c:pt idx="7793">
                  <c:v>129.88333333333344</c:v>
                </c:pt>
                <c:pt idx="7794">
                  <c:v>129.9</c:v>
                </c:pt>
                <c:pt idx="7795">
                  <c:v>129.9166666666666</c:v>
                </c:pt>
                <c:pt idx="7796">
                  <c:v>129.93333333333339</c:v>
                </c:pt>
                <c:pt idx="7797">
                  <c:v>129.94999999999999</c:v>
                </c:pt>
                <c:pt idx="7798">
                  <c:v>129.96666666666661</c:v>
                </c:pt>
                <c:pt idx="7799">
                  <c:v>129.98333333333343</c:v>
                </c:pt>
                <c:pt idx="7800">
                  <c:v>130</c:v>
                </c:pt>
                <c:pt idx="7801">
                  <c:v>130.01666666666662</c:v>
                </c:pt>
                <c:pt idx="7802">
                  <c:v>130.03333333333339</c:v>
                </c:pt>
                <c:pt idx="7803">
                  <c:v>130.05000000000001</c:v>
                </c:pt>
                <c:pt idx="7804">
                  <c:v>130.06666666666661</c:v>
                </c:pt>
                <c:pt idx="7805">
                  <c:v>130.0833333333334</c:v>
                </c:pt>
                <c:pt idx="7806">
                  <c:v>130.1</c:v>
                </c:pt>
                <c:pt idx="7807">
                  <c:v>130.11666666666659</c:v>
                </c:pt>
                <c:pt idx="7808">
                  <c:v>130.13333333333338</c:v>
                </c:pt>
                <c:pt idx="7809">
                  <c:v>130.15</c:v>
                </c:pt>
                <c:pt idx="7810">
                  <c:v>130.1666666666666</c:v>
                </c:pt>
                <c:pt idx="7811">
                  <c:v>130.18333333333339</c:v>
                </c:pt>
                <c:pt idx="7812">
                  <c:v>130.19999999999999</c:v>
                </c:pt>
                <c:pt idx="7813">
                  <c:v>130.21666666666655</c:v>
                </c:pt>
                <c:pt idx="7814">
                  <c:v>130.23333333333338</c:v>
                </c:pt>
                <c:pt idx="7815">
                  <c:v>130.25</c:v>
                </c:pt>
                <c:pt idx="7816">
                  <c:v>130.26666666666662</c:v>
                </c:pt>
                <c:pt idx="7817">
                  <c:v>130.28333333333339</c:v>
                </c:pt>
                <c:pt idx="7818">
                  <c:v>130.30000000000001</c:v>
                </c:pt>
                <c:pt idx="7819">
                  <c:v>130.31666666666661</c:v>
                </c:pt>
                <c:pt idx="7820">
                  <c:v>130.3333333333334</c:v>
                </c:pt>
                <c:pt idx="7821">
                  <c:v>130.35000000000005</c:v>
                </c:pt>
                <c:pt idx="7822">
                  <c:v>130.36666666666665</c:v>
                </c:pt>
                <c:pt idx="7823">
                  <c:v>130.38333333333344</c:v>
                </c:pt>
                <c:pt idx="7824">
                  <c:v>130.4</c:v>
                </c:pt>
                <c:pt idx="7825">
                  <c:v>130.4166666666666</c:v>
                </c:pt>
                <c:pt idx="7826">
                  <c:v>130.43333333333339</c:v>
                </c:pt>
                <c:pt idx="7827">
                  <c:v>130.44999999999999</c:v>
                </c:pt>
                <c:pt idx="7828">
                  <c:v>130.46666666666661</c:v>
                </c:pt>
                <c:pt idx="7829">
                  <c:v>130.48333333333343</c:v>
                </c:pt>
                <c:pt idx="7830">
                  <c:v>130.5</c:v>
                </c:pt>
                <c:pt idx="7831">
                  <c:v>130.51666666666662</c:v>
                </c:pt>
                <c:pt idx="7832">
                  <c:v>130.53333333333339</c:v>
                </c:pt>
                <c:pt idx="7833">
                  <c:v>130.55000000000001</c:v>
                </c:pt>
                <c:pt idx="7834">
                  <c:v>130.56666666666661</c:v>
                </c:pt>
                <c:pt idx="7835">
                  <c:v>130.5833333333334</c:v>
                </c:pt>
                <c:pt idx="7836">
                  <c:v>130.6</c:v>
                </c:pt>
                <c:pt idx="7837">
                  <c:v>130.61666666666659</c:v>
                </c:pt>
                <c:pt idx="7838">
                  <c:v>130.63333333333338</c:v>
                </c:pt>
                <c:pt idx="7839">
                  <c:v>130.65</c:v>
                </c:pt>
                <c:pt idx="7840">
                  <c:v>130.6666666666666</c:v>
                </c:pt>
                <c:pt idx="7841">
                  <c:v>130.68333333333339</c:v>
                </c:pt>
                <c:pt idx="7842">
                  <c:v>130.69999999999999</c:v>
                </c:pt>
                <c:pt idx="7843">
                  <c:v>130.71666666666655</c:v>
                </c:pt>
                <c:pt idx="7844">
                  <c:v>130.73333333333338</c:v>
                </c:pt>
                <c:pt idx="7845">
                  <c:v>130.75</c:v>
                </c:pt>
                <c:pt idx="7846">
                  <c:v>130.76666666666662</c:v>
                </c:pt>
                <c:pt idx="7847">
                  <c:v>130.78333333333339</c:v>
                </c:pt>
                <c:pt idx="7848">
                  <c:v>130.80000000000001</c:v>
                </c:pt>
                <c:pt idx="7849">
                  <c:v>130.81666666666661</c:v>
                </c:pt>
                <c:pt idx="7850">
                  <c:v>130.8333333333334</c:v>
                </c:pt>
                <c:pt idx="7851">
                  <c:v>130.85000000000005</c:v>
                </c:pt>
                <c:pt idx="7852">
                  <c:v>130.86666666666665</c:v>
                </c:pt>
                <c:pt idx="7853">
                  <c:v>130.88333333333344</c:v>
                </c:pt>
                <c:pt idx="7854">
                  <c:v>130.9</c:v>
                </c:pt>
                <c:pt idx="7855">
                  <c:v>130.9166666666666</c:v>
                </c:pt>
                <c:pt idx="7856">
                  <c:v>130.93333333333339</c:v>
                </c:pt>
                <c:pt idx="7857">
                  <c:v>130.94999999999999</c:v>
                </c:pt>
                <c:pt idx="7858">
                  <c:v>130.96666666666661</c:v>
                </c:pt>
                <c:pt idx="7859">
                  <c:v>130.98333333333343</c:v>
                </c:pt>
                <c:pt idx="7860">
                  <c:v>131</c:v>
                </c:pt>
                <c:pt idx="7861">
                  <c:v>131.01666666666662</c:v>
                </c:pt>
                <c:pt idx="7862">
                  <c:v>131.03333333333339</c:v>
                </c:pt>
                <c:pt idx="7863">
                  <c:v>131.05000000000001</c:v>
                </c:pt>
                <c:pt idx="7864">
                  <c:v>131.06666666666661</c:v>
                </c:pt>
                <c:pt idx="7865">
                  <c:v>131.0833333333334</c:v>
                </c:pt>
                <c:pt idx="7866">
                  <c:v>131.1</c:v>
                </c:pt>
                <c:pt idx="7867">
                  <c:v>131.11666666666659</c:v>
                </c:pt>
                <c:pt idx="7868">
                  <c:v>131.13333333333338</c:v>
                </c:pt>
                <c:pt idx="7869">
                  <c:v>131.15</c:v>
                </c:pt>
                <c:pt idx="7870">
                  <c:v>131.1666666666666</c:v>
                </c:pt>
                <c:pt idx="7871">
                  <c:v>131.18333333333339</c:v>
                </c:pt>
                <c:pt idx="7872">
                  <c:v>131.19999999999999</c:v>
                </c:pt>
                <c:pt idx="7873">
                  <c:v>131.21666666666655</c:v>
                </c:pt>
                <c:pt idx="7874">
                  <c:v>131.23333333333338</c:v>
                </c:pt>
                <c:pt idx="7875">
                  <c:v>131.25</c:v>
                </c:pt>
                <c:pt idx="7876">
                  <c:v>131.26666666666662</c:v>
                </c:pt>
                <c:pt idx="7877">
                  <c:v>131.28333333333339</c:v>
                </c:pt>
                <c:pt idx="7878">
                  <c:v>131.30000000000001</c:v>
                </c:pt>
                <c:pt idx="7879">
                  <c:v>131.31666666666661</c:v>
                </c:pt>
                <c:pt idx="7880">
                  <c:v>131.3333333333334</c:v>
                </c:pt>
                <c:pt idx="7881">
                  <c:v>131.35000000000005</c:v>
                </c:pt>
                <c:pt idx="7882">
                  <c:v>131.36666666666665</c:v>
                </c:pt>
                <c:pt idx="7883">
                  <c:v>131.38333333333344</c:v>
                </c:pt>
                <c:pt idx="7884">
                  <c:v>131.4</c:v>
                </c:pt>
                <c:pt idx="7885">
                  <c:v>131.4166666666666</c:v>
                </c:pt>
                <c:pt idx="7886">
                  <c:v>131.43333333333339</c:v>
                </c:pt>
                <c:pt idx="7887">
                  <c:v>131.44999999999999</c:v>
                </c:pt>
                <c:pt idx="7888">
                  <c:v>131.46666666666661</c:v>
                </c:pt>
                <c:pt idx="7889">
                  <c:v>131.48333333333343</c:v>
                </c:pt>
                <c:pt idx="7890">
                  <c:v>131.5</c:v>
                </c:pt>
                <c:pt idx="7891">
                  <c:v>131.51666666666662</c:v>
                </c:pt>
                <c:pt idx="7892">
                  <c:v>131.53333333333339</c:v>
                </c:pt>
                <c:pt idx="7893">
                  <c:v>131.55000000000001</c:v>
                </c:pt>
                <c:pt idx="7894">
                  <c:v>131.56666666666661</c:v>
                </c:pt>
                <c:pt idx="7895">
                  <c:v>131.5833333333334</c:v>
                </c:pt>
                <c:pt idx="7896">
                  <c:v>131.6</c:v>
                </c:pt>
                <c:pt idx="7897">
                  <c:v>131.61666666666659</c:v>
                </c:pt>
                <c:pt idx="7898">
                  <c:v>131.63333333333338</c:v>
                </c:pt>
                <c:pt idx="7899">
                  <c:v>131.65</c:v>
                </c:pt>
                <c:pt idx="7900">
                  <c:v>131.6666666666666</c:v>
                </c:pt>
                <c:pt idx="7901">
                  <c:v>131.68333333333339</c:v>
                </c:pt>
                <c:pt idx="7902">
                  <c:v>131.69999999999999</c:v>
                </c:pt>
                <c:pt idx="7903">
                  <c:v>131.71666666666655</c:v>
                </c:pt>
                <c:pt idx="7904">
                  <c:v>131.73333333333338</c:v>
                </c:pt>
                <c:pt idx="7905">
                  <c:v>131.75</c:v>
                </c:pt>
                <c:pt idx="7906">
                  <c:v>131.76666666666662</c:v>
                </c:pt>
                <c:pt idx="7907">
                  <c:v>131.78333333333339</c:v>
                </c:pt>
                <c:pt idx="7908">
                  <c:v>131.80000000000001</c:v>
                </c:pt>
                <c:pt idx="7909">
                  <c:v>131.81666666666661</c:v>
                </c:pt>
                <c:pt idx="7910">
                  <c:v>131.8333333333334</c:v>
                </c:pt>
                <c:pt idx="7911">
                  <c:v>131.85000000000005</c:v>
                </c:pt>
                <c:pt idx="7912">
                  <c:v>131.86666666666665</c:v>
                </c:pt>
                <c:pt idx="7913">
                  <c:v>131.88333333333344</c:v>
                </c:pt>
                <c:pt idx="7914">
                  <c:v>131.9</c:v>
                </c:pt>
                <c:pt idx="7915">
                  <c:v>131.9166666666666</c:v>
                </c:pt>
                <c:pt idx="7916">
                  <c:v>131.93333333333339</c:v>
                </c:pt>
                <c:pt idx="7917">
                  <c:v>131.94999999999999</c:v>
                </c:pt>
                <c:pt idx="7918">
                  <c:v>131.96666666666661</c:v>
                </c:pt>
                <c:pt idx="7919">
                  <c:v>131.98333333333343</c:v>
                </c:pt>
                <c:pt idx="7920">
                  <c:v>132</c:v>
                </c:pt>
                <c:pt idx="7921">
                  <c:v>132.01666666666662</c:v>
                </c:pt>
                <c:pt idx="7922">
                  <c:v>132.03333333333339</c:v>
                </c:pt>
                <c:pt idx="7923">
                  <c:v>132.05000000000001</c:v>
                </c:pt>
                <c:pt idx="7924">
                  <c:v>132.06666666666661</c:v>
                </c:pt>
                <c:pt idx="7925">
                  <c:v>132.0833333333334</c:v>
                </c:pt>
                <c:pt idx="7926">
                  <c:v>132.1</c:v>
                </c:pt>
                <c:pt idx="7927">
                  <c:v>132.11666666666659</c:v>
                </c:pt>
                <c:pt idx="7928">
                  <c:v>132.13333333333338</c:v>
                </c:pt>
                <c:pt idx="7929">
                  <c:v>132.15</c:v>
                </c:pt>
                <c:pt idx="7930">
                  <c:v>132.1666666666666</c:v>
                </c:pt>
                <c:pt idx="7931">
                  <c:v>132.18333333333339</c:v>
                </c:pt>
                <c:pt idx="7932">
                  <c:v>132.19999999999999</c:v>
                </c:pt>
                <c:pt idx="7933">
                  <c:v>132.21666666666655</c:v>
                </c:pt>
                <c:pt idx="7934">
                  <c:v>132.23333333333338</c:v>
                </c:pt>
                <c:pt idx="7935">
                  <c:v>132.25</c:v>
                </c:pt>
                <c:pt idx="7936">
                  <c:v>132.26666666666662</c:v>
                </c:pt>
                <c:pt idx="7937">
                  <c:v>132.28333333333339</c:v>
                </c:pt>
                <c:pt idx="7938">
                  <c:v>132.30000000000001</c:v>
                </c:pt>
                <c:pt idx="7939">
                  <c:v>132.31666666666661</c:v>
                </c:pt>
                <c:pt idx="7940">
                  <c:v>132.3333333333334</c:v>
                </c:pt>
                <c:pt idx="7941">
                  <c:v>132.35000000000005</c:v>
                </c:pt>
                <c:pt idx="7942">
                  <c:v>132.36666666666665</c:v>
                </c:pt>
                <c:pt idx="7943">
                  <c:v>132.38333333333344</c:v>
                </c:pt>
                <c:pt idx="7944">
                  <c:v>132.4</c:v>
                </c:pt>
                <c:pt idx="7945">
                  <c:v>132.4166666666666</c:v>
                </c:pt>
                <c:pt idx="7946">
                  <c:v>132.43333333333339</c:v>
                </c:pt>
                <c:pt idx="7947">
                  <c:v>132.44999999999999</c:v>
                </c:pt>
                <c:pt idx="7948">
                  <c:v>132.46666666666661</c:v>
                </c:pt>
                <c:pt idx="7949">
                  <c:v>132.48333333333343</c:v>
                </c:pt>
                <c:pt idx="7950">
                  <c:v>132.5</c:v>
                </c:pt>
                <c:pt idx="7951">
                  <c:v>132.51666666666662</c:v>
                </c:pt>
                <c:pt idx="7952">
                  <c:v>132.53333333333339</c:v>
                </c:pt>
                <c:pt idx="7953">
                  <c:v>132.55000000000001</c:v>
                </c:pt>
                <c:pt idx="7954">
                  <c:v>132.56666666666661</c:v>
                </c:pt>
                <c:pt idx="7955">
                  <c:v>132.5833333333334</c:v>
                </c:pt>
                <c:pt idx="7956">
                  <c:v>132.6</c:v>
                </c:pt>
                <c:pt idx="7957">
                  <c:v>132.61666666666659</c:v>
                </c:pt>
                <c:pt idx="7958">
                  <c:v>132.63333333333338</c:v>
                </c:pt>
                <c:pt idx="7959">
                  <c:v>132.65</c:v>
                </c:pt>
                <c:pt idx="7960">
                  <c:v>132.6666666666666</c:v>
                </c:pt>
                <c:pt idx="7961">
                  <c:v>132.68333333333339</c:v>
                </c:pt>
                <c:pt idx="7962">
                  <c:v>132.69999999999999</c:v>
                </c:pt>
                <c:pt idx="7963">
                  <c:v>132.71666666666655</c:v>
                </c:pt>
                <c:pt idx="7964">
                  <c:v>132.73333333333338</c:v>
                </c:pt>
                <c:pt idx="7965">
                  <c:v>132.75</c:v>
                </c:pt>
                <c:pt idx="7966">
                  <c:v>132.76666666666662</c:v>
                </c:pt>
                <c:pt idx="7967">
                  <c:v>132.78333333333339</c:v>
                </c:pt>
                <c:pt idx="7968">
                  <c:v>132.80000000000001</c:v>
                </c:pt>
                <c:pt idx="7969">
                  <c:v>132.81666666666661</c:v>
                </c:pt>
                <c:pt idx="7970">
                  <c:v>132.8333333333334</c:v>
                </c:pt>
                <c:pt idx="7971">
                  <c:v>132.85000000000005</c:v>
                </c:pt>
                <c:pt idx="7972">
                  <c:v>132.86666666666665</c:v>
                </c:pt>
                <c:pt idx="7973">
                  <c:v>132.88333333333344</c:v>
                </c:pt>
                <c:pt idx="7974">
                  <c:v>132.9</c:v>
                </c:pt>
                <c:pt idx="7975">
                  <c:v>132.9166666666666</c:v>
                </c:pt>
                <c:pt idx="7976">
                  <c:v>132.93333333333339</c:v>
                </c:pt>
                <c:pt idx="7977">
                  <c:v>132.94999999999999</c:v>
                </c:pt>
                <c:pt idx="7978">
                  <c:v>132.96666666666661</c:v>
                </c:pt>
                <c:pt idx="7979">
                  <c:v>132.98333333333343</c:v>
                </c:pt>
                <c:pt idx="7980">
                  <c:v>133</c:v>
                </c:pt>
                <c:pt idx="7981">
                  <c:v>133.01666666666662</c:v>
                </c:pt>
                <c:pt idx="7982">
                  <c:v>133.03333333333339</c:v>
                </c:pt>
                <c:pt idx="7983">
                  <c:v>133.05000000000001</c:v>
                </c:pt>
                <c:pt idx="7984">
                  <c:v>133.06666666666661</c:v>
                </c:pt>
                <c:pt idx="7985">
                  <c:v>133.0833333333334</c:v>
                </c:pt>
                <c:pt idx="7986">
                  <c:v>133.1</c:v>
                </c:pt>
                <c:pt idx="7987">
                  <c:v>133.11666666666659</c:v>
                </c:pt>
                <c:pt idx="7988">
                  <c:v>133.13333333333338</c:v>
                </c:pt>
                <c:pt idx="7989">
                  <c:v>133.15</c:v>
                </c:pt>
                <c:pt idx="7990">
                  <c:v>133.1666666666666</c:v>
                </c:pt>
                <c:pt idx="7991">
                  <c:v>133.18333333333339</c:v>
                </c:pt>
                <c:pt idx="7992">
                  <c:v>133.19999999999999</c:v>
                </c:pt>
                <c:pt idx="7993">
                  <c:v>133.21666666666655</c:v>
                </c:pt>
                <c:pt idx="7994">
                  <c:v>133.23333333333338</c:v>
                </c:pt>
                <c:pt idx="7995">
                  <c:v>133.25</c:v>
                </c:pt>
                <c:pt idx="7996">
                  <c:v>133.26666666666662</c:v>
                </c:pt>
                <c:pt idx="7997">
                  <c:v>133.28333333333339</c:v>
                </c:pt>
                <c:pt idx="7998">
                  <c:v>133.30000000000001</c:v>
                </c:pt>
                <c:pt idx="7999">
                  <c:v>133.31666666666661</c:v>
                </c:pt>
                <c:pt idx="8000">
                  <c:v>133.3333333333334</c:v>
                </c:pt>
                <c:pt idx="8001">
                  <c:v>133.35000000000005</c:v>
                </c:pt>
                <c:pt idx="8002">
                  <c:v>133.36666666666665</c:v>
                </c:pt>
                <c:pt idx="8003">
                  <c:v>133.38333333333344</c:v>
                </c:pt>
                <c:pt idx="8004">
                  <c:v>133.4</c:v>
                </c:pt>
                <c:pt idx="8005">
                  <c:v>133.4166666666666</c:v>
                </c:pt>
                <c:pt idx="8006">
                  <c:v>133.43333333333339</c:v>
                </c:pt>
                <c:pt idx="8007">
                  <c:v>133.44999999999999</c:v>
                </c:pt>
                <c:pt idx="8008">
                  <c:v>133.46666666666661</c:v>
                </c:pt>
                <c:pt idx="8009">
                  <c:v>133.48333333333343</c:v>
                </c:pt>
                <c:pt idx="8010">
                  <c:v>133.5</c:v>
                </c:pt>
                <c:pt idx="8011">
                  <c:v>133.51666666666662</c:v>
                </c:pt>
                <c:pt idx="8012">
                  <c:v>133.53333333333339</c:v>
                </c:pt>
                <c:pt idx="8013">
                  <c:v>133.55000000000001</c:v>
                </c:pt>
                <c:pt idx="8014">
                  <c:v>133.56666666666661</c:v>
                </c:pt>
                <c:pt idx="8015">
                  <c:v>133.5833333333334</c:v>
                </c:pt>
                <c:pt idx="8016">
                  <c:v>133.6</c:v>
                </c:pt>
                <c:pt idx="8017">
                  <c:v>133.61666666666659</c:v>
                </c:pt>
                <c:pt idx="8018">
                  <c:v>133.63333333333338</c:v>
                </c:pt>
                <c:pt idx="8019">
                  <c:v>133.65</c:v>
                </c:pt>
                <c:pt idx="8020">
                  <c:v>133.6666666666666</c:v>
                </c:pt>
                <c:pt idx="8021">
                  <c:v>133.68333333333339</c:v>
                </c:pt>
                <c:pt idx="8022">
                  <c:v>133.69999999999999</c:v>
                </c:pt>
                <c:pt idx="8023">
                  <c:v>133.71666666666655</c:v>
                </c:pt>
                <c:pt idx="8024">
                  <c:v>133.73333333333338</c:v>
                </c:pt>
                <c:pt idx="8025">
                  <c:v>133.75</c:v>
                </c:pt>
                <c:pt idx="8026">
                  <c:v>133.76666666666662</c:v>
                </c:pt>
                <c:pt idx="8027">
                  <c:v>133.78333333333339</c:v>
                </c:pt>
                <c:pt idx="8028">
                  <c:v>133.80000000000001</c:v>
                </c:pt>
                <c:pt idx="8029">
                  <c:v>133.81666666666661</c:v>
                </c:pt>
                <c:pt idx="8030">
                  <c:v>133.8333333333334</c:v>
                </c:pt>
                <c:pt idx="8031">
                  <c:v>133.85000000000005</c:v>
                </c:pt>
                <c:pt idx="8032">
                  <c:v>133.86666666666665</c:v>
                </c:pt>
                <c:pt idx="8033">
                  <c:v>133.88333333333344</c:v>
                </c:pt>
                <c:pt idx="8034">
                  <c:v>133.9</c:v>
                </c:pt>
                <c:pt idx="8035">
                  <c:v>133.9166666666666</c:v>
                </c:pt>
                <c:pt idx="8036">
                  <c:v>133.93333333333339</c:v>
                </c:pt>
                <c:pt idx="8037">
                  <c:v>133.94999999999999</c:v>
                </c:pt>
                <c:pt idx="8038">
                  <c:v>133.96666666666661</c:v>
                </c:pt>
                <c:pt idx="8039">
                  <c:v>133.98333333333343</c:v>
                </c:pt>
                <c:pt idx="8040">
                  <c:v>134</c:v>
                </c:pt>
                <c:pt idx="8041">
                  <c:v>134.01666666666662</c:v>
                </c:pt>
                <c:pt idx="8042">
                  <c:v>134.03333333333339</c:v>
                </c:pt>
                <c:pt idx="8043">
                  <c:v>134.05000000000001</c:v>
                </c:pt>
                <c:pt idx="8044">
                  <c:v>134.06666666666661</c:v>
                </c:pt>
                <c:pt idx="8045">
                  <c:v>134.0833333333334</c:v>
                </c:pt>
                <c:pt idx="8046">
                  <c:v>134.1</c:v>
                </c:pt>
                <c:pt idx="8047">
                  <c:v>134.11666666666659</c:v>
                </c:pt>
                <c:pt idx="8048">
                  <c:v>134.13333333333338</c:v>
                </c:pt>
                <c:pt idx="8049">
                  <c:v>134.15</c:v>
                </c:pt>
                <c:pt idx="8050">
                  <c:v>134.1666666666666</c:v>
                </c:pt>
                <c:pt idx="8051">
                  <c:v>134.18333333333339</c:v>
                </c:pt>
                <c:pt idx="8052">
                  <c:v>134.19999999999999</c:v>
                </c:pt>
                <c:pt idx="8053">
                  <c:v>134.21666666666655</c:v>
                </c:pt>
                <c:pt idx="8054">
                  <c:v>134.23333333333338</c:v>
                </c:pt>
                <c:pt idx="8055">
                  <c:v>134.25</c:v>
                </c:pt>
                <c:pt idx="8056">
                  <c:v>134.26666666666662</c:v>
                </c:pt>
                <c:pt idx="8057">
                  <c:v>134.28333333333339</c:v>
                </c:pt>
                <c:pt idx="8058">
                  <c:v>134.30000000000001</c:v>
                </c:pt>
                <c:pt idx="8059">
                  <c:v>134.31666666666661</c:v>
                </c:pt>
                <c:pt idx="8060">
                  <c:v>134.3333333333334</c:v>
                </c:pt>
                <c:pt idx="8061">
                  <c:v>134.35000000000005</c:v>
                </c:pt>
                <c:pt idx="8062">
                  <c:v>134.36666666666665</c:v>
                </c:pt>
                <c:pt idx="8063">
                  <c:v>134.38333333333344</c:v>
                </c:pt>
                <c:pt idx="8064">
                  <c:v>134.4</c:v>
                </c:pt>
                <c:pt idx="8065">
                  <c:v>134.4166666666666</c:v>
                </c:pt>
                <c:pt idx="8066">
                  <c:v>134.43333333333339</c:v>
                </c:pt>
                <c:pt idx="8067">
                  <c:v>134.44999999999999</c:v>
                </c:pt>
                <c:pt idx="8068">
                  <c:v>134.46666666666661</c:v>
                </c:pt>
                <c:pt idx="8069">
                  <c:v>134.48333333333343</c:v>
                </c:pt>
                <c:pt idx="8070">
                  <c:v>134.5</c:v>
                </c:pt>
                <c:pt idx="8071">
                  <c:v>134.51666666666662</c:v>
                </c:pt>
                <c:pt idx="8072">
                  <c:v>134.53333333333339</c:v>
                </c:pt>
                <c:pt idx="8073">
                  <c:v>134.55000000000001</c:v>
                </c:pt>
                <c:pt idx="8074">
                  <c:v>134.56666666666661</c:v>
                </c:pt>
                <c:pt idx="8075">
                  <c:v>134.5833333333334</c:v>
                </c:pt>
                <c:pt idx="8076">
                  <c:v>134.6</c:v>
                </c:pt>
                <c:pt idx="8077">
                  <c:v>134.61666666666659</c:v>
                </c:pt>
                <c:pt idx="8078">
                  <c:v>134.63333333333338</c:v>
                </c:pt>
                <c:pt idx="8079">
                  <c:v>134.65</c:v>
                </c:pt>
                <c:pt idx="8080">
                  <c:v>134.6666666666666</c:v>
                </c:pt>
                <c:pt idx="8081">
                  <c:v>134.68333333333339</c:v>
                </c:pt>
                <c:pt idx="8082">
                  <c:v>134.69999999999999</c:v>
                </c:pt>
                <c:pt idx="8083">
                  <c:v>134.71666666666655</c:v>
                </c:pt>
                <c:pt idx="8084">
                  <c:v>134.73333333333338</c:v>
                </c:pt>
                <c:pt idx="8085">
                  <c:v>134.75</c:v>
                </c:pt>
                <c:pt idx="8086">
                  <c:v>134.76666666666662</c:v>
                </c:pt>
                <c:pt idx="8087">
                  <c:v>134.78333333333339</c:v>
                </c:pt>
                <c:pt idx="8088">
                  <c:v>134.80000000000001</c:v>
                </c:pt>
                <c:pt idx="8089">
                  <c:v>134.81666666666661</c:v>
                </c:pt>
                <c:pt idx="8090">
                  <c:v>134.8333333333334</c:v>
                </c:pt>
                <c:pt idx="8091">
                  <c:v>134.85000000000005</c:v>
                </c:pt>
                <c:pt idx="8092">
                  <c:v>134.86666666666665</c:v>
                </c:pt>
                <c:pt idx="8093">
                  <c:v>134.88333333333344</c:v>
                </c:pt>
                <c:pt idx="8094">
                  <c:v>134.9</c:v>
                </c:pt>
                <c:pt idx="8095">
                  <c:v>134.9166666666666</c:v>
                </c:pt>
                <c:pt idx="8096">
                  <c:v>134.93333333333339</c:v>
                </c:pt>
                <c:pt idx="8097">
                  <c:v>134.94999999999999</c:v>
                </c:pt>
                <c:pt idx="8098">
                  <c:v>134.96666666666661</c:v>
                </c:pt>
                <c:pt idx="8099">
                  <c:v>134.98333333333343</c:v>
                </c:pt>
                <c:pt idx="8100">
                  <c:v>135</c:v>
                </c:pt>
                <c:pt idx="8101">
                  <c:v>135.01666666666662</c:v>
                </c:pt>
                <c:pt idx="8102">
                  <c:v>135.03333333333339</c:v>
                </c:pt>
                <c:pt idx="8103">
                  <c:v>135.05000000000001</c:v>
                </c:pt>
                <c:pt idx="8104">
                  <c:v>135.06666666666661</c:v>
                </c:pt>
                <c:pt idx="8105">
                  <c:v>135.0833333333334</c:v>
                </c:pt>
                <c:pt idx="8106">
                  <c:v>135.1</c:v>
                </c:pt>
                <c:pt idx="8107">
                  <c:v>135.11666666666659</c:v>
                </c:pt>
                <c:pt idx="8108">
                  <c:v>135.13333333333338</c:v>
                </c:pt>
                <c:pt idx="8109">
                  <c:v>135.15</c:v>
                </c:pt>
                <c:pt idx="8110">
                  <c:v>135.1666666666666</c:v>
                </c:pt>
                <c:pt idx="8111">
                  <c:v>135.18333333333339</c:v>
                </c:pt>
                <c:pt idx="8112">
                  <c:v>135.19999999999999</c:v>
                </c:pt>
                <c:pt idx="8113">
                  <c:v>135.21666666666655</c:v>
                </c:pt>
                <c:pt idx="8114">
                  <c:v>135.23333333333338</c:v>
                </c:pt>
                <c:pt idx="8115">
                  <c:v>135.25</c:v>
                </c:pt>
                <c:pt idx="8116">
                  <c:v>135.26666666666662</c:v>
                </c:pt>
                <c:pt idx="8117">
                  <c:v>135.28333333333339</c:v>
                </c:pt>
                <c:pt idx="8118">
                  <c:v>135.30000000000001</c:v>
                </c:pt>
                <c:pt idx="8119">
                  <c:v>135.31666666666661</c:v>
                </c:pt>
                <c:pt idx="8120">
                  <c:v>135.3333333333334</c:v>
                </c:pt>
                <c:pt idx="8121">
                  <c:v>135.35000000000005</c:v>
                </c:pt>
                <c:pt idx="8122">
                  <c:v>135.36666666666665</c:v>
                </c:pt>
                <c:pt idx="8123">
                  <c:v>135.38333333333344</c:v>
                </c:pt>
                <c:pt idx="8124">
                  <c:v>135.4</c:v>
                </c:pt>
                <c:pt idx="8125">
                  <c:v>135.4166666666666</c:v>
                </c:pt>
                <c:pt idx="8126">
                  <c:v>135.43333333333339</c:v>
                </c:pt>
                <c:pt idx="8127">
                  <c:v>135.44999999999999</c:v>
                </c:pt>
                <c:pt idx="8128">
                  <c:v>135.46666666666661</c:v>
                </c:pt>
                <c:pt idx="8129">
                  <c:v>135.48333333333343</c:v>
                </c:pt>
                <c:pt idx="8130">
                  <c:v>135.5</c:v>
                </c:pt>
                <c:pt idx="8131">
                  <c:v>135.51666666666662</c:v>
                </c:pt>
                <c:pt idx="8132">
                  <c:v>135.53333333333339</c:v>
                </c:pt>
                <c:pt idx="8133">
                  <c:v>135.55000000000001</c:v>
                </c:pt>
                <c:pt idx="8134">
                  <c:v>135.56666666666661</c:v>
                </c:pt>
                <c:pt idx="8135">
                  <c:v>135.5833333333334</c:v>
                </c:pt>
                <c:pt idx="8136">
                  <c:v>135.6</c:v>
                </c:pt>
                <c:pt idx="8137">
                  <c:v>135.61666666666659</c:v>
                </c:pt>
                <c:pt idx="8138">
                  <c:v>135.63333333333338</c:v>
                </c:pt>
                <c:pt idx="8139">
                  <c:v>135.65</c:v>
                </c:pt>
                <c:pt idx="8140">
                  <c:v>135.6666666666666</c:v>
                </c:pt>
                <c:pt idx="8141">
                  <c:v>135.68333333333339</c:v>
                </c:pt>
                <c:pt idx="8142">
                  <c:v>135.69999999999999</c:v>
                </c:pt>
                <c:pt idx="8143">
                  <c:v>135.71666666666655</c:v>
                </c:pt>
                <c:pt idx="8144">
                  <c:v>135.73333333333338</c:v>
                </c:pt>
                <c:pt idx="8145">
                  <c:v>135.75</c:v>
                </c:pt>
                <c:pt idx="8146">
                  <c:v>135.76666666666662</c:v>
                </c:pt>
                <c:pt idx="8147">
                  <c:v>135.78333333333339</c:v>
                </c:pt>
                <c:pt idx="8148">
                  <c:v>135.80000000000001</c:v>
                </c:pt>
                <c:pt idx="8149">
                  <c:v>135.81666666666661</c:v>
                </c:pt>
                <c:pt idx="8150">
                  <c:v>135.8333333333334</c:v>
                </c:pt>
                <c:pt idx="8151">
                  <c:v>135.85000000000005</c:v>
                </c:pt>
                <c:pt idx="8152">
                  <c:v>135.86666666666665</c:v>
                </c:pt>
                <c:pt idx="8153">
                  <c:v>135.88333333333344</c:v>
                </c:pt>
                <c:pt idx="8154">
                  <c:v>135.9</c:v>
                </c:pt>
                <c:pt idx="8155">
                  <c:v>135.9166666666666</c:v>
                </c:pt>
                <c:pt idx="8156">
                  <c:v>135.93333333333339</c:v>
                </c:pt>
                <c:pt idx="8157">
                  <c:v>135.94999999999999</c:v>
                </c:pt>
                <c:pt idx="8158">
                  <c:v>135.96666666666661</c:v>
                </c:pt>
                <c:pt idx="8159">
                  <c:v>135.98333333333343</c:v>
                </c:pt>
                <c:pt idx="8160">
                  <c:v>136</c:v>
                </c:pt>
                <c:pt idx="8161">
                  <c:v>136.01666666666662</c:v>
                </c:pt>
                <c:pt idx="8162">
                  <c:v>136.03333333333339</c:v>
                </c:pt>
                <c:pt idx="8163">
                  <c:v>136.05000000000001</c:v>
                </c:pt>
                <c:pt idx="8164">
                  <c:v>136.06666666666661</c:v>
                </c:pt>
                <c:pt idx="8165">
                  <c:v>136.0833333333334</c:v>
                </c:pt>
                <c:pt idx="8166">
                  <c:v>136.1</c:v>
                </c:pt>
                <c:pt idx="8167">
                  <c:v>136.11666666666659</c:v>
                </c:pt>
                <c:pt idx="8168">
                  <c:v>136.13333333333338</c:v>
                </c:pt>
                <c:pt idx="8169">
                  <c:v>136.15</c:v>
                </c:pt>
                <c:pt idx="8170">
                  <c:v>136.1666666666666</c:v>
                </c:pt>
                <c:pt idx="8171">
                  <c:v>136.18333333333339</c:v>
                </c:pt>
                <c:pt idx="8172">
                  <c:v>136.19999999999999</c:v>
                </c:pt>
                <c:pt idx="8173">
                  <c:v>136.21666666666655</c:v>
                </c:pt>
                <c:pt idx="8174">
                  <c:v>136.23333333333338</c:v>
                </c:pt>
                <c:pt idx="8175">
                  <c:v>136.25</c:v>
                </c:pt>
                <c:pt idx="8176">
                  <c:v>136.26666666666662</c:v>
                </c:pt>
                <c:pt idx="8177">
                  <c:v>136.28333333333339</c:v>
                </c:pt>
                <c:pt idx="8178">
                  <c:v>136.30000000000001</c:v>
                </c:pt>
                <c:pt idx="8179">
                  <c:v>136.31666666666661</c:v>
                </c:pt>
                <c:pt idx="8180">
                  <c:v>136.3333333333334</c:v>
                </c:pt>
                <c:pt idx="8181">
                  <c:v>136.35000000000005</c:v>
                </c:pt>
                <c:pt idx="8182">
                  <c:v>136.36666666666665</c:v>
                </c:pt>
                <c:pt idx="8183">
                  <c:v>136.38333333333344</c:v>
                </c:pt>
                <c:pt idx="8184">
                  <c:v>136.4</c:v>
                </c:pt>
                <c:pt idx="8185">
                  <c:v>136.4166666666666</c:v>
                </c:pt>
                <c:pt idx="8186">
                  <c:v>136.43333333333339</c:v>
                </c:pt>
                <c:pt idx="8187">
                  <c:v>136.44999999999999</c:v>
                </c:pt>
                <c:pt idx="8188">
                  <c:v>136.46666666666661</c:v>
                </c:pt>
                <c:pt idx="8189">
                  <c:v>136.48333333333343</c:v>
                </c:pt>
                <c:pt idx="8190">
                  <c:v>136.5</c:v>
                </c:pt>
                <c:pt idx="8191">
                  <c:v>136.51666666666662</c:v>
                </c:pt>
                <c:pt idx="8192">
                  <c:v>136.53333333333339</c:v>
                </c:pt>
                <c:pt idx="8193">
                  <c:v>136.55000000000001</c:v>
                </c:pt>
                <c:pt idx="8194">
                  <c:v>136.56666666666661</c:v>
                </c:pt>
                <c:pt idx="8195">
                  <c:v>136.5833333333334</c:v>
                </c:pt>
                <c:pt idx="8196">
                  <c:v>136.6</c:v>
                </c:pt>
                <c:pt idx="8197">
                  <c:v>136.61666666666659</c:v>
                </c:pt>
                <c:pt idx="8198">
                  <c:v>136.63333333333338</c:v>
                </c:pt>
                <c:pt idx="8199">
                  <c:v>136.65</c:v>
                </c:pt>
                <c:pt idx="8200">
                  <c:v>136.6666666666666</c:v>
                </c:pt>
                <c:pt idx="8201">
                  <c:v>136.68333333333339</c:v>
                </c:pt>
                <c:pt idx="8202">
                  <c:v>136.69999999999999</c:v>
                </c:pt>
                <c:pt idx="8203">
                  <c:v>136.71666666666655</c:v>
                </c:pt>
                <c:pt idx="8204">
                  <c:v>136.73333333333338</c:v>
                </c:pt>
                <c:pt idx="8205">
                  <c:v>136.75</c:v>
                </c:pt>
                <c:pt idx="8206">
                  <c:v>136.76666666666662</c:v>
                </c:pt>
                <c:pt idx="8207">
                  <c:v>136.78333333333339</c:v>
                </c:pt>
                <c:pt idx="8208">
                  <c:v>136.80000000000001</c:v>
                </c:pt>
                <c:pt idx="8209">
                  <c:v>136.81666666666661</c:v>
                </c:pt>
                <c:pt idx="8210">
                  <c:v>136.8333333333334</c:v>
                </c:pt>
                <c:pt idx="8211">
                  <c:v>136.85000000000005</c:v>
                </c:pt>
                <c:pt idx="8212">
                  <c:v>136.86666666666665</c:v>
                </c:pt>
                <c:pt idx="8213">
                  <c:v>136.88333333333344</c:v>
                </c:pt>
                <c:pt idx="8214">
                  <c:v>136.9</c:v>
                </c:pt>
                <c:pt idx="8215">
                  <c:v>136.9166666666666</c:v>
                </c:pt>
                <c:pt idx="8216">
                  <c:v>136.93333333333339</c:v>
                </c:pt>
                <c:pt idx="8217">
                  <c:v>136.94999999999999</c:v>
                </c:pt>
                <c:pt idx="8218">
                  <c:v>136.96666666666661</c:v>
                </c:pt>
                <c:pt idx="8219">
                  <c:v>136.98333333333343</c:v>
                </c:pt>
                <c:pt idx="8220">
                  <c:v>137</c:v>
                </c:pt>
                <c:pt idx="8221">
                  <c:v>137.01666666666662</c:v>
                </c:pt>
                <c:pt idx="8222">
                  <c:v>137.03333333333339</c:v>
                </c:pt>
                <c:pt idx="8223">
                  <c:v>137.05000000000001</c:v>
                </c:pt>
                <c:pt idx="8224">
                  <c:v>137.06666666666661</c:v>
                </c:pt>
                <c:pt idx="8225">
                  <c:v>137.0833333333334</c:v>
                </c:pt>
                <c:pt idx="8226">
                  <c:v>137.1</c:v>
                </c:pt>
                <c:pt idx="8227">
                  <c:v>137.11666666666659</c:v>
                </c:pt>
                <c:pt idx="8228">
                  <c:v>137.13333333333338</c:v>
                </c:pt>
                <c:pt idx="8229">
                  <c:v>137.15</c:v>
                </c:pt>
                <c:pt idx="8230">
                  <c:v>137.1666666666666</c:v>
                </c:pt>
                <c:pt idx="8231">
                  <c:v>137.18333333333339</c:v>
                </c:pt>
                <c:pt idx="8232">
                  <c:v>137.19999999999999</c:v>
                </c:pt>
                <c:pt idx="8233">
                  <c:v>137.21666666666655</c:v>
                </c:pt>
                <c:pt idx="8234">
                  <c:v>137.23333333333338</c:v>
                </c:pt>
                <c:pt idx="8235">
                  <c:v>137.25</c:v>
                </c:pt>
                <c:pt idx="8236">
                  <c:v>137.26666666666662</c:v>
                </c:pt>
                <c:pt idx="8237">
                  <c:v>137.28333333333339</c:v>
                </c:pt>
                <c:pt idx="8238">
                  <c:v>137.30000000000001</c:v>
                </c:pt>
                <c:pt idx="8239">
                  <c:v>137.31666666666661</c:v>
                </c:pt>
                <c:pt idx="8240">
                  <c:v>137.3333333333334</c:v>
                </c:pt>
                <c:pt idx="8241">
                  <c:v>137.35000000000005</c:v>
                </c:pt>
                <c:pt idx="8242">
                  <c:v>137.36666666666665</c:v>
                </c:pt>
                <c:pt idx="8243">
                  <c:v>137.38333333333344</c:v>
                </c:pt>
                <c:pt idx="8244">
                  <c:v>137.4</c:v>
                </c:pt>
                <c:pt idx="8245">
                  <c:v>137.4166666666666</c:v>
                </c:pt>
                <c:pt idx="8246">
                  <c:v>137.43333333333339</c:v>
                </c:pt>
                <c:pt idx="8247">
                  <c:v>137.44999999999999</c:v>
                </c:pt>
                <c:pt idx="8248">
                  <c:v>137.46666666666661</c:v>
                </c:pt>
                <c:pt idx="8249">
                  <c:v>137.48333333333343</c:v>
                </c:pt>
                <c:pt idx="8250">
                  <c:v>137.5</c:v>
                </c:pt>
                <c:pt idx="8251">
                  <c:v>137.51666666666662</c:v>
                </c:pt>
                <c:pt idx="8252">
                  <c:v>137.53333333333339</c:v>
                </c:pt>
                <c:pt idx="8253">
                  <c:v>137.55000000000001</c:v>
                </c:pt>
                <c:pt idx="8254">
                  <c:v>137.56666666666661</c:v>
                </c:pt>
                <c:pt idx="8255">
                  <c:v>137.5833333333334</c:v>
                </c:pt>
                <c:pt idx="8256">
                  <c:v>137.6</c:v>
                </c:pt>
                <c:pt idx="8257">
                  <c:v>137.61666666666659</c:v>
                </c:pt>
                <c:pt idx="8258">
                  <c:v>137.63333333333338</c:v>
                </c:pt>
                <c:pt idx="8259">
                  <c:v>137.65</c:v>
                </c:pt>
                <c:pt idx="8260">
                  <c:v>137.6666666666666</c:v>
                </c:pt>
                <c:pt idx="8261">
                  <c:v>137.68333333333339</c:v>
                </c:pt>
                <c:pt idx="8262">
                  <c:v>137.69999999999999</c:v>
                </c:pt>
                <c:pt idx="8263">
                  <c:v>137.71666666666655</c:v>
                </c:pt>
                <c:pt idx="8264">
                  <c:v>137.73333333333338</c:v>
                </c:pt>
                <c:pt idx="8265">
                  <c:v>137.75</c:v>
                </c:pt>
                <c:pt idx="8266">
                  <c:v>137.76666666666662</c:v>
                </c:pt>
                <c:pt idx="8267">
                  <c:v>137.78333333333339</c:v>
                </c:pt>
                <c:pt idx="8268">
                  <c:v>137.80000000000001</c:v>
                </c:pt>
                <c:pt idx="8269">
                  <c:v>137.81666666666661</c:v>
                </c:pt>
                <c:pt idx="8270">
                  <c:v>137.8333333333334</c:v>
                </c:pt>
                <c:pt idx="8271">
                  <c:v>137.85000000000005</c:v>
                </c:pt>
                <c:pt idx="8272">
                  <c:v>137.86666666666665</c:v>
                </c:pt>
                <c:pt idx="8273">
                  <c:v>137.88333333333344</c:v>
                </c:pt>
                <c:pt idx="8274">
                  <c:v>137.9</c:v>
                </c:pt>
                <c:pt idx="8275">
                  <c:v>137.9166666666666</c:v>
                </c:pt>
                <c:pt idx="8276">
                  <c:v>137.93333333333339</c:v>
                </c:pt>
                <c:pt idx="8277">
                  <c:v>137.94999999999999</c:v>
                </c:pt>
                <c:pt idx="8278">
                  <c:v>137.96666666666661</c:v>
                </c:pt>
                <c:pt idx="8279">
                  <c:v>137.98333333333343</c:v>
                </c:pt>
                <c:pt idx="8280">
                  <c:v>138</c:v>
                </c:pt>
                <c:pt idx="8281">
                  <c:v>138.01666666666662</c:v>
                </c:pt>
                <c:pt idx="8282">
                  <c:v>138.03333333333339</c:v>
                </c:pt>
                <c:pt idx="8283">
                  <c:v>138.05000000000001</c:v>
                </c:pt>
                <c:pt idx="8284">
                  <c:v>138.06666666666661</c:v>
                </c:pt>
                <c:pt idx="8285">
                  <c:v>138.0833333333334</c:v>
                </c:pt>
                <c:pt idx="8286">
                  <c:v>138.1</c:v>
                </c:pt>
                <c:pt idx="8287">
                  <c:v>138.11666666666659</c:v>
                </c:pt>
                <c:pt idx="8288">
                  <c:v>138.13333333333338</c:v>
                </c:pt>
                <c:pt idx="8289">
                  <c:v>138.15</c:v>
                </c:pt>
                <c:pt idx="8290">
                  <c:v>138.1666666666666</c:v>
                </c:pt>
                <c:pt idx="8291">
                  <c:v>138.18333333333339</c:v>
                </c:pt>
                <c:pt idx="8292">
                  <c:v>138.19999999999999</c:v>
                </c:pt>
                <c:pt idx="8293">
                  <c:v>138.21666666666655</c:v>
                </c:pt>
                <c:pt idx="8294">
                  <c:v>138.23333333333338</c:v>
                </c:pt>
                <c:pt idx="8295">
                  <c:v>138.25</c:v>
                </c:pt>
                <c:pt idx="8296">
                  <c:v>138.26666666666662</c:v>
                </c:pt>
                <c:pt idx="8297">
                  <c:v>138.28333333333339</c:v>
                </c:pt>
                <c:pt idx="8298">
                  <c:v>138.30000000000001</c:v>
                </c:pt>
                <c:pt idx="8299">
                  <c:v>138.31666666666661</c:v>
                </c:pt>
                <c:pt idx="8300">
                  <c:v>138.3333333333334</c:v>
                </c:pt>
                <c:pt idx="8301">
                  <c:v>138.35000000000005</c:v>
                </c:pt>
                <c:pt idx="8302">
                  <c:v>138.36666666666665</c:v>
                </c:pt>
                <c:pt idx="8303">
                  <c:v>138.38333333333344</c:v>
                </c:pt>
                <c:pt idx="8304">
                  <c:v>138.4</c:v>
                </c:pt>
                <c:pt idx="8305">
                  <c:v>138.4166666666666</c:v>
                </c:pt>
                <c:pt idx="8306">
                  <c:v>138.43333333333339</c:v>
                </c:pt>
                <c:pt idx="8307">
                  <c:v>138.44999999999999</c:v>
                </c:pt>
                <c:pt idx="8308">
                  <c:v>138.46666666666661</c:v>
                </c:pt>
                <c:pt idx="8309">
                  <c:v>138.48333333333343</c:v>
                </c:pt>
                <c:pt idx="8310">
                  <c:v>138.5</c:v>
                </c:pt>
                <c:pt idx="8311">
                  <c:v>138.51666666666662</c:v>
                </c:pt>
                <c:pt idx="8312">
                  <c:v>138.53333333333339</c:v>
                </c:pt>
                <c:pt idx="8313">
                  <c:v>138.55000000000001</c:v>
                </c:pt>
                <c:pt idx="8314">
                  <c:v>138.56666666666661</c:v>
                </c:pt>
                <c:pt idx="8315">
                  <c:v>138.5833333333334</c:v>
                </c:pt>
                <c:pt idx="8316">
                  <c:v>138.6</c:v>
                </c:pt>
                <c:pt idx="8317">
                  <c:v>138.61666666666659</c:v>
                </c:pt>
                <c:pt idx="8318">
                  <c:v>138.63333333333338</c:v>
                </c:pt>
                <c:pt idx="8319">
                  <c:v>138.65</c:v>
                </c:pt>
                <c:pt idx="8320">
                  <c:v>138.6666666666666</c:v>
                </c:pt>
                <c:pt idx="8321">
                  <c:v>138.68333333333339</c:v>
                </c:pt>
                <c:pt idx="8322">
                  <c:v>138.69999999999999</c:v>
                </c:pt>
                <c:pt idx="8323">
                  <c:v>138.71666666666655</c:v>
                </c:pt>
                <c:pt idx="8324">
                  <c:v>138.73333333333338</c:v>
                </c:pt>
                <c:pt idx="8325">
                  <c:v>138.75</c:v>
                </c:pt>
                <c:pt idx="8326">
                  <c:v>138.76666666666662</c:v>
                </c:pt>
                <c:pt idx="8327">
                  <c:v>138.78333333333339</c:v>
                </c:pt>
                <c:pt idx="8328">
                  <c:v>138.80000000000001</c:v>
                </c:pt>
                <c:pt idx="8329">
                  <c:v>138.81666666666661</c:v>
                </c:pt>
                <c:pt idx="8330">
                  <c:v>138.8333333333334</c:v>
                </c:pt>
                <c:pt idx="8331">
                  <c:v>138.85000000000005</c:v>
                </c:pt>
                <c:pt idx="8332">
                  <c:v>138.86666666666665</c:v>
                </c:pt>
                <c:pt idx="8333">
                  <c:v>138.88333333333344</c:v>
                </c:pt>
                <c:pt idx="8334">
                  <c:v>138.9</c:v>
                </c:pt>
                <c:pt idx="8335">
                  <c:v>138.9166666666666</c:v>
                </c:pt>
                <c:pt idx="8336">
                  <c:v>138.93333333333339</c:v>
                </c:pt>
                <c:pt idx="8337">
                  <c:v>138.94999999999999</c:v>
                </c:pt>
                <c:pt idx="8338">
                  <c:v>138.96666666666661</c:v>
                </c:pt>
                <c:pt idx="8339">
                  <c:v>138.98333333333343</c:v>
                </c:pt>
                <c:pt idx="8340">
                  <c:v>139</c:v>
                </c:pt>
                <c:pt idx="8341">
                  <c:v>139.01666666666662</c:v>
                </c:pt>
                <c:pt idx="8342">
                  <c:v>139.03333333333339</c:v>
                </c:pt>
                <c:pt idx="8343">
                  <c:v>139.05000000000001</c:v>
                </c:pt>
                <c:pt idx="8344">
                  <c:v>139.06666666666661</c:v>
                </c:pt>
                <c:pt idx="8345">
                  <c:v>139.0833333333334</c:v>
                </c:pt>
                <c:pt idx="8346">
                  <c:v>139.1</c:v>
                </c:pt>
                <c:pt idx="8347">
                  <c:v>139.11666666666659</c:v>
                </c:pt>
                <c:pt idx="8348">
                  <c:v>139.13333333333338</c:v>
                </c:pt>
                <c:pt idx="8349">
                  <c:v>139.15</c:v>
                </c:pt>
                <c:pt idx="8350">
                  <c:v>139.1666666666666</c:v>
                </c:pt>
                <c:pt idx="8351">
                  <c:v>139.18333333333339</c:v>
                </c:pt>
                <c:pt idx="8352">
                  <c:v>139.19999999999999</c:v>
                </c:pt>
                <c:pt idx="8353">
                  <c:v>139.21666666666655</c:v>
                </c:pt>
                <c:pt idx="8354">
                  <c:v>139.23333333333338</c:v>
                </c:pt>
                <c:pt idx="8355">
                  <c:v>139.25</c:v>
                </c:pt>
                <c:pt idx="8356">
                  <c:v>139.26666666666662</c:v>
                </c:pt>
                <c:pt idx="8357">
                  <c:v>139.28333333333339</c:v>
                </c:pt>
                <c:pt idx="8358">
                  <c:v>139.30000000000001</c:v>
                </c:pt>
                <c:pt idx="8359">
                  <c:v>139.31666666666661</c:v>
                </c:pt>
                <c:pt idx="8360">
                  <c:v>139.3333333333334</c:v>
                </c:pt>
                <c:pt idx="8361">
                  <c:v>139.35000000000005</c:v>
                </c:pt>
                <c:pt idx="8362">
                  <c:v>139.36666666666665</c:v>
                </c:pt>
                <c:pt idx="8363">
                  <c:v>139.38333333333344</c:v>
                </c:pt>
                <c:pt idx="8364">
                  <c:v>139.4</c:v>
                </c:pt>
                <c:pt idx="8365">
                  <c:v>139.4166666666666</c:v>
                </c:pt>
                <c:pt idx="8366">
                  <c:v>139.43333333333339</c:v>
                </c:pt>
                <c:pt idx="8367">
                  <c:v>139.44999999999999</c:v>
                </c:pt>
                <c:pt idx="8368">
                  <c:v>139.46666666666661</c:v>
                </c:pt>
                <c:pt idx="8369">
                  <c:v>139.48333333333343</c:v>
                </c:pt>
                <c:pt idx="8370">
                  <c:v>139.5</c:v>
                </c:pt>
                <c:pt idx="8371">
                  <c:v>139.51666666666662</c:v>
                </c:pt>
                <c:pt idx="8372">
                  <c:v>139.53333333333339</c:v>
                </c:pt>
                <c:pt idx="8373">
                  <c:v>139.55000000000001</c:v>
                </c:pt>
                <c:pt idx="8374">
                  <c:v>139.56666666666661</c:v>
                </c:pt>
                <c:pt idx="8375">
                  <c:v>139.5833333333334</c:v>
                </c:pt>
                <c:pt idx="8376">
                  <c:v>139.6</c:v>
                </c:pt>
                <c:pt idx="8377">
                  <c:v>139.61666666666659</c:v>
                </c:pt>
                <c:pt idx="8378">
                  <c:v>139.63333333333338</c:v>
                </c:pt>
                <c:pt idx="8379">
                  <c:v>139.65</c:v>
                </c:pt>
                <c:pt idx="8380">
                  <c:v>139.6666666666666</c:v>
                </c:pt>
                <c:pt idx="8381">
                  <c:v>139.68333333333339</c:v>
                </c:pt>
                <c:pt idx="8382">
                  <c:v>139.69999999999999</c:v>
                </c:pt>
                <c:pt idx="8383">
                  <c:v>139.71666666666655</c:v>
                </c:pt>
                <c:pt idx="8384">
                  <c:v>139.73333333333338</c:v>
                </c:pt>
                <c:pt idx="8385">
                  <c:v>139.75</c:v>
                </c:pt>
                <c:pt idx="8386">
                  <c:v>139.76666666666662</c:v>
                </c:pt>
                <c:pt idx="8387">
                  <c:v>139.78333333333339</c:v>
                </c:pt>
                <c:pt idx="8388">
                  <c:v>139.80000000000001</c:v>
                </c:pt>
                <c:pt idx="8389">
                  <c:v>139.81666666666661</c:v>
                </c:pt>
                <c:pt idx="8390">
                  <c:v>139.8333333333334</c:v>
                </c:pt>
                <c:pt idx="8391">
                  <c:v>139.85000000000005</c:v>
                </c:pt>
                <c:pt idx="8392">
                  <c:v>139.86666666666665</c:v>
                </c:pt>
                <c:pt idx="8393">
                  <c:v>139.88333333333344</c:v>
                </c:pt>
                <c:pt idx="8394">
                  <c:v>139.9</c:v>
                </c:pt>
                <c:pt idx="8395">
                  <c:v>139.9166666666666</c:v>
                </c:pt>
                <c:pt idx="8396">
                  <c:v>139.93333333333339</c:v>
                </c:pt>
                <c:pt idx="8397">
                  <c:v>139.94999999999999</c:v>
                </c:pt>
                <c:pt idx="8398">
                  <c:v>139.96666666666661</c:v>
                </c:pt>
                <c:pt idx="8399">
                  <c:v>139.98333333333343</c:v>
                </c:pt>
                <c:pt idx="8400">
                  <c:v>140</c:v>
                </c:pt>
                <c:pt idx="8401">
                  <c:v>140.01666666666662</c:v>
                </c:pt>
                <c:pt idx="8402">
                  <c:v>140.03333333333339</c:v>
                </c:pt>
                <c:pt idx="8403">
                  <c:v>140.05000000000001</c:v>
                </c:pt>
                <c:pt idx="8404">
                  <c:v>140.06666666666661</c:v>
                </c:pt>
                <c:pt idx="8405">
                  <c:v>140.0833333333334</c:v>
                </c:pt>
                <c:pt idx="8406">
                  <c:v>140.1</c:v>
                </c:pt>
                <c:pt idx="8407">
                  <c:v>140.11666666666659</c:v>
                </c:pt>
                <c:pt idx="8408">
                  <c:v>140.13333333333338</c:v>
                </c:pt>
                <c:pt idx="8409">
                  <c:v>140.15</c:v>
                </c:pt>
                <c:pt idx="8410">
                  <c:v>140.1666666666666</c:v>
                </c:pt>
                <c:pt idx="8411">
                  <c:v>140.18333333333339</c:v>
                </c:pt>
                <c:pt idx="8412">
                  <c:v>140.19999999999999</c:v>
                </c:pt>
                <c:pt idx="8413">
                  <c:v>140.21666666666655</c:v>
                </c:pt>
                <c:pt idx="8414">
                  <c:v>140.23333333333338</c:v>
                </c:pt>
                <c:pt idx="8415">
                  <c:v>140.25</c:v>
                </c:pt>
                <c:pt idx="8416">
                  <c:v>140.26666666666662</c:v>
                </c:pt>
                <c:pt idx="8417">
                  <c:v>140.28333333333339</c:v>
                </c:pt>
                <c:pt idx="8418">
                  <c:v>140.30000000000001</c:v>
                </c:pt>
                <c:pt idx="8419">
                  <c:v>140.31666666666661</c:v>
                </c:pt>
                <c:pt idx="8420">
                  <c:v>140.3333333333334</c:v>
                </c:pt>
                <c:pt idx="8421">
                  <c:v>140.35000000000005</c:v>
                </c:pt>
                <c:pt idx="8422">
                  <c:v>140.36666666666665</c:v>
                </c:pt>
                <c:pt idx="8423">
                  <c:v>140.38333333333344</c:v>
                </c:pt>
                <c:pt idx="8424">
                  <c:v>140.4</c:v>
                </c:pt>
                <c:pt idx="8425">
                  <c:v>140.4166666666666</c:v>
                </c:pt>
                <c:pt idx="8426">
                  <c:v>140.43333333333339</c:v>
                </c:pt>
                <c:pt idx="8427">
                  <c:v>140.44999999999999</c:v>
                </c:pt>
                <c:pt idx="8428">
                  <c:v>140.46666666666661</c:v>
                </c:pt>
                <c:pt idx="8429">
                  <c:v>140.48333333333343</c:v>
                </c:pt>
                <c:pt idx="8430">
                  <c:v>140.5</c:v>
                </c:pt>
                <c:pt idx="8431">
                  <c:v>140.51666666666662</c:v>
                </c:pt>
                <c:pt idx="8432">
                  <c:v>140.53333333333339</c:v>
                </c:pt>
                <c:pt idx="8433">
                  <c:v>140.55000000000001</c:v>
                </c:pt>
                <c:pt idx="8434">
                  <c:v>140.56666666666661</c:v>
                </c:pt>
                <c:pt idx="8435">
                  <c:v>140.5833333333334</c:v>
                </c:pt>
                <c:pt idx="8436">
                  <c:v>140.6</c:v>
                </c:pt>
                <c:pt idx="8437">
                  <c:v>140.61666666666659</c:v>
                </c:pt>
                <c:pt idx="8438">
                  <c:v>140.63333333333338</c:v>
                </c:pt>
                <c:pt idx="8439">
                  <c:v>140.65</c:v>
                </c:pt>
                <c:pt idx="8440">
                  <c:v>140.6666666666666</c:v>
                </c:pt>
                <c:pt idx="8441">
                  <c:v>140.68333333333339</c:v>
                </c:pt>
                <c:pt idx="8442">
                  <c:v>140.69999999999999</c:v>
                </c:pt>
                <c:pt idx="8443">
                  <c:v>140.71666666666655</c:v>
                </c:pt>
                <c:pt idx="8444">
                  <c:v>140.73333333333338</c:v>
                </c:pt>
                <c:pt idx="8445">
                  <c:v>140.75</c:v>
                </c:pt>
                <c:pt idx="8446">
                  <c:v>140.76666666666662</c:v>
                </c:pt>
                <c:pt idx="8447">
                  <c:v>140.78333333333339</c:v>
                </c:pt>
                <c:pt idx="8448">
                  <c:v>140.80000000000001</c:v>
                </c:pt>
                <c:pt idx="8449">
                  <c:v>140.81666666666661</c:v>
                </c:pt>
                <c:pt idx="8450">
                  <c:v>140.8333333333334</c:v>
                </c:pt>
                <c:pt idx="8451">
                  <c:v>140.85000000000005</c:v>
                </c:pt>
                <c:pt idx="8452">
                  <c:v>140.86666666666665</c:v>
                </c:pt>
                <c:pt idx="8453">
                  <c:v>140.88333333333344</c:v>
                </c:pt>
                <c:pt idx="8454">
                  <c:v>140.9</c:v>
                </c:pt>
                <c:pt idx="8455">
                  <c:v>140.9166666666666</c:v>
                </c:pt>
                <c:pt idx="8456">
                  <c:v>140.93333333333339</c:v>
                </c:pt>
                <c:pt idx="8457">
                  <c:v>140.94999999999999</c:v>
                </c:pt>
                <c:pt idx="8458">
                  <c:v>140.96666666666661</c:v>
                </c:pt>
                <c:pt idx="8459">
                  <c:v>140.98333333333343</c:v>
                </c:pt>
                <c:pt idx="8460">
                  <c:v>141</c:v>
                </c:pt>
                <c:pt idx="8461">
                  <c:v>141.01666666666662</c:v>
                </c:pt>
                <c:pt idx="8462">
                  <c:v>141.03333333333339</c:v>
                </c:pt>
                <c:pt idx="8463">
                  <c:v>141.05000000000001</c:v>
                </c:pt>
                <c:pt idx="8464">
                  <c:v>141.06666666666661</c:v>
                </c:pt>
                <c:pt idx="8465">
                  <c:v>141.0833333333334</c:v>
                </c:pt>
                <c:pt idx="8466">
                  <c:v>141.1</c:v>
                </c:pt>
                <c:pt idx="8467">
                  <c:v>141.11666666666659</c:v>
                </c:pt>
                <c:pt idx="8468">
                  <c:v>141.13333333333338</c:v>
                </c:pt>
                <c:pt idx="8469">
                  <c:v>141.15</c:v>
                </c:pt>
                <c:pt idx="8470">
                  <c:v>141.1666666666666</c:v>
                </c:pt>
                <c:pt idx="8471">
                  <c:v>141.18333333333339</c:v>
                </c:pt>
                <c:pt idx="8472">
                  <c:v>141.19999999999999</c:v>
                </c:pt>
                <c:pt idx="8473">
                  <c:v>141.21666666666655</c:v>
                </c:pt>
                <c:pt idx="8474">
                  <c:v>141.23333333333338</c:v>
                </c:pt>
                <c:pt idx="8475">
                  <c:v>141.25</c:v>
                </c:pt>
                <c:pt idx="8476">
                  <c:v>141.26666666666662</c:v>
                </c:pt>
                <c:pt idx="8477">
                  <c:v>141.28333333333339</c:v>
                </c:pt>
                <c:pt idx="8478">
                  <c:v>141.30000000000001</c:v>
                </c:pt>
                <c:pt idx="8479">
                  <c:v>141.31666666666661</c:v>
                </c:pt>
                <c:pt idx="8480">
                  <c:v>141.3333333333334</c:v>
                </c:pt>
                <c:pt idx="8481">
                  <c:v>141.35000000000005</c:v>
                </c:pt>
                <c:pt idx="8482">
                  <c:v>141.36666666666665</c:v>
                </c:pt>
                <c:pt idx="8483">
                  <c:v>141.38333333333344</c:v>
                </c:pt>
                <c:pt idx="8484">
                  <c:v>141.4</c:v>
                </c:pt>
                <c:pt idx="8485">
                  <c:v>141.4166666666666</c:v>
                </c:pt>
                <c:pt idx="8486">
                  <c:v>141.43333333333339</c:v>
                </c:pt>
                <c:pt idx="8487">
                  <c:v>141.44999999999999</c:v>
                </c:pt>
                <c:pt idx="8488">
                  <c:v>141.46666666666661</c:v>
                </c:pt>
                <c:pt idx="8489">
                  <c:v>141.48333333333343</c:v>
                </c:pt>
                <c:pt idx="8490">
                  <c:v>141.5</c:v>
                </c:pt>
                <c:pt idx="8491">
                  <c:v>141.51666666666662</c:v>
                </c:pt>
                <c:pt idx="8492">
                  <c:v>141.53333333333339</c:v>
                </c:pt>
                <c:pt idx="8493">
                  <c:v>141.55000000000001</c:v>
                </c:pt>
                <c:pt idx="8494">
                  <c:v>141.56666666666661</c:v>
                </c:pt>
                <c:pt idx="8495">
                  <c:v>141.5833333333334</c:v>
                </c:pt>
                <c:pt idx="8496">
                  <c:v>141.6</c:v>
                </c:pt>
                <c:pt idx="8497">
                  <c:v>141.61666666666659</c:v>
                </c:pt>
                <c:pt idx="8498">
                  <c:v>141.63333333333338</c:v>
                </c:pt>
                <c:pt idx="8499">
                  <c:v>141.65</c:v>
                </c:pt>
                <c:pt idx="8500">
                  <c:v>141.6666666666666</c:v>
                </c:pt>
                <c:pt idx="8501">
                  <c:v>141.68333333333339</c:v>
                </c:pt>
                <c:pt idx="8502">
                  <c:v>141.69999999999999</c:v>
                </c:pt>
                <c:pt idx="8503">
                  <c:v>141.71666666666655</c:v>
                </c:pt>
                <c:pt idx="8504">
                  <c:v>141.73333333333338</c:v>
                </c:pt>
                <c:pt idx="8505">
                  <c:v>141.75</c:v>
                </c:pt>
                <c:pt idx="8506">
                  <c:v>141.76666666666662</c:v>
                </c:pt>
                <c:pt idx="8507">
                  <c:v>141.78333333333339</c:v>
                </c:pt>
                <c:pt idx="8508">
                  <c:v>141.80000000000001</c:v>
                </c:pt>
                <c:pt idx="8509">
                  <c:v>141.81666666666661</c:v>
                </c:pt>
                <c:pt idx="8510">
                  <c:v>141.8333333333334</c:v>
                </c:pt>
                <c:pt idx="8511">
                  <c:v>141.85000000000005</c:v>
                </c:pt>
                <c:pt idx="8512">
                  <c:v>141.86666666666665</c:v>
                </c:pt>
                <c:pt idx="8513">
                  <c:v>141.88333333333344</c:v>
                </c:pt>
                <c:pt idx="8514">
                  <c:v>141.9</c:v>
                </c:pt>
                <c:pt idx="8515">
                  <c:v>141.9166666666666</c:v>
                </c:pt>
                <c:pt idx="8516">
                  <c:v>141.93333333333339</c:v>
                </c:pt>
                <c:pt idx="8517">
                  <c:v>141.94999999999999</c:v>
                </c:pt>
                <c:pt idx="8518">
                  <c:v>141.96666666666661</c:v>
                </c:pt>
                <c:pt idx="8519">
                  <c:v>141.98333333333343</c:v>
                </c:pt>
                <c:pt idx="8520">
                  <c:v>142</c:v>
                </c:pt>
                <c:pt idx="8521">
                  <c:v>142.01666666666662</c:v>
                </c:pt>
                <c:pt idx="8522">
                  <c:v>142.03333333333339</c:v>
                </c:pt>
                <c:pt idx="8523">
                  <c:v>142.05000000000001</c:v>
                </c:pt>
                <c:pt idx="8524">
                  <c:v>142.06666666666661</c:v>
                </c:pt>
                <c:pt idx="8525">
                  <c:v>142.0833333333334</c:v>
                </c:pt>
                <c:pt idx="8526">
                  <c:v>142.1</c:v>
                </c:pt>
                <c:pt idx="8527">
                  <c:v>142.11666666666659</c:v>
                </c:pt>
                <c:pt idx="8528">
                  <c:v>142.13333333333338</c:v>
                </c:pt>
                <c:pt idx="8529">
                  <c:v>142.15</c:v>
                </c:pt>
                <c:pt idx="8530">
                  <c:v>142.1666666666666</c:v>
                </c:pt>
                <c:pt idx="8531">
                  <c:v>142.18333333333339</c:v>
                </c:pt>
                <c:pt idx="8532">
                  <c:v>142.19999999999999</c:v>
                </c:pt>
                <c:pt idx="8533">
                  <c:v>142.21666666666655</c:v>
                </c:pt>
                <c:pt idx="8534">
                  <c:v>142.23333333333338</c:v>
                </c:pt>
                <c:pt idx="8535">
                  <c:v>142.25</c:v>
                </c:pt>
                <c:pt idx="8536">
                  <c:v>142.26666666666662</c:v>
                </c:pt>
                <c:pt idx="8537">
                  <c:v>142.28333333333339</c:v>
                </c:pt>
                <c:pt idx="8538">
                  <c:v>142.30000000000001</c:v>
                </c:pt>
                <c:pt idx="8539">
                  <c:v>142.31666666666661</c:v>
                </c:pt>
                <c:pt idx="8540">
                  <c:v>142.3333333333334</c:v>
                </c:pt>
                <c:pt idx="8541">
                  <c:v>142.35000000000005</c:v>
                </c:pt>
                <c:pt idx="8542">
                  <c:v>142.36666666666665</c:v>
                </c:pt>
                <c:pt idx="8543">
                  <c:v>142.38333333333344</c:v>
                </c:pt>
                <c:pt idx="8544">
                  <c:v>142.4</c:v>
                </c:pt>
                <c:pt idx="8545">
                  <c:v>142.4166666666666</c:v>
                </c:pt>
                <c:pt idx="8546">
                  <c:v>142.43333333333339</c:v>
                </c:pt>
                <c:pt idx="8547">
                  <c:v>142.44999999999999</c:v>
                </c:pt>
                <c:pt idx="8548">
                  <c:v>142.46666666666661</c:v>
                </c:pt>
                <c:pt idx="8549">
                  <c:v>142.48333333333343</c:v>
                </c:pt>
                <c:pt idx="8550">
                  <c:v>142.5</c:v>
                </c:pt>
                <c:pt idx="8551">
                  <c:v>142.51666666666662</c:v>
                </c:pt>
                <c:pt idx="8552">
                  <c:v>142.53333333333339</c:v>
                </c:pt>
                <c:pt idx="8553">
                  <c:v>142.55000000000001</c:v>
                </c:pt>
                <c:pt idx="8554">
                  <c:v>142.56666666666661</c:v>
                </c:pt>
                <c:pt idx="8555">
                  <c:v>142.5833333333334</c:v>
                </c:pt>
                <c:pt idx="8556">
                  <c:v>142.6</c:v>
                </c:pt>
                <c:pt idx="8557">
                  <c:v>142.61666666666659</c:v>
                </c:pt>
                <c:pt idx="8558">
                  <c:v>142.63333333333338</c:v>
                </c:pt>
                <c:pt idx="8559">
                  <c:v>142.65</c:v>
                </c:pt>
                <c:pt idx="8560">
                  <c:v>142.6666666666666</c:v>
                </c:pt>
                <c:pt idx="8561">
                  <c:v>142.68333333333339</c:v>
                </c:pt>
                <c:pt idx="8562">
                  <c:v>142.69999999999999</c:v>
                </c:pt>
                <c:pt idx="8563">
                  <c:v>142.71666666666655</c:v>
                </c:pt>
                <c:pt idx="8564">
                  <c:v>142.73333333333338</c:v>
                </c:pt>
                <c:pt idx="8565">
                  <c:v>142.75</c:v>
                </c:pt>
                <c:pt idx="8566">
                  <c:v>142.76666666666662</c:v>
                </c:pt>
                <c:pt idx="8567">
                  <c:v>142.78333333333339</c:v>
                </c:pt>
                <c:pt idx="8568">
                  <c:v>142.80000000000001</c:v>
                </c:pt>
                <c:pt idx="8569">
                  <c:v>142.81666666666661</c:v>
                </c:pt>
                <c:pt idx="8570">
                  <c:v>142.8333333333334</c:v>
                </c:pt>
                <c:pt idx="8571">
                  <c:v>142.85000000000005</c:v>
                </c:pt>
                <c:pt idx="8572">
                  <c:v>142.86666666666665</c:v>
                </c:pt>
                <c:pt idx="8573">
                  <c:v>142.88333333333344</c:v>
                </c:pt>
                <c:pt idx="8574">
                  <c:v>142.9</c:v>
                </c:pt>
                <c:pt idx="8575">
                  <c:v>142.9166666666666</c:v>
                </c:pt>
                <c:pt idx="8576">
                  <c:v>142.93333333333339</c:v>
                </c:pt>
                <c:pt idx="8577">
                  <c:v>142.94999999999999</c:v>
                </c:pt>
                <c:pt idx="8578">
                  <c:v>142.96666666666661</c:v>
                </c:pt>
                <c:pt idx="8579">
                  <c:v>142.98333333333343</c:v>
                </c:pt>
                <c:pt idx="8580">
                  <c:v>143</c:v>
                </c:pt>
                <c:pt idx="8581">
                  <c:v>143.01666666666662</c:v>
                </c:pt>
                <c:pt idx="8582">
                  <c:v>143.03333333333339</c:v>
                </c:pt>
                <c:pt idx="8583">
                  <c:v>143.05000000000001</c:v>
                </c:pt>
                <c:pt idx="8584">
                  <c:v>143.06666666666661</c:v>
                </c:pt>
                <c:pt idx="8585">
                  <c:v>143.0833333333334</c:v>
                </c:pt>
                <c:pt idx="8586">
                  <c:v>143.1</c:v>
                </c:pt>
                <c:pt idx="8587">
                  <c:v>143.11666666666659</c:v>
                </c:pt>
                <c:pt idx="8588">
                  <c:v>143.13333333333338</c:v>
                </c:pt>
                <c:pt idx="8589">
                  <c:v>143.15</c:v>
                </c:pt>
                <c:pt idx="8590">
                  <c:v>143.1666666666666</c:v>
                </c:pt>
                <c:pt idx="8591">
                  <c:v>143.18333333333339</c:v>
                </c:pt>
                <c:pt idx="8592">
                  <c:v>143.19999999999999</c:v>
                </c:pt>
                <c:pt idx="8593">
                  <c:v>143.21666666666655</c:v>
                </c:pt>
                <c:pt idx="8594">
                  <c:v>143.23333333333338</c:v>
                </c:pt>
                <c:pt idx="8595">
                  <c:v>143.25</c:v>
                </c:pt>
                <c:pt idx="8596">
                  <c:v>143.26666666666662</c:v>
                </c:pt>
                <c:pt idx="8597">
                  <c:v>143.28333333333339</c:v>
                </c:pt>
                <c:pt idx="8598">
                  <c:v>143.30000000000001</c:v>
                </c:pt>
                <c:pt idx="8599">
                  <c:v>143.31666666666661</c:v>
                </c:pt>
                <c:pt idx="8600">
                  <c:v>143.3333333333334</c:v>
                </c:pt>
                <c:pt idx="8601">
                  <c:v>143.35000000000005</c:v>
                </c:pt>
                <c:pt idx="8602">
                  <c:v>143.36666666666665</c:v>
                </c:pt>
                <c:pt idx="8603">
                  <c:v>143.38333333333344</c:v>
                </c:pt>
                <c:pt idx="8604">
                  <c:v>143.4</c:v>
                </c:pt>
                <c:pt idx="8605">
                  <c:v>143.4166666666666</c:v>
                </c:pt>
                <c:pt idx="8606">
                  <c:v>143.43333333333339</c:v>
                </c:pt>
                <c:pt idx="8607">
                  <c:v>143.44999999999999</c:v>
                </c:pt>
                <c:pt idx="8608">
                  <c:v>143.46666666666661</c:v>
                </c:pt>
                <c:pt idx="8609">
                  <c:v>143.48333333333343</c:v>
                </c:pt>
                <c:pt idx="8610">
                  <c:v>143.5</c:v>
                </c:pt>
                <c:pt idx="8611">
                  <c:v>143.51666666666662</c:v>
                </c:pt>
                <c:pt idx="8612">
                  <c:v>143.53333333333339</c:v>
                </c:pt>
                <c:pt idx="8613">
                  <c:v>143.55000000000001</c:v>
                </c:pt>
                <c:pt idx="8614">
                  <c:v>143.56666666666661</c:v>
                </c:pt>
                <c:pt idx="8615">
                  <c:v>143.5833333333334</c:v>
                </c:pt>
                <c:pt idx="8616">
                  <c:v>143.6</c:v>
                </c:pt>
                <c:pt idx="8617">
                  <c:v>143.61666666666659</c:v>
                </c:pt>
                <c:pt idx="8618">
                  <c:v>143.63333333333338</c:v>
                </c:pt>
                <c:pt idx="8619">
                  <c:v>143.65</c:v>
                </c:pt>
                <c:pt idx="8620">
                  <c:v>143.6666666666666</c:v>
                </c:pt>
                <c:pt idx="8621">
                  <c:v>143.68333333333339</c:v>
                </c:pt>
                <c:pt idx="8622">
                  <c:v>143.69999999999999</c:v>
                </c:pt>
                <c:pt idx="8623">
                  <c:v>143.71666666666655</c:v>
                </c:pt>
                <c:pt idx="8624">
                  <c:v>143.73333333333338</c:v>
                </c:pt>
                <c:pt idx="8625">
                  <c:v>143.75</c:v>
                </c:pt>
                <c:pt idx="8626">
                  <c:v>143.76666666666662</c:v>
                </c:pt>
                <c:pt idx="8627">
                  <c:v>143.78333333333339</c:v>
                </c:pt>
                <c:pt idx="8628">
                  <c:v>143.80000000000001</c:v>
                </c:pt>
                <c:pt idx="8629">
                  <c:v>143.81666666666661</c:v>
                </c:pt>
                <c:pt idx="8630">
                  <c:v>143.8333333333334</c:v>
                </c:pt>
                <c:pt idx="8631">
                  <c:v>143.85000000000005</c:v>
                </c:pt>
                <c:pt idx="8632">
                  <c:v>143.86666666666665</c:v>
                </c:pt>
                <c:pt idx="8633">
                  <c:v>143.88333333333344</c:v>
                </c:pt>
                <c:pt idx="8634">
                  <c:v>143.9</c:v>
                </c:pt>
                <c:pt idx="8635">
                  <c:v>143.9166666666666</c:v>
                </c:pt>
                <c:pt idx="8636">
                  <c:v>143.93333333333339</c:v>
                </c:pt>
                <c:pt idx="8637">
                  <c:v>143.94999999999999</c:v>
                </c:pt>
                <c:pt idx="8638">
                  <c:v>143.96666666666661</c:v>
                </c:pt>
                <c:pt idx="8639">
                  <c:v>143.98333333333343</c:v>
                </c:pt>
                <c:pt idx="8640">
                  <c:v>144</c:v>
                </c:pt>
                <c:pt idx="8641">
                  <c:v>144.01666666666662</c:v>
                </c:pt>
                <c:pt idx="8642">
                  <c:v>144.03333333333339</c:v>
                </c:pt>
                <c:pt idx="8643">
                  <c:v>144.05000000000001</c:v>
                </c:pt>
                <c:pt idx="8644">
                  <c:v>144.06666666666661</c:v>
                </c:pt>
                <c:pt idx="8645">
                  <c:v>144.0833333333334</c:v>
                </c:pt>
                <c:pt idx="8646">
                  <c:v>144.1</c:v>
                </c:pt>
                <c:pt idx="8647">
                  <c:v>144.11666666666659</c:v>
                </c:pt>
                <c:pt idx="8648">
                  <c:v>144.13333333333338</c:v>
                </c:pt>
                <c:pt idx="8649">
                  <c:v>144.15</c:v>
                </c:pt>
                <c:pt idx="8650">
                  <c:v>144.1666666666666</c:v>
                </c:pt>
                <c:pt idx="8651">
                  <c:v>144.18333333333339</c:v>
                </c:pt>
                <c:pt idx="8652">
                  <c:v>144.19999999999999</c:v>
                </c:pt>
                <c:pt idx="8653">
                  <c:v>144.21666666666655</c:v>
                </c:pt>
                <c:pt idx="8654">
                  <c:v>144.23333333333338</c:v>
                </c:pt>
                <c:pt idx="8655">
                  <c:v>144.25</c:v>
                </c:pt>
                <c:pt idx="8656">
                  <c:v>144.26666666666662</c:v>
                </c:pt>
                <c:pt idx="8657">
                  <c:v>144.28333333333339</c:v>
                </c:pt>
                <c:pt idx="8658">
                  <c:v>144.30000000000001</c:v>
                </c:pt>
                <c:pt idx="8659">
                  <c:v>144.31666666666661</c:v>
                </c:pt>
                <c:pt idx="8660">
                  <c:v>144.3333333333334</c:v>
                </c:pt>
                <c:pt idx="8661">
                  <c:v>144.35000000000005</c:v>
                </c:pt>
                <c:pt idx="8662">
                  <c:v>144.36666666666665</c:v>
                </c:pt>
                <c:pt idx="8663">
                  <c:v>144.38333333333344</c:v>
                </c:pt>
                <c:pt idx="8664">
                  <c:v>144.4</c:v>
                </c:pt>
                <c:pt idx="8665">
                  <c:v>144.4166666666666</c:v>
                </c:pt>
                <c:pt idx="8666">
                  <c:v>144.43333333333339</c:v>
                </c:pt>
                <c:pt idx="8667">
                  <c:v>144.44999999999999</c:v>
                </c:pt>
                <c:pt idx="8668">
                  <c:v>144.46666666666661</c:v>
                </c:pt>
                <c:pt idx="8669">
                  <c:v>144.48333333333343</c:v>
                </c:pt>
                <c:pt idx="8670">
                  <c:v>144.5</c:v>
                </c:pt>
                <c:pt idx="8671">
                  <c:v>144.51666666666662</c:v>
                </c:pt>
                <c:pt idx="8672">
                  <c:v>144.53333333333339</c:v>
                </c:pt>
                <c:pt idx="8673">
                  <c:v>144.55000000000001</c:v>
                </c:pt>
                <c:pt idx="8674">
                  <c:v>144.56666666666661</c:v>
                </c:pt>
                <c:pt idx="8675">
                  <c:v>144.5833333333334</c:v>
                </c:pt>
                <c:pt idx="8676">
                  <c:v>144.6</c:v>
                </c:pt>
                <c:pt idx="8677">
                  <c:v>144.61666666666659</c:v>
                </c:pt>
                <c:pt idx="8678">
                  <c:v>144.63333333333338</c:v>
                </c:pt>
                <c:pt idx="8679">
                  <c:v>144.65</c:v>
                </c:pt>
                <c:pt idx="8680">
                  <c:v>144.6666666666666</c:v>
                </c:pt>
                <c:pt idx="8681">
                  <c:v>144.68333333333339</c:v>
                </c:pt>
                <c:pt idx="8682">
                  <c:v>144.69999999999999</c:v>
                </c:pt>
                <c:pt idx="8683">
                  <c:v>144.71666666666655</c:v>
                </c:pt>
                <c:pt idx="8684">
                  <c:v>144.73333333333338</c:v>
                </c:pt>
                <c:pt idx="8685">
                  <c:v>144.75</c:v>
                </c:pt>
                <c:pt idx="8686">
                  <c:v>144.76666666666662</c:v>
                </c:pt>
                <c:pt idx="8687">
                  <c:v>144.78333333333339</c:v>
                </c:pt>
                <c:pt idx="8688">
                  <c:v>144.80000000000001</c:v>
                </c:pt>
                <c:pt idx="8689">
                  <c:v>144.81666666666661</c:v>
                </c:pt>
                <c:pt idx="8690">
                  <c:v>144.8333333333334</c:v>
                </c:pt>
                <c:pt idx="8691">
                  <c:v>144.85000000000005</c:v>
                </c:pt>
                <c:pt idx="8692">
                  <c:v>144.86666666666665</c:v>
                </c:pt>
                <c:pt idx="8693">
                  <c:v>144.88333333333344</c:v>
                </c:pt>
                <c:pt idx="8694">
                  <c:v>144.9</c:v>
                </c:pt>
                <c:pt idx="8695">
                  <c:v>144.9166666666666</c:v>
                </c:pt>
                <c:pt idx="8696">
                  <c:v>144.93333333333339</c:v>
                </c:pt>
                <c:pt idx="8697">
                  <c:v>144.94999999999999</c:v>
                </c:pt>
                <c:pt idx="8698">
                  <c:v>144.96666666666661</c:v>
                </c:pt>
                <c:pt idx="8699">
                  <c:v>144.98333333333343</c:v>
                </c:pt>
                <c:pt idx="8700">
                  <c:v>145</c:v>
                </c:pt>
                <c:pt idx="8701">
                  <c:v>145.01666666666662</c:v>
                </c:pt>
                <c:pt idx="8702">
                  <c:v>145.03333333333339</c:v>
                </c:pt>
                <c:pt idx="8703">
                  <c:v>145.05000000000001</c:v>
                </c:pt>
                <c:pt idx="8704">
                  <c:v>145.06666666666661</c:v>
                </c:pt>
                <c:pt idx="8705">
                  <c:v>145.0833333333334</c:v>
                </c:pt>
                <c:pt idx="8706">
                  <c:v>145.1</c:v>
                </c:pt>
                <c:pt idx="8707">
                  <c:v>145.11666666666659</c:v>
                </c:pt>
                <c:pt idx="8708">
                  <c:v>145.13333333333338</c:v>
                </c:pt>
                <c:pt idx="8709">
                  <c:v>145.15</c:v>
                </c:pt>
                <c:pt idx="8710">
                  <c:v>145.1666666666666</c:v>
                </c:pt>
                <c:pt idx="8711">
                  <c:v>145.18333333333339</c:v>
                </c:pt>
                <c:pt idx="8712">
                  <c:v>145.19999999999999</c:v>
                </c:pt>
                <c:pt idx="8713">
                  <c:v>145.21666666666655</c:v>
                </c:pt>
                <c:pt idx="8714">
                  <c:v>145.23333333333338</c:v>
                </c:pt>
                <c:pt idx="8715">
                  <c:v>145.25</c:v>
                </c:pt>
                <c:pt idx="8716">
                  <c:v>145.26666666666662</c:v>
                </c:pt>
                <c:pt idx="8717">
                  <c:v>145.28333333333339</c:v>
                </c:pt>
                <c:pt idx="8718">
                  <c:v>145.30000000000001</c:v>
                </c:pt>
                <c:pt idx="8719">
                  <c:v>145.31666666666661</c:v>
                </c:pt>
                <c:pt idx="8720">
                  <c:v>145.3333333333334</c:v>
                </c:pt>
                <c:pt idx="8721">
                  <c:v>145.35000000000005</c:v>
                </c:pt>
                <c:pt idx="8722">
                  <c:v>145.36666666666665</c:v>
                </c:pt>
                <c:pt idx="8723">
                  <c:v>145.38333333333344</c:v>
                </c:pt>
                <c:pt idx="8724">
                  <c:v>145.4</c:v>
                </c:pt>
                <c:pt idx="8725">
                  <c:v>145.4166666666666</c:v>
                </c:pt>
                <c:pt idx="8726">
                  <c:v>145.43333333333339</c:v>
                </c:pt>
                <c:pt idx="8727">
                  <c:v>145.44999999999999</c:v>
                </c:pt>
                <c:pt idx="8728">
                  <c:v>145.46666666666661</c:v>
                </c:pt>
                <c:pt idx="8729">
                  <c:v>145.48333333333343</c:v>
                </c:pt>
                <c:pt idx="8730">
                  <c:v>145.5</c:v>
                </c:pt>
                <c:pt idx="8731">
                  <c:v>145.51666666666662</c:v>
                </c:pt>
                <c:pt idx="8732">
                  <c:v>145.53333333333339</c:v>
                </c:pt>
                <c:pt idx="8733">
                  <c:v>145.55000000000001</c:v>
                </c:pt>
                <c:pt idx="8734">
                  <c:v>145.56666666666661</c:v>
                </c:pt>
                <c:pt idx="8735">
                  <c:v>145.5833333333334</c:v>
                </c:pt>
                <c:pt idx="8736">
                  <c:v>145.6</c:v>
                </c:pt>
                <c:pt idx="8737">
                  <c:v>145.61666666666659</c:v>
                </c:pt>
                <c:pt idx="8738">
                  <c:v>145.63333333333338</c:v>
                </c:pt>
                <c:pt idx="8739">
                  <c:v>145.65</c:v>
                </c:pt>
                <c:pt idx="8740">
                  <c:v>145.6666666666666</c:v>
                </c:pt>
                <c:pt idx="8741">
                  <c:v>145.68333333333339</c:v>
                </c:pt>
                <c:pt idx="8742">
                  <c:v>145.69999999999999</c:v>
                </c:pt>
                <c:pt idx="8743">
                  <c:v>145.71666666666655</c:v>
                </c:pt>
                <c:pt idx="8744">
                  <c:v>145.73333333333338</c:v>
                </c:pt>
                <c:pt idx="8745">
                  <c:v>145.75</c:v>
                </c:pt>
                <c:pt idx="8746">
                  <c:v>145.76666666666662</c:v>
                </c:pt>
                <c:pt idx="8747">
                  <c:v>145.78333333333339</c:v>
                </c:pt>
                <c:pt idx="8748">
                  <c:v>145.80000000000001</c:v>
                </c:pt>
                <c:pt idx="8749">
                  <c:v>145.81666666666661</c:v>
                </c:pt>
                <c:pt idx="8750">
                  <c:v>145.8333333333334</c:v>
                </c:pt>
                <c:pt idx="8751">
                  <c:v>145.85000000000005</c:v>
                </c:pt>
                <c:pt idx="8752">
                  <c:v>145.86666666666665</c:v>
                </c:pt>
                <c:pt idx="8753">
                  <c:v>145.88333333333344</c:v>
                </c:pt>
                <c:pt idx="8754">
                  <c:v>145.9</c:v>
                </c:pt>
                <c:pt idx="8755">
                  <c:v>145.9166666666666</c:v>
                </c:pt>
                <c:pt idx="8756">
                  <c:v>145.93333333333339</c:v>
                </c:pt>
                <c:pt idx="8757">
                  <c:v>145.94999999999999</c:v>
                </c:pt>
                <c:pt idx="8758">
                  <c:v>145.96666666666661</c:v>
                </c:pt>
                <c:pt idx="8759">
                  <c:v>145.98333333333343</c:v>
                </c:pt>
                <c:pt idx="8760">
                  <c:v>146</c:v>
                </c:pt>
                <c:pt idx="8761">
                  <c:v>146.01666666666662</c:v>
                </c:pt>
                <c:pt idx="8762">
                  <c:v>146.03333333333339</c:v>
                </c:pt>
                <c:pt idx="8763">
                  <c:v>146.05000000000001</c:v>
                </c:pt>
                <c:pt idx="8764">
                  <c:v>146.06666666666661</c:v>
                </c:pt>
                <c:pt idx="8765">
                  <c:v>146.0833333333334</c:v>
                </c:pt>
                <c:pt idx="8766">
                  <c:v>146.1</c:v>
                </c:pt>
                <c:pt idx="8767">
                  <c:v>146.11666666666659</c:v>
                </c:pt>
                <c:pt idx="8768">
                  <c:v>146.13333333333338</c:v>
                </c:pt>
                <c:pt idx="8769">
                  <c:v>146.15</c:v>
                </c:pt>
                <c:pt idx="8770">
                  <c:v>146.1666666666666</c:v>
                </c:pt>
                <c:pt idx="8771">
                  <c:v>146.18333333333339</c:v>
                </c:pt>
                <c:pt idx="8772">
                  <c:v>146.19999999999999</c:v>
                </c:pt>
                <c:pt idx="8773">
                  <c:v>146.21666666666655</c:v>
                </c:pt>
                <c:pt idx="8774">
                  <c:v>146.23333333333338</c:v>
                </c:pt>
                <c:pt idx="8775">
                  <c:v>146.25</c:v>
                </c:pt>
                <c:pt idx="8776">
                  <c:v>146.26666666666662</c:v>
                </c:pt>
                <c:pt idx="8777">
                  <c:v>146.28333333333339</c:v>
                </c:pt>
                <c:pt idx="8778">
                  <c:v>146.30000000000001</c:v>
                </c:pt>
                <c:pt idx="8779">
                  <c:v>146.31666666666661</c:v>
                </c:pt>
                <c:pt idx="8780">
                  <c:v>146.3333333333334</c:v>
                </c:pt>
                <c:pt idx="8781">
                  <c:v>146.35000000000005</c:v>
                </c:pt>
                <c:pt idx="8782">
                  <c:v>146.36666666666665</c:v>
                </c:pt>
                <c:pt idx="8783">
                  <c:v>146.38333333333344</c:v>
                </c:pt>
                <c:pt idx="8784">
                  <c:v>146.4</c:v>
                </c:pt>
                <c:pt idx="8785">
                  <c:v>146.4166666666666</c:v>
                </c:pt>
                <c:pt idx="8786">
                  <c:v>146.43333333333339</c:v>
                </c:pt>
                <c:pt idx="8787">
                  <c:v>146.44999999999999</c:v>
                </c:pt>
                <c:pt idx="8788">
                  <c:v>146.46666666666661</c:v>
                </c:pt>
                <c:pt idx="8789">
                  <c:v>146.48333333333343</c:v>
                </c:pt>
                <c:pt idx="8790">
                  <c:v>146.5</c:v>
                </c:pt>
                <c:pt idx="8791">
                  <c:v>146.51666666666662</c:v>
                </c:pt>
                <c:pt idx="8792">
                  <c:v>146.53333333333339</c:v>
                </c:pt>
                <c:pt idx="8793">
                  <c:v>146.55000000000001</c:v>
                </c:pt>
                <c:pt idx="8794">
                  <c:v>146.56666666666661</c:v>
                </c:pt>
                <c:pt idx="8795">
                  <c:v>146.5833333333334</c:v>
                </c:pt>
                <c:pt idx="8796">
                  <c:v>146.6</c:v>
                </c:pt>
                <c:pt idx="8797">
                  <c:v>146.61666666666659</c:v>
                </c:pt>
                <c:pt idx="8798">
                  <c:v>146.63333333333338</c:v>
                </c:pt>
                <c:pt idx="8799">
                  <c:v>146.65</c:v>
                </c:pt>
                <c:pt idx="8800">
                  <c:v>146.6666666666666</c:v>
                </c:pt>
                <c:pt idx="8801">
                  <c:v>146.68333333333339</c:v>
                </c:pt>
                <c:pt idx="8802">
                  <c:v>146.69999999999999</c:v>
                </c:pt>
                <c:pt idx="8803">
                  <c:v>146.71666666666655</c:v>
                </c:pt>
                <c:pt idx="8804">
                  <c:v>146.73333333333338</c:v>
                </c:pt>
                <c:pt idx="8805">
                  <c:v>146.75</c:v>
                </c:pt>
                <c:pt idx="8806">
                  <c:v>146.76666666666662</c:v>
                </c:pt>
                <c:pt idx="8807">
                  <c:v>146.78333333333339</c:v>
                </c:pt>
                <c:pt idx="8808">
                  <c:v>146.80000000000001</c:v>
                </c:pt>
                <c:pt idx="8809">
                  <c:v>146.81666666666661</c:v>
                </c:pt>
                <c:pt idx="8810">
                  <c:v>146.8333333333334</c:v>
                </c:pt>
                <c:pt idx="8811">
                  <c:v>146.85000000000005</c:v>
                </c:pt>
                <c:pt idx="8812">
                  <c:v>146.86666666666665</c:v>
                </c:pt>
                <c:pt idx="8813">
                  <c:v>146.88333333333344</c:v>
                </c:pt>
                <c:pt idx="8814">
                  <c:v>146.9</c:v>
                </c:pt>
                <c:pt idx="8815">
                  <c:v>146.9166666666666</c:v>
                </c:pt>
                <c:pt idx="8816">
                  <c:v>146.93333333333339</c:v>
                </c:pt>
                <c:pt idx="8817">
                  <c:v>146.94999999999999</c:v>
                </c:pt>
                <c:pt idx="8818">
                  <c:v>146.96666666666661</c:v>
                </c:pt>
                <c:pt idx="8819">
                  <c:v>146.98333333333343</c:v>
                </c:pt>
                <c:pt idx="8820">
                  <c:v>147</c:v>
                </c:pt>
                <c:pt idx="8821">
                  <c:v>147.01666666666662</c:v>
                </c:pt>
                <c:pt idx="8822">
                  <c:v>147.03333333333339</c:v>
                </c:pt>
                <c:pt idx="8823">
                  <c:v>147.05000000000001</c:v>
                </c:pt>
                <c:pt idx="8824">
                  <c:v>147.06666666666661</c:v>
                </c:pt>
                <c:pt idx="8825">
                  <c:v>147.0833333333334</c:v>
                </c:pt>
                <c:pt idx="8826">
                  <c:v>147.1</c:v>
                </c:pt>
                <c:pt idx="8827">
                  <c:v>147.11666666666659</c:v>
                </c:pt>
                <c:pt idx="8828">
                  <c:v>147.13333333333338</c:v>
                </c:pt>
                <c:pt idx="8829">
                  <c:v>147.15</c:v>
                </c:pt>
                <c:pt idx="8830">
                  <c:v>147.1666666666666</c:v>
                </c:pt>
                <c:pt idx="8831">
                  <c:v>147.18333333333339</c:v>
                </c:pt>
                <c:pt idx="8832">
                  <c:v>147.19999999999999</c:v>
                </c:pt>
                <c:pt idx="8833">
                  <c:v>147.21666666666655</c:v>
                </c:pt>
                <c:pt idx="8834">
                  <c:v>147.23333333333338</c:v>
                </c:pt>
                <c:pt idx="8835">
                  <c:v>147.25</c:v>
                </c:pt>
                <c:pt idx="8836">
                  <c:v>147.26666666666662</c:v>
                </c:pt>
                <c:pt idx="8837">
                  <c:v>147.28333333333339</c:v>
                </c:pt>
                <c:pt idx="8838">
                  <c:v>147.30000000000001</c:v>
                </c:pt>
                <c:pt idx="8839">
                  <c:v>147.31666666666661</c:v>
                </c:pt>
                <c:pt idx="8840">
                  <c:v>147.3333333333334</c:v>
                </c:pt>
                <c:pt idx="8841">
                  <c:v>147.35000000000005</c:v>
                </c:pt>
                <c:pt idx="8842">
                  <c:v>147.36666666666665</c:v>
                </c:pt>
                <c:pt idx="8843">
                  <c:v>147.38333333333344</c:v>
                </c:pt>
                <c:pt idx="8844">
                  <c:v>147.4</c:v>
                </c:pt>
                <c:pt idx="8845">
                  <c:v>147.4166666666666</c:v>
                </c:pt>
                <c:pt idx="8846">
                  <c:v>147.43333333333339</c:v>
                </c:pt>
                <c:pt idx="8847">
                  <c:v>147.44999999999999</c:v>
                </c:pt>
                <c:pt idx="8848">
                  <c:v>147.46666666666661</c:v>
                </c:pt>
                <c:pt idx="8849">
                  <c:v>147.48333333333343</c:v>
                </c:pt>
                <c:pt idx="8850">
                  <c:v>147.5</c:v>
                </c:pt>
                <c:pt idx="8851">
                  <c:v>147.51666666666662</c:v>
                </c:pt>
                <c:pt idx="8852">
                  <c:v>147.53333333333339</c:v>
                </c:pt>
                <c:pt idx="8853">
                  <c:v>147.55000000000001</c:v>
                </c:pt>
                <c:pt idx="8854">
                  <c:v>147.56666666666661</c:v>
                </c:pt>
                <c:pt idx="8855">
                  <c:v>147.5833333333334</c:v>
                </c:pt>
                <c:pt idx="8856">
                  <c:v>147.6</c:v>
                </c:pt>
                <c:pt idx="8857">
                  <c:v>147.61666666666659</c:v>
                </c:pt>
                <c:pt idx="8858">
                  <c:v>147.63333333333338</c:v>
                </c:pt>
                <c:pt idx="8859">
                  <c:v>147.65</c:v>
                </c:pt>
                <c:pt idx="8860">
                  <c:v>147.6666666666666</c:v>
                </c:pt>
                <c:pt idx="8861">
                  <c:v>147.68333333333339</c:v>
                </c:pt>
                <c:pt idx="8862">
                  <c:v>147.69999999999999</c:v>
                </c:pt>
                <c:pt idx="8863">
                  <c:v>147.71666666666655</c:v>
                </c:pt>
                <c:pt idx="8864">
                  <c:v>147.73333333333338</c:v>
                </c:pt>
                <c:pt idx="8865">
                  <c:v>147.75</c:v>
                </c:pt>
                <c:pt idx="8866">
                  <c:v>147.76666666666662</c:v>
                </c:pt>
                <c:pt idx="8867">
                  <c:v>147.78333333333339</c:v>
                </c:pt>
                <c:pt idx="8868">
                  <c:v>147.80000000000001</c:v>
                </c:pt>
                <c:pt idx="8869">
                  <c:v>147.81666666666661</c:v>
                </c:pt>
                <c:pt idx="8870">
                  <c:v>147.8333333333334</c:v>
                </c:pt>
                <c:pt idx="8871">
                  <c:v>147.85000000000005</c:v>
                </c:pt>
                <c:pt idx="8872">
                  <c:v>147.86666666666665</c:v>
                </c:pt>
                <c:pt idx="8873">
                  <c:v>147.88333333333344</c:v>
                </c:pt>
                <c:pt idx="8874">
                  <c:v>147.9</c:v>
                </c:pt>
                <c:pt idx="8875">
                  <c:v>147.9166666666666</c:v>
                </c:pt>
                <c:pt idx="8876">
                  <c:v>147.93333333333339</c:v>
                </c:pt>
                <c:pt idx="8877">
                  <c:v>147.94999999999999</c:v>
                </c:pt>
                <c:pt idx="8878">
                  <c:v>147.96666666666661</c:v>
                </c:pt>
                <c:pt idx="8879">
                  <c:v>147.98333333333343</c:v>
                </c:pt>
                <c:pt idx="8880">
                  <c:v>148</c:v>
                </c:pt>
                <c:pt idx="8881">
                  <c:v>148.01666666666662</c:v>
                </c:pt>
                <c:pt idx="8882">
                  <c:v>148.03333333333339</c:v>
                </c:pt>
                <c:pt idx="8883">
                  <c:v>148.05000000000001</c:v>
                </c:pt>
                <c:pt idx="8884">
                  <c:v>148.06666666666661</c:v>
                </c:pt>
                <c:pt idx="8885">
                  <c:v>148.0833333333334</c:v>
                </c:pt>
                <c:pt idx="8886">
                  <c:v>148.1</c:v>
                </c:pt>
                <c:pt idx="8887">
                  <c:v>148.11666666666659</c:v>
                </c:pt>
                <c:pt idx="8888">
                  <c:v>148.13333333333338</c:v>
                </c:pt>
                <c:pt idx="8889">
                  <c:v>148.15</c:v>
                </c:pt>
                <c:pt idx="8890">
                  <c:v>148.1666666666666</c:v>
                </c:pt>
                <c:pt idx="8891">
                  <c:v>148.18333333333339</c:v>
                </c:pt>
                <c:pt idx="8892">
                  <c:v>148.19999999999999</c:v>
                </c:pt>
                <c:pt idx="8893">
                  <c:v>148.21666666666655</c:v>
                </c:pt>
                <c:pt idx="8894">
                  <c:v>148.23333333333338</c:v>
                </c:pt>
                <c:pt idx="8895">
                  <c:v>148.25</c:v>
                </c:pt>
                <c:pt idx="8896">
                  <c:v>148.26666666666662</c:v>
                </c:pt>
                <c:pt idx="8897">
                  <c:v>148.28333333333339</c:v>
                </c:pt>
                <c:pt idx="8898">
                  <c:v>148.30000000000001</c:v>
                </c:pt>
                <c:pt idx="8899">
                  <c:v>148.31666666666661</c:v>
                </c:pt>
                <c:pt idx="8900">
                  <c:v>148.3333333333334</c:v>
                </c:pt>
                <c:pt idx="8901">
                  <c:v>148.35000000000005</c:v>
                </c:pt>
                <c:pt idx="8902">
                  <c:v>148.36666666666665</c:v>
                </c:pt>
                <c:pt idx="8903">
                  <c:v>148.38333333333344</c:v>
                </c:pt>
                <c:pt idx="8904">
                  <c:v>148.4</c:v>
                </c:pt>
                <c:pt idx="8905">
                  <c:v>148.4166666666666</c:v>
                </c:pt>
                <c:pt idx="8906">
                  <c:v>148.43333333333339</c:v>
                </c:pt>
                <c:pt idx="8907">
                  <c:v>148.44999999999999</c:v>
                </c:pt>
                <c:pt idx="8908">
                  <c:v>148.46666666666661</c:v>
                </c:pt>
                <c:pt idx="8909">
                  <c:v>148.48333333333343</c:v>
                </c:pt>
                <c:pt idx="8910">
                  <c:v>148.5</c:v>
                </c:pt>
                <c:pt idx="8911">
                  <c:v>148.51666666666662</c:v>
                </c:pt>
                <c:pt idx="8912">
                  <c:v>148.53333333333339</c:v>
                </c:pt>
                <c:pt idx="8913">
                  <c:v>148.55000000000001</c:v>
                </c:pt>
                <c:pt idx="8914">
                  <c:v>148.56666666666661</c:v>
                </c:pt>
                <c:pt idx="8915">
                  <c:v>148.5833333333334</c:v>
                </c:pt>
                <c:pt idx="8916">
                  <c:v>148.6</c:v>
                </c:pt>
                <c:pt idx="8917">
                  <c:v>148.61666666666659</c:v>
                </c:pt>
                <c:pt idx="8918">
                  <c:v>148.63333333333338</c:v>
                </c:pt>
                <c:pt idx="8919">
                  <c:v>148.65</c:v>
                </c:pt>
                <c:pt idx="8920">
                  <c:v>148.6666666666666</c:v>
                </c:pt>
                <c:pt idx="8921">
                  <c:v>148.68333333333339</c:v>
                </c:pt>
                <c:pt idx="8922">
                  <c:v>148.69999999999999</c:v>
                </c:pt>
                <c:pt idx="8923">
                  <c:v>148.71666666666655</c:v>
                </c:pt>
                <c:pt idx="8924">
                  <c:v>148.73333333333338</c:v>
                </c:pt>
                <c:pt idx="8925">
                  <c:v>148.75</c:v>
                </c:pt>
                <c:pt idx="8926">
                  <c:v>148.76666666666662</c:v>
                </c:pt>
                <c:pt idx="8927">
                  <c:v>148.78333333333339</c:v>
                </c:pt>
                <c:pt idx="8928">
                  <c:v>148.80000000000001</c:v>
                </c:pt>
                <c:pt idx="8929">
                  <c:v>148.81666666666661</c:v>
                </c:pt>
                <c:pt idx="8930">
                  <c:v>148.8333333333334</c:v>
                </c:pt>
                <c:pt idx="8931">
                  <c:v>148.85000000000005</c:v>
                </c:pt>
                <c:pt idx="8932">
                  <c:v>148.86666666666665</c:v>
                </c:pt>
                <c:pt idx="8933">
                  <c:v>148.88333333333344</c:v>
                </c:pt>
                <c:pt idx="8934">
                  <c:v>148.9</c:v>
                </c:pt>
                <c:pt idx="8935">
                  <c:v>148.9166666666666</c:v>
                </c:pt>
                <c:pt idx="8936">
                  <c:v>148.93333333333339</c:v>
                </c:pt>
                <c:pt idx="8937">
                  <c:v>148.94999999999999</c:v>
                </c:pt>
                <c:pt idx="8938">
                  <c:v>148.96666666666661</c:v>
                </c:pt>
                <c:pt idx="8939">
                  <c:v>148.98333333333343</c:v>
                </c:pt>
                <c:pt idx="8940">
                  <c:v>149</c:v>
                </c:pt>
                <c:pt idx="8941">
                  <c:v>149.01666666666662</c:v>
                </c:pt>
                <c:pt idx="8942">
                  <c:v>149.03333333333339</c:v>
                </c:pt>
                <c:pt idx="8943">
                  <c:v>149.05000000000001</c:v>
                </c:pt>
                <c:pt idx="8944">
                  <c:v>149.06666666666661</c:v>
                </c:pt>
                <c:pt idx="8945">
                  <c:v>149.0833333333334</c:v>
                </c:pt>
                <c:pt idx="8946">
                  <c:v>149.1</c:v>
                </c:pt>
                <c:pt idx="8947">
                  <c:v>149.11666666666659</c:v>
                </c:pt>
                <c:pt idx="8948">
                  <c:v>149.13333333333338</c:v>
                </c:pt>
                <c:pt idx="8949">
                  <c:v>149.15</c:v>
                </c:pt>
                <c:pt idx="8950">
                  <c:v>149.1666666666666</c:v>
                </c:pt>
                <c:pt idx="8951">
                  <c:v>149.18333333333339</c:v>
                </c:pt>
                <c:pt idx="8952">
                  <c:v>149.19999999999999</c:v>
                </c:pt>
                <c:pt idx="8953">
                  <c:v>149.21666666666655</c:v>
                </c:pt>
                <c:pt idx="8954">
                  <c:v>149.23333333333338</c:v>
                </c:pt>
                <c:pt idx="8955">
                  <c:v>149.25</c:v>
                </c:pt>
                <c:pt idx="8956">
                  <c:v>149.26666666666662</c:v>
                </c:pt>
                <c:pt idx="8957">
                  <c:v>149.28333333333339</c:v>
                </c:pt>
                <c:pt idx="8958">
                  <c:v>149.30000000000001</c:v>
                </c:pt>
                <c:pt idx="8959">
                  <c:v>149.31666666666661</c:v>
                </c:pt>
                <c:pt idx="8960">
                  <c:v>149.3333333333334</c:v>
                </c:pt>
                <c:pt idx="8961">
                  <c:v>149.35000000000005</c:v>
                </c:pt>
                <c:pt idx="8962">
                  <c:v>149.36666666666665</c:v>
                </c:pt>
                <c:pt idx="8963">
                  <c:v>149.38333333333344</c:v>
                </c:pt>
                <c:pt idx="8964">
                  <c:v>149.4</c:v>
                </c:pt>
                <c:pt idx="8965">
                  <c:v>149.4166666666666</c:v>
                </c:pt>
                <c:pt idx="8966">
                  <c:v>149.43333333333339</c:v>
                </c:pt>
                <c:pt idx="8967">
                  <c:v>149.44999999999999</c:v>
                </c:pt>
                <c:pt idx="8968">
                  <c:v>149.46666666666661</c:v>
                </c:pt>
                <c:pt idx="8969">
                  <c:v>149.48333333333343</c:v>
                </c:pt>
                <c:pt idx="8970">
                  <c:v>149.5</c:v>
                </c:pt>
                <c:pt idx="8971">
                  <c:v>149.51666666666662</c:v>
                </c:pt>
                <c:pt idx="8972">
                  <c:v>149.53333333333339</c:v>
                </c:pt>
                <c:pt idx="8973">
                  <c:v>149.55000000000001</c:v>
                </c:pt>
                <c:pt idx="8974">
                  <c:v>149.56666666666661</c:v>
                </c:pt>
                <c:pt idx="8975">
                  <c:v>149.5833333333334</c:v>
                </c:pt>
                <c:pt idx="8976">
                  <c:v>149.6</c:v>
                </c:pt>
                <c:pt idx="8977">
                  <c:v>149.61666666666659</c:v>
                </c:pt>
                <c:pt idx="8978">
                  <c:v>149.63333333333338</c:v>
                </c:pt>
                <c:pt idx="8979">
                  <c:v>149.65</c:v>
                </c:pt>
                <c:pt idx="8980">
                  <c:v>149.6666666666666</c:v>
                </c:pt>
                <c:pt idx="8981">
                  <c:v>149.68333333333339</c:v>
                </c:pt>
                <c:pt idx="8982">
                  <c:v>149.69999999999999</c:v>
                </c:pt>
                <c:pt idx="8983">
                  <c:v>149.71666666666655</c:v>
                </c:pt>
                <c:pt idx="8984">
                  <c:v>149.73333333333338</c:v>
                </c:pt>
                <c:pt idx="8985">
                  <c:v>149.75</c:v>
                </c:pt>
                <c:pt idx="8986">
                  <c:v>149.76666666666662</c:v>
                </c:pt>
                <c:pt idx="8987">
                  <c:v>149.78333333333339</c:v>
                </c:pt>
                <c:pt idx="8988">
                  <c:v>149.80000000000001</c:v>
                </c:pt>
                <c:pt idx="8989">
                  <c:v>149.81666666666661</c:v>
                </c:pt>
                <c:pt idx="8990">
                  <c:v>149.8333333333334</c:v>
                </c:pt>
                <c:pt idx="8991">
                  <c:v>149.85000000000005</c:v>
                </c:pt>
                <c:pt idx="8992">
                  <c:v>149.86666666666665</c:v>
                </c:pt>
                <c:pt idx="8993">
                  <c:v>149.88333333333344</c:v>
                </c:pt>
                <c:pt idx="8994">
                  <c:v>149.9</c:v>
                </c:pt>
                <c:pt idx="8995">
                  <c:v>149.9166666666666</c:v>
                </c:pt>
                <c:pt idx="8996">
                  <c:v>149.93333333333339</c:v>
                </c:pt>
                <c:pt idx="8997">
                  <c:v>149.94999999999999</c:v>
                </c:pt>
                <c:pt idx="8998">
                  <c:v>149.96666666666661</c:v>
                </c:pt>
                <c:pt idx="8999">
                  <c:v>149.98333333333343</c:v>
                </c:pt>
                <c:pt idx="9000">
                  <c:v>150</c:v>
                </c:pt>
                <c:pt idx="9001">
                  <c:v>150.01666666666662</c:v>
                </c:pt>
                <c:pt idx="9002">
                  <c:v>150.03333333333339</c:v>
                </c:pt>
                <c:pt idx="9003">
                  <c:v>150.05000000000001</c:v>
                </c:pt>
                <c:pt idx="9004">
                  <c:v>150.06666666666661</c:v>
                </c:pt>
                <c:pt idx="9005">
                  <c:v>150.0833333333334</c:v>
                </c:pt>
                <c:pt idx="9006">
                  <c:v>150.1</c:v>
                </c:pt>
                <c:pt idx="9007">
                  <c:v>150.11666666666659</c:v>
                </c:pt>
                <c:pt idx="9008">
                  <c:v>150.13333333333338</c:v>
                </c:pt>
                <c:pt idx="9009">
                  <c:v>150.15</c:v>
                </c:pt>
                <c:pt idx="9010">
                  <c:v>150.1666666666666</c:v>
                </c:pt>
                <c:pt idx="9011">
                  <c:v>150.18333333333339</c:v>
                </c:pt>
                <c:pt idx="9012">
                  <c:v>150.19999999999999</c:v>
                </c:pt>
                <c:pt idx="9013">
                  <c:v>150.21666666666655</c:v>
                </c:pt>
                <c:pt idx="9014">
                  <c:v>150.23333333333338</c:v>
                </c:pt>
                <c:pt idx="9015">
                  <c:v>150.25</c:v>
                </c:pt>
                <c:pt idx="9016">
                  <c:v>150.26666666666662</c:v>
                </c:pt>
                <c:pt idx="9017">
                  <c:v>150.28333333333339</c:v>
                </c:pt>
                <c:pt idx="9018">
                  <c:v>150.30000000000001</c:v>
                </c:pt>
                <c:pt idx="9019">
                  <c:v>150.31666666666661</c:v>
                </c:pt>
                <c:pt idx="9020">
                  <c:v>150.3333333333334</c:v>
                </c:pt>
                <c:pt idx="9021">
                  <c:v>150.35000000000005</c:v>
                </c:pt>
                <c:pt idx="9022">
                  <c:v>150.36666666666665</c:v>
                </c:pt>
                <c:pt idx="9023">
                  <c:v>150.38333333333344</c:v>
                </c:pt>
                <c:pt idx="9024">
                  <c:v>150.4</c:v>
                </c:pt>
                <c:pt idx="9025">
                  <c:v>150.4166666666666</c:v>
                </c:pt>
                <c:pt idx="9026">
                  <c:v>150.43333333333339</c:v>
                </c:pt>
                <c:pt idx="9027">
                  <c:v>150.44999999999999</c:v>
                </c:pt>
                <c:pt idx="9028">
                  <c:v>150.46666666666661</c:v>
                </c:pt>
                <c:pt idx="9029">
                  <c:v>150.48333333333343</c:v>
                </c:pt>
                <c:pt idx="9030">
                  <c:v>150.5</c:v>
                </c:pt>
                <c:pt idx="9031">
                  <c:v>150.51666666666662</c:v>
                </c:pt>
                <c:pt idx="9032">
                  <c:v>150.53333333333339</c:v>
                </c:pt>
                <c:pt idx="9033">
                  <c:v>150.55000000000001</c:v>
                </c:pt>
                <c:pt idx="9034">
                  <c:v>150.56666666666661</c:v>
                </c:pt>
                <c:pt idx="9035">
                  <c:v>150.5833333333334</c:v>
                </c:pt>
                <c:pt idx="9036">
                  <c:v>150.6</c:v>
                </c:pt>
                <c:pt idx="9037">
                  <c:v>150.61666666666659</c:v>
                </c:pt>
                <c:pt idx="9038">
                  <c:v>150.63333333333338</c:v>
                </c:pt>
                <c:pt idx="9039">
                  <c:v>150.65</c:v>
                </c:pt>
                <c:pt idx="9040">
                  <c:v>150.6666666666666</c:v>
                </c:pt>
                <c:pt idx="9041">
                  <c:v>150.68333333333339</c:v>
                </c:pt>
                <c:pt idx="9042">
                  <c:v>150.69999999999999</c:v>
                </c:pt>
                <c:pt idx="9043">
                  <c:v>150.71666666666655</c:v>
                </c:pt>
                <c:pt idx="9044">
                  <c:v>150.73333333333338</c:v>
                </c:pt>
                <c:pt idx="9045">
                  <c:v>150.75</c:v>
                </c:pt>
                <c:pt idx="9046">
                  <c:v>150.76666666666662</c:v>
                </c:pt>
                <c:pt idx="9047">
                  <c:v>150.78333333333339</c:v>
                </c:pt>
                <c:pt idx="9048">
                  <c:v>150.80000000000001</c:v>
                </c:pt>
                <c:pt idx="9049">
                  <c:v>150.81666666666661</c:v>
                </c:pt>
                <c:pt idx="9050">
                  <c:v>150.8333333333334</c:v>
                </c:pt>
                <c:pt idx="9051">
                  <c:v>150.85000000000005</c:v>
                </c:pt>
                <c:pt idx="9052">
                  <c:v>150.86666666666665</c:v>
                </c:pt>
                <c:pt idx="9053">
                  <c:v>150.88333333333344</c:v>
                </c:pt>
                <c:pt idx="9054">
                  <c:v>150.9</c:v>
                </c:pt>
                <c:pt idx="9055">
                  <c:v>150.9166666666666</c:v>
                </c:pt>
                <c:pt idx="9056">
                  <c:v>150.93333333333339</c:v>
                </c:pt>
                <c:pt idx="9057">
                  <c:v>150.94999999999999</c:v>
                </c:pt>
                <c:pt idx="9058">
                  <c:v>150.96666666666661</c:v>
                </c:pt>
                <c:pt idx="9059">
                  <c:v>150.98333333333343</c:v>
                </c:pt>
                <c:pt idx="9060">
                  <c:v>151</c:v>
                </c:pt>
                <c:pt idx="9061">
                  <c:v>151.01666666666662</c:v>
                </c:pt>
                <c:pt idx="9062">
                  <c:v>151.03333333333339</c:v>
                </c:pt>
                <c:pt idx="9063">
                  <c:v>151.05000000000001</c:v>
                </c:pt>
                <c:pt idx="9064">
                  <c:v>151.06666666666661</c:v>
                </c:pt>
                <c:pt idx="9065">
                  <c:v>151.0833333333334</c:v>
                </c:pt>
                <c:pt idx="9066">
                  <c:v>151.1</c:v>
                </c:pt>
                <c:pt idx="9067">
                  <c:v>151.11666666666659</c:v>
                </c:pt>
                <c:pt idx="9068">
                  <c:v>151.13333333333338</c:v>
                </c:pt>
                <c:pt idx="9069">
                  <c:v>151.15</c:v>
                </c:pt>
                <c:pt idx="9070">
                  <c:v>151.1666666666666</c:v>
                </c:pt>
                <c:pt idx="9071">
                  <c:v>151.18333333333339</c:v>
                </c:pt>
                <c:pt idx="9072">
                  <c:v>151.19999999999999</c:v>
                </c:pt>
                <c:pt idx="9073">
                  <c:v>151.21666666666655</c:v>
                </c:pt>
                <c:pt idx="9074">
                  <c:v>151.23333333333338</c:v>
                </c:pt>
                <c:pt idx="9075">
                  <c:v>151.25</c:v>
                </c:pt>
                <c:pt idx="9076">
                  <c:v>151.26666666666662</c:v>
                </c:pt>
                <c:pt idx="9077">
                  <c:v>151.28333333333339</c:v>
                </c:pt>
                <c:pt idx="9078">
                  <c:v>151.30000000000001</c:v>
                </c:pt>
                <c:pt idx="9079">
                  <c:v>151.31666666666661</c:v>
                </c:pt>
                <c:pt idx="9080">
                  <c:v>151.3333333333334</c:v>
                </c:pt>
                <c:pt idx="9081">
                  <c:v>151.35000000000005</c:v>
                </c:pt>
                <c:pt idx="9082">
                  <c:v>151.36666666666665</c:v>
                </c:pt>
                <c:pt idx="9083">
                  <c:v>151.38333333333344</c:v>
                </c:pt>
                <c:pt idx="9084">
                  <c:v>151.4</c:v>
                </c:pt>
                <c:pt idx="9085">
                  <c:v>151.4166666666666</c:v>
                </c:pt>
                <c:pt idx="9086">
                  <c:v>151.43333333333339</c:v>
                </c:pt>
                <c:pt idx="9087">
                  <c:v>151.44999999999999</c:v>
                </c:pt>
                <c:pt idx="9088">
                  <c:v>151.46666666666661</c:v>
                </c:pt>
                <c:pt idx="9089">
                  <c:v>151.48333333333343</c:v>
                </c:pt>
                <c:pt idx="9090">
                  <c:v>151.5</c:v>
                </c:pt>
                <c:pt idx="9091">
                  <c:v>151.51666666666662</c:v>
                </c:pt>
                <c:pt idx="9092">
                  <c:v>151.53333333333339</c:v>
                </c:pt>
                <c:pt idx="9093">
                  <c:v>151.55000000000001</c:v>
                </c:pt>
                <c:pt idx="9094">
                  <c:v>151.56666666666661</c:v>
                </c:pt>
                <c:pt idx="9095">
                  <c:v>151.5833333333334</c:v>
                </c:pt>
                <c:pt idx="9096">
                  <c:v>151.6</c:v>
                </c:pt>
                <c:pt idx="9097">
                  <c:v>151.61666666666659</c:v>
                </c:pt>
                <c:pt idx="9098">
                  <c:v>151.63333333333338</c:v>
                </c:pt>
                <c:pt idx="9099">
                  <c:v>151.65</c:v>
                </c:pt>
                <c:pt idx="9100">
                  <c:v>151.6666666666666</c:v>
                </c:pt>
                <c:pt idx="9101">
                  <c:v>151.68333333333339</c:v>
                </c:pt>
                <c:pt idx="9102">
                  <c:v>151.69999999999999</c:v>
                </c:pt>
                <c:pt idx="9103">
                  <c:v>151.71666666666655</c:v>
                </c:pt>
                <c:pt idx="9104">
                  <c:v>151.73333333333338</c:v>
                </c:pt>
                <c:pt idx="9105">
                  <c:v>151.75</c:v>
                </c:pt>
                <c:pt idx="9106">
                  <c:v>151.76666666666662</c:v>
                </c:pt>
                <c:pt idx="9107">
                  <c:v>151.78333333333339</c:v>
                </c:pt>
                <c:pt idx="9108">
                  <c:v>151.80000000000001</c:v>
                </c:pt>
                <c:pt idx="9109">
                  <c:v>151.81666666666661</c:v>
                </c:pt>
                <c:pt idx="9110">
                  <c:v>151.8333333333334</c:v>
                </c:pt>
                <c:pt idx="9111">
                  <c:v>151.85000000000005</c:v>
                </c:pt>
                <c:pt idx="9112">
                  <c:v>151.86666666666665</c:v>
                </c:pt>
                <c:pt idx="9113">
                  <c:v>151.88333333333344</c:v>
                </c:pt>
                <c:pt idx="9114">
                  <c:v>151.9</c:v>
                </c:pt>
                <c:pt idx="9115">
                  <c:v>151.9166666666666</c:v>
                </c:pt>
                <c:pt idx="9116">
                  <c:v>151.93333333333339</c:v>
                </c:pt>
                <c:pt idx="9117">
                  <c:v>151.94999999999999</c:v>
                </c:pt>
                <c:pt idx="9118">
                  <c:v>151.96666666666661</c:v>
                </c:pt>
                <c:pt idx="9119">
                  <c:v>151.98333333333343</c:v>
                </c:pt>
                <c:pt idx="9120">
                  <c:v>152</c:v>
                </c:pt>
                <c:pt idx="9121">
                  <c:v>152.01666666666662</c:v>
                </c:pt>
                <c:pt idx="9122">
                  <c:v>152.03333333333339</c:v>
                </c:pt>
                <c:pt idx="9123">
                  <c:v>152.05000000000001</c:v>
                </c:pt>
                <c:pt idx="9124">
                  <c:v>152.06666666666661</c:v>
                </c:pt>
                <c:pt idx="9125">
                  <c:v>152.0833333333334</c:v>
                </c:pt>
                <c:pt idx="9126">
                  <c:v>152.1</c:v>
                </c:pt>
                <c:pt idx="9127">
                  <c:v>152.11666666666659</c:v>
                </c:pt>
                <c:pt idx="9128">
                  <c:v>152.13333333333338</c:v>
                </c:pt>
                <c:pt idx="9129">
                  <c:v>152.15</c:v>
                </c:pt>
                <c:pt idx="9130">
                  <c:v>152.1666666666666</c:v>
                </c:pt>
                <c:pt idx="9131">
                  <c:v>152.18333333333339</c:v>
                </c:pt>
                <c:pt idx="9132">
                  <c:v>152.19999999999999</c:v>
                </c:pt>
                <c:pt idx="9133">
                  <c:v>152.21666666666655</c:v>
                </c:pt>
                <c:pt idx="9134">
                  <c:v>152.23333333333338</c:v>
                </c:pt>
                <c:pt idx="9135">
                  <c:v>152.25</c:v>
                </c:pt>
                <c:pt idx="9136">
                  <c:v>152.26666666666662</c:v>
                </c:pt>
                <c:pt idx="9137">
                  <c:v>152.28333333333339</c:v>
                </c:pt>
                <c:pt idx="9138">
                  <c:v>152.30000000000001</c:v>
                </c:pt>
                <c:pt idx="9139">
                  <c:v>152.31666666666661</c:v>
                </c:pt>
                <c:pt idx="9140">
                  <c:v>152.3333333333334</c:v>
                </c:pt>
                <c:pt idx="9141">
                  <c:v>152.35000000000005</c:v>
                </c:pt>
                <c:pt idx="9142">
                  <c:v>152.36666666666665</c:v>
                </c:pt>
                <c:pt idx="9143">
                  <c:v>152.38333333333344</c:v>
                </c:pt>
                <c:pt idx="9144">
                  <c:v>152.4</c:v>
                </c:pt>
                <c:pt idx="9145">
                  <c:v>152.4166666666666</c:v>
                </c:pt>
                <c:pt idx="9146">
                  <c:v>152.43333333333339</c:v>
                </c:pt>
                <c:pt idx="9147">
                  <c:v>152.44999999999999</c:v>
                </c:pt>
                <c:pt idx="9148">
                  <c:v>152.46666666666661</c:v>
                </c:pt>
                <c:pt idx="9149">
                  <c:v>152.48333333333343</c:v>
                </c:pt>
                <c:pt idx="9150">
                  <c:v>152.5</c:v>
                </c:pt>
                <c:pt idx="9151">
                  <c:v>152.51666666666662</c:v>
                </c:pt>
                <c:pt idx="9152">
                  <c:v>152.53333333333339</c:v>
                </c:pt>
                <c:pt idx="9153">
                  <c:v>152.55000000000001</c:v>
                </c:pt>
                <c:pt idx="9154">
                  <c:v>152.56666666666661</c:v>
                </c:pt>
                <c:pt idx="9155">
                  <c:v>152.5833333333334</c:v>
                </c:pt>
                <c:pt idx="9156">
                  <c:v>152.6</c:v>
                </c:pt>
                <c:pt idx="9157">
                  <c:v>152.61666666666659</c:v>
                </c:pt>
                <c:pt idx="9158">
                  <c:v>152.63333333333338</c:v>
                </c:pt>
                <c:pt idx="9159">
                  <c:v>152.65</c:v>
                </c:pt>
                <c:pt idx="9160">
                  <c:v>152.6666666666666</c:v>
                </c:pt>
                <c:pt idx="9161">
                  <c:v>152.68333333333339</c:v>
                </c:pt>
                <c:pt idx="9162">
                  <c:v>152.69999999999999</c:v>
                </c:pt>
                <c:pt idx="9163">
                  <c:v>152.71666666666655</c:v>
                </c:pt>
                <c:pt idx="9164">
                  <c:v>152.73333333333338</c:v>
                </c:pt>
                <c:pt idx="9165">
                  <c:v>152.75</c:v>
                </c:pt>
                <c:pt idx="9166">
                  <c:v>152.76666666666662</c:v>
                </c:pt>
                <c:pt idx="9167">
                  <c:v>152.78333333333339</c:v>
                </c:pt>
                <c:pt idx="9168">
                  <c:v>152.80000000000001</c:v>
                </c:pt>
                <c:pt idx="9169">
                  <c:v>152.81666666666661</c:v>
                </c:pt>
                <c:pt idx="9170">
                  <c:v>152.8333333333334</c:v>
                </c:pt>
                <c:pt idx="9171">
                  <c:v>152.85000000000005</c:v>
                </c:pt>
                <c:pt idx="9172">
                  <c:v>152.86666666666665</c:v>
                </c:pt>
                <c:pt idx="9173">
                  <c:v>152.88333333333344</c:v>
                </c:pt>
                <c:pt idx="9174">
                  <c:v>152.9</c:v>
                </c:pt>
                <c:pt idx="9175">
                  <c:v>152.9166666666666</c:v>
                </c:pt>
                <c:pt idx="9176">
                  <c:v>152.93333333333339</c:v>
                </c:pt>
                <c:pt idx="9177">
                  <c:v>152.94999999999999</c:v>
                </c:pt>
                <c:pt idx="9178">
                  <c:v>152.96666666666661</c:v>
                </c:pt>
                <c:pt idx="9179">
                  <c:v>152.98333333333343</c:v>
                </c:pt>
                <c:pt idx="9180">
                  <c:v>153</c:v>
                </c:pt>
                <c:pt idx="9181">
                  <c:v>153.01666666666662</c:v>
                </c:pt>
                <c:pt idx="9182">
                  <c:v>153.03333333333339</c:v>
                </c:pt>
                <c:pt idx="9183">
                  <c:v>153.05000000000001</c:v>
                </c:pt>
                <c:pt idx="9184">
                  <c:v>153.06666666666661</c:v>
                </c:pt>
                <c:pt idx="9185">
                  <c:v>153.0833333333334</c:v>
                </c:pt>
                <c:pt idx="9186">
                  <c:v>153.1</c:v>
                </c:pt>
                <c:pt idx="9187">
                  <c:v>153.11666666666659</c:v>
                </c:pt>
                <c:pt idx="9188">
                  <c:v>153.13333333333338</c:v>
                </c:pt>
                <c:pt idx="9189">
                  <c:v>153.15</c:v>
                </c:pt>
                <c:pt idx="9190">
                  <c:v>153.1666666666666</c:v>
                </c:pt>
                <c:pt idx="9191">
                  <c:v>153.18333333333339</c:v>
                </c:pt>
                <c:pt idx="9192">
                  <c:v>153.19999999999999</c:v>
                </c:pt>
                <c:pt idx="9193">
                  <c:v>153.21666666666655</c:v>
                </c:pt>
                <c:pt idx="9194">
                  <c:v>153.23333333333338</c:v>
                </c:pt>
                <c:pt idx="9195">
                  <c:v>153.25</c:v>
                </c:pt>
                <c:pt idx="9196">
                  <c:v>153.26666666666662</c:v>
                </c:pt>
                <c:pt idx="9197">
                  <c:v>153.28333333333339</c:v>
                </c:pt>
                <c:pt idx="9198">
                  <c:v>153.30000000000001</c:v>
                </c:pt>
                <c:pt idx="9199">
                  <c:v>153.31666666666661</c:v>
                </c:pt>
                <c:pt idx="9200">
                  <c:v>153.3333333333334</c:v>
                </c:pt>
                <c:pt idx="9201">
                  <c:v>153.35000000000005</c:v>
                </c:pt>
                <c:pt idx="9202">
                  <c:v>153.36666666666665</c:v>
                </c:pt>
                <c:pt idx="9203">
                  <c:v>153.38333333333344</c:v>
                </c:pt>
                <c:pt idx="9204">
                  <c:v>153.4</c:v>
                </c:pt>
                <c:pt idx="9205">
                  <c:v>153.4166666666666</c:v>
                </c:pt>
                <c:pt idx="9206">
                  <c:v>153.43333333333339</c:v>
                </c:pt>
                <c:pt idx="9207">
                  <c:v>153.44999999999999</c:v>
                </c:pt>
                <c:pt idx="9208">
                  <c:v>153.46666666666661</c:v>
                </c:pt>
                <c:pt idx="9209">
                  <c:v>153.48333333333343</c:v>
                </c:pt>
                <c:pt idx="9210">
                  <c:v>153.5</c:v>
                </c:pt>
                <c:pt idx="9211">
                  <c:v>153.51666666666662</c:v>
                </c:pt>
                <c:pt idx="9212">
                  <c:v>153.53333333333339</c:v>
                </c:pt>
                <c:pt idx="9213">
                  <c:v>153.55000000000001</c:v>
                </c:pt>
                <c:pt idx="9214">
                  <c:v>153.56666666666661</c:v>
                </c:pt>
                <c:pt idx="9215">
                  <c:v>153.5833333333334</c:v>
                </c:pt>
                <c:pt idx="9216">
                  <c:v>153.6</c:v>
                </c:pt>
                <c:pt idx="9217">
                  <c:v>153.61666666666659</c:v>
                </c:pt>
                <c:pt idx="9218">
                  <c:v>153.63333333333338</c:v>
                </c:pt>
                <c:pt idx="9219">
                  <c:v>153.65</c:v>
                </c:pt>
                <c:pt idx="9220">
                  <c:v>153.6666666666666</c:v>
                </c:pt>
                <c:pt idx="9221">
                  <c:v>153.68333333333339</c:v>
                </c:pt>
                <c:pt idx="9222">
                  <c:v>153.69999999999999</c:v>
                </c:pt>
                <c:pt idx="9223">
                  <c:v>153.71666666666655</c:v>
                </c:pt>
                <c:pt idx="9224">
                  <c:v>153.73333333333338</c:v>
                </c:pt>
                <c:pt idx="9225">
                  <c:v>153.75</c:v>
                </c:pt>
                <c:pt idx="9226">
                  <c:v>153.76666666666662</c:v>
                </c:pt>
                <c:pt idx="9227">
                  <c:v>153.78333333333339</c:v>
                </c:pt>
                <c:pt idx="9228">
                  <c:v>153.80000000000001</c:v>
                </c:pt>
                <c:pt idx="9229">
                  <c:v>153.81666666666661</c:v>
                </c:pt>
                <c:pt idx="9230">
                  <c:v>153.8333333333334</c:v>
                </c:pt>
                <c:pt idx="9231">
                  <c:v>153.85000000000005</c:v>
                </c:pt>
                <c:pt idx="9232">
                  <c:v>153.86666666666665</c:v>
                </c:pt>
                <c:pt idx="9233">
                  <c:v>153.88333333333344</c:v>
                </c:pt>
                <c:pt idx="9234">
                  <c:v>153.9</c:v>
                </c:pt>
                <c:pt idx="9235">
                  <c:v>153.9166666666666</c:v>
                </c:pt>
                <c:pt idx="9236">
                  <c:v>153.93333333333339</c:v>
                </c:pt>
                <c:pt idx="9237">
                  <c:v>153.94999999999999</c:v>
                </c:pt>
                <c:pt idx="9238">
                  <c:v>153.96666666666661</c:v>
                </c:pt>
                <c:pt idx="9239">
                  <c:v>153.98333333333343</c:v>
                </c:pt>
                <c:pt idx="9240">
                  <c:v>154</c:v>
                </c:pt>
                <c:pt idx="9241">
                  <c:v>154.01666666666662</c:v>
                </c:pt>
                <c:pt idx="9242">
                  <c:v>154.03333333333339</c:v>
                </c:pt>
                <c:pt idx="9243">
                  <c:v>154.05000000000001</c:v>
                </c:pt>
                <c:pt idx="9244">
                  <c:v>154.06666666666661</c:v>
                </c:pt>
                <c:pt idx="9245">
                  <c:v>154.0833333333334</c:v>
                </c:pt>
                <c:pt idx="9246">
                  <c:v>154.1</c:v>
                </c:pt>
                <c:pt idx="9247">
                  <c:v>154.11666666666659</c:v>
                </c:pt>
                <c:pt idx="9248">
                  <c:v>154.13333333333338</c:v>
                </c:pt>
                <c:pt idx="9249">
                  <c:v>154.15</c:v>
                </c:pt>
                <c:pt idx="9250">
                  <c:v>154.1666666666666</c:v>
                </c:pt>
                <c:pt idx="9251">
                  <c:v>154.18333333333339</c:v>
                </c:pt>
                <c:pt idx="9252">
                  <c:v>154.19999999999999</c:v>
                </c:pt>
                <c:pt idx="9253">
                  <c:v>154.21666666666655</c:v>
                </c:pt>
                <c:pt idx="9254">
                  <c:v>154.23333333333338</c:v>
                </c:pt>
                <c:pt idx="9255">
                  <c:v>154.25</c:v>
                </c:pt>
                <c:pt idx="9256">
                  <c:v>154.26666666666662</c:v>
                </c:pt>
                <c:pt idx="9257">
                  <c:v>154.28333333333339</c:v>
                </c:pt>
                <c:pt idx="9258">
                  <c:v>154.30000000000001</c:v>
                </c:pt>
                <c:pt idx="9259">
                  <c:v>154.31666666666661</c:v>
                </c:pt>
                <c:pt idx="9260">
                  <c:v>154.3333333333334</c:v>
                </c:pt>
                <c:pt idx="9261">
                  <c:v>154.35000000000005</c:v>
                </c:pt>
                <c:pt idx="9262">
                  <c:v>154.36666666666665</c:v>
                </c:pt>
                <c:pt idx="9263">
                  <c:v>154.38333333333344</c:v>
                </c:pt>
                <c:pt idx="9264">
                  <c:v>154.4</c:v>
                </c:pt>
                <c:pt idx="9265">
                  <c:v>154.4166666666666</c:v>
                </c:pt>
                <c:pt idx="9266">
                  <c:v>154.43333333333339</c:v>
                </c:pt>
                <c:pt idx="9267">
                  <c:v>154.44999999999999</c:v>
                </c:pt>
                <c:pt idx="9268">
                  <c:v>154.46666666666661</c:v>
                </c:pt>
                <c:pt idx="9269">
                  <c:v>154.48333333333343</c:v>
                </c:pt>
                <c:pt idx="9270">
                  <c:v>154.5</c:v>
                </c:pt>
                <c:pt idx="9271">
                  <c:v>154.51666666666662</c:v>
                </c:pt>
                <c:pt idx="9272">
                  <c:v>154.53333333333339</c:v>
                </c:pt>
                <c:pt idx="9273">
                  <c:v>154.55000000000001</c:v>
                </c:pt>
                <c:pt idx="9274">
                  <c:v>154.56666666666661</c:v>
                </c:pt>
                <c:pt idx="9275">
                  <c:v>154.5833333333334</c:v>
                </c:pt>
                <c:pt idx="9276">
                  <c:v>154.6</c:v>
                </c:pt>
                <c:pt idx="9277">
                  <c:v>154.61666666666659</c:v>
                </c:pt>
                <c:pt idx="9278">
                  <c:v>154.63333333333338</c:v>
                </c:pt>
                <c:pt idx="9279">
                  <c:v>154.65</c:v>
                </c:pt>
                <c:pt idx="9280">
                  <c:v>154.6666666666666</c:v>
                </c:pt>
                <c:pt idx="9281">
                  <c:v>154.68333333333339</c:v>
                </c:pt>
                <c:pt idx="9282">
                  <c:v>154.69999999999999</c:v>
                </c:pt>
                <c:pt idx="9283">
                  <c:v>154.71666666666655</c:v>
                </c:pt>
                <c:pt idx="9284">
                  <c:v>154.73333333333338</c:v>
                </c:pt>
                <c:pt idx="9285">
                  <c:v>154.75</c:v>
                </c:pt>
                <c:pt idx="9286">
                  <c:v>154.76666666666662</c:v>
                </c:pt>
                <c:pt idx="9287">
                  <c:v>154.78333333333339</c:v>
                </c:pt>
                <c:pt idx="9288">
                  <c:v>154.80000000000001</c:v>
                </c:pt>
                <c:pt idx="9289">
                  <c:v>154.81666666666661</c:v>
                </c:pt>
                <c:pt idx="9290">
                  <c:v>154.8333333333334</c:v>
                </c:pt>
                <c:pt idx="9291">
                  <c:v>154.85000000000005</c:v>
                </c:pt>
                <c:pt idx="9292">
                  <c:v>154.86666666666665</c:v>
                </c:pt>
                <c:pt idx="9293">
                  <c:v>154.88333333333344</c:v>
                </c:pt>
                <c:pt idx="9294">
                  <c:v>154.9</c:v>
                </c:pt>
                <c:pt idx="9295">
                  <c:v>154.9166666666666</c:v>
                </c:pt>
                <c:pt idx="9296">
                  <c:v>154.93333333333339</c:v>
                </c:pt>
                <c:pt idx="9297">
                  <c:v>154.94999999999999</c:v>
                </c:pt>
                <c:pt idx="9298">
                  <c:v>154.96666666666661</c:v>
                </c:pt>
                <c:pt idx="9299">
                  <c:v>154.98333333333343</c:v>
                </c:pt>
                <c:pt idx="9300">
                  <c:v>155</c:v>
                </c:pt>
                <c:pt idx="9301">
                  <c:v>155.01666666666662</c:v>
                </c:pt>
                <c:pt idx="9302">
                  <c:v>155.03333333333339</c:v>
                </c:pt>
                <c:pt idx="9303">
                  <c:v>155.05000000000001</c:v>
                </c:pt>
                <c:pt idx="9304">
                  <c:v>155.06666666666661</c:v>
                </c:pt>
                <c:pt idx="9305">
                  <c:v>155.0833333333334</c:v>
                </c:pt>
                <c:pt idx="9306">
                  <c:v>155.1</c:v>
                </c:pt>
                <c:pt idx="9307">
                  <c:v>155.11666666666659</c:v>
                </c:pt>
                <c:pt idx="9308">
                  <c:v>155.13333333333338</c:v>
                </c:pt>
                <c:pt idx="9309">
                  <c:v>155.15</c:v>
                </c:pt>
                <c:pt idx="9310">
                  <c:v>155.1666666666666</c:v>
                </c:pt>
                <c:pt idx="9311">
                  <c:v>155.18333333333339</c:v>
                </c:pt>
                <c:pt idx="9312">
                  <c:v>155.19999999999999</c:v>
                </c:pt>
                <c:pt idx="9313">
                  <c:v>155.21666666666655</c:v>
                </c:pt>
                <c:pt idx="9314">
                  <c:v>155.23333333333338</c:v>
                </c:pt>
                <c:pt idx="9315">
                  <c:v>155.25</c:v>
                </c:pt>
                <c:pt idx="9316">
                  <c:v>155.26666666666662</c:v>
                </c:pt>
                <c:pt idx="9317">
                  <c:v>155.28333333333339</c:v>
                </c:pt>
                <c:pt idx="9318">
                  <c:v>155.30000000000001</c:v>
                </c:pt>
                <c:pt idx="9319">
                  <c:v>155.31666666666661</c:v>
                </c:pt>
                <c:pt idx="9320">
                  <c:v>155.3333333333334</c:v>
                </c:pt>
                <c:pt idx="9321">
                  <c:v>155.35000000000005</c:v>
                </c:pt>
                <c:pt idx="9322">
                  <c:v>155.36666666666665</c:v>
                </c:pt>
                <c:pt idx="9323">
                  <c:v>155.38333333333344</c:v>
                </c:pt>
                <c:pt idx="9324">
                  <c:v>155.4</c:v>
                </c:pt>
                <c:pt idx="9325">
                  <c:v>155.4166666666666</c:v>
                </c:pt>
                <c:pt idx="9326">
                  <c:v>155.43333333333339</c:v>
                </c:pt>
                <c:pt idx="9327">
                  <c:v>155.44999999999999</c:v>
                </c:pt>
                <c:pt idx="9328">
                  <c:v>155.46666666666661</c:v>
                </c:pt>
                <c:pt idx="9329">
                  <c:v>155.48333333333343</c:v>
                </c:pt>
                <c:pt idx="9330">
                  <c:v>155.5</c:v>
                </c:pt>
                <c:pt idx="9331">
                  <c:v>155.51666666666662</c:v>
                </c:pt>
                <c:pt idx="9332">
                  <c:v>155.53333333333339</c:v>
                </c:pt>
                <c:pt idx="9333">
                  <c:v>155.55000000000001</c:v>
                </c:pt>
                <c:pt idx="9334">
                  <c:v>155.56666666666661</c:v>
                </c:pt>
                <c:pt idx="9335">
                  <c:v>155.5833333333334</c:v>
                </c:pt>
                <c:pt idx="9336">
                  <c:v>155.6</c:v>
                </c:pt>
                <c:pt idx="9337">
                  <c:v>155.61666666666659</c:v>
                </c:pt>
                <c:pt idx="9338">
                  <c:v>155.63333333333338</c:v>
                </c:pt>
                <c:pt idx="9339">
                  <c:v>155.65</c:v>
                </c:pt>
                <c:pt idx="9340">
                  <c:v>155.6666666666666</c:v>
                </c:pt>
                <c:pt idx="9341">
                  <c:v>155.68333333333339</c:v>
                </c:pt>
                <c:pt idx="9342">
                  <c:v>155.69999999999999</c:v>
                </c:pt>
                <c:pt idx="9343">
                  <c:v>155.71666666666655</c:v>
                </c:pt>
                <c:pt idx="9344">
                  <c:v>155.73333333333338</c:v>
                </c:pt>
                <c:pt idx="9345">
                  <c:v>155.75</c:v>
                </c:pt>
                <c:pt idx="9346">
                  <c:v>155.76666666666662</c:v>
                </c:pt>
                <c:pt idx="9347">
                  <c:v>155.78333333333339</c:v>
                </c:pt>
                <c:pt idx="9348">
                  <c:v>155.80000000000001</c:v>
                </c:pt>
                <c:pt idx="9349">
                  <c:v>155.81666666666661</c:v>
                </c:pt>
                <c:pt idx="9350">
                  <c:v>155.8333333333334</c:v>
                </c:pt>
                <c:pt idx="9351">
                  <c:v>155.85000000000005</c:v>
                </c:pt>
                <c:pt idx="9352">
                  <c:v>155.86666666666665</c:v>
                </c:pt>
                <c:pt idx="9353">
                  <c:v>155.88333333333344</c:v>
                </c:pt>
                <c:pt idx="9354">
                  <c:v>155.9</c:v>
                </c:pt>
                <c:pt idx="9355">
                  <c:v>155.9166666666666</c:v>
                </c:pt>
                <c:pt idx="9356">
                  <c:v>155.93333333333339</c:v>
                </c:pt>
                <c:pt idx="9357">
                  <c:v>155.94999999999999</c:v>
                </c:pt>
                <c:pt idx="9358">
                  <c:v>155.96666666666661</c:v>
                </c:pt>
                <c:pt idx="9359">
                  <c:v>155.98333333333343</c:v>
                </c:pt>
                <c:pt idx="9360">
                  <c:v>156</c:v>
                </c:pt>
                <c:pt idx="9361">
                  <c:v>156.01666666666662</c:v>
                </c:pt>
                <c:pt idx="9362">
                  <c:v>156.03333333333339</c:v>
                </c:pt>
                <c:pt idx="9363">
                  <c:v>156.05000000000001</c:v>
                </c:pt>
                <c:pt idx="9364">
                  <c:v>156.06666666666661</c:v>
                </c:pt>
                <c:pt idx="9365">
                  <c:v>156.0833333333334</c:v>
                </c:pt>
                <c:pt idx="9366">
                  <c:v>156.1</c:v>
                </c:pt>
                <c:pt idx="9367">
                  <c:v>156.11666666666659</c:v>
                </c:pt>
                <c:pt idx="9368">
                  <c:v>156.13333333333338</c:v>
                </c:pt>
                <c:pt idx="9369">
                  <c:v>156.15</c:v>
                </c:pt>
                <c:pt idx="9370">
                  <c:v>156.1666666666666</c:v>
                </c:pt>
                <c:pt idx="9371">
                  <c:v>156.18333333333339</c:v>
                </c:pt>
                <c:pt idx="9372">
                  <c:v>156.19999999999999</c:v>
                </c:pt>
                <c:pt idx="9373">
                  <c:v>156.21666666666655</c:v>
                </c:pt>
                <c:pt idx="9374">
                  <c:v>156.23333333333338</c:v>
                </c:pt>
                <c:pt idx="9375">
                  <c:v>156.25</c:v>
                </c:pt>
                <c:pt idx="9376">
                  <c:v>156.26666666666662</c:v>
                </c:pt>
                <c:pt idx="9377">
                  <c:v>156.28333333333339</c:v>
                </c:pt>
                <c:pt idx="9378">
                  <c:v>156.30000000000001</c:v>
                </c:pt>
                <c:pt idx="9379">
                  <c:v>156.31666666666661</c:v>
                </c:pt>
                <c:pt idx="9380">
                  <c:v>156.3333333333334</c:v>
                </c:pt>
                <c:pt idx="9381">
                  <c:v>156.35000000000005</c:v>
                </c:pt>
                <c:pt idx="9382">
                  <c:v>156.36666666666665</c:v>
                </c:pt>
                <c:pt idx="9383">
                  <c:v>156.38333333333344</c:v>
                </c:pt>
                <c:pt idx="9384">
                  <c:v>156.4</c:v>
                </c:pt>
                <c:pt idx="9385">
                  <c:v>156.4166666666666</c:v>
                </c:pt>
                <c:pt idx="9386">
                  <c:v>156.43333333333339</c:v>
                </c:pt>
                <c:pt idx="9387">
                  <c:v>156.44999999999999</c:v>
                </c:pt>
                <c:pt idx="9388">
                  <c:v>156.46666666666661</c:v>
                </c:pt>
                <c:pt idx="9389">
                  <c:v>156.48333333333343</c:v>
                </c:pt>
                <c:pt idx="9390">
                  <c:v>156.5</c:v>
                </c:pt>
                <c:pt idx="9391">
                  <c:v>156.51666666666662</c:v>
                </c:pt>
                <c:pt idx="9392">
                  <c:v>156.53333333333339</c:v>
                </c:pt>
                <c:pt idx="9393">
                  <c:v>156.55000000000001</c:v>
                </c:pt>
                <c:pt idx="9394">
                  <c:v>156.56666666666661</c:v>
                </c:pt>
                <c:pt idx="9395">
                  <c:v>156.5833333333334</c:v>
                </c:pt>
                <c:pt idx="9396">
                  <c:v>156.6</c:v>
                </c:pt>
                <c:pt idx="9397">
                  <c:v>156.61666666666659</c:v>
                </c:pt>
                <c:pt idx="9398">
                  <c:v>156.63333333333338</c:v>
                </c:pt>
                <c:pt idx="9399">
                  <c:v>156.65</c:v>
                </c:pt>
                <c:pt idx="9400">
                  <c:v>156.6666666666666</c:v>
                </c:pt>
                <c:pt idx="9401">
                  <c:v>156.68333333333339</c:v>
                </c:pt>
                <c:pt idx="9402">
                  <c:v>156.69999999999999</c:v>
                </c:pt>
                <c:pt idx="9403">
                  <c:v>156.71666666666655</c:v>
                </c:pt>
                <c:pt idx="9404">
                  <c:v>156.73333333333338</c:v>
                </c:pt>
                <c:pt idx="9405">
                  <c:v>156.75</c:v>
                </c:pt>
                <c:pt idx="9406">
                  <c:v>156.76666666666662</c:v>
                </c:pt>
                <c:pt idx="9407">
                  <c:v>156.78333333333339</c:v>
                </c:pt>
                <c:pt idx="9408">
                  <c:v>156.80000000000001</c:v>
                </c:pt>
                <c:pt idx="9409">
                  <c:v>156.81666666666661</c:v>
                </c:pt>
                <c:pt idx="9410">
                  <c:v>156.8333333333334</c:v>
                </c:pt>
                <c:pt idx="9411">
                  <c:v>156.85000000000005</c:v>
                </c:pt>
                <c:pt idx="9412">
                  <c:v>156.86666666666665</c:v>
                </c:pt>
                <c:pt idx="9413">
                  <c:v>156.88333333333344</c:v>
                </c:pt>
                <c:pt idx="9414">
                  <c:v>156.9</c:v>
                </c:pt>
                <c:pt idx="9415">
                  <c:v>156.9166666666666</c:v>
                </c:pt>
                <c:pt idx="9416">
                  <c:v>156.93333333333339</c:v>
                </c:pt>
                <c:pt idx="9417">
                  <c:v>156.94999999999999</c:v>
                </c:pt>
                <c:pt idx="9418">
                  <c:v>156.96666666666661</c:v>
                </c:pt>
                <c:pt idx="9419">
                  <c:v>156.98333333333343</c:v>
                </c:pt>
                <c:pt idx="9420">
                  <c:v>157</c:v>
                </c:pt>
                <c:pt idx="9421">
                  <c:v>157.01666666666662</c:v>
                </c:pt>
                <c:pt idx="9422">
                  <c:v>157.03333333333339</c:v>
                </c:pt>
                <c:pt idx="9423">
                  <c:v>157.05000000000001</c:v>
                </c:pt>
                <c:pt idx="9424">
                  <c:v>157.06666666666661</c:v>
                </c:pt>
                <c:pt idx="9425">
                  <c:v>157.0833333333334</c:v>
                </c:pt>
                <c:pt idx="9426">
                  <c:v>157.1</c:v>
                </c:pt>
                <c:pt idx="9427">
                  <c:v>157.11666666666659</c:v>
                </c:pt>
                <c:pt idx="9428">
                  <c:v>157.13333333333338</c:v>
                </c:pt>
                <c:pt idx="9429">
                  <c:v>157.15</c:v>
                </c:pt>
                <c:pt idx="9430">
                  <c:v>157.1666666666666</c:v>
                </c:pt>
                <c:pt idx="9431">
                  <c:v>157.18333333333339</c:v>
                </c:pt>
                <c:pt idx="9432">
                  <c:v>157.19999999999999</c:v>
                </c:pt>
                <c:pt idx="9433">
                  <c:v>157.21666666666655</c:v>
                </c:pt>
                <c:pt idx="9434">
                  <c:v>157.23333333333338</c:v>
                </c:pt>
                <c:pt idx="9435">
                  <c:v>157.25</c:v>
                </c:pt>
                <c:pt idx="9436">
                  <c:v>157.26666666666662</c:v>
                </c:pt>
                <c:pt idx="9437">
                  <c:v>157.28333333333339</c:v>
                </c:pt>
                <c:pt idx="9438">
                  <c:v>157.30000000000001</c:v>
                </c:pt>
                <c:pt idx="9439">
                  <c:v>157.31666666666661</c:v>
                </c:pt>
                <c:pt idx="9440">
                  <c:v>157.3333333333334</c:v>
                </c:pt>
                <c:pt idx="9441">
                  <c:v>157.35000000000005</c:v>
                </c:pt>
                <c:pt idx="9442">
                  <c:v>157.36666666666665</c:v>
                </c:pt>
                <c:pt idx="9443">
                  <c:v>157.38333333333344</c:v>
                </c:pt>
                <c:pt idx="9444">
                  <c:v>157.4</c:v>
                </c:pt>
                <c:pt idx="9445">
                  <c:v>157.4166666666666</c:v>
                </c:pt>
                <c:pt idx="9446">
                  <c:v>157.43333333333339</c:v>
                </c:pt>
                <c:pt idx="9447">
                  <c:v>157.44999999999999</c:v>
                </c:pt>
                <c:pt idx="9448">
                  <c:v>157.46666666666661</c:v>
                </c:pt>
                <c:pt idx="9449">
                  <c:v>157.48333333333343</c:v>
                </c:pt>
                <c:pt idx="9450">
                  <c:v>157.5</c:v>
                </c:pt>
                <c:pt idx="9451">
                  <c:v>157.51666666666662</c:v>
                </c:pt>
                <c:pt idx="9452">
                  <c:v>157.53333333333339</c:v>
                </c:pt>
                <c:pt idx="9453">
                  <c:v>157.55000000000001</c:v>
                </c:pt>
                <c:pt idx="9454">
                  <c:v>157.56666666666661</c:v>
                </c:pt>
                <c:pt idx="9455">
                  <c:v>157.5833333333334</c:v>
                </c:pt>
                <c:pt idx="9456">
                  <c:v>157.6</c:v>
                </c:pt>
                <c:pt idx="9457">
                  <c:v>157.61666666666659</c:v>
                </c:pt>
                <c:pt idx="9458">
                  <c:v>157.63333333333338</c:v>
                </c:pt>
                <c:pt idx="9459">
                  <c:v>157.65</c:v>
                </c:pt>
                <c:pt idx="9460">
                  <c:v>157.6666666666666</c:v>
                </c:pt>
                <c:pt idx="9461">
                  <c:v>157.68333333333339</c:v>
                </c:pt>
                <c:pt idx="9462">
                  <c:v>157.69999999999999</c:v>
                </c:pt>
                <c:pt idx="9463">
                  <c:v>157.71666666666655</c:v>
                </c:pt>
                <c:pt idx="9464">
                  <c:v>157.73333333333338</c:v>
                </c:pt>
                <c:pt idx="9465">
                  <c:v>157.75</c:v>
                </c:pt>
                <c:pt idx="9466">
                  <c:v>157.76666666666662</c:v>
                </c:pt>
                <c:pt idx="9467">
                  <c:v>157.78333333333339</c:v>
                </c:pt>
                <c:pt idx="9468">
                  <c:v>157.80000000000001</c:v>
                </c:pt>
                <c:pt idx="9469">
                  <c:v>157.81666666666661</c:v>
                </c:pt>
                <c:pt idx="9470">
                  <c:v>157.8333333333334</c:v>
                </c:pt>
                <c:pt idx="9471">
                  <c:v>157.85000000000005</c:v>
                </c:pt>
                <c:pt idx="9472">
                  <c:v>157.86666666666665</c:v>
                </c:pt>
                <c:pt idx="9473">
                  <c:v>157.88333333333344</c:v>
                </c:pt>
                <c:pt idx="9474">
                  <c:v>157.9</c:v>
                </c:pt>
                <c:pt idx="9475">
                  <c:v>157.9166666666666</c:v>
                </c:pt>
                <c:pt idx="9476">
                  <c:v>157.93333333333339</c:v>
                </c:pt>
                <c:pt idx="9477">
                  <c:v>157.94999999999999</c:v>
                </c:pt>
                <c:pt idx="9478">
                  <c:v>157.96666666666661</c:v>
                </c:pt>
                <c:pt idx="9479">
                  <c:v>157.98333333333343</c:v>
                </c:pt>
                <c:pt idx="9480">
                  <c:v>158</c:v>
                </c:pt>
                <c:pt idx="9481">
                  <c:v>158.01666666666662</c:v>
                </c:pt>
                <c:pt idx="9482">
                  <c:v>158.03333333333339</c:v>
                </c:pt>
                <c:pt idx="9483">
                  <c:v>158.05000000000001</c:v>
                </c:pt>
                <c:pt idx="9484">
                  <c:v>158.06666666666661</c:v>
                </c:pt>
                <c:pt idx="9485">
                  <c:v>158.0833333333334</c:v>
                </c:pt>
                <c:pt idx="9486">
                  <c:v>158.1</c:v>
                </c:pt>
                <c:pt idx="9487">
                  <c:v>158.11666666666659</c:v>
                </c:pt>
                <c:pt idx="9488">
                  <c:v>158.13333333333338</c:v>
                </c:pt>
                <c:pt idx="9489">
                  <c:v>158.15</c:v>
                </c:pt>
                <c:pt idx="9490">
                  <c:v>158.1666666666666</c:v>
                </c:pt>
                <c:pt idx="9491">
                  <c:v>158.18333333333339</c:v>
                </c:pt>
                <c:pt idx="9492">
                  <c:v>158.19999999999999</c:v>
                </c:pt>
                <c:pt idx="9493">
                  <c:v>158.21666666666655</c:v>
                </c:pt>
                <c:pt idx="9494">
                  <c:v>158.23333333333338</c:v>
                </c:pt>
                <c:pt idx="9495">
                  <c:v>158.25</c:v>
                </c:pt>
                <c:pt idx="9496">
                  <c:v>158.26666666666662</c:v>
                </c:pt>
                <c:pt idx="9497">
                  <c:v>158.28333333333339</c:v>
                </c:pt>
                <c:pt idx="9498">
                  <c:v>158.30000000000001</c:v>
                </c:pt>
                <c:pt idx="9499">
                  <c:v>158.31666666666661</c:v>
                </c:pt>
                <c:pt idx="9500">
                  <c:v>158.3333333333334</c:v>
                </c:pt>
                <c:pt idx="9501">
                  <c:v>158.35000000000005</c:v>
                </c:pt>
                <c:pt idx="9502">
                  <c:v>158.36666666666665</c:v>
                </c:pt>
                <c:pt idx="9503">
                  <c:v>158.38333333333344</c:v>
                </c:pt>
                <c:pt idx="9504">
                  <c:v>158.4</c:v>
                </c:pt>
                <c:pt idx="9505">
                  <c:v>158.4166666666666</c:v>
                </c:pt>
                <c:pt idx="9506">
                  <c:v>158.43333333333339</c:v>
                </c:pt>
                <c:pt idx="9507">
                  <c:v>158.44999999999999</c:v>
                </c:pt>
                <c:pt idx="9508">
                  <c:v>158.46666666666661</c:v>
                </c:pt>
                <c:pt idx="9509">
                  <c:v>158.48333333333343</c:v>
                </c:pt>
                <c:pt idx="9510">
                  <c:v>158.5</c:v>
                </c:pt>
                <c:pt idx="9511">
                  <c:v>158.51666666666662</c:v>
                </c:pt>
                <c:pt idx="9512">
                  <c:v>158.53333333333339</c:v>
                </c:pt>
                <c:pt idx="9513">
                  <c:v>158.55000000000001</c:v>
                </c:pt>
                <c:pt idx="9514">
                  <c:v>158.56666666666661</c:v>
                </c:pt>
                <c:pt idx="9515">
                  <c:v>158.5833333333334</c:v>
                </c:pt>
                <c:pt idx="9516">
                  <c:v>158.6</c:v>
                </c:pt>
                <c:pt idx="9517">
                  <c:v>158.61666666666659</c:v>
                </c:pt>
                <c:pt idx="9518">
                  <c:v>158.63333333333338</c:v>
                </c:pt>
                <c:pt idx="9519">
                  <c:v>158.65</c:v>
                </c:pt>
                <c:pt idx="9520">
                  <c:v>158.6666666666666</c:v>
                </c:pt>
                <c:pt idx="9521">
                  <c:v>158.68333333333339</c:v>
                </c:pt>
                <c:pt idx="9522">
                  <c:v>158.69999999999999</c:v>
                </c:pt>
                <c:pt idx="9523">
                  <c:v>158.71666666666655</c:v>
                </c:pt>
                <c:pt idx="9524">
                  <c:v>158.73333333333338</c:v>
                </c:pt>
                <c:pt idx="9525">
                  <c:v>158.75</c:v>
                </c:pt>
                <c:pt idx="9526">
                  <c:v>158.76666666666662</c:v>
                </c:pt>
                <c:pt idx="9527">
                  <c:v>158.78333333333339</c:v>
                </c:pt>
                <c:pt idx="9528">
                  <c:v>158.80000000000001</c:v>
                </c:pt>
                <c:pt idx="9529">
                  <c:v>158.81666666666661</c:v>
                </c:pt>
                <c:pt idx="9530">
                  <c:v>158.8333333333334</c:v>
                </c:pt>
                <c:pt idx="9531">
                  <c:v>158.85000000000005</c:v>
                </c:pt>
                <c:pt idx="9532">
                  <c:v>158.86666666666665</c:v>
                </c:pt>
                <c:pt idx="9533">
                  <c:v>158.88333333333344</c:v>
                </c:pt>
                <c:pt idx="9534">
                  <c:v>158.9</c:v>
                </c:pt>
                <c:pt idx="9535">
                  <c:v>158.9166666666666</c:v>
                </c:pt>
                <c:pt idx="9536">
                  <c:v>158.93333333333339</c:v>
                </c:pt>
                <c:pt idx="9537">
                  <c:v>158.94999999999999</c:v>
                </c:pt>
                <c:pt idx="9538">
                  <c:v>158.96666666666661</c:v>
                </c:pt>
                <c:pt idx="9539">
                  <c:v>158.98333333333343</c:v>
                </c:pt>
                <c:pt idx="9540">
                  <c:v>159</c:v>
                </c:pt>
                <c:pt idx="9541">
                  <c:v>159.01666666666662</c:v>
                </c:pt>
                <c:pt idx="9542">
                  <c:v>159.03333333333339</c:v>
                </c:pt>
                <c:pt idx="9543">
                  <c:v>159.05000000000001</c:v>
                </c:pt>
                <c:pt idx="9544">
                  <c:v>159.06666666666661</c:v>
                </c:pt>
                <c:pt idx="9545">
                  <c:v>159.0833333333334</c:v>
                </c:pt>
                <c:pt idx="9546">
                  <c:v>159.1</c:v>
                </c:pt>
                <c:pt idx="9547">
                  <c:v>159.11666666666659</c:v>
                </c:pt>
                <c:pt idx="9548">
                  <c:v>159.13333333333338</c:v>
                </c:pt>
                <c:pt idx="9549">
                  <c:v>159.15</c:v>
                </c:pt>
                <c:pt idx="9550">
                  <c:v>159.1666666666666</c:v>
                </c:pt>
                <c:pt idx="9551">
                  <c:v>159.18333333333339</c:v>
                </c:pt>
                <c:pt idx="9552">
                  <c:v>159.19999999999999</c:v>
                </c:pt>
                <c:pt idx="9553">
                  <c:v>159.21666666666655</c:v>
                </c:pt>
                <c:pt idx="9554">
                  <c:v>159.23333333333338</c:v>
                </c:pt>
                <c:pt idx="9555">
                  <c:v>159.25</c:v>
                </c:pt>
                <c:pt idx="9556">
                  <c:v>159.26666666666662</c:v>
                </c:pt>
                <c:pt idx="9557">
                  <c:v>159.28333333333339</c:v>
                </c:pt>
                <c:pt idx="9558">
                  <c:v>159.30000000000001</c:v>
                </c:pt>
                <c:pt idx="9559">
                  <c:v>159.31666666666661</c:v>
                </c:pt>
                <c:pt idx="9560">
                  <c:v>159.3333333333334</c:v>
                </c:pt>
                <c:pt idx="9561">
                  <c:v>159.35000000000005</c:v>
                </c:pt>
                <c:pt idx="9562">
                  <c:v>159.36666666666665</c:v>
                </c:pt>
                <c:pt idx="9563">
                  <c:v>159.38333333333344</c:v>
                </c:pt>
                <c:pt idx="9564">
                  <c:v>159.4</c:v>
                </c:pt>
                <c:pt idx="9565">
                  <c:v>159.4166666666666</c:v>
                </c:pt>
                <c:pt idx="9566">
                  <c:v>159.43333333333339</c:v>
                </c:pt>
                <c:pt idx="9567">
                  <c:v>159.44999999999999</c:v>
                </c:pt>
                <c:pt idx="9568">
                  <c:v>159.46666666666661</c:v>
                </c:pt>
                <c:pt idx="9569">
                  <c:v>159.48333333333343</c:v>
                </c:pt>
                <c:pt idx="9570">
                  <c:v>159.5</c:v>
                </c:pt>
                <c:pt idx="9571">
                  <c:v>159.51666666666662</c:v>
                </c:pt>
                <c:pt idx="9572">
                  <c:v>159.53333333333339</c:v>
                </c:pt>
                <c:pt idx="9573">
                  <c:v>159.55000000000001</c:v>
                </c:pt>
                <c:pt idx="9574">
                  <c:v>159.56666666666661</c:v>
                </c:pt>
                <c:pt idx="9575">
                  <c:v>159.5833333333334</c:v>
                </c:pt>
                <c:pt idx="9576">
                  <c:v>159.6</c:v>
                </c:pt>
                <c:pt idx="9577">
                  <c:v>159.61666666666659</c:v>
                </c:pt>
                <c:pt idx="9578">
                  <c:v>159.63333333333338</c:v>
                </c:pt>
                <c:pt idx="9579">
                  <c:v>159.65</c:v>
                </c:pt>
                <c:pt idx="9580">
                  <c:v>159.6666666666666</c:v>
                </c:pt>
                <c:pt idx="9581">
                  <c:v>159.68333333333339</c:v>
                </c:pt>
                <c:pt idx="9582">
                  <c:v>159.69999999999999</c:v>
                </c:pt>
                <c:pt idx="9583">
                  <c:v>159.71666666666655</c:v>
                </c:pt>
                <c:pt idx="9584">
                  <c:v>159.73333333333338</c:v>
                </c:pt>
                <c:pt idx="9585">
                  <c:v>159.75</c:v>
                </c:pt>
                <c:pt idx="9586">
                  <c:v>159.76666666666662</c:v>
                </c:pt>
                <c:pt idx="9587">
                  <c:v>159.78333333333339</c:v>
                </c:pt>
                <c:pt idx="9588">
                  <c:v>159.80000000000001</c:v>
                </c:pt>
                <c:pt idx="9589">
                  <c:v>159.81666666666661</c:v>
                </c:pt>
                <c:pt idx="9590">
                  <c:v>159.8333333333334</c:v>
                </c:pt>
                <c:pt idx="9591">
                  <c:v>159.85000000000005</c:v>
                </c:pt>
                <c:pt idx="9592">
                  <c:v>159.86666666666665</c:v>
                </c:pt>
                <c:pt idx="9593">
                  <c:v>159.88333333333344</c:v>
                </c:pt>
                <c:pt idx="9594">
                  <c:v>159.9</c:v>
                </c:pt>
                <c:pt idx="9595">
                  <c:v>159.9166666666666</c:v>
                </c:pt>
                <c:pt idx="9596">
                  <c:v>159.93333333333339</c:v>
                </c:pt>
                <c:pt idx="9597">
                  <c:v>159.94999999999999</c:v>
                </c:pt>
                <c:pt idx="9598">
                  <c:v>159.96666666666661</c:v>
                </c:pt>
                <c:pt idx="9599">
                  <c:v>159.98333333333343</c:v>
                </c:pt>
                <c:pt idx="9600">
                  <c:v>160</c:v>
                </c:pt>
                <c:pt idx="9601">
                  <c:v>160.01666666666662</c:v>
                </c:pt>
                <c:pt idx="9602">
                  <c:v>160.03333333333339</c:v>
                </c:pt>
                <c:pt idx="9603">
                  <c:v>160.05000000000001</c:v>
                </c:pt>
                <c:pt idx="9604">
                  <c:v>160.06666666666661</c:v>
                </c:pt>
                <c:pt idx="9605">
                  <c:v>160.0833333333334</c:v>
                </c:pt>
                <c:pt idx="9606">
                  <c:v>160.1</c:v>
                </c:pt>
                <c:pt idx="9607">
                  <c:v>160.11666666666659</c:v>
                </c:pt>
                <c:pt idx="9608">
                  <c:v>160.13333333333338</c:v>
                </c:pt>
                <c:pt idx="9609">
                  <c:v>160.15</c:v>
                </c:pt>
                <c:pt idx="9610">
                  <c:v>160.1666666666666</c:v>
                </c:pt>
                <c:pt idx="9611">
                  <c:v>160.18333333333339</c:v>
                </c:pt>
                <c:pt idx="9612">
                  <c:v>160.19999999999999</c:v>
                </c:pt>
                <c:pt idx="9613">
                  <c:v>160.21666666666655</c:v>
                </c:pt>
                <c:pt idx="9614">
                  <c:v>160.23333333333338</c:v>
                </c:pt>
                <c:pt idx="9615">
                  <c:v>160.25</c:v>
                </c:pt>
                <c:pt idx="9616">
                  <c:v>160.26666666666662</c:v>
                </c:pt>
                <c:pt idx="9617">
                  <c:v>160.28333333333339</c:v>
                </c:pt>
                <c:pt idx="9618">
                  <c:v>160.30000000000001</c:v>
                </c:pt>
                <c:pt idx="9619">
                  <c:v>160.31666666666661</c:v>
                </c:pt>
                <c:pt idx="9620">
                  <c:v>160.3333333333334</c:v>
                </c:pt>
                <c:pt idx="9621">
                  <c:v>160.35000000000005</c:v>
                </c:pt>
                <c:pt idx="9622">
                  <c:v>160.36666666666665</c:v>
                </c:pt>
                <c:pt idx="9623">
                  <c:v>160.38333333333344</c:v>
                </c:pt>
                <c:pt idx="9624">
                  <c:v>160.4</c:v>
                </c:pt>
                <c:pt idx="9625">
                  <c:v>160.4166666666666</c:v>
                </c:pt>
                <c:pt idx="9626">
                  <c:v>160.43333333333339</c:v>
                </c:pt>
                <c:pt idx="9627">
                  <c:v>160.44999999999999</c:v>
                </c:pt>
                <c:pt idx="9628">
                  <c:v>160.46666666666661</c:v>
                </c:pt>
                <c:pt idx="9629">
                  <c:v>160.48333333333343</c:v>
                </c:pt>
                <c:pt idx="9630">
                  <c:v>160.5</c:v>
                </c:pt>
                <c:pt idx="9631">
                  <c:v>160.51666666666662</c:v>
                </c:pt>
                <c:pt idx="9632">
                  <c:v>160.53333333333339</c:v>
                </c:pt>
                <c:pt idx="9633">
                  <c:v>160.55000000000001</c:v>
                </c:pt>
                <c:pt idx="9634">
                  <c:v>160.56666666666661</c:v>
                </c:pt>
                <c:pt idx="9635">
                  <c:v>160.5833333333334</c:v>
                </c:pt>
                <c:pt idx="9636">
                  <c:v>160.6</c:v>
                </c:pt>
                <c:pt idx="9637">
                  <c:v>160.61666666666659</c:v>
                </c:pt>
                <c:pt idx="9638">
                  <c:v>160.63333333333338</c:v>
                </c:pt>
                <c:pt idx="9639">
                  <c:v>160.65</c:v>
                </c:pt>
                <c:pt idx="9640">
                  <c:v>160.6666666666666</c:v>
                </c:pt>
                <c:pt idx="9641">
                  <c:v>160.68333333333339</c:v>
                </c:pt>
                <c:pt idx="9642">
                  <c:v>160.69999999999999</c:v>
                </c:pt>
                <c:pt idx="9643">
                  <c:v>160.71666666666655</c:v>
                </c:pt>
                <c:pt idx="9644">
                  <c:v>160.73333333333338</c:v>
                </c:pt>
                <c:pt idx="9645">
                  <c:v>160.75</c:v>
                </c:pt>
                <c:pt idx="9646">
                  <c:v>160.76666666666662</c:v>
                </c:pt>
                <c:pt idx="9647">
                  <c:v>160.78333333333339</c:v>
                </c:pt>
                <c:pt idx="9648">
                  <c:v>160.80000000000001</c:v>
                </c:pt>
                <c:pt idx="9649">
                  <c:v>160.81666666666661</c:v>
                </c:pt>
                <c:pt idx="9650">
                  <c:v>160.8333333333334</c:v>
                </c:pt>
                <c:pt idx="9651">
                  <c:v>160.85000000000005</c:v>
                </c:pt>
                <c:pt idx="9652">
                  <c:v>160.86666666666665</c:v>
                </c:pt>
                <c:pt idx="9653">
                  <c:v>160.88333333333344</c:v>
                </c:pt>
                <c:pt idx="9654">
                  <c:v>160.9</c:v>
                </c:pt>
                <c:pt idx="9655">
                  <c:v>160.9166666666666</c:v>
                </c:pt>
                <c:pt idx="9656">
                  <c:v>160.93333333333339</c:v>
                </c:pt>
                <c:pt idx="9657">
                  <c:v>160.94999999999999</c:v>
                </c:pt>
                <c:pt idx="9658">
                  <c:v>160.96666666666661</c:v>
                </c:pt>
                <c:pt idx="9659">
                  <c:v>160.98333333333343</c:v>
                </c:pt>
                <c:pt idx="9660">
                  <c:v>161</c:v>
                </c:pt>
                <c:pt idx="9661">
                  <c:v>161.01666666666662</c:v>
                </c:pt>
                <c:pt idx="9662">
                  <c:v>161.03333333333339</c:v>
                </c:pt>
                <c:pt idx="9663">
                  <c:v>161.05000000000001</c:v>
                </c:pt>
                <c:pt idx="9664">
                  <c:v>161.06666666666661</c:v>
                </c:pt>
                <c:pt idx="9665">
                  <c:v>161.0833333333334</c:v>
                </c:pt>
                <c:pt idx="9666">
                  <c:v>161.1</c:v>
                </c:pt>
                <c:pt idx="9667">
                  <c:v>161.11666666666659</c:v>
                </c:pt>
                <c:pt idx="9668">
                  <c:v>161.13333333333338</c:v>
                </c:pt>
                <c:pt idx="9669">
                  <c:v>161.15</c:v>
                </c:pt>
                <c:pt idx="9670">
                  <c:v>161.1666666666666</c:v>
                </c:pt>
                <c:pt idx="9671">
                  <c:v>161.18333333333339</c:v>
                </c:pt>
                <c:pt idx="9672">
                  <c:v>161.19999999999999</c:v>
                </c:pt>
                <c:pt idx="9673">
                  <c:v>161.21666666666655</c:v>
                </c:pt>
                <c:pt idx="9674">
                  <c:v>161.23333333333338</c:v>
                </c:pt>
                <c:pt idx="9675">
                  <c:v>161.25</c:v>
                </c:pt>
                <c:pt idx="9676">
                  <c:v>161.26666666666662</c:v>
                </c:pt>
                <c:pt idx="9677">
                  <c:v>161.28333333333339</c:v>
                </c:pt>
                <c:pt idx="9678">
                  <c:v>161.30000000000001</c:v>
                </c:pt>
                <c:pt idx="9679">
                  <c:v>161.31666666666661</c:v>
                </c:pt>
                <c:pt idx="9680">
                  <c:v>161.3333333333334</c:v>
                </c:pt>
                <c:pt idx="9681">
                  <c:v>161.35000000000005</c:v>
                </c:pt>
                <c:pt idx="9682">
                  <c:v>161.36666666666665</c:v>
                </c:pt>
                <c:pt idx="9683">
                  <c:v>161.38333333333344</c:v>
                </c:pt>
                <c:pt idx="9684">
                  <c:v>161.4</c:v>
                </c:pt>
                <c:pt idx="9685">
                  <c:v>161.4166666666666</c:v>
                </c:pt>
                <c:pt idx="9686">
                  <c:v>161.43333333333339</c:v>
                </c:pt>
                <c:pt idx="9687">
                  <c:v>161.44999999999999</c:v>
                </c:pt>
                <c:pt idx="9688">
                  <c:v>161.46666666666661</c:v>
                </c:pt>
                <c:pt idx="9689">
                  <c:v>161.48333333333343</c:v>
                </c:pt>
                <c:pt idx="9690">
                  <c:v>161.5</c:v>
                </c:pt>
                <c:pt idx="9691">
                  <c:v>161.51666666666662</c:v>
                </c:pt>
                <c:pt idx="9692">
                  <c:v>161.53333333333339</c:v>
                </c:pt>
                <c:pt idx="9693">
                  <c:v>161.55000000000001</c:v>
                </c:pt>
                <c:pt idx="9694">
                  <c:v>161.56666666666661</c:v>
                </c:pt>
                <c:pt idx="9695">
                  <c:v>161.5833333333334</c:v>
                </c:pt>
                <c:pt idx="9696">
                  <c:v>161.6</c:v>
                </c:pt>
                <c:pt idx="9697">
                  <c:v>161.61666666666659</c:v>
                </c:pt>
                <c:pt idx="9698">
                  <c:v>161.63333333333338</c:v>
                </c:pt>
                <c:pt idx="9699">
                  <c:v>161.65</c:v>
                </c:pt>
                <c:pt idx="9700">
                  <c:v>161.6666666666666</c:v>
                </c:pt>
                <c:pt idx="9701">
                  <c:v>161.68333333333339</c:v>
                </c:pt>
                <c:pt idx="9702">
                  <c:v>161.69999999999999</c:v>
                </c:pt>
                <c:pt idx="9703">
                  <c:v>161.71666666666655</c:v>
                </c:pt>
                <c:pt idx="9704">
                  <c:v>161.73333333333338</c:v>
                </c:pt>
                <c:pt idx="9705">
                  <c:v>161.75</c:v>
                </c:pt>
                <c:pt idx="9706">
                  <c:v>161.76666666666662</c:v>
                </c:pt>
                <c:pt idx="9707">
                  <c:v>161.78333333333339</c:v>
                </c:pt>
                <c:pt idx="9708">
                  <c:v>161.80000000000001</c:v>
                </c:pt>
                <c:pt idx="9709">
                  <c:v>161.81666666666661</c:v>
                </c:pt>
                <c:pt idx="9710">
                  <c:v>161.8333333333334</c:v>
                </c:pt>
                <c:pt idx="9711">
                  <c:v>161.85000000000005</c:v>
                </c:pt>
                <c:pt idx="9712">
                  <c:v>161.86666666666665</c:v>
                </c:pt>
                <c:pt idx="9713">
                  <c:v>161.88333333333344</c:v>
                </c:pt>
                <c:pt idx="9714">
                  <c:v>161.9</c:v>
                </c:pt>
                <c:pt idx="9715">
                  <c:v>161.9166666666666</c:v>
                </c:pt>
                <c:pt idx="9716">
                  <c:v>161.93333333333339</c:v>
                </c:pt>
                <c:pt idx="9717">
                  <c:v>161.94999999999999</c:v>
                </c:pt>
                <c:pt idx="9718">
                  <c:v>161.96666666666661</c:v>
                </c:pt>
                <c:pt idx="9719">
                  <c:v>161.98333333333343</c:v>
                </c:pt>
                <c:pt idx="9720">
                  <c:v>162</c:v>
                </c:pt>
                <c:pt idx="9721">
                  <c:v>162.01666666666662</c:v>
                </c:pt>
                <c:pt idx="9722">
                  <c:v>162.03333333333339</c:v>
                </c:pt>
                <c:pt idx="9723">
                  <c:v>162.05000000000001</c:v>
                </c:pt>
                <c:pt idx="9724">
                  <c:v>162.06666666666661</c:v>
                </c:pt>
                <c:pt idx="9725">
                  <c:v>162.0833333333334</c:v>
                </c:pt>
                <c:pt idx="9726">
                  <c:v>162.1</c:v>
                </c:pt>
                <c:pt idx="9727">
                  <c:v>162.11666666666659</c:v>
                </c:pt>
                <c:pt idx="9728">
                  <c:v>162.13333333333338</c:v>
                </c:pt>
                <c:pt idx="9729">
                  <c:v>162.15</c:v>
                </c:pt>
                <c:pt idx="9730">
                  <c:v>162.1666666666666</c:v>
                </c:pt>
                <c:pt idx="9731">
                  <c:v>162.18333333333339</c:v>
                </c:pt>
                <c:pt idx="9732">
                  <c:v>162.19999999999999</c:v>
                </c:pt>
                <c:pt idx="9733">
                  <c:v>162.21666666666655</c:v>
                </c:pt>
                <c:pt idx="9734">
                  <c:v>162.23333333333338</c:v>
                </c:pt>
                <c:pt idx="9735">
                  <c:v>162.25</c:v>
                </c:pt>
                <c:pt idx="9736">
                  <c:v>162.26666666666662</c:v>
                </c:pt>
                <c:pt idx="9737">
                  <c:v>162.28333333333339</c:v>
                </c:pt>
                <c:pt idx="9738">
                  <c:v>162.30000000000001</c:v>
                </c:pt>
                <c:pt idx="9739">
                  <c:v>162.31666666666661</c:v>
                </c:pt>
                <c:pt idx="9740">
                  <c:v>162.3333333333334</c:v>
                </c:pt>
                <c:pt idx="9741">
                  <c:v>162.35000000000005</c:v>
                </c:pt>
                <c:pt idx="9742">
                  <c:v>162.36666666666665</c:v>
                </c:pt>
                <c:pt idx="9743">
                  <c:v>162.38333333333344</c:v>
                </c:pt>
                <c:pt idx="9744">
                  <c:v>162.4</c:v>
                </c:pt>
                <c:pt idx="9745">
                  <c:v>162.4166666666666</c:v>
                </c:pt>
                <c:pt idx="9746">
                  <c:v>162.43333333333339</c:v>
                </c:pt>
                <c:pt idx="9747">
                  <c:v>162.44999999999999</c:v>
                </c:pt>
                <c:pt idx="9748">
                  <c:v>162.46666666666661</c:v>
                </c:pt>
                <c:pt idx="9749">
                  <c:v>162.48333333333343</c:v>
                </c:pt>
                <c:pt idx="9750">
                  <c:v>162.5</c:v>
                </c:pt>
                <c:pt idx="9751">
                  <c:v>162.51666666666662</c:v>
                </c:pt>
                <c:pt idx="9752">
                  <c:v>162.53333333333339</c:v>
                </c:pt>
                <c:pt idx="9753">
                  <c:v>162.55000000000001</c:v>
                </c:pt>
                <c:pt idx="9754">
                  <c:v>162.56666666666661</c:v>
                </c:pt>
                <c:pt idx="9755">
                  <c:v>162.5833333333334</c:v>
                </c:pt>
                <c:pt idx="9756">
                  <c:v>162.6</c:v>
                </c:pt>
                <c:pt idx="9757">
                  <c:v>162.61666666666659</c:v>
                </c:pt>
                <c:pt idx="9758">
                  <c:v>162.63333333333338</c:v>
                </c:pt>
                <c:pt idx="9759">
                  <c:v>162.65</c:v>
                </c:pt>
                <c:pt idx="9760">
                  <c:v>162.6666666666666</c:v>
                </c:pt>
                <c:pt idx="9761">
                  <c:v>162.68333333333339</c:v>
                </c:pt>
                <c:pt idx="9762">
                  <c:v>162.69999999999999</c:v>
                </c:pt>
                <c:pt idx="9763">
                  <c:v>162.71666666666655</c:v>
                </c:pt>
                <c:pt idx="9764">
                  <c:v>162.73333333333338</c:v>
                </c:pt>
                <c:pt idx="9765">
                  <c:v>162.75</c:v>
                </c:pt>
                <c:pt idx="9766">
                  <c:v>162.76666666666662</c:v>
                </c:pt>
                <c:pt idx="9767">
                  <c:v>162.78333333333339</c:v>
                </c:pt>
                <c:pt idx="9768">
                  <c:v>162.80000000000001</c:v>
                </c:pt>
                <c:pt idx="9769">
                  <c:v>162.81666666666661</c:v>
                </c:pt>
                <c:pt idx="9770">
                  <c:v>162.8333333333334</c:v>
                </c:pt>
                <c:pt idx="9771">
                  <c:v>162.85000000000005</c:v>
                </c:pt>
                <c:pt idx="9772">
                  <c:v>162.86666666666665</c:v>
                </c:pt>
                <c:pt idx="9773">
                  <c:v>162.88333333333344</c:v>
                </c:pt>
                <c:pt idx="9774">
                  <c:v>162.9</c:v>
                </c:pt>
                <c:pt idx="9775">
                  <c:v>162.9166666666666</c:v>
                </c:pt>
                <c:pt idx="9776">
                  <c:v>162.93333333333339</c:v>
                </c:pt>
                <c:pt idx="9777">
                  <c:v>162.94999999999999</c:v>
                </c:pt>
                <c:pt idx="9778">
                  <c:v>162.96666666666661</c:v>
                </c:pt>
                <c:pt idx="9779">
                  <c:v>162.98333333333343</c:v>
                </c:pt>
                <c:pt idx="9780">
                  <c:v>163</c:v>
                </c:pt>
                <c:pt idx="9781">
                  <c:v>163.01666666666662</c:v>
                </c:pt>
                <c:pt idx="9782">
                  <c:v>163.03333333333339</c:v>
                </c:pt>
                <c:pt idx="9783">
                  <c:v>163.05000000000001</c:v>
                </c:pt>
                <c:pt idx="9784">
                  <c:v>163.06666666666661</c:v>
                </c:pt>
                <c:pt idx="9785">
                  <c:v>163.0833333333334</c:v>
                </c:pt>
                <c:pt idx="9786">
                  <c:v>163.1</c:v>
                </c:pt>
                <c:pt idx="9787">
                  <c:v>163.11666666666659</c:v>
                </c:pt>
                <c:pt idx="9788">
                  <c:v>163.13333333333338</c:v>
                </c:pt>
                <c:pt idx="9789">
                  <c:v>163.15</c:v>
                </c:pt>
                <c:pt idx="9790">
                  <c:v>163.1666666666666</c:v>
                </c:pt>
                <c:pt idx="9791">
                  <c:v>163.18333333333339</c:v>
                </c:pt>
                <c:pt idx="9792">
                  <c:v>163.19999999999999</c:v>
                </c:pt>
                <c:pt idx="9793">
                  <c:v>163.21666666666655</c:v>
                </c:pt>
                <c:pt idx="9794">
                  <c:v>163.23333333333338</c:v>
                </c:pt>
                <c:pt idx="9795">
                  <c:v>163.25</c:v>
                </c:pt>
                <c:pt idx="9796">
                  <c:v>163.26666666666662</c:v>
                </c:pt>
                <c:pt idx="9797">
                  <c:v>163.28333333333339</c:v>
                </c:pt>
                <c:pt idx="9798">
                  <c:v>163.30000000000001</c:v>
                </c:pt>
                <c:pt idx="9799">
                  <c:v>163.31666666666661</c:v>
                </c:pt>
                <c:pt idx="9800">
                  <c:v>163.3333333333334</c:v>
                </c:pt>
                <c:pt idx="9801">
                  <c:v>163.35000000000005</c:v>
                </c:pt>
                <c:pt idx="9802">
                  <c:v>163.36666666666665</c:v>
                </c:pt>
                <c:pt idx="9803">
                  <c:v>163.38333333333344</c:v>
                </c:pt>
                <c:pt idx="9804">
                  <c:v>163.4</c:v>
                </c:pt>
                <c:pt idx="9805">
                  <c:v>163.4166666666666</c:v>
                </c:pt>
                <c:pt idx="9806">
                  <c:v>163.43333333333339</c:v>
                </c:pt>
                <c:pt idx="9807">
                  <c:v>163.44999999999999</c:v>
                </c:pt>
                <c:pt idx="9808">
                  <c:v>163.46666666666661</c:v>
                </c:pt>
                <c:pt idx="9809">
                  <c:v>163.48333333333343</c:v>
                </c:pt>
                <c:pt idx="9810">
                  <c:v>163.5</c:v>
                </c:pt>
                <c:pt idx="9811">
                  <c:v>163.51666666666662</c:v>
                </c:pt>
                <c:pt idx="9812">
                  <c:v>163.53333333333339</c:v>
                </c:pt>
                <c:pt idx="9813">
                  <c:v>163.55000000000001</c:v>
                </c:pt>
                <c:pt idx="9814">
                  <c:v>163.56666666666661</c:v>
                </c:pt>
                <c:pt idx="9815">
                  <c:v>163.5833333333334</c:v>
                </c:pt>
                <c:pt idx="9816">
                  <c:v>163.6</c:v>
                </c:pt>
                <c:pt idx="9817">
                  <c:v>163.61666666666659</c:v>
                </c:pt>
                <c:pt idx="9818">
                  <c:v>163.63333333333338</c:v>
                </c:pt>
                <c:pt idx="9819">
                  <c:v>163.65</c:v>
                </c:pt>
                <c:pt idx="9820">
                  <c:v>163.6666666666666</c:v>
                </c:pt>
                <c:pt idx="9821">
                  <c:v>163.68333333333339</c:v>
                </c:pt>
                <c:pt idx="9822">
                  <c:v>163.69999999999999</c:v>
                </c:pt>
                <c:pt idx="9823">
                  <c:v>163.71666666666655</c:v>
                </c:pt>
                <c:pt idx="9824">
                  <c:v>163.73333333333338</c:v>
                </c:pt>
                <c:pt idx="9825">
                  <c:v>163.75</c:v>
                </c:pt>
                <c:pt idx="9826">
                  <c:v>163.76666666666662</c:v>
                </c:pt>
                <c:pt idx="9827">
                  <c:v>163.78333333333339</c:v>
                </c:pt>
                <c:pt idx="9828">
                  <c:v>163.80000000000001</c:v>
                </c:pt>
                <c:pt idx="9829">
                  <c:v>163.81666666666661</c:v>
                </c:pt>
                <c:pt idx="9830">
                  <c:v>163.8333333333334</c:v>
                </c:pt>
                <c:pt idx="9831">
                  <c:v>163.85000000000005</c:v>
                </c:pt>
                <c:pt idx="9832">
                  <c:v>163.86666666666665</c:v>
                </c:pt>
                <c:pt idx="9833">
                  <c:v>163.88333333333344</c:v>
                </c:pt>
                <c:pt idx="9834">
                  <c:v>163.9</c:v>
                </c:pt>
                <c:pt idx="9835">
                  <c:v>163.9166666666666</c:v>
                </c:pt>
                <c:pt idx="9836">
                  <c:v>163.93333333333339</c:v>
                </c:pt>
                <c:pt idx="9837">
                  <c:v>163.95000000000005</c:v>
                </c:pt>
                <c:pt idx="9838">
                  <c:v>163.96666666666661</c:v>
                </c:pt>
                <c:pt idx="9839">
                  <c:v>163.98333333333343</c:v>
                </c:pt>
                <c:pt idx="9840">
                  <c:v>164</c:v>
                </c:pt>
                <c:pt idx="9841">
                  <c:v>164.01666666666662</c:v>
                </c:pt>
                <c:pt idx="9842">
                  <c:v>164.03333333333339</c:v>
                </c:pt>
                <c:pt idx="9843">
                  <c:v>164.05</c:v>
                </c:pt>
                <c:pt idx="9844">
                  <c:v>164.06666666666661</c:v>
                </c:pt>
                <c:pt idx="9845">
                  <c:v>164.0833333333334</c:v>
                </c:pt>
                <c:pt idx="9846">
                  <c:v>164.1</c:v>
                </c:pt>
                <c:pt idx="9847">
                  <c:v>164.11666666666659</c:v>
                </c:pt>
                <c:pt idx="9848">
                  <c:v>164.13333333333338</c:v>
                </c:pt>
                <c:pt idx="9849">
                  <c:v>164.15</c:v>
                </c:pt>
                <c:pt idx="9850">
                  <c:v>164.1666666666666</c:v>
                </c:pt>
                <c:pt idx="9851">
                  <c:v>164.18333333333339</c:v>
                </c:pt>
                <c:pt idx="9852">
                  <c:v>164.2</c:v>
                </c:pt>
                <c:pt idx="9853">
                  <c:v>164.21666666666655</c:v>
                </c:pt>
                <c:pt idx="9854">
                  <c:v>164.23333333333338</c:v>
                </c:pt>
                <c:pt idx="9855">
                  <c:v>164.25</c:v>
                </c:pt>
                <c:pt idx="9856">
                  <c:v>164.26666666666662</c:v>
                </c:pt>
                <c:pt idx="9857">
                  <c:v>164.28333333333339</c:v>
                </c:pt>
                <c:pt idx="9858">
                  <c:v>164.3</c:v>
                </c:pt>
                <c:pt idx="9859">
                  <c:v>164.31666666666661</c:v>
                </c:pt>
                <c:pt idx="9860">
                  <c:v>164.3333333333334</c:v>
                </c:pt>
                <c:pt idx="9861">
                  <c:v>164.35000000000005</c:v>
                </c:pt>
                <c:pt idx="9862">
                  <c:v>164.36666666666665</c:v>
                </c:pt>
                <c:pt idx="9863">
                  <c:v>164.38333333333344</c:v>
                </c:pt>
                <c:pt idx="9864">
                  <c:v>164.4</c:v>
                </c:pt>
                <c:pt idx="9865">
                  <c:v>164.4166666666666</c:v>
                </c:pt>
                <c:pt idx="9866">
                  <c:v>164.43333333333339</c:v>
                </c:pt>
                <c:pt idx="9867">
                  <c:v>164.45000000000005</c:v>
                </c:pt>
                <c:pt idx="9868">
                  <c:v>164.46666666666661</c:v>
                </c:pt>
                <c:pt idx="9869">
                  <c:v>164.48333333333343</c:v>
                </c:pt>
                <c:pt idx="9870">
                  <c:v>164.5</c:v>
                </c:pt>
                <c:pt idx="9871">
                  <c:v>164.51666666666662</c:v>
                </c:pt>
                <c:pt idx="9872">
                  <c:v>164.53333333333339</c:v>
                </c:pt>
                <c:pt idx="9873">
                  <c:v>164.55</c:v>
                </c:pt>
                <c:pt idx="9874">
                  <c:v>164.56666666666661</c:v>
                </c:pt>
                <c:pt idx="9875">
                  <c:v>164.5833333333334</c:v>
                </c:pt>
                <c:pt idx="9876">
                  <c:v>164.6</c:v>
                </c:pt>
                <c:pt idx="9877">
                  <c:v>164.61666666666659</c:v>
                </c:pt>
                <c:pt idx="9878">
                  <c:v>164.63333333333338</c:v>
                </c:pt>
                <c:pt idx="9879">
                  <c:v>164.65</c:v>
                </c:pt>
                <c:pt idx="9880">
                  <c:v>164.6666666666666</c:v>
                </c:pt>
                <c:pt idx="9881">
                  <c:v>164.68333333333339</c:v>
                </c:pt>
                <c:pt idx="9882">
                  <c:v>164.7</c:v>
                </c:pt>
                <c:pt idx="9883">
                  <c:v>164.71666666666655</c:v>
                </c:pt>
                <c:pt idx="9884">
                  <c:v>164.73333333333338</c:v>
                </c:pt>
                <c:pt idx="9885">
                  <c:v>164.75</c:v>
                </c:pt>
                <c:pt idx="9886">
                  <c:v>164.76666666666662</c:v>
                </c:pt>
                <c:pt idx="9887">
                  <c:v>164.78333333333339</c:v>
                </c:pt>
                <c:pt idx="9888">
                  <c:v>164.8</c:v>
                </c:pt>
                <c:pt idx="9889">
                  <c:v>164.81666666666661</c:v>
                </c:pt>
                <c:pt idx="9890">
                  <c:v>164.8333333333334</c:v>
                </c:pt>
                <c:pt idx="9891">
                  <c:v>164.85000000000005</c:v>
                </c:pt>
                <c:pt idx="9892">
                  <c:v>164.86666666666665</c:v>
                </c:pt>
                <c:pt idx="9893">
                  <c:v>164.88333333333344</c:v>
                </c:pt>
                <c:pt idx="9894">
                  <c:v>164.9</c:v>
                </c:pt>
                <c:pt idx="9895">
                  <c:v>164.9166666666666</c:v>
                </c:pt>
                <c:pt idx="9896">
                  <c:v>164.93333333333339</c:v>
                </c:pt>
                <c:pt idx="9897">
                  <c:v>164.95000000000005</c:v>
                </c:pt>
                <c:pt idx="9898">
                  <c:v>164.96666666666661</c:v>
                </c:pt>
                <c:pt idx="9899">
                  <c:v>164.98333333333343</c:v>
                </c:pt>
                <c:pt idx="9900">
                  <c:v>165</c:v>
                </c:pt>
                <c:pt idx="9901">
                  <c:v>165.01666666666662</c:v>
                </c:pt>
                <c:pt idx="9902">
                  <c:v>165.03333333333339</c:v>
                </c:pt>
                <c:pt idx="9903">
                  <c:v>165.05</c:v>
                </c:pt>
                <c:pt idx="9904">
                  <c:v>165.06666666666661</c:v>
                </c:pt>
                <c:pt idx="9905">
                  <c:v>165.0833333333334</c:v>
                </c:pt>
                <c:pt idx="9906">
                  <c:v>165.1</c:v>
                </c:pt>
                <c:pt idx="9907">
                  <c:v>165.11666666666659</c:v>
                </c:pt>
                <c:pt idx="9908">
                  <c:v>165.13333333333338</c:v>
                </c:pt>
                <c:pt idx="9909">
                  <c:v>165.15</c:v>
                </c:pt>
                <c:pt idx="9910">
                  <c:v>165.1666666666666</c:v>
                </c:pt>
                <c:pt idx="9911">
                  <c:v>165.18333333333339</c:v>
                </c:pt>
                <c:pt idx="9912">
                  <c:v>165.2</c:v>
                </c:pt>
                <c:pt idx="9913">
                  <c:v>165.21666666666655</c:v>
                </c:pt>
                <c:pt idx="9914">
                  <c:v>165.23333333333338</c:v>
                </c:pt>
                <c:pt idx="9915">
                  <c:v>165.25</c:v>
                </c:pt>
                <c:pt idx="9916">
                  <c:v>165.26666666666662</c:v>
                </c:pt>
                <c:pt idx="9917">
                  <c:v>165.28333333333339</c:v>
                </c:pt>
                <c:pt idx="9918">
                  <c:v>165.3</c:v>
                </c:pt>
                <c:pt idx="9919">
                  <c:v>165.31666666666661</c:v>
                </c:pt>
                <c:pt idx="9920">
                  <c:v>165.3333333333334</c:v>
                </c:pt>
                <c:pt idx="9921">
                  <c:v>165.35000000000005</c:v>
                </c:pt>
                <c:pt idx="9922">
                  <c:v>165.36666666666665</c:v>
                </c:pt>
                <c:pt idx="9923">
                  <c:v>165.38333333333344</c:v>
                </c:pt>
                <c:pt idx="9924">
                  <c:v>165.4</c:v>
                </c:pt>
                <c:pt idx="9925">
                  <c:v>165.4166666666666</c:v>
                </c:pt>
                <c:pt idx="9926">
                  <c:v>165.43333333333339</c:v>
                </c:pt>
                <c:pt idx="9927">
                  <c:v>165.45000000000005</c:v>
                </c:pt>
                <c:pt idx="9928">
                  <c:v>165.46666666666661</c:v>
                </c:pt>
                <c:pt idx="9929">
                  <c:v>165.48333333333343</c:v>
                </c:pt>
                <c:pt idx="9930">
                  <c:v>165.5</c:v>
                </c:pt>
                <c:pt idx="9931">
                  <c:v>165.51666666666662</c:v>
                </c:pt>
                <c:pt idx="9932">
                  <c:v>165.53333333333339</c:v>
                </c:pt>
                <c:pt idx="9933">
                  <c:v>165.55</c:v>
                </c:pt>
                <c:pt idx="9934">
                  <c:v>165.56666666666661</c:v>
                </c:pt>
                <c:pt idx="9935">
                  <c:v>165.5833333333334</c:v>
                </c:pt>
                <c:pt idx="9936">
                  <c:v>165.6</c:v>
                </c:pt>
                <c:pt idx="9937">
                  <c:v>165.61666666666659</c:v>
                </c:pt>
                <c:pt idx="9938">
                  <c:v>165.63333333333338</c:v>
                </c:pt>
                <c:pt idx="9939">
                  <c:v>165.65</c:v>
                </c:pt>
                <c:pt idx="9940">
                  <c:v>165.6666666666666</c:v>
                </c:pt>
                <c:pt idx="9941">
                  <c:v>165.68333333333339</c:v>
                </c:pt>
                <c:pt idx="9942">
                  <c:v>165.7</c:v>
                </c:pt>
                <c:pt idx="9943">
                  <c:v>165.71666666666655</c:v>
                </c:pt>
                <c:pt idx="9944">
                  <c:v>165.73333333333338</c:v>
                </c:pt>
                <c:pt idx="9945">
                  <c:v>165.75</c:v>
                </c:pt>
                <c:pt idx="9946">
                  <c:v>165.76666666666662</c:v>
                </c:pt>
                <c:pt idx="9947">
                  <c:v>165.78333333333339</c:v>
                </c:pt>
                <c:pt idx="9948">
                  <c:v>165.8</c:v>
                </c:pt>
                <c:pt idx="9949">
                  <c:v>165.81666666666661</c:v>
                </c:pt>
                <c:pt idx="9950">
                  <c:v>165.8333333333334</c:v>
                </c:pt>
                <c:pt idx="9951">
                  <c:v>165.85000000000005</c:v>
                </c:pt>
                <c:pt idx="9952">
                  <c:v>165.86666666666665</c:v>
                </c:pt>
                <c:pt idx="9953">
                  <c:v>165.88333333333344</c:v>
                </c:pt>
                <c:pt idx="9954">
                  <c:v>165.9</c:v>
                </c:pt>
                <c:pt idx="9955">
                  <c:v>165.9166666666666</c:v>
                </c:pt>
                <c:pt idx="9956">
                  <c:v>165.93333333333339</c:v>
                </c:pt>
                <c:pt idx="9957">
                  <c:v>165.95000000000005</c:v>
                </c:pt>
                <c:pt idx="9958">
                  <c:v>165.96666666666661</c:v>
                </c:pt>
                <c:pt idx="9959">
                  <c:v>165.98333333333343</c:v>
                </c:pt>
                <c:pt idx="9960">
                  <c:v>166</c:v>
                </c:pt>
                <c:pt idx="9961">
                  <c:v>166.01666666666662</c:v>
                </c:pt>
                <c:pt idx="9962">
                  <c:v>166.03333333333339</c:v>
                </c:pt>
                <c:pt idx="9963">
                  <c:v>166.05</c:v>
                </c:pt>
                <c:pt idx="9964">
                  <c:v>166.06666666666661</c:v>
                </c:pt>
                <c:pt idx="9965">
                  <c:v>166.0833333333334</c:v>
                </c:pt>
                <c:pt idx="9966">
                  <c:v>166.1</c:v>
                </c:pt>
                <c:pt idx="9967">
                  <c:v>166.11666666666659</c:v>
                </c:pt>
                <c:pt idx="9968">
                  <c:v>166.13333333333338</c:v>
                </c:pt>
                <c:pt idx="9969">
                  <c:v>166.15</c:v>
                </c:pt>
                <c:pt idx="9970">
                  <c:v>166.1666666666666</c:v>
                </c:pt>
                <c:pt idx="9971">
                  <c:v>166.18333333333339</c:v>
                </c:pt>
                <c:pt idx="9972">
                  <c:v>166.2</c:v>
                </c:pt>
                <c:pt idx="9973">
                  <c:v>166.21666666666655</c:v>
                </c:pt>
                <c:pt idx="9974">
                  <c:v>166.23333333333338</c:v>
                </c:pt>
                <c:pt idx="9975">
                  <c:v>166.25</c:v>
                </c:pt>
                <c:pt idx="9976">
                  <c:v>166.26666666666662</c:v>
                </c:pt>
                <c:pt idx="9977">
                  <c:v>166.28333333333339</c:v>
                </c:pt>
                <c:pt idx="9978">
                  <c:v>166.3</c:v>
                </c:pt>
                <c:pt idx="9979">
                  <c:v>166.31666666666661</c:v>
                </c:pt>
                <c:pt idx="9980">
                  <c:v>166.3333333333334</c:v>
                </c:pt>
                <c:pt idx="9981">
                  <c:v>166.35000000000005</c:v>
                </c:pt>
                <c:pt idx="9982">
                  <c:v>166.36666666666665</c:v>
                </c:pt>
                <c:pt idx="9983">
                  <c:v>166.38333333333344</c:v>
                </c:pt>
                <c:pt idx="9984">
                  <c:v>166.4</c:v>
                </c:pt>
                <c:pt idx="9985">
                  <c:v>166.4166666666666</c:v>
                </c:pt>
                <c:pt idx="9986">
                  <c:v>166.43333333333339</c:v>
                </c:pt>
                <c:pt idx="9987">
                  <c:v>166.45000000000005</c:v>
                </c:pt>
                <c:pt idx="9988">
                  <c:v>166.46666666666661</c:v>
                </c:pt>
                <c:pt idx="9989">
                  <c:v>166.48333333333343</c:v>
                </c:pt>
                <c:pt idx="9990">
                  <c:v>166.5</c:v>
                </c:pt>
                <c:pt idx="9991">
                  <c:v>166.51666666666662</c:v>
                </c:pt>
                <c:pt idx="9992">
                  <c:v>166.53333333333339</c:v>
                </c:pt>
                <c:pt idx="9993">
                  <c:v>166.55</c:v>
                </c:pt>
                <c:pt idx="9994">
                  <c:v>166.56666666666661</c:v>
                </c:pt>
                <c:pt idx="9995">
                  <c:v>166.5833333333334</c:v>
                </c:pt>
                <c:pt idx="9996">
                  <c:v>166.6</c:v>
                </c:pt>
                <c:pt idx="9997">
                  <c:v>166.61666666666659</c:v>
                </c:pt>
                <c:pt idx="9998">
                  <c:v>166.63333333333338</c:v>
                </c:pt>
                <c:pt idx="9999">
                  <c:v>166.65</c:v>
                </c:pt>
                <c:pt idx="10000">
                  <c:v>166.6666666666666</c:v>
                </c:pt>
                <c:pt idx="10001">
                  <c:v>166.68333333333339</c:v>
                </c:pt>
                <c:pt idx="10002">
                  <c:v>166.7</c:v>
                </c:pt>
                <c:pt idx="10003">
                  <c:v>166.71666666666655</c:v>
                </c:pt>
                <c:pt idx="10004">
                  <c:v>166.73333333333338</c:v>
                </c:pt>
                <c:pt idx="10005">
                  <c:v>166.75</c:v>
                </c:pt>
                <c:pt idx="10006">
                  <c:v>166.76666666666662</c:v>
                </c:pt>
                <c:pt idx="10007">
                  <c:v>166.78333333333339</c:v>
                </c:pt>
                <c:pt idx="10008">
                  <c:v>166.8</c:v>
                </c:pt>
                <c:pt idx="10009">
                  <c:v>166.81666666666661</c:v>
                </c:pt>
                <c:pt idx="10010">
                  <c:v>166.8333333333334</c:v>
                </c:pt>
                <c:pt idx="10011">
                  <c:v>166.85000000000005</c:v>
                </c:pt>
                <c:pt idx="10012">
                  <c:v>166.86666666666665</c:v>
                </c:pt>
                <c:pt idx="10013">
                  <c:v>166.88333333333344</c:v>
                </c:pt>
                <c:pt idx="10014">
                  <c:v>166.9</c:v>
                </c:pt>
                <c:pt idx="10015">
                  <c:v>166.9166666666666</c:v>
                </c:pt>
                <c:pt idx="10016">
                  <c:v>166.93333333333339</c:v>
                </c:pt>
                <c:pt idx="10017">
                  <c:v>166.95000000000005</c:v>
                </c:pt>
                <c:pt idx="10018">
                  <c:v>166.96666666666661</c:v>
                </c:pt>
                <c:pt idx="10019">
                  <c:v>166.98333333333343</c:v>
                </c:pt>
                <c:pt idx="10020">
                  <c:v>167</c:v>
                </c:pt>
                <c:pt idx="10021">
                  <c:v>167.01666666666662</c:v>
                </c:pt>
                <c:pt idx="10022">
                  <c:v>167.03333333333339</c:v>
                </c:pt>
                <c:pt idx="10023">
                  <c:v>167.05</c:v>
                </c:pt>
                <c:pt idx="10024">
                  <c:v>167.06666666666661</c:v>
                </c:pt>
                <c:pt idx="10025">
                  <c:v>167.0833333333334</c:v>
                </c:pt>
                <c:pt idx="10026">
                  <c:v>167.1</c:v>
                </c:pt>
                <c:pt idx="10027">
                  <c:v>167.11666666666659</c:v>
                </c:pt>
                <c:pt idx="10028">
                  <c:v>167.13333333333338</c:v>
                </c:pt>
                <c:pt idx="10029">
                  <c:v>167.15</c:v>
                </c:pt>
                <c:pt idx="10030">
                  <c:v>167.1666666666666</c:v>
                </c:pt>
                <c:pt idx="10031">
                  <c:v>167.18333333333339</c:v>
                </c:pt>
                <c:pt idx="10032">
                  <c:v>167.2</c:v>
                </c:pt>
                <c:pt idx="10033">
                  <c:v>167.21666666666655</c:v>
                </c:pt>
                <c:pt idx="10034">
                  <c:v>167.23333333333338</c:v>
                </c:pt>
                <c:pt idx="10035">
                  <c:v>167.25</c:v>
                </c:pt>
                <c:pt idx="10036">
                  <c:v>167.26666666666662</c:v>
                </c:pt>
                <c:pt idx="10037">
                  <c:v>167.28333333333339</c:v>
                </c:pt>
                <c:pt idx="10038">
                  <c:v>167.3</c:v>
                </c:pt>
                <c:pt idx="10039">
                  <c:v>167.31666666666661</c:v>
                </c:pt>
                <c:pt idx="10040">
                  <c:v>167.3333333333334</c:v>
                </c:pt>
                <c:pt idx="10041">
                  <c:v>167.35000000000005</c:v>
                </c:pt>
                <c:pt idx="10042">
                  <c:v>167.36666666666665</c:v>
                </c:pt>
                <c:pt idx="10043">
                  <c:v>167.38333333333344</c:v>
                </c:pt>
                <c:pt idx="10044">
                  <c:v>167.4</c:v>
                </c:pt>
                <c:pt idx="10045">
                  <c:v>167.4166666666666</c:v>
                </c:pt>
                <c:pt idx="10046">
                  <c:v>167.43333333333339</c:v>
                </c:pt>
                <c:pt idx="10047">
                  <c:v>167.45000000000005</c:v>
                </c:pt>
                <c:pt idx="10048">
                  <c:v>167.46666666666661</c:v>
                </c:pt>
                <c:pt idx="10049">
                  <c:v>167.48333333333343</c:v>
                </c:pt>
                <c:pt idx="10050">
                  <c:v>167.5</c:v>
                </c:pt>
                <c:pt idx="10051">
                  <c:v>167.51666666666662</c:v>
                </c:pt>
                <c:pt idx="10052">
                  <c:v>167.53333333333339</c:v>
                </c:pt>
                <c:pt idx="10053">
                  <c:v>167.55</c:v>
                </c:pt>
                <c:pt idx="10054">
                  <c:v>167.56666666666661</c:v>
                </c:pt>
                <c:pt idx="10055">
                  <c:v>167.5833333333334</c:v>
                </c:pt>
                <c:pt idx="10056">
                  <c:v>167.6</c:v>
                </c:pt>
                <c:pt idx="10057">
                  <c:v>167.61666666666659</c:v>
                </c:pt>
                <c:pt idx="10058">
                  <c:v>167.63333333333338</c:v>
                </c:pt>
                <c:pt idx="10059">
                  <c:v>167.65</c:v>
                </c:pt>
                <c:pt idx="10060">
                  <c:v>167.6666666666666</c:v>
                </c:pt>
                <c:pt idx="10061">
                  <c:v>167.68333333333339</c:v>
                </c:pt>
                <c:pt idx="10062">
                  <c:v>167.7</c:v>
                </c:pt>
                <c:pt idx="10063">
                  <c:v>167.71666666666655</c:v>
                </c:pt>
                <c:pt idx="10064">
                  <c:v>167.73333333333338</c:v>
                </c:pt>
                <c:pt idx="10065">
                  <c:v>167.75</c:v>
                </c:pt>
                <c:pt idx="10066">
                  <c:v>167.76666666666662</c:v>
                </c:pt>
                <c:pt idx="10067">
                  <c:v>167.78333333333339</c:v>
                </c:pt>
                <c:pt idx="10068">
                  <c:v>167.8</c:v>
                </c:pt>
                <c:pt idx="10069">
                  <c:v>167.81666666666661</c:v>
                </c:pt>
                <c:pt idx="10070">
                  <c:v>167.8333333333334</c:v>
                </c:pt>
                <c:pt idx="10071">
                  <c:v>167.85000000000005</c:v>
                </c:pt>
                <c:pt idx="10072">
                  <c:v>167.86666666666665</c:v>
                </c:pt>
                <c:pt idx="10073">
                  <c:v>167.88333333333344</c:v>
                </c:pt>
                <c:pt idx="10074">
                  <c:v>167.9</c:v>
                </c:pt>
                <c:pt idx="10075">
                  <c:v>167.9166666666666</c:v>
                </c:pt>
                <c:pt idx="10076">
                  <c:v>167.93333333333339</c:v>
                </c:pt>
                <c:pt idx="10077">
                  <c:v>167.95000000000005</c:v>
                </c:pt>
                <c:pt idx="10078">
                  <c:v>167.96666666666661</c:v>
                </c:pt>
                <c:pt idx="10079">
                  <c:v>167.98333333333343</c:v>
                </c:pt>
                <c:pt idx="10080">
                  <c:v>168</c:v>
                </c:pt>
                <c:pt idx="10081">
                  <c:v>168.01666666666662</c:v>
                </c:pt>
                <c:pt idx="10082">
                  <c:v>168.03333333333339</c:v>
                </c:pt>
                <c:pt idx="10083">
                  <c:v>168.05</c:v>
                </c:pt>
                <c:pt idx="10084">
                  <c:v>168.06666666666661</c:v>
                </c:pt>
                <c:pt idx="10085">
                  <c:v>168.0833333333334</c:v>
                </c:pt>
                <c:pt idx="10086">
                  <c:v>168.1</c:v>
                </c:pt>
                <c:pt idx="10087">
                  <c:v>168.11666666666659</c:v>
                </c:pt>
                <c:pt idx="10088">
                  <c:v>168.13333333333338</c:v>
                </c:pt>
                <c:pt idx="10089">
                  <c:v>168.15</c:v>
                </c:pt>
                <c:pt idx="10090">
                  <c:v>168.1666666666666</c:v>
                </c:pt>
                <c:pt idx="10091">
                  <c:v>168.18333333333339</c:v>
                </c:pt>
                <c:pt idx="10092">
                  <c:v>168.2</c:v>
                </c:pt>
                <c:pt idx="10093">
                  <c:v>168.21666666666655</c:v>
                </c:pt>
                <c:pt idx="10094">
                  <c:v>168.23333333333338</c:v>
                </c:pt>
                <c:pt idx="10095">
                  <c:v>168.25</c:v>
                </c:pt>
                <c:pt idx="10096">
                  <c:v>168.26666666666662</c:v>
                </c:pt>
                <c:pt idx="10097">
                  <c:v>168.28333333333339</c:v>
                </c:pt>
                <c:pt idx="10098">
                  <c:v>168.3</c:v>
                </c:pt>
                <c:pt idx="10099">
                  <c:v>168.31666666666661</c:v>
                </c:pt>
                <c:pt idx="10100">
                  <c:v>168.3333333333334</c:v>
                </c:pt>
                <c:pt idx="10101">
                  <c:v>168.35000000000005</c:v>
                </c:pt>
                <c:pt idx="10102">
                  <c:v>168.36666666666665</c:v>
                </c:pt>
                <c:pt idx="10103">
                  <c:v>168.38333333333344</c:v>
                </c:pt>
                <c:pt idx="10104">
                  <c:v>168.4</c:v>
                </c:pt>
                <c:pt idx="10105">
                  <c:v>168.4166666666666</c:v>
                </c:pt>
                <c:pt idx="10106">
                  <c:v>168.43333333333339</c:v>
                </c:pt>
                <c:pt idx="10107">
                  <c:v>168.45000000000005</c:v>
                </c:pt>
                <c:pt idx="10108">
                  <c:v>168.46666666666661</c:v>
                </c:pt>
                <c:pt idx="10109">
                  <c:v>168.48333333333343</c:v>
                </c:pt>
                <c:pt idx="10110">
                  <c:v>168.5</c:v>
                </c:pt>
                <c:pt idx="10111">
                  <c:v>168.51666666666662</c:v>
                </c:pt>
                <c:pt idx="10112">
                  <c:v>168.53333333333339</c:v>
                </c:pt>
                <c:pt idx="10113">
                  <c:v>168.55</c:v>
                </c:pt>
                <c:pt idx="10114">
                  <c:v>168.56666666666661</c:v>
                </c:pt>
                <c:pt idx="10115">
                  <c:v>168.5833333333334</c:v>
                </c:pt>
                <c:pt idx="10116">
                  <c:v>168.6</c:v>
                </c:pt>
                <c:pt idx="10117">
                  <c:v>168.61666666666659</c:v>
                </c:pt>
                <c:pt idx="10118">
                  <c:v>168.63333333333338</c:v>
                </c:pt>
                <c:pt idx="10119">
                  <c:v>168.65</c:v>
                </c:pt>
                <c:pt idx="10120">
                  <c:v>168.6666666666666</c:v>
                </c:pt>
                <c:pt idx="10121">
                  <c:v>168.68333333333339</c:v>
                </c:pt>
                <c:pt idx="10122">
                  <c:v>168.7</c:v>
                </c:pt>
                <c:pt idx="10123">
                  <c:v>168.71666666666655</c:v>
                </c:pt>
                <c:pt idx="10124">
                  <c:v>168.73333333333338</c:v>
                </c:pt>
                <c:pt idx="10125">
                  <c:v>168.75</c:v>
                </c:pt>
                <c:pt idx="10126">
                  <c:v>168.76666666666662</c:v>
                </c:pt>
                <c:pt idx="10127">
                  <c:v>168.78333333333339</c:v>
                </c:pt>
                <c:pt idx="10128">
                  <c:v>168.8</c:v>
                </c:pt>
                <c:pt idx="10129">
                  <c:v>168.81666666666661</c:v>
                </c:pt>
                <c:pt idx="10130">
                  <c:v>168.8333333333334</c:v>
                </c:pt>
                <c:pt idx="10131">
                  <c:v>168.85000000000005</c:v>
                </c:pt>
                <c:pt idx="10132">
                  <c:v>168.86666666666665</c:v>
                </c:pt>
                <c:pt idx="10133">
                  <c:v>168.88333333333344</c:v>
                </c:pt>
                <c:pt idx="10134">
                  <c:v>168.9</c:v>
                </c:pt>
                <c:pt idx="10135">
                  <c:v>168.9166666666666</c:v>
                </c:pt>
                <c:pt idx="10136">
                  <c:v>168.93333333333339</c:v>
                </c:pt>
                <c:pt idx="10137">
                  <c:v>168.95000000000005</c:v>
                </c:pt>
                <c:pt idx="10138">
                  <c:v>168.96666666666661</c:v>
                </c:pt>
                <c:pt idx="10139">
                  <c:v>168.98333333333343</c:v>
                </c:pt>
                <c:pt idx="10140">
                  <c:v>169</c:v>
                </c:pt>
                <c:pt idx="10141">
                  <c:v>169.01666666666662</c:v>
                </c:pt>
                <c:pt idx="10142">
                  <c:v>169.03333333333339</c:v>
                </c:pt>
                <c:pt idx="10143">
                  <c:v>169.05</c:v>
                </c:pt>
                <c:pt idx="10144">
                  <c:v>169.06666666666661</c:v>
                </c:pt>
                <c:pt idx="10145">
                  <c:v>169.0833333333334</c:v>
                </c:pt>
                <c:pt idx="10146">
                  <c:v>169.1</c:v>
                </c:pt>
                <c:pt idx="10147">
                  <c:v>169.11666666666659</c:v>
                </c:pt>
                <c:pt idx="10148">
                  <c:v>169.13333333333338</c:v>
                </c:pt>
                <c:pt idx="10149">
                  <c:v>169.15</c:v>
                </c:pt>
                <c:pt idx="10150">
                  <c:v>169.1666666666666</c:v>
                </c:pt>
                <c:pt idx="10151">
                  <c:v>169.18333333333339</c:v>
                </c:pt>
                <c:pt idx="10152">
                  <c:v>169.2</c:v>
                </c:pt>
                <c:pt idx="10153">
                  <c:v>169.21666666666655</c:v>
                </c:pt>
                <c:pt idx="10154">
                  <c:v>169.23333333333338</c:v>
                </c:pt>
                <c:pt idx="10155">
                  <c:v>169.25</c:v>
                </c:pt>
                <c:pt idx="10156">
                  <c:v>169.26666666666662</c:v>
                </c:pt>
                <c:pt idx="10157">
                  <c:v>169.28333333333339</c:v>
                </c:pt>
                <c:pt idx="10158">
                  <c:v>169.3</c:v>
                </c:pt>
                <c:pt idx="10159">
                  <c:v>169.31666666666661</c:v>
                </c:pt>
                <c:pt idx="10160">
                  <c:v>169.3333333333334</c:v>
                </c:pt>
                <c:pt idx="10161">
                  <c:v>169.35000000000005</c:v>
                </c:pt>
                <c:pt idx="10162">
                  <c:v>169.36666666666665</c:v>
                </c:pt>
                <c:pt idx="10163">
                  <c:v>169.38333333333344</c:v>
                </c:pt>
                <c:pt idx="10164">
                  <c:v>169.4</c:v>
                </c:pt>
                <c:pt idx="10165">
                  <c:v>169.4166666666666</c:v>
                </c:pt>
                <c:pt idx="10166">
                  <c:v>169.43333333333339</c:v>
                </c:pt>
                <c:pt idx="10167">
                  <c:v>169.45000000000005</c:v>
                </c:pt>
                <c:pt idx="10168">
                  <c:v>169.46666666666661</c:v>
                </c:pt>
                <c:pt idx="10169">
                  <c:v>169.48333333333343</c:v>
                </c:pt>
                <c:pt idx="10170">
                  <c:v>169.5</c:v>
                </c:pt>
                <c:pt idx="10171">
                  <c:v>169.51666666666662</c:v>
                </c:pt>
                <c:pt idx="10172">
                  <c:v>169.53333333333339</c:v>
                </c:pt>
                <c:pt idx="10173">
                  <c:v>169.55</c:v>
                </c:pt>
                <c:pt idx="10174">
                  <c:v>169.56666666666661</c:v>
                </c:pt>
                <c:pt idx="10175">
                  <c:v>169.5833333333334</c:v>
                </c:pt>
                <c:pt idx="10176">
                  <c:v>169.6</c:v>
                </c:pt>
                <c:pt idx="10177">
                  <c:v>169.61666666666659</c:v>
                </c:pt>
                <c:pt idx="10178">
                  <c:v>169.63333333333338</c:v>
                </c:pt>
                <c:pt idx="10179">
                  <c:v>169.65</c:v>
                </c:pt>
                <c:pt idx="10180">
                  <c:v>169.6666666666666</c:v>
                </c:pt>
                <c:pt idx="10181">
                  <c:v>169.68333333333339</c:v>
                </c:pt>
                <c:pt idx="10182">
                  <c:v>169.7</c:v>
                </c:pt>
                <c:pt idx="10183">
                  <c:v>169.71666666666655</c:v>
                </c:pt>
                <c:pt idx="10184">
                  <c:v>169.73333333333338</c:v>
                </c:pt>
                <c:pt idx="10185">
                  <c:v>169.75</c:v>
                </c:pt>
                <c:pt idx="10186">
                  <c:v>169.76666666666662</c:v>
                </c:pt>
                <c:pt idx="10187">
                  <c:v>169.78333333333339</c:v>
                </c:pt>
                <c:pt idx="10188">
                  <c:v>169.8</c:v>
                </c:pt>
                <c:pt idx="10189">
                  <c:v>169.81666666666661</c:v>
                </c:pt>
                <c:pt idx="10190">
                  <c:v>169.8333333333334</c:v>
                </c:pt>
                <c:pt idx="10191">
                  <c:v>169.85000000000005</c:v>
                </c:pt>
                <c:pt idx="10192">
                  <c:v>169.86666666666665</c:v>
                </c:pt>
                <c:pt idx="10193">
                  <c:v>169.88333333333344</c:v>
                </c:pt>
                <c:pt idx="10194">
                  <c:v>169.9</c:v>
                </c:pt>
                <c:pt idx="10195">
                  <c:v>169.9166666666666</c:v>
                </c:pt>
                <c:pt idx="10196">
                  <c:v>169.93333333333339</c:v>
                </c:pt>
                <c:pt idx="10197">
                  <c:v>169.95000000000005</c:v>
                </c:pt>
                <c:pt idx="10198">
                  <c:v>169.96666666666661</c:v>
                </c:pt>
                <c:pt idx="10199">
                  <c:v>169.98333333333343</c:v>
                </c:pt>
                <c:pt idx="10200">
                  <c:v>170</c:v>
                </c:pt>
                <c:pt idx="10201">
                  <c:v>170.01666666666662</c:v>
                </c:pt>
                <c:pt idx="10202">
                  <c:v>170.03333333333339</c:v>
                </c:pt>
                <c:pt idx="10203">
                  <c:v>170.05</c:v>
                </c:pt>
                <c:pt idx="10204">
                  <c:v>170.06666666666661</c:v>
                </c:pt>
                <c:pt idx="10205">
                  <c:v>170.0833333333334</c:v>
                </c:pt>
                <c:pt idx="10206">
                  <c:v>170.1</c:v>
                </c:pt>
                <c:pt idx="10207">
                  <c:v>170.11666666666659</c:v>
                </c:pt>
                <c:pt idx="10208">
                  <c:v>170.13333333333338</c:v>
                </c:pt>
                <c:pt idx="10209">
                  <c:v>170.15</c:v>
                </c:pt>
                <c:pt idx="10210">
                  <c:v>170.1666666666666</c:v>
                </c:pt>
                <c:pt idx="10211">
                  <c:v>170.18333333333339</c:v>
                </c:pt>
                <c:pt idx="10212">
                  <c:v>170.2</c:v>
                </c:pt>
                <c:pt idx="10213">
                  <c:v>170.21666666666655</c:v>
                </c:pt>
                <c:pt idx="10214">
                  <c:v>170.23333333333338</c:v>
                </c:pt>
                <c:pt idx="10215">
                  <c:v>170.25</c:v>
                </c:pt>
                <c:pt idx="10216">
                  <c:v>170.26666666666662</c:v>
                </c:pt>
                <c:pt idx="10217">
                  <c:v>170.28333333333339</c:v>
                </c:pt>
                <c:pt idx="10218">
                  <c:v>170.3</c:v>
                </c:pt>
                <c:pt idx="10219">
                  <c:v>170.31666666666661</c:v>
                </c:pt>
                <c:pt idx="10220">
                  <c:v>170.3333333333334</c:v>
                </c:pt>
                <c:pt idx="10221">
                  <c:v>170.35000000000005</c:v>
                </c:pt>
                <c:pt idx="10222">
                  <c:v>170.36666666666665</c:v>
                </c:pt>
                <c:pt idx="10223">
                  <c:v>170.38333333333344</c:v>
                </c:pt>
                <c:pt idx="10224">
                  <c:v>170.4</c:v>
                </c:pt>
                <c:pt idx="10225">
                  <c:v>170.4166666666666</c:v>
                </c:pt>
                <c:pt idx="10226">
                  <c:v>170.43333333333339</c:v>
                </c:pt>
                <c:pt idx="10227">
                  <c:v>170.45000000000005</c:v>
                </c:pt>
                <c:pt idx="10228">
                  <c:v>170.46666666666661</c:v>
                </c:pt>
                <c:pt idx="10229">
                  <c:v>170.48333333333343</c:v>
                </c:pt>
                <c:pt idx="10230">
                  <c:v>170.5</c:v>
                </c:pt>
                <c:pt idx="10231">
                  <c:v>170.51666666666662</c:v>
                </c:pt>
                <c:pt idx="10232">
                  <c:v>170.53333333333339</c:v>
                </c:pt>
                <c:pt idx="10233">
                  <c:v>170.55</c:v>
                </c:pt>
                <c:pt idx="10234">
                  <c:v>170.56666666666661</c:v>
                </c:pt>
                <c:pt idx="10235">
                  <c:v>170.5833333333334</c:v>
                </c:pt>
                <c:pt idx="10236">
                  <c:v>170.6</c:v>
                </c:pt>
                <c:pt idx="10237">
                  <c:v>170.61666666666659</c:v>
                </c:pt>
                <c:pt idx="10238">
                  <c:v>170.63333333333338</c:v>
                </c:pt>
                <c:pt idx="10239">
                  <c:v>170.65</c:v>
                </c:pt>
                <c:pt idx="10240">
                  <c:v>170.6666666666666</c:v>
                </c:pt>
                <c:pt idx="10241">
                  <c:v>170.68333333333339</c:v>
                </c:pt>
                <c:pt idx="10242">
                  <c:v>170.7</c:v>
                </c:pt>
                <c:pt idx="10243">
                  <c:v>170.71666666666655</c:v>
                </c:pt>
                <c:pt idx="10244">
                  <c:v>170.73333333333338</c:v>
                </c:pt>
                <c:pt idx="10245">
                  <c:v>170.75</c:v>
                </c:pt>
                <c:pt idx="10246">
                  <c:v>170.76666666666662</c:v>
                </c:pt>
                <c:pt idx="10247">
                  <c:v>170.78333333333339</c:v>
                </c:pt>
                <c:pt idx="10248">
                  <c:v>170.8</c:v>
                </c:pt>
                <c:pt idx="10249">
                  <c:v>170.81666666666661</c:v>
                </c:pt>
                <c:pt idx="10250">
                  <c:v>170.8333333333334</c:v>
                </c:pt>
                <c:pt idx="10251">
                  <c:v>170.85000000000005</c:v>
                </c:pt>
                <c:pt idx="10252">
                  <c:v>170.86666666666665</c:v>
                </c:pt>
                <c:pt idx="10253">
                  <c:v>170.88333333333344</c:v>
                </c:pt>
                <c:pt idx="10254">
                  <c:v>170.9</c:v>
                </c:pt>
                <c:pt idx="10255">
                  <c:v>170.9166666666666</c:v>
                </c:pt>
                <c:pt idx="10256">
                  <c:v>170.93333333333339</c:v>
                </c:pt>
                <c:pt idx="10257">
                  <c:v>170.95000000000005</c:v>
                </c:pt>
                <c:pt idx="10258">
                  <c:v>170.96666666666661</c:v>
                </c:pt>
                <c:pt idx="10259">
                  <c:v>170.98333333333343</c:v>
                </c:pt>
                <c:pt idx="10260">
                  <c:v>171</c:v>
                </c:pt>
                <c:pt idx="10261">
                  <c:v>171.01666666666662</c:v>
                </c:pt>
                <c:pt idx="10262">
                  <c:v>171.03333333333339</c:v>
                </c:pt>
                <c:pt idx="10263">
                  <c:v>171.05</c:v>
                </c:pt>
                <c:pt idx="10264">
                  <c:v>171.06666666666661</c:v>
                </c:pt>
                <c:pt idx="10265">
                  <c:v>171.0833333333334</c:v>
                </c:pt>
                <c:pt idx="10266">
                  <c:v>171.1</c:v>
                </c:pt>
                <c:pt idx="10267">
                  <c:v>171.11666666666659</c:v>
                </c:pt>
                <c:pt idx="10268">
                  <c:v>171.13333333333338</c:v>
                </c:pt>
                <c:pt idx="10269">
                  <c:v>171.15</c:v>
                </c:pt>
                <c:pt idx="10270">
                  <c:v>171.1666666666666</c:v>
                </c:pt>
                <c:pt idx="10271">
                  <c:v>171.18333333333339</c:v>
                </c:pt>
                <c:pt idx="10272">
                  <c:v>171.2</c:v>
                </c:pt>
                <c:pt idx="10273">
                  <c:v>171.21666666666655</c:v>
                </c:pt>
                <c:pt idx="10274">
                  <c:v>171.23333333333338</c:v>
                </c:pt>
                <c:pt idx="10275">
                  <c:v>171.25</c:v>
                </c:pt>
                <c:pt idx="10276">
                  <c:v>171.26666666666662</c:v>
                </c:pt>
                <c:pt idx="10277">
                  <c:v>171.28333333333339</c:v>
                </c:pt>
                <c:pt idx="10278">
                  <c:v>171.3</c:v>
                </c:pt>
                <c:pt idx="10279">
                  <c:v>171.31666666666661</c:v>
                </c:pt>
                <c:pt idx="10280">
                  <c:v>171.3333333333334</c:v>
                </c:pt>
                <c:pt idx="10281">
                  <c:v>171.35000000000005</c:v>
                </c:pt>
                <c:pt idx="10282">
                  <c:v>171.36666666666665</c:v>
                </c:pt>
                <c:pt idx="10283">
                  <c:v>171.38333333333344</c:v>
                </c:pt>
                <c:pt idx="10284">
                  <c:v>171.4</c:v>
                </c:pt>
                <c:pt idx="10285">
                  <c:v>171.4166666666666</c:v>
                </c:pt>
                <c:pt idx="10286">
                  <c:v>171.43333333333339</c:v>
                </c:pt>
                <c:pt idx="10287">
                  <c:v>171.45000000000005</c:v>
                </c:pt>
                <c:pt idx="10288">
                  <c:v>171.46666666666661</c:v>
                </c:pt>
                <c:pt idx="10289">
                  <c:v>171.48333333333343</c:v>
                </c:pt>
                <c:pt idx="10290">
                  <c:v>171.5</c:v>
                </c:pt>
                <c:pt idx="10291">
                  <c:v>171.51666666666662</c:v>
                </c:pt>
                <c:pt idx="10292">
                  <c:v>171.53333333333339</c:v>
                </c:pt>
                <c:pt idx="10293">
                  <c:v>171.55</c:v>
                </c:pt>
                <c:pt idx="10294">
                  <c:v>171.56666666666661</c:v>
                </c:pt>
                <c:pt idx="10295">
                  <c:v>171.5833333333334</c:v>
                </c:pt>
                <c:pt idx="10296">
                  <c:v>171.6</c:v>
                </c:pt>
                <c:pt idx="10297">
                  <c:v>171.61666666666659</c:v>
                </c:pt>
                <c:pt idx="10298">
                  <c:v>171.63333333333338</c:v>
                </c:pt>
                <c:pt idx="10299">
                  <c:v>171.65</c:v>
                </c:pt>
                <c:pt idx="10300">
                  <c:v>171.6666666666666</c:v>
                </c:pt>
                <c:pt idx="10301">
                  <c:v>171.68333333333339</c:v>
                </c:pt>
                <c:pt idx="10302">
                  <c:v>171.7</c:v>
                </c:pt>
                <c:pt idx="10303">
                  <c:v>171.71666666666655</c:v>
                </c:pt>
                <c:pt idx="10304">
                  <c:v>171.73333333333338</c:v>
                </c:pt>
                <c:pt idx="10305">
                  <c:v>171.75</c:v>
                </c:pt>
                <c:pt idx="10306">
                  <c:v>171.76666666666662</c:v>
                </c:pt>
                <c:pt idx="10307">
                  <c:v>171.78333333333339</c:v>
                </c:pt>
                <c:pt idx="10308">
                  <c:v>171.8</c:v>
                </c:pt>
                <c:pt idx="10309">
                  <c:v>171.81666666666661</c:v>
                </c:pt>
                <c:pt idx="10310">
                  <c:v>171.8333333333334</c:v>
                </c:pt>
                <c:pt idx="10311">
                  <c:v>171.85000000000005</c:v>
                </c:pt>
                <c:pt idx="10312">
                  <c:v>171.86666666666665</c:v>
                </c:pt>
                <c:pt idx="10313">
                  <c:v>171.88333333333344</c:v>
                </c:pt>
                <c:pt idx="10314">
                  <c:v>171.9</c:v>
                </c:pt>
                <c:pt idx="10315">
                  <c:v>171.9166666666666</c:v>
                </c:pt>
                <c:pt idx="10316">
                  <c:v>171.93333333333339</c:v>
                </c:pt>
                <c:pt idx="10317">
                  <c:v>171.95000000000005</c:v>
                </c:pt>
                <c:pt idx="10318">
                  <c:v>171.96666666666661</c:v>
                </c:pt>
                <c:pt idx="10319">
                  <c:v>171.98333333333343</c:v>
                </c:pt>
                <c:pt idx="10320">
                  <c:v>172</c:v>
                </c:pt>
                <c:pt idx="10321">
                  <c:v>172.01666666666662</c:v>
                </c:pt>
                <c:pt idx="10322">
                  <c:v>172.03333333333339</c:v>
                </c:pt>
                <c:pt idx="10323">
                  <c:v>172.05</c:v>
                </c:pt>
                <c:pt idx="10324">
                  <c:v>172.06666666666661</c:v>
                </c:pt>
                <c:pt idx="10325">
                  <c:v>172.0833333333334</c:v>
                </c:pt>
                <c:pt idx="10326">
                  <c:v>172.1</c:v>
                </c:pt>
                <c:pt idx="10327">
                  <c:v>172.11666666666659</c:v>
                </c:pt>
                <c:pt idx="10328">
                  <c:v>172.13333333333338</c:v>
                </c:pt>
                <c:pt idx="10329">
                  <c:v>172.15</c:v>
                </c:pt>
                <c:pt idx="10330">
                  <c:v>172.1666666666666</c:v>
                </c:pt>
                <c:pt idx="10331">
                  <c:v>172.18333333333339</c:v>
                </c:pt>
                <c:pt idx="10332">
                  <c:v>172.2</c:v>
                </c:pt>
                <c:pt idx="10333">
                  <c:v>172.21666666666655</c:v>
                </c:pt>
                <c:pt idx="10334">
                  <c:v>172.23333333333338</c:v>
                </c:pt>
                <c:pt idx="10335">
                  <c:v>172.25</c:v>
                </c:pt>
                <c:pt idx="10336">
                  <c:v>172.26666666666662</c:v>
                </c:pt>
                <c:pt idx="10337">
                  <c:v>172.28333333333339</c:v>
                </c:pt>
                <c:pt idx="10338">
                  <c:v>172.3</c:v>
                </c:pt>
                <c:pt idx="10339">
                  <c:v>172.31666666666661</c:v>
                </c:pt>
                <c:pt idx="10340">
                  <c:v>172.3333333333334</c:v>
                </c:pt>
                <c:pt idx="10341">
                  <c:v>172.35000000000005</c:v>
                </c:pt>
                <c:pt idx="10342">
                  <c:v>172.36666666666665</c:v>
                </c:pt>
                <c:pt idx="10343">
                  <c:v>172.38333333333344</c:v>
                </c:pt>
                <c:pt idx="10344">
                  <c:v>172.4</c:v>
                </c:pt>
                <c:pt idx="10345">
                  <c:v>172.4166666666666</c:v>
                </c:pt>
                <c:pt idx="10346">
                  <c:v>172.43333333333339</c:v>
                </c:pt>
                <c:pt idx="10347">
                  <c:v>172.45000000000005</c:v>
                </c:pt>
                <c:pt idx="10348">
                  <c:v>172.46666666666661</c:v>
                </c:pt>
                <c:pt idx="10349">
                  <c:v>172.48333333333343</c:v>
                </c:pt>
                <c:pt idx="10350">
                  <c:v>172.5</c:v>
                </c:pt>
                <c:pt idx="10351">
                  <c:v>172.51666666666662</c:v>
                </c:pt>
                <c:pt idx="10352">
                  <c:v>172.53333333333339</c:v>
                </c:pt>
                <c:pt idx="10353">
                  <c:v>172.55</c:v>
                </c:pt>
                <c:pt idx="10354">
                  <c:v>172.56666666666661</c:v>
                </c:pt>
                <c:pt idx="10355">
                  <c:v>172.5833333333334</c:v>
                </c:pt>
                <c:pt idx="10356">
                  <c:v>172.6</c:v>
                </c:pt>
                <c:pt idx="10357">
                  <c:v>172.61666666666659</c:v>
                </c:pt>
                <c:pt idx="10358">
                  <c:v>172.63333333333338</c:v>
                </c:pt>
                <c:pt idx="10359">
                  <c:v>172.65</c:v>
                </c:pt>
                <c:pt idx="10360">
                  <c:v>172.6666666666666</c:v>
                </c:pt>
                <c:pt idx="10361">
                  <c:v>172.68333333333339</c:v>
                </c:pt>
                <c:pt idx="10362">
                  <c:v>172.7</c:v>
                </c:pt>
                <c:pt idx="10363">
                  <c:v>172.71666666666655</c:v>
                </c:pt>
                <c:pt idx="10364">
                  <c:v>172.73333333333338</c:v>
                </c:pt>
                <c:pt idx="10365">
                  <c:v>172.75</c:v>
                </c:pt>
                <c:pt idx="10366">
                  <c:v>172.76666666666662</c:v>
                </c:pt>
                <c:pt idx="10367">
                  <c:v>172.78333333333339</c:v>
                </c:pt>
                <c:pt idx="10368">
                  <c:v>172.8</c:v>
                </c:pt>
                <c:pt idx="10369">
                  <c:v>172.81666666666661</c:v>
                </c:pt>
                <c:pt idx="10370">
                  <c:v>172.8333333333334</c:v>
                </c:pt>
                <c:pt idx="10371">
                  <c:v>172.85000000000005</c:v>
                </c:pt>
                <c:pt idx="10372">
                  <c:v>172.86666666666665</c:v>
                </c:pt>
                <c:pt idx="10373">
                  <c:v>172.88333333333344</c:v>
                </c:pt>
                <c:pt idx="10374">
                  <c:v>172.9</c:v>
                </c:pt>
                <c:pt idx="10375">
                  <c:v>172.9166666666666</c:v>
                </c:pt>
                <c:pt idx="10376">
                  <c:v>172.93333333333339</c:v>
                </c:pt>
                <c:pt idx="10377">
                  <c:v>172.95000000000005</c:v>
                </c:pt>
                <c:pt idx="10378">
                  <c:v>172.96666666666661</c:v>
                </c:pt>
                <c:pt idx="10379">
                  <c:v>172.98333333333343</c:v>
                </c:pt>
                <c:pt idx="10380">
                  <c:v>173</c:v>
                </c:pt>
                <c:pt idx="10381">
                  <c:v>173.01666666666662</c:v>
                </c:pt>
                <c:pt idx="10382">
                  <c:v>173.03333333333339</c:v>
                </c:pt>
                <c:pt idx="10383">
                  <c:v>173.05</c:v>
                </c:pt>
                <c:pt idx="10384">
                  <c:v>173.06666666666661</c:v>
                </c:pt>
                <c:pt idx="10385">
                  <c:v>173.0833333333334</c:v>
                </c:pt>
                <c:pt idx="10386">
                  <c:v>173.1</c:v>
                </c:pt>
                <c:pt idx="10387">
                  <c:v>173.11666666666659</c:v>
                </c:pt>
                <c:pt idx="10388">
                  <c:v>173.13333333333338</c:v>
                </c:pt>
                <c:pt idx="10389">
                  <c:v>173.15</c:v>
                </c:pt>
                <c:pt idx="10390">
                  <c:v>173.1666666666666</c:v>
                </c:pt>
                <c:pt idx="10391">
                  <c:v>173.18333333333339</c:v>
                </c:pt>
                <c:pt idx="10392">
                  <c:v>173.2</c:v>
                </c:pt>
                <c:pt idx="10393">
                  <c:v>173.21666666666655</c:v>
                </c:pt>
                <c:pt idx="10394">
                  <c:v>173.23333333333338</c:v>
                </c:pt>
                <c:pt idx="10395">
                  <c:v>173.25</c:v>
                </c:pt>
                <c:pt idx="10396">
                  <c:v>173.26666666666662</c:v>
                </c:pt>
                <c:pt idx="10397">
                  <c:v>173.28333333333339</c:v>
                </c:pt>
                <c:pt idx="10398">
                  <c:v>173.3</c:v>
                </c:pt>
                <c:pt idx="10399">
                  <c:v>173.31666666666661</c:v>
                </c:pt>
                <c:pt idx="10400">
                  <c:v>173.3333333333334</c:v>
                </c:pt>
                <c:pt idx="10401">
                  <c:v>173.35000000000005</c:v>
                </c:pt>
                <c:pt idx="10402">
                  <c:v>173.36666666666665</c:v>
                </c:pt>
                <c:pt idx="10403">
                  <c:v>173.38333333333344</c:v>
                </c:pt>
                <c:pt idx="10404">
                  <c:v>173.4</c:v>
                </c:pt>
                <c:pt idx="10405">
                  <c:v>173.4166666666666</c:v>
                </c:pt>
                <c:pt idx="10406">
                  <c:v>173.43333333333339</c:v>
                </c:pt>
                <c:pt idx="10407">
                  <c:v>173.45000000000005</c:v>
                </c:pt>
                <c:pt idx="10408">
                  <c:v>173.46666666666661</c:v>
                </c:pt>
                <c:pt idx="10409">
                  <c:v>173.48333333333343</c:v>
                </c:pt>
                <c:pt idx="10410">
                  <c:v>173.5</c:v>
                </c:pt>
                <c:pt idx="10411">
                  <c:v>173.51666666666662</c:v>
                </c:pt>
                <c:pt idx="10412">
                  <c:v>173.53333333333339</c:v>
                </c:pt>
                <c:pt idx="10413">
                  <c:v>173.55</c:v>
                </c:pt>
                <c:pt idx="10414">
                  <c:v>173.56666666666661</c:v>
                </c:pt>
                <c:pt idx="10415">
                  <c:v>173.5833333333334</c:v>
                </c:pt>
                <c:pt idx="10416">
                  <c:v>173.6</c:v>
                </c:pt>
                <c:pt idx="10417">
                  <c:v>173.61666666666659</c:v>
                </c:pt>
                <c:pt idx="10418">
                  <c:v>173.63333333333338</c:v>
                </c:pt>
                <c:pt idx="10419">
                  <c:v>173.65</c:v>
                </c:pt>
                <c:pt idx="10420">
                  <c:v>173.6666666666666</c:v>
                </c:pt>
                <c:pt idx="10421">
                  <c:v>173.68333333333339</c:v>
                </c:pt>
                <c:pt idx="10422">
                  <c:v>173.7</c:v>
                </c:pt>
                <c:pt idx="10423">
                  <c:v>173.71666666666655</c:v>
                </c:pt>
                <c:pt idx="10424">
                  <c:v>173.73333333333338</c:v>
                </c:pt>
                <c:pt idx="10425">
                  <c:v>173.75</c:v>
                </c:pt>
                <c:pt idx="10426">
                  <c:v>173.76666666666662</c:v>
                </c:pt>
                <c:pt idx="10427">
                  <c:v>173.78333333333339</c:v>
                </c:pt>
                <c:pt idx="10428">
                  <c:v>173.8</c:v>
                </c:pt>
                <c:pt idx="10429">
                  <c:v>173.81666666666661</c:v>
                </c:pt>
                <c:pt idx="10430">
                  <c:v>173.8333333333334</c:v>
                </c:pt>
                <c:pt idx="10431">
                  <c:v>173.85000000000005</c:v>
                </c:pt>
                <c:pt idx="10432">
                  <c:v>173.86666666666665</c:v>
                </c:pt>
                <c:pt idx="10433">
                  <c:v>173.88333333333344</c:v>
                </c:pt>
                <c:pt idx="10434">
                  <c:v>173.9</c:v>
                </c:pt>
                <c:pt idx="10435">
                  <c:v>173.9166666666666</c:v>
                </c:pt>
                <c:pt idx="10436">
                  <c:v>173.93333333333339</c:v>
                </c:pt>
                <c:pt idx="10437">
                  <c:v>173.95000000000005</c:v>
                </c:pt>
                <c:pt idx="10438">
                  <c:v>173.96666666666661</c:v>
                </c:pt>
                <c:pt idx="10439">
                  <c:v>173.98333333333343</c:v>
                </c:pt>
                <c:pt idx="10440">
                  <c:v>174</c:v>
                </c:pt>
                <c:pt idx="10441">
                  <c:v>174.01666666666662</c:v>
                </c:pt>
                <c:pt idx="10442">
                  <c:v>174.03333333333339</c:v>
                </c:pt>
                <c:pt idx="10443">
                  <c:v>174.05</c:v>
                </c:pt>
                <c:pt idx="10444">
                  <c:v>174.06666666666661</c:v>
                </c:pt>
                <c:pt idx="10445">
                  <c:v>174.0833333333334</c:v>
                </c:pt>
                <c:pt idx="10446">
                  <c:v>174.1</c:v>
                </c:pt>
                <c:pt idx="10447">
                  <c:v>174.11666666666659</c:v>
                </c:pt>
                <c:pt idx="10448">
                  <c:v>174.13333333333338</c:v>
                </c:pt>
                <c:pt idx="10449">
                  <c:v>174.15</c:v>
                </c:pt>
                <c:pt idx="10450">
                  <c:v>174.1666666666666</c:v>
                </c:pt>
                <c:pt idx="10451">
                  <c:v>174.18333333333339</c:v>
                </c:pt>
                <c:pt idx="10452">
                  <c:v>174.2</c:v>
                </c:pt>
                <c:pt idx="10453">
                  <c:v>174.21666666666655</c:v>
                </c:pt>
                <c:pt idx="10454">
                  <c:v>174.23333333333338</c:v>
                </c:pt>
                <c:pt idx="10455">
                  <c:v>174.25</c:v>
                </c:pt>
                <c:pt idx="10456">
                  <c:v>174.26666666666662</c:v>
                </c:pt>
                <c:pt idx="10457">
                  <c:v>174.28333333333339</c:v>
                </c:pt>
                <c:pt idx="10458">
                  <c:v>174.3</c:v>
                </c:pt>
                <c:pt idx="10459">
                  <c:v>174.31666666666661</c:v>
                </c:pt>
                <c:pt idx="10460">
                  <c:v>174.3333333333334</c:v>
                </c:pt>
                <c:pt idx="10461">
                  <c:v>174.35000000000005</c:v>
                </c:pt>
                <c:pt idx="10462">
                  <c:v>174.36666666666665</c:v>
                </c:pt>
                <c:pt idx="10463">
                  <c:v>174.38333333333344</c:v>
                </c:pt>
                <c:pt idx="10464">
                  <c:v>174.4</c:v>
                </c:pt>
                <c:pt idx="10465">
                  <c:v>174.4166666666666</c:v>
                </c:pt>
                <c:pt idx="10466">
                  <c:v>174.43333333333339</c:v>
                </c:pt>
                <c:pt idx="10467">
                  <c:v>174.45000000000005</c:v>
                </c:pt>
                <c:pt idx="10468">
                  <c:v>174.46666666666661</c:v>
                </c:pt>
                <c:pt idx="10469">
                  <c:v>174.48333333333343</c:v>
                </c:pt>
                <c:pt idx="10470">
                  <c:v>174.5</c:v>
                </c:pt>
                <c:pt idx="10471">
                  <c:v>174.51666666666662</c:v>
                </c:pt>
                <c:pt idx="10472">
                  <c:v>174.53333333333339</c:v>
                </c:pt>
                <c:pt idx="10473">
                  <c:v>174.55</c:v>
                </c:pt>
                <c:pt idx="10474">
                  <c:v>174.56666666666661</c:v>
                </c:pt>
                <c:pt idx="10475">
                  <c:v>174.5833333333334</c:v>
                </c:pt>
                <c:pt idx="10476">
                  <c:v>174.6</c:v>
                </c:pt>
                <c:pt idx="10477">
                  <c:v>174.61666666666659</c:v>
                </c:pt>
                <c:pt idx="10478">
                  <c:v>174.63333333333338</c:v>
                </c:pt>
                <c:pt idx="10479">
                  <c:v>174.65</c:v>
                </c:pt>
                <c:pt idx="10480">
                  <c:v>174.6666666666666</c:v>
                </c:pt>
                <c:pt idx="10481">
                  <c:v>174.68333333333339</c:v>
                </c:pt>
                <c:pt idx="10482">
                  <c:v>174.7</c:v>
                </c:pt>
                <c:pt idx="10483">
                  <c:v>174.71666666666655</c:v>
                </c:pt>
                <c:pt idx="10484">
                  <c:v>174.73333333333338</c:v>
                </c:pt>
                <c:pt idx="10485">
                  <c:v>174.75</c:v>
                </c:pt>
                <c:pt idx="10486">
                  <c:v>174.76666666666662</c:v>
                </c:pt>
                <c:pt idx="10487">
                  <c:v>174.78333333333339</c:v>
                </c:pt>
                <c:pt idx="10488">
                  <c:v>174.8</c:v>
                </c:pt>
                <c:pt idx="10489">
                  <c:v>174.81666666666661</c:v>
                </c:pt>
                <c:pt idx="10490">
                  <c:v>174.8333333333334</c:v>
                </c:pt>
                <c:pt idx="10491">
                  <c:v>174.85000000000005</c:v>
                </c:pt>
                <c:pt idx="10492">
                  <c:v>174.86666666666665</c:v>
                </c:pt>
                <c:pt idx="10493">
                  <c:v>174.88333333333344</c:v>
                </c:pt>
                <c:pt idx="10494">
                  <c:v>174.9</c:v>
                </c:pt>
                <c:pt idx="10495">
                  <c:v>174.9166666666666</c:v>
                </c:pt>
                <c:pt idx="10496">
                  <c:v>174.93333333333339</c:v>
                </c:pt>
                <c:pt idx="10497">
                  <c:v>174.95000000000005</c:v>
                </c:pt>
                <c:pt idx="10498">
                  <c:v>174.96666666666661</c:v>
                </c:pt>
                <c:pt idx="10499">
                  <c:v>174.98333333333343</c:v>
                </c:pt>
                <c:pt idx="10500">
                  <c:v>175</c:v>
                </c:pt>
                <c:pt idx="10501">
                  <c:v>175.01666666666662</c:v>
                </c:pt>
                <c:pt idx="10502">
                  <c:v>175.03333333333339</c:v>
                </c:pt>
                <c:pt idx="10503">
                  <c:v>175.05</c:v>
                </c:pt>
                <c:pt idx="10504">
                  <c:v>175.06666666666661</c:v>
                </c:pt>
                <c:pt idx="10505">
                  <c:v>175.0833333333334</c:v>
                </c:pt>
                <c:pt idx="10506">
                  <c:v>175.1</c:v>
                </c:pt>
                <c:pt idx="10507">
                  <c:v>175.11666666666659</c:v>
                </c:pt>
                <c:pt idx="10508">
                  <c:v>175.13333333333338</c:v>
                </c:pt>
                <c:pt idx="10509">
                  <c:v>175.15</c:v>
                </c:pt>
                <c:pt idx="10510">
                  <c:v>175.1666666666666</c:v>
                </c:pt>
                <c:pt idx="10511">
                  <c:v>175.18333333333339</c:v>
                </c:pt>
                <c:pt idx="10512">
                  <c:v>175.2</c:v>
                </c:pt>
                <c:pt idx="10513">
                  <c:v>175.21666666666655</c:v>
                </c:pt>
                <c:pt idx="10514">
                  <c:v>175.23333333333338</c:v>
                </c:pt>
                <c:pt idx="10515">
                  <c:v>175.25</c:v>
                </c:pt>
                <c:pt idx="10516">
                  <c:v>175.26666666666662</c:v>
                </c:pt>
                <c:pt idx="10517">
                  <c:v>175.28333333333339</c:v>
                </c:pt>
                <c:pt idx="10518">
                  <c:v>175.3</c:v>
                </c:pt>
                <c:pt idx="10519">
                  <c:v>175.31666666666661</c:v>
                </c:pt>
                <c:pt idx="10520">
                  <c:v>175.3333333333334</c:v>
                </c:pt>
                <c:pt idx="10521">
                  <c:v>175.35000000000005</c:v>
                </c:pt>
                <c:pt idx="10522">
                  <c:v>175.36666666666665</c:v>
                </c:pt>
                <c:pt idx="10523">
                  <c:v>175.38333333333344</c:v>
                </c:pt>
                <c:pt idx="10524">
                  <c:v>175.4</c:v>
                </c:pt>
                <c:pt idx="10525">
                  <c:v>175.4166666666666</c:v>
                </c:pt>
                <c:pt idx="10526">
                  <c:v>175.43333333333339</c:v>
                </c:pt>
                <c:pt idx="10527">
                  <c:v>175.45000000000005</c:v>
                </c:pt>
                <c:pt idx="10528">
                  <c:v>175.46666666666661</c:v>
                </c:pt>
                <c:pt idx="10529">
                  <c:v>175.48333333333343</c:v>
                </c:pt>
                <c:pt idx="10530">
                  <c:v>175.5</c:v>
                </c:pt>
                <c:pt idx="10531">
                  <c:v>175.51666666666662</c:v>
                </c:pt>
                <c:pt idx="10532">
                  <c:v>175.53333333333339</c:v>
                </c:pt>
                <c:pt idx="10533">
                  <c:v>175.55</c:v>
                </c:pt>
                <c:pt idx="10534">
                  <c:v>175.56666666666661</c:v>
                </c:pt>
                <c:pt idx="10535">
                  <c:v>175.5833333333334</c:v>
                </c:pt>
                <c:pt idx="10536">
                  <c:v>175.6</c:v>
                </c:pt>
                <c:pt idx="10537">
                  <c:v>175.61666666666659</c:v>
                </c:pt>
                <c:pt idx="10538">
                  <c:v>175.63333333333338</c:v>
                </c:pt>
                <c:pt idx="10539">
                  <c:v>175.65</c:v>
                </c:pt>
                <c:pt idx="10540">
                  <c:v>175.6666666666666</c:v>
                </c:pt>
                <c:pt idx="10541">
                  <c:v>175.68333333333339</c:v>
                </c:pt>
                <c:pt idx="10542">
                  <c:v>175.7</c:v>
                </c:pt>
                <c:pt idx="10543">
                  <c:v>175.71666666666655</c:v>
                </c:pt>
                <c:pt idx="10544">
                  <c:v>175.73333333333338</c:v>
                </c:pt>
                <c:pt idx="10545">
                  <c:v>175.75</c:v>
                </c:pt>
                <c:pt idx="10546">
                  <c:v>175.76666666666662</c:v>
                </c:pt>
                <c:pt idx="10547">
                  <c:v>175.78333333333339</c:v>
                </c:pt>
                <c:pt idx="10548">
                  <c:v>175.8</c:v>
                </c:pt>
                <c:pt idx="10549">
                  <c:v>175.81666666666661</c:v>
                </c:pt>
                <c:pt idx="10550">
                  <c:v>175.8333333333334</c:v>
                </c:pt>
                <c:pt idx="10551">
                  <c:v>175.85000000000005</c:v>
                </c:pt>
                <c:pt idx="10552">
                  <c:v>175.86666666666665</c:v>
                </c:pt>
                <c:pt idx="10553">
                  <c:v>175.88333333333344</c:v>
                </c:pt>
                <c:pt idx="10554">
                  <c:v>175.9</c:v>
                </c:pt>
                <c:pt idx="10555">
                  <c:v>175.9166666666666</c:v>
                </c:pt>
                <c:pt idx="10556">
                  <c:v>175.93333333333339</c:v>
                </c:pt>
                <c:pt idx="10557">
                  <c:v>175.95000000000005</c:v>
                </c:pt>
                <c:pt idx="10558">
                  <c:v>175.96666666666661</c:v>
                </c:pt>
                <c:pt idx="10559">
                  <c:v>175.98333333333343</c:v>
                </c:pt>
                <c:pt idx="10560">
                  <c:v>176</c:v>
                </c:pt>
                <c:pt idx="10561">
                  <c:v>176.01666666666662</c:v>
                </c:pt>
                <c:pt idx="10562">
                  <c:v>176.03333333333339</c:v>
                </c:pt>
                <c:pt idx="10563">
                  <c:v>176.05</c:v>
                </c:pt>
                <c:pt idx="10564">
                  <c:v>176.06666666666661</c:v>
                </c:pt>
                <c:pt idx="10565">
                  <c:v>176.0833333333334</c:v>
                </c:pt>
                <c:pt idx="10566">
                  <c:v>176.1</c:v>
                </c:pt>
                <c:pt idx="10567">
                  <c:v>176.11666666666659</c:v>
                </c:pt>
                <c:pt idx="10568">
                  <c:v>176.13333333333338</c:v>
                </c:pt>
                <c:pt idx="10569">
                  <c:v>176.15</c:v>
                </c:pt>
                <c:pt idx="10570">
                  <c:v>176.1666666666666</c:v>
                </c:pt>
                <c:pt idx="10571">
                  <c:v>176.18333333333339</c:v>
                </c:pt>
                <c:pt idx="10572">
                  <c:v>176.2</c:v>
                </c:pt>
                <c:pt idx="10573">
                  <c:v>176.21666666666655</c:v>
                </c:pt>
                <c:pt idx="10574">
                  <c:v>176.23333333333338</c:v>
                </c:pt>
                <c:pt idx="10575">
                  <c:v>176.25</c:v>
                </c:pt>
                <c:pt idx="10576">
                  <c:v>176.26666666666662</c:v>
                </c:pt>
                <c:pt idx="10577">
                  <c:v>176.28333333333339</c:v>
                </c:pt>
                <c:pt idx="10578">
                  <c:v>176.3</c:v>
                </c:pt>
                <c:pt idx="10579">
                  <c:v>176.31666666666661</c:v>
                </c:pt>
                <c:pt idx="10580">
                  <c:v>176.3333333333334</c:v>
                </c:pt>
                <c:pt idx="10581">
                  <c:v>176.35000000000005</c:v>
                </c:pt>
                <c:pt idx="10582">
                  <c:v>176.36666666666665</c:v>
                </c:pt>
                <c:pt idx="10583">
                  <c:v>176.38333333333344</c:v>
                </c:pt>
                <c:pt idx="10584">
                  <c:v>176.4</c:v>
                </c:pt>
                <c:pt idx="10585">
                  <c:v>176.4166666666666</c:v>
                </c:pt>
                <c:pt idx="10586">
                  <c:v>176.43333333333339</c:v>
                </c:pt>
                <c:pt idx="10587">
                  <c:v>176.45000000000005</c:v>
                </c:pt>
                <c:pt idx="10588">
                  <c:v>176.46666666666661</c:v>
                </c:pt>
                <c:pt idx="10589">
                  <c:v>176.48333333333343</c:v>
                </c:pt>
                <c:pt idx="10590">
                  <c:v>176.5</c:v>
                </c:pt>
                <c:pt idx="10591">
                  <c:v>176.51666666666662</c:v>
                </c:pt>
                <c:pt idx="10592">
                  <c:v>176.53333333333339</c:v>
                </c:pt>
                <c:pt idx="10593">
                  <c:v>176.55</c:v>
                </c:pt>
                <c:pt idx="10594">
                  <c:v>176.56666666666661</c:v>
                </c:pt>
                <c:pt idx="10595">
                  <c:v>176.5833333333334</c:v>
                </c:pt>
                <c:pt idx="10596">
                  <c:v>176.6</c:v>
                </c:pt>
                <c:pt idx="10597">
                  <c:v>176.61666666666659</c:v>
                </c:pt>
                <c:pt idx="10598">
                  <c:v>176.63333333333338</c:v>
                </c:pt>
                <c:pt idx="10599">
                  <c:v>176.65</c:v>
                </c:pt>
                <c:pt idx="10600">
                  <c:v>176.6666666666666</c:v>
                </c:pt>
                <c:pt idx="10601">
                  <c:v>176.68333333333339</c:v>
                </c:pt>
                <c:pt idx="10602">
                  <c:v>176.7</c:v>
                </c:pt>
                <c:pt idx="10603">
                  <c:v>176.71666666666655</c:v>
                </c:pt>
                <c:pt idx="10604">
                  <c:v>176.73333333333338</c:v>
                </c:pt>
                <c:pt idx="10605">
                  <c:v>176.75</c:v>
                </c:pt>
                <c:pt idx="10606">
                  <c:v>176.76666666666662</c:v>
                </c:pt>
                <c:pt idx="10607">
                  <c:v>176.78333333333339</c:v>
                </c:pt>
                <c:pt idx="10608">
                  <c:v>176.8</c:v>
                </c:pt>
                <c:pt idx="10609">
                  <c:v>176.81666666666661</c:v>
                </c:pt>
                <c:pt idx="10610">
                  <c:v>176.8333333333334</c:v>
                </c:pt>
                <c:pt idx="10611">
                  <c:v>176.85000000000005</c:v>
                </c:pt>
                <c:pt idx="10612">
                  <c:v>176.86666666666665</c:v>
                </c:pt>
                <c:pt idx="10613">
                  <c:v>176.88333333333344</c:v>
                </c:pt>
                <c:pt idx="10614">
                  <c:v>176.9</c:v>
                </c:pt>
                <c:pt idx="10615">
                  <c:v>176.9166666666666</c:v>
                </c:pt>
                <c:pt idx="10616">
                  <c:v>176.93333333333339</c:v>
                </c:pt>
                <c:pt idx="10617">
                  <c:v>176.95000000000005</c:v>
                </c:pt>
                <c:pt idx="10618">
                  <c:v>176.96666666666661</c:v>
                </c:pt>
                <c:pt idx="10619">
                  <c:v>176.98333333333343</c:v>
                </c:pt>
                <c:pt idx="10620">
                  <c:v>177</c:v>
                </c:pt>
                <c:pt idx="10621">
                  <c:v>177.01666666666662</c:v>
                </c:pt>
                <c:pt idx="10622">
                  <c:v>177.03333333333339</c:v>
                </c:pt>
                <c:pt idx="10623">
                  <c:v>177.05</c:v>
                </c:pt>
                <c:pt idx="10624">
                  <c:v>177.06666666666661</c:v>
                </c:pt>
                <c:pt idx="10625">
                  <c:v>177.0833333333334</c:v>
                </c:pt>
                <c:pt idx="10626">
                  <c:v>177.1</c:v>
                </c:pt>
                <c:pt idx="10627">
                  <c:v>177.11666666666659</c:v>
                </c:pt>
                <c:pt idx="10628">
                  <c:v>177.13333333333338</c:v>
                </c:pt>
                <c:pt idx="10629">
                  <c:v>177.15</c:v>
                </c:pt>
                <c:pt idx="10630">
                  <c:v>177.1666666666666</c:v>
                </c:pt>
                <c:pt idx="10631">
                  <c:v>177.18333333333339</c:v>
                </c:pt>
                <c:pt idx="10632">
                  <c:v>177.2</c:v>
                </c:pt>
                <c:pt idx="10633">
                  <c:v>177.21666666666655</c:v>
                </c:pt>
                <c:pt idx="10634">
                  <c:v>177.23333333333338</c:v>
                </c:pt>
                <c:pt idx="10635">
                  <c:v>177.25</c:v>
                </c:pt>
                <c:pt idx="10636">
                  <c:v>177.26666666666662</c:v>
                </c:pt>
                <c:pt idx="10637">
                  <c:v>177.28333333333339</c:v>
                </c:pt>
                <c:pt idx="10638">
                  <c:v>177.3</c:v>
                </c:pt>
                <c:pt idx="10639">
                  <c:v>177.31666666666661</c:v>
                </c:pt>
                <c:pt idx="10640">
                  <c:v>177.3333333333334</c:v>
                </c:pt>
                <c:pt idx="10641">
                  <c:v>177.35000000000005</c:v>
                </c:pt>
                <c:pt idx="10642">
                  <c:v>177.36666666666665</c:v>
                </c:pt>
                <c:pt idx="10643">
                  <c:v>177.38333333333344</c:v>
                </c:pt>
                <c:pt idx="10644">
                  <c:v>177.4</c:v>
                </c:pt>
                <c:pt idx="10645">
                  <c:v>177.4166666666666</c:v>
                </c:pt>
                <c:pt idx="10646">
                  <c:v>177.43333333333339</c:v>
                </c:pt>
                <c:pt idx="10647">
                  <c:v>177.45000000000005</c:v>
                </c:pt>
                <c:pt idx="10648">
                  <c:v>177.46666666666661</c:v>
                </c:pt>
                <c:pt idx="10649">
                  <c:v>177.48333333333343</c:v>
                </c:pt>
                <c:pt idx="10650">
                  <c:v>177.5</c:v>
                </c:pt>
                <c:pt idx="10651">
                  <c:v>177.51666666666662</c:v>
                </c:pt>
                <c:pt idx="10652">
                  <c:v>177.53333333333339</c:v>
                </c:pt>
                <c:pt idx="10653">
                  <c:v>177.55</c:v>
                </c:pt>
                <c:pt idx="10654">
                  <c:v>177.56666666666661</c:v>
                </c:pt>
                <c:pt idx="10655">
                  <c:v>177.5833333333334</c:v>
                </c:pt>
                <c:pt idx="10656">
                  <c:v>177.6</c:v>
                </c:pt>
                <c:pt idx="10657">
                  <c:v>177.61666666666659</c:v>
                </c:pt>
                <c:pt idx="10658">
                  <c:v>177.63333333333338</c:v>
                </c:pt>
                <c:pt idx="10659">
                  <c:v>177.65</c:v>
                </c:pt>
                <c:pt idx="10660">
                  <c:v>177.6666666666666</c:v>
                </c:pt>
                <c:pt idx="10661">
                  <c:v>177.68333333333339</c:v>
                </c:pt>
                <c:pt idx="10662">
                  <c:v>177.7</c:v>
                </c:pt>
                <c:pt idx="10663">
                  <c:v>177.71666666666655</c:v>
                </c:pt>
                <c:pt idx="10664">
                  <c:v>177.73333333333338</c:v>
                </c:pt>
                <c:pt idx="10665">
                  <c:v>177.75</c:v>
                </c:pt>
                <c:pt idx="10666">
                  <c:v>177.76666666666662</c:v>
                </c:pt>
                <c:pt idx="10667">
                  <c:v>177.78333333333339</c:v>
                </c:pt>
                <c:pt idx="10668">
                  <c:v>177.8</c:v>
                </c:pt>
                <c:pt idx="10669">
                  <c:v>177.81666666666661</c:v>
                </c:pt>
                <c:pt idx="10670">
                  <c:v>177.8333333333334</c:v>
                </c:pt>
                <c:pt idx="10671">
                  <c:v>177.85000000000005</c:v>
                </c:pt>
                <c:pt idx="10672">
                  <c:v>177.86666666666665</c:v>
                </c:pt>
                <c:pt idx="10673">
                  <c:v>177.88333333333344</c:v>
                </c:pt>
                <c:pt idx="10674">
                  <c:v>177.9</c:v>
                </c:pt>
                <c:pt idx="10675">
                  <c:v>177.9166666666666</c:v>
                </c:pt>
                <c:pt idx="10676">
                  <c:v>177.93333333333339</c:v>
                </c:pt>
                <c:pt idx="10677">
                  <c:v>177.95000000000005</c:v>
                </c:pt>
                <c:pt idx="10678">
                  <c:v>177.96666666666661</c:v>
                </c:pt>
                <c:pt idx="10679">
                  <c:v>177.98333333333343</c:v>
                </c:pt>
                <c:pt idx="10680">
                  <c:v>178</c:v>
                </c:pt>
                <c:pt idx="10681">
                  <c:v>178.01666666666662</c:v>
                </c:pt>
                <c:pt idx="10682">
                  <c:v>178.03333333333339</c:v>
                </c:pt>
                <c:pt idx="10683">
                  <c:v>178.05</c:v>
                </c:pt>
                <c:pt idx="10684">
                  <c:v>178.06666666666661</c:v>
                </c:pt>
                <c:pt idx="10685">
                  <c:v>178.0833333333334</c:v>
                </c:pt>
                <c:pt idx="10686">
                  <c:v>178.1</c:v>
                </c:pt>
                <c:pt idx="10687">
                  <c:v>178.11666666666659</c:v>
                </c:pt>
                <c:pt idx="10688">
                  <c:v>178.13333333333338</c:v>
                </c:pt>
                <c:pt idx="10689">
                  <c:v>178.15</c:v>
                </c:pt>
                <c:pt idx="10690">
                  <c:v>178.1666666666666</c:v>
                </c:pt>
                <c:pt idx="10691">
                  <c:v>178.18333333333339</c:v>
                </c:pt>
                <c:pt idx="10692">
                  <c:v>178.2</c:v>
                </c:pt>
                <c:pt idx="10693">
                  <c:v>178.21666666666655</c:v>
                </c:pt>
                <c:pt idx="10694">
                  <c:v>178.23333333333338</c:v>
                </c:pt>
                <c:pt idx="10695">
                  <c:v>178.25</c:v>
                </c:pt>
                <c:pt idx="10696">
                  <c:v>178.26666666666662</c:v>
                </c:pt>
                <c:pt idx="10697">
                  <c:v>178.28333333333339</c:v>
                </c:pt>
                <c:pt idx="10698">
                  <c:v>178.3</c:v>
                </c:pt>
                <c:pt idx="10699">
                  <c:v>178.31666666666661</c:v>
                </c:pt>
                <c:pt idx="10700">
                  <c:v>178.3333333333334</c:v>
                </c:pt>
                <c:pt idx="10701">
                  <c:v>178.35000000000005</c:v>
                </c:pt>
                <c:pt idx="10702">
                  <c:v>178.36666666666665</c:v>
                </c:pt>
                <c:pt idx="10703">
                  <c:v>178.38333333333344</c:v>
                </c:pt>
                <c:pt idx="10704">
                  <c:v>178.4</c:v>
                </c:pt>
                <c:pt idx="10705">
                  <c:v>178.4166666666666</c:v>
                </c:pt>
                <c:pt idx="10706">
                  <c:v>178.43333333333339</c:v>
                </c:pt>
                <c:pt idx="10707">
                  <c:v>178.45000000000005</c:v>
                </c:pt>
                <c:pt idx="10708">
                  <c:v>178.46666666666661</c:v>
                </c:pt>
                <c:pt idx="10709">
                  <c:v>178.48333333333343</c:v>
                </c:pt>
                <c:pt idx="10710">
                  <c:v>178.5</c:v>
                </c:pt>
                <c:pt idx="10711">
                  <c:v>178.51666666666662</c:v>
                </c:pt>
                <c:pt idx="10712">
                  <c:v>178.53333333333339</c:v>
                </c:pt>
                <c:pt idx="10713">
                  <c:v>178.55</c:v>
                </c:pt>
                <c:pt idx="10714">
                  <c:v>178.56666666666661</c:v>
                </c:pt>
                <c:pt idx="10715">
                  <c:v>178.5833333333334</c:v>
                </c:pt>
                <c:pt idx="10716">
                  <c:v>178.6</c:v>
                </c:pt>
                <c:pt idx="10717">
                  <c:v>178.61666666666659</c:v>
                </c:pt>
                <c:pt idx="10718">
                  <c:v>178.63333333333338</c:v>
                </c:pt>
                <c:pt idx="10719">
                  <c:v>178.65</c:v>
                </c:pt>
                <c:pt idx="10720">
                  <c:v>178.6666666666666</c:v>
                </c:pt>
                <c:pt idx="10721">
                  <c:v>178.68333333333339</c:v>
                </c:pt>
                <c:pt idx="10722">
                  <c:v>178.7</c:v>
                </c:pt>
                <c:pt idx="10723">
                  <c:v>178.71666666666655</c:v>
                </c:pt>
                <c:pt idx="10724">
                  <c:v>178.73333333333338</c:v>
                </c:pt>
                <c:pt idx="10725">
                  <c:v>178.75</c:v>
                </c:pt>
                <c:pt idx="10726">
                  <c:v>178.76666666666662</c:v>
                </c:pt>
                <c:pt idx="10727">
                  <c:v>178.78333333333339</c:v>
                </c:pt>
                <c:pt idx="10728">
                  <c:v>178.8</c:v>
                </c:pt>
                <c:pt idx="10729">
                  <c:v>178.81666666666661</c:v>
                </c:pt>
                <c:pt idx="10730">
                  <c:v>178.8333333333334</c:v>
                </c:pt>
                <c:pt idx="10731">
                  <c:v>178.85000000000005</c:v>
                </c:pt>
                <c:pt idx="10732">
                  <c:v>178.86666666666665</c:v>
                </c:pt>
                <c:pt idx="10733">
                  <c:v>178.88333333333344</c:v>
                </c:pt>
                <c:pt idx="10734">
                  <c:v>178.9</c:v>
                </c:pt>
                <c:pt idx="10735">
                  <c:v>178.9166666666666</c:v>
                </c:pt>
                <c:pt idx="10736">
                  <c:v>178.93333333333339</c:v>
                </c:pt>
                <c:pt idx="10737">
                  <c:v>178.95000000000005</c:v>
                </c:pt>
                <c:pt idx="10738">
                  <c:v>178.96666666666661</c:v>
                </c:pt>
                <c:pt idx="10739">
                  <c:v>178.98333333333343</c:v>
                </c:pt>
                <c:pt idx="10740">
                  <c:v>179</c:v>
                </c:pt>
                <c:pt idx="10741">
                  <c:v>179.01666666666662</c:v>
                </c:pt>
                <c:pt idx="10742">
                  <c:v>179.03333333333339</c:v>
                </c:pt>
                <c:pt idx="10743">
                  <c:v>179.05</c:v>
                </c:pt>
                <c:pt idx="10744">
                  <c:v>179.06666666666661</c:v>
                </c:pt>
                <c:pt idx="10745">
                  <c:v>179.0833333333334</c:v>
                </c:pt>
                <c:pt idx="10746">
                  <c:v>179.1</c:v>
                </c:pt>
                <c:pt idx="10747">
                  <c:v>179.11666666666659</c:v>
                </c:pt>
                <c:pt idx="10748">
                  <c:v>179.13333333333338</c:v>
                </c:pt>
                <c:pt idx="10749">
                  <c:v>179.15</c:v>
                </c:pt>
                <c:pt idx="10750">
                  <c:v>179.1666666666666</c:v>
                </c:pt>
                <c:pt idx="10751">
                  <c:v>179.18333333333339</c:v>
                </c:pt>
                <c:pt idx="10752">
                  <c:v>179.2</c:v>
                </c:pt>
                <c:pt idx="10753">
                  <c:v>179.21666666666655</c:v>
                </c:pt>
                <c:pt idx="10754">
                  <c:v>179.23333333333338</c:v>
                </c:pt>
                <c:pt idx="10755">
                  <c:v>179.25</c:v>
                </c:pt>
                <c:pt idx="10756">
                  <c:v>179.26666666666662</c:v>
                </c:pt>
                <c:pt idx="10757">
                  <c:v>179.28333333333339</c:v>
                </c:pt>
                <c:pt idx="10758">
                  <c:v>179.3</c:v>
                </c:pt>
                <c:pt idx="10759">
                  <c:v>179.31666666666661</c:v>
                </c:pt>
                <c:pt idx="10760">
                  <c:v>179.3333333333334</c:v>
                </c:pt>
                <c:pt idx="10761">
                  <c:v>179.35000000000005</c:v>
                </c:pt>
                <c:pt idx="10762">
                  <c:v>179.36666666666665</c:v>
                </c:pt>
                <c:pt idx="10763">
                  <c:v>179.38333333333344</c:v>
                </c:pt>
                <c:pt idx="10764">
                  <c:v>179.4</c:v>
                </c:pt>
                <c:pt idx="10765">
                  <c:v>179.4166666666666</c:v>
                </c:pt>
                <c:pt idx="10766">
                  <c:v>179.43333333333339</c:v>
                </c:pt>
                <c:pt idx="10767">
                  <c:v>179.45000000000005</c:v>
                </c:pt>
                <c:pt idx="10768">
                  <c:v>179.46666666666661</c:v>
                </c:pt>
                <c:pt idx="10769">
                  <c:v>179.48333333333343</c:v>
                </c:pt>
                <c:pt idx="10770">
                  <c:v>179.5</c:v>
                </c:pt>
                <c:pt idx="10771">
                  <c:v>179.51666666666662</c:v>
                </c:pt>
                <c:pt idx="10772">
                  <c:v>179.53333333333339</c:v>
                </c:pt>
                <c:pt idx="10773">
                  <c:v>179.55</c:v>
                </c:pt>
                <c:pt idx="10774">
                  <c:v>179.56666666666661</c:v>
                </c:pt>
                <c:pt idx="10775">
                  <c:v>179.5833333333334</c:v>
                </c:pt>
                <c:pt idx="10776">
                  <c:v>179.6</c:v>
                </c:pt>
                <c:pt idx="10777">
                  <c:v>179.61666666666659</c:v>
                </c:pt>
                <c:pt idx="10778">
                  <c:v>179.63333333333338</c:v>
                </c:pt>
                <c:pt idx="10779">
                  <c:v>179.65</c:v>
                </c:pt>
                <c:pt idx="10780">
                  <c:v>179.6666666666666</c:v>
                </c:pt>
                <c:pt idx="10781">
                  <c:v>179.68333333333339</c:v>
                </c:pt>
                <c:pt idx="10782">
                  <c:v>179.7</c:v>
                </c:pt>
                <c:pt idx="10783">
                  <c:v>179.71666666666655</c:v>
                </c:pt>
                <c:pt idx="10784">
                  <c:v>179.73333333333338</c:v>
                </c:pt>
                <c:pt idx="10785">
                  <c:v>179.75</c:v>
                </c:pt>
                <c:pt idx="10786">
                  <c:v>179.76666666666662</c:v>
                </c:pt>
                <c:pt idx="10787">
                  <c:v>179.78333333333339</c:v>
                </c:pt>
                <c:pt idx="10788">
                  <c:v>179.8</c:v>
                </c:pt>
                <c:pt idx="10789">
                  <c:v>179.81666666666661</c:v>
                </c:pt>
                <c:pt idx="10790">
                  <c:v>179.8333333333334</c:v>
                </c:pt>
                <c:pt idx="10791">
                  <c:v>179.85000000000005</c:v>
                </c:pt>
                <c:pt idx="10792">
                  <c:v>179.86666666666665</c:v>
                </c:pt>
                <c:pt idx="10793">
                  <c:v>179.88333333333344</c:v>
                </c:pt>
                <c:pt idx="10794">
                  <c:v>179.9</c:v>
                </c:pt>
                <c:pt idx="10795">
                  <c:v>179.9166666666666</c:v>
                </c:pt>
                <c:pt idx="10796">
                  <c:v>179.93333333333339</c:v>
                </c:pt>
                <c:pt idx="10797">
                  <c:v>179.95000000000005</c:v>
                </c:pt>
                <c:pt idx="10798">
                  <c:v>179.96666666666661</c:v>
                </c:pt>
                <c:pt idx="10799">
                  <c:v>179.98333333333343</c:v>
                </c:pt>
                <c:pt idx="10800">
                  <c:v>180</c:v>
                </c:pt>
                <c:pt idx="10801">
                  <c:v>180.01666666666662</c:v>
                </c:pt>
                <c:pt idx="10802">
                  <c:v>180.03333333333339</c:v>
                </c:pt>
                <c:pt idx="10803">
                  <c:v>180.05</c:v>
                </c:pt>
                <c:pt idx="10804">
                  <c:v>180.06666666666661</c:v>
                </c:pt>
                <c:pt idx="10805">
                  <c:v>180.0833333333334</c:v>
                </c:pt>
                <c:pt idx="10806">
                  <c:v>180.1</c:v>
                </c:pt>
                <c:pt idx="10807">
                  <c:v>180.11666666666659</c:v>
                </c:pt>
                <c:pt idx="10808">
                  <c:v>180.13333333333338</c:v>
                </c:pt>
                <c:pt idx="10809">
                  <c:v>180.15</c:v>
                </c:pt>
                <c:pt idx="10810">
                  <c:v>180.1666666666666</c:v>
                </c:pt>
                <c:pt idx="10811">
                  <c:v>180.18333333333339</c:v>
                </c:pt>
                <c:pt idx="10812">
                  <c:v>180.2</c:v>
                </c:pt>
                <c:pt idx="10813">
                  <c:v>180.21666666666655</c:v>
                </c:pt>
                <c:pt idx="10814">
                  <c:v>180.23333333333338</c:v>
                </c:pt>
                <c:pt idx="10815">
                  <c:v>180.25</c:v>
                </c:pt>
                <c:pt idx="10816">
                  <c:v>180.26666666666662</c:v>
                </c:pt>
                <c:pt idx="10817">
                  <c:v>180.28333333333339</c:v>
                </c:pt>
                <c:pt idx="10818">
                  <c:v>180.3</c:v>
                </c:pt>
                <c:pt idx="10819">
                  <c:v>180.31666666666661</c:v>
                </c:pt>
                <c:pt idx="10820">
                  <c:v>180.3333333333334</c:v>
                </c:pt>
                <c:pt idx="10821">
                  <c:v>180.35000000000005</c:v>
                </c:pt>
                <c:pt idx="10822">
                  <c:v>180.36666666666665</c:v>
                </c:pt>
                <c:pt idx="10823">
                  <c:v>180.38333333333344</c:v>
                </c:pt>
                <c:pt idx="10824">
                  <c:v>180.4</c:v>
                </c:pt>
                <c:pt idx="10825">
                  <c:v>180.4166666666666</c:v>
                </c:pt>
                <c:pt idx="10826">
                  <c:v>180.43333333333339</c:v>
                </c:pt>
                <c:pt idx="10827">
                  <c:v>180.45000000000005</c:v>
                </c:pt>
                <c:pt idx="10828">
                  <c:v>180.46666666666661</c:v>
                </c:pt>
                <c:pt idx="10829">
                  <c:v>180.48333333333343</c:v>
                </c:pt>
                <c:pt idx="10830">
                  <c:v>180.5</c:v>
                </c:pt>
                <c:pt idx="10831">
                  <c:v>180.51666666666662</c:v>
                </c:pt>
                <c:pt idx="10832">
                  <c:v>180.53333333333339</c:v>
                </c:pt>
                <c:pt idx="10833">
                  <c:v>180.55</c:v>
                </c:pt>
                <c:pt idx="10834">
                  <c:v>180.56666666666661</c:v>
                </c:pt>
                <c:pt idx="10835">
                  <c:v>180.5833333333334</c:v>
                </c:pt>
                <c:pt idx="10836">
                  <c:v>180.6</c:v>
                </c:pt>
                <c:pt idx="10837">
                  <c:v>180.61666666666659</c:v>
                </c:pt>
                <c:pt idx="10838">
                  <c:v>180.63333333333338</c:v>
                </c:pt>
                <c:pt idx="10839">
                  <c:v>180.65</c:v>
                </c:pt>
                <c:pt idx="10840">
                  <c:v>180.6666666666666</c:v>
                </c:pt>
                <c:pt idx="10841">
                  <c:v>180.68333333333339</c:v>
                </c:pt>
                <c:pt idx="10842">
                  <c:v>180.7</c:v>
                </c:pt>
                <c:pt idx="10843">
                  <c:v>180.71666666666655</c:v>
                </c:pt>
                <c:pt idx="10844">
                  <c:v>180.73333333333338</c:v>
                </c:pt>
                <c:pt idx="10845">
                  <c:v>180.75</c:v>
                </c:pt>
                <c:pt idx="10846">
                  <c:v>180.76666666666662</c:v>
                </c:pt>
                <c:pt idx="10847">
                  <c:v>180.78333333333339</c:v>
                </c:pt>
                <c:pt idx="10848">
                  <c:v>180.8</c:v>
                </c:pt>
                <c:pt idx="10849">
                  <c:v>180.81666666666661</c:v>
                </c:pt>
                <c:pt idx="10850">
                  <c:v>180.8333333333334</c:v>
                </c:pt>
                <c:pt idx="10851">
                  <c:v>180.85000000000005</c:v>
                </c:pt>
                <c:pt idx="10852">
                  <c:v>180.86666666666665</c:v>
                </c:pt>
                <c:pt idx="10853">
                  <c:v>180.88333333333344</c:v>
                </c:pt>
                <c:pt idx="10854">
                  <c:v>180.9</c:v>
                </c:pt>
                <c:pt idx="10855">
                  <c:v>180.9166666666666</c:v>
                </c:pt>
                <c:pt idx="10856">
                  <c:v>180.93333333333339</c:v>
                </c:pt>
                <c:pt idx="10857">
                  <c:v>180.95000000000005</c:v>
                </c:pt>
                <c:pt idx="10858">
                  <c:v>180.96666666666661</c:v>
                </c:pt>
                <c:pt idx="10859">
                  <c:v>180.98333333333343</c:v>
                </c:pt>
                <c:pt idx="10860">
                  <c:v>181</c:v>
                </c:pt>
                <c:pt idx="10861">
                  <c:v>181.01666666666662</c:v>
                </c:pt>
                <c:pt idx="10862">
                  <c:v>181.03333333333339</c:v>
                </c:pt>
                <c:pt idx="10863">
                  <c:v>181.05</c:v>
                </c:pt>
                <c:pt idx="10864">
                  <c:v>181.06666666666661</c:v>
                </c:pt>
                <c:pt idx="10865">
                  <c:v>181.0833333333334</c:v>
                </c:pt>
                <c:pt idx="10866">
                  <c:v>181.1</c:v>
                </c:pt>
                <c:pt idx="10867">
                  <c:v>181.11666666666659</c:v>
                </c:pt>
                <c:pt idx="10868">
                  <c:v>181.13333333333338</c:v>
                </c:pt>
                <c:pt idx="10869">
                  <c:v>181.15</c:v>
                </c:pt>
                <c:pt idx="10870">
                  <c:v>181.1666666666666</c:v>
                </c:pt>
                <c:pt idx="10871">
                  <c:v>181.18333333333339</c:v>
                </c:pt>
                <c:pt idx="10872">
                  <c:v>181.2</c:v>
                </c:pt>
                <c:pt idx="10873">
                  <c:v>181.21666666666655</c:v>
                </c:pt>
                <c:pt idx="10874">
                  <c:v>181.23333333333338</c:v>
                </c:pt>
                <c:pt idx="10875">
                  <c:v>181.25</c:v>
                </c:pt>
                <c:pt idx="10876">
                  <c:v>181.26666666666662</c:v>
                </c:pt>
                <c:pt idx="10877">
                  <c:v>181.28333333333339</c:v>
                </c:pt>
                <c:pt idx="10878">
                  <c:v>181.3</c:v>
                </c:pt>
                <c:pt idx="10879">
                  <c:v>181.31666666666661</c:v>
                </c:pt>
                <c:pt idx="10880">
                  <c:v>181.3333333333334</c:v>
                </c:pt>
                <c:pt idx="10881">
                  <c:v>181.35000000000005</c:v>
                </c:pt>
                <c:pt idx="10882">
                  <c:v>181.36666666666665</c:v>
                </c:pt>
                <c:pt idx="10883">
                  <c:v>181.38333333333344</c:v>
                </c:pt>
                <c:pt idx="10884">
                  <c:v>181.4</c:v>
                </c:pt>
                <c:pt idx="10885">
                  <c:v>181.4166666666666</c:v>
                </c:pt>
                <c:pt idx="10886">
                  <c:v>181.43333333333339</c:v>
                </c:pt>
                <c:pt idx="10887">
                  <c:v>181.45000000000005</c:v>
                </c:pt>
                <c:pt idx="10888">
                  <c:v>181.46666666666661</c:v>
                </c:pt>
                <c:pt idx="10889">
                  <c:v>181.48333333333343</c:v>
                </c:pt>
                <c:pt idx="10890">
                  <c:v>181.5</c:v>
                </c:pt>
                <c:pt idx="10891">
                  <c:v>181.51666666666662</c:v>
                </c:pt>
                <c:pt idx="10892">
                  <c:v>181.53333333333339</c:v>
                </c:pt>
                <c:pt idx="10893">
                  <c:v>181.55</c:v>
                </c:pt>
                <c:pt idx="10894">
                  <c:v>181.56666666666661</c:v>
                </c:pt>
                <c:pt idx="10895">
                  <c:v>181.5833333333334</c:v>
                </c:pt>
                <c:pt idx="10896">
                  <c:v>181.6</c:v>
                </c:pt>
                <c:pt idx="10897">
                  <c:v>181.61666666666659</c:v>
                </c:pt>
                <c:pt idx="10898">
                  <c:v>181.63333333333338</c:v>
                </c:pt>
                <c:pt idx="10899">
                  <c:v>181.65</c:v>
                </c:pt>
                <c:pt idx="10900">
                  <c:v>181.6666666666666</c:v>
                </c:pt>
                <c:pt idx="10901">
                  <c:v>181.68333333333339</c:v>
                </c:pt>
                <c:pt idx="10902">
                  <c:v>181.7</c:v>
                </c:pt>
                <c:pt idx="10903">
                  <c:v>181.71666666666655</c:v>
                </c:pt>
                <c:pt idx="10904">
                  <c:v>181.73333333333338</c:v>
                </c:pt>
                <c:pt idx="10905">
                  <c:v>181.75</c:v>
                </c:pt>
                <c:pt idx="10906">
                  <c:v>181.76666666666662</c:v>
                </c:pt>
                <c:pt idx="10907">
                  <c:v>181.78333333333339</c:v>
                </c:pt>
                <c:pt idx="10908">
                  <c:v>181.8</c:v>
                </c:pt>
                <c:pt idx="10909">
                  <c:v>181.81666666666661</c:v>
                </c:pt>
                <c:pt idx="10910">
                  <c:v>181.8333333333334</c:v>
                </c:pt>
                <c:pt idx="10911">
                  <c:v>181.85000000000005</c:v>
                </c:pt>
                <c:pt idx="10912">
                  <c:v>181.86666666666665</c:v>
                </c:pt>
                <c:pt idx="10913">
                  <c:v>181.88333333333344</c:v>
                </c:pt>
                <c:pt idx="10914">
                  <c:v>181.9</c:v>
                </c:pt>
                <c:pt idx="10915">
                  <c:v>181.9166666666666</c:v>
                </c:pt>
                <c:pt idx="10916">
                  <c:v>181.93333333333339</c:v>
                </c:pt>
                <c:pt idx="10917">
                  <c:v>181.95000000000005</c:v>
                </c:pt>
                <c:pt idx="10918">
                  <c:v>181.96666666666661</c:v>
                </c:pt>
                <c:pt idx="10919">
                  <c:v>181.98333333333343</c:v>
                </c:pt>
                <c:pt idx="10920">
                  <c:v>182</c:v>
                </c:pt>
                <c:pt idx="10921">
                  <c:v>182.01666666666662</c:v>
                </c:pt>
                <c:pt idx="10922">
                  <c:v>182.03333333333339</c:v>
                </c:pt>
                <c:pt idx="10923">
                  <c:v>182.05</c:v>
                </c:pt>
                <c:pt idx="10924">
                  <c:v>182.06666666666661</c:v>
                </c:pt>
                <c:pt idx="10925">
                  <c:v>182.0833333333334</c:v>
                </c:pt>
                <c:pt idx="10926">
                  <c:v>182.1</c:v>
                </c:pt>
                <c:pt idx="10927">
                  <c:v>182.11666666666659</c:v>
                </c:pt>
                <c:pt idx="10928">
                  <c:v>182.13333333333338</c:v>
                </c:pt>
                <c:pt idx="10929">
                  <c:v>182.15</c:v>
                </c:pt>
                <c:pt idx="10930">
                  <c:v>182.1666666666666</c:v>
                </c:pt>
                <c:pt idx="10931">
                  <c:v>182.18333333333339</c:v>
                </c:pt>
                <c:pt idx="10932">
                  <c:v>182.2</c:v>
                </c:pt>
                <c:pt idx="10933">
                  <c:v>182.21666666666655</c:v>
                </c:pt>
                <c:pt idx="10934">
                  <c:v>182.23333333333338</c:v>
                </c:pt>
                <c:pt idx="10935">
                  <c:v>182.25</c:v>
                </c:pt>
                <c:pt idx="10936">
                  <c:v>182.26666666666662</c:v>
                </c:pt>
                <c:pt idx="10937">
                  <c:v>182.28333333333339</c:v>
                </c:pt>
                <c:pt idx="10938">
                  <c:v>182.3</c:v>
                </c:pt>
                <c:pt idx="10939">
                  <c:v>182.31666666666661</c:v>
                </c:pt>
                <c:pt idx="10940">
                  <c:v>182.3333333333334</c:v>
                </c:pt>
                <c:pt idx="10941">
                  <c:v>182.35000000000005</c:v>
                </c:pt>
                <c:pt idx="10942">
                  <c:v>182.36666666666665</c:v>
                </c:pt>
                <c:pt idx="10943">
                  <c:v>182.38333333333344</c:v>
                </c:pt>
                <c:pt idx="10944">
                  <c:v>182.4</c:v>
                </c:pt>
                <c:pt idx="10945">
                  <c:v>182.4166666666666</c:v>
                </c:pt>
                <c:pt idx="10946">
                  <c:v>182.43333333333339</c:v>
                </c:pt>
                <c:pt idx="10947">
                  <c:v>182.45000000000005</c:v>
                </c:pt>
                <c:pt idx="10948">
                  <c:v>182.46666666666661</c:v>
                </c:pt>
                <c:pt idx="10949">
                  <c:v>182.48333333333343</c:v>
                </c:pt>
                <c:pt idx="10950">
                  <c:v>182.5</c:v>
                </c:pt>
                <c:pt idx="10951">
                  <c:v>182.51666666666662</c:v>
                </c:pt>
                <c:pt idx="10952">
                  <c:v>182.53333333333339</c:v>
                </c:pt>
                <c:pt idx="10953">
                  <c:v>182.55</c:v>
                </c:pt>
                <c:pt idx="10954">
                  <c:v>182.56666666666661</c:v>
                </c:pt>
                <c:pt idx="10955">
                  <c:v>182.5833333333334</c:v>
                </c:pt>
                <c:pt idx="10956">
                  <c:v>182.6</c:v>
                </c:pt>
                <c:pt idx="10957">
                  <c:v>182.61666666666659</c:v>
                </c:pt>
                <c:pt idx="10958">
                  <c:v>182.63333333333338</c:v>
                </c:pt>
                <c:pt idx="10959">
                  <c:v>182.65</c:v>
                </c:pt>
                <c:pt idx="10960">
                  <c:v>182.6666666666666</c:v>
                </c:pt>
                <c:pt idx="10961">
                  <c:v>182.68333333333339</c:v>
                </c:pt>
                <c:pt idx="10962">
                  <c:v>182.7</c:v>
                </c:pt>
                <c:pt idx="10963">
                  <c:v>182.71666666666655</c:v>
                </c:pt>
                <c:pt idx="10964">
                  <c:v>182.73333333333338</c:v>
                </c:pt>
                <c:pt idx="10965">
                  <c:v>182.75</c:v>
                </c:pt>
                <c:pt idx="10966">
                  <c:v>182.76666666666662</c:v>
                </c:pt>
                <c:pt idx="10967">
                  <c:v>182.78333333333339</c:v>
                </c:pt>
                <c:pt idx="10968">
                  <c:v>182.8</c:v>
                </c:pt>
                <c:pt idx="10969">
                  <c:v>182.81666666666661</c:v>
                </c:pt>
                <c:pt idx="10970">
                  <c:v>182.8333333333334</c:v>
                </c:pt>
                <c:pt idx="10971">
                  <c:v>182.85000000000005</c:v>
                </c:pt>
                <c:pt idx="10972">
                  <c:v>182.86666666666665</c:v>
                </c:pt>
                <c:pt idx="10973">
                  <c:v>182.88333333333344</c:v>
                </c:pt>
                <c:pt idx="10974">
                  <c:v>182.9</c:v>
                </c:pt>
                <c:pt idx="10975">
                  <c:v>182.9166666666666</c:v>
                </c:pt>
                <c:pt idx="10976">
                  <c:v>182.93333333333339</c:v>
                </c:pt>
                <c:pt idx="10977">
                  <c:v>182.95000000000005</c:v>
                </c:pt>
                <c:pt idx="10978">
                  <c:v>182.96666666666661</c:v>
                </c:pt>
                <c:pt idx="10979">
                  <c:v>182.98333333333343</c:v>
                </c:pt>
                <c:pt idx="10980">
                  <c:v>183</c:v>
                </c:pt>
                <c:pt idx="10981">
                  <c:v>183.01666666666662</c:v>
                </c:pt>
                <c:pt idx="10982">
                  <c:v>183.03333333333339</c:v>
                </c:pt>
                <c:pt idx="10983">
                  <c:v>183.05</c:v>
                </c:pt>
                <c:pt idx="10984">
                  <c:v>183.06666666666661</c:v>
                </c:pt>
                <c:pt idx="10985">
                  <c:v>183.0833333333334</c:v>
                </c:pt>
                <c:pt idx="10986">
                  <c:v>183.1</c:v>
                </c:pt>
                <c:pt idx="10987">
                  <c:v>183.11666666666659</c:v>
                </c:pt>
                <c:pt idx="10988">
                  <c:v>183.13333333333338</c:v>
                </c:pt>
                <c:pt idx="10989">
                  <c:v>183.15</c:v>
                </c:pt>
                <c:pt idx="10990">
                  <c:v>183.1666666666666</c:v>
                </c:pt>
                <c:pt idx="10991">
                  <c:v>183.18333333333339</c:v>
                </c:pt>
                <c:pt idx="10992">
                  <c:v>183.2</c:v>
                </c:pt>
                <c:pt idx="10993">
                  <c:v>183.21666666666655</c:v>
                </c:pt>
                <c:pt idx="10994">
                  <c:v>183.23333333333338</c:v>
                </c:pt>
                <c:pt idx="10995">
                  <c:v>183.25</c:v>
                </c:pt>
                <c:pt idx="10996">
                  <c:v>183.26666666666662</c:v>
                </c:pt>
                <c:pt idx="10997">
                  <c:v>183.28333333333339</c:v>
                </c:pt>
                <c:pt idx="10998">
                  <c:v>183.3</c:v>
                </c:pt>
                <c:pt idx="10999">
                  <c:v>183.31666666666661</c:v>
                </c:pt>
                <c:pt idx="11000">
                  <c:v>183.3333333333334</c:v>
                </c:pt>
                <c:pt idx="11001">
                  <c:v>183.35000000000005</c:v>
                </c:pt>
                <c:pt idx="11002">
                  <c:v>183.36666666666665</c:v>
                </c:pt>
                <c:pt idx="11003">
                  <c:v>183.38333333333344</c:v>
                </c:pt>
                <c:pt idx="11004">
                  <c:v>183.4</c:v>
                </c:pt>
                <c:pt idx="11005">
                  <c:v>183.4166666666666</c:v>
                </c:pt>
                <c:pt idx="11006">
                  <c:v>183.43333333333339</c:v>
                </c:pt>
                <c:pt idx="11007">
                  <c:v>183.45000000000005</c:v>
                </c:pt>
                <c:pt idx="11008">
                  <c:v>183.46666666666661</c:v>
                </c:pt>
                <c:pt idx="11009">
                  <c:v>183.48333333333343</c:v>
                </c:pt>
                <c:pt idx="11010">
                  <c:v>183.5</c:v>
                </c:pt>
                <c:pt idx="11011">
                  <c:v>183.51666666666662</c:v>
                </c:pt>
                <c:pt idx="11012">
                  <c:v>183.53333333333339</c:v>
                </c:pt>
                <c:pt idx="11013">
                  <c:v>183.55</c:v>
                </c:pt>
                <c:pt idx="11014">
                  <c:v>183.56666666666661</c:v>
                </c:pt>
                <c:pt idx="11015">
                  <c:v>183.5833333333334</c:v>
                </c:pt>
                <c:pt idx="11016">
                  <c:v>183.6</c:v>
                </c:pt>
                <c:pt idx="11017">
                  <c:v>183.61666666666659</c:v>
                </c:pt>
                <c:pt idx="11018">
                  <c:v>183.63333333333338</c:v>
                </c:pt>
                <c:pt idx="11019">
                  <c:v>183.65</c:v>
                </c:pt>
                <c:pt idx="11020">
                  <c:v>183.6666666666666</c:v>
                </c:pt>
                <c:pt idx="11021">
                  <c:v>183.68333333333339</c:v>
                </c:pt>
                <c:pt idx="11022">
                  <c:v>183.7</c:v>
                </c:pt>
                <c:pt idx="11023">
                  <c:v>183.71666666666655</c:v>
                </c:pt>
                <c:pt idx="11024">
                  <c:v>183.73333333333338</c:v>
                </c:pt>
                <c:pt idx="11025">
                  <c:v>183.75</c:v>
                </c:pt>
                <c:pt idx="11026">
                  <c:v>183.76666666666662</c:v>
                </c:pt>
                <c:pt idx="11027">
                  <c:v>183.78333333333339</c:v>
                </c:pt>
                <c:pt idx="11028">
                  <c:v>183.8</c:v>
                </c:pt>
                <c:pt idx="11029">
                  <c:v>183.81666666666661</c:v>
                </c:pt>
                <c:pt idx="11030">
                  <c:v>183.8333333333334</c:v>
                </c:pt>
                <c:pt idx="11031">
                  <c:v>183.85000000000005</c:v>
                </c:pt>
                <c:pt idx="11032">
                  <c:v>183.86666666666665</c:v>
                </c:pt>
                <c:pt idx="11033">
                  <c:v>183.88333333333344</c:v>
                </c:pt>
                <c:pt idx="11034">
                  <c:v>183.9</c:v>
                </c:pt>
                <c:pt idx="11035">
                  <c:v>183.9166666666666</c:v>
                </c:pt>
                <c:pt idx="11036">
                  <c:v>183.93333333333339</c:v>
                </c:pt>
                <c:pt idx="11037">
                  <c:v>183.95000000000005</c:v>
                </c:pt>
                <c:pt idx="11038">
                  <c:v>183.96666666666661</c:v>
                </c:pt>
                <c:pt idx="11039">
                  <c:v>183.98333333333343</c:v>
                </c:pt>
                <c:pt idx="11040">
                  <c:v>184</c:v>
                </c:pt>
                <c:pt idx="11041">
                  <c:v>184.01666666666662</c:v>
                </c:pt>
                <c:pt idx="11042">
                  <c:v>184.03333333333339</c:v>
                </c:pt>
                <c:pt idx="11043">
                  <c:v>184.05</c:v>
                </c:pt>
                <c:pt idx="11044">
                  <c:v>184.06666666666661</c:v>
                </c:pt>
                <c:pt idx="11045">
                  <c:v>184.0833333333334</c:v>
                </c:pt>
                <c:pt idx="11046">
                  <c:v>184.1</c:v>
                </c:pt>
                <c:pt idx="11047">
                  <c:v>184.11666666666659</c:v>
                </c:pt>
                <c:pt idx="11048">
                  <c:v>184.13333333333338</c:v>
                </c:pt>
                <c:pt idx="11049">
                  <c:v>184.15</c:v>
                </c:pt>
                <c:pt idx="11050">
                  <c:v>184.1666666666666</c:v>
                </c:pt>
                <c:pt idx="11051">
                  <c:v>184.18333333333339</c:v>
                </c:pt>
                <c:pt idx="11052">
                  <c:v>184.2</c:v>
                </c:pt>
                <c:pt idx="11053">
                  <c:v>184.21666666666655</c:v>
                </c:pt>
                <c:pt idx="11054">
                  <c:v>184.23333333333338</c:v>
                </c:pt>
                <c:pt idx="11055">
                  <c:v>184.25</c:v>
                </c:pt>
                <c:pt idx="11056">
                  <c:v>184.26666666666662</c:v>
                </c:pt>
                <c:pt idx="11057">
                  <c:v>184.28333333333339</c:v>
                </c:pt>
                <c:pt idx="11058">
                  <c:v>184.3</c:v>
                </c:pt>
                <c:pt idx="11059">
                  <c:v>184.31666666666661</c:v>
                </c:pt>
                <c:pt idx="11060">
                  <c:v>184.3333333333334</c:v>
                </c:pt>
                <c:pt idx="11061">
                  <c:v>184.35000000000005</c:v>
                </c:pt>
                <c:pt idx="11062">
                  <c:v>184.36666666666665</c:v>
                </c:pt>
                <c:pt idx="11063">
                  <c:v>184.38333333333344</c:v>
                </c:pt>
                <c:pt idx="11064">
                  <c:v>184.4</c:v>
                </c:pt>
                <c:pt idx="11065">
                  <c:v>184.4166666666666</c:v>
                </c:pt>
                <c:pt idx="11066">
                  <c:v>184.43333333333339</c:v>
                </c:pt>
                <c:pt idx="11067">
                  <c:v>184.45000000000005</c:v>
                </c:pt>
                <c:pt idx="11068">
                  <c:v>184.46666666666661</c:v>
                </c:pt>
                <c:pt idx="11069">
                  <c:v>184.48333333333343</c:v>
                </c:pt>
                <c:pt idx="11070">
                  <c:v>184.5</c:v>
                </c:pt>
                <c:pt idx="11071">
                  <c:v>184.51666666666662</c:v>
                </c:pt>
                <c:pt idx="11072">
                  <c:v>184.53333333333339</c:v>
                </c:pt>
                <c:pt idx="11073">
                  <c:v>184.55</c:v>
                </c:pt>
                <c:pt idx="11074">
                  <c:v>184.56666666666661</c:v>
                </c:pt>
                <c:pt idx="11075">
                  <c:v>184.5833333333334</c:v>
                </c:pt>
                <c:pt idx="11076">
                  <c:v>184.6</c:v>
                </c:pt>
                <c:pt idx="11077">
                  <c:v>184.61666666666659</c:v>
                </c:pt>
                <c:pt idx="11078">
                  <c:v>184.63333333333338</c:v>
                </c:pt>
                <c:pt idx="11079">
                  <c:v>184.65</c:v>
                </c:pt>
                <c:pt idx="11080">
                  <c:v>184.6666666666666</c:v>
                </c:pt>
                <c:pt idx="11081">
                  <c:v>184.68333333333339</c:v>
                </c:pt>
                <c:pt idx="11082">
                  <c:v>184.7</c:v>
                </c:pt>
                <c:pt idx="11083">
                  <c:v>184.71666666666655</c:v>
                </c:pt>
                <c:pt idx="11084">
                  <c:v>184.73333333333338</c:v>
                </c:pt>
                <c:pt idx="11085">
                  <c:v>184.75</c:v>
                </c:pt>
                <c:pt idx="11086">
                  <c:v>184.76666666666662</c:v>
                </c:pt>
                <c:pt idx="11087">
                  <c:v>184.78333333333339</c:v>
                </c:pt>
                <c:pt idx="11088">
                  <c:v>184.8</c:v>
                </c:pt>
                <c:pt idx="11089">
                  <c:v>184.81666666666661</c:v>
                </c:pt>
                <c:pt idx="11090">
                  <c:v>184.8333333333334</c:v>
                </c:pt>
                <c:pt idx="11091">
                  <c:v>184.85000000000005</c:v>
                </c:pt>
                <c:pt idx="11092">
                  <c:v>184.86666666666665</c:v>
                </c:pt>
                <c:pt idx="11093">
                  <c:v>184.88333333333344</c:v>
                </c:pt>
                <c:pt idx="11094">
                  <c:v>184.9</c:v>
                </c:pt>
                <c:pt idx="11095">
                  <c:v>184.9166666666666</c:v>
                </c:pt>
                <c:pt idx="11096">
                  <c:v>184.93333333333339</c:v>
                </c:pt>
                <c:pt idx="11097">
                  <c:v>184.95000000000005</c:v>
                </c:pt>
                <c:pt idx="11098">
                  <c:v>184.96666666666661</c:v>
                </c:pt>
                <c:pt idx="11099">
                  <c:v>184.98333333333343</c:v>
                </c:pt>
                <c:pt idx="11100">
                  <c:v>185</c:v>
                </c:pt>
                <c:pt idx="11101">
                  <c:v>185.01666666666662</c:v>
                </c:pt>
                <c:pt idx="11102">
                  <c:v>185.03333333333339</c:v>
                </c:pt>
                <c:pt idx="11103">
                  <c:v>185.05</c:v>
                </c:pt>
                <c:pt idx="11104">
                  <c:v>185.06666666666661</c:v>
                </c:pt>
                <c:pt idx="11105">
                  <c:v>185.0833333333334</c:v>
                </c:pt>
                <c:pt idx="11106">
                  <c:v>185.1</c:v>
                </c:pt>
                <c:pt idx="11107">
                  <c:v>185.11666666666659</c:v>
                </c:pt>
                <c:pt idx="11108">
                  <c:v>185.13333333333338</c:v>
                </c:pt>
                <c:pt idx="11109">
                  <c:v>185.15</c:v>
                </c:pt>
                <c:pt idx="11110">
                  <c:v>185.1666666666666</c:v>
                </c:pt>
                <c:pt idx="11111">
                  <c:v>185.18333333333339</c:v>
                </c:pt>
                <c:pt idx="11112">
                  <c:v>185.2</c:v>
                </c:pt>
                <c:pt idx="11113">
                  <c:v>185.21666666666655</c:v>
                </c:pt>
                <c:pt idx="11114">
                  <c:v>185.23333333333338</c:v>
                </c:pt>
                <c:pt idx="11115">
                  <c:v>185.25</c:v>
                </c:pt>
                <c:pt idx="11116">
                  <c:v>185.26666666666662</c:v>
                </c:pt>
                <c:pt idx="11117">
                  <c:v>185.28333333333339</c:v>
                </c:pt>
                <c:pt idx="11118">
                  <c:v>185.3</c:v>
                </c:pt>
                <c:pt idx="11119">
                  <c:v>185.31666666666661</c:v>
                </c:pt>
                <c:pt idx="11120">
                  <c:v>185.3333333333334</c:v>
                </c:pt>
                <c:pt idx="11121">
                  <c:v>185.35000000000005</c:v>
                </c:pt>
                <c:pt idx="11122">
                  <c:v>185.36666666666665</c:v>
                </c:pt>
                <c:pt idx="11123">
                  <c:v>185.38333333333344</c:v>
                </c:pt>
                <c:pt idx="11124">
                  <c:v>185.4</c:v>
                </c:pt>
                <c:pt idx="11125">
                  <c:v>185.4166666666666</c:v>
                </c:pt>
                <c:pt idx="11126">
                  <c:v>185.43333333333339</c:v>
                </c:pt>
                <c:pt idx="11127">
                  <c:v>185.45000000000005</c:v>
                </c:pt>
                <c:pt idx="11128">
                  <c:v>185.46666666666661</c:v>
                </c:pt>
                <c:pt idx="11129">
                  <c:v>185.48333333333343</c:v>
                </c:pt>
                <c:pt idx="11130">
                  <c:v>185.5</c:v>
                </c:pt>
                <c:pt idx="11131">
                  <c:v>185.51666666666662</c:v>
                </c:pt>
                <c:pt idx="11132">
                  <c:v>185.53333333333339</c:v>
                </c:pt>
                <c:pt idx="11133">
                  <c:v>185.55</c:v>
                </c:pt>
                <c:pt idx="11134">
                  <c:v>185.56666666666661</c:v>
                </c:pt>
                <c:pt idx="11135">
                  <c:v>185.5833333333334</c:v>
                </c:pt>
                <c:pt idx="11136">
                  <c:v>185.6</c:v>
                </c:pt>
                <c:pt idx="11137">
                  <c:v>185.61666666666659</c:v>
                </c:pt>
                <c:pt idx="11138">
                  <c:v>185.63333333333338</c:v>
                </c:pt>
                <c:pt idx="11139">
                  <c:v>185.65</c:v>
                </c:pt>
                <c:pt idx="11140">
                  <c:v>185.6666666666666</c:v>
                </c:pt>
                <c:pt idx="11141">
                  <c:v>185.68333333333339</c:v>
                </c:pt>
                <c:pt idx="11142">
                  <c:v>185.7</c:v>
                </c:pt>
                <c:pt idx="11143">
                  <c:v>185.71666666666655</c:v>
                </c:pt>
                <c:pt idx="11144">
                  <c:v>185.73333333333338</c:v>
                </c:pt>
                <c:pt idx="11145">
                  <c:v>185.75</c:v>
                </c:pt>
                <c:pt idx="11146">
                  <c:v>185.76666666666662</c:v>
                </c:pt>
                <c:pt idx="11147">
                  <c:v>185.78333333333339</c:v>
                </c:pt>
                <c:pt idx="11148">
                  <c:v>185.8</c:v>
                </c:pt>
                <c:pt idx="11149">
                  <c:v>185.81666666666661</c:v>
                </c:pt>
                <c:pt idx="11150">
                  <c:v>185.8333333333334</c:v>
                </c:pt>
                <c:pt idx="11151">
                  <c:v>185.85000000000005</c:v>
                </c:pt>
                <c:pt idx="11152">
                  <c:v>185.86666666666665</c:v>
                </c:pt>
                <c:pt idx="11153">
                  <c:v>185.88333333333344</c:v>
                </c:pt>
                <c:pt idx="11154">
                  <c:v>185.9</c:v>
                </c:pt>
                <c:pt idx="11155">
                  <c:v>185.9166666666666</c:v>
                </c:pt>
                <c:pt idx="11156">
                  <c:v>185.93333333333339</c:v>
                </c:pt>
                <c:pt idx="11157">
                  <c:v>185.95000000000005</c:v>
                </c:pt>
                <c:pt idx="11158">
                  <c:v>185.96666666666661</c:v>
                </c:pt>
                <c:pt idx="11159">
                  <c:v>185.98333333333343</c:v>
                </c:pt>
                <c:pt idx="11160">
                  <c:v>186</c:v>
                </c:pt>
                <c:pt idx="11161">
                  <c:v>186.01666666666662</c:v>
                </c:pt>
                <c:pt idx="11162">
                  <c:v>186.03333333333339</c:v>
                </c:pt>
                <c:pt idx="11163">
                  <c:v>186.05</c:v>
                </c:pt>
                <c:pt idx="11164">
                  <c:v>186.06666666666661</c:v>
                </c:pt>
                <c:pt idx="11165">
                  <c:v>186.0833333333334</c:v>
                </c:pt>
                <c:pt idx="11166">
                  <c:v>186.1</c:v>
                </c:pt>
                <c:pt idx="11167">
                  <c:v>186.11666666666659</c:v>
                </c:pt>
                <c:pt idx="11168">
                  <c:v>186.13333333333338</c:v>
                </c:pt>
                <c:pt idx="11169">
                  <c:v>186.15</c:v>
                </c:pt>
                <c:pt idx="11170">
                  <c:v>186.1666666666666</c:v>
                </c:pt>
                <c:pt idx="11171">
                  <c:v>186.18333333333339</c:v>
                </c:pt>
                <c:pt idx="11172">
                  <c:v>186.2</c:v>
                </c:pt>
                <c:pt idx="11173">
                  <c:v>186.21666666666655</c:v>
                </c:pt>
                <c:pt idx="11174">
                  <c:v>186.23333333333338</c:v>
                </c:pt>
                <c:pt idx="11175">
                  <c:v>186.25</c:v>
                </c:pt>
                <c:pt idx="11176">
                  <c:v>186.26666666666662</c:v>
                </c:pt>
                <c:pt idx="11177">
                  <c:v>186.28333333333339</c:v>
                </c:pt>
                <c:pt idx="11178">
                  <c:v>186.3</c:v>
                </c:pt>
                <c:pt idx="11179">
                  <c:v>186.31666666666661</c:v>
                </c:pt>
                <c:pt idx="11180">
                  <c:v>186.3333333333334</c:v>
                </c:pt>
                <c:pt idx="11181">
                  <c:v>186.35000000000005</c:v>
                </c:pt>
                <c:pt idx="11182">
                  <c:v>186.36666666666665</c:v>
                </c:pt>
                <c:pt idx="11183">
                  <c:v>186.38333333333344</c:v>
                </c:pt>
                <c:pt idx="11184">
                  <c:v>186.4</c:v>
                </c:pt>
                <c:pt idx="11185">
                  <c:v>186.4166666666666</c:v>
                </c:pt>
                <c:pt idx="11186">
                  <c:v>186.43333333333339</c:v>
                </c:pt>
                <c:pt idx="11187">
                  <c:v>186.45000000000005</c:v>
                </c:pt>
                <c:pt idx="11188">
                  <c:v>186.46666666666661</c:v>
                </c:pt>
                <c:pt idx="11189">
                  <c:v>186.48333333333343</c:v>
                </c:pt>
                <c:pt idx="11190">
                  <c:v>186.5</c:v>
                </c:pt>
                <c:pt idx="11191">
                  <c:v>186.51666666666662</c:v>
                </c:pt>
                <c:pt idx="11192">
                  <c:v>186.53333333333339</c:v>
                </c:pt>
                <c:pt idx="11193">
                  <c:v>186.55</c:v>
                </c:pt>
                <c:pt idx="11194">
                  <c:v>186.56666666666661</c:v>
                </c:pt>
                <c:pt idx="11195">
                  <c:v>186.5833333333334</c:v>
                </c:pt>
                <c:pt idx="11196">
                  <c:v>186.6</c:v>
                </c:pt>
                <c:pt idx="11197">
                  <c:v>186.61666666666659</c:v>
                </c:pt>
                <c:pt idx="11198">
                  <c:v>186.63333333333338</c:v>
                </c:pt>
                <c:pt idx="11199">
                  <c:v>186.65</c:v>
                </c:pt>
                <c:pt idx="11200">
                  <c:v>186.6666666666666</c:v>
                </c:pt>
                <c:pt idx="11201">
                  <c:v>186.68333333333339</c:v>
                </c:pt>
                <c:pt idx="11202">
                  <c:v>186.7</c:v>
                </c:pt>
                <c:pt idx="11203">
                  <c:v>186.71666666666655</c:v>
                </c:pt>
                <c:pt idx="11204">
                  <c:v>186.73333333333338</c:v>
                </c:pt>
                <c:pt idx="11205">
                  <c:v>186.75</c:v>
                </c:pt>
                <c:pt idx="11206">
                  <c:v>186.76666666666662</c:v>
                </c:pt>
                <c:pt idx="11207">
                  <c:v>186.78333333333339</c:v>
                </c:pt>
                <c:pt idx="11208">
                  <c:v>186.8</c:v>
                </c:pt>
                <c:pt idx="11209">
                  <c:v>186.81666666666661</c:v>
                </c:pt>
                <c:pt idx="11210">
                  <c:v>186.8333333333334</c:v>
                </c:pt>
                <c:pt idx="11211">
                  <c:v>186.85000000000005</c:v>
                </c:pt>
                <c:pt idx="11212">
                  <c:v>186.86666666666665</c:v>
                </c:pt>
                <c:pt idx="11213">
                  <c:v>186.88333333333344</c:v>
                </c:pt>
                <c:pt idx="11214">
                  <c:v>186.9</c:v>
                </c:pt>
                <c:pt idx="11215">
                  <c:v>186.9166666666666</c:v>
                </c:pt>
                <c:pt idx="11216">
                  <c:v>186.93333333333339</c:v>
                </c:pt>
                <c:pt idx="11217">
                  <c:v>186.95000000000005</c:v>
                </c:pt>
                <c:pt idx="11218">
                  <c:v>186.96666666666661</c:v>
                </c:pt>
                <c:pt idx="11219">
                  <c:v>186.98333333333343</c:v>
                </c:pt>
                <c:pt idx="11220">
                  <c:v>187</c:v>
                </c:pt>
                <c:pt idx="11221">
                  <c:v>187.01666666666662</c:v>
                </c:pt>
                <c:pt idx="11222">
                  <c:v>187.03333333333339</c:v>
                </c:pt>
                <c:pt idx="11223">
                  <c:v>187.05</c:v>
                </c:pt>
                <c:pt idx="11224">
                  <c:v>187.06666666666661</c:v>
                </c:pt>
                <c:pt idx="11225">
                  <c:v>187.0833333333334</c:v>
                </c:pt>
                <c:pt idx="11226">
                  <c:v>187.1</c:v>
                </c:pt>
                <c:pt idx="11227">
                  <c:v>187.11666666666659</c:v>
                </c:pt>
                <c:pt idx="11228">
                  <c:v>187.13333333333338</c:v>
                </c:pt>
                <c:pt idx="11229">
                  <c:v>187.15</c:v>
                </c:pt>
                <c:pt idx="11230">
                  <c:v>187.1666666666666</c:v>
                </c:pt>
                <c:pt idx="11231">
                  <c:v>187.18333333333339</c:v>
                </c:pt>
                <c:pt idx="11232">
                  <c:v>187.2</c:v>
                </c:pt>
                <c:pt idx="11233">
                  <c:v>187.21666666666655</c:v>
                </c:pt>
                <c:pt idx="11234">
                  <c:v>187.23333333333338</c:v>
                </c:pt>
                <c:pt idx="11235">
                  <c:v>187.25</c:v>
                </c:pt>
                <c:pt idx="11236">
                  <c:v>187.26666666666662</c:v>
                </c:pt>
                <c:pt idx="11237">
                  <c:v>187.28333333333339</c:v>
                </c:pt>
                <c:pt idx="11238">
                  <c:v>187.3</c:v>
                </c:pt>
                <c:pt idx="11239">
                  <c:v>187.31666666666661</c:v>
                </c:pt>
                <c:pt idx="11240">
                  <c:v>187.3333333333334</c:v>
                </c:pt>
                <c:pt idx="11241">
                  <c:v>187.35000000000005</c:v>
                </c:pt>
                <c:pt idx="11242">
                  <c:v>187.36666666666665</c:v>
                </c:pt>
                <c:pt idx="11243">
                  <c:v>187.38333333333344</c:v>
                </c:pt>
                <c:pt idx="11244">
                  <c:v>187.4</c:v>
                </c:pt>
                <c:pt idx="11245">
                  <c:v>187.4166666666666</c:v>
                </c:pt>
                <c:pt idx="11246">
                  <c:v>187.43333333333339</c:v>
                </c:pt>
                <c:pt idx="11247">
                  <c:v>187.45000000000005</c:v>
                </c:pt>
                <c:pt idx="11248">
                  <c:v>187.46666666666661</c:v>
                </c:pt>
                <c:pt idx="11249">
                  <c:v>187.48333333333343</c:v>
                </c:pt>
                <c:pt idx="11250">
                  <c:v>187.5</c:v>
                </c:pt>
                <c:pt idx="11251">
                  <c:v>187.51666666666662</c:v>
                </c:pt>
                <c:pt idx="11252">
                  <c:v>187.53333333333339</c:v>
                </c:pt>
                <c:pt idx="11253">
                  <c:v>187.55</c:v>
                </c:pt>
                <c:pt idx="11254">
                  <c:v>187.56666666666661</c:v>
                </c:pt>
                <c:pt idx="11255">
                  <c:v>187.5833333333334</c:v>
                </c:pt>
                <c:pt idx="11256">
                  <c:v>187.6</c:v>
                </c:pt>
                <c:pt idx="11257">
                  <c:v>187.61666666666659</c:v>
                </c:pt>
                <c:pt idx="11258">
                  <c:v>187.63333333333338</c:v>
                </c:pt>
                <c:pt idx="11259">
                  <c:v>187.65</c:v>
                </c:pt>
                <c:pt idx="11260">
                  <c:v>187.6666666666666</c:v>
                </c:pt>
                <c:pt idx="11261">
                  <c:v>187.68333333333339</c:v>
                </c:pt>
                <c:pt idx="11262">
                  <c:v>187.7</c:v>
                </c:pt>
                <c:pt idx="11263">
                  <c:v>187.71666666666655</c:v>
                </c:pt>
                <c:pt idx="11264">
                  <c:v>187.73333333333338</c:v>
                </c:pt>
                <c:pt idx="11265">
                  <c:v>187.75</c:v>
                </c:pt>
                <c:pt idx="11266">
                  <c:v>187.76666666666662</c:v>
                </c:pt>
                <c:pt idx="11267">
                  <c:v>187.78333333333339</c:v>
                </c:pt>
                <c:pt idx="11268">
                  <c:v>187.8</c:v>
                </c:pt>
                <c:pt idx="11269">
                  <c:v>187.81666666666661</c:v>
                </c:pt>
                <c:pt idx="11270">
                  <c:v>187.8333333333334</c:v>
                </c:pt>
                <c:pt idx="11271">
                  <c:v>187.85000000000005</c:v>
                </c:pt>
                <c:pt idx="11272">
                  <c:v>187.86666666666665</c:v>
                </c:pt>
                <c:pt idx="11273">
                  <c:v>187.88333333333344</c:v>
                </c:pt>
                <c:pt idx="11274">
                  <c:v>187.9</c:v>
                </c:pt>
                <c:pt idx="11275">
                  <c:v>187.9166666666666</c:v>
                </c:pt>
                <c:pt idx="11276">
                  <c:v>187.93333333333339</c:v>
                </c:pt>
                <c:pt idx="11277">
                  <c:v>187.95000000000005</c:v>
                </c:pt>
                <c:pt idx="11278">
                  <c:v>187.96666666666661</c:v>
                </c:pt>
                <c:pt idx="11279">
                  <c:v>187.98333333333343</c:v>
                </c:pt>
                <c:pt idx="11280">
                  <c:v>188</c:v>
                </c:pt>
                <c:pt idx="11281">
                  <c:v>188.01666666666662</c:v>
                </c:pt>
                <c:pt idx="11282">
                  <c:v>188.03333333333339</c:v>
                </c:pt>
                <c:pt idx="11283">
                  <c:v>188.05</c:v>
                </c:pt>
                <c:pt idx="11284">
                  <c:v>188.06666666666661</c:v>
                </c:pt>
                <c:pt idx="11285">
                  <c:v>188.0833333333334</c:v>
                </c:pt>
                <c:pt idx="11286">
                  <c:v>188.1</c:v>
                </c:pt>
                <c:pt idx="11287">
                  <c:v>188.11666666666659</c:v>
                </c:pt>
                <c:pt idx="11288">
                  <c:v>188.13333333333338</c:v>
                </c:pt>
                <c:pt idx="11289">
                  <c:v>188.15</c:v>
                </c:pt>
                <c:pt idx="11290">
                  <c:v>188.1666666666666</c:v>
                </c:pt>
                <c:pt idx="11291">
                  <c:v>188.18333333333339</c:v>
                </c:pt>
                <c:pt idx="11292">
                  <c:v>188.2</c:v>
                </c:pt>
                <c:pt idx="11293">
                  <c:v>188.21666666666655</c:v>
                </c:pt>
                <c:pt idx="11294">
                  <c:v>188.23333333333338</c:v>
                </c:pt>
                <c:pt idx="11295">
                  <c:v>188.25</c:v>
                </c:pt>
                <c:pt idx="11296">
                  <c:v>188.26666666666662</c:v>
                </c:pt>
                <c:pt idx="11297">
                  <c:v>188.28333333333339</c:v>
                </c:pt>
                <c:pt idx="11298">
                  <c:v>188.3</c:v>
                </c:pt>
                <c:pt idx="11299">
                  <c:v>188.31666666666661</c:v>
                </c:pt>
                <c:pt idx="11300">
                  <c:v>188.3333333333334</c:v>
                </c:pt>
                <c:pt idx="11301">
                  <c:v>188.35000000000005</c:v>
                </c:pt>
                <c:pt idx="11302">
                  <c:v>188.36666666666665</c:v>
                </c:pt>
                <c:pt idx="11303">
                  <c:v>188.38333333333344</c:v>
                </c:pt>
                <c:pt idx="11304">
                  <c:v>188.4</c:v>
                </c:pt>
                <c:pt idx="11305">
                  <c:v>188.4166666666666</c:v>
                </c:pt>
                <c:pt idx="11306">
                  <c:v>188.43333333333339</c:v>
                </c:pt>
                <c:pt idx="11307">
                  <c:v>188.45000000000005</c:v>
                </c:pt>
                <c:pt idx="11308">
                  <c:v>188.46666666666661</c:v>
                </c:pt>
                <c:pt idx="11309">
                  <c:v>188.48333333333343</c:v>
                </c:pt>
                <c:pt idx="11310">
                  <c:v>188.5</c:v>
                </c:pt>
                <c:pt idx="11311">
                  <c:v>188.51666666666662</c:v>
                </c:pt>
                <c:pt idx="11312">
                  <c:v>188.53333333333339</c:v>
                </c:pt>
                <c:pt idx="11313">
                  <c:v>188.55</c:v>
                </c:pt>
                <c:pt idx="11314">
                  <c:v>188.56666666666661</c:v>
                </c:pt>
                <c:pt idx="11315">
                  <c:v>188.5833333333334</c:v>
                </c:pt>
                <c:pt idx="11316">
                  <c:v>188.6</c:v>
                </c:pt>
                <c:pt idx="11317">
                  <c:v>188.61666666666659</c:v>
                </c:pt>
                <c:pt idx="11318">
                  <c:v>188.63333333333338</c:v>
                </c:pt>
                <c:pt idx="11319">
                  <c:v>188.65</c:v>
                </c:pt>
                <c:pt idx="11320">
                  <c:v>188.6666666666666</c:v>
                </c:pt>
                <c:pt idx="11321">
                  <c:v>188.68333333333339</c:v>
                </c:pt>
                <c:pt idx="11322">
                  <c:v>188.7</c:v>
                </c:pt>
                <c:pt idx="11323">
                  <c:v>188.71666666666655</c:v>
                </c:pt>
                <c:pt idx="11324">
                  <c:v>188.73333333333338</c:v>
                </c:pt>
                <c:pt idx="11325">
                  <c:v>188.75</c:v>
                </c:pt>
                <c:pt idx="11326">
                  <c:v>188.76666666666662</c:v>
                </c:pt>
                <c:pt idx="11327">
                  <c:v>188.78333333333339</c:v>
                </c:pt>
                <c:pt idx="11328">
                  <c:v>188.8</c:v>
                </c:pt>
                <c:pt idx="11329">
                  <c:v>188.81666666666661</c:v>
                </c:pt>
                <c:pt idx="11330">
                  <c:v>188.8333333333334</c:v>
                </c:pt>
                <c:pt idx="11331">
                  <c:v>188.85000000000005</c:v>
                </c:pt>
                <c:pt idx="11332">
                  <c:v>188.86666666666665</c:v>
                </c:pt>
                <c:pt idx="11333">
                  <c:v>188.88333333333344</c:v>
                </c:pt>
                <c:pt idx="11334">
                  <c:v>188.9</c:v>
                </c:pt>
                <c:pt idx="11335">
                  <c:v>188.9166666666666</c:v>
                </c:pt>
                <c:pt idx="11336">
                  <c:v>188.93333333333339</c:v>
                </c:pt>
                <c:pt idx="11337">
                  <c:v>188.95000000000005</c:v>
                </c:pt>
                <c:pt idx="11338">
                  <c:v>188.96666666666661</c:v>
                </c:pt>
                <c:pt idx="11339">
                  <c:v>188.98333333333343</c:v>
                </c:pt>
                <c:pt idx="11340">
                  <c:v>189</c:v>
                </c:pt>
                <c:pt idx="11341">
                  <c:v>189.01666666666662</c:v>
                </c:pt>
                <c:pt idx="11342">
                  <c:v>189.03333333333339</c:v>
                </c:pt>
                <c:pt idx="11343">
                  <c:v>189.05</c:v>
                </c:pt>
                <c:pt idx="11344">
                  <c:v>189.06666666666661</c:v>
                </c:pt>
                <c:pt idx="11345">
                  <c:v>189.0833333333334</c:v>
                </c:pt>
                <c:pt idx="11346">
                  <c:v>189.1</c:v>
                </c:pt>
                <c:pt idx="11347">
                  <c:v>189.11666666666659</c:v>
                </c:pt>
                <c:pt idx="11348">
                  <c:v>189.13333333333338</c:v>
                </c:pt>
                <c:pt idx="11349">
                  <c:v>189.15</c:v>
                </c:pt>
                <c:pt idx="11350">
                  <c:v>189.1666666666666</c:v>
                </c:pt>
                <c:pt idx="11351">
                  <c:v>189.18333333333339</c:v>
                </c:pt>
                <c:pt idx="11352">
                  <c:v>189.2</c:v>
                </c:pt>
                <c:pt idx="11353">
                  <c:v>189.21666666666655</c:v>
                </c:pt>
                <c:pt idx="11354">
                  <c:v>189.23333333333338</c:v>
                </c:pt>
                <c:pt idx="11355">
                  <c:v>189.25</c:v>
                </c:pt>
                <c:pt idx="11356">
                  <c:v>189.26666666666662</c:v>
                </c:pt>
                <c:pt idx="11357">
                  <c:v>189.28333333333339</c:v>
                </c:pt>
                <c:pt idx="11358">
                  <c:v>189.3</c:v>
                </c:pt>
                <c:pt idx="11359">
                  <c:v>189.31666666666661</c:v>
                </c:pt>
                <c:pt idx="11360">
                  <c:v>189.3333333333334</c:v>
                </c:pt>
                <c:pt idx="11361">
                  <c:v>189.35000000000005</c:v>
                </c:pt>
                <c:pt idx="11362">
                  <c:v>189.36666666666665</c:v>
                </c:pt>
                <c:pt idx="11363">
                  <c:v>189.38333333333344</c:v>
                </c:pt>
                <c:pt idx="11364">
                  <c:v>189.4</c:v>
                </c:pt>
                <c:pt idx="11365">
                  <c:v>189.4166666666666</c:v>
                </c:pt>
                <c:pt idx="11366">
                  <c:v>189.43333333333339</c:v>
                </c:pt>
                <c:pt idx="11367">
                  <c:v>189.45000000000005</c:v>
                </c:pt>
                <c:pt idx="11368">
                  <c:v>189.46666666666661</c:v>
                </c:pt>
                <c:pt idx="11369">
                  <c:v>189.48333333333343</c:v>
                </c:pt>
                <c:pt idx="11370">
                  <c:v>189.5</c:v>
                </c:pt>
                <c:pt idx="11371">
                  <c:v>189.51666666666662</c:v>
                </c:pt>
                <c:pt idx="11372">
                  <c:v>189.53333333333339</c:v>
                </c:pt>
                <c:pt idx="11373">
                  <c:v>189.55</c:v>
                </c:pt>
                <c:pt idx="11374">
                  <c:v>189.56666666666661</c:v>
                </c:pt>
                <c:pt idx="11375">
                  <c:v>189.5833333333334</c:v>
                </c:pt>
                <c:pt idx="11376">
                  <c:v>189.6</c:v>
                </c:pt>
                <c:pt idx="11377">
                  <c:v>189.61666666666659</c:v>
                </c:pt>
                <c:pt idx="11378">
                  <c:v>189.63333333333338</c:v>
                </c:pt>
                <c:pt idx="11379">
                  <c:v>189.65</c:v>
                </c:pt>
                <c:pt idx="11380">
                  <c:v>189.6666666666666</c:v>
                </c:pt>
                <c:pt idx="11381">
                  <c:v>189.68333333333339</c:v>
                </c:pt>
                <c:pt idx="11382">
                  <c:v>189.7</c:v>
                </c:pt>
                <c:pt idx="11383">
                  <c:v>189.71666666666655</c:v>
                </c:pt>
                <c:pt idx="11384">
                  <c:v>189.73333333333338</c:v>
                </c:pt>
                <c:pt idx="11385">
                  <c:v>189.75</c:v>
                </c:pt>
                <c:pt idx="11386">
                  <c:v>189.76666666666662</c:v>
                </c:pt>
                <c:pt idx="11387">
                  <c:v>189.78333333333339</c:v>
                </c:pt>
                <c:pt idx="11388">
                  <c:v>189.8</c:v>
                </c:pt>
                <c:pt idx="11389">
                  <c:v>189.81666666666661</c:v>
                </c:pt>
                <c:pt idx="11390">
                  <c:v>189.8333333333334</c:v>
                </c:pt>
                <c:pt idx="11391">
                  <c:v>189.85000000000005</c:v>
                </c:pt>
                <c:pt idx="11392">
                  <c:v>189.86666666666665</c:v>
                </c:pt>
                <c:pt idx="11393">
                  <c:v>189.88333333333344</c:v>
                </c:pt>
                <c:pt idx="11394">
                  <c:v>189.9</c:v>
                </c:pt>
                <c:pt idx="11395">
                  <c:v>189.9166666666666</c:v>
                </c:pt>
                <c:pt idx="11396">
                  <c:v>189.93333333333339</c:v>
                </c:pt>
                <c:pt idx="11397">
                  <c:v>189.95000000000005</c:v>
                </c:pt>
                <c:pt idx="11398">
                  <c:v>189.96666666666661</c:v>
                </c:pt>
                <c:pt idx="11399">
                  <c:v>189.98333333333343</c:v>
                </c:pt>
                <c:pt idx="11400">
                  <c:v>190</c:v>
                </c:pt>
                <c:pt idx="11401">
                  <c:v>190.01666666666662</c:v>
                </c:pt>
                <c:pt idx="11402">
                  <c:v>190.03333333333339</c:v>
                </c:pt>
                <c:pt idx="11403">
                  <c:v>190.05</c:v>
                </c:pt>
                <c:pt idx="11404">
                  <c:v>190.06666666666661</c:v>
                </c:pt>
                <c:pt idx="11405">
                  <c:v>190.0833333333334</c:v>
                </c:pt>
                <c:pt idx="11406">
                  <c:v>190.1</c:v>
                </c:pt>
                <c:pt idx="11407">
                  <c:v>190.11666666666659</c:v>
                </c:pt>
                <c:pt idx="11408">
                  <c:v>190.13333333333338</c:v>
                </c:pt>
                <c:pt idx="11409">
                  <c:v>190.15</c:v>
                </c:pt>
                <c:pt idx="11410">
                  <c:v>190.1666666666666</c:v>
                </c:pt>
                <c:pt idx="11411">
                  <c:v>190.18333333333339</c:v>
                </c:pt>
                <c:pt idx="11412">
                  <c:v>190.2</c:v>
                </c:pt>
                <c:pt idx="11413">
                  <c:v>190.21666666666655</c:v>
                </c:pt>
                <c:pt idx="11414">
                  <c:v>190.23333333333338</c:v>
                </c:pt>
                <c:pt idx="11415">
                  <c:v>190.25</c:v>
                </c:pt>
                <c:pt idx="11416">
                  <c:v>190.26666666666662</c:v>
                </c:pt>
                <c:pt idx="11417">
                  <c:v>190.28333333333339</c:v>
                </c:pt>
                <c:pt idx="11418">
                  <c:v>190.3</c:v>
                </c:pt>
                <c:pt idx="11419">
                  <c:v>190.31666666666661</c:v>
                </c:pt>
                <c:pt idx="11420">
                  <c:v>190.3333333333334</c:v>
                </c:pt>
                <c:pt idx="11421">
                  <c:v>190.35000000000005</c:v>
                </c:pt>
                <c:pt idx="11422">
                  <c:v>190.36666666666665</c:v>
                </c:pt>
                <c:pt idx="11423">
                  <c:v>190.38333333333344</c:v>
                </c:pt>
                <c:pt idx="11424">
                  <c:v>190.4</c:v>
                </c:pt>
                <c:pt idx="11425">
                  <c:v>190.4166666666666</c:v>
                </c:pt>
                <c:pt idx="11426">
                  <c:v>190.43333333333339</c:v>
                </c:pt>
                <c:pt idx="11427">
                  <c:v>190.45000000000005</c:v>
                </c:pt>
                <c:pt idx="11428">
                  <c:v>190.46666666666661</c:v>
                </c:pt>
                <c:pt idx="11429">
                  <c:v>190.48333333333343</c:v>
                </c:pt>
                <c:pt idx="11430">
                  <c:v>190.5</c:v>
                </c:pt>
                <c:pt idx="11431">
                  <c:v>190.51666666666662</c:v>
                </c:pt>
                <c:pt idx="11432">
                  <c:v>190.53333333333339</c:v>
                </c:pt>
                <c:pt idx="11433">
                  <c:v>190.55</c:v>
                </c:pt>
                <c:pt idx="11434">
                  <c:v>190.56666666666661</c:v>
                </c:pt>
                <c:pt idx="11435">
                  <c:v>190.5833333333334</c:v>
                </c:pt>
                <c:pt idx="11436">
                  <c:v>190.6</c:v>
                </c:pt>
                <c:pt idx="11437">
                  <c:v>190.61666666666659</c:v>
                </c:pt>
                <c:pt idx="11438">
                  <c:v>190.63333333333338</c:v>
                </c:pt>
                <c:pt idx="11439">
                  <c:v>190.65</c:v>
                </c:pt>
                <c:pt idx="11440">
                  <c:v>190.6666666666666</c:v>
                </c:pt>
                <c:pt idx="11441">
                  <c:v>190.68333333333339</c:v>
                </c:pt>
                <c:pt idx="11442">
                  <c:v>190.7</c:v>
                </c:pt>
                <c:pt idx="11443">
                  <c:v>190.71666666666655</c:v>
                </c:pt>
                <c:pt idx="11444">
                  <c:v>190.73333333333338</c:v>
                </c:pt>
                <c:pt idx="11445">
                  <c:v>190.75</c:v>
                </c:pt>
                <c:pt idx="11446">
                  <c:v>190.76666666666662</c:v>
                </c:pt>
                <c:pt idx="11447">
                  <c:v>190.78333333333339</c:v>
                </c:pt>
                <c:pt idx="11448">
                  <c:v>190.8</c:v>
                </c:pt>
                <c:pt idx="11449">
                  <c:v>190.81666666666661</c:v>
                </c:pt>
                <c:pt idx="11450">
                  <c:v>190.8333333333334</c:v>
                </c:pt>
                <c:pt idx="11451">
                  <c:v>190.85000000000005</c:v>
                </c:pt>
                <c:pt idx="11452">
                  <c:v>190.86666666666665</c:v>
                </c:pt>
                <c:pt idx="11453">
                  <c:v>190.88333333333344</c:v>
                </c:pt>
                <c:pt idx="11454">
                  <c:v>190.9</c:v>
                </c:pt>
                <c:pt idx="11455">
                  <c:v>190.9166666666666</c:v>
                </c:pt>
                <c:pt idx="11456">
                  <c:v>190.93333333333339</c:v>
                </c:pt>
                <c:pt idx="11457">
                  <c:v>190.95000000000005</c:v>
                </c:pt>
                <c:pt idx="11458">
                  <c:v>190.96666666666661</c:v>
                </c:pt>
                <c:pt idx="11459">
                  <c:v>190.98333333333343</c:v>
                </c:pt>
                <c:pt idx="11460">
                  <c:v>191</c:v>
                </c:pt>
                <c:pt idx="11461">
                  <c:v>191.01666666666662</c:v>
                </c:pt>
                <c:pt idx="11462">
                  <c:v>191.03333333333339</c:v>
                </c:pt>
                <c:pt idx="11463">
                  <c:v>191.05</c:v>
                </c:pt>
                <c:pt idx="11464">
                  <c:v>191.06666666666661</c:v>
                </c:pt>
                <c:pt idx="11465">
                  <c:v>191.0833333333334</c:v>
                </c:pt>
                <c:pt idx="11466">
                  <c:v>191.1</c:v>
                </c:pt>
                <c:pt idx="11467">
                  <c:v>191.11666666666659</c:v>
                </c:pt>
                <c:pt idx="11468">
                  <c:v>191.13333333333338</c:v>
                </c:pt>
                <c:pt idx="11469">
                  <c:v>191.15</c:v>
                </c:pt>
                <c:pt idx="11470">
                  <c:v>191.1666666666666</c:v>
                </c:pt>
                <c:pt idx="11471">
                  <c:v>191.18333333333339</c:v>
                </c:pt>
                <c:pt idx="11472">
                  <c:v>191.2</c:v>
                </c:pt>
                <c:pt idx="11473">
                  <c:v>191.21666666666655</c:v>
                </c:pt>
                <c:pt idx="11474">
                  <c:v>191.23333333333338</c:v>
                </c:pt>
                <c:pt idx="11475">
                  <c:v>191.25</c:v>
                </c:pt>
                <c:pt idx="11476">
                  <c:v>191.26666666666662</c:v>
                </c:pt>
                <c:pt idx="11477">
                  <c:v>191.28333333333339</c:v>
                </c:pt>
                <c:pt idx="11478">
                  <c:v>191.3</c:v>
                </c:pt>
                <c:pt idx="11479">
                  <c:v>191.31666666666661</c:v>
                </c:pt>
                <c:pt idx="11480">
                  <c:v>191.3333333333334</c:v>
                </c:pt>
                <c:pt idx="11481">
                  <c:v>191.35000000000005</c:v>
                </c:pt>
                <c:pt idx="11482">
                  <c:v>191.36666666666665</c:v>
                </c:pt>
                <c:pt idx="11483">
                  <c:v>191.38333333333344</c:v>
                </c:pt>
                <c:pt idx="11484">
                  <c:v>191.4</c:v>
                </c:pt>
                <c:pt idx="11485">
                  <c:v>191.4166666666666</c:v>
                </c:pt>
                <c:pt idx="11486">
                  <c:v>191.43333333333339</c:v>
                </c:pt>
                <c:pt idx="11487">
                  <c:v>191.45000000000005</c:v>
                </c:pt>
                <c:pt idx="11488">
                  <c:v>191.46666666666661</c:v>
                </c:pt>
                <c:pt idx="11489">
                  <c:v>191.48333333333343</c:v>
                </c:pt>
                <c:pt idx="11490">
                  <c:v>191.5</c:v>
                </c:pt>
                <c:pt idx="11491">
                  <c:v>191.51666666666662</c:v>
                </c:pt>
                <c:pt idx="11492">
                  <c:v>191.53333333333339</c:v>
                </c:pt>
                <c:pt idx="11493">
                  <c:v>191.55</c:v>
                </c:pt>
                <c:pt idx="11494">
                  <c:v>191.56666666666661</c:v>
                </c:pt>
                <c:pt idx="11495">
                  <c:v>191.5833333333334</c:v>
                </c:pt>
                <c:pt idx="11496">
                  <c:v>191.6</c:v>
                </c:pt>
                <c:pt idx="11497">
                  <c:v>191.61666666666659</c:v>
                </c:pt>
                <c:pt idx="11498">
                  <c:v>191.63333333333338</c:v>
                </c:pt>
                <c:pt idx="11499">
                  <c:v>191.65</c:v>
                </c:pt>
                <c:pt idx="11500">
                  <c:v>191.6666666666666</c:v>
                </c:pt>
                <c:pt idx="11501">
                  <c:v>191.68333333333339</c:v>
                </c:pt>
                <c:pt idx="11502">
                  <c:v>191.7</c:v>
                </c:pt>
                <c:pt idx="11503">
                  <c:v>191.71666666666655</c:v>
                </c:pt>
                <c:pt idx="11504">
                  <c:v>191.73333333333338</c:v>
                </c:pt>
                <c:pt idx="11505">
                  <c:v>191.75</c:v>
                </c:pt>
                <c:pt idx="11506">
                  <c:v>191.76666666666662</c:v>
                </c:pt>
                <c:pt idx="11507">
                  <c:v>191.78333333333339</c:v>
                </c:pt>
                <c:pt idx="11508">
                  <c:v>191.8</c:v>
                </c:pt>
                <c:pt idx="11509">
                  <c:v>191.81666666666661</c:v>
                </c:pt>
                <c:pt idx="11510">
                  <c:v>191.8333333333334</c:v>
                </c:pt>
                <c:pt idx="11511">
                  <c:v>191.85000000000005</c:v>
                </c:pt>
                <c:pt idx="11512">
                  <c:v>191.86666666666665</c:v>
                </c:pt>
                <c:pt idx="11513">
                  <c:v>191.88333333333344</c:v>
                </c:pt>
                <c:pt idx="11514">
                  <c:v>191.9</c:v>
                </c:pt>
                <c:pt idx="11515">
                  <c:v>191.9166666666666</c:v>
                </c:pt>
                <c:pt idx="11516">
                  <c:v>191.93333333333339</c:v>
                </c:pt>
                <c:pt idx="11517">
                  <c:v>191.95000000000005</c:v>
                </c:pt>
                <c:pt idx="11518">
                  <c:v>191.96666666666661</c:v>
                </c:pt>
                <c:pt idx="11519">
                  <c:v>191.98333333333343</c:v>
                </c:pt>
                <c:pt idx="11520">
                  <c:v>192</c:v>
                </c:pt>
                <c:pt idx="11521">
                  <c:v>192.01666666666662</c:v>
                </c:pt>
                <c:pt idx="11522">
                  <c:v>192.03333333333339</c:v>
                </c:pt>
                <c:pt idx="11523">
                  <c:v>192.05</c:v>
                </c:pt>
                <c:pt idx="11524">
                  <c:v>192.06666666666661</c:v>
                </c:pt>
                <c:pt idx="11525">
                  <c:v>192.0833333333334</c:v>
                </c:pt>
                <c:pt idx="11526">
                  <c:v>192.1</c:v>
                </c:pt>
                <c:pt idx="11527">
                  <c:v>192.11666666666659</c:v>
                </c:pt>
                <c:pt idx="11528">
                  <c:v>192.13333333333338</c:v>
                </c:pt>
                <c:pt idx="11529">
                  <c:v>192.15</c:v>
                </c:pt>
                <c:pt idx="11530">
                  <c:v>192.1666666666666</c:v>
                </c:pt>
                <c:pt idx="11531">
                  <c:v>192.18333333333339</c:v>
                </c:pt>
                <c:pt idx="11532">
                  <c:v>192.2</c:v>
                </c:pt>
                <c:pt idx="11533">
                  <c:v>192.21666666666655</c:v>
                </c:pt>
                <c:pt idx="11534">
                  <c:v>192.23333333333338</c:v>
                </c:pt>
                <c:pt idx="11535">
                  <c:v>192.25</c:v>
                </c:pt>
                <c:pt idx="11536">
                  <c:v>192.26666666666662</c:v>
                </c:pt>
                <c:pt idx="11537">
                  <c:v>192.28333333333339</c:v>
                </c:pt>
                <c:pt idx="11538">
                  <c:v>192.3</c:v>
                </c:pt>
                <c:pt idx="11539">
                  <c:v>192.31666666666661</c:v>
                </c:pt>
                <c:pt idx="11540">
                  <c:v>192.3333333333334</c:v>
                </c:pt>
                <c:pt idx="11541">
                  <c:v>192.35000000000005</c:v>
                </c:pt>
                <c:pt idx="11542">
                  <c:v>192.36666666666665</c:v>
                </c:pt>
                <c:pt idx="11543">
                  <c:v>192.38333333333344</c:v>
                </c:pt>
                <c:pt idx="11544">
                  <c:v>192.4</c:v>
                </c:pt>
                <c:pt idx="11545">
                  <c:v>192.4166666666666</c:v>
                </c:pt>
                <c:pt idx="11546">
                  <c:v>192.43333333333339</c:v>
                </c:pt>
                <c:pt idx="11547">
                  <c:v>192.45000000000005</c:v>
                </c:pt>
                <c:pt idx="11548">
                  <c:v>192.46666666666661</c:v>
                </c:pt>
                <c:pt idx="11549">
                  <c:v>192.48333333333343</c:v>
                </c:pt>
                <c:pt idx="11550">
                  <c:v>192.5</c:v>
                </c:pt>
                <c:pt idx="11551">
                  <c:v>192.51666666666662</c:v>
                </c:pt>
                <c:pt idx="11552">
                  <c:v>192.53333333333339</c:v>
                </c:pt>
                <c:pt idx="11553">
                  <c:v>192.55</c:v>
                </c:pt>
                <c:pt idx="11554">
                  <c:v>192.56666666666661</c:v>
                </c:pt>
                <c:pt idx="11555">
                  <c:v>192.5833333333334</c:v>
                </c:pt>
                <c:pt idx="11556">
                  <c:v>192.6</c:v>
                </c:pt>
                <c:pt idx="11557">
                  <c:v>192.61666666666659</c:v>
                </c:pt>
                <c:pt idx="11558">
                  <c:v>192.63333333333338</c:v>
                </c:pt>
                <c:pt idx="11559">
                  <c:v>192.65</c:v>
                </c:pt>
                <c:pt idx="11560">
                  <c:v>192.6666666666666</c:v>
                </c:pt>
                <c:pt idx="11561">
                  <c:v>192.68333333333339</c:v>
                </c:pt>
                <c:pt idx="11562">
                  <c:v>192.7</c:v>
                </c:pt>
                <c:pt idx="11563">
                  <c:v>192.71666666666655</c:v>
                </c:pt>
                <c:pt idx="11564">
                  <c:v>192.73333333333338</c:v>
                </c:pt>
                <c:pt idx="11565">
                  <c:v>192.75</c:v>
                </c:pt>
                <c:pt idx="11566">
                  <c:v>192.76666666666662</c:v>
                </c:pt>
                <c:pt idx="11567">
                  <c:v>192.78333333333339</c:v>
                </c:pt>
                <c:pt idx="11568">
                  <c:v>192.8</c:v>
                </c:pt>
                <c:pt idx="11569">
                  <c:v>192.81666666666661</c:v>
                </c:pt>
                <c:pt idx="11570">
                  <c:v>192.8333333333334</c:v>
                </c:pt>
                <c:pt idx="11571">
                  <c:v>192.85000000000005</c:v>
                </c:pt>
                <c:pt idx="11572">
                  <c:v>192.86666666666665</c:v>
                </c:pt>
                <c:pt idx="11573">
                  <c:v>192.88333333333344</c:v>
                </c:pt>
                <c:pt idx="11574">
                  <c:v>192.9</c:v>
                </c:pt>
                <c:pt idx="11575">
                  <c:v>192.9166666666666</c:v>
                </c:pt>
                <c:pt idx="11576">
                  <c:v>192.93333333333339</c:v>
                </c:pt>
                <c:pt idx="11577">
                  <c:v>192.95000000000005</c:v>
                </c:pt>
                <c:pt idx="11578">
                  <c:v>192.96666666666661</c:v>
                </c:pt>
                <c:pt idx="11579">
                  <c:v>192.98333333333343</c:v>
                </c:pt>
                <c:pt idx="11580">
                  <c:v>193</c:v>
                </c:pt>
                <c:pt idx="11581">
                  <c:v>193.01666666666662</c:v>
                </c:pt>
                <c:pt idx="11582">
                  <c:v>193.03333333333339</c:v>
                </c:pt>
                <c:pt idx="11583">
                  <c:v>193.05</c:v>
                </c:pt>
                <c:pt idx="11584">
                  <c:v>193.06666666666661</c:v>
                </c:pt>
                <c:pt idx="11585">
                  <c:v>193.0833333333334</c:v>
                </c:pt>
                <c:pt idx="11586">
                  <c:v>193.1</c:v>
                </c:pt>
                <c:pt idx="11587">
                  <c:v>193.11666666666659</c:v>
                </c:pt>
                <c:pt idx="11588">
                  <c:v>193.13333333333338</c:v>
                </c:pt>
                <c:pt idx="11589">
                  <c:v>193.15</c:v>
                </c:pt>
                <c:pt idx="11590">
                  <c:v>193.1666666666666</c:v>
                </c:pt>
                <c:pt idx="11591">
                  <c:v>193.18333333333339</c:v>
                </c:pt>
                <c:pt idx="11592">
                  <c:v>193.2</c:v>
                </c:pt>
                <c:pt idx="11593">
                  <c:v>193.21666666666655</c:v>
                </c:pt>
                <c:pt idx="11594">
                  <c:v>193.23333333333338</c:v>
                </c:pt>
                <c:pt idx="11595">
                  <c:v>193.25</c:v>
                </c:pt>
                <c:pt idx="11596">
                  <c:v>193.26666666666662</c:v>
                </c:pt>
                <c:pt idx="11597">
                  <c:v>193.28333333333339</c:v>
                </c:pt>
                <c:pt idx="11598">
                  <c:v>193.3</c:v>
                </c:pt>
                <c:pt idx="11599">
                  <c:v>193.31666666666661</c:v>
                </c:pt>
                <c:pt idx="11600">
                  <c:v>193.3333333333334</c:v>
                </c:pt>
                <c:pt idx="11601">
                  <c:v>193.35000000000005</c:v>
                </c:pt>
                <c:pt idx="11602">
                  <c:v>193.36666666666665</c:v>
                </c:pt>
                <c:pt idx="11603">
                  <c:v>193.38333333333344</c:v>
                </c:pt>
                <c:pt idx="11604">
                  <c:v>193.4</c:v>
                </c:pt>
                <c:pt idx="11605">
                  <c:v>193.4166666666666</c:v>
                </c:pt>
                <c:pt idx="11606">
                  <c:v>193.43333333333339</c:v>
                </c:pt>
                <c:pt idx="11607">
                  <c:v>193.45000000000005</c:v>
                </c:pt>
                <c:pt idx="11608">
                  <c:v>193.46666666666661</c:v>
                </c:pt>
                <c:pt idx="11609">
                  <c:v>193.48333333333343</c:v>
                </c:pt>
                <c:pt idx="11610">
                  <c:v>193.5</c:v>
                </c:pt>
                <c:pt idx="11611">
                  <c:v>193.51666666666662</c:v>
                </c:pt>
                <c:pt idx="11612">
                  <c:v>193.53333333333339</c:v>
                </c:pt>
                <c:pt idx="11613">
                  <c:v>193.55</c:v>
                </c:pt>
                <c:pt idx="11614">
                  <c:v>193.56666666666661</c:v>
                </c:pt>
                <c:pt idx="11615">
                  <c:v>193.5833333333334</c:v>
                </c:pt>
                <c:pt idx="11616">
                  <c:v>193.6</c:v>
                </c:pt>
                <c:pt idx="11617">
                  <c:v>193.61666666666659</c:v>
                </c:pt>
                <c:pt idx="11618">
                  <c:v>193.63333333333338</c:v>
                </c:pt>
                <c:pt idx="11619">
                  <c:v>193.65</c:v>
                </c:pt>
                <c:pt idx="11620">
                  <c:v>193.6666666666666</c:v>
                </c:pt>
                <c:pt idx="11621">
                  <c:v>193.68333333333339</c:v>
                </c:pt>
                <c:pt idx="11622">
                  <c:v>193.7</c:v>
                </c:pt>
                <c:pt idx="11623">
                  <c:v>193.71666666666655</c:v>
                </c:pt>
                <c:pt idx="11624">
                  <c:v>193.73333333333338</c:v>
                </c:pt>
                <c:pt idx="11625">
                  <c:v>193.75</c:v>
                </c:pt>
                <c:pt idx="11626">
                  <c:v>193.76666666666662</c:v>
                </c:pt>
                <c:pt idx="11627">
                  <c:v>193.78333333333339</c:v>
                </c:pt>
                <c:pt idx="11628">
                  <c:v>193.8</c:v>
                </c:pt>
                <c:pt idx="11629">
                  <c:v>193.81666666666661</c:v>
                </c:pt>
                <c:pt idx="11630">
                  <c:v>193.8333333333334</c:v>
                </c:pt>
                <c:pt idx="11631">
                  <c:v>193.85000000000005</c:v>
                </c:pt>
                <c:pt idx="11632">
                  <c:v>193.86666666666665</c:v>
                </c:pt>
                <c:pt idx="11633">
                  <c:v>193.88333333333344</c:v>
                </c:pt>
                <c:pt idx="11634">
                  <c:v>193.9</c:v>
                </c:pt>
                <c:pt idx="11635">
                  <c:v>193.9166666666666</c:v>
                </c:pt>
                <c:pt idx="11636">
                  <c:v>193.93333333333339</c:v>
                </c:pt>
                <c:pt idx="11637">
                  <c:v>193.95000000000005</c:v>
                </c:pt>
                <c:pt idx="11638">
                  <c:v>193.96666666666661</c:v>
                </c:pt>
                <c:pt idx="11639">
                  <c:v>193.98333333333343</c:v>
                </c:pt>
                <c:pt idx="11640">
                  <c:v>194</c:v>
                </c:pt>
                <c:pt idx="11641">
                  <c:v>194.01666666666662</c:v>
                </c:pt>
                <c:pt idx="11642">
                  <c:v>194.03333333333339</c:v>
                </c:pt>
                <c:pt idx="11643">
                  <c:v>194.05</c:v>
                </c:pt>
                <c:pt idx="11644">
                  <c:v>194.06666666666661</c:v>
                </c:pt>
                <c:pt idx="11645">
                  <c:v>194.0833333333334</c:v>
                </c:pt>
                <c:pt idx="11646">
                  <c:v>194.1</c:v>
                </c:pt>
                <c:pt idx="11647">
                  <c:v>194.11666666666659</c:v>
                </c:pt>
                <c:pt idx="11648">
                  <c:v>194.13333333333338</c:v>
                </c:pt>
                <c:pt idx="11649">
                  <c:v>194.15</c:v>
                </c:pt>
                <c:pt idx="11650">
                  <c:v>194.1666666666666</c:v>
                </c:pt>
                <c:pt idx="11651">
                  <c:v>194.18333333333339</c:v>
                </c:pt>
                <c:pt idx="11652">
                  <c:v>194.2</c:v>
                </c:pt>
                <c:pt idx="11653">
                  <c:v>194.21666666666655</c:v>
                </c:pt>
                <c:pt idx="11654">
                  <c:v>194.23333333333338</c:v>
                </c:pt>
                <c:pt idx="11655">
                  <c:v>194.25</c:v>
                </c:pt>
                <c:pt idx="11656">
                  <c:v>194.26666666666662</c:v>
                </c:pt>
                <c:pt idx="11657">
                  <c:v>194.28333333333339</c:v>
                </c:pt>
                <c:pt idx="11658">
                  <c:v>194.3</c:v>
                </c:pt>
                <c:pt idx="11659">
                  <c:v>194.31666666666661</c:v>
                </c:pt>
                <c:pt idx="11660">
                  <c:v>194.3333333333334</c:v>
                </c:pt>
                <c:pt idx="11661">
                  <c:v>194.35000000000005</c:v>
                </c:pt>
                <c:pt idx="11662">
                  <c:v>194.36666666666665</c:v>
                </c:pt>
                <c:pt idx="11663">
                  <c:v>194.38333333333344</c:v>
                </c:pt>
                <c:pt idx="11664">
                  <c:v>194.4</c:v>
                </c:pt>
                <c:pt idx="11665">
                  <c:v>194.4166666666666</c:v>
                </c:pt>
                <c:pt idx="11666">
                  <c:v>194.43333333333339</c:v>
                </c:pt>
                <c:pt idx="11667">
                  <c:v>194.45000000000005</c:v>
                </c:pt>
                <c:pt idx="11668">
                  <c:v>194.46666666666661</c:v>
                </c:pt>
                <c:pt idx="11669">
                  <c:v>194.48333333333343</c:v>
                </c:pt>
                <c:pt idx="11670">
                  <c:v>194.5</c:v>
                </c:pt>
                <c:pt idx="11671">
                  <c:v>194.51666666666662</c:v>
                </c:pt>
                <c:pt idx="11672">
                  <c:v>194.53333333333339</c:v>
                </c:pt>
                <c:pt idx="11673">
                  <c:v>194.55</c:v>
                </c:pt>
                <c:pt idx="11674">
                  <c:v>194.56666666666661</c:v>
                </c:pt>
                <c:pt idx="11675">
                  <c:v>194.5833333333334</c:v>
                </c:pt>
                <c:pt idx="11676">
                  <c:v>194.6</c:v>
                </c:pt>
                <c:pt idx="11677">
                  <c:v>194.61666666666659</c:v>
                </c:pt>
                <c:pt idx="11678">
                  <c:v>194.63333333333338</c:v>
                </c:pt>
                <c:pt idx="11679">
                  <c:v>194.65</c:v>
                </c:pt>
                <c:pt idx="11680">
                  <c:v>194.6666666666666</c:v>
                </c:pt>
                <c:pt idx="11681">
                  <c:v>194.68333333333339</c:v>
                </c:pt>
                <c:pt idx="11682">
                  <c:v>194.7</c:v>
                </c:pt>
                <c:pt idx="11683">
                  <c:v>194.71666666666655</c:v>
                </c:pt>
                <c:pt idx="11684">
                  <c:v>194.73333333333338</c:v>
                </c:pt>
                <c:pt idx="11685">
                  <c:v>194.75</c:v>
                </c:pt>
                <c:pt idx="11686">
                  <c:v>194.76666666666662</c:v>
                </c:pt>
                <c:pt idx="11687">
                  <c:v>194.78333333333339</c:v>
                </c:pt>
                <c:pt idx="11688">
                  <c:v>194.8</c:v>
                </c:pt>
                <c:pt idx="11689">
                  <c:v>194.81666666666661</c:v>
                </c:pt>
                <c:pt idx="11690">
                  <c:v>194.8333333333334</c:v>
                </c:pt>
                <c:pt idx="11691">
                  <c:v>194.85000000000005</c:v>
                </c:pt>
                <c:pt idx="11692">
                  <c:v>194.86666666666665</c:v>
                </c:pt>
                <c:pt idx="11693">
                  <c:v>194.88333333333344</c:v>
                </c:pt>
                <c:pt idx="11694">
                  <c:v>194.9</c:v>
                </c:pt>
                <c:pt idx="11695">
                  <c:v>194.9166666666666</c:v>
                </c:pt>
                <c:pt idx="11696">
                  <c:v>194.93333333333339</c:v>
                </c:pt>
                <c:pt idx="11697">
                  <c:v>194.95000000000005</c:v>
                </c:pt>
                <c:pt idx="11698">
                  <c:v>194.96666666666661</c:v>
                </c:pt>
                <c:pt idx="11699">
                  <c:v>194.98333333333343</c:v>
                </c:pt>
                <c:pt idx="11700">
                  <c:v>195</c:v>
                </c:pt>
                <c:pt idx="11701">
                  <c:v>195.01666666666662</c:v>
                </c:pt>
                <c:pt idx="11702">
                  <c:v>195.03333333333339</c:v>
                </c:pt>
                <c:pt idx="11703">
                  <c:v>195.05</c:v>
                </c:pt>
                <c:pt idx="11704">
                  <c:v>195.06666666666661</c:v>
                </c:pt>
                <c:pt idx="11705">
                  <c:v>195.0833333333334</c:v>
                </c:pt>
                <c:pt idx="11706">
                  <c:v>195.1</c:v>
                </c:pt>
                <c:pt idx="11707">
                  <c:v>195.11666666666659</c:v>
                </c:pt>
                <c:pt idx="11708">
                  <c:v>195.13333333333338</c:v>
                </c:pt>
                <c:pt idx="11709">
                  <c:v>195.15</c:v>
                </c:pt>
                <c:pt idx="11710">
                  <c:v>195.1666666666666</c:v>
                </c:pt>
                <c:pt idx="11711">
                  <c:v>195.18333333333339</c:v>
                </c:pt>
                <c:pt idx="11712">
                  <c:v>195.2</c:v>
                </c:pt>
                <c:pt idx="11713">
                  <c:v>195.21666666666655</c:v>
                </c:pt>
                <c:pt idx="11714">
                  <c:v>195.23333333333338</c:v>
                </c:pt>
                <c:pt idx="11715">
                  <c:v>195.25</c:v>
                </c:pt>
                <c:pt idx="11716">
                  <c:v>195.26666666666662</c:v>
                </c:pt>
                <c:pt idx="11717">
                  <c:v>195.28333333333339</c:v>
                </c:pt>
                <c:pt idx="11718">
                  <c:v>195.3</c:v>
                </c:pt>
                <c:pt idx="11719">
                  <c:v>195.31666666666661</c:v>
                </c:pt>
                <c:pt idx="11720">
                  <c:v>195.3333333333334</c:v>
                </c:pt>
                <c:pt idx="11721">
                  <c:v>195.35000000000005</c:v>
                </c:pt>
                <c:pt idx="11722">
                  <c:v>195.36666666666665</c:v>
                </c:pt>
                <c:pt idx="11723">
                  <c:v>195.38333333333344</c:v>
                </c:pt>
                <c:pt idx="11724">
                  <c:v>195.4</c:v>
                </c:pt>
                <c:pt idx="11725">
                  <c:v>195.4166666666666</c:v>
                </c:pt>
                <c:pt idx="11726">
                  <c:v>195.43333333333339</c:v>
                </c:pt>
                <c:pt idx="11727">
                  <c:v>195.45000000000005</c:v>
                </c:pt>
                <c:pt idx="11728">
                  <c:v>195.46666666666661</c:v>
                </c:pt>
                <c:pt idx="11729">
                  <c:v>195.48333333333343</c:v>
                </c:pt>
                <c:pt idx="11730">
                  <c:v>195.5</c:v>
                </c:pt>
                <c:pt idx="11731">
                  <c:v>195.51666666666662</c:v>
                </c:pt>
                <c:pt idx="11732">
                  <c:v>195.53333333333339</c:v>
                </c:pt>
                <c:pt idx="11733">
                  <c:v>195.55</c:v>
                </c:pt>
                <c:pt idx="11734">
                  <c:v>195.56666666666661</c:v>
                </c:pt>
                <c:pt idx="11735">
                  <c:v>195.5833333333334</c:v>
                </c:pt>
                <c:pt idx="11736">
                  <c:v>195.6</c:v>
                </c:pt>
                <c:pt idx="11737">
                  <c:v>195.61666666666659</c:v>
                </c:pt>
                <c:pt idx="11738">
                  <c:v>195.63333333333338</c:v>
                </c:pt>
                <c:pt idx="11739">
                  <c:v>195.65</c:v>
                </c:pt>
                <c:pt idx="11740">
                  <c:v>195.6666666666666</c:v>
                </c:pt>
                <c:pt idx="11741">
                  <c:v>195.68333333333339</c:v>
                </c:pt>
                <c:pt idx="11742">
                  <c:v>195.7</c:v>
                </c:pt>
                <c:pt idx="11743">
                  <c:v>195.71666666666655</c:v>
                </c:pt>
                <c:pt idx="11744">
                  <c:v>195.73333333333338</c:v>
                </c:pt>
                <c:pt idx="11745">
                  <c:v>195.75</c:v>
                </c:pt>
                <c:pt idx="11746">
                  <c:v>195.76666666666662</c:v>
                </c:pt>
                <c:pt idx="11747">
                  <c:v>195.78333333333339</c:v>
                </c:pt>
                <c:pt idx="11748">
                  <c:v>195.8</c:v>
                </c:pt>
                <c:pt idx="11749">
                  <c:v>195.81666666666661</c:v>
                </c:pt>
                <c:pt idx="11750">
                  <c:v>195.8333333333334</c:v>
                </c:pt>
                <c:pt idx="11751">
                  <c:v>195.85000000000005</c:v>
                </c:pt>
                <c:pt idx="11752">
                  <c:v>195.86666666666665</c:v>
                </c:pt>
                <c:pt idx="11753">
                  <c:v>195.88333333333344</c:v>
                </c:pt>
                <c:pt idx="11754">
                  <c:v>195.9</c:v>
                </c:pt>
                <c:pt idx="11755">
                  <c:v>195.9166666666666</c:v>
                </c:pt>
                <c:pt idx="11756">
                  <c:v>195.93333333333339</c:v>
                </c:pt>
                <c:pt idx="11757">
                  <c:v>195.95000000000005</c:v>
                </c:pt>
                <c:pt idx="11758">
                  <c:v>195.96666666666661</c:v>
                </c:pt>
                <c:pt idx="11759">
                  <c:v>195.98333333333343</c:v>
                </c:pt>
                <c:pt idx="11760">
                  <c:v>196</c:v>
                </c:pt>
                <c:pt idx="11761">
                  <c:v>196.01666666666662</c:v>
                </c:pt>
                <c:pt idx="11762">
                  <c:v>196.03333333333339</c:v>
                </c:pt>
                <c:pt idx="11763">
                  <c:v>196.05</c:v>
                </c:pt>
                <c:pt idx="11764">
                  <c:v>196.06666666666661</c:v>
                </c:pt>
                <c:pt idx="11765">
                  <c:v>196.0833333333334</c:v>
                </c:pt>
                <c:pt idx="11766">
                  <c:v>196.1</c:v>
                </c:pt>
                <c:pt idx="11767">
                  <c:v>196.11666666666659</c:v>
                </c:pt>
                <c:pt idx="11768">
                  <c:v>196.13333333333338</c:v>
                </c:pt>
                <c:pt idx="11769">
                  <c:v>196.15</c:v>
                </c:pt>
                <c:pt idx="11770">
                  <c:v>196.1666666666666</c:v>
                </c:pt>
                <c:pt idx="11771">
                  <c:v>196.18333333333339</c:v>
                </c:pt>
                <c:pt idx="11772">
                  <c:v>196.2</c:v>
                </c:pt>
                <c:pt idx="11773">
                  <c:v>196.21666666666655</c:v>
                </c:pt>
                <c:pt idx="11774">
                  <c:v>196.23333333333338</c:v>
                </c:pt>
                <c:pt idx="11775">
                  <c:v>196.25</c:v>
                </c:pt>
                <c:pt idx="11776">
                  <c:v>196.26666666666662</c:v>
                </c:pt>
                <c:pt idx="11777">
                  <c:v>196.28333333333339</c:v>
                </c:pt>
                <c:pt idx="11778">
                  <c:v>196.3</c:v>
                </c:pt>
                <c:pt idx="11779">
                  <c:v>196.31666666666661</c:v>
                </c:pt>
                <c:pt idx="11780">
                  <c:v>196.3333333333334</c:v>
                </c:pt>
                <c:pt idx="11781">
                  <c:v>196.35000000000005</c:v>
                </c:pt>
                <c:pt idx="11782">
                  <c:v>196.36666666666665</c:v>
                </c:pt>
                <c:pt idx="11783">
                  <c:v>196.38333333333344</c:v>
                </c:pt>
                <c:pt idx="11784">
                  <c:v>196.4</c:v>
                </c:pt>
                <c:pt idx="11785">
                  <c:v>196.4166666666666</c:v>
                </c:pt>
                <c:pt idx="11786">
                  <c:v>196.43333333333339</c:v>
                </c:pt>
                <c:pt idx="11787">
                  <c:v>196.45000000000005</c:v>
                </c:pt>
                <c:pt idx="11788">
                  <c:v>196.46666666666661</c:v>
                </c:pt>
                <c:pt idx="11789">
                  <c:v>196.48333333333343</c:v>
                </c:pt>
                <c:pt idx="11790">
                  <c:v>196.5</c:v>
                </c:pt>
                <c:pt idx="11791">
                  <c:v>196.51666666666662</c:v>
                </c:pt>
                <c:pt idx="11792">
                  <c:v>196.53333333333339</c:v>
                </c:pt>
                <c:pt idx="11793">
                  <c:v>196.55</c:v>
                </c:pt>
                <c:pt idx="11794">
                  <c:v>196.56666666666661</c:v>
                </c:pt>
                <c:pt idx="11795">
                  <c:v>196.5833333333334</c:v>
                </c:pt>
                <c:pt idx="11796">
                  <c:v>196.6</c:v>
                </c:pt>
                <c:pt idx="11797">
                  <c:v>196.61666666666659</c:v>
                </c:pt>
                <c:pt idx="11798">
                  <c:v>196.63333333333338</c:v>
                </c:pt>
                <c:pt idx="11799">
                  <c:v>196.65</c:v>
                </c:pt>
                <c:pt idx="11800">
                  <c:v>196.6666666666666</c:v>
                </c:pt>
                <c:pt idx="11801">
                  <c:v>196.68333333333339</c:v>
                </c:pt>
                <c:pt idx="11802">
                  <c:v>196.7</c:v>
                </c:pt>
                <c:pt idx="11803">
                  <c:v>196.71666666666655</c:v>
                </c:pt>
                <c:pt idx="11804">
                  <c:v>196.73333333333338</c:v>
                </c:pt>
                <c:pt idx="11805">
                  <c:v>196.75</c:v>
                </c:pt>
                <c:pt idx="11806">
                  <c:v>196.76666666666662</c:v>
                </c:pt>
                <c:pt idx="11807">
                  <c:v>196.78333333333339</c:v>
                </c:pt>
                <c:pt idx="11808">
                  <c:v>196.8</c:v>
                </c:pt>
                <c:pt idx="11809">
                  <c:v>196.81666666666661</c:v>
                </c:pt>
                <c:pt idx="11810">
                  <c:v>196.8333333333334</c:v>
                </c:pt>
                <c:pt idx="11811">
                  <c:v>196.85000000000005</c:v>
                </c:pt>
                <c:pt idx="11812">
                  <c:v>196.86666666666665</c:v>
                </c:pt>
                <c:pt idx="11813">
                  <c:v>196.88333333333344</c:v>
                </c:pt>
                <c:pt idx="11814">
                  <c:v>196.9</c:v>
                </c:pt>
                <c:pt idx="11815">
                  <c:v>196.9166666666666</c:v>
                </c:pt>
                <c:pt idx="11816">
                  <c:v>196.93333333333339</c:v>
                </c:pt>
                <c:pt idx="11817">
                  <c:v>196.95000000000005</c:v>
                </c:pt>
                <c:pt idx="11818">
                  <c:v>196.96666666666661</c:v>
                </c:pt>
                <c:pt idx="11819">
                  <c:v>196.98333333333343</c:v>
                </c:pt>
                <c:pt idx="11820">
                  <c:v>197</c:v>
                </c:pt>
                <c:pt idx="11821">
                  <c:v>197.01666666666662</c:v>
                </c:pt>
                <c:pt idx="11822">
                  <c:v>197.03333333333339</c:v>
                </c:pt>
                <c:pt idx="11823">
                  <c:v>197.05</c:v>
                </c:pt>
                <c:pt idx="11824">
                  <c:v>197.06666666666661</c:v>
                </c:pt>
                <c:pt idx="11825">
                  <c:v>197.0833333333334</c:v>
                </c:pt>
                <c:pt idx="11826">
                  <c:v>197.1</c:v>
                </c:pt>
                <c:pt idx="11827">
                  <c:v>197.11666666666659</c:v>
                </c:pt>
                <c:pt idx="11828">
                  <c:v>197.13333333333338</c:v>
                </c:pt>
                <c:pt idx="11829">
                  <c:v>197.15</c:v>
                </c:pt>
                <c:pt idx="11830">
                  <c:v>197.1666666666666</c:v>
                </c:pt>
                <c:pt idx="11831">
                  <c:v>197.18333333333339</c:v>
                </c:pt>
                <c:pt idx="11832">
                  <c:v>197.2</c:v>
                </c:pt>
                <c:pt idx="11833">
                  <c:v>197.21666666666655</c:v>
                </c:pt>
                <c:pt idx="11834">
                  <c:v>197.23333333333338</c:v>
                </c:pt>
                <c:pt idx="11835">
                  <c:v>197.25</c:v>
                </c:pt>
                <c:pt idx="11836">
                  <c:v>197.26666666666662</c:v>
                </c:pt>
                <c:pt idx="11837">
                  <c:v>197.28333333333339</c:v>
                </c:pt>
                <c:pt idx="11838">
                  <c:v>197.3</c:v>
                </c:pt>
                <c:pt idx="11839">
                  <c:v>197.31666666666661</c:v>
                </c:pt>
                <c:pt idx="11840">
                  <c:v>197.3333333333334</c:v>
                </c:pt>
                <c:pt idx="11841">
                  <c:v>197.35000000000005</c:v>
                </c:pt>
                <c:pt idx="11842">
                  <c:v>197.36666666666665</c:v>
                </c:pt>
                <c:pt idx="11843">
                  <c:v>197.38333333333344</c:v>
                </c:pt>
                <c:pt idx="11844">
                  <c:v>197.4</c:v>
                </c:pt>
                <c:pt idx="11845">
                  <c:v>197.4166666666666</c:v>
                </c:pt>
                <c:pt idx="11846">
                  <c:v>197.43333333333339</c:v>
                </c:pt>
                <c:pt idx="11847">
                  <c:v>197.45000000000005</c:v>
                </c:pt>
                <c:pt idx="11848">
                  <c:v>197.46666666666661</c:v>
                </c:pt>
                <c:pt idx="11849">
                  <c:v>197.48333333333343</c:v>
                </c:pt>
                <c:pt idx="11850">
                  <c:v>197.5</c:v>
                </c:pt>
                <c:pt idx="11851">
                  <c:v>197.51666666666662</c:v>
                </c:pt>
                <c:pt idx="11852">
                  <c:v>197.53333333333339</c:v>
                </c:pt>
                <c:pt idx="11853">
                  <c:v>197.55</c:v>
                </c:pt>
                <c:pt idx="11854">
                  <c:v>197.56666666666661</c:v>
                </c:pt>
                <c:pt idx="11855">
                  <c:v>197.5833333333334</c:v>
                </c:pt>
                <c:pt idx="11856">
                  <c:v>197.6</c:v>
                </c:pt>
                <c:pt idx="11857">
                  <c:v>197.61666666666659</c:v>
                </c:pt>
                <c:pt idx="11858">
                  <c:v>197.63333333333338</c:v>
                </c:pt>
                <c:pt idx="11859">
                  <c:v>197.65</c:v>
                </c:pt>
                <c:pt idx="11860">
                  <c:v>197.6666666666666</c:v>
                </c:pt>
                <c:pt idx="11861">
                  <c:v>197.68333333333339</c:v>
                </c:pt>
                <c:pt idx="11862">
                  <c:v>197.7</c:v>
                </c:pt>
                <c:pt idx="11863">
                  <c:v>197.71666666666655</c:v>
                </c:pt>
                <c:pt idx="11864">
                  <c:v>197.73333333333338</c:v>
                </c:pt>
                <c:pt idx="11865">
                  <c:v>197.75</c:v>
                </c:pt>
                <c:pt idx="11866">
                  <c:v>197.76666666666662</c:v>
                </c:pt>
                <c:pt idx="11867">
                  <c:v>197.78333333333339</c:v>
                </c:pt>
                <c:pt idx="11868">
                  <c:v>197.8</c:v>
                </c:pt>
                <c:pt idx="11869">
                  <c:v>197.81666666666661</c:v>
                </c:pt>
                <c:pt idx="11870">
                  <c:v>197.8333333333334</c:v>
                </c:pt>
                <c:pt idx="11871">
                  <c:v>197.85000000000005</c:v>
                </c:pt>
                <c:pt idx="11872">
                  <c:v>197.86666666666665</c:v>
                </c:pt>
                <c:pt idx="11873">
                  <c:v>197.88333333333344</c:v>
                </c:pt>
                <c:pt idx="11874">
                  <c:v>197.9</c:v>
                </c:pt>
                <c:pt idx="11875">
                  <c:v>197.9166666666666</c:v>
                </c:pt>
                <c:pt idx="11876">
                  <c:v>197.93333333333339</c:v>
                </c:pt>
                <c:pt idx="11877">
                  <c:v>197.95000000000005</c:v>
                </c:pt>
                <c:pt idx="11878">
                  <c:v>197.96666666666661</c:v>
                </c:pt>
                <c:pt idx="11879">
                  <c:v>197.98333333333343</c:v>
                </c:pt>
                <c:pt idx="11880">
                  <c:v>198</c:v>
                </c:pt>
                <c:pt idx="11881">
                  <c:v>198.01666666666662</c:v>
                </c:pt>
                <c:pt idx="11882">
                  <c:v>198.03333333333339</c:v>
                </c:pt>
                <c:pt idx="11883">
                  <c:v>198.05</c:v>
                </c:pt>
                <c:pt idx="11884">
                  <c:v>198.06666666666661</c:v>
                </c:pt>
                <c:pt idx="11885">
                  <c:v>198.0833333333334</c:v>
                </c:pt>
                <c:pt idx="11886">
                  <c:v>198.1</c:v>
                </c:pt>
                <c:pt idx="11887">
                  <c:v>198.11666666666659</c:v>
                </c:pt>
                <c:pt idx="11888">
                  <c:v>198.13333333333338</c:v>
                </c:pt>
                <c:pt idx="11889">
                  <c:v>198.15</c:v>
                </c:pt>
                <c:pt idx="11890">
                  <c:v>198.1666666666666</c:v>
                </c:pt>
                <c:pt idx="11891">
                  <c:v>198.18333333333339</c:v>
                </c:pt>
                <c:pt idx="11892">
                  <c:v>198.2</c:v>
                </c:pt>
                <c:pt idx="11893">
                  <c:v>198.21666666666655</c:v>
                </c:pt>
                <c:pt idx="11894">
                  <c:v>198.23333333333338</c:v>
                </c:pt>
                <c:pt idx="11895">
                  <c:v>198.25</c:v>
                </c:pt>
                <c:pt idx="11896">
                  <c:v>198.26666666666662</c:v>
                </c:pt>
                <c:pt idx="11897">
                  <c:v>198.28333333333339</c:v>
                </c:pt>
                <c:pt idx="11898">
                  <c:v>198.3</c:v>
                </c:pt>
                <c:pt idx="11899">
                  <c:v>198.31666666666661</c:v>
                </c:pt>
                <c:pt idx="11900">
                  <c:v>198.3333333333334</c:v>
                </c:pt>
                <c:pt idx="11901">
                  <c:v>198.35000000000005</c:v>
                </c:pt>
                <c:pt idx="11902">
                  <c:v>198.36666666666665</c:v>
                </c:pt>
                <c:pt idx="11903">
                  <c:v>198.38333333333344</c:v>
                </c:pt>
                <c:pt idx="11904">
                  <c:v>198.4</c:v>
                </c:pt>
                <c:pt idx="11905">
                  <c:v>198.4166666666666</c:v>
                </c:pt>
                <c:pt idx="11906">
                  <c:v>198.43333333333339</c:v>
                </c:pt>
                <c:pt idx="11907">
                  <c:v>198.45000000000005</c:v>
                </c:pt>
                <c:pt idx="11908">
                  <c:v>198.46666666666661</c:v>
                </c:pt>
                <c:pt idx="11909">
                  <c:v>198.48333333333343</c:v>
                </c:pt>
                <c:pt idx="11910">
                  <c:v>198.5</c:v>
                </c:pt>
                <c:pt idx="11911">
                  <c:v>198.51666666666662</c:v>
                </c:pt>
                <c:pt idx="11912">
                  <c:v>198.53333333333339</c:v>
                </c:pt>
                <c:pt idx="11913">
                  <c:v>198.55</c:v>
                </c:pt>
                <c:pt idx="11914">
                  <c:v>198.56666666666661</c:v>
                </c:pt>
                <c:pt idx="11915">
                  <c:v>198.5833333333334</c:v>
                </c:pt>
                <c:pt idx="11916">
                  <c:v>198.6</c:v>
                </c:pt>
                <c:pt idx="11917">
                  <c:v>198.61666666666659</c:v>
                </c:pt>
                <c:pt idx="11918">
                  <c:v>198.63333333333338</c:v>
                </c:pt>
                <c:pt idx="11919">
                  <c:v>198.65</c:v>
                </c:pt>
                <c:pt idx="11920">
                  <c:v>198.6666666666666</c:v>
                </c:pt>
                <c:pt idx="11921">
                  <c:v>198.68333333333339</c:v>
                </c:pt>
                <c:pt idx="11922">
                  <c:v>198.7</c:v>
                </c:pt>
                <c:pt idx="11923">
                  <c:v>198.71666666666655</c:v>
                </c:pt>
                <c:pt idx="11924">
                  <c:v>198.73333333333338</c:v>
                </c:pt>
                <c:pt idx="11925">
                  <c:v>198.75</c:v>
                </c:pt>
                <c:pt idx="11926">
                  <c:v>198.76666666666662</c:v>
                </c:pt>
                <c:pt idx="11927">
                  <c:v>198.78333333333339</c:v>
                </c:pt>
                <c:pt idx="11928">
                  <c:v>198.8</c:v>
                </c:pt>
                <c:pt idx="11929">
                  <c:v>198.81666666666661</c:v>
                </c:pt>
                <c:pt idx="11930">
                  <c:v>198.8333333333334</c:v>
                </c:pt>
                <c:pt idx="11931">
                  <c:v>198.85000000000005</c:v>
                </c:pt>
                <c:pt idx="11932">
                  <c:v>198.86666666666665</c:v>
                </c:pt>
                <c:pt idx="11933">
                  <c:v>198.88333333333344</c:v>
                </c:pt>
                <c:pt idx="11934">
                  <c:v>198.9</c:v>
                </c:pt>
                <c:pt idx="11935">
                  <c:v>198.9166666666666</c:v>
                </c:pt>
                <c:pt idx="11936">
                  <c:v>198.93333333333339</c:v>
                </c:pt>
                <c:pt idx="11937">
                  <c:v>198.95000000000005</c:v>
                </c:pt>
                <c:pt idx="11938">
                  <c:v>198.96666666666661</c:v>
                </c:pt>
                <c:pt idx="11939">
                  <c:v>198.98333333333343</c:v>
                </c:pt>
                <c:pt idx="11940">
                  <c:v>199</c:v>
                </c:pt>
                <c:pt idx="11941">
                  <c:v>199.01666666666662</c:v>
                </c:pt>
                <c:pt idx="11942">
                  <c:v>199.03333333333339</c:v>
                </c:pt>
                <c:pt idx="11943">
                  <c:v>199.05</c:v>
                </c:pt>
                <c:pt idx="11944">
                  <c:v>199.06666666666661</c:v>
                </c:pt>
                <c:pt idx="11945">
                  <c:v>199.0833333333334</c:v>
                </c:pt>
                <c:pt idx="11946">
                  <c:v>199.1</c:v>
                </c:pt>
                <c:pt idx="11947">
                  <c:v>199.11666666666659</c:v>
                </c:pt>
                <c:pt idx="11948">
                  <c:v>199.13333333333338</c:v>
                </c:pt>
                <c:pt idx="11949">
                  <c:v>199.15</c:v>
                </c:pt>
                <c:pt idx="11950">
                  <c:v>199.1666666666666</c:v>
                </c:pt>
                <c:pt idx="11951">
                  <c:v>199.18333333333339</c:v>
                </c:pt>
                <c:pt idx="11952">
                  <c:v>199.2</c:v>
                </c:pt>
                <c:pt idx="11953">
                  <c:v>199.21666666666655</c:v>
                </c:pt>
                <c:pt idx="11954">
                  <c:v>199.23333333333338</c:v>
                </c:pt>
                <c:pt idx="11955">
                  <c:v>199.25</c:v>
                </c:pt>
                <c:pt idx="11956">
                  <c:v>199.26666666666662</c:v>
                </c:pt>
                <c:pt idx="11957">
                  <c:v>199.28333333333339</c:v>
                </c:pt>
                <c:pt idx="11958">
                  <c:v>199.3</c:v>
                </c:pt>
                <c:pt idx="11959">
                  <c:v>199.31666666666661</c:v>
                </c:pt>
                <c:pt idx="11960">
                  <c:v>199.3333333333334</c:v>
                </c:pt>
                <c:pt idx="11961">
                  <c:v>199.35000000000005</c:v>
                </c:pt>
                <c:pt idx="11962">
                  <c:v>199.36666666666665</c:v>
                </c:pt>
                <c:pt idx="11963">
                  <c:v>199.38333333333344</c:v>
                </c:pt>
                <c:pt idx="11964">
                  <c:v>199.4</c:v>
                </c:pt>
                <c:pt idx="11965">
                  <c:v>199.4166666666666</c:v>
                </c:pt>
                <c:pt idx="11966">
                  <c:v>199.43333333333339</c:v>
                </c:pt>
                <c:pt idx="11967">
                  <c:v>199.45000000000005</c:v>
                </c:pt>
                <c:pt idx="11968">
                  <c:v>199.46666666666661</c:v>
                </c:pt>
                <c:pt idx="11969">
                  <c:v>199.48333333333343</c:v>
                </c:pt>
                <c:pt idx="11970">
                  <c:v>199.5</c:v>
                </c:pt>
                <c:pt idx="11971">
                  <c:v>199.51666666666662</c:v>
                </c:pt>
                <c:pt idx="11972">
                  <c:v>199.53333333333339</c:v>
                </c:pt>
                <c:pt idx="11973">
                  <c:v>199.55</c:v>
                </c:pt>
                <c:pt idx="11974">
                  <c:v>199.56666666666661</c:v>
                </c:pt>
                <c:pt idx="11975">
                  <c:v>199.5833333333334</c:v>
                </c:pt>
                <c:pt idx="11976">
                  <c:v>199.6</c:v>
                </c:pt>
                <c:pt idx="11977">
                  <c:v>199.61666666666659</c:v>
                </c:pt>
                <c:pt idx="11978">
                  <c:v>199.63333333333338</c:v>
                </c:pt>
                <c:pt idx="11979">
                  <c:v>199.65</c:v>
                </c:pt>
                <c:pt idx="11980">
                  <c:v>199.6666666666666</c:v>
                </c:pt>
                <c:pt idx="11981">
                  <c:v>199.68333333333339</c:v>
                </c:pt>
                <c:pt idx="11982">
                  <c:v>199.7</c:v>
                </c:pt>
                <c:pt idx="11983">
                  <c:v>199.71666666666655</c:v>
                </c:pt>
                <c:pt idx="11984">
                  <c:v>199.73333333333338</c:v>
                </c:pt>
                <c:pt idx="11985">
                  <c:v>199.75</c:v>
                </c:pt>
                <c:pt idx="11986">
                  <c:v>199.76666666666662</c:v>
                </c:pt>
                <c:pt idx="11987">
                  <c:v>199.78333333333339</c:v>
                </c:pt>
                <c:pt idx="11988">
                  <c:v>199.8</c:v>
                </c:pt>
                <c:pt idx="11989">
                  <c:v>199.81666666666661</c:v>
                </c:pt>
                <c:pt idx="11990">
                  <c:v>199.8333333333334</c:v>
                </c:pt>
                <c:pt idx="11991">
                  <c:v>199.85000000000005</c:v>
                </c:pt>
                <c:pt idx="11992">
                  <c:v>199.86666666666665</c:v>
                </c:pt>
                <c:pt idx="11993">
                  <c:v>199.88333333333344</c:v>
                </c:pt>
                <c:pt idx="11994">
                  <c:v>199.9</c:v>
                </c:pt>
                <c:pt idx="11995">
                  <c:v>199.9166666666666</c:v>
                </c:pt>
                <c:pt idx="11996">
                  <c:v>199.93333333333339</c:v>
                </c:pt>
                <c:pt idx="11997">
                  <c:v>199.95000000000005</c:v>
                </c:pt>
                <c:pt idx="11998">
                  <c:v>199.96666666666661</c:v>
                </c:pt>
                <c:pt idx="11999">
                  <c:v>199.98333333333343</c:v>
                </c:pt>
                <c:pt idx="12000">
                  <c:v>200</c:v>
                </c:pt>
                <c:pt idx="12001">
                  <c:v>200.01666666666662</c:v>
                </c:pt>
                <c:pt idx="12002">
                  <c:v>200.03333333333339</c:v>
                </c:pt>
                <c:pt idx="12003">
                  <c:v>200.05</c:v>
                </c:pt>
                <c:pt idx="12004">
                  <c:v>200.06666666666661</c:v>
                </c:pt>
                <c:pt idx="12005">
                  <c:v>200.0833333333334</c:v>
                </c:pt>
                <c:pt idx="12006">
                  <c:v>200.1</c:v>
                </c:pt>
                <c:pt idx="12007">
                  <c:v>200.11666666666659</c:v>
                </c:pt>
                <c:pt idx="12008">
                  <c:v>200.13333333333338</c:v>
                </c:pt>
                <c:pt idx="12009">
                  <c:v>200.15</c:v>
                </c:pt>
                <c:pt idx="12010">
                  <c:v>200.1666666666666</c:v>
                </c:pt>
                <c:pt idx="12011">
                  <c:v>200.18333333333339</c:v>
                </c:pt>
                <c:pt idx="12012">
                  <c:v>200.2</c:v>
                </c:pt>
                <c:pt idx="12013">
                  <c:v>200.21666666666655</c:v>
                </c:pt>
                <c:pt idx="12014">
                  <c:v>200.23333333333338</c:v>
                </c:pt>
                <c:pt idx="12015">
                  <c:v>200.25</c:v>
                </c:pt>
                <c:pt idx="12016">
                  <c:v>200.26666666666662</c:v>
                </c:pt>
                <c:pt idx="12017">
                  <c:v>200.28333333333339</c:v>
                </c:pt>
                <c:pt idx="12018">
                  <c:v>200.3</c:v>
                </c:pt>
                <c:pt idx="12019">
                  <c:v>200.31666666666661</c:v>
                </c:pt>
                <c:pt idx="12020">
                  <c:v>200.3333333333334</c:v>
                </c:pt>
                <c:pt idx="12021">
                  <c:v>200.35000000000005</c:v>
                </c:pt>
                <c:pt idx="12022">
                  <c:v>200.36666666666665</c:v>
                </c:pt>
                <c:pt idx="12023">
                  <c:v>200.38333333333344</c:v>
                </c:pt>
                <c:pt idx="12024">
                  <c:v>200.4</c:v>
                </c:pt>
                <c:pt idx="12025">
                  <c:v>200.4166666666666</c:v>
                </c:pt>
                <c:pt idx="12026">
                  <c:v>200.43333333333339</c:v>
                </c:pt>
                <c:pt idx="12027">
                  <c:v>200.45000000000005</c:v>
                </c:pt>
                <c:pt idx="12028">
                  <c:v>200.46666666666661</c:v>
                </c:pt>
                <c:pt idx="12029">
                  <c:v>200.48333333333343</c:v>
                </c:pt>
                <c:pt idx="12030">
                  <c:v>200.5</c:v>
                </c:pt>
                <c:pt idx="12031">
                  <c:v>200.51666666666662</c:v>
                </c:pt>
                <c:pt idx="12032">
                  <c:v>200.53333333333339</c:v>
                </c:pt>
                <c:pt idx="12033">
                  <c:v>200.55</c:v>
                </c:pt>
                <c:pt idx="12034">
                  <c:v>200.56666666666661</c:v>
                </c:pt>
                <c:pt idx="12035">
                  <c:v>200.5833333333334</c:v>
                </c:pt>
                <c:pt idx="12036">
                  <c:v>200.6</c:v>
                </c:pt>
                <c:pt idx="12037">
                  <c:v>200.61666666666659</c:v>
                </c:pt>
                <c:pt idx="12038">
                  <c:v>200.63333333333338</c:v>
                </c:pt>
                <c:pt idx="12039">
                  <c:v>200.65</c:v>
                </c:pt>
                <c:pt idx="12040">
                  <c:v>200.6666666666666</c:v>
                </c:pt>
                <c:pt idx="12041">
                  <c:v>200.68333333333339</c:v>
                </c:pt>
                <c:pt idx="12042">
                  <c:v>200.7</c:v>
                </c:pt>
                <c:pt idx="12043">
                  <c:v>200.71666666666655</c:v>
                </c:pt>
                <c:pt idx="12044">
                  <c:v>200.73333333333338</c:v>
                </c:pt>
                <c:pt idx="12045">
                  <c:v>200.75</c:v>
                </c:pt>
                <c:pt idx="12046">
                  <c:v>200.76666666666662</c:v>
                </c:pt>
                <c:pt idx="12047">
                  <c:v>200.78333333333339</c:v>
                </c:pt>
                <c:pt idx="12048">
                  <c:v>200.8</c:v>
                </c:pt>
                <c:pt idx="12049">
                  <c:v>200.81666666666661</c:v>
                </c:pt>
                <c:pt idx="12050">
                  <c:v>200.8333333333334</c:v>
                </c:pt>
                <c:pt idx="12051">
                  <c:v>200.85000000000005</c:v>
                </c:pt>
                <c:pt idx="12052">
                  <c:v>200.86666666666665</c:v>
                </c:pt>
                <c:pt idx="12053">
                  <c:v>200.88333333333344</c:v>
                </c:pt>
                <c:pt idx="12054">
                  <c:v>200.9</c:v>
                </c:pt>
                <c:pt idx="12055">
                  <c:v>200.9166666666666</c:v>
                </c:pt>
                <c:pt idx="12056">
                  <c:v>200.93333333333339</c:v>
                </c:pt>
                <c:pt idx="12057">
                  <c:v>200.95000000000005</c:v>
                </c:pt>
                <c:pt idx="12058">
                  <c:v>200.96666666666661</c:v>
                </c:pt>
                <c:pt idx="12059">
                  <c:v>200.98333333333343</c:v>
                </c:pt>
                <c:pt idx="12060">
                  <c:v>201</c:v>
                </c:pt>
                <c:pt idx="12061">
                  <c:v>201.01666666666662</c:v>
                </c:pt>
                <c:pt idx="12062">
                  <c:v>201.03333333333339</c:v>
                </c:pt>
                <c:pt idx="12063">
                  <c:v>201.05</c:v>
                </c:pt>
                <c:pt idx="12064">
                  <c:v>201.06666666666661</c:v>
                </c:pt>
                <c:pt idx="12065">
                  <c:v>201.0833333333334</c:v>
                </c:pt>
                <c:pt idx="12066">
                  <c:v>201.1</c:v>
                </c:pt>
                <c:pt idx="12067">
                  <c:v>201.11666666666659</c:v>
                </c:pt>
                <c:pt idx="12068">
                  <c:v>201.13333333333338</c:v>
                </c:pt>
                <c:pt idx="12069">
                  <c:v>201.15</c:v>
                </c:pt>
                <c:pt idx="12070">
                  <c:v>201.1666666666666</c:v>
                </c:pt>
                <c:pt idx="12071">
                  <c:v>201.18333333333339</c:v>
                </c:pt>
                <c:pt idx="12072">
                  <c:v>201.2</c:v>
                </c:pt>
                <c:pt idx="12073">
                  <c:v>201.21666666666655</c:v>
                </c:pt>
                <c:pt idx="12074">
                  <c:v>201.23333333333338</c:v>
                </c:pt>
                <c:pt idx="12075">
                  <c:v>201.25</c:v>
                </c:pt>
                <c:pt idx="12076">
                  <c:v>201.26666666666662</c:v>
                </c:pt>
                <c:pt idx="12077">
                  <c:v>201.28333333333339</c:v>
                </c:pt>
                <c:pt idx="12078">
                  <c:v>201.3</c:v>
                </c:pt>
                <c:pt idx="12079">
                  <c:v>201.31666666666661</c:v>
                </c:pt>
                <c:pt idx="12080">
                  <c:v>201.3333333333334</c:v>
                </c:pt>
                <c:pt idx="12081">
                  <c:v>201.35000000000005</c:v>
                </c:pt>
                <c:pt idx="12082">
                  <c:v>201.36666666666665</c:v>
                </c:pt>
                <c:pt idx="12083">
                  <c:v>201.38333333333344</c:v>
                </c:pt>
                <c:pt idx="12084">
                  <c:v>201.4</c:v>
                </c:pt>
                <c:pt idx="12085">
                  <c:v>201.4166666666666</c:v>
                </c:pt>
                <c:pt idx="12086">
                  <c:v>201.43333333333339</c:v>
                </c:pt>
                <c:pt idx="12087">
                  <c:v>201.45000000000005</c:v>
                </c:pt>
                <c:pt idx="12088">
                  <c:v>201.46666666666661</c:v>
                </c:pt>
                <c:pt idx="12089">
                  <c:v>201.48333333333343</c:v>
                </c:pt>
                <c:pt idx="12090">
                  <c:v>201.5</c:v>
                </c:pt>
                <c:pt idx="12091">
                  <c:v>201.51666666666662</c:v>
                </c:pt>
                <c:pt idx="12092">
                  <c:v>201.53333333333339</c:v>
                </c:pt>
                <c:pt idx="12093">
                  <c:v>201.55</c:v>
                </c:pt>
                <c:pt idx="12094">
                  <c:v>201.56666666666661</c:v>
                </c:pt>
                <c:pt idx="12095">
                  <c:v>201.5833333333334</c:v>
                </c:pt>
                <c:pt idx="12096">
                  <c:v>201.6</c:v>
                </c:pt>
                <c:pt idx="12097">
                  <c:v>201.61666666666659</c:v>
                </c:pt>
                <c:pt idx="12098">
                  <c:v>201.63333333333338</c:v>
                </c:pt>
                <c:pt idx="12099">
                  <c:v>201.65</c:v>
                </c:pt>
                <c:pt idx="12100">
                  <c:v>201.6666666666666</c:v>
                </c:pt>
                <c:pt idx="12101">
                  <c:v>201.68333333333339</c:v>
                </c:pt>
                <c:pt idx="12102">
                  <c:v>201.7</c:v>
                </c:pt>
                <c:pt idx="12103">
                  <c:v>201.71666666666655</c:v>
                </c:pt>
                <c:pt idx="12104">
                  <c:v>201.73333333333338</c:v>
                </c:pt>
                <c:pt idx="12105">
                  <c:v>201.75</c:v>
                </c:pt>
                <c:pt idx="12106">
                  <c:v>201.76666666666662</c:v>
                </c:pt>
                <c:pt idx="12107">
                  <c:v>201.78333333333339</c:v>
                </c:pt>
                <c:pt idx="12108">
                  <c:v>201.8</c:v>
                </c:pt>
                <c:pt idx="12109">
                  <c:v>201.81666666666661</c:v>
                </c:pt>
                <c:pt idx="12110">
                  <c:v>201.8333333333334</c:v>
                </c:pt>
                <c:pt idx="12111">
                  <c:v>201.85000000000005</c:v>
                </c:pt>
                <c:pt idx="12112">
                  <c:v>201.86666666666665</c:v>
                </c:pt>
                <c:pt idx="12113">
                  <c:v>201.88333333333344</c:v>
                </c:pt>
                <c:pt idx="12114">
                  <c:v>201.9</c:v>
                </c:pt>
                <c:pt idx="12115">
                  <c:v>201.9166666666666</c:v>
                </c:pt>
                <c:pt idx="12116">
                  <c:v>201.93333333333339</c:v>
                </c:pt>
                <c:pt idx="12117">
                  <c:v>201.95000000000005</c:v>
                </c:pt>
                <c:pt idx="12118">
                  <c:v>201.96666666666661</c:v>
                </c:pt>
                <c:pt idx="12119">
                  <c:v>201.98333333333343</c:v>
                </c:pt>
                <c:pt idx="12120">
                  <c:v>202</c:v>
                </c:pt>
                <c:pt idx="12121">
                  <c:v>202.01666666666662</c:v>
                </c:pt>
                <c:pt idx="12122">
                  <c:v>202.03333333333339</c:v>
                </c:pt>
                <c:pt idx="12123">
                  <c:v>202.05</c:v>
                </c:pt>
                <c:pt idx="12124">
                  <c:v>202.06666666666661</c:v>
                </c:pt>
                <c:pt idx="12125">
                  <c:v>202.0833333333334</c:v>
                </c:pt>
                <c:pt idx="12126">
                  <c:v>202.1</c:v>
                </c:pt>
                <c:pt idx="12127">
                  <c:v>202.11666666666659</c:v>
                </c:pt>
                <c:pt idx="12128">
                  <c:v>202.13333333333338</c:v>
                </c:pt>
                <c:pt idx="12129">
                  <c:v>202.15</c:v>
                </c:pt>
                <c:pt idx="12130">
                  <c:v>202.1666666666666</c:v>
                </c:pt>
                <c:pt idx="12131">
                  <c:v>202.18333333333339</c:v>
                </c:pt>
                <c:pt idx="12132">
                  <c:v>202.2</c:v>
                </c:pt>
                <c:pt idx="12133">
                  <c:v>202.21666666666655</c:v>
                </c:pt>
                <c:pt idx="12134">
                  <c:v>202.23333333333338</c:v>
                </c:pt>
                <c:pt idx="12135">
                  <c:v>202.25</c:v>
                </c:pt>
                <c:pt idx="12136">
                  <c:v>202.26666666666662</c:v>
                </c:pt>
                <c:pt idx="12137">
                  <c:v>202.28333333333339</c:v>
                </c:pt>
                <c:pt idx="12138">
                  <c:v>202.3</c:v>
                </c:pt>
                <c:pt idx="12139">
                  <c:v>202.31666666666661</c:v>
                </c:pt>
                <c:pt idx="12140">
                  <c:v>202.3333333333334</c:v>
                </c:pt>
                <c:pt idx="12141">
                  <c:v>202.35000000000005</c:v>
                </c:pt>
                <c:pt idx="12142">
                  <c:v>202.36666666666665</c:v>
                </c:pt>
                <c:pt idx="12143">
                  <c:v>202.38333333333344</c:v>
                </c:pt>
                <c:pt idx="12144">
                  <c:v>202.4</c:v>
                </c:pt>
                <c:pt idx="12145">
                  <c:v>202.4166666666666</c:v>
                </c:pt>
                <c:pt idx="12146">
                  <c:v>202.43333333333339</c:v>
                </c:pt>
                <c:pt idx="12147">
                  <c:v>202.45000000000005</c:v>
                </c:pt>
                <c:pt idx="12148">
                  <c:v>202.46666666666661</c:v>
                </c:pt>
                <c:pt idx="12149">
                  <c:v>202.48333333333343</c:v>
                </c:pt>
                <c:pt idx="12150">
                  <c:v>202.5</c:v>
                </c:pt>
                <c:pt idx="12151">
                  <c:v>202.51666666666662</c:v>
                </c:pt>
                <c:pt idx="12152">
                  <c:v>202.53333333333339</c:v>
                </c:pt>
                <c:pt idx="12153">
                  <c:v>202.55</c:v>
                </c:pt>
                <c:pt idx="12154">
                  <c:v>202.56666666666661</c:v>
                </c:pt>
                <c:pt idx="12155">
                  <c:v>202.5833333333334</c:v>
                </c:pt>
                <c:pt idx="12156">
                  <c:v>202.6</c:v>
                </c:pt>
                <c:pt idx="12157">
                  <c:v>202.61666666666659</c:v>
                </c:pt>
                <c:pt idx="12158">
                  <c:v>202.63333333333338</c:v>
                </c:pt>
                <c:pt idx="12159">
                  <c:v>202.65</c:v>
                </c:pt>
                <c:pt idx="12160">
                  <c:v>202.6666666666666</c:v>
                </c:pt>
                <c:pt idx="12161">
                  <c:v>202.68333333333339</c:v>
                </c:pt>
                <c:pt idx="12162">
                  <c:v>202.7</c:v>
                </c:pt>
                <c:pt idx="12163">
                  <c:v>202.71666666666655</c:v>
                </c:pt>
                <c:pt idx="12164">
                  <c:v>202.73333333333338</c:v>
                </c:pt>
                <c:pt idx="12165">
                  <c:v>202.75</c:v>
                </c:pt>
                <c:pt idx="12166">
                  <c:v>202.76666666666662</c:v>
                </c:pt>
                <c:pt idx="12167">
                  <c:v>202.78333333333339</c:v>
                </c:pt>
                <c:pt idx="12168">
                  <c:v>202.8</c:v>
                </c:pt>
                <c:pt idx="12169">
                  <c:v>202.81666666666661</c:v>
                </c:pt>
                <c:pt idx="12170">
                  <c:v>202.8333333333334</c:v>
                </c:pt>
                <c:pt idx="12171">
                  <c:v>202.85000000000005</c:v>
                </c:pt>
                <c:pt idx="12172">
                  <c:v>202.86666666666665</c:v>
                </c:pt>
                <c:pt idx="12173">
                  <c:v>202.88333333333344</c:v>
                </c:pt>
                <c:pt idx="12174">
                  <c:v>202.9</c:v>
                </c:pt>
                <c:pt idx="12175">
                  <c:v>202.9166666666666</c:v>
                </c:pt>
                <c:pt idx="12176">
                  <c:v>202.93333333333339</c:v>
                </c:pt>
                <c:pt idx="12177">
                  <c:v>202.95000000000005</c:v>
                </c:pt>
                <c:pt idx="12178">
                  <c:v>202.96666666666661</c:v>
                </c:pt>
                <c:pt idx="12179">
                  <c:v>202.98333333333343</c:v>
                </c:pt>
                <c:pt idx="12180">
                  <c:v>203</c:v>
                </c:pt>
                <c:pt idx="12181">
                  <c:v>203.01666666666662</c:v>
                </c:pt>
                <c:pt idx="12182">
                  <c:v>203.03333333333339</c:v>
                </c:pt>
                <c:pt idx="12183">
                  <c:v>203.05</c:v>
                </c:pt>
                <c:pt idx="12184">
                  <c:v>203.06666666666661</c:v>
                </c:pt>
                <c:pt idx="12185">
                  <c:v>203.0833333333334</c:v>
                </c:pt>
                <c:pt idx="12186">
                  <c:v>203.1</c:v>
                </c:pt>
                <c:pt idx="12187">
                  <c:v>203.11666666666659</c:v>
                </c:pt>
                <c:pt idx="12188">
                  <c:v>203.13333333333338</c:v>
                </c:pt>
                <c:pt idx="12189">
                  <c:v>203.15</c:v>
                </c:pt>
                <c:pt idx="12190">
                  <c:v>203.1666666666666</c:v>
                </c:pt>
                <c:pt idx="12191">
                  <c:v>203.18333333333339</c:v>
                </c:pt>
                <c:pt idx="12192">
                  <c:v>203.2</c:v>
                </c:pt>
                <c:pt idx="12193">
                  <c:v>203.21666666666655</c:v>
                </c:pt>
                <c:pt idx="12194">
                  <c:v>203.23333333333338</c:v>
                </c:pt>
                <c:pt idx="12195">
                  <c:v>203.25</c:v>
                </c:pt>
                <c:pt idx="12196">
                  <c:v>203.26666666666662</c:v>
                </c:pt>
                <c:pt idx="12197">
                  <c:v>203.28333333333339</c:v>
                </c:pt>
                <c:pt idx="12198">
                  <c:v>203.3</c:v>
                </c:pt>
                <c:pt idx="12199">
                  <c:v>203.31666666666661</c:v>
                </c:pt>
                <c:pt idx="12200">
                  <c:v>203.3333333333334</c:v>
                </c:pt>
                <c:pt idx="12201">
                  <c:v>203.35000000000005</c:v>
                </c:pt>
                <c:pt idx="12202">
                  <c:v>203.36666666666665</c:v>
                </c:pt>
                <c:pt idx="12203">
                  <c:v>203.38333333333344</c:v>
                </c:pt>
                <c:pt idx="12204">
                  <c:v>203.4</c:v>
                </c:pt>
                <c:pt idx="12205">
                  <c:v>203.4166666666666</c:v>
                </c:pt>
                <c:pt idx="12206">
                  <c:v>203.43333333333339</c:v>
                </c:pt>
                <c:pt idx="12207">
                  <c:v>203.45000000000005</c:v>
                </c:pt>
                <c:pt idx="12208">
                  <c:v>203.46666666666661</c:v>
                </c:pt>
                <c:pt idx="12209">
                  <c:v>203.48333333333343</c:v>
                </c:pt>
                <c:pt idx="12210">
                  <c:v>203.5</c:v>
                </c:pt>
                <c:pt idx="12211">
                  <c:v>203.51666666666662</c:v>
                </c:pt>
                <c:pt idx="12212">
                  <c:v>203.53333333333339</c:v>
                </c:pt>
                <c:pt idx="12213">
                  <c:v>203.55</c:v>
                </c:pt>
                <c:pt idx="12214">
                  <c:v>203.56666666666661</c:v>
                </c:pt>
                <c:pt idx="12215">
                  <c:v>203.5833333333334</c:v>
                </c:pt>
                <c:pt idx="12216">
                  <c:v>203.6</c:v>
                </c:pt>
                <c:pt idx="12217">
                  <c:v>203.61666666666659</c:v>
                </c:pt>
                <c:pt idx="12218">
                  <c:v>203.63333333333338</c:v>
                </c:pt>
                <c:pt idx="12219">
                  <c:v>203.65</c:v>
                </c:pt>
                <c:pt idx="12220">
                  <c:v>203.6666666666666</c:v>
                </c:pt>
                <c:pt idx="12221">
                  <c:v>203.68333333333339</c:v>
                </c:pt>
                <c:pt idx="12222">
                  <c:v>203.7</c:v>
                </c:pt>
                <c:pt idx="12223">
                  <c:v>203.71666666666655</c:v>
                </c:pt>
                <c:pt idx="12224">
                  <c:v>203.73333333333338</c:v>
                </c:pt>
                <c:pt idx="12225">
                  <c:v>203.75</c:v>
                </c:pt>
                <c:pt idx="12226">
                  <c:v>203.76666666666662</c:v>
                </c:pt>
                <c:pt idx="12227">
                  <c:v>203.78333333333339</c:v>
                </c:pt>
                <c:pt idx="12228">
                  <c:v>203.8</c:v>
                </c:pt>
                <c:pt idx="12229">
                  <c:v>203.81666666666661</c:v>
                </c:pt>
                <c:pt idx="12230">
                  <c:v>203.8333333333334</c:v>
                </c:pt>
                <c:pt idx="12231">
                  <c:v>203.85000000000005</c:v>
                </c:pt>
                <c:pt idx="12232">
                  <c:v>203.86666666666665</c:v>
                </c:pt>
                <c:pt idx="12233">
                  <c:v>203.88333333333344</c:v>
                </c:pt>
                <c:pt idx="12234">
                  <c:v>203.9</c:v>
                </c:pt>
                <c:pt idx="12235">
                  <c:v>203.9166666666666</c:v>
                </c:pt>
                <c:pt idx="12236">
                  <c:v>203.93333333333339</c:v>
                </c:pt>
                <c:pt idx="12237">
                  <c:v>203.95000000000005</c:v>
                </c:pt>
                <c:pt idx="12238">
                  <c:v>203.96666666666661</c:v>
                </c:pt>
                <c:pt idx="12239">
                  <c:v>203.98333333333343</c:v>
                </c:pt>
                <c:pt idx="12240">
                  <c:v>204</c:v>
                </c:pt>
                <c:pt idx="12241">
                  <c:v>204.01666666666662</c:v>
                </c:pt>
                <c:pt idx="12242">
                  <c:v>204.03333333333339</c:v>
                </c:pt>
                <c:pt idx="12243">
                  <c:v>204.05</c:v>
                </c:pt>
                <c:pt idx="12244">
                  <c:v>204.06666666666661</c:v>
                </c:pt>
                <c:pt idx="12245">
                  <c:v>204.0833333333334</c:v>
                </c:pt>
                <c:pt idx="12246">
                  <c:v>204.1</c:v>
                </c:pt>
                <c:pt idx="12247">
                  <c:v>204.11666666666659</c:v>
                </c:pt>
                <c:pt idx="12248">
                  <c:v>204.13333333333338</c:v>
                </c:pt>
                <c:pt idx="12249">
                  <c:v>204.15</c:v>
                </c:pt>
                <c:pt idx="12250">
                  <c:v>204.1666666666666</c:v>
                </c:pt>
                <c:pt idx="12251">
                  <c:v>204.18333333333339</c:v>
                </c:pt>
                <c:pt idx="12252">
                  <c:v>204.2</c:v>
                </c:pt>
                <c:pt idx="12253">
                  <c:v>204.21666666666655</c:v>
                </c:pt>
                <c:pt idx="12254">
                  <c:v>204.23333333333338</c:v>
                </c:pt>
                <c:pt idx="12255">
                  <c:v>204.25</c:v>
                </c:pt>
                <c:pt idx="12256">
                  <c:v>204.26666666666662</c:v>
                </c:pt>
                <c:pt idx="12257">
                  <c:v>204.28333333333339</c:v>
                </c:pt>
                <c:pt idx="12258">
                  <c:v>204.3</c:v>
                </c:pt>
                <c:pt idx="12259">
                  <c:v>204.31666666666661</c:v>
                </c:pt>
                <c:pt idx="12260">
                  <c:v>204.3333333333334</c:v>
                </c:pt>
                <c:pt idx="12261">
                  <c:v>204.35000000000005</c:v>
                </c:pt>
                <c:pt idx="12262">
                  <c:v>204.36666666666665</c:v>
                </c:pt>
                <c:pt idx="12263">
                  <c:v>204.38333333333344</c:v>
                </c:pt>
                <c:pt idx="12264">
                  <c:v>204.4</c:v>
                </c:pt>
                <c:pt idx="12265">
                  <c:v>204.4166666666666</c:v>
                </c:pt>
                <c:pt idx="12266">
                  <c:v>204.43333333333339</c:v>
                </c:pt>
                <c:pt idx="12267">
                  <c:v>204.45000000000005</c:v>
                </c:pt>
                <c:pt idx="12268">
                  <c:v>204.46666666666661</c:v>
                </c:pt>
                <c:pt idx="12269">
                  <c:v>204.48333333333343</c:v>
                </c:pt>
                <c:pt idx="12270">
                  <c:v>204.5</c:v>
                </c:pt>
                <c:pt idx="12271">
                  <c:v>204.51666666666662</c:v>
                </c:pt>
                <c:pt idx="12272">
                  <c:v>204.53333333333339</c:v>
                </c:pt>
                <c:pt idx="12273">
                  <c:v>204.55</c:v>
                </c:pt>
                <c:pt idx="12274">
                  <c:v>204.56666666666661</c:v>
                </c:pt>
                <c:pt idx="12275">
                  <c:v>204.5833333333334</c:v>
                </c:pt>
                <c:pt idx="12276">
                  <c:v>204.6</c:v>
                </c:pt>
                <c:pt idx="12277">
                  <c:v>204.61666666666659</c:v>
                </c:pt>
                <c:pt idx="12278">
                  <c:v>204.63333333333338</c:v>
                </c:pt>
                <c:pt idx="12279">
                  <c:v>204.65</c:v>
                </c:pt>
                <c:pt idx="12280">
                  <c:v>204.6666666666666</c:v>
                </c:pt>
                <c:pt idx="12281">
                  <c:v>204.68333333333339</c:v>
                </c:pt>
                <c:pt idx="12282">
                  <c:v>204.7</c:v>
                </c:pt>
                <c:pt idx="12283">
                  <c:v>204.71666666666655</c:v>
                </c:pt>
                <c:pt idx="12284">
                  <c:v>204.73333333333338</c:v>
                </c:pt>
                <c:pt idx="12285">
                  <c:v>204.75</c:v>
                </c:pt>
                <c:pt idx="12286">
                  <c:v>204.76666666666662</c:v>
                </c:pt>
                <c:pt idx="12287">
                  <c:v>204.78333333333339</c:v>
                </c:pt>
                <c:pt idx="12288">
                  <c:v>204.8</c:v>
                </c:pt>
                <c:pt idx="12289">
                  <c:v>204.81666666666661</c:v>
                </c:pt>
                <c:pt idx="12290">
                  <c:v>204.8333333333334</c:v>
                </c:pt>
                <c:pt idx="12291">
                  <c:v>204.85000000000005</c:v>
                </c:pt>
                <c:pt idx="12292">
                  <c:v>204.86666666666665</c:v>
                </c:pt>
                <c:pt idx="12293">
                  <c:v>204.88333333333344</c:v>
                </c:pt>
                <c:pt idx="12294">
                  <c:v>204.9</c:v>
                </c:pt>
                <c:pt idx="12295">
                  <c:v>204.9166666666666</c:v>
                </c:pt>
                <c:pt idx="12296">
                  <c:v>204.93333333333339</c:v>
                </c:pt>
                <c:pt idx="12297">
                  <c:v>204.95000000000005</c:v>
                </c:pt>
                <c:pt idx="12298">
                  <c:v>204.96666666666661</c:v>
                </c:pt>
                <c:pt idx="12299">
                  <c:v>204.98333333333343</c:v>
                </c:pt>
                <c:pt idx="12300">
                  <c:v>205</c:v>
                </c:pt>
                <c:pt idx="12301">
                  <c:v>205.01666666666662</c:v>
                </c:pt>
                <c:pt idx="12302">
                  <c:v>205.03333333333339</c:v>
                </c:pt>
                <c:pt idx="12303">
                  <c:v>205.05</c:v>
                </c:pt>
                <c:pt idx="12304">
                  <c:v>205.06666666666661</c:v>
                </c:pt>
                <c:pt idx="12305">
                  <c:v>205.0833333333334</c:v>
                </c:pt>
                <c:pt idx="12306">
                  <c:v>205.1</c:v>
                </c:pt>
                <c:pt idx="12307">
                  <c:v>205.11666666666659</c:v>
                </c:pt>
                <c:pt idx="12308">
                  <c:v>205.13333333333338</c:v>
                </c:pt>
                <c:pt idx="12309">
                  <c:v>205.15</c:v>
                </c:pt>
                <c:pt idx="12310">
                  <c:v>205.1666666666666</c:v>
                </c:pt>
                <c:pt idx="12311">
                  <c:v>205.18333333333339</c:v>
                </c:pt>
                <c:pt idx="12312">
                  <c:v>205.2</c:v>
                </c:pt>
                <c:pt idx="12313">
                  <c:v>205.21666666666655</c:v>
                </c:pt>
                <c:pt idx="12314">
                  <c:v>205.23333333333338</c:v>
                </c:pt>
                <c:pt idx="12315">
                  <c:v>205.25</c:v>
                </c:pt>
                <c:pt idx="12316">
                  <c:v>205.26666666666662</c:v>
                </c:pt>
                <c:pt idx="12317">
                  <c:v>205.28333333333339</c:v>
                </c:pt>
                <c:pt idx="12318">
                  <c:v>205.3</c:v>
                </c:pt>
                <c:pt idx="12319">
                  <c:v>205.31666666666661</c:v>
                </c:pt>
                <c:pt idx="12320">
                  <c:v>205.3333333333334</c:v>
                </c:pt>
                <c:pt idx="12321">
                  <c:v>205.35000000000005</c:v>
                </c:pt>
                <c:pt idx="12322">
                  <c:v>205.36666666666665</c:v>
                </c:pt>
                <c:pt idx="12323">
                  <c:v>205.38333333333344</c:v>
                </c:pt>
                <c:pt idx="12324">
                  <c:v>205.4</c:v>
                </c:pt>
                <c:pt idx="12325">
                  <c:v>205.4166666666666</c:v>
                </c:pt>
                <c:pt idx="12326">
                  <c:v>205.43333333333339</c:v>
                </c:pt>
                <c:pt idx="12327">
                  <c:v>205.45000000000005</c:v>
                </c:pt>
                <c:pt idx="12328">
                  <c:v>205.46666666666661</c:v>
                </c:pt>
                <c:pt idx="12329">
                  <c:v>205.48333333333343</c:v>
                </c:pt>
                <c:pt idx="12330">
                  <c:v>205.5</c:v>
                </c:pt>
                <c:pt idx="12331">
                  <c:v>205.51666666666662</c:v>
                </c:pt>
                <c:pt idx="12332">
                  <c:v>205.53333333333339</c:v>
                </c:pt>
                <c:pt idx="12333">
                  <c:v>205.55</c:v>
                </c:pt>
                <c:pt idx="12334">
                  <c:v>205.56666666666661</c:v>
                </c:pt>
                <c:pt idx="12335">
                  <c:v>205.5833333333334</c:v>
                </c:pt>
                <c:pt idx="12336">
                  <c:v>205.6</c:v>
                </c:pt>
                <c:pt idx="12337">
                  <c:v>205.61666666666659</c:v>
                </c:pt>
                <c:pt idx="12338">
                  <c:v>205.63333333333338</c:v>
                </c:pt>
                <c:pt idx="12339">
                  <c:v>205.65</c:v>
                </c:pt>
                <c:pt idx="12340">
                  <c:v>205.6666666666666</c:v>
                </c:pt>
                <c:pt idx="12341">
                  <c:v>205.68333333333339</c:v>
                </c:pt>
                <c:pt idx="12342">
                  <c:v>205.7</c:v>
                </c:pt>
                <c:pt idx="12343">
                  <c:v>205.71666666666655</c:v>
                </c:pt>
                <c:pt idx="12344">
                  <c:v>205.73333333333338</c:v>
                </c:pt>
                <c:pt idx="12345">
                  <c:v>205.75</c:v>
                </c:pt>
                <c:pt idx="12346">
                  <c:v>205.76666666666662</c:v>
                </c:pt>
                <c:pt idx="12347">
                  <c:v>205.78333333333339</c:v>
                </c:pt>
                <c:pt idx="12348">
                  <c:v>205.8</c:v>
                </c:pt>
                <c:pt idx="12349">
                  <c:v>205.81666666666661</c:v>
                </c:pt>
                <c:pt idx="12350">
                  <c:v>205.8333333333334</c:v>
                </c:pt>
                <c:pt idx="12351">
                  <c:v>205.85000000000005</c:v>
                </c:pt>
                <c:pt idx="12352">
                  <c:v>205.86666666666665</c:v>
                </c:pt>
                <c:pt idx="12353">
                  <c:v>205.88333333333344</c:v>
                </c:pt>
                <c:pt idx="12354">
                  <c:v>205.9</c:v>
                </c:pt>
                <c:pt idx="12355">
                  <c:v>205.9166666666666</c:v>
                </c:pt>
                <c:pt idx="12356">
                  <c:v>205.93333333333339</c:v>
                </c:pt>
                <c:pt idx="12357">
                  <c:v>205.95000000000005</c:v>
                </c:pt>
                <c:pt idx="12358">
                  <c:v>205.96666666666661</c:v>
                </c:pt>
                <c:pt idx="12359">
                  <c:v>205.98333333333343</c:v>
                </c:pt>
                <c:pt idx="12360">
                  <c:v>206</c:v>
                </c:pt>
                <c:pt idx="12361">
                  <c:v>206.01666666666662</c:v>
                </c:pt>
                <c:pt idx="12362">
                  <c:v>206.03333333333339</c:v>
                </c:pt>
                <c:pt idx="12363">
                  <c:v>206.05</c:v>
                </c:pt>
                <c:pt idx="12364">
                  <c:v>206.06666666666661</c:v>
                </c:pt>
                <c:pt idx="12365">
                  <c:v>206.0833333333334</c:v>
                </c:pt>
                <c:pt idx="12366">
                  <c:v>206.1</c:v>
                </c:pt>
                <c:pt idx="12367">
                  <c:v>206.11666666666659</c:v>
                </c:pt>
                <c:pt idx="12368">
                  <c:v>206.13333333333338</c:v>
                </c:pt>
                <c:pt idx="12369">
                  <c:v>206.15</c:v>
                </c:pt>
                <c:pt idx="12370">
                  <c:v>206.1666666666666</c:v>
                </c:pt>
                <c:pt idx="12371">
                  <c:v>206.18333333333339</c:v>
                </c:pt>
                <c:pt idx="12372">
                  <c:v>206.2</c:v>
                </c:pt>
                <c:pt idx="12373">
                  <c:v>206.21666666666655</c:v>
                </c:pt>
                <c:pt idx="12374">
                  <c:v>206.23333333333338</c:v>
                </c:pt>
                <c:pt idx="12375">
                  <c:v>206.25</c:v>
                </c:pt>
                <c:pt idx="12376">
                  <c:v>206.26666666666662</c:v>
                </c:pt>
                <c:pt idx="12377">
                  <c:v>206.28333333333339</c:v>
                </c:pt>
                <c:pt idx="12378">
                  <c:v>206.3</c:v>
                </c:pt>
                <c:pt idx="12379">
                  <c:v>206.31666666666661</c:v>
                </c:pt>
                <c:pt idx="12380">
                  <c:v>206.3333333333334</c:v>
                </c:pt>
                <c:pt idx="12381">
                  <c:v>206.35000000000005</c:v>
                </c:pt>
                <c:pt idx="12382">
                  <c:v>206.36666666666665</c:v>
                </c:pt>
                <c:pt idx="12383">
                  <c:v>206.38333333333344</c:v>
                </c:pt>
                <c:pt idx="12384">
                  <c:v>206.4</c:v>
                </c:pt>
                <c:pt idx="12385">
                  <c:v>206.4166666666666</c:v>
                </c:pt>
                <c:pt idx="12386">
                  <c:v>206.43333333333339</c:v>
                </c:pt>
                <c:pt idx="12387">
                  <c:v>206.45000000000005</c:v>
                </c:pt>
                <c:pt idx="12388">
                  <c:v>206.46666666666661</c:v>
                </c:pt>
                <c:pt idx="12389">
                  <c:v>206.48333333333343</c:v>
                </c:pt>
                <c:pt idx="12390">
                  <c:v>206.5</c:v>
                </c:pt>
                <c:pt idx="12391">
                  <c:v>206.51666666666662</c:v>
                </c:pt>
                <c:pt idx="12392">
                  <c:v>206.53333333333339</c:v>
                </c:pt>
                <c:pt idx="12393">
                  <c:v>206.55</c:v>
                </c:pt>
                <c:pt idx="12394">
                  <c:v>206.56666666666661</c:v>
                </c:pt>
                <c:pt idx="12395">
                  <c:v>206.5833333333334</c:v>
                </c:pt>
                <c:pt idx="12396">
                  <c:v>206.6</c:v>
                </c:pt>
                <c:pt idx="12397">
                  <c:v>206.61666666666659</c:v>
                </c:pt>
                <c:pt idx="12398">
                  <c:v>206.63333333333338</c:v>
                </c:pt>
                <c:pt idx="12399">
                  <c:v>206.65</c:v>
                </c:pt>
                <c:pt idx="12400">
                  <c:v>206.6666666666666</c:v>
                </c:pt>
                <c:pt idx="12401">
                  <c:v>206.68333333333339</c:v>
                </c:pt>
                <c:pt idx="12402">
                  <c:v>206.7</c:v>
                </c:pt>
                <c:pt idx="12403">
                  <c:v>206.71666666666655</c:v>
                </c:pt>
                <c:pt idx="12404">
                  <c:v>206.73333333333338</c:v>
                </c:pt>
                <c:pt idx="12405">
                  <c:v>206.75</c:v>
                </c:pt>
                <c:pt idx="12406">
                  <c:v>206.76666666666662</c:v>
                </c:pt>
                <c:pt idx="12407">
                  <c:v>206.78333333333339</c:v>
                </c:pt>
                <c:pt idx="12408">
                  <c:v>206.8</c:v>
                </c:pt>
                <c:pt idx="12409">
                  <c:v>206.81666666666661</c:v>
                </c:pt>
                <c:pt idx="12410">
                  <c:v>206.8333333333334</c:v>
                </c:pt>
                <c:pt idx="12411">
                  <c:v>206.85000000000005</c:v>
                </c:pt>
                <c:pt idx="12412">
                  <c:v>206.86666666666665</c:v>
                </c:pt>
                <c:pt idx="12413">
                  <c:v>206.88333333333344</c:v>
                </c:pt>
                <c:pt idx="12414">
                  <c:v>206.9</c:v>
                </c:pt>
                <c:pt idx="12415">
                  <c:v>206.9166666666666</c:v>
                </c:pt>
                <c:pt idx="12416">
                  <c:v>206.93333333333339</c:v>
                </c:pt>
                <c:pt idx="12417">
                  <c:v>206.95000000000005</c:v>
                </c:pt>
                <c:pt idx="12418">
                  <c:v>206.96666666666661</c:v>
                </c:pt>
                <c:pt idx="12419">
                  <c:v>206.98333333333343</c:v>
                </c:pt>
                <c:pt idx="12420">
                  <c:v>207</c:v>
                </c:pt>
                <c:pt idx="12421">
                  <c:v>207.01666666666662</c:v>
                </c:pt>
                <c:pt idx="12422">
                  <c:v>207.03333333333339</c:v>
                </c:pt>
                <c:pt idx="12423">
                  <c:v>207.05</c:v>
                </c:pt>
                <c:pt idx="12424">
                  <c:v>207.06666666666661</c:v>
                </c:pt>
                <c:pt idx="12425">
                  <c:v>207.0833333333334</c:v>
                </c:pt>
                <c:pt idx="12426">
                  <c:v>207.1</c:v>
                </c:pt>
                <c:pt idx="12427">
                  <c:v>207.11666666666659</c:v>
                </c:pt>
                <c:pt idx="12428">
                  <c:v>207.13333333333338</c:v>
                </c:pt>
                <c:pt idx="12429">
                  <c:v>207.15</c:v>
                </c:pt>
                <c:pt idx="12430">
                  <c:v>207.1666666666666</c:v>
                </c:pt>
                <c:pt idx="12431">
                  <c:v>207.18333333333339</c:v>
                </c:pt>
                <c:pt idx="12432">
                  <c:v>207.2</c:v>
                </c:pt>
                <c:pt idx="12433">
                  <c:v>207.21666666666655</c:v>
                </c:pt>
                <c:pt idx="12434">
                  <c:v>207.23333333333338</c:v>
                </c:pt>
                <c:pt idx="12435">
                  <c:v>207.25</c:v>
                </c:pt>
                <c:pt idx="12436">
                  <c:v>207.26666666666662</c:v>
                </c:pt>
                <c:pt idx="12437">
                  <c:v>207.28333333333339</c:v>
                </c:pt>
                <c:pt idx="12438">
                  <c:v>207.3</c:v>
                </c:pt>
                <c:pt idx="12439">
                  <c:v>207.31666666666661</c:v>
                </c:pt>
                <c:pt idx="12440">
                  <c:v>207.3333333333334</c:v>
                </c:pt>
                <c:pt idx="12441">
                  <c:v>207.35000000000005</c:v>
                </c:pt>
                <c:pt idx="12442">
                  <c:v>207.36666666666665</c:v>
                </c:pt>
                <c:pt idx="12443">
                  <c:v>207.38333333333344</c:v>
                </c:pt>
                <c:pt idx="12444">
                  <c:v>207.4</c:v>
                </c:pt>
                <c:pt idx="12445">
                  <c:v>207.4166666666666</c:v>
                </c:pt>
                <c:pt idx="12446">
                  <c:v>207.43333333333339</c:v>
                </c:pt>
                <c:pt idx="12447">
                  <c:v>207.45000000000005</c:v>
                </c:pt>
                <c:pt idx="12448">
                  <c:v>207.46666666666661</c:v>
                </c:pt>
                <c:pt idx="12449">
                  <c:v>207.48333333333343</c:v>
                </c:pt>
                <c:pt idx="12450">
                  <c:v>207.5</c:v>
                </c:pt>
                <c:pt idx="12451">
                  <c:v>207.51666666666662</c:v>
                </c:pt>
                <c:pt idx="12452">
                  <c:v>207.53333333333339</c:v>
                </c:pt>
                <c:pt idx="12453">
                  <c:v>207.55</c:v>
                </c:pt>
                <c:pt idx="12454">
                  <c:v>207.56666666666661</c:v>
                </c:pt>
                <c:pt idx="12455">
                  <c:v>207.5833333333334</c:v>
                </c:pt>
                <c:pt idx="12456">
                  <c:v>207.6</c:v>
                </c:pt>
                <c:pt idx="12457">
                  <c:v>207.61666666666659</c:v>
                </c:pt>
                <c:pt idx="12458">
                  <c:v>207.63333333333338</c:v>
                </c:pt>
                <c:pt idx="12459">
                  <c:v>207.65</c:v>
                </c:pt>
                <c:pt idx="12460">
                  <c:v>207.6666666666666</c:v>
                </c:pt>
                <c:pt idx="12461">
                  <c:v>207.68333333333339</c:v>
                </c:pt>
                <c:pt idx="12462">
                  <c:v>207.7</c:v>
                </c:pt>
                <c:pt idx="12463">
                  <c:v>207.71666666666655</c:v>
                </c:pt>
                <c:pt idx="12464">
                  <c:v>207.73333333333338</c:v>
                </c:pt>
                <c:pt idx="12465">
                  <c:v>207.75</c:v>
                </c:pt>
                <c:pt idx="12466">
                  <c:v>207.76666666666662</c:v>
                </c:pt>
                <c:pt idx="12467">
                  <c:v>207.78333333333339</c:v>
                </c:pt>
                <c:pt idx="12468">
                  <c:v>207.8</c:v>
                </c:pt>
                <c:pt idx="12469">
                  <c:v>207.81666666666661</c:v>
                </c:pt>
                <c:pt idx="12470">
                  <c:v>207.8333333333334</c:v>
                </c:pt>
                <c:pt idx="12471">
                  <c:v>207.85000000000005</c:v>
                </c:pt>
                <c:pt idx="12472">
                  <c:v>207.86666666666665</c:v>
                </c:pt>
                <c:pt idx="12473">
                  <c:v>207.88333333333344</c:v>
                </c:pt>
                <c:pt idx="12474">
                  <c:v>207.9</c:v>
                </c:pt>
                <c:pt idx="12475">
                  <c:v>207.9166666666666</c:v>
                </c:pt>
                <c:pt idx="12476">
                  <c:v>207.93333333333339</c:v>
                </c:pt>
                <c:pt idx="12477">
                  <c:v>207.95000000000005</c:v>
                </c:pt>
                <c:pt idx="12478">
                  <c:v>207.96666666666661</c:v>
                </c:pt>
                <c:pt idx="12479">
                  <c:v>207.98333333333343</c:v>
                </c:pt>
                <c:pt idx="12480">
                  <c:v>208</c:v>
                </c:pt>
                <c:pt idx="12481">
                  <c:v>208.01666666666662</c:v>
                </c:pt>
                <c:pt idx="12482">
                  <c:v>208.03333333333339</c:v>
                </c:pt>
                <c:pt idx="12483">
                  <c:v>208.05</c:v>
                </c:pt>
                <c:pt idx="12484">
                  <c:v>208.06666666666661</c:v>
                </c:pt>
                <c:pt idx="12485">
                  <c:v>208.0833333333334</c:v>
                </c:pt>
                <c:pt idx="12486">
                  <c:v>208.1</c:v>
                </c:pt>
                <c:pt idx="12487">
                  <c:v>208.11666666666659</c:v>
                </c:pt>
                <c:pt idx="12488">
                  <c:v>208.13333333333338</c:v>
                </c:pt>
                <c:pt idx="12489">
                  <c:v>208.15</c:v>
                </c:pt>
                <c:pt idx="12490">
                  <c:v>208.1666666666666</c:v>
                </c:pt>
                <c:pt idx="12491">
                  <c:v>208.18333333333339</c:v>
                </c:pt>
                <c:pt idx="12492">
                  <c:v>208.2</c:v>
                </c:pt>
                <c:pt idx="12493">
                  <c:v>208.21666666666655</c:v>
                </c:pt>
                <c:pt idx="12494">
                  <c:v>208.23333333333338</c:v>
                </c:pt>
                <c:pt idx="12495">
                  <c:v>208.25</c:v>
                </c:pt>
                <c:pt idx="12496">
                  <c:v>208.26666666666662</c:v>
                </c:pt>
                <c:pt idx="12497">
                  <c:v>208.28333333333339</c:v>
                </c:pt>
                <c:pt idx="12498">
                  <c:v>208.3</c:v>
                </c:pt>
                <c:pt idx="12499">
                  <c:v>208.31666666666661</c:v>
                </c:pt>
                <c:pt idx="12500">
                  <c:v>208.3333333333334</c:v>
                </c:pt>
                <c:pt idx="12501">
                  <c:v>208.35000000000005</c:v>
                </c:pt>
                <c:pt idx="12502">
                  <c:v>208.36666666666665</c:v>
                </c:pt>
                <c:pt idx="12503">
                  <c:v>208.38333333333344</c:v>
                </c:pt>
                <c:pt idx="12504">
                  <c:v>208.4</c:v>
                </c:pt>
                <c:pt idx="12505">
                  <c:v>208.4166666666666</c:v>
                </c:pt>
                <c:pt idx="12506">
                  <c:v>208.43333333333339</c:v>
                </c:pt>
                <c:pt idx="12507">
                  <c:v>208.45000000000005</c:v>
                </c:pt>
                <c:pt idx="12508">
                  <c:v>208.46666666666661</c:v>
                </c:pt>
                <c:pt idx="12509">
                  <c:v>208.48333333333343</c:v>
                </c:pt>
                <c:pt idx="12510">
                  <c:v>208.5</c:v>
                </c:pt>
                <c:pt idx="12511">
                  <c:v>208.51666666666662</c:v>
                </c:pt>
                <c:pt idx="12512">
                  <c:v>208.53333333333339</c:v>
                </c:pt>
                <c:pt idx="12513">
                  <c:v>208.55</c:v>
                </c:pt>
                <c:pt idx="12514">
                  <c:v>208.56666666666661</c:v>
                </c:pt>
                <c:pt idx="12515">
                  <c:v>208.5833333333334</c:v>
                </c:pt>
                <c:pt idx="12516">
                  <c:v>208.6</c:v>
                </c:pt>
                <c:pt idx="12517">
                  <c:v>208.61666666666659</c:v>
                </c:pt>
                <c:pt idx="12518">
                  <c:v>208.63333333333338</c:v>
                </c:pt>
                <c:pt idx="12519">
                  <c:v>208.65</c:v>
                </c:pt>
                <c:pt idx="12520">
                  <c:v>208.6666666666666</c:v>
                </c:pt>
                <c:pt idx="12521">
                  <c:v>208.68333333333339</c:v>
                </c:pt>
                <c:pt idx="12522">
                  <c:v>208.7</c:v>
                </c:pt>
                <c:pt idx="12523">
                  <c:v>208.71666666666655</c:v>
                </c:pt>
                <c:pt idx="12524">
                  <c:v>208.73333333333338</c:v>
                </c:pt>
                <c:pt idx="12525">
                  <c:v>208.75</c:v>
                </c:pt>
                <c:pt idx="12526">
                  <c:v>208.76666666666662</c:v>
                </c:pt>
                <c:pt idx="12527">
                  <c:v>208.78333333333339</c:v>
                </c:pt>
                <c:pt idx="12528">
                  <c:v>208.8</c:v>
                </c:pt>
                <c:pt idx="12529">
                  <c:v>208.81666666666661</c:v>
                </c:pt>
                <c:pt idx="12530">
                  <c:v>208.8333333333334</c:v>
                </c:pt>
                <c:pt idx="12531">
                  <c:v>208.85000000000005</c:v>
                </c:pt>
                <c:pt idx="12532">
                  <c:v>208.86666666666665</c:v>
                </c:pt>
                <c:pt idx="12533">
                  <c:v>208.88333333333344</c:v>
                </c:pt>
                <c:pt idx="12534">
                  <c:v>208.9</c:v>
                </c:pt>
                <c:pt idx="12535">
                  <c:v>208.9166666666666</c:v>
                </c:pt>
                <c:pt idx="12536">
                  <c:v>208.93333333333339</c:v>
                </c:pt>
                <c:pt idx="12537">
                  <c:v>208.95000000000005</c:v>
                </c:pt>
                <c:pt idx="12538">
                  <c:v>208.96666666666661</c:v>
                </c:pt>
                <c:pt idx="12539">
                  <c:v>208.98333333333343</c:v>
                </c:pt>
                <c:pt idx="12540">
                  <c:v>209</c:v>
                </c:pt>
                <c:pt idx="12541">
                  <c:v>209.01666666666662</c:v>
                </c:pt>
                <c:pt idx="12542">
                  <c:v>209.03333333333339</c:v>
                </c:pt>
                <c:pt idx="12543">
                  <c:v>209.05</c:v>
                </c:pt>
                <c:pt idx="12544">
                  <c:v>209.06666666666661</c:v>
                </c:pt>
                <c:pt idx="12545">
                  <c:v>209.0833333333334</c:v>
                </c:pt>
                <c:pt idx="12546">
                  <c:v>209.1</c:v>
                </c:pt>
                <c:pt idx="12547">
                  <c:v>209.11666666666659</c:v>
                </c:pt>
                <c:pt idx="12548">
                  <c:v>209.13333333333338</c:v>
                </c:pt>
                <c:pt idx="12549">
                  <c:v>209.15</c:v>
                </c:pt>
                <c:pt idx="12550">
                  <c:v>209.1666666666666</c:v>
                </c:pt>
                <c:pt idx="12551">
                  <c:v>209.18333333333339</c:v>
                </c:pt>
                <c:pt idx="12552">
                  <c:v>209.2</c:v>
                </c:pt>
                <c:pt idx="12553">
                  <c:v>209.21666666666655</c:v>
                </c:pt>
                <c:pt idx="12554">
                  <c:v>209.23333333333338</c:v>
                </c:pt>
                <c:pt idx="12555">
                  <c:v>209.25</c:v>
                </c:pt>
                <c:pt idx="12556">
                  <c:v>209.26666666666662</c:v>
                </c:pt>
                <c:pt idx="12557">
                  <c:v>209.28333333333339</c:v>
                </c:pt>
                <c:pt idx="12558">
                  <c:v>209.3</c:v>
                </c:pt>
                <c:pt idx="12559">
                  <c:v>209.31666666666661</c:v>
                </c:pt>
                <c:pt idx="12560">
                  <c:v>209.3333333333334</c:v>
                </c:pt>
                <c:pt idx="12561">
                  <c:v>209.35000000000005</c:v>
                </c:pt>
                <c:pt idx="12562">
                  <c:v>209.36666666666665</c:v>
                </c:pt>
                <c:pt idx="12563">
                  <c:v>209.38333333333344</c:v>
                </c:pt>
                <c:pt idx="12564">
                  <c:v>209.4</c:v>
                </c:pt>
                <c:pt idx="12565">
                  <c:v>209.4166666666666</c:v>
                </c:pt>
                <c:pt idx="12566">
                  <c:v>209.43333333333339</c:v>
                </c:pt>
                <c:pt idx="12567">
                  <c:v>209.45000000000005</c:v>
                </c:pt>
                <c:pt idx="12568">
                  <c:v>209.46666666666661</c:v>
                </c:pt>
                <c:pt idx="12569">
                  <c:v>209.48333333333343</c:v>
                </c:pt>
                <c:pt idx="12570">
                  <c:v>209.5</c:v>
                </c:pt>
                <c:pt idx="12571">
                  <c:v>209.51666666666662</c:v>
                </c:pt>
                <c:pt idx="12572">
                  <c:v>209.53333333333339</c:v>
                </c:pt>
                <c:pt idx="12573">
                  <c:v>209.55</c:v>
                </c:pt>
                <c:pt idx="12574">
                  <c:v>209.56666666666661</c:v>
                </c:pt>
                <c:pt idx="12575">
                  <c:v>209.5833333333334</c:v>
                </c:pt>
                <c:pt idx="12576">
                  <c:v>209.6</c:v>
                </c:pt>
                <c:pt idx="12577">
                  <c:v>209.61666666666659</c:v>
                </c:pt>
                <c:pt idx="12578">
                  <c:v>209.63333333333338</c:v>
                </c:pt>
                <c:pt idx="12579">
                  <c:v>209.65</c:v>
                </c:pt>
                <c:pt idx="12580">
                  <c:v>209.6666666666666</c:v>
                </c:pt>
                <c:pt idx="12581">
                  <c:v>209.68333333333339</c:v>
                </c:pt>
                <c:pt idx="12582">
                  <c:v>209.7</c:v>
                </c:pt>
                <c:pt idx="12583">
                  <c:v>209.71666666666655</c:v>
                </c:pt>
                <c:pt idx="12584">
                  <c:v>209.73333333333338</c:v>
                </c:pt>
                <c:pt idx="12585">
                  <c:v>209.75</c:v>
                </c:pt>
                <c:pt idx="12586">
                  <c:v>209.76666666666662</c:v>
                </c:pt>
                <c:pt idx="12587">
                  <c:v>209.78333333333339</c:v>
                </c:pt>
                <c:pt idx="12588">
                  <c:v>209.8</c:v>
                </c:pt>
                <c:pt idx="12589">
                  <c:v>209.81666666666661</c:v>
                </c:pt>
                <c:pt idx="12590">
                  <c:v>209.8333333333334</c:v>
                </c:pt>
                <c:pt idx="12591">
                  <c:v>209.85000000000005</c:v>
                </c:pt>
                <c:pt idx="12592">
                  <c:v>209.86666666666665</c:v>
                </c:pt>
                <c:pt idx="12593">
                  <c:v>209.88333333333344</c:v>
                </c:pt>
                <c:pt idx="12594">
                  <c:v>209.9</c:v>
                </c:pt>
                <c:pt idx="12595">
                  <c:v>209.9166666666666</c:v>
                </c:pt>
                <c:pt idx="12596">
                  <c:v>209.93333333333339</c:v>
                </c:pt>
                <c:pt idx="12597">
                  <c:v>209.95000000000005</c:v>
                </c:pt>
                <c:pt idx="12598">
                  <c:v>209.96666666666661</c:v>
                </c:pt>
                <c:pt idx="12599">
                  <c:v>209.98333333333343</c:v>
                </c:pt>
                <c:pt idx="12600">
                  <c:v>210</c:v>
                </c:pt>
                <c:pt idx="12601">
                  <c:v>210.01666666666662</c:v>
                </c:pt>
                <c:pt idx="12602">
                  <c:v>210.03333333333339</c:v>
                </c:pt>
                <c:pt idx="12603">
                  <c:v>210.05</c:v>
                </c:pt>
                <c:pt idx="12604">
                  <c:v>210.06666666666661</c:v>
                </c:pt>
                <c:pt idx="12605">
                  <c:v>210.0833333333334</c:v>
                </c:pt>
                <c:pt idx="12606">
                  <c:v>210.1</c:v>
                </c:pt>
                <c:pt idx="12607">
                  <c:v>210.11666666666659</c:v>
                </c:pt>
                <c:pt idx="12608">
                  <c:v>210.13333333333338</c:v>
                </c:pt>
                <c:pt idx="12609">
                  <c:v>210.15</c:v>
                </c:pt>
                <c:pt idx="12610">
                  <c:v>210.1666666666666</c:v>
                </c:pt>
                <c:pt idx="12611">
                  <c:v>210.18333333333339</c:v>
                </c:pt>
                <c:pt idx="12612">
                  <c:v>210.2</c:v>
                </c:pt>
                <c:pt idx="12613">
                  <c:v>210.21666666666655</c:v>
                </c:pt>
                <c:pt idx="12614">
                  <c:v>210.23333333333338</c:v>
                </c:pt>
                <c:pt idx="12615">
                  <c:v>210.25</c:v>
                </c:pt>
                <c:pt idx="12616">
                  <c:v>210.26666666666662</c:v>
                </c:pt>
                <c:pt idx="12617">
                  <c:v>210.28333333333339</c:v>
                </c:pt>
                <c:pt idx="12618">
                  <c:v>210.3</c:v>
                </c:pt>
                <c:pt idx="12619">
                  <c:v>210.31666666666661</c:v>
                </c:pt>
                <c:pt idx="12620">
                  <c:v>210.3333333333334</c:v>
                </c:pt>
                <c:pt idx="12621">
                  <c:v>210.35000000000005</c:v>
                </c:pt>
                <c:pt idx="12622">
                  <c:v>210.36666666666665</c:v>
                </c:pt>
                <c:pt idx="12623">
                  <c:v>210.38333333333344</c:v>
                </c:pt>
                <c:pt idx="12624">
                  <c:v>210.4</c:v>
                </c:pt>
                <c:pt idx="12625">
                  <c:v>210.4166666666666</c:v>
                </c:pt>
                <c:pt idx="12626">
                  <c:v>210.43333333333339</c:v>
                </c:pt>
                <c:pt idx="12627">
                  <c:v>210.45000000000005</c:v>
                </c:pt>
                <c:pt idx="12628">
                  <c:v>210.46666666666661</c:v>
                </c:pt>
                <c:pt idx="12629">
                  <c:v>210.48333333333343</c:v>
                </c:pt>
                <c:pt idx="12630">
                  <c:v>210.5</c:v>
                </c:pt>
                <c:pt idx="12631">
                  <c:v>210.51666666666662</c:v>
                </c:pt>
                <c:pt idx="12632">
                  <c:v>210.53333333333339</c:v>
                </c:pt>
                <c:pt idx="12633">
                  <c:v>210.55</c:v>
                </c:pt>
                <c:pt idx="12634">
                  <c:v>210.56666666666661</c:v>
                </c:pt>
                <c:pt idx="12635">
                  <c:v>210.5833333333334</c:v>
                </c:pt>
                <c:pt idx="12636">
                  <c:v>210.6</c:v>
                </c:pt>
                <c:pt idx="12637">
                  <c:v>210.61666666666659</c:v>
                </c:pt>
                <c:pt idx="12638">
                  <c:v>210.63333333333338</c:v>
                </c:pt>
                <c:pt idx="12639">
                  <c:v>210.65</c:v>
                </c:pt>
                <c:pt idx="12640">
                  <c:v>210.6666666666666</c:v>
                </c:pt>
                <c:pt idx="12641">
                  <c:v>210.68333333333339</c:v>
                </c:pt>
                <c:pt idx="12642">
                  <c:v>210.7</c:v>
                </c:pt>
                <c:pt idx="12643">
                  <c:v>210.71666666666655</c:v>
                </c:pt>
                <c:pt idx="12644">
                  <c:v>210.73333333333338</c:v>
                </c:pt>
                <c:pt idx="12645">
                  <c:v>210.75</c:v>
                </c:pt>
                <c:pt idx="12646">
                  <c:v>210.76666666666662</c:v>
                </c:pt>
                <c:pt idx="12647">
                  <c:v>210.78333333333339</c:v>
                </c:pt>
                <c:pt idx="12648">
                  <c:v>210.8</c:v>
                </c:pt>
                <c:pt idx="12649">
                  <c:v>210.81666666666661</c:v>
                </c:pt>
                <c:pt idx="12650">
                  <c:v>210.8333333333334</c:v>
                </c:pt>
                <c:pt idx="12651">
                  <c:v>210.85000000000005</c:v>
                </c:pt>
                <c:pt idx="12652">
                  <c:v>210.86666666666665</c:v>
                </c:pt>
                <c:pt idx="12653">
                  <c:v>210.88333333333344</c:v>
                </c:pt>
                <c:pt idx="12654">
                  <c:v>210.9</c:v>
                </c:pt>
                <c:pt idx="12655">
                  <c:v>210.9166666666666</c:v>
                </c:pt>
                <c:pt idx="12656">
                  <c:v>210.93333333333339</c:v>
                </c:pt>
                <c:pt idx="12657">
                  <c:v>210.95000000000005</c:v>
                </c:pt>
                <c:pt idx="12658">
                  <c:v>210.96666666666661</c:v>
                </c:pt>
                <c:pt idx="12659">
                  <c:v>210.98333333333343</c:v>
                </c:pt>
                <c:pt idx="12660">
                  <c:v>211</c:v>
                </c:pt>
                <c:pt idx="12661">
                  <c:v>211.01666666666662</c:v>
                </c:pt>
                <c:pt idx="12662">
                  <c:v>211.03333333333339</c:v>
                </c:pt>
                <c:pt idx="12663">
                  <c:v>211.05</c:v>
                </c:pt>
                <c:pt idx="12664">
                  <c:v>211.06666666666661</c:v>
                </c:pt>
                <c:pt idx="12665">
                  <c:v>211.0833333333334</c:v>
                </c:pt>
                <c:pt idx="12666">
                  <c:v>211.1</c:v>
                </c:pt>
                <c:pt idx="12667">
                  <c:v>211.11666666666659</c:v>
                </c:pt>
                <c:pt idx="12668">
                  <c:v>211.13333333333338</c:v>
                </c:pt>
                <c:pt idx="12669">
                  <c:v>211.15</c:v>
                </c:pt>
                <c:pt idx="12670">
                  <c:v>211.1666666666666</c:v>
                </c:pt>
                <c:pt idx="12671">
                  <c:v>211.18333333333339</c:v>
                </c:pt>
                <c:pt idx="12672">
                  <c:v>211.2</c:v>
                </c:pt>
                <c:pt idx="12673">
                  <c:v>211.21666666666655</c:v>
                </c:pt>
                <c:pt idx="12674">
                  <c:v>211.23333333333338</c:v>
                </c:pt>
                <c:pt idx="12675">
                  <c:v>211.25</c:v>
                </c:pt>
                <c:pt idx="12676">
                  <c:v>211.26666666666662</c:v>
                </c:pt>
                <c:pt idx="12677">
                  <c:v>211.28333333333339</c:v>
                </c:pt>
                <c:pt idx="12678">
                  <c:v>211.3</c:v>
                </c:pt>
                <c:pt idx="12679">
                  <c:v>211.31666666666661</c:v>
                </c:pt>
                <c:pt idx="12680">
                  <c:v>211.3333333333334</c:v>
                </c:pt>
                <c:pt idx="12681">
                  <c:v>211.35000000000005</c:v>
                </c:pt>
                <c:pt idx="12682">
                  <c:v>211.36666666666665</c:v>
                </c:pt>
                <c:pt idx="12683">
                  <c:v>211.38333333333344</c:v>
                </c:pt>
                <c:pt idx="12684">
                  <c:v>211.4</c:v>
                </c:pt>
                <c:pt idx="12685">
                  <c:v>211.4166666666666</c:v>
                </c:pt>
                <c:pt idx="12686">
                  <c:v>211.43333333333339</c:v>
                </c:pt>
                <c:pt idx="12687">
                  <c:v>211.45000000000005</c:v>
                </c:pt>
                <c:pt idx="12688">
                  <c:v>211.46666666666661</c:v>
                </c:pt>
                <c:pt idx="12689">
                  <c:v>211.48333333333343</c:v>
                </c:pt>
                <c:pt idx="12690">
                  <c:v>211.5</c:v>
                </c:pt>
                <c:pt idx="12691">
                  <c:v>211.51666666666662</c:v>
                </c:pt>
                <c:pt idx="12692">
                  <c:v>211.53333333333339</c:v>
                </c:pt>
                <c:pt idx="12693">
                  <c:v>211.55</c:v>
                </c:pt>
                <c:pt idx="12694">
                  <c:v>211.56666666666661</c:v>
                </c:pt>
                <c:pt idx="12695">
                  <c:v>211.5833333333334</c:v>
                </c:pt>
                <c:pt idx="12696">
                  <c:v>211.6</c:v>
                </c:pt>
                <c:pt idx="12697">
                  <c:v>211.61666666666659</c:v>
                </c:pt>
                <c:pt idx="12698">
                  <c:v>211.63333333333338</c:v>
                </c:pt>
                <c:pt idx="12699">
                  <c:v>211.65</c:v>
                </c:pt>
                <c:pt idx="12700">
                  <c:v>211.6666666666666</c:v>
                </c:pt>
                <c:pt idx="12701">
                  <c:v>211.68333333333339</c:v>
                </c:pt>
                <c:pt idx="12702">
                  <c:v>211.7</c:v>
                </c:pt>
                <c:pt idx="12703">
                  <c:v>211.71666666666655</c:v>
                </c:pt>
                <c:pt idx="12704">
                  <c:v>211.73333333333338</c:v>
                </c:pt>
                <c:pt idx="12705">
                  <c:v>211.75</c:v>
                </c:pt>
                <c:pt idx="12706">
                  <c:v>211.76666666666662</c:v>
                </c:pt>
                <c:pt idx="12707">
                  <c:v>211.78333333333339</c:v>
                </c:pt>
                <c:pt idx="12708">
                  <c:v>211.8</c:v>
                </c:pt>
                <c:pt idx="12709">
                  <c:v>211.81666666666661</c:v>
                </c:pt>
                <c:pt idx="12710">
                  <c:v>211.8333333333334</c:v>
                </c:pt>
                <c:pt idx="12711">
                  <c:v>211.85000000000005</c:v>
                </c:pt>
                <c:pt idx="12712">
                  <c:v>211.86666666666665</c:v>
                </c:pt>
                <c:pt idx="12713">
                  <c:v>211.88333333333344</c:v>
                </c:pt>
                <c:pt idx="12714">
                  <c:v>211.9</c:v>
                </c:pt>
                <c:pt idx="12715">
                  <c:v>211.9166666666666</c:v>
                </c:pt>
                <c:pt idx="12716">
                  <c:v>211.93333333333339</c:v>
                </c:pt>
                <c:pt idx="12717">
                  <c:v>211.95000000000005</c:v>
                </c:pt>
                <c:pt idx="12718">
                  <c:v>211.96666666666661</c:v>
                </c:pt>
                <c:pt idx="12719">
                  <c:v>211.98333333333343</c:v>
                </c:pt>
                <c:pt idx="12720">
                  <c:v>212</c:v>
                </c:pt>
                <c:pt idx="12721">
                  <c:v>212.01666666666662</c:v>
                </c:pt>
                <c:pt idx="12722">
                  <c:v>212.03333333333339</c:v>
                </c:pt>
                <c:pt idx="12723">
                  <c:v>212.05</c:v>
                </c:pt>
                <c:pt idx="12724">
                  <c:v>212.06666666666661</c:v>
                </c:pt>
                <c:pt idx="12725">
                  <c:v>212.0833333333334</c:v>
                </c:pt>
                <c:pt idx="12726">
                  <c:v>212.1</c:v>
                </c:pt>
                <c:pt idx="12727">
                  <c:v>212.11666666666659</c:v>
                </c:pt>
                <c:pt idx="12728">
                  <c:v>212.13333333333338</c:v>
                </c:pt>
                <c:pt idx="12729">
                  <c:v>212.15</c:v>
                </c:pt>
                <c:pt idx="12730">
                  <c:v>212.1666666666666</c:v>
                </c:pt>
                <c:pt idx="12731">
                  <c:v>212.18333333333339</c:v>
                </c:pt>
                <c:pt idx="12732">
                  <c:v>212.2</c:v>
                </c:pt>
                <c:pt idx="12733">
                  <c:v>212.21666666666655</c:v>
                </c:pt>
                <c:pt idx="12734">
                  <c:v>212.23333333333338</c:v>
                </c:pt>
                <c:pt idx="12735">
                  <c:v>212.25</c:v>
                </c:pt>
                <c:pt idx="12736">
                  <c:v>212.26666666666662</c:v>
                </c:pt>
                <c:pt idx="12737">
                  <c:v>212.28333333333339</c:v>
                </c:pt>
                <c:pt idx="12738">
                  <c:v>212.3</c:v>
                </c:pt>
                <c:pt idx="12739">
                  <c:v>212.31666666666661</c:v>
                </c:pt>
                <c:pt idx="12740">
                  <c:v>212.3333333333334</c:v>
                </c:pt>
                <c:pt idx="12741">
                  <c:v>212.35000000000005</c:v>
                </c:pt>
                <c:pt idx="12742">
                  <c:v>212.36666666666665</c:v>
                </c:pt>
                <c:pt idx="12743">
                  <c:v>212.38333333333344</c:v>
                </c:pt>
                <c:pt idx="12744">
                  <c:v>212.4</c:v>
                </c:pt>
                <c:pt idx="12745">
                  <c:v>212.4166666666666</c:v>
                </c:pt>
                <c:pt idx="12746">
                  <c:v>212.43333333333339</c:v>
                </c:pt>
                <c:pt idx="12747">
                  <c:v>212.45000000000005</c:v>
                </c:pt>
                <c:pt idx="12748">
                  <c:v>212.46666666666661</c:v>
                </c:pt>
                <c:pt idx="12749">
                  <c:v>212.48333333333343</c:v>
                </c:pt>
                <c:pt idx="12750">
                  <c:v>212.5</c:v>
                </c:pt>
                <c:pt idx="12751">
                  <c:v>212.51666666666662</c:v>
                </c:pt>
                <c:pt idx="12752">
                  <c:v>212.53333333333339</c:v>
                </c:pt>
                <c:pt idx="12753">
                  <c:v>212.55</c:v>
                </c:pt>
                <c:pt idx="12754">
                  <c:v>212.56666666666661</c:v>
                </c:pt>
                <c:pt idx="12755">
                  <c:v>212.5833333333334</c:v>
                </c:pt>
                <c:pt idx="12756">
                  <c:v>212.6</c:v>
                </c:pt>
                <c:pt idx="12757">
                  <c:v>212.61666666666659</c:v>
                </c:pt>
                <c:pt idx="12758">
                  <c:v>212.63333333333338</c:v>
                </c:pt>
                <c:pt idx="12759">
                  <c:v>212.65</c:v>
                </c:pt>
                <c:pt idx="12760">
                  <c:v>212.6666666666666</c:v>
                </c:pt>
                <c:pt idx="12761">
                  <c:v>212.68333333333339</c:v>
                </c:pt>
                <c:pt idx="12762">
                  <c:v>212.7</c:v>
                </c:pt>
                <c:pt idx="12763">
                  <c:v>212.71666666666655</c:v>
                </c:pt>
                <c:pt idx="12764">
                  <c:v>212.73333333333338</c:v>
                </c:pt>
                <c:pt idx="12765">
                  <c:v>212.75</c:v>
                </c:pt>
                <c:pt idx="12766">
                  <c:v>212.76666666666662</c:v>
                </c:pt>
                <c:pt idx="12767">
                  <c:v>212.78333333333339</c:v>
                </c:pt>
                <c:pt idx="12768">
                  <c:v>212.8</c:v>
                </c:pt>
                <c:pt idx="12769">
                  <c:v>212.81666666666661</c:v>
                </c:pt>
                <c:pt idx="12770">
                  <c:v>212.8333333333334</c:v>
                </c:pt>
                <c:pt idx="12771">
                  <c:v>212.85000000000005</c:v>
                </c:pt>
                <c:pt idx="12772">
                  <c:v>212.86666666666665</c:v>
                </c:pt>
                <c:pt idx="12773">
                  <c:v>212.88333333333344</c:v>
                </c:pt>
                <c:pt idx="12774">
                  <c:v>212.9</c:v>
                </c:pt>
                <c:pt idx="12775">
                  <c:v>212.9166666666666</c:v>
                </c:pt>
                <c:pt idx="12776">
                  <c:v>212.93333333333339</c:v>
                </c:pt>
                <c:pt idx="12777">
                  <c:v>212.95000000000005</c:v>
                </c:pt>
                <c:pt idx="12778">
                  <c:v>212.96666666666661</c:v>
                </c:pt>
                <c:pt idx="12779">
                  <c:v>212.98333333333343</c:v>
                </c:pt>
                <c:pt idx="12780">
                  <c:v>213</c:v>
                </c:pt>
                <c:pt idx="12781">
                  <c:v>213.01666666666662</c:v>
                </c:pt>
                <c:pt idx="12782">
                  <c:v>213.03333333333339</c:v>
                </c:pt>
                <c:pt idx="12783">
                  <c:v>213.05</c:v>
                </c:pt>
                <c:pt idx="12784">
                  <c:v>213.06666666666661</c:v>
                </c:pt>
                <c:pt idx="12785">
                  <c:v>213.0833333333334</c:v>
                </c:pt>
                <c:pt idx="12786">
                  <c:v>213.1</c:v>
                </c:pt>
                <c:pt idx="12787">
                  <c:v>213.11666666666659</c:v>
                </c:pt>
                <c:pt idx="12788">
                  <c:v>213.13333333333338</c:v>
                </c:pt>
                <c:pt idx="12789">
                  <c:v>213.15</c:v>
                </c:pt>
                <c:pt idx="12790">
                  <c:v>213.1666666666666</c:v>
                </c:pt>
                <c:pt idx="12791">
                  <c:v>213.18333333333339</c:v>
                </c:pt>
                <c:pt idx="12792">
                  <c:v>213.2</c:v>
                </c:pt>
                <c:pt idx="12793">
                  <c:v>213.21666666666655</c:v>
                </c:pt>
                <c:pt idx="12794">
                  <c:v>213.23333333333338</c:v>
                </c:pt>
                <c:pt idx="12795">
                  <c:v>213.25</c:v>
                </c:pt>
                <c:pt idx="12796">
                  <c:v>213.26666666666662</c:v>
                </c:pt>
                <c:pt idx="12797">
                  <c:v>213.28333333333339</c:v>
                </c:pt>
                <c:pt idx="12798">
                  <c:v>213.3</c:v>
                </c:pt>
                <c:pt idx="12799">
                  <c:v>213.31666666666661</c:v>
                </c:pt>
                <c:pt idx="12800">
                  <c:v>213.3333333333334</c:v>
                </c:pt>
                <c:pt idx="12801">
                  <c:v>213.35000000000005</c:v>
                </c:pt>
                <c:pt idx="12802">
                  <c:v>213.36666666666665</c:v>
                </c:pt>
                <c:pt idx="12803">
                  <c:v>213.38333333333344</c:v>
                </c:pt>
                <c:pt idx="12804">
                  <c:v>213.4</c:v>
                </c:pt>
                <c:pt idx="12805">
                  <c:v>213.4166666666666</c:v>
                </c:pt>
                <c:pt idx="12806">
                  <c:v>213.43333333333339</c:v>
                </c:pt>
                <c:pt idx="12807">
                  <c:v>213.45000000000005</c:v>
                </c:pt>
                <c:pt idx="12808">
                  <c:v>213.46666666666661</c:v>
                </c:pt>
                <c:pt idx="12809">
                  <c:v>213.48333333333343</c:v>
                </c:pt>
                <c:pt idx="12810">
                  <c:v>213.5</c:v>
                </c:pt>
                <c:pt idx="12811">
                  <c:v>213.51666666666662</c:v>
                </c:pt>
                <c:pt idx="12812">
                  <c:v>213.53333333333339</c:v>
                </c:pt>
                <c:pt idx="12813">
                  <c:v>213.55</c:v>
                </c:pt>
                <c:pt idx="12814">
                  <c:v>213.56666666666661</c:v>
                </c:pt>
                <c:pt idx="12815">
                  <c:v>213.5833333333334</c:v>
                </c:pt>
                <c:pt idx="12816">
                  <c:v>213.6</c:v>
                </c:pt>
                <c:pt idx="12817">
                  <c:v>213.61666666666659</c:v>
                </c:pt>
                <c:pt idx="12818">
                  <c:v>213.63333333333338</c:v>
                </c:pt>
                <c:pt idx="12819">
                  <c:v>213.65</c:v>
                </c:pt>
                <c:pt idx="12820">
                  <c:v>213.6666666666666</c:v>
                </c:pt>
                <c:pt idx="12821">
                  <c:v>213.68333333333339</c:v>
                </c:pt>
                <c:pt idx="12822">
                  <c:v>213.7</c:v>
                </c:pt>
                <c:pt idx="12823">
                  <c:v>213.71666666666655</c:v>
                </c:pt>
                <c:pt idx="12824">
                  <c:v>213.73333333333338</c:v>
                </c:pt>
                <c:pt idx="12825">
                  <c:v>213.75</c:v>
                </c:pt>
                <c:pt idx="12826">
                  <c:v>213.76666666666662</c:v>
                </c:pt>
                <c:pt idx="12827">
                  <c:v>213.78333333333339</c:v>
                </c:pt>
                <c:pt idx="12828">
                  <c:v>213.8</c:v>
                </c:pt>
                <c:pt idx="12829">
                  <c:v>213.81666666666661</c:v>
                </c:pt>
                <c:pt idx="12830">
                  <c:v>213.8333333333334</c:v>
                </c:pt>
                <c:pt idx="12831">
                  <c:v>213.85000000000005</c:v>
                </c:pt>
                <c:pt idx="12832">
                  <c:v>213.86666666666665</c:v>
                </c:pt>
                <c:pt idx="12833">
                  <c:v>213.88333333333344</c:v>
                </c:pt>
                <c:pt idx="12834">
                  <c:v>213.9</c:v>
                </c:pt>
                <c:pt idx="12835">
                  <c:v>213.9166666666666</c:v>
                </c:pt>
                <c:pt idx="12836">
                  <c:v>213.93333333333339</c:v>
                </c:pt>
                <c:pt idx="12837">
                  <c:v>213.95000000000005</c:v>
                </c:pt>
                <c:pt idx="12838">
                  <c:v>213.96666666666661</c:v>
                </c:pt>
                <c:pt idx="12839">
                  <c:v>213.98333333333343</c:v>
                </c:pt>
                <c:pt idx="12840">
                  <c:v>214</c:v>
                </c:pt>
                <c:pt idx="12841">
                  <c:v>214.01666666666662</c:v>
                </c:pt>
                <c:pt idx="12842">
                  <c:v>214.03333333333339</c:v>
                </c:pt>
                <c:pt idx="12843">
                  <c:v>214.05</c:v>
                </c:pt>
                <c:pt idx="12844">
                  <c:v>214.06666666666661</c:v>
                </c:pt>
                <c:pt idx="12845">
                  <c:v>214.0833333333334</c:v>
                </c:pt>
                <c:pt idx="12846">
                  <c:v>214.1</c:v>
                </c:pt>
                <c:pt idx="12847">
                  <c:v>214.11666666666659</c:v>
                </c:pt>
                <c:pt idx="12848">
                  <c:v>214.13333333333338</c:v>
                </c:pt>
                <c:pt idx="12849">
                  <c:v>214.15</c:v>
                </c:pt>
                <c:pt idx="12850">
                  <c:v>214.1666666666666</c:v>
                </c:pt>
                <c:pt idx="12851">
                  <c:v>214.18333333333339</c:v>
                </c:pt>
                <c:pt idx="12852">
                  <c:v>214.2</c:v>
                </c:pt>
                <c:pt idx="12853">
                  <c:v>214.21666666666655</c:v>
                </c:pt>
                <c:pt idx="12854">
                  <c:v>214.23333333333338</c:v>
                </c:pt>
                <c:pt idx="12855">
                  <c:v>214.25</c:v>
                </c:pt>
                <c:pt idx="12856">
                  <c:v>214.26666666666662</c:v>
                </c:pt>
                <c:pt idx="12857">
                  <c:v>214.28333333333339</c:v>
                </c:pt>
                <c:pt idx="12858">
                  <c:v>214.3</c:v>
                </c:pt>
                <c:pt idx="12859">
                  <c:v>214.31666666666661</c:v>
                </c:pt>
                <c:pt idx="12860">
                  <c:v>214.3333333333334</c:v>
                </c:pt>
                <c:pt idx="12861">
                  <c:v>214.35000000000005</c:v>
                </c:pt>
                <c:pt idx="12862">
                  <c:v>214.36666666666665</c:v>
                </c:pt>
                <c:pt idx="12863">
                  <c:v>214.38333333333344</c:v>
                </c:pt>
                <c:pt idx="12864">
                  <c:v>214.4</c:v>
                </c:pt>
                <c:pt idx="12865">
                  <c:v>214.4166666666666</c:v>
                </c:pt>
                <c:pt idx="12866">
                  <c:v>214.43333333333339</c:v>
                </c:pt>
                <c:pt idx="12867">
                  <c:v>214.45000000000005</c:v>
                </c:pt>
                <c:pt idx="12868">
                  <c:v>214.46666666666661</c:v>
                </c:pt>
                <c:pt idx="12869">
                  <c:v>214.48333333333343</c:v>
                </c:pt>
                <c:pt idx="12870">
                  <c:v>214.5</c:v>
                </c:pt>
                <c:pt idx="12871">
                  <c:v>214.51666666666662</c:v>
                </c:pt>
                <c:pt idx="12872">
                  <c:v>214.53333333333339</c:v>
                </c:pt>
                <c:pt idx="12873">
                  <c:v>214.55</c:v>
                </c:pt>
                <c:pt idx="12874">
                  <c:v>214.56666666666661</c:v>
                </c:pt>
                <c:pt idx="12875">
                  <c:v>214.5833333333334</c:v>
                </c:pt>
                <c:pt idx="12876">
                  <c:v>214.6</c:v>
                </c:pt>
                <c:pt idx="12877">
                  <c:v>214.61666666666659</c:v>
                </c:pt>
                <c:pt idx="12878">
                  <c:v>214.63333333333338</c:v>
                </c:pt>
                <c:pt idx="12879">
                  <c:v>214.65</c:v>
                </c:pt>
                <c:pt idx="12880">
                  <c:v>214.6666666666666</c:v>
                </c:pt>
                <c:pt idx="12881">
                  <c:v>214.68333333333339</c:v>
                </c:pt>
                <c:pt idx="12882">
                  <c:v>214.7</c:v>
                </c:pt>
                <c:pt idx="12883">
                  <c:v>214.71666666666655</c:v>
                </c:pt>
                <c:pt idx="12884">
                  <c:v>214.73333333333338</c:v>
                </c:pt>
                <c:pt idx="12885">
                  <c:v>214.75</c:v>
                </c:pt>
                <c:pt idx="12886">
                  <c:v>214.76666666666662</c:v>
                </c:pt>
                <c:pt idx="12887">
                  <c:v>214.78333333333339</c:v>
                </c:pt>
                <c:pt idx="12888">
                  <c:v>214.8</c:v>
                </c:pt>
                <c:pt idx="12889">
                  <c:v>214.81666666666661</c:v>
                </c:pt>
                <c:pt idx="12890">
                  <c:v>214.8333333333334</c:v>
                </c:pt>
                <c:pt idx="12891">
                  <c:v>214.85000000000005</c:v>
                </c:pt>
                <c:pt idx="12892">
                  <c:v>214.86666666666665</c:v>
                </c:pt>
                <c:pt idx="12893">
                  <c:v>214.88333333333344</c:v>
                </c:pt>
                <c:pt idx="12894">
                  <c:v>214.9</c:v>
                </c:pt>
                <c:pt idx="12895">
                  <c:v>214.9166666666666</c:v>
                </c:pt>
                <c:pt idx="12896">
                  <c:v>214.93333333333339</c:v>
                </c:pt>
                <c:pt idx="12897">
                  <c:v>214.95000000000005</c:v>
                </c:pt>
                <c:pt idx="12898">
                  <c:v>214.96666666666661</c:v>
                </c:pt>
                <c:pt idx="12899">
                  <c:v>214.98333333333343</c:v>
                </c:pt>
                <c:pt idx="12900">
                  <c:v>215</c:v>
                </c:pt>
                <c:pt idx="12901">
                  <c:v>215.01666666666662</c:v>
                </c:pt>
                <c:pt idx="12902">
                  <c:v>215.03333333333339</c:v>
                </c:pt>
                <c:pt idx="12903">
                  <c:v>215.05</c:v>
                </c:pt>
                <c:pt idx="12904">
                  <c:v>215.06666666666661</c:v>
                </c:pt>
                <c:pt idx="12905">
                  <c:v>215.0833333333334</c:v>
                </c:pt>
                <c:pt idx="12906">
                  <c:v>215.1</c:v>
                </c:pt>
                <c:pt idx="12907">
                  <c:v>215.11666666666659</c:v>
                </c:pt>
                <c:pt idx="12908">
                  <c:v>215.13333333333338</c:v>
                </c:pt>
                <c:pt idx="12909">
                  <c:v>215.15</c:v>
                </c:pt>
                <c:pt idx="12910">
                  <c:v>215.1666666666666</c:v>
                </c:pt>
                <c:pt idx="12911">
                  <c:v>215.18333333333339</c:v>
                </c:pt>
                <c:pt idx="12912">
                  <c:v>215.2</c:v>
                </c:pt>
                <c:pt idx="12913">
                  <c:v>215.21666666666655</c:v>
                </c:pt>
                <c:pt idx="12914">
                  <c:v>215.23333333333338</c:v>
                </c:pt>
                <c:pt idx="12915">
                  <c:v>215.25</c:v>
                </c:pt>
                <c:pt idx="12916">
                  <c:v>215.26666666666662</c:v>
                </c:pt>
                <c:pt idx="12917">
                  <c:v>215.28333333333339</c:v>
                </c:pt>
                <c:pt idx="12918">
                  <c:v>215.3</c:v>
                </c:pt>
                <c:pt idx="12919">
                  <c:v>215.31666666666661</c:v>
                </c:pt>
                <c:pt idx="12920">
                  <c:v>215.3333333333334</c:v>
                </c:pt>
                <c:pt idx="12921">
                  <c:v>215.35000000000005</c:v>
                </c:pt>
                <c:pt idx="12922">
                  <c:v>215.36666666666665</c:v>
                </c:pt>
                <c:pt idx="12923">
                  <c:v>215.38333333333344</c:v>
                </c:pt>
                <c:pt idx="12924">
                  <c:v>215.4</c:v>
                </c:pt>
                <c:pt idx="12925">
                  <c:v>215.4166666666666</c:v>
                </c:pt>
                <c:pt idx="12926">
                  <c:v>215.43333333333339</c:v>
                </c:pt>
                <c:pt idx="12927">
                  <c:v>215.45000000000005</c:v>
                </c:pt>
                <c:pt idx="12928">
                  <c:v>215.46666666666661</c:v>
                </c:pt>
                <c:pt idx="12929">
                  <c:v>215.48333333333343</c:v>
                </c:pt>
                <c:pt idx="12930">
                  <c:v>215.5</c:v>
                </c:pt>
                <c:pt idx="12931">
                  <c:v>215.51666666666662</c:v>
                </c:pt>
                <c:pt idx="12932">
                  <c:v>215.53333333333339</c:v>
                </c:pt>
                <c:pt idx="12933">
                  <c:v>215.55</c:v>
                </c:pt>
                <c:pt idx="12934">
                  <c:v>215.56666666666661</c:v>
                </c:pt>
                <c:pt idx="12935">
                  <c:v>215.5833333333334</c:v>
                </c:pt>
                <c:pt idx="12936">
                  <c:v>215.6</c:v>
                </c:pt>
                <c:pt idx="12937">
                  <c:v>215.61666666666659</c:v>
                </c:pt>
                <c:pt idx="12938">
                  <c:v>215.63333333333338</c:v>
                </c:pt>
                <c:pt idx="12939">
                  <c:v>215.65</c:v>
                </c:pt>
                <c:pt idx="12940">
                  <c:v>215.6666666666666</c:v>
                </c:pt>
                <c:pt idx="12941">
                  <c:v>215.68333333333339</c:v>
                </c:pt>
                <c:pt idx="12942">
                  <c:v>215.7</c:v>
                </c:pt>
                <c:pt idx="12943">
                  <c:v>215.71666666666655</c:v>
                </c:pt>
                <c:pt idx="12944">
                  <c:v>215.73333333333338</c:v>
                </c:pt>
                <c:pt idx="12945">
                  <c:v>215.75</c:v>
                </c:pt>
                <c:pt idx="12946">
                  <c:v>215.76666666666662</c:v>
                </c:pt>
                <c:pt idx="12947">
                  <c:v>215.78333333333339</c:v>
                </c:pt>
                <c:pt idx="12948">
                  <c:v>215.8</c:v>
                </c:pt>
                <c:pt idx="12949">
                  <c:v>215.81666666666661</c:v>
                </c:pt>
                <c:pt idx="12950">
                  <c:v>215.8333333333334</c:v>
                </c:pt>
                <c:pt idx="12951">
                  <c:v>215.85000000000005</c:v>
                </c:pt>
                <c:pt idx="12952">
                  <c:v>215.86666666666665</c:v>
                </c:pt>
                <c:pt idx="12953">
                  <c:v>215.88333333333344</c:v>
                </c:pt>
                <c:pt idx="12954">
                  <c:v>215.9</c:v>
                </c:pt>
                <c:pt idx="12955">
                  <c:v>215.9166666666666</c:v>
                </c:pt>
                <c:pt idx="12956">
                  <c:v>215.93333333333339</c:v>
                </c:pt>
                <c:pt idx="12957">
                  <c:v>215.95000000000005</c:v>
                </c:pt>
                <c:pt idx="12958">
                  <c:v>215.96666666666661</c:v>
                </c:pt>
                <c:pt idx="12959">
                  <c:v>215.98333333333343</c:v>
                </c:pt>
                <c:pt idx="12960">
                  <c:v>216</c:v>
                </c:pt>
                <c:pt idx="12961">
                  <c:v>216.01666666666662</c:v>
                </c:pt>
                <c:pt idx="12962">
                  <c:v>216.03333333333339</c:v>
                </c:pt>
                <c:pt idx="12963">
                  <c:v>216.05</c:v>
                </c:pt>
                <c:pt idx="12964">
                  <c:v>216.06666666666661</c:v>
                </c:pt>
                <c:pt idx="12965">
                  <c:v>216.0833333333334</c:v>
                </c:pt>
                <c:pt idx="12966">
                  <c:v>216.1</c:v>
                </c:pt>
                <c:pt idx="12967">
                  <c:v>216.11666666666659</c:v>
                </c:pt>
                <c:pt idx="12968">
                  <c:v>216.13333333333338</c:v>
                </c:pt>
                <c:pt idx="12969">
                  <c:v>216.15</c:v>
                </c:pt>
                <c:pt idx="12970">
                  <c:v>216.1666666666666</c:v>
                </c:pt>
                <c:pt idx="12971">
                  <c:v>216.18333333333339</c:v>
                </c:pt>
                <c:pt idx="12972">
                  <c:v>216.2</c:v>
                </c:pt>
                <c:pt idx="12973">
                  <c:v>216.21666666666655</c:v>
                </c:pt>
                <c:pt idx="12974">
                  <c:v>216.23333333333338</c:v>
                </c:pt>
                <c:pt idx="12975">
                  <c:v>216.25</c:v>
                </c:pt>
                <c:pt idx="12976">
                  <c:v>216.26666666666662</c:v>
                </c:pt>
                <c:pt idx="12977">
                  <c:v>216.28333333333339</c:v>
                </c:pt>
                <c:pt idx="12978">
                  <c:v>216.3</c:v>
                </c:pt>
                <c:pt idx="12979">
                  <c:v>216.31666666666661</c:v>
                </c:pt>
                <c:pt idx="12980">
                  <c:v>216.3333333333334</c:v>
                </c:pt>
                <c:pt idx="12981">
                  <c:v>216.35000000000005</c:v>
                </c:pt>
                <c:pt idx="12982">
                  <c:v>216.36666666666665</c:v>
                </c:pt>
                <c:pt idx="12983">
                  <c:v>216.38333333333344</c:v>
                </c:pt>
                <c:pt idx="12984">
                  <c:v>216.4</c:v>
                </c:pt>
                <c:pt idx="12985">
                  <c:v>216.4166666666666</c:v>
                </c:pt>
                <c:pt idx="12986">
                  <c:v>216.43333333333339</c:v>
                </c:pt>
                <c:pt idx="12987">
                  <c:v>216.45000000000005</c:v>
                </c:pt>
                <c:pt idx="12988">
                  <c:v>216.46666666666661</c:v>
                </c:pt>
                <c:pt idx="12989">
                  <c:v>216.48333333333343</c:v>
                </c:pt>
                <c:pt idx="12990">
                  <c:v>216.5</c:v>
                </c:pt>
                <c:pt idx="12991">
                  <c:v>216.51666666666662</c:v>
                </c:pt>
                <c:pt idx="12992">
                  <c:v>216.53333333333339</c:v>
                </c:pt>
                <c:pt idx="12993">
                  <c:v>216.55</c:v>
                </c:pt>
                <c:pt idx="12994">
                  <c:v>216.56666666666661</c:v>
                </c:pt>
                <c:pt idx="12995">
                  <c:v>216.5833333333334</c:v>
                </c:pt>
                <c:pt idx="12996">
                  <c:v>216.6</c:v>
                </c:pt>
                <c:pt idx="12997">
                  <c:v>216.61666666666659</c:v>
                </c:pt>
                <c:pt idx="12998">
                  <c:v>216.63333333333338</c:v>
                </c:pt>
                <c:pt idx="12999">
                  <c:v>216.65</c:v>
                </c:pt>
                <c:pt idx="13000">
                  <c:v>216.6666666666666</c:v>
                </c:pt>
                <c:pt idx="13001">
                  <c:v>216.68333333333339</c:v>
                </c:pt>
                <c:pt idx="13002">
                  <c:v>216.7</c:v>
                </c:pt>
                <c:pt idx="13003">
                  <c:v>216.71666666666655</c:v>
                </c:pt>
                <c:pt idx="13004">
                  <c:v>216.73333333333338</c:v>
                </c:pt>
                <c:pt idx="13005">
                  <c:v>216.75</c:v>
                </c:pt>
                <c:pt idx="13006">
                  <c:v>216.76666666666662</c:v>
                </c:pt>
                <c:pt idx="13007">
                  <c:v>216.78333333333339</c:v>
                </c:pt>
                <c:pt idx="13008">
                  <c:v>216.8</c:v>
                </c:pt>
                <c:pt idx="13009">
                  <c:v>216.81666666666661</c:v>
                </c:pt>
                <c:pt idx="13010">
                  <c:v>216.8333333333334</c:v>
                </c:pt>
                <c:pt idx="13011">
                  <c:v>216.85000000000005</c:v>
                </c:pt>
                <c:pt idx="13012">
                  <c:v>216.86666666666665</c:v>
                </c:pt>
                <c:pt idx="13013">
                  <c:v>216.88333333333344</c:v>
                </c:pt>
                <c:pt idx="13014">
                  <c:v>216.9</c:v>
                </c:pt>
                <c:pt idx="13015">
                  <c:v>216.9166666666666</c:v>
                </c:pt>
                <c:pt idx="13016">
                  <c:v>216.93333333333339</c:v>
                </c:pt>
                <c:pt idx="13017">
                  <c:v>216.95000000000005</c:v>
                </c:pt>
                <c:pt idx="13018">
                  <c:v>216.96666666666661</c:v>
                </c:pt>
                <c:pt idx="13019">
                  <c:v>216.98333333333343</c:v>
                </c:pt>
                <c:pt idx="13020">
                  <c:v>217</c:v>
                </c:pt>
                <c:pt idx="13021">
                  <c:v>217.01666666666662</c:v>
                </c:pt>
                <c:pt idx="13022">
                  <c:v>217.03333333333339</c:v>
                </c:pt>
                <c:pt idx="13023">
                  <c:v>217.05</c:v>
                </c:pt>
                <c:pt idx="13024">
                  <c:v>217.06666666666661</c:v>
                </c:pt>
                <c:pt idx="13025">
                  <c:v>217.0833333333334</c:v>
                </c:pt>
                <c:pt idx="13026">
                  <c:v>217.1</c:v>
                </c:pt>
                <c:pt idx="13027">
                  <c:v>217.11666666666659</c:v>
                </c:pt>
                <c:pt idx="13028">
                  <c:v>217.13333333333338</c:v>
                </c:pt>
                <c:pt idx="13029">
                  <c:v>217.15</c:v>
                </c:pt>
                <c:pt idx="13030">
                  <c:v>217.1666666666666</c:v>
                </c:pt>
                <c:pt idx="13031">
                  <c:v>217.18333333333339</c:v>
                </c:pt>
                <c:pt idx="13032">
                  <c:v>217.2</c:v>
                </c:pt>
                <c:pt idx="13033">
                  <c:v>217.21666666666655</c:v>
                </c:pt>
                <c:pt idx="13034">
                  <c:v>217.23333333333338</c:v>
                </c:pt>
                <c:pt idx="13035">
                  <c:v>217.25</c:v>
                </c:pt>
                <c:pt idx="13036">
                  <c:v>217.26666666666662</c:v>
                </c:pt>
                <c:pt idx="13037">
                  <c:v>217.28333333333339</c:v>
                </c:pt>
                <c:pt idx="13038">
                  <c:v>217.3</c:v>
                </c:pt>
                <c:pt idx="13039">
                  <c:v>217.31666666666661</c:v>
                </c:pt>
                <c:pt idx="13040">
                  <c:v>217.3333333333334</c:v>
                </c:pt>
                <c:pt idx="13041">
                  <c:v>217.35000000000005</c:v>
                </c:pt>
                <c:pt idx="13042">
                  <c:v>217.36666666666665</c:v>
                </c:pt>
                <c:pt idx="13043">
                  <c:v>217.38333333333344</c:v>
                </c:pt>
                <c:pt idx="13044">
                  <c:v>217.4</c:v>
                </c:pt>
                <c:pt idx="13045">
                  <c:v>217.4166666666666</c:v>
                </c:pt>
                <c:pt idx="13046">
                  <c:v>217.43333333333339</c:v>
                </c:pt>
                <c:pt idx="13047">
                  <c:v>217.45000000000005</c:v>
                </c:pt>
                <c:pt idx="13048">
                  <c:v>217.46666666666661</c:v>
                </c:pt>
                <c:pt idx="13049">
                  <c:v>217.48333333333343</c:v>
                </c:pt>
                <c:pt idx="13050">
                  <c:v>217.5</c:v>
                </c:pt>
                <c:pt idx="13051">
                  <c:v>217.51666666666662</c:v>
                </c:pt>
                <c:pt idx="13052">
                  <c:v>217.53333333333339</c:v>
                </c:pt>
                <c:pt idx="13053">
                  <c:v>217.55</c:v>
                </c:pt>
                <c:pt idx="13054">
                  <c:v>217.56666666666661</c:v>
                </c:pt>
                <c:pt idx="13055">
                  <c:v>217.5833333333334</c:v>
                </c:pt>
                <c:pt idx="13056">
                  <c:v>217.6</c:v>
                </c:pt>
                <c:pt idx="13057">
                  <c:v>217.61666666666659</c:v>
                </c:pt>
                <c:pt idx="13058">
                  <c:v>217.63333333333338</c:v>
                </c:pt>
                <c:pt idx="13059">
                  <c:v>217.65</c:v>
                </c:pt>
                <c:pt idx="13060">
                  <c:v>217.6666666666666</c:v>
                </c:pt>
                <c:pt idx="13061">
                  <c:v>217.68333333333339</c:v>
                </c:pt>
                <c:pt idx="13062">
                  <c:v>217.7</c:v>
                </c:pt>
                <c:pt idx="13063">
                  <c:v>217.71666666666655</c:v>
                </c:pt>
                <c:pt idx="13064">
                  <c:v>217.73333333333338</c:v>
                </c:pt>
                <c:pt idx="13065">
                  <c:v>217.75</c:v>
                </c:pt>
                <c:pt idx="13066">
                  <c:v>217.76666666666662</c:v>
                </c:pt>
                <c:pt idx="13067">
                  <c:v>217.78333333333339</c:v>
                </c:pt>
                <c:pt idx="13068">
                  <c:v>217.8</c:v>
                </c:pt>
                <c:pt idx="13069">
                  <c:v>217.81666666666661</c:v>
                </c:pt>
                <c:pt idx="13070">
                  <c:v>217.8333333333334</c:v>
                </c:pt>
                <c:pt idx="13071">
                  <c:v>217.85000000000005</c:v>
                </c:pt>
                <c:pt idx="13072">
                  <c:v>217.86666666666665</c:v>
                </c:pt>
                <c:pt idx="13073">
                  <c:v>217.88333333333344</c:v>
                </c:pt>
                <c:pt idx="13074">
                  <c:v>217.9</c:v>
                </c:pt>
                <c:pt idx="13075">
                  <c:v>217.9166666666666</c:v>
                </c:pt>
                <c:pt idx="13076">
                  <c:v>217.93333333333339</c:v>
                </c:pt>
                <c:pt idx="13077">
                  <c:v>217.95000000000005</c:v>
                </c:pt>
                <c:pt idx="13078">
                  <c:v>217.96666666666661</c:v>
                </c:pt>
                <c:pt idx="13079">
                  <c:v>217.98333333333343</c:v>
                </c:pt>
                <c:pt idx="13080">
                  <c:v>218</c:v>
                </c:pt>
                <c:pt idx="13081">
                  <c:v>218.01666666666662</c:v>
                </c:pt>
                <c:pt idx="13082">
                  <c:v>218.03333333333339</c:v>
                </c:pt>
                <c:pt idx="13083">
                  <c:v>218.05</c:v>
                </c:pt>
                <c:pt idx="13084">
                  <c:v>218.06666666666661</c:v>
                </c:pt>
                <c:pt idx="13085">
                  <c:v>218.0833333333334</c:v>
                </c:pt>
                <c:pt idx="13086">
                  <c:v>218.1</c:v>
                </c:pt>
                <c:pt idx="13087">
                  <c:v>218.11666666666659</c:v>
                </c:pt>
                <c:pt idx="13088">
                  <c:v>218.13333333333338</c:v>
                </c:pt>
                <c:pt idx="13089">
                  <c:v>218.15</c:v>
                </c:pt>
                <c:pt idx="13090">
                  <c:v>218.1666666666666</c:v>
                </c:pt>
                <c:pt idx="13091">
                  <c:v>218.18333333333339</c:v>
                </c:pt>
                <c:pt idx="13092">
                  <c:v>218.2</c:v>
                </c:pt>
                <c:pt idx="13093">
                  <c:v>218.21666666666655</c:v>
                </c:pt>
                <c:pt idx="13094">
                  <c:v>218.23333333333338</c:v>
                </c:pt>
                <c:pt idx="13095">
                  <c:v>218.25</c:v>
                </c:pt>
                <c:pt idx="13096">
                  <c:v>218.26666666666662</c:v>
                </c:pt>
                <c:pt idx="13097">
                  <c:v>218.28333333333339</c:v>
                </c:pt>
                <c:pt idx="13098">
                  <c:v>218.3</c:v>
                </c:pt>
                <c:pt idx="13099">
                  <c:v>218.31666666666661</c:v>
                </c:pt>
                <c:pt idx="13100">
                  <c:v>218.3333333333334</c:v>
                </c:pt>
                <c:pt idx="13101">
                  <c:v>218.35000000000005</c:v>
                </c:pt>
                <c:pt idx="13102">
                  <c:v>218.36666666666665</c:v>
                </c:pt>
                <c:pt idx="13103">
                  <c:v>218.38333333333344</c:v>
                </c:pt>
                <c:pt idx="13104">
                  <c:v>218.4</c:v>
                </c:pt>
                <c:pt idx="13105">
                  <c:v>218.4166666666666</c:v>
                </c:pt>
                <c:pt idx="13106">
                  <c:v>218.43333333333339</c:v>
                </c:pt>
                <c:pt idx="13107">
                  <c:v>218.45000000000005</c:v>
                </c:pt>
                <c:pt idx="13108">
                  <c:v>218.46666666666661</c:v>
                </c:pt>
                <c:pt idx="13109">
                  <c:v>218.48333333333343</c:v>
                </c:pt>
                <c:pt idx="13110">
                  <c:v>218.5</c:v>
                </c:pt>
                <c:pt idx="13111">
                  <c:v>218.51666666666662</c:v>
                </c:pt>
                <c:pt idx="13112">
                  <c:v>218.53333333333339</c:v>
                </c:pt>
                <c:pt idx="13113">
                  <c:v>218.55</c:v>
                </c:pt>
                <c:pt idx="13114">
                  <c:v>218.56666666666661</c:v>
                </c:pt>
                <c:pt idx="13115">
                  <c:v>218.5833333333334</c:v>
                </c:pt>
                <c:pt idx="13116">
                  <c:v>218.6</c:v>
                </c:pt>
                <c:pt idx="13117">
                  <c:v>218.61666666666659</c:v>
                </c:pt>
                <c:pt idx="13118">
                  <c:v>218.63333333333338</c:v>
                </c:pt>
                <c:pt idx="13119">
                  <c:v>218.65</c:v>
                </c:pt>
                <c:pt idx="13120">
                  <c:v>218.6666666666666</c:v>
                </c:pt>
                <c:pt idx="13121">
                  <c:v>218.68333333333339</c:v>
                </c:pt>
                <c:pt idx="13122">
                  <c:v>218.7</c:v>
                </c:pt>
                <c:pt idx="13123">
                  <c:v>218.71666666666655</c:v>
                </c:pt>
                <c:pt idx="13124">
                  <c:v>218.73333333333338</c:v>
                </c:pt>
                <c:pt idx="13125">
                  <c:v>218.75</c:v>
                </c:pt>
                <c:pt idx="13126">
                  <c:v>218.76666666666662</c:v>
                </c:pt>
                <c:pt idx="13127">
                  <c:v>218.78333333333339</c:v>
                </c:pt>
                <c:pt idx="13128">
                  <c:v>218.8</c:v>
                </c:pt>
                <c:pt idx="13129">
                  <c:v>218.81666666666661</c:v>
                </c:pt>
                <c:pt idx="13130">
                  <c:v>218.8333333333334</c:v>
                </c:pt>
                <c:pt idx="13131">
                  <c:v>218.85000000000005</c:v>
                </c:pt>
                <c:pt idx="13132">
                  <c:v>218.86666666666665</c:v>
                </c:pt>
                <c:pt idx="13133">
                  <c:v>218.88333333333344</c:v>
                </c:pt>
                <c:pt idx="13134">
                  <c:v>218.9</c:v>
                </c:pt>
                <c:pt idx="13135">
                  <c:v>218.9166666666666</c:v>
                </c:pt>
                <c:pt idx="13136">
                  <c:v>218.93333333333339</c:v>
                </c:pt>
                <c:pt idx="13137">
                  <c:v>218.95000000000005</c:v>
                </c:pt>
                <c:pt idx="13138">
                  <c:v>218.96666666666661</c:v>
                </c:pt>
                <c:pt idx="13139">
                  <c:v>218.98333333333343</c:v>
                </c:pt>
                <c:pt idx="13140">
                  <c:v>219</c:v>
                </c:pt>
                <c:pt idx="13141">
                  <c:v>219.01666666666662</c:v>
                </c:pt>
                <c:pt idx="13142">
                  <c:v>219.03333333333339</c:v>
                </c:pt>
                <c:pt idx="13143">
                  <c:v>219.05</c:v>
                </c:pt>
                <c:pt idx="13144">
                  <c:v>219.06666666666661</c:v>
                </c:pt>
                <c:pt idx="13145">
                  <c:v>219.0833333333334</c:v>
                </c:pt>
                <c:pt idx="13146">
                  <c:v>219.1</c:v>
                </c:pt>
                <c:pt idx="13147">
                  <c:v>219.11666666666659</c:v>
                </c:pt>
                <c:pt idx="13148">
                  <c:v>219.13333333333338</c:v>
                </c:pt>
                <c:pt idx="13149">
                  <c:v>219.15</c:v>
                </c:pt>
                <c:pt idx="13150">
                  <c:v>219.1666666666666</c:v>
                </c:pt>
                <c:pt idx="13151">
                  <c:v>219.18333333333339</c:v>
                </c:pt>
                <c:pt idx="13152">
                  <c:v>219.2</c:v>
                </c:pt>
                <c:pt idx="13153">
                  <c:v>219.21666666666655</c:v>
                </c:pt>
                <c:pt idx="13154">
                  <c:v>219.23333333333338</c:v>
                </c:pt>
                <c:pt idx="13155">
                  <c:v>219.25</c:v>
                </c:pt>
                <c:pt idx="13156">
                  <c:v>219.26666666666662</c:v>
                </c:pt>
                <c:pt idx="13157">
                  <c:v>219.28333333333339</c:v>
                </c:pt>
                <c:pt idx="13158">
                  <c:v>219.3</c:v>
                </c:pt>
                <c:pt idx="13159">
                  <c:v>219.31666666666661</c:v>
                </c:pt>
                <c:pt idx="13160">
                  <c:v>219.3333333333334</c:v>
                </c:pt>
                <c:pt idx="13161">
                  <c:v>219.35000000000005</c:v>
                </c:pt>
                <c:pt idx="13162">
                  <c:v>219.36666666666665</c:v>
                </c:pt>
                <c:pt idx="13163">
                  <c:v>219.38333333333344</c:v>
                </c:pt>
                <c:pt idx="13164">
                  <c:v>219.4</c:v>
                </c:pt>
                <c:pt idx="13165">
                  <c:v>219.4166666666666</c:v>
                </c:pt>
                <c:pt idx="13166">
                  <c:v>219.43333333333339</c:v>
                </c:pt>
                <c:pt idx="13167">
                  <c:v>219.45000000000005</c:v>
                </c:pt>
                <c:pt idx="13168">
                  <c:v>219.46666666666661</c:v>
                </c:pt>
                <c:pt idx="13169">
                  <c:v>219.48333333333343</c:v>
                </c:pt>
                <c:pt idx="13170">
                  <c:v>219.5</c:v>
                </c:pt>
                <c:pt idx="13171">
                  <c:v>219.51666666666662</c:v>
                </c:pt>
                <c:pt idx="13172">
                  <c:v>219.53333333333339</c:v>
                </c:pt>
                <c:pt idx="13173">
                  <c:v>219.55</c:v>
                </c:pt>
                <c:pt idx="13174">
                  <c:v>219.56666666666661</c:v>
                </c:pt>
                <c:pt idx="13175">
                  <c:v>219.5833333333334</c:v>
                </c:pt>
                <c:pt idx="13176">
                  <c:v>219.6</c:v>
                </c:pt>
                <c:pt idx="13177">
                  <c:v>219.61666666666659</c:v>
                </c:pt>
                <c:pt idx="13178">
                  <c:v>219.63333333333338</c:v>
                </c:pt>
                <c:pt idx="13179">
                  <c:v>219.65</c:v>
                </c:pt>
                <c:pt idx="13180">
                  <c:v>219.6666666666666</c:v>
                </c:pt>
                <c:pt idx="13181">
                  <c:v>219.68333333333339</c:v>
                </c:pt>
                <c:pt idx="13182">
                  <c:v>219.7</c:v>
                </c:pt>
                <c:pt idx="13183">
                  <c:v>219.71666666666655</c:v>
                </c:pt>
                <c:pt idx="13184">
                  <c:v>219.73333333333338</c:v>
                </c:pt>
                <c:pt idx="13185">
                  <c:v>219.75</c:v>
                </c:pt>
                <c:pt idx="13186">
                  <c:v>219.76666666666662</c:v>
                </c:pt>
                <c:pt idx="13187">
                  <c:v>219.78333333333339</c:v>
                </c:pt>
                <c:pt idx="13188">
                  <c:v>219.8</c:v>
                </c:pt>
                <c:pt idx="13189">
                  <c:v>219.81666666666661</c:v>
                </c:pt>
                <c:pt idx="13190">
                  <c:v>219.8333333333334</c:v>
                </c:pt>
                <c:pt idx="13191">
                  <c:v>219.85000000000005</c:v>
                </c:pt>
                <c:pt idx="13192">
                  <c:v>219.86666666666665</c:v>
                </c:pt>
                <c:pt idx="13193">
                  <c:v>219.88333333333344</c:v>
                </c:pt>
                <c:pt idx="13194">
                  <c:v>219.9</c:v>
                </c:pt>
                <c:pt idx="13195">
                  <c:v>219.9166666666666</c:v>
                </c:pt>
                <c:pt idx="13196">
                  <c:v>219.93333333333339</c:v>
                </c:pt>
                <c:pt idx="13197">
                  <c:v>219.95000000000005</c:v>
                </c:pt>
                <c:pt idx="13198">
                  <c:v>219.96666666666661</c:v>
                </c:pt>
                <c:pt idx="13199">
                  <c:v>219.98333333333343</c:v>
                </c:pt>
                <c:pt idx="13200">
                  <c:v>220</c:v>
                </c:pt>
                <c:pt idx="13201">
                  <c:v>220.01666666666662</c:v>
                </c:pt>
                <c:pt idx="13202">
                  <c:v>220.03333333333339</c:v>
                </c:pt>
                <c:pt idx="13203">
                  <c:v>220.05</c:v>
                </c:pt>
                <c:pt idx="13204">
                  <c:v>220.06666666666661</c:v>
                </c:pt>
                <c:pt idx="13205">
                  <c:v>220.0833333333334</c:v>
                </c:pt>
                <c:pt idx="13206">
                  <c:v>220.1</c:v>
                </c:pt>
                <c:pt idx="13207">
                  <c:v>220.11666666666659</c:v>
                </c:pt>
                <c:pt idx="13208">
                  <c:v>220.13333333333338</c:v>
                </c:pt>
                <c:pt idx="13209">
                  <c:v>220.15</c:v>
                </c:pt>
                <c:pt idx="13210">
                  <c:v>220.1666666666666</c:v>
                </c:pt>
                <c:pt idx="13211">
                  <c:v>220.18333333333339</c:v>
                </c:pt>
                <c:pt idx="13212">
                  <c:v>220.2</c:v>
                </c:pt>
                <c:pt idx="13213">
                  <c:v>220.21666666666655</c:v>
                </c:pt>
                <c:pt idx="13214">
                  <c:v>220.23333333333338</c:v>
                </c:pt>
                <c:pt idx="13215">
                  <c:v>220.25</c:v>
                </c:pt>
                <c:pt idx="13216">
                  <c:v>220.26666666666662</c:v>
                </c:pt>
                <c:pt idx="13217">
                  <c:v>220.28333333333339</c:v>
                </c:pt>
                <c:pt idx="13218">
                  <c:v>220.3</c:v>
                </c:pt>
                <c:pt idx="13219">
                  <c:v>220.31666666666661</c:v>
                </c:pt>
                <c:pt idx="13220">
                  <c:v>220.3333333333334</c:v>
                </c:pt>
                <c:pt idx="13221">
                  <c:v>220.35000000000005</c:v>
                </c:pt>
                <c:pt idx="13222">
                  <c:v>220.36666666666665</c:v>
                </c:pt>
                <c:pt idx="13223">
                  <c:v>220.38333333333344</c:v>
                </c:pt>
                <c:pt idx="13224">
                  <c:v>220.4</c:v>
                </c:pt>
                <c:pt idx="13225">
                  <c:v>220.4166666666666</c:v>
                </c:pt>
                <c:pt idx="13226">
                  <c:v>220.43333333333339</c:v>
                </c:pt>
                <c:pt idx="13227">
                  <c:v>220.45000000000005</c:v>
                </c:pt>
                <c:pt idx="13228">
                  <c:v>220.46666666666661</c:v>
                </c:pt>
                <c:pt idx="13229">
                  <c:v>220.48333333333343</c:v>
                </c:pt>
                <c:pt idx="13230">
                  <c:v>220.5</c:v>
                </c:pt>
                <c:pt idx="13231">
                  <c:v>220.51666666666662</c:v>
                </c:pt>
                <c:pt idx="13232">
                  <c:v>220.53333333333339</c:v>
                </c:pt>
                <c:pt idx="13233">
                  <c:v>220.55</c:v>
                </c:pt>
                <c:pt idx="13234">
                  <c:v>220.56666666666661</c:v>
                </c:pt>
                <c:pt idx="13235">
                  <c:v>220.5833333333334</c:v>
                </c:pt>
                <c:pt idx="13236">
                  <c:v>220.6</c:v>
                </c:pt>
                <c:pt idx="13237">
                  <c:v>220.61666666666659</c:v>
                </c:pt>
                <c:pt idx="13238">
                  <c:v>220.63333333333338</c:v>
                </c:pt>
                <c:pt idx="13239">
                  <c:v>220.65</c:v>
                </c:pt>
                <c:pt idx="13240">
                  <c:v>220.6666666666666</c:v>
                </c:pt>
                <c:pt idx="13241">
                  <c:v>220.68333333333339</c:v>
                </c:pt>
                <c:pt idx="13242">
                  <c:v>220.7</c:v>
                </c:pt>
                <c:pt idx="13243">
                  <c:v>220.71666666666655</c:v>
                </c:pt>
                <c:pt idx="13244">
                  <c:v>220.73333333333338</c:v>
                </c:pt>
                <c:pt idx="13245">
                  <c:v>220.75</c:v>
                </c:pt>
                <c:pt idx="13246">
                  <c:v>220.76666666666662</c:v>
                </c:pt>
                <c:pt idx="13247">
                  <c:v>220.78333333333339</c:v>
                </c:pt>
                <c:pt idx="13248">
                  <c:v>220.8</c:v>
                </c:pt>
                <c:pt idx="13249">
                  <c:v>220.81666666666661</c:v>
                </c:pt>
                <c:pt idx="13250">
                  <c:v>220.8333333333334</c:v>
                </c:pt>
                <c:pt idx="13251">
                  <c:v>220.85000000000005</c:v>
                </c:pt>
                <c:pt idx="13252">
                  <c:v>220.86666666666665</c:v>
                </c:pt>
                <c:pt idx="13253">
                  <c:v>220.88333333333344</c:v>
                </c:pt>
                <c:pt idx="13254">
                  <c:v>220.9</c:v>
                </c:pt>
                <c:pt idx="13255">
                  <c:v>220.9166666666666</c:v>
                </c:pt>
                <c:pt idx="13256">
                  <c:v>220.93333333333339</c:v>
                </c:pt>
                <c:pt idx="13257">
                  <c:v>220.95000000000005</c:v>
                </c:pt>
                <c:pt idx="13258">
                  <c:v>220.96666666666661</c:v>
                </c:pt>
                <c:pt idx="13259">
                  <c:v>220.98333333333343</c:v>
                </c:pt>
                <c:pt idx="13260">
                  <c:v>221</c:v>
                </c:pt>
                <c:pt idx="13261">
                  <c:v>221.01666666666662</c:v>
                </c:pt>
                <c:pt idx="13262">
                  <c:v>221.03333333333339</c:v>
                </c:pt>
                <c:pt idx="13263">
                  <c:v>221.05</c:v>
                </c:pt>
                <c:pt idx="13264">
                  <c:v>221.06666666666661</c:v>
                </c:pt>
                <c:pt idx="13265">
                  <c:v>221.0833333333334</c:v>
                </c:pt>
                <c:pt idx="13266">
                  <c:v>221.1</c:v>
                </c:pt>
                <c:pt idx="13267">
                  <c:v>221.11666666666659</c:v>
                </c:pt>
                <c:pt idx="13268">
                  <c:v>221.13333333333338</c:v>
                </c:pt>
                <c:pt idx="13269">
                  <c:v>221.15</c:v>
                </c:pt>
                <c:pt idx="13270">
                  <c:v>221.1666666666666</c:v>
                </c:pt>
                <c:pt idx="13271">
                  <c:v>221.18333333333339</c:v>
                </c:pt>
                <c:pt idx="13272">
                  <c:v>221.2</c:v>
                </c:pt>
                <c:pt idx="13273">
                  <c:v>221.21666666666655</c:v>
                </c:pt>
                <c:pt idx="13274">
                  <c:v>221.23333333333338</c:v>
                </c:pt>
                <c:pt idx="13275">
                  <c:v>221.25</c:v>
                </c:pt>
                <c:pt idx="13276">
                  <c:v>221.26666666666662</c:v>
                </c:pt>
                <c:pt idx="13277">
                  <c:v>221.28333333333339</c:v>
                </c:pt>
                <c:pt idx="13278">
                  <c:v>221.3</c:v>
                </c:pt>
                <c:pt idx="13279">
                  <c:v>221.31666666666661</c:v>
                </c:pt>
                <c:pt idx="13280">
                  <c:v>221.3333333333334</c:v>
                </c:pt>
                <c:pt idx="13281">
                  <c:v>221.35000000000005</c:v>
                </c:pt>
                <c:pt idx="13282">
                  <c:v>221.36666666666665</c:v>
                </c:pt>
                <c:pt idx="13283">
                  <c:v>221.38333333333344</c:v>
                </c:pt>
                <c:pt idx="13284">
                  <c:v>221.4</c:v>
                </c:pt>
                <c:pt idx="13285">
                  <c:v>221.4166666666666</c:v>
                </c:pt>
                <c:pt idx="13286">
                  <c:v>221.43333333333339</c:v>
                </c:pt>
                <c:pt idx="13287">
                  <c:v>221.45000000000005</c:v>
                </c:pt>
                <c:pt idx="13288">
                  <c:v>221.46666666666661</c:v>
                </c:pt>
                <c:pt idx="13289">
                  <c:v>221.48333333333343</c:v>
                </c:pt>
                <c:pt idx="13290">
                  <c:v>221.5</c:v>
                </c:pt>
                <c:pt idx="13291">
                  <c:v>221.51666666666662</c:v>
                </c:pt>
                <c:pt idx="13292">
                  <c:v>221.53333333333339</c:v>
                </c:pt>
                <c:pt idx="13293">
                  <c:v>221.55</c:v>
                </c:pt>
                <c:pt idx="13294">
                  <c:v>221.56666666666661</c:v>
                </c:pt>
                <c:pt idx="13295">
                  <c:v>221.5833333333334</c:v>
                </c:pt>
                <c:pt idx="13296">
                  <c:v>221.6</c:v>
                </c:pt>
                <c:pt idx="13297">
                  <c:v>221.61666666666659</c:v>
                </c:pt>
                <c:pt idx="13298">
                  <c:v>221.63333333333338</c:v>
                </c:pt>
                <c:pt idx="13299">
                  <c:v>221.65</c:v>
                </c:pt>
                <c:pt idx="13300">
                  <c:v>221.6666666666666</c:v>
                </c:pt>
                <c:pt idx="13301">
                  <c:v>221.68333333333339</c:v>
                </c:pt>
                <c:pt idx="13302">
                  <c:v>221.7</c:v>
                </c:pt>
                <c:pt idx="13303">
                  <c:v>221.71666666666655</c:v>
                </c:pt>
                <c:pt idx="13304">
                  <c:v>221.73333333333338</c:v>
                </c:pt>
                <c:pt idx="13305">
                  <c:v>221.75</c:v>
                </c:pt>
                <c:pt idx="13306">
                  <c:v>221.76666666666662</c:v>
                </c:pt>
                <c:pt idx="13307">
                  <c:v>221.78333333333339</c:v>
                </c:pt>
                <c:pt idx="13308">
                  <c:v>221.8</c:v>
                </c:pt>
                <c:pt idx="13309">
                  <c:v>221.81666666666661</c:v>
                </c:pt>
                <c:pt idx="13310">
                  <c:v>221.8333333333334</c:v>
                </c:pt>
                <c:pt idx="13311">
                  <c:v>221.85000000000005</c:v>
                </c:pt>
                <c:pt idx="13312">
                  <c:v>221.86666666666665</c:v>
                </c:pt>
                <c:pt idx="13313">
                  <c:v>221.88333333333344</c:v>
                </c:pt>
                <c:pt idx="13314">
                  <c:v>221.9</c:v>
                </c:pt>
                <c:pt idx="13315">
                  <c:v>221.9166666666666</c:v>
                </c:pt>
                <c:pt idx="13316">
                  <c:v>221.93333333333339</c:v>
                </c:pt>
                <c:pt idx="13317">
                  <c:v>221.95000000000005</c:v>
                </c:pt>
                <c:pt idx="13318">
                  <c:v>221.96666666666661</c:v>
                </c:pt>
                <c:pt idx="13319">
                  <c:v>221.98333333333343</c:v>
                </c:pt>
                <c:pt idx="13320">
                  <c:v>222</c:v>
                </c:pt>
                <c:pt idx="13321">
                  <c:v>222.01666666666662</c:v>
                </c:pt>
                <c:pt idx="13322">
                  <c:v>222.03333333333339</c:v>
                </c:pt>
                <c:pt idx="13323">
                  <c:v>222.05</c:v>
                </c:pt>
                <c:pt idx="13324">
                  <c:v>222.06666666666661</c:v>
                </c:pt>
                <c:pt idx="13325">
                  <c:v>222.0833333333334</c:v>
                </c:pt>
                <c:pt idx="13326">
                  <c:v>222.1</c:v>
                </c:pt>
                <c:pt idx="13327">
                  <c:v>222.11666666666659</c:v>
                </c:pt>
                <c:pt idx="13328">
                  <c:v>222.13333333333338</c:v>
                </c:pt>
                <c:pt idx="13329">
                  <c:v>222.15</c:v>
                </c:pt>
                <c:pt idx="13330">
                  <c:v>222.1666666666666</c:v>
                </c:pt>
                <c:pt idx="13331">
                  <c:v>222.18333333333339</c:v>
                </c:pt>
                <c:pt idx="13332">
                  <c:v>222.2</c:v>
                </c:pt>
                <c:pt idx="13333">
                  <c:v>222.21666666666655</c:v>
                </c:pt>
                <c:pt idx="13334">
                  <c:v>222.23333333333338</c:v>
                </c:pt>
                <c:pt idx="13335">
                  <c:v>222.25</c:v>
                </c:pt>
                <c:pt idx="13336">
                  <c:v>222.26666666666662</c:v>
                </c:pt>
                <c:pt idx="13337">
                  <c:v>222.28333333333339</c:v>
                </c:pt>
                <c:pt idx="13338">
                  <c:v>222.3</c:v>
                </c:pt>
                <c:pt idx="13339">
                  <c:v>222.31666666666661</c:v>
                </c:pt>
                <c:pt idx="13340">
                  <c:v>222.3333333333334</c:v>
                </c:pt>
                <c:pt idx="13341">
                  <c:v>222.35000000000005</c:v>
                </c:pt>
                <c:pt idx="13342">
                  <c:v>222.36666666666665</c:v>
                </c:pt>
                <c:pt idx="13343">
                  <c:v>222.38333333333344</c:v>
                </c:pt>
                <c:pt idx="13344">
                  <c:v>222.4</c:v>
                </c:pt>
                <c:pt idx="13345">
                  <c:v>222.4166666666666</c:v>
                </c:pt>
                <c:pt idx="13346">
                  <c:v>222.43333333333339</c:v>
                </c:pt>
                <c:pt idx="13347">
                  <c:v>222.45000000000005</c:v>
                </c:pt>
                <c:pt idx="13348">
                  <c:v>222.46666666666661</c:v>
                </c:pt>
                <c:pt idx="13349">
                  <c:v>222.48333333333343</c:v>
                </c:pt>
                <c:pt idx="13350">
                  <c:v>222.5</c:v>
                </c:pt>
                <c:pt idx="13351">
                  <c:v>222.51666666666662</c:v>
                </c:pt>
                <c:pt idx="13352">
                  <c:v>222.53333333333339</c:v>
                </c:pt>
                <c:pt idx="13353">
                  <c:v>222.55</c:v>
                </c:pt>
                <c:pt idx="13354">
                  <c:v>222.56666666666661</c:v>
                </c:pt>
                <c:pt idx="13355">
                  <c:v>222.5833333333334</c:v>
                </c:pt>
                <c:pt idx="13356">
                  <c:v>222.6</c:v>
                </c:pt>
                <c:pt idx="13357">
                  <c:v>222.61666666666659</c:v>
                </c:pt>
                <c:pt idx="13358">
                  <c:v>222.63333333333338</c:v>
                </c:pt>
                <c:pt idx="13359">
                  <c:v>222.65</c:v>
                </c:pt>
                <c:pt idx="13360">
                  <c:v>222.6666666666666</c:v>
                </c:pt>
                <c:pt idx="13361">
                  <c:v>222.68333333333339</c:v>
                </c:pt>
                <c:pt idx="13362">
                  <c:v>222.7</c:v>
                </c:pt>
                <c:pt idx="13363">
                  <c:v>222.71666666666655</c:v>
                </c:pt>
                <c:pt idx="13364">
                  <c:v>222.73333333333338</c:v>
                </c:pt>
                <c:pt idx="13365">
                  <c:v>222.75</c:v>
                </c:pt>
                <c:pt idx="13366">
                  <c:v>222.76666666666662</c:v>
                </c:pt>
                <c:pt idx="13367">
                  <c:v>222.78333333333339</c:v>
                </c:pt>
                <c:pt idx="13368">
                  <c:v>222.8</c:v>
                </c:pt>
                <c:pt idx="13369">
                  <c:v>222.81666666666661</c:v>
                </c:pt>
                <c:pt idx="13370">
                  <c:v>222.8333333333334</c:v>
                </c:pt>
                <c:pt idx="13371">
                  <c:v>222.85000000000005</c:v>
                </c:pt>
                <c:pt idx="13372">
                  <c:v>222.86666666666665</c:v>
                </c:pt>
                <c:pt idx="13373">
                  <c:v>222.88333333333344</c:v>
                </c:pt>
                <c:pt idx="13374">
                  <c:v>222.9</c:v>
                </c:pt>
                <c:pt idx="13375">
                  <c:v>222.9166666666666</c:v>
                </c:pt>
                <c:pt idx="13376">
                  <c:v>222.93333333333339</c:v>
                </c:pt>
                <c:pt idx="13377">
                  <c:v>222.95000000000005</c:v>
                </c:pt>
                <c:pt idx="13378">
                  <c:v>222.96666666666661</c:v>
                </c:pt>
                <c:pt idx="13379">
                  <c:v>222.98333333333343</c:v>
                </c:pt>
                <c:pt idx="13380">
                  <c:v>223</c:v>
                </c:pt>
                <c:pt idx="13381">
                  <c:v>223.01666666666662</c:v>
                </c:pt>
                <c:pt idx="13382">
                  <c:v>223.03333333333339</c:v>
                </c:pt>
                <c:pt idx="13383">
                  <c:v>223.05</c:v>
                </c:pt>
                <c:pt idx="13384">
                  <c:v>223.06666666666661</c:v>
                </c:pt>
                <c:pt idx="13385">
                  <c:v>223.0833333333334</c:v>
                </c:pt>
                <c:pt idx="13386">
                  <c:v>223.1</c:v>
                </c:pt>
                <c:pt idx="13387">
                  <c:v>223.11666666666659</c:v>
                </c:pt>
                <c:pt idx="13388">
                  <c:v>223.13333333333338</c:v>
                </c:pt>
                <c:pt idx="13389">
                  <c:v>223.15</c:v>
                </c:pt>
                <c:pt idx="13390">
                  <c:v>223.1666666666666</c:v>
                </c:pt>
                <c:pt idx="13391">
                  <c:v>223.18333333333339</c:v>
                </c:pt>
                <c:pt idx="13392">
                  <c:v>223.2</c:v>
                </c:pt>
                <c:pt idx="13393">
                  <c:v>223.21666666666655</c:v>
                </c:pt>
                <c:pt idx="13394">
                  <c:v>223.23333333333338</c:v>
                </c:pt>
                <c:pt idx="13395">
                  <c:v>223.25</c:v>
                </c:pt>
                <c:pt idx="13396">
                  <c:v>223.26666666666662</c:v>
                </c:pt>
                <c:pt idx="13397">
                  <c:v>223.28333333333339</c:v>
                </c:pt>
                <c:pt idx="13398">
                  <c:v>223.3</c:v>
                </c:pt>
                <c:pt idx="13399">
                  <c:v>223.31666666666661</c:v>
                </c:pt>
                <c:pt idx="13400">
                  <c:v>223.3333333333334</c:v>
                </c:pt>
                <c:pt idx="13401">
                  <c:v>223.35000000000005</c:v>
                </c:pt>
                <c:pt idx="13402">
                  <c:v>223.36666666666665</c:v>
                </c:pt>
                <c:pt idx="13403">
                  <c:v>223.38333333333344</c:v>
                </c:pt>
                <c:pt idx="13404">
                  <c:v>223.4</c:v>
                </c:pt>
                <c:pt idx="13405">
                  <c:v>223.4166666666666</c:v>
                </c:pt>
                <c:pt idx="13406">
                  <c:v>223.43333333333339</c:v>
                </c:pt>
                <c:pt idx="13407">
                  <c:v>223.45000000000005</c:v>
                </c:pt>
                <c:pt idx="13408">
                  <c:v>223.46666666666661</c:v>
                </c:pt>
                <c:pt idx="13409">
                  <c:v>223.48333333333343</c:v>
                </c:pt>
                <c:pt idx="13410">
                  <c:v>223.5</c:v>
                </c:pt>
                <c:pt idx="13411">
                  <c:v>223.51666666666662</c:v>
                </c:pt>
                <c:pt idx="13412">
                  <c:v>223.53333333333339</c:v>
                </c:pt>
                <c:pt idx="13413">
                  <c:v>223.55</c:v>
                </c:pt>
                <c:pt idx="13414">
                  <c:v>223.56666666666661</c:v>
                </c:pt>
                <c:pt idx="13415">
                  <c:v>223.5833333333334</c:v>
                </c:pt>
                <c:pt idx="13416">
                  <c:v>223.6</c:v>
                </c:pt>
                <c:pt idx="13417">
                  <c:v>223.61666666666659</c:v>
                </c:pt>
                <c:pt idx="13418">
                  <c:v>223.63333333333338</c:v>
                </c:pt>
                <c:pt idx="13419">
                  <c:v>223.65</c:v>
                </c:pt>
                <c:pt idx="13420">
                  <c:v>223.6666666666666</c:v>
                </c:pt>
                <c:pt idx="13421">
                  <c:v>223.68333333333339</c:v>
                </c:pt>
                <c:pt idx="13422">
                  <c:v>223.7</c:v>
                </c:pt>
                <c:pt idx="13423">
                  <c:v>223.71666666666655</c:v>
                </c:pt>
                <c:pt idx="13424">
                  <c:v>223.73333333333338</c:v>
                </c:pt>
                <c:pt idx="13425">
                  <c:v>223.75</c:v>
                </c:pt>
                <c:pt idx="13426">
                  <c:v>223.76666666666662</c:v>
                </c:pt>
                <c:pt idx="13427">
                  <c:v>223.78333333333339</c:v>
                </c:pt>
                <c:pt idx="13428">
                  <c:v>223.8</c:v>
                </c:pt>
                <c:pt idx="13429">
                  <c:v>223.81666666666661</c:v>
                </c:pt>
                <c:pt idx="13430">
                  <c:v>223.8333333333334</c:v>
                </c:pt>
                <c:pt idx="13431">
                  <c:v>223.85000000000005</c:v>
                </c:pt>
                <c:pt idx="13432">
                  <c:v>223.86666666666665</c:v>
                </c:pt>
                <c:pt idx="13433">
                  <c:v>223.88333333333344</c:v>
                </c:pt>
                <c:pt idx="13434">
                  <c:v>223.9</c:v>
                </c:pt>
                <c:pt idx="13435">
                  <c:v>223.9166666666666</c:v>
                </c:pt>
                <c:pt idx="13436">
                  <c:v>223.93333333333339</c:v>
                </c:pt>
                <c:pt idx="13437">
                  <c:v>223.95000000000005</c:v>
                </c:pt>
                <c:pt idx="13438">
                  <c:v>223.96666666666661</c:v>
                </c:pt>
                <c:pt idx="13439">
                  <c:v>223.98333333333343</c:v>
                </c:pt>
                <c:pt idx="13440">
                  <c:v>224</c:v>
                </c:pt>
                <c:pt idx="13441">
                  <c:v>224.01666666666662</c:v>
                </c:pt>
                <c:pt idx="13442">
                  <c:v>224.03333333333339</c:v>
                </c:pt>
                <c:pt idx="13443">
                  <c:v>224.05</c:v>
                </c:pt>
                <c:pt idx="13444">
                  <c:v>224.06666666666661</c:v>
                </c:pt>
                <c:pt idx="13445">
                  <c:v>224.0833333333334</c:v>
                </c:pt>
                <c:pt idx="13446">
                  <c:v>224.1</c:v>
                </c:pt>
                <c:pt idx="13447">
                  <c:v>224.11666666666659</c:v>
                </c:pt>
                <c:pt idx="13448">
                  <c:v>224.13333333333338</c:v>
                </c:pt>
                <c:pt idx="13449">
                  <c:v>224.15</c:v>
                </c:pt>
                <c:pt idx="13450">
                  <c:v>224.1666666666666</c:v>
                </c:pt>
                <c:pt idx="13451">
                  <c:v>224.18333333333339</c:v>
                </c:pt>
                <c:pt idx="13452">
                  <c:v>224.2</c:v>
                </c:pt>
                <c:pt idx="13453">
                  <c:v>224.21666666666655</c:v>
                </c:pt>
                <c:pt idx="13454">
                  <c:v>224.23333333333338</c:v>
                </c:pt>
                <c:pt idx="13455">
                  <c:v>224.25</c:v>
                </c:pt>
                <c:pt idx="13456">
                  <c:v>224.26666666666662</c:v>
                </c:pt>
                <c:pt idx="13457">
                  <c:v>224.28333333333339</c:v>
                </c:pt>
                <c:pt idx="13458">
                  <c:v>224.3</c:v>
                </c:pt>
                <c:pt idx="13459">
                  <c:v>224.31666666666661</c:v>
                </c:pt>
                <c:pt idx="13460">
                  <c:v>224.3333333333334</c:v>
                </c:pt>
                <c:pt idx="13461">
                  <c:v>224.35000000000005</c:v>
                </c:pt>
                <c:pt idx="13462">
                  <c:v>224.36666666666665</c:v>
                </c:pt>
                <c:pt idx="13463">
                  <c:v>224.38333333333344</c:v>
                </c:pt>
                <c:pt idx="13464">
                  <c:v>224.4</c:v>
                </c:pt>
                <c:pt idx="13465">
                  <c:v>224.4166666666666</c:v>
                </c:pt>
                <c:pt idx="13466">
                  <c:v>224.43333333333339</c:v>
                </c:pt>
                <c:pt idx="13467">
                  <c:v>224.45000000000005</c:v>
                </c:pt>
                <c:pt idx="13468">
                  <c:v>224.46666666666661</c:v>
                </c:pt>
                <c:pt idx="13469">
                  <c:v>224.48333333333343</c:v>
                </c:pt>
                <c:pt idx="13470">
                  <c:v>224.5</c:v>
                </c:pt>
                <c:pt idx="13471">
                  <c:v>224.51666666666662</c:v>
                </c:pt>
                <c:pt idx="13472">
                  <c:v>224.53333333333339</c:v>
                </c:pt>
                <c:pt idx="13473">
                  <c:v>224.55</c:v>
                </c:pt>
                <c:pt idx="13474">
                  <c:v>224.56666666666661</c:v>
                </c:pt>
                <c:pt idx="13475">
                  <c:v>224.5833333333334</c:v>
                </c:pt>
                <c:pt idx="13476">
                  <c:v>224.6</c:v>
                </c:pt>
                <c:pt idx="13477">
                  <c:v>224.61666666666659</c:v>
                </c:pt>
                <c:pt idx="13478">
                  <c:v>224.63333333333338</c:v>
                </c:pt>
                <c:pt idx="13479">
                  <c:v>224.65</c:v>
                </c:pt>
                <c:pt idx="13480">
                  <c:v>224.6666666666666</c:v>
                </c:pt>
                <c:pt idx="13481">
                  <c:v>224.68333333333339</c:v>
                </c:pt>
                <c:pt idx="13482">
                  <c:v>224.7</c:v>
                </c:pt>
                <c:pt idx="13483">
                  <c:v>224.71666666666655</c:v>
                </c:pt>
                <c:pt idx="13484">
                  <c:v>224.73333333333338</c:v>
                </c:pt>
                <c:pt idx="13485">
                  <c:v>224.75</c:v>
                </c:pt>
                <c:pt idx="13486">
                  <c:v>224.76666666666662</c:v>
                </c:pt>
                <c:pt idx="13487">
                  <c:v>224.78333333333339</c:v>
                </c:pt>
                <c:pt idx="13488">
                  <c:v>224.8</c:v>
                </c:pt>
                <c:pt idx="13489">
                  <c:v>224.81666666666661</c:v>
                </c:pt>
                <c:pt idx="13490">
                  <c:v>224.8333333333334</c:v>
                </c:pt>
                <c:pt idx="13491">
                  <c:v>224.85000000000005</c:v>
                </c:pt>
                <c:pt idx="13492">
                  <c:v>224.86666666666665</c:v>
                </c:pt>
                <c:pt idx="13493">
                  <c:v>224.88333333333344</c:v>
                </c:pt>
                <c:pt idx="13494">
                  <c:v>224.9</c:v>
                </c:pt>
                <c:pt idx="13495">
                  <c:v>224.9166666666666</c:v>
                </c:pt>
                <c:pt idx="13496">
                  <c:v>224.93333333333339</c:v>
                </c:pt>
                <c:pt idx="13497">
                  <c:v>224.95000000000005</c:v>
                </c:pt>
                <c:pt idx="13498">
                  <c:v>224.96666666666661</c:v>
                </c:pt>
                <c:pt idx="13499">
                  <c:v>224.98333333333343</c:v>
                </c:pt>
                <c:pt idx="13500">
                  <c:v>225</c:v>
                </c:pt>
                <c:pt idx="13501">
                  <c:v>225.01666666666662</c:v>
                </c:pt>
                <c:pt idx="13502">
                  <c:v>225.03333333333339</c:v>
                </c:pt>
                <c:pt idx="13503">
                  <c:v>225.05</c:v>
                </c:pt>
                <c:pt idx="13504">
                  <c:v>225.06666666666661</c:v>
                </c:pt>
                <c:pt idx="13505">
                  <c:v>225.0833333333334</c:v>
                </c:pt>
                <c:pt idx="13506">
                  <c:v>225.1</c:v>
                </c:pt>
                <c:pt idx="13507">
                  <c:v>225.11666666666659</c:v>
                </c:pt>
                <c:pt idx="13508">
                  <c:v>225.13333333333338</c:v>
                </c:pt>
                <c:pt idx="13509">
                  <c:v>225.15</c:v>
                </c:pt>
                <c:pt idx="13510">
                  <c:v>225.1666666666666</c:v>
                </c:pt>
                <c:pt idx="13511">
                  <c:v>225.18333333333339</c:v>
                </c:pt>
                <c:pt idx="13512">
                  <c:v>225.2</c:v>
                </c:pt>
                <c:pt idx="13513">
                  <c:v>225.21666666666655</c:v>
                </c:pt>
                <c:pt idx="13514">
                  <c:v>225.23333333333338</c:v>
                </c:pt>
                <c:pt idx="13515">
                  <c:v>225.25</c:v>
                </c:pt>
                <c:pt idx="13516">
                  <c:v>225.26666666666662</c:v>
                </c:pt>
                <c:pt idx="13517">
                  <c:v>225.28333333333339</c:v>
                </c:pt>
                <c:pt idx="13518">
                  <c:v>225.3</c:v>
                </c:pt>
                <c:pt idx="13519">
                  <c:v>225.31666666666661</c:v>
                </c:pt>
                <c:pt idx="13520">
                  <c:v>225.3333333333334</c:v>
                </c:pt>
                <c:pt idx="13521">
                  <c:v>225.35000000000005</c:v>
                </c:pt>
                <c:pt idx="13522">
                  <c:v>225.36666666666665</c:v>
                </c:pt>
                <c:pt idx="13523">
                  <c:v>225.38333333333344</c:v>
                </c:pt>
                <c:pt idx="13524">
                  <c:v>225.4</c:v>
                </c:pt>
                <c:pt idx="13525">
                  <c:v>225.4166666666666</c:v>
                </c:pt>
                <c:pt idx="13526">
                  <c:v>225.43333333333339</c:v>
                </c:pt>
                <c:pt idx="13527">
                  <c:v>225.45000000000005</c:v>
                </c:pt>
                <c:pt idx="13528">
                  <c:v>225.46666666666661</c:v>
                </c:pt>
                <c:pt idx="13529">
                  <c:v>225.48333333333343</c:v>
                </c:pt>
                <c:pt idx="13530">
                  <c:v>225.5</c:v>
                </c:pt>
                <c:pt idx="13531">
                  <c:v>225.51666666666662</c:v>
                </c:pt>
                <c:pt idx="13532">
                  <c:v>225.53333333333339</c:v>
                </c:pt>
                <c:pt idx="13533">
                  <c:v>225.55</c:v>
                </c:pt>
                <c:pt idx="13534">
                  <c:v>225.56666666666661</c:v>
                </c:pt>
                <c:pt idx="13535">
                  <c:v>225.5833333333334</c:v>
                </c:pt>
                <c:pt idx="13536">
                  <c:v>225.6</c:v>
                </c:pt>
                <c:pt idx="13537">
                  <c:v>225.61666666666659</c:v>
                </c:pt>
                <c:pt idx="13538">
                  <c:v>225.63333333333338</c:v>
                </c:pt>
                <c:pt idx="13539">
                  <c:v>225.65</c:v>
                </c:pt>
                <c:pt idx="13540">
                  <c:v>225.6666666666666</c:v>
                </c:pt>
                <c:pt idx="13541">
                  <c:v>225.68333333333339</c:v>
                </c:pt>
                <c:pt idx="13542">
                  <c:v>225.7</c:v>
                </c:pt>
                <c:pt idx="13543">
                  <c:v>225.71666666666655</c:v>
                </c:pt>
                <c:pt idx="13544">
                  <c:v>225.73333333333338</c:v>
                </c:pt>
                <c:pt idx="13545">
                  <c:v>225.75</c:v>
                </c:pt>
                <c:pt idx="13546">
                  <c:v>225.76666666666662</c:v>
                </c:pt>
                <c:pt idx="13547">
                  <c:v>225.78333333333339</c:v>
                </c:pt>
                <c:pt idx="13548">
                  <c:v>225.8</c:v>
                </c:pt>
                <c:pt idx="13549">
                  <c:v>225.81666666666661</c:v>
                </c:pt>
                <c:pt idx="13550">
                  <c:v>225.8333333333334</c:v>
                </c:pt>
                <c:pt idx="13551">
                  <c:v>225.85000000000005</c:v>
                </c:pt>
                <c:pt idx="13552">
                  <c:v>225.86666666666665</c:v>
                </c:pt>
                <c:pt idx="13553">
                  <c:v>225.88333333333344</c:v>
                </c:pt>
                <c:pt idx="13554">
                  <c:v>225.9</c:v>
                </c:pt>
                <c:pt idx="13555">
                  <c:v>225.9166666666666</c:v>
                </c:pt>
                <c:pt idx="13556">
                  <c:v>225.93333333333339</c:v>
                </c:pt>
                <c:pt idx="13557">
                  <c:v>225.95000000000005</c:v>
                </c:pt>
                <c:pt idx="13558">
                  <c:v>225.96666666666661</c:v>
                </c:pt>
                <c:pt idx="13559">
                  <c:v>225.98333333333343</c:v>
                </c:pt>
                <c:pt idx="13560">
                  <c:v>226</c:v>
                </c:pt>
                <c:pt idx="13561">
                  <c:v>226.01666666666662</c:v>
                </c:pt>
                <c:pt idx="13562">
                  <c:v>226.03333333333339</c:v>
                </c:pt>
                <c:pt idx="13563">
                  <c:v>226.05</c:v>
                </c:pt>
                <c:pt idx="13564">
                  <c:v>226.06666666666661</c:v>
                </c:pt>
                <c:pt idx="13565">
                  <c:v>226.0833333333334</c:v>
                </c:pt>
                <c:pt idx="13566">
                  <c:v>226.1</c:v>
                </c:pt>
                <c:pt idx="13567">
                  <c:v>226.11666666666659</c:v>
                </c:pt>
                <c:pt idx="13568">
                  <c:v>226.13333333333338</c:v>
                </c:pt>
                <c:pt idx="13569">
                  <c:v>226.15</c:v>
                </c:pt>
                <c:pt idx="13570">
                  <c:v>226.1666666666666</c:v>
                </c:pt>
                <c:pt idx="13571">
                  <c:v>226.18333333333339</c:v>
                </c:pt>
                <c:pt idx="13572">
                  <c:v>226.2</c:v>
                </c:pt>
                <c:pt idx="13573">
                  <c:v>226.21666666666655</c:v>
                </c:pt>
                <c:pt idx="13574">
                  <c:v>226.23333333333338</c:v>
                </c:pt>
                <c:pt idx="13575">
                  <c:v>226.25</c:v>
                </c:pt>
                <c:pt idx="13576">
                  <c:v>226.26666666666662</c:v>
                </c:pt>
                <c:pt idx="13577">
                  <c:v>226.28333333333339</c:v>
                </c:pt>
                <c:pt idx="13578">
                  <c:v>226.3</c:v>
                </c:pt>
                <c:pt idx="13579">
                  <c:v>226.31666666666661</c:v>
                </c:pt>
                <c:pt idx="13580">
                  <c:v>226.3333333333334</c:v>
                </c:pt>
                <c:pt idx="13581">
                  <c:v>226.35000000000005</c:v>
                </c:pt>
                <c:pt idx="13582">
                  <c:v>226.36666666666665</c:v>
                </c:pt>
                <c:pt idx="13583">
                  <c:v>226.38333333333344</c:v>
                </c:pt>
                <c:pt idx="13584">
                  <c:v>226.4</c:v>
                </c:pt>
                <c:pt idx="13585">
                  <c:v>226.4166666666666</c:v>
                </c:pt>
                <c:pt idx="13586">
                  <c:v>226.43333333333339</c:v>
                </c:pt>
                <c:pt idx="13587">
                  <c:v>226.45000000000005</c:v>
                </c:pt>
                <c:pt idx="13588">
                  <c:v>226.46666666666661</c:v>
                </c:pt>
                <c:pt idx="13589">
                  <c:v>226.48333333333343</c:v>
                </c:pt>
                <c:pt idx="13590">
                  <c:v>226.5</c:v>
                </c:pt>
                <c:pt idx="13591">
                  <c:v>226.51666666666662</c:v>
                </c:pt>
                <c:pt idx="13592">
                  <c:v>226.53333333333339</c:v>
                </c:pt>
                <c:pt idx="13593">
                  <c:v>226.55</c:v>
                </c:pt>
                <c:pt idx="13594">
                  <c:v>226.56666666666661</c:v>
                </c:pt>
                <c:pt idx="13595">
                  <c:v>226.5833333333334</c:v>
                </c:pt>
                <c:pt idx="13596">
                  <c:v>226.6</c:v>
                </c:pt>
                <c:pt idx="13597">
                  <c:v>226.61666666666659</c:v>
                </c:pt>
                <c:pt idx="13598">
                  <c:v>226.63333333333338</c:v>
                </c:pt>
                <c:pt idx="13599">
                  <c:v>226.65</c:v>
                </c:pt>
                <c:pt idx="13600">
                  <c:v>226.6666666666666</c:v>
                </c:pt>
                <c:pt idx="13601">
                  <c:v>226.68333333333339</c:v>
                </c:pt>
                <c:pt idx="13602">
                  <c:v>226.7</c:v>
                </c:pt>
                <c:pt idx="13603">
                  <c:v>226.71666666666655</c:v>
                </c:pt>
                <c:pt idx="13604">
                  <c:v>226.73333333333338</c:v>
                </c:pt>
                <c:pt idx="13605">
                  <c:v>226.75</c:v>
                </c:pt>
                <c:pt idx="13606">
                  <c:v>226.76666666666662</c:v>
                </c:pt>
                <c:pt idx="13607">
                  <c:v>226.78333333333339</c:v>
                </c:pt>
                <c:pt idx="13608">
                  <c:v>226.8</c:v>
                </c:pt>
                <c:pt idx="13609">
                  <c:v>226.81666666666661</c:v>
                </c:pt>
                <c:pt idx="13610">
                  <c:v>226.8333333333334</c:v>
                </c:pt>
                <c:pt idx="13611">
                  <c:v>226.85000000000005</c:v>
                </c:pt>
                <c:pt idx="13612">
                  <c:v>226.86666666666665</c:v>
                </c:pt>
                <c:pt idx="13613">
                  <c:v>226.88333333333344</c:v>
                </c:pt>
                <c:pt idx="13614">
                  <c:v>226.9</c:v>
                </c:pt>
                <c:pt idx="13615">
                  <c:v>226.9166666666666</c:v>
                </c:pt>
                <c:pt idx="13616">
                  <c:v>226.93333333333339</c:v>
                </c:pt>
                <c:pt idx="13617">
                  <c:v>226.95000000000005</c:v>
                </c:pt>
                <c:pt idx="13618">
                  <c:v>226.96666666666661</c:v>
                </c:pt>
                <c:pt idx="13619">
                  <c:v>226.98333333333343</c:v>
                </c:pt>
                <c:pt idx="13620">
                  <c:v>227</c:v>
                </c:pt>
                <c:pt idx="13621">
                  <c:v>227.01666666666662</c:v>
                </c:pt>
                <c:pt idx="13622">
                  <c:v>227.03333333333339</c:v>
                </c:pt>
                <c:pt idx="13623">
                  <c:v>227.05</c:v>
                </c:pt>
                <c:pt idx="13624">
                  <c:v>227.06666666666661</c:v>
                </c:pt>
                <c:pt idx="13625">
                  <c:v>227.0833333333334</c:v>
                </c:pt>
                <c:pt idx="13626">
                  <c:v>227.1</c:v>
                </c:pt>
                <c:pt idx="13627">
                  <c:v>227.11666666666659</c:v>
                </c:pt>
                <c:pt idx="13628">
                  <c:v>227.13333333333338</c:v>
                </c:pt>
                <c:pt idx="13629">
                  <c:v>227.15</c:v>
                </c:pt>
                <c:pt idx="13630">
                  <c:v>227.1666666666666</c:v>
                </c:pt>
                <c:pt idx="13631">
                  <c:v>227.18333333333339</c:v>
                </c:pt>
                <c:pt idx="13632">
                  <c:v>227.2</c:v>
                </c:pt>
                <c:pt idx="13633">
                  <c:v>227.21666666666655</c:v>
                </c:pt>
                <c:pt idx="13634">
                  <c:v>227.23333333333338</c:v>
                </c:pt>
                <c:pt idx="13635">
                  <c:v>227.25</c:v>
                </c:pt>
                <c:pt idx="13636">
                  <c:v>227.26666666666662</c:v>
                </c:pt>
                <c:pt idx="13637">
                  <c:v>227.28333333333339</c:v>
                </c:pt>
                <c:pt idx="13638">
                  <c:v>227.3</c:v>
                </c:pt>
                <c:pt idx="13639">
                  <c:v>227.31666666666661</c:v>
                </c:pt>
                <c:pt idx="13640">
                  <c:v>227.3333333333334</c:v>
                </c:pt>
                <c:pt idx="13641">
                  <c:v>227.35000000000005</c:v>
                </c:pt>
                <c:pt idx="13642">
                  <c:v>227.36666666666665</c:v>
                </c:pt>
                <c:pt idx="13643">
                  <c:v>227.38333333333344</c:v>
                </c:pt>
                <c:pt idx="13644">
                  <c:v>227.4</c:v>
                </c:pt>
                <c:pt idx="13645">
                  <c:v>227.4166666666666</c:v>
                </c:pt>
                <c:pt idx="13646">
                  <c:v>227.43333333333339</c:v>
                </c:pt>
                <c:pt idx="13647">
                  <c:v>227.45000000000005</c:v>
                </c:pt>
                <c:pt idx="13648">
                  <c:v>227.46666666666661</c:v>
                </c:pt>
                <c:pt idx="13649">
                  <c:v>227.48333333333343</c:v>
                </c:pt>
                <c:pt idx="13650">
                  <c:v>227.5</c:v>
                </c:pt>
                <c:pt idx="13651">
                  <c:v>227.51666666666662</c:v>
                </c:pt>
                <c:pt idx="13652">
                  <c:v>227.53333333333339</c:v>
                </c:pt>
                <c:pt idx="13653">
                  <c:v>227.55</c:v>
                </c:pt>
                <c:pt idx="13654">
                  <c:v>227.56666666666661</c:v>
                </c:pt>
                <c:pt idx="13655">
                  <c:v>227.5833333333334</c:v>
                </c:pt>
                <c:pt idx="13656">
                  <c:v>227.6</c:v>
                </c:pt>
                <c:pt idx="13657">
                  <c:v>227.61666666666659</c:v>
                </c:pt>
                <c:pt idx="13658">
                  <c:v>227.63333333333338</c:v>
                </c:pt>
                <c:pt idx="13659">
                  <c:v>227.65</c:v>
                </c:pt>
                <c:pt idx="13660">
                  <c:v>227.6666666666666</c:v>
                </c:pt>
                <c:pt idx="13661">
                  <c:v>227.68333333333339</c:v>
                </c:pt>
                <c:pt idx="13662">
                  <c:v>227.7</c:v>
                </c:pt>
                <c:pt idx="13663">
                  <c:v>227.71666666666655</c:v>
                </c:pt>
                <c:pt idx="13664">
                  <c:v>227.73333333333338</c:v>
                </c:pt>
                <c:pt idx="13665">
                  <c:v>227.75</c:v>
                </c:pt>
                <c:pt idx="13666">
                  <c:v>227.76666666666662</c:v>
                </c:pt>
                <c:pt idx="13667">
                  <c:v>227.78333333333339</c:v>
                </c:pt>
                <c:pt idx="13668">
                  <c:v>227.8</c:v>
                </c:pt>
                <c:pt idx="13669">
                  <c:v>227.81666666666661</c:v>
                </c:pt>
                <c:pt idx="13670">
                  <c:v>227.8333333333334</c:v>
                </c:pt>
                <c:pt idx="13671">
                  <c:v>227.85000000000005</c:v>
                </c:pt>
                <c:pt idx="13672">
                  <c:v>227.86666666666665</c:v>
                </c:pt>
                <c:pt idx="13673">
                  <c:v>227.88333333333344</c:v>
                </c:pt>
                <c:pt idx="13674">
                  <c:v>227.9</c:v>
                </c:pt>
                <c:pt idx="13675">
                  <c:v>227.9166666666666</c:v>
                </c:pt>
                <c:pt idx="13676">
                  <c:v>227.93333333333339</c:v>
                </c:pt>
                <c:pt idx="13677">
                  <c:v>227.95000000000005</c:v>
                </c:pt>
                <c:pt idx="13678">
                  <c:v>227.96666666666661</c:v>
                </c:pt>
                <c:pt idx="13679">
                  <c:v>227.98333333333343</c:v>
                </c:pt>
                <c:pt idx="13680">
                  <c:v>228</c:v>
                </c:pt>
                <c:pt idx="13681">
                  <c:v>228.01666666666662</c:v>
                </c:pt>
                <c:pt idx="13682">
                  <c:v>228.03333333333339</c:v>
                </c:pt>
                <c:pt idx="13683">
                  <c:v>228.05</c:v>
                </c:pt>
                <c:pt idx="13684">
                  <c:v>228.06666666666661</c:v>
                </c:pt>
                <c:pt idx="13685">
                  <c:v>228.0833333333334</c:v>
                </c:pt>
                <c:pt idx="13686">
                  <c:v>228.1</c:v>
                </c:pt>
                <c:pt idx="13687">
                  <c:v>228.11666666666659</c:v>
                </c:pt>
                <c:pt idx="13688">
                  <c:v>228.13333333333338</c:v>
                </c:pt>
                <c:pt idx="13689">
                  <c:v>228.15</c:v>
                </c:pt>
                <c:pt idx="13690">
                  <c:v>228.1666666666666</c:v>
                </c:pt>
                <c:pt idx="13691">
                  <c:v>228.18333333333339</c:v>
                </c:pt>
                <c:pt idx="13692">
                  <c:v>228.2</c:v>
                </c:pt>
                <c:pt idx="13693">
                  <c:v>228.21666666666655</c:v>
                </c:pt>
                <c:pt idx="13694">
                  <c:v>228.23333333333338</c:v>
                </c:pt>
                <c:pt idx="13695">
                  <c:v>228.25</c:v>
                </c:pt>
                <c:pt idx="13696">
                  <c:v>228.26666666666662</c:v>
                </c:pt>
                <c:pt idx="13697">
                  <c:v>228.28333333333339</c:v>
                </c:pt>
                <c:pt idx="13698">
                  <c:v>228.3</c:v>
                </c:pt>
                <c:pt idx="13699">
                  <c:v>228.31666666666661</c:v>
                </c:pt>
                <c:pt idx="13700">
                  <c:v>228.3333333333334</c:v>
                </c:pt>
                <c:pt idx="13701">
                  <c:v>228.35000000000005</c:v>
                </c:pt>
                <c:pt idx="13702">
                  <c:v>228.36666666666665</c:v>
                </c:pt>
                <c:pt idx="13703">
                  <c:v>228.38333333333344</c:v>
                </c:pt>
                <c:pt idx="13704">
                  <c:v>228.4</c:v>
                </c:pt>
                <c:pt idx="13705">
                  <c:v>228.4166666666666</c:v>
                </c:pt>
                <c:pt idx="13706">
                  <c:v>228.43333333333339</c:v>
                </c:pt>
                <c:pt idx="13707">
                  <c:v>228.45000000000005</c:v>
                </c:pt>
                <c:pt idx="13708">
                  <c:v>228.46666666666661</c:v>
                </c:pt>
                <c:pt idx="13709">
                  <c:v>228.48333333333343</c:v>
                </c:pt>
                <c:pt idx="13710">
                  <c:v>228.5</c:v>
                </c:pt>
                <c:pt idx="13711">
                  <c:v>228.51666666666662</c:v>
                </c:pt>
                <c:pt idx="13712">
                  <c:v>228.53333333333339</c:v>
                </c:pt>
                <c:pt idx="13713">
                  <c:v>228.55</c:v>
                </c:pt>
                <c:pt idx="13714">
                  <c:v>228.56666666666661</c:v>
                </c:pt>
                <c:pt idx="13715">
                  <c:v>228.5833333333334</c:v>
                </c:pt>
                <c:pt idx="13716">
                  <c:v>228.6</c:v>
                </c:pt>
                <c:pt idx="13717">
                  <c:v>228.61666666666659</c:v>
                </c:pt>
                <c:pt idx="13718">
                  <c:v>228.63333333333338</c:v>
                </c:pt>
                <c:pt idx="13719">
                  <c:v>228.65</c:v>
                </c:pt>
                <c:pt idx="13720">
                  <c:v>228.6666666666666</c:v>
                </c:pt>
                <c:pt idx="13721">
                  <c:v>228.68333333333339</c:v>
                </c:pt>
                <c:pt idx="13722">
                  <c:v>228.7</c:v>
                </c:pt>
                <c:pt idx="13723">
                  <c:v>228.71666666666655</c:v>
                </c:pt>
                <c:pt idx="13724">
                  <c:v>228.73333333333338</c:v>
                </c:pt>
                <c:pt idx="13725">
                  <c:v>228.75</c:v>
                </c:pt>
                <c:pt idx="13726">
                  <c:v>228.76666666666662</c:v>
                </c:pt>
                <c:pt idx="13727">
                  <c:v>228.78333333333339</c:v>
                </c:pt>
                <c:pt idx="13728">
                  <c:v>228.8</c:v>
                </c:pt>
                <c:pt idx="13729">
                  <c:v>228.81666666666661</c:v>
                </c:pt>
                <c:pt idx="13730">
                  <c:v>228.8333333333334</c:v>
                </c:pt>
                <c:pt idx="13731">
                  <c:v>228.85000000000005</c:v>
                </c:pt>
                <c:pt idx="13732">
                  <c:v>228.86666666666665</c:v>
                </c:pt>
                <c:pt idx="13733">
                  <c:v>228.88333333333344</c:v>
                </c:pt>
                <c:pt idx="13734">
                  <c:v>228.9</c:v>
                </c:pt>
                <c:pt idx="13735">
                  <c:v>228.9166666666666</c:v>
                </c:pt>
                <c:pt idx="13736">
                  <c:v>228.93333333333339</c:v>
                </c:pt>
                <c:pt idx="13737">
                  <c:v>228.95000000000005</c:v>
                </c:pt>
                <c:pt idx="13738">
                  <c:v>228.96666666666661</c:v>
                </c:pt>
                <c:pt idx="13739">
                  <c:v>228.98333333333343</c:v>
                </c:pt>
                <c:pt idx="13740">
                  <c:v>229</c:v>
                </c:pt>
                <c:pt idx="13741">
                  <c:v>229.01666666666662</c:v>
                </c:pt>
                <c:pt idx="13742">
                  <c:v>229.03333333333339</c:v>
                </c:pt>
                <c:pt idx="13743">
                  <c:v>229.05</c:v>
                </c:pt>
                <c:pt idx="13744">
                  <c:v>229.06666666666661</c:v>
                </c:pt>
                <c:pt idx="13745">
                  <c:v>229.0833333333334</c:v>
                </c:pt>
                <c:pt idx="13746">
                  <c:v>229.1</c:v>
                </c:pt>
                <c:pt idx="13747">
                  <c:v>229.11666666666659</c:v>
                </c:pt>
                <c:pt idx="13748">
                  <c:v>229.13333333333338</c:v>
                </c:pt>
                <c:pt idx="13749">
                  <c:v>229.15</c:v>
                </c:pt>
                <c:pt idx="13750">
                  <c:v>229.1666666666666</c:v>
                </c:pt>
                <c:pt idx="13751">
                  <c:v>229.18333333333339</c:v>
                </c:pt>
                <c:pt idx="13752">
                  <c:v>229.2</c:v>
                </c:pt>
                <c:pt idx="13753">
                  <c:v>229.21666666666655</c:v>
                </c:pt>
                <c:pt idx="13754">
                  <c:v>229.23333333333338</c:v>
                </c:pt>
                <c:pt idx="13755">
                  <c:v>229.25</c:v>
                </c:pt>
                <c:pt idx="13756">
                  <c:v>229.26666666666662</c:v>
                </c:pt>
                <c:pt idx="13757">
                  <c:v>229.28333333333339</c:v>
                </c:pt>
                <c:pt idx="13758">
                  <c:v>229.3</c:v>
                </c:pt>
                <c:pt idx="13759">
                  <c:v>229.31666666666661</c:v>
                </c:pt>
                <c:pt idx="13760">
                  <c:v>229.3333333333334</c:v>
                </c:pt>
                <c:pt idx="13761">
                  <c:v>229.35000000000005</c:v>
                </c:pt>
                <c:pt idx="13762">
                  <c:v>229.36666666666665</c:v>
                </c:pt>
                <c:pt idx="13763">
                  <c:v>229.38333333333344</c:v>
                </c:pt>
                <c:pt idx="13764">
                  <c:v>229.4</c:v>
                </c:pt>
                <c:pt idx="13765">
                  <c:v>229.4166666666666</c:v>
                </c:pt>
                <c:pt idx="13766">
                  <c:v>229.43333333333339</c:v>
                </c:pt>
                <c:pt idx="13767">
                  <c:v>229.45000000000005</c:v>
                </c:pt>
                <c:pt idx="13768">
                  <c:v>229.46666666666661</c:v>
                </c:pt>
                <c:pt idx="13769">
                  <c:v>229.48333333333343</c:v>
                </c:pt>
                <c:pt idx="13770">
                  <c:v>229.5</c:v>
                </c:pt>
                <c:pt idx="13771">
                  <c:v>229.51666666666662</c:v>
                </c:pt>
                <c:pt idx="13772">
                  <c:v>229.53333333333339</c:v>
                </c:pt>
                <c:pt idx="13773">
                  <c:v>229.55</c:v>
                </c:pt>
                <c:pt idx="13774">
                  <c:v>229.56666666666661</c:v>
                </c:pt>
                <c:pt idx="13775">
                  <c:v>229.5833333333334</c:v>
                </c:pt>
                <c:pt idx="13776">
                  <c:v>229.6</c:v>
                </c:pt>
                <c:pt idx="13777">
                  <c:v>229.61666666666659</c:v>
                </c:pt>
                <c:pt idx="13778">
                  <c:v>229.63333333333338</c:v>
                </c:pt>
                <c:pt idx="13779">
                  <c:v>229.65</c:v>
                </c:pt>
                <c:pt idx="13780">
                  <c:v>229.6666666666666</c:v>
                </c:pt>
                <c:pt idx="13781">
                  <c:v>229.68333333333339</c:v>
                </c:pt>
                <c:pt idx="13782">
                  <c:v>229.7</c:v>
                </c:pt>
                <c:pt idx="13783">
                  <c:v>229.71666666666655</c:v>
                </c:pt>
                <c:pt idx="13784">
                  <c:v>229.73333333333338</c:v>
                </c:pt>
                <c:pt idx="13785">
                  <c:v>229.75</c:v>
                </c:pt>
                <c:pt idx="13786">
                  <c:v>229.76666666666662</c:v>
                </c:pt>
                <c:pt idx="13787">
                  <c:v>229.78333333333339</c:v>
                </c:pt>
                <c:pt idx="13788">
                  <c:v>229.8</c:v>
                </c:pt>
                <c:pt idx="13789">
                  <c:v>229.81666666666661</c:v>
                </c:pt>
                <c:pt idx="13790">
                  <c:v>229.8333333333334</c:v>
                </c:pt>
                <c:pt idx="13791">
                  <c:v>229.85000000000005</c:v>
                </c:pt>
                <c:pt idx="13792">
                  <c:v>229.86666666666665</c:v>
                </c:pt>
                <c:pt idx="13793">
                  <c:v>229.88333333333344</c:v>
                </c:pt>
                <c:pt idx="13794">
                  <c:v>229.9</c:v>
                </c:pt>
                <c:pt idx="13795">
                  <c:v>229.9166666666666</c:v>
                </c:pt>
                <c:pt idx="13796">
                  <c:v>229.93333333333339</c:v>
                </c:pt>
                <c:pt idx="13797">
                  <c:v>229.95000000000005</c:v>
                </c:pt>
                <c:pt idx="13798">
                  <c:v>229.96666666666661</c:v>
                </c:pt>
                <c:pt idx="13799">
                  <c:v>229.98333333333343</c:v>
                </c:pt>
                <c:pt idx="13800">
                  <c:v>230</c:v>
                </c:pt>
                <c:pt idx="13801">
                  <c:v>230.01666666666662</c:v>
                </c:pt>
                <c:pt idx="13802">
                  <c:v>230.03333333333339</c:v>
                </c:pt>
                <c:pt idx="13803">
                  <c:v>230.05</c:v>
                </c:pt>
                <c:pt idx="13804">
                  <c:v>230.06666666666661</c:v>
                </c:pt>
                <c:pt idx="13805">
                  <c:v>230.0833333333334</c:v>
                </c:pt>
                <c:pt idx="13806">
                  <c:v>230.1</c:v>
                </c:pt>
                <c:pt idx="13807">
                  <c:v>230.11666666666659</c:v>
                </c:pt>
                <c:pt idx="13808">
                  <c:v>230.13333333333338</c:v>
                </c:pt>
                <c:pt idx="13809">
                  <c:v>230.15</c:v>
                </c:pt>
                <c:pt idx="13810">
                  <c:v>230.1666666666666</c:v>
                </c:pt>
                <c:pt idx="13811">
                  <c:v>230.18333333333339</c:v>
                </c:pt>
                <c:pt idx="13812">
                  <c:v>230.2</c:v>
                </c:pt>
                <c:pt idx="13813">
                  <c:v>230.21666666666655</c:v>
                </c:pt>
                <c:pt idx="13814">
                  <c:v>230.23333333333338</c:v>
                </c:pt>
                <c:pt idx="13815">
                  <c:v>230.25</c:v>
                </c:pt>
                <c:pt idx="13816">
                  <c:v>230.26666666666662</c:v>
                </c:pt>
                <c:pt idx="13817">
                  <c:v>230.28333333333339</c:v>
                </c:pt>
                <c:pt idx="13818">
                  <c:v>230.3</c:v>
                </c:pt>
                <c:pt idx="13819">
                  <c:v>230.31666666666661</c:v>
                </c:pt>
                <c:pt idx="13820">
                  <c:v>230.3333333333334</c:v>
                </c:pt>
                <c:pt idx="13821">
                  <c:v>230.35000000000005</c:v>
                </c:pt>
                <c:pt idx="13822">
                  <c:v>230.36666666666665</c:v>
                </c:pt>
                <c:pt idx="13823">
                  <c:v>230.38333333333344</c:v>
                </c:pt>
                <c:pt idx="13824">
                  <c:v>230.4</c:v>
                </c:pt>
                <c:pt idx="13825">
                  <c:v>230.4166666666666</c:v>
                </c:pt>
                <c:pt idx="13826">
                  <c:v>230.43333333333339</c:v>
                </c:pt>
                <c:pt idx="13827">
                  <c:v>230.45000000000005</c:v>
                </c:pt>
                <c:pt idx="13828">
                  <c:v>230.46666666666661</c:v>
                </c:pt>
                <c:pt idx="13829">
                  <c:v>230.48333333333343</c:v>
                </c:pt>
                <c:pt idx="13830">
                  <c:v>230.5</c:v>
                </c:pt>
                <c:pt idx="13831">
                  <c:v>230.51666666666662</c:v>
                </c:pt>
                <c:pt idx="13832">
                  <c:v>230.53333333333339</c:v>
                </c:pt>
                <c:pt idx="13833">
                  <c:v>230.55</c:v>
                </c:pt>
                <c:pt idx="13834">
                  <c:v>230.56666666666661</c:v>
                </c:pt>
                <c:pt idx="13835">
                  <c:v>230.5833333333334</c:v>
                </c:pt>
                <c:pt idx="13836">
                  <c:v>230.6</c:v>
                </c:pt>
                <c:pt idx="13837">
                  <c:v>230.61666666666659</c:v>
                </c:pt>
                <c:pt idx="13838">
                  <c:v>230.63333333333338</c:v>
                </c:pt>
                <c:pt idx="13839">
                  <c:v>230.65</c:v>
                </c:pt>
                <c:pt idx="13840">
                  <c:v>230.6666666666666</c:v>
                </c:pt>
                <c:pt idx="13841">
                  <c:v>230.68333333333339</c:v>
                </c:pt>
                <c:pt idx="13842">
                  <c:v>230.7</c:v>
                </c:pt>
                <c:pt idx="13843">
                  <c:v>230.71666666666655</c:v>
                </c:pt>
                <c:pt idx="13844">
                  <c:v>230.73333333333338</c:v>
                </c:pt>
                <c:pt idx="13845">
                  <c:v>230.75</c:v>
                </c:pt>
                <c:pt idx="13846">
                  <c:v>230.76666666666662</c:v>
                </c:pt>
                <c:pt idx="13847">
                  <c:v>230.78333333333339</c:v>
                </c:pt>
                <c:pt idx="13848">
                  <c:v>230.8</c:v>
                </c:pt>
                <c:pt idx="13849">
                  <c:v>230.81666666666661</c:v>
                </c:pt>
                <c:pt idx="13850">
                  <c:v>230.8333333333334</c:v>
                </c:pt>
                <c:pt idx="13851">
                  <c:v>230.85000000000005</c:v>
                </c:pt>
                <c:pt idx="13852">
                  <c:v>230.86666666666665</c:v>
                </c:pt>
                <c:pt idx="13853">
                  <c:v>230.88333333333344</c:v>
                </c:pt>
                <c:pt idx="13854">
                  <c:v>230.9</c:v>
                </c:pt>
                <c:pt idx="13855">
                  <c:v>230.9166666666666</c:v>
                </c:pt>
                <c:pt idx="13856">
                  <c:v>230.93333333333339</c:v>
                </c:pt>
                <c:pt idx="13857">
                  <c:v>230.95000000000005</c:v>
                </c:pt>
                <c:pt idx="13858">
                  <c:v>230.96666666666661</c:v>
                </c:pt>
                <c:pt idx="13859">
                  <c:v>230.98333333333343</c:v>
                </c:pt>
                <c:pt idx="13860">
                  <c:v>231</c:v>
                </c:pt>
                <c:pt idx="13861">
                  <c:v>231.01666666666662</c:v>
                </c:pt>
                <c:pt idx="13862">
                  <c:v>231.03333333333339</c:v>
                </c:pt>
                <c:pt idx="13863">
                  <c:v>231.05</c:v>
                </c:pt>
                <c:pt idx="13864">
                  <c:v>231.06666666666661</c:v>
                </c:pt>
                <c:pt idx="13865">
                  <c:v>231.0833333333334</c:v>
                </c:pt>
                <c:pt idx="13866">
                  <c:v>231.1</c:v>
                </c:pt>
                <c:pt idx="13867">
                  <c:v>231.11666666666659</c:v>
                </c:pt>
                <c:pt idx="13868">
                  <c:v>231.13333333333338</c:v>
                </c:pt>
                <c:pt idx="13869">
                  <c:v>231.15</c:v>
                </c:pt>
                <c:pt idx="13870">
                  <c:v>231.1666666666666</c:v>
                </c:pt>
                <c:pt idx="13871">
                  <c:v>231.18333333333339</c:v>
                </c:pt>
                <c:pt idx="13872">
                  <c:v>231.2</c:v>
                </c:pt>
                <c:pt idx="13873">
                  <c:v>231.21666666666655</c:v>
                </c:pt>
                <c:pt idx="13874">
                  <c:v>231.23333333333338</c:v>
                </c:pt>
                <c:pt idx="13875">
                  <c:v>231.25</c:v>
                </c:pt>
                <c:pt idx="13876">
                  <c:v>231.26666666666662</c:v>
                </c:pt>
                <c:pt idx="13877">
                  <c:v>231.28333333333339</c:v>
                </c:pt>
                <c:pt idx="13878">
                  <c:v>231.3</c:v>
                </c:pt>
                <c:pt idx="13879">
                  <c:v>231.31666666666661</c:v>
                </c:pt>
                <c:pt idx="13880">
                  <c:v>231.3333333333334</c:v>
                </c:pt>
                <c:pt idx="13881">
                  <c:v>231.35000000000005</c:v>
                </c:pt>
                <c:pt idx="13882">
                  <c:v>231.36666666666665</c:v>
                </c:pt>
                <c:pt idx="13883">
                  <c:v>231.38333333333344</c:v>
                </c:pt>
                <c:pt idx="13884">
                  <c:v>231.4</c:v>
                </c:pt>
                <c:pt idx="13885">
                  <c:v>231.4166666666666</c:v>
                </c:pt>
                <c:pt idx="13886">
                  <c:v>231.43333333333339</c:v>
                </c:pt>
                <c:pt idx="13887">
                  <c:v>231.45000000000005</c:v>
                </c:pt>
                <c:pt idx="13888">
                  <c:v>231.46666666666661</c:v>
                </c:pt>
                <c:pt idx="13889">
                  <c:v>231.48333333333343</c:v>
                </c:pt>
                <c:pt idx="13890">
                  <c:v>231.5</c:v>
                </c:pt>
                <c:pt idx="13891">
                  <c:v>231.51666666666662</c:v>
                </c:pt>
                <c:pt idx="13892">
                  <c:v>231.53333333333339</c:v>
                </c:pt>
                <c:pt idx="13893">
                  <c:v>231.55</c:v>
                </c:pt>
                <c:pt idx="13894">
                  <c:v>231.56666666666661</c:v>
                </c:pt>
                <c:pt idx="13895">
                  <c:v>231.5833333333334</c:v>
                </c:pt>
                <c:pt idx="13896">
                  <c:v>231.6</c:v>
                </c:pt>
                <c:pt idx="13897">
                  <c:v>231.61666666666659</c:v>
                </c:pt>
                <c:pt idx="13898">
                  <c:v>231.63333333333338</c:v>
                </c:pt>
                <c:pt idx="13899">
                  <c:v>231.65</c:v>
                </c:pt>
                <c:pt idx="13900">
                  <c:v>231.6666666666666</c:v>
                </c:pt>
                <c:pt idx="13901">
                  <c:v>231.68333333333339</c:v>
                </c:pt>
                <c:pt idx="13902">
                  <c:v>231.7</c:v>
                </c:pt>
                <c:pt idx="13903">
                  <c:v>231.71666666666655</c:v>
                </c:pt>
                <c:pt idx="13904">
                  <c:v>231.73333333333338</c:v>
                </c:pt>
                <c:pt idx="13905">
                  <c:v>231.75</c:v>
                </c:pt>
                <c:pt idx="13906">
                  <c:v>231.76666666666662</c:v>
                </c:pt>
                <c:pt idx="13907">
                  <c:v>231.78333333333339</c:v>
                </c:pt>
                <c:pt idx="13908">
                  <c:v>231.8</c:v>
                </c:pt>
                <c:pt idx="13909">
                  <c:v>231.81666666666661</c:v>
                </c:pt>
                <c:pt idx="13910">
                  <c:v>231.8333333333334</c:v>
                </c:pt>
                <c:pt idx="13911">
                  <c:v>231.85000000000005</c:v>
                </c:pt>
                <c:pt idx="13912">
                  <c:v>231.86666666666665</c:v>
                </c:pt>
                <c:pt idx="13913">
                  <c:v>231.88333333333344</c:v>
                </c:pt>
                <c:pt idx="13914">
                  <c:v>231.9</c:v>
                </c:pt>
                <c:pt idx="13915">
                  <c:v>231.9166666666666</c:v>
                </c:pt>
                <c:pt idx="13916">
                  <c:v>231.93333333333339</c:v>
                </c:pt>
                <c:pt idx="13917">
                  <c:v>231.95000000000005</c:v>
                </c:pt>
                <c:pt idx="13918">
                  <c:v>231.96666666666661</c:v>
                </c:pt>
                <c:pt idx="13919">
                  <c:v>231.98333333333343</c:v>
                </c:pt>
                <c:pt idx="13920">
                  <c:v>232</c:v>
                </c:pt>
                <c:pt idx="13921">
                  <c:v>232.01666666666662</c:v>
                </c:pt>
                <c:pt idx="13922">
                  <c:v>232.03333333333339</c:v>
                </c:pt>
                <c:pt idx="13923">
                  <c:v>232.05</c:v>
                </c:pt>
                <c:pt idx="13924">
                  <c:v>232.06666666666661</c:v>
                </c:pt>
                <c:pt idx="13925">
                  <c:v>232.0833333333334</c:v>
                </c:pt>
                <c:pt idx="13926">
                  <c:v>232.1</c:v>
                </c:pt>
                <c:pt idx="13927">
                  <c:v>232.11666666666659</c:v>
                </c:pt>
                <c:pt idx="13928">
                  <c:v>232.13333333333338</c:v>
                </c:pt>
                <c:pt idx="13929">
                  <c:v>232.15</c:v>
                </c:pt>
                <c:pt idx="13930">
                  <c:v>232.1666666666666</c:v>
                </c:pt>
                <c:pt idx="13931">
                  <c:v>232.18333333333339</c:v>
                </c:pt>
                <c:pt idx="13932">
                  <c:v>232.2</c:v>
                </c:pt>
                <c:pt idx="13933">
                  <c:v>232.21666666666655</c:v>
                </c:pt>
                <c:pt idx="13934">
                  <c:v>232.23333333333338</c:v>
                </c:pt>
                <c:pt idx="13935">
                  <c:v>232.25</c:v>
                </c:pt>
                <c:pt idx="13936">
                  <c:v>232.26666666666662</c:v>
                </c:pt>
                <c:pt idx="13937">
                  <c:v>232.28333333333339</c:v>
                </c:pt>
                <c:pt idx="13938">
                  <c:v>232.3</c:v>
                </c:pt>
                <c:pt idx="13939">
                  <c:v>232.31666666666661</c:v>
                </c:pt>
                <c:pt idx="13940">
                  <c:v>232.3333333333334</c:v>
                </c:pt>
                <c:pt idx="13941">
                  <c:v>232.35000000000005</c:v>
                </c:pt>
                <c:pt idx="13942">
                  <c:v>232.36666666666665</c:v>
                </c:pt>
                <c:pt idx="13943">
                  <c:v>232.38333333333344</c:v>
                </c:pt>
                <c:pt idx="13944">
                  <c:v>232.4</c:v>
                </c:pt>
                <c:pt idx="13945">
                  <c:v>232.4166666666666</c:v>
                </c:pt>
                <c:pt idx="13946">
                  <c:v>232.43333333333339</c:v>
                </c:pt>
                <c:pt idx="13947">
                  <c:v>232.45000000000005</c:v>
                </c:pt>
                <c:pt idx="13948">
                  <c:v>232.46666666666661</c:v>
                </c:pt>
                <c:pt idx="13949">
                  <c:v>232.48333333333343</c:v>
                </c:pt>
                <c:pt idx="13950">
                  <c:v>232.5</c:v>
                </c:pt>
                <c:pt idx="13951">
                  <c:v>232.51666666666662</c:v>
                </c:pt>
                <c:pt idx="13952">
                  <c:v>232.53333333333339</c:v>
                </c:pt>
                <c:pt idx="13953">
                  <c:v>232.55</c:v>
                </c:pt>
                <c:pt idx="13954">
                  <c:v>232.56666666666661</c:v>
                </c:pt>
                <c:pt idx="13955">
                  <c:v>232.5833333333334</c:v>
                </c:pt>
                <c:pt idx="13956">
                  <c:v>232.6</c:v>
                </c:pt>
                <c:pt idx="13957">
                  <c:v>232.61666666666659</c:v>
                </c:pt>
                <c:pt idx="13958">
                  <c:v>232.63333333333338</c:v>
                </c:pt>
                <c:pt idx="13959">
                  <c:v>232.65</c:v>
                </c:pt>
                <c:pt idx="13960">
                  <c:v>232.6666666666666</c:v>
                </c:pt>
                <c:pt idx="13961">
                  <c:v>232.68333333333339</c:v>
                </c:pt>
                <c:pt idx="13962">
                  <c:v>232.7</c:v>
                </c:pt>
                <c:pt idx="13963">
                  <c:v>232.71666666666655</c:v>
                </c:pt>
                <c:pt idx="13964">
                  <c:v>232.73333333333338</c:v>
                </c:pt>
                <c:pt idx="13965">
                  <c:v>232.75</c:v>
                </c:pt>
                <c:pt idx="13966">
                  <c:v>232.76666666666662</c:v>
                </c:pt>
                <c:pt idx="13967">
                  <c:v>232.78333333333339</c:v>
                </c:pt>
                <c:pt idx="13968">
                  <c:v>232.8</c:v>
                </c:pt>
                <c:pt idx="13969">
                  <c:v>232.81666666666661</c:v>
                </c:pt>
                <c:pt idx="13970">
                  <c:v>232.8333333333334</c:v>
                </c:pt>
                <c:pt idx="13971">
                  <c:v>232.85000000000005</c:v>
                </c:pt>
                <c:pt idx="13972">
                  <c:v>232.86666666666665</c:v>
                </c:pt>
                <c:pt idx="13973">
                  <c:v>232.88333333333344</c:v>
                </c:pt>
                <c:pt idx="13974">
                  <c:v>232.9</c:v>
                </c:pt>
                <c:pt idx="13975">
                  <c:v>232.9166666666666</c:v>
                </c:pt>
                <c:pt idx="13976">
                  <c:v>232.93333333333339</c:v>
                </c:pt>
                <c:pt idx="13977">
                  <c:v>232.95000000000005</c:v>
                </c:pt>
                <c:pt idx="13978">
                  <c:v>232.96666666666661</c:v>
                </c:pt>
                <c:pt idx="13979">
                  <c:v>232.98333333333343</c:v>
                </c:pt>
                <c:pt idx="13980">
                  <c:v>233</c:v>
                </c:pt>
                <c:pt idx="13981">
                  <c:v>233.01666666666662</c:v>
                </c:pt>
                <c:pt idx="13982">
                  <c:v>233.03333333333339</c:v>
                </c:pt>
                <c:pt idx="13983">
                  <c:v>233.05</c:v>
                </c:pt>
                <c:pt idx="13984">
                  <c:v>233.06666666666661</c:v>
                </c:pt>
                <c:pt idx="13985">
                  <c:v>233.0833333333334</c:v>
                </c:pt>
                <c:pt idx="13986">
                  <c:v>233.1</c:v>
                </c:pt>
                <c:pt idx="13987">
                  <c:v>233.11666666666659</c:v>
                </c:pt>
                <c:pt idx="13988">
                  <c:v>233.13333333333338</c:v>
                </c:pt>
                <c:pt idx="13989">
                  <c:v>233.15</c:v>
                </c:pt>
                <c:pt idx="13990">
                  <c:v>233.1666666666666</c:v>
                </c:pt>
                <c:pt idx="13991">
                  <c:v>233.18333333333339</c:v>
                </c:pt>
                <c:pt idx="13992">
                  <c:v>233.2</c:v>
                </c:pt>
                <c:pt idx="13993">
                  <c:v>233.21666666666655</c:v>
                </c:pt>
                <c:pt idx="13994">
                  <c:v>233.23333333333338</c:v>
                </c:pt>
                <c:pt idx="13995">
                  <c:v>233.25</c:v>
                </c:pt>
                <c:pt idx="13996">
                  <c:v>233.26666666666662</c:v>
                </c:pt>
                <c:pt idx="13997">
                  <c:v>233.28333333333339</c:v>
                </c:pt>
                <c:pt idx="13998">
                  <c:v>233.3</c:v>
                </c:pt>
                <c:pt idx="13999">
                  <c:v>233.31666666666661</c:v>
                </c:pt>
                <c:pt idx="14000">
                  <c:v>233.3333333333334</c:v>
                </c:pt>
                <c:pt idx="14001">
                  <c:v>233.35000000000005</c:v>
                </c:pt>
                <c:pt idx="14002">
                  <c:v>233.36666666666665</c:v>
                </c:pt>
                <c:pt idx="14003">
                  <c:v>233.38333333333344</c:v>
                </c:pt>
                <c:pt idx="14004">
                  <c:v>233.4</c:v>
                </c:pt>
                <c:pt idx="14005">
                  <c:v>233.4166666666666</c:v>
                </c:pt>
                <c:pt idx="14006">
                  <c:v>233.43333333333339</c:v>
                </c:pt>
                <c:pt idx="14007">
                  <c:v>233.45000000000005</c:v>
                </c:pt>
                <c:pt idx="14008">
                  <c:v>233.46666666666661</c:v>
                </c:pt>
                <c:pt idx="14009">
                  <c:v>233.48333333333343</c:v>
                </c:pt>
                <c:pt idx="14010">
                  <c:v>233.5</c:v>
                </c:pt>
                <c:pt idx="14011">
                  <c:v>233.51666666666662</c:v>
                </c:pt>
                <c:pt idx="14012">
                  <c:v>233.53333333333339</c:v>
                </c:pt>
                <c:pt idx="14013">
                  <c:v>233.55</c:v>
                </c:pt>
                <c:pt idx="14014">
                  <c:v>233.56666666666661</c:v>
                </c:pt>
                <c:pt idx="14015">
                  <c:v>233.5833333333334</c:v>
                </c:pt>
                <c:pt idx="14016">
                  <c:v>233.6</c:v>
                </c:pt>
                <c:pt idx="14017">
                  <c:v>233.61666666666659</c:v>
                </c:pt>
                <c:pt idx="14018">
                  <c:v>233.63333333333338</c:v>
                </c:pt>
                <c:pt idx="14019">
                  <c:v>233.65</c:v>
                </c:pt>
                <c:pt idx="14020">
                  <c:v>233.6666666666666</c:v>
                </c:pt>
                <c:pt idx="14021">
                  <c:v>233.68333333333339</c:v>
                </c:pt>
                <c:pt idx="14022">
                  <c:v>233.7</c:v>
                </c:pt>
                <c:pt idx="14023">
                  <c:v>233.71666666666655</c:v>
                </c:pt>
                <c:pt idx="14024">
                  <c:v>233.73333333333338</c:v>
                </c:pt>
                <c:pt idx="14025">
                  <c:v>233.75</c:v>
                </c:pt>
                <c:pt idx="14026">
                  <c:v>233.76666666666662</c:v>
                </c:pt>
                <c:pt idx="14027">
                  <c:v>233.78333333333339</c:v>
                </c:pt>
                <c:pt idx="14028">
                  <c:v>233.8</c:v>
                </c:pt>
                <c:pt idx="14029">
                  <c:v>233.81666666666661</c:v>
                </c:pt>
                <c:pt idx="14030">
                  <c:v>233.8333333333334</c:v>
                </c:pt>
                <c:pt idx="14031">
                  <c:v>233.85000000000005</c:v>
                </c:pt>
                <c:pt idx="14032">
                  <c:v>233.86666666666665</c:v>
                </c:pt>
                <c:pt idx="14033">
                  <c:v>233.88333333333344</c:v>
                </c:pt>
                <c:pt idx="14034">
                  <c:v>233.9</c:v>
                </c:pt>
                <c:pt idx="14035">
                  <c:v>233.9166666666666</c:v>
                </c:pt>
                <c:pt idx="14036">
                  <c:v>233.93333333333339</c:v>
                </c:pt>
                <c:pt idx="14037">
                  <c:v>233.95000000000005</c:v>
                </c:pt>
                <c:pt idx="14038">
                  <c:v>233.96666666666661</c:v>
                </c:pt>
                <c:pt idx="14039">
                  <c:v>233.98333333333343</c:v>
                </c:pt>
                <c:pt idx="14040">
                  <c:v>234</c:v>
                </c:pt>
                <c:pt idx="14041">
                  <c:v>234.01666666666662</c:v>
                </c:pt>
                <c:pt idx="14042">
                  <c:v>234.03333333333339</c:v>
                </c:pt>
                <c:pt idx="14043">
                  <c:v>234.05</c:v>
                </c:pt>
                <c:pt idx="14044">
                  <c:v>234.06666666666661</c:v>
                </c:pt>
                <c:pt idx="14045">
                  <c:v>234.0833333333334</c:v>
                </c:pt>
                <c:pt idx="14046">
                  <c:v>234.1</c:v>
                </c:pt>
                <c:pt idx="14047">
                  <c:v>234.11666666666659</c:v>
                </c:pt>
                <c:pt idx="14048">
                  <c:v>234.13333333333338</c:v>
                </c:pt>
                <c:pt idx="14049">
                  <c:v>234.15</c:v>
                </c:pt>
                <c:pt idx="14050">
                  <c:v>234.1666666666666</c:v>
                </c:pt>
                <c:pt idx="14051">
                  <c:v>234.18333333333339</c:v>
                </c:pt>
                <c:pt idx="14052">
                  <c:v>234.2</c:v>
                </c:pt>
                <c:pt idx="14053">
                  <c:v>234.21666666666655</c:v>
                </c:pt>
                <c:pt idx="14054">
                  <c:v>234.23333333333338</c:v>
                </c:pt>
                <c:pt idx="14055">
                  <c:v>234.25</c:v>
                </c:pt>
                <c:pt idx="14056">
                  <c:v>234.26666666666662</c:v>
                </c:pt>
                <c:pt idx="14057">
                  <c:v>234.28333333333339</c:v>
                </c:pt>
                <c:pt idx="14058">
                  <c:v>234.3</c:v>
                </c:pt>
                <c:pt idx="14059">
                  <c:v>234.31666666666661</c:v>
                </c:pt>
                <c:pt idx="14060">
                  <c:v>234.3333333333334</c:v>
                </c:pt>
                <c:pt idx="14061">
                  <c:v>234.35000000000005</c:v>
                </c:pt>
                <c:pt idx="14062">
                  <c:v>234.36666666666665</c:v>
                </c:pt>
                <c:pt idx="14063">
                  <c:v>234.38333333333344</c:v>
                </c:pt>
                <c:pt idx="14064">
                  <c:v>234.4</c:v>
                </c:pt>
                <c:pt idx="14065">
                  <c:v>234.4166666666666</c:v>
                </c:pt>
                <c:pt idx="14066">
                  <c:v>234.43333333333339</c:v>
                </c:pt>
                <c:pt idx="14067">
                  <c:v>234.45000000000005</c:v>
                </c:pt>
                <c:pt idx="14068">
                  <c:v>234.46666666666661</c:v>
                </c:pt>
                <c:pt idx="14069">
                  <c:v>234.48333333333343</c:v>
                </c:pt>
                <c:pt idx="14070">
                  <c:v>234.5</c:v>
                </c:pt>
                <c:pt idx="14071">
                  <c:v>234.51666666666662</c:v>
                </c:pt>
                <c:pt idx="14072">
                  <c:v>234.53333333333339</c:v>
                </c:pt>
                <c:pt idx="14073">
                  <c:v>234.55</c:v>
                </c:pt>
                <c:pt idx="14074">
                  <c:v>234.56666666666661</c:v>
                </c:pt>
                <c:pt idx="14075">
                  <c:v>234.5833333333334</c:v>
                </c:pt>
                <c:pt idx="14076">
                  <c:v>234.6</c:v>
                </c:pt>
                <c:pt idx="14077">
                  <c:v>234.61666666666659</c:v>
                </c:pt>
                <c:pt idx="14078">
                  <c:v>234.63333333333338</c:v>
                </c:pt>
                <c:pt idx="14079">
                  <c:v>234.65</c:v>
                </c:pt>
                <c:pt idx="14080">
                  <c:v>234.6666666666666</c:v>
                </c:pt>
                <c:pt idx="14081">
                  <c:v>234.68333333333339</c:v>
                </c:pt>
                <c:pt idx="14082">
                  <c:v>234.7</c:v>
                </c:pt>
                <c:pt idx="14083">
                  <c:v>234.71666666666655</c:v>
                </c:pt>
                <c:pt idx="14084">
                  <c:v>234.73333333333338</c:v>
                </c:pt>
                <c:pt idx="14085">
                  <c:v>234.75</c:v>
                </c:pt>
                <c:pt idx="14086">
                  <c:v>234.76666666666662</c:v>
                </c:pt>
                <c:pt idx="14087">
                  <c:v>234.78333333333339</c:v>
                </c:pt>
                <c:pt idx="14088">
                  <c:v>234.8</c:v>
                </c:pt>
                <c:pt idx="14089">
                  <c:v>234.81666666666661</c:v>
                </c:pt>
                <c:pt idx="14090">
                  <c:v>234.8333333333334</c:v>
                </c:pt>
                <c:pt idx="14091">
                  <c:v>234.85000000000005</c:v>
                </c:pt>
                <c:pt idx="14092">
                  <c:v>234.86666666666665</c:v>
                </c:pt>
                <c:pt idx="14093">
                  <c:v>234.88333333333344</c:v>
                </c:pt>
                <c:pt idx="14094">
                  <c:v>234.9</c:v>
                </c:pt>
                <c:pt idx="14095">
                  <c:v>234.9166666666666</c:v>
                </c:pt>
                <c:pt idx="14096">
                  <c:v>234.93333333333339</c:v>
                </c:pt>
                <c:pt idx="14097">
                  <c:v>234.95000000000005</c:v>
                </c:pt>
                <c:pt idx="14098">
                  <c:v>234.96666666666661</c:v>
                </c:pt>
                <c:pt idx="14099">
                  <c:v>234.98333333333343</c:v>
                </c:pt>
                <c:pt idx="14100">
                  <c:v>235</c:v>
                </c:pt>
                <c:pt idx="14101">
                  <c:v>235.01666666666662</c:v>
                </c:pt>
                <c:pt idx="14102">
                  <c:v>235.03333333333339</c:v>
                </c:pt>
                <c:pt idx="14103">
                  <c:v>235.05</c:v>
                </c:pt>
                <c:pt idx="14104">
                  <c:v>235.06666666666661</c:v>
                </c:pt>
                <c:pt idx="14105">
                  <c:v>235.0833333333334</c:v>
                </c:pt>
                <c:pt idx="14106">
                  <c:v>235.1</c:v>
                </c:pt>
                <c:pt idx="14107">
                  <c:v>235.11666666666659</c:v>
                </c:pt>
                <c:pt idx="14108">
                  <c:v>235.13333333333338</c:v>
                </c:pt>
                <c:pt idx="14109">
                  <c:v>235.15</c:v>
                </c:pt>
                <c:pt idx="14110">
                  <c:v>235.1666666666666</c:v>
                </c:pt>
                <c:pt idx="14111">
                  <c:v>235.18333333333339</c:v>
                </c:pt>
                <c:pt idx="14112">
                  <c:v>235.2</c:v>
                </c:pt>
                <c:pt idx="14113">
                  <c:v>235.21666666666655</c:v>
                </c:pt>
                <c:pt idx="14114">
                  <c:v>235.23333333333338</c:v>
                </c:pt>
                <c:pt idx="14115">
                  <c:v>235.25</c:v>
                </c:pt>
                <c:pt idx="14116">
                  <c:v>235.26666666666662</c:v>
                </c:pt>
                <c:pt idx="14117">
                  <c:v>235.28333333333339</c:v>
                </c:pt>
                <c:pt idx="14118">
                  <c:v>235.3</c:v>
                </c:pt>
                <c:pt idx="14119">
                  <c:v>235.31666666666661</c:v>
                </c:pt>
                <c:pt idx="14120">
                  <c:v>235.3333333333334</c:v>
                </c:pt>
                <c:pt idx="14121">
                  <c:v>235.35000000000005</c:v>
                </c:pt>
                <c:pt idx="14122">
                  <c:v>235.36666666666665</c:v>
                </c:pt>
                <c:pt idx="14123">
                  <c:v>235.38333333333344</c:v>
                </c:pt>
                <c:pt idx="14124">
                  <c:v>235.4</c:v>
                </c:pt>
                <c:pt idx="14125">
                  <c:v>235.4166666666666</c:v>
                </c:pt>
                <c:pt idx="14126">
                  <c:v>235.43333333333339</c:v>
                </c:pt>
                <c:pt idx="14127">
                  <c:v>235.45000000000005</c:v>
                </c:pt>
                <c:pt idx="14128">
                  <c:v>235.46666666666661</c:v>
                </c:pt>
                <c:pt idx="14129">
                  <c:v>235.48333333333343</c:v>
                </c:pt>
                <c:pt idx="14130">
                  <c:v>235.5</c:v>
                </c:pt>
                <c:pt idx="14131">
                  <c:v>235.51666666666662</c:v>
                </c:pt>
                <c:pt idx="14132">
                  <c:v>235.53333333333339</c:v>
                </c:pt>
                <c:pt idx="14133">
                  <c:v>235.55</c:v>
                </c:pt>
                <c:pt idx="14134">
                  <c:v>235.56666666666661</c:v>
                </c:pt>
                <c:pt idx="14135">
                  <c:v>235.5833333333334</c:v>
                </c:pt>
                <c:pt idx="14136">
                  <c:v>235.6</c:v>
                </c:pt>
                <c:pt idx="14137">
                  <c:v>235.61666666666659</c:v>
                </c:pt>
                <c:pt idx="14138">
                  <c:v>235.63333333333338</c:v>
                </c:pt>
                <c:pt idx="14139">
                  <c:v>235.65</c:v>
                </c:pt>
                <c:pt idx="14140">
                  <c:v>235.6666666666666</c:v>
                </c:pt>
                <c:pt idx="14141">
                  <c:v>235.68333333333339</c:v>
                </c:pt>
                <c:pt idx="14142">
                  <c:v>235.7</c:v>
                </c:pt>
                <c:pt idx="14143">
                  <c:v>235.71666666666655</c:v>
                </c:pt>
                <c:pt idx="14144">
                  <c:v>235.73333333333338</c:v>
                </c:pt>
                <c:pt idx="14145">
                  <c:v>235.75</c:v>
                </c:pt>
                <c:pt idx="14146">
                  <c:v>235.76666666666662</c:v>
                </c:pt>
                <c:pt idx="14147">
                  <c:v>235.78333333333339</c:v>
                </c:pt>
                <c:pt idx="14148">
                  <c:v>235.8</c:v>
                </c:pt>
                <c:pt idx="14149">
                  <c:v>235.81666666666661</c:v>
                </c:pt>
                <c:pt idx="14150">
                  <c:v>235.8333333333334</c:v>
                </c:pt>
                <c:pt idx="14151">
                  <c:v>235.85000000000005</c:v>
                </c:pt>
                <c:pt idx="14152">
                  <c:v>235.86666666666665</c:v>
                </c:pt>
                <c:pt idx="14153">
                  <c:v>235.88333333333344</c:v>
                </c:pt>
                <c:pt idx="14154">
                  <c:v>235.9</c:v>
                </c:pt>
                <c:pt idx="14155">
                  <c:v>235.9166666666666</c:v>
                </c:pt>
                <c:pt idx="14156">
                  <c:v>235.93333333333339</c:v>
                </c:pt>
                <c:pt idx="14157">
                  <c:v>235.95000000000005</c:v>
                </c:pt>
                <c:pt idx="14158">
                  <c:v>235.96666666666661</c:v>
                </c:pt>
                <c:pt idx="14159">
                  <c:v>235.98333333333343</c:v>
                </c:pt>
                <c:pt idx="14160">
                  <c:v>236</c:v>
                </c:pt>
                <c:pt idx="14161">
                  <c:v>236.01666666666662</c:v>
                </c:pt>
                <c:pt idx="14162">
                  <c:v>236.03333333333339</c:v>
                </c:pt>
                <c:pt idx="14163">
                  <c:v>236.05</c:v>
                </c:pt>
                <c:pt idx="14164">
                  <c:v>236.06666666666661</c:v>
                </c:pt>
                <c:pt idx="14165">
                  <c:v>236.0833333333334</c:v>
                </c:pt>
                <c:pt idx="14166">
                  <c:v>236.1</c:v>
                </c:pt>
                <c:pt idx="14167">
                  <c:v>236.11666666666659</c:v>
                </c:pt>
                <c:pt idx="14168">
                  <c:v>236.13333333333338</c:v>
                </c:pt>
                <c:pt idx="14169">
                  <c:v>236.15</c:v>
                </c:pt>
                <c:pt idx="14170">
                  <c:v>236.1666666666666</c:v>
                </c:pt>
                <c:pt idx="14171">
                  <c:v>236.18333333333339</c:v>
                </c:pt>
                <c:pt idx="14172">
                  <c:v>236.2</c:v>
                </c:pt>
                <c:pt idx="14173">
                  <c:v>236.21666666666655</c:v>
                </c:pt>
                <c:pt idx="14174">
                  <c:v>236.23333333333338</c:v>
                </c:pt>
                <c:pt idx="14175">
                  <c:v>236.25</c:v>
                </c:pt>
                <c:pt idx="14176">
                  <c:v>236.26666666666662</c:v>
                </c:pt>
                <c:pt idx="14177">
                  <c:v>236.28333333333339</c:v>
                </c:pt>
                <c:pt idx="14178">
                  <c:v>236.3</c:v>
                </c:pt>
                <c:pt idx="14179">
                  <c:v>236.31666666666661</c:v>
                </c:pt>
                <c:pt idx="14180">
                  <c:v>236.3333333333334</c:v>
                </c:pt>
                <c:pt idx="14181">
                  <c:v>236.35000000000005</c:v>
                </c:pt>
                <c:pt idx="14182">
                  <c:v>236.36666666666665</c:v>
                </c:pt>
                <c:pt idx="14183">
                  <c:v>236.38333333333344</c:v>
                </c:pt>
                <c:pt idx="14184">
                  <c:v>236.4</c:v>
                </c:pt>
                <c:pt idx="14185">
                  <c:v>236.4166666666666</c:v>
                </c:pt>
                <c:pt idx="14186">
                  <c:v>236.43333333333339</c:v>
                </c:pt>
                <c:pt idx="14187">
                  <c:v>236.45000000000005</c:v>
                </c:pt>
                <c:pt idx="14188">
                  <c:v>236.46666666666661</c:v>
                </c:pt>
                <c:pt idx="14189">
                  <c:v>236.48333333333343</c:v>
                </c:pt>
                <c:pt idx="14190">
                  <c:v>236.5</c:v>
                </c:pt>
                <c:pt idx="14191">
                  <c:v>236.51666666666662</c:v>
                </c:pt>
                <c:pt idx="14192">
                  <c:v>236.53333333333339</c:v>
                </c:pt>
                <c:pt idx="14193">
                  <c:v>236.55</c:v>
                </c:pt>
                <c:pt idx="14194">
                  <c:v>236.56666666666661</c:v>
                </c:pt>
                <c:pt idx="14195">
                  <c:v>236.5833333333334</c:v>
                </c:pt>
                <c:pt idx="14196">
                  <c:v>236.6</c:v>
                </c:pt>
                <c:pt idx="14197">
                  <c:v>236.61666666666659</c:v>
                </c:pt>
                <c:pt idx="14198">
                  <c:v>236.63333333333338</c:v>
                </c:pt>
                <c:pt idx="14199">
                  <c:v>236.65</c:v>
                </c:pt>
                <c:pt idx="14200">
                  <c:v>236.6666666666666</c:v>
                </c:pt>
                <c:pt idx="14201">
                  <c:v>236.68333333333339</c:v>
                </c:pt>
                <c:pt idx="14202">
                  <c:v>236.7</c:v>
                </c:pt>
                <c:pt idx="14203">
                  <c:v>236.71666666666655</c:v>
                </c:pt>
                <c:pt idx="14204">
                  <c:v>236.73333333333338</c:v>
                </c:pt>
                <c:pt idx="14205">
                  <c:v>236.75</c:v>
                </c:pt>
                <c:pt idx="14206">
                  <c:v>236.76666666666662</c:v>
                </c:pt>
                <c:pt idx="14207">
                  <c:v>236.78333333333339</c:v>
                </c:pt>
                <c:pt idx="14208">
                  <c:v>236.8</c:v>
                </c:pt>
                <c:pt idx="14209">
                  <c:v>236.81666666666661</c:v>
                </c:pt>
                <c:pt idx="14210">
                  <c:v>236.8333333333334</c:v>
                </c:pt>
                <c:pt idx="14211">
                  <c:v>236.85000000000005</c:v>
                </c:pt>
                <c:pt idx="14212">
                  <c:v>236.86666666666665</c:v>
                </c:pt>
                <c:pt idx="14213">
                  <c:v>236.88333333333344</c:v>
                </c:pt>
                <c:pt idx="14214">
                  <c:v>236.9</c:v>
                </c:pt>
                <c:pt idx="14215">
                  <c:v>236.9166666666666</c:v>
                </c:pt>
                <c:pt idx="14216">
                  <c:v>236.93333333333339</c:v>
                </c:pt>
                <c:pt idx="14217">
                  <c:v>236.95000000000005</c:v>
                </c:pt>
                <c:pt idx="14218">
                  <c:v>236.96666666666661</c:v>
                </c:pt>
                <c:pt idx="14219">
                  <c:v>236.98333333333343</c:v>
                </c:pt>
                <c:pt idx="14220">
                  <c:v>237</c:v>
                </c:pt>
                <c:pt idx="14221">
                  <c:v>237.01666666666662</c:v>
                </c:pt>
                <c:pt idx="14222">
                  <c:v>237.03333333333339</c:v>
                </c:pt>
                <c:pt idx="14223">
                  <c:v>237.05</c:v>
                </c:pt>
                <c:pt idx="14224">
                  <c:v>237.06666666666661</c:v>
                </c:pt>
                <c:pt idx="14225">
                  <c:v>237.0833333333334</c:v>
                </c:pt>
                <c:pt idx="14226">
                  <c:v>237.1</c:v>
                </c:pt>
                <c:pt idx="14227">
                  <c:v>237.11666666666659</c:v>
                </c:pt>
                <c:pt idx="14228">
                  <c:v>237.13333333333338</c:v>
                </c:pt>
                <c:pt idx="14229">
                  <c:v>237.15</c:v>
                </c:pt>
                <c:pt idx="14230">
                  <c:v>237.1666666666666</c:v>
                </c:pt>
                <c:pt idx="14231">
                  <c:v>237.18333333333339</c:v>
                </c:pt>
                <c:pt idx="14232">
                  <c:v>237.2</c:v>
                </c:pt>
                <c:pt idx="14233">
                  <c:v>237.21666666666655</c:v>
                </c:pt>
                <c:pt idx="14234">
                  <c:v>237.23333333333338</c:v>
                </c:pt>
                <c:pt idx="14235">
                  <c:v>237.25</c:v>
                </c:pt>
                <c:pt idx="14236">
                  <c:v>237.26666666666662</c:v>
                </c:pt>
                <c:pt idx="14237">
                  <c:v>237.28333333333339</c:v>
                </c:pt>
                <c:pt idx="14238">
                  <c:v>237.3</c:v>
                </c:pt>
                <c:pt idx="14239">
                  <c:v>237.31666666666661</c:v>
                </c:pt>
                <c:pt idx="14240">
                  <c:v>237.3333333333334</c:v>
                </c:pt>
                <c:pt idx="14241">
                  <c:v>237.35000000000005</c:v>
                </c:pt>
                <c:pt idx="14242">
                  <c:v>237.36666666666665</c:v>
                </c:pt>
                <c:pt idx="14243">
                  <c:v>237.38333333333344</c:v>
                </c:pt>
                <c:pt idx="14244">
                  <c:v>237.4</c:v>
                </c:pt>
                <c:pt idx="14245">
                  <c:v>237.4166666666666</c:v>
                </c:pt>
                <c:pt idx="14246">
                  <c:v>237.43333333333339</c:v>
                </c:pt>
                <c:pt idx="14247">
                  <c:v>237.45000000000005</c:v>
                </c:pt>
                <c:pt idx="14248">
                  <c:v>237.46666666666661</c:v>
                </c:pt>
                <c:pt idx="14249">
                  <c:v>237.48333333333343</c:v>
                </c:pt>
                <c:pt idx="14250">
                  <c:v>237.5</c:v>
                </c:pt>
                <c:pt idx="14251">
                  <c:v>237.51666666666662</c:v>
                </c:pt>
                <c:pt idx="14252">
                  <c:v>237.53333333333339</c:v>
                </c:pt>
                <c:pt idx="14253">
                  <c:v>237.55</c:v>
                </c:pt>
                <c:pt idx="14254">
                  <c:v>237.56666666666661</c:v>
                </c:pt>
                <c:pt idx="14255">
                  <c:v>237.5833333333334</c:v>
                </c:pt>
                <c:pt idx="14256">
                  <c:v>237.6</c:v>
                </c:pt>
                <c:pt idx="14257">
                  <c:v>237.61666666666659</c:v>
                </c:pt>
                <c:pt idx="14258">
                  <c:v>237.63333333333338</c:v>
                </c:pt>
                <c:pt idx="14259">
                  <c:v>237.65</c:v>
                </c:pt>
                <c:pt idx="14260">
                  <c:v>237.6666666666666</c:v>
                </c:pt>
                <c:pt idx="14261">
                  <c:v>237.68333333333339</c:v>
                </c:pt>
                <c:pt idx="14262">
                  <c:v>237.7</c:v>
                </c:pt>
                <c:pt idx="14263">
                  <c:v>237.71666666666655</c:v>
                </c:pt>
                <c:pt idx="14264">
                  <c:v>237.73333333333338</c:v>
                </c:pt>
                <c:pt idx="14265">
                  <c:v>237.75</c:v>
                </c:pt>
                <c:pt idx="14266">
                  <c:v>237.76666666666662</c:v>
                </c:pt>
                <c:pt idx="14267">
                  <c:v>237.78333333333339</c:v>
                </c:pt>
                <c:pt idx="14268">
                  <c:v>237.8</c:v>
                </c:pt>
                <c:pt idx="14269">
                  <c:v>237.81666666666661</c:v>
                </c:pt>
                <c:pt idx="14270">
                  <c:v>237.8333333333334</c:v>
                </c:pt>
                <c:pt idx="14271">
                  <c:v>237.85000000000005</c:v>
                </c:pt>
                <c:pt idx="14272">
                  <c:v>237.86666666666665</c:v>
                </c:pt>
                <c:pt idx="14273">
                  <c:v>237.88333333333344</c:v>
                </c:pt>
                <c:pt idx="14274">
                  <c:v>237.9</c:v>
                </c:pt>
                <c:pt idx="14275">
                  <c:v>237.9166666666666</c:v>
                </c:pt>
                <c:pt idx="14276">
                  <c:v>237.93333333333339</c:v>
                </c:pt>
                <c:pt idx="14277">
                  <c:v>237.95000000000005</c:v>
                </c:pt>
                <c:pt idx="14278">
                  <c:v>237.96666666666661</c:v>
                </c:pt>
                <c:pt idx="14279">
                  <c:v>237.98333333333343</c:v>
                </c:pt>
                <c:pt idx="14280">
                  <c:v>238</c:v>
                </c:pt>
                <c:pt idx="14281">
                  <c:v>238.01666666666662</c:v>
                </c:pt>
                <c:pt idx="14282">
                  <c:v>238.03333333333339</c:v>
                </c:pt>
                <c:pt idx="14283">
                  <c:v>238.05</c:v>
                </c:pt>
                <c:pt idx="14284">
                  <c:v>238.06666666666661</c:v>
                </c:pt>
                <c:pt idx="14285">
                  <c:v>238.0833333333334</c:v>
                </c:pt>
                <c:pt idx="14286">
                  <c:v>238.1</c:v>
                </c:pt>
                <c:pt idx="14287">
                  <c:v>238.11666666666659</c:v>
                </c:pt>
                <c:pt idx="14288">
                  <c:v>238.13333333333338</c:v>
                </c:pt>
                <c:pt idx="14289">
                  <c:v>238.15</c:v>
                </c:pt>
                <c:pt idx="14290">
                  <c:v>238.1666666666666</c:v>
                </c:pt>
                <c:pt idx="14291">
                  <c:v>238.18333333333339</c:v>
                </c:pt>
                <c:pt idx="14292">
                  <c:v>238.2</c:v>
                </c:pt>
                <c:pt idx="14293">
                  <c:v>238.21666666666655</c:v>
                </c:pt>
                <c:pt idx="14294">
                  <c:v>238.23333333333338</c:v>
                </c:pt>
                <c:pt idx="14295">
                  <c:v>238.25</c:v>
                </c:pt>
                <c:pt idx="14296">
                  <c:v>238.26666666666662</c:v>
                </c:pt>
                <c:pt idx="14297">
                  <c:v>238.28333333333339</c:v>
                </c:pt>
                <c:pt idx="14298">
                  <c:v>238.3</c:v>
                </c:pt>
                <c:pt idx="14299">
                  <c:v>238.31666666666661</c:v>
                </c:pt>
                <c:pt idx="14300">
                  <c:v>238.3333333333334</c:v>
                </c:pt>
                <c:pt idx="14301">
                  <c:v>238.35000000000005</c:v>
                </c:pt>
                <c:pt idx="14302">
                  <c:v>238.36666666666665</c:v>
                </c:pt>
                <c:pt idx="14303">
                  <c:v>238.38333333333344</c:v>
                </c:pt>
                <c:pt idx="14304">
                  <c:v>238.4</c:v>
                </c:pt>
                <c:pt idx="14305">
                  <c:v>238.4166666666666</c:v>
                </c:pt>
                <c:pt idx="14306">
                  <c:v>238.43333333333339</c:v>
                </c:pt>
                <c:pt idx="14307">
                  <c:v>238.45000000000005</c:v>
                </c:pt>
                <c:pt idx="14308">
                  <c:v>238.46666666666661</c:v>
                </c:pt>
                <c:pt idx="14309">
                  <c:v>238.48333333333343</c:v>
                </c:pt>
                <c:pt idx="14310">
                  <c:v>238.5</c:v>
                </c:pt>
                <c:pt idx="14311">
                  <c:v>238.51666666666662</c:v>
                </c:pt>
                <c:pt idx="14312">
                  <c:v>238.53333333333339</c:v>
                </c:pt>
                <c:pt idx="14313">
                  <c:v>238.55</c:v>
                </c:pt>
                <c:pt idx="14314">
                  <c:v>238.56666666666661</c:v>
                </c:pt>
                <c:pt idx="14315">
                  <c:v>238.5833333333334</c:v>
                </c:pt>
                <c:pt idx="14316">
                  <c:v>238.6</c:v>
                </c:pt>
                <c:pt idx="14317">
                  <c:v>238.61666666666659</c:v>
                </c:pt>
                <c:pt idx="14318">
                  <c:v>238.63333333333338</c:v>
                </c:pt>
                <c:pt idx="14319">
                  <c:v>238.65</c:v>
                </c:pt>
                <c:pt idx="14320">
                  <c:v>238.6666666666666</c:v>
                </c:pt>
                <c:pt idx="14321">
                  <c:v>238.68333333333339</c:v>
                </c:pt>
                <c:pt idx="14322">
                  <c:v>238.7</c:v>
                </c:pt>
                <c:pt idx="14323">
                  <c:v>238.71666666666655</c:v>
                </c:pt>
                <c:pt idx="14324">
                  <c:v>238.73333333333338</c:v>
                </c:pt>
                <c:pt idx="14325">
                  <c:v>238.75</c:v>
                </c:pt>
                <c:pt idx="14326">
                  <c:v>238.76666666666662</c:v>
                </c:pt>
                <c:pt idx="14327">
                  <c:v>238.78333333333339</c:v>
                </c:pt>
                <c:pt idx="14328">
                  <c:v>238.8</c:v>
                </c:pt>
                <c:pt idx="14329">
                  <c:v>238.81666666666661</c:v>
                </c:pt>
                <c:pt idx="14330">
                  <c:v>238.8333333333334</c:v>
                </c:pt>
                <c:pt idx="14331">
                  <c:v>238.85000000000005</c:v>
                </c:pt>
                <c:pt idx="14332">
                  <c:v>238.86666666666665</c:v>
                </c:pt>
                <c:pt idx="14333">
                  <c:v>238.88333333333344</c:v>
                </c:pt>
                <c:pt idx="14334">
                  <c:v>238.9</c:v>
                </c:pt>
                <c:pt idx="14335">
                  <c:v>238.9166666666666</c:v>
                </c:pt>
                <c:pt idx="14336">
                  <c:v>238.93333333333339</c:v>
                </c:pt>
                <c:pt idx="14337">
                  <c:v>238.95000000000005</c:v>
                </c:pt>
                <c:pt idx="14338">
                  <c:v>238.96666666666661</c:v>
                </c:pt>
                <c:pt idx="14339">
                  <c:v>238.98333333333343</c:v>
                </c:pt>
                <c:pt idx="14340">
                  <c:v>239</c:v>
                </c:pt>
                <c:pt idx="14341">
                  <c:v>239.01666666666662</c:v>
                </c:pt>
                <c:pt idx="14342">
                  <c:v>239.03333333333339</c:v>
                </c:pt>
                <c:pt idx="14343">
                  <c:v>239.05</c:v>
                </c:pt>
                <c:pt idx="14344">
                  <c:v>239.06666666666661</c:v>
                </c:pt>
                <c:pt idx="14345">
                  <c:v>239.0833333333334</c:v>
                </c:pt>
                <c:pt idx="14346">
                  <c:v>239.1</c:v>
                </c:pt>
                <c:pt idx="14347">
                  <c:v>239.11666666666659</c:v>
                </c:pt>
                <c:pt idx="14348">
                  <c:v>239.13333333333338</c:v>
                </c:pt>
                <c:pt idx="14349">
                  <c:v>239.15</c:v>
                </c:pt>
                <c:pt idx="14350">
                  <c:v>239.1666666666666</c:v>
                </c:pt>
                <c:pt idx="14351">
                  <c:v>239.18333333333339</c:v>
                </c:pt>
                <c:pt idx="14352">
                  <c:v>239.2</c:v>
                </c:pt>
                <c:pt idx="14353">
                  <c:v>239.21666666666655</c:v>
                </c:pt>
                <c:pt idx="14354">
                  <c:v>239.23333333333338</c:v>
                </c:pt>
                <c:pt idx="14355">
                  <c:v>239.25</c:v>
                </c:pt>
                <c:pt idx="14356">
                  <c:v>239.26666666666662</c:v>
                </c:pt>
                <c:pt idx="14357">
                  <c:v>239.28333333333339</c:v>
                </c:pt>
                <c:pt idx="14358">
                  <c:v>239.3</c:v>
                </c:pt>
                <c:pt idx="14359">
                  <c:v>239.31666666666661</c:v>
                </c:pt>
                <c:pt idx="14360">
                  <c:v>239.3333333333334</c:v>
                </c:pt>
                <c:pt idx="14361">
                  <c:v>239.35000000000005</c:v>
                </c:pt>
                <c:pt idx="14362">
                  <c:v>239.36666666666665</c:v>
                </c:pt>
                <c:pt idx="14363">
                  <c:v>239.38333333333344</c:v>
                </c:pt>
                <c:pt idx="14364">
                  <c:v>239.4</c:v>
                </c:pt>
                <c:pt idx="14365">
                  <c:v>239.4166666666666</c:v>
                </c:pt>
                <c:pt idx="14366">
                  <c:v>239.43333333333339</c:v>
                </c:pt>
                <c:pt idx="14367">
                  <c:v>239.45000000000005</c:v>
                </c:pt>
                <c:pt idx="14368">
                  <c:v>239.46666666666661</c:v>
                </c:pt>
                <c:pt idx="14369">
                  <c:v>239.48333333333343</c:v>
                </c:pt>
                <c:pt idx="14370">
                  <c:v>239.5</c:v>
                </c:pt>
                <c:pt idx="14371">
                  <c:v>239.51666666666662</c:v>
                </c:pt>
                <c:pt idx="14372">
                  <c:v>239.53333333333339</c:v>
                </c:pt>
                <c:pt idx="14373">
                  <c:v>239.55</c:v>
                </c:pt>
                <c:pt idx="14374">
                  <c:v>239.56666666666661</c:v>
                </c:pt>
                <c:pt idx="14375">
                  <c:v>239.5833333333334</c:v>
                </c:pt>
                <c:pt idx="14376">
                  <c:v>239.6</c:v>
                </c:pt>
                <c:pt idx="14377">
                  <c:v>239.61666666666659</c:v>
                </c:pt>
                <c:pt idx="14378">
                  <c:v>239.63333333333338</c:v>
                </c:pt>
                <c:pt idx="14379">
                  <c:v>239.65</c:v>
                </c:pt>
                <c:pt idx="14380">
                  <c:v>239.6666666666666</c:v>
                </c:pt>
                <c:pt idx="14381">
                  <c:v>239.68333333333339</c:v>
                </c:pt>
                <c:pt idx="14382">
                  <c:v>239.7</c:v>
                </c:pt>
                <c:pt idx="14383">
                  <c:v>239.71666666666655</c:v>
                </c:pt>
                <c:pt idx="14384">
                  <c:v>239.73333333333338</c:v>
                </c:pt>
                <c:pt idx="14385">
                  <c:v>239.75</c:v>
                </c:pt>
                <c:pt idx="14386">
                  <c:v>239.76666666666662</c:v>
                </c:pt>
                <c:pt idx="14387">
                  <c:v>239.78333333333339</c:v>
                </c:pt>
                <c:pt idx="14388">
                  <c:v>239.8</c:v>
                </c:pt>
                <c:pt idx="14389">
                  <c:v>239.81666666666661</c:v>
                </c:pt>
                <c:pt idx="14390">
                  <c:v>239.8333333333334</c:v>
                </c:pt>
                <c:pt idx="14391">
                  <c:v>239.85000000000005</c:v>
                </c:pt>
                <c:pt idx="14392">
                  <c:v>239.86666666666665</c:v>
                </c:pt>
                <c:pt idx="14393">
                  <c:v>239.88333333333344</c:v>
                </c:pt>
                <c:pt idx="14394">
                  <c:v>239.9</c:v>
                </c:pt>
                <c:pt idx="14395">
                  <c:v>239.9166666666666</c:v>
                </c:pt>
                <c:pt idx="14396">
                  <c:v>239.93333333333339</c:v>
                </c:pt>
                <c:pt idx="14397">
                  <c:v>239.95000000000005</c:v>
                </c:pt>
                <c:pt idx="14398">
                  <c:v>239.96666666666661</c:v>
                </c:pt>
                <c:pt idx="14399">
                  <c:v>239.98333333333343</c:v>
                </c:pt>
                <c:pt idx="14400">
                  <c:v>240</c:v>
                </c:pt>
                <c:pt idx="14401">
                  <c:v>240.01666666666662</c:v>
                </c:pt>
                <c:pt idx="14402">
                  <c:v>240.03333333333339</c:v>
                </c:pt>
                <c:pt idx="14403">
                  <c:v>240.05</c:v>
                </c:pt>
                <c:pt idx="14404">
                  <c:v>240.06666666666661</c:v>
                </c:pt>
                <c:pt idx="14405">
                  <c:v>240.0833333333334</c:v>
                </c:pt>
                <c:pt idx="14406">
                  <c:v>240.1</c:v>
                </c:pt>
                <c:pt idx="14407">
                  <c:v>240.11666666666659</c:v>
                </c:pt>
                <c:pt idx="14408">
                  <c:v>240.13333333333338</c:v>
                </c:pt>
                <c:pt idx="14409">
                  <c:v>240.15</c:v>
                </c:pt>
                <c:pt idx="14410">
                  <c:v>240.1666666666666</c:v>
                </c:pt>
                <c:pt idx="14411">
                  <c:v>240.18333333333339</c:v>
                </c:pt>
                <c:pt idx="14412">
                  <c:v>240.2</c:v>
                </c:pt>
                <c:pt idx="14413">
                  <c:v>240.21666666666655</c:v>
                </c:pt>
                <c:pt idx="14414">
                  <c:v>240.23333333333338</c:v>
                </c:pt>
                <c:pt idx="14415">
                  <c:v>240.25</c:v>
                </c:pt>
                <c:pt idx="14416">
                  <c:v>240.26666666666662</c:v>
                </c:pt>
                <c:pt idx="14417">
                  <c:v>240.28333333333339</c:v>
                </c:pt>
                <c:pt idx="14418">
                  <c:v>240.3</c:v>
                </c:pt>
                <c:pt idx="14419">
                  <c:v>240.31666666666661</c:v>
                </c:pt>
                <c:pt idx="14420">
                  <c:v>240.3333333333334</c:v>
                </c:pt>
                <c:pt idx="14421">
                  <c:v>240.35000000000005</c:v>
                </c:pt>
                <c:pt idx="14422">
                  <c:v>240.36666666666665</c:v>
                </c:pt>
                <c:pt idx="14423">
                  <c:v>240.38333333333344</c:v>
                </c:pt>
                <c:pt idx="14424">
                  <c:v>240.4</c:v>
                </c:pt>
                <c:pt idx="14425">
                  <c:v>240.4166666666666</c:v>
                </c:pt>
                <c:pt idx="14426">
                  <c:v>240.43333333333339</c:v>
                </c:pt>
                <c:pt idx="14427">
                  <c:v>240.45000000000005</c:v>
                </c:pt>
                <c:pt idx="14428">
                  <c:v>240.46666666666661</c:v>
                </c:pt>
                <c:pt idx="14429">
                  <c:v>240.48333333333343</c:v>
                </c:pt>
                <c:pt idx="14430">
                  <c:v>240.5</c:v>
                </c:pt>
                <c:pt idx="14431">
                  <c:v>240.51666666666662</c:v>
                </c:pt>
                <c:pt idx="14432">
                  <c:v>240.53333333333339</c:v>
                </c:pt>
                <c:pt idx="14433">
                  <c:v>240.55</c:v>
                </c:pt>
                <c:pt idx="14434">
                  <c:v>240.56666666666661</c:v>
                </c:pt>
                <c:pt idx="14435">
                  <c:v>240.5833333333334</c:v>
                </c:pt>
                <c:pt idx="14436">
                  <c:v>240.6</c:v>
                </c:pt>
                <c:pt idx="14437">
                  <c:v>240.61666666666659</c:v>
                </c:pt>
                <c:pt idx="14438">
                  <c:v>240.63333333333338</c:v>
                </c:pt>
                <c:pt idx="14439">
                  <c:v>240.65</c:v>
                </c:pt>
                <c:pt idx="14440">
                  <c:v>240.6666666666666</c:v>
                </c:pt>
                <c:pt idx="14441">
                  <c:v>240.68333333333339</c:v>
                </c:pt>
                <c:pt idx="14442">
                  <c:v>240.7</c:v>
                </c:pt>
                <c:pt idx="14443">
                  <c:v>240.71666666666655</c:v>
                </c:pt>
                <c:pt idx="14444">
                  <c:v>240.73333333333338</c:v>
                </c:pt>
                <c:pt idx="14445">
                  <c:v>240.75</c:v>
                </c:pt>
                <c:pt idx="14446">
                  <c:v>240.76666666666662</c:v>
                </c:pt>
                <c:pt idx="14447">
                  <c:v>240.78333333333339</c:v>
                </c:pt>
                <c:pt idx="14448">
                  <c:v>240.8</c:v>
                </c:pt>
                <c:pt idx="14449">
                  <c:v>240.81666666666661</c:v>
                </c:pt>
                <c:pt idx="14450">
                  <c:v>240.8333333333334</c:v>
                </c:pt>
                <c:pt idx="14451">
                  <c:v>240.85000000000005</c:v>
                </c:pt>
                <c:pt idx="14452">
                  <c:v>240.86666666666665</c:v>
                </c:pt>
                <c:pt idx="14453">
                  <c:v>240.88333333333344</c:v>
                </c:pt>
                <c:pt idx="14454">
                  <c:v>240.9</c:v>
                </c:pt>
                <c:pt idx="14455">
                  <c:v>240.9166666666666</c:v>
                </c:pt>
                <c:pt idx="14456">
                  <c:v>240.93333333333339</c:v>
                </c:pt>
                <c:pt idx="14457">
                  <c:v>240.95000000000005</c:v>
                </c:pt>
                <c:pt idx="14458">
                  <c:v>240.96666666666661</c:v>
                </c:pt>
                <c:pt idx="14459">
                  <c:v>240.98333333333343</c:v>
                </c:pt>
                <c:pt idx="14460">
                  <c:v>241</c:v>
                </c:pt>
                <c:pt idx="14461">
                  <c:v>241.01666666666662</c:v>
                </c:pt>
                <c:pt idx="14462">
                  <c:v>241.03333333333339</c:v>
                </c:pt>
                <c:pt idx="14463">
                  <c:v>241.05</c:v>
                </c:pt>
                <c:pt idx="14464">
                  <c:v>241.06666666666661</c:v>
                </c:pt>
                <c:pt idx="14465">
                  <c:v>241.0833333333334</c:v>
                </c:pt>
                <c:pt idx="14466">
                  <c:v>241.1</c:v>
                </c:pt>
                <c:pt idx="14467">
                  <c:v>241.11666666666659</c:v>
                </c:pt>
                <c:pt idx="14468">
                  <c:v>241.13333333333338</c:v>
                </c:pt>
                <c:pt idx="14469">
                  <c:v>241.15</c:v>
                </c:pt>
                <c:pt idx="14470">
                  <c:v>241.1666666666666</c:v>
                </c:pt>
                <c:pt idx="14471">
                  <c:v>241.18333333333339</c:v>
                </c:pt>
                <c:pt idx="14472">
                  <c:v>241.2</c:v>
                </c:pt>
                <c:pt idx="14473">
                  <c:v>241.21666666666655</c:v>
                </c:pt>
                <c:pt idx="14474">
                  <c:v>241.23333333333338</c:v>
                </c:pt>
                <c:pt idx="14475">
                  <c:v>241.25</c:v>
                </c:pt>
                <c:pt idx="14476">
                  <c:v>241.26666666666662</c:v>
                </c:pt>
                <c:pt idx="14477">
                  <c:v>241.28333333333339</c:v>
                </c:pt>
                <c:pt idx="14478">
                  <c:v>241.3</c:v>
                </c:pt>
                <c:pt idx="14479">
                  <c:v>241.31666666666661</c:v>
                </c:pt>
                <c:pt idx="14480">
                  <c:v>241.3333333333334</c:v>
                </c:pt>
                <c:pt idx="14481">
                  <c:v>241.35000000000005</c:v>
                </c:pt>
                <c:pt idx="14482">
                  <c:v>241.36666666666665</c:v>
                </c:pt>
                <c:pt idx="14483">
                  <c:v>241.38333333333344</c:v>
                </c:pt>
                <c:pt idx="14484">
                  <c:v>241.4</c:v>
                </c:pt>
                <c:pt idx="14485">
                  <c:v>241.4166666666666</c:v>
                </c:pt>
                <c:pt idx="14486">
                  <c:v>241.43333333333339</c:v>
                </c:pt>
                <c:pt idx="14487">
                  <c:v>241.45000000000005</c:v>
                </c:pt>
                <c:pt idx="14488">
                  <c:v>241.46666666666661</c:v>
                </c:pt>
                <c:pt idx="14489">
                  <c:v>241.48333333333343</c:v>
                </c:pt>
                <c:pt idx="14490">
                  <c:v>241.5</c:v>
                </c:pt>
                <c:pt idx="14491">
                  <c:v>241.51666666666662</c:v>
                </c:pt>
                <c:pt idx="14492">
                  <c:v>241.53333333333339</c:v>
                </c:pt>
                <c:pt idx="14493">
                  <c:v>241.55</c:v>
                </c:pt>
                <c:pt idx="14494">
                  <c:v>241.56666666666661</c:v>
                </c:pt>
                <c:pt idx="14495">
                  <c:v>241.5833333333334</c:v>
                </c:pt>
                <c:pt idx="14496">
                  <c:v>241.6</c:v>
                </c:pt>
                <c:pt idx="14497">
                  <c:v>241.61666666666659</c:v>
                </c:pt>
                <c:pt idx="14498">
                  <c:v>241.63333333333338</c:v>
                </c:pt>
                <c:pt idx="14499">
                  <c:v>241.65</c:v>
                </c:pt>
                <c:pt idx="14500">
                  <c:v>241.6666666666666</c:v>
                </c:pt>
                <c:pt idx="14501">
                  <c:v>241.68333333333339</c:v>
                </c:pt>
                <c:pt idx="14502">
                  <c:v>241.7</c:v>
                </c:pt>
                <c:pt idx="14503">
                  <c:v>241.71666666666655</c:v>
                </c:pt>
                <c:pt idx="14504">
                  <c:v>241.73333333333338</c:v>
                </c:pt>
                <c:pt idx="14505">
                  <c:v>241.75</c:v>
                </c:pt>
                <c:pt idx="14506">
                  <c:v>241.76666666666662</c:v>
                </c:pt>
                <c:pt idx="14507">
                  <c:v>241.78333333333339</c:v>
                </c:pt>
                <c:pt idx="14508">
                  <c:v>241.8</c:v>
                </c:pt>
                <c:pt idx="14509">
                  <c:v>241.81666666666661</c:v>
                </c:pt>
                <c:pt idx="14510">
                  <c:v>241.8333333333334</c:v>
                </c:pt>
                <c:pt idx="14511">
                  <c:v>241.85000000000005</c:v>
                </c:pt>
                <c:pt idx="14512">
                  <c:v>241.86666666666665</c:v>
                </c:pt>
                <c:pt idx="14513">
                  <c:v>241.88333333333344</c:v>
                </c:pt>
                <c:pt idx="14514">
                  <c:v>241.9</c:v>
                </c:pt>
                <c:pt idx="14515">
                  <c:v>241.9166666666666</c:v>
                </c:pt>
                <c:pt idx="14516">
                  <c:v>241.93333333333339</c:v>
                </c:pt>
                <c:pt idx="14517">
                  <c:v>241.95000000000005</c:v>
                </c:pt>
                <c:pt idx="14518">
                  <c:v>241.96666666666661</c:v>
                </c:pt>
                <c:pt idx="14519">
                  <c:v>241.98333333333343</c:v>
                </c:pt>
                <c:pt idx="14520">
                  <c:v>242</c:v>
                </c:pt>
              </c:numCache>
            </c:numRef>
          </c:xVal>
          <c:yVal>
            <c:numRef>
              <c:f>'Oxygen Starvation'!$E$2:$E$14926</c:f>
              <c:numCache>
                <c:formatCode>General</c:formatCode>
                <c:ptCount val="14925"/>
                <c:pt idx="0">
                  <c:v>20.852676391601563</c:v>
                </c:pt>
                <c:pt idx="1">
                  <c:v>20.853439331054688</c:v>
                </c:pt>
                <c:pt idx="2">
                  <c:v>20.87098693847657</c:v>
                </c:pt>
                <c:pt idx="3">
                  <c:v>20.87022399902343</c:v>
                </c:pt>
                <c:pt idx="4">
                  <c:v>20.86564636230468</c:v>
                </c:pt>
                <c:pt idx="5">
                  <c:v>20.901504516601563</c:v>
                </c:pt>
                <c:pt idx="6">
                  <c:v>20.871749877929673</c:v>
                </c:pt>
                <c:pt idx="7">
                  <c:v>20.88853454589843</c:v>
                </c:pt>
                <c:pt idx="8">
                  <c:v>20.884719848632805</c:v>
                </c:pt>
                <c:pt idx="9">
                  <c:v>20.868698120117188</c:v>
                </c:pt>
                <c:pt idx="10">
                  <c:v>20.88853454589843</c:v>
                </c:pt>
                <c:pt idx="11">
                  <c:v>20.882431030273423</c:v>
                </c:pt>
                <c:pt idx="12">
                  <c:v>20.881668090820313</c:v>
                </c:pt>
                <c:pt idx="13">
                  <c:v>20.872512817382805</c:v>
                </c:pt>
                <c:pt idx="14">
                  <c:v>20.84886169433593</c:v>
                </c:pt>
                <c:pt idx="15">
                  <c:v>20.914474487304691</c:v>
                </c:pt>
                <c:pt idx="16">
                  <c:v>20.880905151367188</c:v>
                </c:pt>
                <c:pt idx="17">
                  <c:v>20.844284057617191</c:v>
                </c:pt>
                <c:pt idx="18">
                  <c:v>20.90379333496092</c:v>
                </c:pt>
                <c:pt idx="19">
                  <c:v>20.882431030273423</c:v>
                </c:pt>
                <c:pt idx="20">
                  <c:v>20.882431030273423</c:v>
                </c:pt>
                <c:pt idx="21">
                  <c:v>20.873275756835938</c:v>
                </c:pt>
                <c:pt idx="22">
                  <c:v>20.887771606445313</c:v>
                </c:pt>
                <c:pt idx="23">
                  <c:v>20.884719848632805</c:v>
                </c:pt>
                <c:pt idx="24">
                  <c:v>20.87098693847657</c:v>
                </c:pt>
                <c:pt idx="25">
                  <c:v>20.87709045410157</c:v>
                </c:pt>
                <c:pt idx="26">
                  <c:v>20.879379272460923</c:v>
                </c:pt>
                <c:pt idx="27">
                  <c:v>20.868698120117188</c:v>
                </c:pt>
                <c:pt idx="28">
                  <c:v>20.878616333007805</c:v>
                </c:pt>
                <c:pt idx="29">
                  <c:v>20.85801696777343</c:v>
                </c:pt>
                <c:pt idx="30">
                  <c:v>20.850387573242188</c:v>
                </c:pt>
                <c:pt idx="31">
                  <c:v>20.89463806152343</c:v>
                </c:pt>
                <c:pt idx="32">
                  <c:v>20.856491088867188</c:v>
                </c:pt>
                <c:pt idx="33">
                  <c:v>20.885482788085923</c:v>
                </c:pt>
                <c:pt idx="34">
                  <c:v>20.869461059570313</c:v>
                </c:pt>
                <c:pt idx="35">
                  <c:v>20.916000366210938</c:v>
                </c:pt>
                <c:pt idx="36">
                  <c:v>20.898452758789063</c:v>
                </c:pt>
                <c:pt idx="37">
                  <c:v>20.873275756835938</c:v>
                </c:pt>
                <c:pt idx="38">
                  <c:v>20.89997863769532</c:v>
                </c:pt>
                <c:pt idx="39">
                  <c:v>20.864883422851577</c:v>
                </c:pt>
                <c:pt idx="40">
                  <c:v>20.861068725585938</c:v>
                </c:pt>
                <c:pt idx="41">
                  <c:v>20.84809875488282</c:v>
                </c:pt>
                <c:pt idx="42">
                  <c:v>20.900741577148423</c:v>
                </c:pt>
                <c:pt idx="43">
                  <c:v>20.885482788085923</c:v>
                </c:pt>
                <c:pt idx="44">
                  <c:v>20.87022399902343</c:v>
                </c:pt>
                <c:pt idx="45">
                  <c:v>20.87709045410157</c:v>
                </c:pt>
                <c:pt idx="46">
                  <c:v>20.877853393554698</c:v>
                </c:pt>
                <c:pt idx="47">
                  <c:v>20.896163940429688</c:v>
                </c:pt>
                <c:pt idx="48">
                  <c:v>20.899215698242191</c:v>
                </c:pt>
                <c:pt idx="49">
                  <c:v>20.899215698242191</c:v>
                </c:pt>
                <c:pt idx="50">
                  <c:v>20.876327514648438</c:v>
                </c:pt>
                <c:pt idx="51">
                  <c:v>20.89158630371093</c:v>
                </c:pt>
                <c:pt idx="52">
                  <c:v>20.887771606445313</c:v>
                </c:pt>
                <c:pt idx="53">
                  <c:v>20.903030395507805</c:v>
                </c:pt>
                <c:pt idx="54">
                  <c:v>20.887008666992191</c:v>
                </c:pt>
                <c:pt idx="55">
                  <c:v>20.89463806152343</c:v>
                </c:pt>
                <c:pt idx="56">
                  <c:v>20.863357543945305</c:v>
                </c:pt>
                <c:pt idx="57">
                  <c:v>20.914474487304691</c:v>
                </c:pt>
                <c:pt idx="58">
                  <c:v>20.89158630371093</c:v>
                </c:pt>
                <c:pt idx="59">
                  <c:v>20.841232299804688</c:v>
                </c:pt>
                <c:pt idx="60">
                  <c:v>20.868698120117188</c:v>
                </c:pt>
                <c:pt idx="61">
                  <c:v>20.873275756835938</c:v>
                </c:pt>
                <c:pt idx="62">
                  <c:v>20.903030395507805</c:v>
                </c:pt>
                <c:pt idx="63">
                  <c:v>20.85954284667968</c:v>
                </c:pt>
                <c:pt idx="64">
                  <c:v>20.877853393554698</c:v>
                </c:pt>
                <c:pt idx="65">
                  <c:v>20.850387573242188</c:v>
                </c:pt>
                <c:pt idx="66">
                  <c:v>20.901504516601563</c:v>
                </c:pt>
                <c:pt idx="67">
                  <c:v>20.907608032226563</c:v>
                </c:pt>
                <c:pt idx="68">
                  <c:v>20.87403869628907</c:v>
                </c:pt>
                <c:pt idx="69">
                  <c:v>20.832839965820313</c:v>
                </c:pt>
                <c:pt idx="70">
                  <c:v>20.89463806152343</c:v>
                </c:pt>
                <c:pt idx="71">
                  <c:v>20.880905151367188</c:v>
                </c:pt>
                <c:pt idx="72">
                  <c:v>20.856491088867188</c:v>
                </c:pt>
                <c:pt idx="73">
                  <c:v>20.85801696777343</c:v>
                </c:pt>
                <c:pt idx="74">
                  <c:v>20.914474487304691</c:v>
                </c:pt>
                <c:pt idx="75">
                  <c:v>20.84275817871093</c:v>
                </c:pt>
                <c:pt idx="76">
                  <c:v>20.909896850585923</c:v>
                </c:pt>
                <c:pt idx="77">
                  <c:v>20.849624633789055</c:v>
                </c:pt>
                <c:pt idx="78">
                  <c:v>20.849624633789055</c:v>
                </c:pt>
                <c:pt idx="79">
                  <c:v>20.89463806152343</c:v>
                </c:pt>
                <c:pt idx="80">
                  <c:v>20.87709045410157</c:v>
                </c:pt>
                <c:pt idx="81">
                  <c:v>20.90684509277343</c:v>
                </c:pt>
                <c:pt idx="82">
                  <c:v>20.84199523925782</c:v>
                </c:pt>
                <c:pt idx="83">
                  <c:v>20.885482788085923</c:v>
                </c:pt>
                <c:pt idx="84">
                  <c:v>20.871749877929673</c:v>
                </c:pt>
                <c:pt idx="85">
                  <c:v>20.887771606445313</c:v>
                </c:pt>
                <c:pt idx="86">
                  <c:v>20.869461059570313</c:v>
                </c:pt>
                <c:pt idx="87">
                  <c:v>20.89463806152343</c:v>
                </c:pt>
                <c:pt idx="88">
                  <c:v>20.871749877929673</c:v>
                </c:pt>
                <c:pt idx="89">
                  <c:v>20.87403869628907</c:v>
                </c:pt>
                <c:pt idx="90">
                  <c:v>20.868698120117188</c:v>
                </c:pt>
                <c:pt idx="91">
                  <c:v>20.86793518066407</c:v>
                </c:pt>
                <c:pt idx="92">
                  <c:v>20.87709045410157</c:v>
                </c:pt>
                <c:pt idx="93">
                  <c:v>20.874801635742191</c:v>
                </c:pt>
                <c:pt idx="94">
                  <c:v>20.873275756835938</c:v>
                </c:pt>
                <c:pt idx="95">
                  <c:v>20.897689819335923</c:v>
                </c:pt>
                <c:pt idx="96">
                  <c:v>20.87709045410157</c:v>
                </c:pt>
                <c:pt idx="97">
                  <c:v>20.892349243164045</c:v>
                </c:pt>
                <c:pt idx="98">
                  <c:v>20.90379333496092</c:v>
                </c:pt>
                <c:pt idx="99">
                  <c:v>20.864120483398438</c:v>
                </c:pt>
                <c:pt idx="100">
                  <c:v>20.86183166503907</c:v>
                </c:pt>
                <c:pt idx="101">
                  <c:v>20.868698120117188</c:v>
                </c:pt>
                <c:pt idx="102">
                  <c:v>20.87098693847657</c:v>
                </c:pt>
                <c:pt idx="103">
                  <c:v>20.92362976074218</c:v>
                </c:pt>
                <c:pt idx="104">
                  <c:v>20.887008666992191</c:v>
                </c:pt>
                <c:pt idx="105">
                  <c:v>20.884719848632805</c:v>
                </c:pt>
                <c:pt idx="106">
                  <c:v>20.849624633789055</c:v>
                </c:pt>
                <c:pt idx="107">
                  <c:v>20.901504516601563</c:v>
                </c:pt>
                <c:pt idx="108">
                  <c:v>20.841232299804688</c:v>
                </c:pt>
                <c:pt idx="109">
                  <c:v>20.845809936523423</c:v>
                </c:pt>
                <c:pt idx="110">
                  <c:v>20.89082336425782</c:v>
                </c:pt>
                <c:pt idx="111">
                  <c:v>20.897689819335923</c:v>
                </c:pt>
                <c:pt idx="112">
                  <c:v>20.924392700195305</c:v>
                </c:pt>
                <c:pt idx="113">
                  <c:v>20.884719848632805</c:v>
                </c:pt>
                <c:pt idx="114">
                  <c:v>20.901504516601563</c:v>
                </c:pt>
                <c:pt idx="115">
                  <c:v>20.890060424804698</c:v>
                </c:pt>
                <c:pt idx="116">
                  <c:v>20.88853454589843</c:v>
                </c:pt>
                <c:pt idx="117">
                  <c:v>20.863357543945305</c:v>
                </c:pt>
                <c:pt idx="118">
                  <c:v>20.84199523925782</c:v>
                </c:pt>
                <c:pt idx="119">
                  <c:v>20.918289184570305</c:v>
                </c:pt>
                <c:pt idx="120">
                  <c:v>20.871749877929673</c:v>
                </c:pt>
                <c:pt idx="121">
                  <c:v>20.829025268554691</c:v>
                </c:pt>
                <c:pt idx="122">
                  <c:v>20.875564575195305</c:v>
                </c:pt>
                <c:pt idx="123">
                  <c:v>20.893875122070327</c:v>
                </c:pt>
                <c:pt idx="124">
                  <c:v>20.875564575195305</c:v>
                </c:pt>
                <c:pt idx="125">
                  <c:v>20.899215698242191</c:v>
                </c:pt>
                <c:pt idx="126">
                  <c:v>20.881668090820313</c:v>
                </c:pt>
                <c:pt idx="127">
                  <c:v>20.921340942382805</c:v>
                </c:pt>
                <c:pt idx="128">
                  <c:v>20.912948608398438</c:v>
                </c:pt>
                <c:pt idx="129">
                  <c:v>20.904556274414063</c:v>
                </c:pt>
                <c:pt idx="130">
                  <c:v>20.858779907226563</c:v>
                </c:pt>
                <c:pt idx="131">
                  <c:v>20.862594604492188</c:v>
                </c:pt>
                <c:pt idx="132">
                  <c:v>20.89082336425782</c:v>
                </c:pt>
                <c:pt idx="133">
                  <c:v>20.845809936523423</c:v>
                </c:pt>
                <c:pt idx="134">
                  <c:v>20.883956909179688</c:v>
                </c:pt>
                <c:pt idx="135">
                  <c:v>20.829788208007813</c:v>
                </c:pt>
                <c:pt idx="136">
                  <c:v>20.841232299804688</c:v>
                </c:pt>
                <c:pt idx="137">
                  <c:v>20.904556274414063</c:v>
                </c:pt>
                <c:pt idx="138">
                  <c:v>20.869461059570313</c:v>
                </c:pt>
                <c:pt idx="139">
                  <c:v>20.899215698242191</c:v>
                </c:pt>
                <c:pt idx="140">
                  <c:v>20.902267456054691</c:v>
                </c:pt>
                <c:pt idx="141">
                  <c:v>20.889297485351563</c:v>
                </c:pt>
                <c:pt idx="142">
                  <c:v>20.89082336425782</c:v>
                </c:pt>
                <c:pt idx="143">
                  <c:v>20.851913452148445</c:v>
                </c:pt>
                <c:pt idx="144">
                  <c:v>20.890060424804698</c:v>
                </c:pt>
                <c:pt idx="145">
                  <c:v>20.86183166503907</c:v>
                </c:pt>
                <c:pt idx="146">
                  <c:v>20.86564636230468</c:v>
                </c:pt>
                <c:pt idx="147">
                  <c:v>20.875564575195305</c:v>
                </c:pt>
                <c:pt idx="148">
                  <c:v>20.847335815429688</c:v>
                </c:pt>
                <c:pt idx="149">
                  <c:v>20.902267456054691</c:v>
                </c:pt>
                <c:pt idx="150">
                  <c:v>20.893112182617188</c:v>
                </c:pt>
                <c:pt idx="151">
                  <c:v>20.905319213867173</c:v>
                </c:pt>
                <c:pt idx="152">
                  <c:v>20.854202270507805</c:v>
                </c:pt>
                <c:pt idx="153">
                  <c:v>20.873275756835938</c:v>
                </c:pt>
                <c:pt idx="154">
                  <c:v>20.85801696777343</c:v>
                </c:pt>
                <c:pt idx="155">
                  <c:v>20.909896850585923</c:v>
                </c:pt>
                <c:pt idx="156">
                  <c:v>20.905319213867173</c:v>
                </c:pt>
                <c:pt idx="157">
                  <c:v>20.862594604492188</c:v>
                </c:pt>
                <c:pt idx="158">
                  <c:v>20.863357543945305</c:v>
                </c:pt>
                <c:pt idx="159">
                  <c:v>20.841232299804688</c:v>
                </c:pt>
                <c:pt idx="160">
                  <c:v>20.794692993164055</c:v>
                </c:pt>
                <c:pt idx="161">
                  <c:v>20.759597778320305</c:v>
                </c:pt>
                <c:pt idx="162">
                  <c:v>20.72526550292968</c:v>
                </c:pt>
                <c:pt idx="163">
                  <c:v>20.68864440917968</c:v>
                </c:pt>
                <c:pt idx="164">
                  <c:v>20.653549194335923</c:v>
                </c:pt>
                <c:pt idx="165">
                  <c:v>20.585647583007795</c:v>
                </c:pt>
                <c:pt idx="166">
                  <c:v>20.594039916992188</c:v>
                </c:pt>
                <c:pt idx="167">
                  <c:v>20.555892944335923</c:v>
                </c:pt>
                <c:pt idx="168">
                  <c:v>20.560470581054688</c:v>
                </c:pt>
                <c:pt idx="169">
                  <c:v>20.515457153320313</c:v>
                </c:pt>
                <c:pt idx="170">
                  <c:v>20.50019836425782</c:v>
                </c:pt>
                <c:pt idx="171">
                  <c:v>20.544448852539055</c:v>
                </c:pt>
                <c:pt idx="172">
                  <c:v>20.51316833496093</c:v>
                </c:pt>
                <c:pt idx="173">
                  <c:v>20.486465454101563</c:v>
                </c:pt>
                <c:pt idx="174">
                  <c:v>20.485702514648423</c:v>
                </c:pt>
                <c:pt idx="175">
                  <c:v>20.454421997070313</c:v>
                </c:pt>
                <c:pt idx="176">
                  <c:v>20.446792602539045</c:v>
                </c:pt>
                <c:pt idx="177">
                  <c:v>20.430770874023423</c:v>
                </c:pt>
                <c:pt idx="178">
                  <c:v>20.481124877929673</c:v>
                </c:pt>
                <c:pt idx="179">
                  <c:v>20.442214965820305</c:v>
                </c:pt>
                <c:pt idx="180">
                  <c:v>20.445266723632813</c:v>
                </c:pt>
                <c:pt idx="181">
                  <c:v>20.392623901367173</c:v>
                </c:pt>
                <c:pt idx="182">
                  <c:v>20.409408569335923</c:v>
                </c:pt>
                <c:pt idx="183">
                  <c:v>20.404067993164063</c:v>
                </c:pt>
                <c:pt idx="184">
                  <c:v>20.455184936523423</c:v>
                </c:pt>
                <c:pt idx="185">
                  <c:v>20.45671081542968</c:v>
                </c:pt>
                <c:pt idx="186">
                  <c:v>20.491043090820305</c:v>
                </c:pt>
                <c:pt idx="187">
                  <c:v>20.50019836425782</c:v>
                </c:pt>
                <c:pt idx="188">
                  <c:v>20.50706481933593</c:v>
                </c:pt>
                <c:pt idx="189">
                  <c:v>20.51011657714843</c:v>
                </c:pt>
                <c:pt idx="190">
                  <c:v>20.494094848632813</c:v>
                </c:pt>
                <c:pt idx="191">
                  <c:v>20.53910827636718</c:v>
                </c:pt>
                <c:pt idx="192">
                  <c:v>20.55818176269532</c:v>
                </c:pt>
                <c:pt idx="193">
                  <c:v>20.555892944335923</c:v>
                </c:pt>
                <c:pt idx="194">
                  <c:v>20.492568969726563</c:v>
                </c:pt>
                <c:pt idx="195">
                  <c:v>20.551315307617191</c:v>
                </c:pt>
                <c:pt idx="196">
                  <c:v>20.48417663574218</c:v>
                </c:pt>
                <c:pt idx="197">
                  <c:v>20.549026489257813</c:v>
                </c:pt>
                <c:pt idx="198">
                  <c:v>20.57801818847657</c:v>
                </c:pt>
                <c:pt idx="199">
                  <c:v>20.542922973632805</c:v>
                </c:pt>
                <c:pt idx="200">
                  <c:v>20.514694213867188</c:v>
                </c:pt>
                <c:pt idx="201">
                  <c:v>20.579544067382813</c:v>
                </c:pt>
                <c:pt idx="202">
                  <c:v>20.523086547851563</c:v>
                </c:pt>
                <c:pt idx="203">
                  <c:v>20.564285278320305</c:v>
                </c:pt>
                <c:pt idx="204">
                  <c:v>20.54216003417968</c:v>
                </c:pt>
                <c:pt idx="205">
                  <c:v>20.535293579101555</c:v>
                </c:pt>
                <c:pt idx="206">
                  <c:v>20.52919006347657</c:v>
                </c:pt>
                <c:pt idx="207">
                  <c:v>20.512405395507813</c:v>
                </c:pt>
                <c:pt idx="208">
                  <c:v>20.549026489257813</c:v>
                </c:pt>
                <c:pt idx="209">
                  <c:v>20.532241821289063</c:v>
                </c:pt>
                <c:pt idx="210">
                  <c:v>20.552078247070313</c:v>
                </c:pt>
                <c:pt idx="211">
                  <c:v>20.54978942871093</c:v>
                </c:pt>
                <c:pt idx="212">
                  <c:v>20.569625854492188</c:v>
                </c:pt>
                <c:pt idx="213">
                  <c:v>20.529953002929688</c:v>
                </c:pt>
                <c:pt idx="214">
                  <c:v>20.545211791992188</c:v>
                </c:pt>
                <c:pt idx="215">
                  <c:v>20.520797729492191</c:v>
                </c:pt>
                <c:pt idx="216">
                  <c:v>20.504776000976563</c:v>
                </c:pt>
                <c:pt idx="217">
                  <c:v>20.53987121582032</c:v>
                </c:pt>
                <c:pt idx="218">
                  <c:v>20.573440551757805</c:v>
                </c:pt>
                <c:pt idx="219">
                  <c:v>20.559707641601563</c:v>
                </c:pt>
                <c:pt idx="220">
                  <c:v>20.530715942382813</c:v>
                </c:pt>
                <c:pt idx="221">
                  <c:v>20.50019836425782</c:v>
                </c:pt>
                <c:pt idx="222">
                  <c:v>20.51622009277343</c:v>
                </c:pt>
                <c:pt idx="223">
                  <c:v>20.51698303222657</c:v>
                </c:pt>
                <c:pt idx="224">
                  <c:v>20.514694213867188</c:v>
                </c:pt>
                <c:pt idx="225">
                  <c:v>20.542922973632805</c:v>
                </c:pt>
                <c:pt idx="226">
                  <c:v>20.548263549804688</c:v>
                </c:pt>
                <c:pt idx="227">
                  <c:v>20.523086547851563</c:v>
                </c:pt>
                <c:pt idx="228">
                  <c:v>20.512405395507813</c:v>
                </c:pt>
                <c:pt idx="229">
                  <c:v>20.502487182617188</c:v>
                </c:pt>
                <c:pt idx="230">
                  <c:v>20.542922973632805</c:v>
                </c:pt>
                <c:pt idx="231">
                  <c:v>20.517745971679688</c:v>
                </c:pt>
                <c:pt idx="232">
                  <c:v>20.496383666992188</c:v>
                </c:pt>
                <c:pt idx="233">
                  <c:v>20.533004760742191</c:v>
                </c:pt>
                <c:pt idx="234">
                  <c:v>20.501724243164055</c:v>
                </c:pt>
                <c:pt idx="235">
                  <c:v>20.535293579101555</c:v>
                </c:pt>
                <c:pt idx="236">
                  <c:v>20.508590698242188</c:v>
                </c:pt>
                <c:pt idx="237">
                  <c:v>20.52232360839843</c:v>
                </c:pt>
                <c:pt idx="238">
                  <c:v>20.526138305664063</c:v>
                </c:pt>
                <c:pt idx="239">
                  <c:v>20.541397094726563</c:v>
                </c:pt>
                <c:pt idx="240">
                  <c:v>20.560470581054688</c:v>
                </c:pt>
                <c:pt idx="241">
                  <c:v>20.51927185058593</c:v>
                </c:pt>
                <c:pt idx="242">
                  <c:v>20.51698303222657</c:v>
                </c:pt>
                <c:pt idx="243">
                  <c:v>20.475784301757805</c:v>
                </c:pt>
                <c:pt idx="244">
                  <c:v>20.51393127441407</c:v>
                </c:pt>
                <c:pt idx="245">
                  <c:v>20.50019836425782</c:v>
                </c:pt>
                <c:pt idx="246">
                  <c:v>20.50019836425782</c:v>
                </c:pt>
                <c:pt idx="247">
                  <c:v>20.50553894042968</c:v>
                </c:pt>
                <c:pt idx="248">
                  <c:v>20.542922973632805</c:v>
                </c:pt>
                <c:pt idx="249">
                  <c:v>20.534530639648438</c:v>
                </c:pt>
                <c:pt idx="250">
                  <c:v>20.494094848632813</c:v>
                </c:pt>
                <c:pt idx="251">
                  <c:v>20.497146606445305</c:v>
                </c:pt>
                <c:pt idx="252">
                  <c:v>20.523849487304688</c:v>
                </c:pt>
                <c:pt idx="253">
                  <c:v>20.498672485351555</c:v>
                </c:pt>
                <c:pt idx="254">
                  <c:v>20.504776000976563</c:v>
                </c:pt>
                <c:pt idx="255">
                  <c:v>20.54216003417968</c:v>
                </c:pt>
                <c:pt idx="256">
                  <c:v>20.52919006347657</c:v>
                </c:pt>
                <c:pt idx="257">
                  <c:v>20.50782775878907</c:v>
                </c:pt>
                <c:pt idx="258">
                  <c:v>20.514694213867188</c:v>
                </c:pt>
                <c:pt idx="259">
                  <c:v>20.52919006347657</c:v>
                </c:pt>
                <c:pt idx="260">
                  <c:v>20.465103149414063</c:v>
                </c:pt>
                <c:pt idx="261">
                  <c:v>20.51698303222657</c:v>
                </c:pt>
                <c:pt idx="262">
                  <c:v>20.483413696289055</c:v>
                </c:pt>
                <c:pt idx="263">
                  <c:v>20.458999633789055</c:v>
                </c:pt>
                <c:pt idx="264">
                  <c:v>20.53681945800782</c:v>
                </c:pt>
                <c:pt idx="265">
                  <c:v>20.51316833496093</c:v>
                </c:pt>
                <c:pt idx="266">
                  <c:v>20.478836059570305</c:v>
                </c:pt>
                <c:pt idx="267">
                  <c:v>20.50325012207032</c:v>
                </c:pt>
                <c:pt idx="268">
                  <c:v>20.51698303222657</c:v>
                </c:pt>
                <c:pt idx="269">
                  <c:v>20.481887817382813</c:v>
                </c:pt>
                <c:pt idx="270">
                  <c:v>20.506301879882813</c:v>
                </c:pt>
                <c:pt idx="271">
                  <c:v>20.535293579101555</c:v>
                </c:pt>
                <c:pt idx="272">
                  <c:v>20.48417663574218</c:v>
                </c:pt>
                <c:pt idx="273">
                  <c:v>20.471969604492191</c:v>
                </c:pt>
                <c:pt idx="274">
                  <c:v>20.473495483398438</c:v>
                </c:pt>
                <c:pt idx="275">
                  <c:v>20.515457153320313</c:v>
                </c:pt>
                <c:pt idx="276">
                  <c:v>20.508590698242188</c:v>
                </c:pt>
                <c:pt idx="277">
                  <c:v>20.512405395507813</c:v>
                </c:pt>
                <c:pt idx="278">
                  <c:v>20.458999633789055</c:v>
                </c:pt>
                <c:pt idx="279">
                  <c:v>20.489517211914055</c:v>
                </c:pt>
                <c:pt idx="280">
                  <c:v>20.50553894042968</c:v>
                </c:pt>
                <c:pt idx="281">
                  <c:v>20.477310180664063</c:v>
                </c:pt>
                <c:pt idx="282">
                  <c:v>20.496383666992188</c:v>
                </c:pt>
                <c:pt idx="283">
                  <c:v>20.508590698242188</c:v>
                </c:pt>
                <c:pt idx="284">
                  <c:v>20.487228393554688</c:v>
                </c:pt>
                <c:pt idx="285">
                  <c:v>20.534530639648438</c:v>
                </c:pt>
                <c:pt idx="286">
                  <c:v>20.484939575195295</c:v>
                </c:pt>
                <c:pt idx="287">
                  <c:v>20.497146606445305</c:v>
                </c:pt>
                <c:pt idx="288">
                  <c:v>20.471206665039063</c:v>
                </c:pt>
                <c:pt idx="289">
                  <c:v>20.504776000976563</c:v>
                </c:pt>
                <c:pt idx="290">
                  <c:v>20.46891784667968</c:v>
                </c:pt>
                <c:pt idx="291">
                  <c:v>20.523849487304688</c:v>
                </c:pt>
                <c:pt idx="292">
                  <c:v>20.475784301757805</c:v>
                </c:pt>
                <c:pt idx="293">
                  <c:v>20.504776000976563</c:v>
                </c:pt>
                <c:pt idx="294">
                  <c:v>20.46739196777343</c:v>
                </c:pt>
                <c:pt idx="295">
                  <c:v>20.46586608886718</c:v>
                </c:pt>
                <c:pt idx="296">
                  <c:v>20.46739196777343</c:v>
                </c:pt>
                <c:pt idx="297">
                  <c:v>20.465103149414063</c:v>
                </c:pt>
                <c:pt idx="298">
                  <c:v>20.527664184570313</c:v>
                </c:pt>
                <c:pt idx="299">
                  <c:v>20.45823669433592</c:v>
                </c:pt>
                <c:pt idx="300">
                  <c:v>20.465103149414063</c:v>
                </c:pt>
                <c:pt idx="301">
                  <c:v>20.452896118164063</c:v>
                </c:pt>
                <c:pt idx="302">
                  <c:v>20.497146606445305</c:v>
                </c:pt>
                <c:pt idx="303">
                  <c:v>20.492568969726563</c:v>
                </c:pt>
                <c:pt idx="304">
                  <c:v>20.472732543945291</c:v>
                </c:pt>
                <c:pt idx="305">
                  <c:v>20.476547241210923</c:v>
                </c:pt>
                <c:pt idx="306">
                  <c:v>20.496383666992188</c:v>
                </c:pt>
                <c:pt idx="307">
                  <c:v>20.482650756835923</c:v>
                </c:pt>
                <c:pt idx="308">
                  <c:v>20.49333190917968</c:v>
                </c:pt>
                <c:pt idx="309">
                  <c:v>20.504776000976563</c:v>
                </c:pt>
                <c:pt idx="310">
                  <c:v>20.46891784667968</c:v>
                </c:pt>
                <c:pt idx="311">
                  <c:v>20.446792602539045</c:v>
                </c:pt>
                <c:pt idx="312">
                  <c:v>20.452133178710923</c:v>
                </c:pt>
                <c:pt idx="313">
                  <c:v>20.44145202636718</c:v>
                </c:pt>
                <c:pt idx="314">
                  <c:v>20.48417663574218</c:v>
                </c:pt>
                <c:pt idx="315">
                  <c:v>20.433059692382813</c:v>
                </c:pt>
                <c:pt idx="316">
                  <c:v>20.428482055664055</c:v>
                </c:pt>
                <c:pt idx="317">
                  <c:v>20.44450378417968</c:v>
                </c:pt>
                <c:pt idx="318">
                  <c:v>20.46739196777343</c:v>
                </c:pt>
                <c:pt idx="319">
                  <c:v>20.448318481445305</c:v>
                </c:pt>
                <c:pt idx="320">
                  <c:v>20.45671081542968</c:v>
                </c:pt>
                <c:pt idx="321">
                  <c:v>20.489517211914055</c:v>
                </c:pt>
                <c:pt idx="322">
                  <c:v>20.465103149414063</c:v>
                </c:pt>
                <c:pt idx="323">
                  <c:v>20.43992614746093</c:v>
                </c:pt>
                <c:pt idx="324">
                  <c:v>20.43992614746093</c:v>
                </c:pt>
                <c:pt idx="325">
                  <c:v>20.448318481445305</c:v>
                </c:pt>
                <c:pt idx="326">
                  <c:v>20.452896118164063</c:v>
                </c:pt>
                <c:pt idx="327">
                  <c:v>20.41551208496092</c:v>
                </c:pt>
                <c:pt idx="328">
                  <c:v>20.405593872070295</c:v>
                </c:pt>
                <c:pt idx="329">
                  <c:v>20.42619323730468</c:v>
                </c:pt>
                <c:pt idx="330">
                  <c:v>20.391098022460938</c:v>
                </c:pt>
                <c:pt idx="331">
                  <c:v>20.412460327148438</c:v>
                </c:pt>
                <c:pt idx="332">
                  <c:v>20.42771911621093</c:v>
                </c:pt>
                <c:pt idx="333">
                  <c:v>20.430007934570305</c:v>
                </c:pt>
                <c:pt idx="334">
                  <c:v>20.401779174804688</c:v>
                </c:pt>
                <c:pt idx="335">
                  <c:v>20.389572143554688</c:v>
                </c:pt>
                <c:pt idx="336">
                  <c:v>20.405593872070295</c:v>
                </c:pt>
                <c:pt idx="337">
                  <c:v>20.391098022460938</c:v>
                </c:pt>
                <c:pt idx="338">
                  <c:v>20.39796447753907</c:v>
                </c:pt>
                <c:pt idx="339">
                  <c:v>20.377365112304698</c:v>
                </c:pt>
                <c:pt idx="340">
                  <c:v>20.407882690429688</c:v>
                </c:pt>
                <c:pt idx="341">
                  <c:v>20.41551208496092</c:v>
                </c:pt>
                <c:pt idx="342">
                  <c:v>20.396438598632813</c:v>
                </c:pt>
                <c:pt idx="343">
                  <c:v>20.379653930664063</c:v>
                </c:pt>
                <c:pt idx="344">
                  <c:v>20.396438598632813</c:v>
                </c:pt>
                <c:pt idx="345">
                  <c:v>20.378890991210938</c:v>
                </c:pt>
                <c:pt idx="346">
                  <c:v>20.376602172851563</c:v>
                </c:pt>
                <c:pt idx="347">
                  <c:v>20.378890991210938</c:v>
                </c:pt>
                <c:pt idx="348">
                  <c:v>20.354476928710938</c:v>
                </c:pt>
                <c:pt idx="349">
                  <c:v>20.35981750488282</c:v>
                </c:pt>
                <c:pt idx="350">
                  <c:v>20.34684753417968</c:v>
                </c:pt>
                <c:pt idx="351">
                  <c:v>20.349136352539055</c:v>
                </c:pt>
                <c:pt idx="352">
                  <c:v>20.338455200195313</c:v>
                </c:pt>
                <c:pt idx="353">
                  <c:v>20.343032836914055</c:v>
                </c:pt>
                <c:pt idx="354">
                  <c:v>20.34837341308593</c:v>
                </c:pt>
                <c:pt idx="355">
                  <c:v>20.337692260742188</c:v>
                </c:pt>
                <c:pt idx="356">
                  <c:v>20.35981750488282</c:v>
                </c:pt>
                <c:pt idx="357">
                  <c:v>20.376602172851563</c:v>
                </c:pt>
                <c:pt idx="358">
                  <c:v>20.353713989257813</c:v>
                </c:pt>
                <c:pt idx="359">
                  <c:v>20.33464050292968</c:v>
                </c:pt>
                <c:pt idx="360">
                  <c:v>20.346084594726563</c:v>
                </c:pt>
                <c:pt idx="361">
                  <c:v>20.361343383789055</c:v>
                </c:pt>
                <c:pt idx="362">
                  <c:v>20.31098937988282</c:v>
                </c:pt>
                <c:pt idx="363">
                  <c:v>20.338455200195313</c:v>
                </c:pt>
                <c:pt idx="364">
                  <c:v>20.32853698730468</c:v>
                </c:pt>
                <c:pt idx="365">
                  <c:v>20.316329956054691</c:v>
                </c:pt>
                <c:pt idx="366">
                  <c:v>20.316329956054691</c:v>
                </c:pt>
                <c:pt idx="367">
                  <c:v>20.31556701660157</c:v>
                </c:pt>
                <c:pt idx="368">
                  <c:v>20.329299926757813</c:v>
                </c:pt>
                <c:pt idx="369">
                  <c:v>20.285812377929673</c:v>
                </c:pt>
                <c:pt idx="370">
                  <c:v>20.31861877441407</c:v>
                </c:pt>
                <c:pt idx="371">
                  <c:v>20.25682067871093</c:v>
                </c:pt>
                <c:pt idx="372">
                  <c:v>20.285049438476555</c:v>
                </c:pt>
                <c:pt idx="373">
                  <c:v>20.30183410644532</c:v>
                </c:pt>
                <c:pt idx="374">
                  <c:v>20.333877563476577</c:v>
                </c:pt>
                <c:pt idx="375">
                  <c:v>20.333114624023438</c:v>
                </c:pt>
                <c:pt idx="376">
                  <c:v>20.25682067871093</c:v>
                </c:pt>
                <c:pt idx="377">
                  <c:v>20.276657104492191</c:v>
                </c:pt>
                <c:pt idx="378">
                  <c:v>20.302597045898438</c:v>
                </c:pt>
                <c:pt idx="379">
                  <c:v>20.291915893554691</c:v>
                </c:pt>
                <c:pt idx="380">
                  <c:v>20.30183410644532</c:v>
                </c:pt>
                <c:pt idx="381">
                  <c:v>20.275131225585923</c:v>
                </c:pt>
                <c:pt idx="382">
                  <c:v>20.32777404785157</c:v>
                </c:pt>
                <c:pt idx="383">
                  <c:v>20.290390014648438</c:v>
                </c:pt>
                <c:pt idx="384">
                  <c:v>20.27818298339843</c:v>
                </c:pt>
                <c:pt idx="385">
                  <c:v>20.285812377929673</c:v>
                </c:pt>
                <c:pt idx="386">
                  <c:v>20.291152954101563</c:v>
                </c:pt>
                <c:pt idx="387">
                  <c:v>20.267501831054688</c:v>
                </c:pt>
                <c:pt idx="388">
                  <c:v>20.231643676757805</c:v>
                </c:pt>
                <c:pt idx="389">
                  <c:v>20.253768920898445</c:v>
                </c:pt>
                <c:pt idx="390">
                  <c:v>20.255294799804691</c:v>
                </c:pt>
                <c:pt idx="391">
                  <c:v>20.266738891601555</c:v>
                </c:pt>
                <c:pt idx="392">
                  <c:v>20.222488403320305</c:v>
                </c:pt>
                <c:pt idx="393">
                  <c:v>20.263687133789055</c:v>
                </c:pt>
                <c:pt idx="394">
                  <c:v>20.248428344726555</c:v>
                </c:pt>
                <c:pt idx="395">
                  <c:v>20.24995422363282</c:v>
                </c:pt>
                <c:pt idx="396">
                  <c:v>20.248428344726555</c:v>
                </c:pt>
                <c:pt idx="397">
                  <c:v>20.238510131835923</c:v>
                </c:pt>
                <c:pt idx="398">
                  <c:v>20.22096252441407</c:v>
                </c:pt>
                <c:pt idx="399">
                  <c:v>20.215621948242188</c:v>
                </c:pt>
                <c:pt idx="400">
                  <c:v>20.255294799804691</c:v>
                </c:pt>
                <c:pt idx="401">
                  <c:v>20.238510131835923</c:v>
                </c:pt>
                <c:pt idx="402">
                  <c:v>20.245376586914055</c:v>
                </c:pt>
                <c:pt idx="403">
                  <c:v>20.202651977539055</c:v>
                </c:pt>
                <c:pt idx="404">
                  <c:v>20.19883728027343</c:v>
                </c:pt>
                <c:pt idx="405">
                  <c:v>20.227066040039063</c:v>
                </c:pt>
                <c:pt idx="406">
                  <c:v>20.263687133789055</c:v>
                </c:pt>
                <c:pt idx="407">
                  <c:v>20.22096252441407</c:v>
                </c:pt>
                <c:pt idx="408">
                  <c:v>20.22325134277343</c:v>
                </c:pt>
                <c:pt idx="409">
                  <c:v>20.204177856445313</c:v>
                </c:pt>
                <c:pt idx="410">
                  <c:v>20.209518432617188</c:v>
                </c:pt>
                <c:pt idx="411">
                  <c:v>20.161453247070313</c:v>
                </c:pt>
                <c:pt idx="412">
                  <c:v>20.195022583007805</c:v>
                </c:pt>
                <c:pt idx="413">
                  <c:v>20.205703735351555</c:v>
                </c:pt>
                <c:pt idx="414">
                  <c:v>20.193496704101563</c:v>
                </c:pt>
                <c:pt idx="415">
                  <c:v>20.222488403320305</c:v>
                </c:pt>
                <c:pt idx="416">
                  <c:v>20.18510437011718</c:v>
                </c:pt>
                <c:pt idx="417">
                  <c:v>20.17518615722657</c:v>
                </c:pt>
                <c:pt idx="418">
                  <c:v>20.185867309570313</c:v>
                </c:pt>
                <c:pt idx="419">
                  <c:v>20.195022583007805</c:v>
                </c:pt>
                <c:pt idx="420">
                  <c:v>20.186630249023423</c:v>
                </c:pt>
                <c:pt idx="421">
                  <c:v>20.157638549804691</c:v>
                </c:pt>
                <c:pt idx="422">
                  <c:v>20.21485900878907</c:v>
                </c:pt>
                <c:pt idx="423">
                  <c:v>20.17518615722657</c:v>
                </c:pt>
                <c:pt idx="424">
                  <c:v>20.172897338867188</c:v>
                </c:pt>
                <c:pt idx="425">
                  <c:v>20.156112670898438</c:v>
                </c:pt>
                <c:pt idx="426">
                  <c:v>20.191207885742188</c:v>
                </c:pt>
                <c:pt idx="427">
                  <c:v>20.157638549804691</c:v>
                </c:pt>
                <c:pt idx="428">
                  <c:v>20.123306274414063</c:v>
                </c:pt>
                <c:pt idx="429">
                  <c:v>20.16374206542968</c:v>
                </c:pt>
                <c:pt idx="430">
                  <c:v>20.169082641601563</c:v>
                </c:pt>
                <c:pt idx="431">
                  <c:v>20.118728637695313</c:v>
                </c:pt>
                <c:pt idx="432">
                  <c:v>20.149246215820305</c:v>
                </c:pt>
                <c:pt idx="433">
                  <c:v>20.114151000976577</c:v>
                </c:pt>
                <c:pt idx="434">
                  <c:v>20.13093566894532</c:v>
                </c:pt>
                <c:pt idx="435">
                  <c:v>20.085159301757805</c:v>
                </c:pt>
                <c:pt idx="436">
                  <c:v>20.104995727539077</c:v>
                </c:pt>
                <c:pt idx="437">
                  <c:v>20.115676879882813</c:v>
                </c:pt>
                <c:pt idx="438">
                  <c:v>20.094314575195305</c:v>
                </c:pt>
                <c:pt idx="439">
                  <c:v>20.119491577148438</c:v>
                </c:pt>
                <c:pt idx="440">
                  <c:v>20.107284545898445</c:v>
                </c:pt>
                <c:pt idx="441">
                  <c:v>20.08897399902343</c:v>
                </c:pt>
                <c:pt idx="442">
                  <c:v>20.107284545898445</c:v>
                </c:pt>
                <c:pt idx="443">
                  <c:v>20.108810424804698</c:v>
                </c:pt>
                <c:pt idx="444">
                  <c:v>20.059219360351563</c:v>
                </c:pt>
                <c:pt idx="445">
                  <c:v>20.05235290527343</c:v>
                </c:pt>
                <c:pt idx="446">
                  <c:v>20.053115844726563</c:v>
                </c:pt>
                <c:pt idx="447">
                  <c:v>20.00352478027343</c:v>
                </c:pt>
                <c:pt idx="448">
                  <c:v>19.949356079101555</c:v>
                </c:pt>
                <c:pt idx="449">
                  <c:v>19.930282592773423</c:v>
                </c:pt>
                <c:pt idx="450">
                  <c:v>19.845596313476563</c:v>
                </c:pt>
                <c:pt idx="451">
                  <c:v>19.845596313476563</c:v>
                </c:pt>
                <c:pt idx="452">
                  <c:v>19.769302368164055</c:v>
                </c:pt>
                <c:pt idx="453">
                  <c:v>19.763198852539055</c:v>
                </c:pt>
                <c:pt idx="454">
                  <c:v>19.672409057617188</c:v>
                </c:pt>
                <c:pt idx="455">
                  <c:v>19.672409057617188</c:v>
                </c:pt>
                <c:pt idx="456">
                  <c:v>19.582382202148423</c:v>
                </c:pt>
                <c:pt idx="457">
                  <c:v>19.494644165039063</c:v>
                </c:pt>
                <c:pt idx="458">
                  <c:v>19.45726013183593</c:v>
                </c:pt>
                <c:pt idx="459">
                  <c:v>19.398513793945305</c:v>
                </c:pt>
                <c:pt idx="460">
                  <c:v>19.327560424804698</c:v>
                </c:pt>
                <c:pt idx="461">
                  <c:v>19.288650512695305</c:v>
                </c:pt>
                <c:pt idx="462">
                  <c:v>19.180313110351563</c:v>
                </c:pt>
                <c:pt idx="463">
                  <c:v>19.13377380371093</c:v>
                </c:pt>
                <c:pt idx="464">
                  <c:v>19.032300949096687</c:v>
                </c:pt>
                <c:pt idx="465">
                  <c:v>18.975080490112298</c:v>
                </c:pt>
                <c:pt idx="466">
                  <c:v>18.909467697143548</c:v>
                </c:pt>
                <c:pt idx="467">
                  <c:v>18.833173751831055</c:v>
                </c:pt>
                <c:pt idx="468">
                  <c:v>18.791212081909173</c:v>
                </c:pt>
                <c:pt idx="469">
                  <c:v>18.666090011596687</c:v>
                </c:pt>
                <c:pt idx="470">
                  <c:v>18.62183952331543</c:v>
                </c:pt>
                <c:pt idx="471">
                  <c:v>18.569196701049798</c:v>
                </c:pt>
                <c:pt idx="472">
                  <c:v>18.473066329956055</c:v>
                </c:pt>
                <c:pt idx="473">
                  <c:v>18.37922477722168</c:v>
                </c:pt>
                <c:pt idx="474">
                  <c:v>18.312086105346687</c:v>
                </c:pt>
                <c:pt idx="475">
                  <c:v>18.23731803894043</c:v>
                </c:pt>
                <c:pt idx="476">
                  <c:v>18.134321212768555</c:v>
                </c:pt>
                <c:pt idx="477">
                  <c:v>18.042005538940426</c:v>
                </c:pt>
                <c:pt idx="478">
                  <c:v>17.98631095886229</c:v>
                </c:pt>
                <c:pt idx="479">
                  <c:v>17.859663009643555</c:v>
                </c:pt>
                <c:pt idx="480">
                  <c:v>17.733015060424805</c:v>
                </c:pt>
                <c:pt idx="481">
                  <c:v>17.614759445190437</c:v>
                </c:pt>
                <c:pt idx="482">
                  <c:v>17.489637374877912</c:v>
                </c:pt>
                <c:pt idx="483">
                  <c:v>17.37061691284179</c:v>
                </c:pt>
                <c:pt idx="484">
                  <c:v>17.259990692138675</c:v>
                </c:pt>
                <c:pt idx="485">
                  <c:v>17.157756805419925</c:v>
                </c:pt>
                <c:pt idx="486">
                  <c:v>16.982280731201161</c:v>
                </c:pt>
                <c:pt idx="487">
                  <c:v>16.825878143310554</c:v>
                </c:pt>
                <c:pt idx="488">
                  <c:v>16.675579071044922</c:v>
                </c:pt>
                <c:pt idx="489">
                  <c:v>16.448223114013672</c:v>
                </c:pt>
                <c:pt idx="490">
                  <c:v>16.32081222534179</c:v>
                </c:pt>
                <c:pt idx="491">
                  <c:v>16.16364669799804</c:v>
                </c:pt>
                <c:pt idx="492">
                  <c:v>15.9942741394043</c:v>
                </c:pt>
                <c:pt idx="493">
                  <c:v>15.858470916748052</c:v>
                </c:pt>
                <c:pt idx="494">
                  <c:v>15.686808586120605</c:v>
                </c:pt>
                <c:pt idx="495">
                  <c:v>15.527354240417477</c:v>
                </c:pt>
                <c:pt idx="496">
                  <c:v>15.331278800964352</c:v>
                </c:pt>
                <c:pt idx="497">
                  <c:v>15.04365062713623</c:v>
                </c:pt>
                <c:pt idx="498">
                  <c:v>14.828501701354977</c:v>
                </c:pt>
                <c:pt idx="499">
                  <c:v>14.504252433776852</c:v>
                </c:pt>
                <c:pt idx="500">
                  <c:v>14.082345962524414</c:v>
                </c:pt>
                <c:pt idx="501">
                  <c:v>13.648996353149414</c:v>
                </c:pt>
                <c:pt idx="502">
                  <c:v>13.063821792602536</c:v>
                </c:pt>
                <c:pt idx="503">
                  <c:v>12.389382362365724</c:v>
                </c:pt>
                <c:pt idx="504">
                  <c:v>11.580666542053224</c:v>
                </c:pt>
                <c:pt idx="505">
                  <c:v>10.628517150878903</c:v>
                </c:pt>
                <c:pt idx="506">
                  <c:v>9.6351699829101491</c:v>
                </c:pt>
                <c:pt idx="507">
                  <c:v>8.6822566986084038</c:v>
                </c:pt>
                <c:pt idx="508">
                  <c:v>7.7171378135681135</c:v>
                </c:pt>
                <c:pt idx="509">
                  <c:v>6.8534898757934553</c:v>
                </c:pt>
                <c:pt idx="510">
                  <c:v>6.1111493110656738</c:v>
                </c:pt>
                <c:pt idx="511">
                  <c:v>5.3878822326660138</c:v>
                </c:pt>
                <c:pt idx="512">
                  <c:v>4.7775301933288574</c:v>
                </c:pt>
                <c:pt idx="513">
                  <c:v>4.2541532516479457</c:v>
                </c:pt>
                <c:pt idx="514">
                  <c:v>3.9100673198699947</c:v>
                </c:pt>
                <c:pt idx="515">
                  <c:v>3.6346461772918692</c:v>
                </c:pt>
                <c:pt idx="516">
                  <c:v>3.466799259185791</c:v>
                </c:pt>
                <c:pt idx="517">
                  <c:v>3.4233117103576678</c:v>
                </c:pt>
                <c:pt idx="518">
                  <c:v>3.377535343170166</c:v>
                </c:pt>
                <c:pt idx="519">
                  <c:v>3.3828759193420392</c:v>
                </c:pt>
                <c:pt idx="520">
                  <c:v>3.3180260658264169</c:v>
                </c:pt>
                <c:pt idx="521">
                  <c:v>3.3439660072326669</c:v>
                </c:pt>
                <c:pt idx="522">
                  <c:v>3.3386254310607892</c:v>
                </c:pt>
                <c:pt idx="523">
                  <c:v>3.2974267005920419</c:v>
                </c:pt>
                <c:pt idx="524">
                  <c:v>3.320314884185791</c:v>
                </c:pt>
                <c:pt idx="525">
                  <c:v>3.263857364654541</c:v>
                </c:pt>
                <c:pt idx="526">
                  <c:v>3.3157372474670419</c:v>
                </c:pt>
                <c:pt idx="527">
                  <c:v>3.2554650306701647</c:v>
                </c:pt>
                <c:pt idx="528">
                  <c:v>3.1730675697326669</c:v>
                </c:pt>
                <c:pt idx="529">
                  <c:v>3.128054141998291</c:v>
                </c:pt>
                <c:pt idx="530">
                  <c:v>3.0487082004547119</c:v>
                </c:pt>
                <c:pt idx="531">
                  <c:v>2.9205343723297132</c:v>
                </c:pt>
                <c:pt idx="532">
                  <c:v>2.836611032485961</c:v>
                </c:pt>
                <c:pt idx="533">
                  <c:v>2.7999899387359619</c:v>
                </c:pt>
                <c:pt idx="534">
                  <c:v>2.6962299346923828</c:v>
                </c:pt>
                <c:pt idx="535">
                  <c:v>2.6359577178955087</c:v>
                </c:pt>
                <c:pt idx="536">
                  <c:v>2.6298542022705087</c:v>
                </c:pt>
                <c:pt idx="537">
                  <c:v>2.6107807159423846</c:v>
                </c:pt>
                <c:pt idx="538">
                  <c:v>2.6626605987548828</c:v>
                </c:pt>
                <c:pt idx="539">
                  <c:v>2.749635934829711</c:v>
                </c:pt>
                <c:pt idx="540">
                  <c:v>2.916719675064086</c:v>
                </c:pt>
                <c:pt idx="541">
                  <c:v>3.1097433567047119</c:v>
                </c:pt>
                <c:pt idx="542">
                  <c:v>3.2844567298889169</c:v>
                </c:pt>
                <c:pt idx="543">
                  <c:v>3.4843468666076669</c:v>
                </c:pt>
                <c:pt idx="544">
                  <c:v>3.6399867534637447</c:v>
                </c:pt>
                <c:pt idx="545">
                  <c:v>3.773501157760621</c:v>
                </c:pt>
                <c:pt idx="546">
                  <c:v>3.9535551071166988</c:v>
                </c:pt>
                <c:pt idx="547">
                  <c:v>4.1397123336791992</c:v>
                </c:pt>
                <c:pt idx="548">
                  <c:v>4.3121366500854448</c:v>
                </c:pt>
                <c:pt idx="549">
                  <c:v>4.5272860527038565</c:v>
                </c:pt>
                <c:pt idx="550">
                  <c:v>4.6951327323913565</c:v>
                </c:pt>
                <c:pt idx="551">
                  <c:v>4.8271217346191406</c:v>
                </c:pt>
                <c:pt idx="552">
                  <c:v>4.9140968322753888</c:v>
                </c:pt>
                <c:pt idx="553">
                  <c:v>5.0842323303222674</c:v>
                </c:pt>
                <c:pt idx="554">
                  <c:v>5.3428688049316424</c:v>
                </c:pt>
                <c:pt idx="555">
                  <c:v>5.6877179145812971</c:v>
                </c:pt>
                <c:pt idx="556">
                  <c:v>6.0295147895812971</c:v>
                </c:pt>
                <c:pt idx="557">
                  <c:v>6.2744188308715803</c:v>
                </c:pt>
                <c:pt idx="558">
                  <c:v>6.497197151184082</c:v>
                </c:pt>
                <c:pt idx="559">
                  <c:v>6.6513109207153303</c:v>
                </c:pt>
                <c:pt idx="560">
                  <c:v>6.7871141433715803</c:v>
                </c:pt>
                <c:pt idx="561">
                  <c:v>6.9290208816528338</c:v>
                </c:pt>
                <c:pt idx="562">
                  <c:v>7.049565315246582</c:v>
                </c:pt>
                <c:pt idx="563">
                  <c:v>7.073216915130617</c:v>
                </c:pt>
                <c:pt idx="564">
                  <c:v>7.0419359207153303</c:v>
                </c:pt>
                <c:pt idx="565">
                  <c:v>6.9664049148559553</c:v>
                </c:pt>
                <c:pt idx="566">
                  <c:v>6.9259691238403338</c:v>
                </c:pt>
                <c:pt idx="567">
                  <c:v>6.916813850402832</c:v>
                </c:pt>
                <c:pt idx="568">
                  <c:v>6.9892930984497106</c:v>
                </c:pt>
                <c:pt idx="569">
                  <c:v>7.1037344932556152</c:v>
                </c:pt>
                <c:pt idx="570">
                  <c:v>7.2654776573181135</c:v>
                </c:pt>
                <c:pt idx="571">
                  <c:v>7.4188284873962402</c:v>
                </c:pt>
                <c:pt idx="572">
                  <c:v>7.5889639854431188</c:v>
                </c:pt>
                <c:pt idx="573">
                  <c:v>7.6965384483337385</c:v>
                </c:pt>
                <c:pt idx="574">
                  <c:v>7.7911429405212402</c:v>
                </c:pt>
                <c:pt idx="575">
                  <c:v>7.8804068565368635</c:v>
                </c:pt>
                <c:pt idx="576">
                  <c:v>7.9574642181396475</c:v>
                </c:pt>
                <c:pt idx="577">
                  <c:v>7.8994803428649885</c:v>
                </c:pt>
                <c:pt idx="578">
                  <c:v>7.9666194915771502</c:v>
                </c:pt>
                <c:pt idx="579">
                  <c:v>7.9437313079833984</c:v>
                </c:pt>
                <c:pt idx="580">
                  <c:v>7.9589900970458975</c:v>
                </c:pt>
                <c:pt idx="581">
                  <c:v>7.9414424896240279</c:v>
                </c:pt>
                <c:pt idx="582">
                  <c:v>7.9597530364990234</c:v>
                </c:pt>
                <c:pt idx="583">
                  <c:v>7.9315242767333975</c:v>
                </c:pt>
                <c:pt idx="584">
                  <c:v>7.9452571868896502</c:v>
                </c:pt>
                <c:pt idx="585">
                  <c:v>7.9177913665771475</c:v>
                </c:pt>
                <c:pt idx="586">
                  <c:v>7.9727230072021502</c:v>
                </c:pt>
                <c:pt idx="587">
                  <c:v>7.9856929779052725</c:v>
                </c:pt>
                <c:pt idx="588">
                  <c:v>7.9834041595458975</c:v>
                </c:pt>
                <c:pt idx="589">
                  <c:v>8.0406246185302734</c:v>
                </c:pt>
                <c:pt idx="590">
                  <c:v>8.0612239837646484</c:v>
                </c:pt>
                <c:pt idx="591">
                  <c:v>8.0902156829833984</c:v>
                </c:pt>
                <c:pt idx="592">
                  <c:v>8.1199703216552699</c:v>
                </c:pt>
                <c:pt idx="593">
                  <c:v>8.1398067474365199</c:v>
                </c:pt>
                <c:pt idx="594">
                  <c:v>8.155065536499027</c:v>
                </c:pt>
                <c:pt idx="595">
                  <c:v>8.1642208099365199</c:v>
                </c:pt>
                <c:pt idx="596">
                  <c:v>8.1634578704834038</c:v>
                </c:pt>
                <c:pt idx="597">
                  <c:v>8.2206783294677699</c:v>
                </c:pt>
                <c:pt idx="598">
                  <c:v>8.2382259368896484</c:v>
                </c:pt>
                <c:pt idx="599">
                  <c:v>8.2969722747802734</c:v>
                </c:pt>
                <c:pt idx="600">
                  <c:v>8.3381710052490199</c:v>
                </c:pt>
                <c:pt idx="601">
                  <c:v>8.3755550384521538</c:v>
                </c:pt>
                <c:pt idx="602">
                  <c:v>8.3900508880615234</c:v>
                </c:pt>
                <c:pt idx="603">
                  <c:v>8.4297237396240234</c:v>
                </c:pt>
                <c:pt idx="604">
                  <c:v>8.492284774780277</c:v>
                </c:pt>
                <c:pt idx="605">
                  <c:v>8.5022029876708984</c:v>
                </c:pt>
                <c:pt idx="606">
                  <c:v>8.5220394134521502</c:v>
                </c:pt>
                <c:pt idx="607">
                  <c:v>8.5174617767333984</c:v>
                </c:pt>
                <c:pt idx="608">
                  <c:v>8.5319576263427699</c:v>
                </c:pt>
                <c:pt idx="609">
                  <c:v>8.5258541107177734</c:v>
                </c:pt>
                <c:pt idx="610">
                  <c:v>8.557134628295902</c:v>
                </c:pt>
                <c:pt idx="611">
                  <c:v>8.5846004486084002</c:v>
                </c:pt>
                <c:pt idx="612">
                  <c:v>8.6280879974365199</c:v>
                </c:pt>
                <c:pt idx="613">
                  <c:v>8.6250362396240305</c:v>
                </c:pt>
                <c:pt idx="614">
                  <c:v>8.7310848236084002</c:v>
                </c:pt>
                <c:pt idx="615">
                  <c:v>8.7471075057983381</c:v>
                </c:pt>
                <c:pt idx="616">
                  <c:v>8.7867803573608398</c:v>
                </c:pt>
                <c:pt idx="617">
                  <c:v>8.8523931503295898</c:v>
                </c:pt>
                <c:pt idx="618">
                  <c:v>8.8554449081420987</c:v>
                </c:pt>
                <c:pt idx="619">
                  <c:v>8.8287420272827148</c:v>
                </c:pt>
                <c:pt idx="620">
                  <c:v>8.8829107284545881</c:v>
                </c:pt>
                <c:pt idx="621">
                  <c:v>8.9225835800170898</c:v>
                </c:pt>
                <c:pt idx="622">
                  <c:v>8.9096136093139648</c:v>
                </c:pt>
                <c:pt idx="623">
                  <c:v>8.9462347030639648</c:v>
                </c:pt>
                <c:pt idx="624">
                  <c:v>8.9370794296264631</c:v>
                </c:pt>
                <c:pt idx="625">
                  <c:v>8.9294500350952184</c:v>
                </c:pt>
                <c:pt idx="626">
                  <c:v>8.9325017929077148</c:v>
                </c:pt>
                <c:pt idx="627">
                  <c:v>8.9180059432983381</c:v>
                </c:pt>
                <c:pt idx="628">
                  <c:v>8.9149541854858381</c:v>
                </c:pt>
                <c:pt idx="629">
                  <c:v>8.9302129745483398</c:v>
                </c:pt>
                <c:pt idx="630">
                  <c:v>8.9180059432983381</c:v>
                </c:pt>
                <c:pt idx="631">
                  <c:v>8.8142461776733398</c:v>
                </c:pt>
                <c:pt idx="632">
                  <c:v>8.8295049667358398</c:v>
                </c:pt>
                <c:pt idx="633">
                  <c:v>8.8142461776733398</c:v>
                </c:pt>
                <c:pt idx="634">
                  <c:v>8.7226924896240234</c:v>
                </c:pt>
                <c:pt idx="635">
                  <c:v>8.7310848236084002</c:v>
                </c:pt>
                <c:pt idx="636">
                  <c:v>8.6898860931396538</c:v>
                </c:pt>
                <c:pt idx="637">
                  <c:v>8.7043819427490199</c:v>
                </c:pt>
                <c:pt idx="638">
                  <c:v>8.6792049407958984</c:v>
                </c:pt>
                <c:pt idx="639">
                  <c:v>8.6822566986084038</c:v>
                </c:pt>
                <c:pt idx="640">
                  <c:v>8.7455816268920881</c:v>
                </c:pt>
                <c:pt idx="641">
                  <c:v>8.7486333847045827</c:v>
                </c:pt>
                <c:pt idx="642">
                  <c:v>8.8302679061889648</c:v>
                </c:pt>
                <c:pt idx="643">
                  <c:v>8.8684148788452237</c:v>
                </c:pt>
                <c:pt idx="644">
                  <c:v>8.9508123397827184</c:v>
                </c:pt>
                <c:pt idx="645">
                  <c:v>9.0026922225952184</c:v>
                </c:pt>
                <c:pt idx="646">
                  <c:v>9.0881414413452131</c:v>
                </c:pt>
                <c:pt idx="647">
                  <c:v>9.2201299667358327</c:v>
                </c:pt>
                <c:pt idx="648">
                  <c:v>9.2811651229858327</c:v>
                </c:pt>
                <c:pt idx="649">
                  <c:v>9.3872137069702131</c:v>
                </c:pt>
                <c:pt idx="650">
                  <c:v>9.4322271347045881</c:v>
                </c:pt>
                <c:pt idx="651">
                  <c:v>9.5024175643920898</c:v>
                </c:pt>
                <c:pt idx="652">
                  <c:v>9.5497198104858398</c:v>
                </c:pt>
                <c:pt idx="653">
                  <c:v>9.5748977661132812</c:v>
                </c:pt>
                <c:pt idx="654">
                  <c:v>9.6107559204101491</c:v>
                </c:pt>
                <c:pt idx="655">
                  <c:v>9.6550064086914062</c:v>
                </c:pt>
                <c:pt idx="656">
                  <c:v>9.7251968383789116</c:v>
                </c:pt>
                <c:pt idx="657">
                  <c:v>9.7023086547851527</c:v>
                </c:pt>
                <c:pt idx="658">
                  <c:v>9.7610549926757813</c:v>
                </c:pt>
                <c:pt idx="659">
                  <c:v>9.7816543579101527</c:v>
                </c:pt>
                <c:pt idx="660">
                  <c:v>9.8068313598632866</c:v>
                </c:pt>
                <c:pt idx="661">
                  <c:v>9.8045425415039116</c:v>
                </c:pt>
                <c:pt idx="662">
                  <c:v>9.8373489379882848</c:v>
                </c:pt>
                <c:pt idx="663">
                  <c:v>9.7976760864257813</c:v>
                </c:pt>
                <c:pt idx="664">
                  <c:v>9.8045425415039116</c:v>
                </c:pt>
                <c:pt idx="665">
                  <c:v>9.8510818481445348</c:v>
                </c:pt>
                <c:pt idx="666">
                  <c:v>9.8716812133789116</c:v>
                </c:pt>
                <c:pt idx="667">
                  <c:v>9.8800735473632848</c:v>
                </c:pt>
                <c:pt idx="668">
                  <c:v>9.9258499145507848</c:v>
                </c:pt>
                <c:pt idx="669">
                  <c:v>9.9243240356445313</c:v>
                </c:pt>
                <c:pt idx="670">
                  <c:v>9.9380569458007813</c:v>
                </c:pt>
                <c:pt idx="671">
                  <c:v>9.9495010375976563</c:v>
                </c:pt>
                <c:pt idx="672">
                  <c:v>9.9472122192382848</c:v>
                </c:pt>
                <c:pt idx="673">
                  <c:v>9.9807815551757848</c:v>
                </c:pt>
                <c:pt idx="674">
                  <c:v>10.007484436035156</c:v>
                </c:pt>
                <c:pt idx="675">
                  <c:v>9.9845962524414116</c:v>
                </c:pt>
                <c:pt idx="676">
                  <c:v>9.9800186157226563</c:v>
                </c:pt>
                <c:pt idx="677">
                  <c:v>9.9876480102539062</c:v>
                </c:pt>
                <c:pt idx="678">
                  <c:v>10.033424377441406</c:v>
                </c:pt>
                <c:pt idx="679">
                  <c:v>10.032661437988285</c:v>
                </c:pt>
                <c:pt idx="680">
                  <c:v>10.022743225097656</c:v>
                </c:pt>
                <c:pt idx="681">
                  <c:v>10.014350891113281</c:v>
                </c:pt>
                <c:pt idx="682">
                  <c:v>9.9960403442382848</c:v>
                </c:pt>
                <c:pt idx="683">
                  <c:v>10.048683166503903</c:v>
                </c:pt>
                <c:pt idx="684">
                  <c:v>10.057075500488285</c:v>
                </c:pt>
                <c:pt idx="685">
                  <c:v>10.018165588378903</c:v>
                </c:pt>
                <c:pt idx="686">
                  <c:v>10.030372619628906</c:v>
                </c:pt>
                <c:pt idx="687">
                  <c:v>10.009010314941406</c:v>
                </c:pt>
                <c:pt idx="688">
                  <c:v>9.9289016723632812</c:v>
                </c:pt>
                <c:pt idx="689">
                  <c:v>9.9060134887695313</c:v>
                </c:pt>
                <c:pt idx="690">
                  <c:v>9.8846511840820312</c:v>
                </c:pt>
                <c:pt idx="691">
                  <c:v>9.8686294555664062</c:v>
                </c:pt>
                <c:pt idx="692">
                  <c:v>9.8724441528320366</c:v>
                </c:pt>
                <c:pt idx="693">
                  <c:v>9.8083572387695348</c:v>
                </c:pt>
                <c:pt idx="694">
                  <c:v>9.7839431762695313</c:v>
                </c:pt>
                <c:pt idx="695">
                  <c:v>9.7923355102539062</c:v>
                </c:pt>
                <c:pt idx="696">
                  <c:v>9.7938613891601491</c:v>
                </c:pt>
                <c:pt idx="697">
                  <c:v>9.7786026000976527</c:v>
                </c:pt>
                <c:pt idx="698">
                  <c:v>9.7702102661132812</c:v>
                </c:pt>
                <c:pt idx="699">
                  <c:v>9.7641067504882848</c:v>
                </c:pt>
                <c:pt idx="700">
                  <c:v>9.7572402954101527</c:v>
                </c:pt>
                <c:pt idx="701">
                  <c:v>9.7244338989257848</c:v>
                </c:pt>
                <c:pt idx="702">
                  <c:v>9.7084121704101491</c:v>
                </c:pt>
                <c:pt idx="703">
                  <c:v>9.6939163208007813</c:v>
                </c:pt>
                <c:pt idx="704">
                  <c:v>9.6885757446289027</c:v>
                </c:pt>
                <c:pt idx="705">
                  <c:v>9.7038345336914062</c:v>
                </c:pt>
                <c:pt idx="706">
                  <c:v>9.6725540161132866</c:v>
                </c:pt>
                <c:pt idx="707">
                  <c:v>9.6542434692382812</c:v>
                </c:pt>
                <c:pt idx="708">
                  <c:v>9.6443252563476527</c:v>
                </c:pt>
                <c:pt idx="709">
                  <c:v>9.6412734985351474</c:v>
                </c:pt>
                <c:pt idx="710">
                  <c:v>9.6199111938476527</c:v>
                </c:pt>
                <c:pt idx="711">
                  <c:v>9.6534805297851616</c:v>
                </c:pt>
                <c:pt idx="712">
                  <c:v>9.5924453735351562</c:v>
                </c:pt>
                <c:pt idx="713">
                  <c:v>9.5802383422851527</c:v>
                </c:pt>
                <c:pt idx="714">
                  <c:v>9.5810012817382812</c:v>
                </c:pt>
                <c:pt idx="715">
                  <c:v>9.5420904159545881</c:v>
                </c:pt>
                <c:pt idx="716">
                  <c:v>9.5871047973632848</c:v>
                </c:pt>
                <c:pt idx="717">
                  <c:v>9.5588750839233381</c:v>
                </c:pt>
                <c:pt idx="718">
                  <c:v>9.5512456893920881</c:v>
                </c:pt>
                <c:pt idx="719">
                  <c:v>9.5253057479858381</c:v>
                </c:pt>
                <c:pt idx="720">
                  <c:v>9.5283575057983381</c:v>
                </c:pt>
                <c:pt idx="721">
                  <c:v>9.5291204452514595</c:v>
                </c:pt>
                <c:pt idx="722">
                  <c:v>9.5192022323608398</c:v>
                </c:pt>
                <c:pt idx="723">
                  <c:v>9.4757146835327148</c:v>
                </c:pt>
                <c:pt idx="724">
                  <c:v>9.4810552597045898</c:v>
                </c:pt>
                <c:pt idx="725">
                  <c:v>9.4619817733764631</c:v>
                </c:pt>
                <c:pt idx="726">
                  <c:v>9.4360418319702148</c:v>
                </c:pt>
                <c:pt idx="727">
                  <c:v>9.4390935897827148</c:v>
                </c:pt>
                <c:pt idx="728">
                  <c:v>9.4230718612670881</c:v>
                </c:pt>
                <c:pt idx="729">
                  <c:v>9.4131536483764631</c:v>
                </c:pt>
                <c:pt idx="730">
                  <c:v>9.4062871932983398</c:v>
                </c:pt>
                <c:pt idx="731">
                  <c:v>9.4192571640014631</c:v>
                </c:pt>
                <c:pt idx="732">
                  <c:v>9.4070501327514631</c:v>
                </c:pt>
                <c:pt idx="733">
                  <c:v>9.4017095565795898</c:v>
                </c:pt>
                <c:pt idx="734">
                  <c:v>9.3841619491577131</c:v>
                </c:pt>
                <c:pt idx="735">
                  <c:v>9.3986577987670898</c:v>
                </c:pt>
                <c:pt idx="736">
                  <c:v>9.3696660995483487</c:v>
                </c:pt>
                <c:pt idx="737">
                  <c:v>9.3780584335327131</c:v>
                </c:pt>
                <c:pt idx="738">
                  <c:v>9.3696660995483487</c:v>
                </c:pt>
                <c:pt idx="739">
                  <c:v>9.3467779159545881</c:v>
                </c:pt>
                <c:pt idx="740">
                  <c:v>9.3673772811889648</c:v>
                </c:pt>
                <c:pt idx="741">
                  <c:v>9.3368597030639648</c:v>
                </c:pt>
                <c:pt idx="742">
                  <c:v>9.3238897323608398</c:v>
                </c:pt>
                <c:pt idx="743">
                  <c:v>9.2979497909545827</c:v>
                </c:pt>
                <c:pt idx="744">
                  <c:v>9.3071050643920881</c:v>
                </c:pt>
                <c:pt idx="745">
                  <c:v>9.2918462753295898</c:v>
                </c:pt>
                <c:pt idx="746">
                  <c:v>9.2567510604858381</c:v>
                </c:pt>
                <c:pt idx="747">
                  <c:v>9.2407293319702131</c:v>
                </c:pt>
                <c:pt idx="748">
                  <c:v>9.2468328475952148</c:v>
                </c:pt>
                <c:pt idx="749">
                  <c:v>9.2598028182983452</c:v>
                </c:pt>
                <c:pt idx="750">
                  <c:v>9.3040533065795881</c:v>
                </c:pt>
                <c:pt idx="751">
                  <c:v>9.2887945175170898</c:v>
                </c:pt>
                <c:pt idx="752">
                  <c:v>9.3406744003295881</c:v>
                </c:pt>
                <c:pt idx="753">
                  <c:v>9.3605108261108398</c:v>
                </c:pt>
                <c:pt idx="754">
                  <c:v>9.3666143417358398</c:v>
                </c:pt>
                <c:pt idx="755">
                  <c:v>9.3704290390014684</c:v>
                </c:pt>
                <c:pt idx="756">
                  <c:v>9.4116277694702131</c:v>
                </c:pt>
                <c:pt idx="757">
                  <c:v>9.3910284042358327</c:v>
                </c:pt>
                <c:pt idx="758">
                  <c:v>9.3765325546264737</c:v>
                </c:pt>
                <c:pt idx="759">
                  <c:v>9.3910284042358327</c:v>
                </c:pt>
                <c:pt idx="760">
                  <c:v>9.3963689804077131</c:v>
                </c:pt>
                <c:pt idx="761">
                  <c:v>9.3910284042358327</c:v>
                </c:pt>
                <c:pt idx="762">
                  <c:v>9.3849248886108381</c:v>
                </c:pt>
                <c:pt idx="763">
                  <c:v>9.3635625839233452</c:v>
                </c:pt>
                <c:pt idx="764">
                  <c:v>9.3322820663452184</c:v>
                </c:pt>
                <c:pt idx="765">
                  <c:v>9.3658514022827148</c:v>
                </c:pt>
                <c:pt idx="766">
                  <c:v>9.3299932479858398</c:v>
                </c:pt>
                <c:pt idx="767">
                  <c:v>9.3322820663452184</c:v>
                </c:pt>
                <c:pt idx="768">
                  <c:v>9.3307561874389648</c:v>
                </c:pt>
                <c:pt idx="769">
                  <c:v>9.3200750350952148</c:v>
                </c:pt>
                <c:pt idx="770">
                  <c:v>9.3216009140014648</c:v>
                </c:pt>
                <c:pt idx="771">
                  <c:v>9.2727727890014631</c:v>
                </c:pt>
                <c:pt idx="772">
                  <c:v>9.2720098495483452</c:v>
                </c:pt>
                <c:pt idx="773">
                  <c:v>9.2765874862670898</c:v>
                </c:pt>
                <c:pt idx="774">
                  <c:v>9.2025823593139684</c:v>
                </c:pt>
                <c:pt idx="775">
                  <c:v>9.2193670272827131</c:v>
                </c:pt>
                <c:pt idx="776">
                  <c:v>9.2338628768920881</c:v>
                </c:pt>
                <c:pt idx="777">
                  <c:v>9.1751165390014684</c:v>
                </c:pt>
                <c:pt idx="778">
                  <c:v>9.1888494491577131</c:v>
                </c:pt>
                <c:pt idx="779">
                  <c:v>9.2002935409545827</c:v>
                </c:pt>
                <c:pt idx="780">
                  <c:v>9.1651983261108381</c:v>
                </c:pt>
                <c:pt idx="781">
                  <c:v>9.1308660507202148</c:v>
                </c:pt>
                <c:pt idx="782">
                  <c:v>9.1247625350952148</c:v>
                </c:pt>
                <c:pt idx="783">
                  <c:v>9.0690679550170898</c:v>
                </c:pt>
                <c:pt idx="784">
                  <c:v>9.0698308944702184</c:v>
                </c:pt>
                <c:pt idx="785">
                  <c:v>9.0034551620483398</c:v>
                </c:pt>
                <c:pt idx="786">
                  <c:v>9.0515203475952148</c:v>
                </c:pt>
                <c:pt idx="787">
                  <c:v>9.0309209823608327</c:v>
                </c:pt>
                <c:pt idx="788">
                  <c:v>9.0210027694702131</c:v>
                </c:pt>
                <c:pt idx="789">
                  <c:v>8.9859075546264684</c:v>
                </c:pt>
                <c:pt idx="790">
                  <c:v>8.9653081893920881</c:v>
                </c:pt>
                <c:pt idx="791">
                  <c:v>8.9668340682983452</c:v>
                </c:pt>
                <c:pt idx="792">
                  <c:v>8.9607305526733452</c:v>
                </c:pt>
                <c:pt idx="793">
                  <c:v>8.9416570663452148</c:v>
                </c:pt>
                <c:pt idx="794">
                  <c:v>8.9523382186889737</c:v>
                </c:pt>
                <c:pt idx="795">
                  <c:v>8.9317388534545881</c:v>
                </c:pt>
                <c:pt idx="796">
                  <c:v>8.9202947616577131</c:v>
                </c:pt>
                <c:pt idx="797">
                  <c:v>8.8554449081420987</c:v>
                </c:pt>
                <c:pt idx="798">
                  <c:v>8.8913030624389631</c:v>
                </c:pt>
                <c:pt idx="799">
                  <c:v>8.8790960311889737</c:v>
                </c:pt>
                <c:pt idx="800">
                  <c:v>8.8371343612670898</c:v>
                </c:pt>
                <c:pt idx="801">
                  <c:v>8.8600225448608398</c:v>
                </c:pt>
                <c:pt idx="802">
                  <c:v>8.8134832382202237</c:v>
                </c:pt>
                <c:pt idx="803">
                  <c:v>8.8424749374389684</c:v>
                </c:pt>
                <c:pt idx="804">
                  <c:v>8.8386602401733381</c:v>
                </c:pt>
                <c:pt idx="805">
                  <c:v>8.8287420272827148</c:v>
                </c:pt>
                <c:pt idx="806">
                  <c:v>8.8188238143920881</c:v>
                </c:pt>
                <c:pt idx="807">
                  <c:v>8.8050909042358398</c:v>
                </c:pt>
                <c:pt idx="808">
                  <c:v>8.7806768417358381</c:v>
                </c:pt>
                <c:pt idx="809">
                  <c:v>8.7303218841552681</c:v>
                </c:pt>
                <c:pt idx="810">
                  <c:v>8.7028560638427734</c:v>
                </c:pt>
                <c:pt idx="811">
                  <c:v>8.6578426361084038</c:v>
                </c:pt>
                <c:pt idx="812">
                  <c:v>8.6517391204834002</c:v>
                </c:pt>
                <c:pt idx="813">
                  <c:v>8.6456356048584002</c:v>
                </c:pt>
                <c:pt idx="814">
                  <c:v>8.5929927825927699</c:v>
                </c:pt>
                <c:pt idx="815">
                  <c:v>8.605199813842777</c:v>
                </c:pt>
                <c:pt idx="816">
                  <c:v>8.5952816009521484</c:v>
                </c:pt>
                <c:pt idx="817">
                  <c:v>8.5640010833740199</c:v>
                </c:pt>
                <c:pt idx="818">
                  <c:v>8.5975704193115199</c:v>
                </c:pt>
                <c:pt idx="819">
                  <c:v>8.5922298431396502</c:v>
                </c:pt>
                <c:pt idx="820">
                  <c:v>8.6151180267333984</c:v>
                </c:pt>
                <c:pt idx="821">
                  <c:v>8.605199813842777</c:v>
                </c:pt>
                <c:pt idx="822">
                  <c:v>8.6296138763427734</c:v>
                </c:pt>
                <c:pt idx="823">
                  <c:v>8.6448726654052699</c:v>
                </c:pt>
                <c:pt idx="824">
                  <c:v>8.6654720306396538</c:v>
                </c:pt>
                <c:pt idx="825">
                  <c:v>8.663183212280277</c:v>
                </c:pt>
                <c:pt idx="826">
                  <c:v>8.6685237884521431</c:v>
                </c:pt>
                <c:pt idx="827">
                  <c:v>8.6334285736084002</c:v>
                </c:pt>
                <c:pt idx="828">
                  <c:v>8.6784420013427734</c:v>
                </c:pt>
                <c:pt idx="829">
                  <c:v>8.6807308197021538</c:v>
                </c:pt>
                <c:pt idx="830">
                  <c:v>8.6273250579833984</c:v>
                </c:pt>
                <c:pt idx="831">
                  <c:v>8.6494503021240234</c:v>
                </c:pt>
                <c:pt idx="832">
                  <c:v>8.6349544525146484</c:v>
                </c:pt>
                <c:pt idx="833">
                  <c:v>8.5945186614990199</c:v>
                </c:pt>
                <c:pt idx="834">
                  <c:v>8.6128292083740234</c:v>
                </c:pt>
                <c:pt idx="835">
                  <c:v>8.6105403900146502</c:v>
                </c:pt>
                <c:pt idx="836">
                  <c:v>8.612066268920902</c:v>
                </c:pt>
                <c:pt idx="837">
                  <c:v>8.5670528411865234</c:v>
                </c:pt>
                <c:pt idx="838">
                  <c:v>8.5563716888427699</c:v>
                </c:pt>
                <c:pt idx="839">
                  <c:v>8.5212764739990199</c:v>
                </c:pt>
                <c:pt idx="840">
                  <c:v>8.5670528411865234</c:v>
                </c:pt>
                <c:pt idx="841">
                  <c:v>8.5350093841552734</c:v>
                </c:pt>
                <c:pt idx="842">
                  <c:v>8.5151729583740234</c:v>
                </c:pt>
                <c:pt idx="843">
                  <c:v>8.5250911712646502</c:v>
                </c:pt>
                <c:pt idx="844">
                  <c:v>8.5281429290771484</c:v>
                </c:pt>
                <c:pt idx="845">
                  <c:v>8.513647079467777</c:v>
                </c:pt>
                <c:pt idx="846">
                  <c:v>8.514410018920902</c:v>
                </c:pt>
                <c:pt idx="847">
                  <c:v>8.4549007415771484</c:v>
                </c:pt>
                <c:pt idx="848">
                  <c:v>8.5067806243896538</c:v>
                </c:pt>
                <c:pt idx="849">
                  <c:v>8.4625301361084073</c:v>
                </c:pt>
                <c:pt idx="850">
                  <c:v>8.4610042572021538</c:v>
                </c:pt>
                <c:pt idx="851">
                  <c:v>8.4518489837646502</c:v>
                </c:pt>
                <c:pt idx="852">
                  <c:v>8.4808406829834002</c:v>
                </c:pt>
                <c:pt idx="853">
                  <c:v>8.4480342864990234</c:v>
                </c:pt>
                <c:pt idx="854">
                  <c:v>8.4785518646240234</c:v>
                </c:pt>
                <c:pt idx="855">
                  <c:v>8.4503231048583984</c:v>
                </c:pt>
                <c:pt idx="856">
                  <c:v>8.4518489837646502</c:v>
                </c:pt>
                <c:pt idx="857">
                  <c:v>8.415990829467777</c:v>
                </c:pt>
                <c:pt idx="858">
                  <c:v>8.3992061614990234</c:v>
                </c:pt>
                <c:pt idx="859">
                  <c:v>8.4167537689208984</c:v>
                </c:pt>
                <c:pt idx="860">
                  <c:v>8.3671627044677734</c:v>
                </c:pt>
                <c:pt idx="861">
                  <c:v>8.4167537689208984</c:v>
                </c:pt>
                <c:pt idx="862">
                  <c:v>8.3656368255615305</c:v>
                </c:pt>
                <c:pt idx="863">
                  <c:v>8.386236190795902</c:v>
                </c:pt>
                <c:pt idx="864">
                  <c:v>8.3824214935302734</c:v>
                </c:pt>
                <c:pt idx="865">
                  <c:v>8.3488521575927699</c:v>
                </c:pt>
                <c:pt idx="866">
                  <c:v>8.3702144622802734</c:v>
                </c:pt>
                <c:pt idx="867">
                  <c:v>8.3816585540771502</c:v>
                </c:pt>
                <c:pt idx="868">
                  <c:v>8.3908138275146502</c:v>
                </c:pt>
                <c:pt idx="869">
                  <c:v>8.3702144622802734</c:v>
                </c:pt>
                <c:pt idx="870">
                  <c:v>8.3221492767334038</c:v>
                </c:pt>
                <c:pt idx="871">
                  <c:v>8.3450374603271502</c:v>
                </c:pt>
                <c:pt idx="872">
                  <c:v>8.3427486419677734</c:v>
                </c:pt>
                <c:pt idx="873">
                  <c:v>8.3053646087646538</c:v>
                </c:pt>
                <c:pt idx="874">
                  <c:v>8.3412227630615181</c:v>
                </c:pt>
                <c:pt idx="875">
                  <c:v>8.3358821868896538</c:v>
                </c:pt>
                <c:pt idx="876">
                  <c:v>8.2855281829833984</c:v>
                </c:pt>
                <c:pt idx="877">
                  <c:v>8.2878170013427699</c:v>
                </c:pt>
                <c:pt idx="878">
                  <c:v>8.3023128509521502</c:v>
                </c:pt>
                <c:pt idx="879">
                  <c:v>8.325201034545902</c:v>
                </c:pt>
                <c:pt idx="880">
                  <c:v>8.2878170013427699</c:v>
                </c:pt>
                <c:pt idx="881">
                  <c:v>8.263402938842777</c:v>
                </c:pt>
                <c:pt idx="882">
                  <c:v>8.2687435150146502</c:v>
                </c:pt>
                <c:pt idx="883">
                  <c:v>8.2916316986084002</c:v>
                </c:pt>
                <c:pt idx="884">
                  <c:v>8.2405147552490234</c:v>
                </c:pt>
                <c:pt idx="885">
                  <c:v>8.295446395874027</c:v>
                </c:pt>
                <c:pt idx="886">
                  <c:v>8.2649288177490234</c:v>
                </c:pt>
                <c:pt idx="887">
                  <c:v>8.2710323333740234</c:v>
                </c:pt>
                <c:pt idx="888">
                  <c:v>8.2183895111084002</c:v>
                </c:pt>
                <c:pt idx="889">
                  <c:v>8.2618770599365199</c:v>
                </c:pt>
                <c:pt idx="890">
                  <c:v>8.2252559661865199</c:v>
                </c:pt>
                <c:pt idx="891">
                  <c:v>8.2176265716552734</c:v>
                </c:pt>
                <c:pt idx="892">
                  <c:v>8.2557735443115199</c:v>
                </c:pt>
                <c:pt idx="893">
                  <c:v>8.2618770599365199</c:v>
                </c:pt>
                <c:pt idx="894">
                  <c:v>8.2344112396240234</c:v>
                </c:pt>
                <c:pt idx="895">
                  <c:v>8.2458553314208984</c:v>
                </c:pt>
                <c:pt idx="896">
                  <c:v>8.2412776947021431</c:v>
                </c:pt>
                <c:pt idx="897">
                  <c:v>8.2496700286865199</c:v>
                </c:pt>
                <c:pt idx="898">
                  <c:v>8.2519588470458984</c:v>
                </c:pt>
                <c:pt idx="899">
                  <c:v>8.2099971771240234</c:v>
                </c:pt>
                <c:pt idx="900">
                  <c:v>8.2511959075927699</c:v>
                </c:pt>
                <c:pt idx="901">
                  <c:v>8.191686630249027</c:v>
                </c:pt>
                <c:pt idx="902">
                  <c:v>8.2222042083740234</c:v>
                </c:pt>
                <c:pt idx="903">
                  <c:v>8.2206783294677699</c:v>
                </c:pt>
                <c:pt idx="904">
                  <c:v>8.2206783294677699</c:v>
                </c:pt>
                <c:pt idx="905">
                  <c:v>8.2145748138427734</c:v>
                </c:pt>
                <c:pt idx="906">
                  <c:v>8.1863460540771502</c:v>
                </c:pt>
                <c:pt idx="907">
                  <c:v>8.2572994232177699</c:v>
                </c:pt>
                <c:pt idx="908">
                  <c:v>8.2145748138427734</c:v>
                </c:pt>
                <c:pt idx="909">
                  <c:v>8.1848201751708931</c:v>
                </c:pt>
                <c:pt idx="910">
                  <c:v>8.2656917572021502</c:v>
                </c:pt>
                <c:pt idx="911">
                  <c:v>8.2138118743896502</c:v>
                </c:pt>
                <c:pt idx="912">
                  <c:v>8.2260189056396484</c:v>
                </c:pt>
                <c:pt idx="913">
                  <c:v>8.2084712982177699</c:v>
                </c:pt>
                <c:pt idx="914">
                  <c:v>8.2336483001708931</c:v>
                </c:pt>
                <c:pt idx="915">
                  <c:v>8.2443294525146431</c:v>
                </c:pt>
                <c:pt idx="916">
                  <c:v>8.2397518157958984</c:v>
                </c:pt>
                <c:pt idx="917">
                  <c:v>8.2168636322021484</c:v>
                </c:pt>
                <c:pt idx="918">
                  <c:v>8.2061824798584002</c:v>
                </c:pt>
                <c:pt idx="919">
                  <c:v>8.1588802337646538</c:v>
                </c:pt>
                <c:pt idx="920">
                  <c:v>8.1779537200927681</c:v>
                </c:pt>
                <c:pt idx="921">
                  <c:v>8.2122859954834002</c:v>
                </c:pt>
                <c:pt idx="922">
                  <c:v>8.1573543548584002</c:v>
                </c:pt>
                <c:pt idx="923">
                  <c:v>8.162694931030277</c:v>
                </c:pt>
                <c:pt idx="924">
                  <c:v>8.1848201751708931</c:v>
                </c:pt>
                <c:pt idx="925">
                  <c:v>8.1420955657958984</c:v>
                </c:pt>
                <c:pt idx="926">
                  <c:v>8.166509628295902</c:v>
                </c:pt>
                <c:pt idx="927">
                  <c:v>8.1749019622802699</c:v>
                </c:pt>
                <c:pt idx="928">
                  <c:v>8.165746688842777</c:v>
                </c:pt>
                <c:pt idx="929">
                  <c:v>8.1497249603271484</c:v>
                </c:pt>
                <c:pt idx="930">
                  <c:v>8.2069454193115199</c:v>
                </c:pt>
                <c:pt idx="931">
                  <c:v>8.1672725677490234</c:v>
                </c:pt>
                <c:pt idx="932">
                  <c:v>8.1825313568115234</c:v>
                </c:pt>
                <c:pt idx="933">
                  <c:v>8.1352291107177699</c:v>
                </c:pt>
                <c:pt idx="934">
                  <c:v>8.1474361419677734</c:v>
                </c:pt>
                <c:pt idx="935">
                  <c:v>8.1588802337646538</c:v>
                </c:pt>
                <c:pt idx="936">
                  <c:v>8.1245479583740234</c:v>
                </c:pt>
                <c:pt idx="937">
                  <c:v>8.1466732025146484</c:v>
                </c:pt>
                <c:pt idx="938">
                  <c:v>8.1481990814208931</c:v>
                </c:pt>
                <c:pt idx="939">
                  <c:v>8.1756649017334002</c:v>
                </c:pt>
                <c:pt idx="940">
                  <c:v>8.1390438079834002</c:v>
                </c:pt>
                <c:pt idx="941">
                  <c:v>8.1367549896240234</c:v>
                </c:pt>
                <c:pt idx="942">
                  <c:v>8.1832942962646538</c:v>
                </c:pt>
                <c:pt idx="943">
                  <c:v>8.155065536499027</c:v>
                </c:pt>
                <c:pt idx="944">
                  <c:v>8.1405696868896502</c:v>
                </c:pt>
                <c:pt idx="945">
                  <c:v>8.1230220794677734</c:v>
                </c:pt>
                <c:pt idx="946">
                  <c:v>8.1092891693115199</c:v>
                </c:pt>
                <c:pt idx="947">
                  <c:v>8.1153926849365199</c:v>
                </c:pt>
                <c:pt idx="948">
                  <c:v>8.1489620208740181</c:v>
                </c:pt>
                <c:pt idx="949">
                  <c:v>8.1001338958740234</c:v>
                </c:pt>
                <c:pt idx="950">
                  <c:v>8.1481990814208931</c:v>
                </c:pt>
                <c:pt idx="951">
                  <c:v>8.1008968353271538</c:v>
                </c:pt>
                <c:pt idx="952">
                  <c:v>8.1192073822021484</c:v>
                </c:pt>
                <c:pt idx="953">
                  <c:v>8.1268367767334002</c:v>
                </c:pt>
                <c:pt idx="954">
                  <c:v>8.1115779876708931</c:v>
                </c:pt>
                <c:pt idx="955">
                  <c:v>8.1192073822021484</c:v>
                </c:pt>
                <c:pt idx="956">
                  <c:v>8.1108150482177699</c:v>
                </c:pt>
                <c:pt idx="957">
                  <c:v>8.0856380462646538</c:v>
                </c:pt>
                <c:pt idx="958">
                  <c:v>8.1123409271240234</c:v>
                </c:pt>
                <c:pt idx="959">
                  <c:v>8.092504501342777</c:v>
                </c:pt>
                <c:pt idx="960">
                  <c:v>8.0864009857177734</c:v>
                </c:pt>
                <c:pt idx="961">
                  <c:v>8.1131038665771484</c:v>
                </c:pt>
                <c:pt idx="962">
                  <c:v>8.0787715911865199</c:v>
                </c:pt>
                <c:pt idx="963">
                  <c:v>8.1085262298584002</c:v>
                </c:pt>
                <c:pt idx="964">
                  <c:v>8.0970821380615234</c:v>
                </c:pt>
                <c:pt idx="965">
                  <c:v>8.0978450775146502</c:v>
                </c:pt>
                <c:pt idx="966">
                  <c:v>8.1176815032958984</c:v>
                </c:pt>
                <c:pt idx="967">
                  <c:v>8.0764827728271538</c:v>
                </c:pt>
                <c:pt idx="968">
                  <c:v>8.1245479583740234</c:v>
                </c:pt>
                <c:pt idx="969">
                  <c:v>8.0741939544677734</c:v>
                </c:pt>
                <c:pt idx="970">
                  <c:v>8.0978450775146502</c:v>
                </c:pt>
                <c:pt idx="971">
                  <c:v>8.0978450775146502</c:v>
                </c:pt>
                <c:pt idx="972">
                  <c:v>8.0261287689208931</c:v>
                </c:pt>
                <c:pt idx="973">
                  <c:v>8.0787715911865199</c:v>
                </c:pt>
                <c:pt idx="974">
                  <c:v>8.0978450775146502</c:v>
                </c:pt>
                <c:pt idx="975">
                  <c:v>8.0947933197021502</c:v>
                </c:pt>
                <c:pt idx="976">
                  <c:v>8.129888534545902</c:v>
                </c:pt>
                <c:pt idx="977">
                  <c:v>8.0558834075927734</c:v>
                </c:pt>
                <c:pt idx="978">
                  <c:v>8.0612239837646484</c:v>
                </c:pt>
                <c:pt idx="979">
                  <c:v>8.0352840423584002</c:v>
                </c:pt>
                <c:pt idx="980">
                  <c:v>8.0482540130615199</c:v>
                </c:pt>
                <c:pt idx="981">
                  <c:v>8.1008968353271538</c:v>
                </c:pt>
                <c:pt idx="982">
                  <c:v>8.0978450775146502</c:v>
                </c:pt>
                <c:pt idx="983">
                  <c:v>8.0871639251708931</c:v>
                </c:pt>
                <c:pt idx="984">
                  <c:v>8.0879268646240234</c:v>
                </c:pt>
                <c:pt idx="985">
                  <c:v>8.0902156829833984</c:v>
                </c:pt>
                <c:pt idx="986">
                  <c:v>8.0970821380615234</c:v>
                </c:pt>
                <c:pt idx="987">
                  <c:v>8.0825862884521538</c:v>
                </c:pt>
                <c:pt idx="988">
                  <c:v>8.0802974700927699</c:v>
                </c:pt>
                <c:pt idx="989">
                  <c:v>8.0680904388427734</c:v>
                </c:pt>
                <c:pt idx="990">
                  <c:v>8.0589351654052734</c:v>
                </c:pt>
                <c:pt idx="991">
                  <c:v>8.1047115325927699</c:v>
                </c:pt>
                <c:pt idx="992">
                  <c:v>8.0566463470459055</c:v>
                </c:pt>
                <c:pt idx="993">
                  <c:v>8.0726680755615234</c:v>
                </c:pt>
                <c:pt idx="994">
                  <c:v>8.0589351654052734</c:v>
                </c:pt>
                <c:pt idx="995">
                  <c:v>8.0955562591552805</c:v>
                </c:pt>
                <c:pt idx="996">
                  <c:v>8.0841121673583984</c:v>
                </c:pt>
                <c:pt idx="997">
                  <c:v>8.0337581634521431</c:v>
                </c:pt>
                <c:pt idx="998">
                  <c:v>8.0375728607177699</c:v>
                </c:pt>
                <c:pt idx="999">
                  <c:v>8.0215511322021484</c:v>
                </c:pt>
                <c:pt idx="1000">
                  <c:v>8.032232284545902</c:v>
                </c:pt>
                <c:pt idx="1001">
                  <c:v>8.0268917083740199</c:v>
                </c:pt>
                <c:pt idx="1002">
                  <c:v>8.0383358001708931</c:v>
                </c:pt>
                <c:pt idx="1003">
                  <c:v>8.0360469818115199</c:v>
                </c:pt>
                <c:pt idx="1004">
                  <c:v>8.0719051361084002</c:v>
                </c:pt>
                <c:pt idx="1005">
                  <c:v>8.0116329193115234</c:v>
                </c:pt>
                <c:pt idx="1006">
                  <c:v>8.0421504974365199</c:v>
                </c:pt>
                <c:pt idx="1007">
                  <c:v>8.0802974700927699</c:v>
                </c:pt>
                <c:pt idx="1008">
                  <c:v>8.0764827728271538</c:v>
                </c:pt>
                <c:pt idx="1009">
                  <c:v>8.0688533782958984</c:v>
                </c:pt>
                <c:pt idx="1010">
                  <c:v>8.0696163177490305</c:v>
                </c:pt>
                <c:pt idx="1011">
                  <c:v>8.0642757415771431</c:v>
                </c:pt>
                <c:pt idx="1012">
                  <c:v>8.0719051361084002</c:v>
                </c:pt>
                <c:pt idx="1013">
                  <c:v>8.0917415618896502</c:v>
                </c:pt>
                <c:pt idx="1014">
                  <c:v>8.0963191986084002</c:v>
                </c:pt>
                <c:pt idx="1015">
                  <c:v>8.1192073822021484</c:v>
                </c:pt>
                <c:pt idx="1016">
                  <c:v>8.0764827728271538</c:v>
                </c:pt>
                <c:pt idx="1017">
                  <c:v>8.0970821380615234</c:v>
                </c:pt>
                <c:pt idx="1018">
                  <c:v>8.1138668060302734</c:v>
                </c:pt>
                <c:pt idx="1019">
                  <c:v>8.1008968353271538</c:v>
                </c:pt>
                <c:pt idx="1020">
                  <c:v>8.052831649780277</c:v>
                </c:pt>
                <c:pt idx="1021">
                  <c:v>8.0482540130615199</c:v>
                </c:pt>
                <c:pt idx="1022">
                  <c:v>8.0650386810302734</c:v>
                </c:pt>
                <c:pt idx="1023">
                  <c:v>8.0688533782958984</c:v>
                </c:pt>
                <c:pt idx="1024">
                  <c:v>8.075719833374027</c:v>
                </c:pt>
                <c:pt idx="1025">
                  <c:v>8.0467281341552699</c:v>
                </c:pt>
                <c:pt idx="1026">
                  <c:v>8.0734310150146538</c:v>
                </c:pt>
                <c:pt idx="1027">
                  <c:v>8.0772457122802734</c:v>
                </c:pt>
                <c:pt idx="1028">
                  <c:v>8.0986080169677734</c:v>
                </c:pt>
                <c:pt idx="1029">
                  <c:v>8.0581722259521484</c:v>
                </c:pt>
                <c:pt idx="1030">
                  <c:v>8.062749862670902</c:v>
                </c:pt>
                <c:pt idx="1031">
                  <c:v>8.083349227905277</c:v>
                </c:pt>
                <c:pt idx="1032">
                  <c:v>8.0886898040771502</c:v>
                </c:pt>
                <c:pt idx="1033">
                  <c:v>8.1108150482177699</c:v>
                </c:pt>
                <c:pt idx="1034">
                  <c:v>8.1207332611084002</c:v>
                </c:pt>
                <c:pt idx="1035">
                  <c:v>8.0993709564208984</c:v>
                </c:pt>
                <c:pt idx="1036">
                  <c:v>8.1398067474365199</c:v>
                </c:pt>
                <c:pt idx="1037">
                  <c:v>8.0879268646240234</c:v>
                </c:pt>
                <c:pt idx="1038">
                  <c:v>8.074956893920902</c:v>
                </c:pt>
                <c:pt idx="1039">
                  <c:v>8.0787715911865199</c:v>
                </c:pt>
                <c:pt idx="1040">
                  <c:v>8.0864009857177734</c:v>
                </c:pt>
                <c:pt idx="1041">
                  <c:v>8.0780086517333984</c:v>
                </c:pt>
                <c:pt idx="1042">
                  <c:v>8.092504501342777</c:v>
                </c:pt>
                <c:pt idx="1043">
                  <c:v>8.1344661712646502</c:v>
                </c:pt>
                <c:pt idx="1044">
                  <c:v>8.1131038665771484</c:v>
                </c:pt>
                <c:pt idx="1045">
                  <c:v>8.1192073822021484</c:v>
                </c:pt>
                <c:pt idx="1046">
                  <c:v>8.1245479583740234</c:v>
                </c:pt>
                <c:pt idx="1047">
                  <c:v>8.1726131439208984</c:v>
                </c:pt>
                <c:pt idx="1048">
                  <c:v>8.1527767181396538</c:v>
                </c:pt>
                <c:pt idx="1049">
                  <c:v>8.1024227142334002</c:v>
                </c:pt>
                <c:pt idx="1050">
                  <c:v>8.129888534545902</c:v>
                </c:pt>
                <c:pt idx="1051">
                  <c:v>8.1199703216552699</c:v>
                </c:pt>
                <c:pt idx="1052">
                  <c:v>8.1161556243896502</c:v>
                </c:pt>
                <c:pt idx="1053">
                  <c:v>8.1222591400146484</c:v>
                </c:pt>
                <c:pt idx="1054">
                  <c:v>8.1573543548584002</c:v>
                </c:pt>
                <c:pt idx="1055">
                  <c:v>8.1710872650146502</c:v>
                </c:pt>
                <c:pt idx="1056">
                  <c:v>8.1459102630615199</c:v>
                </c:pt>
                <c:pt idx="1057">
                  <c:v>8.1337032318115199</c:v>
                </c:pt>
                <c:pt idx="1058">
                  <c:v>8.1352291107177699</c:v>
                </c:pt>
                <c:pt idx="1059">
                  <c:v>8.1359920501708984</c:v>
                </c:pt>
                <c:pt idx="1060">
                  <c:v>8.1329402923584002</c:v>
                </c:pt>
                <c:pt idx="1061">
                  <c:v>8.1420955657958984</c:v>
                </c:pt>
                <c:pt idx="1062">
                  <c:v>8.1771907806396484</c:v>
                </c:pt>
                <c:pt idx="1063">
                  <c:v>8.166509628295902</c:v>
                </c:pt>
                <c:pt idx="1064">
                  <c:v>8.1321773529052734</c:v>
                </c:pt>
                <c:pt idx="1065">
                  <c:v>8.1909236907958931</c:v>
                </c:pt>
                <c:pt idx="1066">
                  <c:v>8.1588802337646538</c:v>
                </c:pt>
                <c:pt idx="1067">
                  <c:v>8.156591415405277</c:v>
                </c:pt>
                <c:pt idx="1068">
                  <c:v>8.1420955657958984</c:v>
                </c:pt>
                <c:pt idx="1069">
                  <c:v>8.155065536499027</c:v>
                </c:pt>
                <c:pt idx="1070">
                  <c:v>8.1207332611084002</c:v>
                </c:pt>
                <c:pt idx="1071">
                  <c:v>8.1100521087646502</c:v>
                </c:pt>
                <c:pt idx="1072">
                  <c:v>8.1260738372802734</c:v>
                </c:pt>
                <c:pt idx="1073">
                  <c:v>8.1047115325927699</c:v>
                </c:pt>
                <c:pt idx="1074">
                  <c:v>8.0986080169677734</c:v>
                </c:pt>
                <c:pt idx="1075">
                  <c:v>8.1008968353271538</c:v>
                </c:pt>
                <c:pt idx="1076">
                  <c:v>8.105474472045902</c:v>
                </c:pt>
                <c:pt idx="1077">
                  <c:v>8.1253108978271502</c:v>
                </c:pt>
                <c:pt idx="1078">
                  <c:v>8.1146297454833984</c:v>
                </c:pt>
                <c:pt idx="1079">
                  <c:v>8.1573543548584002</c:v>
                </c:pt>
                <c:pt idx="1080">
                  <c:v>8.160406112670902</c:v>
                </c:pt>
                <c:pt idx="1081">
                  <c:v>8.1314144134521484</c:v>
                </c:pt>
                <c:pt idx="1082">
                  <c:v>8.1306514739990199</c:v>
                </c:pt>
                <c:pt idx="1083">
                  <c:v>8.1222591400146484</c:v>
                </c:pt>
                <c:pt idx="1084">
                  <c:v>8.1909236907958931</c:v>
                </c:pt>
                <c:pt idx="1085">
                  <c:v>8.1436214447021431</c:v>
                </c:pt>
                <c:pt idx="1086">
                  <c:v>8.1306514739990199</c:v>
                </c:pt>
                <c:pt idx="1087">
                  <c:v>8.1581172943115199</c:v>
                </c:pt>
                <c:pt idx="1088">
                  <c:v>8.1588802337646538</c:v>
                </c:pt>
                <c:pt idx="1089">
                  <c:v>8.1268367767334002</c:v>
                </c:pt>
                <c:pt idx="1090">
                  <c:v>8.1680355072021502</c:v>
                </c:pt>
                <c:pt idx="1091">
                  <c:v>8.1337032318115199</c:v>
                </c:pt>
                <c:pt idx="1092">
                  <c:v>8.1771907806396484</c:v>
                </c:pt>
                <c:pt idx="1093">
                  <c:v>8.2046566009521484</c:v>
                </c:pt>
                <c:pt idx="1094">
                  <c:v>8.154302597045902</c:v>
                </c:pt>
                <c:pt idx="1095">
                  <c:v>8.1489620208740181</c:v>
                </c:pt>
                <c:pt idx="1096">
                  <c:v>8.1367549896240234</c:v>
                </c:pt>
                <c:pt idx="1097">
                  <c:v>8.160406112670902</c:v>
                </c:pt>
                <c:pt idx="1098">
                  <c:v>8.185583114624027</c:v>
                </c:pt>
                <c:pt idx="1099">
                  <c:v>8.162694931030277</c:v>
                </c:pt>
                <c:pt idx="1100">
                  <c:v>8.1901607513427699</c:v>
                </c:pt>
                <c:pt idx="1101">
                  <c:v>8.1878719329833984</c:v>
                </c:pt>
                <c:pt idx="1102">
                  <c:v>8.2244930267333984</c:v>
                </c:pt>
                <c:pt idx="1103">
                  <c:v>8.2153377532958984</c:v>
                </c:pt>
                <c:pt idx="1104">
                  <c:v>8.1947383880615199</c:v>
                </c:pt>
                <c:pt idx="1105">
                  <c:v>8.1871089935302699</c:v>
                </c:pt>
                <c:pt idx="1106">
                  <c:v>8.1840572357177734</c:v>
                </c:pt>
                <c:pt idx="1107">
                  <c:v>8.185583114624027</c:v>
                </c:pt>
                <c:pt idx="1108">
                  <c:v>8.1871089935302699</c:v>
                </c:pt>
                <c:pt idx="1109">
                  <c:v>8.2420406341552734</c:v>
                </c:pt>
                <c:pt idx="1110">
                  <c:v>8.2603511810302681</c:v>
                </c:pt>
                <c:pt idx="1111">
                  <c:v>8.1901607513427699</c:v>
                </c:pt>
                <c:pt idx="1112">
                  <c:v>8.2046566009521484</c:v>
                </c:pt>
                <c:pt idx="1113">
                  <c:v>8.2252559661865199</c:v>
                </c:pt>
                <c:pt idx="1114">
                  <c:v>8.2443294525146431</c:v>
                </c:pt>
                <c:pt idx="1115">
                  <c:v>8.1832942962646538</c:v>
                </c:pt>
                <c:pt idx="1116">
                  <c:v>8.1810054779052734</c:v>
                </c:pt>
                <c:pt idx="1117">
                  <c:v>8.2176265716552734</c:v>
                </c:pt>
                <c:pt idx="1118">
                  <c:v>8.2168636322021484</c:v>
                </c:pt>
                <c:pt idx="1119">
                  <c:v>8.2122859954834002</c:v>
                </c:pt>
                <c:pt idx="1120">
                  <c:v>8.1779537200927681</c:v>
                </c:pt>
                <c:pt idx="1121">
                  <c:v>8.2275447845458984</c:v>
                </c:pt>
                <c:pt idx="1122">
                  <c:v>8.1749019622802699</c:v>
                </c:pt>
                <c:pt idx="1123">
                  <c:v>8.1947383880615199</c:v>
                </c:pt>
                <c:pt idx="1124">
                  <c:v>8.2046566009521484</c:v>
                </c:pt>
                <c:pt idx="1125">
                  <c:v>8.2199153900146484</c:v>
                </c:pt>
                <c:pt idx="1126">
                  <c:v>8.1718502044677734</c:v>
                </c:pt>
                <c:pt idx="1127">
                  <c:v>8.2405147552490234</c:v>
                </c:pt>
                <c:pt idx="1128">
                  <c:v>8.2222042083740234</c:v>
                </c:pt>
                <c:pt idx="1129">
                  <c:v>8.2161006927490234</c:v>
                </c:pt>
                <c:pt idx="1130">
                  <c:v>8.2191524505615199</c:v>
                </c:pt>
                <c:pt idx="1131">
                  <c:v>8.1832942962646538</c:v>
                </c:pt>
                <c:pt idx="1132">
                  <c:v>8.1878719329833984</c:v>
                </c:pt>
                <c:pt idx="1133">
                  <c:v>8.2466182708740199</c:v>
                </c:pt>
                <c:pt idx="1134">
                  <c:v>8.1886348724365234</c:v>
                </c:pt>
                <c:pt idx="1135">
                  <c:v>8.2252559661865199</c:v>
                </c:pt>
                <c:pt idx="1136">
                  <c:v>8.191686630249027</c:v>
                </c:pt>
                <c:pt idx="1137">
                  <c:v>8.2397518157958984</c:v>
                </c:pt>
                <c:pt idx="1138">
                  <c:v>8.2382259368896484</c:v>
                </c:pt>
                <c:pt idx="1139">
                  <c:v>8.2214412689208984</c:v>
                </c:pt>
                <c:pt idx="1140">
                  <c:v>8.1993160247802734</c:v>
                </c:pt>
                <c:pt idx="1141">
                  <c:v>8.2099971771240234</c:v>
                </c:pt>
                <c:pt idx="1142">
                  <c:v>8.2450923919677734</c:v>
                </c:pt>
                <c:pt idx="1143">
                  <c:v>8.2641658782958984</c:v>
                </c:pt>
                <c:pt idx="1144">
                  <c:v>8.2199153900146484</c:v>
                </c:pt>
                <c:pt idx="1145">
                  <c:v>8.2275447845458984</c:v>
                </c:pt>
                <c:pt idx="1146">
                  <c:v>8.1886348724365234</c:v>
                </c:pt>
                <c:pt idx="1147">
                  <c:v>8.1962642669677734</c:v>
                </c:pt>
                <c:pt idx="1148">
                  <c:v>8.2458553314208984</c:v>
                </c:pt>
                <c:pt idx="1149">
                  <c:v>8.2000789642333931</c:v>
                </c:pt>
                <c:pt idx="1150">
                  <c:v>8.2115230560302699</c:v>
                </c:pt>
                <c:pt idx="1151">
                  <c:v>8.2214412689208984</c:v>
                </c:pt>
                <c:pt idx="1152">
                  <c:v>8.2031307220458984</c:v>
                </c:pt>
                <c:pt idx="1153">
                  <c:v>8.2542476654052734</c:v>
                </c:pt>
                <c:pt idx="1154">
                  <c:v>8.2481441497802699</c:v>
                </c:pt>
                <c:pt idx="1155">
                  <c:v>8.2016048431396502</c:v>
                </c:pt>
                <c:pt idx="1156">
                  <c:v>8.2244930267333984</c:v>
                </c:pt>
                <c:pt idx="1157">
                  <c:v>8.2328853607177699</c:v>
                </c:pt>
                <c:pt idx="1158">
                  <c:v>8.2359371185302734</c:v>
                </c:pt>
                <c:pt idx="1159">
                  <c:v>8.2153377532958984</c:v>
                </c:pt>
                <c:pt idx="1160">
                  <c:v>8.1802425384521502</c:v>
                </c:pt>
                <c:pt idx="1161">
                  <c:v>8.205419540405277</c:v>
                </c:pt>
                <c:pt idx="1162">
                  <c:v>8.2099971771240234</c:v>
                </c:pt>
                <c:pt idx="1163">
                  <c:v>8.2435665130615234</c:v>
                </c:pt>
                <c:pt idx="1164">
                  <c:v>8.2107601165771484</c:v>
                </c:pt>
                <c:pt idx="1165">
                  <c:v>8.2000789642333931</c:v>
                </c:pt>
                <c:pt idx="1166">
                  <c:v>8.2504329681396538</c:v>
                </c:pt>
                <c:pt idx="1167">
                  <c:v>8.2428035736084002</c:v>
                </c:pt>
                <c:pt idx="1168">
                  <c:v>8.2008419036865199</c:v>
                </c:pt>
                <c:pt idx="1169">
                  <c:v>8.1802425384521502</c:v>
                </c:pt>
                <c:pt idx="1170">
                  <c:v>8.1985530853271484</c:v>
                </c:pt>
                <c:pt idx="1171">
                  <c:v>8.2550106048584002</c:v>
                </c:pt>
                <c:pt idx="1172">
                  <c:v>8.2145748138427734</c:v>
                </c:pt>
                <c:pt idx="1173">
                  <c:v>8.191686630249027</c:v>
                </c:pt>
                <c:pt idx="1174">
                  <c:v>8.1985530853271484</c:v>
                </c:pt>
                <c:pt idx="1175">
                  <c:v>8.2534847259521502</c:v>
                </c:pt>
                <c:pt idx="1176">
                  <c:v>8.2122859954834002</c:v>
                </c:pt>
                <c:pt idx="1177">
                  <c:v>8.1779537200927681</c:v>
                </c:pt>
                <c:pt idx="1178">
                  <c:v>8.2046566009521484</c:v>
                </c:pt>
                <c:pt idx="1179">
                  <c:v>8.2176265716552734</c:v>
                </c:pt>
                <c:pt idx="1180">
                  <c:v>8.1993160247802734</c:v>
                </c:pt>
                <c:pt idx="1181">
                  <c:v>8.166509628295902</c:v>
                </c:pt>
                <c:pt idx="1182">
                  <c:v>8.2344112396240234</c:v>
                </c:pt>
                <c:pt idx="1183">
                  <c:v>8.1901607513427699</c:v>
                </c:pt>
                <c:pt idx="1184">
                  <c:v>8.2214412689208984</c:v>
                </c:pt>
                <c:pt idx="1185">
                  <c:v>8.1924495697021538</c:v>
                </c:pt>
                <c:pt idx="1186">
                  <c:v>8.1977901458740199</c:v>
                </c:pt>
                <c:pt idx="1187">
                  <c:v>8.2283077239990181</c:v>
                </c:pt>
                <c:pt idx="1188">
                  <c:v>8.1642208099365199</c:v>
                </c:pt>
                <c:pt idx="1189">
                  <c:v>8.1749019622802699</c:v>
                </c:pt>
                <c:pt idx="1190">
                  <c:v>8.1901607513427699</c:v>
                </c:pt>
                <c:pt idx="1191">
                  <c:v>8.1695613861084002</c:v>
                </c:pt>
                <c:pt idx="1192">
                  <c:v>8.2000789642333931</c:v>
                </c:pt>
                <c:pt idx="1193">
                  <c:v>8.2229671478271484</c:v>
                </c:pt>
                <c:pt idx="1194">
                  <c:v>8.1558284759521484</c:v>
                </c:pt>
                <c:pt idx="1195">
                  <c:v>8.2008419036865199</c:v>
                </c:pt>
                <c:pt idx="1196">
                  <c:v>8.165746688842777</c:v>
                </c:pt>
                <c:pt idx="1197">
                  <c:v>8.154302597045902</c:v>
                </c:pt>
                <c:pt idx="1198">
                  <c:v>8.123785018920902</c:v>
                </c:pt>
                <c:pt idx="1199">
                  <c:v>8.1314144134521484</c:v>
                </c:pt>
                <c:pt idx="1200">
                  <c:v>8.1489620208740181</c:v>
                </c:pt>
                <c:pt idx="1201">
                  <c:v>8.1321773529052734</c:v>
                </c:pt>
                <c:pt idx="1202">
                  <c:v>8.1375179290771484</c:v>
                </c:pt>
                <c:pt idx="1203">
                  <c:v>8.1398067474365199</c:v>
                </c:pt>
                <c:pt idx="1204">
                  <c:v>8.1779537200927681</c:v>
                </c:pt>
                <c:pt idx="1205">
                  <c:v>8.1329402923584002</c:v>
                </c:pt>
                <c:pt idx="1206">
                  <c:v>8.1306514739990199</c:v>
                </c:pt>
                <c:pt idx="1207">
                  <c:v>8.1474361419677734</c:v>
                </c:pt>
                <c:pt idx="1208">
                  <c:v>8.1367549896240234</c:v>
                </c:pt>
                <c:pt idx="1209">
                  <c:v>8.1558284759521484</c:v>
                </c:pt>
                <c:pt idx="1210">
                  <c:v>8.1024227142334002</c:v>
                </c:pt>
                <c:pt idx="1211">
                  <c:v>8.1230220794677734</c:v>
                </c:pt>
                <c:pt idx="1212">
                  <c:v>8.1497249603271484</c:v>
                </c:pt>
                <c:pt idx="1213">
                  <c:v>8.0970821380615234</c:v>
                </c:pt>
                <c:pt idx="1214">
                  <c:v>8.1008968353271538</c:v>
                </c:pt>
                <c:pt idx="1215">
                  <c:v>8.1329402923584002</c:v>
                </c:pt>
                <c:pt idx="1216">
                  <c:v>8.1169185638427699</c:v>
                </c:pt>
                <c:pt idx="1217">
                  <c:v>8.0932674407958931</c:v>
                </c:pt>
                <c:pt idx="1218">
                  <c:v>8.1115779876708931</c:v>
                </c:pt>
                <c:pt idx="1219">
                  <c:v>8.0825862884521538</c:v>
                </c:pt>
                <c:pt idx="1220">
                  <c:v>8.105474472045902</c:v>
                </c:pt>
                <c:pt idx="1221">
                  <c:v>8.0810604095458984</c:v>
                </c:pt>
                <c:pt idx="1222">
                  <c:v>8.0719051361084002</c:v>
                </c:pt>
                <c:pt idx="1223">
                  <c:v>8.105474472045902</c:v>
                </c:pt>
                <c:pt idx="1224">
                  <c:v>8.0680904388427734</c:v>
                </c:pt>
                <c:pt idx="1225">
                  <c:v>8.0711421966552734</c:v>
                </c:pt>
                <c:pt idx="1226">
                  <c:v>8.0894527435302734</c:v>
                </c:pt>
                <c:pt idx="1227">
                  <c:v>8.075719833374027</c:v>
                </c:pt>
                <c:pt idx="1228">
                  <c:v>8.0589351654052734</c:v>
                </c:pt>
                <c:pt idx="1229">
                  <c:v>8.1031856536865234</c:v>
                </c:pt>
                <c:pt idx="1230">
                  <c:v>8.0711421966552734</c:v>
                </c:pt>
                <c:pt idx="1231">
                  <c:v>8.0978450775146502</c:v>
                </c:pt>
                <c:pt idx="1232">
                  <c:v>8.0970821380615234</c:v>
                </c:pt>
                <c:pt idx="1233">
                  <c:v>8.074956893920902</c:v>
                </c:pt>
                <c:pt idx="1234">
                  <c:v>8.1138668060302734</c:v>
                </c:pt>
                <c:pt idx="1235">
                  <c:v>8.0421504974365199</c:v>
                </c:pt>
                <c:pt idx="1236">
                  <c:v>8.0658016204834002</c:v>
                </c:pt>
                <c:pt idx="1237">
                  <c:v>8.0680904388427734</c:v>
                </c:pt>
                <c:pt idx="1238">
                  <c:v>8.0680904388427734</c:v>
                </c:pt>
                <c:pt idx="1239">
                  <c:v>8.0680904388427734</c:v>
                </c:pt>
                <c:pt idx="1240">
                  <c:v>8.1123409271240234</c:v>
                </c:pt>
                <c:pt idx="1241">
                  <c:v>8.1024227142334002</c:v>
                </c:pt>
                <c:pt idx="1242">
                  <c:v>8.0864009857177734</c:v>
                </c:pt>
                <c:pt idx="1243">
                  <c:v>8.0612239837646484</c:v>
                </c:pt>
                <c:pt idx="1244">
                  <c:v>8.0703792572021502</c:v>
                </c:pt>
                <c:pt idx="1245">
                  <c:v>8.0719051361084002</c:v>
                </c:pt>
                <c:pt idx="1246">
                  <c:v>8.057409286499027</c:v>
                </c:pt>
                <c:pt idx="1247">
                  <c:v>8.0688533782958984</c:v>
                </c:pt>
                <c:pt idx="1248">
                  <c:v>8.0230770111084002</c:v>
                </c:pt>
                <c:pt idx="1249">
                  <c:v>8.0421504974365199</c:v>
                </c:pt>
                <c:pt idx="1250">
                  <c:v>8.083349227905277</c:v>
                </c:pt>
                <c:pt idx="1251">
                  <c:v>8.074956893920902</c:v>
                </c:pt>
                <c:pt idx="1252">
                  <c:v>8.0436763763427734</c:v>
                </c:pt>
                <c:pt idx="1253">
                  <c:v>8.0291805267334002</c:v>
                </c:pt>
                <c:pt idx="1254">
                  <c:v>8.0566463470459055</c:v>
                </c:pt>
                <c:pt idx="1255">
                  <c:v>8.0543575286865234</c:v>
                </c:pt>
                <c:pt idx="1256">
                  <c:v>8.0436763763427734</c:v>
                </c:pt>
                <c:pt idx="1257">
                  <c:v>7.9994258880615234</c:v>
                </c:pt>
                <c:pt idx="1258">
                  <c:v>8.0024776458740234</c:v>
                </c:pt>
                <c:pt idx="1259">
                  <c:v>7.9963741302490234</c:v>
                </c:pt>
                <c:pt idx="1260">
                  <c:v>7.9711971282958984</c:v>
                </c:pt>
                <c:pt idx="1261">
                  <c:v>8.0329952239990234</c:v>
                </c:pt>
                <c:pt idx="1262">
                  <c:v>8.0276546478271502</c:v>
                </c:pt>
                <c:pt idx="1263">
                  <c:v>7.9773006439208984</c:v>
                </c:pt>
                <c:pt idx="1264">
                  <c:v>8.0261287689208931</c:v>
                </c:pt>
                <c:pt idx="1265">
                  <c:v>7.9727230072021502</c:v>
                </c:pt>
                <c:pt idx="1266">
                  <c:v>8.0047664642333984</c:v>
                </c:pt>
                <c:pt idx="1267">
                  <c:v>7.9818782806396502</c:v>
                </c:pt>
                <c:pt idx="1268">
                  <c:v>8.0024776458740234</c:v>
                </c:pt>
                <c:pt idx="1269">
                  <c:v>7.9872188568115225</c:v>
                </c:pt>
                <c:pt idx="1270">
                  <c:v>7.9757747650146502</c:v>
                </c:pt>
                <c:pt idx="1271">
                  <c:v>7.9971370697021475</c:v>
                </c:pt>
                <c:pt idx="1272">
                  <c:v>8.0268917083740199</c:v>
                </c:pt>
                <c:pt idx="1273">
                  <c:v>8.0276546478271502</c:v>
                </c:pt>
                <c:pt idx="1274">
                  <c:v>7.9902706146240261</c:v>
                </c:pt>
                <c:pt idx="1275">
                  <c:v>7.9872188568115225</c:v>
                </c:pt>
                <c:pt idx="1276">
                  <c:v>7.9841670989990234</c:v>
                </c:pt>
                <c:pt idx="1277">
                  <c:v>7.9643306732177708</c:v>
                </c:pt>
                <c:pt idx="1278">
                  <c:v>7.9788265228271484</c:v>
                </c:pt>
                <c:pt idx="1279">
                  <c:v>7.9734859466552708</c:v>
                </c:pt>
                <c:pt idx="1280">
                  <c:v>7.9444942474365208</c:v>
                </c:pt>
                <c:pt idx="1281">
                  <c:v>7.9971370697021475</c:v>
                </c:pt>
                <c:pt idx="1282">
                  <c:v>7.9803524017334002</c:v>
                </c:pt>
                <c:pt idx="1283">
                  <c:v>7.9994258880615234</c:v>
                </c:pt>
                <c:pt idx="1284">
                  <c:v>8.0101070404052734</c:v>
                </c:pt>
                <c:pt idx="1285">
                  <c:v>7.9605159759521475</c:v>
                </c:pt>
                <c:pt idx="1286">
                  <c:v>7.9544124603271475</c:v>
                </c:pt>
                <c:pt idx="1287">
                  <c:v>7.9727230072021502</c:v>
                </c:pt>
                <c:pt idx="1288">
                  <c:v>7.9635677337646502</c:v>
                </c:pt>
                <c:pt idx="1289">
                  <c:v>7.9811153411865225</c:v>
                </c:pt>
                <c:pt idx="1290">
                  <c:v>7.9803524017334002</c:v>
                </c:pt>
                <c:pt idx="1291">
                  <c:v>8.0131587982177699</c:v>
                </c:pt>
                <c:pt idx="1292">
                  <c:v>7.951360702514652</c:v>
                </c:pt>
                <c:pt idx="1293">
                  <c:v>7.9559383392333975</c:v>
                </c:pt>
                <c:pt idx="1294">
                  <c:v>7.9765377044677734</c:v>
                </c:pt>
                <c:pt idx="1295">
                  <c:v>7.9834041595458975</c:v>
                </c:pt>
                <c:pt idx="1296">
                  <c:v>7.9818782806396502</c:v>
                </c:pt>
                <c:pt idx="1297">
                  <c:v>8.0032405853271502</c:v>
                </c:pt>
                <c:pt idx="1298">
                  <c:v>7.9902706146240261</c:v>
                </c:pt>
                <c:pt idx="1299">
                  <c:v>7.9620418548583975</c:v>
                </c:pt>
                <c:pt idx="1300">
                  <c:v>7.9811153411865225</c:v>
                </c:pt>
                <c:pt idx="1301">
                  <c:v>7.9299983978271484</c:v>
                </c:pt>
                <c:pt idx="1302">
                  <c:v>7.9704341888427734</c:v>
                </c:pt>
                <c:pt idx="1303">
                  <c:v>7.9681453704833975</c:v>
                </c:pt>
                <c:pt idx="1304">
                  <c:v>7.9811153411865225</c:v>
                </c:pt>
                <c:pt idx="1305">
                  <c:v>7.9521236419677725</c:v>
                </c:pt>
                <c:pt idx="1306">
                  <c:v>7.9399166107177725</c:v>
                </c:pt>
                <c:pt idx="1307">
                  <c:v>7.9483089447021502</c:v>
                </c:pt>
                <c:pt idx="1308">
                  <c:v>7.9757747650146502</c:v>
                </c:pt>
                <c:pt idx="1309">
                  <c:v>7.9742488861083984</c:v>
                </c:pt>
                <c:pt idx="1310">
                  <c:v>7.9582271575927734</c:v>
                </c:pt>
                <c:pt idx="1311">
                  <c:v>8.0009517669677699</c:v>
                </c:pt>
                <c:pt idx="1312">
                  <c:v>7.9635677337646502</c:v>
                </c:pt>
                <c:pt idx="1313">
                  <c:v>7.9704341888427734</c:v>
                </c:pt>
                <c:pt idx="1314">
                  <c:v>7.9864559173583975</c:v>
                </c:pt>
                <c:pt idx="1315">
                  <c:v>7.9994258880615234</c:v>
                </c:pt>
                <c:pt idx="1316">
                  <c:v>7.9925594329833984</c:v>
                </c:pt>
                <c:pt idx="1317">
                  <c:v>7.9551753997802725</c:v>
                </c:pt>
                <c:pt idx="1318">
                  <c:v>8.0062923431396502</c:v>
                </c:pt>
                <c:pt idx="1319">
                  <c:v>8.0070552825927699</c:v>
                </c:pt>
                <c:pt idx="1320">
                  <c:v>7.9628047943115234</c:v>
                </c:pt>
                <c:pt idx="1321">
                  <c:v>8.0154476165771538</c:v>
                </c:pt>
                <c:pt idx="1322">
                  <c:v>7.9963741302490234</c:v>
                </c:pt>
                <c:pt idx="1323">
                  <c:v>7.9849300384521475</c:v>
                </c:pt>
                <c:pt idx="1324">
                  <c:v>7.9361019134521502</c:v>
                </c:pt>
                <c:pt idx="1325">
                  <c:v>7.9773006439208984</c:v>
                </c:pt>
                <c:pt idx="1326">
                  <c:v>7.9872188568115225</c:v>
                </c:pt>
                <c:pt idx="1327">
                  <c:v>7.9811153411865225</c:v>
                </c:pt>
                <c:pt idx="1328">
                  <c:v>7.9864559173583975</c:v>
                </c:pt>
                <c:pt idx="1329">
                  <c:v>7.9437313079833984</c:v>
                </c:pt>
                <c:pt idx="1330">
                  <c:v>7.9856929779052725</c:v>
                </c:pt>
                <c:pt idx="1331">
                  <c:v>7.9765377044677734</c:v>
                </c:pt>
                <c:pt idx="1332">
                  <c:v>7.9368648529052725</c:v>
                </c:pt>
                <c:pt idx="1333">
                  <c:v>7.9879817962646484</c:v>
                </c:pt>
                <c:pt idx="1334">
                  <c:v>7.9811153411865225</c:v>
                </c:pt>
                <c:pt idx="1335">
                  <c:v>7.9841670989990234</c:v>
                </c:pt>
                <c:pt idx="1336">
                  <c:v>7.9910335540771484</c:v>
                </c:pt>
                <c:pt idx="1337">
                  <c:v>8.0055294036865234</c:v>
                </c:pt>
                <c:pt idx="1338">
                  <c:v>7.9826412200927734</c:v>
                </c:pt>
                <c:pt idx="1339">
                  <c:v>8.0055294036865234</c:v>
                </c:pt>
                <c:pt idx="1340">
                  <c:v>8.0345211029052699</c:v>
                </c:pt>
                <c:pt idx="1341">
                  <c:v>8.0368099212646502</c:v>
                </c:pt>
                <c:pt idx="1342">
                  <c:v>7.9956111907958984</c:v>
                </c:pt>
                <c:pt idx="1343">
                  <c:v>7.9750118255615234</c:v>
                </c:pt>
                <c:pt idx="1344">
                  <c:v>7.9765377044677734</c:v>
                </c:pt>
                <c:pt idx="1345">
                  <c:v>8.0169734954833984</c:v>
                </c:pt>
                <c:pt idx="1346">
                  <c:v>8.0047664642333984</c:v>
                </c:pt>
                <c:pt idx="1347">
                  <c:v>8.0154476165771538</c:v>
                </c:pt>
                <c:pt idx="1348">
                  <c:v>7.9826412200927734</c:v>
                </c:pt>
                <c:pt idx="1349">
                  <c:v>7.9620418548583975</c:v>
                </c:pt>
                <c:pt idx="1350">
                  <c:v>8.0017147064208984</c:v>
                </c:pt>
                <c:pt idx="1351">
                  <c:v>7.9895076751708984</c:v>
                </c:pt>
                <c:pt idx="1352">
                  <c:v>7.9773006439208984</c:v>
                </c:pt>
                <c:pt idx="1353">
                  <c:v>7.9849300384521475</c:v>
                </c:pt>
                <c:pt idx="1354">
                  <c:v>7.9895076751708984</c:v>
                </c:pt>
                <c:pt idx="1355">
                  <c:v>8.0162105560302734</c:v>
                </c:pt>
                <c:pt idx="1356">
                  <c:v>8.0040035247802734</c:v>
                </c:pt>
                <c:pt idx="1357">
                  <c:v>7.9856929779052725</c:v>
                </c:pt>
                <c:pt idx="1358">
                  <c:v>8.0062923431396502</c:v>
                </c:pt>
                <c:pt idx="1359">
                  <c:v>7.9925594329833984</c:v>
                </c:pt>
                <c:pt idx="1360">
                  <c:v>7.9917964935302761</c:v>
                </c:pt>
                <c:pt idx="1361">
                  <c:v>7.9788265228271484</c:v>
                </c:pt>
                <c:pt idx="1362">
                  <c:v>7.9986629486083984</c:v>
                </c:pt>
                <c:pt idx="1363">
                  <c:v>8.0055294036865234</c:v>
                </c:pt>
                <c:pt idx="1364">
                  <c:v>8.0116329193115234</c:v>
                </c:pt>
                <c:pt idx="1365">
                  <c:v>8.0307064056396502</c:v>
                </c:pt>
                <c:pt idx="1366">
                  <c:v>8.0345211029052699</c:v>
                </c:pt>
                <c:pt idx="1367">
                  <c:v>8.0276546478271502</c:v>
                </c:pt>
                <c:pt idx="1368">
                  <c:v>8.0001888275146502</c:v>
                </c:pt>
                <c:pt idx="1369">
                  <c:v>7.9956111907958984</c:v>
                </c:pt>
                <c:pt idx="1370">
                  <c:v>8.0162105560302734</c:v>
                </c:pt>
                <c:pt idx="1371">
                  <c:v>8.0543575286865234</c:v>
                </c:pt>
                <c:pt idx="1372">
                  <c:v>8.0474910736084002</c:v>
                </c:pt>
                <c:pt idx="1373">
                  <c:v>8.0368099212646502</c:v>
                </c:pt>
                <c:pt idx="1374">
                  <c:v>7.9719600677490234</c:v>
                </c:pt>
                <c:pt idx="1375">
                  <c:v>7.9826412200927734</c:v>
                </c:pt>
                <c:pt idx="1376">
                  <c:v>7.9879817962646484</c:v>
                </c:pt>
                <c:pt idx="1377">
                  <c:v>8.0093441009521484</c:v>
                </c:pt>
                <c:pt idx="1378">
                  <c:v>8.0024776458740234</c:v>
                </c:pt>
                <c:pt idx="1379">
                  <c:v>8.0032405853271502</c:v>
                </c:pt>
                <c:pt idx="1380">
                  <c:v>7.9818782806396502</c:v>
                </c:pt>
                <c:pt idx="1381">
                  <c:v>7.9948482513427725</c:v>
                </c:pt>
                <c:pt idx="1382">
                  <c:v>7.9696712493896484</c:v>
                </c:pt>
                <c:pt idx="1383">
                  <c:v>7.9948482513427725</c:v>
                </c:pt>
                <c:pt idx="1384">
                  <c:v>8.0345211029052699</c:v>
                </c:pt>
                <c:pt idx="1385">
                  <c:v>7.9864559173583975</c:v>
                </c:pt>
                <c:pt idx="1386">
                  <c:v>7.9979000091552708</c:v>
                </c:pt>
                <c:pt idx="1387">
                  <c:v>7.9788265228271484</c:v>
                </c:pt>
                <c:pt idx="1388">
                  <c:v>7.9910335540771484</c:v>
                </c:pt>
                <c:pt idx="1389">
                  <c:v>8.0299434661865199</c:v>
                </c:pt>
                <c:pt idx="1390">
                  <c:v>8.0154476165771538</c:v>
                </c:pt>
                <c:pt idx="1391">
                  <c:v>7.9811153411865225</c:v>
                </c:pt>
                <c:pt idx="1392">
                  <c:v>7.9902706146240261</c:v>
                </c:pt>
                <c:pt idx="1393">
                  <c:v>7.9864559173583975</c:v>
                </c:pt>
                <c:pt idx="1394">
                  <c:v>8.014684677124027</c:v>
                </c:pt>
                <c:pt idx="1395">
                  <c:v>8.0459651947021484</c:v>
                </c:pt>
                <c:pt idx="1396">
                  <c:v>8.0192623138427734</c:v>
                </c:pt>
                <c:pt idx="1397">
                  <c:v>8.0207881927490234</c:v>
                </c:pt>
                <c:pt idx="1398">
                  <c:v>7.9979000091552708</c:v>
                </c:pt>
                <c:pt idx="1399">
                  <c:v>8.0078182220458984</c:v>
                </c:pt>
                <c:pt idx="1400">
                  <c:v>7.9940853118896475</c:v>
                </c:pt>
                <c:pt idx="1401">
                  <c:v>8.014684677124027</c:v>
                </c:pt>
                <c:pt idx="1402">
                  <c:v>8.0200252532958984</c:v>
                </c:pt>
                <c:pt idx="1403">
                  <c:v>8.0276546478271502</c:v>
                </c:pt>
                <c:pt idx="1404">
                  <c:v>7.9948482513427725</c:v>
                </c:pt>
                <c:pt idx="1405">
                  <c:v>8.0299434661865199</c:v>
                </c:pt>
                <c:pt idx="1406">
                  <c:v>8.0329952239990234</c:v>
                </c:pt>
                <c:pt idx="1407">
                  <c:v>8.0261287689208931</c:v>
                </c:pt>
                <c:pt idx="1408">
                  <c:v>8.0177364349365234</c:v>
                </c:pt>
                <c:pt idx="1409">
                  <c:v>8.0215511322021484</c:v>
                </c:pt>
                <c:pt idx="1410">
                  <c:v>7.9757747650146502</c:v>
                </c:pt>
                <c:pt idx="1411">
                  <c:v>7.9940853118896475</c:v>
                </c:pt>
                <c:pt idx="1412">
                  <c:v>8.0001888275146502</c:v>
                </c:pt>
                <c:pt idx="1413">
                  <c:v>7.9788265228271484</c:v>
                </c:pt>
                <c:pt idx="1414">
                  <c:v>7.9704341888427734</c:v>
                </c:pt>
                <c:pt idx="1415">
                  <c:v>7.9620418548583975</c:v>
                </c:pt>
                <c:pt idx="1416">
                  <c:v>8.0139217376708931</c:v>
                </c:pt>
                <c:pt idx="1417">
                  <c:v>7.9773006439208984</c:v>
                </c:pt>
                <c:pt idx="1418">
                  <c:v>7.9963741302490234</c:v>
                </c:pt>
                <c:pt idx="1419">
                  <c:v>7.9650936126708984</c:v>
                </c:pt>
                <c:pt idx="1420">
                  <c:v>8.014684677124027</c:v>
                </c:pt>
                <c:pt idx="1421">
                  <c:v>8.0032405853271502</c:v>
                </c:pt>
                <c:pt idx="1422">
                  <c:v>7.9734859466552708</c:v>
                </c:pt>
                <c:pt idx="1423">
                  <c:v>7.9620418548583975</c:v>
                </c:pt>
                <c:pt idx="1424">
                  <c:v>7.9734859466552708</c:v>
                </c:pt>
                <c:pt idx="1425">
                  <c:v>7.9742488861083984</c:v>
                </c:pt>
                <c:pt idx="1426">
                  <c:v>8.0001888275146502</c:v>
                </c:pt>
                <c:pt idx="1427">
                  <c:v>7.9750118255615234</c:v>
                </c:pt>
                <c:pt idx="1428">
                  <c:v>7.9689083099365225</c:v>
                </c:pt>
                <c:pt idx="1429">
                  <c:v>7.9864559173583975</c:v>
                </c:pt>
                <c:pt idx="1430">
                  <c:v>7.9429683685302725</c:v>
                </c:pt>
                <c:pt idx="1431">
                  <c:v>7.9681453704833975</c:v>
                </c:pt>
                <c:pt idx="1432">
                  <c:v>8.0055294036865234</c:v>
                </c:pt>
                <c:pt idx="1433">
                  <c:v>7.9971370697021475</c:v>
                </c:pt>
                <c:pt idx="1434">
                  <c:v>7.9666194915771502</c:v>
                </c:pt>
                <c:pt idx="1435">
                  <c:v>7.9559383392333975</c:v>
                </c:pt>
                <c:pt idx="1436">
                  <c:v>7.9551753997802725</c:v>
                </c:pt>
                <c:pt idx="1437">
                  <c:v>7.9544124603271475</c:v>
                </c:pt>
                <c:pt idx="1438">
                  <c:v>7.9689083099365225</c:v>
                </c:pt>
                <c:pt idx="1439">
                  <c:v>7.9689083099365225</c:v>
                </c:pt>
                <c:pt idx="1440">
                  <c:v>7.9734859466552708</c:v>
                </c:pt>
                <c:pt idx="1441">
                  <c:v>7.9704341888427734</c:v>
                </c:pt>
                <c:pt idx="1442">
                  <c:v>7.9689083099365225</c:v>
                </c:pt>
                <c:pt idx="1443">
                  <c:v>8.0207881927490234</c:v>
                </c:pt>
                <c:pt idx="1444">
                  <c:v>7.9658565521240225</c:v>
                </c:pt>
                <c:pt idx="1445">
                  <c:v>7.9994258880615234</c:v>
                </c:pt>
                <c:pt idx="1446">
                  <c:v>7.9910335540771484</c:v>
                </c:pt>
                <c:pt idx="1447">
                  <c:v>8.0047664642333984</c:v>
                </c:pt>
                <c:pt idx="1448">
                  <c:v>8.0123958587646538</c:v>
                </c:pt>
                <c:pt idx="1449">
                  <c:v>7.9696712493896484</c:v>
                </c:pt>
                <c:pt idx="1450">
                  <c:v>7.9856929779052725</c:v>
                </c:pt>
                <c:pt idx="1451">
                  <c:v>8.0123958587646538</c:v>
                </c:pt>
                <c:pt idx="1452">
                  <c:v>8.0215511322021484</c:v>
                </c:pt>
                <c:pt idx="1453">
                  <c:v>7.9689083099365225</c:v>
                </c:pt>
                <c:pt idx="1454">
                  <c:v>7.9750118255615234</c:v>
                </c:pt>
                <c:pt idx="1455">
                  <c:v>8.0009517669677699</c:v>
                </c:pt>
                <c:pt idx="1456">
                  <c:v>8.0268917083740199</c:v>
                </c:pt>
                <c:pt idx="1457">
                  <c:v>8.0024776458740234</c:v>
                </c:pt>
                <c:pt idx="1458">
                  <c:v>7.9635677337646502</c:v>
                </c:pt>
                <c:pt idx="1459">
                  <c:v>8.0108699798584002</c:v>
                </c:pt>
                <c:pt idx="1460">
                  <c:v>7.9727230072021502</c:v>
                </c:pt>
                <c:pt idx="1461">
                  <c:v>7.9773006439208984</c:v>
                </c:pt>
                <c:pt idx="1462">
                  <c:v>7.9689083099365225</c:v>
                </c:pt>
                <c:pt idx="1463">
                  <c:v>8.0215511322021484</c:v>
                </c:pt>
                <c:pt idx="1464">
                  <c:v>8.0154476165771538</c:v>
                </c:pt>
                <c:pt idx="1465">
                  <c:v>8.0093441009521484</c:v>
                </c:pt>
                <c:pt idx="1466">
                  <c:v>8.0284175872802734</c:v>
                </c:pt>
                <c:pt idx="1467">
                  <c:v>7.9948482513427725</c:v>
                </c:pt>
                <c:pt idx="1468">
                  <c:v>8.0108699798584002</c:v>
                </c:pt>
                <c:pt idx="1469">
                  <c:v>7.9956111907958984</c:v>
                </c:pt>
                <c:pt idx="1470">
                  <c:v>8.0032405853271502</c:v>
                </c:pt>
                <c:pt idx="1471">
                  <c:v>8.0169734954833984</c:v>
                </c:pt>
                <c:pt idx="1472">
                  <c:v>7.9666194915771502</c:v>
                </c:pt>
                <c:pt idx="1473">
                  <c:v>7.9856929779052725</c:v>
                </c:pt>
                <c:pt idx="1474">
                  <c:v>7.9734859466552708</c:v>
                </c:pt>
                <c:pt idx="1475">
                  <c:v>7.9948482513427725</c:v>
                </c:pt>
                <c:pt idx="1476">
                  <c:v>7.9620418548583975</c:v>
                </c:pt>
                <c:pt idx="1477">
                  <c:v>8.0085811614990199</c:v>
                </c:pt>
                <c:pt idx="1478">
                  <c:v>8.0017147064208984</c:v>
                </c:pt>
                <c:pt idx="1479">
                  <c:v>7.9582271575927734</c:v>
                </c:pt>
                <c:pt idx="1480">
                  <c:v>7.9673824310302725</c:v>
                </c:pt>
                <c:pt idx="1481">
                  <c:v>8.014684677124027</c:v>
                </c:pt>
                <c:pt idx="1482">
                  <c:v>8.0139217376708931</c:v>
                </c:pt>
                <c:pt idx="1483">
                  <c:v>7.9711971282958984</c:v>
                </c:pt>
                <c:pt idx="1484">
                  <c:v>7.9986629486083984</c:v>
                </c:pt>
                <c:pt idx="1485">
                  <c:v>7.9963741302490234</c:v>
                </c:pt>
                <c:pt idx="1486">
                  <c:v>8.0139217376708931</c:v>
                </c:pt>
                <c:pt idx="1487">
                  <c:v>8.0230770111084002</c:v>
                </c:pt>
                <c:pt idx="1488">
                  <c:v>7.9719600677490234</c:v>
                </c:pt>
                <c:pt idx="1489">
                  <c:v>7.9879817962646484</c:v>
                </c:pt>
                <c:pt idx="1490">
                  <c:v>8.0101070404052734</c:v>
                </c:pt>
                <c:pt idx="1491">
                  <c:v>8.0215511322021484</c:v>
                </c:pt>
                <c:pt idx="1492">
                  <c:v>7.9681453704833975</c:v>
                </c:pt>
                <c:pt idx="1493">
                  <c:v>7.9803524017334002</c:v>
                </c:pt>
                <c:pt idx="1494">
                  <c:v>7.9780635833740279</c:v>
                </c:pt>
                <c:pt idx="1495">
                  <c:v>7.9910335540771484</c:v>
                </c:pt>
                <c:pt idx="1496">
                  <c:v>8.0085811614990199</c:v>
                </c:pt>
                <c:pt idx="1497">
                  <c:v>7.9589900970458975</c:v>
                </c:pt>
                <c:pt idx="1498">
                  <c:v>8.0001888275146502</c:v>
                </c:pt>
                <c:pt idx="1499">
                  <c:v>7.9643306732177708</c:v>
                </c:pt>
                <c:pt idx="1500">
                  <c:v>7.9963741302490234</c:v>
                </c:pt>
                <c:pt idx="1501">
                  <c:v>7.9650936126708984</c:v>
                </c:pt>
                <c:pt idx="1502">
                  <c:v>7.9711971282958984</c:v>
                </c:pt>
                <c:pt idx="1503">
                  <c:v>8.0093441009521484</c:v>
                </c:pt>
                <c:pt idx="1504">
                  <c:v>7.9925594329833984</c:v>
                </c:pt>
                <c:pt idx="1505">
                  <c:v>8.0268917083740199</c:v>
                </c:pt>
                <c:pt idx="1506">
                  <c:v>7.9948482513427725</c:v>
                </c:pt>
                <c:pt idx="1507">
                  <c:v>7.9948482513427725</c:v>
                </c:pt>
                <c:pt idx="1508">
                  <c:v>7.9612789154052734</c:v>
                </c:pt>
                <c:pt idx="1509">
                  <c:v>7.9879817962646484</c:v>
                </c:pt>
                <c:pt idx="1510">
                  <c:v>7.9834041595458975</c:v>
                </c:pt>
                <c:pt idx="1511">
                  <c:v>7.9887447357177734</c:v>
                </c:pt>
                <c:pt idx="1512">
                  <c:v>8.0215511322021484</c:v>
                </c:pt>
                <c:pt idx="1513">
                  <c:v>8.032232284545902</c:v>
                </c:pt>
                <c:pt idx="1514">
                  <c:v>8.0337581634521431</c:v>
                </c:pt>
                <c:pt idx="1515">
                  <c:v>7.9971370697021475</c:v>
                </c:pt>
                <c:pt idx="1516">
                  <c:v>7.9902706146240261</c:v>
                </c:pt>
                <c:pt idx="1517">
                  <c:v>8.0505428314209055</c:v>
                </c:pt>
                <c:pt idx="1518">
                  <c:v>8.0230770111084002</c:v>
                </c:pt>
                <c:pt idx="1519">
                  <c:v>7.9979000091552708</c:v>
                </c:pt>
                <c:pt idx="1520">
                  <c:v>8.0131587982177699</c:v>
                </c:pt>
                <c:pt idx="1521">
                  <c:v>7.9971370697021475</c:v>
                </c:pt>
                <c:pt idx="1522">
                  <c:v>8.0406246185302734</c:v>
                </c:pt>
                <c:pt idx="1523">
                  <c:v>7.9528865814208975</c:v>
                </c:pt>
                <c:pt idx="1524">
                  <c:v>7.9727230072021502</c:v>
                </c:pt>
                <c:pt idx="1525">
                  <c:v>8.0184993743896538</c:v>
                </c:pt>
                <c:pt idx="1526">
                  <c:v>8.0085811614990199</c:v>
                </c:pt>
                <c:pt idx="1527">
                  <c:v>8.0154476165771538</c:v>
                </c:pt>
                <c:pt idx="1528">
                  <c:v>7.9971370697021475</c:v>
                </c:pt>
                <c:pt idx="1529">
                  <c:v>7.9773006439208984</c:v>
                </c:pt>
                <c:pt idx="1530">
                  <c:v>8.0108699798584002</c:v>
                </c:pt>
                <c:pt idx="1531">
                  <c:v>8.0078182220458984</c:v>
                </c:pt>
                <c:pt idx="1532">
                  <c:v>7.9834041595458975</c:v>
                </c:pt>
                <c:pt idx="1533">
                  <c:v>7.9834041595458975</c:v>
                </c:pt>
                <c:pt idx="1534">
                  <c:v>7.9795894622802734</c:v>
                </c:pt>
                <c:pt idx="1535">
                  <c:v>8.0009517669677699</c:v>
                </c:pt>
                <c:pt idx="1536">
                  <c:v>7.9704341888427734</c:v>
                </c:pt>
                <c:pt idx="1537">
                  <c:v>7.9788265228271484</c:v>
                </c:pt>
                <c:pt idx="1538">
                  <c:v>7.9788265228271484</c:v>
                </c:pt>
                <c:pt idx="1539">
                  <c:v>8.0085811614990199</c:v>
                </c:pt>
                <c:pt idx="1540">
                  <c:v>8.0062923431396502</c:v>
                </c:pt>
                <c:pt idx="1541">
                  <c:v>7.9963741302490234</c:v>
                </c:pt>
                <c:pt idx="1542">
                  <c:v>8.0070552825927699</c:v>
                </c:pt>
                <c:pt idx="1543">
                  <c:v>7.9933223724365234</c:v>
                </c:pt>
                <c:pt idx="1544">
                  <c:v>7.9994258880615234</c:v>
                </c:pt>
                <c:pt idx="1545">
                  <c:v>8.0055294036865234</c:v>
                </c:pt>
                <c:pt idx="1546">
                  <c:v>8.0215511322021484</c:v>
                </c:pt>
                <c:pt idx="1547">
                  <c:v>8.0307064056396502</c:v>
                </c:pt>
                <c:pt idx="1548">
                  <c:v>7.9704341888427734</c:v>
                </c:pt>
                <c:pt idx="1549">
                  <c:v>7.9765377044677734</c:v>
                </c:pt>
                <c:pt idx="1550">
                  <c:v>8.0078182220458984</c:v>
                </c:pt>
                <c:pt idx="1551">
                  <c:v>7.9925594329833984</c:v>
                </c:pt>
                <c:pt idx="1552">
                  <c:v>7.9803524017334002</c:v>
                </c:pt>
                <c:pt idx="1553">
                  <c:v>7.9956111907958984</c:v>
                </c:pt>
                <c:pt idx="1554">
                  <c:v>8.0291805267334002</c:v>
                </c:pt>
                <c:pt idx="1555">
                  <c:v>8.0123958587646538</c:v>
                </c:pt>
                <c:pt idx="1556">
                  <c:v>8.0085811614990199</c:v>
                </c:pt>
                <c:pt idx="1557">
                  <c:v>8.014684677124027</c:v>
                </c:pt>
                <c:pt idx="1558">
                  <c:v>7.9971370697021475</c:v>
                </c:pt>
                <c:pt idx="1559">
                  <c:v>7.9826412200927734</c:v>
                </c:pt>
                <c:pt idx="1560">
                  <c:v>8.0329952239990234</c:v>
                </c:pt>
                <c:pt idx="1561">
                  <c:v>8.0108699798584002</c:v>
                </c:pt>
                <c:pt idx="1562">
                  <c:v>8.0497798919677734</c:v>
                </c:pt>
                <c:pt idx="1563">
                  <c:v>7.9872188568115225</c:v>
                </c:pt>
                <c:pt idx="1564">
                  <c:v>7.9925594329833984</c:v>
                </c:pt>
                <c:pt idx="1565">
                  <c:v>7.9780635833740279</c:v>
                </c:pt>
                <c:pt idx="1566">
                  <c:v>8.0024776458740234</c:v>
                </c:pt>
                <c:pt idx="1567">
                  <c:v>7.9986629486083984</c:v>
                </c:pt>
                <c:pt idx="1568">
                  <c:v>7.9994258880615234</c:v>
                </c:pt>
                <c:pt idx="1569">
                  <c:v>8.014684677124027</c:v>
                </c:pt>
                <c:pt idx="1570">
                  <c:v>8.0169734954833984</c:v>
                </c:pt>
                <c:pt idx="1571">
                  <c:v>8.0078182220458984</c:v>
                </c:pt>
                <c:pt idx="1572">
                  <c:v>8.014684677124027</c:v>
                </c:pt>
                <c:pt idx="1573">
                  <c:v>7.9917964935302761</c:v>
                </c:pt>
                <c:pt idx="1574">
                  <c:v>7.9940853118896475</c:v>
                </c:pt>
                <c:pt idx="1575">
                  <c:v>8.0268917083740199</c:v>
                </c:pt>
                <c:pt idx="1576">
                  <c:v>7.9879817962646484</c:v>
                </c:pt>
                <c:pt idx="1577">
                  <c:v>7.9963741302490234</c:v>
                </c:pt>
                <c:pt idx="1578">
                  <c:v>7.9727230072021502</c:v>
                </c:pt>
                <c:pt idx="1579">
                  <c:v>8.014684677124027</c:v>
                </c:pt>
                <c:pt idx="1580">
                  <c:v>8.0329952239990234</c:v>
                </c:pt>
                <c:pt idx="1581">
                  <c:v>7.9979000091552708</c:v>
                </c:pt>
                <c:pt idx="1582">
                  <c:v>7.9895076751708984</c:v>
                </c:pt>
                <c:pt idx="1583">
                  <c:v>8.0154476165771538</c:v>
                </c:pt>
                <c:pt idx="1584">
                  <c:v>7.9780635833740279</c:v>
                </c:pt>
                <c:pt idx="1585">
                  <c:v>8.0200252532958984</c:v>
                </c:pt>
                <c:pt idx="1586">
                  <c:v>8.0101070404052734</c:v>
                </c:pt>
                <c:pt idx="1587">
                  <c:v>7.9887447357177734</c:v>
                </c:pt>
                <c:pt idx="1588">
                  <c:v>7.9780635833740279</c:v>
                </c:pt>
                <c:pt idx="1589">
                  <c:v>7.9925594329833984</c:v>
                </c:pt>
                <c:pt idx="1590">
                  <c:v>8.0131587982177699</c:v>
                </c:pt>
                <c:pt idx="1591">
                  <c:v>8.0055294036865234</c:v>
                </c:pt>
                <c:pt idx="1592">
                  <c:v>7.9757747650146502</c:v>
                </c:pt>
                <c:pt idx="1593">
                  <c:v>7.9818782806396502</c:v>
                </c:pt>
                <c:pt idx="1594">
                  <c:v>8.0101070404052734</c:v>
                </c:pt>
                <c:pt idx="1595">
                  <c:v>8.0284175872802734</c:v>
                </c:pt>
                <c:pt idx="1596">
                  <c:v>8.0101070404052734</c:v>
                </c:pt>
                <c:pt idx="1597">
                  <c:v>8.0223140716552734</c:v>
                </c:pt>
                <c:pt idx="1598">
                  <c:v>7.9864559173583975</c:v>
                </c:pt>
                <c:pt idx="1599">
                  <c:v>7.9795894622802734</c:v>
                </c:pt>
                <c:pt idx="1600">
                  <c:v>8.0093441009521484</c:v>
                </c:pt>
                <c:pt idx="1601">
                  <c:v>8.0108699798584002</c:v>
                </c:pt>
                <c:pt idx="1602">
                  <c:v>8.0154476165771538</c:v>
                </c:pt>
                <c:pt idx="1603">
                  <c:v>8.0329952239990234</c:v>
                </c:pt>
                <c:pt idx="1604">
                  <c:v>8.0139217376708931</c:v>
                </c:pt>
                <c:pt idx="1605">
                  <c:v>8.0596981048584002</c:v>
                </c:pt>
                <c:pt idx="1606">
                  <c:v>8.014684677124027</c:v>
                </c:pt>
                <c:pt idx="1607">
                  <c:v>8.0062923431396502</c:v>
                </c:pt>
                <c:pt idx="1608">
                  <c:v>8.0215511322021484</c:v>
                </c:pt>
                <c:pt idx="1609">
                  <c:v>8.0078182220458984</c:v>
                </c:pt>
                <c:pt idx="1610">
                  <c:v>8.0177364349365234</c:v>
                </c:pt>
                <c:pt idx="1611">
                  <c:v>8.0055294036865234</c:v>
                </c:pt>
                <c:pt idx="1612">
                  <c:v>8.0398616790771484</c:v>
                </c:pt>
                <c:pt idx="1613">
                  <c:v>8.0078182220458984</c:v>
                </c:pt>
                <c:pt idx="1614">
                  <c:v>8.0314693450927699</c:v>
                </c:pt>
                <c:pt idx="1615">
                  <c:v>8.0070552825927699</c:v>
                </c:pt>
                <c:pt idx="1616">
                  <c:v>7.9933223724365234</c:v>
                </c:pt>
                <c:pt idx="1617">
                  <c:v>8.0314693450927699</c:v>
                </c:pt>
                <c:pt idx="1618">
                  <c:v>8.0421504974365199</c:v>
                </c:pt>
                <c:pt idx="1619">
                  <c:v>8.0001888275146502</c:v>
                </c:pt>
                <c:pt idx="1620">
                  <c:v>8.0368099212646502</c:v>
                </c:pt>
                <c:pt idx="1621">
                  <c:v>8.0505428314209055</c:v>
                </c:pt>
                <c:pt idx="1622">
                  <c:v>8.0001888275146502</c:v>
                </c:pt>
                <c:pt idx="1623">
                  <c:v>8.0482540130615199</c:v>
                </c:pt>
                <c:pt idx="1624">
                  <c:v>8.0368099212646502</c:v>
                </c:pt>
                <c:pt idx="1625">
                  <c:v>8.0207881927490234</c:v>
                </c:pt>
                <c:pt idx="1626">
                  <c:v>8.0551204681396502</c:v>
                </c:pt>
                <c:pt idx="1627">
                  <c:v>8.0047664642333984</c:v>
                </c:pt>
                <c:pt idx="1628">
                  <c:v>8.0505428314209055</c:v>
                </c:pt>
                <c:pt idx="1629">
                  <c:v>8.0337581634521431</c:v>
                </c:pt>
                <c:pt idx="1630">
                  <c:v>8.075719833374027</c:v>
                </c:pt>
                <c:pt idx="1631">
                  <c:v>8.0688533782958984</c:v>
                </c:pt>
                <c:pt idx="1632">
                  <c:v>8.0566463470459055</c:v>
                </c:pt>
                <c:pt idx="1633">
                  <c:v>8.0406246185302734</c:v>
                </c:pt>
                <c:pt idx="1634">
                  <c:v>8.0589351654052734</c:v>
                </c:pt>
                <c:pt idx="1635">
                  <c:v>8.0368099212646502</c:v>
                </c:pt>
                <c:pt idx="1636">
                  <c:v>8.0085811614990199</c:v>
                </c:pt>
                <c:pt idx="1637">
                  <c:v>8.0421504974365199</c:v>
                </c:pt>
                <c:pt idx="1638">
                  <c:v>8.0329952239990234</c:v>
                </c:pt>
                <c:pt idx="1639">
                  <c:v>7.9910335540771484</c:v>
                </c:pt>
                <c:pt idx="1640">
                  <c:v>8.0032405853271502</c:v>
                </c:pt>
                <c:pt idx="1641">
                  <c:v>8.0032405853271502</c:v>
                </c:pt>
                <c:pt idx="1642">
                  <c:v>8.0070552825927699</c:v>
                </c:pt>
                <c:pt idx="1643">
                  <c:v>7.9902706146240261</c:v>
                </c:pt>
                <c:pt idx="1644">
                  <c:v>8.0238399505615234</c:v>
                </c:pt>
                <c:pt idx="1645">
                  <c:v>8.0024776458740234</c:v>
                </c:pt>
                <c:pt idx="1646">
                  <c:v>8.0078182220458984</c:v>
                </c:pt>
                <c:pt idx="1647">
                  <c:v>7.9963741302490234</c:v>
                </c:pt>
                <c:pt idx="1648">
                  <c:v>8.0154476165771538</c:v>
                </c:pt>
                <c:pt idx="1649">
                  <c:v>8.0001888275146502</c:v>
                </c:pt>
                <c:pt idx="1650">
                  <c:v>8.0505428314209055</c:v>
                </c:pt>
                <c:pt idx="1651">
                  <c:v>8.0169734954833984</c:v>
                </c:pt>
                <c:pt idx="1652">
                  <c:v>8.0345211029052699</c:v>
                </c:pt>
                <c:pt idx="1653">
                  <c:v>8.0268917083740199</c:v>
                </c:pt>
                <c:pt idx="1654">
                  <c:v>8.0001888275146502</c:v>
                </c:pt>
                <c:pt idx="1655">
                  <c:v>8.0001888275146502</c:v>
                </c:pt>
                <c:pt idx="1656">
                  <c:v>7.9933223724365234</c:v>
                </c:pt>
                <c:pt idx="1657">
                  <c:v>8.0368099212646502</c:v>
                </c:pt>
                <c:pt idx="1658">
                  <c:v>8.0123958587646538</c:v>
                </c:pt>
                <c:pt idx="1659">
                  <c:v>8.0223140716552734</c:v>
                </c:pt>
                <c:pt idx="1660">
                  <c:v>8.0406246185302734</c:v>
                </c:pt>
                <c:pt idx="1661">
                  <c:v>8.0589351654052734</c:v>
                </c:pt>
                <c:pt idx="1662">
                  <c:v>8.0047664642333984</c:v>
                </c:pt>
                <c:pt idx="1663">
                  <c:v>8.0406246185302734</c:v>
                </c:pt>
                <c:pt idx="1664">
                  <c:v>8.0017147064208984</c:v>
                </c:pt>
                <c:pt idx="1665">
                  <c:v>8.0184993743896538</c:v>
                </c:pt>
                <c:pt idx="1666">
                  <c:v>8.0619869232177734</c:v>
                </c:pt>
                <c:pt idx="1667">
                  <c:v>8.0390987396240234</c:v>
                </c:pt>
                <c:pt idx="1668">
                  <c:v>7.9818782806396502</c:v>
                </c:pt>
                <c:pt idx="1669">
                  <c:v>8.045202255249027</c:v>
                </c:pt>
                <c:pt idx="1670">
                  <c:v>8.0009517669677699</c:v>
                </c:pt>
                <c:pt idx="1671">
                  <c:v>8.0162105560302734</c:v>
                </c:pt>
                <c:pt idx="1672">
                  <c:v>8.0207881927490234</c:v>
                </c:pt>
                <c:pt idx="1673">
                  <c:v>8.0375728607177699</c:v>
                </c:pt>
                <c:pt idx="1674">
                  <c:v>8.0123958587646538</c:v>
                </c:pt>
                <c:pt idx="1675">
                  <c:v>8.0116329193115234</c:v>
                </c:pt>
                <c:pt idx="1676">
                  <c:v>8.0162105560302734</c:v>
                </c:pt>
                <c:pt idx="1677">
                  <c:v>8.0192623138427734</c:v>
                </c:pt>
                <c:pt idx="1678">
                  <c:v>8.0062923431396502</c:v>
                </c:pt>
                <c:pt idx="1679">
                  <c:v>7.9757747650146502</c:v>
                </c:pt>
                <c:pt idx="1680">
                  <c:v>7.9910335540771484</c:v>
                </c:pt>
                <c:pt idx="1681">
                  <c:v>8.0009517669677699</c:v>
                </c:pt>
                <c:pt idx="1682">
                  <c:v>7.9605159759521475</c:v>
                </c:pt>
                <c:pt idx="1683">
                  <c:v>8.0215511322021484</c:v>
                </c:pt>
                <c:pt idx="1684">
                  <c:v>7.9834041595458975</c:v>
                </c:pt>
                <c:pt idx="1685">
                  <c:v>7.9979000091552708</c:v>
                </c:pt>
                <c:pt idx="1686">
                  <c:v>7.9444942474365208</c:v>
                </c:pt>
                <c:pt idx="1687">
                  <c:v>7.9559383392333975</c:v>
                </c:pt>
                <c:pt idx="1688">
                  <c:v>7.9559383392333975</c:v>
                </c:pt>
                <c:pt idx="1689">
                  <c:v>7.9895076751708984</c:v>
                </c:pt>
                <c:pt idx="1690">
                  <c:v>7.9650936126708984</c:v>
                </c:pt>
                <c:pt idx="1691">
                  <c:v>8.0261287689208931</c:v>
                </c:pt>
                <c:pt idx="1692">
                  <c:v>7.9803524017334002</c:v>
                </c:pt>
                <c:pt idx="1693">
                  <c:v>7.9872188568115225</c:v>
                </c:pt>
                <c:pt idx="1694">
                  <c:v>8.0406246185302734</c:v>
                </c:pt>
                <c:pt idx="1695">
                  <c:v>8.0276546478271502</c:v>
                </c:pt>
                <c:pt idx="1696">
                  <c:v>7.9895076751708984</c:v>
                </c:pt>
                <c:pt idx="1697">
                  <c:v>8.0017147064208984</c:v>
                </c:pt>
                <c:pt idx="1698">
                  <c:v>7.9933223724365234</c:v>
                </c:pt>
                <c:pt idx="1699">
                  <c:v>7.9582271575927734</c:v>
                </c:pt>
                <c:pt idx="1700">
                  <c:v>7.9788265228271484</c:v>
                </c:pt>
                <c:pt idx="1701">
                  <c:v>8.0024776458740234</c:v>
                </c:pt>
                <c:pt idx="1702">
                  <c:v>7.9681453704833975</c:v>
                </c:pt>
                <c:pt idx="1703">
                  <c:v>7.9361019134521502</c:v>
                </c:pt>
                <c:pt idx="1704">
                  <c:v>7.9582271575927734</c:v>
                </c:pt>
                <c:pt idx="1705">
                  <c:v>7.9681453704833975</c:v>
                </c:pt>
                <c:pt idx="1706">
                  <c:v>7.9956111907958984</c:v>
                </c:pt>
                <c:pt idx="1707">
                  <c:v>8.0055294036865234</c:v>
                </c:pt>
                <c:pt idx="1708">
                  <c:v>8.0032405853271502</c:v>
                </c:pt>
                <c:pt idx="1709">
                  <c:v>7.9986629486083984</c:v>
                </c:pt>
                <c:pt idx="1710">
                  <c:v>7.9727230072021502</c:v>
                </c:pt>
                <c:pt idx="1711">
                  <c:v>7.9986629486083984</c:v>
                </c:pt>
                <c:pt idx="1712">
                  <c:v>7.9879817962646484</c:v>
                </c:pt>
                <c:pt idx="1713">
                  <c:v>7.9826412200927734</c:v>
                </c:pt>
                <c:pt idx="1714">
                  <c:v>7.9483089447021502</c:v>
                </c:pt>
                <c:pt idx="1715">
                  <c:v>8.0162105560302734</c:v>
                </c:pt>
                <c:pt idx="1716">
                  <c:v>8.0154476165771538</c:v>
                </c:pt>
                <c:pt idx="1717">
                  <c:v>7.9643306732177708</c:v>
                </c:pt>
                <c:pt idx="1718">
                  <c:v>7.9750118255615234</c:v>
                </c:pt>
                <c:pt idx="1719">
                  <c:v>7.9734859466552708</c:v>
                </c:pt>
                <c:pt idx="1720">
                  <c:v>7.9475460052490234</c:v>
                </c:pt>
                <c:pt idx="1721">
                  <c:v>7.9864559173583975</c:v>
                </c:pt>
                <c:pt idx="1722">
                  <c:v>7.9666194915771502</c:v>
                </c:pt>
                <c:pt idx="1723">
                  <c:v>7.9612789154052734</c:v>
                </c:pt>
                <c:pt idx="1724">
                  <c:v>7.9773006439208984</c:v>
                </c:pt>
                <c:pt idx="1725">
                  <c:v>8.0032405853271502</c:v>
                </c:pt>
                <c:pt idx="1726">
                  <c:v>7.9597530364990234</c:v>
                </c:pt>
                <c:pt idx="1727">
                  <c:v>7.9910335540771484</c:v>
                </c:pt>
                <c:pt idx="1728">
                  <c:v>7.9826412200927734</c:v>
                </c:pt>
                <c:pt idx="1729">
                  <c:v>7.9757747650146502</c:v>
                </c:pt>
                <c:pt idx="1730">
                  <c:v>7.9856929779052725</c:v>
                </c:pt>
                <c:pt idx="1731">
                  <c:v>7.9956111907958984</c:v>
                </c:pt>
                <c:pt idx="1732">
                  <c:v>7.9521236419677725</c:v>
                </c:pt>
                <c:pt idx="1733">
                  <c:v>7.9895076751708984</c:v>
                </c:pt>
                <c:pt idx="1734">
                  <c:v>7.9475460052490234</c:v>
                </c:pt>
                <c:pt idx="1735">
                  <c:v>7.9773006439208984</c:v>
                </c:pt>
                <c:pt idx="1736">
                  <c:v>7.9582271575927734</c:v>
                </c:pt>
                <c:pt idx="1737">
                  <c:v>7.9574642181396475</c:v>
                </c:pt>
                <c:pt idx="1738">
                  <c:v>7.9299983978271484</c:v>
                </c:pt>
                <c:pt idx="1739">
                  <c:v>7.9856929779052725</c:v>
                </c:pt>
                <c:pt idx="1740">
                  <c:v>7.9788265228271484</c:v>
                </c:pt>
                <c:pt idx="1741">
                  <c:v>7.9650936126708984</c:v>
                </c:pt>
                <c:pt idx="1742">
                  <c:v>7.9895076751708984</c:v>
                </c:pt>
                <c:pt idx="1743">
                  <c:v>7.9673824310302725</c:v>
                </c:pt>
                <c:pt idx="1744">
                  <c:v>7.9696712493896484</c:v>
                </c:pt>
                <c:pt idx="1745">
                  <c:v>7.9376277923584002</c:v>
                </c:pt>
                <c:pt idx="1746">
                  <c:v>7.9704341888427734</c:v>
                </c:pt>
                <c:pt idx="1747">
                  <c:v>7.9322872161865225</c:v>
                </c:pt>
                <c:pt idx="1748">
                  <c:v>7.9429683685302725</c:v>
                </c:pt>
                <c:pt idx="1749">
                  <c:v>7.9834041595458975</c:v>
                </c:pt>
                <c:pt idx="1750">
                  <c:v>7.9010066986083984</c:v>
                </c:pt>
                <c:pt idx="1751">
                  <c:v>7.9315242767333975</c:v>
                </c:pt>
                <c:pt idx="1752">
                  <c:v>7.9299983978271484</c:v>
                </c:pt>
                <c:pt idx="1753">
                  <c:v>7.9666194915771502</c:v>
                </c:pt>
                <c:pt idx="1754">
                  <c:v>7.9773006439208984</c:v>
                </c:pt>
                <c:pt idx="1755">
                  <c:v>7.9490718841552734</c:v>
                </c:pt>
                <c:pt idx="1756">
                  <c:v>7.9551753997802725</c:v>
                </c:pt>
                <c:pt idx="1757">
                  <c:v>7.9399166107177725</c:v>
                </c:pt>
                <c:pt idx="1758">
                  <c:v>7.9811153411865225</c:v>
                </c:pt>
                <c:pt idx="1759">
                  <c:v>7.9681453704833975</c:v>
                </c:pt>
                <c:pt idx="1760">
                  <c:v>7.9162654876709002</c:v>
                </c:pt>
                <c:pt idx="1761">
                  <c:v>7.9093990325927761</c:v>
                </c:pt>
                <c:pt idx="1762">
                  <c:v>7.9841670989990234</c:v>
                </c:pt>
                <c:pt idx="1763">
                  <c:v>7.9429683685302725</c:v>
                </c:pt>
                <c:pt idx="1764">
                  <c:v>7.9612789154052734</c:v>
                </c:pt>
                <c:pt idx="1765">
                  <c:v>7.9605159759521475</c:v>
                </c:pt>
                <c:pt idx="1766">
                  <c:v>7.9422054290771484</c:v>
                </c:pt>
                <c:pt idx="1767">
                  <c:v>7.9788265228271484</c:v>
                </c:pt>
                <c:pt idx="1768">
                  <c:v>7.9811153411865225</c:v>
                </c:pt>
                <c:pt idx="1769">
                  <c:v>7.9162654876709002</c:v>
                </c:pt>
                <c:pt idx="1770">
                  <c:v>7.9101619720458975</c:v>
                </c:pt>
                <c:pt idx="1771">
                  <c:v>7.9841670989990234</c:v>
                </c:pt>
                <c:pt idx="1772">
                  <c:v>7.9101619720458975</c:v>
                </c:pt>
                <c:pt idx="1773">
                  <c:v>7.8971915245056135</c:v>
                </c:pt>
                <c:pt idx="1774">
                  <c:v>7.9078731536865234</c:v>
                </c:pt>
                <c:pt idx="1775">
                  <c:v>7.9505977630615234</c:v>
                </c:pt>
                <c:pt idx="1776">
                  <c:v>7.9505977630615234</c:v>
                </c:pt>
                <c:pt idx="1777">
                  <c:v>7.9429683685302725</c:v>
                </c:pt>
                <c:pt idx="1778">
                  <c:v>7.9429683685302725</c:v>
                </c:pt>
                <c:pt idx="1779">
                  <c:v>7.9330501556396502</c:v>
                </c:pt>
                <c:pt idx="1780">
                  <c:v>7.9299983978271484</c:v>
                </c:pt>
                <c:pt idx="1781">
                  <c:v>7.9139766693115225</c:v>
                </c:pt>
                <c:pt idx="1782">
                  <c:v>7.9467830657958984</c:v>
                </c:pt>
                <c:pt idx="1783">
                  <c:v>7.9498348236083975</c:v>
                </c:pt>
                <c:pt idx="1784">
                  <c:v>7.9032955169677725</c:v>
                </c:pt>
                <c:pt idx="1785">
                  <c:v>7.9185543060302708</c:v>
                </c:pt>
                <c:pt idx="1786">
                  <c:v>7.9589900970458975</c:v>
                </c:pt>
                <c:pt idx="1787">
                  <c:v>7.8941397666931135</c:v>
                </c:pt>
                <c:pt idx="1788">
                  <c:v>7.9063472747802734</c:v>
                </c:pt>
                <c:pt idx="1789">
                  <c:v>7.9177913665771475</c:v>
                </c:pt>
                <c:pt idx="1790">
                  <c:v>7.9216060638427734</c:v>
                </c:pt>
                <c:pt idx="1791">
                  <c:v>7.9505977630615234</c:v>
                </c:pt>
                <c:pt idx="1792">
                  <c:v>7.9261837005615234</c:v>
                </c:pt>
                <c:pt idx="1793">
                  <c:v>7.9490718841552734</c:v>
                </c:pt>
                <c:pt idx="1794">
                  <c:v>7.9261837005615234</c:v>
                </c:pt>
                <c:pt idx="1795">
                  <c:v>7.9498348236083975</c:v>
                </c:pt>
                <c:pt idx="1796">
                  <c:v>7.9048213958740261</c:v>
                </c:pt>
                <c:pt idx="1797">
                  <c:v>7.9216060638427734</c:v>
                </c:pt>
                <c:pt idx="1798">
                  <c:v>7.8865103721618652</c:v>
                </c:pt>
                <c:pt idx="1799">
                  <c:v>7.8926138877868652</c:v>
                </c:pt>
                <c:pt idx="1800">
                  <c:v>7.888799190521242</c:v>
                </c:pt>
                <c:pt idx="1801">
                  <c:v>7.9139766693115225</c:v>
                </c:pt>
                <c:pt idx="1802">
                  <c:v>7.9063472747802734</c:v>
                </c:pt>
                <c:pt idx="1803">
                  <c:v>7.9414424896240279</c:v>
                </c:pt>
                <c:pt idx="1804">
                  <c:v>7.8903250694274876</c:v>
                </c:pt>
                <c:pt idx="1805">
                  <c:v>7.9277095794677708</c:v>
                </c:pt>
                <c:pt idx="1806">
                  <c:v>7.9032955169677725</c:v>
                </c:pt>
                <c:pt idx="1807">
                  <c:v>7.9116878509521484</c:v>
                </c:pt>
                <c:pt idx="1808">
                  <c:v>7.9170284271240234</c:v>
                </c:pt>
                <c:pt idx="1809">
                  <c:v>7.8918509483337385</c:v>
                </c:pt>
                <c:pt idx="1810">
                  <c:v>7.9025325775146475</c:v>
                </c:pt>
                <c:pt idx="1811">
                  <c:v>7.881169795989992</c:v>
                </c:pt>
                <c:pt idx="1812">
                  <c:v>7.8842215538024885</c:v>
                </c:pt>
                <c:pt idx="1813">
                  <c:v>7.8712515830993688</c:v>
                </c:pt>
                <c:pt idx="1814">
                  <c:v>7.8689627647399885</c:v>
                </c:pt>
                <c:pt idx="1815">
                  <c:v>7.8735404014587402</c:v>
                </c:pt>
                <c:pt idx="1816">
                  <c:v>7.888799190521242</c:v>
                </c:pt>
                <c:pt idx="1817">
                  <c:v>7.8941397666931135</c:v>
                </c:pt>
                <c:pt idx="1818">
                  <c:v>7.8537039756774885</c:v>
                </c:pt>
                <c:pt idx="1819">
                  <c:v>7.881932735443117</c:v>
                </c:pt>
                <c:pt idx="1820">
                  <c:v>7.8666739463806152</c:v>
                </c:pt>
                <c:pt idx="1821">
                  <c:v>7.8903250694274876</c:v>
                </c:pt>
                <c:pt idx="1822">
                  <c:v>7.869725704193117</c:v>
                </c:pt>
                <c:pt idx="1823">
                  <c:v>7.8849844932556135</c:v>
                </c:pt>
                <c:pt idx="1824">
                  <c:v>7.855992794036867</c:v>
                </c:pt>
                <c:pt idx="1825">
                  <c:v>7.8872733116149902</c:v>
                </c:pt>
                <c:pt idx="1826">
                  <c:v>7.9040584564208975</c:v>
                </c:pt>
                <c:pt idx="1827">
                  <c:v>7.8849844932556135</c:v>
                </c:pt>
                <c:pt idx="1828">
                  <c:v>7.9185543060302708</c:v>
                </c:pt>
                <c:pt idx="1829">
                  <c:v>7.9231319427490225</c:v>
                </c:pt>
                <c:pt idx="1830">
                  <c:v>7.8971915245056135</c:v>
                </c:pt>
                <c:pt idx="1831">
                  <c:v>7.8720145225524876</c:v>
                </c:pt>
                <c:pt idx="1832">
                  <c:v>7.9155025482177708</c:v>
                </c:pt>
                <c:pt idx="1833">
                  <c:v>7.8605704307556135</c:v>
                </c:pt>
                <c:pt idx="1834">
                  <c:v>7.9109249114990225</c:v>
                </c:pt>
                <c:pt idx="1835">
                  <c:v>7.877355098724367</c:v>
                </c:pt>
                <c:pt idx="1836">
                  <c:v>7.8689627647399885</c:v>
                </c:pt>
                <c:pt idx="1837">
                  <c:v>7.9071102142333975</c:v>
                </c:pt>
                <c:pt idx="1838">
                  <c:v>7.9132137298583984</c:v>
                </c:pt>
                <c:pt idx="1839">
                  <c:v>7.8689627647399885</c:v>
                </c:pt>
                <c:pt idx="1840">
                  <c:v>7.8704886436462385</c:v>
                </c:pt>
                <c:pt idx="1841">
                  <c:v>7.8666739463806152</c:v>
                </c:pt>
                <c:pt idx="1842">
                  <c:v>7.895665645599367</c:v>
                </c:pt>
                <c:pt idx="1843">
                  <c:v>7.8933768272399876</c:v>
                </c:pt>
                <c:pt idx="1844">
                  <c:v>7.8506522178649885</c:v>
                </c:pt>
                <c:pt idx="1845">
                  <c:v>7.9086360931396502</c:v>
                </c:pt>
                <c:pt idx="1846">
                  <c:v>7.8491263389587385</c:v>
                </c:pt>
                <c:pt idx="1847">
                  <c:v>7.8681998252868652</c:v>
                </c:pt>
                <c:pt idx="1848">
                  <c:v>7.9040584564208975</c:v>
                </c:pt>
                <c:pt idx="1849">
                  <c:v>7.8620963096618652</c:v>
                </c:pt>
                <c:pt idx="1850">
                  <c:v>7.8895621299743688</c:v>
                </c:pt>
                <c:pt idx="1851">
                  <c:v>7.8544669151306152</c:v>
                </c:pt>
                <c:pt idx="1852">
                  <c:v>7.8941397666931135</c:v>
                </c:pt>
                <c:pt idx="1853">
                  <c:v>7.8788809776306135</c:v>
                </c:pt>
                <c:pt idx="1854">
                  <c:v>7.8613333702087385</c:v>
                </c:pt>
                <c:pt idx="1855">
                  <c:v>7.9032955169677725</c:v>
                </c:pt>
                <c:pt idx="1856">
                  <c:v>7.8735404014587402</c:v>
                </c:pt>
                <c:pt idx="1857">
                  <c:v>7.8872733116149902</c:v>
                </c:pt>
                <c:pt idx="1858">
                  <c:v>7.8804068565368635</c:v>
                </c:pt>
                <c:pt idx="1859">
                  <c:v>7.8376822471618652</c:v>
                </c:pt>
                <c:pt idx="1860">
                  <c:v>7.8689627647399885</c:v>
                </c:pt>
                <c:pt idx="1861">
                  <c:v>7.9048213958740261</c:v>
                </c:pt>
                <c:pt idx="1862">
                  <c:v>7.8529410362243652</c:v>
                </c:pt>
                <c:pt idx="1863">
                  <c:v>7.863622188568117</c:v>
                </c:pt>
                <c:pt idx="1864">
                  <c:v>7.842259883880617</c:v>
                </c:pt>
                <c:pt idx="1865">
                  <c:v>7.8582816123962385</c:v>
                </c:pt>
                <c:pt idx="1866">
                  <c:v>7.9063472747802734</c:v>
                </c:pt>
                <c:pt idx="1867">
                  <c:v>7.8643851280212376</c:v>
                </c:pt>
                <c:pt idx="1868">
                  <c:v>7.8712515830993688</c:v>
                </c:pt>
                <c:pt idx="1869">
                  <c:v>7.8964285850524902</c:v>
                </c:pt>
                <c:pt idx="1870">
                  <c:v>7.8849844932556135</c:v>
                </c:pt>
                <c:pt idx="1871">
                  <c:v>7.8804068565368635</c:v>
                </c:pt>
                <c:pt idx="1872">
                  <c:v>7.8781180381774876</c:v>
                </c:pt>
                <c:pt idx="1873">
                  <c:v>7.8842215538024885</c:v>
                </c:pt>
                <c:pt idx="1874">
                  <c:v>7.8689627647399885</c:v>
                </c:pt>
                <c:pt idx="1875">
                  <c:v>7.8453116416931152</c:v>
                </c:pt>
                <c:pt idx="1876">
                  <c:v>7.8765921592712402</c:v>
                </c:pt>
                <c:pt idx="1877">
                  <c:v>7.8620963096618652</c:v>
                </c:pt>
                <c:pt idx="1878">
                  <c:v>7.8048758506774858</c:v>
                </c:pt>
                <c:pt idx="1879">
                  <c:v>7.8277640342712385</c:v>
                </c:pt>
                <c:pt idx="1880">
                  <c:v>7.8727774620056152</c:v>
                </c:pt>
                <c:pt idx="1881">
                  <c:v>7.8659110069274858</c:v>
                </c:pt>
                <c:pt idx="1882">
                  <c:v>7.8506522178649885</c:v>
                </c:pt>
                <c:pt idx="1883">
                  <c:v>7.8369193077087385</c:v>
                </c:pt>
                <c:pt idx="1884">
                  <c:v>7.8308157920837402</c:v>
                </c:pt>
                <c:pt idx="1885">
                  <c:v>7.8353934288024902</c:v>
                </c:pt>
                <c:pt idx="1886">
                  <c:v>7.8224234580993652</c:v>
                </c:pt>
                <c:pt idx="1887">
                  <c:v>7.839208126068117</c:v>
                </c:pt>
                <c:pt idx="1888">
                  <c:v>7.8491263389587385</c:v>
                </c:pt>
                <c:pt idx="1889">
                  <c:v>7.8735404014587402</c:v>
                </c:pt>
                <c:pt idx="1890">
                  <c:v>7.8567557334899885</c:v>
                </c:pt>
                <c:pt idx="1891">
                  <c:v>7.8788809776306135</c:v>
                </c:pt>
                <c:pt idx="1892">
                  <c:v>7.8125052452087376</c:v>
                </c:pt>
                <c:pt idx="1893">
                  <c:v>7.8681998252868652</c:v>
                </c:pt>
                <c:pt idx="1894">
                  <c:v>7.8430228233337402</c:v>
                </c:pt>
                <c:pt idx="1895">
                  <c:v>7.8674368858337385</c:v>
                </c:pt>
                <c:pt idx="1896">
                  <c:v>7.8758292198181152</c:v>
                </c:pt>
                <c:pt idx="1897">
                  <c:v>7.8208975791931135</c:v>
                </c:pt>
                <c:pt idx="1898">
                  <c:v>7.881932735443117</c:v>
                </c:pt>
                <c:pt idx="1899">
                  <c:v>7.8659110069274858</c:v>
                </c:pt>
                <c:pt idx="1900">
                  <c:v>7.8414969444274885</c:v>
                </c:pt>
                <c:pt idx="1901">
                  <c:v>7.840734004974367</c:v>
                </c:pt>
                <c:pt idx="1902">
                  <c:v>7.8506522178649885</c:v>
                </c:pt>
                <c:pt idx="1903">
                  <c:v>7.8567557334899885</c:v>
                </c:pt>
                <c:pt idx="1904">
                  <c:v>7.8598074913024902</c:v>
                </c:pt>
                <c:pt idx="1905">
                  <c:v>7.8369193077087385</c:v>
                </c:pt>
                <c:pt idx="1906">
                  <c:v>7.8735404014587402</c:v>
                </c:pt>
                <c:pt idx="1907">
                  <c:v>7.8079276084899876</c:v>
                </c:pt>
                <c:pt idx="1908">
                  <c:v>7.8353934288024902</c:v>
                </c:pt>
                <c:pt idx="1909">
                  <c:v>7.8102164268493652</c:v>
                </c:pt>
                <c:pt idx="1910">
                  <c:v>7.816319942474367</c:v>
                </c:pt>
                <c:pt idx="1911">
                  <c:v>7.7819876670837385</c:v>
                </c:pt>
                <c:pt idx="1912">
                  <c:v>7.8109793663024876</c:v>
                </c:pt>
                <c:pt idx="1913">
                  <c:v>7.8460745811462385</c:v>
                </c:pt>
                <c:pt idx="1914">
                  <c:v>7.819371700286867</c:v>
                </c:pt>
                <c:pt idx="1915">
                  <c:v>7.8094534873962402</c:v>
                </c:pt>
                <c:pt idx="1916">
                  <c:v>7.8247122764587358</c:v>
                </c:pt>
                <c:pt idx="1917">
                  <c:v>7.8300528526306152</c:v>
                </c:pt>
                <c:pt idx="1918">
                  <c:v>7.8590445518493652</c:v>
                </c:pt>
                <c:pt idx="1919">
                  <c:v>7.8155570030212385</c:v>
                </c:pt>
                <c:pt idx="1920">
                  <c:v>7.7690176963806152</c:v>
                </c:pt>
                <c:pt idx="1921">
                  <c:v>7.8735404014587402</c:v>
                </c:pt>
                <c:pt idx="1922">
                  <c:v>7.834630489349367</c:v>
                </c:pt>
                <c:pt idx="1923">
                  <c:v>7.8002982139587402</c:v>
                </c:pt>
                <c:pt idx="1924">
                  <c:v>7.8201346397399858</c:v>
                </c:pt>
                <c:pt idx="1925">
                  <c:v>7.8216605186462385</c:v>
                </c:pt>
                <c:pt idx="1926">
                  <c:v>7.8102164268493652</c:v>
                </c:pt>
                <c:pt idx="1927">
                  <c:v>7.8041129112243652</c:v>
                </c:pt>
                <c:pt idx="1928">
                  <c:v>7.8262381553649902</c:v>
                </c:pt>
                <c:pt idx="1929">
                  <c:v>7.8170828819274876</c:v>
                </c:pt>
                <c:pt idx="1930">
                  <c:v>7.8437857627868652</c:v>
                </c:pt>
                <c:pt idx="1931">
                  <c:v>7.8414969444274885</c:v>
                </c:pt>
                <c:pt idx="1932">
                  <c:v>7.7934317588806152</c:v>
                </c:pt>
                <c:pt idx="1933">
                  <c:v>7.816319942474367</c:v>
                </c:pt>
                <c:pt idx="1934">
                  <c:v>7.8170828819274876</c:v>
                </c:pt>
                <c:pt idx="1935">
                  <c:v>7.785802364349367</c:v>
                </c:pt>
                <c:pt idx="1936">
                  <c:v>7.7865653038024902</c:v>
                </c:pt>
                <c:pt idx="1937">
                  <c:v>7.7842764854431188</c:v>
                </c:pt>
                <c:pt idx="1938">
                  <c:v>7.7819876670837385</c:v>
                </c:pt>
                <c:pt idx="1939">
                  <c:v>7.7728323936462402</c:v>
                </c:pt>
                <c:pt idx="1940">
                  <c:v>7.7659659385681135</c:v>
                </c:pt>
                <c:pt idx="1941">
                  <c:v>7.8132681846618706</c:v>
                </c:pt>
                <c:pt idx="1942">
                  <c:v>7.7896170616149902</c:v>
                </c:pt>
                <c:pt idx="1943">
                  <c:v>7.8086905479431152</c:v>
                </c:pt>
                <c:pt idx="1944">
                  <c:v>7.8125052452087376</c:v>
                </c:pt>
                <c:pt idx="1945">
                  <c:v>7.7903800010681152</c:v>
                </c:pt>
                <c:pt idx="1946">
                  <c:v>7.7713065147399902</c:v>
                </c:pt>
                <c:pt idx="1947">
                  <c:v>7.7957205772399876</c:v>
                </c:pt>
                <c:pt idx="1948">
                  <c:v>7.811742305755617</c:v>
                </c:pt>
                <c:pt idx="1949">
                  <c:v>7.811742305755617</c:v>
                </c:pt>
                <c:pt idx="1950">
                  <c:v>7.8361563682556135</c:v>
                </c:pt>
                <c:pt idx="1951">
                  <c:v>7.8376822471618652</c:v>
                </c:pt>
                <c:pt idx="1952">
                  <c:v>7.8208975791931135</c:v>
                </c:pt>
                <c:pt idx="1953">
                  <c:v>7.8002982139587402</c:v>
                </c:pt>
                <c:pt idx="1954">
                  <c:v>7.8033499717712402</c:v>
                </c:pt>
                <c:pt idx="1955">
                  <c:v>7.8270010948181152</c:v>
                </c:pt>
                <c:pt idx="1956">
                  <c:v>7.8071646690368635</c:v>
                </c:pt>
                <c:pt idx="1957">
                  <c:v>7.8231863975524876</c:v>
                </c:pt>
                <c:pt idx="1958">
                  <c:v>7.7850394248962402</c:v>
                </c:pt>
                <c:pt idx="1959">
                  <c:v>7.8018240928649902</c:v>
                </c:pt>
                <c:pt idx="1960">
                  <c:v>7.7896170616149902</c:v>
                </c:pt>
                <c:pt idx="1961">
                  <c:v>7.8208975791931135</c:v>
                </c:pt>
                <c:pt idx="1962">
                  <c:v>7.8178458213806135</c:v>
                </c:pt>
                <c:pt idx="1963">
                  <c:v>7.8155570030212385</c:v>
                </c:pt>
                <c:pt idx="1964">
                  <c:v>7.7766470909118706</c:v>
                </c:pt>
                <c:pt idx="1965">
                  <c:v>7.8140311241149885</c:v>
                </c:pt>
                <c:pt idx="1966">
                  <c:v>7.7728323936462402</c:v>
                </c:pt>
                <c:pt idx="1967">
                  <c:v>7.8048758506774858</c:v>
                </c:pt>
                <c:pt idx="1968">
                  <c:v>7.8208975791931135</c:v>
                </c:pt>
                <c:pt idx="1969">
                  <c:v>7.842259883880617</c:v>
                </c:pt>
                <c:pt idx="1970">
                  <c:v>7.8292899131774885</c:v>
                </c:pt>
                <c:pt idx="1971">
                  <c:v>7.8361563682556135</c:v>
                </c:pt>
                <c:pt idx="1972">
                  <c:v>7.8079276084899876</c:v>
                </c:pt>
                <c:pt idx="1973">
                  <c:v>7.8353934288024902</c:v>
                </c:pt>
                <c:pt idx="1974">
                  <c:v>7.7873282432556152</c:v>
                </c:pt>
                <c:pt idx="1975">
                  <c:v>7.7835135459899885</c:v>
                </c:pt>
                <c:pt idx="1976">
                  <c:v>7.816319942474367</c:v>
                </c:pt>
                <c:pt idx="1977">
                  <c:v>7.7865653038024902</c:v>
                </c:pt>
                <c:pt idx="1978">
                  <c:v>7.761388301849367</c:v>
                </c:pt>
                <c:pt idx="1979">
                  <c:v>7.7873282432556152</c:v>
                </c:pt>
                <c:pt idx="1980">
                  <c:v>7.7690176963806152</c:v>
                </c:pt>
                <c:pt idx="1981">
                  <c:v>7.7644400596618652</c:v>
                </c:pt>
                <c:pt idx="1982">
                  <c:v>7.740025997161867</c:v>
                </c:pt>
                <c:pt idx="1983">
                  <c:v>7.7362112998962402</c:v>
                </c:pt>
                <c:pt idx="1984">
                  <c:v>7.7537589073181152</c:v>
                </c:pt>
                <c:pt idx="1985">
                  <c:v>7.7537589073181152</c:v>
                </c:pt>
                <c:pt idx="1986">
                  <c:v>7.7644400596618652</c:v>
                </c:pt>
                <c:pt idx="1987">
                  <c:v>7.732396602630617</c:v>
                </c:pt>
                <c:pt idx="1988">
                  <c:v>7.7766470909118706</c:v>
                </c:pt>
                <c:pt idx="1989">
                  <c:v>7.7728323936462402</c:v>
                </c:pt>
                <c:pt idx="1990">
                  <c:v>7.7316336631774902</c:v>
                </c:pt>
                <c:pt idx="1991">
                  <c:v>7.747655391693117</c:v>
                </c:pt>
                <c:pt idx="1992">
                  <c:v>7.7377371788024885</c:v>
                </c:pt>
                <c:pt idx="1993">
                  <c:v>7.7385001182556152</c:v>
                </c:pt>
                <c:pt idx="1994">
                  <c:v>7.7674918174743652</c:v>
                </c:pt>
                <c:pt idx="1995">
                  <c:v>7.7331595420837402</c:v>
                </c:pt>
                <c:pt idx="1996">
                  <c:v>7.7568106651306152</c:v>
                </c:pt>
                <c:pt idx="1997">
                  <c:v>7.7293448448181152</c:v>
                </c:pt>
                <c:pt idx="1998">
                  <c:v>7.7270560264587376</c:v>
                </c:pt>
                <c:pt idx="1999">
                  <c:v>7.730107784271242</c:v>
                </c:pt>
                <c:pt idx="2000">
                  <c:v>7.7209525108337385</c:v>
                </c:pt>
                <c:pt idx="2001">
                  <c:v>7.7545218467712376</c:v>
                </c:pt>
                <c:pt idx="2002">
                  <c:v>7.7796988487243688</c:v>
                </c:pt>
                <c:pt idx="2003">
                  <c:v>7.7507071495056152</c:v>
                </c:pt>
                <c:pt idx="2004">
                  <c:v>7.730107784271242</c:v>
                </c:pt>
                <c:pt idx="2005">
                  <c:v>7.7125601768493652</c:v>
                </c:pt>
                <c:pt idx="2006">
                  <c:v>7.761388301849367</c:v>
                </c:pt>
                <c:pt idx="2007">
                  <c:v>7.770543575286867</c:v>
                </c:pt>
                <c:pt idx="2008">
                  <c:v>7.7362112998962402</c:v>
                </c:pt>
                <c:pt idx="2009">
                  <c:v>7.7743582725524885</c:v>
                </c:pt>
                <c:pt idx="2010">
                  <c:v>7.7331595420837402</c:v>
                </c:pt>
                <c:pt idx="2011">
                  <c:v>7.7674918174743652</c:v>
                </c:pt>
                <c:pt idx="2012">
                  <c:v>7.7491812705993652</c:v>
                </c:pt>
                <c:pt idx="2013">
                  <c:v>7.7568106651306152</c:v>
                </c:pt>
                <c:pt idx="2014">
                  <c:v>7.7751212120056152</c:v>
                </c:pt>
                <c:pt idx="2015">
                  <c:v>7.7934317588806152</c:v>
                </c:pt>
                <c:pt idx="2016">
                  <c:v>7.7713065147399902</c:v>
                </c:pt>
                <c:pt idx="2017">
                  <c:v>7.7728323936462402</c:v>
                </c:pt>
                <c:pt idx="2018">
                  <c:v>7.7621512413024876</c:v>
                </c:pt>
                <c:pt idx="2019">
                  <c:v>7.7682547569274876</c:v>
                </c:pt>
                <c:pt idx="2020">
                  <c:v>7.7713065147399902</c:v>
                </c:pt>
                <c:pt idx="2021">
                  <c:v>7.723241329193117</c:v>
                </c:pt>
                <c:pt idx="2022">
                  <c:v>7.7545218467712376</c:v>
                </c:pt>
                <c:pt idx="2023">
                  <c:v>7.7606253623962385</c:v>
                </c:pt>
                <c:pt idx="2024">
                  <c:v>7.746129512786867</c:v>
                </c:pt>
                <c:pt idx="2025">
                  <c:v>7.7217154502868652</c:v>
                </c:pt>
                <c:pt idx="2026">
                  <c:v>7.7507071495056152</c:v>
                </c:pt>
                <c:pt idx="2027">
                  <c:v>7.7537589073181152</c:v>
                </c:pt>
                <c:pt idx="2028">
                  <c:v>7.7598624229431188</c:v>
                </c:pt>
                <c:pt idx="2029">
                  <c:v>7.739263057708742</c:v>
                </c:pt>
                <c:pt idx="2030">
                  <c:v>7.7514700889587402</c:v>
                </c:pt>
                <c:pt idx="2031">
                  <c:v>7.7598624229431188</c:v>
                </c:pt>
                <c:pt idx="2032">
                  <c:v>7.7491812705993652</c:v>
                </c:pt>
                <c:pt idx="2033">
                  <c:v>7.7606253623962385</c:v>
                </c:pt>
                <c:pt idx="2034">
                  <c:v>7.7415518760681135</c:v>
                </c:pt>
                <c:pt idx="2035">
                  <c:v>7.7697806358337402</c:v>
                </c:pt>
                <c:pt idx="2036">
                  <c:v>7.7827506065368652</c:v>
                </c:pt>
                <c:pt idx="2037">
                  <c:v>7.7873282432556152</c:v>
                </c:pt>
                <c:pt idx="2038">
                  <c:v>7.7423148155212385</c:v>
                </c:pt>
                <c:pt idx="2039">
                  <c:v>7.7346854209899885</c:v>
                </c:pt>
                <c:pt idx="2040">
                  <c:v>7.7407889366149885</c:v>
                </c:pt>
                <c:pt idx="2041">
                  <c:v>7.723241329193117</c:v>
                </c:pt>
                <c:pt idx="2042">
                  <c:v>7.7629141807556135</c:v>
                </c:pt>
                <c:pt idx="2043">
                  <c:v>7.7293448448181152</c:v>
                </c:pt>
                <c:pt idx="2044">
                  <c:v>7.7339224815368688</c:v>
                </c:pt>
                <c:pt idx="2045">
                  <c:v>7.7255301475524876</c:v>
                </c:pt>
                <c:pt idx="2046">
                  <c:v>7.7270560264587376</c:v>
                </c:pt>
                <c:pt idx="2047">
                  <c:v>7.7194266319274885</c:v>
                </c:pt>
                <c:pt idx="2048">
                  <c:v>7.740025997161867</c:v>
                </c:pt>
                <c:pt idx="2049">
                  <c:v>7.7102713584899885</c:v>
                </c:pt>
                <c:pt idx="2050">
                  <c:v>7.7163748741149885</c:v>
                </c:pt>
                <c:pt idx="2051">
                  <c:v>7.7247672080993652</c:v>
                </c:pt>
                <c:pt idx="2052">
                  <c:v>7.7781729698181152</c:v>
                </c:pt>
                <c:pt idx="2053">
                  <c:v>7.7529959678649876</c:v>
                </c:pt>
                <c:pt idx="2054">
                  <c:v>7.7179007530212385</c:v>
                </c:pt>
                <c:pt idx="2055">
                  <c:v>7.7415518760681135</c:v>
                </c:pt>
                <c:pt idx="2056">
                  <c:v>7.7529959678649876</c:v>
                </c:pt>
                <c:pt idx="2057">
                  <c:v>7.7194266319274885</c:v>
                </c:pt>
                <c:pt idx="2058">
                  <c:v>7.7179007530212385</c:v>
                </c:pt>
                <c:pt idx="2059">
                  <c:v>7.735448360443117</c:v>
                </c:pt>
                <c:pt idx="2060">
                  <c:v>7.7362112998962402</c:v>
                </c:pt>
                <c:pt idx="2061">
                  <c:v>7.6995902061462376</c:v>
                </c:pt>
                <c:pt idx="2062">
                  <c:v>7.7072196006774885</c:v>
                </c:pt>
                <c:pt idx="2063">
                  <c:v>7.7362112998962402</c:v>
                </c:pt>
                <c:pt idx="2064">
                  <c:v>7.689671993255617</c:v>
                </c:pt>
                <c:pt idx="2065">
                  <c:v>7.7163748741149885</c:v>
                </c:pt>
                <c:pt idx="2066">
                  <c:v>7.679753780364992</c:v>
                </c:pt>
                <c:pt idx="2067">
                  <c:v>7.686620235443117</c:v>
                </c:pt>
                <c:pt idx="2068">
                  <c:v>7.6805167198181135</c:v>
                </c:pt>
                <c:pt idx="2069">
                  <c:v>7.7125601768493652</c:v>
                </c:pt>
                <c:pt idx="2070">
                  <c:v>7.6751761436462385</c:v>
                </c:pt>
                <c:pt idx="2071">
                  <c:v>7.7072196006774885</c:v>
                </c:pt>
                <c:pt idx="2072">
                  <c:v>7.6858572959899885</c:v>
                </c:pt>
                <c:pt idx="2073">
                  <c:v>7.709508419036867</c:v>
                </c:pt>
                <c:pt idx="2074">
                  <c:v>7.7110342979431152</c:v>
                </c:pt>
                <c:pt idx="2075">
                  <c:v>7.6614432334899885</c:v>
                </c:pt>
                <c:pt idx="2076">
                  <c:v>7.688146114349367</c:v>
                </c:pt>
                <c:pt idx="2077">
                  <c:v>7.679753780364992</c:v>
                </c:pt>
                <c:pt idx="2078">
                  <c:v>7.7087454795837402</c:v>
                </c:pt>
                <c:pt idx="2079">
                  <c:v>7.6835684776306152</c:v>
                </c:pt>
                <c:pt idx="2080">
                  <c:v>7.6591544151306152</c:v>
                </c:pt>
                <c:pt idx="2081">
                  <c:v>7.7110342979431152</c:v>
                </c:pt>
                <c:pt idx="2082">
                  <c:v>7.7026419639587402</c:v>
                </c:pt>
                <c:pt idx="2083">
                  <c:v>7.7110342979431152</c:v>
                </c:pt>
                <c:pt idx="2084">
                  <c:v>7.6805167198181135</c:v>
                </c:pt>
                <c:pt idx="2085">
                  <c:v>7.6705985069274876</c:v>
                </c:pt>
                <c:pt idx="2086">
                  <c:v>7.6957755088806135</c:v>
                </c:pt>
                <c:pt idx="2087">
                  <c:v>7.6965384483337385</c:v>
                </c:pt>
                <c:pt idx="2088">
                  <c:v>7.6515250205993652</c:v>
                </c:pt>
                <c:pt idx="2089">
                  <c:v>7.7011160850524902</c:v>
                </c:pt>
                <c:pt idx="2090">
                  <c:v>7.6767020225524902</c:v>
                </c:pt>
                <c:pt idx="2091">
                  <c:v>7.6774649620056135</c:v>
                </c:pt>
                <c:pt idx="2092">
                  <c:v>7.6667838096618652</c:v>
                </c:pt>
                <c:pt idx="2093">
                  <c:v>7.705693721771242</c:v>
                </c:pt>
                <c:pt idx="2094">
                  <c:v>7.671361446380617</c:v>
                </c:pt>
                <c:pt idx="2095">
                  <c:v>7.6919608116149885</c:v>
                </c:pt>
                <c:pt idx="2096">
                  <c:v>7.7003531455993688</c:v>
                </c:pt>
                <c:pt idx="2097">
                  <c:v>7.6835684776306152</c:v>
                </c:pt>
                <c:pt idx="2098">
                  <c:v>7.6805167198181135</c:v>
                </c:pt>
                <c:pt idx="2099">
                  <c:v>7.6568655967712385</c:v>
                </c:pt>
                <c:pt idx="2100">
                  <c:v>7.6736502647399885</c:v>
                </c:pt>
                <c:pt idx="2101">
                  <c:v>7.671361446380617</c:v>
                </c:pt>
                <c:pt idx="2102">
                  <c:v>7.6828055381774858</c:v>
                </c:pt>
                <c:pt idx="2103">
                  <c:v>7.6904349327087376</c:v>
                </c:pt>
                <c:pt idx="2104">
                  <c:v>7.637792110443117</c:v>
                </c:pt>
                <c:pt idx="2105">
                  <c:v>7.6690726280212385</c:v>
                </c:pt>
                <c:pt idx="2106">
                  <c:v>7.6492362022399885</c:v>
                </c:pt>
                <c:pt idx="2107">
                  <c:v>7.6484732627868652</c:v>
                </c:pt>
                <c:pt idx="2108">
                  <c:v>7.6561026573181135</c:v>
                </c:pt>
                <c:pt idx="2109">
                  <c:v>7.6400809288024876</c:v>
                </c:pt>
                <c:pt idx="2110">
                  <c:v>7.639317989349367</c:v>
                </c:pt>
                <c:pt idx="2111">
                  <c:v>7.636266231536867</c:v>
                </c:pt>
                <c:pt idx="2112">
                  <c:v>7.6370291709899885</c:v>
                </c:pt>
                <c:pt idx="2113">
                  <c:v>7.6370291709899885</c:v>
                </c:pt>
                <c:pt idx="2114">
                  <c:v>7.6568655967712385</c:v>
                </c:pt>
                <c:pt idx="2115">
                  <c:v>7.6278738975524876</c:v>
                </c:pt>
                <c:pt idx="2116">
                  <c:v>7.6591544151306152</c:v>
                </c:pt>
                <c:pt idx="2117">
                  <c:v>7.6705985069274876</c:v>
                </c:pt>
                <c:pt idx="2118">
                  <c:v>7.6805167198181135</c:v>
                </c:pt>
                <c:pt idx="2119">
                  <c:v>7.6301627159118688</c:v>
                </c:pt>
                <c:pt idx="2120">
                  <c:v>7.6461844444274876</c:v>
                </c:pt>
                <c:pt idx="2121">
                  <c:v>7.6683096885681152</c:v>
                </c:pt>
                <c:pt idx="2122">
                  <c:v>7.6202445030212385</c:v>
                </c:pt>
                <c:pt idx="2123">
                  <c:v>7.6705985069274876</c:v>
                </c:pt>
                <c:pt idx="2124">
                  <c:v>7.6774649620056135</c:v>
                </c:pt>
                <c:pt idx="2125">
                  <c:v>7.6232962608337385</c:v>
                </c:pt>
                <c:pt idx="2126">
                  <c:v>7.6545767784118635</c:v>
                </c:pt>
                <c:pt idx="2127">
                  <c:v>7.6095633506774885</c:v>
                </c:pt>
                <c:pt idx="2128">
                  <c:v>7.6812796592712402</c:v>
                </c:pt>
                <c:pt idx="2129">
                  <c:v>7.6385550498962376</c:v>
                </c:pt>
                <c:pt idx="2130">
                  <c:v>7.682042598724367</c:v>
                </c:pt>
                <c:pt idx="2131">
                  <c:v>7.636266231536867</c:v>
                </c:pt>
                <c:pt idx="2132">
                  <c:v>7.6446585655212385</c:v>
                </c:pt>
                <c:pt idx="2133">
                  <c:v>7.642369747161867</c:v>
                </c:pt>
                <c:pt idx="2134">
                  <c:v>7.637792110443117</c:v>
                </c:pt>
                <c:pt idx="2135">
                  <c:v>7.649999141693117</c:v>
                </c:pt>
                <c:pt idx="2136">
                  <c:v>7.6271109580993617</c:v>
                </c:pt>
                <c:pt idx="2137">
                  <c:v>7.6232962608337385</c:v>
                </c:pt>
                <c:pt idx="2138">
                  <c:v>7.6042227745056152</c:v>
                </c:pt>
                <c:pt idx="2139">
                  <c:v>7.6171927452087385</c:v>
                </c:pt>
                <c:pt idx="2140">
                  <c:v>7.6187186241149885</c:v>
                </c:pt>
                <c:pt idx="2141">
                  <c:v>7.6049857139587376</c:v>
                </c:pt>
                <c:pt idx="2142">
                  <c:v>7.5843863487243652</c:v>
                </c:pt>
                <c:pt idx="2143">
                  <c:v>7.605748653411867</c:v>
                </c:pt>
                <c:pt idx="2144">
                  <c:v>7.645421504974367</c:v>
                </c:pt>
                <c:pt idx="2145">
                  <c:v>7.5988821983337402</c:v>
                </c:pt>
                <c:pt idx="2146">
                  <c:v>7.6293997764587385</c:v>
                </c:pt>
                <c:pt idx="2147">
                  <c:v>7.593541622161867</c:v>
                </c:pt>
                <c:pt idx="2148">
                  <c:v>7.5775198936462385</c:v>
                </c:pt>
                <c:pt idx="2149">
                  <c:v>7.6149039268493635</c:v>
                </c:pt>
                <c:pt idx="2150">
                  <c:v>7.6103262901306152</c:v>
                </c:pt>
                <c:pt idx="2151">
                  <c:v>7.6217703819274885</c:v>
                </c:pt>
                <c:pt idx="2152">
                  <c:v>7.5988821983337402</c:v>
                </c:pt>
                <c:pt idx="2153">
                  <c:v>7.6065115928649885</c:v>
                </c:pt>
                <c:pt idx="2154">
                  <c:v>7.6110892295837385</c:v>
                </c:pt>
                <c:pt idx="2155">
                  <c:v>7.5851492881774885</c:v>
                </c:pt>
                <c:pt idx="2156">
                  <c:v>7.6324515342712385</c:v>
                </c:pt>
                <c:pt idx="2157">
                  <c:v>7.5630240440368652</c:v>
                </c:pt>
                <c:pt idx="2158">
                  <c:v>7.5897269248962402</c:v>
                </c:pt>
                <c:pt idx="2159">
                  <c:v>7.5691275596618652</c:v>
                </c:pt>
                <c:pt idx="2160">
                  <c:v>7.6225333213806135</c:v>
                </c:pt>
                <c:pt idx="2161">
                  <c:v>7.5729422569274876</c:v>
                </c:pt>
                <c:pt idx="2162">
                  <c:v>7.5958304405212385</c:v>
                </c:pt>
                <c:pt idx="2163">
                  <c:v>7.578282833099367</c:v>
                </c:pt>
                <c:pt idx="2164">
                  <c:v>7.5683646202087385</c:v>
                </c:pt>
                <c:pt idx="2165">
                  <c:v>7.5943045616149876</c:v>
                </c:pt>
                <c:pt idx="2166">
                  <c:v>7.5904898643493652</c:v>
                </c:pt>
                <c:pt idx="2167">
                  <c:v>7.575231075286867</c:v>
                </c:pt>
                <c:pt idx="2168">
                  <c:v>7.5492911338806188</c:v>
                </c:pt>
                <c:pt idx="2169">
                  <c:v>7.574468135833742</c:v>
                </c:pt>
                <c:pt idx="2170">
                  <c:v>7.5576834678649885</c:v>
                </c:pt>
                <c:pt idx="2171">
                  <c:v>7.5416617393493688</c:v>
                </c:pt>
                <c:pt idx="2172">
                  <c:v>7.5912528038024902</c:v>
                </c:pt>
                <c:pt idx="2173">
                  <c:v>7.5698904991149902</c:v>
                </c:pt>
                <c:pt idx="2174">
                  <c:v>7.5927786827087402</c:v>
                </c:pt>
                <c:pt idx="2175">
                  <c:v>7.5500540733337385</c:v>
                </c:pt>
                <c:pt idx="2176">
                  <c:v>7.552342891693117</c:v>
                </c:pt>
                <c:pt idx="2177">
                  <c:v>7.562261104583742</c:v>
                </c:pt>
                <c:pt idx="2178">
                  <c:v>7.5805716514587385</c:v>
                </c:pt>
                <c:pt idx="2179">
                  <c:v>7.5347952842712402</c:v>
                </c:pt>
                <c:pt idx="2180">
                  <c:v>7.5508170127868652</c:v>
                </c:pt>
                <c:pt idx="2181">
                  <c:v>7.5775198936462385</c:v>
                </c:pt>
                <c:pt idx="2182">
                  <c:v>7.544713497161867</c:v>
                </c:pt>
                <c:pt idx="2183">
                  <c:v>7.5508170127868652</c:v>
                </c:pt>
                <c:pt idx="2184">
                  <c:v>7.5866751670837402</c:v>
                </c:pt>
                <c:pt idx="2185">
                  <c:v>7.581334590911867</c:v>
                </c:pt>
                <c:pt idx="2186">
                  <c:v>7.5981192588806135</c:v>
                </c:pt>
                <c:pt idx="2187">
                  <c:v>7.574468135833742</c:v>
                </c:pt>
                <c:pt idx="2188">
                  <c:v>7.6019339561462376</c:v>
                </c:pt>
                <c:pt idx="2189">
                  <c:v>7.6126151084899876</c:v>
                </c:pt>
                <c:pt idx="2190">
                  <c:v>7.5820975303649885</c:v>
                </c:pt>
                <c:pt idx="2191">
                  <c:v>7.581334590911867</c:v>
                </c:pt>
                <c:pt idx="2192">
                  <c:v>7.593541622161867</c:v>
                </c:pt>
                <c:pt idx="2193">
                  <c:v>7.6133780479431152</c:v>
                </c:pt>
                <c:pt idx="2194">
                  <c:v>7.559972286224367</c:v>
                </c:pt>
                <c:pt idx="2195">
                  <c:v>7.5820975303649885</c:v>
                </c:pt>
                <c:pt idx="2196">
                  <c:v>7.5805716514587385</c:v>
                </c:pt>
                <c:pt idx="2197">
                  <c:v>7.5897269248962402</c:v>
                </c:pt>
                <c:pt idx="2198">
                  <c:v>7.6019339561462376</c:v>
                </c:pt>
                <c:pt idx="2199">
                  <c:v>7.5981192588806135</c:v>
                </c:pt>
                <c:pt idx="2200">
                  <c:v>7.5912528038024902</c:v>
                </c:pt>
                <c:pt idx="2201">
                  <c:v>7.6034598350524885</c:v>
                </c:pt>
                <c:pt idx="2202">
                  <c:v>7.5904898643493652</c:v>
                </c:pt>
                <c:pt idx="2203">
                  <c:v>7.6202445030212385</c:v>
                </c:pt>
                <c:pt idx="2204">
                  <c:v>7.602696895599367</c:v>
                </c:pt>
                <c:pt idx="2205">
                  <c:v>7.570653438568117</c:v>
                </c:pt>
                <c:pt idx="2206">
                  <c:v>7.6034598350524885</c:v>
                </c:pt>
                <c:pt idx="2207">
                  <c:v>7.572179317474367</c:v>
                </c:pt>
                <c:pt idx="2208">
                  <c:v>7.5828604698181152</c:v>
                </c:pt>
                <c:pt idx="2209">
                  <c:v>7.574468135833742</c:v>
                </c:pt>
                <c:pt idx="2210">
                  <c:v>7.562261104583742</c:v>
                </c:pt>
                <c:pt idx="2211">
                  <c:v>7.573705196380617</c:v>
                </c:pt>
                <c:pt idx="2212">
                  <c:v>7.5500540733337385</c:v>
                </c:pt>
                <c:pt idx="2213">
                  <c:v>7.5698904991149902</c:v>
                </c:pt>
                <c:pt idx="2214">
                  <c:v>7.5653128623962376</c:v>
                </c:pt>
                <c:pt idx="2215">
                  <c:v>7.5431876182556135</c:v>
                </c:pt>
                <c:pt idx="2216">
                  <c:v>7.5363211631774902</c:v>
                </c:pt>
                <c:pt idx="2217">
                  <c:v>7.5790457725524902</c:v>
                </c:pt>
                <c:pt idx="2218">
                  <c:v>7.5805716514587385</c:v>
                </c:pt>
                <c:pt idx="2219">
                  <c:v>7.5714163780212385</c:v>
                </c:pt>
                <c:pt idx="2220">
                  <c:v>7.5607352256774876</c:v>
                </c:pt>
                <c:pt idx="2221">
                  <c:v>7.547765254974367</c:v>
                </c:pt>
                <c:pt idx="2222">
                  <c:v>7.5691275596618652</c:v>
                </c:pt>
                <c:pt idx="2223">
                  <c:v>7.553868770599367</c:v>
                </c:pt>
                <c:pt idx="2224">
                  <c:v>7.572179317474367</c:v>
                </c:pt>
                <c:pt idx="2225">
                  <c:v>7.5584464073181152</c:v>
                </c:pt>
                <c:pt idx="2226">
                  <c:v>7.5187735557556152</c:v>
                </c:pt>
                <c:pt idx="2227">
                  <c:v>7.5393729209899902</c:v>
                </c:pt>
                <c:pt idx="2228">
                  <c:v>7.5439505577087376</c:v>
                </c:pt>
                <c:pt idx="2229">
                  <c:v>7.5393729209899902</c:v>
                </c:pt>
                <c:pt idx="2230">
                  <c:v>7.5302176475524885</c:v>
                </c:pt>
                <c:pt idx="2231">
                  <c:v>7.5584464073181152</c:v>
                </c:pt>
                <c:pt idx="2232">
                  <c:v>7.5103812217712385</c:v>
                </c:pt>
                <c:pt idx="2233">
                  <c:v>7.5271658897399876</c:v>
                </c:pt>
                <c:pt idx="2234">
                  <c:v>7.5195364952087402</c:v>
                </c:pt>
                <c:pt idx="2235">
                  <c:v>7.5019888877868652</c:v>
                </c:pt>
                <c:pt idx="2236">
                  <c:v>7.511144161224367</c:v>
                </c:pt>
                <c:pt idx="2237">
                  <c:v>7.5012259483337402</c:v>
                </c:pt>
                <c:pt idx="2238">
                  <c:v>7.4882559776306152</c:v>
                </c:pt>
                <c:pt idx="2239">
                  <c:v>7.5195364952087402</c:v>
                </c:pt>
                <c:pt idx="2240">
                  <c:v>7.4829154014587385</c:v>
                </c:pt>
                <c:pt idx="2241">
                  <c:v>7.5134329795837385</c:v>
                </c:pt>
                <c:pt idx="2242">
                  <c:v>7.5218253135681152</c:v>
                </c:pt>
                <c:pt idx="2243">
                  <c:v>7.5103812217712385</c:v>
                </c:pt>
                <c:pt idx="2244">
                  <c:v>7.5286917686462385</c:v>
                </c:pt>
                <c:pt idx="2245">
                  <c:v>7.5347952842712402</c:v>
                </c:pt>
                <c:pt idx="2246">
                  <c:v>7.532506465911867</c:v>
                </c:pt>
                <c:pt idx="2247">
                  <c:v>7.5248770713806135</c:v>
                </c:pt>
                <c:pt idx="2248">
                  <c:v>7.5363211631774902</c:v>
                </c:pt>
                <c:pt idx="2249">
                  <c:v>7.4981741905212402</c:v>
                </c:pt>
                <c:pt idx="2250">
                  <c:v>7.5134329795837385</c:v>
                </c:pt>
                <c:pt idx="2251">
                  <c:v>7.5012259483337402</c:v>
                </c:pt>
                <c:pt idx="2252">
                  <c:v>7.5408987998962402</c:v>
                </c:pt>
                <c:pt idx="2253">
                  <c:v>7.5088553428649885</c:v>
                </c:pt>
                <c:pt idx="2254">
                  <c:v>7.5347952842712402</c:v>
                </c:pt>
                <c:pt idx="2255">
                  <c:v>7.5531058311462376</c:v>
                </c:pt>
                <c:pt idx="2256">
                  <c:v>7.5416617393493688</c:v>
                </c:pt>
                <c:pt idx="2257">
                  <c:v>7.5195364952087402</c:v>
                </c:pt>
                <c:pt idx="2258">
                  <c:v>7.5256400108337402</c:v>
                </c:pt>
                <c:pt idx="2259">
                  <c:v>7.5401358604431135</c:v>
                </c:pt>
                <c:pt idx="2260">
                  <c:v>7.500463008880617</c:v>
                </c:pt>
                <c:pt idx="2261">
                  <c:v>7.496648311614992</c:v>
                </c:pt>
                <c:pt idx="2262">
                  <c:v>7.5119071006774885</c:v>
                </c:pt>
                <c:pt idx="2263">
                  <c:v>7.5508170127868652</c:v>
                </c:pt>
                <c:pt idx="2264">
                  <c:v>7.4676566123962385</c:v>
                </c:pt>
                <c:pt idx="2265">
                  <c:v>7.5080924034118688</c:v>
                </c:pt>
                <c:pt idx="2266">
                  <c:v>7.5279288291931135</c:v>
                </c:pt>
                <c:pt idx="2267">
                  <c:v>7.5088553428649885</c:v>
                </c:pt>
                <c:pt idx="2268">
                  <c:v>7.4752860069274885</c:v>
                </c:pt>
                <c:pt idx="2269">
                  <c:v>7.5241141319274858</c:v>
                </c:pt>
                <c:pt idx="2270">
                  <c:v>7.5164847373962376</c:v>
                </c:pt>
                <c:pt idx="2271">
                  <c:v>7.4852042198181152</c:v>
                </c:pt>
                <c:pt idx="2272">
                  <c:v>7.4974112510681135</c:v>
                </c:pt>
                <c:pt idx="2273">
                  <c:v>7.4958853721618652</c:v>
                </c:pt>
                <c:pt idx="2274">
                  <c:v>7.511144161224367</c:v>
                </c:pt>
                <c:pt idx="2275">
                  <c:v>7.5065665245056152</c:v>
                </c:pt>
                <c:pt idx="2276">
                  <c:v>7.4813895225524902</c:v>
                </c:pt>
                <c:pt idx="2277">
                  <c:v>7.4882559776306152</c:v>
                </c:pt>
                <c:pt idx="2278">
                  <c:v>7.4913077354431188</c:v>
                </c:pt>
                <c:pt idx="2279">
                  <c:v>7.451634883880617</c:v>
                </c:pt>
                <c:pt idx="2280">
                  <c:v>7.4722342491149885</c:v>
                </c:pt>
                <c:pt idx="2281">
                  <c:v>7.4684195518493652</c:v>
                </c:pt>
                <c:pt idx="2282">
                  <c:v>7.4684195518493652</c:v>
                </c:pt>
                <c:pt idx="2283">
                  <c:v>7.4775748252868652</c:v>
                </c:pt>
                <c:pt idx="2284">
                  <c:v>7.4455313682556135</c:v>
                </c:pt>
                <c:pt idx="2285">
                  <c:v>7.473760128021242</c:v>
                </c:pt>
                <c:pt idx="2286">
                  <c:v>7.4852042198181152</c:v>
                </c:pt>
                <c:pt idx="2287">
                  <c:v>7.5058035850524902</c:v>
                </c:pt>
                <c:pt idx="2288">
                  <c:v>7.4630789756774885</c:v>
                </c:pt>
                <c:pt idx="2289">
                  <c:v>7.4951224327087402</c:v>
                </c:pt>
                <c:pt idx="2290">
                  <c:v>7.4470572471618652</c:v>
                </c:pt>
                <c:pt idx="2291">
                  <c:v>7.440953731536867</c:v>
                </c:pt>
                <c:pt idx="2292">
                  <c:v>7.453160762786867</c:v>
                </c:pt>
                <c:pt idx="2293">
                  <c:v>7.4714713096618688</c:v>
                </c:pt>
                <c:pt idx="2294">
                  <c:v>7.4485831260681152</c:v>
                </c:pt>
                <c:pt idx="2295">
                  <c:v>7.4714713096618688</c:v>
                </c:pt>
                <c:pt idx="2296">
                  <c:v>7.459264278411867</c:v>
                </c:pt>
                <c:pt idx="2297">
                  <c:v>7.4539237022399902</c:v>
                </c:pt>
                <c:pt idx="2298">
                  <c:v>7.435613155364992</c:v>
                </c:pt>
                <c:pt idx="2299">
                  <c:v>7.410436153411867</c:v>
                </c:pt>
                <c:pt idx="2300">
                  <c:v>7.4722342491149885</c:v>
                </c:pt>
                <c:pt idx="2301">
                  <c:v>7.4317984580993688</c:v>
                </c:pt>
                <c:pt idx="2302">
                  <c:v>7.4371390342712402</c:v>
                </c:pt>
                <c:pt idx="2303">
                  <c:v>7.4676566123962385</c:v>
                </c:pt>
                <c:pt idx="2304">
                  <c:v>7.434850215911867</c:v>
                </c:pt>
                <c:pt idx="2305">
                  <c:v>7.435613155364992</c:v>
                </c:pt>
                <c:pt idx="2306">
                  <c:v>7.4180655479431152</c:v>
                </c:pt>
                <c:pt idx="2307">
                  <c:v>7.4279837608337385</c:v>
                </c:pt>
                <c:pt idx="2308">
                  <c:v>7.4295096397399885</c:v>
                </c:pt>
                <c:pt idx="2309">
                  <c:v>7.442479610443117</c:v>
                </c:pt>
                <c:pt idx="2310">
                  <c:v>7.4218802452087385</c:v>
                </c:pt>
                <c:pt idx="2311">
                  <c:v>7.4226431846618706</c:v>
                </c:pt>
                <c:pt idx="2312">
                  <c:v>7.4371390342712402</c:v>
                </c:pt>
                <c:pt idx="2313">
                  <c:v>7.411962032318117</c:v>
                </c:pt>
                <c:pt idx="2314">
                  <c:v>7.4585013389587385</c:v>
                </c:pt>
                <c:pt idx="2315">
                  <c:v>7.4462943077087402</c:v>
                </c:pt>
                <c:pt idx="2316">
                  <c:v>7.4485831260681152</c:v>
                </c:pt>
                <c:pt idx="2317">
                  <c:v>7.4249320030212385</c:v>
                </c:pt>
                <c:pt idx="2318">
                  <c:v>7.4646048545837385</c:v>
                </c:pt>
                <c:pt idx="2319">
                  <c:v>7.4211173057556152</c:v>
                </c:pt>
                <c:pt idx="2320">
                  <c:v>7.428746700286867</c:v>
                </c:pt>
                <c:pt idx="2321">
                  <c:v>7.4188284873962402</c:v>
                </c:pt>
                <c:pt idx="2322">
                  <c:v>7.4485831260681152</c:v>
                </c:pt>
                <c:pt idx="2323">
                  <c:v>7.4386649131774902</c:v>
                </c:pt>
                <c:pt idx="2324">
                  <c:v>7.419591426849367</c:v>
                </c:pt>
                <c:pt idx="2325">
                  <c:v>7.4028067588806152</c:v>
                </c:pt>
                <c:pt idx="2326">
                  <c:v>7.437901973724367</c:v>
                </c:pt>
                <c:pt idx="2327">
                  <c:v>7.4081473350524902</c:v>
                </c:pt>
                <c:pt idx="2328">
                  <c:v>7.440953731536867</c:v>
                </c:pt>
                <c:pt idx="2329">
                  <c:v>7.4180655479431152</c:v>
                </c:pt>
                <c:pt idx="2330">
                  <c:v>7.4699454307556152</c:v>
                </c:pt>
                <c:pt idx="2331">
                  <c:v>7.434850215911867</c:v>
                </c:pt>
                <c:pt idx="2332">
                  <c:v>7.4501090049743688</c:v>
                </c:pt>
                <c:pt idx="2333">
                  <c:v>7.440190792083742</c:v>
                </c:pt>
                <c:pt idx="2334">
                  <c:v>7.4279837608337385</c:v>
                </c:pt>
                <c:pt idx="2335">
                  <c:v>7.4897818565368652</c:v>
                </c:pt>
                <c:pt idx="2336">
                  <c:v>7.4691824913024902</c:v>
                </c:pt>
                <c:pt idx="2337">
                  <c:v>7.4386649131774902</c:v>
                </c:pt>
                <c:pt idx="2338">
                  <c:v>7.4569754600524885</c:v>
                </c:pt>
                <c:pt idx="2339">
                  <c:v>7.4539237022399902</c:v>
                </c:pt>
                <c:pt idx="2340">
                  <c:v>7.4455313682556135</c:v>
                </c:pt>
                <c:pt idx="2341">
                  <c:v>7.4386649131774902</c:v>
                </c:pt>
                <c:pt idx="2342">
                  <c:v>7.4127249717712385</c:v>
                </c:pt>
                <c:pt idx="2343">
                  <c:v>7.4699454307556152</c:v>
                </c:pt>
                <c:pt idx="2344">
                  <c:v>7.451634883880617</c:v>
                </c:pt>
                <c:pt idx="2345">
                  <c:v>7.4783377647399902</c:v>
                </c:pt>
                <c:pt idx="2346">
                  <c:v>7.4363760948181188</c:v>
                </c:pt>
                <c:pt idx="2347">
                  <c:v>7.4882559776306152</c:v>
                </c:pt>
                <c:pt idx="2348">
                  <c:v>7.456212520599367</c:v>
                </c:pt>
                <c:pt idx="2349">
                  <c:v>7.5035147666931135</c:v>
                </c:pt>
                <c:pt idx="2350">
                  <c:v>7.5012259483337402</c:v>
                </c:pt>
                <c:pt idx="2351">
                  <c:v>7.4653677940368688</c:v>
                </c:pt>
                <c:pt idx="2352">
                  <c:v>7.4653677940368688</c:v>
                </c:pt>
                <c:pt idx="2353">
                  <c:v>7.5012259483337402</c:v>
                </c:pt>
                <c:pt idx="2354">
                  <c:v>7.430272579193117</c:v>
                </c:pt>
                <c:pt idx="2355">
                  <c:v>7.4226431846618706</c:v>
                </c:pt>
                <c:pt idx="2356">
                  <c:v>7.4462943077087402</c:v>
                </c:pt>
                <c:pt idx="2357">
                  <c:v>7.4623160362243652</c:v>
                </c:pt>
                <c:pt idx="2358">
                  <c:v>7.4272208213806152</c:v>
                </c:pt>
                <c:pt idx="2359">
                  <c:v>7.4066214561462402</c:v>
                </c:pt>
                <c:pt idx="2360">
                  <c:v>7.4462943077087402</c:v>
                </c:pt>
                <c:pt idx="2361">
                  <c:v>7.4081473350524902</c:v>
                </c:pt>
                <c:pt idx="2362">
                  <c:v>7.442479610443117</c:v>
                </c:pt>
                <c:pt idx="2363">
                  <c:v>7.419591426849367</c:v>
                </c:pt>
                <c:pt idx="2364">
                  <c:v>7.449346065521242</c:v>
                </c:pt>
                <c:pt idx="2365">
                  <c:v>7.444005489349367</c:v>
                </c:pt>
                <c:pt idx="2366">
                  <c:v>7.3806815147399885</c:v>
                </c:pt>
                <c:pt idx="2367">
                  <c:v>7.4165396690368652</c:v>
                </c:pt>
                <c:pt idx="2368">
                  <c:v>7.4043326377868652</c:v>
                </c:pt>
                <c:pt idx="2369">
                  <c:v>7.439427852630617</c:v>
                </c:pt>
                <c:pt idx="2370">
                  <c:v>7.3936514854431188</c:v>
                </c:pt>
                <c:pt idx="2371">
                  <c:v>7.3867850303649885</c:v>
                </c:pt>
                <c:pt idx="2372">
                  <c:v>7.419591426849367</c:v>
                </c:pt>
                <c:pt idx="2373">
                  <c:v>7.403569698333742</c:v>
                </c:pt>
                <c:pt idx="2374">
                  <c:v>7.3844962120056135</c:v>
                </c:pt>
                <c:pt idx="2375">
                  <c:v>7.3959403038024885</c:v>
                </c:pt>
                <c:pt idx="2376">
                  <c:v>7.3837332725524885</c:v>
                </c:pt>
                <c:pt idx="2377">
                  <c:v>7.3905997276306152</c:v>
                </c:pt>
                <c:pt idx="2378">
                  <c:v>7.389073848724367</c:v>
                </c:pt>
                <c:pt idx="2379">
                  <c:v>7.419591426849367</c:v>
                </c:pt>
                <c:pt idx="2380">
                  <c:v>7.4264578819274885</c:v>
                </c:pt>
                <c:pt idx="2381">
                  <c:v>7.4058585166931152</c:v>
                </c:pt>
                <c:pt idx="2382">
                  <c:v>7.3898367881774885</c:v>
                </c:pt>
                <c:pt idx="2383">
                  <c:v>7.3951773643493652</c:v>
                </c:pt>
                <c:pt idx="2384">
                  <c:v>7.4127249717712385</c:v>
                </c:pt>
                <c:pt idx="2385">
                  <c:v>7.3913626670837402</c:v>
                </c:pt>
                <c:pt idx="2386">
                  <c:v>7.4081473350524902</c:v>
                </c:pt>
                <c:pt idx="2387">
                  <c:v>7.3928885459899876</c:v>
                </c:pt>
                <c:pt idx="2388">
                  <c:v>7.3951773643493652</c:v>
                </c:pt>
                <c:pt idx="2389">
                  <c:v>7.3928885459899876</c:v>
                </c:pt>
                <c:pt idx="2390">
                  <c:v>7.4211173057556152</c:v>
                </c:pt>
                <c:pt idx="2391">
                  <c:v>7.3875479698181135</c:v>
                </c:pt>
                <c:pt idx="2392">
                  <c:v>7.3974661827087402</c:v>
                </c:pt>
                <c:pt idx="2393">
                  <c:v>7.4020438194274885</c:v>
                </c:pt>
                <c:pt idx="2394">
                  <c:v>7.401280879974367</c:v>
                </c:pt>
                <c:pt idx="2395">
                  <c:v>7.3753409385681152</c:v>
                </c:pt>
                <c:pt idx="2396">
                  <c:v>7.411962032318117</c:v>
                </c:pt>
                <c:pt idx="2397">
                  <c:v>7.3593192100524885</c:v>
                </c:pt>
                <c:pt idx="2398">
                  <c:v>7.3669486045837402</c:v>
                </c:pt>
                <c:pt idx="2399">
                  <c:v>7.3684744834899885</c:v>
                </c:pt>
                <c:pt idx="2400">
                  <c:v>7.4028067588806152</c:v>
                </c:pt>
                <c:pt idx="2401">
                  <c:v>7.3913626670837402</c:v>
                </c:pt>
                <c:pt idx="2402">
                  <c:v>7.372289180755617</c:v>
                </c:pt>
                <c:pt idx="2403">
                  <c:v>7.410436153411867</c:v>
                </c:pt>
                <c:pt idx="2404">
                  <c:v>7.3989920616149885</c:v>
                </c:pt>
                <c:pt idx="2405">
                  <c:v>7.419591426849367</c:v>
                </c:pt>
                <c:pt idx="2406">
                  <c:v>7.3898367881774885</c:v>
                </c:pt>
                <c:pt idx="2407">
                  <c:v>7.3661856651306135</c:v>
                </c:pt>
                <c:pt idx="2408">
                  <c:v>7.3684744834899885</c:v>
                </c:pt>
                <c:pt idx="2409">
                  <c:v>7.3730521202087402</c:v>
                </c:pt>
                <c:pt idx="2410">
                  <c:v>7.3844962120056135</c:v>
                </c:pt>
                <c:pt idx="2411">
                  <c:v>7.4089102745056135</c:v>
                </c:pt>
                <c:pt idx="2412">
                  <c:v>7.3753409385681152</c:v>
                </c:pt>
                <c:pt idx="2413">
                  <c:v>7.3600821495056135</c:v>
                </c:pt>
                <c:pt idx="2414">
                  <c:v>7.381444454193117</c:v>
                </c:pt>
                <c:pt idx="2415">
                  <c:v>7.3600821495056135</c:v>
                </c:pt>
                <c:pt idx="2416">
                  <c:v>7.3837332725524885</c:v>
                </c:pt>
                <c:pt idx="2417">
                  <c:v>7.403569698333742</c:v>
                </c:pt>
                <c:pt idx="2418">
                  <c:v>7.3745779991149885</c:v>
                </c:pt>
                <c:pt idx="2419">
                  <c:v>7.3776297569274885</c:v>
                </c:pt>
                <c:pt idx="2420">
                  <c:v>7.3623709678649876</c:v>
                </c:pt>
                <c:pt idx="2421">
                  <c:v>7.3638968467712376</c:v>
                </c:pt>
                <c:pt idx="2422">
                  <c:v>7.4050955772399876</c:v>
                </c:pt>
                <c:pt idx="2423">
                  <c:v>7.3738150596618652</c:v>
                </c:pt>
                <c:pt idx="2424">
                  <c:v>7.409673213958742</c:v>
                </c:pt>
                <c:pt idx="2425">
                  <c:v>7.3852591514587402</c:v>
                </c:pt>
                <c:pt idx="2426">
                  <c:v>7.3860220909118688</c:v>
                </c:pt>
                <c:pt idx="2427">
                  <c:v>7.3799185752868652</c:v>
                </c:pt>
                <c:pt idx="2428">
                  <c:v>7.3822073936462402</c:v>
                </c:pt>
                <c:pt idx="2429">
                  <c:v>7.3753409385681152</c:v>
                </c:pt>
                <c:pt idx="2430">
                  <c:v>7.401280879974367</c:v>
                </c:pt>
                <c:pt idx="2431">
                  <c:v>7.3776297569274885</c:v>
                </c:pt>
                <c:pt idx="2432">
                  <c:v>7.411962032318117</c:v>
                </c:pt>
                <c:pt idx="2433">
                  <c:v>7.3989920616149885</c:v>
                </c:pt>
                <c:pt idx="2434">
                  <c:v>7.4188284873962402</c:v>
                </c:pt>
                <c:pt idx="2435">
                  <c:v>7.4028067588806152</c:v>
                </c:pt>
                <c:pt idx="2436">
                  <c:v>7.3921256065368635</c:v>
                </c:pt>
                <c:pt idx="2437">
                  <c:v>7.4127249717712385</c:v>
                </c:pt>
                <c:pt idx="2438">
                  <c:v>7.3539786338806152</c:v>
                </c:pt>
                <c:pt idx="2439">
                  <c:v>7.3791556358337402</c:v>
                </c:pt>
                <c:pt idx="2440">
                  <c:v>7.3700003623962385</c:v>
                </c:pt>
                <c:pt idx="2441">
                  <c:v>7.3608450889587385</c:v>
                </c:pt>
                <c:pt idx="2442">
                  <c:v>7.411199092864992</c:v>
                </c:pt>
                <c:pt idx="2443">
                  <c:v>7.3944144248962376</c:v>
                </c:pt>
                <c:pt idx="2444">
                  <c:v>7.3799185752868652</c:v>
                </c:pt>
                <c:pt idx="2445">
                  <c:v>7.3829703330993652</c:v>
                </c:pt>
                <c:pt idx="2446">
                  <c:v>7.3997550010681152</c:v>
                </c:pt>
                <c:pt idx="2447">
                  <c:v>7.4043326377868652</c:v>
                </c:pt>
                <c:pt idx="2448">
                  <c:v>7.3509268760681117</c:v>
                </c:pt>
                <c:pt idx="2449">
                  <c:v>7.3677115440368635</c:v>
                </c:pt>
                <c:pt idx="2450">
                  <c:v>7.349400997161867</c:v>
                </c:pt>
                <c:pt idx="2451">
                  <c:v>7.3562674522399902</c:v>
                </c:pt>
                <c:pt idx="2452">
                  <c:v>7.3806815147399885</c:v>
                </c:pt>
                <c:pt idx="2453">
                  <c:v>7.3989920616149885</c:v>
                </c:pt>
                <c:pt idx="2454">
                  <c:v>7.3387198448181152</c:v>
                </c:pt>
                <c:pt idx="2455">
                  <c:v>7.3959403038024885</c:v>
                </c:pt>
                <c:pt idx="2456">
                  <c:v>7.3829703330993652</c:v>
                </c:pt>
                <c:pt idx="2457">
                  <c:v>7.3623709678649876</c:v>
                </c:pt>
                <c:pt idx="2458">
                  <c:v>7.3806815147399885</c:v>
                </c:pt>
                <c:pt idx="2459">
                  <c:v>7.3684744834899885</c:v>
                </c:pt>
                <c:pt idx="2460">
                  <c:v>7.3654227256774885</c:v>
                </c:pt>
                <c:pt idx="2461">
                  <c:v>7.3997550010681152</c:v>
                </c:pt>
                <c:pt idx="2462">
                  <c:v>7.3715262413024885</c:v>
                </c:pt>
                <c:pt idx="2463">
                  <c:v>7.4005179405212385</c:v>
                </c:pt>
                <c:pt idx="2464">
                  <c:v>7.3700003623962385</c:v>
                </c:pt>
                <c:pt idx="2465">
                  <c:v>7.3471121788024876</c:v>
                </c:pt>
                <c:pt idx="2466">
                  <c:v>7.3944144248962376</c:v>
                </c:pt>
                <c:pt idx="2467">
                  <c:v>7.3799185752868652</c:v>
                </c:pt>
                <c:pt idx="2468">
                  <c:v>7.3608450889587385</c:v>
                </c:pt>
                <c:pt idx="2469">
                  <c:v>7.4127249717712385</c:v>
                </c:pt>
                <c:pt idx="2470">
                  <c:v>7.3661856651306135</c:v>
                </c:pt>
                <c:pt idx="2471">
                  <c:v>7.4005179405212385</c:v>
                </c:pt>
                <c:pt idx="2472">
                  <c:v>7.3867850303649885</c:v>
                </c:pt>
                <c:pt idx="2473">
                  <c:v>7.381444454193117</c:v>
                </c:pt>
                <c:pt idx="2474">
                  <c:v>7.376866817474367</c:v>
                </c:pt>
                <c:pt idx="2475">
                  <c:v>7.3654227256774885</c:v>
                </c:pt>
                <c:pt idx="2476">
                  <c:v>7.3501639366149885</c:v>
                </c:pt>
                <c:pt idx="2477">
                  <c:v>7.3661856651306135</c:v>
                </c:pt>
                <c:pt idx="2478">
                  <c:v>7.3562674522399902</c:v>
                </c:pt>
                <c:pt idx="2479">
                  <c:v>7.378392696380617</c:v>
                </c:pt>
                <c:pt idx="2480">
                  <c:v>7.3516898155212402</c:v>
                </c:pt>
                <c:pt idx="2481">
                  <c:v>7.3951773643493652</c:v>
                </c:pt>
                <c:pt idx="2482">
                  <c:v>7.3501639366149885</c:v>
                </c:pt>
                <c:pt idx="2483">
                  <c:v>7.3341422080993652</c:v>
                </c:pt>
                <c:pt idx="2484">
                  <c:v>7.389073848724367</c:v>
                </c:pt>
                <c:pt idx="2485">
                  <c:v>7.3387198448181152</c:v>
                </c:pt>
                <c:pt idx="2486">
                  <c:v>7.3600821495056135</c:v>
                </c:pt>
                <c:pt idx="2487">
                  <c:v>7.361608028411867</c:v>
                </c:pt>
                <c:pt idx="2488">
                  <c:v>7.3806815147399885</c:v>
                </c:pt>
                <c:pt idx="2489">
                  <c:v>7.3837332725524885</c:v>
                </c:pt>
                <c:pt idx="2490">
                  <c:v>7.3295645713806135</c:v>
                </c:pt>
                <c:pt idx="2491">
                  <c:v>7.3188834190368652</c:v>
                </c:pt>
                <c:pt idx="2492">
                  <c:v>7.3242239952087402</c:v>
                </c:pt>
                <c:pt idx="2493">
                  <c:v>7.3020987510681152</c:v>
                </c:pt>
                <c:pt idx="2494">
                  <c:v>7.3631339073181135</c:v>
                </c:pt>
                <c:pt idx="2495">
                  <c:v>7.3181204795837385</c:v>
                </c:pt>
                <c:pt idx="2496">
                  <c:v>7.3387198448181152</c:v>
                </c:pt>
                <c:pt idx="2497">
                  <c:v>7.3349051475524876</c:v>
                </c:pt>
                <c:pt idx="2498">
                  <c:v>7.328038692474367</c:v>
                </c:pt>
                <c:pt idx="2499">
                  <c:v>7.3341422080993652</c:v>
                </c:pt>
                <c:pt idx="2500">
                  <c:v>7.3410086631774885</c:v>
                </c:pt>
                <c:pt idx="2501">
                  <c:v>7.3425345420837376</c:v>
                </c:pt>
                <c:pt idx="2502">
                  <c:v>7.3303275108337402</c:v>
                </c:pt>
                <c:pt idx="2503">
                  <c:v>7.3333792686462385</c:v>
                </c:pt>
                <c:pt idx="2504">
                  <c:v>7.3555045127868635</c:v>
                </c:pt>
                <c:pt idx="2505">
                  <c:v>7.3402457237243688</c:v>
                </c:pt>
                <c:pt idx="2506">
                  <c:v>7.3143057823181152</c:v>
                </c:pt>
                <c:pt idx="2507">
                  <c:v>7.3295645713806135</c:v>
                </c:pt>
                <c:pt idx="2508">
                  <c:v>7.2952322959899902</c:v>
                </c:pt>
                <c:pt idx="2509">
                  <c:v>7.3593192100524885</c:v>
                </c:pt>
                <c:pt idx="2510">
                  <c:v>7.3364310264587385</c:v>
                </c:pt>
                <c:pt idx="2511">
                  <c:v>7.341771602630617</c:v>
                </c:pt>
                <c:pt idx="2512">
                  <c:v>7.3593192100524885</c:v>
                </c:pt>
                <c:pt idx="2513">
                  <c:v>7.3242239952087402</c:v>
                </c:pt>
                <c:pt idx="2514">
                  <c:v>7.364659786224367</c:v>
                </c:pt>
                <c:pt idx="2515">
                  <c:v>7.3562674522399902</c:v>
                </c:pt>
                <c:pt idx="2516">
                  <c:v>7.376866817474367</c:v>
                </c:pt>
                <c:pt idx="2517">
                  <c:v>7.3539786338806152</c:v>
                </c:pt>
                <c:pt idx="2518">
                  <c:v>7.3188834190368652</c:v>
                </c:pt>
                <c:pt idx="2519">
                  <c:v>7.3303275108337402</c:v>
                </c:pt>
                <c:pt idx="2520">
                  <c:v>7.3097281455993688</c:v>
                </c:pt>
                <c:pt idx="2521">
                  <c:v>7.361608028411867</c:v>
                </c:pt>
                <c:pt idx="2522">
                  <c:v>7.3097281455993688</c:v>
                </c:pt>
                <c:pt idx="2523">
                  <c:v>7.3272757530212385</c:v>
                </c:pt>
                <c:pt idx="2524">
                  <c:v>7.312779903411867</c:v>
                </c:pt>
                <c:pt idx="2525">
                  <c:v>7.2929434776306152</c:v>
                </c:pt>
                <c:pt idx="2526">
                  <c:v>7.3455862998962376</c:v>
                </c:pt>
                <c:pt idx="2527">
                  <c:v>7.3013358116149885</c:v>
                </c:pt>
                <c:pt idx="2528">
                  <c:v>7.3486380577087385</c:v>
                </c:pt>
                <c:pt idx="2529">
                  <c:v>7.3532156944274885</c:v>
                </c:pt>
                <c:pt idx="2530">
                  <c:v>7.3532156944274885</c:v>
                </c:pt>
                <c:pt idx="2531">
                  <c:v>7.3143057823181152</c:v>
                </c:pt>
                <c:pt idx="2532">
                  <c:v>7.3135428428649885</c:v>
                </c:pt>
                <c:pt idx="2533">
                  <c:v>7.289891719818117</c:v>
                </c:pt>
                <c:pt idx="2534">
                  <c:v>7.337193965911867</c:v>
                </c:pt>
                <c:pt idx="2535">
                  <c:v>7.3318533897399902</c:v>
                </c:pt>
                <c:pt idx="2536">
                  <c:v>7.3181204795837385</c:v>
                </c:pt>
                <c:pt idx="2537">
                  <c:v>7.3501639366149885</c:v>
                </c:pt>
                <c:pt idx="2538">
                  <c:v>7.2967581748962402</c:v>
                </c:pt>
                <c:pt idx="2539">
                  <c:v>7.335668087005617</c:v>
                </c:pt>
                <c:pt idx="2540">
                  <c:v>7.3249869346618635</c:v>
                </c:pt>
                <c:pt idx="2541">
                  <c:v>7.335668087005617</c:v>
                </c:pt>
                <c:pt idx="2542">
                  <c:v>7.3448233604431152</c:v>
                </c:pt>
                <c:pt idx="2543">
                  <c:v>7.3326163291931152</c:v>
                </c:pt>
                <c:pt idx="2544">
                  <c:v>7.3020987510681152</c:v>
                </c:pt>
                <c:pt idx="2545">
                  <c:v>7.3272757530212385</c:v>
                </c:pt>
                <c:pt idx="2546">
                  <c:v>7.3196463584899885</c:v>
                </c:pt>
                <c:pt idx="2547">
                  <c:v>7.3516898155212402</c:v>
                </c:pt>
                <c:pt idx="2548">
                  <c:v>7.3120169639587376</c:v>
                </c:pt>
                <c:pt idx="2549">
                  <c:v>7.3043875694274858</c:v>
                </c:pt>
                <c:pt idx="2550">
                  <c:v>7.3211722373962376</c:v>
                </c:pt>
                <c:pt idx="2551">
                  <c:v>7.3211722373962376</c:v>
                </c:pt>
                <c:pt idx="2552">
                  <c:v>7.3249869346618635</c:v>
                </c:pt>
                <c:pt idx="2553">
                  <c:v>7.2998099327087402</c:v>
                </c:pt>
                <c:pt idx="2554">
                  <c:v>7.3196463584899885</c:v>
                </c:pt>
                <c:pt idx="2555">
                  <c:v>7.3234610557556152</c:v>
                </c:pt>
                <c:pt idx="2556">
                  <c:v>7.3234610557556152</c:v>
                </c:pt>
                <c:pt idx="2557">
                  <c:v>7.3059134483337385</c:v>
                </c:pt>
                <c:pt idx="2558">
                  <c:v>7.3219351768493635</c:v>
                </c:pt>
                <c:pt idx="2559">
                  <c:v>7.2906546592712385</c:v>
                </c:pt>
                <c:pt idx="2560">
                  <c:v>7.2784476280212402</c:v>
                </c:pt>
                <c:pt idx="2561">
                  <c:v>7.2631888389587376</c:v>
                </c:pt>
                <c:pt idx="2562">
                  <c:v>7.289128780364992</c:v>
                </c:pt>
                <c:pt idx="2563">
                  <c:v>7.3196463584899885</c:v>
                </c:pt>
                <c:pt idx="2564">
                  <c:v>7.3234610557556152</c:v>
                </c:pt>
                <c:pt idx="2565">
                  <c:v>7.3196463584899885</c:v>
                </c:pt>
                <c:pt idx="2566">
                  <c:v>7.312779903411867</c:v>
                </c:pt>
                <c:pt idx="2567">
                  <c:v>7.3043875694274858</c:v>
                </c:pt>
                <c:pt idx="2568">
                  <c:v>7.3051505088806135</c:v>
                </c:pt>
                <c:pt idx="2569">
                  <c:v>7.2929434776306152</c:v>
                </c:pt>
                <c:pt idx="2570">
                  <c:v>7.328038692474367</c:v>
                </c:pt>
                <c:pt idx="2571">
                  <c:v>7.2807364463806152</c:v>
                </c:pt>
                <c:pt idx="2572">
                  <c:v>7.2822623252868688</c:v>
                </c:pt>
                <c:pt idx="2573">
                  <c:v>7.3005728721618652</c:v>
                </c:pt>
                <c:pt idx="2574">
                  <c:v>7.271581172943117</c:v>
                </c:pt>
                <c:pt idx="2575">
                  <c:v>7.273107051849367</c:v>
                </c:pt>
                <c:pt idx="2576">
                  <c:v>7.2952322959899902</c:v>
                </c:pt>
                <c:pt idx="2577">
                  <c:v>7.2708182334899885</c:v>
                </c:pt>
                <c:pt idx="2578">
                  <c:v>7.2494559288024885</c:v>
                </c:pt>
                <c:pt idx="2579">
                  <c:v>7.2845511436462385</c:v>
                </c:pt>
                <c:pt idx="2580">
                  <c:v>7.2982840538024885</c:v>
                </c:pt>
                <c:pt idx="2581">
                  <c:v>7.3204092979431152</c:v>
                </c:pt>
                <c:pt idx="2582">
                  <c:v>7.251744747161867</c:v>
                </c:pt>
                <c:pt idx="2583">
                  <c:v>7.3028616905212402</c:v>
                </c:pt>
                <c:pt idx="2584">
                  <c:v>7.2921805381774858</c:v>
                </c:pt>
                <c:pt idx="2585">
                  <c:v>7.231908321380617</c:v>
                </c:pt>
                <c:pt idx="2586">
                  <c:v>7.2807364463806152</c:v>
                </c:pt>
                <c:pt idx="2587">
                  <c:v>7.254796504974367</c:v>
                </c:pt>
                <c:pt idx="2588">
                  <c:v>7.2448782920837402</c:v>
                </c:pt>
                <c:pt idx="2589">
                  <c:v>7.2601370811462385</c:v>
                </c:pt>
                <c:pt idx="2590">
                  <c:v>7.2753958702087385</c:v>
                </c:pt>
                <c:pt idx="2591">
                  <c:v>7.273869991302492</c:v>
                </c:pt>
                <c:pt idx="2592">
                  <c:v>7.2624258995056135</c:v>
                </c:pt>
                <c:pt idx="2593">
                  <c:v>7.2799735069274885</c:v>
                </c:pt>
                <c:pt idx="2594">
                  <c:v>7.3028616905212402</c:v>
                </c:pt>
                <c:pt idx="2595">
                  <c:v>7.288365840911867</c:v>
                </c:pt>
                <c:pt idx="2596">
                  <c:v>7.2578482627868652</c:v>
                </c:pt>
                <c:pt idx="2597">
                  <c:v>7.2860770225524902</c:v>
                </c:pt>
                <c:pt idx="2598">
                  <c:v>7.3043875694274858</c:v>
                </c:pt>
                <c:pt idx="2599">
                  <c:v>7.2929434776306152</c:v>
                </c:pt>
                <c:pt idx="2600">
                  <c:v>7.2814993858337438</c:v>
                </c:pt>
                <c:pt idx="2601">
                  <c:v>7.285314083099367</c:v>
                </c:pt>
                <c:pt idx="2602">
                  <c:v>7.2876029014587402</c:v>
                </c:pt>
                <c:pt idx="2603">
                  <c:v>7.2448782920837402</c:v>
                </c:pt>
                <c:pt idx="2604">
                  <c:v>7.2769217491149902</c:v>
                </c:pt>
                <c:pt idx="2605">
                  <c:v>7.289891719818117</c:v>
                </c:pt>
                <c:pt idx="2606">
                  <c:v>7.2784476280212402</c:v>
                </c:pt>
                <c:pt idx="2607">
                  <c:v>7.2403006553649902</c:v>
                </c:pt>
                <c:pt idx="2608">
                  <c:v>7.2631888389587376</c:v>
                </c:pt>
                <c:pt idx="2609">
                  <c:v>7.2509818077087376</c:v>
                </c:pt>
                <c:pt idx="2610">
                  <c:v>7.3005728721618652</c:v>
                </c:pt>
                <c:pt idx="2611">
                  <c:v>7.2998099327087402</c:v>
                </c:pt>
                <c:pt idx="2612">
                  <c:v>7.2860770225524902</c:v>
                </c:pt>
                <c:pt idx="2613">
                  <c:v>7.2624258995056135</c:v>
                </c:pt>
                <c:pt idx="2614">
                  <c:v>7.2906546592712385</c:v>
                </c:pt>
                <c:pt idx="2615">
                  <c:v>7.2952322959899902</c:v>
                </c:pt>
                <c:pt idx="2616">
                  <c:v>7.2944693565368652</c:v>
                </c:pt>
                <c:pt idx="2617">
                  <c:v>7.2868399620056152</c:v>
                </c:pt>
                <c:pt idx="2618">
                  <c:v>7.271581172943117</c:v>
                </c:pt>
                <c:pt idx="2619">
                  <c:v>7.2799735069274885</c:v>
                </c:pt>
                <c:pt idx="2620">
                  <c:v>7.3082022666931152</c:v>
                </c:pt>
                <c:pt idx="2621">
                  <c:v>7.2967581748962402</c:v>
                </c:pt>
                <c:pt idx="2622">
                  <c:v>7.2746329307556152</c:v>
                </c:pt>
                <c:pt idx="2623">
                  <c:v>7.2967581748962402</c:v>
                </c:pt>
                <c:pt idx="2624">
                  <c:v>7.3272757530212385</c:v>
                </c:pt>
                <c:pt idx="2625">
                  <c:v>7.2967581748962402</c:v>
                </c:pt>
                <c:pt idx="2626">
                  <c:v>7.3082022666931152</c:v>
                </c:pt>
                <c:pt idx="2627">
                  <c:v>7.306676387786867</c:v>
                </c:pt>
                <c:pt idx="2628">
                  <c:v>7.3120169639587376</c:v>
                </c:pt>
                <c:pt idx="2629">
                  <c:v>7.3326163291931152</c:v>
                </c:pt>
                <c:pt idx="2630">
                  <c:v>7.2563223838806188</c:v>
                </c:pt>
                <c:pt idx="2631">
                  <c:v>7.2410635948181188</c:v>
                </c:pt>
                <c:pt idx="2632">
                  <c:v>7.285314083099367</c:v>
                </c:pt>
                <c:pt idx="2633">
                  <c:v>7.269292354583742</c:v>
                </c:pt>
                <c:pt idx="2634">
                  <c:v>7.2609000205993652</c:v>
                </c:pt>
                <c:pt idx="2635">
                  <c:v>7.2814993858337438</c:v>
                </c:pt>
                <c:pt idx="2636">
                  <c:v>7.2860770225524902</c:v>
                </c:pt>
                <c:pt idx="2637">
                  <c:v>7.2380118370056135</c:v>
                </c:pt>
                <c:pt idx="2638">
                  <c:v>7.270055294036867</c:v>
                </c:pt>
                <c:pt idx="2639">
                  <c:v>7.270055294036867</c:v>
                </c:pt>
                <c:pt idx="2640">
                  <c:v>7.2441153526306135</c:v>
                </c:pt>
                <c:pt idx="2641">
                  <c:v>7.2799735069274885</c:v>
                </c:pt>
                <c:pt idx="2642">
                  <c:v>7.2242789268493652</c:v>
                </c:pt>
                <c:pt idx="2643">
                  <c:v>7.2410635948181188</c:v>
                </c:pt>
                <c:pt idx="2644">
                  <c:v>7.2563223838806188</c:v>
                </c:pt>
                <c:pt idx="2645">
                  <c:v>7.2372488975524902</c:v>
                </c:pt>
                <c:pt idx="2646">
                  <c:v>7.2532706260681152</c:v>
                </c:pt>
                <c:pt idx="2647">
                  <c:v>7.2876029014587402</c:v>
                </c:pt>
                <c:pt idx="2648">
                  <c:v>7.2189383506774876</c:v>
                </c:pt>
                <c:pt idx="2649">
                  <c:v>7.2624258995056135</c:v>
                </c:pt>
                <c:pt idx="2650">
                  <c:v>7.2578482627868652</c:v>
                </c:pt>
                <c:pt idx="2651">
                  <c:v>7.2670035362243652</c:v>
                </c:pt>
                <c:pt idx="2652">
                  <c:v>7.2944693565368652</c:v>
                </c:pt>
                <c:pt idx="2653">
                  <c:v>7.3165946006774876</c:v>
                </c:pt>
                <c:pt idx="2654">
                  <c:v>7.2639517784118652</c:v>
                </c:pt>
                <c:pt idx="2655">
                  <c:v>7.2876029014587402</c:v>
                </c:pt>
                <c:pt idx="2656">
                  <c:v>7.2784476280212402</c:v>
                </c:pt>
                <c:pt idx="2657">
                  <c:v>7.231908321380617</c:v>
                </c:pt>
                <c:pt idx="2658">
                  <c:v>7.259374141693117</c:v>
                </c:pt>
                <c:pt idx="2659">
                  <c:v>7.2555594444274885</c:v>
                </c:pt>
                <c:pt idx="2660">
                  <c:v>7.2265677452087402</c:v>
                </c:pt>
                <c:pt idx="2661">
                  <c:v>7.2494559288024885</c:v>
                </c:pt>
                <c:pt idx="2662">
                  <c:v>7.2776846885681152</c:v>
                </c:pt>
                <c:pt idx="2663">
                  <c:v>7.268529415130617</c:v>
                </c:pt>
                <c:pt idx="2664">
                  <c:v>7.2601370811462385</c:v>
                </c:pt>
                <c:pt idx="2665">
                  <c:v>7.2563223838806188</c:v>
                </c:pt>
                <c:pt idx="2666">
                  <c:v>7.2128348350524876</c:v>
                </c:pt>
                <c:pt idx="2667">
                  <c:v>7.2822623252868688</c:v>
                </c:pt>
                <c:pt idx="2668">
                  <c:v>7.2334342002868652</c:v>
                </c:pt>
                <c:pt idx="2669">
                  <c:v>7.279210567474367</c:v>
                </c:pt>
                <c:pt idx="2670">
                  <c:v>7.251744747161867</c:v>
                </c:pt>
                <c:pt idx="2671">
                  <c:v>7.2288565635681135</c:v>
                </c:pt>
                <c:pt idx="2672">
                  <c:v>7.2364859580993652</c:v>
                </c:pt>
                <c:pt idx="2673">
                  <c:v>7.245641231536867</c:v>
                </c:pt>
                <c:pt idx="2674">
                  <c:v>7.2906546592712385</c:v>
                </c:pt>
                <c:pt idx="2675">
                  <c:v>7.2601370811462385</c:v>
                </c:pt>
                <c:pt idx="2676">
                  <c:v>7.2929434776306152</c:v>
                </c:pt>
                <c:pt idx="2677">
                  <c:v>7.2830252647399885</c:v>
                </c:pt>
                <c:pt idx="2678">
                  <c:v>7.2448782920837402</c:v>
                </c:pt>
                <c:pt idx="2679">
                  <c:v>7.2654776573181135</c:v>
                </c:pt>
                <c:pt idx="2680">
                  <c:v>7.2464041709899885</c:v>
                </c:pt>
                <c:pt idx="2681">
                  <c:v>7.2654776573181135</c:v>
                </c:pt>
                <c:pt idx="2682">
                  <c:v>7.2235159873962376</c:v>
                </c:pt>
                <c:pt idx="2683">
                  <c:v>7.2448782920837402</c:v>
                </c:pt>
                <c:pt idx="2684">
                  <c:v>7.2769217491149902</c:v>
                </c:pt>
                <c:pt idx="2685">
                  <c:v>7.2502188682556135</c:v>
                </c:pt>
                <c:pt idx="2686">
                  <c:v>7.2799735069274885</c:v>
                </c:pt>
                <c:pt idx="2687">
                  <c:v>7.2670035362243652</c:v>
                </c:pt>
                <c:pt idx="2688">
                  <c:v>7.2227530479431152</c:v>
                </c:pt>
                <c:pt idx="2689">
                  <c:v>7.2753958702087385</c:v>
                </c:pt>
                <c:pt idx="2690">
                  <c:v>7.2341971397399885</c:v>
                </c:pt>
                <c:pt idx="2691">
                  <c:v>7.2525076866149885</c:v>
                </c:pt>
                <c:pt idx="2692">
                  <c:v>7.2494559288024885</c:v>
                </c:pt>
                <c:pt idx="2693">
                  <c:v>7.2525076866149885</c:v>
                </c:pt>
                <c:pt idx="2694">
                  <c:v>7.2242789268493652</c:v>
                </c:pt>
                <c:pt idx="2695">
                  <c:v>7.247167110443117</c:v>
                </c:pt>
                <c:pt idx="2696">
                  <c:v>7.2647147178649876</c:v>
                </c:pt>
                <c:pt idx="2697">
                  <c:v>7.2448782920837402</c:v>
                </c:pt>
                <c:pt idx="2698">
                  <c:v>7.2624258995056135</c:v>
                </c:pt>
                <c:pt idx="2699">
                  <c:v>7.2372488975524902</c:v>
                </c:pt>
                <c:pt idx="2700">
                  <c:v>7.269292354583742</c:v>
                </c:pt>
                <c:pt idx="2701">
                  <c:v>7.209020137786867</c:v>
                </c:pt>
                <c:pt idx="2702">
                  <c:v>7.254796504974367</c:v>
                </c:pt>
                <c:pt idx="2703">
                  <c:v>7.285314083099367</c:v>
                </c:pt>
                <c:pt idx="2704">
                  <c:v>7.2814993858337438</c:v>
                </c:pt>
                <c:pt idx="2705">
                  <c:v>7.2303824424743688</c:v>
                </c:pt>
                <c:pt idx="2706">
                  <c:v>7.2410635948181188</c:v>
                </c:pt>
                <c:pt idx="2707">
                  <c:v>7.2845511436462385</c:v>
                </c:pt>
                <c:pt idx="2708">
                  <c:v>7.288365840911867</c:v>
                </c:pt>
                <c:pt idx="2709">
                  <c:v>7.2410635948181188</c:v>
                </c:pt>
                <c:pt idx="2710">
                  <c:v>7.2601370811462385</c:v>
                </c:pt>
                <c:pt idx="2711">
                  <c:v>7.2387747764587385</c:v>
                </c:pt>
                <c:pt idx="2712">
                  <c:v>7.2219901084899885</c:v>
                </c:pt>
                <c:pt idx="2713">
                  <c:v>7.2349600791931152</c:v>
                </c:pt>
                <c:pt idx="2714">
                  <c:v>7.2334342002868652</c:v>
                </c:pt>
                <c:pt idx="2715">
                  <c:v>7.2677664756774885</c:v>
                </c:pt>
                <c:pt idx="2716">
                  <c:v>7.2418265342712402</c:v>
                </c:pt>
                <c:pt idx="2717">
                  <c:v>7.2578482627868652</c:v>
                </c:pt>
                <c:pt idx="2718">
                  <c:v>7.2334342002868652</c:v>
                </c:pt>
                <c:pt idx="2719">
                  <c:v>7.2311453819274902</c:v>
                </c:pt>
                <c:pt idx="2720">
                  <c:v>7.2944693565368652</c:v>
                </c:pt>
                <c:pt idx="2721">
                  <c:v>7.2341971397399885</c:v>
                </c:pt>
                <c:pt idx="2722">
                  <c:v>7.2265677452087402</c:v>
                </c:pt>
                <c:pt idx="2723">
                  <c:v>7.2662405967712402</c:v>
                </c:pt>
                <c:pt idx="2724">
                  <c:v>7.2769217491149902</c:v>
                </c:pt>
                <c:pt idx="2725">
                  <c:v>7.2822623252868688</c:v>
                </c:pt>
                <c:pt idx="2726">
                  <c:v>7.259374141693117</c:v>
                </c:pt>
                <c:pt idx="2727">
                  <c:v>7.2555594444274885</c:v>
                </c:pt>
                <c:pt idx="2728">
                  <c:v>7.2776846885681152</c:v>
                </c:pt>
                <c:pt idx="2729">
                  <c:v>7.2395377159118688</c:v>
                </c:pt>
                <c:pt idx="2730">
                  <c:v>7.2395377159118688</c:v>
                </c:pt>
                <c:pt idx="2731">
                  <c:v>7.2357230186462402</c:v>
                </c:pt>
                <c:pt idx="2732">
                  <c:v>7.2502188682556135</c:v>
                </c:pt>
                <c:pt idx="2733">
                  <c:v>7.216649532318117</c:v>
                </c:pt>
                <c:pt idx="2734">
                  <c:v>7.2418265342712402</c:v>
                </c:pt>
                <c:pt idx="2735">
                  <c:v>7.2341971397399885</c:v>
                </c:pt>
                <c:pt idx="2736">
                  <c:v>7.2746329307556152</c:v>
                </c:pt>
                <c:pt idx="2737">
                  <c:v>7.2662405967712402</c:v>
                </c:pt>
                <c:pt idx="2738">
                  <c:v>7.2418265342712402</c:v>
                </c:pt>
                <c:pt idx="2739">
                  <c:v>7.2387747764587385</c:v>
                </c:pt>
                <c:pt idx="2740">
                  <c:v>7.2464041709899885</c:v>
                </c:pt>
                <c:pt idx="2741">
                  <c:v>7.2303824424743688</c:v>
                </c:pt>
                <c:pt idx="2742">
                  <c:v>7.2586112022399885</c:v>
                </c:pt>
                <c:pt idx="2743">
                  <c:v>7.2341971397399885</c:v>
                </c:pt>
                <c:pt idx="2744">
                  <c:v>7.2586112022399885</c:v>
                </c:pt>
                <c:pt idx="2745">
                  <c:v>7.247167110443117</c:v>
                </c:pt>
                <c:pt idx="2746">
                  <c:v>7.2433524131774902</c:v>
                </c:pt>
                <c:pt idx="2747">
                  <c:v>7.289891719818117</c:v>
                </c:pt>
                <c:pt idx="2748">
                  <c:v>7.2326712608337402</c:v>
                </c:pt>
                <c:pt idx="2749">
                  <c:v>7.2631888389587376</c:v>
                </c:pt>
                <c:pt idx="2750">
                  <c:v>7.2944693565368652</c:v>
                </c:pt>
                <c:pt idx="2751">
                  <c:v>7.297521114349367</c:v>
                </c:pt>
                <c:pt idx="2752">
                  <c:v>7.2311453819274902</c:v>
                </c:pt>
                <c:pt idx="2753">
                  <c:v>7.2563223838806188</c:v>
                </c:pt>
                <c:pt idx="2754">
                  <c:v>7.2830252647399885</c:v>
                </c:pt>
                <c:pt idx="2755">
                  <c:v>7.279210567474367</c:v>
                </c:pt>
                <c:pt idx="2756">
                  <c:v>7.2921805381774858</c:v>
                </c:pt>
                <c:pt idx="2757">
                  <c:v>7.2708182334899885</c:v>
                </c:pt>
                <c:pt idx="2758">
                  <c:v>7.2570853233337385</c:v>
                </c:pt>
                <c:pt idx="2759">
                  <c:v>7.2540335655212385</c:v>
                </c:pt>
                <c:pt idx="2760">
                  <c:v>7.269292354583742</c:v>
                </c:pt>
                <c:pt idx="2761">
                  <c:v>7.2631888389587376</c:v>
                </c:pt>
                <c:pt idx="2762">
                  <c:v>7.2555594444274885</c:v>
                </c:pt>
                <c:pt idx="2763">
                  <c:v>7.2639517784118652</c:v>
                </c:pt>
                <c:pt idx="2764">
                  <c:v>7.3112540245056152</c:v>
                </c:pt>
                <c:pt idx="2765">
                  <c:v>7.289891719818117</c:v>
                </c:pt>
                <c:pt idx="2766">
                  <c:v>7.3013358116149885</c:v>
                </c:pt>
                <c:pt idx="2767">
                  <c:v>7.2494559288024885</c:v>
                </c:pt>
                <c:pt idx="2768">
                  <c:v>7.2494559288024885</c:v>
                </c:pt>
                <c:pt idx="2769">
                  <c:v>7.2662405967712402</c:v>
                </c:pt>
                <c:pt idx="2770">
                  <c:v>7.2654776573181135</c:v>
                </c:pt>
                <c:pt idx="2771">
                  <c:v>7.2723441123962402</c:v>
                </c:pt>
                <c:pt idx="2772">
                  <c:v>7.283788204193117</c:v>
                </c:pt>
                <c:pt idx="2773">
                  <c:v>7.2403006553649902</c:v>
                </c:pt>
                <c:pt idx="2774">
                  <c:v>7.283788204193117</c:v>
                </c:pt>
                <c:pt idx="2775">
                  <c:v>7.303624629974367</c:v>
                </c:pt>
                <c:pt idx="2776">
                  <c:v>7.2448782920837402</c:v>
                </c:pt>
                <c:pt idx="2777">
                  <c:v>7.2807364463806152</c:v>
                </c:pt>
                <c:pt idx="2778">
                  <c:v>7.2448782920837402</c:v>
                </c:pt>
                <c:pt idx="2779">
                  <c:v>7.245641231536867</c:v>
                </c:pt>
                <c:pt idx="2780">
                  <c:v>7.245641231536867</c:v>
                </c:pt>
                <c:pt idx="2781">
                  <c:v>7.2822623252868688</c:v>
                </c:pt>
                <c:pt idx="2782">
                  <c:v>7.2570853233337385</c:v>
                </c:pt>
                <c:pt idx="2783">
                  <c:v>7.2677664756774885</c:v>
                </c:pt>
                <c:pt idx="2784">
                  <c:v>7.2647147178649876</c:v>
                </c:pt>
                <c:pt idx="2785">
                  <c:v>7.251744747161867</c:v>
                </c:pt>
                <c:pt idx="2786">
                  <c:v>7.2448782920837402</c:v>
                </c:pt>
                <c:pt idx="2787">
                  <c:v>7.2784476280212402</c:v>
                </c:pt>
                <c:pt idx="2788">
                  <c:v>7.2776846885681152</c:v>
                </c:pt>
                <c:pt idx="2789">
                  <c:v>7.276158809661867</c:v>
                </c:pt>
                <c:pt idx="2790">
                  <c:v>7.259374141693117</c:v>
                </c:pt>
                <c:pt idx="2791">
                  <c:v>7.2769217491149902</c:v>
                </c:pt>
                <c:pt idx="2792">
                  <c:v>7.2357230186462402</c:v>
                </c:pt>
                <c:pt idx="2793">
                  <c:v>7.2464041709899885</c:v>
                </c:pt>
                <c:pt idx="2794">
                  <c:v>7.2288565635681135</c:v>
                </c:pt>
                <c:pt idx="2795">
                  <c:v>7.259374141693117</c:v>
                </c:pt>
                <c:pt idx="2796">
                  <c:v>7.269292354583742</c:v>
                </c:pt>
                <c:pt idx="2797">
                  <c:v>7.2784476280212402</c:v>
                </c:pt>
                <c:pt idx="2798">
                  <c:v>7.2631888389587376</c:v>
                </c:pt>
                <c:pt idx="2799">
                  <c:v>7.2364859580993652</c:v>
                </c:pt>
                <c:pt idx="2800">
                  <c:v>7.2723441123962402</c:v>
                </c:pt>
                <c:pt idx="2801">
                  <c:v>7.2845511436462385</c:v>
                </c:pt>
                <c:pt idx="2802">
                  <c:v>7.2776846885681152</c:v>
                </c:pt>
                <c:pt idx="2803">
                  <c:v>7.2769217491149902</c:v>
                </c:pt>
                <c:pt idx="2804">
                  <c:v>7.2784476280212402</c:v>
                </c:pt>
                <c:pt idx="2805">
                  <c:v>7.2387747764587385</c:v>
                </c:pt>
                <c:pt idx="2806">
                  <c:v>7.2372488975524902</c:v>
                </c:pt>
                <c:pt idx="2807">
                  <c:v>7.2235159873962376</c:v>
                </c:pt>
                <c:pt idx="2808">
                  <c:v>7.270055294036867</c:v>
                </c:pt>
                <c:pt idx="2809">
                  <c:v>7.2662405967712402</c:v>
                </c:pt>
                <c:pt idx="2810">
                  <c:v>7.270055294036867</c:v>
                </c:pt>
                <c:pt idx="2811">
                  <c:v>7.2639517784118652</c:v>
                </c:pt>
                <c:pt idx="2812">
                  <c:v>7.2677664756774885</c:v>
                </c:pt>
                <c:pt idx="2813">
                  <c:v>7.2769217491149902</c:v>
                </c:pt>
                <c:pt idx="2814">
                  <c:v>7.251744747161867</c:v>
                </c:pt>
                <c:pt idx="2815">
                  <c:v>7.2799735069274885</c:v>
                </c:pt>
                <c:pt idx="2816">
                  <c:v>7.2235159873962376</c:v>
                </c:pt>
                <c:pt idx="2817">
                  <c:v>7.2357230186462402</c:v>
                </c:pt>
                <c:pt idx="2818">
                  <c:v>7.245641231536867</c:v>
                </c:pt>
                <c:pt idx="2819">
                  <c:v>7.2479300498962376</c:v>
                </c:pt>
                <c:pt idx="2820">
                  <c:v>7.2288565635681135</c:v>
                </c:pt>
                <c:pt idx="2821">
                  <c:v>7.2280936241149902</c:v>
                </c:pt>
                <c:pt idx="2822">
                  <c:v>7.2067313194274885</c:v>
                </c:pt>
                <c:pt idx="2823">
                  <c:v>7.273107051849367</c:v>
                </c:pt>
                <c:pt idx="2824">
                  <c:v>7.2654776573181135</c:v>
                </c:pt>
                <c:pt idx="2825">
                  <c:v>7.227330684661867</c:v>
                </c:pt>
                <c:pt idx="2826">
                  <c:v>7.2403006553649902</c:v>
                </c:pt>
                <c:pt idx="2827">
                  <c:v>7.2670035362243652</c:v>
                </c:pt>
                <c:pt idx="2828">
                  <c:v>7.254796504974367</c:v>
                </c:pt>
                <c:pt idx="2829">
                  <c:v>7.2578482627868652</c:v>
                </c:pt>
                <c:pt idx="2830">
                  <c:v>7.2616629600524902</c:v>
                </c:pt>
                <c:pt idx="2831">
                  <c:v>7.2494559288024885</c:v>
                </c:pt>
                <c:pt idx="2832">
                  <c:v>7.2814993858337438</c:v>
                </c:pt>
                <c:pt idx="2833">
                  <c:v>7.2540335655212385</c:v>
                </c:pt>
                <c:pt idx="2834">
                  <c:v>7.2746329307556152</c:v>
                </c:pt>
                <c:pt idx="2835">
                  <c:v>7.288365840911867</c:v>
                </c:pt>
                <c:pt idx="2836">
                  <c:v>7.254796504974367</c:v>
                </c:pt>
                <c:pt idx="2837">
                  <c:v>7.3165946006774876</c:v>
                </c:pt>
                <c:pt idx="2838">
                  <c:v>7.2380118370056135</c:v>
                </c:pt>
                <c:pt idx="2839">
                  <c:v>7.2753958702087385</c:v>
                </c:pt>
                <c:pt idx="2840">
                  <c:v>7.3013358116149885</c:v>
                </c:pt>
                <c:pt idx="2841">
                  <c:v>7.2380118370056135</c:v>
                </c:pt>
                <c:pt idx="2842">
                  <c:v>7.2708182334899885</c:v>
                </c:pt>
                <c:pt idx="2843">
                  <c:v>7.2578482627868652</c:v>
                </c:pt>
                <c:pt idx="2844">
                  <c:v>7.271581172943117</c:v>
                </c:pt>
                <c:pt idx="2845">
                  <c:v>7.2464041709899885</c:v>
                </c:pt>
                <c:pt idx="2846">
                  <c:v>7.2502188682556135</c:v>
                </c:pt>
                <c:pt idx="2847">
                  <c:v>7.2509818077087376</c:v>
                </c:pt>
                <c:pt idx="2848">
                  <c:v>7.2769217491149902</c:v>
                </c:pt>
                <c:pt idx="2849">
                  <c:v>7.268529415130617</c:v>
                </c:pt>
                <c:pt idx="2850">
                  <c:v>7.2937064170837402</c:v>
                </c:pt>
                <c:pt idx="2851">
                  <c:v>7.2647147178649876</c:v>
                </c:pt>
                <c:pt idx="2852">
                  <c:v>7.2563223838806188</c:v>
                </c:pt>
                <c:pt idx="2853">
                  <c:v>7.2784476280212402</c:v>
                </c:pt>
                <c:pt idx="2854">
                  <c:v>7.2654776573181135</c:v>
                </c:pt>
                <c:pt idx="2855">
                  <c:v>7.2982840538024885</c:v>
                </c:pt>
                <c:pt idx="2856">
                  <c:v>7.2433524131774902</c:v>
                </c:pt>
                <c:pt idx="2857">
                  <c:v>7.2929434776306152</c:v>
                </c:pt>
                <c:pt idx="2858">
                  <c:v>7.270055294036867</c:v>
                </c:pt>
                <c:pt idx="2859">
                  <c:v>7.289891719818117</c:v>
                </c:pt>
                <c:pt idx="2860">
                  <c:v>7.291417598724367</c:v>
                </c:pt>
                <c:pt idx="2861">
                  <c:v>7.2860770225524902</c:v>
                </c:pt>
                <c:pt idx="2862">
                  <c:v>7.3005728721618652</c:v>
                </c:pt>
                <c:pt idx="2863">
                  <c:v>7.3059134483337385</c:v>
                </c:pt>
                <c:pt idx="2864">
                  <c:v>7.3043875694274858</c:v>
                </c:pt>
                <c:pt idx="2865">
                  <c:v>7.269292354583742</c:v>
                </c:pt>
                <c:pt idx="2866">
                  <c:v>7.268529415130617</c:v>
                </c:pt>
                <c:pt idx="2867">
                  <c:v>7.303624629974367</c:v>
                </c:pt>
                <c:pt idx="2868">
                  <c:v>7.3082022666931152</c:v>
                </c:pt>
                <c:pt idx="2869">
                  <c:v>7.3082022666931152</c:v>
                </c:pt>
                <c:pt idx="2870">
                  <c:v>7.2952322959899902</c:v>
                </c:pt>
                <c:pt idx="2871">
                  <c:v>7.273869991302492</c:v>
                </c:pt>
                <c:pt idx="2872">
                  <c:v>7.2723441123962402</c:v>
                </c:pt>
                <c:pt idx="2873">
                  <c:v>7.279210567474367</c:v>
                </c:pt>
                <c:pt idx="2874">
                  <c:v>7.2967581748962402</c:v>
                </c:pt>
                <c:pt idx="2875">
                  <c:v>7.3364310264587385</c:v>
                </c:pt>
                <c:pt idx="2876">
                  <c:v>7.283788204193117</c:v>
                </c:pt>
                <c:pt idx="2877">
                  <c:v>7.2784476280212402</c:v>
                </c:pt>
                <c:pt idx="2878">
                  <c:v>7.335668087005617</c:v>
                </c:pt>
                <c:pt idx="2879">
                  <c:v>7.270055294036867</c:v>
                </c:pt>
                <c:pt idx="2880">
                  <c:v>7.289891719818117</c:v>
                </c:pt>
                <c:pt idx="2881">
                  <c:v>7.3135428428649885</c:v>
                </c:pt>
                <c:pt idx="2882">
                  <c:v>7.3226981163024885</c:v>
                </c:pt>
                <c:pt idx="2883">
                  <c:v>7.269292354583742</c:v>
                </c:pt>
                <c:pt idx="2884">
                  <c:v>7.273869991302492</c:v>
                </c:pt>
                <c:pt idx="2885">
                  <c:v>7.276158809661867</c:v>
                </c:pt>
                <c:pt idx="2886">
                  <c:v>7.3165946006774876</c:v>
                </c:pt>
                <c:pt idx="2887">
                  <c:v>7.303624629974367</c:v>
                </c:pt>
                <c:pt idx="2888">
                  <c:v>7.2525076866149885</c:v>
                </c:pt>
                <c:pt idx="2889">
                  <c:v>7.3204092979431152</c:v>
                </c:pt>
                <c:pt idx="2890">
                  <c:v>7.3150687217712402</c:v>
                </c:pt>
                <c:pt idx="2891">
                  <c:v>7.2677664756774885</c:v>
                </c:pt>
                <c:pt idx="2892">
                  <c:v>7.3059134483337385</c:v>
                </c:pt>
                <c:pt idx="2893">
                  <c:v>7.251744747161867</c:v>
                </c:pt>
                <c:pt idx="2894">
                  <c:v>7.2563223838806188</c:v>
                </c:pt>
                <c:pt idx="2895">
                  <c:v>7.2876029014587402</c:v>
                </c:pt>
                <c:pt idx="2896">
                  <c:v>7.3143057823181152</c:v>
                </c:pt>
                <c:pt idx="2897">
                  <c:v>7.3059134483337385</c:v>
                </c:pt>
                <c:pt idx="2898">
                  <c:v>7.2921805381774858</c:v>
                </c:pt>
                <c:pt idx="2899">
                  <c:v>7.285314083099367</c:v>
                </c:pt>
                <c:pt idx="2900">
                  <c:v>7.2776846885681152</c:v>
                </c:pt>
                <c:pt idx="2901">
                  <c:v>7.271581172943117</c:v>
                </c:pt>
                <c:pt idx="2902">
                  <c:v>7.2670035362243652</c:v>
                </c:pt>
                <c:pt idx="2903">
                  <c:v>7.3104910850524902</c:v>
                </c:pt>
                <c:pt idx="2904">
                  <c:v>7.289891719818117</c:v>
                </c:pt>
                <c:pt idx="2905">
                  <c:v>7.299046993255617</c:v>
                </c:pt>
                <c:pt idx="2906">
                  <c:v>7.254796504974367</c:v>
                </c:pt>
                <c:pt idx="2907">
                  <c:v>7.2799735069274885</c:v>
                </c:pt>
                <c:pt idx="2908">
                  <c:v>7.2830252647399885</c:v>
                </c:pt>
                <c:pt idx="2909">
                  <c:v>7.273869991302492</c:v>
                </c:pt>
                <c:pt idx="2910">
                  <c:v>7.2929434776306152</c:v>
                </c:pt>
                <c:pt idx="2911">
                  <c:v>7.269292354583742</c:v>
                </c:pt>
                <c:pt idx="2912">
                  <c:v>7.2967581748962402</c:v>
                </c:pt>
                <c:pt idx="2913">
                  <c:v>7.3112540245056152</c:v>
                </c:pt>
                <c:pt idx="2914">
                  <c:v>7.2952322959899902</c:v>
                </c:pt>
                <c:pt idx="2915">
                  <c:v>7.2776846885681152</c:v>
                </c:pt>
                <c:pt idx="2916">
                  <c:v>7.3074393272399876</c:v>
                </c:pt>
                <c:pt idx="2917">
                  <c:v>7.3219351768493635</c:v>
                </c:pt>
                <c:pt idx="2918">
                  <c:v>7.2814993858337438</c:v>
                </c:pt>
                <c:pt idx="2919">
                  <c:v>7.3181204795837385</c:v>
                </c:pt>
                <c:pt idx="2920">
                  <c:v>7.2677664756774885</c:v>
                </c:pt>
                <c:pt idx="2921">
                  <c:v>7.3074393272399876</c:v>
                </c:pt>
                <c:pt idx="2922">
                  <c:v>7.306676387786867</c:v>
                </c:pt>
                <c:pt idx="2923">
                  <c:v>7.3028616905212402</c:v>
                </c:pt>
                <c:pt idx="2924">
                  <c:v>7.2654776573181135</c:v>
                </c:pt>
                <c:pt idx="2925">
                  <c:v>7.2647147178649876</c:v>
                </c:pt>
                <c:pt idx="2926">
                  <c:v>7.3104910850524902</c:v>
                </c:pt>
                <c:pt idx="2927">
                  <c:v>7.2967581748962402</c:v>
                </c:pt>
                <c:pt idx="2928">
                  <c:v>7.2807364463806152</c:v>
                </c:pt>
                <c:pt idx="2929">
                  <c:v>7.297521114349367</c:v>
                </c:pt>
                <c:pt idx="2930">
                  <c:v>7.2906546592712385</c:v>
                </c:pt>
                <c:pt idx="2931">
                  <c:v>7.3074393272399876</c:v>
                </c:pt>
                <c:pt idx="2932">
                  <c:v>7.3257498741149885</c:v>
                </c:pt>
                <c:pt idx="2933">
                  <c:v>7.2944693565368652</c:v>
                </c:pt>
                <c:pt idx="2934">
                  <c:v>7.3181204795837385</c:v>
                </c:pt>
                <c:pt idx="2935">
                  <c:v>7.3623709678649876</c:v>
                </c:pt>
                <c:pt idx="2936">
                  <c:v>7.3608450889587385</c:v>
                </c:pt>
                <c:pt idx="2937">
                  <c:v>7.3158316612243652</c:v>
                </c:pt>
                <c:pt idx="2938">
                  <c:v>7.349400997161867</c:v>
                </c:pt>
                <c:pt idx="2939">
                  <c:v>7.3120169639587376</c:v>
                </c:pt>
                <c:pt idx="2940">
                  <c:v>7.3043875694274858</c:v>
                </c:pt>
                <c:pt idx="2941">
                  <c:v>7.3547415733337385</c:v>
                </c:pt>
                <c:pt idx="2942">
                  <c:v>7.3303275108337402</c:v>
                </c:pt>
                <c:pt idx="2943">
                  <c:v>7.3143057823181152</c:v>
                </c:pt>
                <c:pt idx="2944">
                  <c:v>7.328038692474367</c:v>
                </c:pt>
                <c:pt idx="2945">
                  <c:v>7.3318533897399902</c:v>
                </c:pt>
                <c:pt idx="2946">
                  <c:v>7.3211722373962376</c:v>
                </c:pt>
                <c:pt idx="2947">
                  <c:v>7.341771602630617</c:v>
                </c:pt>
                <c:pt idx="2948">
                  <c:v>7.337193965911867</c:v>
                </c:pt>
                <c:pt idx="2949">
                  <c:v>7.339482784271242</c:v>
                </c:pt>
                <c:pt idx="2950">
                  <c:v>7.306676387786867</c:v>
                </c:pt>
                <c:pt idx="2951">
                  <c:v>7.2677664756774885</c:v>
                </c:pt>
                <c:pt idx="2952">
                  <c:v>7.2845511436462385</c:v>
                </c:pt>
                <c:pt idx="2953">
                  <c:v>7.2845511436462385</c:v>
                </c:pt>
                <c:pt idx="2954">
                  <c:v>7.3051505088806135</c:v>
                </c:pt>
                <c:pt idx="2955">
                  <c:v>7.3234610557556152</c:v>
                </c:pt>
                <c:pt idx="2956">
                  <c:v>7.3425345420837376</c:v>
                </c:pt>
                <c:pt idx="2957">
                  <c:v>7.3226981163024885</c:v>
                </c:pt>
                <c:pt idx="2958">
                  <c:v>7.3043875694274858</c:v>
                </c:pt>
                <c:pt idx="2959">
                  <c:v>7.2906546592712385</c:v>
                </c:pt>
                <c:pt idx="2960">
                  <c:v>7.3295645713806135</c:v>
                </c:pt>
                <c:pt idx="2961">
                  <c:v>7.2814993858337438</c:v>
                </c:pt>
                <c:pt idx="2962">
                  <c:v>7.3288016319274876</c:v>
                </c:pt>
                <c:pt idx="2963">
                  <c:v>7.3577933311462385</c:v>
                </c:pt>
                <c:pt idx="2964">
                  <c:v>7.3288016319274876</c:v>
                </c:pt>
                <c:pt idx="2965">
                  <c:v>7.3082022666931152</c:v>
                </c:pt>
                <c:pt idx="2966">
                  <c:v>7.3654227256774885</c:v>
                </c:pt>
                <c:pt idx="2967">
                  <c:v>7.3051505088806135</c:v>
                </c:pt>
                <c:pt idx="2968">
                  <c:v>7.312779903411867</c:v>
                </c:pt>
                <c:pt idx="2969">
                  <c:v>7.3555045127868635</c:v>
                </c:pt>
                <c:pt idx="2970">
                  <c:v>7.303624629974367</c:v>
                </c:pt>
                <c:pt idx="2971">
                  <c:v>7.3600821495056135</c:v>
                </c:pt>
                <c:pt idx="2972">
                  <c:v>7.3478751182556135</c:v>
                </c:pt>
                <c:pt idx="2973">
                  <c:v>7.3333792686462385</c:v>
                </c:pt>
                <c:pt idx="2974">
                  <c:v>7.3471121788024876</c:v>
                </c:pt>
                <c:pt idx="2975">
                  <c:v>7.3455862998962376</c:v>
                </c:pt>
                <c:pt idx="2976">
                  <c:v>7.337193965911867</c:v>
                </c:pt>
                <c:pt idx="2977">
                  <c:v>7.3562674522399902</c:v>
                </c:pt>
                <c:pt idx="2978">
                  <c:v>7.2807364463806152</c:v>
                </c:pt>
                <c:pt idx="2979">
                  <c:v>7.3181204795837385</c:v>
                </c:pt>
                <c:pt idx="2980">
                  <c:v>7.341771602630617</c:v>
                </c:pt>
                <c:pt idx="2981">
                  <c:v>7.3555045127868635</c:v>
                </c:pt>
                <c:pt idx="2982">
                  <c:v>7.3471121788024876</c:v>
                </c:pt>
                <c:pt idx="2983">
                  <c:v>7.352452754974367</c:v>
                </c:pt>
                <c:pt idx="2984">
                  <c:v>7.3204092979431152</c:v>
                </c:pt>
                <c:pt idx="2985">
                  <c:v>7.352452754974367</c:v>
                </c:pt>
                <c:pt idx="2986">
                  <c:v>7.331090450286867</c:v>
                </c:pt>
                <c:pt idx="2987">
                  <c:v>7.3249869346618635</c:v>
                </c:pt>
                <c:pt idx="2988">
                  <c:v>7.3196463584899885</c:v>
                </c:pt>
                <c:pt idx="2989">
                  <c:v>7.3364310264587385</c:v>
                </c:pt>
                <c:pt idx="2990">
                  <c:v>7.3471121788024876</c:v>
                </c:pt>
                <c:pt idx="2991">
                  <c:v>7.331090450286867</c:v>
                </c:pt>
                <c:pt idx="2992">
                  <c:v>7.372289180755617</c:v>
                </c:pt>
                <c:pt idx="2993">
                  <c:v>7.3188834190368652</c:v>
                </c:pt>
                <c:pt idx="2994">
                  <c:v>7.3272757530212385</c:v>
                </c:pt>
                <c:pt idx="2995">
                  <c:v>7.3074393272399876</c:v>
                </c:pt>
                <c:pt idx="2996">
                  <c:v>7.3097281455993688</c:v>
                </c:pt>
                <c:pt idx="2997">
                  <c:v>7.3249869346618635</c:v>
                </c:pt>
                <c:pt idx="2998">
                  <c:v>7.3440604209899885</c:v>
                </c:pt>
                <c:pt idx="2999">
                  <c:v>7.3570303916931152</c:v>
                </c:pt>
                <c:pt idx="3000">
                  <c:v>7.3318533897399902</c:v>
                </c:pt>
                <c:pt idx="3001">
                  <c:v>7.3425345420837376</c:v>
                </c:pt>
                <c:pt idx="3002">
                  <c:v>7.3684744834899885</c:v>
                </c:pt>
                <c:pt idx="3003">
                  <c:v>7.331090450286867</c:v>
                </c:pt>
                <c:pt idx="3004">
                  <c:v>7.3677115440368635</c:v>
                </c:pt>
                <c:pt idx="3005">
                  <c:v>7.3120169639587376</c:v>
                </c:pt>
                <c:pt idx="3006">
                  <c:v>7.306676387786867</c:v>
                </c:pt>
                <c:pt idx="3007">
                  <c:v>7.3249869346618635</c:v>
                </c:pt>
                <c:pt idx="3008">
                  <c:v>7.3349051475524876</c:v>
                </c:pt>
                <c:pt idx="3009">
                  <c:v>7.3013358116149885</c:v>
                </c:pt>
                <c:pt idx="3010">
                  <c:v>7.3341422080993652</c:v>
                </c:pt>
                <c:pt idx="3011">
                  <c:v>7.3349051475524876</c:v>
                </c:pt>
                <c:pt idx="3012">
                  <c:v>7.3547415733337385</c:v>
                </c:pt>
                <c:pt idx="3013">
                  <c:v>7.312779903411867</c:v>
                </c:pt>
                <c:pt idx="3014">
                  <c:v>7.339482784271242</c:v>
                </c:pt>
                <c:pt idx="3015">
                  <c:v>7.3448233604431152</c:v>
                </c:pt>
                <c:pt idx="3016">
                  <c:v>7.364659786224367</c:v>
                </c:pt>
                <c:pt idx="3017">
                  <c:v>7.3593192100524885</c:v>
                </c:pt>
                <c:pt idx="3018">
                  <c:v>7.369237422943117</c:v>
                </c:pt>
                <c:pt idx="3019">
                  <c:v>7.3661856651306135</c:v>
                </c:pt>
                <c:pt idx="3020">
                  <c:v>7.3471121788024876</c:v>
                </c:pt>
                <c:pt idx="3021">
                  <c:v>7.3379569053649885</c:v>
                </c:pt>
                <c:pt idx="3022">
                  <c:v>7.3982291221618688</c:v>
                </c:pt>
                <c:pt idx="3023">
                  <c:v>7.335668087005617</c:v>
                </c:pt>
                <c:pt idx="3024">
                  <c:v>7.3455862998962376</c:v>
                </c:pt>
                <c:pt idx="3025">
                  <c:v>7.3898367881774885</c:v>
                </c:pt>
                <c:pt idx="3026">
                  <c:v>7.3539786338806152</c:v>
                </c:pt>
                <c:pt idx="3027">
                  <c:v>7.3585562705993635</c:v>
                </c:pt>
                <c:pt idx="3028">
                  <c:v>7.3448233604431152</c:v>
                </c:pt>
                <c:pt idx="3029">
                  <c:v>7.331090450286867</c:v>
                </c:pt>
                <c:pt idx="3030">
                  <c:v>7.299046993255617</c:v>
                </c:pt>
                <c:pt idx="3031">
                  <c:v>7.3226981163024885</c:v>
                </c:pt>
                <c:pt idx="3032">
                  <c:v>7.306676387786867</c:v>
                </c:pt>
                <c:pt idx="3033">
                  <c:v>7.341771602630617</c:v>
                </c:pt>
                <c:pt idx="3034">
                  <c:v>7.3257498741149885</c:v>
                </c:pt>
                <c:pt idx="3035">
                  <c:v>7.3387198448181152</c:v>
                </c:pt>
                <c:pt idx="3036">
                  <c:v>7.3165946006774876</c:v>
                </c:pt>
                <c:pt idx="3037">
                  <c:v>7.3288016319274876</c:v>
                </c:pt>
                <c:pt idx="3038">
                  <c:v>7.331090450286867</c:v>
                </c:pt>
                <c:pt idx="3039">
                  <c:v>7.3585562705993635</c:v>
                </c:pt>
                <c:pt idx="3040">
                  <c:v>7.3478751182556135</c:v>
                </c:pt>
                <c:pt idx="3041">
                  <c:v>7.3570303916931152</c:v>
                </c:pt>
                <c:pt idx="3042">
                  <c:v>7.3181204795837385</c:v>
                </c:pt>
                <c:pt idx="3043">
                  <c:v>7.3631339073181135</c:v>
                </c:pt>
                <c:pt idx="3044">
                  <c:v>7.361608028411867</c:v>
                </c:pt>
                <c:pt idx="3045">
                  <c:v>7.3303275108337402</c:v>
                </c:pt>
                <c:pt idx="3046">
                  <c:v>7.3654227256774885</c:v>
                </c:pt>
                <c:pt idx="3047">
                  <c:v>7.3082022666931152</c:v>
                </c:pt>
                <c:pt idx="3048">
                  <c:v>7.3501639366149885</c:v>
                </c:pt>
                <c:pt idx="3049">
                  <c:v>7.3051505088806135</c:v>
                </c:pt>
                <c:pt idx="3050">
                  <c:v>7.3196463584899885</c:v>
                </c:pt>
                <c:pt idx="3051">
                  <c:v>7.372289180755617</c:v>
                </c:pt>
                <c:pt idx="3052">
                  <c:v>7.3341422080993652</c:v>
                </c:pt>
                <c:pt idx="3053">
                  <c:v>7.3562674522399902</c:v>
                </c:pt>
                <c:pt idx="3054">
                  <c:v>7.3570303916931152</c:v>
                </c:pt>
                <c:pt idx="3055">
                  <c:v>7.3471121788024876</c:v>
                </c:pt>
                <c:pt idx="3056">
                  <c:v>7.3486380577087385</c:v>
                </c:pt>
                <c:pt idx="3057">
                  <c:v>7.352452754974367</c:v>
                </c:pt>
                <c:pt idx="3058">
                  <c:v>7.3318533897399902</c:v>
                </c:pt>
                <c:pt idx="3059">
                  <c:v>7.3509268760681117</c:v>
                </c:pt>
                <c:pt idx="3060">
                  <c:v>7.3486380577087385</c:v>
                </c:pt>
                <c:pt idx="3061">
                  <c:v>7.3165946006774876</c:v>
                </c:pt>
                <c:pt idx="3062">
                  <c:v>7.3158316612243652</c:v>
                </c:pt>
                <c:pt idx="3063">
                  <c:v>7.3265128135681135</c:v>
                </c:pt>
                <c:pt idx="3064">
                  <c:v>7.3265128135681135</c:v>
                </c:pt>
                <c:pt idx="3065">
                  <c:v>7.3715262413024885</c:v>
                </c:pt>
                <c:pt idx="3066">
                  <c:v>7.352452754974367</c:v>
                </c:pt>
                <c:pt idx="3067">
                  <c:v>7.3341422080993652</c:v>
                </c:pt>
                <c:pt idx="3068">
                  <c:v>7.378392696380617</c:v>
                </c:pt>
                <c:pt idx="3069">
                  <c:v>7.346349239349367</c:v>
                </c:pt>
                <c:pt idx="3070">
                  <c:v>7.3440604209899885</c:v>
                </c:pt>
                <c:pt idx="3071">
                  <c:v>7.349400997161867</c:v>
                </c:pt>
                <c:pt idx="3072">
                  <c:v>7.3913626670837402</c:v>
                </c:pt>
                <c:pt idx="3073">
                  <c:v>7.3822073936462402</c:v>
                </c:pt>
                <c:pt idx="3074">
                  <c:v>7.3585562705993635</c:v>
                </c:pt>
                <c:pt idx="3075">
                  <c:v>7.349400997161867</c:v>
                </c:pt>
                <c:pt idx="3076">
                  <c:v>7.4081473350524902</c:v>
                </c:pt>
                <c:pt idx="3077">
                  <c:v>7.3898367881774885</c:v>
                </c:pt>
                <c:pt idx="3078">
                  <c:v>7.369237422943117</c:v>
                </c:pt>
                <c:pt idx="3079">
                  <c:v>7.372289180755617</c:v>
                </c:pt>
                <c:pt idx="3080">
                  <c:v>7.364659786224367</c:v>
                </c:pt>
                <c:pt idx="3081">
                  <c:v>7.3631339073181135</c:v>
                </c:pt>
                <c:pt idx="3082">
                  <c:v>7.3364310264587385</c:v>
                </c:pt>
                <c:pt idx="3083">
                  <c:v>7.3440604209899885</c:v>
                </c:pt>
                <c:pt idx="3084">
                  <c:v>7.3547415733337385</c:v>
                </c:pt>
                <c:pt idx="3085">
                  <c:v>7.3555045127868635</c:v>
                </c:pt>
                <c:pt idx="3086">
                  <c:v>7.3455862998962376</c:v>
                </c:pt>
                <c:pt idx="3087">
                  <c:v>7.3684744834899885</c:v>
                </c:pt>
                <c:pt idx="3088">
                  <c:v>7.3700003623962385</c:v>
                </c:pt>
                <c:pt idx="3089">
                  <c:v>7.352452754974367</c:v>
                </c:pt>
                <c:pt idx="3090">
                  <c:v>7.364659786224367</c:v>
                </c:pt>
                <c:pt idx="3091">
                  <c:v>7.3486380577087385</c:v>
                </c:pt>
                <c:pt idx="3092">
                  <c:v>7.3913626670837402</c:v>
                </c:pt>
                <c:pt idx="3093">
                  <c:v>7.3989920616149885</c:v>
                </c:pt>
                <c:pt idx="3094">
                  <c:v>7.3883109092712385</c:v>
                </c:pt>
                <c:pt idx="3095">
                  <c:v>7.3509268760681117</c:v>
                </c:pt>
                <c:pt idx="3096">
                  <c:v>7.3905997276306152</c:v>
                </c:pt>
                <c:pt idx="3097">
                  <c:v>7.3936514854431188</c:v>
                </c:pt>
                <c:pt idx="3098">
                  <c:v>7.415013790130617</c:v>
                </c:pt>
                <c:pt idx="3099">
                  <c:v>7.4081473350524902</c:v>
                </c:pt>
                <c:pt idx="3100">
                  <c:v>7.4203543663024876</c:v>
                </c:pt>
                <c:pt idx="3101">
                  <c:v>7.411962032318117</c:v>
                </c:pt>
                <c:pt idx="3102">
                  <c:v>7.3951773643493652</c:v>
                </c:pt>
                <c:pt idx="3103">
                  <c:v>7.3455862998962376</c:v>
                </c:pt>
                <c:pt idx="3104">
                  <c:v>7.381444454193117</c:v>
                </c:pt>
                <c:pt idx="3105">
                  <c:v>7.3867850303649885</c:v>
                </c:pt>
                <c:pt idx="3106">
                  <c:v>7.3875479698181135</c:v>
                </c:pt>
                <c:pt idx="3107">
                  <c:v>7.381444454193117</c:v>
                </c:pt>
                <c:pt idx="3108">
                  <c:v>7.381444454193117</c:v>
                </c:pt>
                <c:pt idx="3109">
                  <c:v>7.3860220909118688</c:v>
                </c:pt>
                <c:pt idx="3110">
                  <c:v>7.3753409385681152</c:v>
                </c:pt>
                <c:pt idx="3111">
                  <c:v>7.3791556358337402</c:v>
                </c:pt>
                <c:pt idx="3112">
                  <c:v>7.3631339073181135</c:v>
                </c:pt>
                <c:pt idx="3113">
                  <c:v>7.3875479698181135</c:v>
                </c:pt>
                <c:pt idx="3114">
                  <c:v>7.361608028411867</c:v>
                </c:pt>
                <c:pt idx="3115">
                  <c:v>7.3997550010681152</c:v>
                </c:pt>
                <c:pt idx="3116">
                  <c:v>7.3936514854431188</c:v>
                </c:pt>
                <c:pt idx="3117">
                  <c:v>7.4218802452087385</c:v>
                </c:pt>
                <c:pt idx="3118">
                  <c:v>7.3799185752868652</c:v>
                </c:pt>
                <c:pt idx="3119">
                  <c:v>7.3745779991149885</c:v>
                </c:pt>
                <c:pt idx="3120">
                  <c:v>7.411962032318117</c:v>
                </c:pt>
                <c:pt idx="3121">
                  <c:v>7.419591426849367</c:v>
                </c:pt>
                <c:pt idx="3122">
                  <c:v>7.3623709678649876</c:v>
                </c:pt>
                <c:pt idx="3123">
                  <c:v>7.3707633018493688</c:v>
                </c:pt>
                <c:pt idx="3124">
                  <c:v>7.346349239349367</c:v>
                </c:pt>
                <c:pt idx="3125">
                  <c:v>7.3822073936462402</c:v>
                </c:pt>
                <c:pt idx="3126">
                  <c:v>7.411199092864992</c:v>
                </c:pt>
                <c:pt idx="3127">
                  <c:v>7.428746700286867</c:v>
                </c:pt>
                <c:pt idx="3128">
                  <c:v>7.3638968467712376</c:v>
                </c:pt>
                <c:pt idx="3129">
                  <c:v>7.4180655479431152</c:v>
                </c:pt>
                <c:pt idx="3130">
                  <c:v>7.411962032318117</c:v>
                </c:pt>
                <c:pt idx="3131">
                  <c:v>7.410436153411867</c:v>
                </c:pt>
                <c:pt idx="3132">
                  <c:v>7.4234061241149902</c:v>
                </c:pt>
                <c:pt idx="3133">
                  <c:v>7.3852591514587402</c:v>
                </c:pt>
                <c:pt idx="3134">
                  <c:v>7.401280879974367</c:v>
                </c:pt>
                <c:pt idx="3135">
                  <c:v>7.3959403038024885</c:v>
                </c:pt>
                <c:pt idx="3136">
                  <c:v>7.3936514854431188</c:v>
                </c:pt>
                <c:pt idx="3137">
                  <c:v>7.3905997276306152</c:v>
                </c:pt>
                <c:pt idx="3138">
                  <c:v>7.3898367881774885</c:v>
                </c:pt>
                <c:pt idx="3139">
                  <c:v>7.419591426849367</c:v>
                </c:pt>
                <c:pt idx="3140">
                  <c:v>7.4279837608337385</c:v>
                </c:pt>
                <c:pt idx="3141">
                  <c:v>7.4623160362243652</c:v>
                </c:pt>
                <c:pt idx="3142">
                  <c:v>7.4226431846618706</c:v>
                </c:pt>
                <c:pt idx="3143">
                  <c:v>7.4386649131774902</c:v>
                </c:pt>
                <c:pt idx="3144">
                  <c:v>7.4241690635681152</c:v>
                </c:pt>
                <c:pt idx="3145">
                  <c:v>7.4371390342712402</c:v>
                </c:pt>
                <c:pt idx="3146">
                  <c:v>7.4501090049743688</c:v>
                </c:pt>
                <c:pt idx="3147">
                  <c:v>7.456212520599367</c:v>
                </c:pt>
                <c:pt idx="3148">
                  <c:v>7.456212520599367</c:v>
                </c:pt>
                <c:pt idx="3149">
                  <c:v>7.4585013389587385</c:v>
                </c:pt>
                <c:pt idx="3150">
                  <c:v>7.4066214561462402</c:v>
                </c:pt>
                <c:pt idx="3151">
                  <c:v>7.449346065521242</c:v>
                </c:pt>
                <c:pt idx="3152">
                  <c:v>7.4241690635681152</c:v>
                </c:pt>
                <c:pt idx="3153">
                  <c:v>7.4218802452087385</c:v>
                </c:pt>
                <c:pt idx="3154">
                  <c:v>7.456212520599367</c:v>
                </c:pt>
                <c:pt idx="3155">
                  <c:v>7.4081473350524902</c:v>
                </c:pt>
                <c:pt idx="3156">
                  <c:v>7.410436153411867</c:v>
                </c:pt>
                <c:pt idx="3157">
                  <c:v>7.4447684288024902</c:v>
                </c:pt>
                <c:pt idx="3158">
                  <c:v>7.440953731536867</c:v>
                </c:pt>
                <c:pt idx="3159">
                  <c:v>7.440190792083742</c:v>
                </c:pt>
                <c:pt idx="3160">
                  <c:v>7.4577383995056152</c:v>
                </c:pt>
                <c:pt idx="3161">
                  <c:v>7.4432425498962402</c:v>
                </c:pt>
                <c:pt idx="3162">
                  <c:v>7.4028067588806152</c:v>
                </c:pt>
                <c:pt idx="3163">
                  <c:v>7.4249320030212385</c:v>
                </c:pt>
                <c:pt idx="3164">
                  <c:v>7.4218802452087385</c:v>
                </c:pt>
                <c:pt idx="3165">
                  <c:v>7.4203543663024876</c:v>
                </c:pt>
                <c:pt idx="3166">
                  <c:v>7.4462943077087402</c:v>
                </c:pt>
                <c:pt idx="3167">
                  <c:v>7.4485831260681152</c:v>
                </c:pt>
                <c:pt idx="3168">
                  <c:v>7.440953731536867</c:v>
                </c:pt>
                <c:pt idx="3169">
                  <c:v>7.4661307334899885</c:v>
                </c:pt>
                <c:pt idx="3170">
                  <c:v>7.4485831260681152</c:v>
                </c:pt>
                <c:pt idx="3171">
                  <c:v>7.4249320030212385</c:v>
                </c:pt>
                <c:pt idx="3172">
                  <c:v>7.4363760948181188</c:v>
                </c:pt>
                <c:pt idx="3173">
                  <c:v>7.442479610443117</c:v>
                </c:pt>
                <c:pt idx="3174">
                  <c:v>7.4752860069274885</c:v>
                </c:pt>
                <c:pt idx="3175">
                  <c:v>7.459264278411867</c:v>
                </c:pt>
                <c:pt idx="3176">
                  <c:v>7.4691824913024902</c:v>
                </c:pt>
                <c:pt idx="3177">
                  <c:v>7.4234061241149902</c:v>
                </c:pt>
                <c:pt idx="3178">
                  <c:v>7.4470572471618652</c:v>
                </c:pt>
                <c:pt idx="3179">
                  <c:v>7.4554495811462402</c:v>
                </c:pt>
                <c:pt idx="3180">
                  <c:v>7.4173026084899885</c:v>
                </c:pt>
                <c:pt idx="3181">
                  <c:v>7.4699454307556152</c:v>
                </c:pt>
                <c:pt idx="3182">
                  <c:v>7.453160762786867</c:v>
                </c:pt>
                <c:pt idx="3183">
                  <c:v>7.4310355186462385</c:v>
                </c:pt>
                <c:pt idx="3184">
                  <c:v>7.4264578819274885</c:v>
                </c:pt>
                <c:pt idx="3185">
                  <c:v>7.4478201866149902</c:v>
                </c:pt>
                <c:pt idx="3186">
                  <c:v>7.4325613975524902</c:v>
                </c:pt>
                <c:pt idx="3187">
                  <c:v>7.4089102745056135</c:v>
                </c:pt>
                <c:pt idx="3188">
                  <c:v>7.4714713096618688</c:v>
                </c:pt>
                <c:pt idx="3189">
                  <c:v>7.4569754600524885</c:v>
                </c:pt>
                <c:pt idx="3190">
                  <c:v>7.4264578819274885</c:v>
                </c:pt>
                <c:pt idx="3191">
                  <c:v>7.428746700286867</c:v>
                </c:pt>
                <c:pt idx="3192">
                  <c:v>7.4478201866149902</c:v>
                </c:pt>
                <c:pt idx="3193">
                  <c:v>7.4623160362243652</c:v>
                </c:pt>
                <c:pt idx="3194">
                  <c:v>7.4646048545837385</c:v>
                </c:pt>
                <c:pt idx="3195">
                  <c:v>7.4661307334899885</c:v>
                </c:pt>
                <c:pt idx="3196">
                  <c:v>7.4577383995056152</c:v>
                </c:pt>
                <c:pt idx="3197">
                  <c:v>7.428746700286867</c:v>
                </c:pt>
                <c:pt idx="3198">
                  <c:v>7.4127249717712385</c:v>
                </c:pt>
                <c:pt idx="3199">
                  <c:v>7.4615530967712402</c:v>
                </c:pt>
                <c:pt idx="3200">
                  <c:v>7.4539237022399902</c:v>
                </c:pt>
                <c:pt idx="3201">
                  <c:v>7.4157767295837402</c:v>
                </c:pt>
                <c:pt idx="3202">
                  <c:v>7.4485831260681152</c:v>
                </c:pt>
                <c:pt idx="3203">
                  <c:v>7.4478201866149902</c:v>
                </c:pt>
                <c:pt idx="3204">
                  <c:v>7.4630789756774885</c:v>
                </c:pt>
                <c:pt idx="3205">
                  <c:v>7.4752860069274885</c:v>
                </c:pt>
                <c:pt idx="3206">
                  <c:v>7.430272579193117</c:v>
                </c:pt>
                <c:pt idx="3207">
                  <c:v>7.453160762786867</c:v>
                </c:pt>
                <c:pt idx="3208">
                  <c:v>7.4386649131774902</c:v>
                </c:pt>
                <c:pt idx="3209">
                  <c:v>7.459264278411867</c:v>
                </c:pt>
                <c:pt idx="3210">
                  <c:v>7.4447684288024902</c:v>
                </c:pt>
                <c:pt idx="3211">
                  <c:v>7.4173026084899885</c:v>
                </c:pt>
                <c:pt idx="3212">
                  <c:v>7.4577383995056152</c:v>
                </c:pt>
                <c:pt idx="3213">
                  <c:v>7.4600272178649885</c:v>
                </c:pt>
                <c:pt idx="3214">
                  <c:v>7.4363760948181188</c:v>
                </c:pt>
                <c:pt idx="3215">
                  <c:v>7.4508719444274885</c:v>
                </c:pt>
                <c:pt idx="3216">
                  <c:v>7.4272208213806152</c:v>
                </c:pt>
                <c:pt idx="3217">
                  <c:v>7.4211173057556152</c:v>
                </c:pt>
                <c:pt idx="3218">
                  <c:v>7.415013790130617</c:v>
                </c:pt>
                <c:pt idx="3219">
                  <c:v>7.407384395599367</c:v>
                </c:pt>
                <c:pt idx="3220">
                  <c:v>7.4501090049743688</c:v>
                </c:pt>
                <c:pt idx="3221">
                  <c:v>7.440190792083742</c:v>
                </c:pt>
                <c:pt idx="3222">
                  <c:v>7.479863643646242</c:v>
                </c:pt>
                <c:pt idx="3223">
                  <c:v>7.4272208213806152</c:v>
                </c:pt>
                <c:pt idx="3224">
                  <c:v>7.474523067474367</c:v>
                </c:pt>
                <c:pt idx="3225">
                  <c:v>7.4241690635681152</c:v>
                </c:pt>
                <c:pt idx="3226">
                  <c:v>7.4501090049743688</c:v>
                </c:pt>
                <c:pt idx="3227">
                  <c:v>7.449346065521242</c:v>
                </c:pt>
                <c:pt idx="3228">
                  <c:v>7.459264278411867</c:v>
                </c:pt>
                <c:pt idx="3229">
                  <c:v>7.435613155364992</c:v>
                </c:pt>
                <c:pt idx="3230">
                  <c:v>7.4310355186462385</c:v>
                </c:pt>
                <c:pt idx="3231">
                  <c:v>7.4585013389587385</c:v>
                </c:pt>
                <c:pt idx="3232">
                  <c:v>7.4371390342712402</c:v>
                </c:pt>
                <c:pt idx="3233">
                  <c:v>7.463841915130617</c:v>
                </c:pt>
                <c:pt idx="3234">
                  <c:v>7.435613155364992</c:v>
                </c:pt>
                <c:pt idx="3235">
                  <c:v>7.4249320030212385</c:v>
                </c:pt>
                <c:pt idx="3236">
                  <c:v>7.4226431846618706</c:v>
                </c:pt>
                <c:pt idx="3237">
                  <c:v>7.4089102745056135</c:v>
                </c:pt>
                <c:pt idx="3238">
                  <c:v>7.4241690635681152</c:v>
                </c:pt>
                <c:pt idx="3239">
                  <c:v>7.444005489349367</c:v>
                </c:pt>
                <c:pt idx="3240">
                  <c:v>7.419591426849367</c:v>
                </c:pt>
                <c:pt idx="3241">
                  <c:v>7.4279837608337385</c:v>
                </c:pt>
                <c:pt idx="3242">
                  <c:v>7.4485831260681152</c:v>
                </c:pt>
                <c:pt idx="3243">
                  <c:v>7.4462943077087402</c:v>
                </c:pt>
                <c:pt idx="3244">
                  <c:v>7.4211173057556152</c:v>
                </c:pt>
                <c:pt idx="3245">
                  <c:v>7.4615530967712402</c:v>
                </c:pt>
                <c:pt idx="3246">
                  <c:v>7.4676566123962385</c:v>
                </c:pt>
                <c:pt idx="3247">
                  <c:v>7.440953731536867</c:v>
                </c:pt>
                <c:pt idx="3248">
                  <c:v>7.4661307334899885</c:v>
                </c:pt>
                <c:pt idx="3249">
                  <c:v>7.4653677940368688</c:v>
                </c:pt>
                <c:pt idx="3250">
                  <c:v>7.456212520599367</c:v>
                </c:pt>
                <c:pt idx="3251">
                  <c:v>7.4890189170837402</c:v>
                </c:pt>
                <c:pt idx="3252">
                  <c:v>7.4676566123962385</c:v>
                </c:pt>
                <c:pt idx="3253">
                  <c:v>7.4501090049743688</c:v>
                </c:pt>
                <c:pt idx="3254">
                  <c:v>7.4485831260681152</c:v>
                </c:pt>
                <c:pt idx="3255">
                  <c:v>7.4539237022399902</c:v>
                </c:pt>
                <c:pt idx="3256">
                  <c:v>7.472997188568117</c:v>
                </c:pt>
                <c:pt idx="3257">
                  <c:v>7.456212520599367</c:v>
                </c:pt>
                <c:pt idx="3258">
                  <c:v>7.4478201866149902</c:v>
                </c:pt>
                <c:pt idx="3259">
                  <c:v>7.496648311614992</c:v>
                </c:pt>
                <c:pt idx="3260">
                  <c:v>7.4981741905212402</c:v>
                </c:pt>
                <c:pt idx="3261">
                  <c:v>7.4684195518493652</c:v>
                </c:pt>
                <c:pt idx="3262">
                  <c:v>7.472997188568117</c:v>
                </c:pt>
                <c:pt idx="3263">
                  <c:v>7.4852042198181152</c:v>
                </c:pt>
                <c:pt idx="3264">
                  <c:v>7.4974112510681135</c:v>
                </c:pt>
                <c:pt idx="3265">
                  <c:v>7.4890189170837402</c:v>
                </c:pt>
                <c:pt idx="3266">
                  <c:v>7.474523067474367</c:v>
                </c:pt>
                <c:pt idx="3267">
                  <c:v>7.4752860069274885</c:v>
                </c:pt>
                <c:pt idx="3268">
                  <c:v>7.4974112510681135</c:v>
                </c:pt>
                <c:pt idx="3269">
                  <c:v>7.4714713096618688</c:v>
                </c:pt>
                <c:pt idx="3270">
                  <c:v>7.4661307334899885</c:v>
                </c:pt>
                <c:pt idx="3271">
                  <c:v>7.459264278411867</c:v>
                </c:pt>
                <c:pt idx="3272">
                  <c:v>7.4852042198181152</c:v>
                </c:pt>
                <c:pt idx="3273">
                  <c:v>7.496648311614992</c:v>
                </c:pt>
                <c:pt idx="3274">
                  <c:v>7.4646048545837385</c:v>
                </c:pt>
                <c:pt idx="3275">
                  <c:v>7.5141959190368635</c:v>
                </c:pt>
                <c:pt idx="3276">
                  <c:v>7.515721797943117</c:v>
                </c:pt>
                <c:pt idx="3277">
                  <c:v>7.479863643646242</c:v>
                </c:pt>
                <c:pt idx="3278">
                  <c:v>7.476811885833742</c:v>
                </c:pt>
                <c:pt idx="3279">
                  <c:v>7.505040645599367</c:v>
                </c:pt>
                <c:pt idx="3280">
                  <c:v>7.474523067474367</c:v>
                </c:pt>
                <c:pt idx="3281">
                  <c:v>7.5210623741149902</c:v>
                </c:pt>
                <c:pt idx="3282">
                  <c:v>7.5264029502868652</c:v>
                </c:pt>
                <c:pt idx="3283">
                  <c:v>7.5393729209899902</c:v>
                </c:pt>
                <c:pt idx="3284">
                  <c:v>7.5286917686462385</c:v>
                </c:pt>
                <c:pt idx="3285">
                  <c:v>7.4859671592712402</c:v>
                </c:pt>
                <c:pt idx="3286">
                  <c:v>7.5561575889587385</c:v>
                </c:pt>
                <c:pt idx="3287">
                  <c:v>7.515721797943117</c:v>
                </c:pt>
                <c:pt idx="3288">
                  <c:v>7.5332694053649938</c:v>
                </c:pt>
                <c:pt idx="3289">
                  <c:v>7.5134329795837385</c:v>
                </c:pt>
                <c:pt idx="3290">
                  <c:v>7.4684195518493652</c:v>
                </c:pt>
                <c:pt idx="3291">
                  <c:v>7.5035147666931135</c:v>
                </c:pt>
                <c:pt idx="3292">
                  <c:v>7.4844412803649902</c:v>
                </c:pt>
                <c:pt idx="3293">
                  <c:v>7.5241141319274858</c:v>
                </c:pt>
                <c:pt idx="3294">
                  <c:v>7.511144161224367</c:v>
                </c:pt>
                <c:pt idx="3295">
                  <c:v>7.4791007041931188</c:v>
                </c:pt>
                <c:pt idx="3296">
                  <c:v>7.5393729209899902</c:v>
                </c:pt>
                <c:pt idx="3297">
                  <c:v>7.476811885833742</c:v>
                </c:pt>
                <c:pt idx="3298">
                  <c:v>7.4775748252868652</c:v>
                </c:pt>
                <c:pt idx="3299">
                  <c:v>7.4577383995056152</c:v>
                </c:pt>
                <c:pt idx="3300">
                  <c:v>7.4859671592712402</c:v>
                </c:pt>
                <c:pt idx="3301">
                  <c:v>7.4600272178649885</c:v>
                </c:pt>
                <c:pt idx="3302">
                  <c:v>7.4546866416931152</c:v>
                </c:pt>
                <c:pt idx="3303">
                  <c:v>7.4951224327087402</c:v>
                </c:pt>
                <c:pt idx="3304">
                  <c:v>7.4752860069274885</c:v>
                </c:pt>
                <c:pt idx="3305">
                  <c:v>7.5065665245056152</c:v>
                </c:pt>
                <c:pt idx="3306">
                  <c:v>7.4905447959899902</c:v>
                </c:pt>
                <c:pt idx="3307">
                  <c:v>7.5294547080993652</c:v>
                </c:pt>
                <c:pt idx="3308">
                  <c:v>7.498937129974367</c:v>
                </c:pt>
                <c:pt idx="3309">
                  <c:v>7.5286917686462385</c:v>
                </c:pt>
                <c:pt idx="3310">
                  <c:v>7.5073294639587402</c:v>
                </c:pt>
                <c:pt idx="3311">
                  <c:v>7.5119071006774885</c:v>
                </c:pt>
                <c:pt idx="3312">
                  <c:v>7.4821524620056152</c:v>
                </c:pt>
                <c:pt idx="3313">
                  <c:v>7.5172476768493652</c:v>
                </c:pt>
                <c:pt idx="3314">
                  <c:v>7.5065665245056152</c:v>
                </c:pt>
                <c:pt idx="3315">
                  <c:v>7.5126700401306152</c:v>
                </c:pt>
                <c:pt idx="3316">
                  <c:v>7.5363211631774902</c:v>
                </c:pt>
                <c:pt idx="3317">
                  <c:v>7.515721797943117</c:v>
                </c:pt>
                <c:pt idx="3318">
                  <c:v>7.5210623741149902</c:v>
                </c:pt>
                <c:pt idx="3319">
                  <c:v>7.5119071006774885</c:v>
                </c:pt>
                <c:pt idx="3320">
                  <c:v>7.5042777061462385</c:v>
                </c:pt>
                <c:pt idx="3321">
                  <c:v>7.4699454307556152</c:v>
                </c:pt>
                <c:pt idx="3322">
                  <c:v>7.5286917686462385</c:v>
                </c:pt>
                <c:pt idx="3323">
                  <c:v>7.4905447959899902</c:v>
                </c:pt>
                <c:pt idx="3324">
                  <c:v>7.515721797943117</c:v>
                </c:pt>
                <c:pt idx="3325">
                  <c:v>7.4859671592712402</c:v>
                </c:pt>
                <c:pt idx="3326">
                  <c:v>7.479863643646242</c:v>
                </c:pt>
                <c:pt idx="3327">
                  <c:v>7.4791007041931188</c:v>
                </c:pt>
                <c:pt idx="3328">
                  <c:v>7.4653677940368688</c:v>
                </c:pt>
                <c:pt idx="3329">
                  <c:v>7.505040645599367</c:v>
                </c:pt>
                <c:pt idx="3330">
                  <c:v>7.4867300987243688</c:v>
                </c:pt>
                <c:pt idx="3331">
                  <c:v>7.5210623741149902</c:v>
                </c:pt>
                <c:pt idx="3332">
                  <c:v>7.5164847373962376</c:v>
                </c:pt>
                <c:pt idx="3333">
                  <c:v>7.4821524620056152</c:v>
                </c:pt>
                <c:pt idx="3334">
                  <c:v>7.476048946380617</c:v>
                </c:pt>
                <c:pt idx="3335">
                  <c:v>7.5134329795837385</c:v>
                </c:pt>
                <c:pt idx="3336">
                  <c:v>7.4981741905212402</c:v>
                </c:pt>
                <c:pt idx="3337">
                  <c:v>7.4997000694274885</c:v>
                </c:pt>
                <c:pt idx="3338">
                  <c:v>7.4951224327087402</c:v>
                </c:pt>
                <c:pt idx="3339">
                  <c:v>7.4951224327087402</c:v>
                </c:pt>
                <c:pt idx="3340">
                  <c:v>7.4935965538024885</c:v>
                </c:pt>
                <c:pt idx="3341">
                  <c:v>7.4920706748962385</c:v>
                </c:pt>
                <c:pt idx="3342">
                  <c:v>7.4844412803649902</c:v>
                </c:pt>
                <c:pt idx="3343">
                  <c:v>7.5241141319274858</c:v>
                </c:pt>
                <c:pt idx="3344">
                  <c:v>7.5271658897399876</c:v>
                </c:pt>
                <c:pt idx="3345">
                  <c:v>7.5073294639587402</c:v>
                </c:pt>
                <c:pt idx="3346">
                  <c:v>7.5241141319274858</c:v>
                </c:pt>
                <c:pt idx="3347">
                  <c:v>7.496648311614992</c:v>
                </c:pt>
                <c:pt idx="3348">
                  <c:v>7.5134329795837385</c:v>
                </c:pt>
                <c:pt idx="3349">
                  <c:v>7.5172476768493652</c:v>
                </c:pt>
                <c:pt idx="3350">
                  <c:v>7.5103812217712385</c:v>
                </c:pt>
                <c:pt idx="3351">
                  <c:v>7.547765254974367</c:v>
                </c:pt>
                <c:pt idx="3352">
                  <c:v>7.4783377647399902</c:v>
                </c:pt>
                <c:pt idx="3353">
                  <c:v>7.5187735557556152</c:v>
                </c:pt>
                <c:pt idx="3354">
                  <c:v>7.5042777061462385</c:v>
                </c:pt>
                <c:pt idx="3355">
                  <c:v>7.4691824913024902</c:v>
                </c:pt>
                <c:pt idx="3356">
                  <c:v>7.5256400108337402</c:v>
                </c:pt>
                <c:pt idx="3357">
                  <c:v>7.4905447959899902</c:v>
                </c:pt>
                <c:pt idx="3358">
                  <c:v>7.5065665245056152</c:v>
                </c:pt>
                <c:pt idx="3359">
                  <c:v>7.5408987998962402</c:v>
                </c:pt>
                <c:pt idx="3360">
                  <c:v>7.4859671592712402</c:v>
                </c:pt>
                <c:pt idx="3361">
                  <c:v>7.5256400108337402</c:v>
                </c:pt>
                <c:pt idx="3362">
                  <c:v>7.4905447959899902</c:v>
                </c:pt>
                <c:pt idx="3363">
                  <c:v>7.5248770713806135</c:v>
                </c:pt>
                <c:pt idx="3364">
                  <c:v>7.5042777061462385</c:v>
                </c:pt>
                <c:pt idx="3365">
                  <c:v>7.4920706748962385</c:v>
                </c:pt>
                <c:pt idx="3366">
                  <c:v>7.5233511924743688</c:v>
                </c:pt>
                <c:pt idx="3367">
                  <c:v>7.4867300987243688</c:v>
                </c:pt>
                <c:pt idx="3368">
                  <c:v>7.4783377647399902</c:v>
                </c:pt>
                <c:pt idx="3369">
                  <c:v>7.515721797943117</c:v>
                </c:pt>
                <c:pt idx="3370">
                  <c:v>7.5347952842712402</c:v>
                </c:pt>
                <c:pt idx="3371">
                  <c:v>7.515721797943117</c:v>
                </c:pt>
                <c:pt idx="3372">
                  <c:v>7.5027518272399876</c:v>
                </c:pt>
                <c:pt idx="3373">
                  <c:v>7.505040645599367</c:v>
                </c:pt>
                <c:pt idx="3374">
                  <c:v>7.498937129974367</c:v>
                </c:pt>
                <c:pt idx="3375">
                  <c:v>7.5172476768493652</c:v>
                </c:pt>
                <c:pt idx="3376">
                  <c:v>7.5332694053649938</c:v>
                </c:pt>
                <c:pt idx="3377">
                  <c:v>7.5019888877868652</c:v>
                </c:pt>
                <c:pt idx="3378">
                  <c:v>7.4905447959899902</c:v>
                </c:pt>
                <c:pt idx="3379">
                  <c:v>7.474523067474367</c:v>
                </c:pt>
                <c:pt idx="3380">
                  <c:v>7.4714713096618688</c:v>
                </c:pt>
                <c:pt idx="3381">
                  <c:v>7.4958853721618652</c:v>
                </c:pt>
                <c:pt idx="3382">
                  <c:v>7.511144161224367</c:v>
                </c:pt>
                <c:pt idx="3383">
                  <c:v>7.473760128021242</c:v>
                </c:pt>
                <c:pt idx="3384">
                  <c:v>7.4859671592712402</c:v>
                </c:pt>
                <c:pt idx="3385">
                  <c:v>7.5035147666931135</c:v>
                </c:pt>
                <c:pt idx="3386">
                  <c:v>7.5378470420837402</c:v>
                </c:pt>
                <c:pt idx="3387">
                  <c:v>7.505040645599367</c:v>
                </c:pt>
                <c:pt idx="3388">
                  <c:v>7.5058035850524902</c:v>
                </c:pt>
                <c:pt idx="3389">
                  <c:v>7.4935965538024885</c:v>
                </c:pt>
                <c:pt idx="3390">
                  <c:v>7.4806265830993688</c:v>
                </c:pt>
                <c:pt idx="3391">
                  <c:v>7.4585013389587385</c:v>
                </c:pt>
                <c:pt idx="3392">
                  <c:v>7.5164847373962376</c:v>
                </c:pt>
                <c:pt idx="3393">
                  <c:v>7.4905447959899902</c:v>
                </c:pt>
                <c:pt idx="3394">
                  <c:v>7.5119071006774885</c:v>
                </c:pt>
                <c:pt idx="3395">
                  <c:v>7.4897818565368652</c:v>
                </c:pt>
                <c:pt idx="3396">
                  <c:v>7.496648311614992</c:v>
                </c:pt>
                <c:pt idx="3397">
                  <c:v>7.4722342491149885</c:v>
                </c:pt>
                <c:pt idx="3398">
                  <c:v>7.5302176475524885</c:v>
                </c:pt>
                <c:pt idx="3399">
                  <c:v>7.505040645599367</c:v>
                </c:pt>
                <c:pt idx="3400">
                  <c:v>7.5271658897399876</c:v>
                </c:pt>
                <c:pt idx="3401">
                  <c:v>7.5431876182556135</c:v>
                </c:pt>
                <c:pt idx="3402">
                  <c:v>7.500463008880617</c:v>
                </c:pt>
                <c:pt idx="3403">
                  <c:v>7.5347952842712402</c:v>
                </c:pt>
                <c:pt idx="3404">
                  <c:v>7.4882559776306152</c:v>
                </c:pt>
                <c:pt idx="3405">
                  <c:v>7.5035147666931135</c:v>
                </c:pt>
                <c:pt idx="3406">
                  <c:v>7.494359493255617</c:v>
                </c:pt>
                <c:pt idx="3407">
                  <c:v>7.479863643646242</c:v>
                </c:pt>
                <c:pt idx="3408">
                  <c:v>7.5309805870056135</c:v>
                </c:pt>
                <c:pt idx="3409">
                  <c:v>7.5187735557556152</c:v>
                </c:pt>
                <c:pt idx="3410">
                  <c:v>7.515721797943117</c:v>
                </c:pt>
                <c:pt idx="3411">
                  <c:v>7.5065665245056152</c:v>
                </c:pt>
                <c:pt idx="3412">
                  <c:v>7.5363211631774902</c:v>
                </c:pt>
                <c:pt idx="3413">
                  <c:v>7.5080924034118688</c:v>
                </c:pt>
                <c:pt idx="3414">
                  <c:v>7.4997000694274885</c:v>
                </c:pt>
                <c:pt idx="3415">
                  <c:v>7.5012259483337402</c:v>
                </c:pt>
                <c:pt idx="3416">
                  <c:v>7.4829154014587385</c:v>
                </c:pt>
                <c:pt idx="3417">
                  <c:v>7.4958853721618652</c:v>
                </c:pt>
                <c:pt idx="3418">
                  <c:v>7.5233511924743688</c:v>
                </c:pt>
                <c:pt idx="3419">
                  <c:v>7.496648311614992</c:v>
                </c:pt>
                <c:pt idx="3420">
                  <c:v>7.5027518272399876</c:v>
                </c:pt>
                <c:pt idx="3421">
                  <c:v>7.5332694053649938</c:v>
                </c:pt>
                <c:pt idx="3422">
                  <c:v>7.5042777061462385</c:v>
                </c:pt>
                <c:pt idx="3423">
                  <c:v>7.561498165130617</c:v>
                </c:pt>
                <c:pt idx="3424">
                  <c:v>7.5019888877868652</c:v>
                </c:pt>
                <c:pt idx="3425">
                  <c:v>7.515721797943117</c:v>
                </c:pt>
                <c:pt idx="3426">
                  <c:v>7.5103812217712385</c:v>
                </c:pt>
                <c:pt idx="3427">
                  <c:v>7.500463008880617</c:v>
                </c:pt>
                <c:pt idx="3428">
                  <c:v>7.494359493255617</c:v>
                </c:pt>
                <c:pt idx="3429">
                  <c:v>7.5172476768493652</c:v>
                </c:pt>
                <c:pt idx="3430">
                  <c:v>7.479863643646242</c:v>
                </c:pt>
                <c:pt idx="3431">
                  <c:v>7.544713497161867</c:v>
                </c:pt>
                <c:pt idx="3432">
                  <c:v>7.5408987998962402</c:v>
                </c:pt>
                <c:pt idx="3433">
                  <c:v>7.4852042198181152</c:v>
                </c:pt>
                <c:pt idx="3434">
                  <c:v>7.476811885833742</c:v>
                </c:pt>
                <c:pt idx="3435">
                  <c:v>7.5271658897399876</c:v>
                </c:pt>
                <c:pt idx="3436">
                  <c:v>7.5126700401306152</c:v>
                </c:pt>
                <c:pt idx="3437">
                  <c:v>7.4821524620056152</c:v>
                </c:pt>
                <c:pt idx="3438">
                  <c:v>7.492833614349367</c:v>
                </c:pt>
                <c:pt idx="3439">
                  <c:v>7.5233511924743688</c:v>
                </c:pt>
                <c:pt idx="3440">
                  <c:v>7.5393729209899902</c:v>
                </c:pt>
                <c:pt idx="3441">
                  <c:v>7.5019888877868652</c:v>
                </c:pt>
                <c:pt idx="3442">
                  <c:v>7.5264029502868652</c:v>
                </c:pt>
                <c:pt idx="3443">
                  <c:v>7.532506465911867</c:v>
                </c:pt>
                <c:pt idx="3444">
                  <c:v>7.505040645599367</c:v>
                </c:pt>
                <c:pt idx="3445">
                  <c:v>7.509618282318117</c:v>
                </c:pt>
                <c:pt idx="3446">
                  <c:v>7.5363211631774902</c:v>
                </c:pt>
                <c:pt idx="3447">
                  <c:v>7.559972286224367</c:v>
                </c:pt>
                <c:pt idx="3448">
                  <c:v>7.5164847373962376</c:v>
                </c:pt>
                <c:pt idx="3449">
                  <c:v>7.553868770599367</c:v>
                </c:pt>
                <c:pt idx="3450">
                  <c:v>7.5714163780212385</c:v>
                </c:pt>
                <c:pt idx="3451">
                  <c:v>7.5431876182556135</c:v>
                </c:pt>
                <c:pt idx="3452">
                  <c:v>7.5485281944274902</c:v>
                </c:pt>
                <c:pt idx="3453">
                  <c:v>7.5729422569274876</c:v>
                </c:pt>
                <c:pt idx="3454">
                  <c:v>7.5607352256774876</c:v>
                </c:pt>
                <c:pt idx="3455">
                  <c:v>7.5470023155212402</c:v>
                </c:pt>
                <c:pt idx="3456">
                  <c:v>7.5546317100524885</c:v>
                </c:pt>
                <c:pt idx="3457">
                  <c:v>7.5546317100524885</c:v>
                </c:pt>
                <c:pt idx="3458">
                  <c:v>7.5584464073181152</c:v>
                </c:pt>
                <c:pt idx="3459">
                  <c:v>7.5393729209899902</c:v>
                </c:pt>
                <c:pt idx="3460">
                  <c:v>7.5576834678649885</c:v>
                </c:pt>
                <c:pt idx="3461">
                  <c:v>7.5470023155212402</c:v>
                </c:pt>
                <c:pt idx="3462">
                  <c:v>7.5416617393493688</c:v>
                </c:pt>
                <c:pt idx="3463">
                  <c:v>7.5401358604431135</c:v>
                </c:pt>
                <c:pt idx="3464">
                  <c:v>7.5378470420837402</c:v>
                </c:pt>
                <c:pt idx="3465">
                  <c:v>7.5363211631774902</c:v>
                </c:pt>
                <c:pt idx="3466">
                  <c:v>7.5256400108337402</c:v>
                </c:pt>
                <c:pt idx="3467">
                  <c:v>7.5073294639587402</c:v>
                </c:pt>
                <c:pt idx="3468">
                  <c:v>7.5576834678649885</c:v>
                </c:pt>
                <c:pt idx="3469">
                  <c:v>7.5584464073181152</c:v>
                </c:pt>
                <c:pt idx="3470">
                  <c:v>7.5164847373962376</c:v>
                </c:pt>
                <c:pt idx="3471">
                  <c:v>7.5378470420837402</c:v>
                </c:pt>
                <c:pt idx="3472">
                  <c:v>7.476811885833742</c:v>
                </c:pt>
                <c:pt idx="3473">
                  <c:v>7.5576834678649885</c:v>
                </c:pt>
                <c:pt idx="3474">
                  <c:v>7.5462393760681152</c:v>
                </c:pt>
                <c:pt idx="3475">
                  <c:v>7.4997000694274885</c:v>
                </c:pt>
                <c:pt idx="3476">
                  <c:v>7.552342891693117</c:v>
                </c:pt>
                <c:pt idx="3477">
                  <c:v>7.535558223724367</c:v>
                </c:pt>
                <c:pt idx="3478">
                  <c:v>7.5264029502868652</c:v>
                </c:pt>
                <c:pt idx="3479">
                  <c:v>7.479863643646242</c:v>
                </c:pt>
                <c:pt idx="3480">
                  <c:v>7.505040645599367</c:v>
                </c:pt>
                <c:pt idx="3481">
                  <c:v>7.5370841026306152</c:v>
                </c:pt>
                <c:pt idx="3482">
                  <c:v>7.5233511924743688</c:v>
                </c:pt>
                <c:pt idx="3483">
                  <c:v>7.5187735557556152</c:v>
                </c:pt>
                <c:pt idx="3484">
                  <c:v>7.5302176475524885</c:v>
                </c:pt>
                <c:pt idx="3485">
                  <c:v>7.5431876182556135</c:v>
                </c:pt>
                <c:pt idx="3486">
                  <c:v>7.5210623741149902</c:v>
                </c:pt>
                <c:pt idx="3487">
                  <c:v>7.532506465911867</c:v>
                </c:pt>
                <c:pt idx="3488">
                  <c:v>7.547765254974367</c:v>
                </c:pt>
                <c:pt idx="3489">
                  <c:v>7.5309805870056135</c:v>
                </c:pt>
                <c:pt idx="3490">
                  <c:v>7.5019888877868652</c:v>
                </c:pt>
                <c:pt idx="3491">
                  <c:v>7.5508170127868652</c:v>
                </c:pt>
                <c:pt idx="3492">
                  <c:v>7.5592093467712402</c:v>
                </c:pt>
                <c:pt idx="3493">
                  <c:v>7.5546317100524885</c:v>
                </c:pt>
                <c:pt idx="3494">
                  <c:v>7.5233511924743688</c:v>
                </c:pt>
                <c:pt idx="3495">
                  <c:v>7.5676016807556152</c:v>
                </c:pt>
                <c:pt idx="3496">
                  <c:v>7.5058035850524902</c:v>
                </c:pt>
                <c:pt idx="3497">
                  <c:v>7.5042777061462385</c:v>
                </c:pt>
                <c:pt idx="3498">
                  <c:v>7.5607352256774876</c:v>
                </c:pt>
                <c:pt idx="3499">
                  <c:v>7.5065665245056152</c:v>
                </c:pt>
                <c:pt idx="3500">
                  <c:v>7.5264029502868652</c:v>
                </c:pt>
                <c:pt idx="3501">
                  <c:v>7.5187735557556152</c:v>
                </c:pt>
                <c:pt idx="3502">
                  <c:v>7.5317435264587402</c:v>
                </c:pt>
                <c:pt idx="3503">
                  <c:v>7.4974112510681135</c:v>
                </c:pt>
                <c:pt idx="3504">
                  <c:v>7.5218253135681152</c:v>
                </c:pt>
                <c:pt idx="3505">
                  <c:v>7.5019888877868652</c:v>
                </c:pt>
                <c:pt idx="3506">
                  <c:v>7.5347952842712402</c:v>
                </c:pt>
                <c:pt idx="3507">
                  <c:v>7.511144161224367</c:v>
                </c:pt>
                <c:pt idx="3508">
                  <c:v>7.5149588584899858</c:v>
                </c:pt>
                <c:pt idx="3509">
                  <c:v>7.4890189170837402</c:v>
                </c:pt>
                <c:pt idx="3510">
                  <c:v>7.5370841026306152</c:v>
                </c:pt>
                <c:pt idx="3511">
                  <c:v>7.5653128623962376</c:v>
                </c:pt>
                <c:pt idx="3512">
                  <c:v>7.5363211631774902</c:v>
                </c:pt>
                <c:pt idx="3513">
                  <c:v>7.5462393760681152</c:v>
                </c:pt>
                <c:pt idx="3514">
                  <c:v>7.5370841026306152</c:v>
                </c:pt>
                <c:pt idx="3515">
                  <c:v>7.5264029502868652</c:v>
                </c:pt>
                <c:pt idx="3516">
                  <c:v>7.5515799522399885</c:v>
                </c:pt>
                <c:pt idx="3517">
                  <c:v>7.5058035850524902</c:v>
                </c:pt>
                <c:pt idx="3518">
                  <c:v>7.5408987998962402</c:v>
                </c:pt>
                <c:pt idx="3519">
                  <c:v>7.535558223724367</c:v>
                </c:pt>
                <c:pt idx="3520">
                  <c:v>7.562261104583742</c:v>
                </c:pt>
                <c:pt idx="3521">
                  <c:v>7.509618282318117</c:v>
                </c:pt>
                <c:pt idx="3522">
                  <c:v>7.5065665245056152</c:v>
                </c:pt>
                <c:pt idx="3523">
                  <c:v>7.5729422569274876</c:v>
                </c:pt>
                <c:pt idx="3524">
                  <c:v>7.5073294639587402</c:v>
                </c:pt>
                <c:pt idx="3525">
                  <c:v>7.5187735557556152</c:v>
                </c:pt>
                <c:pt idx="3526">
                  <c:v>7.5210623741149902</c:v>
                </c:pt>
                <c:pt idx="3527">
                  <c:v>7.5225882530212376</c:v>
                </c:pt>
                <c:pt idx="3528">
                  <c:v>7.561498165130617</c:v>
                </c:pt>
                <c:pt idx="3529">
                  <c:v>7.5126700401306152</c:v>
                </c:pt>
                <c:pt idx="3530">
                  <c:v>7.5210623741149902</c:v>
                </c:pt>
                <c:pt idx="3531">
                  <c:v>7.5340323448181152</c:v>
                </c:pt>
                <c:pt idx="3532">
                  <c:v>7.5576834678649885</c:v>
                </c:pt>
                <c:pt idx="3533">
                  <c:v>7.562261104583742</c:v>
                </c:pt>
                <c:pt idx="3534">
                  <c:v>7.5294547080993652</c:v>
                </c:pt>
                <c:pt idx="3535">
                  <c:v>7.5500540733337385</c:v>
                </c:pt>
                <c:pt idx="3536">
                  <c:v>7.515721797943117</c:v>
                </c:pt>
                <c:pt idx="3537">
                  <c:v>7.5180106163024876</c:v>
                </c:pt>
                <c:pt idx="3538">
                  <c:v>7.5370841026306152</c:v>
                </c:pt>
                <c:pt idx="3539">
                  <c:v>7.5363211631774902</c:v>
                </c:pt>
                <c:pt idx="3540">
                  <c:v>7.5042777061462385</c:v>
                </c:pt>
                <c:pt idx="3541">
                  <c:v>7.5485281944274902</c:v>
                </c:pt>
                <c:pt idx="3542">
                  <c:v>7.5294547080993652</c:v>
                </c:pt>
                <c:pt idx="3543">
                  <c:v>7.5759940147399885</c:v>
                </c:pt>
                <c:pt idx="3544">
                  <c:v>7.5515799522399885</c:v>
                </c:pt>
                <c:pt idx="3545">
                  <c:v>7.559972286224367</c:v>
                </c:pt>
                <c:pt idx="3546">
                  <c:v>7.5508170127868652</c:v>
                </c:pt>
                <c:pt idx="3547">
                  <c:v>7.5500540733337385</c:v>
                </c:pt>
                <c:pt idx="3548">
                  <c:v>7.5180106163024876</c:v>
                </c:pt>
                <c:pt idx="3549">
                  <c:v>7.4905447959899902</c:v>
                </c:pt>
                <c:pt idx="3550">
                  <c:v>7.5431876182556135</c:v>
                </c:pt>
                <c:pt idx="3551">
                  <c:v>7.5653128623962376</c:v>
                </c:pt>
                <c:pt idx="3552">
                  <c:v>7.535558223724367</c:v>
                </c:pt>
                <c:pt idx="3553">
                  <c:v>7.5668387413024885</c:v>
                </c:pt>
                <c:pt idx="3554">
                  <c:v>7.5668387413024885</c:v>
                </c:pt>
                <c:pt idx="3555">
                  <c:v>7.5630240440368652</c:v>
                </c:pt>
                <c:pt idx="3556">
                  <c:v>7.5828604698181152</c:v>
                </c:pt>
                <c:pt idx="3557">
                  <c:v>7.5279288291931135</c:v>
                </c:pt>
                <c:pt idx="3558">
                  <c:v>7.5141959190368635</c:v>
                </c:pt>
                <c:pt idx="3559">
                  <c:v>7.5508170127868652</c:v>
                </c:pt>
                <c:pt idx="3560">
                  <c:v>7.5470023155212402</c:v>
                </c:pt>
                <c:pt idx="3561">
                  <c:v>7.547765254974367</c:v>
                </c:pt>
                <c:pt idx="3562">
                  <c:v>7.5065665245056152</c:v>
                </c:pt>
                <c:pt idx="3563">
                  <c:v>7.5408987998962402</c:v>
                </c:pt>
                <c:pt idx="3564">
                  <c:v>7.5424246788024876</c:v>
                </c:pt>
                <c:pt idx="3565">
                  <c:v>7.5561575889587385</c:v>
                </c:pt>
                <c:pt idx="3566">
                  <c:v>7.532506465911867</c:v>
                </c:pt>
                <c:pt idx="3567">
                  <c:v>7.4920706748962385</c:v>
                </c:pt>
                <c:pt idx="3568">
                  <c:v>7.5279288291931135</c:v>
                </c:pt>
                <c:pt idx="3569">
                  <c:v>7.5607352256774876</c:v>
                </c:pt>
                <c:pt idx="3570">
                  <c:v>7.5439505577087376</c:v>
                </c:pt>
                <c:pt idx="3571">
                  <c:v>7.5401358604431135</c:v>
                </c:pt>
                <c:pt idx="3572">
                  <c:v>7.5172476768493652</c:v>
                </c:pt>
                <c:pt idx="3573">
                  <c:v>7.5401358604431135</c:v>
                </c:pt>
                <c:pt idx="3574">
                  <c:v>7.5508170127868652</c:v>
                </c:pt>
                <c:pt idx="3575">
                  <c:v>7.5531058311462376</c:v>
                </c:pt>
                <c:pt idx="3576">
                  <c:v>7.5470023155212402</c:v>
                </c:pt>
                <c:pt idx="3577">
                  <c:v>7.4935965538024885</c:v>
                </c:pt>
                <c:pt idx="3578">
                  <c:v>7.5187735557556152</c:v>
                </c:pt>
                <c:pt idx="3579">
                  <c:v>7.5042777061462385</c:v>
                </c:pt>
                <c:pt idx="3580">
                  <c:v>7.5134329795837385</c:v>
                </c:pt>
                <c:pt idx="3581">
                  <c:v>7.5019888877868652</c:v>
                </c:pt>
                <c:pt idx="3582">
                  <c:v>7.5164847373962376</c:v>
                </c:pt>
                <c:pt idx="3583">
                  <c:v>7.5149588584899858</c:v>
                </c:pt>
                <c:pt idx="3584">
                  <c:v>7.5531058311462376</c:v>
                </c:pt>
                <c:pt idx="3585">
                  <c:v>7.5729422569274876</c:v>
                </c:pt>
                <c:pt idx="3586">
                  <c:v>7.5302176475524885</c:v>
                </c:pt>
                <c:pt idx="3587">
                  <c:v>7.5386099815368688</c:v>
                </c:pt>
                <c:pt idx="3588">
                  <c:v>7.5065665245056152</c:v>
                </c:pt>
                <c:pt idx="3589">
                  <c:v>7.4905447959899902</c:v>
                </c:pt>
                <c:pt idx="3590">
                  <c:v>7.5309805870056135</c:v>
                </c:pt>
                <c:pt idx="3591">
                  <c:v>7.5172476768493652</c:v>
                </c:pt>
                <c:pt idx="3592">
                  <c:v>7.5195364952087402</c:v>
                </c:pt>
                <c:pt idx="3593">
                  <c:v>7.5485281944274902</c:v>
                </c:pt>
                <c:pt idx="3594">
                  <c:v>7.492833614349367</c:v>
                </c:pt>
                <c:pt idx="3595">
                  <c:v>7.5141959190368635</c:v>
                </c:pt>
                <c:pt idx="3596">
                  <c:v>7.5531058311462376</c:v>
                </c:pt>
                <c:pt idx="3597">
                  <c:v>7.544713497161867</c:v>
                </c:pt>
                <c:pt idx="3598">
                  <c:v>7.544713497161867</c:v>
                </c:pt>
                <c:pt idx="3599">
                  <c:v>7.544713497161867</c:v>
                </c:pt>
                <c:pt idx="3600">
                  <c:v>7.559972286224367</c:v>
                </c:pt>
                <c:pt idx="3601">
                  <c:v>7.5660758018493652</c:v>
                </c:pt>
                <c:pt idx="3602">
                  <c:v>7.5508170127868652</c:v>
                </c:pt>
                <c:pt idx="3603">
                  <c:v>7.5134329795837385</c:v>
                </c:pt>
                <c:pt idx="3604">
                  <c:v>7.5058035850524902</c:v>
                </c:pt>
                <c:pt idx="3605">
                  <c:v>7.5279288291931135</c:v>
                </c:pt>
                <c:pt idx="3606">
                  <c:v>7.4569754600524885</c:v>
                </c:pt>
                <c:pt idx="3607">
                  <c:v>7.4813895225524902</c:v>
                </c:pt>
                <c:pt idx="3608">
                  <c:v>7.5027518272399876</c:v>
                </c:pt>
                <c:pt idx="3609">
                  <c:v>7.5195364952087402</c:v>
                </c:pt>
                <c:pt idx="3610">
                  <c:v>7.509618282318117</c:v>
                </c:pt>
                <c:pt idx="3611">
                  <c:v>7.4951224327087402</c:v>
                </c:pt>
                <c:pt idx="3612">
                  <c:v>7.509618282318117</c:v>
                </c:pt>
                <c:pt idx="3613">
                  <c:v>7.5370841026306152</c:v>
                </c:pt>
                <c:pt idx="3614">
                  <c:v>7.5119071006774885</c:v>
                </c:pt>
                <c:pt idx="3615">
                  <c:v>7.4829154014587385</c:v>
                </c:pt>
                <c:pt idx="3616">
                  <c:v>7.5294547080993652</c:v>
                </c:pt>
                <c:pt idx="3617">
                  <c:v>7.5309805870056135</c:v>
                </c:pt>
                <c:pt idx="3618">
                  <c:v>7.5584464073181152</c:v>
                </c:pt>
                <c:pt idx="3619">
                  <c:v>7.5241141319274858</c:v>
                </c:pt>
                <c:pt idx="3620">
                  <c:v>7.5279288291931135</c:v>
                </c:pt>
                <c:pt idx="3621">
                  <c:v>7.5126700401306152</c:v>
                </c:pt>
                <c:pt idx="3622">
                  <c:v>7.479863643646242</c:v>
                </c:pt>
                <c:pt idx="3623">
                  <c:v>7.5393729209899902</c:v>
                </c:pt>
                <c:pt idx="3624">
                  <c:v>7.5508170127868652</c:v>
                </c:pt>
                <c:pt idx="3625">
                  <c:v>7.5195364952087402</c:v>
                </c:pt>
                <c:pt idx="3626">
                  <c:v>7.5164847373962376</c:v>
                </c:pt>
                <c:pt idx="3627">
                  <c:v>7.4920706748962385</c:v>
                </c:pt>
                <c:pt idx="3628">
                  <c:v>7.5256400108337402</c:v>
                </c:pt>
                <c:pt idx="3629">
                  <c:v>7.4752860069274885</c:v>
                </c:pt>
                <c:pt idx="3630">
                  <c:v>7.4615530967712402</c:v>
                </c:pt>
                <c:pt idx="3631">
                  <c:v>7.4867300987243688</c:v>
                </c:pt>
                <c:pt idx="3632">
                  <c:v>7.4920706748962385</c:v>
                </c:pt>
                <c:pt idx="3633">
                  <c:v>7.4997000694274885</c:v>
                </c:pt>
                <c:pt idx="3634">
                  <c:v>7.5233511924743688</c:v>
                </c:pt>
                <c:pt idx="3635">
                  <c:v>7.5225882530212376</c:v>
                </c:pt>
                <c:pt idx="3636">
                  <c:v>7.5378470420837402</c:v>
                </c:pt>
                <c:pt idx="3637">
                  <c:v>7.5233511924743688</c:v>
                </c:pt>
                <c:pt idx="3638">
                  <c:v>7.535558223724367</c:v>
                </c:pt>
                <c:pt idx="3639">
                  <c:v>7.5363211631774902</c:v>
                </c:pt>
                <c:pt idx="3640">
                  <c:v>7.5363211631774902</c:v>
                </c:pt>
                <c:pt idx="3641">
                  <c:v>7.5180106163024876</c:v>
                </c:pt>
                <c:pt idx="3642">
                  <c:v>7.4905447959899902</c:v>
                </c:pt>
                <c:pt idx="3643">
                  <c:v>7.5180106163024876</c:v>
                </c:pt>
                <c:pt idx="3644">
                  <c:v>7.5012259483337402</c:v>
                </c:pt>
                <c:pt idx="3645">
                  <c:v>7.5218253135681152</c:v>
                </c:pt>
                <c:pt idx="3646">
                  <c:v>7.5370841026306152</c:v>
                </c:pt>
                <c:pt idx="3647">
                  <c:v>7.5241141319274858</c:v>
                </c:pt>
                <c:pt idx="3648">
                  <c:v>7.5164847373962376</c:v>
                </c:pt>
                <c:pt idx="3649">
                  <c:v>7.4913077354431188</c:v>
                </c:pt>
                <c:pt idx="3650">
                  <c:v>7.5233511924743688</c:v>
                </c:pt>
                <c:pt idx="3651">
                  <c:v>7.5187735557556152</c:v>
                </c:pt>
                <c:pt idx="3652">
                  <c:v>7.5119071006774885</c:v>
                </c:pt>
                <c:pt idx="3653">
                  <c:v>7.5256400108337402</c:v>
                </c:pt>
                <c:pt idx="3654">
                  <c:v>7.4897818565368652</c:v>
                </c:pt>
                <c:pt idx="3655">
                  <c:v>7.515721797943117</c:v>
                </c:pt>
                <c:pt idx="3656">
                  <c:v>7.5149588584899858</c:v>
                </c:pt>
                <c:pt idx="3657">
                  <c:v>7.5500540733337385</c:v>
                </c:pt>
                <c:pt idx="3658">
                  <c:v>7.5546317100524885</c:v>
                </c:pt>
                <c:pt idx="3659">
                  <c:v>7.552342891693117</c:v>
                </c:pt>
                <c:pt idx="3660">
                  <c:v>7.5202994346618688</c:v>
                </c:pt>
                <c:pt idx="3661">
                  <c:v>7.5149588584899858</c:v>
                </c:pt>
                <c:pt idx="3662">
                  <c:v>7.5065665245056152</c:v>
                </c:pt>
                <c:pt idx="3663">
                  <c:v>7.5103812217712385</c:v>
                </c:pt>
                <c:pt idx="3664">
                  <c:v>7.5103812217712385</c:v>
                </c:pt>
                <c:pt idx="3665">
                  <c:v>7.5256400108337402</c:v>
                </c:pt>
                <c:pt idx="3666">
                  <c:v>7.5141959190368635</c:v>
                </c:pt>
                <c:pt idx="3667">
                  <c:v>7.5408987998962402</c:v>
                </c:pt>
                <c:pt idx="3668">
                  <c:v>7.5126700401306152</c:v>
                </c:pt>
                <c:pt idx="3669">
                  <c:v>7.5195364952087402</c:v>
                </c:pt>
                <c:pt idx="3670">
                  <c:v>7.5531058311462376</c:v>
                </c:pt>
                <c:pt idx="3671">
                  <c:v>7.5019888877868652</c:v>
                </c:pt>
                <c:pt idx="3672">
                  <c:v>7.509618282318117</c:v>
                </c:pt>
                <c:pt idx="3673">
                  <c:v>7.5584464073181152</c:v>
                </c:pt>
                <c:pt idx="3674">
                  <c:v>7.5607352256774876</c:v>
                </c:pt>
                <c:pt idx="3675">
                  <c:v>7.5378470420837402</c:v>
                </c:pt>
                <c:pt idx="3676">
                  <c:v>7.5546317100524885</c:v>
                </c:pt>
                <c:pt idx="3677">
                  <c:v>7.5462393760681152</c:v>
                </c:pt>
                <c:pt idx="3678">
                  <c:v>7.5195364952087402</c:v>
                </c:pt>
                <c:pt idx="3679">
                  <c:v>7.547765254974367</c:v>
                </c:pt>
                <c:pt idx="3680">
                  <c:v>7.5180106163024876</c:v>
                </c:pt>
                <c:pt idx="3681">
                  <c:v>7.5500540733337385</c:v>
                </c:pt>
                <c:pt idx="3682">
                  <c:v>7.559972286224367</c:v>
                </c:pt>
                <c:pt idx="3683">
                  <c:v>7.5386099815368688</c:v>
                </c:pt>
                <c:pt idx="3684">
                  <c:v>7.5286917686462385</c:v>
                </c:pt>
                <c:pt idx="3685">
                  <c:v>7.5332694053649938</c:v>
                </c:pt>
                <c:pt idx="3686">
                  <c:v>7.5485281944274902</c:v>
                </c:pt>
                <c:pt idx="3687">
                  <c:v>7.573705196380617</c:v>
                </c:pt>
                <c:pt idx="3688">
                  <c:v>7.5561575889587385</c:v>
                </c:pt>
                <c:pt idx="3689">
                  <c:v>7.5714163780212385</c:v>
                </c:pt>
                <c:pt idx="3690">
                  <c:v>7.5645499229431152</c:v>
                </c:pt>
                <c:pt idx="3691">
                  <c:v>7.5462393760681152</c:v>
                </c:pt>
                <c:pt idx="3692">
                  <c:v>7.5828604698181152</c:v>
                </c:pt>
                <c:pt idx="3693">
                  <c:v>7.5309805870056135</c:v>
                </c:pt>
                <c:pt idx="3694">
                  <c:v>7.5492911338806188</c:v>
                </c:pt>
                <c:pt idx="3695">
                  <c:v>7.5584464073181152</c:v>
                </c:pt>
                <c:pt idx="3696">
                  <c:v>7.5294547080993652</c:v>
                </c:pt>
                <c:pt idx="3697">
                  <c:v>7.5462393760681152</c:v>
                </c:pt>
                <c:pt idx="3698">
                  <c:v>7.5676016807556152</c:v>
                </c:pt>
                <c:pt idx="3699">
                  <c:v>7.5187735557556152</c:v>
                </c:pt>
                <c:pt idx="3700">
                  <c:v>7.5172476768493652</c:v>
                </c:pt>
                <c:pt idx="3701">
                  <c:v>7.5462393760681152</c:v>
                </c:pt>
                <c:pt idx="3702">
                  <c:v>7.553868770599367</c:v>
                </c:pt>
                <c:pt idx="3703">
                  <c:v>7.5309805870056135</c:v>
                </c:pt>
                <c:pt idx="3704">
                  <c:v>7.5187735557556152</c:v>
                </c:pt>
                <c:pt idx="3705">
                  <c:v>7.5416617393493688</c:v>
                </c:pt>
                <c:pt idx="3706">
                  <c:v>7.5416617393493688</c:v>
                </c:pt>
                <c:pt idx="3707">
                  <c:v>7.5088553428649885</c:v>
                </c:pt>
                <c:pt idx="3708">
                  <c:v>7.5492911338806188</c:v>
                </c:pt>
                <c:pt idx="3709">
                  <c:v>7.5164847373962376</c:v>
                </c:pt>
                <c:pt idx="3710">
                  <c:v>7.5218253135681152</c:v>
                </c:pt>
                <c:pt idx="3711">
                  <c:v>7.5431876182556135</c:v>
                </c:pt>
                <c:pt idx="3712">
                  <c:v>7.5363211631774902</c:v>
                </c:pt>
                <c:pt idx="3713">
                  <c:v>7.5439505577087376</c:v>
                </c:pt>
                <c:pt idx="3714">
                  <c:v>7.544713497161867</c:v>
                </c:pt>
                <c:pt idx="3715">
                  <c:v>7.5470023155212402</c:v>
                </c:pt>
                <c:pt idx="3716">
                  <c:v>7.5256400108337402</c:v>
                </c:pt>
                <c:pt idx="3717">
                  <c:v>7.5676016807556152</c:v>
                </c:pt>
                <c:pt idx="3718">
                  <c:v>7.5386099815368688</c:v>
                </c:pt>
                <c:pt idx="3719">
                  <c:v>7.5660758018493652</c:v>
                </c:pt>
                <c:pt idx="3720">
                  <c:v>7.5202994346618688</c:v>
                </c:pt>
                <c:pt idx="3721">
                  <c:v>7.5408987998962402</c:v>
                </c:pt>
                <c:pt idx="3722">
                  <c:v>7.5454764366149885</c:v>
                </c:pt>
                <c:pt idx="3723">
                  <c:v>7.5698904991149902</c:v>
                </c:pt>
                <c:pt idx="3724">
                  <c:v>7.5592093467712402</c:v>
                </c:pt>
                <c:pt idx="3725">
                  <c:v>7.559972286224367</c:v>
                </c:pt>
                <c:pt idx="3726">
                  <c:v>7.5546317100524885</c:v>
                </c:pt>
                <c:pt idx="3727">
                  <c:v>7.5439505577087376</c:v>
                </c:pt>
                <c:pt idx="3728">
                  <c:v>7.5508170127868652</c:v>
                </c:pt>
                <c:pt idx="3729">
                  <c:v>7.5347952842712402</c:v>
                </c:pt>
                <c:pt idx="3730">
                  <c:v>7.5607352256774876</c:v>
                </c:pt>
                <c:pt idx="3731">
                  <c:v>7.5416617393493688</c:v>
                </c:pt>
                <c:pt idx="3732">
                  <c:v>7.5714163780212385</c:v>
                </c:pt>
                <c:pt idx="3733">
                  <c:v>7.5416617393493688</c:v>
                </c:pt>
                <c:pt idx="3734">
                  <c:v>7.5882010459899902</c:v>
                </c:pt>
                <c:pt idx="3735">
                  <c:v>7.5897269248962402</c:v>
                </c:pt>
                <c:pt idx="3736">
                  <c:v>7.6110892295837385</c:v>
                </c:pt>
                <c:pt idx="3737">
                  <c:v>7.5500540733337385</c:v>
                </c:pt>
                <c:pt idx="3738">
                  <c:v>7.5676016807556152</c:v>
                </c:pt>
                <c:pt idx="3739">
                  <c:v>7.535558223724367</c:v>
                </c:pt>
                <c:pt idx="3740">
                  <c:v>7.5607352256774876</c:v>
                </c:pt>
                <c:pt idx="3741">
                  <c:v>7.5386099815368688</c:v>
                </c:pt>
                <c:pt idx="3742">
                  <c:v>7.553868770599367</c:v>
                </c:pt>
                <c:pt idx="3743">
                  <c:v>7.5416617393493688</c:v>
                </c:pt>
                <c:pt idx="3744">
                  <c:v>7.5820975303649885</c:v>
                </c:pt>
                <c:pt idx="3745">
                  <c:v>7.5294547080993652</c:v>
                </c:pt>
                <c:pt idx="3746">
                  <c:v>7.5500540733337385</c:v>
                </c:pt>
                <c:pt idx="3747">
                  <c:v>7.5233511924743688</c:v>
                </c:pt>
                <c:pt idx="3748">
                  <c:v>7.5134329795837385</c:v>
                </c:pt>
                <c:pt idx="3749">
                  <c:v>7.5271658897399876</c:v>
                </c:pt>
                <c:pt idx="3750">
                  <c:v>7.5248770713806135</c:v>
                </c:pt>
                <c:pt idx="3751">
                  <c:v>7.5370841026306152</c:v>
                </c:pt>
                <c:pt idx="3752">
                  <c:v>7.5378470420837402</c:v>
                </c:pt>
                <c:pt idx="3753">
                  <c:v>7.5584464073181152</c:v>
                </c:pt>
                <c:pt idx="3754">
                  <c:v>7.572179317474367</c:v>
                </c:pt>
                <c:pt idx="3755">
                  <c:v>7.547765254974367</c:v>
                </c:pt>
                <c:pt idx="3756">
                  <c:v>7.5592093467712402</c:v>
                </c:pt>
                <c:pt idx="3757">
                  <c:v>7.5340323448181152</c:v>
                </c:pt>
                <c:pt idx="3758">
                  <c:v>7.5592093467712402</c:v>
                </c:pt>
                <c:pt idx="3759">
                  <c:v>7.572179317474367</c:v>
                </c:pt>
                <c:pt idx="3760">
                  <c:v>7.5660758018493652</c:v>
                </c:pt>
                <c:pt idx="3761">
                  <c:v>7.5470023155212402</c:v>
                </c:pt>
                <c:pt idx="3762">
                  <c:v>7.5645499229431152</c:v>
                </c:pt>
                <c:pt idx="3763">
                  <c:v>7.5691275596618652</c:v>
                </c:pt>
                <c:pt idx="3764">
                  <c:v>7.5676016807556152</c:v>
                </c:pt>
                <c:pt idx="3765">
                  <c:v>7.5546317100524885</c:v>
                </c:pt>
                <c:pt idx="3766">
                  <c:v>7.535558223724367</c:v>
                </c:pt>
                <c:pt idx="3767">
                  <c:v>7.5912528038024902</c:v>
                </c:pt>
                <c:pt idx="3768">
                  <c:v>7.5515799522399885</c:v>
                </c:pt>
                <c:pt idx="3769">
                  <c:v>7.5607352256774876</c:v>
                </c:pt>
                <c:pt idx="3770">
                  <c:v>7.5553946495056135</c:v>
                </c:pt>
                <c:pt idx="3771">
                  <c:v>7.5553946495056135</c:v>
                </c:pt>
                <c:pt idx="3772">
                  <c:v>7.5180106163024876</c:v>
                </c:pt>
                <c:pt idx="3773">
                  <c:v>7.547765254974367</c:v>
                </c:pt>
                <c:pt idx="3774">
                  <c:v>7.5660758018493652</c:v>
                </c:pt>
                <c:pt idx="3775">
                  <c:v>7.5729422569274876</c:v>
                </c:pt>
                <c:pt idx="3776">
                  <c:v>7.5645499229431152</c:v>
                </c:pt>
                <c:pt idx="3777">
                  <c:v>7.5370841026306152</c:v>
                </c:pt>
                <c:pt idx="3778">
                  <c:v>7.5531058311462376</c:v>
                </c:pt>
                <c:pt idx="3779">
                  <c:v>7.561498165130617</c:v>
                </c:pt>
                <c:pt idx="3780">
                  <c:v>7.5431876182556135</c:v>
                </c:pt>
                <c:pt idx="3781">
                  <c:v>7.5729422569274876</c:v>
                </c:pt>
                <c:pt idx="3782">
                  <c:v>7.5691275596618652</c:v>
                </c:pt>
                <c:pt idx="3783">
                  <c:v>7.5897269248962402</c:v>
                </c:pt>
                <c:pt idx="3784">
                  <c:v>7.5462393760681152</c:v>
                </c:pt>
                <c:pt idx="3785">
                  <c:v>7.5889639854431188</c:v>
                </c:pt>
                <c:pt idx="3786">
                  <c:v>7.5714163780212385</c:v>
                </c:pt>
                <c:pt idx="3787">
                  <c:v>7.5676016807556152</c:v>
                </c:pt>
                <c:pt idx="3788">
                  <c:v>7.5805716514587385</c:v>
                </c:pt>
                <c:pt idx="3789">
                  <c:v>7.5569205284118652</c:v>
                </c:pt>
                <c:pt idx="3790">
                  <c:v>7.5416617393493688</c:v>
                </c:pt>
                <c:pt idx="3791">
                  <c:v>7.574468135833742</c:v>
                </c:pt>
                <c:pt idx="3792">
                  <c:v>7.5889639854431188</c:v>
                </c:pt>
                <c:pt idx="3793">
                  <c:v>7.5607352256774876</c:v>
                </c:pt>
                <c:pt idx="3794">
                  <c:v>7.5820975303649885</c:v>
                </c:pt>
                <c:pt idx="3795">
                  <c:v>7.5859122276306135</c:v>
                </c:pt>
                <c:pt idx="3796">
                  <c:v>7.576756954193117</c:v>
                </c:pt>
                <c:pt idx="3797">
                  <c:v>7.5676016807556152</c:v>
                </c:pt>
                <c:pt idx="3798">
                  <c:v>7.593541622161867</c:v>
                </c:pt>
                <c:pt idx="3799">
                  <c:v>7.553868770599367</c:v>
                </c:pt>
                <c:pt idx="3800">
                  <c:v>7.5569205284118652</c:v>
                </c:pt>
                <c:pt idx="3801">
                  <c:v>7.5714163780212385</c:v>
                </c:pt>
                <c:pt idx="3802">
                  <c:v>7.5653128623962376</c:v>
                </c:pt>
                <c:pt idx="3803">
                  <c:v>7.574468135833742</c:v>
                </c:pt>
                <c:pt idx="3804">
                  <c:v>7.5439505577087376</c:v>
                </c:pt>
                <c:pt idx="3805">
                  <c:v>7.5790457725524902</c:v>
                </c:pt>
                <c:pt idx="3806">
                  <c:v>7.5660758018493652</c:v>
                </c:pt>
                <c:pt idx="3807">
                  <c:v>7.5378470420837402</c:v>
                </c:pt>
                <c:pt idx="3808">
                  <c:v>7.5592093467712402</c:v>
                </c:pt>
                <c:pt idx="3809">
                  <c:v>7.5225882530212376</c:v>
                </c:pt>
                <c:pt idx="3810">
                  <c:v>7.5332694053649938</c:v>
                </c:pt>
                <c:pt idx="3811">
                  <c:v>7.5294547080993652</c:v>
                </c:pt>
                <c:pt idx="3812">
                  <c:v>7.5202994346618688</c:v>
                </c:pt>
                <c:pt idx="3813">
                  <c:v>7.511144161224367</c:v>
                </c:pt>
                <c:pt idx="3814">
                  <c:v>7.5218253135681152</c:v>
                </c:pt>
                <c:pt idx="3815">
                  <c:v>7.5668387413024885</c:v>
                </c:pt>
                <c:pt idx="3816">
                  <c:v>7.5454764366149885</c:v>
                </c:pt>
                <c:pt idx="3817">
                  <c:v>7.5279288291931135</c:v>
                </c:pt>
                <c:pt idx="3818">
                  <c:v>7.5508170127868652</c:v>
                </c:pt>
                <c:pt idx="3819">
                  <c:v>7.5378470420837402</c:v>
                </c:pt>
                <c:pt idx="3820">
                  <c:v>7.5492911338806188</c:v>
                </c:pt>
                <c:pt idx="3821">
                  <c:v>7.5347952842712402</c:v>
                </c:pt>
                <c:pt idx="3822">
                  <c:v>7.5531058311462376</c:v>
                </c:pt>
                <c:pt idx="3823">
                  <c:v>7.5424246788024876</c:v>
                </c:pt>
                <c:pt idx="3824">
                  <c:v>7.5576834678649885</c:v>
                </c:pt>
                <c:pt idx="3825">
                  <c:v>7.5561575889587385</c:v>
                </c:pt>
                <c:pt idx="3826">
                  <c:v>7.5637869834899885</c:v>
                </c:pt>
                <c:pt idx="3827">
                  <c:v>7.5347952842712402</c:v>
                </c:pt>
                <c:pt idx="3828">
                  <c:v>7.5683646202087385</c:v>
                </c:pt>
                <c:pt idx="3829">
                  <c:v>7.5729422569274876</c:v>
                </c:pt>
                <c:pt idx="3830">
                  <c:v>7.5889639854431188</c:v>
                </c:pt>
                <c:pt idx="3831">
                  <c:v>7.5828604698181152</c:v>
                </c:pt>
                <c:pt idx="3832">
                  <c:v>7.5698904991149902</c:v>
                </c:pt>
                <c:pt idx="3833">
                  <c:v>7.5630240440368652</c:v>
                </c:pt>
                <c:pt idx="3834">
                  <c:v>7.5866751670837402</c:v>
                </c:pt>
                <c:pt idx="3835">
                  <c:v>7.5630240440368652</c:v>
                </c:pt>
                <c:pt idx="3836">
                  <c:v>7.5553946495056135</c:v>
                </c:pt>
                <c:pt idx="3837">
                  <c:v>7.5698904991149902</c:v>
                </c:pt>
                <c:pt idx="3838">
                  <c:v>7.579808712005617</c:v>
                </c:pt>
                <c:pt idx="3839">
                  <c:v>7.5958304405212385</c:v>
                </c:pt>
                <c:pt idx="3840">
                  <c:v>7.5637869834899885</c:v>
                </c:pt>
                <c:pt idx="3841">
                  <c:v>7.5515799522399885</c:v>
                </c:pt>
                <c:pt idx="3842">
                  <c:v>7.5653128623962376</c:v>
                </c:pt>
                <c:pt idx="3843">
                  <c:v>7.5828604698181152</c:v>
                </c:pt>
                <c:pt idx="3844">
                  <c:v>7.5691275596618652</c:v>
                </c:pt>
                <c:pt idx="3845">
                  <c:v>7.5569205284118652</c:v>
                </c:pt>
                <c:pt idx="3846">
                  <c:v>7.5889639854431188</c:v>
                </c:pt>
                <c:pt idx="3847">
                  <c:v>7.5920157432556135</c:v>
                </c:pt>
                <c:pt idx="3848">
                  <c:v>7.559972286224367</c:v>
                </c:pt>
                <c:pt idx="3849">
                  <c:v>7.575231075286867</c:v>
                </c:pt>
                <c:pt idx="3850">
                  <c:v>7.5843863487243652</c:v>
                </c:pt>
                <c:pt idx="3851">
                  <c:v>7.6049857139587376</c:v>
                </c:pt>
                <c:pt idx="3852">
                  <c:v>7.5561575889587385</c:v>
                </c:pt>
                <c:pt idx="3853">
                  <c:v>7.6034598350524885</c:v>
                </c:pt>
                <c:pt idx="3854">
                  <c:v>7.5988821983337402</c:v>
                </c:pt>
                <c:pt idx="3855">
                  <c:v>7.5904898643493652</c:v>
                </c:pt>
                <c:pt idx="3856">
                  <c:v>7.608800411224367</c:v>
                </c:pt>
                <c:pt idx="3857">
                  <c:v>7.581334590911867</c:v>
                </c:pt>
                <c:pt idx="3858">
                  <c:v>7.5592093467712402</c:v>
                </c:pt>
                <c:pt idx="3859">
                  <c:v>7.6126151084899876</c:v>
                </c:pt>
                <c:pt idx="3860">
                  <c:v>7.6004080772399876</c:v>
                </c:pt>
                <c:pt idx="3861">
                  <c:v>7.5790457725524902</c:v>
                </c:pt>
                <c:pt idx="3862">
                  <c:v>7.5981192588806135</c:v>
                </c:pt>
                <c:pt idx="3863">
                  <c:v>7.6004080772399876</c:v>
                </c:pt>
                <c:pt idx="3864">
                  <c:v>7.608800411224367</c:v>
                </c:pt>
                <c:pt idx="3865">
                  <c:v>7.5912528038024902</c:v>
                </c:pt>
                <c:pt idx="3866">
                  <c:v>7.5927786827087402</c:v>
                </c:pt>
                <c:pt idx="3867">
                  <c:v>7.5790457725524902</c:v>
                </c:pt>
                <c:pt idx="3868">
                  <c:v>7.576756954193117</c:v>
                </c:pt>
                <c:pt idx="3869">
                  <c:v>7.5882010459899902</c:v>
                </c:pt>
                <c:pt idx="3870">
                  <c:v>7.593541622161867</c:v>
                </c:pt>
                <c:pt idx="3871">
                  <c:v>7.5454764366149885</c:v>
                </c:pt>
                <c:pt idx="3872">
                  <c:v>7.576756954193117</c:v>
                </c:pt>
                <c:pt idx="3873">
                  <c:v>7.5851492881774885</c:v>
                </c:pt>
                <c:pt idx="3874">
                  <c:v>7.5805716514587385</c:v>
                </c:pt>
                <c:pt idx="3875">
                  <c:v>7.544713497161867</c:v>
                </c:pt>
                <c:pt idx="3876">
                  <c:v>7.5408987998962402</c:v>
                </c:pt>
                <c:pt idx="3877">
                  <c:v>7.5683646202087385</c:v>
                </c:pt>
                <c:pt idx="3878">
                  <c:v>7.573705196380617</c:v>
                </c:pt>
                <c:pt idx="3879">
                  <c:v>7.5294547080993652</c:v>
                </c:pt>
                <c:pt idx="3880">
                  <c:v>7.5698904991149902</c:v>
                </c:pt>
                <c:pt idx="3881">
                  <c:v>7.5248770713806135</c:v>
                </c:pt>
                <c:pt idx="3882">
                  <c:v>7.5347952842712402</c:v>
                </c:pt>
                <c:pt idx="3883">
                  <c:v>7.5691275596618652</c:v>
                </c:pt>
                <c:pt idx="3884">
                  <c:v>7.5515799522399885</c:v>
                </c:pt>
                <c:pt idx="3885">
                  <c:v>7.5515799522399885</c:v>
                </c:pt>
                <c:pt idx="3886">
                  <c:v>7.5676016807556152</c:v>
                </c:pt>
                <c:pt idx="3887">
                  <c:v>7.5393729209899902</c:v>
                </c:pt>
                <c:pt idx="3888">
                  <c:v>7.5660758018493652</c:v>
                </c:pt>
                <c:pt idx="3889">
                  <c:v>7.572179317474367</c:v>
                </c:pt>
                <c:pt idx="3890">
                  <c:v>7.559972286224367</c:v>
                </c:pt>
                <c:pt idx="3891">
                  <c:v>7.5340323448181152</c:v>
                </c:pt>
                <c:pt idx="3892">
                  <c:v>7.5683646202087385</c:v>
                </c:pt>
                <c:pt idx="3893">
                  <c:v>7.5492911338806188</c:v>
                </c:pt>
                <c:pt idx="3894">
                  <c:v>7.5386099815368688</c:v>
                </c:pt>
                <c:pt idx="3895">
                  <c:v>7.5660758018493652</c:v>
                </c:pt>
                <c:pt idx="3896">
                  <c:v>7.5912528038024902</c:v>
                </c:pt>
                <c:pt idx="3897">
                  <c:v>7.6110892295837385</c:v>
                </c:pt>
                <c:pt idx="3898">
                  <c:v>7.599645137786867</c:v>
                </c:pt>
                <c:pt idx="3899">
                  <c:v>7.6095633506774885</c:v>
                </c:pt>
                <c:pt idx="3900">
                  <c:v>7.5645499229431152</c:v>
                </c:pt>
                <c:pt idx="3901">
                  <c:v>7.5531058311462376</c:v>
                </c:pt>
                <c:pt idx="3902">
                  <c:v>7.574468135833742</c:v>
                </c:pt>
                <c:pt idx="3903">
                  <c:v>7.6164298057556152</c:v>
                </c:pt>
                <c:pt idx="3904">
                  <c:v>7.547765254974367</c:v>
                </c:pt>
                <c:pt idx="3905">
                  <c:v>7.5515799522399885</c:v>
                </c:pt>
                <c:pt idx="3906">
                  <c:v>7.5828604698181152</c:v>
                </c:pt>
                <c:pt idx="3907">
                  <c:v>7.5859122276306135</c:v>
                </c:pt>
                <c:pt idx="3908">
                  <c:v>7.5691275596618652</c:v>
                </c:pt>
                <c:pt idx="3909">
                  <c:v>7.6187186241149885</c:v>
                </c:pt>
                <c:pt idx="3910">
                  <c:v>7.5691275596618652</c:v>
                </c:pt>
                <c:pt idx="3911">
                  <c:v>7.6080374717712385</c:v>
                </c:pt>
                <c:pt idx="3912">
                  <c:v>7.5676016807556152</c:v>
                </c:pt>
                <c:pt idx="3913">
                  <c:v>7.6126151084899876</c:v>
                </c:pt>
                <c:pt idx="3914">
                  <c:v>7.6034598350524885</c:v>
                </c:pt>
                <c:pt idx="3915">
                  <c:v>7.6149039268493635</c:v>
                </c:pt>
                <c:pt idx="3916">
                  <c:v>7.6034598350524885</c:v>
                </c:pt>
                <c:pt idx="3917">
                  <c:v>7.581334590911867</c:v>
                </c:pt>
                <c:pt idx="3918">
                  <c:v>7.5729422569274876</c:v>
                </c:pt>
                <c:pt idx="3919">
                  <c:v>7.5943045616149876</c:v>
                </c:pt>
                <c:pt idx="3920">
                  <c:v>7.5897269248962402</c:v>
                </c:pt>
                <c:pt idx="3921">
                  <c:v>7.6019339561462376</c:v>
                </c:pt>
                <c:pt idx="3922">
                  <c:v>7.579808712005617</c:v>
                </c:pt>
                <c:pt idx="3923">
                  <c:v>7.5988821983337402</c:v>
                </c:pt>
                <c:pt idx="3924">
                  <c:v>7.553868770599367</c:v>
                </c:pt>
                <c:pt idx="3925">
                  <c:v>7.5683646202087385</c:v>
                </c:pt>
                <c:pt idx="3926">
                  <c:v>7.593541622161867</c:v>
                </c:pt>
                <c:pt idx="3927">
                  <c:v>7.5378470420837402</c:v>
                </c:pt>
                <c:pt idx="3928">
                  <c:v>7.602696895599367</c:v>
                </c:pt>
                <c:pt idx="3929">
                  <c:v>7.5759940147399885</c:v>
                </c:pt>
                <c:pt idx="3930">
                  <c:v>7.5607352256774876</c:v>
                </c:pt>
                <c:pt idx="3931">
                  <c:v>7.5569205284118652</c:v>
                </c:pt>
                <c:pt idx="3932">
                  <c:v>7.5843863487243652</c:v>
                </c:pt>
                <c:pt idx="3933">
                  <c:v>7.5370841026306152</c:v>
                </c:pt>
                <c:pt idx="3934">
                  <c:v>7.5889639854431188</c:v>
                </c:pt>
                <c:pt idx="3935">
                  <c:v>7.5416617393493688</c:v>
                </c:pt>
                <c:pt idx="3936">
                  <c:v>7.5508170127868652</c:v>
                </c:pt>
                <c:pt idx="3937">
                  <c:v>7.553868770599367</c:v>
                </c:pt>
                <c:pt idx="3938">
                  <c:v>7.562261104583742</c:v>
                </c:pt>
                <c:pt idx="3939">
                  <c:v>7.5279288291931135</c:v>
                </c:pt>
                <c:pt idx="3940">
                  <c:v>7.5241141319274858</c:v>
                </c:pt>
                <c:pt idx="3941">
                  <c:v>7.570653438568117</c:v>
                </c:pt>
                <c:pt idx="3942">
                  <c:v>7.5279288291931135</c:v>
                </c:pt>
                <c:pt idx="3943">
                  <c:v>7.5248770713806135</c:v>
                </c:pt>
                <c:pt idx="3944">
                  <c:v>7.5424246788024876</c:v>
                </c:pt>
                <c:pt idx="3945">
                  <c:v>7.5141959190368635</c:v>
                </c:pt>
                <c:pt idx="3946">
                  <c:v>7.5698904991149902</c:v>
                </c:pt>
                <c:pt idx="3947">
                  <c:v>7.5828604698181152</c:v>
                </c:pt>
                <c:pt idx="3948">
                  <c:v>7.5439505577087376</c:v>
                </c:pt>
                <c:pt idx="3949">
                  <c:v>7.5561575889587385</c:v>
                </c:pt>
                <c:pt idx="3950">
                  <c:v>7.561498165130617</c:v>
                </c:pt>
                <c:pt idx="3951">
                  <c:v>7.5790457725524902</c:v>
                </c:pt>
                <c:pt idx="3952">
                  <c:v>7.5401358604431135</c:v>
                </c:pt>
                <c:pt idx="3953">
                  <c:v>7.5531058311462376</c:v>
                </c:pt>
                <c:pt idx="3954">
                  <c:v>7.5286917686462385</c:v>
                </c:pt>
                <c:pt idx="3955">
                  <c:v>7.5149588584899858</c:v>
                </c:pt>
                <c:pt idx="3956">
                  <c:v>7.5019888877868652</c:v>
                </c:pt>
                <c:pt idx="3957">
                  <c:v>7.5546317100524885</c:v>
                </c:pt>
                <c:pt idx="3958">
                  <c:v>7.5256400108337402</c:v>
                </c:pt>
                <c:pt idx="3959">
                  <c:v>7.5279288291931135</c:v>
                </c:pt>
                <c:pt idx="3960">
                  <c:v>7.5660758018493652</c:v>
                </c:pt>
                <c:pt idx="3961">
                  <c:v>7.5462393760681152</c:v>
                </c:pt>
                <c:pt idx="3962">
                  <c:v>7.5569205284118652</c:v>
                </c:pt>
                <c:pt idx="3963">
                  <c:v>7.5340323448181152</c:v>
                </c:pt>
                <c:pt idx="3964">
                  <c:v>7.5225882530212376</c:v>
                </c:pt>
                <c:pt idx="3965">
                  <c:v>7.5431876182556135</c:v>
                </c:pt>
                <c:pt idx="3966">
                  <c:v>7.5683646202087385</c:v>
                </c:pt>
                <c:pt idx="3967">
                  <c:v>7.5271658897399876</c:v>
                </c:pt>
                <c:pt idx="3968">
                  <c:v>7.5340323448181152</c:v>
                </c:pt>
                <c:pt idx="3969">
                  <c:v>7.552342891693117</c:v>
                </c:pt>
                <c:pt idx="3970">
                  <c:v>7.5958304405212385</c:v>
                </c:pt>
                <c:pt idx="3971">
                  <c:v>7.5660758018493652</c:v>
                </c:pt>
                <c:pt idx="3972">
                  <c:v>7.553868770599367</c:v>
                </c:pt>
                <c:pt idx="3973">
                  <c:v>7.5897269248962402</c:v>
                </c:pt>
                <c:pt idx="3974">
                  <c:v>7.581334590911867</c:v>
                </c:pt>
                <c:pt idx="3975">
                  <c:v>7.581334590911867</c:v>
                </c:pt>
                <c:pt idx="3976">
                  <c:v>7.5439505577087376</c:v>
                </c:pt>
                <c:pt idx="3977">
                  <c:v>7.583623409271242</c:v>
                </c:pt>
                <c:pt idx="3978">
                  <c:v>7.5546317100524885</c:v>
                </c:pt>
                <c:pt idx="3979">
                  <c:v>7.5363211631774902</c:v>
                </c:pt>
                <c:pt idx="3980">
                  <c:v>7.5843863487243652</c:v>
                </c:pt>
                <c:pt idx="3981">
                  <c:v>7.5561575889587385</c:v>
                </c:pt>
                <c:pt idx="3982">
                  <c:v>7.5874381065368652</c:v>
                </c:pt>
                <c:pt idx="3983">
                  <c:v>7.5851492881774885</c:v>
                </c:pt>
                <c:pt idx="3984">
                  <c:v>7.5454764366149885</c:v>
                </c:pt>
                <c:pt idx="3985">
                  <c:v>7.5561575889587385</c:v>
                </c:pt>
                <c:pt idx="3986">
                  <c:v>7.6042227745056152</c:v>
                </c:pt>
                <c:pt idx="3987">
                  <c:v>7.5889639854431188</c:v>
                </c:pt>
                <c:pt idx="3988">
                  <c:v>7.5866751670837402</c:v>
                </c:pt>
                <c:pt idx="3989">
                  <c:v>7.5340323448181152</c:v>
                </c:pt>
                <c:pt idx="3990">
                  <c:v>7.5668387413024885</c:v>
                </c:pt>
                <c:pt idx="3991">
                  <c:v>7.5676016807556152</c:v>
                </c:pt>
                <c:pt idx="3992">
                  <c:v>7.5981192588806135</c:v>
                </c:pt>
                <c:pt idx="3993">
                  <c:v>7.561498165130617</c:v>
                </c:pt>
                <c:pt idx="3994">
                  <c:v>7.5676016807556152</c:v>
                </c:pt>
                <c:pt idx="3995">
                  <c:v>7.5897269248962402</c:v>
                </c:pt>
                <c:pt idx="3996">
                  <c:v>7.562261104583742</c:v>
                </c:pt>
                <c:pt idx="3997">
                  <c:v>7.5653128623962376</c:v>
                </c:pt>
                <c:pt idx="3998">
                  <c:v>7.5569205284118652</c:v>
                </c:pt>
                <c:pt idx="3999">
                  <c:v>7.570653438568117</c:v>
                </c:pt>
                <c:pt idx="4000">
                  <c:v>7.5958304405212385</c:v>
                </c:pt>
                <c:pt idx="4001">
                  <c:v>7.5729422569274876</c:v>
                </c:pt>
                <c:pt idx="4002">
                  <c:v>7.5607352256774876</c:v>
                </c:pt>
                <c:pt idx="4003">
                  <c:v>7.5851492881774885</c:v>
                </c:pt>
                <c:pt idx="4004">
                  <c:v>7.5859122276306135</c:v>
                </c:pt>
                <c:pt idx="4005">
                  <c:v>7.552342891693117</c:v>
                </c:pt>
                <c:pt idx="4006">
                  <c:v>7.6019339561462376</c:v>
                </c:pt>
                <c:pt idx="4007">
                  <c:v>7.575231075286867</c:v>
                </c:pt>
                <c:pt idx="4008">
                  <c:v>7.5882010459899902</c:v>
                </c:pt>
                <c:pt idx="4009">
                  <c:v>7.5775198936462385</c:v>
                </c:pt>
                <c:pt idx="4010">
                  <c:v>7.5637869834899885</c:v>
                </c:pt>
                <c:pt idx="4011">
                  <c:v>7.5912528038024902</c:v>
                </c:pt>
                <c:pt idx="4012">
                  <c:v>7.576756954193117</c:v>
                </c:pt>
                <c:pt idx="4013">
                  <c:v>7.5843863487243652</c:v>
                </c:pt>
                <c:pt idx="4014">
                  <c:v>7.6080374717712385</c:v>
                </c:pt>
                <c:pt idx="4015">
                  <c:v>7.5714163780212385</c:v>
                </c:pt>
                <c:pt idx="4016">
                  <c:v>7.5439505577087376</c:v>
                </c:pt>
                <c:pt idx="4017">
                  <c:v>7.5676016807556152</c:v>
                </c:pt>
                <c:pt idx="4018">
                  <c:v>7.547765254974367</c:v>
                </c:pt>
                <c:pt idx="4019">
                  <c:v>7.5889639854431188</c:v>
                </c:pt>
                <c:pt idx="4020">
                  <c:v>7.5531058311462376</c:v>
                </c:pt>
                <c:pt idx="4021">
                  <c:v>7.5576834678649885</c:v>
                </c:pt>
                <c:pt idx="4022">
                  <c:v>7.5691275596618652</c:v>
                </c:pt>
                <c:pt idx="4023">
                  <c:v>7.5889639854431188</c:v>
                </c:pt>
                <c:pt idx="4024">
                  <c:v>7.572179317474367</c:v>
                </c:pt>
                <c:pt idx="4025">
                  <c:v>7.570653438568117</c:v>
                </c:pt>
                <c:pt idx="4026">
                  <c:v>7.583623409271242</c:v>
                </c:pt>
                <c:pt idx="4027">
                  <c:v>7.5462393760681152</c:v>
                </c:pt>
                <c:pt idx="4028">
                  <c:v>7.5553946495056135</c:v>
                </c:pt>
                <c:pt idx="4029">
                  <c:v>7.581334590911867</c:v>
                </c:pt>
                <c:pt idx="4030">
                  <c:v>7.5866751670837402</c:v>
                </c:pt>
                <c:pt idx="4031">
                  <c:v>7.5943045616149876</c:v>
                </c:pt>
                <c:pt idx="4032">
                  <c:v>7.6179556846618652</c:v>
                </c:pt>
                <c:pt idx="4033">
                  <c:v>7.5981192588806135</c:v>
                </c:pt>
                <c:pt idx="4034">
                  <c:v>7.5882010459899902</c:v>
                </c:pt>
                <c:pt idx="4035">
                  <c:v>7.561498165130617</c:v>
                </c:pt>
                <c:pt idx="4036">
                  <c:v>7.5500540733337385</c:v>
                </c:pt>
                <c:pt idx="4037">
                  <c:v>7.6049857139587376</c:v>
                </c:pt>
                <c:pt idx="4038">
                  <c:v>7.5981192588806135</c:v>
                </c:pt>
                <c:pt idx="4039">
                  <c:v>7.5683646202087385</c:v>
                </c:pt>
                <c:pt idx="4040">
                  <c:v>7.5470023155212402</c:v>
                </c:pt>
                <c:pt idx="4041">
                  <c:v>7.5897269248962402</c:v>
                </c:pt>
                <c:pt idx="4042">
                  <c:v>7.5531058311462376</c:v>
                </c:pt>
                <c:pt idx="4043">
                  <c:v>7.5264029502868652</c:v>
                </c:pt>
                <c:pt idx="4044">
                  <c:v>7.544713497161867</c:v>
                </c:pt>
                <c:pt idx="4045">
                  <c:v>7.5248770713806135</c:v>
                </c:pt>
                <c:pt idx="4046">
                  <c:v>7.5149588584899858</c:v>
                </c:pt>
                <c:pt idx="4047">
                  <c:v>7.5515799522399885</c:v>
                </c:pt>
                <c:pt idx="4048">
                  <c:v>7.5569205284118652</c:v>
                </c:pt>
                <c:pt idx="4049">
                  <c:v>7.5416617393493688</c:v>
                </c:pt>
                <c:pt idx="4050">
                  <c:v>7.5332694053649938</c:v>
                </c:pt>
                <c:pt idx="4051">
                  <c:v>7.535558223724367</c:v>
                </c:pt>
                <c:pt idx="4052">
                  <c:v>7.5531058311462376</c:v>
                </c:pt>
                <c:pt idx="4053">
                  <c:v>7.5393729209899902</c:v>
                </c:pt>
                <c:pt idx="4054">
                  <c:v>7.5408987998962402</c:v>
                </c:pt>
                <c:pt idx="4055">
                  <c:v>7.576756954193117</c:v>
                </c:pt>
                <c:pt idx="4056">
                  <c:v>7.5332694053649938</c:v>
                </c:pt>
                <c:pt idx="4057">
                  <c:v>7.5492911338806188</c:v>
                </c:pt>
                <c:pt idx="4058">
                  <c:v>7.5790457725524902</c:v>
                </c:pt>
                <c:pt idx="4059">
                  <c:v>7.5294547080993652</c:v>
                </c:pt>
                <c:pt idx="4060">
                  <c:v>7.5294547080993652</c:v>
                </c:pt>
                <c:pt idx="4061">
                  <c:v>7.5439505577087376</c:v>
                </c:pt>
                <c:pt idx="4062">
                  <c:v>7.5393729209899902</c:v>
                </c:pt>
                <c:pt idx="4063">
                  <c:v>7.5515799522399885</c:v>
                </c:pt>
                <c:pt idx="4064">
                  <c:v>7.5668387413024885</c:v>
                </c:pt>
                <c:pt idx="4065">
                  <c:v>7.5531058311462376</c:v>
                </c:pt>
                <c:pt idx="4066">
                  <c:v>7.6004080772399876</c:v>
                </c:pt>
                <c:pt idx="4067">
                  <c:v>7.5775198936462385</c:v>
                </c:pt>
                <c:pt idx="4068">
                  <c:v>7.6065115928649885</c:v>
                </c:pt>
                <c:pt idx="4069">
                  <c:v>7.5668387413024885</c:v>
                </c:pt>
                <c:pt idx="4070">
                  <c:v>7.561498165130617</c:v>
                </c:pt>
                <c:pt idx="4071">
                  <c:v>7.6034598350524885</c:v>
                </c:pt>
                <c:pt idx="4072">
                  <c:v>7.608800411224367</c:v>
                </c:pt>
                <c:pt idx="4073">
                  <c:v>7.596593379974367</c:v>
                </c:pt>
                <c:pt idx="4074">
                  <c:v>7.5683646202087385</c:v>
                </c:pt>
                <c:pt idx="4075">
                  <c:v>7.6156668663024876</c:v>
                </c:pt>
                <c:pt idx="4076">
                  <c:v>7.5912528038024902</c:v>
                </c:pt>
                <c:pt idx="4077">
                  <c:v>7.583623409271242</c:v>
                </c:pt>
                <c:pt idx="4078">
                  <c:v>7.5866751670837402</c:v>
                </c:pt>
                <c:pt idx="4079">
                  <c:v>7.5546317100524885</c:v>
                </c:pt>
                <c:pt idx="4080">
                  <c:v>7.5820975303649885</c:v>
                </c:pt>
                <c:pt idx="4081">
                  <c:v>7.5653128623962376</c:v>
                </c:pt>
                <c:pt idx="4082">
                  <c:v>7.5897269248962402</c:v>
                </c:pt>
                <c:pt idx="4083">
                  <c:v>7.574468135833742</c:v>
                </c:pt>
                <c:pt idx="4084">
                  <c:v>7.599645137786867</c:v>
                </c:pt>
                <c:pt idx="4085">
                  <c:v>7.5531058311462376</c:v>
                </c:pt>
                <c:pt idx="4086">
                  <c:v>7.5950675010681152</c:v>
                </c:pt>
                <c:pt idx="4087">
                  <c:v>7.5607352256774876</c:v>
                </c:pt>
                <c:pt idx="4088">
                  <c:v>7.5531058311462376</c:v>
                </c:pt>
                <c:pt idx="4089">
                  <c:v>7.6126151084899876</c:v>
                </c:pt>
                <c:pt idx="4090">
                  <c:v>7.6156668663024876</c:v>
                </c:pt>
                <c:pt idx="4091">
                  <c:v>7.5805716514587385</c:v>
                </c:pt>
                <c:pt idx="4092">
                  <c:v>7.576756954193117</c:v>
                </c:pt>
                <c:pt idx="4093">
                  <c:v>7.5927786827087402</c:v>
                </c:pt>
                <c:pt idx="4094">
                  <c:v>7.5851492881774885</c:v>
                </c:pt>
                <c:pt idx="4095">
                  <c:v>7.6095633506774885</c:v>
                </c:pt>
                <c:pt idx="4096">
                  <c:v>7.6133780479431152</c:v>
                </c:pt>
                <c:pt idx="4097">
                  <c:v>7.5569205284118652</c:v>
                </c:pt>
                <c:pt idx="4098">
                  <c:v>7.5912528038024902</c:v>
                </c:pt>
                <c:pt idx="4099">
                  <c:v>7.579808712005617</c:v>
                </c:pt>
                <c:pt idx="4100">
                  <c:v>7.5637869834899885</c:v>
                </c:pt>
                <c:pt idx="4101">
                  <c:v>7.5576834678649885</c:v>
                </c:pt>
                <c:pt idx="4102">
                  <c:v>7.5607352256774876</c:v>
                </c:pt>
                <c:pt idx="4103">
                  <c:v>7.581334590911867</c:v>
                </c:pt>
                <c:pt idx="4104">
                  <c:v>7.5820975303649885</c:v>
                </c:pt>
                <c:pt idx="4105">
                  <c:v>7.5676016807556152</c:v>
                </c:pt>
                <c:pt idx="4106">
                  <c:v>7.583623409271242</c:v>
                </c:pt>
                <c:pt idx="4107">
                  <c:v>7.5950675010681152</c:v>
                </c:pt>
                <c:pt idx="4108">
                  <c:v>7.5485281944274902</c:v>
                </c:pt>
                <c:pt idx="4109">
                  <c:v>7.5889639854431188</c:v>
                </c:pt>
                <c:pt idx="4110">
                  <c:v>7.5714163780212385</c:v>
                </c:pt>
                <c:pt idx="4111">
                  <c:v>7.5630240440368652</c:v>
                </c:pt>
                <c:pt idx="4112">
                  <c:v>7.5302176475524885</c:v>
                </c:pt>
                <c:pt idx="4113">
                  <c:v>7.553868770599367</c:v>
                </c:pt>
                <c:pt idx="4114">
                  <c:v>7.5286917686462385</c:v>
                </c:pt>
                <c:pt idx="4115">
                  <c:v>7.5393729209899902</c:v>
                </c:pt>
                <c:pt idx="4116">
                  <c:v>7.5531058311462376</c:v>
                </c:pt>
                <c:pt idx="4117">
                  <c:v>7.575231075286867</c:v>
                </c:pt>
                <c:pt idx="4118">
                  <c:v>7.5981192588806135</c:v>
                </c:pt>
                <c:pt idx="4119">
                  <c:v>7.579808712005617</c:v>
                </c:pt>
                <c:pt idx="4120">
                  <c:v>7.5859122276306135</c:v>
                </c:pt>
                <c:pt idx="4121">
                  <c:v>7.5470023155212402</c:v>
                </c:pt>
                <c:pt idx="4122">
                  <c:v>7.5820975303649885</c:v>
                </c:pt>
                <c:pt idx="4123">
                  <c:v>7.599645137786867</c:v>
                </c:pt>
                <c:pt idx="4124">
                  <c:v>7.570653438568117</c:v>
                </c:pt>
                <c:pt idx="4125">
                  <c:v>7.5729422569274876</c:v>
                </c:pt>
                <c:pt idx="4126">
                  <c:v>7.5851492881774885</c:v>
                </c:pt>
                <c:pt idx="4127">
                  <c:v>7.596593379974367</c:v>
                </c:pt>
                <c:pt idx="4128">
                  <c:v>7.5729422569274876</c:v>
                </c:pt>
                <c:pt idx="4129">
                  <c:v>7.532506465911867</c:v>
                </c:pt>
                <c:pt idx="4130">
                  <c:v>7.576756954193117</c:v>
                </c:pt>
                <c:pt idx="4131">
                  <c:v>7.5607352256774876</c:v>
                </c:pt>
                <c:pt idx="4132">
                  <c:v>7.5408987998962402</c:v>
                </c:pt>
                <c:pt idx="4133">
                  <c:v>7.5431876182556135</c:v>
                </c:pt>
                <c:pt idx="4134">
                  <c:v>7.5592093467712402</c:v>
                </c:pt>
                <c:pt idx="4135">
                  <c:v>7.5431876182556135</c:v>
                </c:pt>
                <c:pt idx="4136">
                  <c:v>7.5691275596618652</c:v>
                </c:pt>
                <c:pt idx="4137">
                  <c:v>7.5302176475524885</c:v>
                </c:pt>
                <c:pt idx="4138">
                  <c:v>7.515721797943117</c:v>
                </c:pt>
                <c:pt idx="4139">
                  <c:v>7.5515799522399885</c:v>
                </c:pt>
                <c:pt idx="4140">
                  <c:v>7.5645499229431152</c:v>
                </c:pt>
                <c:pt idx="4141">
                  <c:v>7.576756954193117</c:v>
                </c:pt>
                <c:pt idx="4142">
                  <c:v>7.5592093467712402</c:v>
                </c:pt>
                <c:pt idx="4143">
                  <c:v>7.535558223724367</c:v>
                </c:pt>
                <c:pt idx="4144">
                  <c:v>7.535558223724367</c:v>
                </c:pt>
                <c:pt idx="4145">
                  <c:v>7.5630240440368652</c:v>
                </c:pt>
                <c:pt idx="4146">
                  <c:v>7.5164847373962376</c:v>
                </c:pt>
                <c:pt idx="4147">
                  <c:v>7.5309805870056135</c:v>
                </c:pt>
                <c:pt idx="4148">
                  <c:v>7.5637869834899885</c:v>
                </c:pt>
                <c:pt idx="4149">
                  <c:v>7.509618282318117</c:v>
                </c:pt>
                <c:pt idx="4150">
                  <c:v>7.5408987998962402</c:v>
                </c:pt>
                <c:pt idx="4151">
                  <c:v>7.5424246788024876</c:v>
                </c:pt>
                <c:pt idx="4152">
                  <c:v>7.5500540733337385</c:v>
                </c:pt>
                <c:pt idx="4153">
                  <c:v>7.5515799522399885</c:v>
                </c:pt>
                <c:pt idx="4154">
                  <c:v>7.5332694053649938</c:v>
                </c:pt>
                <c:pt idx="4155">
                  <c:v>7.5637869834899885</c:v>
                </c:pt>
                <c:pt idx="4156">
                  <c:v>7.5332694053649938</c:v>
                </c:pt>
                <c:pt idx="4157">
                  <c:v>7.5149588584899858</c:v>
                </c:pt>
                <c:pt idx="4158">
                  <c:v>7.5218253135681152</c:v>
                </c:pt>
                <c:pt idx="4159">
                  <c:v>7.5141959190368635</c:v>
                </c:pt>
                <c:pt idx="4160">
                  <c:v>7.559972286224367</c:v>
                </c:pt>
                <c:pt idx="4161">
                  <c:v>7.5134329795837385</c:v>
                </c:pt>
                <c:pt idx="4162">
                  <c:v>7.5500540733337385</c:v>
                </c:pt>
                <c:pt idx="4163">
                  <c:v>7.5584464073181152</c:v>
                </c:pt>
                <c:pt idx="4164">
                  <c:v>7.5546317100524885</c:v>
                </c:pt>
                <c:pt idx="4165">
                  <c:v>7.5294547080993652</c:v>
                </c:pt>
                <c:pt idx="4166">
                  <c:v>7.5553946495056135</c:v>
                </c:pt>
                <c:pt idx="4167">
                  <c:v>7.5714163780212385</c:v>
                </c:pt>
                <c:pt idx="4168">
                  <c:v>7.5714163780212385</c:v>
                </c:pt>
                <c:pt idx="4169">
                  <c:v>7.5408987998962402</c:v>
                </c:pt>
                <c:pt idx="4170">
                  <c:v>7.5584464073181152</c:v>
                </c:pt>
                <c:pt idx="4171">
                  <c:v>7.5286917686462385</c:v>
                </c:pt>
                <c:pt idx="4172">
                  <c:v>7.5462393760681152</c:v>
                </c:pt>
                <c:pt idx="4173">
                  <c:v>7.5088553428649885</c:v>
                </c:pt>
                <c:pt idx="4174">
                  <c:v>7.5653128623962376</c:v>
                </c:pt>
                <c:pt idx="4175">
                  <c:v>7.5202994346618688</c:v>
                </c:pt>
                <c:pt idx="4176">
                  <c:v>7.5500540733337385</c:v>
                </c:pt>
                <c:pt idx="4177">
                  <c:v>7.5378470420837402</c:v>
                </c:pt>
                <c:pt idx="4178">
                  <c:v>7.5386099815368688</c:v>
                </c:pt>
                <c:pt idx="4179">
                  <c:v>7.5141959190368635</c:v>
                </c:pt>
                <c:pt idx="4180">
                  <c:v>7.4905447959899902</c:v>
                </c:pt>
                <c:pt idx="4181">
                  <c:v>7.4913077354431188</c:v>
                </c:pt>
                <c:pt idx="4182">
                  <c:v>7.5256400108337402</c:v>
                </c:pt>
                <c:pt idx="4183">
                  <c:v>7.5180106163024876</c:v>
                </c:pt>
                <c:pt idx="4184">
                  <c:v>7.496648311614992</c:v>
                </c:pt>
                <c:pt idx="4185">
                  <c:v>7.498937129974367</c:v>
                </c:pt>
                <c:pt idx="4186">
                  <c:v>7.4981741905212402</c:v>
                </c:pt>
                <c:pt idx="4187">
                  <c:v>7.5256400108337402</c:v>
                </c:pt>
                <c:pt idx="4188">
                  <c:v>7.5134329795837385</c:v>
                </c:pt>
                <c:pt idx="4189">
                  <c:v>7.5042777061462385</c:v>
                </c:pt>
                <c:pt idx="4190">
                  <c:v>7.5271658897399876</c:v>
                </c:pt>
                <c:pt idx="4191">
                  <c:v>7.5126700401306152</c:v>
                </c:pt>
                <c:pt idx="4192">
                  <c:v>7.4882559776306152</c:v>
                </c:pt>
                <c:pt idx="4193">
                  <c:v>7.4920706748962385</c:v>
                </c:pt>
                <c:pt idx="4194">
                  <c:v>7.535558223724367</c:v>
                </c:pt>
                <c:pt idx="4195">
                  <c:v>7.4852042198181152</c:v>
                </c:pt>
                <c:pt idx="4196">
                  <c:v>7.5012259483337402</c:v>
                </c:pt>
                <c:pt idx="4197">
                  <c:v>7.5271658897399876</c:v>
                </c:pt>
                <c:pt idx="4198">
                  <c:v>7.4958853721618652</c:v>
                </c:pt>
                <c:pt idx="4199">
                  <c:v>7.5080924034118688</c:v>
                </c:pt>
                <c:pt idx="4200">
                  <c:v>7.5080924034118688</c:v>
                </c:pt>
                <c:pt idx="4201">
                  <c:v>7.5180106163024876</c:v>
                </c:pt>
                <c:pt idx="4202">
                  <c:v>7.5210623741149902</c:v>
                </c:pt>
                <c:pt idx="4203">
                  <c:v>7.4752860069274885</c:v>
                </c:pt>
                <c:pt idx="4204">
                  <c:v>7.494359493255617</c:v>
                </c:pt>
                <c:pt idx="4205">
                  <c:v>7.4714713096618688</c:v>
                </c:pt>
                <c:pt idx="4206">
                  <c:v>7.5119071006774885</c:v>
                </c:pt>
                <c:pt idx="4207">
                  <c:v>7.509618282318117</c:v>
                </c:pt>
                <c:pt idx="4208">
                  <c:v>7.511144161224367</c:v>
                </c:pt>
                <c:pt idx="4209">
                  <c:v>7.5126700401306152</c:v>
                </c:pt>
                <c:pt idx="4210">
                  <c:v>7.4653677940368688</c:v>
                </c:pt>
                <c:pt idx="4211">
                  <c:v>7.5080924034118688</c:v>
                </c:pt>
                <c:pt idx="4212">
                  <c:v>7.4867300987243688</c:v>
                </c:pt>
                <c:pt idx="4213">
                  <c:v>7.5225882530212376</c:v>
                </c:pt>
                <c:pt idx="4214">
                  <c:v>7.5103812217712385</c:v>
                </c:pt>
                <c:pt idx="4215">
                  <c:v>7.4905447959899902</c:v>
                </c:pt>
                <c:pt idx="4216">
                  <c:v>7.5134329795837385</c:v>
                </c:pt>
                <c:pt idx="4217">
                  <c:v>7.5279288291931135</c:v>
                </c:pt>
                <c:pt idx="4218">
                  <c:v>7.5347952842712402</c:v>
                </c:pt>
                <c:pt idx="4219">
                  <c:v>7.532506465911867</c:v>
                </c:pt>
                <c:pt idx="4220">
                  <c:v>7.5332694053649938</c:v>
                </c:pt>
                <c:pt idx="4221">
                  <c:v>7.575231075286867</c:v>
                </c:pt>
                <c:pt idx="4222">
                  <c:v>7.5401358604431135</c:v>
                </c:pt>
                <c:pt idx="4223">
                  <c:v>7.5660758018493652</c:v>
                </c:pt>
                <c:pt idx="4224">
                  <c:v>7.4836783409118688</c:v>
                </c:pt>
                <c:pt idx="4225">
                  <c:v>7.5302176475524885</c:v>
                </c:pt>
                <c:pt idx="4226">
                  <c:v>7.494359493255617</c:v>
                </c:pt>
                <c:pt idx="4227">
                  <c:v>7.5363211631774902</c:v>
                </c:pt>
                <c:pt idx="4228">
                  <c:v>7.4958853721618652</c:v>
                </c:pt>
                <c:pt idx="4229">
                  <c:v>7.5141959190368635</c:v>
                </c:pt>
                <c:pt idx="4230">
                  <c:v>7.5126700401306152</c:v>
                </c:pt>
                <c:pt idx="4231">
                  <c:v>7.5302176475524885</c:v>
                </c:pt>
                <c:pt idx="4232">
                  <c:v>7.5256400108337402</c:v>
                </c:pt>
                <c:pt idx="4233">
                  <c:v>7.5210623741149902</c:v>
                </c:pt>
                <c:pt idx="4234">
                  <c:v>7.4813895225524902</c:v>
                </c:pt>
                <c:pt idx="4235">
                  <c:v>7.515721797943117</c:v>
                </c:pt>
                <c:pt idx="4236">
                  <c:v>7.4913077354431188</c:v>
                </c:pt>
                <c:pt idx="4237">
                  <c:v>7.5027518272399876</c:v>
                </c:pt>
                <c:pt idx="4238">
                  <c:v>7.4935965538024885</c:v>
                </c:pt>
                <c:pt idx="4239">
                  <c:v>7.5126700401306152</c:v>
                </c:pt>
                <c:pt idx="4240">
                  <c:v>7.532506465911867</c:v>
                </c:pt>
                <c:pt idx="4241">
                  <c:v>7.473760128021242</c:v>
                </c:pt>
                <c:pt idx="4242">
                  <c:v>7.5347952842712402</c:v>
                </c:pt>
                <c:pt idx="4243">
                  <c:v>7.4707083702087402</c:v>
                </c:pt>
                <c:pt idx="4244">
                  <c:v>7.5294547080993652</c:v>
                </c:pt>
                <c:pt idx="4245">
                  <c:v>7.479863643646242</c:v>
                </c:pt>
                <c:pt idx="4246">
                  <c:v>7.5103812217712385</c:v>
                </c:pt>
                <c:pt idx="4247">
                  <c:v>7.4661307334899885</c:v>
                </c:pt>
                <c:pt idx="4248">
                  <c:v>7.5401358604431135</c:v>
                </c:pt>
                <c:pt idx="4249">
                  <c:v>7.4707083702087402</c:v>
                </c:pt>
                <c:pt idx="4250">
                  <c:v>7.4607901573181152</c:v>
                </c:pt>
                <c:pt idx="4251">
                  <c:v>7.4821524620056152</c:v>
                </c:pt>
                <c:pt idx="4252">
                  <c:v>7.4836783409118688</c:v>
                </c:pt>
                <c:pt idx="4253">
                  <c:v>7.476811885833742</c:v>
                </c:pt>
                <c:pt idx="4254">
                  <c:v>7.4646048545837385</c:v>
                </c:pt>
                <c:pt idx="4255">
                  <c:v>7.5126700401306152</c:v>
                </c:pt>
                <c:pt idx="4256">
                  <c:v>7.4981741905212402</c:v>
                </c:pt>
                <c:pt idx="4257">
                  <c:v>7.4630789756774885</c:v>
                </c:pt>
                <c:pt idx="4258">
                  <c:v>7.5042777061462385</c:v>
                </c:pt>
                <c:pt idx="4259">
                  <c:v>7.4913077354431188</c:v>
                </c:pt>
                <c:pt idx="4260">
                  <c:v>7.459264278411867</c:v>
                </c:pt>
                <c:pt idx="4261">
                  <c:v>7.4806265830993688</c:v>
                </c:pt>
                <c:pt idx="4262">
                  <c:v>7.4585013389587385</c:v>
                </c:pt>
                <c:pt idx="4263">
                  <c:v>7.4653677940368688</c:v>
                </c:pt>
                <c:pt idx="4264">
                  <c:v>7.4523978233337402</c:v>
                </c:pt>
                <c:pt idx="4265">
                  <c:v>7.479863643646242</c:v>
                </c:pt>
                <c:pt idx="4266">
                  <c:v>7.5065665245056152</c:v>
                </c:pt>
                <c:pt idx="4267">
                  <c:v>7.4707083702087402</c:v>
                </c:pt>
                <c:pt idx="4268">
                  <c:v>7.4470572471618652</c:v>
                </c:pt>
                <c:pt idx="4269">
                  <c:v>7.4585013389587385</c:v>
                </c:pt>
                <c:pt idx="4270">
                  <c:v>7.4935965538024885</c:v>
                </c:pt>
                <c:pt idx="4271">
                  <c:v>7.4997000694274885</c:v>
                </c:pt>
                <c:pt idx="4272">
                  <c:v>7.4806265830993688</c:v>
                </c:pt>
                <c:pt idx="4273">
                  <c:v>7.4844412803649902</c:v>
                </c:pt>
                <c:pt idx="4274">
                  <c:v>7.4707083702087402</c:v>
                </c:pt>
                <c:pt idx="4275">
                  <c:v>7.509618282318117</c:v>
                </c:pt>
                <c:pt idx="4276">
                  <c:v>7.4455313682556135</c:v>
                </c:pt>
                <c:pt idx="4277">
                  <c:v>7.4752860069274885</c:v>
                </c:pt>
                <c:pt idx="4278">
                  <c:v>7.4363760948181188</c:v>
                </c:pt>
                <c:pt idx="4279">
                  <c:v>7.434850215911867</c:v>
                </c:pt>
                <c:pt idx="4280">
                  <c:v>7.4226431846618706</c:v>
                </c:pt>
                <c:pt idx="4281">
                  <c:v>7.4615530967712402</c:v>
                </c:pt>
                <c:pt idx="4282">
                  <c:v>7.4417166709899885</c:v>
                </c:pt>
                <c:pt idx="4283">
                  <c:v>7.476811885833742</c:v>
                </c:pt>
                <c:pt idx="4284">
                  <c:v>7.4333243370056152</c:v>
                </c:pt>
                <c:pt idx="4285">
                  <c:v>7.4188284873962402</c:v>
                </c:pt>
                <c:pt idx="4286">
                  <c:v>7.4523978233337402</c:v>
                </c:pt>
                <c:pt idx="4287">
                  <c:v>7.4173026084899885</c:v>
                </c:pt>
                <c:pt idx="4288">
                  <c:v>7.4173026084899885</c:v>
                </c:pt>
                <c:pt idx="4289">
                  <c:v>7.456212520599367</c:v>
                </c:pt>
                <c:pt idx="4290">
                  <c:v>7.434850215911867</c:v>
                </c:pt>
                <c:pt idx="4291">
                  <c:v>7.4485831260681152</c:v>
                </c:pt>
                <c:pt idx="4292">
                  <c:v>7.3959403038024885</c:v>
                </c:pt>
                <c:pt idx="4293">
                  <c:v>7.4058585166931152</c:v>
                </c:pt>
                <c:pt idx="4294">
                  <c:v>7.4211173057556152</c:v>
                </c:pt>
                <c:pt idx="4295">
                  <c:v>7.4249320030212385</c:v>
                </c:pt>
                <c:pt idx="4296">
                  <c:v>7.4020438194274885</c:v>
                </c:pt>
                <c:pt idx="4297">
                  <c:v>7.4310355186462385</c:v>
                </c:pt>
                <c:pt idx="4298">
                  <c:v>7.4417166709899885</c:v>
                </c:pt>
                <c:pt idx="4299">
                  <c:v>7.4661307334899885</c:v>
                </c:pt>
                <c:pt idx="4300">
                  <c:v>7.4485831260681152</c:v>
                </c:pt>
                <c:pt idx="4301">
                  <c:v>7.411962032318117</c:v>
                </c:pt>
                <c:pt idx="4302">
                  <c:v>7.4272208213806152</c:v>
                </c:pt>
                <c:pt idx="4303">
                  <c:v>7.410436153411867</c:v>
                </c:pt>
                <c:pt idx="4304">
                  <c:v>7.413487911224367</c:v>
                </c:pt>
                <c:pt idx="4305">
                  <c:v>7.401280879974367</c:v>
                </c:pt>
                <c:pt idx="4306">
                  <c:v>7.4043326377868652</c:v>
                </c:pt>
                <c:pt idx="4307">
                  <c:v>7.3974661827087402</c:v>
                </c:pt>
                <c:pt idx="4308">
                  <c:v>7.3967032432556152</c:v>
                </c:pt>
                <c:pt idx="4309">
                  <c:v>7.4325613975524902</c:v>
                </c:pt>
                <c:pt idx="4310">
                  <c:v>7.4623160362243652</c:v>
                </c:pt>
                <c:pt idx="4311">
                  <c:v>7.3951773643493652</c:v>
                </c:pt>
                <c:pt idx="4312">
                  <c:v>7.4058585166931152</c:v>
                </c:pt>
                <c:pt idx="4313">
                  <c:v>7.4279837608337385</c:v>
                </c:pt>
                <c:pt idx="4314">
                  <c:v>7.378392696380617</c:v>
                </c:pt>
                <c:pt idx="4315">
                  <c:v>7.419591426849367</c:v>
                </c:pt>
                <c:pt idx="4316">
                  <c:v>7.4508719444274885</c:v>
                </c:pt>
                <c:pt idx="4317">
                  <c:v>7.4249320030212385</c:v>
                </c:pt>
                <c:pt idx="4318">
                  <c:v>7.4066214561462402</c:v>
                </c:pt>
                <c:pt idx="4319">
                  <c:v>7.3997550010681152</c:v>
                </c:pt>
                <c:pt idx="4320">
                  <c:v>7.4279837608337385</c:v>
                </c:pt>
                <c:pt idx="4321">
                  <c:v>7.3959403038024885</c:v>
                </c:pt>
                <c:pt idx="4322">
                  <c:v>7.4249320030212385</c:v>
                </c:pt>
                <c:pt idx="4323">
                  <c:v>7.411199092864992</c:v>
                </c:pt>
                <c:pt idx="4324">
                  <c:v>7.3860220909118688</c:v>
                </c:pt>
                <c:pt idx="4325">
                  <c:v>7.3806815147399885</c:v>
                </c:pt>
                <c:pt idx="4326">
                  <c:v>7.3707633018493688</c:v>
                </c:pt>
                <c:pt idx="4327">
                  <c:v>7.3905997276306152</c:v>
                </c:pt>
                <c:pt idx="4328">
                  <c:v>7.4325613975524902</c:v>
                </c:pt>
                <c:pt idx="4329">
                  <c:v>7.434850215911867</c:v>
                </c:pt>
                <c:pt idx="4330">
                  <c:v>7.4058585166931152</c:v>
                </c:pt>
                <c:pt idx="4331">
                  <c:v>7.378392696380617</c:v>
                </c:pt>
                <c:pt idx="4332">
                  <c:v>7.3822073936462402</c:v>
                </c:pt>
                <c:pt idx="4333">
                  <c:v>7.4005179405212385</c:v>
                </c:pt>
                <c:pt idx="4334">
                  <c:v>7.3761038780212385</c:v>
                </c:pt>
                <c:pt idx="4335">
                  <c:v>7.3761038780212385</c:v>
                </c:pt>
                <c:pt idx="4336">
                  <c:v>7.3883109092712385</c:v>
                </c:pt>
                <c:pt idx="4337">
                  <c:v>7.4005179405212385</c:v>
                </c:pt>
                <c:pt idx="4338">
                  <c:v>7.3745779991149885</c:v>
                </c:pt>
                <c:pt idx="4339">
                  <c:v>7.3989920616149885</c:v>
                </c:pt>
                <c:pt idx="4340">
                  <c:v>7.3806815147399885</c:v>
                </c:pt>
                <c:pt idx="4341">
                  <c:v>7.415013790130617</c:v>
                </c:pt>
                <c:pt idx="4342">
                  <c:v>7.409673213958742</c:v>
                </c:pt>
                <c:pt idx="4343">
                  <c:v>7.3677115440368635</c:v>
                </c:pt>
                <c:pt idx="4344">
                  <c:v>7.409673213958742</c:v>
                </c:pt>
                <c:pt idx="4345">
                  <c:v>7.3867850303649885</c:v>
                </c:pt>
                <c:pt idx="4346">
                  <c:v>7.3761038780212385</c:v>
                </c:pt>
                <c:pt idx="4347">
                  <c:v>7.4279837608337385</c:v>
                </c:pt>
                <c:pt idx="4348">
                  <c:v>7.3997550010681152</c:v>
                </c:pt>
                <c:pt idx="4349">
                  <c:v>7.425694942474367</c:v>
                </c:pt>
                <c:pt idx="4350">
                  <c:v>7.4218802452087385</c:v>
                </c:pt>
                <c:pt idx="4351">
                  <c:v>7.3806815147399885</c:v>
                </c:pt>
                <c:pt idx="4352">
                  <c:v>7.4142508506774876</c:v>
                </c:pt>
                <c:pt idx="4353">
                  <c:v>7.372289180755617</c:v>
                </c:pt>
                <c:pt idx="4354">
                  <c:v>7.3669486045837402</c:v>
                </c:pt>
                <c:pt idx="4355">
                  <c:v>7.3898367881774885</c:v>
                </c:pt>
                <c:pt idx="4356">
                  <c:v>7.3577933311462385</c:v>
                </c:pt>
                <c:pt idx="4357">
                  <c:v>7.341771602630617</c:v>
                </c:pt>
                <c:pt idx="4358">
                  <c:v>7.3288016319274876</c:v>
                </c:pt>
                <c:pt idx="4359">
                  <c:v>7.3501639366149885</c:v>
                </c:pt>
                <c:pt idx="4360">
                  <c:v>7.3097281455993688</c:v>
                </c:pt>
                <c:pt idx="4361">
                  <c:v>7.349400997161867</c:v>
                </c:pt>
                <c:pt idx="4362">
                  <c:v>7.3700003623962385</c:v>
                </c:pt>
                <c:pt idx="4363">
                  <c:v>7.3303275108337402</c:v>
                </c:pt>
                <c:pt idx="4364">
                  <c:v>7.3547415733337385</c:v>
                </c:pt>
                <c:pt idx="4365">
                  <c:v>7.3318533897399902</c:v>
                </c:pt>
                <c:pt idx="4366">
                  <c:v>7.3425345420837376</c:v>
                </c:pt>
                <c:pt idx="4367">
                  <c:v>7.3516898155212402</c:v>
                </c:pt>
                <c:pt idx="4368">
                  <c:v>7.3471121788024876</c:v>
                </c:pt>
                <c:pt idx="4369">
                  <c:v>7.349400997161867</c:v>
                </c:pt>
                <c:pt idx="4370">
                  <c:v>7.312779903411867</c:v>
                </c:pt>
                <c:pt idx="4371">
                  <c:v>7.3715262413024885</c:v>
                </c:pt>
                <c:pt idx="4372">
                  <c:v>7.3059134483337385</c:v>
                </c:pt>
                <c:pt idx="4373">
                  <c:v>7.364659786224367</c:v>
                </c:pt>
                <c:pt idx="4374">
                  <c:v>7.3677115440368635</c:v>
                </c:pt>
                <c:pt idx="4375">
                  <c:v>7.3600821495056135</c:v>
                </c:pt>
                <c:pt idx="4376">
                  <c:v>7.3402457237243688</c:v>
                </c:pt>
                <c:pt idx="4377">
                  <c:v>7.3593192100524885</c:v>
                </c:pt>
                <c:pt idx="4378">
                  <c:v>7.341771602630617</c:v>
                </c:pt>
                <c:pt idx="4379">
                  <c:v>7.3204092979431152</c:v>
                </c:pt>
                <c:pt idx="4380">
                  <c:v>7.341771602630617</c:v>
                </c:pt>
                <c:pt idx="4381">
                  <c:v>7.339482784271242</c:v>
                </c:pt>
                <c:pt idx="4382">
                  <c:v>7.3432974815368688</c:v>
                </c:pt>
                <c:pt idx="4383">
                  <c:v>7.3455862998962376</c:v>
                </c:pt>
                <c:pt idx="4384">
                  <c:v>7.3410086631774885</c:v>
                </c:pt>
                <c:pt idx="4385">
                  <c:v>7.3112540245056152</c:v>
                </c:pt>
                <c:pt idx="4386">
                  <c:v>7.3143057823181152</c:v>
                </c:pt>
                <c:pt idx="4387">
                  <c:v>7.3700003623962385</c:v>
                </c:pt>
                <c:pt idx="4388">
                  <c:v>7.2998099327087402</c:v>
                </c:pt>
                <c:pt idx="4389">
                  <c:v>7.2998099327087402</c:v>
                </c:pt>
                <c:pt idx="4390">
                  <c:v>7.3257498741149885</c:v>
                </c:pt>
                <c:pt idx="4391">
                  <c:v>7.3387198448181152</c:v>
                </c:pt>
                <c:pt idx="4392">
                  <c:v>7.3379569053649885</c:v>
                </c:pt>
                <c:pt idx="4393">
                  <c:v>7.3303275108337402</c:v>
                </c:pt>
                <c:pt idx="4394">
                  <c:v>7.335668087005617</c:v>
                </c:pt>
                <c:pt idx="4395">
                  <c:v>7.3326163291931152</c:v>
                </c:pt>
                <c:pt idx="4396">
                  <c:v>7.3196463584899885</c:v>
                </c:pt>
                <c:pt idx="4397">
                  <c:v>7.3097281455993688</c:v>
                </c:pt>
                <c:pt idx="4398">
                  <c:v>7.3379569053649885</c:v>
                </c:pt>
                <c:pt idx="4399">
                  <c:v>7.352452754974367</c:v>
                </c:pt>
                <c:pt idx="4400">
                  <c:v>7.3425345420837376</c:v>
                </c:pt>
                <c:pt idx="4401">
                  <c:v>7.3303275108337402</c:v>
                </c:pt>
                <c:pt idx="4402">
                  <c:v>7.337193965911867</c:v>
                </c:pt>
                <c:pt idx="4403">
                  <c:v>7.3341422080993652</c:v>
                </c:pt>
                <c:pt idx="4404">
                  <c:v>7.3638968467712376</c:v>
                </c:pt>
                <c:pt idx="4405">
                  <c:v>7.3272757530212385</c:v>
                </c:pt>
                <c:pt idx="4406">
                  <c:v>7.3364310264587385</c:v>
                </c:pt>
                <c:pt idx="4407">
                  <c:v>7.3204092979431152</c:v>
                </c:pt>
                <c:pt idx="4408">
                  <c:v>7.3226981163024885</c:v>
                </c:pt>
                <c:pt idx="4409">
                  <c:v>7.3448233604431152</c:v>
                </c:pt>
                <c:pt idx="4410">
                  <c:v>7.3700003623962385</c:v>
                </c:pt>
                <c:pt idx="4411">
                  <c:v>7.3089652061462376</c:v>
                </c:pt>
                <c:pt idx="4412">
                  <c:v>7.299046993255617</c:v>
                </c:pt>
                <c:pt idx="4413">
                  <c:v>7.3318533897399902</c:v>
                </c:pt>
                <c:pt idx="4414">
                  <c:v>7.2868399620056152</c:v>
                </c:pt>
                <c:pt idx="4415">
                  <c:v>7.3387198448181152</c:v>
                </c:pt>
                <c:pt idx="4416">
                  <c:v>7.2998099327087402</c:v>
                </c:pt>
                <c:pt idx="4417">
                  <c:v>7.3387198448181152</c:v>
                </c:pt>
                <c:pt idx="4418">
                  <c:v>7.3333792686462385</c:v>
                </c:pt>
                <c:pt idx="4419">
                  <c:v>7.3219351768493635</c:v>
                </c:pt>
                <c:pt idx="4420">
                  <c:v>7.283788204193117</c:v>
                </c:pt>
                <c:pt idx="4421">
                  <c:v>7.3562674522399902</c:v>
                </c:pt>
                <c:pt idx="4422">
                  <c:v>7.3272757530212385</c:v>
                </c:pt>
                <c:pt idx="4423">
                  <c:v>7.2998099327087402</c:v>
                </c:pt>
                <c:pt idx="4424">
                  <c:v>7.3249869346618635</c:v>
                </c:pt>
                <c:pt idx="4425">
                  <c:v>7.3059134483337385</c:v>
                </c:pt>
                <c:pt idx="4426">
                  <c:v>7.2876029014587402</c:v>
                </c:pt>
                <c:pt idx="4427">
                  <c:v>7.3082022666931152</c:v>
                </c:pt>
                <c:pt idx="4428">
                  <c:v>7.3471121788024876</c:v>
                </c:pt>
                <c:pt idx="4429">
                  <c:v>7.288365840911867</c:v>
                </c:pt>
                <c:pt idx="4430">
                  <c:v>7.3173575401306135</c:v>
                </c:pt>
                <c:pt idx="4431">
                  <c:v>7.303624629974367</c:v>
                </c:pt>
                <c:pt idx="4432">
                  <c:v>7.3104910850524902</c:v>
                </c:pt>
                <c:pt idx="4433">
                  <c:v>7.2967581748962402</c:v>
                </c:pt>
                <c:pt idx="4434">
                  <c:v>7.3143057823181152</c:v>
                </c:pt>
                <c:pt idx="4435">
                  <c:v>7.3097281455993688</c:v>
                </c:pt>
                <c:pt idx="4436">
                  <c:v>7.2937064170837402</c:v>
                </c:pt>
                <c:pt idx="4437">
                  <c:v>7.3181204795837385</c:v>
                </c:pt>
                <c:pt idx="4438">
                  <c:v>7.2906546592712385</c:v>
                </c:pt>
                <c:pt idx="4439">
                  <c:v>7.2868399620056152</c:v>
                </c:pt>
                <c:pt idx="4440">
                  <c:v>7.3013358116149885</c:v>
                </c:pt>
                <c:pt idx="4441">
                  <c:v>7.2921805381774858</c:v>
                </c:pt>
                <c:pt idx="4442">
                  <c:v>7.2830252647399885</c:v>
                </c:pt>
                <c:pt idx="4443">
                  <c:v>7.2822623252868688</c:v>
                </c:pt>
                <c:pt idx="4444">
                  <c:v>7.3043875694274858</c:v>
                </c:pt>
                <c:pt idx="4445">
                  <c:v>7.2784476280212402</c:v>
                </c:pt>
                <c:pt idx="4446">
                  <c:v>7.273107051849367</c:v>
                </c:pt>
                <c:pt idx="4447">
                  <c:v>7.2906546592712385</c:v>
                </c:pt>
                <c:pt idx="4448">
                  <c:v>7.2532706260681152</c:v>
                </c:pt>
                <c:pt idx="4449">
                  <c:v>7.312779903411867</c:v>
                </c:pt>
                <c:pt idx="4450">
                  <c:v>7.3349051475524876</c:v>
                </c:pt>
                <c:pt idx="4451">
                  <c:v>7.3112540245056152</c:v>
                </c:pt>
                <c:pt idx="4452">
                  <c:v>7.2860770225524902</c:v>
                </c:pt>
                <c:pt idx="4453">
                  <c:v>7.2708182334899885</c:v>
                </c:pt>
                <c:pt idx="4454">
                  <c:v>7.3120169639587376</c:v>
                </c:pt>
                <c:pt idx="4455">
                  <c:v>7.283788204193117</c:v>
                </c:pt>
                <c:pt idx="4456">
                  <c:v>7.3051505088806135</c:v>
                </c:pt>
                <c:pt idx="4457">
                  <c:v>7.2769217491149902</c:v>
                </c:pt>
                <c:pt idx="4458">
                  <c:v>7.3173575401306135</c:v>
                </c:pt>
                <c:pt idx="4459">
                  <c:v>7.3051505088806135</c:v>
                </c:pt>
                <c:pt idx="4460">
                  <c:v>7.291417598724367</c:v>
                </c:pt>
                <c:pt idx="4461">
                  <c:v>7.3196463584899885</c:v>
                </c:pt>
                <c:pt idx="4462">
                  <c:v>7.3326163291931152</c:v>
                </c:pt>
                <c:pt idx="4463">
                  <c:v>7.2624258995056135</c:v>
                </c:pt>
                <c:pt idx="4464">
                  <c:v>7.299046993255617</c:v>
                </c:pt>
                <c:pt idx="4465">
                  <c:v>7.268529415130617</c:v>
                </c:pt>
                <c:pt idx="4466">
                  <c:v>7.2929434776306152</c:v>
                </c:pt>
                <c:pt idx="4467">
                  <c:v>7.2540335655212385</c:v>
                </c:pt>
                <c:pt idx="4468">
                  <c:v>7.2784476280212402</c:v>
                </c:pt>
                <c:pt idx="4469">
                  <c:v>7.259374141693117</c:v>
                </c:pt>
                <c:pt idx="4470">
                  <c:v>7.269292354583742</c:v>
                </c:pt>
                <c:pt idx="4471">
                  <c:v>7.3173575401306135</c:v>
                </c:pt>
                <c:pt idx="4472">
                  <c:v>7.3165946006774876</c:v>
                </c:pt>
                <c:pt idx="4473">
                  <c:v>7.3288016319274876</c:v>
                </c:pt>
                <c:pt idx="4474">
                  <c:v>7.3013358116149885</c:v>
                </c:pt>
                <c:pt idx="4475">
                  <c:v>7.285314083099367</c:v>
                </c:pt>
                <c:pt idx="4476">
                  <c:v>7.254796504974367</c:v>
                </c:pt>
                <c:pt idx="4477">
                  <c:v>7.299046993255617</c:v>
                </c:pt>
                <c:pt idx="4478">
                  <c:v>7.2502188682556135</c:v>
                </c:pt>
                <c:pt idx="4479">
                  <c:v>7.306676387786867</c:v>
                </c:pt>
                <c:pt idx="4480">
                  <c:v>7.2563223838806188</c:v>
                </c:pt>
                <c:pt idx="4481">
                  <c:v>7.2479300498962376</c:v>
                </c:pt>
                <c:pt idx="4482">
                  <c:v>7.2769217491149902</c:v>
                </c:pt>
                <c:pt idx="4483">
                  <c:v>7.2662405967712402</c:v>
                </c:pt>
                <c:pt idx="4484">
                  <c:v>7.3082022666931152</c:v>
                </c:pt>
                <c:pt idx="4485">
                  <c:v>7.3104910850524902</c:v>
                </c:pt>
                <c:pt idx="4486">
                  <c:v>7.297521114349367</c:v>
                </c:pt>
                <c:pt idx="4487">
                  <c:v>7.2967581748962402</c:v>
                </c:pt>
                <c:pt idx="4488">
                  <c:v>7.328038692474367</c:v>
                </c:pt>
                <c:pt idx="4489">
                  <c:v>7.3448233604431152</c:v>
                </c:pt>
                <c:pt idx="4490">
                  <c:v>7.2944693565368652</c:v>
                </c:pt>
                <c:pt idx="4491">
                  <c:v>7.3082022666931152</c:v>
                </c:pt>
                <c:pt idx="4492">
                  <c:v>7.3173575401306135</c:v>
                </c:pt>
                <c:pt idx="4493">
                  <c:v>7.3089652061462376</c:v>
                </c:pt>
                <c:pt idx="4494">
                  <c:v>7.3257498741149885</c:v>
                </c:pt>
                <c:pt idx="4495">
                  <c:v>7.299046993255617</c:v>
                </c:pt>
                <c:pt idx="4496">
                  <c:v>7.3051505088806135</c:v>
                </c:pt>
                <c:pt idx="4497">
                  <c:v>7.2624258995056135</c:v>
                </c:pt>
                <c:pt idx="4498">
                  <c:v>7.3020987510681152</c:v>
                </c:pt>
                <c:pt idx="4499">
                  <c:v>7.2540335655212385</c:v>
                </c:pt>
                <c:pt idx="4500">
                  <c:v>7.251744747161867</c:v>
                </c:pt>
                <c:pt idx="4501">
                  <c:v>7.2403006553649902</c:v>
                </c:pt>
                <c:pt idx="4502">
                  <c:v>7.2921805381774858</c:v>
                </c:pt>
                <c:pt idx="4503">
                  <c:v>7.2334342002868652</c:v>
                </c:pt>
                <c:pt idx="4504">
                  <c:v>7.2311453819274902</c:v>
                </c:pt>
                <c:pt idx="4505">
                  <c:v>7.2395377159118688</c:v>
                </c:pt>
                <c:pt idx="4506">
                  <c:v>7.2677664756774885</c:v>
                </c:pt>
                <c:pt idx="4507">
                  <c:v>7.242589473724367</c:v>
                </c:pt>
                <c:pt idx="4508">
                  <c:v>7.279210567474367</c:v>
                </c:pt>
                <c:pt idx="4509">
                  <c:v>7.2372488975524902</c:v>
                </c:pt>
                <c:pt idx="4510">
                  <c:v>7.2776846885681152</c:v>
                </c:pt>
                <c:pt idx="4511">
                  <c:v>7.2235159873962376</c:v>
                </c:pt>
                <c:pt idx="4512">
                  <c:v>7.2280936241149902</c:v>
                </c:pt>
                <c:pt idx="4513">
                  <c:v>7.2563223838806188</c:v>
                </c:pt>
                <c:pt idx="4514">
                  <c:v>7.216649532318117</c:v>
                </c:pt>
                <c:pt idx="4515">
                  <c:v>7.2296195030212402</c:v>
                </c:pt>
                <c:pt idx="4516">
                  <c:v>7.2670035362243652</c:v>
                </c:pt>
                <c:pt idx="4517">
                  <c:v>7.2639517784118652</c:v>
                </c:pt>
                <c:pt idx="4518">
                  <c:v>7.2448782920837402</c:v>
                </c:pt>
                <c:pt idx="4519">
                  <c:v>7.2609000205993652</c:v>
                </c:pt>
                <c:pt idx="4520">
                  <c:v>7.2525076866149885</c:v>
                </c:pt>
                <c:pt idx="4521">
                  <c:v>7.2448782920837402</c:v>
                </c:pt>
                <c:pt idx="4522">
                  <c:v>7.283788204193117</c:v>
                </c:pt>
                <c:pt idx="4523">
                  <c:v>7.2639517784118652</c:v>
                </c:pt>
                <c:pt idx="4524">
                  <c:v>7.219701290130617</c:v>
                </c:pt>
                <c:pt idx="4525">
                  <c:v>7.288365840911867</c:v>
                </c:pt>
                <c:pt idx="4526">
                  <c:v>7.2258048057556135</c:v>
                </c:pt>
                <c:pt idx="4527">
                  <c:v>7.242589473724367</c:v>
                </c:pt>
                <c:pt idx="4528">
                  <c:v>7.219701290130617</c:v>
                </c:pt>
                <c:pt idx="4529">
                  <c:v>7.2227530479431152</c:v>
                </c:pt>
                <c:pt idx="4530">
                  <c:v>7.273869991302492</c:v>
                </c:pt>
                <c:pt idx="4531">
                  <c:v>7.2647147178649876</c:v>
                </c:pt>
                <c:pt idx="4532">
                  <c:v>7.289891719818117</c:v>
                </c:pt>
                <c:pt idx="4533">
                  <c:v>7.2509818077087376</c:v>
                </c:pt>
                <c:pt idx="4534">
                  <c:v>7.279210567474367</c:v>
                </c:pt>
                <c:pt idx="4535">
                  <c:v>7.2509818077087376</c:v>
                </c:pt>
                <c:pt idx="4536">
                  <c:v>7.2280936241149902</c:v>
                </c:pt>
                <c:pt idx="4537">
                  <c:v>7.2609000205993652</c:v>
                </c:pt>
                <c:pt idx="4538">
                  <c:v>7.2219901084899885</c:v>
                </c:pt>
                <c:pt idx="4539">
                  <c:v>7.2502188682556135</c:v>
                </c:pt>
                <c:pt idx="4540">
                  <c:v>7.2219901084899885</c:v>
                </c:pt>
                <c:pt idx="4541">
                  <c:v>7.2364859580993652</c:v>
                </c:pt>
                <c:pt idx="4542">
                  <c:v>7.2769217491149902</c:v>
                </c:pt>
                <c:pt idx="4543">
                  <c:v>7.2219901084899885</c:v>
                </c:pt>
                <c:pt idx="4544">
                  <c:v>7.2746329307556152</c:v>
                </c:pt>
                <c:pt idx="4545">
                  <c:v>7.2288565635681135</c:v>
                </c:pt>
                <c:pt idx="4546">
                  <c:v>7.269292354583742</c:v>
                </c:pt>
                <c:pt idx="4547">
                  <c:v>7.2631888389587376</c:v>
                </c:pt>
                <c:pt idx="4548">
                  <c:v>7.2219901084899885</c:v>
                </c:pt>
                <c:pt idx="4549">
                  <c:v>7.2410635948181188</c:v>
                </c:pt>
                <c:pt idx="4550">
                  <c:v>7.2609000205993652</c:v>
                </c:pt>
                <c:pt idx="4551">
                  <c:v>7.2395377159118688</c:v>
                </c:pt>
                <c:pt idx="4552">
                  <c:v>7.2357230186462402</c:v>
                </c:pt>
                <c:pt idx="4553">
                  <c:v>7.2403006553649902</c:v>
                </c:pt>
                <c:pt idx="4554">
                  <c:v>7.269292354583742</c:v>
                </c:pt>
                <c:pt idx="4555">
                  <c:v>7.2235159873962376</c:v>
                </c:pt>
                <c:pt idx="4556">
                  <c:v>7.2570853233337385</c:v>
                </c:pt>
                <c:pt idx="4557">
                  <c:v>7.209020137786867</c:v>
                </c:pt>
                <c:pt idx="4558">
                  <c:v>7.2418265342712402</c:v>
                </c:pt>
                <c:pt idx="4559">
                  <c:v>7.208257198333742</c:v>
                </c:pt>
                <c:pt idx="4560">
                  <c:v>7.2723441123962402</c:v>
                </c:pt>
                <c:pt idx="4561">
                  <c:v>7.2067313194274885</c:v>
                </c:pt>
                <c:pt idx="4562">
                  <c:v>7.254796504974367</c:v>
                </c:pt>
                <c:pt idx="4563">
                  <c:v>7.231908321380617</c:v>
                </c:pt>
                <c:pt idx="4564">
                  <c:v>7.2494559288024885</c:v>
                </c:pt>
                <c:pt idx="4565">
                  <c:v>7.2616629600524902</c:v>
                </c:pt>
                <c:pt idx="4566">
                  <c:v>7.279210567474367</c:v>
                </c:pt>
                <c:pt idx="4567">
                  <c:v>7.2509818077087376</c:v>
                </c:pt>
                <c:pt idx="4568">
                  <c:v>7.221227169036867</c:v>
                </c:pt>
                <c:pt idx="4569">
                  <c:v>7.2410635948181188</c:v>
                </c:pt>
                <c:pt idx="4570">
                  <c:v>7.2258048057556135</c:v>
                </c:pt>
                <c:pt idx="4571">
                  <c:v>7.231908321380617</c:v>
                </c:pt>
                <c:pt idx="4572">
                  <c:v>7.2570853233337385</c:v>
                </c:pt>
                <c:pt idx="4573">
                  <c:v>7.2074942588806135</c:v>
                </c:pt>
                <c:pt idx="4574">
                  <c:v>7.1922354698181135</c:v>
                </c:pt>
                <c:pt idx="4575">
                  <c:v>7.2029166221618652</c:v>
                </c:pt>
                <c:pt idx="4576">
                  <c:v>7.1884207725524885</c:v>
                </c:pt>
                <c:pt idx="4577">
                  <c:v>7.1991019248962385</c:v>
                </c:pt>
                <c:pt idx="4578">
                  <c:v>7.1884207725524885</c:v>
                </c:pt>
                <c:pt idx="4579">
                  <c:v>7.2387747764587385</c:v>
                </c:pt>
                <c:pt idx="4580">
                  <c:v>7.2258048057556135</c:v>
                </c:pt>
                <c:pt idx="4581">
                  <c:v>7.1968131065368652</c:v>
                </c:pt>
                <c:pt idx="4582">
                  <c:v>7.190709590911867</c:v>
                </c:pt>
                <c:pt idx="4583">
                  <c:v>7.1807913780212385</c:v>
                </c:pt>
                <c:pt idx="4584">
                  <c:v>7.1945242881774858</c:v>
                </c:pt>
                <c:pt idx="4585">
                  <c:v>7.1647696495056135</c:v>
                </c:pt>
                <c:pt idx="4586">
                  <c:v>7.1914725303649885</c:v>
                </c:pt>
                <c:pt idx="4587">
                  <c:v>7.1830801963806152</c:v>
                </c:pt>
                <c:pt idx="4588">
                  <c:v>7.1891837120056152</c:v>
                </c:pt>
                <c:pt idx="4589">
                  <c:v>7.1685843467712358</c:v>
                </c:pt>
                <c:pt idx="4590">
                  <c:v>7.2067313194274885</c:v>
                </c:pt>
                <c:pt idx="4591">
                  <c:v>7.1731619834899902</c:v>
                </c:pt>
                <c:pt idx="4592">
                  <c:v>7.1762137413024902</c:v>
                </c:pt>
                <c:pt idx="4593">
                  <c:v>7.1777396202087385</c:v>
                </c:pt>
                <c:pt idx="4594">
                  <c:v>7.2036795616149902</c:v>
                </c:pt>
                <c:pt idx="4595">
                  <c:v>7.1914725303649885</c:v>
                </c:pt>
                <c:pt idx="4596">
                  <c:v>7.1609549522399858</c:v>
                </c:pt>
                <c:pt idx="4597">
                  <c:v>7.1945242881774858</c:v>
                </c:pt>
                <c:pt idx="4598">
                  <c:v>7.1945242881774858</c:v>
                </c:pt>
                <c:pt idx="4599">
                  <c:v>7.1548514366149876</c:v>
                </c:pt>
                <c:pt idx="4600">
                  <c:v>7.1853690147399902</c:v>
                </c:pt>
                <c:pt idx="4601">
                  <c:v>7.1884207725524885</c:v>
                </c:pt>
                <c:pt idx="4602">
                  <c:v>7.1609549522399858</c:v>
                </c:pt>
                <c:pt idx="4603">
                  <c:v>7.169347286224367</c:v>
                </c:pt>
                <c:pt idx="4604">
                  <c:v>7.1846060752868652</c:v>
                </c:pt>
                <c:pt idx="4605">
                  <c:v>7.1540884971618652</c:v>
                </c:pt>
                <c:pt idx="4606">
                  <c:v>7.1670584678649876</c:v>
                </c:pt>
                <c:pt idx="4607">
                  <c:v>7.131200313568117</c:v>
                </c:pt>
                <c:pt idx="4608">
                  <c:v>7.1594290733337402</c:v>
                </c:pt>
                <c:pt idx="4609">
                  <c:v>7.1449332237243652</c:v>
                </c:pt>
                <c:pt idx="4610">
                  <c:v>7.1884207725524885</c:v>
                </c:pt>
                <c:pt idx="4611">
                  <c:v>7.1655325889587376</c:v>
                </c:pt>
                <c:pt idx="4612">
                  <c:v>7.171636104583742</c:v>
                </c:pt>
                <c:pt idx="4613">
                  <c:v>7.171636104583742</c:v>
                </c:pt>
                <c:pt idx="4614">
                  <c:v>7.1777396202087385</c:v>
                </c:pt>
                <c:pt idx="4615">
                  <c:v>7.1495108604431135</c:v>
                </c:pt>
                <c:pt idx="4616">
                  <c:v>7.179265499114992</c:v>
                </c:pt>
                <c:pt idx="4617">
                  <c:v>7.1746878623962376</c:v>
                </c:pt>
                <c:pt idx="4618">
                  <c:v>7.1868948936462385</c:v>
                </c:pt>
                <c:pt idx="4619">
                  <c:v>7.1746878623962376</c:v>
                </c:pt>
                <c:pt idx="4620">
                  <c:v>7.201390743255617</c:v>
                </c:pt>
                <c:pt idx="4621">
                  <c:v>7.1479849815368635</c:v>
                </c:pt>
                <c:pt idx="4622">
                  <c:v>7.1830801963806152</c:v>
                </c:pt>
                <c:pt idx="4623">
                  <c:v>7.1701102256774876</c:v>
                </c:pt>
                <c:pt idx="4624">
                  <c:v>7.1823172569274858</c:v>
                </c:pt>
                <c:pt idx="4625">
                  <c:v>7.170873165130617</c:v>
                </c:pt>
                <c:pt idx="4626">
                  <c:v>7.193761348724367</c:v>
                </c:pt>
                <c:pt idx="4627">
                  <c:v>7.2067313194274885</c:v>
                </c:pt>
                <c:pt idx="4628">
                  <c:v>7.1495108604431135</c:v>
                </c:pt>
                <c:pt idx="4629">
                  <c:v>7.179265499114992</c:v>
                </c:pt>
                <c:pt idx="4630">
                  <c:v>7.1929984092712385</c:v>
                </c:pt>
                <c:pt idx="4631">
                  <c:v>7.1640067100524876</c:v>
                </c:pt>
                <c:pt idx="4632">
                  <c:v>7.1884207725524885</c:v>
                </c:pt>
                <c:pt idx="4633">
                  <c:v>7.183843135833742</c:v>
                </c:pt>
                <c:pt idx="4634">
                  <c:v>7.1525626182556135</c:v>
                </c:pt>
                <c:pt idx="4635">
                  <c:v>7.1769766807556152</c:v>
                </c:pt>
                <c:pt idx="4636">
                  <c:v>7.1922354698181135</c:v>
                </c:pt>
                <c:pt idx="4637">
                  <c:v>7.1769766807556152</c:v>
                </c:pt>
                <c:pt idx="4638">
                  <c:v>7.1952872276306135</c:v>
                </c:pt>
                <c:pt idx="4639">
                  <c:v>7.198338985443117</c:v>
                </c:pt>
                <c:pt idx="4640">
                  <c:v>7.138829708099367</c:v>
                </c:pt>
                <c:pt idx="4641">
                  <c:v>7.1266226768493652</c:v>
                </c:pt>
                <c:pt idx="4642">
                  <c:v>7.1380667686462385</c:v>
                </c:pt>
                <c:pt idx="4643">
                  <c:v>7.1411185264587376</c:v>
                </c:pt>
                <c:pt idx="4644">
                  <c:v>7.1281485557556135</c:v>
                </c:pt>
                <c:pt idx="4645">
                  <c:v>7.1563773155212402</c:v>
                </c:pt>
                <c:pt idx="4646">
                  <c:v>7.1601920127868652</c:v>
                </c:pt>
                <c:pt idx="4647">
                  <c:v>7.1151785850524885</c:v>
                </c:pt>
                <c:pt idx="4648">
                  <c:v>7.1685843467712358</c:v>
                </c:pt>
                <c:pt idx="4649">
                  <c:v>7.1327261924743688</c:v>
                </c:pt>
                <c:pt idx="4650">
                  <c:v>7.1456961631774885</c:v>
                </c:pt>
                <c:pt idx="4651">
                  <c:v>7.1197562217712385</c:v>
                </c:pt>
                <c:pt idx="4652">
                  <c:v>7.1495108604431135</c:v>
                </c:pt>
                <c:pt idx="4653">
                  <c:v>7.1525626182556135</c:v>
                </c:pt>
                <c:pt idx="4654">
                  <c:v>7.1563773155212402</c:v>
                </c:pt>
                <c:pt idx="4655">
                  <c:v>7.1342520713806152</c:v>
                </c:pt>
                <c:pt idx="4656">
                  <c:v>7.1067862510681135</c:v>
                </c:pt>
                <c:pt idx="4657">
                  <c:v>7.1502737998962402</c:v>
                </c:pt>
                <c:pt idx="4658">
                  <c:v>7.1067862510681135</c:v>
                </c:pt>
                <c:pt idx="4659">
                  <c:v>7.1136527061462385</c:v>
                </c:pt>
                <c:pt idx="4660">
                  <c:v>7.1060233116149902</c:v>
                </c:pt>
                <c:pt idx="4661">
                  <c:v>7.117467403411867</c:v>
                </c:pt>
                <c:pt idx="4662">
                  <c:v>7.1205191612243652</c:v>
                </c:pt>
                <c:pt idx="4663">
                  <c:v>7.1266226768493652</c:v>
                </c:pt>
                <c:pt idx="4664">
                  <c:v>7.1228079795837376</c:v>
                </c:pt>
                <c:pt idx="4665">
                  <c:v>7.1228079795837376</c:v>
                </c:pt>
                <c:pt idx="4666">
                  <c:v>7.169347286224367</c:v>
                </c:pt>
                <c:pt idx="4667">
                  <c:v>7.1456961631774885</c:v>
                </c:pt>
                <c:pt idx="4668">
                  <c:v>7.1701102256774876</c:v>
                </c:pt>
                <c:pt idx="4669">
                  <c:v>7.1647696495056135</c:v>
                </c:pt>
                <c:pt idx="4670">
                  <c:v>7.1624808311462358</c:v>
                </c:pt>
                <c:pt idx="4671">
                  <c:v>7.1220450401306135</c:v>
                </c:pt>
                <c:pt idx="4672">
                  <c:v>7.1350150108337385</c:v>
                </c:pt>
                <c:pt idx="4673">
                  <c:v>7.1556143760681117</c:v>
                </c:pt>
                <c:pt idx="4674">
                  <c:v>7.1472220420837402</c:v>
                </c:pt>
                <c:pt idx="4675">
                  <c:v>7.1167044639587385</c:v>
                </c:pt>
                <c:pt idx="4676">
                  <c:v>7.1487479209899885</c:v>
                </c:pt>
                <c:pt idx="4677">
                  <c:v>7.1235709190368635</c:v>
                </c:pt>
                <c:pt idx="4678">
                  <c:v>7.117467403411867</c:v>
                </c:pt>
                <c:pt idx="4679">
                  <c:v>7.1579031944274885</c:v>
                </c:pt>
                <c:pt idx="4680">
                  <c:v>7.1212821006774885</c:v>
                </c:pt>
                <c:pt idx="4681">
                  <c:v>7.1350150108337385</c:v>
                </c:pt>
                <c:pt idx="4682">
                  <c:v>7.0991568565368635</c:v>
                </c:pt>
                <c:pt idx="4683">
                  <c:v>7.1495108604431135</c:v>
                </c:pt>
                <c:pt idx="4684">
                  <c:v>7.1014456748962385</c:v>
                </c:pt>
                <c:pt idx="4685">
                  <c:v>7.0831351280212385</c:v>
                </c:pt>
                <c:pt idx="4686">
                  <c:v>7.1380667686462385</c:v>
                </c:pt>
                <c:pt idx="4687">
                  <c:v>7.1426444053649902</c:v>
                </c:pt>
                <c:pt idx="4688">
                  <c:v>7.0983939170837402</c:v>
                </c:pt>
                <c:pt idx="4689">
                  <c:v>7.1144156455993635</c:v>
                </c:pt>
                <c:pt idx="4690">
                  <c:v>7.1350150108337385</c:v>
                </c:pt>
                <c:pt idx="4691">
                  <c:v>7.1121268272399858</c:v>
                </c:pt>
                <c:pt idx="4692">
                  <c:v>7.1434073448181152</c:v>
                </c:pt>
                <c:pt idx="4693">
                  <c:v>7.131200313568117</c:v>
                </c:pt>
                <c:pt idx="4694">
                  <c:v>7.0991568565368635</c:v>
                </c:pt>
                <c:pt idx="4695">
                  <c:v>7.1357779502868652</c:v>
                </c:pt>
                <c:pt idx="4696">
                  <c:v>7.1167044639587385</c:v>
                </c:pt>
                <c:pt idx="4697">
                  <c:v>7.1510367393493652</c:v>
                </c:pt>
                <c:pt idx="4698">
                  <c:v>7.1533255577087376</c:v>
                </c:pt>
                <c:pt idx="4699">
                  <c:v>7.1197562217712385</c:v>
                </c:pt>
                <c:pt idx="4700">
                  <c:v>7.0991568565368635</c:v>
                </c:pt>
                <c:pt idx="4701">
                  <c:v>7.141881465911867</c:v>
                </c:pt>
                <c:pt idx="4702">
                  <c:v>7.082372188568117</c:v>
                </c:pt>
                <c:pt idx="4703">
                  <c:v>7.0877127647399885</c:v>
                </c:pt>
                <c:pt idx="4704">
                  <c:v>7.105260372161867</c:v>
                </c:pt>
                <c:pt idx="4705">
                  <c:v>7.1350150108337385</c:v>
                </c:pt>
                <c:pt idx="4706">
                  <c:v>7.0770316123962385</c:v>
                </c:pt>
                <c:pt idx="4707">
                  <c:v>7.1144156455993635</c:v>
                </c:pt>
                <c:pt idx="4708">
                  <c:v>7.0938162803649885</c:v>
                </c:pt>
                <c:pt idx="4709">
                  <c:v>7.1014456748962385</c:v>
                </c:pt>
                <c:pt idx="4710">
                  <c:v>7.108312129974367</c:v>
                </c:pt>
                <c:pt idx="4711">
                  <c:v>7.0983939170837402</c:v>
                </c:pt>
                <c:pt idx="4712">
                  <c:v>7.0739798545837402</c:v>
                </c:pt>
                <c:pt idx="4713">
                  <c:v>7.0877127647399885</c:v>
                </c:pt>
                <c:pt idx="4714">
                  <c:v>7.058720588684082</c:v>
                </c:pt>
                <c:pt idx="4715">
                  <c:v>7.0678758621215785</c:v>
                </c:pt>
                <c:pt idx="4716">
                  <c:v>7.105260372161867</c:v>
                </c:pt>
                <c:pt idx="4717">
                  <c:v>7.0938162803649885</c:v>
                </c:pt>
                <c:pt idx="4718">
                  <c:v>7.0877127647399885</c:v>
                </c:pt>
                <c:pt idx="4719">
                  <c:v>7.073216915130617</c:v>
                </c:pt>
                <c:pt idx="4720">
                  <c:v>7.100682735443117</c:v>
                </c:pt>
                <c:pt idx="4721">
                  <c:v>7.0846610069274885</c:v>
                </c:pt>
                <c:pt idx="4722">
                  <c:v>7.0762686729431188</c:v>
                </c:pt>
                <c:pt idx="4723">
                  <c:v>7.088475704193117</c:v>
                </c:pt>
                <c:pt idx="4724">
                  <c:v>7.038121223449707</c:v>
                </c:pt>
                <c:pt idx="4725">
                  <c:v>7.0663499832153338</c:v>
                </c:pt>
                <c:pt idx="4726">
                  <c:v>7.0762686729431188</c:v>
                </c:pt>
                <c:pt idx="4727">
                  <c:v>7.1067862510681135</c:v>
                </c:pt>
                <c:pt idx="4728">
                  <c:v>7.0686392784118652</c:v>
                </c:pt>
                <c:pt idx="4729">
                  <c:v>7.080846309661867</c:v>
                </c:pt>
                <c:pt idx="4730">
                  <c:v>7.0816092491149902</c:v>
                </c:pt>
                <c:pt idx="4731">
                  <c:v>7.0350694656372088</c:v>
                </c:pt>
                <c:pt idx="4732">
                  <c:v>7.055668830871582</c:v>
                </c:pt>
                <c:pt idx="4733">
                  <c:v>7.053380012512207</c:v>
                </c:pt>
                <c:pt idx="4734">
                  <c:v>7.0617723464965803</c:v>
                </c:pt>
                <c:pt idx="4735">
                  <c:v>7.088475704193117</c:v>
                </c:pt>
                <c:pt idx="4736">
                  <c:v>7.1044974327087385</c:v>
                </c:pt>
                <c:pt idx="4737">
                  <c:v>7.096105098724367</c:v>
                </c:pt>
                <c:pt idx="4738">
                  <c:v>7.0716910362243688</c:v>
                </c:pt>
                <c:pt idx="4739">
                  <c:v>7.061009407043457</c:v>
                </c:pt>
                <c:pt idx="4740">
                  <c:v>7.0709280967712402</c:v>
                </c:pt>
                <c:pt idx="4741">
                  <c:v>7.0541429519653303</c:v>
                </c:pt>
                <c:pt idx="4742">
                  <c:v>7.0411729812622088</c:v>
                </c:pt>
                <c:pt idx="4743">
                  <c:v>7.0510911941528356</c:v>
                </c:pt>
                <c:pt idx="4744">
                  <c:v>7.0800833702087385</c:v>
                </c:pt>
                <c:pt idx="4745">
                  <c:v>7.0426988601684553</c:v>
                </c:pt>
                <c:pt idx="4746">
                  <c:v>7.0518541336059553</c:v>
                </c:pt>
                <c:pt idx="4747">
                  <c:v>7.0579576492309535</c:v>
                </c:pt>
                <c:pt idx="4748">
                  <c:v>7.0648241043090803</c:v>
                </c:pt>
                <c:pt idx="4749">
                  <c:v>7.0526170730590803</c:v>
                </c:pt>
                <c:pt idx="4750">
                  <c:v>7.0571947097778303</c:v>
                </c:pt>
                <c:pt idx="4751">
                  <c:v>7.0694022178649885</c:v>
                </c:pt>
                <c:pt idx="4752">
                  <c:v>7.033543586730957</c:v>
                </c:pt>
                <c:pt idx="4753">
                  <c:v>7.0625352859497053</c:v>
                </c:pt>
                <c:pt idx="4754">
                  <c:v>7.0457506179809553</c:v>
                </c:pt>
                <c:pt idx="4755">
                  <c:v>7.0800833702087385</c:v>
                </c:pt>
                <c:pt idx="4756">
                  <c:v>7.055668830871582</c:v>
                </c:pt>
                <c:pt idx="4757">
                  <c:v>7.053380012512207</c:v>
                </c:pt>
                <c:pt idx="4758">
                  <c:v>7.048802375793457</c:v>
                </c:pt>
                <c:pt idx="4759">
                  <c:v>7.0426988601684553</c:v>
                </c:pt>
                <c:pt idx="4760">
                  <c:v>7.0549058914184535</c:v>
                </c:pt>
                <c:pt idx="4761">
                  <c:v>7.0571947097778303</c:v>
                </c:pt>
                <c:pt idx="4762">
                  <c:v>7.0396471023559588</c:v>
                </c:pt>
                <c:pt idx="4763">
                  <c:v>7.0426988601684553</c:v>
                </c:pt>
                <c:pt idx="4764">
                  <c:v>7.0419359207153303</c:v>
                </c:pt>
                <c:pt idx="4765">
                  <c:v>7.0350694656372088</c:v>
                </c:pt>
                <c:pt idx="4766">
                  <c:v>7.0541429519653303</c:v>
                </c:pt>
                <c:pt idx="4767">
                  <c:v>7.0266771316528338</c:v>
                </c:pt>
                <c:pt idx="4768">
                  <c:v>7.0518541336059553</c:v>
                </c:pt>
                <c:pt idx="4769">
                  <c:v>7.0663499832153338</c:v>
                </c:pt>
                <c:pt idx="4770">
                  <c:v>7.031254768371582</c:v>
                </c:pt>
                <c:pt idx="4771">
                  <c:v>7.0594835281372053</c:v>
                </c:pt>
                <c:pt idx="4772">
                  <c:v>7.058720588684082</c:v>
                </c:pt>
                <c:pt idx="4773">
                  <c:v>7.0159959793090785</c:v>
                </c:pt>
                <c:pt idx="4774">
                  <c:v>7.048802375793457</c:v>
                </c:pt>
                <c:pt idx="4775">
                  <c:v>7.038884162902832</c:v>
                </c:pt>
                <c:pt idx="4776">
                  <c:v>7.053380012512207</c:v>
                </c:pt>
                <c:pt idx="4777">
                  <c:v>7.0030260086059553</c:v>
                </c:pt>
                <c:pt idx="4778">
                  <c:v>7.0648241043090803</c:v>
                </c:pt>
                <c:pt idx="4779">
                  <c:v>7.0648241043090803</c:v>
                </c:pt>
                <c:pt idx="4780">
                  <c:v>7.033543586730957</c:v>
                </c:pt>
                <c:pt idx="4781">
                  <c:v>7.048039436340332</c:v>
                </c:pt>
                <c:pt idx="4782">
                  <c:v>7.032017707824707</c:v>
                </c:pt>
                <c:pt idx="4783">
                  <c:v>7.0182847976684553</c:v>
                </c:pt>
                <c:pt idx="4784">
                  <c:v>7.023625373840332</c:v>
                </c:pt>
                <c:pt idx="4785">
                  <c:v>7.0449876785278285</c:v>
                </c:pt>
                <c:pt idx="4786">
                  <c:v>7.0152330398559553</c:v>
                </c:pt>
                <c:pt idx="4787">
                  <c:v>7.047276496887207</c:v>
                </c:pt>
                <c:pt idx="4788">
                  <c:v>7.0426988601684553</c:v>
                </c:pt>
                <c:pt idx="4789">
                  <c:v>7.0327806472778303</c:v>
                </c:pt>
                <c:pt idx="4790">
                  <c:v>7.029728889465332</c:v>
                </c:pt>
                <c:pt idx="4791">
                  <c:v>7.0175218582153285</c:v>
                </c:pt>
                <c:pt idx="4792">
                  <c:v>7.048039436340332</c:v>
                </c:pt>
                <c:pt idx="4793">
                  <c:v>7.058720588684082</c:v>
                </c:pt>
                <c:pt idx="4794">
                  <c:v>7.038884162902832</c:v>
                </c:pt>
                <c:pt idx="4795">
                  <c:v>7.0716910362243688</c:v>
                </c:pt>
                <c:pt idx="4796">
                  <c:v>7.023625373840332</c:v>
                </c:pt>
                <c:pt idx="4797">
                  <c:v>7.0579576492309535</c:v>
                </c:pt>
                <c:pt idx="4798">
                  <c:v>7.0396471023559588</c:v>
                </c:pt>
                <c:pt idx="4799">
                  <c:v>7.0205736160278303</c:v>
                </c:pt>
                <c:pt idx="4800">
                  <c:v>7.031254768371582</c:v>
                </c:pt>
                <c:pt idx="4801">
                  <c:v>7.032017707824707</c:v>
                </c:pt>
                <c:pt idx="4802">
                  <c:v>6.9999742507934553</c:v>
                </c:pt>
                <c:pt idx="4803">
                  <c:v>6.983952522277832</c:v>
                </c:pt>
                <c:pt idx="4804">
                  <c:v>7.023625373840332</c:v>
                </c:pt>
                <c:pt idx="4805">
                  <c:v>7.0159959793090785</c:v>
                </c:pt>
                <c:pt idx="4806">
                  <c:v>7.0465135574340803</c:v>
                </c:pt>
                <c:pt idx="4807">
                  <c:v>7.0083665847778338</c:v>
                </c:pt>
                <c:pt idx="4808">
                  <c:v>7.0465135574340803</c:v>
                </c:pt>
                <c:pt idx="4809">
                  <c:v>7.031254768371582</c:v>
                </c:pt>
                <c:pt idx="4810">
                  <c:v>7.0259141921997053</c:v>
                </c:pt>
                <c:pt idx="4811">
                  <c:v>7.010655403137207</c:v>
                </c:pt>
                <c:pt idx="4812">
                  <c:v>6.9923448562622053</c:v>
                </c:pt>
                <c:pt idx="4813">
                  <c:v>6.9854784011840838</c:v>
                </c:pt>
                <c:pt idx="4814">
                  <c:v>6.9999742507934553</c:v>
                </c:pt>
                <c:pt idx="4815">
                  <c:v>6.9999742507934553</c:v>
                </c:pt>
                <c:pt idx="4816">
                  <c:v>7.0213365554809553</c:v>
                </c:pt>
                <c:pt idx="4817">
                  <c:v>6.9786119461059553</c:v>
                </c:pt>
                <c:pt idx="4818">
                  <c:v>6.9671678543090803</c:v>
                </c:pt>
                <c:pt idx="4819">
                  <c:v>6.982426643371582</c:v>
                </c:pt>
                <c:pt idx="4820">
                  <c:v>7.0053148269653285</c:v>
                </c:pt>
                <c:pt idx="4821">
                  <c:v>6.9702196121215838</c:v>
                </c:pt>
                <c:pt idx="4822">
                  <c:v>7.010655403137207</c:v>
                </c:pt>
                <c:pt idx="4823">
                  <c:v>6.9770860671997053</c:v>
                </c:pt>
                <c:pt idx="4824">
                  <c:v>6.9847154617309553</c:v>
                </c:pt>
                <c:pt idx="4825">
                  <c:v>6.9831895828247088</c:v>
                </c:pt>
                <c:pt idx="4826">
                  <c:v>7.0129442214965785</c:v>
                </c:pt>
                <c:pt idx="4827">
                  <c:v>7.0152330398559553</c:v>
                </c:pt>
                <c:pt idx="4828">
                  <c:v>7.0076036453247088</c:v>
                </c:pt>
                <c:pt idx="4829">
                  <c:v>6.9793748855590838</c:v>
                </c:pt>
                <c:pt idx="4830">
                  <c:v>6.980137825012207</c:v>
                </c:pt>
                <c:pt idx="4831">
                  <c:v>6.964879035949707</c:v>
                </c:pt>
                <c:pt idx="4832">
                  <c:v>7.0121812820434553</c:v>
                </c:pt>
                <c:pt idx="4833">
                  <c:v>6.9915819168090803</c:v>
                </c:pt>
                <c:pt idx="4834">
                  <c:v>6.9664049148559553</c:v>
                </c:pt>
                <c:pt idx="4835">
                  <c:v>6.9763231277465838</c:v>
                </c:pt>
                <c:pt idx="4836">
                  <c:v>7.0175218582153285</c:v>
                </c:pt>
                <c:pt idx="4837">
                  <c:v>6.974797248840332</c:v>
                </c:pt>
                <c:pt idx="4838">
                  <c:v>7.0037889480590803</c:v>
                </c:pt>
                <c:pt idx="4839">
                  <c:v>7.0022630691528338</c:v>
                </c:pt>
                <c:pt idx="4840">
                  <c:v>7.0022630691528338</c:v>
                </c:pt>
                <c:pt idx="4841">
                  <c:v>7.0053148269653285</c:v>
                </c:pt>
                <c:pt idx="4842">
                  <c:v>6.9923448562622053</c:v>
                </c:pt>
                <c:pt idx="4843">
                  <c:v>6.9671678543090803</c:v>
                </c:pt>
                <c:pt idx="4844">
                  <c:v>6.964879035949707</c:v>
                </c:pt>
                <c:pt idx="4845">
                  <c:v>6.980900764465332</c:v>
                </c:pt>
                <c:pt idx="4846">
                  <c:v>6.980137825012207</c:v>
                </c:pt>
                <c:pt idx="4847">
                  <c:v>7.016758918762207</c:v>
                </c:pt>
                <c:pt idx="4848">
                  <c:v>7.0152330398559553</c:v>
                </c:pt>
                <c:pt idx="4849">
                  <c:v>6.994633674621582</c:v>
                </c:pt>
                <c:pt idx="4850">
                  <c:v>6.9702196121215838</c:v>
                </c:pt>
                <c:pt idx="4851">
                  <c:v>6.9793748855590838</c:v>
                </c:pt>
                <c:pt idx="4852">
                  <c:v>7.0037889480590803</c:v>
                </c:pt>
                <c:pt idx="4853">
                  <c:v>7.016758918762207</c:v>
                </c:pt>
                <c:pt idx="4854">
                  <c:v>6.9885301589965803</c:v>
                </c:pt>
                <c:pt idx="4855">
                  <c:v>6.9816637039184606</c:v>
                </c:pt>
                <c:pt idx="4856">
                  <c:v>7.0030260086059553</c:v>
                </c:pt>
                <c:pt idx="4857">
                  <c:v>6.949620246887207</c:v>
                </c:pt>
                <c:pt idx="4858">
                  <c:v>6.9923448562622053</c:v>
                </c:pt>
                <c:pt idx="4859">
                  <c:v>6.949620246887207</c:v>
                </c:pt>
                <c:pt idx="4860">
                  <c:v>6.9816637039184606</c:v>
                </c:pt>
                <c:pt idx="4861">
                  <c:v>6.9503831863403338</c:v>
                </c:pt>
                <c:pt idx="4862">
                  <c:v>6.948857307434082</c:v>
                </c:pt>
                <c:pt idx="4863">
                  <c:v>6.9847154617309553</c:v>
                </c:pt>
                <c:pt idx="4864">
                  <c:v>6.9625902175903303</c:v>
                </c:pt>
                <c:pt idx="4865">
                  <c:v>6.961064338684082</c:v>
                </c:pt>
                <c:pt idx="4866">
                  <c:v>6.983952522277832</c:v>
                </c:pt>
                <c:pt idx="4867">
                  <c:v>6.9740343093872053</c:v>
                </c:pt>
                <c:pt idx="4868">
                  <c:v>6.930546760559082</c:v>
                </c:pt>
                <c:pt idx="4869">
                  <c:v>6.9702196121215838</c:v>
                </c:pt>
                <c:pt idx="4870">
                  <c:v>6.960301399230957</c:v>
                </c:pt>
                <c:pt idx="4871">
                  <c:v>6.963353157043457</c:v>
                </c:pt>
                <c:pt idx="4872">
                  <c:v>6.9694566726684553</c:v>
                </c:pt>
                <c:pt idx="4873">
                  <c:v>6.949620246887207</c:v>
                </c:pt>
                <c:pt idx="4874">
                  <c:v>6.948857307434082</c:v>
                </c:pt>
                <c:pt idx="4875">
                  <c:v>7.001500129699707</c:v>
                </c:pt>
                <c:pt idx="4876">
                  <c:v>6.9328355789184535</c:v>
                </c:pt>
                <c:pt idx="4877">
                  <c:v>6.964879035949707</c:v>
                </c:pt>
                <c:pt idx="4878">
                  <c:v>6.967930793762207</c:v>
                </c:pt>
                <c:pt idx="4879">
                  <c:v>6.949620246887207</c:v>
                </c:pt>
                <c:pt idx="4880">
                  <c:v>6.9465684890747106</c:v>
                </c:pt>
                <c:pt idx="4881">
                  <c:v>6.9343614578247088</c:v>
                </c:pt>
                <c:pt idx="4882">
                  <c:v>6.8939256668090785</c:v>
                </c:pt>
                <c:pt idx="4883">
                  <c:v>6.9274950027465803</c:v>
                </c:pt>
                <c:pt idx="4884">
                  <c:v>6.905369758605957</c:v>
                </c:pt>
                <c:pt idx="4885">
                  <c:v>6.903843879699707</c:v>
                </c:pt>
                <c:pt idx="4886">
                  <c:v>6.970982551574707</c:v>
                </c:pt>
                <c:pt idx="4887">
                  <c:v>6.9229173660278285</c:v>
                </c:pt>
                <c:pt idx="4888">
                  <c:v>6.906132698059082</c:v>
                </c:pt>
                <c:pt idx="4889">
                  <c:v>6.9541978836059553</c:v>
                </c:pt>
                <c:pt idx="4890">
                  <c:v>6.9480943679809553</c:v>
                </c:pt>
                <c:pt idx="4891">
                  <c:v>6.916813850402832</c:v>
                </c:pt>
                <c:pt idx="4892">
                  <c:v>6.902318000793457</c:v>
                </c:pt>
                <c:pt idx="4893">
                  <c:v>6.9099473953247106</c:v>
                </c:pt>
                <c:pt idx="4894">
                  <c:v>6.8893480300903338</c:v>
                </c:pt>
                <c:pt idx="4895">
                  <c:v>6.904606819152832</c:v>
                </c:pt>
                <c:pt idx="4896">
                  <c:v>6.880192756652832</c:v>
                </c:pt>
                <c:pt idx="4897">
                  <c:v>6.9511461257934588</c:v>
                </c:pt>
                <c:pt idx="4898">
                  <c:v>6.912236213684082</c:v>
                </c:pt>
                <c:pt idx="4899">
                  <c:v>6.9206285476684553</c:v>
                </c:pt>
                <c:pt idx="4900">
                  <c:v>6.9030809402465803</c:v>
                </c:pt>
                <c:pt idx="4901">
                  <c:v>6.9175767898559553</c:v>
                </c:pt>
                <c:pt idx="4902">
                  <c:v>6.9145250320434553</c:v>
                </c:pt>
                <c:pt idx="4903">
                  <c:v>6.912999153137207</c:v>
                </c:pt>
                <c:pt idx="4904">
                  <c:v>6.919865608215332</c:v>
                </c:pt>
                <c:pt idx="4905">
                  <c:v>6.9152879714965803</c:v>
                </c:pt>
                <c:pt idx="4906">
                  <c:v>6.9526720046997088</c:v>
                </c:pt>
                <c:pt idx="4907">
                  <c:v>6.960301399230957</c:v>
                </c:pt>
                <c:pt idx="4908">
                  <c:v>6.9358873367309553</c:v>
                </c:pt>
                <c:pt idx="4909">
                  <c:v>6.945042610168457</c:v>
                </c:pt>
                <c:pt idx="4910">
                  <c:v>6.9557237625122088</c:v>
                </c:pt>
                <c:pt idx="4911">
                  <c:v>6.951909065246582</c:v>
                </c:pt>
                <c:pt idx="4912">
                  <c:v>6.9412279129028356</c:v>
                </c:pt>
                <c:pt idx="4913">
                  <c:v>6.9557237625122088</c:v>
                </c:pt>
                <c:pt idx="4914">
                  <c:v>6.940464973449707</c:v>
                </c:pt>
                <c:pt idx="4915">
                  <c:v>6.909184455871582</c:v>
                </c:pt>
                <c:pt idx="4916">
                  <c:v>6.9541978836059553</c:v>
                </c:pt>
                <c:pt idx="4917">
                  <c:v>6.919102668762207</c:v>
                </c:pt>
                <c:pt idx="4918">
                  <c:v>6.923680305480957</c:v>
                </c:pt>
                <c:pt idx="4919">
                  <c:v>6.9458055496215803</c:v>
                </c:pt>
                <c:pt idx="4920">
                  <c:v>6.9137620925903356</c:v>
                </c:pt>
                <c:pt idx="4921">
                  <c:v>6.9252061843872088</c:v>
                </c:pt>
                <c:pt idx="4922">
                  <c:v>6.919102668762207</c:v>
                </c:pt>
                <c:pt idx="4923">
                  <c:v>6.8901109695434535</c:v>
                </c:pt>
                <c:pt idx="4924">
                  <c:v>6.898503303527832</c:v>
                </c:pt>
                <c:pt idx="4925">
                  <c:v>6.902318000793457</c:v>
                </c:pt>
                <c:pt idx="4926">
                  <c:v>6.905369758605957</c:v>
                </c:pt>
                <c:pt idx="4927">
                  <c:v>6.919865608215332</c:v>
                </c:pt>
                <c:pt idx="4928">
                  <c:v>6.898503303527832</c:v>
                </c:pt>
                <c:pt idx="4929">
                  <c:v>6.9313097000122106</c:v>
                </c:pt>
                <c:pt idx="4930">
                  <c:v>6.9152879714965803</c:v>
                </c:pt>
                <c:pt idx="4931">
                  <c:v>6.928257942199707</c:v>
                </c:pt>
                <c:pt idx="4932">
                  <c:v>6.884770393371582</c:v>
                </c:pt>
                <c:pt idx="4933">
                  <c:v>6.9076585769653303</c:v>
                </c:pt>
                <c:pt idx="4934">
                  <c:v>6.879429817199707</c:v>
                </c:pt>
                <c:pt idx="4935">
                  <c:v>6.9145250320434553</c:v>
                </c:pt>
                <c:pt idx="4936">
                  <c:v>6.9229173660278285</c:v>
                </c:pt>
                <c:pt idx="4937">
                  <c:v>6.9213914871215838</c:v>
                </c:pt>
                <c:pt idx="4938">
                  <c:v>6.884770393371582</c:v>
                </c:pt>
                <c:pt idx="4939">
                  <c:v>6.883244514465332</c:v>
                </c:pt>
                <c:pt idx="4940">
                  <c:v>6.9007921218872088</c:v>
                </c:pt>
                <c:pt idx="4941">
                  <c:v>6.904606819152832</c:v>
                </c:pt>
                <c:pt idx="4942">
                  <c:v>6.9152879714965803</c:v>
                </c:pt>
                <c:pt idx="4943">
                  <c:v>6.8779039382934553</c:v>
                </c:pt>
                <c:pt idx="4944">
                  <c:v>6.8908739089965803</c:v>
                </c:pt>
                <c:pt idx="4945">
                  <c:v>6.9229173660278285</c:v>
                </c:pt>
                <c:pt idx="4946">
                  <c:v>6.8908739089965803</c:v>
                </c:pt>
                <c:pt idx="4947">
                  <c:v>6.901555061340332</c:v>
                </c:pt>
                <c:pt idx="4948">
                  <c:v>6.898503303527832</c:v>
                </c:pt>
                <c:pt idx="4949">
                  <c:v>6.8779039382934553</c:v>
                </c:pt>
                <c:pt idx="4950">
                  <c:v>6.8939256668090785</c:v>
                </c:pt>
                <c:pt idx="4951">
                  <c:v>6.912236213684082</c:v>
                </c:pt>
                <c:pt idx="4952">
                  <c:v>6.899266242980957</c:v>
                </c:pt>
                <c:pt idx="4953">
                  <c:v>6.903843879699707</c:v>
                </c:pt>
                <c:pt idx="4954">
                  <c:v>6.8687486648559553</c:v>
                </c:pt>
                <c:pt idx="4955">
                  <c:v>6.8565416336059553</c:v>
                </c:pt>
                <c:pt idx="4956">
                  <c:v>6.8939256668090785</c:v>
                </c:pt>
                <c:pt idx="4957">
                  <c:v>6.8603563308715803</c:v>
                </c:pt>
                <c:pt idx="4958">
                  <c:v>6.884770393371582</c:v>
                </c:pt>
                <c:pt idx="4959">
                  <c:v>6.8779039382934553</c:v>
                </c:pt>
                <c:pt idx="4960">
                  <c:v>6.8656969070434553</c:v>
                </c:pt>
                <c:pt idx="4961">
                  <c:v>6.8656969070434553</c:v>
                </c:pt>
                <c:pt idx="4962">
                  <c:v>6.848149299621582</c:v>
                </c:pt>
                <c:pt idx="4963">
                  <c:v>6.8389940261840803</c:v>
                </c:pt>
                <c:pt idx="4964">
                  <c:v>6.887822151184082</c:v>
                </c:pt>
                <c:pt idx="4965">
                  <c:v>6.8443346023559535</c:v>
                </c:pt>
                <c:pt idx="4966">
                  <c:v>6.8534898757934553</c:v>
                </c:pt>
                <c:pt idx="4967">
                  <c:v>6.8298387527465803</c:v>
                </c:pt>
                <c:pt idx="4968">
                  <c:v>6.8664598464965785</c:v>
                </c:pt>
                <c:pt idx="4969">
                  <c:v>6.8534898757934553</c:v>
                </c:pt>
                <c:pt idx="4970">
                  <c:v>6.8779039382934553</c:v>
                </c:pt>
                <c:pt idx="4971">
                  <c:v>6.8565416336059553</c:v>
                </c:pt>
                <c:pt idx="4972">
                  <c:v>6.8450975418090803</c:v>
                </c:pt>
                <c:pt idx="4973">
                  <c:v>6.886296272277832</c:v>
                </c:pt>
                <c:pt idx="4974">
                  <c:v>6.8611192703247053</c:v>
                </c:pt>
                <c:pt idx="4975">
                  <c:v>6.8565416336059553</c:v>
                </c:pt>
                <c:pt idx="4976">
                  <c:v>6.8504381179809553</c:v>
                </c:pt>
                <c:pt idx="4977">
                  <c:v>6.8557786941528338</c:v>
                </c:pt>
                <c:pt idx="4978">
                  <c:v>6.8649339675903285</c:v>
                </c:pt>
                <c:pt idx="4979">
                  <c:v>6.8443346023559535</c:v>
                </c:pt>
                <c:pt idx="4980">
                  <c:v>6.8321275711059535</c:v>
                </c:pt>
                <c:pt idx="4981">
                  <c:v>6.8504381179809553</c:v>
                </c:pt>
                <c:pt idx="4982">
                  <c:v>6.821446418762207</c:v>
                </c:pt>
                <c:pt idx="4983">
                  <c:v>6.8656969070434553</c:v>
                </c:pt>
                <c:pt idx="4984">
                  <c:v>6.8351793289184553</c:v>
                </c:pt>
                <c:pt idx="4985">
                  <c:v>6.8603563308715803</c:v>
                </c:pt>
                <c:pt idx="4986">
                  <c:v>6.875615119934082</c:v>
                </c:pt>
                <c:pt idx="4987">
                  <c:v>6.8359422683715803</c:v>
                </c:pt>
                <c:pt idx="4988">
                  <c:v>6.8443346023559535</c:v>
                </c:pt>
                <c:pt idx="4989">
                  <c:v>6.841282844543457</c:v>
                </c:pt>
                <c:pt idx="4990">
                  <c:v>6.848149299621582</c:v>
                </c:pt>
                <c:pt idx="4991">
                  <c:v>6.8641710281372035</c:v>
                </c:pt>
                <c:pt idx="4992">
                  <c:v>6.8710374832153338</c:v>
                </c:pt>
                <c:pt idx="4993">
                  <c:v>6.8710374832153338</c:v>
                </c:pt>
                <c:pt idx="4994">
                  <c:v>6.875615119934082</c:v>
                </c:pt>
                <c:pt idx="4995">
                  <c:v>6.8733263015747088</c:v>
                </c:pt>
                <c:pt idx="4996">
                  <c:v>6.8840074539184553</c:v>
                </c:pt>
                <c:pt idx="4997">
                  <c:v>6.874852180480957</c:v>
                </c:pt>
                <c:pt idx="4998">
                  <c:v>6.8733263015747088</c:v>
                </c:pt>
                <c:pt idx="4999">
                  <c:v>6.849675178527832</c:v>
                </c:pt>
                <c:pt idx="5000">
                  <c:v>6.8740892410278303</c:v>
                </c:pt>
                <c:pt idx="5001">
                  <c:v>6.8443346023559535</c:v>
                </c:pt>
                <c:pt idx="5002">
                  <c:v>6.8710374832153338</c:v>
                </c:pt>
                <c:pt idx="5003">
                  <c:v>6.815342903137207</c:v>
                </c:pt>
                <c:pt idx="5004">
                  <c:v>6.8290758132934553</c:v>
                </c:pt>
                <c:pt idx="5005">
                  <c:v>6.8504381179809553</c:v>
                </c:pt>
                <c:pt idx="5006">
                  <c:v>6.8565416336059553</c:v>
                </c:pt>
                <c:pt idx="5007">
                  <c:v>6.8611192703247053</c:v>
                </c:pt>
                <c:pt idx="5008">
                  <c:v>6.8473863601684535</c:v>
                </c:pt>
                <c:pt idx="5009">
                  <c:v>6.836705207824707</c:v>
                </c:pt>
                <c:pt idx="5010">
                  <c:v>6.8466234207153338</c:v>
                </c:pt>
                <c:pt idx="5011">
                  <c:v>6.8588304519653303</c:v>
                </c:pt>
                <c:pt idx="5012">
                  <c:v>6.8534898757934553</c:v>
                </c:pt>
                <c:pt idx="5013">
                  <c:v>6.8710374832153338</c:v>
                </c:pt>
                <c:pt idx="5014">
                  <c:v>6.8054246902465803</c:v>
                </c:pt>
                <c:pt idx="5015">
                  <c:v>6.837468147277832</c:v>
                </c:pt>
                <c:pt idx="5016">
                  <c:v>6.825261116027832</c:v>
                </c:pt>
                <c:pt idx="5017">
                  <c:v>6.8145799636840803</c:v>
                </c:pt>
                <c:pt idx="5018">
                  <c:v>6.8122911453247088</c:v>
                </c:pt>
                <c:pt idx="5019">
                  <c:v>6.8168687820434588</c:v>
                </c:pt>
                <c:pt idx="5020">
                  <c:v>6.8443346023559535</c:v>
                </c:pt>
                <c:pt idx="5021">
                  <c:v>6.8443346023559535</c:v>
                </c:pt>
                <c:pt idx="5022">
                  <c:v>6.800084114074707</c:v>
                </c:pt>
                <c:pt idx="5023">
                  <c:v>6.8359422683715803</c:v>
                </c:pt>
                <c:pt idx="5024">
                  <c:v>6.8351793289184553</c:v>
                </c:pt>
                <c:pt idx="5025">
                  <c:v>6.800084114074707</c:v>
                </c:pt>
                <c:pt idx="5026">
                  <c:v>6.8321275711059535</c:v>
                </c:pt>
                <c:pt idx="5027">
                  <c:v>6.8092393875122088</c:v>
                </c:pt>
                <c:pt idx="5028">
                  <c:v>6.8344163894653303</c:v>
                </c:pt>
                <c:pt idx="5029">
                  <c:v>6.7932176589965803</c:v>
                </c:pt>
                <c:pt idx="5030">
                  <c:v>6.803898811340332</c:v>
                </c:pt>
                <c:pt idx="5031">
                  <c:v>6.8199205398559535</c:v>
                </c:pt>
                <c:pt idx="5032">
                  <c:v>6.826786994934082</c:v>
                </c:pt>
                <c:pt idx="5033">
                  <c:v>6.8031358718872035</c:v>
                </c:pt>
                <c:pt idx="5034">
                  <c:v>6.8222093582153303</c:v>
                </c:pt>
                <c:pt idx="5035">
                  <c:v>6.821446418762207</c:v>
                </c:pt>
                <c:pt idx="5036">
                  <c:v>6.815342903137207</c:v>
                </c:pt>
                <c:pt idx="5037">
                  <c:v>6.811528205871582</c:v>
                </c:pt>
                <c:pt idx="5038">
                  <c:v>6.8107652664184535</c:v>
                </c:pt>
                <c:pt idx="5039">
                  <c:v>6.8176317214965803</c:v>
                </c:pt>
                <c:pt idx="5040">
                  <c:v>6.8138170242309553</c:v>
                </c:pt>
                <c:pt idx="5041">
                  <c:v>6.8290758132934553</c:v>
                </c:pt>
                <c:pt idx="5042">
                  <c:v>6.8183946609497053</c:v>
                </c:pt>
                <c:pt idx="5043">
                  <c:v>6.7924547195434553</c:v>
                </c:pt>
                <c:pt idx="5044">
                  <c:v>6.7924547195434553</c:v>
                </c:pt>
                <c:pt idx="5045">
                  <c:v>6.771855354309082</c:v>
                </c:pt>
                <c:pt idx="5046">
                  <c:v>6.7916917800903356</c:v>
                </c:pt>
                <c:pt idx="5047">
                  <c:v>6.781773567199707</c:v>
                </c:pt>
                <c:pt idx="5048">
                  <c:v>6.7993211746215838</c:v>
                </c:pt>
                <c:pt idx="5049">
                  <c:v>6.7588853836059553</c:v>
                </c:pt>
                <c:pt idx="5050">
                  <c:v>6.7810106277465803</c:v>
                </c:pt>
                <c:pt idx="5051">
                  <c:v>6.774907112121582</c:v>
                </c:pt>
                <c:pt idx="5052">
                  <c:v>6.769566535949707</c:v>
                </c:pt>
                <c:pt idx="5053">
                  <c:v>6.800084114074707</c:v>
                </c:pt>
                <c:pt idx="5054">
                  <c:v>6.8107652664184535</c:v>
                </c:pt>
                <c:pt idx="5055">
                  <c:v>6.769566535949707</c:v>
                </c:pt>
                <c:pt idx="5056">
                  <c:v>6.819157600402832</c:v>
                </c:pt>
                <c:pt idx="5057">
                  <c:v>6.781773567199707</c:v>
                </c:pt>
                <c:pt idx="5058">
                  <c:v>6.7955064773559535</c:v>
                </c:pt>
                <c:pt idx="5059">
                  <c:v>6.774907112121582</c:v>
                </c:pt>
                <c:pt idx="5060">
                  <c:v>6.803898811340332</c:v>
                </c:pt>
                <c:pt idx="5061">
                  <c:v>6.789402961730957</c:v>
                </c:pt>
                <c:pt idx="5062">
                  <c:v>6.7649888992309535</c:v>
                </c:pt>
                <c:pt idx="5063">
                  <c:v>6.7970323562622053</c:v>
                </c:pt>
                <c:pt idx="5064">
                  <c:v>6.8100023269653303</c:v>
                </c:pt>
                <c:pt idx="5065">
                  <c:v>6.815342903137207</c:v>
                </c:pt>
                <c:pt idx="5066">
                  <c:v>6.786351203918457</c:v>
                </c:pt>
                <c:pt idx="5067">
                  <c:v>6.813054084777832</c:v>
                </c:pt>
                <c:pt idx="5068">
                  <c:v>6.819157600402832</c:v>
                </c:pt>
                <c:pt idx="5069">
                  <c:v>6.7642259597778303</c:v>
                </c:pt>
                <c:pt idx="5070">
                  <c:v>6.8176317214965803</c:v>
                </c:pt>
                <c:pt idx="5071">
                  <c:v>6.8092393875122088</c:v>
                </c:pt>
                <c:pt idx="5072">
                  <c:v>6.7962694168090838</c:v>
                </c:pt>
                <c:pt idx="5073">
                  <c:v>6.7741441726684553</c:v>
                </c:pt>
                <c:pt idx="5074">
                  <c:v>6.794743537902832</c:v>
                </c:pt>
                <c:pt idx="5075">
                  <c:v>6.8061876296997053</c:v>
                </c:pt>
                <c:pt idx="5076">
                  <c:v>6.8168687820434588</c:v>
                </c:pt>
                <c:pt idx="5077">
                  <c:v>6.800084114074707</c:v>
                </c:pt>
                <c:pt idx="5078">
                  <c:v>6.7962694168090838</c:v>
                </c:pt>
                <c:pt idx="5079">
                  <c:v>6.7932176589965803</c:v>
                </c:pt>
                <c:pt idx="5080">
                  <c:v>6.8016099929809588</c:v>
                </c:pt>
                <c:pt idx="5081">
                  <c:v>6.8100023269653303</c:v>
                </c:pt>
                <c:pt idx="5082">
                  <c:v>6.8031358718872035</c:v>
                </c:pt>
                <c:pt idx="5083">
                  <c:v>6.8061876296997053</c:v>
                </c:pt>
                <c:pt idx="5084">
                  <c:v>6.7596483230590838</c:v>
                </c:pt>
                <c:pt idx="5085">
                  <c:v>6.7619371414184553</c:v>
                </c:pt>
                <c:pt idx="5086">
                  <c:v>6.8206834793090803</c:v>
                </c:pt>
                <c:pt idx="5087">
                  <c:v>6.797795295715332</c:v>
                </c:pt>
                <c:pt idx="5088">
                  <c:v>6.771855354309082</c:v>
                </c:pt>
                <c:pt idx="5089">
                  <c:v>6.8145799636840803</c:v>
                </c:pt>
                <c:pt idx="5090">
                  <c:v>6.7855882644653303</c:v>
                </c:pt>
                <c:pt idx="5091">
                  <c:v>6.7779588699340803</c:v>
                </c:pt>
                <c:pt idx="5092">
                  <c:v>6.8100023269653303</c:v>
                </c:pt>
                <c:pt idx="5093">
                  <c:v>6.784825325012207</c:v>
                </c:pt>
                <c:pt idx="5094">
                  <c:v>6.7993211746215838</c:v>
                </c:pt>
                <c:pt idx="5095">
                  <c:v>6.789402961730957</c:v>
                </c:pt>
                <c:pt idx="5096">
                  <c:v>6.7764329910278338</c:v>
                </c:pt>
                <c:pt idx="5097">
                  <c:v>6.8260240554809553</c:v>
                </c:pt>
                <c:pt idx="5098">
                  <c:v>6.821446418762207</c:v>
                </c:pt>
                <c:pt idx="5099">
                  <c:v>6.7840623855590838</c:v>
                </c:pt>
                <c:pt idx="5100">
                  <c:v>6.8107652664184535</c:v>
                </c:pt>
                <c:pt idx="5101">
                  <c:v>6.767277717590332</c:v>
                </c:pt>
                <c:pt idx="5102">
                  <c:v>6.8031358718872035</c:v>
                </c:pt>
                <c:pt idx="5103">
                  <c:v>6.8183946609497053</c:v>
                </c:pt>
                <c:pt idx="5104">
                  <c:v>6.8161058425903303</c:v>
                </c:pt>
                <c:pt idx="5105">
                  <c:v>6.800084114074707</c:v>
                </c:pt>
                <c:pt idx="5106">
                  <c:v>6.794743537902832</c:v>
                </c:pt>
                <c:pt idx="5107">
                  <c:v>6.8061876296997053</c:v>
                </c:pt>
                <c:pt idx="5108">
                  <c:v>6.8260240554809553</c:v>
                </c:pt>
                <c:pt idx="5109">
                  <c:v>6.811528205871582</c:v>
                </c:pt>
                <c:pt idx="5110">
                  <c:v>6.7955064773559535</c:v>
                </c:pt>
                <c:pt idx="5111">
                  <c:v>6.803898811340332</c:v>
                </c:pt>
                <c:pt idx="5112">
                  <c:v>6.797795295715332</c:v>
                </c:pt>
                <c:pt idx="5113">
                  <c:v>6.8061876296997053</c:v>
                </c:pt>
                <c:pt idx="5114">
                  <c:v>6.8077135086059535</c:v>
                </c:pt>
                <c:pt idx="5115">
                  <c:v>6.769566535949707</c:v>
                </c:pt>
                <c:pt idx="5116">
                  <c:v>6.7871141433715803</c:v>
                </c:pt>
                <c:pt idx="5117">
                  <c:v>6.7710924148559588</c:v>
                </c:pt>
                <c:pt idx="5118">
                  <c:v>6.774907112121582</c:v>
                </c:pt>
                <c:pt idx="5119">
                  <c:v>6.794743537902832</c:v>
                </c:pt>
                <c:pt idx="5120">
                  <c:v>6.783299446105957</c:v>
                </c:pt>
                <c:pt idx="5121">
                  <c:v>6.771855354309082</c:v>
                </c:pt>
                <c:pt idx="5122">
                  <c:v>6.789402961730957</c:v>
                </c:pt>
                <c:pt idx="5123">
                  <c:v>6.7703294754028356</c:v>
                </c:pt>
                <c:pt idx="5124">
                  <c:v>6.8107652664184535</c:v>
                </c:pt>
                <c:pt idx="5125">
                  <c:v>6.7924547195434553</c:v>
                </c:pt>
                <c:pt idx="5126">
                  <c:v>6.7955064773559535</c:v>
                </c:pt>
                <c:pt idx="5127">
                  <c:v>6.773381233215332</c:v>
                </c:pt>
                <c:pt idx="5128">
                  <c:v>6.7955064773559535</c:v>
                </c:pt>
                <c:pt idx="5129">
                  <c:v>6.771855354309082</c:v>
                </c:pt>
                <c:pt idx="5130">
                  <c:v>6.7939805984497053</c:v>
                </c:pt>
                <c:pt idx="5131">
                  <c:v>6.8077135086059535</c:v>
                </c:pt>
                <c:pt idx="5132">
                  <c:v>6.7764329910278338</c:v>
                </c:pt>
                <c:pt idx="5133">
                  <c:v>6.7825365066528303</c:v>
                </c:pt>
                <c:pt idx="5134">
                  <c:v>6.746678352355957</c:v>
                </c:pt>
                <c:pt idx="5135">
                  <c:v>6.750493049621582</c:v>
                </c:pt>
                <c:pt idx="5136">
                  <c:v>6.7657518386840803</c:v>
                </c:pt>
                <c:pt idx="5137">
                  <c:v>6.7939805984497053</c:v>
                </c:pt>
                <c:pt idx="5138">
                  <c:v>6.774907112121582</c:v>
                </c:pt>
                <c:pt idx="5139">
                  <c:v>6.7962694168090838</c:v>
                </c:pt>
                <c:pt idx="5140">
                  <c:v>6.7771959304809553</c:v>
                </c:pt>
                <c:pt idx="5141">
                  <c:v>6.7878770828247088</c:v>
                </c:pt>
                <c:pt idx="5142">
                  <c:v>6.7649888992309535</c:v>
                </c:pt>
                <c:pt idx="5143">
                  <c:v>6.7611742019653303</c:v>
                </c:pt>
                <c:pt idx="5144">
                  <c:v>6.742100715637207</c:v>
                </c:pt>
                <c:pt idx="5145">
                  <c:v>6.778721809387207</c:v>
                </c:pt>
                <c:pt idx="5146">
                  <c:v>6.774907112121582</c:v>
                </c:pt>
                <c:pt idx="5147">
                  <c:v>6.778721809387207</c:v>
                </c:pt>
                <c:pt idx="5148">
                  <c:v>6.769566535949707</c:v>
                </c:pt>
                <c:pt idx="5149">
                  <c:v>6.773381233215332</c:v>
                </c:pt>
                <c:pt idx="5150">
                  <c:v>6.7535448074340803</c:v>
                </c:pt>
                <c:pt idx="5151">
                  <c:v>6.7855882644653303</c:v>
                </c:pt>
                <c:pt idx="5152">
                  <c:v>6.747441291809082</c:v>
                </c:pt>
                <c:pt idx="5153">
                  <c:v>6.789402961730957</c:v>
                </c:pt>
                <c:pt idx="5154">
                  <c:v>6.7939805984497053</c:v>
                </c:pt>
                <c:pt idx="5155">
                  <c:v>6.7565965652465803</c:v>
                </c:pt>
                <c:pt idx="5156">
                  <c:v>6.762700080871582</c:v>
                </c:pt>
                <c:pt idx="5157">
                  <c:v>6.7604112625122053</c:v>
                </c:pt>
                <c:pt idx="5158">
                  <c:v>6.7939805984497053</c:v>
                </c:pt>
                <c:pt idx="5159">
                  <c:v>6.755070686340332</c:v>
                </c:pt>
                <c:pt idx="5160">
                  <c:v>6.7443895339965803</c:v>
                </c:pt>
                <c:pt idx="5161">
                  <c:v>6.7657518386840803</c:v>
                </c:pt>
                <c:pt idx="5162">
                  <c:v>6.7703294754028356</c:v>
                </c:pt>
                <c:pt idx="5163">
                  <c:v>6.7810106277465803</c:v>
                </c:pt>
                <c:pt idx="5164">
                  <c:v>6.746678352355957</c:v>
                </c:pt>
                <c:pt idx="5165">
                  <c:v>6.771855354309082</c:v>
                </c:pt>
                <c:pt idx="5166">
                  <c:v>6.7535448074340803</c:v>
                </c:pt>
                <c:pt idx="5167">
                  <c:v>6.7520189285278303</c:v>
                </c:pt>
                <c:pt idx="5168">
                  <c:v>6.735997200012207</c:v>
                </c:pt>
                <c:pt idx="5169">
                  <c:v>6.741337776184082</c:v>
                </c:pt>
                <c:pt idx="5170">
                  <c:v>6.745915412902832</c:v>
                </c:pt>
                <c:pt idx="5171">
                  <c:v>6.7909288406372053</c:v>
                </c:pt>
                <c:pt idx="5172">
                  <c:v>6.745152473449707</c:v>
                </c:pt>
                <c:pt idx="5173">
                  <c:v>6.7543077468872053</c:v>
                </c:pt>
                <c:pt idx="5174">
                  <c:v>6.7565965652465803</c:v>
                </c:pt>
                <c:pt idx="5175">
                  <c:v>6.739811897277832</c:v>
                </c:pt>
                <c:pt idx="5176">
                  <c:v>6.7657518386840803</c:v>
                </c:pt>
                <c:pt idx="5177">
                  <c:v>6.7665147781372035</c:v>
                </c:pt>
                <c:pt idx="5178">
                  <c:v>6.7756700515747088</c:v>
                </c:pt>
                <c:pt idx="5179">
                  <c:v>6.7352342605590803</c:v>
                </c:pt>
                <c:pt idx="5180">
                  <c:v>6.721501350402832</c:v>
                </c:pt>
                <c:pt idx="5181">
                  <c:v>6.790165901184082</c:v>
                </c:pt>
                <c:pt idx="5182">
                  <c:v>6.7276048660278285</c:v>
                </c:pt>
                <c:pt idx="5183">
                  <c:v>6.7611742019653303</c:v>
                </c:pt>
                <c:pt idx="5184">
                  <c:v>6.7665147781372035</c:v>
                </c:pt>
                <c:pt idx="5185">
                  <c:v>6.781773567199707</c:v>
                </c:pt>
                <c:pt idx="5186">
                  <c:v>6.771855354309082</c:v>
                </c:pt>
                <c:pt idx="5187">
                  <c:v>6.7596483230590838</c:v>
                </c:pt>
                <c:pt idx="5188">
                  <c:v>6.7878770828247088</c:v>
                </c:pt>
                <c:pt idx="5189">
                  <c:v>6.7878770828247088</c:v>
                </c:pt>
                <c:pt idx="5190">
                  <c:v>6.7367601394653338</c:v>
                </c:pt>
                <c:pt idx="5191">
                  <c:v>6.7688035964965803</c:v>
                </c:pt>
                <c:pt idx="5192">
                  <c:v>6.773381233215332</c:v>
                </c:pt>
                <c:pt idx="5193">
                  <c:v>6.7321825027465803</c:v>
                </c:pt>
                <c:pt idx="5194">
                  <c:v>6.7405748367309535</c:v>
                </c:pt>
                <c:pt idx="5195">
                  <c:v>6.757359504699707</c:v>
                </c:pt>
                <c:pt idx="5196">
                  <c:v>6.746678352355957</c:v>
                </c:pt>
                <c:pt idx="5197">
                  <c:v>6.749730110168457</c:v>
                </c:pt>
                <c:pt idx="5198">
                  <c:v>6.7390489578247088</c:v>
                </c:pt>
                <c:pt idx="5199">
                  <c:v>6.747441291809082</c:v>
                </c:pt>
                <c:pt idx="5200">
                  <c:v>6.7512559890747088</c:v>
                </c:pt>
                <c:pt idx="5201">
                  <c:v>6.7764329910278338</c:v>
                </c:pt>
                <c:pt idx="5202">
                  <c:v>6.7619371414184553</c:v>
                </c:pt>
                <c:pt idx="5203">
                  <c:v>6.781773567199707</c:v>
                </c:pt>
                <c:pt idx="5204">
                  <c:v>6.774907112121582</c:v>
                </c:pt>
                <c:pt idx="5205">
                  <c:v>6.7909288406372053</c:v>
                </c:pt>
                <c:pt idx="5206">
                  <c:v>6.742100715637207</c:v>
                </c:pt>
                <c:pt idx="5207">
                  <c:v>6.750493049621582</c:v>
                </c:pt>
                <c:pt idx="5208">
                  <c:v>6.7588853836059553</c:v>
                </c:pt>
                <c:pt idx="5209">
                  <c:v>6.741337776184082</c:v>
                </c:pt>
                <c:pt idx="5210">
                  <c:v>6.747441291809082</c:v>
                </c:pt>
                <c:pt idx="5211">
                  <c:v>6.773381233215332</c:v>
                </c:pt>
                <c:pt idx="5212">
                  <c:v>6.7604112625122053</c:v>
                </c:pt>
                <c:pt idx="5213">
                  <c:v>6.7367601394653338</c:v>
                </c:pt>
                <c:pt idx="5214">
                  <c:v>6.7642259597778303</c:v>
                </c:pt>
                <c:pt idx="5215">
                  <c:v>6.7352342605590803</c:v>
                </c:pt>
                <c:pt idx="5216">
                  <c:v>6.748204231262207</c:v>
                </c:pt>
                <c:pt idx="5217">
                  <c:v>6.7390489578247088</c:v>
                </c:pt>
                <c:pt idx="5218">
                  <c:v>6.7352342605590803</c:v>
                </c:pt>
                <c:pt idx="5219">
                  <c:v>6.720738410949707</c:v>
                </c:pt>
                <c:pt idx="5220">
                  <c:v>6.747441291809082</c:v>
                </c:pt>
                <c:pt idx="5221">
                  <c:v>6.700901985168457</c:v>
                </c:pt>
                <c:pt idx="5222">
                  <c:v>6.7367601394653338</c:v>
                </c:pt>
                <c:pt idx="5223">
                  <c:v>6.726078987121582</c:v>
                </c:pt>
                <c:pt idx="5224">
                  <c:v>6.767277717590332</c:v>
                </c:pt>
                <c:pt idx="5225">
                  <c:v>6.755833625793457</c:v>
                </c:pt>
                <c:pt idx="5226">
                  <c:v>6.7512559890747088</c:v>
                </c:pt>
                <c:pt idx="5227">
                  <c:v>6.7176866531372053</c:v>
                </c:pt>
                <c:pt idx="5228">
                  <c:v>6.7611742019653303</c:v>
                </c:pt>
                <c:pt idx="5229">
                  <c:v>6.7321825027465803</c:v>
                </c:pt>
                <c:pt idx="5230">
                  <c:v>6.784825325012207</c:v>
                </c:pt>
                <c:pt idx="5231">
                  <c:v>6.781773567199707</c:v>
                </c:pt>
                <c:pt idx="5232">
                  <c:v>6.7390489578247088</c:v>
                </c:pt>
                <c:pt idx="5233">
                  <c:v>6.7855882644653303</c:v>
                </c:pt>
                <c:pt idx="5234">
                  <c:v>6.728367805480957</c:v>
                </c:pt>
                <c:pt idx="5235">
                  <c:v>6.7131090164184553</c:v>
                </c:pt>
                <c:pt idx="5236">
                  <c:v>6.747441291809082</c:v>
                </c:pt>
                <c:pt idx="5237">
                  <c:v>6.7642259597778303</c:v>
                </c:pt>
                <c:pt idx="5238">
                  <c:v>6.7131090164184553</c:v>
                </c:pt>
                <c:pt idx="5239">
                  <c:v>6.7649888992309535</c:v>
                </c:pt>
                <c:pt idx="5240">
                  <c:v>6.773381233215332</c:v>
                </c:pt>
                <c:pt idx="5241">
                  <c:v>6.715397834777832</c:v>
                </c:pt>
                <c:pt idx="5242">
                  <c:v>6.7665147781372035</c:v>
                </c:pt>
                <c:pt idx="5243">
                  <c:v>6.735997200012207</c:v>
                </c:pt>
                <c:pt idx="5244">
                  <c:v>6.7085313796997053</c:v>
                </c:pt>
                <c:pt idx="5245">
                  <c:v>6.747441291809082</c:v>
                </c:pt>
                <c:pt idx="5246">
                  <c:v>6.7611742019653303</c:v>
                </c:pt>
                <c:pt idx="5247">
                  <c:v>6.6986131668090803</c:v>
                </c:pt>
                <c:pt idx="5248">
                  <c:v>6.755070686340332</c:v>
                </c:pt>
                <c:pt idx="5249">
                  <c:v>6.7070055007934553</c:v>
                </c:pt>
                <c:pt idx="5250">
                  <c:v>6.731419563293457</c:v>
                </c:pt>
                <c:pt idx="5251">
                  <c:v>6.711583137512207</c:v>
                </c:pt>
                <c:pt idx="5252">
                  <c:v>6.726841926574707</c:v>
                </c:pt>
                <c:pt idx="5253">
                  <c:v>6.7016649246215838</c:v>
                </c:pt>
                <c:pt idx="5254">
                  <c:v>6.716160774230957</c:v>
                </c:pt>
                <c:pt idx="5255">
                  <c:v>6.7276048660278285</c:v>
                </c:pt>
                <c:pt idx="5256">
                  <c:v>6.710820198059082</c:v>
                </c:pt>
                <c:pt idx="5257">
                  <c:v>6.707768440246582</c:v>
                </c:pt>
                <c:pt idx="5258">
                  <c:v>6.729130744934082</c:v>
                </c:pt>
                <c:pt idx="5259">
                  <c:v>6.7428636550903338</c:v>
                </c:pt>
                <c:pt idx="5260">
                  <c:v>6.693272590637207</c:v>
                </c:pt>
                <c:pt idx="5261">
                  <c:v>6.7230272293090803</c:v>
                </c:pt>
                <c:pt idx="5262">
                  <c:v>6.7527818679809535</c:v>
                </c:pt>
                <c:pt idx="5263">
                  <c:v>6.714634895324707</c:v>
                </c:pt>
                <c:pt idx="5264">
                  <c:v>6.7405748367309535</c:v>
                </c:pt>
                <c:pt idx="5265">
                  <c:v>6.7436265945434588</c:v>
                </c:pt>
                <c:pt idx="5266">
                  <c:v>6.7321825027465803</c:v>
                </c:pt>
                <c:pt idx="5267">
                  <c:v>6.732945442199707</c:v>
                </c:pt>
                <c:pt idx="5268">
                  <c:v>6.702427864074707</c:v>
                </c:pt>
                <c:pt idx="5269">
                  <c:v>6.7176866531372053</c:v>
                </c:pt>
                <c:pt idx="5270">
                  <c:v>6.7588853836059553</c:v>
                </c:pt>
                <c:pt idx="5271">
                  <c:v>6.7085313796997053</c:v>
                </c:pt>
                <c:pt idx="5272">
                  <c:v>6.7123460769653303</c:v>
                </c:pt>
                <c:pt idx="5273">
                  <c:v>6.7131090164184553</c:v>
                </c:pt>
                <c:pt idx="5274">
                  <c:v>6.7230272293090803</c:v>
                </c:pt>
                <c:pt idx="5275">
                  <c:v>6.7062425613403338</c:v>
                </c:pt>
                <c:pt idx="5276">
                  <c:v>6.720738410949707</c:v>
                </c:pt>
                <c:pt idx="5277">
                  <c:v>6.746678352355957</c:v>
                </c:pt>
                <c:pt idx="5278">
                  <c:v>6.703190803527832</c:v>
                </c:pt>
                <c:pt idx="5279">
                  <c:v>6.723790168762207</c:v>
                </c:pt>
                <c:pt idx="5280">
                  <c:v>6.723790168762207</c:v>
                </c:pt>
                <c:pt idx="5281">
                  <c:v>6.7085313796997053</c:v>
                </c:pt>
                <c:pt idx="5282">
                  <c:v>6.7131090164184553</c:v>
                </c:pt>
                <c:pt idx="5283">
                  <c:v>6.6978502273559517</c:v>
                </c:pt>
                <c:pt idx="5284">
                  <c:v>6.7092943191528338</c:v>
                </c:pt>
                <c:pt idx="5285">
                  <c:v>6.7298936843872088</c:v>
                </c:pt>
                <c:pt idx="5286">
                  <c:v>6.715397834777832</c:v>
                </c:pt>
                <c:pt idx="5287">
                  <c:v>6.739811897277832</c:v>
                </c:pt>
                <c:pt idx="5288">
                  <c:v>6.738286018371582</c:v>
                </c:pt>
                <c:pt idx="5289">
                  <c:v>6.7276048660278285</c:v>
                </c:pt>
                <c:pt idx="5290">
                  <c:v>6.7070055007934553</c:v>
                </c:pt>
                <c:pt idx="5291">
                  <c:v>6.715397834777832</c:v>
                </c:pt>
                <c:pt idx="5292">
                  <c:v>6.7321825027465803</c:v>
                </c:pt>
                <c:pt idx="5293">
                  <c:v>6.732945442199707</c:v>
                </c:pt>
                <c:pt idx="5294">
                  <c:v>6.685643196105957</c:v>
                </c:pt>
                <c:pt idx="5295">
                  <c:v>6.680302619934082</c:v>
                </c:pt>
                <c:pt idx="5296">
                  <c:v>6.726078987121582</c:v>
                </c:pt>
                <c:pt idx="5297">
                  <c:v>6.679539680480957</c:v>
                </c:pt>
                <c:pt idx="5298">
                  <c:v>6.720738410949707</c:v>
                </c:pt>
                <c:pt idx="5299">
                  <c:v>6.7016649246215838</c:v>
                </c:pt>
                <c:pt idx="5300">
                  <c:v>6.6833543777465785</c:v>
                </c:pt>
                <c:pt idx="5301">
                  <c:v>6.716160774230957</c:v>
                </c:pt>
                <c:pt idx="5302">
                  <c:v>6.6925096511840803</c:v>
                </c:pt>
                <c:pt idx="5303">
                  <c:v>6.705479621887207</c:v>
                </c:pt>
                <c:pt idx="5304">
                  <c:v>6.7321825027465803</c:v>
                </c:pt>
                <c:pt idx="5305">
                  <c:v>6.7123460769653303</c:v>
                </c:pt>
                <c:pt idx="5306">
                  <c:v>6.7123460769653303</c:v>
                </c:pt>
                <c:pt idx="5307">
                  <c:v>6.7344713211059553</c:v>
                </c:pt>
                <c:pt idx="5308">
                  <c:v>6.7535448074340803</c:v>
                </c:pt>
                <c:pt idx="5309">
                  <c:v>6.6673326492309535</c:v>
                </c:pt>
                <c:pt idx="5310">
                  <c:v>6.700901985168457</c:v>
                </c:pt>
                <c:pt idx="5311">
                  <c:v>6.7062425613403338</c:v>
                </c:pt>
                <c:pt idx="5312">
                  <c:v>6.6925096511840803</c:v>
                </c:pt>
                <c:pt idx="5313">
                  <c:v>6.720738410949707</c:v>
                </c:pt>
                <c:pt idx="5314">
                  <c:v>6.7253160476684535</c:v>
                </c:pt>
                <c:pt idx="5315">
                  <c:v>6.6963243484497053</c:v>
                </c:pt>
                <c:pt idx="5316">
                  <c:v>6.674199104309082</c:v>
                </c:pt>
                <c:pt idx="5317">
                  <c:v>6.723790168762207</c:v>
                </c:pt>
                <c:pt idx="5318">
                  <c:v>6.711583137512207</c:v>
                </c:pt>
                <c:pt idx="5319">
                  <c:v>6.7070055007934553</c:v>
                </c:pt>
                <c:pt idx="5320">
                  <c:v>6.7100572586059535</c:v>
                </c:pt>
                <c:pt idx="5321">
                  <c:v>6.679539680480957</c:v>
                </c:pt>
                <c:pt idx="5322">
                  <c:v>6.6925096511840803</c:v>
                </c:pt>
                <c:pt idx="5323">
                  <c:v>6.6940355300903285</c:v>
                </c:pt>
                <c:pt idx="5324">
                  <c:v>6.700901985168457</c:v>
                </c:pt>
                <c:pt idx="5325">
                  <c:v>6.703953742980957</c:v>
                </c:pt>
                <c:pt idx="5326">
                  <c:v>6.7337083816528356</c:v>
                </c:pt>
                <c:pt idx="5327">
                  <c:v>6.714634895324707</c:v>
                </c:pt>
                <c:pt idx="5328">
                  <c:v>6.7375230789184553</c:v>
                </c:pt>
                <c:pt idx="5329">
                  <c:v>6.7375230789184553</c:v>
                </c:pt>
                <c:pt idx="5330">
                  <c:v>6.703190803527832</c:v>
                </c:pt>
                <c:pt idx="5331">
                  <c:v>6.7222642898559553</c:v>
                </c:pt>
                <c:pt idx="5332">
                  <c:v>6.7176866531372053</c:v>
                </c:pt>
                <c:pt idx="5333">
                  <c:v>6.729130744934082</c:v>
                </c:pt>
                <c:pt idx="5334">
                  <c:v>6.729130744934082</c:v>
                </c:pt>
                <c:pt idx="5335">
                  <c:v>6.731419563293457</c:v>
                </c:pt>
                <c:pt idx="5336">
                  <c:v>6.704716682434082</c:v>
                </c:pt>
                <c:pt idx="5337">
                  <c:v>6.700901985168457</c:v>
                </c:pt>
                <c:pt idx="5338">
                  <c:v>6.7306566238403338</c:v>
                </c:pt>
                <c:pt idx="5339">
                  <c:v>6.6925096511840803</c:v>
                </c:pt>
                <c:pt idx="5340">
                  <c:v>6.705479621887207</c:v>
                </c:pt>
                <c:pt idx="5341">
                  <c:v>6.6833543777465785</c:v>
                </c:pt>
                <c:pt idx="5342">
                  <c:v>6.689457893371582</c:v>
                </c:pt>
                <c:pt idx="5343">
                  <c:v>6.721501350402832</c:v>
                </c:pt>
                <c:pt idx="5344">
                  <c:v>6.679539680480957</c:v>
                </c:pt>
                <c:pt idx="5345">
                  <c:v>6.6604661941528338</c:v>
                </c:pt>
                <c:pt idx="5346">
                  <c:v>6.691746711730957</c:v>
                </c:pt>
                <c:pt idx="5347">
                  <c:v>6.6711473464965803</c:v>
                </c:pt>
                <c:pt idx="5348">
                  <c:v>6.646733283996582</c:v>
                </c:pt>
                <c:pt idx="5349">
                  <c:v>6.6909837722778303</c:v>
                </c:pt>
                <c:pt idx="5350">
                  <c:v>6.6558885574340785</c:v>
                </c:pt>
                <c:pt idx="5351">
                  <c:v>6.674962043762207</c:v>
                </c:pt>
                <c:pt idx="5352">
                  <c:v>6.6734361648559553</c:v>
                </c:pt>
                <c:pt idx="5353">
                  <c:v>6.674962043762207</c:v>
                </c:pt>
                <c:pt idx="5354">
                  <c:v>6.674199104309082</c:v>
                </c:pt>
                <c:pt idx="5355">
                  <c:v>6.633000373840332</c:v>
                </c:pt>
                <c:pt idx="5356">
                  <c:v>6.6711473464965803</c:v>
                </c:pt>
                <c:pt idx="5357">
                  <c:v>6.689457893371582</c:v>
                </c:pt>
                <c:pt idx="5358">
                  <c:v>6.6635179519653285</c:v>
                </c:pt>
                <c:pt idx="5359">
                  <c:v>6.6879320144653303</c:v>
                </c:pt>
                <c:pt idx="5360">
                  <c:v>6.674199104309082</c:v>
                </c:pt>
                <c:pt idx="5361">
                  <c:v>6.6452074050903338</c:v>
                </c:pt>
                <c:pt idx="5362">
                  <c:v>6.700139045715332</c:v>
                </c:pt>
                <c:pt idx="5363">
                  <c:v>6.6413927078247088</c:v>
                </c:pt>
                <c:pt idx="5364">
                  <c:v>6.6818284988403338</c:v>
                </c:pt>
                <c:pt idx="5365">
                  <c:v>6.6223192214965785</c:v>
                </c:pt>
                <c:pt idx="5366">
                  <c:v>6.649022102355957</c:v>
                </c:pt>
                <c:pt idx="5367">
                  <c:v>6.6772508621215803</c:v>
                </c:pt>
                <c:pt idx="5368">
                  <c:v>6.6574144363403285</c:v>
                </c:pt>
                <c:pt idx="5369">
                  <c:v>6.678013801574707</c:v>
                </c:pt>
                <c:pt idx="5370">
                  <c:v>6.649022102355957</c:v>
                </c:pt>
                <c:pt idx="5371">
                  <c:v>6.607060432434082</c:v>
                </c:pt>
                <c:pt idx="5372">
                  <c:v>6.6627550125122053</c:v>
                </c:pt>
                <c:pt idx="5373">
                  <c:v>6.674962043762207</c:v>
                </c:pt>
                <c:pt idx="5374">
                  <c:v>6.6360521316528338</c:v>
                </c:pt>
                <c:pt idx="5375">
                  <c:v>6.6482591629028338</c:v>
                </c:pt>
                <c:pt idx="5376">
                  <c:v>6.6474962234497053</c:v>
                </c:pt>
                <c:pt idx="5377">
                  <c:v>6.6444444656372053</c:v>
                </c:pt>
                <c:pt idx="5378">
                  <c:v>6.6581773757934553</c:v>
                </c:pt>
                <c:pt idx="5379">
                  <c:v>6.653599739074707</c:v>
                </c:pt>
                <c:pt idx="5380">
                  <c:v>6.6520738601684535</c:v>
                </c:pt>
                <c:pt idx="5381">
                  <c:v>6.671910285949707</c:v>
                </c:pt>
                <c:pt idx="5382">
                  <c:v>6.6200304031372053</c:v>
                </c:pt>
                <c:pt idx="5383">
                  <c:v>6.653599739074707</c:v>
                </c:pt>
                <c:pt idx="5384">
                  <c:v>6.6101121902465803</c:v>
                </c:pt>
                <c:pt idx="5385">
                  <c:v>6.6627550125122053</c:v>
                </c:pt>
                <c:pt idx="5386">
                  <c:v>6.6307115554809553</c:v>
                </c:pt>
                <c:pt idx="5387">
                  <c:v>6.633000373840332</c:v>
                </c:pt>
                <c:pt idx="5388">
                  <c:v>6.6284227371215803</c:v>
                </c:pt>
                <c:pt idx="5389">
                  <c:v>6.6658067703247053</c:v>
                </c:pt>
                <c:pt idx="5390">
                  <c:v>6.6185045242309535</c:v>
                </c:pt>
                <c:pt idx="5391">
                  <c:v>6.639103889465332</c:v>
                </c:pt>
                <c:pt idx="5392">
                  <c:v>6.6688585281372035</c:v>
                </c:pt>
                <c:pt idx="5393">
                  <c:v>6.6131639480590803</c:v>
                </c:pt>
                <c:pt idx="5394">
                  <c:v>6.6520738601684535</c:v>
                </c:pt>
                <c:pt idx="5395">
                  <c:v>6.6452074050903338</c:v>
                </c:pt>
                <c:pt idx="5396">
                  <c:v>6.6459703445434553</c:v>
                </c:pt>
                <c:pt idx="5397">
                  <c:v>6.6436815261840803</c:v>
                </c:pt>
                <c:pt idx="5398">
                  <c:v>6.6543626785278303</c:v>
                </c:pt>
                <c:pt idx="5399">
                  <c:v>6.6421556472778285</c:v>
                </c:pt>
                <c:pt idx="5400">
                  <c:v>6.620793342590332</c:v>
                </c:pt>
                <c:pt idx="5401">
                  <c:v>6.6154527664184535</c:v>
                </c:pt>
                <c:pt idx="5402">
                  <c:v>6.6619920730590803</c:v>
                </c:pt>
                <c:pt idx="5403">
                  <c:v>6.6085863113403303</c:v>
                </c:pt>
                <c:pt idx="5404">
                  <c:v>6.680302619934082</c:v>
                </c:pt>
                <c:pt idx="5405">
                  <c:v>6.620793342590332</c:v>
                </c:pt>
                <c:pt idx="5406">
                  <c:v>6.640629768371582</c:v>
                </c:pt>
                <c:pt idx="5407">
                  <c:v>6.6658067703247053</c:v>
                </c:pt>
                <c:pt idx="5408">
                  <c:v>6.6680955886840803</c:v>
                </c:pt>
                <c:pt idx="5409">
                  <c:v>6.6368150711059535</c:v>
                </c:pt>
                <c:pt idx="5410">
                  <c:v>6.6055345535278285</c:v>
                </c:pt>
                <c:pt idx="5411">
                  <c:v>6.6520738601684535</c:v>
                </c:pt>
                <c:pt idx="5412">
                  <c:v>6.6673326492309535</c:v>
                </c:pt>
                <c:pt idx="5413">
                  <c:v>6.646733283996582</c:v>
                </c:pt>
                <c:pt idx="5414">
                  <c:v>6.6276597976684553</c:v>
                </c:pt>
                <c:pt idx="5415">
                  <c:v>6.6436815261840803</c:v>
                </c:pt>
                <c:pt idx="5416">
                  <c:v>6.6307115554809553</c:v>
                </c:pt>
                <c:pt idx="5417">
                  <c:v>6.6078233718872053</c:v>
                </c:pt>
                <c:pt idx="5418">
                  <c:v>6.611638069152832</c:v>
                </c:pt>
                <c:pt idx="5419">
                  <c:v>6.6146898269653285</c:v>
                </c:pt>
                <c:pt idx="5420">
                  <c:v>6.6429185867309535</c:v>
                </c:pt>
                <c:pt idx="5421">
                  <c:v>6.632237434387207</c:v>
                </c:pt>
                <c:pt idx="5422">
                  <c:v>6.632237434387207</c:v>
                </c:pt>
                <c:pt idx="5423">
                  <c:v>6.6688585281372035</c:v>
                </c:pt>
                <c:pt idx="5424">
                  <c:v>6.6444444656372053</c:v>
                </c:pt>
                <c:pt idx="5425">
                  <c:v>6.6482591629028338</c:v>
                </c:pt>
                <c:pt idx="5426">
                  <c:v>6.6360521316528338</c:v>
                </c:pt>
                <c:pt idx="5427">
                  <c:v>6.6352891921997088</c:v>
                </c:pt>
                <c:pt idx="5428">
                  <c:v>6.6711473464965803</c:v>
                </c:pt>
                <c:pt idx="5429">
                  <c:v>6.6726732254028338</c:v>
                </c:pt>
                <c:pt idx="5430">
                  <c:v>6.617741584777832</c:v>
                </c:pt>
                <c:pt idx="5431">
                  <c:v>6.6230821609497053</c:v>
                </c:pt>
                <c:pt idx="5432">
                  <c:v>6.6261339187622053</c:v>
                </c:pt>
                <c:pt idx="5433">
                  <c:v>6.6192674636840838</c:v>
                </c:pt>
                <c:pt idx="5434">
                  <c:v>6.617741584777832</c:v>
                </c:pt>
                <c:pt idx="5435">
                  <c:v>6.6314744949340838</c:v>
                </c:pt>
                <c:pt idx="5436">
                  <c:v>6.5963792800903338</c:v>
                </c:pt>
                <c:pt idx="5437">
                  <c:v>6.649022102355957</c:v>
                </c:pt>
                <c:pt idx="5438">
                  <c:v>6.594853401184082</c:v>
                </c:pt>
                <c:pt idx="5439">
                  <c:v>6.5986680984497088</c:v>
                </c:pt>
                <c:pt idx="5440">
                  <c:v>6.6345262527465785</c:v>
                </c:pt>
                <c:pt idx="5441">
                  <c:v>6.6009569168090785</c:v>
                </c:pt>
                <c:pt idx="5442">
                  <c:v>6.599431037902832</c:v>
                </c:pt>
                <c:pt idx="5443">
                  <c:v>6.639103889465332</c:v>
                </c:pt>
                <c:pt idx="5444">
                  <c:v>6.6154527664184535</c:v>
                </c:pt>
                <c:pt idx="5445">
                  <c:v>6.6261339187622053</c:v>
                </c:pt>
                <c:pt idx="5446">
                  <c:v>6.604771614074707</c:v>
                </c:pt>
                <c:pt idx="5447">
                  <c:v>6.611638069152832</c:v>
                </c:pt>
                <c:pt idx="5448">
                  <c:v>6.604771614074707</c:v>
                </c:pt>
                <c:pt idx="5449">
                  <c:v>6.603245735168457</c:v>
                </c:pt>
                <c:pt idx="5450">
                  <c:v>6.6215562820434553</c:v>
                </c:pt>
                <c:pt idx="5451">
                  <c:v>6.5956163406372053</c:v>
                </c:pt>
                <c:pt idx="5452">
                  <c:v>6.570439338684082</c:v>
                </c:pt>
                <c:pt idx="5453">
                  <c:v>6.6062974929809588</c:v>
                </c:pt>
                <c:pt idx="5454">
                  <c:v>6.609349250793457</c:v>
                </c:pt>
                <c:pt idx="5455">
                  <c:v>6.5849351882934553</c:v>
                </c:pt>
                <c:pt idx="5456">
                  <c:v>6.6276597976684553</c:v>
                </c:pt>
                <c:pt idx="5457">
                  <c:v>6.5979051589965785</c:v>
                </c:pt>
                <c:pt idx="5458">
                  <c:v>6.603245735168457</c:v>
                </c:pt>
                <c:pt idx="5459">
                  <c:v>6.620793342590332</c:v>
                </c:pt>
                <c:pt idx="5460">
                  <c:v>6.575779914855957</c:v>
                </c:pt>
                <c:pt idx="5461">
                  <c:v>6.6085863113403303</c:v>
                </c:pt>
                <c:pt idx="5462">
                  <c:v>6.6124010086059535</c:v>
                </c:pt>
                <c:pt idx="5463">
                  <c:v>6.6146898269653285</c:v>
                </c:pt>
                <c:pt idx="5464">
                  <c:v>6.6124010086059535</c:v>
                </c:pt>
                <c:pt idx="5465">
                  <c:v>6.6146898269653285</c:v>
                </c:pt>
                <c:pt idx="5466">
                  <c:v>6.5643358230590785</c:v>
                </c:pt>
                <c:pt idx="5467">
                  <c:v>6.5887498855590838</c:v>
                </c:pt>
                <c:pt idx="5468">
                  <c:v>6.6001939773559535</c:v>
                </c:pt>
                <c:pt idx="5469">
                  <c:v>6.6078233718872053</c:v>
                </c:pt>
                <c:pt idx="5470">
                  <c:v>6.580357551574707</c:v>
                </c:pt>
                <c:pt idx="5471">
                  <c:v>6.5513658523559553</c:v>
                </c:pt>
                <c:pt idx="5472">
                  <c:v>6.581883430480957</c:v>
                </c:pt>
                <c:pt idx="5473">
                  <c:v>6.574254035949707</c:v>
                </c:pt>
                <c:pt idx="5474">
                  <c:v>6.579594612121582</c:v>
                </c:pt>
                <c:pt idx="5475">
                  <c:v>6.5597581863403338</c:v>
                </c:pt>
                <c:pt idx="5476">
                  <c:v>6.5773057937622088</c:v>
                </c:pt>
                <c:pt idx="5477">
                  <c:v>6.607060432434082</c:v>
                </c:pt>
                <c:pt idx="5478">
                  <c:v>6.5979051589965785</c:v>
                </c:pt>
                <c:pt idx="5479">
                  <c:v>6.571965217590332</c:v>
                </c:pt>
                <c:pt idx="5480">
                  <c:v>6.5979051589965785</c:v>
                </c:pt>
                <c:pt idx="5481">
                  <c:v>6.562047004699707</c:v>
                </c:pt>
                <c:pt idx="5482">
                  <c:v>6.6139268875122053</c:v>
                </c:pt>
                <c:pt idx="5483">
                  <c:v>6.620793342590332</c:v>
                </c:pt>
                <c:pt idx="5484">
                  <c:v>6.569676399230957</c:v>
                </c:pt>
                <c:pt idx="5485">
                  <c:v>6.591801643371582</c:v>
                </c:pt>
                <c:pt idx="5486">
                  <c:v>6.6001939773559535</c:v>
                </c:pt>
                <c:pt idx="5487">
                  <c:v>6.607060432434082</c:v>
                </c:pt>
                <c:pt idx="5488">
                  <c:v>6.565098762512207</c:v>
                </c:pt>
                <c:pt idx="5489">
                  <c:v>6.6078233718872053</c:v>
                </c:pt>
                <c:pt idx="5490">
                  <c:v>6.5559434890747088</c:v>
                </c:pt>
                <c:pt idx="5491">
                  <c:v>6.579594612121582</c:v>
                </c:pt>
                <c:pt idx="5492">
                  <c:v>6.5849351882934553</c:v>
                </c:pt>
                <c:pt idx="5493">
                  <c:v>6.5689134597778303</c:v>
                </c:pt>
                <c:pt idx="5494">
                  <c:v>6.5574693679809553</c:v>
                </c:pt>
                <c:pt idx="5495">
                  <c:v>6.5971422195434553</c:v>
                </c:pt>
                <c:pt idx="5496">
                  <c:v>6.586461067199707</c:v>
                </c:pt>
                <c:pt idx="5497">
                  <c:v>6.5971422195434553</c:v>
                </c:pt>
                <c:pt idx="5498">
                  <c:v>6.6017198562622053</c:v>
                </c:pt>
                <c:pt idx="5499">
                  <c:v>6.6001939773559535</c:v>
                </c:pt>
                <c:pt idx="5500">
                  <c:v>6.583409309387207</c:v>
                </c:pt>
                <c:pt idx="5501">
                  <c:v>6.583409309387207</c:v>
                </c:pt>
                <c:pt idx="5502">
                  <c:v>6.583409309387207</c:v>
                </c:pt>
                <c:pt idx="5503">
                  <c:v>6.5643358230590785</c:v>
                </c:pt>
                <c:pt idx="5504">
                  <c:v>6.569676399230957</c:v>
                </c:pt>
                <c:pt idx="5505">
                  <c:v>6.5597581863403338</c:v>
                </c:pt>
                <c:pt idx="5506">
                  <c:v>6.611638069152832</c:v>
                </c:pt>
                <c:pt idx="5507">
                  <c:v>6.5879869461059517</c:v>
                </c:pt>
                <c:pt idx="5508">
                  <c:v>6.585698127746582</c:v>
                </c:pt>
                <c:pt idx="5509">
                  <c:v>6.5612840652465803</c:v>
                </c:pt>
                <c:pt idx="5510">
                  <c:v>6.603245735168457</c:v>
                </c:pt>
                <c:pt idx="5511">
                  <c:v>6.6062974929809588</c:v>
                </c:pt>
                <c:pt idx="5512">
                  <c:v>6.616978645324707</c:v>
                </c:pt>
                <c:pt idx="5513">
                  <c:v>6.590275764465332</c:v>
                </c:pt>
                <c:pt idx="5514">
                  <c:v>6.5879869461059517</c:v>
                </c:pt>
                <c:pt idx="5515">
                  <c:v>6.565098762512207</c:v>
                </c:pt>
                <c:pt idx="5516">
                  <c:v>6.6062974929809588</c:v>
                </c:pt>
                <c:pt idx="5517">
                  <c:v>6.591801643371582</c:v>
                </c:pt>
                <c:pt idx="5518">
                  <c:v>6.5940904617309553</c:v>
                </c:pt>
                <c:pt idx="5519">
                  <c:v>6.571965217590332</c:v>
                </c:pt>
                <c:pt idx="5520">
                  <c:v>6.5811204910278338</c:v>
                </c:pt>
                <c:pt idx="5521">
                  <c:v>6.603245735168457</c:v>
                </c:pt>
                <c:pt idx="5522">
                  <c:v>6.620793342590332</c:v>
                </c:pt>
                <c:pt idx="5523">
                  <c:v>6.6009569168090785</c:v>
                </c:pt>
                <c:pt idx="5524">
                  <c:v>6.594853401184082</c:v>
                </c:pt>
                <c:pt idx="5525">
                  <c:v>6.583409309387207</c:v>
                </c:pt>
                <c:pt idx="5526">
                  <c:v>6.5574693679809553</c:v>
                </c:pt>
                <c:pt idx="5527">
                  <c:v>6.5788316726684553</c:v>
                </c:pt>
                <c:pt idx="5528">
                  <c:v>6.604771614074707</c:v>
                </c:pt>
                <c:pt idx="5529">
                  <c:v>6.585698127746582</c:v>
                </c:pt>
                <c:pt idx="5530">
                  <c:v>6.572728157043457</c:v>
                </c:pt>
                <c:pt idx="5531">
                  <c:v>6.5956163406372053</c:v>
                </c:pt>
                <c:pt idx="5532">
                  <c:v>6.5681505203247053</c:v>
                </c:pt>
                <c:pt idx="5533">
                  <c:v>6.5551805496215785</c:v>
                </c:pt>
                <c:pt idx="5534">
                  <c:v>6.587224006652832</c:v>
                </c:pt>
                <c:pt idx="5535">
                  <c:v>6.5544176101684535</c:v>
                </c:pt>
                <c:pt idx="5536">
                  <c:v>6.5788316726684553</c:v>
                </c:pt>
                <c:pt idx="5537">
                  <c:v>6.591801643371582</c:v>
                </c:pt>
                <c:pt idx="5538">
                  <c:v>6.590275764465332</c:v>
                </c:pt>
                <c:pt idx="5539">
                  <c:v>6.5544176101684535</c:v>
                </c:pt>
                <c:pt idx="5540">
                  <c:v>6.549077033996582</c:v>
                </c:pt>
                <c:pt idx="5541">
                  <c:v>6.552128791809082</c:v>
                </c:pt>
                <c:pt idx="5542">
                  <c:v>6.5788316726684553</c:v>
                </c:pt>
                <c:pt idx="5543">
                  <c:v>6.562047004699707</c:v>
                </c:pt>
                <c:pt idx="5544">
                  <c:v>6.5979051589965785</c:v>
                </c:pt>
                <c:pt idx="5545">
                  <c:v>6.5811204910278338</c:v>
                </c:pt>
                <c:pt idx="5546">
                  <c:v>6.586461067199707</c:v>
                </c:pt>
                <c:pt idx="5547">
                  <c:v>6.587224006652832</c:v>
                </c:pt>
                <c:pt idx="5548">
                  <c:v>6.537632942199707</c:v>
                </c:pt>
                <c:pt idx="5549">
                  <c:v>6.539921760559082</c:v>
                </c:pt>
                <c:pt idx="5550">
                  <c:v>6.5780687332153338</c:v>
                </c:pt>
                <c:pt idx="5551">
                  <c:v>6.5391588211059553</c:v>
                </c:pt>
                <c:pt idx="5552">
                  <c:v>6.5612840652465803</c:v>
                </c:pt>
                <c:pt idx="5553">
                  <c:v>6.5681505203247053</c:v>
                </c:pt>
                <c:pt idx="5554">
                  <c:v>6.5551805496215785</c:v>
                </c:pt>
                <c:pt idx="5555">
                  <c:v>6.539921760559082</c:v>
                </c:pt>
                <c:pt idx="5556">
                  <c:v>6.5551805496215785</c:v>
                </c:pt>
                <c:pt idx="5557">
                  <c:v>6.569676399230957</c:v>
                </c:pt>
                <c:pt idx="5558">
                  <c:v>6.572728157043457</c:v>
                </c:pt>
                <c:pt idx="5559">
                  <c:v>6.546788215637207</c:v>
                </c:pt>
                <c:pt idx="5560">
                  <c:v>6.5612840652465803</c:v>
                </c:pt>
                <c:pt idx="5561">
                  <c:v>6.549839973449707</c:v>
                </c:pt>
                <c:pt idx="5562">
                  <c:v>6.590275764465332</c:v>
                </c:pt>
                <c:pt idx="5563">
                  <c:v>6.569676399230957</c:v>
                </c:pt>
                <c:pt idx="5564">
                  <c:v>6.5689134597778303</c:v>
                </c:pt>
                <c:pt idx="5565">
                  <c:v>6.536870002746582</c:v>
                </c:pt>
                <c:pt idx="5566">
                  <c:v>6.576542854309082</c:v>
                </c:pt>
                <c:pt idx="5567">
                  <c:v>6.5391588211059553</c:v>
                </c:pt>
                <c:pt idx="5568">
                  <c:v>6.543736457824707</c:v>
                </c:pt>
                <c:pt idx="5569">
                  <c:v>6.5788316726684553</c:v>
                </c:pt>
                <c:pt idx="5570">
                  <c:v>6.540684700012207</c:v>
                </c:pt>
                <c:pt idx="5571">
                  <c:v>6.5223741531372053</c:v>
                </c:pt>
                <c:pt idx="5572">
                  <c:v>6.5254259109497053</c:v>
                </c:pt>
                <c:pt idx="5573">
                  <c:v>6.5208482742309553</c:v>
                </c:pt>
                <c:pt idx="5574">
                  <c:v>6.565098762512207</c:v>
                </c:pt>
                <c:pt idx="5575">
                  <c:v>6.548314094543457</c:v>
                </c:pt>
                <c:pt idx="5576">
                  <c:v>6.565098762512207</c:v>
                </c:pt>
                <c:pt idx="5577">
                  <c:v>6.533818244934082</c:v>
                </c:pt>
                <c:pt idx="5578">
                  <c:v>6.534581184387207</c:v>
                </c:pt>
                <c:pt idx="5579">
                  <c:v>6.590275764465332</c:v>
                </c:pt>
                <c:pt idx="5580">
                  <c:v>6.5391588211059553</c:v>
                </c:pt>
                <c:pt idx="5581">
                  <c:v>6.549077033996582</c:v>
                </c:pt>
                <c:pt idx="5582">
                  <c:v>6.565098762512207</c:v>
                </c:pt>
                <c:pt idx="5583">
                  <c:v>6.540684700012207</c:v>
                </c:pt>
                <c:pt idx="5584">
                  <c:v>6.5460252761840803</c:v>
                </c:pt>
                <c:pt idx="5585">
                  <c:v>6.5574693679809553</c:v>
                </c:pt>
                <c:pt idx="5586">
                  <c:v>6.5773057937622088</c:v>
                </c:pt>
                <c:pt idx="5587">
                  <c:v>6.541447639465332</c:v>
                </c:pt>
                <c:pt idx="5588">
                  <c:v>6.516270637512207</c:v>
                </c:pt>
                <c:pt idx="5589">
                  <c:v>6.548314094543457</c:v>
                </c:pt>
                <c:pt idx="5590">
                  <c:v>6.5597581863403338</c:v>
                </c:pt>
                <c:pt idx="5591">
                  <c:v>6.532292366027832</c:v>
                </c:pt>
                <c:pt idx="5592">
                  <c:v>6.533818244934082</c:v>
                </c:pt>
                <c:pt idx="5593">
                  <c:v>6.521611213684082</c:v>
                </c:pt>
                <c:pt idx="5594">
                  <c:v>6.556706428527832</c:v>
                </c:pt>
                <c:pt idx="5595">
                  <c:v>6.5551805496215785</c:v>
                </c:pt>
                <c:pt idx="5596">
                  <c:v>6.5147447586059535</c:v>
                </c:pt>
                <c:pt idx="5597">
                  <c:v>6.523137092590332</c:v>
                </c:pt>
                <c:pt idx="5598">
                  <c:v>6.5544176101684535</c:v>
                </c:pt>
                <c:pt idx="5599">
                  <c:v>6.5315294265747088</c:v>
                </c:pt>
                <c:pt idx="5600">
                  <c:v>6.536870002746582</c:v>
                </c:pt>
                <c:pt idx="5601">
                  <c:v>6.5269517898559553</c:v>
                </c:pt>
                <c:pt idx="5602">
                  <c:v>6.543736457824707</c:v>
                </c:pt>
                <c:pt idx="5603">
                  <c:v>6.549839973449707</c:v>
                </c:pt>
                <c:pt idx="5604">
                  <c:v>6.574254035949707</c:v>
                </c:pt>
                <c:pt idx="5605">
                  <c:v>6.539921760559082</c:v>
                </c:pt>
                <c:pt idx="5606">
                  <c:v>6.521611213684082</c:v>
                </c:pt>
                <c:pt idx="5607">
                  <c:v>6.537632942199707</c:v>
                </c:pt>
                <c:pt idx="5608">
                  <c:v>6.560521125793457</c:v>
                </c:pt>
                <c:pt idx="5609">
                  <c:v>6.549839973449707</c:v>
                </c:pt>
                <c:pt idx="5610">
                  <c:v>6.545262336730957</c:v>
                </c:pt>
                <c:pt idx="5611">
                  <c:v>6.541447639465332</c:v>
                </c:pt>
                <c:pt idx="5612">
                  <c:v>6.545262336730957</c:v>
                </c:pt>
                <c:pt idx="5613">
                  <c:v>6.495671272277832</c:v>
                </c:pt>
                <c:pt idx="5614">
                  <c:v>6.5269517898559553</c:v>
                </c:pt>
                <c:pt idx="5615">
                  <c:v>6.491856575012207</c:v>
                </c:pt>
                <c:pt idx="5616">
                  <c:v>6.5551805496215785</c:v>
                </c:pt>
                <c:pt idx="5617">
                  <c:v>6.5071153640747053</c:v>
                </c:pt>
                <c:pt idx="5618">
                  <c:v>6.5536546707153303</c:v>
                </c:pt>
                <c:pt idx="5619">
                  <c:v>6.4987230300903338</c:v>
                </c:pt>
                <c:pt idx="5620">
                  <c:v>6.5254259109497053</c:v>
                </c:pt>
                <c:pt idx="5621">
                  <c:v>6.5200853347778303</c:v>
                </c:pt>
                <c:pt idx="5622">
                  <c:v>6.4964342117309553</c:v>
                </c:pt>
                <c:pt idx="5623">
                  <c:v>6.507878303527832</c:v>
                </c:pt>
                <c:pt idx="5624">
                  <c:v>6.534581184387207</c:v>
                </c:pt>
                <c:pt idx="5625">
                  <c:v>6.5155076980590803</c:v>
                </c:pt>
                <c:pt idx="5626">
                  <c:v>6.5139818191528303</c:v>
                </c:pt>
                <c:pt idx="5627">
                  <c:v>6.4804124832153338</c:v>
                </c:pt>
                <c:pt idx="5628">
                  <c:v>6.5239000320434553</c:v>
                </c:pt>
                <c:pt idx="5629">
                  <c:v>6.5300035476684553</c:v>
                </c:pt>
                <c:pt idx="5630">
                  <c:v>6.5116930007934588</c:v>
                </c:pt>
                <c:pt idx="5631">
                  <c:v>6.481938362121582</c:v>
                </c:pt>
                <c:pt idx="5632">
                  <c:v>6.484990119934082</c:v>
                </c:pt>
                <c:pt idx="5633">
                  <c:v>6.5025377273559535</c:v>
                </c:pt>
                <c:pt idx="5634">
                  <c:v>6.4964342117309553</c:v>
                </c:pt>
                <c:pt idx="5635">
                  <c:v>6.5116930007934588</c:v>
                </c:pt>
                <c:pt idx="5636">
                  <c:v>6.4453172683715803</c:v>
                </c:pt>
                <c:pt idx="5637">
                  <c:v>6.493382453918457</c:v>
                </c:pt>
                <c:pt idx="5638">
                  <c:v>6.5139818191528303</c:v>
                </c:pt>
                <c:pt idx="5639">
                  <c:v>6.495671272277832</c:v>
                </c:pt>
                <c:pt idx="5640">
                  <c:v>6.5155076980590803</c:v>
                </c:pt>
                <c:pt idx="5641">
                  <c:v>6.463627815246582</c:v>
                </c:pt>
                <c:pt idx="5642">
                  <c:v>6.485753059387207</c:v>
                </c:pt>
                <c:pt idx="5643">
                  <c:v>6.494145393371582</c:v>
                </c:pt>
                <c:pt idx="5644">
                  <c:v>6.4895677566528338</c:v>
                </c:pt>
                <c:pt idx="5645">
                  <c:v>6.510167121887207</c:v>
                </c:pt>
                <c:pt idx="5646">
                  <c:v>6.4659166336059535</c:v>
                </c:pt>
                <c:pt idx="5647">
                  <c:v>6.493382453918457</c:v>
                </c:pt>
                <c:pt idx="5648">
                  <c:v>6.492619514465332</c:v>
                </c:pt>
                <c:pt idx="5649">
                  <c:v>6.5155076980590803</c:v>
                </c:pt>
                <c:pt idx="5650">
                  <c:v>6.4987230300903338</c:v>
                </c:pt>
                <c:pt idx="5651">
                  <c:v>6.505589485168457</c:v>
                </c:pt>
                <c:pt idx="5652">
                  <c:v>6.494908332824707</c:v>
                </c:pt>
                <c:pt idx="5653">
                  <c:v>6.495671272277832</c:v>
                </c:pt>
                <c:pt idx="5654">
                  <c:v>6.4903306961059553</c:v>
                </c:pt>
                <c:pt idx="5655">
                  <c:v>6.510167121887207</c:v>
                </c:pt>
                <c:pt idx="5656">
                  <c:v>6.5147447586059535</c:v>
                </c:pt>
                <c:pt idx="5657">
                  <c:v>6.500248908996582</c:v>
                </c:pt>
                <c:pt idx="5658">
                  <c:v>6.486515998840332</c:v>
                </c:pt>
                <c:pt idx="5659">
                  <c:v>6.536107063293457</c:v>
                </c:pt>
                <c:pt idx="5660">
                  <c:v>6.463627815246582</c:v>
                </c:pt>
                <c:pt idx="5661">
                  <c:v>6.483464241027832</c:v>
                </c:pt>
                <c:pt idx="5662">
                  <c:v>6.504063606262207</c:v>
                </c:pt>
                <c:pt idx="5663">
                  <c:v>6.484990119934082</c:v>
                </c:pt>
                <c:pt idx="5664">
                  <c:v>6.466679573059082</c:v>
                </c:pt>
                <c:pt idx="5665">
                  <c:v>6.5147447586059535</c:v>
                </c:pt>
                <c:pt idx="5666">
                  <c:v>6.5109300613403303</c:v>
                </c:pt>
                <c:pt idx="5667">
                  <c:v>6.468968391418457</c:v>
                </c:pt>
                <c:pt idx="5668">
                  <c:v>6.459050178527832</c:v>
                </c:pt>
                <c:pt idx="5669">
                  <c:v>6.516270637512207</c:v>
                </c:pt>
                <c:pt idx="5670">
                  <c:v>6.4765977859497106</c:v>
                </c:pt>
                <c:pt idx="5671">
                  <c:v>6.507878303527832</c:v>
                </c:pt>
                <c:pt idx="5672">
                  <c:v>6.4628648757934553</c:v>
                </c:pt>
                <c:pt idx="5673">
                  <c:v>6.510167121887207</c:v>
                </c:pt>
                <c:pt idx="5674">
                  <c:v>6.5147447586059535</c:v>
                </c:pt>
                <c:pt idx="5675">
                  <c:v>6.497197151184082</c:v>
                </c:pt>
                <c:pt idx="5676">
                  <c:v>6.494145393371582</c:v>
                </c:pt>
                <c:pt idx="5677">
                  <c:v>6.5155076980590803</c:v>
                </c:pt>
                <c:pt idx="5678">
                  <c:v>6.5010118484497053</c:v>
                </c:pt>
                <c:pt idx="5679">
                  <c:v>6.459813117980957</c:v>
                </c:pt>
                <c:pt idx="5680">
                  <c:v>6.5177965164184535</c:v>
                </c:pt>
                <c:pt idx="5681">
                  <c:v>6.5200853347778303</c:v>
                </c:pt>
                <c:pt idx="5682">
                  <c:v>6.4659166336059535</c:v>
                </c:pt>
                <c:pt idx="5683">
                  <c:v>6.4430284500122088</c:v>
                </c:pt>
                <c:pt idx="5684">
                  <c:v>6.5155076980590803</c:v>
                </c:pt>
                <c:pt idx="5685">
                  <c:v>6.507878303527832</c:v>
                </c:pt>
                <c:pt idx="5686">
                  <c:v>6.4552354812622088</c:v>
                </c:pt>
                <c:pt idx="5687">
                  <c:v>6.4407396316528338</c:v>
                </c:pt>
                <c:pt idx="5688">
                  <c:v>6.483464241027832</c:v>
                </c:pt>
                <c:pt idx="5689">
                  <c:v>6.468205451965332</c:v>
                </c:pt>
                <c:pt idx="5690">
                  <c:v>6.4712572097778338</c:v>
                </c:pt>
                <c:pt idx="5691">
                  <c:v>6.5071153640747053</c:v>
                </c:pt>
                <c:pt idx="5692">
                  <c:v>6.4415025711059553</c:v>
                </c:pt>
                <c:pt idx="5693">
                  <c:v>6.4796495437622106</c:v>
                </c:pt>
                <c:pt idx="5694">
                  <c:v>6.4804124832153338</c:v>
                </c:pt>
                <c:pt idx="5695">
                  <c:v>6.467442512512207</c:v>
                </c:pt>
                <c:pt idx="5696">
                  <c:v>6.472020149230957</c:v>
                </c:pt>
                <c:pt idx="5697">
                  <c:v>6.463627815246582</c:v>
                </c:pt>
                <c:pt idx="5698">
                  <c:v>6.4659166336059535</c:v>
                </c:pt>
                <c:pt idx="5699">
                  <c:v>6.4621019363403303</c:v>
                </c:pt>
                <c:pt idx="5700">
                  <c:v>6.459050178527832</c:v>
                </c:pt>
                <c:pt idx="5701">
                  <c:v>6.478886604309082</c:v>
                </c:pt>
                <c:pt idx="5702">
                  <c:v>6.4895677566528338</c:v>
                </c:pt>
                <c:pt idx="5703">
                  <c:v>6.481938362121582</c:v>
                </c:pt>
                <c:pt idx="5704">
                  <c:v>6.468205451965332</c:v>
                </c:pt>
                <c:pt idx="5705">
                  <c:v>6.478123664855957</c:v>
                </c:pt>
                <c:pt idx="5706">
                  <c:v>6.453709602355957</c:v>
                </c:pt>
                <c:pt idx="5707">
                  <c:v>6.4621019363403303</c:v>
                </c:pt>
                <c:pt idx="5708">
                  <c:v>6.459050178527832</c:v>
                </c:pt>
                <c:pt idx="5709">
                  <c:v>6.452946662902832</c:v>
                </c:pt>
                <c:pt idx="5710">
                  <c:v>6.4254808425903303</c:v>
                </c:pt>
                <c:pt idx="5711">
                  <c:v>6.4888048171997053</c:v>
                </c:pt>
                <c:pt idx="5712">
                  <c:v>6.442265510559082</c:v>
                </c:pt>
                <c:pt idx="5713">
                  <c:v>6.481938362121582</c:v>
                </c:pt>
                <c:pt idx="5714">
                  <c:v>6.4651536941528338</c:v>
                </c:pt>
                <c:pt idx="5715">
                  <c:v>6.4254808425903303</c:v>
                </c:pt>
                <c:pt idx="5716">
                  <c:v>6.4888048171997053</c:v>
                </c:pt>
                <c:pt idx="5717">
                  <c:v>6.4605760574340803</c:v>
                </c:pt>
                <c:pt idx="5718">
                  <c:v>6.4170885086059535</c:v>
                </c:pt>
                <c:pt idx="5719">
                  <c:v>6.4765977859497106</c:v>
                </c:pt>
                <c:pt idx="5720">
                  <c:v>6.459813117980957</c:v>
                </c:pt>
                <c:pt idx="5721">
                  <c:v>6.481175422668457</c:v>
                </c:pt>
                <c:pt idx="5722">
                  <c:v>6.4514207839965838</c:v>
                </c:pt>
                <c:pt idx="5723">
                  <c:v>6.473546028137207</c:v>
                </c:pt>
                <c:pt idx="5724">
                  <c:v>6.470494270324707</c:v>
                </c:pt>
                <c:pt idx="5725">
                  <c:v>6.4415025711059553</c:v>
                </c:pt>
                <c:pt idx="5726">
                  <c:v>6.467442512512207</c:v>
                </c:pt>
                <c:pt idx="5727">
                  <c:v>6.466679573059082</c:v>
                </c:pt>
                <c:pt idx="5728">
                  <c:v>6.437687873840332</c:v>
                </c:pt>
                <c:pt idx="5729">
                  <c:v>6.494908332824707</c:v>
                </c:pt>
                <c:pt idx="5730">
                  <c:v>6.4437913894653338</c:v>
                </c:pt>
                <c:pt idx="5731">
                  <c:v>6.4727830886840838</c:v>
                </c:pt>
                <c:pt idx="5732">
                  <c:v>6.4140367507934553</c:v>
                </c:pt>
                <c:pt idx="5733">
                  <c:v>6.4712572097778338</c:v>
                </c:pt>
                <c:pt idx="5734">
                  <c:v>6.438450813293457</c:v>
                </c:pt>
                <c:pt idx="5735">
                  <c:v>6.472020149230957</c:v>
                </c:pt>
                <c:pt idx="5736">
                  <c:v>6.447606086730957</c:v>
                </c:pt>
                <c:pt idx="5737">
                  <c:v>6.436924934387207</c:v>
                </c:pt>
                <c:pt idx="5738">
                  <c:v>6.4651536941528338</c:v>
                </c:pt>
                <c:pt idx="5739">
                  <c:v>6.4437913894653338</c:v>
                </c:pt>
                <c:pt idx="5740">
                  <c:v>6.4659166336059535</c:v>
                </c:pt>
                <c:pt idx="5741">
                  <c:v>6.423192024230957</c:v>
                </c:pt>
                <c:pt idx="5742">
                  <c:v>6.4170885086059535</c:v>
                </c:pt>
                <c:pt idx="5743">
                  <c:v>6.469731330871582</c:v>
                </c:pt>
                <c:pt idx="5744">
                  <c:v>6.4239549636840803</c:v>
                </c:pt>
                <c:pt idx="5745">
                  <c:v>6.4041185379028303</c:v>
                </c:pt>
                <c:pt idx="5746">
                  <c:v>6.428532600402832</c:v>
                </c:pt>
                <c:pt idx="5747">
                  <c:v>6.4201402664184535</c:v>
                </c:pt>
                <c:pt idx="5748">
                  <c:v>6.437687873840332</c:v>
                </c:pt>
                <c:pt idx="5749">
                  <c:v>6.438450813293457</c:v>
                </c:pt>
                <c:pt idx="5750">
                  <c:v>6.4430284500122088</c:v>
                </c:pt>
                <c:pt idx="5751">
                  <c:v>6.4575242996215803</c:v>
                </c:pt>
                <c:pt idx="5752">
                  <c:v>6.453709602355957</c:v>
                </c:pt>
                <c:pt idx="5753">
                  <c:v>6.473546028137207</c:v>
                </c:pt>
                <c:pt idx="5754">
                  <c:v>6.4270067214965803</c:v>
                </c:pt>
                <c:pt idx="5755">
                  <c:v>6.4483690261840838</c:v>
                </c:pt>
                <c:pt idx="5756">
                  <c:v>6.4407396316528338</c:v>
                </c:pt>
                <c:pt idx="5757">
                  <c:v>6.4239549636840803</c:v>
                </c:pt>
                <c:pt idx="5758">
                  <c:v>6.4247179031372053</c:v>
                </c:pt>
                <c:pt idx="5759">
                  <c:v>6.4445543289184535</c:v>
                </c:pt>
                <c:pt idx="5760">
                  <c:v>6.4102220535278338</c:v>
                </c:pt>
                <c:pt idx="5761">
                  <c:v>6.452946662902832</c:v>
                </c:pt>
                <c:pt idx="5762">
                  <c:v>6.4125108718872035</c:v>
                </c:pt>
                <c:pt idx="5763">
                  <c:v>6.405644416809082</c:v>
                </c:pt>
                <c:pt idx="5764">
                  <c:v>6.434636116027832</c:v>
                </c:pt>
                <c:pt idx="5765">
                  <c:v>6.4247179031372053</c:v>
                </c:pt>
                <c:pt idx="5766">
                  <c:v>6.4010667800903356</c:v>
                </c:pt>
                <c:pt idx="5767">
                  <c:v>6.437687873840332</c:v>
                </c:pt>
                <c:pt idx="5768">
                  <c:v>6.4415025711059553</c:v>
                </c:pt>
                <c:pt idx="5769">
                  <c:v>6.4659166336059535</c:v>
                </c:pt>
                <c:pt idx="5770">
                  <c:v>6.4315843582153303</c:v>
                </c:pt>
                <c:pt idx="5771">
                  <c:v>6.4353990554809588</c:v>
                </c:pt>
                <c:pt idx="5772">
                  <c:v>6.4361619949340856</c:v>
                </c:pt>
                <c:pt idx="5773">
                  <c:v>6.450657844543457</c:v>
                </c:pt>
                <c:pt idx="5774">
                  <c:v>6.4109849929809553</c:v>
                </c:pt>
                <c:pt idx="5775">
                  <c:v>6.4544725418090803</c:v>
                </c:pt>
                <c:pt idx="5776">
                  <c:v>6.4804124832153338</c:v>
                </c:pt>
                <c:pt idx="5777">
                  <c:v>6.420903205871582</c:v>
                </c:pt>
                <c:pt idx="5778">
                  <c:v>6.468968391418457</c:v>
                </c:pt>
                <c:pt idx="5779">
                  <c:v>6.4125108718872035</c:v>
                </c:pt>
                <c:pt idx="5780">
                  <c:v>6.423192024230957</c:v>
                </c:pt>
                <c:pt idx="5781">
                  <c:v>6.4552354812622088</c:v>
                </c:pt>
                <c:pt idx="5782">
                  <c:v>6.4338731765747088</c:v>
                </c:pt>
                <c:pt idx="5783">
                  <c:v>6.446080207824707</c:v>
                </c:pt>
                <c:pt idx="5784">
                  <c:v>6.4170885086059535</c:v>
                </c:pt>
                <c:pt idx="5785">
                  <c:v>6.4430284500122088</c:v>
                </c:pt>
                <c:pt idx="5786">
                  <c:v>6.4247179031372053</c:v>
                </c:pt>
                <c:pt idx="5787">
                  <c:v>6.4262437820434606</c:v>
                </c:pt>
                <c:pt idx="5788">
                  <c:v>6.4392137527465838</c:v>
                </c:pt>
                <c:pt idx="5789">
                  <c:v>6.3903856277465785</c:v>
                </c:pt>
                <c:pt idx="5790">
                  <c:v>6.418614387512207</c:v>
                </c:pt>
                <c:pt idx="5791">
                  <c:v>6.3957262039184553</c:v>
                </c:pt>
                <c:pt idx="5792">
                  <c:v>6.4086961746215838</c:v>
                </c:pt>
                <c:pt idx="5793">
                  <c:v>6.393437385559082</c:v>
                </c:pt>
                <c:pt idx="5794">
                  <c:v>6.3980150222778303</c:v>
                </c:pt>
                <c:pt idx="5795">
                  <c:v>6.4254808425903303</c:v>
                </c:pt>
                <c:pt idx="5796">
                  <c:v>6.367497444152832</c:v>
                </c:pt>
                <c:pt idx="5797">
                  <c:v>6.403355598449707</c:v>
                </c:pt>
                <c:pt idx="5798">
                  <c:v>6.3987779617309553</c:v>
                </c:pt>
                <c:pt idx="5799">
                  <c:v>6.4178514480590803</c:v>
                </c:pt>
                <c:pt idx="5800">
                  <c:v>6.3781785964965803</c:v>
                </c:pt>
                <c:pt idx="5801">
                  <c:v>6.4216661453247106</c:v>
                </c:pt>
                <c:pt idx="5802">
                  <c:v>6.4201402664184535</c:v>
                </c:pt>
                <c:pt idx="5803">
                  <c:v>6.3819932937622088</c:v>
                </c:pt>
                <c:pt idx="5804">
                  <c:v>6.372075080871582</c:v>
                </c:pt>
                <c:pt idx="5805">
                  <c:v>6.4224290847778338</c:v>
                </c:pt>
                <c:pt idx="5806">
                  <c:v>6.400303840637207</c:v>
                </c:pt>
                <c:pt idx="5807">
                  <c:v>6.3568162918090803</c:v>
                </c:pt>
                <c:pt idx="5808">
                  <c:v>6.4094591140747106</c:v>
                </c:pt>
                <c:pt idx="5809">
                  <c:v>6.3835191726684553</c:v>
                </c:pt>
                <c:pt idx="5810">
                  <c:v>6.418614387512207</c:v>
                </c:pt>
                <c:pt idx="5811">
                  <c:v>6.3461351394653303</c:v>
                </c:pt>
                <c:pt idx="5812">
                  <c:v>6.372838020324707</c:v>
                </c:pt>
                <c:pt idx="5813">
                  <c:v>6.400303840637207</c:v>
                </c:pt>
                <c:pt idx="5814">
                  <c:v>6.338505744934082</c:v>
                </c:pt>
                <c:pt idx="5815">
                  <c:v>6.3949632644653303</c:v>
                </c:pt>
                <c:pt idx="5816">
                  <c:v>6.353001594543457</c:v>
                </c:pt>
                <c:pt idx="5817">
                  <c:v>6.393437385559082</c:v>
                </c:pt>
                <c:pt idx="5818">
                  <c:v>6.378941535949707</c:v>
                </c:pt>
                <c:pt idx="5819">
                  <c:v>6.361393928527832</c:v>
                </c:pt>
                <c:pt idx="5820">
                  <c:v>6.3621568679809517</c:v>
                </c:pt>
                <c:pt idx="5821">
                  <c:v>6.3468980789184553</c:v>
                </c:pt>
                <c:pt idx="5822">
                  <c:v>6.3919115066528303</c:v>
                </c:pt>
                <c:pt idx="5823">
                  <c:v>6.4010667800903356</c:v>
                </c:pt>
                <c:pt idx="5824">
                  <c:v>6.3636827468872053</c:v>
                </c:pt>
                <c:pt idx="5825">
                  <c:v>6.4094591140747106</c:v>
                </c:pt>
                <c:pt idx="5826">
                  <c:v>6.385807991027832</c:v>
                </c:pt>
                <c:pt idx="5827">
                  <c:v>6.372838020324707</c:v>
                </c:pt>
                <c:pt idx="5828">
                  <c:v>6.403355598449707</c:v>
                </c:pt>
                <c:pt idx="5829">
                  <c:v>6.3758897781372053</c:v>
                </c:pt>
                <c:pt idx="5830">
                  <c:v>6.4140367507934553</c:v>
                </c:pt>
                <c:pt idx="5831">
                  <c:v>6.380467414855957</c:v>
                </c:pt>
                <c:pt idx="5832">
                  <c:v>6.3552904129028338</c:v>
                </c:pt>
                <c:pt idx="5833">
                  <c:v>6.360630989074707</c:v>
                </c:pt>
                <c:pt idx="5834">
                  <c:v>6.3774156570434535</c:v>
                </c:pt>
                <c:pt idx="5835">
                  <c:v>6.4010667800903356</c:v>
                </c:pt>
                <c:pt idx="5836">
                  <c:v>6.348423957824707</c:v>
                </c:pt>
                <c:pt idx="5837">
                  <c:v>6.4132738113403338</c:v>
                </c:pt>
                <c:pt idx="5838">
                  <c:v>6.415562629699707</c:v>
                </c:pt>
                <c:pt idx="5839">
                  <c:v>6.3644456863403303</c:v>
                </c:pt>
                <c:pt idx="5840">
                  <c:v>6.3369798660278303</c:v>
                </c:pt>
                <c:pt idx="5841">
                  <c:v>6.351475715637207</c:v>
                </c:pt>
                <c:pt idx="5842">
                  <c:v>6.372075080871582</c:v>
                </c:pt>
                <c:pt idx="5843">
                  <c:v>6.3751268386840803</c:v>
                </c:pt>
                <c:pt idx="5844">
                  <c:v>6.3919115066528303</c:v>
                </c:pt>
                <c:pt idx="5845">
                  <c:v>6.3911485671997053</c:v>
                </c:pt>
                <c:pt idx="5846">
                  <c:v>6.3438463211059553</c:v>
                </c:pt>
                <c:pt idx="5847">
                  <c:v>6.367497444152832</c:v>
                </c:pt>
                <c:pt idx="5848">
                  <c:v>6.4117479324340838</c:v>
                </c:pt>
                <c:pt idx="5849">
                  <c:v>6.3560533523559553</c:v>
                </c:pt>
                <c:pt idx="5850">
                  <c:v>6.3644456863403303</c:v>
                </c:pt>
                <c:pt idx="5851">
                  <c:v>6.3537645339965803</c:v>
                </c:pt>
                <c:pt idx="5852">
                  <c:v>6.3659715652465785</c:v>
                </c:pt>
                <c:pt idx="5853">
                  <c:v>6.365208625793457</c:v>
                </c:pt>
                <c:pt idx="5854">
                  <c:v>6.372075080871582</c:v>
                </c:pt>
                <c:pt idx="5855">
                  <c:v>6.337742805480957</c:v>
                </c:pt>
                <c:pt idx="5856">
                  <c:v>6.359868049621582</c:v>
                </c:pt>
                <c:pt idx="5857">
                  <c:v>6.3285875320434535</c:v>
                </c:pt>
                <c:pt idx="5858">
                  <c:v>6.331639289855957</c:v>
                </c:pt>
                <c:pt idx="5859">
                  <c:v>6.337742805480957</c:v>
                </c:pt>
                <c:pt idx="5860">
                  <c:v>6.3369798660278303</c:v>
                </c:pt>
                <c:pt idx="5861">
                  <c:v>6.3568162918090803</c:v>
                </c:pt>
                <c:pt idx="5862">
                  <c:v>6.3285875320434535</c:v>
                </c:pt>
                <c:pt idx="5863">
                  <c:v>6.361393928527832</c:v>
                </c:pt>
                <c:pt idx="5864">
                  <c:v>6.3644456863403303</c:v>
                </c:pt>
                <c:pt idx="5865">
                  <c:v>6.373600959777832</c:v>
                </c:pt>
                <c:pt idx="5866">
                  <c:v>6.359868049621582</c:v>
                </c:pt>
                <c:pt idx="5867">
                  <c:v>6.3270616531372053</c:v>
                </c:pt>
                <c:pt idx="5868">
                  <c:v>6.3407945632934553</c:v>
                </c:pt>
                <c:pt idx="5869">
                  <c:v>6.3179063796997035</c:v>
                </c:pt>
                <c:pt idx="5870">
                  <c:v>6.3591051101684553</c:v>
                </c:pt>
                <c:pt idx="5871">
                  <c:v>6.324009895324707</c:v>
                </c:pt>
                <c:pt idx="5872">
                  <c:v>6.308751106262207</c:v>
                </c:pt>
                <c:pt idx="5873">
                  <c:v>6.323246955871582</c:v>
                </c:pt>
                <c:pt idx="5874">
                  <c:v>6.353001594543457</c:v>
                </c:pt>
                <c:pt idx="5875">
                  <c:v>6.311039924621582</c:v>
                </c:pt>
                <c:pt idx="5876">
                  <c:v>6.3537645339965803</c:v>
                </c:pt>
                <c:pt idx="5877">
                  <c:v>6.3270616531372053</c:v>
                </c:pt>
                <c:pt idx="5878">
                  <c:v>6.3041734695434553</c:v>
                </c:pt>
                <c:pt idx="5879">
                  <c:v>6.3636827468872053</c:v>
                </c:pt>
                <c:pt idx="5880">
                  <c:v>6.3415575027465803</c:v>
                </c:pt>
                <c:pt idx="5881">
                  <c:v>6.331639289855957</c:v>
                </c:pt>
                <c:pt idx="5882">
                  <c:v>6.3209581375122053</c:v>
                </c:pt>
                <c:pt idx="5883">
                  <c:v>6.3148546218872035</c:v>
                </c:pt>
                <c:pt idx="5884">
                  <c:v>6.3262987136840838</c:v>
                </c:pt>
                <c:pt idx="5885">
                  <c:v>6.347661018371582</c:v>
                </c:pt>
                <c:pt idx="5886">
                  <c:v>6.3507127761840803</c:v>
                </c:pt>
                <c:pt idx="5887">
                  <c:v>6.3163805007934553</c:v>
                </c:pt>
                <c:pt idx="5888">
                  <c:v>6.3194322586059535</c:v>
                </c:pt>
                <c:pt idx="5889">
                  <c:v>6.3285875320434535</c:v>
                </c:pt>
                <c:pt idx="5890">
                  <c:v>6.370549201965332</c:v>
                </c:pt>
                <c:pt idx="5891">
                  <c:v>6.299595832824707</c:v>
                </c:pt>
                <c:pt idx="5892">
                  <c:v>6.342320442199707</c:v>
                </c:pt>
                <c:pt idx="5893">
                  <c:v>6.3491868972778303</c:v>
                </c:pt>
                <c:pt idx="5894">
                  <c:v>6.3079881668090785</c:v>
                </c:pt>
                <c:pt idx="5895">
                  <c:v>6.2942552566528303</c:v>
                </c:pt>
                <c:pt idx="5896">
                  <c:v>6.300358772277832</c:v>
                </c:pt>
                <c:pt idx="5897">
                  <c:v>6.3072252273559535</c:v>
                </c:pt>
                <c:pt idx="5898">
                  <c:v>6.3194322586059535</c:v>
                </c:pt>
                <c:pt idx="5899">
                  <c:v>6.324009895324707</c:v>
                </c:pt>
                <c:pt idx="5900">
                  <c:v>6.301121711730957</c:v>
                </c:pt>
                <c:pt idx="5901">
                  <c:v>6.287388801574707</c:v>
                </c:pt>
                <c:pt idx="5902">
                  <c:v>6.2896776199340838</c:v>
                </c:pt>
                <c:pt idx="5903">
                  <c:v>6.330876350402832</c:v>
                </c:pt>
                <c:pt idx="5904">
                  <c:v>6.3621568679809517</c:v>
                </c:pt>
                <c:pt idx="5905">
                  <c:v>6.336216926574707</c:v>
                </c:pt>
                <c:pt idx="5906">
                  <c:v>6.2820482254028338</c:v>
                </c:pt>
                <c:pt idx="5907">
                  <c:v>6.2797594070434588</c:v>
                </c:pt>
                <c:pt idx="5908">
                  <c:v>6.3156175613403303</c:v>
                </c:pt>
                <c:pt idx="5909">
                  <c:v>6.333165168762207</c:v>
                </c:pt>
                <c:pt idx="5910">
                  <c:v>6.3186693191528338</c:v>
                </c:pt>
                <c:pt idx="5911">
                  <c:v>6.2927293777465803</c:v>
                </c:pt>
                <c:pt idx="5912">
                  <c:v>6.3278245925903303</c:v>
                </c:pt>
                <c:pt idx="5913">
                  <c:v>6.333928108215332</c:v>
                </c:pt>
                <c:pt idx="5914">
                  <c:v>6.3224840164184517</c:v>
                </c:pt>
                <c:pt idx="5915">
                  <c:v>6.3407945632934553</c:v>
                </c:pt>
                <c:pt idx="5916">
                  <c:v>6.3194322586059535</c:v>
                </c:pt>
                <c:pt idx="5917">
                  <c:v>6.330113410949707</c:v>
                </c:pt>
                <c:pt idx="5918">
                  <c:v>6.297307014465332</c:v>
                </c:pt>
                <c:pt idx="5919">
                  <c:v>6.3064622879028338</c:v>
                </c:pt>
                <c:pt idx="5920">
                  <c:v>6.3430833816528338</c:v>
                </c:pt>
                <c:pt idx="5921">
                  <c:v>6.299595832824707</c:v>
                </c:pt>
                <c:pt idx="5922">
                  <c:v>6.3156175613403303</c:v>
                </c:pt>
                <c:pt idx="5923">
                  <c:v>6.3407945632934553</c:v>
                </c:pt>
                <c:pt idx="5924">
                  <c:v>6.3621568679809517</c:v>
                </c:pt>
                <c:pt idx="5925">
                  <c:v>6.314091682434082</c:v>
                </c:pt>
                <c:pt idx="5926">
                  <c:v>6.288151741027832</c:v>
                </c:pt>
                <c:pt idx="5927">
                  <c:v>6.3262987136840838</c:v>
                </c:pt>
                <c:pt idx="5928">
                  <c:v>6.305699348449707</c:v>
                </c:pt>
                <c:pt idx="5929">
                  <c:v>6.3201951980590803</c:v>
                </c:pt>
                <c:pt idx="5930">
                  <c:v>6.3247728347778303</c:v>
                </c:pt>
                <c:pt idx="5931">
                  <c:v>6.3346910476684553</c:v>
                </c:pt>
                <c:pt idx="5932">
                  <c:v>6.3392686843872106</c:v>
                </c:pt>
                <c:pt idx="5933">
                  <c:v>6.300358772277832</c:v>
                </c:pt>
                <c:pt idx="5934">
                  <c:v>6.3438463211059553</c:v>
                </c:pt>
                <c:pt idx="5935">
                  <c:v>6.3209581375122053</c:v>
                </c:pt>
                <c:pt idx="5936">
                  <c:v>6.2828111648559553</c:v>
                </c:pt>
                <c:pt idx="5937">
                  <c:v>6.3201951980590803</c:v>
                </c:pt>
                <c:pt idx="5938">
                  <c:v>6.311039924621582</c:v>
                </c:pt>
                <c:pt idx="5939">
                  <c:v>6.3438463211059553</c:v>
                </c:pt>
                <c:pt idx="5940">
                  <c:v>6.340031623840332</c:v>
                </c:pt>
                <c:pt idx="5941">
                  <c:v>6.3163805007934553</c:v>
                </c:pt>
                <c:pt idx="5942">
                  <c:v>6.3324022293090803</c:v>
                </c:pt>
                <c:pt idx="5943">
                  <c:v>6.3369798660278303</c:v>
                </c:pt>
                <c:pt idx="5944">
                  <c:v>6.3285875320434535</c:v>
                </c:pt>
                <c:pt idx="5945">
                  <c:v>6.333928108215332</c:v>
                </c:pt>
                <c:pt idx="5946">
                  <c:v>6.313328742980957</c:v>
                </c:pt>
                <c:pt idx="5947">
                  <c:v>6.311802864074707</c:v>
                </c:pt>
                <c:pt idx="5948">
                  <c:v>6.3392686843872106</c:v>
                </c:pt>
                <c:pt idx="5949">
                  <c:v>6.2950181961059553</c:v>
                </c:pt>
                <c:pt idx="5950">
                  <c:v>6.305699348449707</c:v>
                </c:pt>
                <c:pt idx="5951">
                  <c:v>6.3179063796997035</c:v>
                </c:pt>
                <c:pt idx="5952">
                  <c:v>6.298069953918457</c:v>
                </c:pt>
                <c:pt idx="5953">
                  <c:v>6.302647590637207</c:v>
                </c:pt>
                <c:pt idx="5954">
                  <c:v>6.3072252273559535</c:v>
                </c:pt>
                <c:pt idx="5955">
                  <c:v>6.3079881668090785</c:v>
                </c:pt>
                <c:pt idx="5956">
                  <c:v>6.3461351394653303</c:v>
                </c:pt>
                <c:pt idx="5957">
                  <c:v>6.324009895324707</c:v>
                </c:pt>
                <c:pt idx="5958">
                  <c:v>6.3491868972778303</c:v>
                </c:pt>
                <c:pt idx="5959">
                  <c:v>6.333928108215332</c:v>
                </c:pt>
                <c:pt idx="5960">
                  <c:v>6.3293504714965803</c:v>
                </c:pt>
                <c:pt idx="5961">
                  <c:v>6.3179063796997035</c:v>
                </c:pt>
                <c:pt idx="5962">
                  <c:v>6.323246955871582</c:v>
                </c:pt>
                <c:pt idx="5963">
                  <c:v>6.3224840164184517</c:v>
                </c:pt>
                <c:pt idx="5964">
                  <c:v>6.286625862121582</c:v>
                </c:pt>
                <c:pt idx="5965">
                  <c:v>6.345372200012207</c:v>
                </c:pt>
                <c:pt idx="5966">
                  <c:v>6.3560533523559553</c:v>
                </c:pt>
                <c:pt idx="5967">
                  <c:v>6.300358772277832</c:v>
                </c:pt>
                <c:pt idx="5968">
                  <c:v>6.308751106262207</c:v>
                </c:pt>
                <c:pt idx="5969">
                  <c:v>6.285862922668457</c:v>
                </c:pt>
                <c:pt idx="5970">
                  <c:v>6.291966438293457</c:v>
                </c:pt>
                <c:pt idx="5971">
                  <c:v>6.3278245925903303</c:v>
                </c:pt>
                <c:pt idx="5972">
                  <c:v>6.3224840164184517</c:v>
                </c:pt>
                <c:pt idx="5973">
                  <c:v>6.291966438293457</c:v>
                </c:pt>
                <c:pt idx="5974">
                  <c:v>6.3018846511840803</c:v>
                </c:pt>
                <c:pt idx="5975">
                  <c:v>6.295781135559082</c:v>
                </c:pt>
                <c:pt idx="5976">
                  <c:v>6.2927293777465803</c:v>
                </c:pt>
                <c:pt idx="5977">
                  <c:v>6.298832893371582</c:v>
                </c:pt>
                <c:pt idx="5978">
                  <c:v>6.3278245925903303</c:v>
                </c:pt>
                <c:pt idx="5979">
                  <c:v>6.3064622879028338</c:v>
                </c:pt>
                <c:pt idx="5980">
                  <c:v>6.2889146804809553</c:v>
                </c:pt>
                <c:pt idx="5981">
                  <c:v>6.2805223464965803</c:v>
                </c:pt>
                <c:pt idx="5982">
                  <c:v>6.310276985168457</c:v>
                </c:pt>
                <c:pt idx="5983">
                  <c:v>6.3194322586059535</c:v>
                </c:pt>
                <c:pt idx="5984">
                  <c:v>6.2820482254028338</c:v>
                </c:pt>
                <c:pt idx="5985">
                  <c:v>6.298069953918457</c:v>
                </c:pt>
                <c:pt idx="5986">
                  <c:v>6.3125658035278303</c:v>
                </c:pt>
                <c:pt idx="5987">
                  <c:v>6.337742805480957</c:v>
                </c:pt>
                <c:pt idx="5988">
                  <c:v>6.284337043762207</c:v>
                </c:pt>
                <c:pt idx="5989">
                  <c:v>6.2950181961059553</c:v>
                </c:pt>
                <c:pt idx="5990">
                  <c:v>6.3262987136840838</c:v>
                </c:pt>
                <c:pt idx="5991">
                  <c:v>6.2850999832153338</c:v>
                </c:pt>
                <c:pt idx="5992">
                  <c:v>6.299595832824707</c:v>
                </c:pt>
                <c:pt idx="5993">
                  <c:v>6.2950181961059553</c:v>
                </c:pt>
                <c:pt idx="5994">
                  <c:v>6.2912034988403356</c:v>
                </c:pt>
                <c:pt idx="5995">
                  <c:v>6.2912034988403356</c:v>
                </c:pt>
                <c:pt idx="5996">
                  <c:v>6.348423957824707</c:v>
                </c:pt>
                <c:pt idx="5997">
                  <c:v>6.3018846511840803</c:v>
                </c:pt>
                <c:pt idx="5998">
                  <c:v>6.3285875320434535</c:v>
                </c:pt>
                <c:pt idx="5999">
                  <c:v>6.298832893371582</c:v>
                </c:pt>
                <c:pt idx="6000">
                  <c:v>6.3034105300903303</c:v>
                </c:pt>
                <c:pt idx="6001">
                  <c:v>6.3179063796997035</c:v>
                </c:pt>
                <c:pt idx="6002">
                  <c:v>6.293492317199707</c:v>
                </c:pt>
                <c:pt idx="6003">
                  <c:v>6.301121711730957</c:v>
                </c:pt>
                <c:pt idx="6004">
                  <c:v>6.2850999832153338</c:v>
                </c:pt>
                <c:pt idx="6005">
                  <c:v>6.3179063796997035</c:v>
                </c:pt>
                <c:pt idx="6006">
                  <c:v>6.3255357742309535</c:v>
                </c:pt>
                <c:pt idx="6007">
                  <c:v>6.301121711730957</c:v>
                </c:pt>
                <c:pt idx="6008">
                  <c:v>6.3507127761840803</c:v>
                </c:pt>
                <c:pt idx="6009">
                  <c:v>6.3224840164184517</c:v>
                </c:pt>
                <c:pt idx="6010">
                  <c:v>6.3468980789184553</c:v>
                </c:pt>
                <c:pt idx="6011">
                  <c:v>6.336216926574707</c:v>
                </c:pt>
                <c:pt idx="6012">
                  <c:v>6.3461351394653303</c:v>
                </c:pt>
                <c:pt idx="6013">
                  <c:v>6.308751106262207</c:v>
                </c:pt>
                <c:pt idx="6014">
                  <c:v>6.2904405593872053</c:v>
                </c:pt>
                <c:pt idx="6015">
                  <c:v>6.3049364089965785</c:v>
                </c:pt>
                <c:pt idx="6016">
                  <c:v>6.310276985168457</c:v>
                </c:pt>
                <c:pt idx="6017">
                  <c:v>6.3201951980590803</c:v>
                </c:pt>
                <c:pt idx="6018">
                  <c:v>6.3049364089965785</c:v>
                </c:pt>
                <c:pt idx="6019">
                  <c:v>6.3293504714965803</c:v>
                </c:pt>
                <c:pt idx="6020">
                  <c:v>6.3270616531372053</c:v>
                </c:pt>
                <c:pt idx="6021">
                  <c:v>6.3224840164184517</c:v>
                </c:pt>
                <c:pt idx="6022">
                  <c:v>6.3209581375122053</c:v>
                </c:pt>
                <c:pt idx="6023">
                  <c:v>6.2950181961059553</c:v>
                </c:pt>
                <c:pt idx="6024">
                  <c:v>6.3285875320434535</c:v>
                </c:pt>
                <c:pt idx="6025">
                  <c:v>6.3293504714965803</c:v>
                </c:pt>
                <c:pt idx="6026">
                  <c:v>6.287388801574707</c:v>
                </c:pt>
                <c:pt idx="6027">
                  <c:v>6.2850999832153338</c:v>
                </c:pt>
                <c:pt idx="6028">
                  <c:v>6.265263557434082</c:v>
                </c:pt>
                <c:pt idx="6029">
                  <c:v>6.296544075012207</c:v>
                </c:pt>
                <c:pt idx="6030">
                  <c:v>6.301121711730957</c:v>
                </c:pt>
                <c:pt idx="6031">
                  <c:v>6.256108283996582</c:v>
                </c:pt>
                <c:pt idx="6032">
                  <c:v>6.335453987121582</c:v>
                </c:pt>
                <c:pt idx="6033">
                  <c:v>6.311039924621582</c:v>
                </c:pt>
                <c:pt idx="6034">
                  <c:v>6.3194322586059535</c:v>
                </c:pt>
                <c:pt idx="6035">
                  <c:v>6.297307014465332</c:v>
                </c:pt>
                <c:pt idx="6036">
                  <c:v>6.330113410949707</c:v>
                </c:pt>
                <c:pt idx="6037">
                  <c:v>6.323246955871582</c:v>
                </c:pt>
                <c:pt idx="6038">
                  <c:v>6.297307014465332</c:v>
                </c:pt>
                <c:pt idx="6039">
                  <c:v>6.3125658035278303</c:v>
                </c:pt>
                <c:pt idx="6040">
                  <c:v>6.3018846511840803</c:v>
                </c:pt>
                <c:pt idx="6041">
                  <c:v>6.3278245925903303</c:v>
                </c:pt>
                <c:pt idx="6042">
                  <c:v>6.3186693191528338</c:v>
                </c:pt>
                <c:pt idx="6043">
                  <c:v>6.298069953918457</c:v>
                </c:pt>
                <c:pt idx="6044">
                  <c:v>6.295781135559082</c:v>
                </c:pt>
                <c:pt idx="6045">
                  <c:v>6.330876350402832</c:v>
                </c:pt>
                <c:pt idx="6046">
                  <c:v>6.2850999832153338</c:v>
                </c:pt>
                <c:pt idx="6047">
                  <c:v>6.336216926574707</c:v>
                </c:pt>
                <c:pt idx="6048">
                  <c:v>6.3346910476684553</c:v>
                </c:pt>
                <c:pt idx="6049">
                  <c:v>6.3034105300903303</c:v>
                </c:pt>
                <c:pt idx="6050">
                  <c:v>6.3545274734497053</c:v>
                </c:pt>
                <c:pt idx="6051">
                  <c:v>6.298832893371582</c:v>
                </c:pt>
                <c:pt idx="6052">
                  <c:v>6.3278245925903303</c:v>
                </c:pt>
                <c:pt idx="6053">
                  <c:v>6.324009895324707</c:v>
                </c:pt>
                <c:pt idx="6054">
                  <c:v>6.323246955871582</c:v>
                </c:pt>
                <c:pt idx="6055">
                  <c:v>6.338505744934082</c:v>
                </c:pt>
                <c:pt idx="6056">
                  <c:v>6.3224840164184517</c:v>
                </c:pt>
                <c:pt idx="6057">
                  <c:v>6.3491868972778303</c:v>
                </c:pt>
                <c:pt idx="6058">
                  <c:v>6.3034105300903303</c:v>
                </c:pt>
                <c:pt idx="6059">
                  <c:v>6.3293504714965803</c:v>
                </c:pt>
                <c:pt idx="6060">
                  <c:v>6.3034105300903303</c:v>
                </c:pt>
                <c:pt idx="6061">
                  <c:v>6.3270616531372053</c:v>
                </c:pt>
                <c:pt idx="6062">
                  <c:v>6.3438463211059553</c:v>
                </c:pt>
                <c:pt idx="6063">
                  <c:v>6.3049364089965785</c:v>
                </c:pt>
                <c:pt idx="6064">
                  <c:v>6.369023323059082</c:v>
                </c:pt>
                <c:pt idx="6065">
                  <c:v>6.342320442199707</c:v>
                </c:pt>
                <c:pt idx="6066">
                  <c:v>6.3255357742309535</c:v>
                </c:pt>
                <c:pt idx="6067">
                  <c:v>6.333165168762207</c:v>
                </c:pt>
                <c:pt idx="6068">
                  <c:v>6.3324022293090803</c:v>
                </c:pt>
                <c:pt idx="6069">
                  <c:v>6.3201951980590803</c:v>
                </c:pt>
                <c:pt idx="6070">
                  <c:v>6.333165168762207</c:v>
                </c:pt>
                <c:pt idx="6071">
                  <c:v>6.3591051101684553</c:v>
                </c:pt>
                <c:pt idx="6072">
                  <c:v>6.336216926574707</c:v>
                </c:pt>
                <c:pt idx="6073">
                  <c:v>6.3324022293090803</c:v>
                </c:pt>
                <c:pt idx="6074">
                  <c:v>6.3293504714965803</c:v>
                </c:pt>
                <c:pt idx="6075">
                  <c:v>6.335453987121582</c:v>
                </c:pt>
                <c:pt idx="6076">
                  <c:v>6.3545274734497053</c:v>
                </c:pt>
                <c:pt idx="6077">
                  <c:v>6.3201951980590803</c:v>
                </c:pt>
                <c:pt idx="6078">
                  <c:v>6.345372200012207</c:v>
                </c:pt>
                <c:pt idx="6079">
                  <c:v>6.3461351394653303</c:v>
                </c:pt>
                <c:pt idx="6080">
                  <c:v>6.3575792312622053</c:v>
                </c:pt>
                <c:pt idx="6081">
                  <c:v>6.353001594543457</c:v>
                </c:pt>
                <c:pt idx="6082">
                  <c:v>6.3247728347778303</c:v>
                </c:pt>
                <c:pt idx="6083">
                  <c:v>6.3415575027465803</c:v>
                </c:pt>
                <c:pt idx="6084">
                  <c:v>6.3507127761840803</c:v>
                </c:pt>
                <c:pt idx="6085">
                  <c:v>6.351475715637207</c:v>
                </c:pt>
                <c:pt idx="6086">
                  <c:v>6.3461351394653303</c:v>
                </c:pt>
                <c:pt idx="6087">
                  <c:v>6.3491868972778303</c:v>
                </c:pt>
                <c:pt idx="6088">
                  <c:v>6.348423957824707</c:v>
                </c:pt>
                <c:pt idx="6089">
                  <c:v>6.3659715652465785</c:v>
                </c:pt>
                <c:pt idx="6090">
                  <c:v>6.3247728347778303</c:v>
                </c:pt>
                <c:pt idx="6091">
                  <c:v>6.3568162918090803</c:v>
                </c:pt>
                <c:pt idx="6092">
                  <c:v>6.335453987121582</c:v>
                </c:pt>
                <c:pt idx="6093">
                  <c:v>6.323246955871582</c:v>
                </c:pt>
                <c:pt idx="6094">
                  <c:v>6.360630989074707</c:v>
                </c:pt>
                <c:pt idx="6095">
                  <c:v>6.3766527175903338</c:v>
                </c:pt>
                <c:pt idx="6096">
                  <c:v>6.335453987121582</c:v>
                </c:pt>
                <c:pt idx="6097">
                  <c:v>6.393437385559082</c:v>
                </c:pt>
                <c:pt idx="6098">
                  <c:v>6.3194322586059535</c:v>
                </c:pt>
                <c:pt idx="6099">
                  <c:v>6.3644456863403303</c:v>
                </c:pt>
                <c:pt idx="6100">
                  <c:v>6.365208625793457</c:v>
                </c:pt>
                <c:pt idx="6101">
                  <c:v>6.3903856277465785</c:v>
                </c:pt>
                <c:pt idx="6102">
                  <c:v>6.3781785964965803</c:v>
                </c:pt>
                <c:pt idx="6103">
                  <c:v>6.3919115066528303</c:v>
                </c:pt>
                <c:pt idx="6104">
                  <c:v>6.3636827468872053</c:v>
                </c:pt>
                <c:pt idx="6105">
                  <c:v>6.3766527175903338</c:v>
                </c:pt>
                <c:pt idx="6106">
                  <c:v>6.3758897781372053</c:v>
                </c:pt>
                <c:pt idx="6107">
                  <c:v>6.3507127761840803</c:v>
                </c:pt>
                <c:pt idx="6108">
                  <c:v>6.3537645339965803</c:v>
                </c:pt>
                <c:pt idx="6109">
                  <c:v>6.3949632644653303</c:v>
                </c:pt>
                <c:pt idx="6110">
                  <c:v>6.3766527175903338</c:v>
                </c:pt>
                <c:pt idx="6111">
                  <c:v>6.337742805480957</c:v>
                </c:pt>
                <c:pt idx="6112">
                  <c:v>6.378941535949707</c:v>
                </c:pt>
                <c:pt idx="6113">
                  <c:v>6.3919115066528303</c:v>
                </c:pt>
                <c:pt idx="6114">
                  <c:v>6.3491868972778303</c:v>
                </c:pt>
                <c:pt idx="6115">
                  <c:v>6.367497444152832</c:v>
                </c:pt>
                <c:pt idx="6116">
                  <c:v>6.3491868972778303</c:v>
                </c:pt>
                <c:pt idx="6117">
                  <c:v>6.3667345046997053</c:v>
                </c:pt>
                <c:pt idx="6118">
                  <c:v>6.3461351394653303</c:v>
                </c:pt>
                <c:pt idx="6119">
                  <c:v>6.335453987121582</c:v>
                </c:pt>
                <c:pt idx="6120">
                  <c:v>6.3491868972778303</c:v>
                </c:pt>
                <c:pt idx="6121">
                  <c:v>6.385807991027832</c:v>
                </c:pt>
                <c:pt idx="6122">
                  <c:v>6.370549201965332</c:v>
                </c:pt>
                <c:pt idx="6123">
                  <c:v>6.3903856277465785</c:v>
                </c:pt>
                <c:pt idx="6124">
                  <c:v>6.351475715637207</c:v>
                </c:pt>
                <c:pt idx="6125">
                  <c:v>6.369023323059082</c:v>
                </c:pt>
                <c:pt idx="6126">
                  <c:v>6.3896226882934588</c:v>
                </c:pt>
                <c:pt idx="6127">
                  <c:v>6.3629198074340785</c:v>
                </c:pt>
                <c:pt idx="6128">
                  <c:v>6.380467414855957</c:v>
                </c:pt>
                <c:pt idx="6129">
                  <c:v>6.3667345046997053</c:v>
                </c:pt>
                <c:pt idx="6130">
                  <c:v>6.345372200012207</c:v>
                </c:pt>
                <c:pt idx="6131">
                  <c:v>6.365208625793457</c:v>
                </c:pt>
                <c:pt idx="6132">
                  <c:v>6.3507127761840803</c:v>
                </c:pt>
                <c:pt idx="6133">
                  <c:v>6.3621568679809517</c:v>
                </c:pt>
                <c:pt idx="6134">
                  <c:v>6.3468980789184553</c:v>
                </c:pt>
                <c:pt idx="6135">
                  <c:v>6.373600959777832</c:v>
                </c:pt>
                <c:pt idx="6136">
                  <c:v>6.3697862625122053</c:v>
                </c:pt>
                <c:pt idx="6137">
                  <c:v>6.324009895324707</c:v>
                </c:pt>
                <c:pt idx="6138">
                  <c:v>6.3392686843872106</c:v>
                </c:pt>
                <c:pt idx="6139">
                  <c:v>6.360630989074707</c:v>
                </c:pt>
                <c:pt idx="6140">
                  <c:v>6.3568162918090803</c:v>
                </c:pt>
                <c:pt idx="6141">
                  <c:v>6.3568162918090803</c:v>
                </c:pt>
                <c:pt idx="6142">
                  <c:v>6.368260383605957</c:v>
                </c:pt>
                <c:pt idx="6143">
                  <c:v>6.331639289855957</c:v>
                </c:pt>
                <c:pt idx="6144">
                  <c:v>6.3919115066528303</c:v>
                </c:pt>
                <c:pt idx="6145">
                  <c:v>6.372075080871582</c:v>
                </c:pt>
                <c:pt idx="6146">
                  <c:v>6.3224840164184517</c:v>
                </c:pt>
                <c:pt idx="6147">
                  <c:v>6.3552904129028338</c:v>
                </c:pt>
                <c:pt idx="6148">
                  <c:v>6.333928108215332</c:v>
                </c:pt>
                <c:pt idx="6149">
                  <c:v>6.3560533523559553</c:v>
                </c:pt>
                <c:pt idx="6150">
                  <c:v>6.3919115066528303</c:v>
                </c:pt>
                <c:pt idx="6151">
                  <c:v>6.3827562332153303</c:v>
                </c:pt>
                <c:pt idx="6152">
                  <c:v>6.335453987121582</c:v>
                </c:pt>
                <c:pt idx="6153">
                  <c:v>6.368260383605957</c:v>
                </c:pt>
                <c:pt idx="6154">
                  <c:v>6.403355598449707</c:v>
                </c:pt>
                <c:pt idx="6155">
                  <c:v>6.415562629699707</c:v>
                </c:pt>
                <c:pt idx="6156">
                  <c:v>6.4018297195434588</c:v>
                </c:pt>
                <c:pt idx="6157">
                  <c:v>6.3774156570434535</c:v>
                </c:pt>
                <c:pt idx="6158">
                  <c:v>6.381230354309082</c:v>
                </c:pt>
                <c:pt idx="6159">
                  <c:v>6.4079332351684553</c:v>
                </c:pt>
                <c:pt idx="6160">
                  <c:v>6.370549201965332</c:v>
                </c:pt>
                <c:pt idx="6161">
                  <c:v>6.3774156570434535</c:v>
                </c:pt>
                <c:pt idx="6162">
                  <c:v>6.3575792312622053</c:v>
                </c:pt>
                <c:pt idx="6163">
                  <c:v>6.3865709304809553</c:v>
                </c:pt>
                <c:pt idx="6164">
                  <c:v>6.3987779617309553</c:v>
                </c:pt>
                <c:pt idx="6165">
                  <c:v>6.369023323059082</c:v>
                </c:pt>
                <c:pt idx="6166">
                  <c:v>6.3697862625122053</c:v>
                </c:pt>
                <c:pt idx="6167">
                  <c:v>6.3781785964965803</c:v>
                </c:pt>
                <c:pt idx="6168">
                  <c:v>6.3552904129028338</c:v>
                </c:pt>
                <c:pt idx="6169">
                  <c:v>6.3446092605590803</c:v>
                </c:pt>
                <c:pt idx="6170">
                  <c:v>6.381230354309082</c:v>
                </c:pt>
                <c:pt idx="6171">
                  <c:v>6.3552904129028338</c:v>
                </c:pt>
                <c:pt idx="6172">
                  <c:v>6.3949632644653303</c:v>
                </c:pt>
                <c:pt idx="6173">
                  <c:v>6.374363899230957</c:v>
                </c:pt>
                <c:pt idx="6174">
                  <c:v>6.372838020324707</c:v>
                </c:pt>
                <c:pt idx="6175">
                  <c:v>6.3552904129028338</c:v>
                </c:pt>
                <c:pt idx="6176">
                  <c:v>6.3903856277465785</c:v>
                </c:pt>
                <c:pt idx="6177">
                  <c:v>6.407170295715332</c:v>
                </c:pt>
                <c:pt idx="6178">
                  <c:v>6.3797044754028338</c:v>
                </c:pt>
                <c:pt idx="6179">
                  <c:v>6.372075080871582</c:v>
                </c:pt>
                <c:pt idx="6180">
                  <c:v>6.4102220535278338</c:v>
                </c:pt>
                <c:pt idx="6181">
                  <c:v>6.400303840637207</c:v>
                </c:pt>
                <c:pt idx="6182">
                  <c:v>6.3591051101684553</c:v>
                </c:pt>
                <c:pt idx="6183">
                  <c:v>6.3873338699340803</c:v>
                </c:pt>
                <c:pt idx="6184">
                  <c:v>6.3819932937622088</c:v>
                </c:pt>
                <c:pt idx="6185">
                  <c:v>6.3781785964965803</c:v>
                </c:pt>
                <c:pt idx="6186">
                  <c:v>6.3972520828247088</c:v>
                </c:pt>
                <c:pt idx="6187">
                  <c:v>6.3911485671997053</c:v>
                </c:pt>
                <c:pt idx="6188">
                  <c:v>6.3758897781372053</c:v>
                </c:pt>
                <c:pt idx="6189">
                  <c:v>6.4048814773559535</c:v>
                </c:pt>
                <c:pt idx="6190">
                  <c:v>6.3972520828247088</c:v>
                </c:pt>
                <c:pt idx="6191">
                  <c:v>6.384282112121582</c:v>
                </c:pt>
                <c:pt idx="6192">
                  <c:v>6.3621568679809517</c:v>
                </c:pt>
                <c:pt idx="6193">
                  <c:v>6.4117479324340838</c:v>
                </c:pt>
                <c:pt idx="6194">
                  <c:v>6.3644456863403303</c:v>
                </c:pt>
                <c:pt idx="6195">
                  <c:v>6.4270067214965803</c:v>
                </c:pt>
                <c:pt idx="6196">
                  <c:v>6.3797044754028338</c:v>
                </c:pt>
                <c:pt idx="6197">
                  <c:v>6.3835191726684553</c:v>
                </c:pt>
                <c:pt idx="6198">
                  <c:v>6.3827562332153303</c:v>
                </c:pt>
                <c:pt idx="6199">
                  <c:v>6.3766527175903338</c:v>
                </c:pt>
                <c:pt idx="6200">
                  <c:v>6.3896226882934588</c:v>
                </c:pt>
                <c:pt idx="6201">
                  <c:v>6.385045051574707</c:v>
                </c:pt>
                <c:pt idx="6202">
                  <c:v>6.4048814773559535</c:v>
                </c:pt>
                <c:pt idx="6203">
                  <c:v>6.393437385559082</c:v>
                </c:pt>
                <c:pt idx="6204">
                  <c:v>6.3560533523559553</c:v>
                </c:pt>
                <c:pt idx="6205">
                  <c:v>6.400303840637207</c:v>
                </c:pt>
                <c:pt idx="6206">
                  <c:v>6.3911485671997053</c:v>
                </c:pt>
                <c:pt idx="6207">
                  <c:v>6.360630989074707</c:v>
                </c:pt>
                <c:pt idx="6208">
                  <c:v>6.4048814773559535</c:v>
                </c:pt>
                <c:pt idx="6209">
                  <c:v>6.428532600402832</c:v>
                </c:pt>
                <c:pt idx="6210">
                  <c:v>6.385045051574707</c:v>
                </c:pt>
                <c:pt idx="6211">
                  <c:v>6.378941535949707</c:v>
                </c:pt>
                <c:pt idx="6212">
                  <c:v>6.436924934387207</c:v>
                </c:pt>
                <c:pt idx="6213">
                  <c:v>6.4270067214965803</c:v>
                </c:pt>
                <c:pt idx="6214">
                  <c:v>6.4353990554809588</c:v>
                </c:pt>
                <c:pt idx="6215">
                  <c:v>6.3980150222778303</c:v>
                </c:pt>
                <c:pt idx="6216">
                  <c:v>6.4483690261840838</c:v>
                </c:pt>
                <c:pt idx="6217">
                  <c:v>6.385807991027832</c:v>
                </c:pt>
                <c:pt idx="6218">
                  <c:v>6.360630989074707</c:v>
                </c:pt>
                <c:pt idx="6219">
                  <c:v>6.3751268386840803</c:v>
                </c:pt>
                <c:pt idx="6220">
                  <c:v>6.4338731765747088</c:v>
                </c:pt>
                <c:pt idx="6221">
                  <c:v>6.406407356262207</c:v>
                </c:pt>
                <c:pt idx="6222">
                  <c:v>6.385045051574707</c:v>
                </c:pt>
                <c:pt idx="6223">
                  <c:v>6.359868049621582</c:v>
                </c:pt>
                <c:pt idx="6224">
                  <c:v>6.371312141418457</c:v>
                </c:pt>
                <c:pt idx="6225">
                  <c:v>6.367497444152832</c:v>
                </c:pt>
                <c:pt idx="6226">
                  <c:v>6.4041185379028303</c:v>
                </c:pt>
                <c:pt idx="6227">
                  <c:v>6.3758897781372053</c:v>
                </c:pt>
                <c:pt idx="6228">
                  <c:v>6.4025926589965803</c:v>
                </c:pt>
                <c:pt idx="6229">
                  <c:v>6.416325569152832</c:v>
                </c:pt>
                <c:pt idx="6230">
                  <c:v>6.414799690246582</c:v>
                </c:pt>
                <c:pt idx="6231">
                  <c:v>6.3919115066528303</c:v>
                </c:pt>
                <c:pt idx="6232">
                  <c:v>6.3911485671997053</c:v>
                </c:pt>
                <c:pt idx="6233">
                  <c:v>6.4216661453247106</c:v>
                </c:pt>
                <c:pt idx="6234">
                  <c:v>6.374363899230957</c:v>
                </c:pt>
                <c:pt idx="6235">
                  <c:v>6.372075080871582</c:v>
                </c:pt>
                <c:pt idx="6236">
                  <c:v>6.4102220535278338</c:v>
                </c:pt>
                <c:pt idx="6237">
                  <c:v>6.423192024230957</c:v>
                </c:pt>
                <c:pt idx="6238">
                  <c:v>6.4468431472778338</c:v>
                </c:pt>
                <c:pt idx="6239">
                  <c:v>6.405644416809082</c:v>
                </c:pt>
                <c:pt idx="6240">
                  <c:v>6.4117479324340838</c:v>
                </c:pt>
                <c:pt idx="6241">
                  <c:v>6.4262437820434606</c:v>
                </c:pt>
                <c:pt idx="6242">
                  <c:v>6.4102220535278338</c:v>
                </c:pt>
                <c:pt idx="6243">
                  <c:v>6.4628648757934553</c:v>
                </c:pt>
                <c:pt idx="6244">
                  <c:v>6.4361619949340856</c:v>
                </c:pt>
                <c:pt idx="6245">
                  <c:v>6.452946662902832</c:v>
                </c:pt>
                <c:pt idx="6246">
                  <c:v>6.3926744461059535</c:v>
                </c:pt>
                <c:pt idx="6247">
                  <c:v>6.416325569152832</c:v>
                </c:pt>
                <c:pt idx="6248">
                  <c:v>6.458287239074707</c:v>
                </c:pt>
                <c:pt idx="6249">
                  <c:v>6.3949632644653303</c:v>
                </c:pt>
                <c:pt idx="6250">
                  <c:v>6.3972520828247088</c:v>
                </c:pt>
                <c:pt idx="6251">
                  <c:v>6.3972520828247088</c:v>
                </c:pt>
                <c:pt idx="6252">
                  <c:v>6.4331102371215803</c:v>
                </c:pt>
                <c:pt idx="6253">
                  <c:v>6.4025926589965803</c:v>
                </c:pt>
                <c:pt idx="6254">
                  <c:v>6.4048814773559535</c:v>
                </c:pt>
                <c:pt idx="6255">
                  <c:v>6.400303840637207</c:v>
                </c:pt>
                <c:pt idx="6256">
                  <c:v>6.4132738113403338</c:v>
                </c:pt>
                <c:pt idx="6257">
                  <c:v>6.4254808425903303</c:v>
                </c:pt>
                <c:pt idx="6258">
                  <c:v>6.400303840637207</c:v>
                </c:pt>
                <c:pt idx="6259">
                  <c:v>6.405644416809082</c:v>
                </c:pt>
                <c:pt idx="6260">
                  <c:v>6.4025926589965803</c:v>
                </c:pt>
                <c:pt idx="6261">
                  <c:v>6.432347297668457</c:v>
                </c:pt>
                <c:pt idx="6262">
                  <c:v>6.4048814773559535</c:v>
                </c:pt>
                <c:pt idx="6263">
                  <c:v>6.4086961746215838</c:v>
                </c:pt>
                <c:pt idx="6264">
                  <c:v>6.406407356262207</c:v>
                </c:pt>
                <c:pt idx="6265">
                  <c:v>6.4170885086059535</c:v>
                </c:pt>
                <c:pt idx="6266">
                  <c:v>6.4140367507934553</c:v>
                </c:pt>
                <c:pt idx="6267">
                  <c:v>6.3987779617309553</c:v>
                </c:pt>
                <c:pt idx="6268">
                  <c:v>6.4270067214965803</c:v>
                </c:pt>
                <c:pt idx="6269">
                  <c:v>6.4079332351684553</c:v>
                </c:pt>
                <c:pt idx="6270">
                  <c:v>6.3919115066528303</c:v>
                </c:pt>
                <c:pt idx="6271">
                  <c:v>6.4178514480590803</c:v>
                </c:pt>
                <c:pt idx="6272">
                  <c:v>6.456761360168457</c:v>
                </c:pt>
                <c:pt idx="6273">
                  <c:v>6.4048814773559535</c:v>
                </c:pt>
                <c:pt idx="6274">
                  <c:v>6.4353990554809588</c:v>
                </c:pt>
                <c:pt idx="6275">
                  <c:v>6.4201402664184535</c:v>
                </c:pt>
                <c:pt idx="6276">
                  <c:v>6.3911485671997053</c:v>
                </c:pt>
                <c:pt idx="6277">
                  <c:v>6.4331102371215803</c:v>
                </c:pt>
                <c:pt idx="6278">
                  <c:v>6.4140367507934553</c:v>
                </c:pt>
                <c:pt idx="6279">
                  <c:v>6.4552354812622088</c:v>
                </c:pt>
                <c:pt idx="6280">
                  <c:v>6.432347297668457</c:v>
                </c:pt>
                <c:pt idx="6281">
                  <c:v>6.4132738113403338</c:v>
                </c:pt>
                <c:pt idx="6282">
                  <c:v>6.436924934387207</c:v>
                </c:pt>
                <c:pt idx="6283">
                  <c:v>6.450657844543457</c:v>
                </c:pt>
                <c:pt idx="6284">
                  <c:v>6.4270067214965803</c:v>
                </c:pt>
                <c:pt idx="6285">
                  <c:v>6.4498949050903338</c:v>
                </c:pt>
                <c:pt idx="6286">
                  <c:v>6.4247179031372053</c:v>
                </c:pt>
                <c:pt idx="6287">
                  <c:v>6.418614387512207</c:v>
                </c:pt>
                <c:pt idx="6288">
                  <c:v>6.438450813293457</c:v>
                </c:pt>
                <c:pt idx="6289">
                  <c:v>6.4010667800903356</c:v>
                </c:pt>
                <c:pt idx="6290">
                  <c:v>6.432347297668457</c:v>
                </c:pt>
                <c:pt idx="6291">
                  <c:v>6.4254808425903303</c:v>
                </c:pt>
                <c:pt idx="6292">
                  <c:v>6.419377326965332</c:v>
                </c:pt>
                <c:pt idx="6293">
                  <c:v>6.452183723449707</c:v>
                </c:pt>
                <c:pt idx="6294">
                  <c:v>6.4010667800903356</c:v>
                </c:pt>
                <c:pt idx="6295">
                  <c:v>6.385045051574707</c:v>
                </c:pt>
                <c:pt idx="6296">
                  <c:v>6.4140367507934553</c:v>
                </c:pt>
                <c:pt idx="6297">
                  <c:v>6.4498949050903338</c:v>
                </c:pt>
                <c:pt idx="6298">
                  <c:v>6.452183723449707</c:v>
                </c:pt>
                <c:pt idx="6299">
                  <c:v>6.406407356262207</c:v>
                </c:pt>
                <c:pt idx="6300">
                  <c:v>6.4415025711059553</c:v>
                </c:pt>
                <c:pt idx="6301">
                  <c:v>6.432347297668457</c:v>
                </c:pt>
                <c:pt idx="6302">
                  <c:v>6.4201402664184535</c:v>
                </c:pt>
                <c:pt idx="6303">
                  <c:v>6.3980150222778303</c:v>
                </c:pt>
                <c:pt idx="6304">
                  <c:v>6.3957262039184553</c:v>
                </c:pt>
                <c:pt idx="6305">
                  <c:v>6.427769660949707</c:v>
                </c:pt>
                <c:pt idx="6306">
                  <c:v>6.4621019363403303</c:v>
                </c:pt>
                <c:pt idx="6307">
                  <c:v>6.427769660949707</c:v>
                </c:pt>
                <c:pt idx="6308">
                  <c:v>6.415562629699707</c:v>
                </c:pt>
                <c:pt idx="6309">
                  <c:v>6.3697862625122053</c:v>
                </c:pt>
                <c:pt idx="6310">
                  <c:v>6.4048814773559535</c:v>
                </c:pt>
                <c:pt idx="6311">
                  <c:v>6.456761360168457</c:v>
                </c:pt>
                <c:pt idx="6312">
                  <c:v>6.452183723449707</c:v>
                </c:pt>
                <c:pt idx="6313">
                  <c:v>6.3659715652465785</c:v>
                </c:pt>
                <c:pt idx="6314">
                  <c:v>6.4048814773559535</c:v>
                </c:pt>
                <c:pt idx="6315">
                  <c:v>6.415562629699707</c:v>
                </c:pt>
                <c:pt idx="6316">
                  <c:v>6.4270067214965803</c:v>
                </c:pt>
                <c:pt idx="6317">
                  <c:v>6.4308214187622088</c:v>
                </c:pt>
                <c:pt idx="6318">
                  <c:v>6.4430284500122088</c:v>
                </c:pt>
                <c:pt idx="6319">
                  <c:v>6.437687873840332</c:v>
                </c:pt>
                <c:pt idx="6320">
                  <c:v>6.4483690261840838</c:v>
                </c:pt>
                <c:pt idx="6321">
                  <c:v>6.4224290847778338</c:v>
                </c:pt>
                <c:pt idx="6322">
                  <c:v>6.4224290847778338</c:v>
                </c:pt>
                <c:pt idx="6323">
                  <c:v>6.4353990554809588</c:v>
                </c:pt>
                <c:pt idx="6324">
                  <c:v>6.418614387512207</c:v>
                </c:pt>
                <c:pt idx="6325">
                  <c:v>6.459050178527832</c:v>
                </c:pt>
                <c:pt idx="6326">
                  <c:v>6.4453172683715803</c:v>
                </c:pt>
                <c:pt idx="6327">
                  <c:v>6.4468431472778338</c:v>
                </c:pt>
                <c:pt idx="6328">
                  <c:v>6.4247179031372053</c:v>
                </c:pt>
                <c:pt idx="6329">
                  <c:v>6.4178514480590803</c:v>
                </c:pt>
                <c:pt idx="6330">
                  <c:v>6.4605760574340803</c:v>
                </c:pt>
                <c:pt idx="6331">
                  <c:v>6.4621019363403303</c:v>
                </c:pt>
                <c:pt idx="6332">
                  <c:v>6.4239549636840803</c:v>
                </c:pt>
                <c:pt idx="6333">
                  <c:v>6.4514207839965838</c:v>
                </c:pt>
                <c:pt idx="6334">
                  <c:v>6.4331102371215803</c:v>
                </c:pt>
                <c:pt idx="6335">
                  <c:v>6.396489143371582</c:v>
                </c:pt>
                <c:pt idx="6336">
                  <c:v>6.4239549636840803</c:v>
                </c:pt>
                <c:pt idx="6337">
                  <c:v>6.450657844543457</c:v>
                </c:pt>
                <c:pt idx="6338">
                  <c:v>6.4659166336059535</c:v>
                </c:pt>
                <c:pt idx="6339">
                  <c:v>6.4338731765747088</c:v>
                </c:pt>
                <c:pt idx="6340">
                  <c:v>6.4331102371215803</c:v>
                </c:pt>
                <c:pt idx="6341">
                  <c:v>6.428532600402832</c:v>
                </c:pt>
                <c:pt idx="6342">
                  <c:v>6.461338996887207</c:v>
                </c:pt>
                <c:pt idx="6343">
                  <c:v>6.4445543289184535</c:v>
                </c:pt>
                <c:pt idx="6344">
                  <c:v>6.4628648757934553</c:v>
                </c:pt>
                <c:pt idx="6345">
                  <c:v>6.4659166336059535</c:v>
                </c:pt>
                <c:pt idx="6346">
                  <c:v>6.4262437820434606</c:v>
                </c:pt>
                <c:pt idx="6347">
                  <c:v>6.438450813293457</c:v>
                </c:pt>
                <c:pt idx="6348">
                  <c:v>6.4621019363403303</c:v>
                </c:pt>
                <c:pt idx="6349">
                  <c:v>6.4628648757934553</c:v>
                </c:pt>
                <c:pt idx="6350">
                  <c:v>6.438450813293457</c:v>
                </c:pt>
                <c:pt idx="6351">
                  <c:v>6.414799690246582</c:v>
                </c:pt>
                <c:pt idx="6352">
                  <c:v>6.430058479309082</c:v>
                </c:pt>
                <c:pt idx="6353">
                  <c:v>6.4201402664184535</c:v>
                </c:pt>
                <c:pt idx="6354">
                  <c:v>6.4170885086059535</c:v>
                </c:pt>
                <c:pt idx="6355">
                  <c:v>6.3949632644653303</c:v>
                </c:pt>
                <c:pt idx="6356">
                  <c:v>6.452183723449707</c:v>
                </c:pt>
                <c:pt idx="6357">
                  <c:v>6.419377326965332</c:v>
                </c:pt>
                <c:pt idx="6358">
                  <c:v>6.4079332351684553</c:v>
                </c:pt>
                <c:pt idx="6359">
                  <c:v>6.438450813293457</c:v>
                </c:pt>
                <c:pt idx="6360">
                  <c:v>6.452183723449707</c:v>
                </c:pt>
                <c:pt idx="6361">
                  <c:v>6.463627815246582</c:v>
                </c:pt>
                <c:pt idx="6362">
                  <c:v>6.452946662902832</c:v>
                </c:pt>
                <c:pt idx="6363">
                  <c:v>6.4445543289184535</c:v>
                </c:pt>
                <c:pt idx="6364">
                  <c:v>6.447606086730957</c:v>
                </c:pt>
                <c:pt idx="6365">
                  <c:v>6.4430284500122088</c:v>
                </c:pt>
                <c:pt idx="6366">
                  <c:v>6.4315843582153303</c:v>
                </c:pt>
                <c:pt idx="6367">
                  <c:v>6.452946662902832</c:v>
                </c:pt>
                <c:pt idx="6368">
                  <c:v>6.4773607254028356</c:v>
                </c:pt>
                <c:pt idx="6369">
                  <c:v>6.436924934387207</c:v>
                </c:pt>
                <c:pt idx="6370">
                  <c:v>6.453709602355957</c:v>
                </c:pt>
                <c:pt idx="6371">
                  <c:v>6.4605760574340803</c:v>
                </c:pt>
                <c:pt idx="6372">
                  <c:v>6.4758348464965785</c:v>
                </c:pt>
                <c:pt idx="6373">
                  <c:v>6.4628648757934553</c:v>
                </c:pt>
                <c:pt idx="6374">
                  <c:v>6.467442512512207</c:v>
                </c:pt>
                <c:pt idx="6375">
                  <c:v>6.481175422668457</c:v>
                </c:pt>
                <c:pt idx="6376">
                  <c:v>6.450657844543457</c:v>
                </c:pt>
                <c:pt idx="6377">
                  <c:v>6.4361619949340856</c:v>
                </c:pt>
                <c:pt idx="6378">
                  <c:v>6.4964342117309553</c:v>
                </c:pt>
                <c:pt idx="6379">
                  <c:v>6.4910936355590838</c:v>
                </c:pt>
                <c:pt idx="6380">
                  <c:v>6.484990119934082</c:v>
                </c:pt>
                <c:pt idx="6381">
                  <c:v>6.456761360168457</c:v>
                </c:pt>
                <c:pt idx="6382">
                  <c:v>6.4880418777465803</c:v>
                </c:pt>
                <c:pt idx="6383">
                  <c:v>6.5277147293090785</c:v>
                </c:pt>
                <c:pt idx="6384">
                  <c:v>6.437687873840332</c:v>
                </c:pt>
                <c:pt idx="6385">
                  <c:v>6.4880418777465803</c:v>
                </c:pt>
                <c:pt idx="6386">
                  <c:v>6.475071907043457</c:v>
                </c:pt>
                <c:pt idx="6387">
                  <c:v>6.473546028137207</c:v>
                </c:pt>
                <c:pt idx="6388">
                  <c:v>6.478123664855957</c:v>
                </c:pt>
                <c:pt idx="6389">
                  <c:v>6.4987230300903338</c:v>
                </c:pt>
                <c:pt idx="6390">
                  <c:v>6.4895677566528338</c:v>
                </c:pt>
                <c:pt idx="6391">
                  <c:v>6.4628648757934553</c:v>
                </c:pt>
                <c:pt idx="6392">
                  <c:v>6.4888048171997053</c:v>
                </c:pt>
                <c:pt idx="6393">
                  <c:v>6.463627815246582</c:v>
                </c:pt>
                <c:pt idx="6394">
                  <c:v>6.459050178527832</c:v>
                </c:pt>
                <c:pt idx="6395">
                  <c:v>6.4605760574340803</c:v>
                </c:pt>
                <c:pt idx="6396">
                  <c:v>6.4727830886840838</c:v>
                </c:pt>
                <c:pt idx="6397">
                  <c:v>6.483464241027832</c:v>
                </c:pt>
                <c:pt idx="6398">
                  <c:v>6.5010118484497053</c:v>
                </c:pt>
                <c:pt idx="6399">
                  <c:v>6.475071907043457</c:v>
                </c:pt>
                <c:pt idx="6400">
                  <c:v>6.481175422668457</c:v>
                </c:pt>
                <c:pt idx="6401">
                  <c:v>6.484990119934082</c:v>
                </c:pt>
                <c:pt idx="6402">
                  <c:v>6.5170335769653285</c:v>
                </c:pt>
                <c:pt idx="6403">
                  <c:v>6.4964342117309553</c:v>
                </c:pt>
                <c:pt idx="6404">
                  <c:v>6.485753059387207</c:v>
                </c:pt>
                <c:pt idx="6405">
                  <c:v>6.516270637512207</c:v>
                </c:pt>
                <c:pt idx="6406">
                  <c:v>6.508641242980957</c:v>
                </c:pt>
                <c:pt idx="6407">
                  <c:v>6.5200853347778303</c:v>
                </c:pt>
                <c:pt idx="6408">
                  <c:v>6.505589485168457</c:v>
                </c:pt>
                <c:pt idx="6409">
                  <c:v>6.481938362121582</c:v>
                </c:pt>
                <c:pt idx="6410">
                  <c:v>6.4827013015747088</c:v>
                </c:pt>
                <c:pt idx="6411">
                  <c:v>6.5033006668090803</c:v>
                </c:pt>
                <c:pt idx="6412">
                  <c:v>6.453709602355957</c:v>
                </c:pt>
                <c:pt idx="6413">
                  <c:v>6.464390754699707</c:v>
                </c:pt>
                <c:pt idx="6414">
                  <c:v>6.4605760574340803</c:v>
                </c:pt>
                <c:pt idx="6415">
                  <c:v>6.4605760574340803</c:v>
                </c:pt>
                <c:pt idx="6416">
                  <c:v>6.507878303527832</c:v>
                </c:pt>
                <c:pt idx="6417">
                  <c:v>6.493382453918457</c:v>
                </c:pt>
                <c:pt idx="6418">
                  <c:v>6.466679573059082</c:v>
                </c:pt>
                <c:pt idx="6419">
                  <c:v>6.533818244934082</c:v>
                </c:pt>
                <c:pt idx="6420">
                  <c:v>6.4796495437622106</c:v>
                </c:pt>
                <c:pt idx="6421">
                  <c:v>6.5109300613403303</c:v>
                </c:pt>
                <c:pt idx="6422">
                  <c:v>6.500248908996582</c:v>
                </c:pt>
                <c:pt idx="6423">
                  <c:v>6.4483690261840838</c:v>
                </c:pt>
                <c:pt idx="6424">
                  <c:v>6.486515998840332</c:v>
                </c:pt>
                <c:pt idx="6425">
                  <c:v>6.4605760574340803</c:v>
                </c:pt>
                <c:pt idx="6426">
                  <c:v>6.492619514465332</c:v>
                </c:pt>
                <c:pt idx="6427">
                  <c:v>6.508641242980957</c:v>
                </c:pt>
                <c:pt idx="6428">
                  <c:v>6.4880418777465803</c:v>
                </c:pt>
                <c:pt idx="6429">
                  <c:v>6.464390754699707</c:v>
                </c:pt>
                <c:pt idx="6430">
                  <c:v>6.463627815246582</c:v>
                </c:pt>
                <c:pt idx="6431">
                  <c:v>6.5071153640747053</c:v>
                </c:pt>
                <c:pt idx="6432">
                  <c:v>6.492619514465332</c:v>
                </c:pt>
                <c:pt idx="6433">
                  <c:v>6.494145393371582</c:v>
                </c:pt>
                <c:pt idx="6434">
                  <c:v>6.5010118484497053</c:v>
                </c:pt>
                <c:pt idx="6435">
                  <c:v>6.468205451965332</c:v>
                </c:pt>
                <c:pt idx="6436">
                  <c:v>6.5071153640747053</c:v>
                </c:pt>
                <c:pt idx="6437">
                  <c:v>6.475071907043457</c:v>
                </c:pt>
                <c:pt idx="6438">
                  <c:v>6.521611213684082</c:v>
                </c:pt>
                <c:pt idx="6439">
                  <c:v>6.494908332824707</c:v>
                </c:pt>
                <c:pt idx="6440">
                  <c:v>6.4773607254028356</c:v>
                </c:pt>
                <c:pt idx="6441">
                  <c:v>6.5139818191528303</c:v>
                </c:pt>
                <c:pt idx="6442">
                  <c:v>6.494908332824707</c:v>
                </c:pt>
                <c:pt idx="6443">
                  <c:v>6.5239000320434553</c:v>
                </c:pt>
                <c:pt idx="6444">
                  <c:v>6.487278938293457</c:v>
                </c:pt>
                <c:pt idx="6445">
                  <c:v>6.474308967590332</c:v>
                </c:pt>
                <c:pt idx="6446">
                  <c:v>6.478123664855957</c:v>
                </c:pt>
                <c:pt idx="6447">
                  <c:v>6.485753059387207</c:v>
                </c:pt>
                <c:pt idx="6448">
                  <c:v>6.508641242980957</c:v>
                </c:pt>
                <c:pt idx="6449">
                  <c:v>6.483464241027832</c:v>
                </c:pt>
                <c:pt idx="6450">
                  <c:v>6.4888048171997053</c:v>
                </c:pt>
                <c:pt idx="6451">
                  <c:v>6.4964342117309553</c:v>
                </c:pt>
                <c:pt idx="6452">
                  <c:v>6.5109300613403303</c:v>
                </c:pt>
                <c:pt idx="6453">
                  <c:v>6.5147447586059535</c:v>
                </c:pt>
                <c:pt idx="6454">
                  <c:v>6.494145393371582</c:v>
                </c:pt>
                <c:pt idx="6455">
                  <c:v>6.5063524246215838</c:v>
                </c:pt>
                <c:pt idx="6456">
                  <c:v>6.5239000320434553</c:v>
                </c:pt>
                <c:pt idx="6457">
                  <c:v>6.5124559402465785</c:v>
                </c:pt>
                <c:pt idx="6458">
                  <c:v>6.483464241027832</c:v>
                </c:pt>
                <c:pt idx="6459">
                  <c:v>6.529240608215332</c:v>
                </c:pt>
                <c:pt idx="6460">
                  <c:v>6.505589485168457</c:v>
                </c:pt>
                <c:pt idx="6461">
                  <c:v>6.5033006668090803</c:v>
                </c:pt>
                <c:pt idx="6462">
                  <c:v>6.493382453918457</c:v>
                </c:pt>
                <c:pt idx="6463">
                  <c:v>6.5300035476684553</c:v>
                </c:pt>
                <c:pt idx="6464">
                  <c:v>6.5109300613403303</c:v>
                </c:pt>
                <c:pt idx="6465">
                  <c:v>6.537632942199707</c:v>
                </c:pt>
                <c:pt idx="6466">
                  <c:v>6.468968391418457</c:v>
                </c:pt>
                <c:pt idx="6467">
                  <c:v>6.5261888504028303</c:v>
                </c:pt>
                <c:pt idx="6468">
                  <c:v>6.4903306961059553</c:v>
                </c:pt>
                <c:pt idx="6469">
                  <c:v>6.4773607254028356</c:v>
                </c:pt>
                <c:pt idx="6470">
                  <c:v>6.504063606262207</c:v>
                </c:pt>
                <c:pt idx="6471">
                  <c:v>6.518559455871582</c:v>
                </c:pt>
                <c:pt idx="6472">
                  <c:v>6.487278938293457</c:v>
                </c:pt>
                <c:pt idx="6473">
                  <c:v>6.4888048171997053</c:v>
                </c:pt>
                <c:pt idx="6474">
                  <c:v>6.491856575012207</c:v>
                </c:pt>
                <c:pt idx="6475">
                  <c:v>6.5132188796997053</c:v>
                </c:pt>
                <c:pt idx="6476">
                  <c:v>6.4964342117309553</c:v>
                </c:pt>
                <c:pt idx="6477">
                  <c:v>6.5094041824340838</c:v>
                </c:pt>
                <c:pt idx="6478">
                  <c:v>6.497197151184082</c:v>
                </c:pt>
                <c:pt idx="6479">
                  <c:v>6.5200853347778303</c:v>
                </c:pt>
                <c:pt idx="6480">
                  <c:v>6.5147447586059535</c:v>
                </c:pt>
                <c:pt idx="6481">
                  <c:v>6.4773607254028356</c:v>
                </c:pt>
                <c:pt idx="6482">
                  <c:v>6.452183723449707</c:v>
                </c:pt>
                <c:pt idx="6483">
                  <c:v>6.4964342117309553</c:v>
                </c:pt>
                <c:pt idx="6484">
                  <c:v>6.4773607254028356</c:v>
                </c:pt>
                <c:pt idx="6485">
                  <c:v>6.4880418777465803</c:v>
                </c:pt>
                <c:pt idx="6486">
                  <c:v>6.5193223953247106</c:v>
                </c:pt>
                <c:pt idx="6487">
                  <c:v>6.4544725418090803</c:v>
                </c:pt>
                <c:pt idx="6488">
                  <c:v>6.4910936355590838</c:v>
                </c:pt>
                <c:pt idx="6489">
                  <c:v>6.518559455871582</c:v>
                </c:pt>
                <c:pt idx="6490">
                  <c:v>6.4888048171997053</c:v>
                </c:pt>
                <c:pt idx="6491">
                  <c:v>6.5246629714965803</c:v>
                </c:pt>
                <c:pt idx="6492">
                  <c:v>6.495671272277832</c:v>
                </c:pt>
                <c:pt idx="6493">
                  <c:v>6.497960090637207</c:v>
                </c:pt>
                <c:pt idx="6494">
                  <c:v>6.4758348464965785</c:v>
                </c:pt>
                <c:pt idx="6495">
                  <c:v>6.494145393371582</c:v>
                </c:pt>
                <c:pt idx="6496">
                  <c:v>6.492619514465332</c:v>
                </c:pt>
                <c:pt idx="6497">
                  <c:v>6.5109300613403303</c:v>
                </c:pt>
                <c:pt idx="6498">
                  <c:v>6.4903306961059553</c:v>
                </c:pt>
                <c:pt idx="6499">
                  <c:v>6.5017747879028338</c:v>
                </c:pt>
                <c:pt idx="6500">
                  <c:v>6.5223741531372053</c:v>
                </c:pt>
                <c:pt idx="6501">
                  <c:v>6.507878303527832</c:v>
                </c:pt>
                <c:pt idx="6502">
                  <c:v>6.5170335769653285</c:v>
                </c:pt>
                <c:pt idx="6503">
                  <c:v>6.548314094543457</c:v>
                </c:pt>
                <c:pt idx="6504">
                  <c:v>6.5223741531372053</c:v>
                </c:pt>
                <c:pt idx="6505">
                  <c:v>6.5170335769653285</c:v>
                </c:pt>
                <c:pt idx="6506">
                  <c:v>6.5277147293090785</c:v>
                </c:pt>
                <c:pt idx="6507">
                  <c:v>6.540684700012207</c:v>
                </c:pt>
                <c:pt idx="6508">
                  <c:v>6.518559455871582</c:v>
                </c:pt>
                <c:pt idx="6509">
                  <c:v>6.5223741531372053</c:v>
                </c:pt>
                <c:pt idx="6510">
                  <c:v>6.4910936355590838</c:v>
                </c:pt>
                <c:pt idx="6511">
                  <c:v>6.494908332824707</c:v>
                </c:pt>
                <c:pt idx="6512">
                  <c:v>6.540684700012207</c:v>
                </c:pt>
                <c:pt idx="6513">
                  <c:v>6.549077033996582</c:v>
                </c:pt>
                <c:pt idx="6514">
                  <c:v>6.534581184387207</c:v>
                </c:pt>
                <c:pt idx="6515">
                  <c:v>6.5200853347778303</c:v>
                </c:pt>
                <c:pt idx="6516">
                  <c:v>6.5261888504028303</c:v>
                </c:pt>
                <c:pt idx="6517">
                  <c:v>6.4987230300903338</c:v>
                </c:pt>
                <c:pt idx="6518">
                  <c:v>6.507878303527832</c:v>
                </c:pt>
                <c:pt idx="6519">
                  <c:v>6.5239000320434553</c:v>
                </c:pt>
                <c:pt idx="6520">
                  <c:v>6.533055305480957</c:v>
                </c:pt>
                <c:pt idx="6521">
                  <c:v>6.5010118484497053</c:v>
                </c:pt>
                <c:pt idx="6522">
                  <c:v>6.5612840652465803</c:v>
                </c:pt>
                <c:pt idx="6523">
                  <c:v>6.5147447586059535</c:v>
                </c:pt>
                <c:pt idx="6524">
                  <c:v>6.5300035476684553</c:v>
                </c:pt>
                <c:pt idx="6525">
                  <c:v>6.5300035476684553</c:v>
                </c:pt>
                <c:pt idx="6526">
                  <c:v>6.5429735183715803</c:v>
                </c:pt>
                <c:pt idx="6527">
                  <c:v>6.508641242980957</c:v>
                </c:pt>
                <c:pt idx="6528">
                  <c:v>6.534581184387207</c:v>
                </c:pt>
                <c:pt idx="6529">
                  <c:v>6.533818244934082</c:v>
                </c:pt>
                <c:pt idx="6530">
                  <c:v>6.5635728836059553</c:v>
                </c:pt>
                <c:pt idx="6531">
                  <c:v>6.5422105789184535</c:v>
                </c:pt>
                <c:pt idx="6532">
                  <c:v>6.523137092590332</c:v>
                </c:pt>
                <c:pt idx="6533">
                  <c:v>6.5208482742309553</c:v>
                </c:pt>
                <c:pt idx="6534">
                  <c:v>6.5139818191528303</c:v>
                </c:pt>
                <c:pt idx="6535">
                  <c:v>6.543736457824707</c:v>
                </c:pt>
                <c:pt idx="6536">
                  <c:v>6.5284776687622053</c:v>
                </c:pt>
                <c:pt idx="6537">
                  <c:v>6.5239000320434553</c:v>
                </c:pt>
                <c:pt idx="6538">
                  <c:v>6.5612840652465803</c:v>
                </c:pt>
                <c:pt idx="6539">
                  <c:v>6.5536546707153303</c:v>
                </c:pt>
                <c:pt idx="6540">
                  <c:v>6.549839973449707</c:v>
                </c:pt>
                <c:pt idx="6541">
                  <c:v>6.5681505203247053</c:v>
                </c:pt>
                <c:pt idx="6542">
                  <c:v>6.5391588211059553</c:v>
                </c:pt>
                <c:pt idx="6543">
                  <c:v>6.5269517898559553</c:v>
                </c:pt>
                <c:pt idx="6544">
                  <c:v>6.560521125793457</c:v>
                </c:pt>
                <c:pt idx="6545">
                  <c:v>6.560521125793457</c:v>
                </c:pt>
                <c:pt idx="6546">
                  <c:v>6.5269517898559553</c:v>
                </c:pt>
                <c:pt idx="6547">
                  <c:v>6.5506029129028338</c:v>
                </c:pt>
                <c:pt idx="6548">
                  <c:v>6.5460252761840803</c:v>
                </c:pt>
                <c:pt idx="6549">
                  <c:v>6.5246629714965803</c:v>
                </c:pt>
                <c:pt idx="6550">
                  <c:v>6.546788215637207</c:v>
                </c:pt>
                <c:pt idx="6551">
                  <c:v>6.5612840652465803</c:v>
                </c:pt>
                <c:pt idx="6552">
                  <c:v>6.536107063293457</c:v>
                </c:pt>
                <c:pt idx="6553">
                  <c:v>6.549077033996582</c:v>
                </c:pt>
                <c:pt idx="6554">
                  <c:v>6.5506029129028338</c:v>
                </c:pt>
                <c:pt idx="6555">
                  <c:v>6.570439338684082</c:v>
                </c:pt>
                <c:pt idx="6556">
                  <c:v>6.572728157043457</c:v>
                </c:pt>
                <c:pt idx="6557">
                  <c:v>6.570439338684082</c:v>
                </c:pt>
                <c:pt idx="6558">
                  <c:v>6.518559455871582</c:v>
                </c:pt>
                <c:pt idx="6559">
                  <c:v>6.516270637512207</c:v>
                </c:pt>
                <c:pt idx="6560">
                  <c:v>6.580357551574707</c:v>
                </c:pt>
                <c:pt idx="6561">
                  <c:v>6.5383958816528338</c:v>
                </c:pt>
                <c:pt idx="6562">
                  <c:v>6.571965217590332</c:v>
                </c:pt>
                <c:pt idx="6563">
                  <c:v>6.5124559402465785</c:v>
                </c:pt>
                <c:pt idx="6564">
                  <c:v>6.5223741531372053</c:v>
                </c:pt>
                <c:pt idx="6565">
                  <c:v>6.536107063293457</c:v>
                </c:pt>
                <c:pt idx="6566">
                  <c:v>6.510167121887207</c:v>
                </c:pt>
                <c:pt idx="6567">
                  <c:v>6.5597581863403338</c:v>
                </c:pt>
                <c:pt idx="6568">
                  <c:v>6.549839973449707</c:v>
                </c:pt>
                <c:pt idx="6569">
                  <c:v>6.575016975402832</c:v>
                </c:pt>
                <c:pt idx="6570">
                  <c:v>6.5429735183715803</c:v>
                </c:pt>
                <c:pt idx="6571">
                  <c:v>6.544499397277832</c:v>
                </c:pt>
                <c:pt idx="6572">
                  <c:v>6.5353441238403338</c:v>
                </c:pt>
                <c:pt idx="6573">
                  <c:v>6.5643358230590785</c:v>
                </c:pt>
                <c:pt idx="6574">
                  <c:v>6.579594612121582</c:v>
                </c:pt>
                <c:pt idx="6575">
                  <c:v>6.575779914855957</c:v>
                </c:pt>
                <c:pt idx="6576">
                  <c:v>6.5963792800903338</c:v>
                </c:pt>
                <c:pt idx="6577">
                  <c:v>6.549077033996582</c:v>
                </c:pt>
                <c:pt idx="6578">
                  <c:v>6.569676399230957</c:v>
                </c:pt>
                <c:pt idx="6579">
                  <c:v>6.5811204910278338</c:v>
                </c:pt>
                <c:pt idx="6580">
                  <c:v>6.5200853347778303</c:v>
                </c:pt>
                <c:pt idx="6581">
                  <c:v>6.543736457824707</c:v>
                </c:pt>
                <c:pt idx="6582">
                  <c:v>6.545262336730957</c:v>
                </c:pt>
                <c:pt idx="6583">
                  <c:v>6.574254035949707</c:v>
                </c:pt>
                <c:pt idx="6584">
                  <c:v>6.580357551574707</c:v>
                </c:pt>
                <c:pt idx="6585">
                  <c:v>6.571965217590332</c:v>
                </c:pt>
                <c:pt idx="6586">
                  <c:v>6.5429735183715803</c:v>
                </c:pt>
                <c:pt idx="6587">
                  <c:v>6.5887498855590838</c:v>
                </c:pt>
                <c:pt idx="6588">
                  <c:v>6.5544176101684535</c:v>
                </c:pt>
                <c:pt idx="6589">
                  <c:v>6.5589952468872035</c:v>
                </c:pt>
                <c:pt idx="6590">
                  <c:v>6.5849351882934553</c:v>
                </c:pt>
                <c:pt idx="6591">
                  <c:v>6.575779914855957</c:v>
                </c:pt>
                <c:pt idx="6592">
                  <c:v>6.562047004699707</c:v>
                </c:pt>
                <c:pt idx="6593">
                  <c:v>6.5643358230590785</c:v>
                </c:pt>
                <c:pt idx="6594">
                  <c:v>6.5979051589965785</c:v>
                </c:pt>
                <c:pt idx="6595">
                  <c:v>6.6017198562622053</c:v>
                </c:pt>
                <c:pt idx="6596">
                  <c:v>6.582646369934082</c:v>
                </c:pt>
                <c:pt idx="6597">
                  <c:v>6.5589952468872035</c:v>
                </c:pt>
                <c:pt idx="6598">
                  <c:v>6.571965217590332</c:v>
                </c:pt>
                <c:pt idx="6599">
                  <c:v>6.5460252761840803</c:v>
                </c:pt>
                <c:pt idx="6600">
                  <c:v>6.5681505203247053</c:v>
                </c:pt>
                <c:pt idx="6601">
                  <c:v>6.5788316726684553</c:v>
                </c:pt>
                <c:pt idx="6602">
                  <c:v>6.5559434890747088</c:v>
                </c:pt>
                <c:pt idx="6603">
                  <c:v>6.546788215637207</c:v>
                </c:pt>
                <c:pt idx="6604">
                  <c:v>6.5246629714965803</c:v>
                </c:pt>
                <c:pt idx="6605">
                  <c:v>6.575779914855957</c:v>
                </c:pt>
                <c:pt idx="6606">
                  <c:v>6.575779914855957</c:v>
                </c:pt>
                <c:pt idx="6607">
                  <c:v>6.565098762512207</c:v>
                </c:pt>
                <c:pt idx="6608">
                  <c:v>6.5574693679809553</c:v>
                </c:pt>
                <c:pt idx="6609">
                  <c:v>6.574254035949707</c:v>
                </c:pt>
                <c:pt idx="6610">
                  <c:v>6.5773057937622088</c:v>
                </c:pt>
                <c:pt idx="6611">
                  <c:v>6.5780687332153338</c:v>
                </c:pt>
                <c:pt idx="6612">
                  <c:v>6.5597581863403338</c:v>
                </c:pt>
                <c:pt idx="6613">
                  <c:v>6.573491096496582</c:v>
                </c:pt>
                <c:pt idx="6614">
                  <c:v>6.544499397277832</c:v>
                </c:pt>
                <c:pt idx="6615">
                  <c:v>6.5940904617309553</c:v>
                </c:pt>
                <c:pt idx="6616">
                  <c:v>6.5773057937622088</c:v>
                </c:pt>
                <c:pt idx="6617">
                  <c:v>6.556706428527832</c:v>
                </c:pt>
                <c:pt idx="6618">
                  <c:v>6.552891731262207</c:v>
                </c:pt>
                <c:pt idx="6619">
                  <c:v>6.546788215637207</c:v>
                </c:pt>
                <c:pt idx="6620">
                  <c:v>6.5849351882934553</c:v>
                </c:pt>
                <c:pt idx="6621">
                  <c:v>6.544499397277832</c:v>
                </c:pt>
                <c:pt idx="6622">
                  <c:v>6.556706428527832</c:v>
                </c:pt>
                <c:pt idx="6623">
                  <c:v>6.5666246414184553</c:v>
                </c:pt>
                <c:pt idx="6624">
                  <c:v>6.573491096496582</c:v>
                </c:pt>
                <c:pt idx="6625">
                  <c:v>6.5597581863403338</c:v>
                </c:pt>
                <c:pt idx="6626">
                  <c:v>6.5574693679809553</c:v>
                </c:pt>
                <c:pt idx="6627">
                  <c:v>6.5277147293090785</c:v>
                </c:pt>
                <c:pt idx="6628">
                  <c:v>6.574254035949707</c:v>
                </c:pt>
                <c:pt idx="6629">
                  <c:v>6.5643358230590785</c:v>
                </c:pt>
                <c:pt idx="6630">
                  <c:v>6.5574693679809553</c:v>
                </c:pt>
                <c:pt idx="6631">
                  <c:v>6.5689134597778303</c:v>
                </c:pt>
                <c:pt idx="6632">
                  <c:v>6.547551155090332</c:v>
                </c:pt>
                <c:pt idx="6633">
                  <c:v>6.5551805496215785</c:v>
                </c:pt>
                <c:pt idx="6634">
                  <c:v>6.589512825012207</c:v>
                </c:pt>
                <c:pt idx="6635">
                  <c:v>6.575016975402832</c:v>
                </c:pt>
                <c:pt idx="6636">
                  <c:v>6.570439338684082</c:v>
                </c:pt>
                <c:pt idx="6637">
                  <c:v>6.591038703918457</c:v>
                </c:pt>
                <c:pt idx="6638">
                  <c:v>6.539921760559082</c:v>
                </c:pt>
                <c:pt idx="6639">
                  <c:v>6.5460252761840803</c:v>
                </c:pt>
                <c:pt idx="6640">
                  <c:v>6.5666246414184553</c:v>
                </c:pt>
                <c:pt idx="6641">
                  <c:v>6.565098762512207</c:v>
                </c:pt>
                <c:pt idx="6642">
                  <c:v>6.5597581863403338</c:v>
                </c:pt>
                <c:pt idx="6643">
                  <c:v>6.5307664871215838</c:v>
                </c:pt>
                <c:pt idx="6644">
                  <c:v>6.546788215637207</c:v>
                </c:pt>
                <c:pt idx="6645">
                  <c:v>6.556706428527832</c:v>
                </c:pt>
                <c:pt idx="6646">
                  <c:v>6.586461067199707</c:v>
                </c:pt>
                <c:pt idx="6647">
                  <c:v>6.570439338684082</c:v>
                </c:pt>
                <c:pt idx="6648">
                  <c:v>6.5597581863403338</c:v>
                </c:pt>
                <c:pt idx="6649">
                  <c:v>6.603245735168457</c:v>
                </c:pt>
                <c:pt idx="6650">
                  <c:v>6.574254035949707</c:v>
                </c:pt>
                <c:pt idx="6651">
                  <c:v>6.5841722488403303</c:v>
                </c:pt>
                <c:pt idx="6652">
                  <c:v>6.586461067199707</c:v>
                </c:pt>
                <c:pt idx="6653">
                  <c:v>6.562809944152832</c:v>
                </c:pt>
                <c:pt idx="6654">
                  <c:v>6.5887498855590838</c:v>
                </c:pt>
                <c:pt idx="6655">
                  <c:v>6.6108751296997053</c:v>
                </c:pt>
                <c:pt idx="6656">
                  <c:v>6.575016975402832</c:v>
                </c:pt>
                <c:pt idx="6657">
                  <c:v>6.575779914855957</c:v>
                </c:pt>
                <c:pt idx="6658">
                  <c:v>6.581883430480957</c:v>
                </c:pt>
                <c:pt idx="6659">
                  <c:v>6.6284227371215803</c:v>
                </c:pt>
                <c:pt idx="6660">
                  <c:v>6.582646369934082</c:v>
                </c:pt>
                <c:pt idx="6661">
                  <c:v>6.587224006652832</c:v>
                </c:pt>
                <c:pt idx="6662">
                  <c:v>6.5666246414184553</c:v>
                </c:pt>
                <c:pt idx="6663">
                  <c:v>6.5956163406372053</c:v>
                </c:pt>
                <c:pt idx="6664">
                  <c:v>6.616215705871582</c:v>
                </c:pt>
                <c:pt idx="6665">
                  <c:v>6.565098762512207</c:v>
                </c:pt>
                <c:pt idx="6666">
                  <c:v>6.5635728836059553</c:v>
                </c:pt>
                <c:pt idx="6667">
                  <c:v>6.602482795715332</c:v>
                </c:pt>
                <c:pt idx="6668">
                  <c:v>6.5673875808715803</c:v>
                </c:pt>
                <c:pt idx="6669">
                  <c:v>6.6009569168090785</c:v>
                </c:pt>
                <c:pt idx="6670">
                  <c:v>6.5956163406372053</c:v>
                </c:pt>
                <c:pt idx="6671">
                  <c:v>6.6001939773559535</c:v>
                </c:pt>
                <c:pt idx="6672">
                  <c:v>6.6215562820434553</c:v>
                </c:pt>
                <c:pt idx="6673">
                  <c:v>6.589512825012207</c:v>
                </c:pt>
                <c:pt idx="6674">
                  <c:v>6.575016975402832</c:v>
                </c:pt>
                <c:pt idx="6675">
                  <c:v>6.5666246414184553</c:v>
                </c:pt>
                <c:pt idx="6676">
                  <c:v>6.572728157043457</c:v>
                </c:pt>
                <c:pt idx="6677">
                  <c:v>6.562047004699707</c:v>
                </c:pt>
                <c:pt idx="6678">
                  <c:v>6.6124010086059535</c:v>
                </c:pt>
                <c:pt idx="6679">
                  <c:v>6.594853401184082</c:v>
                </c:pt>
                <c:pt idx="6680">
                  <c:v>6.574254035949707</c:v>
                </c:pt>
                <c:pt idx="6681">
                  <c:v>6.5887498855590838</c:v>
                </c:pt>
                <c:pt idx="6682">
                  <c:v>6.5887498855590838</c:v>
                </c:pt>
                <c:pt idx="6683">
                  <c:v>6.583409309387207</c:v>
                </c:pt>
                <c:pt idx="6684">
                  <c:v>6.6017198562622053</c:v>
                </c:pt>
                <c:pt idx="6685">
                  <c:v>6.581883430480957</c:v>
                </c:pt>
                <c:pt idx="6686">
                  <c:v>6.582646369934082</c:v>
                </c:pt>
                <c:pt idx="6687">
                  <c:v>6.576542854309082</c:v>
                </c:pt>
                <c:pt idx="6688">
                  <c:v>6.6001939773559535</c:v>
                </c:pt>
                <c:pt idx="6689">
                  <c:v>6.6085863113403303</c:v>
                </c:pt>
                <c:pt idx="6690">
                  <c:v>6.6146898269653285</c:v>
                </c:pt>
                <c:pt idx="6691">
                  <c:v>6.5940904617309553</c:v>
                </c:pt>
                <c:pt idx="6692">
                  <c:v>6.5574693679809553</c:v>
                </c:pt>
                <c:pt idx="6693">
                  <c:v>6.5811204910278338</c:v>
                </c:pt>
                <c:pt idx="6694">
                  <c:v>6.607060432434082</c:v>
                </c:pt>
                <c:pt idx="6695">
                  <c:v>6.589512825012207</c:v>
                </c:pt>
                <c:pt idx="6696">
                  <c:v>6.576542854309082</c:v>
                </c:pt>
                <c:pt idx="6697">
                  <c:v>6.5773057937622088</c:v>
                </c:pt>
                <c:pt idx="6698">
                  <c:v>6.594853401184082</c:v>
                </c:pt>
                <c:pt idx="6699">
                  <c:v>6.592564582824707</c:v>
                </c:pt>
                <c:pt idx="6700">
                  <c:v>6.6001939773559535</c:v>
                </c:pt>
                <c:pt idx="6701">
                  <c:v>6.5986680984497088</c:v>
                </c:pt>
                <c:pt idx="6702">
                  <c:v>6.590275764465332</c:v>
                </c:pt>
                <c:pt idx="6703">
                  <c:v>6.5841722488403303</c:v>
                </c:pt>
                <c:pt idx="6704">
                  <c:v>6.604771614074707</c:v>
                </c:pt>
                <c:pt idx="6705">
                  <c:v>6.5887498855590838</c:v>
                </c:pt>
                <c:pt idx="6706">
                  <c:v>6.5986680984497088</c:v>
                </c:pt>
                <c:pt idx="6707">
                  <c:v>6.5940904617309553</c:v>
                </c:pt>
                <c:pt idx="6708">
                  <c:v>6.6291856765747035</c:v>
                </c:pt>
                <c:pt idx="6709">
                  <c:v>6.616215705871582</c:v>
                </c:pt>
                <c:pt idx="6710">
                  <c:v>6.6230821609497053</c:v>
                </c:pt>
                <c:pt idx="6711">
                  <c:v>6.611638069152832</c:v>
                </c:pt>
                <c:pt idx="6712">
                  <c:v>6.599431037902832</c:v>
                </c:pt>
                <c:pt idx="6713">
                  <c:v>6.6146898269653285</c:v>
                </c:pt>
                <c:pt idx="6714">
                  <c:v>6.6200304031372053</c:v>
                </c:pt>
                <c:pt idx="6715">
                  <c:v>6.582646369934082</c:v>
                </c:pt>
                <c:pt idx="6716">
                  <c:v>6.591801643371582</c:v>
                </c:pt>
                <c:pt idx="6717">
                  <c:v>6.5971422195434553</c:v>
                </c:pt>
                <c:pt idx="6718">
                  <c:v>6.6124010086059535</c:v>
                </c:pt>
                <c:pt idx="6719">
                  <c:v>6.580357551574707</c:v>
                </c:pt>
                <c:pt idx="6720">
                  <c:v>6.591801643371582</c:v>
                </c:pt>
                <c:pt idx="6721">
                  <c:v>6.5971422195434553</c:v>
                </c:pt>
                <c:pt idx="6722">
                  <c:v>6.6055345535278285</c:v>
                </c:pt>
                <c:pt idx="6723">
                  <c:v>6.6131639480590803</c:v>
                </c:pt>
                <c:pt idx="6724">
                  <c:v>6.602482795715332</c:v>
                </c:pt>
                <c:pt idx="6725">
                  <c:v>6.6085863113403303</c:v>
                </c:pt>
                <c:pt idx="6726">
                  <c:v>6.5612840652465803</c:v>
                </c:pt>
                <c:pt idx="6727">
                  <c:v>6.583409309387207</c:v>
                </c:pt>
                <c:pt idx="6728">
                  <c:v>6.6062974929809588</c:v>
                </c:pt>
                <c:pt idx="6729">
                  <c:v>6.6001939773559535</c:v>
                </c:pt>
                <c:pt idx="6730">
                  <c:v>6.5979051589965785</c:v>
                </c:pt>
                <c:pt idx="6731">
                  <c:v>6.5879869461059517</c:v>
                </c:pt>
                <c:pt idx="6732">
                  <c:v>6.6375780105590803</c:v>
                </c:pt>
                <c:pt idx="6733">
                  <c:v>6.604771614074707</c:v>
                </c:pt>
                <c:pt idx="6734">
                  <c:v>6.587224006652832</c:v>
                </c:pt>
                <c:pt idx="6735">
                  <c:v>6.592564582824707</c:v>
                </c:pt>
                <c:pt idx="6736">
                  <c:v>6.6009569168090785</c:v>
                </c:pt>
                <c:pt idx="6737">
                  <c:v>6.6200304031372053</c:v>
                </c:pt>
                <c:pt idx="6738">
                  <c:v>6.5940904617309553</c:v>
                </c:pt>
                <c:pt idx="6739">
                  <c:v>6.6055345535278285</c:v>
                </c:pt>
                <c:pt idx="6740">
                  <c:v>6.6192674636840838</c:v>
                </c:pt>
                <c:pt idx="6741">
                  <c:v>6.599431037902832</c:v>
                </c:pt>
                <c:pt idx="6742">
                  <c:v>6.6215562820434553</c:v>
                </c:pt>
                <c:pt idx="6743">
                  <c:v>6.6268968582153285</c:v>
                </c:pt>
                <c:pt idx="6744">
                  <c:v>6.6062974929809588</c:v>
                </c:pt>
                <c:pt idx="6745">
                  <c:v>6.5811204910278338</c:v>
                </c:pt>
                <c:pt idx="6746">
                  <c:v>6.6062974929809588</c:v>
                </c:pt>
                <c:pt idx="6747">
                  <c:v>6.5986680984497088</c:v>
                </c:pt>
                <c:pt idx="6748">
                  <c:v>6.592564582824707</c:v>
                </c:pt>
                <c:pt idx="6749">
                  <c:v>6.6398668289184553</c:v>
                </c:pt>
                <c:pt idx="6750">
                  <c:v>6.6253709793090785</c:v>
                </c:pt>
                <c:pt idx="6751">
                  <c:v>6.6284227371215803</c:v>
                </c:pt>
                <c:pt idx="6752">
                  <c:v>6.6276597976684553</c:v>
                </c:pt>
                <c:pt idx="6753">
                  <c:v>6.633000373840332</c:v>
                </c:pt>
                <c:pt idx="6754">
                  <c:v>6.623845100402832</c:v>
                </c:pt>
                <c:pt idx="6755">
                  <c:v>6.6078233718872053</c:v>
                </c:pt>
                <c:pt idx="6756">
                  <c:v>6.5879869461059517</c:v>
                </c:pt>
                <c:pt idx="6757">
                  <c:v>6.6223192214965785</c:v>
                </c:pt>
                <c:pt idx="6758">
                  <c:v>6.592564582824707</c:v>
                </c:pt>
                <c:pt idx="6759">
                  <c:v>6.6223192214965785</c:v>
                </c:pt>
                <c:pt idx="6760">
                  <c:v>6.632237434387207</c:v>
                </c:pt>
                <c:pt idx="6761">
                  <c:v>6.6154527664184535</c:v>
                </c:pt>
                <c:pt idx="6762">
                  <c:v>6.6085863113403303</c:v>
                </c:pt>
                <c:pt idx="6763">
                  <c:v>6.5956163406372053</c:v>
                </c:pt>
                <c:pt idx="6764">
                  <c:v>6.632237434387207</c:v>
                </c:pt>
                <c:pt idx="6765">
                  <c:v>6.573491096496582</c:v>
                </c:pt>
                <c:pt idx="6766">
                  <c:v>6.5986680984497088</c:v>
                </c:pt>
                <c:pt idx="6767">
                  <c:v>6.6215562820434553</c:v>
                </c:pt>
                <c:pt idx="6768">
                  <c:v>6.6246080398559535</c:v>
                </c:pt>
                <c:pt idx="6769">
                  <c:v>6.6062974929809588</c:v>
                </c:pt>
                <c:pt idx="6770">
                  <c:v>6.5773057937622088</c:v>
                </c:pt>
                <c:pt idx="6771">
                  <c:v>6.5841722488403303</c:v>
                </c:pt>
                <c:pt idx="6772">
                  <c:v>6.581883430480957</c:v>
                </c:pt>
                <c:pt idx="6773">
                  <c:v>6.6139268875122053</c:v>
                </c:pt>
                <c:pt idx="6774">
                  <c:v>6.6299486160278303</c:v>
                </c:pt>
                <c:pt idx="6775">
                  <c:v>6.593327522277832</c:v>
                </c:pt>
                <c:pt idx="6776">
                  <c:v>6.6192674636840838</c:v>
                </c:pt>
                <c:pt idx="6777">
                  <c:v>6.6345262527465785</c:v>
                </c:pt>
                <c:pt idx="6778">
                  <c:v>6.6291856765747035</c:v>
                </c:pt>
                <c:pt idx="6779">
                  <c:v>6.5643358230590785</c:v>
                </c:pt>
                <c:pt idx="6780">
                  <c:v>6.6192674636840838</c:v>
                </c:pt>
                <c:pt idx="6781">
                  <c:v>6.587224006652832</c:v>
                </c:pt>
                <c:pt idx="6782">
                  <c:v>6.6101121902465803</c:v>
                </c:pt>
                <c:pt idx="6783">
                  <c:v>6.599431037902832</c:v>
                </c:pt>
                <c:pt idx="6784">
                  <c:v>6.6429185867309535</c:v>
                </c:pt>
                <c:pt idx="6785">
                  <c:v>6.5841722488403303</c:v>
                </c:pt>
                <c:pt idx="6786">
                  <c:v>6.6108751296997053</c:v>
                </c:pt>
                <c:pt idx="6787">
                  <c:v>6.586461067199707</c:v>
                </c:pt>
                <c:pt idx="6788">
                  <c:v>6.639103889465332</c:v>
                </c:pt>
                <c:pt idx="6789">
                  <c:v>6.582646369934082</c:v>
                </c:pt>
                <c:pt idx="6790">
                  <c:v>6.6185045242309535</c:v>
                </c:pt>
                <c:pt idx="6791">
                  <c:v>6.6200304031372053</c:v>
                </c:pt>
                <c:pt idx="6792">
                  <c:v>6.6452074050903338</c:v>
                </c:pt>
                <c:pt idx="6793">
                  <c:v>6.6307115554809553</c:v>
                </c:pt>
                <c:pt idx="6794">
                  <c:v>6.594853401184082</c:v>
                </c:pt>
                <c:pt idx="6795">
                  <c:v>6.599431037902832</c:v>
                </c:pt>
                <c:pt idx="6796">
                  <c:v>6.6131639480590803</c:v>
                </c:pt>
                <c:pt idx="6797">
                  <c:v>6.6246080398559535</c:v>
                </c:pt>
                <c:pt idx="6798">
                  <c:v>6.6062974929809588</c:v>
                </c:pt>
                <c:pt idx="6799">
                  <c:v>6.6200304031372053</c:v>
                </c:pt>
                <c:pt idx="6800">
                  <c:v>6.6253709793090785</c:v>
                </c:pt>
                <c:pt idx="6801">
                  <c:v>6.6192674636840838</c:v>
                </c:pt>
                <c:pt idx="6802">
                  <c:v>6.616215705871582</c:v>
                </c:pt>
                <c:pt idx="6803">
                  <c:v>6.6307115554809553</c:v>
                </c:pt>
                <c:pt idx="6804">
                  <c:v>6.6001939773559535</c:v>
                </c:pt>
                <c:pt idx="6805">
                  <c:v>6.6284227371215803</c:v>
                </c:pt>
                <c:pt idx="6806">
                  <c:v>6.6314744949340838</c:v>
                </c:pt>
                <c:pt idx="6807">
                  <c:v>6.6154527664184535</c:v>
                </c:pt>
                <c:pt idx="6808">
                  <c:v>6.599431037902832</c:v>
                </c:pt>
                <c:pt idx="6809">
                  <c:v>6.6268968582153285</c:v>
                </c:pt>
                <c:pt idx="6810">
                  <c:v>6.6085863113403303</c:v>
                </c:pt>
                <c:pt idx="6811">
                  <c:v>6.6452074050903338</c:v>
                </c:pt>
                <c:pt idx="6812">
                  <c:v>6.616215705871582</c:v>
                </c:pt>
                <c:pt idx="6813">
                  <c:v>6.6139268875122053</c:v>
                </c:pt>
                <c:pt idx="6814">
                  <c:v>6.6154527664184535</c:v>
                </c:pt>
                <c:pt idx="6815">
                  <c:v>6.6421556472778285</c:v>
                </c:pt>
                <c:pt idx="6816">
                  <c:v>6.6253709793090785</c:v>
                </c:pt>
                <c:pt idx="6817">
                  <c:v>6.6215562820434553</c:v>
                </c:pt>
                <c:pt idx="6818">
                  <c:v>6.6253709793090785</c:v>
                </c:pt>
                <c:pt idx="6819">
                  <c:v>6.6452074050903338</c:v>
                </c:pt>
                <c:pt idx="6820">
                  <c:v>6.6276597976684553</c:v>
                </c:pt>
                <c:pt idx="6821">
                  <c:v>6.6291856765747035</c:v>
                </c:pt>
                <c:pt idx="6822">
                  <c:v>6.6398668289184553</c:v>
                </c:pt>
                <c:pt idx="6823">
                  <c:v>6.649022102355957</c:v>
                </c:pt>
                <c:pt idx="6824">
                  <c:v>6.6413927078247088</c:v>
                </c:pt>
                <c:pt idx="6825">
                  <c:v>6.6139268875122053</c:v>
                </c:pt>
                <c:pt idx="6826">
                  <c:v>6.6360521316528338</c:v>
                </c:pt>
                <c:pt idx="6827">
                  <c:v>6.6520738601684535</c:v>
                </c:pt>
                <c:pt idx="6828">
                  <c:v>6.611638069152832</c:v>
                </c:pt>
                <c:pt idx="6829">
                  <c:v>6.6253709793090785</c:v>
                </c:pt>
                <c:pt idx="6830">
                  <c:v>6.599431037902832</c:v>
                </c:pt>
                <c:pt idx="6831">
                  <c:v>6.639103889465332</c:v>
                </c:pt>
                <c:pt idx="6832">
                  <c:v>6.6452074050903338</c:v>
                </c:pt>
                <c:pt idx="6833">
                  <c:v>6.602482795715332</c:v>
                </c:pt>
                <c:pt idx="6834">
                  <c:v>6.6398668289184553</c:v>
                </c:pt>
                <c:pt idx="6835">
                  <c:v>6.6551256179809535</c:v>
                </c:pt>
                <c:pt idx="6836">
                  <c:v>6.6398668289184553</c:v>
                </c:pt>
                <c:pt idx="6837">
                  <c:v>6.650547981262207</c:v>
                </c:pt>
                <c:pt idx="6838">
                  <c:v>6.6444444656372053</c:v>
                </c:pt>
                <c:pt idx="6839">
                  <c:v>6.6558885574340785</c:v>
                </c:pt>
                <c:pt idx="6840">
                  <c:v>6.602482795715332</c:v>
                </c:pt>
                <c:pt idx="6841">
                  <c:v>6.623845100402832</c:v>
                </c:pt>
                <c:pt idx="6842">
                  <c:v>6.616978645324707</c:v>
                </c:pt>
                <c:pt idx="6843">
                  <c:v>6.639103889465332</c:v>
                </c:pt>
                <c:pt idx="6844">
                  <c:v>6.609349250793457</c:v>
                </c:pt>
                <c:pt idx="6845">
                  <c:v>6.6246080398559535</c:v>
                </c:pt>
                <c:pt idx="6846">
                  <c:v>6.6345262527465785</c:v>
                </c:pt>
                <c:pt idx="6847">
                  <c:v>6.659703254699707</c:v>
                </c:pt>
                <c:pt idx="6848">
                  <c:v>6.607060432434082</c:v>
                </c:pt>
                <c:pt idx="6849">
                  <c:v>6.6230821609497053</c:v>
                </c:pt>
                <c:pt idx="6850">
                  <c:v>6.6261339187622053</c:v>
                </c:pt>
                <c:pt idx="6851">
                  <c:v>6.6360521316528338</c:v>
                </c:pt>
                <c:pt idx="6852">
                  <c:v>6.646733283996582</c:v>
                </c:pt>
                <c:pt idx="6853">
                  <c:v>6.6482591629028338</c:v>
                </c:pt>
                <c:pt idx="6854">
                  <c:v>6.6299486160278303</c:v>
                </c:pt>
                <c:pt idx="6855">
                  <c:v>6.653599739074707</c:v>
                </c:pt>
                <c:pt idx="6856">
                  <c:v>6.6459703445434553</c:v>
                </c:pt>
                <c:pt idx="6857">
                  <c:v>6.6307115554809553</c:v>
                </c:pt>
                <c:pt idx="6858">
                  <c:v>6.6291856765747035</c:v>
                </c:pt>
                <c:pt idx="6859">
                  <c:v>6.6574144363403285</c:v>
                </c:pt>
                <c:pt idx="6860">
                  <c:v>6.6673326492309535</c:v>
                </c:pt>
                <c:pt idx="6861">
                  <c:v>6.6192674636840838</c:v>
                </c:pt>
                <c:pt idx="6862">
                  <c:v>6.632237434387207</c:v>
                </c:pt>
                <c:pt idx="6863">
                  <c:v>6.623845100402832</c:v>
                </c:pt>
                <c:pt idx="6864">
                  <c:v>6.6452074050903338</c:v>
                </c:pt>
                <c:pt idx="6865">
                  <c:v>6.620793342590332</c:v>
                </c:pt>
                <c:pt idx="6866">
                  <c:v>6.649022102355957</c:v>
                </c:pt>
                <c:pt idx="6867">
                  <c:v>6.6223192214965785</c:v>
                </c:pt>
                <c:pt idx="6868">
                  <c:v>6.6276597976684553</c:v>
                </c:pt>
                <c:pt idx="6869">
                  <c:v>6.620793342590332</c:v>
                </c:pt>
                <c:pt idx="6870">
                  <c:v>6.6253709793090785</c:v>
                </c:pt>
                <c:pt idx="6871">
                  <c:v>6.6429185867309535</c:v>
                </c:pt>
                <c:pt idx="6872">
                  <c:v>6.653599739074707</c:v>
                </c:pt>
                <c:pt idx="6873">
                  <c:v>6.6398668289184553</c:v>
                </c:pt>
                <c:pt idx="6874">
                  <c:v>6.6307115554809553</c:v>
                </c:pt>
                <c:pt idx="6875">
                  <c:v>6.6230821609497053</c:v>
                </c:pt>
                <c:pt idx="6876">
                  <c:v>6.6520738601684535</c:v>
                </c:pt>
                <c:pt idx="6877">
                  <c:v>6.6429185867309535</c:v>
                </c:pt>
                <c:pt idx="6878">
                  <c:v>6.640629768371582</c:v>
                </c:pt>
                <c:pt idx="6879">
                  <c:v>6.6261339187622053</c:v>
                </c:pt>
                <c:pt idx="6880">
                  <c:v>6.6223192214965785</c:v>
                </c:pt>
                <c:pt idx="6881">
                  <c:v>6.620793342590332</c:v>
                </c:pt>
                <c:pt idx="6882">
                  <c:v>6.6558885574340785</c:v>
                </c:pt>
                <c:pt idx="6883">
                  <c:v>6.6101121902465803</c:v>
                </c:pt>
                <c:pt idx="6884">
                  <c:v>6.6253709793090785</c:v>
                </c:pt>
                <c:pt idx="6885">
                  <c:v>6.6528367996215803</c:v>
                </c:pt>
                <c:pt idx="6886">
                  <c:v>6.6642808914184535</c:v>
                </c:pt>
                <c:pt idx="6887">
                  <c:v>6.6558885574340785</c:v>
                </c:pt>
                <c:pt idx="6888">
                  <c:v>6.6452074050903338</c:v>
                </c:pt>
                <c:pt idx="6889">
                  <c:v>6.6124010086059535</c:v>
                </c:pt>
                <c:pt idx="6890">
                  <c:v>6.6268968582153285</c:v>
                </c:pt>
                <c:pt idx="6891">
                  <c:v>6.6085863113403303</c:v>
                </c:pt>
                <c:pt idx="6892">
                  <c:v>6.6307115554809553</c:v>
                </c:pt>
                <c:pt idx="6893">
                  <c:v>6.6436815261840803</c:v>
                </c:pt>
                <c:pt idx="6894">
                  <c:v>6.623845100402832</c:v>
                </c:pt>
                <c:pt idx="6895">
                  <c:v>6.6101121902465803</c:v>
                </c:pt>
                <c:pt idx="6896">
                  <c:v>6.6444444656372053</c:v>
                </c:pt>
                <c:pt idx="6897">
                  <c:v>6.6375780105590803</c:v>
                </c:pt>
                <c:pt idx="6898">
                  <c:v>6.639103889465332</c:v>
                </c:pt>
                <c:pt idx="6899">
                  <c:v>6.6497850418090803</c:v>
                </c:pt>
                <c:pt idx="6900">
                  <c:v>6.6291856765747035</c:v>
                </c:pt>
                <c:pt idx="6901">
                  <c:v>6.6055345535278285</c:v>
                </c:pt>
                <c:pt idx="6902">
                  <c:v>6.623845100402832</c:v>
                </c:pt>
                <c:pt idx="6903">
                  <c:v>6.617741584777832</c:v>
                </c:pt>
                <c:pt idx="6904">
                  <c:v>6.6253709793090785</c:v>
                </c:pt>
                <c:pt idx="6905">
                  <c:v>6.6261339187622053</c:v>
                </c:pt>
                <c:pt idx="6906">
                  <c:v>6.6543626785278303</c:v>
                </c:pt>
                <c:pt idx="6907">
                  <c:v>6.607060432434082</c:v>
                </c:pt>
                <c:pt idx="6908">
                  <c:v>6.6124010086059535</c:v>
                </c:pt>
                <c:pt idx="6909">
                  <c:v>6.6253709793090785</c:v>
                </c:pt>
                <c:pt idx="6910">
                  <c:v>6.623845100402832</c:v>
                </c:pt>
                <c:pt idx="6911">
                  <c:v>6.616978645324707</c:v>
                </c:pt>
                <c:pt idx="6912">
                  <c:v>6.6108751296997053</c:v>
                </c:pt>
                <c:pt idx="6913">
                  <c:v>6.6017198562622053</c:v>
                </c:pt>
                <c:pt idx="6914">
                  <c:v>6.6413927078247088</c:v>
                </c:pt>
                <c:pt idx="6915">
                  <c:v>6.632237434387207</c:v>
                </c:pt>
                <c:pt idx="6916">
                  <c:v>6.607060432434082</c:v>
                </c:pt>
                <c:pt idx="6917">
                  <c:v>6.6482591629028338</c:v>
                </c:pt>
                <c:pt idx="6918">
                  <c:v>6.6154527664184535</c:v>
                </c:pt>
                <c:pt idx="6919">
                  <c:v>6.6230821609497053</c:v>
                </c:pt>
                <c:pt idx="6920">
                  <c:v>6.6215562820434553</c:v>
                </c:pt>
                <c:pt idx="6921">
                  <c:v>6.6368150711059535</c:v>
                </c:pt>
                <c:pt idx="6922">
                  <c:v>6.6185045242309535</c:v>
                </c:pt>
                <c:pt idx="6923">
                  <c:v>6.5956163406372053</c:v>
                </c:pt>
                <c:pt idx="6924">
                  <c:v>6.6230821609497053</c:v>
                </c:pt>
                <c:pt idx="6925">
                  <c:v>6.6513109207153303</c:v>
                </c:pt>
                <c:pt idx="6926">
                  <c:v>6.6185045242309535</c:v>
                </c:pt>
                <c:pt idx="6927">
                  <c:v>6.5963792800903338</c:v>
                </c:pt>
                <c:pt idx="6928">
                  <c:v>6.6459703445434553</c:v>
                </c:pt>
                <c:pt idx="6929">
                  <c:v>6.5979051589965785</c:v>
                </c:pt>
                <c:pt idx="6930">
                  <c:v>6.616215705871582</c:v>
                </c:pt>
                <c:pt idx="6931">
                  <c:v>6.6101121902465803</c:v>
                </c:pt>
                <c:pt idx="6932">
                  <c:v>6.6146898269653285</c:v>
                </c:pt>
                <c:pt idx="6933">
                  <c:v>6.6589403152465803</c:v>
                </c:pt>
                <c:pt idx="6934">
                  <c:v>6.6230821609497053</c:v>
                </c:pt>
                <c:pt idx="6935">
                  <c:v>6.611638069152832</c:v>
                </c:pt>
                <c:pt idx="6936">
                  <c:v>6.6436815261840803</c:v>
                </c:pt>
                <c:pt idx="6937">
                  <c:v>6.617741584777832</c:v>
                </c:pt>
                <c:pt idx="6938">
                  <c:v>6.616978645324707</c:v>
                </c:pt>
                <c:pt idx="6939">
                  <c:v>6.6558885574340785</c:v>
                </c:pt>
                <c:pt idx="6940">
                  <c:v>6.639103889465332</c:v>
                </c:pt>
                <c:pt idx="6941">
                  <c:v>6.6581773757934553</c:v>
                </c:pt>
                <c:pt idx="6942">
                  <c:v>6.632237434387207</c:v>
                </c:pt>
                <c:pt idx="6943">
                  <c:v>6.6276597976684553</c:v>
                </c:pt>
                <c:pt idx="6944">
                  <c:v>6.6307115554809553</c:v>
                </c:pt>
                <c:pt idx="6945">
                  <c:v>6.653599739074707</c:v>
                </c:pt>
                <c:pt idx="6946">
                  <c:v>6.6635179519653285</c:v>
                </c:pt>
                <c:pt idx="6947">
                  <c:v>6.638340950012207</c:v>
                </c:pt>
                <c:pt idx="6948">
                  <c:v>6.6764879226684553</c:v>
                </c:pt>
                <c:pt idx="6949">
                  <c:v>6.6520738601684535</c:v>
                </c:pt>
                <c:pt idx="6950">
                  <c:v>6.6688585281372035</c:v>
                </c:pt>
                <c:pt idx="6951">
                  <c:v>6.6337633132934588</c:v>
                </c:pt>
                <c:pt idx="6952">
                  <c:v>6.6482591629028338</c:v>
                </c:pt>
                <c:pt idx="6953">
                  <c:v>6.6421556472778285</c:v>
                </c:pt>
                <c:pt idx="6954">
                  <c:v>6.6619920730590803</c:v>
                </c:pt>
                <c:pt idx="6955">
                  <c:v>6.6459703445434553</c:v>
                </c:pt>
                <c:pt idx="6956">
                  <c:v>6.6520738601684535</c:v>
                </c:pt>
                <c:pt idx="6957">
                  <c:v>6.649022102355957</c:v>
                </c:pt>
                <c:pt idx="6958">
                  <c:v>6.6436815261840803</c:v>
                </c:pt>
                <c:pt idx="6959">
                  <c:v>6.6459703445434553</c:v>
                </c:pt>
                <c:pt idx="6960">
                  <c:v>6.6459703445434553</c:v>
                </c:pt>
                <c:pt idx="6961">
                  <c:v>6.666569709777832</c:v>
                </c:pt>
                <c:pt idx="6962">
                  <c:v>6.691746711730957</c:v>
                </c:pt>
                <c:pt idx="6963">
                  <c:v>6.6703844070434553</c:v>
                </c:pt>
                <c:pt idx="6964">
                  <c:v>6.669621467590332</c:v>
                </c:pt>
                <c:pt idx="6965">
                  <c:v>6.6635179519653285</c:v>
                </c:pt>
                <c:pt idx="6966">
                  <c:v>6.6680955886840803</c:v>
                </c:pt>
                <c:pt idx="6967">
                  <c:v>6.6474962234497053</c:v>
                </c:pt>
                <c:pt idx="6968">
                  <c:v>6.703953742980957</c:v>
                </c:pt>
                <c:pt idx="6969">
                  <c:v>6.6375780105590803</c:v>
                </c:pt>
                <c:pt idx="6970">
                  <c:v>6.678776741027832</c:v>
                </c:pt>
                <c:pt idx="6971">
                  <c:v>6.6841173171997035</c:v>
                </c:pt>
                <c:pt idx="6972">
                  <c:v>6.646733283996582</c:v>
                </c:pt>
                <c:pt idx="6973">
                  <c:v>6.656651496887207</c:v>
                </c:pt>
                <c:pt idx="6974">
                  <c:v>6.6581773757934553</c:v>
                </c:pt>
                <c:pt idx="6975">
                  <c:v>6.710820198059082</c:v>
                </c:pt>
                <c:pt idx="6976">
                  <c:v>6.693272590637207</c:v>
                </c:pt>
                <c:pt idx="6977">
                  <c:v>6.6947984695434553</c:v>
                </c:pt>
                <c:pt idx="6978">
                  <c:v>6.6848802566528285</c:v>
                </c:pt>
                <c:pt idx="6979">
                  <c:v>6.6429185867309535</c:v>
                </c:pt>
                <c:pt idx="6980">
                  <c:v>6.6947984695434553</c:v>
                </c:pt>
                <c:pt idx="6981">
                  <c:v>6.674962043762207</c:v>
                </c:pt>
                <c:pt idx="6982">
                  <c:v>6.674962043762207</c:v>
                </c:pt>
                <c:pt idx="6983">
                  <c:v>6.674962043762207</c:v>
                </c:pt>
                <c:pt idx="6984">
                  <c:v>6.666569709777832</c:v>
                </c:pt>
                <c:pt idx="6985">
                  <c:v>6.6299486160278303</c:v>
                </c:pt>
                <c:pt idx="6986">
                  <c:v>6.6337633132934588</c:v>
                </c:pt>
                <c:pt idx="6987">
                  <c:v>6.6711473464965803</c:v>
                </c:pt>
                <c:pt idx="6988">
                  <c:v>6.700139045715332</c:v>
                </c:pt>
                <c:pt idx="6989">
                  <c:v>6.6436815261840803</c:v>
                </c:pt>
                <c:pt idx="6990">
                  <c:v>6.678013801574707</c:v>
                </c:pt>
                <c:pt idx="6991">
                  <c:v>6.6818284988403338</c:v>
                </c:pt>
                <c:pt idx="6992">
                  <c:v>6.6970872879028303</c:v>
                </c:pt>
                <c:pt idx="6993">
                  <c:v>6.6574144363403285</c:v>
                </c:pt>
                <c:pt idx="6994">
                  <c:v>6.678013801574707</c:v>
                </c:pt>
                <c:pt idx="6995">
                  <c:v>6.686406135559082</c:v>
                </c:pt>
                <c:pt idx="6996">
                  <c:v>6.689457893371582</c:v>
                </c:pt>
                <c:pt idx="6997">
                  <c:v>6.659703254699707</c:v>
                </c:pt>
                <c:pt idx="6998">
                  <c:v>6.700901985168457</c:v>
                </c:pt>
                <c:pt idx="6999">
                  <c:v>6.678013801574707</c:v>
                </c:pt>
                <c:pt idx="7000">
                  <c:v>6.674962043762207</c:v>
                </c:pt>
                <c:pt idx="7001">
                  <c:v>6.6879320144653303</c:v>
                </c:pt>
                <c:pt idx="7002">
                  <c:v>6.6947984695434553</c:v>
                </c:pt>
                <c:pt idx="7003">
                  <c:v>6.7092943191528338</c:v>
                </c:pt>
                <c:pt idx="7004">
                  <c:v>6.6551256179809535</c:v>
                </c:pt>
                <c:pt idx="7005">
                  <c:v>6.650547981262207</c:v>
                </c:pt>
                <c:pt idx="7006">
                  <c:v>6.707768440246582</c:v>
                </c:pt>
                <c:pt idx="7007">
                  <c:v>6.7253160476684535</c:v>
                </c:pt>
                <c:pt idx="7008">
                  <c:v>6.699376106262207</c:v>
                </c:pt>
                <c:pt idx="7009">
                  <c:v>6.6688585281372035</c:v>
                </c:pt>
                <c:pt idx="7010">
                  <c:v>6.6940355300903285</c:v>
                </c:pt>
                <c:pt idx="7011">
                  <c:v>6.726078987121582</c:v>
                </c:pt>
                <c:pt idx="7012">
                  <c:v>6.687169075012207</c:v>
                </c:pt>
                <c:pt idx="7013">
                  <c:v>6.680302619934082</c:v>
                </c:pt>
                <c:pt idx="7014">
                  <c:v>6.6978502273559517</c:v>
                </c:pt>
                <c:pt idx="7015">
                  <c:v>6.6879320144653303</c:v>
                </c:pt>
                <c:pt idx="7016">
                  <c:v>6.6970872879028303</c:v>
                </c:pt>
                <c:pt idx="7017">
                  <c:v>6.726078987121582</c:v>
                </c:pt>
                <c:pt idx="7018">
                  <c:v>6.711583137512207</c:v>
                </c:pt>
                <c:pt idx="7019">
                  <c:v>6.6986131668090803</c:v>
                </c:pt>
                <c:pt idx="7020">
                  <c:v>6.726841926574707</c:v>
                </c:pt>
                <c:pt idx="7021">
                  <c:v>6.707768440246582</c:v>
                </c:pt>
                <c:pt idx="7022">
                  <c:v>6.702427864074707</c:v>
                </c:pt>
                <c:pt idx="7023">
                  <c:v>6.6909837722778303</c:v>
                </c:pt>
                <c:pt idx="7024">
                  <c:v>6.707768440246582</c:v>
                </c:pt>
                <c:pt idx="7025">
                  <c:v>6.6833543777465785</c:v>
                </c:pt>
                <c:pt idx="7026">
                  <c:v>6.6925096511840803</c:v>
                </c:pt>
                <c:pt idx="7027">
                  <c:v>6.6619920730590803</c:v>
                </c:pt>
                <c:pt idx="7028">
                  <c:v>6.700901985168457</c:v>
                </c:pt>
                <c:pt idx="7029">
                  <c:v>6.661229133605957</c:v>
                </c:pt>
                <c:pt idx="7030">
                  <c:v>6.6810655593872053</c:v>
                </c:pt>
                <c:pt idx="7031">
                  <c:v>6.6879320144653303</c:v>
                </c:pt>
                <c:pt idx="7032">
                  <c:v>6.6619920730590803</c:v>
                </c:pt>
                <c:pt idx="7033">
                  <c:v>6.678013801574707</c:v>
                </c:pt>
                <c:pt idx="7034">
                  <c:v>6.6703844070434553</c:v>
                </c:pt>
                <c:pt idx="7035">
                  <c:v>6.6772508621215803</c:v>
                </c:pt>
                <c:pt idx="7036">
                  <c:v>6.6703844070434553</c:v>
                </c:pt>
                <c:pt idx="7037">
                  <c:v>6.680302619934082</c:v>
                </c:pt>
                <c:pt idx="7038">
                  <c:v>6.6986131668090803</c:v>
                </c:pt>
                <c:pt idx="7039">
                  <c:v>6.6955614089965803</c:v>
                </c:pt>
                <c:pt idx="7040">
                  <c:v>6.666569709777832</c:v>
                </c:pt>
                <c:pt idx="7041">
                  <c:v>6.7199754714965803</c:v>
                </c:pt>
                <c:pt idx="7042">
                  <c:v>6.6841173171997035</c:v>
                </c:pt>
                <c:pt idx="7043">
                  <c:v>6.6604661941528338</c:v>
                </c:pt>
                <c:pt idx="7044">
                  <c:v>6.699376106262207</c:v>
                </c:pt>
                <c:pt idx="7045">
                  <c:v>6.710820198059082</c:v>
                </c:pt>
                <c:pt idx="7046">
                  <c:v>6.7085313796997053</c:v>
                </c:pt>
                <c:pt idx="7047">
                  <c:v>6.7337083816528356</c:v>
                </c:pt>
                <c:pt idx="7048">
                  <c:v>6.7131090164184553</c:v>
                </c:pt>
                <c:pt idx="7049">
                  <c:v>6.7344713211059553</c:v>
                </c:pt>
                <c:pt idx="7050">
                  <c:v>6.7169237136840838</c:v>
                </c:pt>
                <c:pt idx="7051">
                  <c:v>6.687169075012207</c:v>
                </c:pt>
                <c:pt idx="7052">
                  <c:v>6.6940355300903285</c:v>
                </c:pt>
                <c:pt idx="7053">
                  <c:v>6.7123460769653303</c:v>
                </c:pt>
                <c:pt idx="7054">
                  <c:v>6.7298936843872088</c:v>
                </c:pt>
                <c:pt idx="7055">
                  <c:v>6.6986131668090803</c:v>
                </c:pt>
                <c:pt idx="7056">
                  <c:v>6.6642808914184535</c:v>
                </c:pt>
                <c:pt idx="7057">
                  <c:v>6.7245531082153303</c:v>
                </c:pt>
                <c:pt idx="7058">
                  <c:v>6.720738410949707</c:v>
                </c:pt>
                <c:pt idx="7059">
                  <c:v>6.7131090164184553</c:v>
                </c:pt>
                <c:pt idx="7060">
                  <c:v>6.720738410949707</c:v>
                </c:pt>
                <c:pt idx="7061">
                  <c:v>6.693272590637207</c:v>
                </c:pt>
                <c:pt idx="7062">
                  <c:v>6.746678352355957</c:v>
                </c:pt>
                <c:pt idx="7063">
                  <c:v>6.7092943191528338</c:v>
                </c:pt>
                <c:pt idx="7064">
                  <c:v>6.680302619934082</c:v>
                </c:pt>
                <c:pt idx="7065">
                  <c:v>6.7352342605590803</c:v>
                </c:pt>
                <c:pt idx="7066">
                  <c:v>6.713871955871582</c:v>
                </c:pt>
                <c:pt idx="7067">
                  <c:v>6.739811897277832</c:v>
                </c:pt>
                <c:pt idx="7068">
                  <c:v>6.687169075012207</c:v>
                </c:pt>
                <c:pt idx="7069">
                  <c:v>6.7527818679809535</c:v>
                </c:pt>
                <c:pt idx="7070">
                  <c:v>6.690220832824707</c:v>
                </c:pt>
                <c:pt idx="7071">
                  <c:v>6.6978502273559517</c:v>
                </c:pt>
                <c:pt idx="7072">
                  <c:v>6.719212532043457</c:v>
                </c:pt>
                <c:pt idx="7073">
                  <c:v>6.728367805480957</c:v>
                </c:pt>
                <c:pt idx="7074">
                  <c:v>6.710820198059082</c:v>
                </c:pt>
                <c:pt idx="7075">
                  <c:v>6.726841926574707</c:v>
                </c:pt>
                <c:pt idx="7076">
                  <c:v>6.702427864074707</c:v>
                </c:pt>
                <c:pt idx="7077">
                  <c:v>6.7062425613403338</c:v>
                </c:pt>
                <c:pt idx="7078">
                  <c:v>6.739811897277832</c:v>
                </c:pt>
                <c:pt idx="7079">
                  <c:v>6.7543077468872053</c:v>
                </c:pt>
                <c:pt idx="7080">
                  <c:v>6.7352342605590803</c:v>
                </c:pt>
                <c:pt idx="7081">
                  <c:v>6.735997200012207</c:v>
                </c:pt>
                <c:pt idx="7082">
                  <c:v>6.7245531082153303</c:v>
                </c:pt>
                <c:pt idx="7083">
                  <c:v>6.735997200012207</c:v>
                </c:pt>
                <c:pt idx="7084">
                  <c:v>6.741337776184082</c:v>
                </c:pt>
                <c:pt idx="7085">
                  <c:v>6.741337776184082</c:v>
                </c:pt>
                <c:pt idx="7086">
                  <c:v>6.7245531082153303</c:v>
                </c:pt>
                <c:pt idx="7087">
                  <c:v>6.7588853836059553</c:v>
                </c:pt>
                <c:pt idx="7088">
                  <c:v>6.723790168762207</c:v>
                </c:pt>
                <c:pt idx="7089">
                  <c:v>6.7443895339965803</c:v>
                </c:pt>
                <c:pt idx="7090">
                  <c:v>6.6879320144653303</c:v>
                </c:pt>
                <c:pt idx="7091">
                  <c:v>6.7222642898559553</c:v>
                </c:pt>
                <c:pt idx="7092">
                  <c:v>6.745152473449707</c:v>
                </c:pt>
                <c:pt idx="7093">
                  <c:v>6.739811897277832</c:v>
                </c:pt>
                <c:pt idx="7094">
                  <c:v>6.755070686340332</c:v>
                </c:pt>
                <c:pt idx="7095">
                  <c:v>6.711583137512207</c:v>
                </c:pt>
                <c:pt idx="7096">
                  <c:v>6.7375230789184553</c:v>
                </c:pt>
                <c:pt idx="7097">
                  <c:v>6.704716682434082</c:v>
                </c:pt>
                <c:pt idx="7098">
                  <c:v>6.703953742980957</c:v>
                </c:pt>
                <c:pt idx="7099">
                  <c:v>6.7665147781372035</c:v>
                </c:pt>
                <c:pt idx="7100">
                  <c:v>6.721501350402832</c:v>
                </c:pt>
                <c:pt idx="7101">
                  <c:v>6.7184495925903338</c:v>
                </c:pt>
                <c:pt idx="7102">
                  <c:v>6.762700080871582</c:v>
                </c:pt>
                <c:pt idx="7103">
                  <c:v>6.7428636550903338</c:v>
                </c:pt>
                <c:pt idx="7104">
                  <c:v>6.6909837722778303</c:v>
                </c:pt>
                <c:pt idx="7105">
                  <c:v>6.6848802566528285</c:v>
                </c:pt>
                <c:pt idx="7106">
                  <c:v>6.7184495925903338</c:v>
                </c:pt>
                <c:pt idx="7107">
                  <c:v>6.715397834777832</c:v>
                </c:pt>
                <c:pt idx="7108">
                  <c:v>6.7100572586059535</c:v>
                </c:pt>
                <c:pt idx="7109">
                  <c:v>6.7527818679809535</c:v>
                </c:pt>
                <c:pt idx="7110">
                  <c:v>6.7344713211059553</c:v>
                </c:pt>
                <c:pt idx="7111">
                  <c:v>6.715397834777832</c:v>
                </c:pt>
                <c:pt idx="7112">
                  <c:v>6.721501350402832</c:v>
                </c:pt>
                <c:pt idx="7113">
                  <c:v>6.7680406570434553</c:v>
                </c:pt>
                <c:pt idx="7114">
                  <c:v>6.7085313796997053</c:v>
                </c:pt>
                <c:pt idx="7115">
                  <c:v>6.7092943191528338</c:v>
                </c:pt>
                <c:pt idx="7116">
                  <c:v>6.7085313796997053</c:v>
                </c:pt>
                <c:pt idx="7117">
                  <c:v>6.738286018371582</c:v>
                </c:pt>
                <c:pt idx="7118">
                  <c:v>6.7070055007934553</c:v>
                </c:pt>
                <c:pt idx="7119">
                  <c:v>6.726841926574707</c:v>
                </c:pt>
                <c:pt idx="7120">
                  <c:v>6.7222642898559553</c:v>
                </c:pt>
                <c:pt idx="7121">
                  <c:v>6.7512559890747088</c:v>
                </c:pt>
                <c:pt idx="7122">
                  <c:v>6.7703294754028356</c:v>
                </c:pt>
                <c:pt idx="7123">
                  <c:v>6.6940355300903285</c:v>
                </c:pt>
                <c:pt idx="7124">
                  <c:v>6.7520189285278303</c:v>
                </c:pt>
                <c:pt idx="7125">
                  <c:v>6.738286018371582</c:v>
                </c:pt>
                <c:pt idx="7126">
                  <c:v>6.6963243484497053</c:v>
                </c:pt>
                <c:pt idx="7127">
                  <c:v>6.7771959304809553</c:v>
                </c:pt>
                <c:pt idx="7128">
                  <c:v>6.7298936843872088</c:v>
                </c:pt>
                <c:pt idx="7129">
                  <c:v>6.713871955871582</c:v>
                </c:pt>
                <c:pt idx="7130">
                  <c:v>6.750493049621582</c:v>
                </c:pt>
                <c:pt idx="7131">
                  <c:v>6.748967170715332</c:v>
                </c:pt>
                <c:pt idx="7132">
                  <c:v>6.7520189285278303</c:v>
                </c:pt>
                <c:pt idx="7133">
                  <c:v>6.7131090164184553</c:v>
                </c:pt>
                <c:pt idx="7134">
                  <c:v>6.7222642898559553</c:v>
                </c:pt>
                <c:pt idx="7135">
                  <c:v>6.7604112625122053</c:v>
                </c:pt>
                <c:pt idx="7136">
                  <c:v>6.7123460769653303</c:v>
                </c:pt>
                <c:pt idx="7137">
                  <c:v>6.750493049621582</c:v>
                </c:pt>
                <c:pt idx="7138">
                  <c:v>6.7337083816528356</c:v>
                </c:pt>
                <c:pt idx="7139">
                  <c:v>6.7375230789184553</c:v>
                </c:pt>
                <c:pt idx="7140">
                  <c:v>6.7230272293090803</c:v>
                </c:pt>
                <c:pt idx="7141">
                  <c:v>6.723790168762207</c:v>
                </c:pt>
                <c:pt idx="7142">
                  <c:v>6.755833625793457</c:v>
                </c:pt>
                <c:pt idx="7143">
                  <c:v>6.7741441726684553</c:v>
                </c:pt>
                <c:pt idx="7144">
                  <c:v>6.7184495925903338</c:v>
                </c:pt>
                <c:pt idx="7145">
                  <c:v>6.735997200012207</c:v>
                </c:pt>
                <c:pt idx="7146">
                  <c:v>6.729130744934082</c:v>
                </c:pt>
                <c:pt idx="7147">
                  <c:v>6.7344713211059553</c:v>
                </c:pt>
                <c:pt idx="7148">
                  <c:v>6.7367601394653338</c:v>
                </c:pt>
                <c:pt idx="7149">
                  <c:v>6.7581224441528338</c:v>
                </c:pt>
                <c:pt idx="7150">
                  <c:v>6.7520189285278303</c:v>
                </c:pt>
                <c:pt idx="7151">
                  <c:v>6.7428636550903338</c:v>
                </c:pt>
                <c:pt idx="7152">
                  <c:v>6.7619371414184553</c:v>
                </c:pt>
                <c:pt idx="7153">
                  <c:v>6.7375230789184553</c:v>
                </c:pt>
                <c:pt idx="7154">
                  <c:v>6.7604112625122053</c:v>
                </c:pt>
                <c:pt idx="7155">
                  <c:v>6.726078987121582</c:v>
                </c:pt>
                <c:pt idx="7156">
                  <c:v>6.7527818679809535</c:v>
                </c:pt>
                <c:pt idx="7157">
                  <c:v>6.728367805480957</c:v>
                </c:pt>
                <c:pt idx="7158">
                  <c:v>6.742100715637207</c:v>
                </c:pt>
                <c:pt idx="7159">
                  <c:v>6.728367805480957</c:v>
                </c:pt>
                <c:pt idx="7160">
                  <c:v>6.714634895324707</c:v>
                </c:pt>
                <c:pt idx="7161">
                  <c:v>6.745152473449707</c:v>
                </c:pt>
                <c:pt idx="7162">
                  <c:v>6.748204231262207</c:v>
                </c:pt>
                <c:pt idx="7163">
                  <c:v>6.7352342605590803</c:v>
                </c:pt>
                <c:pt idx="7164">
                  <c:v>6.745915412902832</c:v>
                </c:pt>
                <c:pt idx="7165">
                  <c:v>6.7230272293090803</c:v>
                </c:pt>
                <c:pt idx="7166">
                  <c:v>6.738286018371582</c:v>
                </c:pt>
                <c:pt idx="7167">
                  <c:v>6.7619371414184553</c:v>
                </c:pt>
                <c:pt idx="7168">
                  <c:v>6.7253160476684535</c:v>
                </c:pt>
                <c:pt idx="7169">
                  <c:v>6.769566535949707</c:v>
                </c:pt>
                <c:pt idx="7170">
                  <c:v>6.7436265945434588</c:v>
                </c:pt>
                <c:pt idx="7171">
                  <c:v>6.732945442199707</c:v>
                </c:pt>
                <c:pt idx="7172">
                  <c:v>6.7306566238403338</c:v>
                </c:pt>
                <c:pt idx="7173">
                  <c:v>6.735997200012207</c:v>
                </c:pt>
                <c:pt idx="7174">
                  <c:v>6.726841926574707</c:v>
                </c:pt>
                <c:pt idx="7175">
                  <c:v>6.7543077468872053</c:v>
                </c:pt>
                <c:pt idx="7176">
                  <c:v>6.7375230789184553</c:v>
                </c:pt>
                <c:pt idx="7177">
                  <c:v>6.732945442199707</c:v>
                </c:pt>
                <c:pt idx="7178">
                  <c:v>6.7520189285278303</c:v>
                </c:pt>
                <c:pt idx="7179">
                  <c:v>6.786351203918457</c:v>
                </c:pt>
                <c:pt idx="7180">
                  <c:v>6.735997200012207</c:v>
                </c:pt>
                <c:pt idx="7181">
                  <c:v>6.762700080871582</c:v>
                </c:pt>
                <c:pt idx="7182">
                  <c:v>6.7298936843872088</c:v>
                </c:pt>
                <c:pt idx="7183">
                  <c:v>6.750493049621582</c:v>
                </c:pt>
                <c:pt idx="7184">
                  <c:v>6.7970323562622053</c:v>
                </c:pt>
                <c:pt idx="7185">
                  <c:v>6.748967170715332</c:v>
                </c:pt>
                <c:pt idx="7186">
                  <c:v>6.7642259597778303</c:v>
                </c:pt>
                <c:pt idx="7187">
                  <c:v>6.7543077468872053</c:v>
                </c:pt>
                <c:pt idx="7188">
                  <c:v>6.7443895339965803</c:v>
                </c:pt>
                <c:pt idx="7189">
                  <c:v>6.7436265945434588</c:v>
                </c:pt>
                <c:pt idx="7190">
                  <c:v>6.803898811340332</c:v>
                </c:pt>
                <c:pt idx="7191">
                  <c:v>6.7657518386840803</c:v>
                </c:pt>
                <c:pt idx="7192">
                  <c:v>6.786351203918457</c:v>
                </c:pt>
                <c:pt idx="7193">
                  <c:v>6.784825325012207</c:v>
                </c:pt>
                <c:pt idx="7194">
                  <c:v>6.7886400222778338</c:v>
                </c:pt>
                <c:pt idx="7195">
                  <c:v>6.7871141433715803</c:v>
                </c:pt>
                <c:pt idx="7196">
                  <c:v>6.7565965652465803</c:v>
                </c:pt>
                <c:pt idx="7197">
                  <c:v>6.7611742019653303</c:v>
                </c:pt>
                <c:pt idx="7198">
                  <c:v>6.7634630203247088</c:v>
                </c:pt>
                <c:pt idx="7199">
                  <c:v>6.7520189285278303</c:v>
                </c:pt>
                <c:pt idx="7200">
                  <c:v>6.7565965652465803</c:v>
                </c:pt>
                <c:pt idx="7201">
                  <c:v>6.781773567199707</c:v>
                </c:pt>
                <c:pt idx="7202">
                  <c:v>6.7840623855590838</c:v>
                </c:pt>
                <c:pt idx="7203">
                  <c:v>6.7771959304809553</c:v>
                </c:pt>
                <c:pt idx="7204">
                  <c:v>6.802372932434082</c:v>
                </c:pt>
                <c:pt idx="7205">
                  <c:v>6.767277717590332</c:v>
                </c:pt>
                <c:pt idx="7206">
                  <c:v>6.8237352371215785</c:v>
                </c:pt>
                <c:pt idx="7207">
                  <c:v>6.800847053527832</c:v>
                </c:pt>
                <c:pt idx="7208">
                  <c:v>6.7985582351684553</c:v>
                </c:pt>
                <c:pt idx="7209">
                  <c:v>6.7588853836059553</c:v>
                </c:pt>
                <c:pt idx="7210">
                  <c:v>6.779484748840332</c:v>
                </c:pt>
                <c:pt idx="7211">
                  <c:v>6.7955064773559535</c:v>
                </c:pt>
                <c:pt idx="7212">
                  <c:v>6.757359504699707</c:v>
                </c:pt>
                <c:pt idx="7213">
                  <c:v>6.826786994934082</c:v>
                </c:pt>
                <c:pt idx="7214">
                  <c:v>6.7810106277465803</c:v>
                </c:pt>
                <c:pt idx="7215">
                  <c:v>6.8145799636840803</c:v>
                </c:pt>
                <c:pt idx="7216">
                  <c:v>6.7703294754028356</c:v>
                </c:pt>
                <c:pt idx="7217">
                  <c:v>6.8145799636840803</c:v>
                </c:pt>
                <c:pt idx="7218">
                  <c:v>6.813054084777832</c:v>
                </c:pt>
                <c:pt idx="7219">
                  <c:v>6.7703294754028356</c:v>
                </c:pt>
                <c:pt idx="7220">
                  <c:v>6.7802476882934588</c:v>
                </c:pt>
                <c:pt idx="7221">
                  <c:v>6.8100023269653303</c:v>
                </c:pt>
                <c:pt idx="7222">
                  <c:v>6.774907112121582</c:v>
                </c:pt>
                <c:pt idx="7223">
                  <c:v>6.786351203918457</c:v>
                </c:pt>
                <c:pt idx="7224">
                  <c:v>6.7756700515747088</c:v>
                </c:pt>
                <c:pt idx="7225">
                  <c:v>6.7878770828247088</c:v>
                </c:pt>
                <c:pt idx="7226">
                  <c:v>6.749730110168457</c:v>
                </c:pt>
                <c:pt idx="7227">
                  <c:v>6.7649888992309535</c:v>
                </c:pt>
                <c:pt idx="7228">
                  <c:v>6.7634630203247088</c:v>
                </c:pt>
                <c:pt idx="7229">
                  <c:v>6.7825365066528303</c:v>
                </c:pt>
                <c:pt idx="7230">
                  <c:v>6.8145799636840803</c:v>
                </c:pt>
                <c:pt idx="7231">
                  <c:v>6.789402961730957</c:v>
                </c:pt>
                <c:pt idx="7232">
                  <c:v>6.7985582351684553</c:v>
                </c:pt>
                <c:pt idx="7233">
                  <c:v>6.7764329910278338</c:v>
                </c:pt>
                <c:pt idx="7234">
                  <c:v>6.7634630203247088</c:v>
                </c:pt>
                <c:pt idx="7235">
                  <c:v>6.7962694168090838</c:v>
                </c:pt>
                <c:pt idx="7236">
                  <c:v>6.7924547195434553</c:v>
                </c:pt>
                <c:pt idx="7237">
                  <c:v>6.7581224441528338</c:v>
                </c:pt>
                <c:pt idx="7238">
                  <c:v>6.789402961730957</c:v>
                </c:pt>
                <c:pt idx="7239">
                  <c:v>6.779484748840332</c:v>
                </c:pt>
                <c:pt idx="7240">
                  <c:v>6.745152473449707</c:v>
                </c:pt>
                <c:pt idx="7241">
                  <c:v>6.794743537902832</c:v>
                </c:pt>
                <c:pt idx="7242">
                  <c:v>6.779484748840332</c:v>
                </c:pt>
                <c:pt idx="7243">
                  <c:v>6.755070686340332</c:v>
                </c:pt>
                <c:pt idx="7244">
                  <c:v>6.7688035964965803</c:v>
                </c:pt>
                <c:pt idx="7245">
                  <c:v>6.7741441726684553</c:v>
                </c:pt>
                <c:pt idx="7246">
                  <c:v>6.7878770828247088</c:v>
                </c:pt>
                <c:pt idx="7247">
                  <c:v>6.7840623855590838</c:v>
                </c:pt>
                <c:pt idx="7248">
                  <c:v>6.749730110168457</c:v>
                </c:pt>
                <c:pt idx="7249">
                  <c:v>6.726841926574707</c:v>
                </c:pt>
                <c:pt idx="7250">
                  <c:v>6.7443895339965803</c:v>
                </c:pt>
                <c:pt idx="7251">
                  <c:v>6.7642259597778303</c:v>
                </c:pt>
                <c:pt idx="7252">
                  <c:v>6.748967170715332</c:v>
                </c:pt>
                <c:pt idx="7253">
                  <c:v>6.7726182937622088</c:v>
                </c:pt>
                <c:pt idx="7254">
                  <c:v>6.7337083816528356</c:v>
                </c:pt>
                <c:pt idx="7255">
                  <c:v>6.745152473449707</c:v>
                </c:pt>
                <c:pt idx="7256">
                  <c:v>6.773381233215332</c:v>
                </c:pt>
                <c:pt idx="7257">
                  <c:v>6.7909288406372053</c:v>
                </c:pt>
                <c:pt idx="7258">
                  <c:v>6.7939805984497053</c:v>
                </c:pt>
                <c:pt idx="7259">
                  <c:v>6.8145799636840803</c:v>
                </c:pt>
                <c:pt idx="7260">
                  <c:v>6.774907112121582</c:v>
                </c:pt>
                <c:pt idx="7261">
                  <c:v>6.800847053527832</c:v>
                </c:pt>
                <c:pt idx="7262">
                  <c:v>6.767277717590332</c:v>
                </c:pt>
                <c:pt idx="7263">
                  <c:v>6.774907112121582</c:v>
                </c:pt>
                <c:pt idx="7264">
                  <c:v>6.8077135086059535</c:v>
                </c:pt>
                <c:pt idx="7265">
                  <c:v>6.803898811340332</c:v>
                </c:pt>
                <c:pt idx="7266">
                  <c:v>6.781773567199707</c:v>
                </c:pt>
                <c:pt idx="7267">
                  <c:v>6.819157600402832</c:v>
                </c:pt>
                <c:pt idx="7268">
                  <c:v>6.7993211746215838</c:v>
                </c:pt>
                <c:pt idx="7269">
                  <c:v>6.8176317214965803</c:v>
                </c:pt>
                <c:pt idx="7270">
                  <c:v>6.8016099929809588</c:v>
                </c:pt>
                <c:pt idx="7271">
                  <c:v>6.7855882644653303</c:v>
                </c:pt>
                <c:pt idx="7272">
                  <c:v>6.771855354309082</c:v>
                </c:pt>
                <c:pt idx="7273">
                  <c:v>6.786351203918457</c:v>
                </c:pt>
                <c:pt idx="7274">
                  <c:v>6.7642259597778303</c:v>
                </c:pt>
                <c:pt idx="7275">
                  <c:v>6.8054246902465803</c:v>
                </c:pt>
                <c:pt idx="7276">
                  <c:v>6.8229722976684535</c:v>
                </c:pt>
                <c:pt idx="7277">
                  <c:v>6.7932176589965803</c:v>
                </c:pt>
                <c:pt idx="7278">
                  <c:v>6.7939805984497053</c:v>
                </c:pt>
                <c:pt idx="7279">
                  <c:v>6.7855882644653303</c:v>
                </c:pt>
                <c:pt idx="7280">
                  <c:v>6.7985582351684553</c:v>
                </c:pt>
                <c:pt idx="7281">
                  <c:v>6.821446418762207</c:v>
                </c:pt>
                <c:pt idx="7282">
                  <c:v>6.8344163894653303</c:v>
                </c:pt>
                <c:pt idx="7283">
                  <c:v>6.8298387527465803</c:v>
                </c:pt>
                <c:pt idx="7284">
                  <c:v>6.794743537902832</c:v>
                </c:pt>
                <c:pt idx="7285">
                  <c:v>6.8199205398559535</c:v>
                </c:pt>
                <c:pt idx="7286">
                  <c:v>6.849675178527832</c:v>
                </c:pt>
                <c:pt idx="7287">
                  <c:v>6.7909288406372053</c:v>
                </c:pt>
                <c:pt idx="7288">
                  <c:v>6.8199205398559535</c:v>
                </c:pt>
                <c:pt idx="7289">
                  <c:v>6.8389940261840803</c:v>
                </c:pt>
                <c:pt idx="7290">
                  <c:v>6.789402961730957</c:v>
                </c:pt>
                <c:pt idx="7291">
                  <c:v>6.837468147277832</c:v>
                </c:pt>
                <c:pt idx="7292">
                  <c:v>6.778721809387207</c:v>
                </c:pt>
                <c:pt idx="7293">
                  <c:v>6.7886400222778338</c:v>
                </c:pt>
                <c:pt idx="7294">
                  <c:v>6.7878770828247088</c:v>
                </c:pt>
                <c:pt idx="7295">
                  <c:v>6.8206834793090803</c:v>
                </c:pt>
                <c:pt idx="7296">
                  <c:v>6.8061876296997053</c:v>
                </c:pt>
                <c:pt idx="7297">
                  <c:v>6.8313646316528338</c:v>
                </c:pt>
                <c:pt idx="7298">
                  <c:v>6.7932176589965803</c:v>
                </c:pt>
                <c:pt idx="7299">
                  <c:v>6.774907112121582</c:v>
                </c:pt>
                <c:pt idx="7300">
                  <c:v>6.7657518386840803</c:v>
                </c:pt>
                <c:pt idx="7301">
                  <c:v>6.803898811340332</c:v>
                </c:pt>
                <c:pt idx="7302">
                  <c:v>6.8450975418090803</c:v>
                </c:pt>
                <c:pt idx="7303">
                  <c:v>6.842808723449707</c:v>
                </c:pt>
                <c:pt idx="7304">
                  <c:v>6.7955064773559535</c:v>
                </c:pt>
                <c:pt idx="7305">
                  <c:v>6.7741441726684553</c:v>
                </c:pt>
                <c:pt idx="7306">
                  <c:v>6.779484748840332</c:v>
                </c:pt>
                <c:pt idx="7307">
                  <c:v>6.8122911453247088</c:v>
                </c:pt>
                <c:pt idx="7308">
                  <c:v>6.786351203918457</c:v>
                </c:pt>
                <c:pt idx="7309">
                  <c:v>6.8489122390747053</c:v>
                </c:pt>
                <c:pt idx="7310">
                  <c:v>6.8206834793090803</c:v>
                </c:pt>
                <c:pt idx="7311">
                  <c:v>6.8061876296997053</c:v>
                </c:pt>
                <c:pt idx="7312">
                  <c:v>6.838231086730957</c:v>
                </c:pt>
                <c:pt idx="7313">
                  <c:v>6.7939805984497053</c:v>
                </c:pt>
                <c:pt idx="7314">
                  <c:v>6.8573045730590785</c:v>
                </c:pt>
                <c:pt idx="7315">
                  <c:v>6.841282844543457</c:v>
                </c:pt>
                <c:pt idx="7316">
                  <c:v>6.826786994934082</c:v>
                </c:pt>
                <c:pt idx="7317">
                  <c:v>6.8244981765747053</c:v>
                </c:pt>
                <c:pt idx="7318">
                  <c:v>6.8359422683715803</c:v>
                </c:pt>
                <c:pt idx="7319">
                  <c:v>6.7916917800903356</c:v>
                </c:pt>
                <c:pt idx="7320">
                  <c:v>6.778721809387207</c:v>
                </c:pt>
                <c:pt idx="7321">
                  <c:v>6.8183946609497053</c:v>
                </c:pt>
                <c:pt idx="7322">
                  <c:v>6.7970323562622053</c:v>
                </c:pt>
                <c:pt idx="7323">
                  <c:v>6.8016099929809588</c:v>
                </c:pt>
                <c:pt idx="7324">
                  <c:v>6.840519905090332</c:v>
                </c:pt>
                <c:pt idx="7325">
                  <c:v>6.8168687820434588</c:v>
                </c:pt>
                <c:pt idx="7326">
                  <c:v>6.8450975418090803</c:v>
                </c:pt>
                <c:pt idx="7327">
                  <c:v>6.8344163894653303</c:v>
                </c:pt>
                <c:pt idx="7328">
                  <c:v>6.8100023269653303</c:v>
                </c:pt>
                <c:pt idx="7329">
                  <c:v>6.804661750793457</c:v>
                </c:pt>
                <c:pt idx="7330">
                  <c:v>6.7993211746215838</c:v>
                </c:pt>
                <c:pt idx="7331">
                  <c:v>6.7939805984497053</c:v>
                </c:pt>
                <c:pt idx="7332">
                  <c:v>6.811528205871582</c:v>
                </c:pt>
                <c:pt idx="7333">
                  <c:v>6.8061876296997053</c:v>
                </c:pt>
                <c:pt idx="7334">
                  <c:v>6.826786994934082</c:v>
                </c:pt>
                <c:pt idx="7335">
                  <c:v>6.815342903137207</c:v>
                </c:pt>
                <c:pt idx="7336">
                  <c:v>6.8443346023559535</c:v>
                </c:pt>
                <c:pt idx="7337">
                  <c:v>6.8283128738403303</c:v>
                </c:pt>
                <c:pt idx="7338">
                  <c:v>6.841282844543457</c:v>
                </c:pt>
                <c:pt idx="7339">
                  <c:v>6.858067512512207</c:v>
                </c:pt>
                <c:pt idx="7340">
                  <c:v>6.802372932434082</c:v>
                </c:pt>
                <c:pt idx="7341">
                  <c:v>6.836705207824707</c:v>
                </c:pt>
                <c:pt idx="7342">
                  <c:v>6.840519905090332</c:v>
                </c:pt>
                <c:pt idx="7343">
                  <c:v>6.8565416336059553</c:v>
                </c:pt>
                <c:pt idx="7344">
                  <c:v>6.8321275711059535</c:v>
                </c:pt>
                <c:pt idx="7345">
                  <c:v>6.8260240554809553</c:v>
                </c:pt>
                <c:pt idx="7346">
                  <c:v>6.8290758132934553</c:v>
                </c:pt>
                <c:pt idx="7347">
                  <c:v>6.880192756652832</c:v>
                </c:pt>
                <c:pt idx="7348">
                  <c:v>6.8275499343872053</c:v>
                </c:pt>
                <c:pt idx="7349">
                  <c:v>6.8306016921997088</c:v>
                </c:pt>
                <c:pt idx="7350">
                  <c:v>6.8611192703247053</c:v>
                </c:pt>
                <c:pt idx="7351">
                  <c:v>6.8466234207153338</c:v>
                </c:pt>
                <c:pt idx="7352">
                  <c:v>6.8473863601684535</c:v>
                </c:pt>
                <c:pt idx="7353">
                  <c:v>6.880192756652832</c:v>
                </c:pt>
                <c:pt idx="7354">
                  <c:v>6.874852180480957</c:v>
                </c:pt>
                <c:pt idx="7355">
                  <c:v>6.8504381179809553</c:v>
                </c:pt>
                <c:pt idx="7356">
                  <c:v>6.8244981765747053</c:v>
                </c:pt>
                <c:pt idx="7357">
                  <c:v>6.8336534500122088</c:v>
                </c:pt>
                <c:pt idx="7358">
                  <c:v>6.8351793289184553</c:v>
                </c:pt>
                <c:pt idx="7359">
                  <c:v>6.877140998840332</c:v>
                </c:pt>
                <c:pt idx="7360">
                  <c:v>6.8573045730590785</c:v>
                </c:pt>
                <c:pt idx="7361">
                  <c:v>6.8542528152465803</c:v>
                </c:pt>
                <c:pt idx="7362">
                  <c:v>6.879429817199707</c:v>
                </c:pt>
                <c:pt idx="7363">
                  <c:v>6.8183946609497053</c:v>
                </c:pt>
                <c:pt idx="7364">
                  <c:v>6.825261116027832</c:v>
                </c:pt>
                <c:pt idx="7365">
                  <c:v>6.8588304519653303</c:v>
                </c:pt>
                <c:pt idx="7366">
                  <c:v>6.872563362121582</c:v>
                </c:pt>
                <c:pt idx="7367">
                  <c:v>6.8084764480590803</c:v>
                </c:pt>
                <c:pt idx="7368">
                  <c:v>6.8473863601684535</c:v>
                </c:pt>
                <c:pt idx="7369">
                  <c:v>6.8237352371215785</c:v>
                </c:pt>
                <c:pt idx="7370">
                  <c:v>6.877140998840332</c:v>
                </c:pt>
                <c:pt idx="7371">
                  <c:v>6.8550157546997053</c:v>
                </c:pt>
                <c:pt idx="7372">
                  <c:v>6.8229722976684535</c:v>
                </c:pt>
                <c:pt idx="7373">
                  <c:v>6.872563362121582</c:v>
                </c:pt>
                <c:pt idx="7374">
                  <c:v>6.8733263015747088</c:v>
                </c:pt>
                <c:pt idx="7375">
                  <c:v>6.842808723449707</c:v>
                </c:pt>
                <c:pt idx="7376">
                  <c:v>6.8649339675903285</c:v>
                </c:pt>
                <c:pt idx="7377">
                  <c:v>6.8527269363403303</c:v>
                </c:pt>
                <c:pt idx="7378">
                  <c:v>6.8809556961059535</c:v>
                </c:pt>
                <c:pt idx="7379">
                  <c:v>6.8603563308715803</c:v>
                </c:pt>
                <c:pt idx="7380">
                  <c:v>6.879429817199707</c:v>
                </c:pt>
                <c:pt idx="7381">
                  <c:v>6.8901109695434535</c:v>
                </c:pt>
                <c:pt idx="7382">
                  <c:v>6.8679857254028303</c:v>
                </c:pt>
                <c:pt idx="7383">
                  <c:v>6.851201057434082</c:v>
                </c:pt>
                <c:pt idx="7384">
                  <c:v>6.8565416336059553</c:v>
                </c:pt>
                <c:pt idx="7385">
                  <c:v>6.8916368484497053</c:v>
                </c:pt>
                <c:pt idx="7386">
                  <c:v>6.884770393371582</c:v>
                </c:pt>
                <c:pt idx="7387">
                  <c:v>6.8573045730590785</c:v>
                </c:pt>
                <c:pt idx="7388">
                  <c:v>6.858067512512207</c:v>
                </c:pt>
                <c:pt idx="7389">
                  <c:v>6.8229722976684535</c:v>
                </c:pt>
                <c:pt idx="7390">
                  <c:v>6.8611192703247053</c:v>
                </c:pt>
                <c:pt idx="7391">
                  <c:v>6.8626451492309553</c:v>
                </c:pt>
                <c:pt idx="7392">
                  <c:v>6.8168687820434588</c:v>
                </c:pt>
                <c:pt idx="7393">
                  <c:v>6.839756965637207</c:v>
                </c:pt>
                <c:pt idx="7394">
                  <c:v>6.870274543762207</c:v>
                </c:pt>
                <c:pt idx="7395">
                  <c:v>6.886296272277832</c:v>
                </c:pt>
                <c:pt idx="7396">
                  <c:v>6.899266242980957</c:v>
                </c:pt>
                <c:pt idx="7397">
                  <c:v>6.8679857254028303</c:v>
                </c:pt>
                <c:pt idx="7398">
                  <c:v>6.859593391418457</c:v>
                </c:pt>
                <c:pt idx="7399">
                  <c:v>6.8733263015747088</c:v>
                </c:pt>
                <c:pt idx="7400">
                  <c:v>6.863408088684082</c:v>
                </c:pt>
                <c:pt idx="7401">
                  <c:v>6.8290758132934553</c:v>
                </c:pt>
                <c:pt idx="7402">
                  <c:v>6.8573045730590785</c:v>
                </c:pt>
                <c:pt idx="7403">
                  <c:v>6.821446418762207</c:v>
                </c:pt>
                <c:pt idx="7404">
                  <c:v>6.876378059387207</c:v>
                </c:pt>
                <c:pt idx="7405">
                  <c:v>6.8573045730590785</c:v>
                </c:pt>
                <c:pt idx="7406">
                  <c:v>6.8351793289184553</c:v>
                </c:pt>
                <c:pt idx="7407">
                  <c:v>6.8901109695434535</c:v>
                </c:pt>
                <c:pt idx="7408">
                  <c:v>6.899266242980957</c:v>
                </c:pt>
                <c:pt idx="7409">
                  <c:v>6.885533332824707</c:v>
                </c:pt>
                <c:pt idx="7410">
                  <c:v>6.8458604812622088</c:v>
                </c:pt>
                <c:pt idx="7411">
                  <c:v>6.8786668777465803</c:v>
                </c:pt>
                <c:pt idx="7412">
                  <c:v>6.871800422668457</c:v>
                </c:pt>
                <c:pt idx="7413">
                  <c:v>6.8603563308715803</c:v>
                </c:pt>
                <c:pt idx="7414">
                  <c:v>6.8336534500122088</c:v>
                </c:pt>
                <c:pt idx="7415">
                  <c:v>6.8237352371215785</c:v>
                </c:pt>
                <c:pt idx="7416">
                  <c:v>6.8687486648559553</c:v>
                </c:pt>
                <c:pt idx="7417">
                  <c:v>6.8565416336059553</c:v>
                </c:pt>
                <c:pt idx="7418">
                  <c:v>6.876378059387207</c:v>
                </c:pt>
                <c:pt idx="7419">
                  <c:v>6.863408088684082</c:v>
                </c:pt>
                <c:pt idx="7420">
                  <c:v>6.8740892410278303</c:v>
                </c:pt>
                <c:pt idx="7421">
                  <c:v>6.8473863601684535</c:v>
                </c:pt>
                <c:pt idx="7422">
                  <c:v>6.8229722976684535</c:v>
                </c:pt>
                <c:pt idx="7423">
                  <c:v>6.8695116043090803</c:v>
                </c:pt>
                <c:pt idx="7424">
                  <c:v>6.8283128738403303</c:v>
                </c:pt>
                <c:pt idx="7425">
                  <c:v>6.896214485168457</c:v>
                </c:pt>
                <c:pt idx="7426">
                  <c:v>6.8603563308715803</c:v>
                </c:pt>
                <c:pt idx="7427">
                  <c:v>6.883244514465332</c:v>
                </c:pt>
                <c:pt idx="7428">
                  <c:v>6.887822151184082</c:v>
                </c:pt>
                <c:pt idx="7429">
                  <c:v>6.8565416336059553</c:v>
                </c:pt>
                <c:pt idx="7430">
                  <c:v>6.883244514465332</c:v>
                </c:pt>
                <c:pt idx="7431">
                  <c:v>6.8779039382934553</c:v>
                </c:pt>
                <c:pt idx="7432">
                  <c:v>6.897740364074707</c:v>
                </c:pt>
                <c:pt idx="7433">
                  <c:v>6.8893480300903338</c:v>
                </c:pt>
                <c:pt idx="7434">
                  <c:v>6.8824815750122053</c:v>
                </c:pt>
                <c:pt idx="7435">
                  <c:v>6.858067512512207</c:v>
                </c:pt>
                <c:pt idx="7436">
                  <c:v>6.8573045730590785</c:v>
                </c:pt>
                <c:pt idx="7437">
                  <c:v>6.8328905105590803</c:v>
                </c:pt>
                <c:pt idx="7438">
                  <c:v>6.842045783996582</c:v>
                </c:pt>
                <c:pt idx="7439">
                  <c:v>6.837468147277832</c:v>
                </c:pt>
                <c:pt idx="7440">
                  <c:v>6.8740892410278303</c:v>
                </c:pt>
                <c:pt idx="7441">
                  <c:v>6.863408088684082</c:v>
                </c:pt>
                <c:pt idx="7442">
                  <c:v>6.8351793289184553</c:v>
                </c:pt>
                <c:pt idx="7443">
                  <c:v>6.8122911453247088</c:v>
                </c:pt>
                <c:pt idx="7444">
                  <c:v>6.8458604812622088</c:v>
                </c:pt>
                <c:pt idx="7445">
                  <c:v>6.8695116043090803</c:v>
                </c:pt>
                <c:pt idx="7446">
                  <c:v>6.8275499343872053</c:v>
                </c:pt>
                <c:pt idx="7447">
                  <c:v>6.8939256668090785</c:v>
                </c:pt>
                <c:pt idx="7448">
                  <c:v>6.849675178527832</c:v>
                </c:pt>
                <c:pt idx="7449">
                  <c:v>6.8679857254028303</c:v>
                </c:pt>
                <c:pt idx="7450">
                  <c:v>6.8550157546997053</c:v>
                </c:pt>
                <c:pt idx="7451">
                  <c:v>6.8473863601684535</c:v>
                </c:pt>
                <c:pt idx="7452">
                  <c:v>6.8954515457153303</c:v>
                </c:pt>
                <c:pt idx="7453">
                  <c:v>6.870274543762207</c:v>
                </c:pt>
                <c:pt idx="7454">
                  <c:v>6.858067512512207</c:v>
                </c:pt>
                <c:pt idx="7455">
                  <c:v>6.883244514465332</c:v>
                </c:pt>
                <c:pt idx="7456">
                  <c:v>6.877140998840332</c:v>
                </c:pt>
                <c:pt idx="7457">
                  <c:v>6.8458604812622088</c:v>
                </c:pt>
                <c:pt idx="7458">
                  <c:v>6.879429817199707</c:v>
                </c:pt>
                <c:pt idx="7459">
                  <c:v>6.8389940261840803</c:v>
                </c:pt>
                <c:pt idx="7460">
                  <c:v>6.8626451492309553</c:v>
                </c:pt>
                <c:pt idx="7461">
                  <c:v>6.842808723449707</c:v>
                </c:pt>
                <c:pt idx="7462">
                  <c:v>6.8450975418090803</c:v>
                </c:pt>
                <c:pt idx="7463">
                  <c:v>6.874852180480957</c:v>
                </c:pt>
                <c:pt idx="7464">
                  <c:v>6.863408088684082</c:v>
                </c:pt>
                <c:pt idx="7465">
                  <c:v>6.8336534500122088</c:v>
                </c:pt>
                <c:pt idx="7466">
                  <c:v>6.8489122390747053</c:v>
                </c:pt>
                <c:pt idx="7467">
                  <c:v>6.8588304519653303</c:v>
                </c:pt>
                <c:pt idx="7468">
                  <c:v>6.8641710281372035</c:v>
                </c:pt>
                <c:pt idx="7469">
                  <c:v>6.8939256668090785</c:v>
                </c:pt>
                <c:pt idx="7470">
                  <c:v>6.876378059387207</c:v>
                </c:pt>
                <c:pt idx="7471">
                  <c:v>6.8336534500122088</c:v>
                </c:pt>
                <c:pt idx="7472">
                  <c:v>6.8244981765747053</c:v>
                </c:pt>
                <c:pt idx="7473">
                  <c:v>6.8199205398559535</c:v>
                </c:pt>
                <c:pt idx="7474">
                  <c:v>6.8954515457153303</c:v>
                </c:pt>
                <c:pt idx="7475">
                  <c:v>6.8740892410278303</c:v>
                </c:pt>
                <c:pt idx="7476">
                  <c:v>6.8649339675903285</c:v>
                </c:pt>
                <c:pt idx="7477">
                  <c:v>6.8603563308715803</c:v>
                </c:pt>
                <c:pt idx="7478">
                  <c:v>6.8359422683715803</c:v>
                </c:pt>
                <c:pt idx="7479">
                  <c:v>6.8283128738403303</c:v>
                </c:pt>
                <c:pt idx="7480">
                  <c:v>6.877140998840332</c:v>
                </c:pt>
                <c:pt idx="7481">
                  <c:v>6.851201057434082</c:v>
                </c:pt>
                <c:pt idx="7482">
                  <c:v>6.8344163894653303</c:v>
                </c:pt>
                <c:pt idx="7483">
                  <c:v>6.8458604812622088</c:v>
                </c:pt>
                <c:pt idx="7484">
                  <c:v>6.8489122390747053</c:v>
                </c:pt>
                <c:pt idx="7485">
                  <c:v>6.8901109695434535</c:v>
                </c:pt>
                <c:pt idx="7486">
                  <c:v>6.880192756652832</c:v>
                </c:pt>
                <c:pt idx="7487">
                  <c:v>6.8939256668090785</c:v>
                </c:pt>
                <c:pt idx="7488">
                  <c:v>6.9000291824340856</c:v>
                </c:pt>
                <c:pt idx="7489">
                  <c:v>6.8473863601684535</c:v>
                </c:pt>
                <c:pt idx="7490">
                  <c:v>6.8679857254028303</c:v>
                </c:pt>
                <c:pt idx="7491">
                  <c:v>6.883244514465332</c:v>
                </c:pt>
                <c:pt idx="7492">
                  <c:v>6.8626451492309553</c:v>
                </c:pt>
                <c:pt idx="7493">
                  <c:v>6.885533332824707</c:v>
                </c:pt>
                <c:pt idx="7494">
                  <c:v>6.884770393371582</c:v>
                </c:pt>
                <c:pt idx="7495">
                  <c:v>6.896214485168457</c:v>
                </c:pt>
                <c:pt idx="7496">
                  <c:v>6.8649339675903285</c:v>
                </c:pt>
                <c:pt idx="7497">
                  <c:v>6.8504381179809553</c:v>
                </c:pt>
                <c:pt idx="7498">
                  <c:v>6.8824815750122053</c:v>
                </c:pt>
                <c:pt idx="7499">
                  <c:v>6.826786994934082</c:v>
                </c:pt>
                <c:pt idx="7500">
                  <c:v>6.8344163894653303</c:v>
                </c:pt>
                <c:pt idx="7501">
                  <c:v>6.8923997879028338</c:v>
                </c:pt>
                <c:pt idx="7502">
                  <c:v>6.872563362121582</c:v>
                </c:pt>
                <c:pt idx="7503">
                  <c:v>6.885533332824707</c:v>
                </c:pt>
                <c:pt idx="7504">
                  <c:v>6.8527269363403303</c:v>
                </c:pt>
                <c:pt idx="7505">
                  <c:v>6.874852180480957</c:v>
                </c:pt>
                <c:pt idx="7506">
                  <c:v>6.843571662902832</c:v>
                </c:pt>
                <c:pt idx="7507">
                  <c:v>6.8733263015747088</c:v>
                </c:pt>
                <c:pt idx="7508">
                  <c:v>6.899266242980957</c:v>
                </c:pt>
                <c:pt idx="7509">
                  <c:v>6.8237352371215785</c:v>
                </c:pt>
                <c:pt idx="7510">
                  <c:v>6.8908739089965803</c:v>
                </c:pt>
                <c:pt idx="7511">
                  <c:v>6.8542528152465803</c:v>
                </c:pt>
                <c:pt idx="7512">
                  <c:v>6.8618822097778303</c:v>
                </c:pt>
                <c:pt idx="7513">
                  <c:v>6.8733263015747088</c:v>
                </c:pt>
                <c:pt idx="7514">
                  <c:v>6.8626451492309553</c:v>
                </c:pt>
                <c:pt idx="7515">
                  <c:v>6.876378059387207</c:v>
                </c:pt>
                <c:pt idx="7516">
                  <c:v>6.851963996887207</c:v>
                </c:pt>
                <c:pt idx="7517">
                  <c:v>6.876378059387207</c:v>
                </c:pt>
                <c:pt idx="7518">
                  <c:v>6.8672227859497088</c:v>
                </c:pt>
                <c:pt idx="7519">
                  <c:v>6.8641710281372035</c:v>
                </c:pt>
                <c:pt idx="7520">
                  <c:v>6.881718635559082</c:v>
                </c:pt>
                <c:pt idx="7521">
                  <c:v>6.8672227859497088</c:v>
                </c:pt>
                <c:pt idx="7522">
                  <c:v>6.8901109695434535</c:v>
                </c:pt>
                <c:pt idx="7523">
                  <c:v>6.8443346023559535</c:v>
                </c:pt>
                <c:pt idx="7524">
                  <c:v>6.849675178527832</c:v>
                </c:pt>
                <c:pt idx="7525">
                  <c:v>6.8710374832153338</c:v>
                </c:pt>
                <c:pt idx="7526">
                  <c:v>6.8649339675903285</c:v>
                </c:pt>
                <c:pt idx="7527">
                  <c:v>6.8565416336059553</c:v>
                </c:pt>
                <c:pt idx="7528">
                  <c:v>6.8504381179809553</c:v>
                </c:pt>
                <c:pt idx="7529">
                  <c:v>6.870274543762207</c:v>
                </c:pt>
                <c:pt idx="7530">
                  <c:v>6.838231086730957</c:v>
                </c:pt>
                <c:pt idx="7531">
                  <c:v>6.8351793289184553</c:v>
                </c:pt>
                <c:pt idx="7532">
                  <c:v>6.875615119934082</c:v>
                </c:pt>
                <c:pt idx="7533">
                  <c:v>6.880192756652832</c:v>
                </c:pt>
                <c:pt idx="7534">
                  <c:v>6.8588304519653303</c:v>
                </c:pt>
                <c:pt idx="7535">
                  <c:v>6.8443346023559535</c:v>
                </c:pt>
                <c:pt idx="7536">
                  <c:v>6.821446418762207</c:v>
                </c:pt>
                <c:pt idx="7537">
                  <c:v>6.859593391418457</c:v>
                </c:pt>
                <c:pt idx="7538">
                  <c:v>6.8489122390747053</c:v>
                </c:pt>
                <c:pt idx="7539">
                  <c:v>6.8550157546997053</c:v>
                </c:pt>
                <c:pt idx="7540">
                  <c:v>6.836705207824707</c:v>
                </c:pt>
                <c:pt idx="7541">
                  <c:v>6.8298387527465803</c:v>
                </c:pt>
                <c:pt idx="7542">
                  <c:v>6.8740892410278303</c:v>
                </c:pt>
                <c:pt idx="7543">
                  <c:v>6.863408088684082</c:v>
                </c:pt>
                <c:pt idx="7544">
                  <c:v>6.8740892410278303</c:v>
                </c:pt>
                <c:pt idx="7545">
                  <c:v>6.851201057434082</c:v>
                </c:pt>
                <c:pt idx="7546">
                  <c:v>6.8908739089965803</c:v>
                </c:pt>
                <c:pt idx="7547">
                  <c:v>6.874852180480957</c:v>
                </c:pt>
                <c:pt idx="7548">
                  <c:v>6.841282844543457</c:v>
                </c:pt>
                <c:pt idx="7549">
                  <c:v>6.899266242980957</c:v>
                </c:pt>
                <c:pt idx="7550">
                  <c:v>6.8321275711059535</c:v>
                </c:pt>
                <c:pt idx="7551">
                  <c:v>6.849675178527832</c:v>
                </c:pt>
                <c:pt idx="7552">
                  <c:v>6.874852180480957</c:v>
                </c:pt>
                <c:pt idx="7553">
                  <c:v>6.8359422683715803</c:v>
                </c:pt>
                <c:pt idx="7554">
                  <c:v>6.885533332824707</c:v>
                </c:pt>
                <c:pt idx="7555">
                  <c:v>6.8244981765747053</c:v>
                </c:pt>
                <c:pt idx="7556">
                  <c:v>6.8534898757934553</c:v>
                </c:pt>
                <c:pt idx="7557">
                  <c:v>6.8786668777465803</c:v>
                </c:pt>
                <c:pt idx="7558">
                  <c:v>6.887822151184082</c:v>
                </c:pt>
                <c:pt idx="7559">
                  <c:v>6.858067512512207</c:v>
                </c:pt>
                <c:pt idx="7560">
                  <c:v>6.879429817199707</c:v>
                </c:pt>
                <c:pt idx="7561">
                  <c:v>6.8901109695434535</c:v>
                </c:pt>
                <c:pt idx="7562">
                  <c:v>6.8389940261840803</c:v>
                </c:pt>
                <c:pt idx="7563">
                  <c:v>6.872563362121582</c:v>
                </c:pt>
                <c:pt idx="7564">
                  <c:v>6.8550157546997053</c:v>
                </c:pt>
                <c:pt idx="7565">
                  <c:v>6.848149299621582</c:v>
                </c:pt>
                <c:pt idx="7566">
                  <c:v>6.896214485168457</c:v>
                </c:pt>
                <c:pt idx="7567">
                  <c:v>6.8466234207153338</c:v>
                </c:pt>
                <c:pt idx="7568">
                  <c:v>6.843571662902832</c:v>
                </c:pt>
                <c:pt idx="7569">
                  <c:v>6.879429817199707</c:v>
                </c:pt>
                <c:pt idx="7570">
                  <c:v>6.8336534500122088</c:v>
                </c:pt>
                <c:pt idx="7571">
                  <c:v>6.8138170242309553</c:v>
                </c:pt>
                <c:pt idx="7572">
                  <c:v>6.8206834793090803</c:v>
                </c:pt>
                <c:pt idx="7573">
                  <c:v>6.8344163894653303</c:v>
                </c:pt>
                <c:pt idx="7574">
                  <c:v>6.8473863601684535</c:v>
                </c:pt>
                <c:pt idx="7575">
                  <c:v>6.8779039382934553</c:v>
                </c:pt>
                <c:pt idx="7576">
                  <c:v>6.884770393371582</c:v>
                </c:pt>
                <c:pt idx="7577">
                  <c:v>6.8710374832153338</c:v>
                </c:pt>
                <c:pt idx="7578">
                  <c:v>6.8359422683715803</c:v>
                </c:pt>
                <c:pt idx="7579">
                  <c:v>6.842808723449707</c:v>
                </c:pt>
                <c:pt idx="7580">
                  <c:v>6.8779039382934553</c:v>
                </c:pt>
                <c:pt idx="7581">
                  <c:v>6.8328905105590803</c:v>
                </c:pt>
                <c:pt idx="7582">
                  <c:v>6.9007921218872088</c:v>
                </c:pt>
                <c:pt idx="7583">
                  <c:v>6.8885850906372053</c:v>
                </c:pt>
                <c:pt idx="7584">
                  <c:v>6.8306016921997088</c:v>
                </c:pt>
                <c:pt idx="7585">
                  <c:v>6.871800422668457</c:v>
                </c:pt>
                <c:pt idx="7586">
                  <c:v>6.8672227859497088</c:v>
                </c:pt>
                <c:pt idx="7587">
                  <c:v>6.8489122390747053</c:v>
                </c:pt>
                <c:pt idx="7588">
                  <c:v>6.8786668777465803</c:v>
                </c:pt>
                <c:pt idx="7589">
                  <c:v>6.870274543762207</c:v>
                </c:pt>
                <c:pt idx="7590">
                  <c:v>6.8649339675903285</c:v>
                </c:pt>
                <c:pt idx="7591">
                  <c:v>6.842045783996582</c:v>
                </c:pt>
                <c:pt idx="7592">
                  <c:v>6.8733263015747088</c:v>
                </c:pt>
                <c:pt idx="7593">
                  <c:v>6.8611192703247053</c:v>
                </c:pt>
                <c:pt idx="7594">
                  <c:v>6.843571662902832</c:v>
                </c:pt>
                <c:pt idx="7595">
                  <c:v>6.897740364074707</c:v>
                </c:pt>
                <c:pt idx="7596">
                  <c:v>6.897740364074707</c:v>
                </c:pt>
                <c:pt idx="7597">
                  <c:v>6.8565416336059553</c:v>
                </c:pt>
                <c:pt idx="7598">
                  <c:v>6.858067512512207</c:v>
                </c:pt>
                <c:pt idx="7599">
                  <c:v>6.8733263015747088</c:v>
                </c:pt>
                <c:pt idx="7600">
                  <c:v>6.825261116027832</c:v>
                </c:pt>
                <c:pt idx="7601">
                  <c:v>6.839756965637207</c:v>
                </c:pt>
                <c:pt idx="7602">
                  <c:v>6.8443346023559535</c:v>
                </c:pt>
                <c:pt idx="7603">
                  <c:v>6.8695116043090803</c:v>
                </c:pt>
                <c:pt idx="7604">
                  <c:v>6.8573045730590785</c:v>
                </c:pt>
                <c:pt idx="7605">
                  <c:v>6.8359422683715803</c:v>
                </c:pt>
                <c:pt idx="7606">
                  <c:v>6.8550157546997053</c:v>
                </c:pt>
                <c:pt idx="7607">
                  <c:v>6.8664598464965785</c:v>
                </c:pt>
                <c:pt idx="7608">
                  <c:v>6.8656969070434553</c:v>
                </c:pt>
                <c:pt idx="7609">
                  <c:v>6.841282844543457</c:v>
                </c:pt>
                <c:pt idx="7610">
                  <c:v>6.837468147277832</c:v>
                </c:pt>
                <c:pt idx="7611">
                  <c:v>6.8733263015747088</c:v>
                </c:pt>
                <c:pt idx="7612">
                  <c:v>6.8901109695434535</c:v>
                </c:pt>
                <c:pt idx="7613">
                  <c:v>6.886296272277832</c:v>
                </c:pt>
                <c:pt idx="7614">
                  <c:v>6.8260240554809553</c:v>
                </c:pt>
                <c:pt idx="7615">
                  <c:v>6.883244514465332</c:v>
                </c:pt>
                <c:pt idx="7616">
                  <c:v>6.8336534500122088</c:v>
                </c:pt>
                <c:pt idx="7617">
                  <c:v>6.8550157546997053</c:v>
                </c:pt>
                <c:pt idx="7618">
                  <c:v>6.884770393371582</c:v>
                </c:pt>
                <c:pt idx="7619">
                  <c:v>6.8641710281372035</c:v>
                </c:pt>
                <c:pt idx="7620">
                  <c:v>6.8336534500122088</c:v>
                </c:pt>
                <c:pt idx="7621">
                  <c:v>6.8740892410278303</c:v>
                </c:pt>
                <c:pt idx="7622">
                  <c:v>6.8656969070434553</c:v>
                </c:pt>
                <c:pt idx="7623">
                  <c:v>6.8237352371215785</c:v>
                </c:pt>
                <c:pt idx="7624">
                  <c:v>6.8504381179809553</c:v>
                </c:pt>
                <c:pt idx="7625">
                  <c:v>6.8351793289184553</c:v>
                </c:pt>
                <c:pt idx="7626">
                  <c:v>6.8565416336059553</c:v>
                </c:pt>
                <c:pt idx="7627">
                  <c:v>6.8710374832153338</c:v>
                </c:pt>
                <c:pt idx="7628">
                  <c:v>6.879429817199707</c:v>
                </c:pt>
                <c:pt idx="7629">
                  <c:v>6.8550157546997053</c:v>
                </c:pt>
                <c:pt idx="7630">
                  <c:v>6.8809556961059535</c:v>
                </c:pt>
                <c:pt idx="7631">
                  <c:v>6.8458604812622088</c:v>
                </c:pt>
                <c:pt idx="7632">
                  <c:v>6.884770393371582</c:v>
                </c:pt>
                <c:pt idx="7633">
                  <c:v>6.819157600402832</c:v>
                </c:pt>
                <c:pt idx="7634">
                  <c:v>6.884770393371582</c:v>
                </c:pt>
                <c:pt idx="7635">
                  <c:v>6.848149299621582</c:v>
                </c:pt>
                <c:pt idx="7636">
                  <c:v>6.842808723449707</c:v>
                </c:pt>
                <c:pt idx="7637">
                  <c:v>6.839756965637207</c:v>
                </c:pt>
                <c:pt idx="7638">
                  <c:v>6.8359422683715803</c:v>
                </c:pt>
                <c:pt idx="7639">
                  <c:v>6.8489122390747053</c:v>
                </c:pt>
                <c:pt idx="7640">
                  <c:v>6.8229722976684535</c:v>
                </c:pt>
                <c:pt idx="7641">
                  <c:v>6.8328905105590803</c:v>
                </c:pt>
                <c:pt idx="7642">
                  <c:v>6.8504381179809553</c:v>
                </c:pt>
                <c:pt idx="7643">
                  <c:v>6.8557786941528338</c:v>
                </c:pt>
                <c:pt idx="7644">
                  <c:v>6.838231086730957</c:v>
                </c:pt>
                <c:pt idx="7645">
                  <c:v>6.8489122390747053</c:v>
                </c:pt>
                <c:pt idx="7646">
                  <c:v>6.840519905090332</c:v>
                </c:pt>
                <c:pt idx="7647">
                  <c:v>6.8687486648559553</c:v>
                </c:pt>
                <c:pt idx="7648">
                  <c:v>6.8306016921997088</c:v>
                </c:pt>
                <c:pt idx="7649">
                  <c:v>6.8504381179809553</c:v>
                </c:pt>
                <c:pt idx="7650">
                  <c:v>6.851963996887207</c:v>
                </c:pt>
                <c:pt idx="7651">
                  <c:v>6.819157600402832</c:v>
                </c:pt>
                <c:pt idx="7652">
                  <c:v>6.8443346023559535</c:v>
                </c:pt>
                <c:pt idx="7653">
                  <c:v>6.8466234207153338</c:v>
                </c:pt>
                <c:pt idx="7654">
                  <c:v>6.8618822097778303</c:v>
                </c:pt>
                <c:pt idx="7655">
                  <c:v>6.863408088684082</c:v>
                </c:pt>
                <c:pt idx="7656">
                  <c:v>6.858067512512207</c:v>
                </c:pt>
                <c:pt idx="7657">
                  <c:v>6.8672227859497088</c:v>
                </c:pt>
                <c:pt idx="7658">
                  <c:v>6.8183946609497053</c:v>
                </c:pt>
                <c:pt idx="7659">
                  <c:v>6.8679857254028303</c:v>
                </c:pt>
                <c:pt idx="7660">
                  <c:v>6.8298387527465803</c:v>
                </c:pt>
                <c:pt idx="7661">
                  <c:v>6.877140998840332</c:v>
                </c:pt>
                <c:pt idx="7662">
                  <c:v>6.871800422668457</c:v>
                </c:pt>
                <c:pt idx="7663">
                  <c:v>6.8687486648559553</c:v>
                </c:pt>
                <c:pt idx="7664">
                  <c:v>6.849675178527832</c:v>
                </c:pt>
                <c:pt idx="7665">
                  <c:v>6.8328905105590803</c:v>
                </c:pt>
                <c:pt idx="7666">
                  <c:v>6.8840074539184553</c:v>
                </c:pt>
                <c:pt idx="7667">
                  <c:v>6.8489122390747053</c:v>
                </c:pt>
                <c:pt idx="7668">
                  <c:v>6.8450975418090803</c:v>
                </c:pt>
                <c:pt idx="7669">
                  <c:v>6.872563362121582</c:v>
                </c:pt>
                <c:pt idx="7670">
                  <c:v>6.8534898757934553</c:v>
                </c:pt>
                <c:pt idx="7671">
                  <c:v>6.8328905105590803</c:v>
                </c:pt>
                <c:pt idx="7672">
                  <c:v>6.8641710281372035</c:v>
                </c:pt>
                <c:pt idx="7673">
                  <c:v>6.8656969070434553</c:v>
                </c:pt>
                <c:pt idx="7674">
                  <c:v>6.874852180480957</c:v>
                </c:pt>
                <c:pt idx="7675">
                  <c:v>6.8588304519653303</c:v>
                </c:pt>
                <c:pt idx="7676">
                  <c:v>6.883244514465332</c:v>
                </c:pt>
                <c:pt idx="7677">
                  <c:v>6.8641710281372035</c:v>
                </c:pt>
                <c:pt idx="7678">
                  <c:v>6.8473863601684535</c:v>
                </c:pt>
                <c:pt idx="7679">
                  <c:v>6.877140998840332</c:v>
                </c:pt>
                <c:pt idx="7680">
                  <c:v>6.8901109695434535</c:v>
                </c:pt>
                <c:pt idx="7681">
                  <c:v>6.8489122390747053</c:v>
                </c:pt>
                <c:pt idx="7682">
                  <c:v>6.8916368484497053</c:v>
                </c:pt>
                <c:pt idx="7683">
                  <c:v>6.8344163894653303</c:v>
                </c:pt>
                <c:pt idx="7684">
                  <c:v>6.870274543762207</c:v>
                </c:pt>
                <c:pt idx="7685">
                  <c:v>6.8626451492309553</c:v>
                </c:pt>
                <c:pt idx="7686">
                  <c:v>6.8649339675903285</c:v>
                </c:pt>
                <c:pt idx="7687">
                  <c:v>6.8328905105590803</c:v>
                </c:pt>
                <c:pt idx="7688">
                  <c:v>6.874852180480957</c:v>
                </c:pt>
                <c:pt idx="7689">
                  <c:v>6.887822151184082</c:v>
                </c:pt>
                <c:pt idx="7690">
                  <c:v>6.8557786941528338</c:v>
                </c:pt>
                <c:pt idx="7691">
                  <c:v>6.8901109695434535</c:v>
                </c:pt>
                <c:pt idx="7692">
                  <c:v>6.8237352371215785</c:v>
                </c:pt>
                <c:pt idx="7693">
                  <c:v>6.8626451492309553</c:v>
                </c:pt>
                <c:pt idx="7694">
                  <c:v>6.8306016921997088</c:v>
                </c:pt>
                <c:pt idx="7695">
                  <c:v>6.8313646316528338</c:v>
                </c:pt>
                <c:pt idx="7696">
                  <c:v>6.8885850906372053</c:v>
                </c:pt>
                <c:pt idx="7697">
                  <c:v>6.8588304519653303</c:v>
                </c:pt>
                <c:pt idx="7698">
                  <c:v>6.8626451492309553</c:v>
                </c:pt>
                <c:pt idx="7699">
                  <c:v>6.842808723449707</c:v>
                </c:pt>
                <c:pt idx="7700">
                  <c:v>6.872563362121582</c:v>
                </c:pt>
                <c:pt idx="7701">
                  <c:v>6.8626451492309553</c:v>
                </c:pt>
                <c:pt idx="7702">
                  <c:v>6.841282844543457</c:v>
                </c:pt>
                <c:pt idx="7703">
                  <c:v>6.841282844543457</c:v>
                </c:pt>
                <c:pt idx="7704">
                  <c:v>6.8603563308715803</c:v>
                </c:pt>
                <c:pt idx="7705">
                  <c:v>6.897740364074707</c:v>
                </c:pt>
                <c:pt idx="7706">
                  <c:v>6.8672227859497088</c:v>
                </c:pt>
                <c:pt idx="7707">
                  <c:v>6.896977424621582</c:v>
                </c:pt>
                <c:pt idx="7708">
                  <c:v>6.8336534500122088</c:v>
                </c:pt>
                <c:pt idx="7709">
                  <c:v>6.8573045730590785</c:v>
                </c:pt>
                <c:pt idx="7710">
                  <c:v>6.8679857254028303</c:v>
                </c:pt>
                <c:pt idx="7711">
                  <c:v>6.875615119934082</c:v>
                </c:pt>
                <c:pt idx="7712">
                  <c:v>6.883244514465332</c:v>
                </c:pt>
                <c:pt idx="7713">
                  <c:v>6.9076585769653303</c:v>
                </c:pt>
                <c:pt idx="7714">
                  <c:v>6.8626451492309553</c:v>
                </c:pt>
                <c:pt idx="7715">
                  <c:v>6.896214485168457</c:v>
                </c:pt>
                <c:pt idx="7716">
                  <c:v>6.8893480300903338</c:v>
                </c:pt>
                <c:pt idx="7717">
                  <c:v>6.871800422668457</c:v>
                </c:pt>
                <c:pt idx="7718">
                  <c:v>6.851201057434082</c:v>
                </c:pt>
                <c:pt idx="7719">
                  <c:v>6.8656969070434553</c:v>
                </c:pt>
                <c:pt idx="7720">
                  <c:v>6.8840074539184553</c:v>
                </c:pt>
                <c:pt idx="7721">
                  <c:v>6.897740364074707</c:v>
                </c:pt>
                <c:pt idx="7722">
                  <c:v>6.9076585769653303</c:v>
                </c:pt>
                <c:pt idx="7723">
                  <c:v>6.851963996887207</c:v>
                </c:pt>
                <c:pt idx="7724">
                  <c:v>6.887822151184082</c:v>
                </c:pt>
                <c:pt idx="7725">
                  <c:v>6.8710374832153338</c:v>
                </c:pt>
                <c:pt idx="7726">
                  <c:v>6.8573045730590785</c:v>
                </c:pt>
                <c:pt idx="7727">
                  <c:v>6.904606819152832</c:v>
                </c:pt>
                <c:pt idx="7728">
                  <c:v>6.8473863601684535</c:v>
                </c:pt>
                <c:pt idx="7729">
                  <c:v>6.8786668777465803</c:v>
                </c:pt>
                <c:pt idx="7730">
                  <c:v>6.8679857254028303</c:v>
                </c:pt>
                <c:pt idx="7731">
                  <c:v>6.8885850906372053</c:v>
                </c:pt>
                <c:pt idx="7732">
                  <c:v>6.839756965637207</c:v>
                </c:pt>
                <c:pt idx="7733">
                  <c:v>6.905369758605957</c:v>
                </c:pt>
                <c:pt idx="7734">
                  <c:v>6.870274543762207</c:v>
                </c:pt>
                <c:pt idx="7735">
                  <c:v>6.8786668777465803</c:v>
                </c:pt>
                <c:pt idx="7736">
                  <c:v>6.8473863601684535</c:v>
                </c:pt>
                <c:pt idx="7737">
                  <c:v>6.8450975418090803</c:v>
                </c:pt>
                <c:pt idx="7738">
                  <c:v>6.8740892410278303</c:v>
                </c:pt>
                <c:pt idx="7739">
                  <c:v>6.838231086730957</c:v>
                </c:pt>
                <c:pt idx="7740">
                  <c:v>6.8901109695434535</c:v>
                </c:pt>
                <c:pt idx="7741">
                  <c:v>6.886296272277832</c:v>
                </c:pt>
                <c:pt idx="7742">
                  <c:v>6.8565416336059553</c:v>
                </c:pt>
                <c:pt idx="7743">
                  <c:v>6.9030809402465803</c:v>
                </c:pt>
                <c:pt idx="7744">
                  <c:v>6.8489122390747053</c:v>
                </c:pt>
                <c:pt idx="7745">
                  <c:v>6.839756965637207</c:v>
                </c:pt>
                <c:pt idx="7746">
                  <c:v>6.8908739089965803</c:v>
                </c:pt>
                <c:pt idx="7747">
                  <c:v>6.8588304519653303</c:v>
                </c:pt>
                <c:pt idx="7748">
                  <c:v>6.8557786941528338</c:v>
                </c:pt>
                <c:pt idx="7749">
                  <c:v>6.8710374832153338</c:v>
                </c:pt>
                <c:pt idx="7750">
                  <c:v>6.8740892410278303</c:v>
                </c:pt>
                <c:pt idx="7751">
                  <c:v>6.8840074539184553</c:v>
                </c:pt>
                <c:pt idx="7752">
                  <c:v>6.8931627273559553</c:v>
                </c:pt>
                <c:pt idx="7753">
                  <c:v>6.8573045730590785</c:v>
                </c:pt>
                <c:pt idx="7754">
                  <c:v>6.879429817199707</c:v>
                </c:pt>
                <c:pt idx="7755">
                  <c:v>6.898503303527832</c:v>
                </c:pt>
                <c:pt idx="7756">
                  <c:v>6.8443346023559535</c:v>
                </c:pt>
                <c:pt idx="7757">
                  <c:v>6.9145250320434553</c:v>
                </c:pt>
                <c:pt idx="7758">
                  <c:v>6.8824815750122053</c:v>
                </c:pt>
                <c:pt idx="7759">
                  <c:v>6.9137620925903356</c:v>
                </c:pt>
                <c:pt idx="7760">
                  <c:v>6.906132698059082</c:v>
                </c:pt>
                <c:pt idx="7761">
                  <c:v>6.858067512512207</c:v>
                </c:pt>
                <c:pt idx="7762">
                  <c:v>6.897740364074707</c:v>
                </c:pt>
                <c:pt idx="7763">
                  <c:v>6.874852180480957</c:v>
                </c:pt>
                <c:pt idx="7764">
                  <c:v>6.906895637512207</c:v>
                </c:pt>
                <c:pt idx="7765">
                  <c:v>6.8954515457153303</c:v>
                </c:pt>
                <c:pt idx="7766">
                  <c:v>6.883244514465332</c:v>
                </c:pt>
                <c:pt idx="7767">
                  <c:v>6.8893480300903338</c:v>
                </c:pt>
                <c:pt idx="7768">
                  <c:v>6.910710334777832</c:v>
                </c:pt>
                <c:pt idx="7769">
                  <c:v>6.8695116043090803</c:v>
                </c:pt>
                <c:pt idx="7770">
                  <c:v>6.8939256668090785</c:v>
                </c:pt>
                <c:pt idx="7771">
                  <c:v>6.8916368484497053</c:v>
                </c:pt>
                <c:pt idx="7772">
                  <c:v>6.9213914871215838</c:v>
                </c:pt>
                <c:pt idx="7773">
                  <c:v>6.863408088684082</c:v>
                </c:pt>
                <c:pt idx="7774">
                  <c:v>6.8824815750122053</c:v>
                </c:pt>
                <c:pt idx="7775">
                  <c:v>6.8649339675903285</c:v>
                </c:pt>
                <c:pt idx="7776">
                  <c:v>6.906895637512207</c:v>
                </c:pt>
                <c:pt idx="7777">
                  <c:v>6.874852180480957</c:v>
                </c:pt>
                <c:pt idx="7778">
                  <c:v>6.8954515457153303</c:v>
                </c:pt>
                <c:pt idx="7779">
                  <c:v>6.8611192703247053</c:v>
                </c:pt>
                <c:pt idx="7780">
                  <c:v>6.8679857254028303</c:v>
                </c:pt>
                <c:pt idx="7781">
                  <c:v>6.8695116043090803</c:v>
                </c:pt>
                <c:pt idx="7782">
                  <c:v>6.886296272277832</c:v>
                </c:pt>
                <c:pt idx="7783">
                  <c:v>6.8687486648559553</c:v>
                </c:pt>
                <c:pt idx="7784">
                  <c:v>6.880192756652832</c:v>
                </c:pt>
                <c:pt idx="7785">
                  <c:v>6.8603563308715803</c:v>
                </c:pt>
                <c:pt idx="7786">
                  <c:v>6.9084215164184553</c:v>
                </c:pt>
                <c:pt idx="7787">
                  <c:v>6.8710374832153338</c:v>
                </c:pt>
                <c:pt idx="7788">
                  <c:v>6.910710334777832</c:v>
                </c:pt>
                <c:pt idx="7789">
                  <c:v>6.8908739089965803</c:v>
                </c:pt>
                <c:pt idx="7790">
                  <c:v>6.884770393371582</c:v>
                </c:pt>
                <c:pt idx="7791">
                  <c:v>6.918339729309082</c:v>
                </c:pt>
                <c:pt idx="7792">
                  <c:v>6.916813850402832</c:v>
                </c:pt>
                <c:pt idx="7793">
                  <c:v>6.8603563308715803</c:v>
                </c:pt>
                <c:pt idx="7794">
                  <c:v>6.903843879699707</c:v>
                </c:pt>
                <c:pt idx="7795">
                  <c:v>6.879429817199707</c:v>
                </c:pt>
                <c:pt idx="7796">
                  <c:v>6.903843879699707</c:v>
                </c:pt>
                <c:pt idx="7797">
                  <c:v>6.8870592117309553</c:v>
                </c:pt>
                <c:pt idx="7798">
                  <c:v>6.9290208816528338</c:v>
                </c:pt>
                <c:pt idx="7799">
                  <c:v>6.880192756652832</c:v>
                </c:pt>
                <c:pt idx="7800">
                  <c:v>6.9099473953247106</c:v>
                </c:pt>
                <c:pt idx="7801">
                  <c:v>6.8733263015747088</c:v>
                </c:pt>
                <c:pt idx="7802">
                  <c:v>6.896977424621582</c:v>
                </c:pt>
                <c:pt idx="7803">
                  <c:v>6.9084215164184553</c:v>
                </c:pt>
                <c:pt idx="7804">
                  <c:v>6.912236213684082</c:v>
                </c:pt>
                <c:pt idx="7805">
                  <c:v>6.9084215164184553</c:v>
                </c:pt>
                <c:pt idx="7806">
                  <c:v>6.902318000793457</c:v>
                </c:pt>
                <c:pt idx="7807">
                  <c:v>6.905369758605957</c:v>
                </c:pt>
                <c:pt idx="7808">
                  <c:v>6.8786668777465803</c:v>
                </c:pt>
                <c:pt idx="7809">
                  <c:v>6.8893480300903338</c:v>
                </c:pt>
                <c:pt idx="7810">
                  <c:v>6.8954515457153303</c:v>
                </c:pt>
                <c:pt idx="7811">
                  <c:v>6.8641710281372035</c:v>
                </c:pt>
                <c:pt idx="7812">
                  <c:v>6.9076585769653303</c:v>
                </c:pt>
                <c:pt idx="7813">
                  <c:v>6.8710374832153338</c:v>
                </c:pt>
                <c:pt idx="7814">
                  <c:v>6.8916368484497053</c:v>
                </c:pt>
                <c:pt idx="7815">
                  <c:v>6.903843879699707</c:v>
                </c:pt>
                <c:pt idx="7816">
                  <c:v>6.911473274230957</c:v>
                </c:pt>
                <c:pt idx="7817">
                  <c:v>6.879429817199707</c:v>
                </c:pt>
                <c:pt idx="7818">
                  <c:v>6.8870592117309553</c:v>
                </c:pt>
                <c:pt idx="7819">
                  <c:v>6.8695116043090803</c:v>
                </c:pt>
                <c:pt idx="7820">
                  <c:v>6.8626451492309553</c:v>
                </c:pt>
                <c:pt idx="7821">
                  <c:v>6.909184455871582</c:v>
                </c:pt>
                <c:pt idx="7822">
                  <c:v>6.903843879699707</c:v>
                </c:pt>
                <c:pt idx="7823">
                  <c:v>6.8908739089965803</c:v>
                </c:pt>
                <c:pt idx="7824">
                  <c:v>6.877140998840332</c:v>
                </c:pt>
                <c:pt idx="7825">
                  <c:v>6.918339729309082</c:v>
                </c:pt>
                <c:pt idx="7826">
                  <c:v>6.9557237625122088</c:v>
                </c:pt>
                <c:pt idx="7827">
                  <c:v>6.933598518371582</c:v>
                </c:pt>
                <c:pt idx="7828">
                  <c:v>6.8656969070434553</c:v>
                </c:pt>
                <c:pt idx="7829">
                  <c:v>6.9084215164184553</c:v>
                </c:pt>
                <c:pt idx="7830">
                  <c:v>6.880192756652832</c:v>
                </c:pt>
                <c:pt idx="7831">
                  <c:v>6.9000291824340856</c:v>
                </c:pt>
                <c:pt idx="7832">
                  <c:v>6.9152879714965803</c:v>
                </c:pt>
                <c:pt idx="7833">
                  <c:v>6.885533332824707</c:v>
                </c:pt>
                <c:pt idx="7834">
                  <c:v>6.9206285476684553</c:v>
                </c:pt>
                <c:pt idx="7835">
                  <c:v>6.906895637512207</c:v>
                </c:pt>
                <c:pt idx="7836">
                  <c:v>6.9099473953247106</c:v>
                </c:pt>
                <c:pt idx="7837">
                  <c:v>6.896977424621582</c:v>
                </c:pt>
                <c:pt idx="7838">
                  <c:v>6.909184455871582</c:v>
                </c:pt>
                <c:pt idx="7839">
                  <c:v>6.9206285476684553</c:v>
                </c:pt>
                <c:pt idx="7840">
                  <c:v>6.905369758605957</c:v>
                </c:pt>
                <c:pt idx="7841">
                  <c:v>6.919102668762207</c:v>
                </c:pt>
                <c:pt idx="7842">
                  <c:v>6.909184455871582</c:v>
                </c:pt>
                <c:pt idx="7843">
                  <c:v>6.919865608215332</c:v>
                </c:pt>
                <c:pt idx="7844">
                  <c:v>6.8885850906372053</c:v>
                </c:pt>
                <c:pt idx="7845">
                  <c:v>6.8939256668090785</c:v>
                </c:pt>
                <c:pt idx="7846">
                  <c:v>6.9213914871215838</c:v>
                </c:pt>
                <c:pt idx="7847">
                  <c:v>6.9206285476684553</c:v>
                </c:pt>
                <c:pt idx="7848">
                  <c:v>6.8946886062622053</c:v>
                </c:pt>
                <c:pt idx="7849">
                  <c:v>6.932072639465332</c:v>
                </c:pt>
                <c:pt idx="7850">
                  <c:v>6.9297838211059553</c:v>
                </c:pt>
                <c:pt idx="7851">
                  <c:v>6.9229173660278285</c:v>
                </c:pt>
                <c:pt idx="7852">
                  <c:v>6.923680305480957</c:v>
                </c:pt>
                <c:pt idx="7853">
                  <c:v>6.8885850906372053</c:v>
                </c:pt>
                <c:pt idx="7854">
                  <c:v>6.8588304519653303</c:v>
                </c:pt>
                <c:pt idx="7855">
                  <c:v>6.9152879714965803</c:v>
                </c:pt>
                <c:pt idx="7856">
                  <c:v>6.902318000793457</c:v>
                </c:pt>
                <c:pt idx="7857">
                  <c:v>6.886296272277832</c:v>
                </c:pt>
                <c:pt idx="7858">
                  <c:v>6.9145250320434553</c:v>
                </c:pt>
                <c:pt idx="7859">
                  <c:v>6.9099473953247106</c:v>
                </c:pt>
                <c:pt idx="7860">
                  <c:v>6.940464973449707</c:v>
                </c:pt>
                <c:pt idx="7861">
                  <c:v>6.9007921218872088</c:v>
                </c:pt>
                <c:pt idx="7862">
                  <c:v>6.9076585769653303</c:v>
                </c:pt>
                <c:pt idx="7863">
                  <c:v>6.902318000793457</c:v>
                </c:pt>
                <c:pt idx="7864">
                  <c:v>6.9229173660278285</c:v>
                </c:pt>
                <c:pt idx="7865">
                  <c:v>6.916050910949707</c:v>
                </c:pt>
                <c:pt idx="7866">
                  <c:v>6.8916368484497053</c:v>
                </c:pt>
                <c:pt idx="7867">
                  <c:v>6.8779039382934553</c:v>
                </c:pt>
                <c:pt idx="7868">
                  <c:v>6.883244514465332</c:v>
                </c:pt>
                <c:pt idx="7869">
                  <c:v>6.875615119934082</c:v>
                </c:pt>
                <c:pt idx="7870">
                  <c:v>6.899266242980957</c:v>
                </c:pt>
                <c:pt idx="7871">
                  <c:v>6.9221544265747053</c:v>
                </c:pt>
                <c:pt idx="7872">
                  <c:v>6.9274950027465803</c:v>
                </c:pt>
                <c:pt idx="7873">
                  <c:v>6.884770393371582</c:v>
                </c:pt>
                <c:pt idx="7874">
                  <c:v>6.8954515457153303</c:v>
                </c:pt>
                <c:pt idx="7875">
                  <c:v>6.9175767898559553</c:v>
                </c:pt>
                <c:pt idx="7876">
                  <c:v>6.8931627273559553</c:v>
                </c:pt>
                <c:pt idx="7877">
                  <c:v>6.904606819152832</c:v>
                </c:pt>
                <c:pt idx="7878">
                  <c:v>6.949620246887207</c:v>
                </c:pt>
                <c:pt idx="7879">
                  <c:v>6.9152879714965803</c:v>
                </c:pt>
                <c:pt idx="7880">
                  <c:v>6.9213914871215838</c:v>
                </c:pt>
                <c:pt idx="7881">
                  <c:v>6.887822151184082</c:v>
                </c:pt>
                <c:pt idx="7882">
                  <c:v>6.9229173660278285</c:v>
                </c:pt>
                <c:pt idx="7883">
                  <c:v>6.9313097000122106</c:v>
                </c:pt>
                <c:pt idx="7884">
                  <c:v>6.9152879714965803</c:v>
                </c:pt>
                <c:pt idx="7885">
                  <c:v>6.9465684890747106</c:v>
                </c:pt>
                <c:pt idx="7886">
                  <c:v>6.916050910949707</c:v>
                </c:pt>
                <c:pt idx="7887">
                  <c:v>6.9358873367309553</c:v>
                </c:pt>
                <c:pt idx="7888">
                  <c:v>6.948857307434082</c:v>
                </c:pt>
                <c:pt idx="7889">
                  <c:v>6.9343614578247088</c:v>
                </c:pt>
                <c:pt idx="7890">
                  <c:v>6.948857307434082</c:v>
                </c:pt>
                <c:pt idx="7891">
                  <c:v>6.9358873367309553</c:v>
                </c:pt>
                <c:pt idx="7892">
                  <c:v>6.936650276184082</c:v>
                </c:pt>
                <c:pt idx="7893">
                  <c:v>6.9221544265747053</c:v>
                </c:pt>
                <c:pt idx="7894">
                  <c:v>6.956486701965332</c:v>
                </c:pt>
                <c:pt idx="7895">
                  <c:v>6.9618272781372053</c:v>
                </c:pt>
                <c:pt idx="7896">
                  <c:v>6.9480943679809553</c:v>
                </c:pt>
                <c:pt idx="7897">
                  <c:v>6.945042610168457</c:v>
                </c:pt>
                <c:pt idx="7898">
                  <c:v>6.947331428527832</c:v>
                </c:pt>
                <c:pt idx="7899">
                  <c:v>6.9297838211059553</c:v>
                </c:pt>
                <c:pt idx="7900">
                  <c:v>6.9549608230590803</c:v>
                </c:pt>
                <c:pt idx="7901">
                  <c:v>6.960301399230957</c:v>
                </c:pt>
                <c:pt idx="7902">
                  <c:v>6.9686937332153338</c:v>
                </c:pt>
                <c:pt idx="7903">
                  <c:v>6.926732063293457</c:v>
                </c:pt>
                <c:pt idx="7904">
                  <c:v>6.916050910949707</c:v>
                </c:pt>
                <c:pt idx="7905">
                  <c:v>6.9786119461059553</c:v>
                </c:pt>
                <c:pt idx="7906">
                  <c:v>6.947331428527832</c:v>
                </c:pt>
                <c:pt idx="7907">
                  <c:v>6.957249641418457</c:v>
                </c:pt>
                <c:pt idx="7908">
                  <c:v>6.9618272781372053</c:v>
                </c:pt>
                <c:pt idx="7909">
                  <c:v>6.945042610168457</c:v>
                </c:pt>
                <c:pt idx="7910">
                  <c:v>6.944279670715332</c:v>
                </c:pt>
                <c:pt idx="7911">
                  <c:v>6.947331428527832</c:v>
                </c:pt>
                <c:pt idx="7912">
                  <c:v>6.9427537918090838</c:v>
                </c:pt>
                <c:pt idx="7913">
                  <c:v>6.9755601882934588</c:v>
                </c:pt>
                <c:pt idx="7914">
                  <c:v>6.948857307434082</c:v>
                </c:pt>
                <c:pt idx="7915">
                  <c:v>6.9358873367309553</c:v>
                </c:pt>
                <c:pt idx="7916">
                  <c:v>6.945042610168457</c:v>
                </c:pt>
                <c:pt idx="7917">
                  <c:v>6.9664049148559553</c:v>
                </c:pt>
                <c:pt idx="7918">
                  <c:v>6.958012580871582</c:v>
                </c:pt>
                <c:pt idx="7919">
                  <c:v>6.9992113113403338</c:v>
                </c:pt>
                <c:pt idx="7920">
                  <c:v>6.994633674621582</c:v>
                </c:pt>
                <c:pt idx="7921">
                  <c:v>6.990056037902832</c:v>
                </c:pt>
                <c:pt idx="7922">
                  <c:v>6.9625902175903303</c:v>
                </c:pt>
                <c:pt idx="7923">
                  <c:v>6.9892930984497106</c:v>
                </c:pt>
                <c:pt idx="7924">
                  <c:v>6.9862413406372088</c:v>
                </c:pt>
                <c:pt idx="7925">
                  <c:v>6.9793748855590838</c:v>
                </c:pt>
                <c:pt idx="7926">
                  <c:v>6.9992113113403338</c:v>
                </c:pt>
                <c:pt idx="7927">
                  <c:v>6.9618272781372053</c:v>
                </c:pt>
                <c:pt idx="7928">
                  <c:v>6.9465684890747106</c:v>
                </c:pt>
                <c:pt idx="7929">
                  <c:v>6.9763231277465838</c:v>
                </c:pt>
                <c:pt idx="7930">
                  <c:v>6.9618272781372053</c:v>
                </c:pt>
                <c:pt idx="7931">
                  <c:v>6.9847154617309553</c:v>
                </c:pt>
                <c:pt idx="7932">
                  <c:v>6.9671678543090803</c:v>
                </c:pt>
                <c:pt idx="7933">
                  <c:v>6.987004280090332</c:v>
                </c:pt>
                <c:pt idx="7934">
                  <c:v>7.0121812820434553</c:v>
                </c:pt>
                <c:pt idx="7935">
                  <c:v>6.9656419754028338</c:v>
                </c:pt>
                <c:pt idx="7936">
                  <c:v>6.947331428527832</c:v>
                </c:pt>
                <c:pt idx="7937">
                  <c:v>6.980137825012207</c:v>
                </c:pt>
                <c:pt idx="7938">
                  <c:v>7.0053148269653285</c:v>
                </c:pt>
                <c:pt idx="7939">
                  <c:v>6.964879035949707</c:v>
                </c:pt>
                <c:pt idx="7940">
                  <c:v>6.9686937332153338</c:v>
                </c:pt>
                <c:pt idx="7941">
                  <c:v>6.983952522277832</c:v>
                </c:pt>
                <c:pt idx="7942">
                  <c:v>6.958012580871582</c:v>
                </c:pt>
                <c:pt idx="7943">
                  <c:v>6.959538459777832</c:v>
                </c:pt>
                <c:pt idx="7944">
                  <c:v>6.9740343093872053</c:v>
                </c:pt>
                <c:pt idx="7945">
                  <c:v>7.023625373840332</c:v>
                </c:pt>
                <c:pt idx="7946">
                  <c:v>6.994633674621582</c:v>
                </c:pt>
                <c:pt idx="7947">
                  <c:v>6.972508430480957</c:v>
                </c:pt>
                <c:pt idx="7948">
                  <c:v>6.993870735168457</c:v>
                </c:pt>
                <c:pt idx="7949">
                  <c:v>6.9732713699340838</c:v>
                </c:pt>
                <c:pt idx="7950">
                  <c:v>6.956486701965332</c:v>
                </c:pt>
                <c:pt idx="7951">
                  <c:v>6.9854784011840838</c:v>
                </c:pt>
                <c:pt idx="7952">
                  <c:v>6.9786119461059553</c:v>
                </c:pt>
                <c:pt idx="7953">
                  <c:v>6.9931077957153338</c:v>
                </c:pt>
                <c:pt idx="7954">
                  <c:v>6.9740343093872053</c:v>
                </c:pt>
                <c:pt idx="7955">
                  <c:v>6.9511461257934588</c:v>
                </c:pt>
                <c:pt idx="7956">
                  <c:v>6.983952522277832</c:v>
                </c:pt>
                <c:pt idx="7957">
                  <c:v>6.996159553527832</c:v>
                </c:pt>
                <c:pt idx="7958">
                  <c:v>6.9908189773559535</c:v>
                </c:pt>
                <c:pt idx="7959">
                  <c:v>6.961064338684082</c:v>
                </c:pt>
                <c:pt idx="7960">
                  <c:v>6.9755601882934588</c:v>
                </c:pt>
                <c:pt idx="7961">
                  <c:v>7.0030260086059553</c:v>
                </c:pt>
                <c:pt idx="7962">
                  <c:v>6.9953966140747088</c:v>
                </c:pt>
                <c:pt idx="7963">
                  <c:v>6.990056037902832</c:v>
                </c:pt>
                <c:pt idx="7964">
                  <c:v>6.9717454910278356</c:v>
                </c:pt>
                <c:pt idx="7965">
                  <c:v>6.957249641418457</c:v>
                </c:pt>
                <c:pt idx="7966">
                  <c:v>6.9763231277465838</c:v>
                </c:pt>
                <c:pt idx="7967">
                  <c:v>6.9763231277465838</c:v>
                </c:pt>
                <c:pt idx="7968">
                  <c:v>6.982426643371582</c:v>
                </c:pt>
                <c:pt idx="7969">
                  <c:v>6.990056037902832</c:v>
                </c:pt>
                <c:pt idx="7970">
                  <c:v>6.9923448562622053</c:v>
                </c:pt>
                <c:pt idx="7971">
                  <c:v>6.9702196121215838</c:v>
                </c:pt>
                <c:pt idx="7972">
                  <c:v>7.0083665847778338</c:v>
                </c:pt>
                <c:pt idx="7973">
                  <c:v>6.9854784011840838</c:v>
                </c:pt>
                <c:pt idx="7974">
                  <c:v>6.9885301589965803</c:v>
                </c:pt>
                <c:pt idx="7975">
                  <c:v>6.9908189773559535</c:v>
                </c:pt>
                <c:pt idx="7976">
                  <c:v>7.0068407058715838</c:v>
                </c:pt>
                <c:pt idx="7977">
                  <c:v>6.987767219543457</c:v>
                </c:pt>
                <c:pt idx="7978">
                  <c:v>7.0205736160278303</c:v>
                </c:pt>
                <c:pt idx="7979">
                  <c:v>6.982426643371582</c:v>
                </c:pt>
                <c:pt idx="7980">
                  <c:v>7.001500129699707</c:v>
                </c:pt>
                <c:pt idx="7981">
                  <c:v>7.0022630691528338</c:v>
                </c:pt>
                <c:pt idx="7982">
                  <c:v>7.031254768371582</c:v>
                </c:pt>
                <c:pt idx="7983">
                  <c:v>7.0213365554809553</c:v>
                </c:pt>
                <c:pt idx="7984">
                  <c:v>7.0098924636840838</c:v>
                </c:pt>
                <c:pt idx="7985">
                  <c:v>7.0304918289184553</c:v>
                </c:pt>
                <c:pt idx="7986">
                  <c:v>7.0053148269653285</c:v>
                </c:pt>
                <c:pt idx="7987">
                  <c:v>7.0175218582153285</c:v>
                </c:pt>
                <c:pt idx="7988">
                  <c:v>7.0152330398559553</c:v>
                </c:pt>
                <c:pt idx="7989">
                  <c:v>7.0358324050903338</c:v>
                </c:pt>
                <c:pt idx="7990">
                  <c:v>7.0411729812622088</c:v>
                </c:pt>
                <c:pt idx="7991">
                  <c:v>7.0411729812622088</c:v>
                </c:pt>
                <c:pt idx="7992">
                  <c:v>6.996159553527832</c:v>
                </c:pt>
                <c:pt idx="7993">
                  <c:v>7.0220994949340838</c:v>
                </c:pt>
                <c:pt idx="7994">
                  <c:v>7.0076036453247088</c:v>
                </c:pt>
                <c:pt idx="7995">
                  <c:v>7.0098924636840838</c:v>
                </c:pt>
                <c:pt idx="7996">
                  <c:v>7.0083665847778338</c:v>
                </c:pt>
                <c:pt idx="7997">
                  <c:v>7.038884162902832</c:v>
                </c:pt>
                <c:pt idx="7998">
                  <c:v>7.0304918289184553</c:v>
                </c:pt>
                <c:pt idx="7999">
                  <c:v>7.0182847976684553</c:v>
                </c:pt>
                <c:pt idx="8000">
                  <c:v>7.048802375793457</c:v>
                </c:pt>
                <c:pt idx="8001">
                  <c:v>7.0213365554809553</c:v>
                </c:pt>
                <c:pt idx="8002">
                  <c:v>7.016758918762207</c:v>
                </c:pt>
                <c:pt idx="8003">
                  <c:v>7.047276496887207</c:v>
                </c:pt>
                <c:pt idx="8004">
                  <c:v>7.060246467590332</c:v>
                </c:pt>
                <c:pt idx="8005">
                  <c:v>7.0358324050903338</c:v>
                </c:pt>
                <c:pt idx="8006">
                  <c:v>7.0045518875122053</c:v>
                </c:pt>
                <c:pt idx="8007">
                  <c:v>7.0579576492309535</c:v>
                </c:pt>
                <c:pt idx="8008">
                  <c:v>7.0510911941528356</c:v>
                </c:pt>
                <c:pt idx="8009">
                  <c:v>7.029728889465332</c:v>
                </c:pt>
                <c:pt idx="8010">
                  <c:v>7.019047737121582</c:v>
                </c:pt>
                <c:pt idx="8011">
                  <c:v>7.0327806472778303</c:v>
                </c:pt>
                <c:pt idx="8012">
                  <c:v>7.0549058914184535</c:v>
                </c:pt>
                <c:pt idx="8013">
                  <c:v>7.0152330398559553</c:v>
                </c:pt>
                <c:pt idx="8014">
                  <c:v>7.0686392784118652</c:v>
                </c:pt>
                <c:pt idx="8015">
                  <c:v>7.056431770324707</c:v>
                </c:pt>
                <c:pt idx="8016">
                  <c:v>7.0571947097778303</c:v>
                </c:pt>
                <c:pt idx="8017">
                  <c:v>7.0304918289184553</c:v>
                </c:pt>
                <c:pt idx="8018">
                  <c:v>7.0327806472778303</c:v>
                </c:pt>
                <c:pt idx="8019">
                  <c:v>7.0350694656372088</c:v>
                </c:pt>
                <c:pt idx="8020">
                  <c:v>7.0129442214965785</c:v>
                </c:pt>
                <c:pt idx="8021">
                  <c:v>7.0343065261840803</c:v>
                </c:pt>
                <c:pt idx="8022">
                  <c:v>7.055668830871582</c:v>
                </c:pt>
                <c:pt idx="8023">
                  <c:v>7.0274400711059535</c:v>
                </c:pt>
                <c:pt idx="8024">
                  <c:v>7.0663499832153338</c:v>
                </c:pt>
                <c:pt idx="8025">
                  <c:v>7.0777945518493652</c:v>
                </c:pt>
                <c:pt idx="8026">
                  <c:v>7.036595344543457</c:v>
                </c:pt>
                <c:pt idx="8027">
                  <c:v>7.0594835281372053</c:v>
                </c:pt>
                <c:pt idx="8028">
                  <c:v>7.029728889465332</c:v>
                </c:pt>
                <c:pt idx="8029">
                  <c:v>7.0289659500122053</c:v>
                </c:pt>
                <c:pt idx="8030">
                  <c:v>7.032017707824707</c:v>
                </c:pt>
                <c:pt idx="8031">
                  <c:v>7.058720588684082</c:v>
                </c:pt>
                <c:pt idx="8032">
                  <c:v>7.0411729812622088</c:v>
                </c:pt>
                <c:pt idx="8033">
                  <c:v>7.044224739074707</c:v>
                </c:pt>
                <c:pt idx="8034">
                  <c:v>7.055668830871582</c:v>
                </c:pt>
                <c:pt idx="8035">
                  <c:v>7.0671129226684535</c:v>
                </c:pt>
                <c:pt idx="8036">
                  <c:v>7.048802375793457</c:v>
                </c:pt>
                <c:pt idx="8037">
                  <c:v>7.0915274620056152</c:v>
                </c:pt>
                <c:pt idx="8038">
                  <c:v>7.0396471023559588</c:v>
                </c:pt>
                <c:pt idx="8039">
                  <c:v>7.0709280967712402</c:v>
                </c:pt>
                <c:pt idx="8040">
                  <c:v>7.0892386436462402</c:v>
                </c:pt>
                <c:pt idx="8041">
                  <c:v>7.058720588684082</c:v>
                </c:pt>
                <c:pt idx="8042">
                  <c:v>7.0510911941528356</c:v>
                </c:pt>
                <c:pt idx="8043">
                  <c:v>7.047276496887207</c:v>
                </c:pt>
                <c:pt idx="8044">
                  <c:v>7.096105098724367</c:v>
                </c:pt>
                <c:pt idx="8045">
                  <c:v>7.0785574913024902</c:v>
                </c:pt>
                <c:pt idx="8046">
                  <c:v>7.0694022178649885</c:v>
                </c:pt>
                <c:pt idx="8047">
                  <c:v>7.0785574913024902</c:v>
                </c:pt>
                <c:pt idx="8048">
                  <c:v>7.083898067474367</c:v>
                </c:pt>
                <c:pt idx="8049">
                  <c:v>7.0632982254028338</c:v>
                </c:pt>
                <c:pt idx="8050">
                  <c:v>7.0579576492309535</c:v>
                </c:pt>
                <c:pt idx="8051">
                  <c:v>7.049565315246582</c:v>
                </c:pt>
                <c:pt idx="8052">
                  <c:v>7.060246467590332</c:v>
                </c:pt>
                <c:pt idx="8053">
                  <c:v>7.1029715538024876</c:v>
                </c:pt>
                <c:pt idx="8054">
                  <c:v>7.080846309661867</c:v>
                </c:pt>
                <c:pt idx="8055">
                  <c:v>7.0617723464965803</c:v>
                </c:pt>
                <c:pt idx="8056">
                  <c:v>7.0594835281372053</c:v>
                </c:pt>
                <c:pt idx="8057">
                  <c:v>7.0755057334899885</c:v>
                </c:pt>
                <c:pt idx="8058">
                  <c:v>7.0785574913024902</c:v>
                </c:pt>
                <c:pt idx="8059">
                  <c:v>7.0854239463806152</c:v>
                </c:pt>
                <c:pt idx="8060">
                  <c:v>7.0777945518493652</c:v>
                </c:pt>
                <c:pt idx="8061">
                  <c:v>7.1037344932556152</c:v>
                </c:pt>
                <c:pt idx="8062">
                  <c:v>7.0716910362243688</c:v>
                </c:pt>
                <c:pt idx="8063">
                  <c:v>7.0945792198181135</c:v>
                </c:pt>
                <c:pt idx="8064">
                  <c:v>7.108312129974367</c:v>
                </c:pt>
                <c:pt idx="8065">
                  <c:v>7.1167044639587385</c:v>
                </c:pt>
                <c:pt idx="8066">
                  <c:v>7.080846309661867</c:v>
                </c:pt>
                <c:pt idx="8067">
                  <c:v>7.0800833702087385</c:v>
                </c:pt>
                <c:pt idx="8068">
                  <c:v>7.0945792198181135</c:v>
                </c:pt>
                <c:pt idx="8069">
                  <c:v>7.096105098724367</c:v>
                </c:pt>
                <c:pt idx="8070">
                  <c:v>7.0831351280212385</c:v>
                </c:pt>
                <c:pt idx="8071">
                  <c:v>7.100682735443117</c:v>
                </c:pt>
                <c:pt idx="8072">
                  <c:v>7.0877127647399885</c:v>
                </c:pt>
                <c:pt idx="8073">
                  <c:v>7.0999197959899902</c:v>
                </c:pt>
                <c:pt idx="8074">
                  <c:v>7.1014456748962385</c:v>
                </c:pt>
                <c:pt idx="8075">
                  <c:v>7.1205191612243652</c:v>
                </c:pt>
                <c:pt idx="8076">
                  <c:v>7.1029715538024876</c:v>
                </c:pt>
                <c:pt idx="8077">
                  <c:v>7.0945792198181135</c:v>
                </c:pt>
                <c:pt idx="8078">
                  <c:v>7.0907645225524885</c:v>
                </c:pt>
                <c:pt idx="8079">
                  <c:v>7.0762686729431188</c:v>
                </c:pt>
                <c:pt idx="8080">
                  <c:v>7.0694022178649885</c:v>
                </c:pt>
                <c:pt idx="8081">
                  <c:v>7.111363887786867</c:v>
                </c:pt>
                <c:pt idx="8082">
                  <c:v>7.0785574913024902</c:v>
                </c:pt>
                <c:pt idx="8083">
                  <c:v>7.0854239463806152</c:v>
                </c:pt>
                <c:pt idx="8084">
                  <c:v>7.1121268272399858</c:v>
                </c:pt>
                <c:pt idx="8085">
                  <c:v>7.0770316123962385</c:v>
                </c:pt>
                <c:pt idx="8086">
                  <c:v>7.108312129974367</c:v>
                </c:pt>
                <c:pt idx="8087">
                  <c:v>7.1167044639587385</c:v>
                </c:pt>
                <c:pt idx="8088">
                  <c:v>7.1067862510681135</c:v>
                </c:pt>
                <c:pt idx="8089">
                  <c:v>7.0800833702087385</c:v>
                </c:pt>
                <c:pt idx="8090">
                  <c:v>7.0831351280212385</c:v>
                </c:pt>
                <c:pt idx="8091">
                  <c:v>7.1136527061462385</c:v>
                </c:pt>
                <c:pt idx="8092">
                  <c:v>7.1266226768493652</c:v>
                </c:pt>
                <c:pt idx="8093">
                  <c:v>7.1266226768493652</c:v>
                </c:pt>
                <c:pt idx="8094">
                  <c:v>7.0999197959899902</c:v>
                </c:pt>
                <c:pt idx="8095">
                  <c:v>7.1075491905212402</c:v>
                </c:pt>
                <c:pt idx="8096">
                  <c:v>7.1144156455993635</c:v>
                </c:pt>
                <c:pt idx="8097">
                  <c:v>7.1029715538024876</c:v>
                </c:pt>
                <c:pt idx="8098">
                  <c:v>7.073216915130617</c:v>
                </c:pt>
                <c:pt idx="8099">
                  <c:v>7.1060233116149902</c:v>
                </c:pt>
                <c:pt idx="8100">
                  <c:v>7.1189932823181152</c:v>
                </c:pt>
                <c:pt idx="8101">
                  <c:v>7.1334891319274885</c:v>
                </c:pt>
                <c:pt idx="8102">
                  <c:v>7.1205191612243652</c:v>
                </c:pt>
                <c:pt idx="8103">
                  <c:v>7.1197562217712385</c:v>
                </c:pt>
                <c:pt idx="8104">
                  <c:v>7.1121268272399858</c:v>
                </c:pt>
                <c:pt idx="8105">
                  <c:v>7.0999197959899902</c:v>
                </c:pt>
                <c:pt idx="8106">
                  <c:v>7.1121268272399858</c:v>
                </c:pt>
                <c:pt idx="8107">
                  <c:v>7.0739798545837402</c:v>
                </c:pt>
                <c:pt idx="8108">
                  <c:v>7.1029715538024876</c:v>
                </c:pt>
                <c:pt idx="8109">
                  <c:v>7.117467403411867</c:v>
                </c:pt>
                <c:pt idx="8110">
                  <c:v>7.1304373741149885</c:v>
                </c:pt>
                <c:pt idx="8111">
                  <c:v>7.090001583099367</c:v>
                </c:pt>
                <c:pt idx="8112">
                  <c:v>7.1540884971618652</c:v>
                </c:pt>
                <c:pt idx="8113">
                  <c:v>7.1281485557556135</c:v>
                </c:pt>
                <c:pt idx="8114">
                  <c:v>7.1434073448181152</c:v>
                </c:pt>
                <c:pt idx="8115">
                  <c:v>7.1151785850524885</c:v>
                </c:pt>
                <c:pt idx="8116">
                  <c:v>7.1289114952087385</c:v>
                </c:pt>
                <c:pt idx="8117">
                  <c:v>7.0892386436462402</c:v>
                </c:pt>
                <c:pt idx="8118">
                  <c:v>7.1258597373962376</c:v>
                </c:pt>
                <c:pt idx="8119">
                  <c:v>7.1144156455993635</c:v>
                </c:pt>
                <c:pt idx="8120">
                  <c:v>7.1334891319274885</c:v>
                </c:pt>
                <c:pt idx="8121">
                  <c:v>7.129674434661867</c:v>
                </c:pt>
                <c:pt idx="8122">
                  <c:v>7.1411185264587376</c:v>
                </c:pt>
                <c:pt idx="8123">
                  <c:v>7.0999197959899902</c:v>
                </c:pt>
                <c:pt idx="8124">
                  <c:v>7.1373038291931152</c:v>
                </c:pt>
                <c:pt idx="8125">
                  <c:v>7.096105098724367</c:v>
                </c:pt>
                <c:pt idx="8126">
                  <c:v>7.100682735443117</c:v>
                </c:pt>
                <c:pt idx="8127">
                  <c:v>7.1319632530212402</c:v>
                </c:pt>
                <c:pt idx="8128">
                  <c:v>7.1365408897399885</c:v>
                </c:pt>
                <c:pt idx="8129">
                  <c:v>7.1350150108337385</c:v>
                </c:pt>
                <c:pt idx="8130">
                  <c:v>7.1067862510681135</c:v>
                </c:pt>
                <c:pt idx="8131">
                  <c:v>7.1342520713806152</c:v>
                </c:pt>
                <c:pt idx="8132">
                  <c:v>7.1640067100524876</c:v>
                </c:pt>
                <c:pt idx="8133">
                  <c:v>7.1800284385681152</c:v>
                </c:pt>
                <c:pt idx="8134">
                  <c:v>7.170873165130617</c:v>
                </c:pt>
                <c:pt idx="8135">
                  <c:v>7.1235709190368635</c:v>
                </c:pt>
                <c:pt idx="8136">
                  <c:v>7.1258597373962376</c:v>
                </c:pt>
                <c:pt idx="8137">
                  <c:v>7.1136527061462385</c:v>
                </c:pt>
                <c:pt idx="8138">
                  <c:v>7.1128897666931135</c:v>
                </c:pt>
                <c:pt idx="8139">
                  <c:v>7.1472220420837402</c:v>
                </c:pt>
                <c:pt idx="8140">
                  <c:v>7.170873165130617</c:v>
                </c:pt>
                <c:pt idx="8141">
                  <c:v>7.1136527061462385</c:v>
                </c:pt>
                <c:pt idx="8142">
                  <c:v>7.1273856163024858</c:v>
                </c:pt>
                <c:pt idx="8143">
                  <c:v>7.131200313568117</c:v>
                </c:pt>
                <c:pt idx="8144">
                  <c:v>7.1106009483337385</c:v>
                </c:pt>
                <c:pt idx="8145">
                  <c:v>7.1449332237243652</c:v>
                </c:pt>
                <c:pt idx="8146">
                  <c:v>7.1487479209899885</c:v>
                </c:pt>
                <c:pt idx="8147">
                  <c:v>7.1411185264587376</c:v>
                </c:pt>
                <c:pt idx="8148">
                  <c:v>7.1876578330993652</c:v>
                </c:pt>
                <c:pt idx="8149">
                  <c:v>7.1304373741149885</c:v>
                </c:pt>
                <c:pt idx="8150">
                  <c:v>7.1281485557556135</c:v>
                </c:pt>
                <c:pt idx="8151">
                  <c:v>7.1571402549743652</c:v>
                </c:pt>
                <c:pt idx="8152">
                  <c:v>7.131200313568117</c:v>
                </c:pt>
                <c:pt idx="8153">
                  <c:v>7.1685843467712358</c:v>
                </c:pt>
                <c:pt idx="8154">
                  <c:v>7.1258597373962376</c:v>
                </c:pt>
                <c:pt idx="8155">
                  <c:v>7.163243770599367</c:v>
                </c:pt>
                <c:pt idx="8156">
                  <c:v>7.1380667686462385</c:v>
                </c:pt>
                <c:pt idx="8157">
                  <c:v>7.1617178916931152</c:v>
                </c:pt>
                <c:pt idx="8158">
                  <c:v>7.1304373741149885</c:v>
                </c:pt>
                <c:pt idx="8159">
                  <c:v>7.146459102630617</c:v>
                </c:pt>
                <c:pt idx="8160">
                  <c:v>7.1853690147399902</c:v>
                </c:pt>
                <c:pt idx="8161">
                  <c:v>7.1495108604431135</c:v>
                </c:pt>
                <c:pt idx="8162">
                  <c:v>7.1876578330993652</c:v>
                </c:pt>
                <c:pt idx="8163">
                  <c:v>7.1456961631774885</c:v>
                </c:pt>
                <c:pt idx="8164">
                  <c:v>7.1487479209899885</c:v>
                </c:pt>
                <c:pt idx="8165">
                  <c:v>7.1815543174743652</c:v>
                </c:pt>
                <c:pt idx="8166">
                  <c:v>7.171636104583742</c:v>
                </c:pt>
                <c:pt idx="8167">
                  <c:v>7.1777396202087385</c:v>
                </c:pt>
                <c:pt idx="8168">
                  <c:v>7.1601920127868652</c:v>
                </c:pt>
                <c:pt idx="8169">
                  <c:v>7.1884207725524885</c:v>
                </c:pt>
                <c:pt idx="8170">
                  <c:v>7.1952872276306135</c:v>
                </c:pt>
                <c:pt idx="8171">
                  <c:v>7.158666133880617</c:v>
                </c:pt>
                <c:pt idx="8172">
                  <c:v>7.1678214073181135</c:v>
                </c:pt>
                <c:pt idx="8173">
                  <c:v>7.1594290733337402</c:v>
                </c:pt>
                <c:pt idx="8174">
                  <c:v>7.1884207725524885</c:v>
                </c:pt>
                <c:pt idx="8175">
                  <c:v>7.1701102256774876</c:v>
                </c:pt>
                <c:pt idx="8176">
                  <c:v>7.1647696495056135</c:v>
                </c:pt>
                <c:pt idx="8177">
                  <c:v>7.1884207725524885</c:v>
                </c:pt>
                <c:pt idx="8178">
                  <c:v>7.1891837120056152</c:v>
                </c:pt>
                <c:pt idx="8179">
                  <c:v>7.1868948936462385</c:v>
                </c:pt>
                <c:pt idx="8180">
                  <c:v>7.1800284385681152</c:v>
                </c:pt>
                <c:pt idx="8181">
                  <c:v>7.1754508018493652</c:v>
                </c:pt>
                <c:pt idx="8182">
                  <c:v>7.1800284385681152</c:v>
                </c:pt>
                <c:pt idx="8183">
                  <c:v>7.1510367393493652</c:v>
                </c:pt>
                <c:pt idx="8184">
                  <c:v>7.1975760459899876</c:v>
                </c:pt>
                <c:pt idx="8185">
                  <c:v>7.1502737998962402</c:v>
                </c:pt>
                <c:pt idx="8186">
                  <c:v>7.1670584678649876</c:v>
                </c:pt>
                <c:pt idx="8187">
                  <c:v>7.1762137413024902</c:v>
                </c:pt>
                <c:pt idx="8188">
                  <c:v>7.1579031944274885</c:v>
                </c:pt>
                <c:pt idx="8189">
                  <c:v>7.1960501670837385</c:v>
                </c:pt>
                <c:pt idx="8190">
                  <c:v>7.1701102256774876</c:v>
                </c:pt>
                <c:pt idx="8191">
                  <c:v>7.1830801963806152</c:v>
                </c:pt>
                <c:pt idx="8192">
                  <c:v>7.1510367393493652</c:v>
                </c:pt>
                <c:pt idx="8193">
                  <c:v>7.1701102256774876</c:v>
                </c:pt>
                <c:pt idx="8194">
                  <c:v>7.172399044036867</c:v>
                </c:pt>
                <c:pt idx="8195">
                  <c:v>7.1701102256774876</c:v>
                </c:pt>
                <c:pt idx="8196">
                  <c:v>7.1624808311462358</c:v>
                </c:pt>
                <c:pt idx="8197">
                  <c:v>7.1662955284118652</c:v>
                </c:pt>
                <c:pt idx="8198">
                  <c:v>7.1594290733337402</c:v>
                </c:pt>
                <c:pt idx="8199">
                  <c:v>7.1495108604431135</c:v>
                </c:pt>
                <c:pt idx="8200">
                  <c:v>7.1998648643493652</c:v>
                </c:pt>
                <c:pt idx="8201">
                  <c:v>7.163243770599367</c:v>
                </c:pt>
                <c:pt idx="8202">
                  <c:v>7.1487479209899885</c:v>
                </c:pt>
                <c:pt idx="8203">
                  <c:v>7.1594290733337402</c:v>
                </c:pt>
                <c:pt idx="8204">
                  <c:v>7.1487479209899885</c:v>
                </c:pt>
                <c:pt idx="8205">
                  <c:v>7.1487479209899885</c:v>
                </c:pt>
                <c:pt idx="8206">
                  <c:v>7.158666133880617</c:v>
                </c:pt>
                <c:pt idx="8207">
                  <c:v>7.1601920127868652</c:v>
                </c:pt>
                <c:pt idx="8208">
                  <c:v>7.1914725303649885</c:v>
                </c:pt>
                <c:pt idx="8209">
                  <c:v>7.1769766807556152</c:v>
                </c:pt>
                <c:pt idx="8210">
                  <c:v>7.1502737998962402</c:v>
                </c:pt>
                <c:pt idx="8211">
                  <c:v>7.1647696495056135</c:v>
                </c:pt>
                <c:pt idx="8212">
                  <c:v>7.1891837120056152</c:v>
                </c:pt>
                <c:pt idx="8213">
                  <c:v>7.1891837120056152</c:v>
                </c:pt>
                <c:pt idx="8214">
                  <c:v>7.1914725303649885</c:v>
                </c:pt>
                <c:pt idx="8215">
                  <c:v>7.1846060752868652</c:v>
                </c:pt>
                <c:pt idx="8216">
                  <c:v>7.1678214073181135</c:v>
                </c:pt>
                <c:pt idx="8217">
                  <c:v>7.171636104583742</c:v>
                </c:pt>
                <c:pt idx="8218">
                  <c:v>7.163243770599367</c:v>
                </c:pt>
                <c:pt idx="8219">
                  <c:v>7.1914725303649885</c:v>
                </c:pt>
                <c:pt idx="8220">
                  <c:v>7.2242789268493652</c:v>
                </c:pt>
                <c:pt idx="8221">
                  <c:v>7.193761348724367</c:v>
                </c:pt>
                <c:pt idx="8222">
                  <c:v>7.1662955284118652</c:v>
                </c:pt>
                <c:pt idx="8223">
                  <c:v>7.1846060752868652</c:v>
                </c:pt>
                <c:pt idx="8224">
                  <c:v>7.190709590911867</c:v>
                </c:pt>
                <c:pt idx="8225">
                  <c:v>7.1823172569274858</c:v>
                </c:pt>
                <c:pt idx="8226">
                  <c:v>7.1998648643493652</c:v>
                </c:pt>
                <c:pt idx="8227">
                  <c:v>7.1655325889587376</c:v>
                </c:pt>
                <c:pt idx="8228">
                  <c:v>7.1945242881774858</c:v>
                </c:pt>
                <c:pt idx="8229">
                  <c:v>7.1968131065368652</c:v>
                </c:pt>
                <c:pt idx="8230">
                  <c:v>7.1823172569274858</c:v>
                </c:pt>
                <c:pt idx="8231">
                  <c:v>7.2036795616149902</c:v>
                </c:pt>
                <c:pt idx="8232">
                  <c:v>7.163243770599367</c:v>
                </c:pt>
                <c:pt idx="8233">
                  <c:v>7.2067313194274885</c:v>
                </c:pt>
                <c:pt idx="8234">
                  <c:v>7.2067313194274885</c:v>
                </c:pt>
                <c:pt idx="8235">
                  <c:v>7.1960501670837385</c:v>
                </c:pt>
                <c:pt idx="8236">
                  <c:v>7.208257198333742</c:v>
                </c:pt>
                <c:pt idx="8237">
                  <c:v>7.1785025596618652</c:v>
                </c:pt>
                <c:pt idx="8238">
                  <c:v>7.2242789268493652</c:v>
                </c:pt>
                <c:pt idx="8239">
                  <c:v>7.2204642295837385</c:v>
                </c:pt>
                <c:pt idx="8240">
                  <c:v>7.2113089561462385</c:v>
                </c:pt>
                <c:pt idx="8241">
                  <c:v>7.1807913780212385</c:v>
                </c:pt>
                <c:pt idx="8242">
                  <c:v>7.218175411224367</c:v>
                </c:pt>
                <c:pt idx="8243">
                  <c:v>7.2113089561462385</c:v>
                </c:pt>
                <c:pt idx="8244">
                  <c:v>7.1945242881774858</c:v>
                </c:pt>
                <c:pt idx="8245">
                  <c:v>7.2235159873962376</c:v>
                </c:pt>
                <c:pt idx="8246">
                  <c:v>7.2029166221618652</c:v>
                </c:pt>
                <c:pt idx="8247">
                  <c:v>7.2113089561462385</c:v>
                </c:pt>
                <c:pt idx="8248">
                  <c:v>7.2311453819274902</c:v>
                </c:pt>
                <c:pt idx="8249">
                  <c:v>7.251744747161867</c:v>
                </c:pt>
                <c:pt idx="8250">
                  <c:v>7.2067313194274885</c:v>
                </c:pt>
                <c:pt idx="8251">
                  <c:v>7.219701290130617</c:v>
                </c:pt>
                <c:pt idx="8252">
                  <c:v>7.227330684661867</c:v>
                </c:pt>
                <c:pt idx="8253">
                  <c:v>7.2616629600524902</c:v>
                </c:pt>
                <c:pt idx="8254">
                  <c:v>7.2189383506774876</c:v>
                </c:pt>
                <c:pt idx="8255">
                  <c:v>7.2364859580993652</c:v>
                </c:pt>
                <c:pt idx="8256">
                  <c:v>7.2509818077087376</c:v>
                </c:pt>
                <c:pt idx="8257">
                  <c:v>7.212071895599367</c:v>
                </c:pt>
                <c:pt idx="8258">
                  <c:v>7.2128348350524876</c:v>
                </c:pt>
                <c:pt idx="8259">
                  <c:v>7.2509818077087376</c:v>
                </c:pt>
                <c:pt idx="8260">
                  <c:v>7.2135977745056152</c:v>
                </c:pt>
                <c:pt idx="8261">
                  <c:v>7.2097830772399885</c:v>
                </c:pt>
                <c:pt idx="8262">
                  <c:v>7.2647147178649876</c:v>
                </c:pt>
                <c:pt idx="8263">
                  <c:v>7.2227530479431152</c:v>
                </c:pt>
                <c:pt idx="8264">
                  <c:v>7.2479300498962376</c:v>
                </c:pt>
                <c:pt idx="8265">
                  <c:v>7.2380118370056135</c:v>
                </c:pt>
                <c:pt idx="8266">
                  <c:v>7.251744747161867</c:v>
                </c:pt>
                <c:pt idx="8267">
                  <c:v>7.2235159873962376</c:v>
                </c:pt>
                <c:pt idx="8268">
                  <c:v>7.2532706260681152</c:v>
                </c:pt>
                <c:pt idx="8269">
                  <c:v>7.2486929893493688</c:v>
                </c:pt>
                <c:pt idx="8270">
                  <c:v>7.2357230186462402</c:v>
                </c:pt>
                <c:pt idx="8271">
                  <c:v>7.2433524131774902</c:v>
                </c:pt>
                <c:pt idx="8272">
                  <c:v>7.2464041709899885</c:v>
                </c:pt>
                <c:pt idx="8273">
                  <c:v>7.2143607139587402</c:v>
                </c:pt>
                <c:pt idx="8274">
                  <c:v>7.273869991302492</c:v>
                </c:pt>
                <c:pt idx="8275">
                  <c:v>7.2479300498962376</c:v>
                </c:pt>
                <c:pt idx="8276">
                  <c:v>7.2624258995056135</c:v>
                </c:pt>
                <c:pt idx="8277">
                  <c:v>7.2753958702087385</c:v>
                </c:pt>
                <c:pt idx="8278">
                  <c:v>7.2464041709899885</c:v>
                </c:pt>
                <c:pt idx="8279">
                  <c:v>7.2258048057556135</c:v>
                </c:pt>
                <c:pt idx="8280">
                  <c:v>7.2174124717712385</c:v>
                </c:pt>
                <c:pt idx="8281">
                  <c:v>7.215123653411867</c:v>
                </c:pt>
                <c:pt idx="8282">
                  <c:v>7.2387747764587385</c:v>
                </c:pt>
                <c:pt idx="8283">
                  <c:v>7.2494559288024885</c:v>
                </c:pt>
                <c:pt idx="8284">
                  <c:v>7.2586112022399885</c:v>
                </c:pt>
                <c:pt idx="8285">
                  <c:v>7.2555594444274885</c:v>
                </c:pt>
                <c:pt idx="8286">
                  <c:v>7.254796504974367</c:v>
                </c:pt>
                <c:pt idx="8287">
                  <c:v>7.208257198333742</c:v>
                </c:pt>
                <c:pt idx="8288">
                  <c:v>7.2647147178649876</c:v>
                </c:pt>
                <c:pt idx="8289">
                  <c:v>7.221227169036867</c:v>
                </c:pt>
                <c:pt idx="8290">
                  <c:v>7.209020137786867</c:v>
                </c:pt>
                <c:pt idx="8291">
                  <c:v>7.2433524131774902</c:v>
                </c:pt>
                <c:pt idx="8292">
                  <c:v>7.2265677452087402</c:v>
                </c:pt>
                <c:pt idx="8293">
                  <c:v>7.2074942588806135</c:v>
                </c:pt>
                <c:pt idx="8294">
                  <c:v>7.2364859580993652</c:v>
                </c:pt>
                <c:pt idx="8295">
                  <c:v>7.2479300498962376</c:v>
                </c:pt>
                <c:pt idx="8296">
                  <c:v>7.2113089561462385</c:v>
                </c:pt>
                <c:pt idx="8297">
                  <c:v>7.2021536827087402</c:v>
                </c:pt>
                <c:pt idx="8298">
                  <c:v>7.2418265342712402</c:v>
                </c:pt>
                <c:pt idx="8299">
                  <c:v>7.242589473724367</c:v>
                </c:pt>
                <c:pt idx="8300">
                  <c:v>7.2380118370056135</c:v>
                </c:pt>
                <c:pt idx="8301">
                  <c:v>7.2570853233337385</c:v>
                </c:pt>
                <c:pt idx="8302">
                  <c:v>7.1991019248962385</c:v>
                </c:pt>
                <c:pt idx="8303">
                  <c:v>7.2067313194274885</c:v>
                </c:pt>
                <c:pt idx="8304">
                  <c:v>7.2219901084899885</c:v>
                </c:pt>
                <c:pt idx="8305">
                  <c:v>7.2143607139587402</c:v>
                </c:pt>
                <c:pt idx="8306">
                  <c:v>7.198338985443117</c:v>
                </c:pt>
                <c:pt idx="8307">
                  <c:v>7.2029166221618652</c:v>
                </c:pt>
                <c:pt idx="8308">
                  <c:v>7.2502188682556135</c:v>
                </c:pt>
                <c:pt idx="8309">
                  <c:v>7.2288565635681135</c:v>
                </c:pt>
                <c:pt idx="8310">
                  <c:v>7.2097830772399885</c:v>
                </c:pt>
                <c:pt idx="8311">
                  <c:v>7.218175411224367</c:v>
                </c:pt>
                <c:pt idx="8312">
                  <c:v>7.2227530479431152</c:v>
                </c:pt>
                <c:pt idx="8313">
                  <c:v>7.242589473724367</c:v>
                </c:pt>
                <c:pt idx="8314">
                  <c:v>7.2555594444274885</c:v>
                </c:pt>
                <c:pt idx="8315">
                  <c:v>7.245641231536867</c:v>
                </c:pt>
                <c:pt idx="8316">
                  <c:v>7.2250418663024876</c:v>
                </c:pt>
                <c:pt idx="8317">
                  <c:v>7.215123653411867</c:v>
                </c:pt>
                <c:pt idx="8318">
                  <c:v>7.1853690147399902</c:v>
                </c:pt>
                <c:pt idx="8319">
                  <c:v>7.247167110443117</c:v>
                </c:pt>
                <c:pt idx="8320">
                  <c:v>7.2486929893493688</c:v>
                </c:pt>
                <c:pt idx="8321">
                  <c:v>7.2334342002868652</c:v>
                </c:pt>
                <c:pt idx="8322">
                  <c:v>7.1945242881774858</c:v>
                </c:pt>
                <c:pt idx="8323">
                  <c:v>7.2174124717712385</c:v>
                </c:pt>
                <c:pt idx="8324">
                  <c:v>7.2464041709899885</c:v>
                </c:pt>
                <c:pt idx="8325">
                  <c:v>7.2418265342712402</c:v>
                </c:pt>
                <c:pt idx="8326">
                  <c:v>7.227330684661867</c:v>
                </c:pt>
                <c:pt idx="8327">
                  <c:v>7.2395377159118688</c:v>
                </c:pt>
                <c:pt idx="8328">
                  <c:v>7.2227530479431152</c:v>
                </c:pt>
                <c:pt idx="8329">
                  <c:v>7.2479300498962376</c:v>
                </c:pt>
                <c:pt idx="8330">
                  <c:v>7.2158865928649885</c:v>
                </c:pt>
                <c:pt idx="8331">
                  <c:v>7.2433524131774902</c:v>
                </c:pt>
                <c:pt idx="8332">
                  <c:v>7.2570853233337385</c:v>
                </c:pt>
                <c:pt idx="8333">
                  <c:v>7.2227530479431152</c:v>
                </c:pt>
                <c:pt idx="8334">
                  <c:v>7.259374141693117</c:v>
                </c:pt>
                <c:pt idx="8335">
                  <c:v>7.2639517784118652</c:v>
                </c:pt>
                <c:pt idx="8336">
                  <c:v>7.2357230186462402</c:v>
                </c:pt>
                <c:pt idx="8337">
                  <c:v>7.2509818077087376</c:v>
                </c:pt>
                <c:pt idx="8338">
                  <c:v>7.2448782920837402</c:v>
                </c:pt>
                <c:pt idx="8339">
                  <c:v>7.2563223838806188</c:v>
                </c:pt>
                <c:pt idx="8340">
                  <c:v>7.2563223838806188</c:v>
                </c:pt>
                <c:pt idx="8341">
                  <c:v>7.2341971397399885</c:v>
                </c:pt>
                <c:pt idx="8342">
                  <c:v>7.2357230186462402</c:v>
                </c:pt>
                <c:pt idx="8343">
                  <c:v>7.2654776573181135</c:v>
                </c:pt>
                <c:pt idx="8344">
                  <c:v>7.2418265342712402</c:v>
                </c:pt>
                <c:pt idx="8345">
                  <c:v>7.259374141693117</c:v>
                </c:pt>
                <c:pt idx="8346">
                  <c:v>7.2639517784118652</c:v>
                </c:pt>
                <c:pt idx="8347">
                  <c:v>7.221227169036867</c:v>
                </c:pt>
                <c:pt idx="8348">
                  <c:v>7.2410635948181188</c:v>
                </c:pt>
                <c:pt idx="8349">
                  <c:v>7.2631888389587376</c:v>
                </c:pt>
                <c:pt idx="8350">
                  <c:v>7.2639517784118652</c:v>
                </c:pt>
                <c:pt idx="8351">
                  <c:v>7.2265677452087402</c:v>
                </c:pt>
                <c:pt idx="8352">
                  <c:v>7.2441153526306135</c:v>
                </c:pt>
                <c:pt idx="8353">
                  <c:v>7.2616629600524902</c:v>
                </c:pt>
                <c:pt idx="8354">
                  <c:v>7.2555594444274885</c:v>
                </c:pt>
                <c:pt idx="8355">
                  <c:v>7.2479300498962376</c:v>
                </c:pt>
                <c:pt idx="8356">
                  <c:v>7.2525076866149885</c:v>
                </c:pt>
                <c:pt idx="8357">
                  <c:v>7.2563223838806188</c:v>
                </c:pt>
                <c:pt idx="8358">
                  <c:v>7.2326712608337402</c:v>
                </c:pt>
                <c:pt idx="8359">
                  <c:v>7.2441153526306135</c:v>
                </c:pt>
                <c:pt idx="8360">
                  <c:v>7.2509818077087376</c:v>
                </c:pt>
                <c:pt idx="8361">
                  <c:v>7.268529415130617</c:v>
                </c:pt>
                <c:pt idx="8362">
                  <c:v>7.2128348350524876</c:v>
                </c:pt>
                <c:pt idx="8363">
                  <c:v>7.2387747764587385</c:v>
                </c:pt>
                <c:pt idx="8364">
                  <c:v>7.2921805381774858</c:v>
                </c:pt>
                <c:pt idx="8365">
                  <c:v>7.268529415130617</c:v>
                </c:pt>
                <c:pt idx="8366">
                  <c:v>7.227330684661867</c:v>
                </c:pt>
                <c:pt idx="8367">
                  <c:v>7.2364859580993652</c:v>
                </c:pt>
                <c:pt idx="8368">
                  <c:v>7.269292354583742</c:v>
                </c:pt>
                <c:pt idx="8369">
                  <c:v>7.2494559288024885</c:v>
                </c:pt>
                <c:pt idx="8370">
                  <c:v>7.227330684661867</c:v>
                </c:pt>
                <c:pt idx="8371">
                  <c:v>7.2349600791931152</c:v>
                </c:pt>
                <c:pt idx="8372">
                  <c:v>7.2502188682556135</c:v>
                </c:pt>
                <c:pt idx="8373">
                  <c:v>7.279210567474367</c:v>
                </c:pt>
                <c:pt idx="8374">
                  <c:v>7.2662405967712402</c:v>
                </c:pt>
                <c:pt idx="8375">
                  <c:v>7.2532706260681152</c:v>
                </c:pt>
                <c:pt idx="8376">
                  <c:v>7.270055294036867</c:v>
                </c:pt>
                <c:pt idx="8377">
                  <c:v>7.289128780364992</c:v>
                </c:pt>
                <c:pt idx="8378">
                  <c:v>7.2616629600524902</c:v>
                </c:pt>
                <c:pt idx="8379">
                  <c:v>7.2807364463806152</c:v>
                </c:pt>
                <c:pt idx="8380">
                  <c:v>7.2448782920837402</c:v>
                </c:pt>
                <c:pt idx="8381">
                  <c:v>7.2395377159118688</c:v>
                </c:pt>
                <c:pt idx="8382">
                  <c:v>7.2509818077087376</c:v>
                </c:pt>
                <c:pt idx="8383">
                  <c:v>7.273107051849367</c:v>
                </c:pt>
                <c:pt idx="8384">
                  <c:v>7.283788204193117</c:v>
                </c:pt>
                <c:pt idx="8385">
                  <c:v>7.2509818077087376</c:v>
                </c:pt>
                <c:pt idx="8386">
                  <c:v>7.245641231536867</c:v>
                </c:pt>
                <c:pt idx="8387">
                  <c:v>7.259374141693117</c:v>
                </c:pt>
                <c:pt idx="8388">
                  <c:v>7.2502188682556135</c:v>
                </c:pt>
                <c:pt idx="8389">
                  <c:v>7.2868399620056152</c:v>
                </c:pt>
                <c:pt idx="8390">
                  <c:v>7.2616629600524902</c:v>
                </c:pt>
                <c:pt idx="8391">
                  <c:v>7.2387747764587385</c:v>
                </c:pt>
                <c:pt idx="8392">
                  <c:v>7.2479300498962376</c:v>
                </c:pt>
                <c:pt idx="8393">
                  <c:v>7.2540335655212385</c:v>
                </c:pt>
                <c:pt idx="8394">
                  <c:v>7.279210567474367</c:v>
                </c:pt>
                <c:pt idx="8395">
                  <c:v>7.242589473724367</c:v>
                </c:pt>
                <c:pt idx="8396">
                  <c:v>7.259374141693117</c:v>
                </c:pt>
                <c:pt idx="8397">
                  <c:v>7.2662405967712402</c:v>
                </c:pt>
                <c:pt idx="8398">
                  <c:v>7.2937064170837402</c:v>
                </c:pt>
                <c:pt idx="8399">
                  <c:v>7.288365840911867</c:v>
                </c:pt>
                <c:pt idx="8400">
                  <c:v>7.2998099327087402</c:v>
                </c:pt>
                <c:pt idx="8401">
                  <c:v>7.3013358116149885</c:v>
                </c:pt>
                <c:pt idx="8402">
                  <c:v>7.3097281455993688</c:v>
                </c:pt>
                <c:pt idx="8403">
                  <c:v>7.269292354583742</c:v>
                </c:pt>
                <c:pt idx="8404">
                  <c:v>7.2349600791931152</c:v>
                </c:pt>
                <c:pt idx="8405">
                  <c:v>7.3188834190368652</c:v>
                </c:pt>
                <c:pt idx="8406">
                  <c:v>7.273869991302492</c:v>
                </c:pt>
                <c:pt idx="8407">
                  <c:v>7.2586112022399885</c:v>
                </c:pt>
                <c:pt idx="8408">
                  <c:v>7.2494559288024885</c:v>
                </c:pt>
                <c:pt idx="8409">
                  <c:v>7.2807364463806152</c:v>
                </c:pt>
                <c:pt idx="8410">
                  <c:v>7.2410635948181188</c:v>
                </c:pt>
                <c:pt idx="8411">
                  <c:v>7.289891719818117</c:v>
                </c:pt>
                <c:pt idx="8412">
                  <c:v>7.271581172943117</c:v>
                </c:pt>
                <c:pt idx="8413">
                  <c:v>7.3028616905212402</c:v>
                </c:pt>
                <c:pt idx="8414">
                  <c:v>7.2540335655212385</c:v>
                </c:pt>
                <c:pt idx="8415">
                  <c:v>7.2753958702087385</c:v>
                </c:pt>
                <c:pt idx="8416">
                  <c:v>7.3005728721618652</c:v>
                </c:pt>
                <c:pt idx="8417">
                  <c:v>7.289891719818117</c:v>
                </c:pt>
                <c:pt idx="8418">
                  <c:v>7.2830252647399885</c:v>
                </c:pt>
                <c:pt idx="8419">
                  <c:v>7.273869991302492</c:v>
                </c:pt>
                <c:pt idx="8420">
                  <c:v>7.2647147178649876</c:v>
                </c:pt>
                <c:pt idx="8421">
                  <c:v>7.3082022666931152</c:v>
                </c:pt>
                <c:pt idx="8422">
                  <c:v>7.2418265342712402</c:v>
                </c:pt>
                <c:pt idx="8423">
                  <c:v>7.2952322959899902</c:v>
                </c:pt>
                <c:pt idx="8424">
                  <c:v>7.3173575401306135</c:v>
                </c:pt>
                <c:pt idx="8425">
                  <c:v>7.2998099327087402</c:v>
                </c:pt>
                <c:pt idx="8426">
                  <c:v>7.3043875694274858</c:v>
                </c:pt>
                <c:pt idx="8427">
                  <c:v>7.2654776573181135</c:v>
                </c:pt>
                <c:pt idx="8428">
                  <c:v>7.269292354583742</c:v>
                </c:pt>
                <c:pt idx="8429">
                  <c:v>7.2807364463806152</c:v>
                </c:pt>
                <c:pt idx="8430">
                  <c:v>7.3043875694274858</c:v>
                </c:pt>
                <c:pt idx="8431">
                  <c:v>7.2959952354431152</c:v>
                </c:pt>
                <c:pt idx="8432">
                  <c:v>7.273869991302492</c:v>
                </c:pt>
                <c:pt idx="8433">
                  <c:v>7.2822623252868688</c:v>
                </c:pt>
                <c:pt idx="8434">
                  <c:v>7.2662405967712402</c:v>
                </c:pt>
                <c:pt idx="8435">
                  <c:v>7.271581172943117</c:v>
                </c:pt>
                <c:pt idx="8436">
                  <c:v>7.3020987510681152</c:v>
                </c:pt>
                <c:pt idx="8437">
                  <c:v>7.2967581748962402</c:v>
                </c:pt>
                <c:pt idx="8438">
                  <c:v>7.3005728721618652</c:v>
                </c:pt>
                <c:pt idx="8439">
                  <c:v>7.2952322959899902</c:v>
                </c:pt>
                <c:pt idx="8440">
                  <c:v>7.2670035362243652</c:v>
                </c:pt>
                <c:pt idx="8441">
                  <c:v>7.3402457237243688</c:v>
                </c:pt>
                <c:pt idx="8442">
                  <c:v>7.2860770225524902</c:v>
                </c:pt>
                <c:pt idx="8443">
                  <c:v>7.2845511436462385</c:v>
                </c:pt>
                <c:pt idx="8444">
                  <c:v>7.3135428428649885</c:v>
                </c:pt>
                <c:pt idx="8445">
                  <c:v>7.3158316612243652</c:v>
                </c:pt>
                <c:pt idx="8446">
                  <c:v>7.2967581748962402</c:v>
                </c:pt>
                <c:pt idx="8447">
                  <c:v>7.3097281455993688</c:v>
                </c:pt>
                <c:pt idx="8448">
                  <c:v>7.3211722373962376</c:v>
                </c:pt>
                <c:pt idx="8449">
                  <c:v>7.337193965911867</c:v>
                </c:pt>
                <c:pt idx="8450">
                  <c:v>7.3303275108337402</c:v>
                </c:pt>
                <c:pt idx="8451">
                  <c:v>7.306676387786867</c:v>
                </c:pt>
                <c:pt idx="8452">
                  <c:v>7.3448233604431152</c:v>
                </c:pt>
                <c:pt idx="8453">
                  <c:v>7.3341422080993652</c:v>
                </c:pt>
                <c:pt idx="8454">
                  <c:v>7.3143057823181152</c:v>
                </c:pt>
                <c:pt idx="8455">
                  <c:v>7.3112540245056152</c:v>
                </c:pt>
                <c:pt idx="8456">
                  <c:v>7.3577933311462385</c:v>
                </c:pt>
                <c:pt idx="8457">
                  <c:v>7.3051505088806135</c:v>
                </c:pt>
                <c:pt idx="8458">
                  <c:v>7.3181204795837385</c:v>
                </c:pt>
                <c:pt idx="8459">
                  <c:v>7.2921805381774858</c:v>
                </c:pt>
                <c:pt idx="8460">
                  <c:v>7.3082022666931152</c:v>
                </c:pt>
                <c:pt idx="8461">
                  <c:v>7.2906546592712385</c:v>
                </c:pt>
                <c:pt idx="8462">
                  <c:v>7.335668087005617</c:v>
                </c:pt>
                <c:pt idx="8463">
                  <c:v>7.283788204193117</c:v>
                </c:pt>
                <c:pt idx="8464">
                  <c:v>7.3196463584899885</c:v>
                </c:pt>
                <c:pt idx="8465">
                  <c:v>7.3288016319274876</c:v>
                </c:pt>
                <c:pt idx="8466">
                  <c:v>7.2967581748962402</c:v>
                </c:pt>
                <c:pt idx="8467">
                  <c:v>7.299046993255617</c:v>
                </c:pt>
                <c:pt idx="8468">
                  <c:v>7.3150687217712402</c:v>
                </c:pt>
                <c:pt idx="8469">
                  <c:v>7.3165946006774876</c:v>
                </c:pt>
                <c:pt idx="8470">
                  <c:v>7.337193965911867</c:v>
                </c:pt>
                <c:pt idx="8471">
                  <c:v>7.3165946006774876</c:v>
                </c:pt>
                <c:pt idx="8472">
                  <c:v>7.303624629974367</c:v>
                </c:pt>
                <c:pt idx="8473">
                  <c:v>7.3120169639587376</c:v>
                </c:pt>
                <c:pt idx="8474">
                  <c:v>7.3387198448181152</c:v>
                </c:pt>
                <c:pt idx="8475">
                  <c:v>7.3051505088806135</c:v>
                </c:pt>
                <c:pt idx="8476">
                  <c:v>7.289891719818117</c:v>
                </c:pt>
                <c:pt idx="8477">
                  <c:v>7.2998099327087402</c:v>
                </c:pt>
                <c:pt idx="8478">
                  <c:v>7.2814993858337438</c:v>
                </c:pt>
                <c:pt idx="8479">
                  <c:v>7.3326163291931152</c:v>
                </c:pt>
                <c:pt idx="8480">
                  <c:v>7.3326163291931152</c:v>
                </c:pt>
                <c:pt idx="8481">
                  <c:v>7.3074393272399876</c:v>
                </c:pt>
                <c:pt idx="8482">
                  <c:v>7.289891719818117</c:v>
                </c:pt>
                <c:pt idx="8483">
                  <c:v>7.3288016319274876</c:v>
                </c:pt>
                <c:pt idx="8484">
                  <c:v>7.3188834190368652</c:v>
                </c:pt>
                <c:pt idx="8485">
                  <c:v>7.2944693565368652</c:v>
                </c:pt>
                <c:pt idx="8486">
                  <c:v>7.335668087005617</c:v>
                </c:pt>
                <c:pt idx="8487">
                  <c:v>7.349400997161867</c:v>
                </c:pt>
                <c:pt idx="8488">
                  <c:v>7.3341422080993652</c:v>
                </c:pt>
                <c:pt idx="8489">
                  <c:v>7.3097281455993688</c:v>
                </c:pt>
                <c:pt idx="8490">
                  <c:v>7.3341422080993652</c:v>
                </c:pt>
                <c:pt idx="8491">
                  <c:v>7.341771602630617</c:v>
                </c:pt>
                <c:pt idx="8492">
                  <c:v>7.3593192100524885</c:v>
                </c:pt>
                <c:pt idx="8493">
                  <c:v>7.3547415733337385</c:v>
                </c:pt>
                <c:pt idx="8494">
                  <c:v>7.3486380577087385</c:v>
                </c:pt>
                <c:pt idx="8495">
                  <c:v>7.3158316612243652</c:v>
                </c:pt>
                <c:pt idx="8496">
                  <c:v>7.3326163291931152</c:v>
                </c:pt>
                <c:pt idx="8497">
                  <c:v>7.339482784271242</c:v>
                </c:pt>
                <c:pt idx="8498">
                  <c:v>7.3158316612243652</c:v>
                </c:pt>
                <c:pt idx="8499">
                  <c:v>7.339482784271242</c:v>
                </c:pt>
                <c:pt idx="8500">
                  <c:v>7.3379569053649885</c:v>
                </c:pt>
                <c:pt idx="8501">
                  <c:v>7.2998099327087402</c:v>
                </c:pt>
                <c:pt idx="8502">
                  <c:v>7.3318533897399902</c:v>
                </c:pt>
                <c:pt idx="8503">
                  <c:v>7.3219351768493635</c:v>
                </c:pt>
                <c:pt idx="8504">
                  <c:v>7.3173575401306135</c:v>
                </c:pt>
                <c:pt idx="8505">
                  <c:v>7.341771602630617</c:v>
                </c:pt>
                <c:pt idx="8506">
                  <c:v>7.3257498741149885</c:v>
                </c:pt>
                <c:pt idx="8507">
                  <c:v>7.3501639366149885</c:v>
                </c:pt>
                <c:pt idx="8508">
                  <c:v>7.3272757530212385</c:v>
                </c:pt>
                <c:pt idx="8509">
                  <c:v>7.3471121788024876</c:v>
                </c:pt>
                <c:pt idx="8510">
                  <c:v>7.3562674522399902</c:v>
                </c:pt>
                <c:pt idx="8511">
                  <c:v>7.3623709678649876</c:v>
                </c:pt>
                <c:pt idx="8512">
                  <c:v>7.3349051475524876</c:v>
                </c:pt>
                <c:pt idx="8513">
                  <c:v>7.361608028411867</c:v>
                </c:pt>
                <c:pt idx="8514">
                  <c:v>7.3226981163024885</c:v>
                </c:pt>
                <c:pt idx="8515">
                  <c:v>7.335668087005617</c:v>
                </c:pt>
                <c:pt idx="8516">
                  <c:v>7.3562674522399902</c:v>
                </c:pt>
                <c:pt idx="8517">
                  <c:v>7.3181204795837385</c:v>
                </c:pt>
                <c:pt idx="8518">
                  <c:v>7.3074393272399876</c:v>
                </c:pt>
                <c:pt idx="8519">
                  <c:v>7.3074393272399876</c:v>
                </c:pt>
                <c:pt idx="8520">
                  <c:v>7.3349051475524876</c:v>
                </c:pt>
                <c:pt idx="8521">
                  <c:v>7.3158316612243652</c:v>
                </c:pt>
                <c:pt idx="8522">
                  <c:v>7.3555045127868635</c:v>
                </c:pt>
                <c:pt idx="8523">
                  <c:v>7.3226981163024885</c:v>
                </c:pt>
                <c:pt idx="8524">
                  <c:v>7.3539786338806152</c:v>
                </c:pt>
                <c:pt idx="8525">
                  <c:v>7.3379569053649885</c:v>
                </c:pt>
                <c:pt idx="8526">
                  <c:v>7.3249869346618635</c:v>
                </c:pt>
                <c:pt idx="8527">
                  <c:v>7.3249869346618635</c:v>
                </c:pt>
                <c:pt idx="8528">
                  <c:v>7.3501639366149885</c:v>
                </c:pt>
                <c:pt idx="8529">
                  <c:v>7.3577933311462385</c:v>
                </c:pt>
                <c:pt idx="8530">
                  <c:v>7.3165946006774876</c:v>
                </c:pt>
                <c:pt idx="8531">
                  <c:v>7.335668087005617</c:v>
                </c:pt>
                <c:pt idx="8532">
                  <c:v>7.3089652061462376</c:v>
                </c:pt>
                <c:pt idx="8533">
                  <c:v>7.303624629974367</c:v>
                </c:pt>
                <c:pt idx="8534">
                  <c:v>7.3059134483337385</c:v>
                </c:pt>
                <c:pt idx="8535">
                  <c:v>7.3486380577087385</c:v>
                </c:pt>
                <c:pt idx="8536">
                  <c:v>7.3188834190368652</c:v>
                </c:pt>
                <c:pt idx="8537">
                  <c:v>7.335668087005617</c:v>
                </c:pt>
                <c:pt idx="8538">
                  <c:v>7.3387198448181152</c:v>
                </c:pt>
                <c:pt idx="8539">
                  <c:v>7.346349239349367</c:v>
                </c:pt>
                <c:pt idx="8540">
                  <c:v>7.3112540245056152</c:v>
                </c:pt>
                <c:pt idx="8541">
                  <c:v>7.3410086631774885</c:v>
                </c:pt>
                <c:pt idx="8542">
                  <c:v>7.3226981163024885</c:v>
                </c:pt>
                <c:pt idx="8543">
                  <c:v>7.3425345420837376</c:v>
                </c:pt>
                <c:pt idx="8544">
                  <c:v>7.3654227256774885</c:v>
                </c:pt>
                <c:pt idx="8545">
                  <c:v>7.3608450889587385</c:v>
                </c:pt>
                <c:pt idx="8546">
                  <c:v>7.3440604209899885</c:v>
                </c:pt>
                <c:pt idx="8547">
                  <c:v>7.331090450286867</c:v>
                </c:pt>
                <c:pt idx="8548">
                  <c:v>7.3661856651306135</c:v>
                </c:pt>
                <c:pt idx="8549">
                  <c:v>7.3532156944274885</c:v>
                </c:pt>
                <c:pt idx="8550">
                  <c:v>7.312779903411867</c:v>
                </c:pt>
                <c:pt idx="8551">
                  <c:v>7.3593192100524885</c:v>
                </c:pt>
                <c:pt idx="8552">
                  <c:v>7.3600821495056135</c:v>
                </c:pt>
                <c:pt idx="8553">
                  <c:v>7.3326163291931152</c:v>
                </c:pt>
                <c:pt idx="8554">
                  <c:v>7.3486380577087385</c:v>
                </c:pt>
                <c:pt idx="8555">
                  <c:v>7.376866817474367</c:v>
                </c:pt>
                <c:pt idx="8556">
                  <c:v>7.3448233604431152</c:v>
                </c:pt>
                <c:pt idx="8557">
                  <c:v>7.312779903411867</c:v>
                </c:pt>
                <c:pt idx="8558">
                  <c:v>7.3661856651306135</c:v>
                </c:pt>
                <c:pt idx="8559">
                  <c:v>7.3806815147399885</c:v>
                </c:pt>
                <c:pt idx="8560">
                  <c:v>7.339482784271242</c:v>
                </c:pt>
                <c:pt idx="8561">
                  <c:v>7.3631339073181135</c:v>
                </c:pt>
                <c:pt idx="8562">
                  <c:v>7.3654227256774885</c:v>
                </c:pt>
                <c:pt idx="8563">
                  <c:v>7.3425345420837376</c:v>
                </c:pt>
                <c:pt idx="8564">
                  <c:v>7.328038692474367</c:v>
                </c:pt>
                <c:pt idx="8565">
                  <c:v>7.3684744834899885</c:v>
                </c:pt>
                <c:pt idx="8566">
                  <c:v>7.328038692474367</c:v>
                </c:pt>
                <c:pt idx="8567">
                  <c:v>7.3455862998962376</c:v>
                </c:pt>
                <c:pt idx="8568">
                  <c:v>7.3379569053649885</c:v>
                </c:pt>
                <c:pt idx="8569">
                  <c:v>7.3272757530212385</c:v>
                </c:pt>
                <c:pt idx="8570">
                  <c:v>7.3364310264587385</c:v>
                </c:pt>
                <c:pt idx="8571">
                  <c:v>7.3669486045837402</c:v>
                </c:pt>
                <c:pt idx="8572">
                  <c:v>7.3226981163024885</c:v>
                </c:pt>
                <c:pt idx="8573">
                  <c:v>7.3555045127868635</c:v>
                </c:pt>
                <c:pt idx="8574">
                  <c:v>7.3631339073181135</c:v>
                </c:pt>
                <c:pt idx="8575">
                  <c:v>7.3593192100524885</c:v>
                </c:pt>
                <c:pt idx="8576">
                  <c:v>7.3257498741149885</c:v>
                </c:pt>
                <c:pt idx="8577">
                  <c:v>7.3471121788024876</c:v>
                </c:pt>
                <c:pt idx="8578">
                  <c:v>7.3501639366149885</c:v>
                </c:pt>
                <c:pt idx="8579">
                  <c:v>7.3082022666931152</c:v>
                </c:pt>
                <c:pt idx="8580">
                  <c:v>7.3753409385681152</c:v>
                </c:pt>
                <c:pt idx="8581">
                  <c:v>7.339482784271242</c:v>
                </c:pt>
                <c:pt idx="8582">
                  <c:v>7.2959952354431152</c:v>
                </c:pt>
                <c:pt idx="8583">
                  <c:v>7.3577933311462385</c:v>
                </c:pt>
                <c:pt idx="8584">
                  <c:v>7.3570303916931152</c:v>
                </c:pt>
                <c:pt idx="8585">
                  <c:v>7.3638968467712376</c:v>
                </c:pt>
                <c:pt idx="8586">
                  <c:v>7.3844962120056135</c:v>
                </c:pt>
                <c:pt idx="8587">
                  <c:v>7.3509268760681117</c:v>
                </c:pt>
                <c:pt idx="8588">
                  <c:v>7.3585562705993635</c:v>
                </c:pt>
                <c:pt idx="8589">
                  <c:v>7.3333792686462385</c:v>
                </c:pt>
                <c:pt idx="8590">
                  <c:v>7.3570303916931152</c:v>
                </c:pt>
                <c:pt idx="8591">
                  <c:v>7.3486380577087385</c:v>
                </c:pt>
                <c:pt idx="8592">
                  <c:v>7.3761038780212385</c:v>
                </c:pt>
                <c:pt idx="8593">
                  <c:v>7.346349239349367</c:v>
                </c:pt>
                <c:pt idx="8594">
                  <c:v>7.3631339073181135</c:v>
                </c:pt>
                <c:pt idx="8595">
                  <c:v>7.3486380577087385</c:v>
                </c:pt>
                <c:pt idx="8596">
                  <c:v>7.3410086631774885</c:v>
                </c:pt>
                <c:pt idx="8597">
                  <c:v>7.3249869346618635</c:v>
                </c:pt>
                <c:pt idx="8598">
                  <c:v>7.3577933311462385</c:v>
                </c:pt>
                <c:pt idx="8599">
                  <c:v>7.3410086631774885</c:v>
                </c:pt>
                <c:pt idx="8600">
                  <c:v>7.378392696380617</c:v>
                </c:pt>
                <c:pt idx="8601">
                  <c:v>7.3577933311462385</c:v>
                </c:pt>
                <c:pt idx="8602">
                  <c:v>7.3349051475524876</c:v>
                </c:pt>
                <c:pt idx="8603">
                  <c:v>7.3379569053649885</c:v>
                </c:pt>
                <c:pt idx="8604">
                  <c:v>7.3730521202087402</c:v>
                </c:pt>
                <c:pt idx="8605">
                  <c:v>7.3272757530212385</c:v>
                </c:pt>
                <c:pt idx="8606">
                  <c:v>7.3173575401306135</c:v>
                </c:pt>
                <c:pt idx="8607">
                  <c:v>7.3791556358337402</c:v>
                </c:pt>
                <c:pt idx="8608">
                  <c:v>7.349400997161867</c:v>
                </c:pt>
                <c:pt idx="8609">
                  <c:v>7.3905997276306152</c:v>
                </c:pt>
                <c:pt idx="8610">
                  <c:v>7.3219351768493635</c:v>
                </c:pt>
                <c:pt idx="8611">
                  <c:v>7.3875479698181135</c:v>
                </c:pt>
                <c:pt idx="8612">
                  <c:v>7.3440604209899885</c:v>
                </c:pt>
                <c:pt idx="8613">
                  <c:v>7.3669486045837402</c:v>
                </c:pt>
                <c:pt idx="8614">
                  <c:v>7.3600821495056135</c:v>
                </c:pt>
                <c:pt idx="8615">
                  <c:v>7.3326163291931152</c:v>
                </c:pt>
                <c:pt idx="8616">
                  <c:v>7.3432974815368688</c:v>
                </c:pt>
                <c:pt idx="8617">
                  <c:v>7.3661856651306135</c:v>
                </c:pt>
                <c:pt idx="8618">
                  <c:v>7.346349239349367</c:v>
                </c:pt>
                <c:pt idx="8619">
                  <c:v>7.3455862998962376</c:v>
                </c:pt>
                <c:pt idx="8620">
                  <c:v>7.328038692474367</c:v>
                </c:pt>
                <c:pt idx="8621">
                  <c:v>7.381444454193117</c:v>
                </c:pt>
                <c:pt idx="8622">
                  <c:v>7.376866817474367</c:v>
                </c:pt>
                <c:pt idx="8623">
                  <c:v>7.3486380577087385</c:v>
                </c:pt>
                <c:pt idx="8624">
                  <c:v>7.3509268760681117</c:v>
                </c:pt>
                <c:pt idx="8625">
                  <c:v>7.369237422943117</c:v>
                </c:pt>
                <c:pt idx="8626">
                  <c:v>7.3501639366149885</c:v>
                </c:pt>
                <c:pt idx="8627">
                  <c:v>7.3631339073181135</c:v>
                </c:pt>
                <c:pt idx="8628">
                  <c:v>7.3532156944274885</c:v>
                </c:pt>
                <c:pt idx="8629">
                  <c:v>7.3486380577087385</c:v>
                </c:pt>
                <c:pt idx="8630">
                  <c:v>7.3547415733337385</c:v>
                </c:pt>
                <c:pt idx="8631">
                  <c:v>7.3989920616149885</c:v>
                </c:pt>
                <c:pt idx="8632">
                  <c:v>7.3875479698181135</c:v>
                </c:pt>
                <c:pt idx="8633">
                  <c:v>7.381444454193117</c:v>
                </c:pt>
                <c:pt idx="8634">
                  <c:v>7.3387198448181152</c:v>
                </c:pt>
                <c:pt idx="8635">
                  <c:v>7.3654227256774885</c:v>
                </c:pt>
                <c:pt idx="8636">
                  <c:v>7.3471121788024876</c:v>
                </c:pt>
                <c:pt idx="8637">
                  <c:v>7.369237422943117</c:v>
                </c:pt>
                <c:pt idx="8638">
                  <c:v>7.3867850303649885</c:v>
                </c:pt>
                <c:pt idx="8639">
                  <c:v>7.3974661827087402</c:v>
                </c:pt>
                <c:pt idx="8640">
                  <c:v>7.3860220909118688</c:v>
                </c:pt>
                <c:pt idx="8641">
                  <c:v>7.3570303916931152</c:v>
                </c:pt>
                <c:pt idx="8642">
                  <c:v>7.352452754974367</c:v>
                </c:pt>
                <c:pt idx="8643">
                  <c:v>7.364659786224367</c:v>
                </c:pt>
                <c:pt idx="8644">
                  <c:v>7.415013790130617</c:v>
                </c:pt>
                <c:pt idx="8645">
                  <c:v>7.3638968467712376</c:v>
                </c:pt>
                <c:pt idx="8646">
                  <c:v>7.3669486045837402</c:v>
                </c:pt>
                <c:pt idx="8647">
                  <c:v>7.3715262413024885</c:v>
                </c:pt>
                <c:pt idx="8648">
                  <c:v>7.349400997161867</c:v>
                </c:pt>
                <c:pt idx="8649">
                  <c:v>7.3440604209899885</c:v>
                </c:pt>
                <c:pt idx="8650">
                  <c:v>7.3577933311462385</c:v>
                </c:pt>
                <c:pt idx="8651">
                  <c:v>7.376866817474367</c:v>
                </c:pt>
                <c:pt idx="8652">
                  <c:v>7.3539786338806152</c:v>
                </c:pt>
                <c:pt idx="8653">
                  <c:v>7.3707633018493688</c:v>
                </c:pt>
                <c:pt idx="8654">
                  <c:v>7.364659786224367</c:v>
                </c:pt>
                <c:pt idx="8655">
                  <c:v>7.3959403038024885</c:v>
                </c:pt>
                <c:pt idx="8656">
                  <c:v>7.3860220909118688</c:v>
                </c:pt>
                <c:pt idx="8657">
                  <c:v>7.3761038780212385</c:v>
                </c:pt>
                <c:pt idx="8658">
                  <c:v>7.3707633018493688</c:v>
                </c:pt>
                <c:pt idx="8659">
                  <c:v>7.3631339073181135</c:v>
                </c:pt>
                <c:pt idx="8660">
                  <c:v>7.4005179405212385</c:v>
                </c:pt>
                <c:pt idx="8661">
                  <c:v>7.3600821495056135</c:v>
                </c:pt>
                <c:pt idx="8662">
                  <c:v>7.3898367881774885</c:v>
                </c:pt>
                <c:pt idx="8663">
                  <c:v>7.3669486045837402</c:v>
                </c:pt>
                <c:pt idx="8664">
                  <c:v>7.3471121788024876</c:v>
                </c:pt>
                <c:pt idx="8665">
                  <c:v>7.3822073936462402</c:v>
                </c:pt>
                <c:pt idx="8666">
                  <c:v>7.3822073936462402</c:v>
                </c:pt>
                <c:pt idx="8667">
                  <c:v>7.3745779991149885</c:v>
                </c:pt>
                <c:pt idx="8668">
                  <c:v>7.3761038780212385</c:v>
                </c:pt>
                <c:pt idx="8669">
                  <c:v>7.3898367881774885</c:v>
                </c:pt>
                <c:pt idx="8670">
                  <c:v>7.3654227256774885</c:v>
                </c:pt>
                <c:pt idx="8671">
                  <c:v>7.3997550010681152</c:v>
                </c:pt>
                <c:pt idx="8672">
                  <c:v>7.4180655479431152</c:v>
                </c:pt>
                <c:pt idx="8673">
                  <c:v>7.3600821495056135</c:v>
                </c:pt>
                <c:pt idx="8674">
                  <c:v>7.3791556358337402</c:v>
                </c:pt>
                <c:pt idx="8675">
                  <c:v>7.3707633018493688</c:v>
                </c:pt>
                <c:pt idx="8676">
                  <c:v>7.3875479698181135</c:v>
                </c:pt>
                <c:pt idx="8677">
                  <c:v>7.3982291221618688</c:v>
                </c:pt>
                <c:pt idx="8678">
                  <c:v>7.3654227256774885</c:v>
                </c:pt>
                <c:pt idx="8679">
                  <c:v>7.4203543663024876</c:v>
                </c:pt>
                <c:pt idx="8680">
                  <c:v>7.3730521202087402</c:v>
                </c:pt>
                <c:pt idx="8681">
                  <c:v>7.3905997276306152</c:v>
                </c:pt>
                <c:pt idx="8682">
                  <c:v>7.3806815147399885</c:v>
                </c:pt>
                <c:pt idx="8683">
                  <c:v>7.411199092864992</c:v>
                </c:pt>
                <c:pt idx="8684">
                  <c:v>7.3806815147399885</c:v>
                </c:pt>
                <c:pt idx="8685">
                  <c:v>7.3913626670837402</c:v>
                </c:pt>
                <c:pt idx="8686">
                  <c:v>7.4058585166931152</c:v>
                </c:pt>
                <c:pt idx="8687">
                  <c:v>7.4386649131774902</c:v>
                </c:pt>
                <c:pt idx="8688">
                  <c:v>7.439427852630617</c:v>
                </c:pt>
                <c:pt idx="8689">
                  <c:v>7.411199092864992</c:v>
                </c:pt>
                <c:pt idx="8690">
                  <c:v>7.4050955772399876</c:v>
                </c:pt>
                <c:pt idx="8691">
                  <c:v>7.3860220909118688</c:v>
                </c:pt>
                <c:pt idx="8692">
                  <c:v>7.3799185752868652</c:v>
                </c:pt>
                <c:pt idx="8693">
                  <c:v>7.4157767295837402</c:v>
                </c:pt>
                <c:pt idx="8694">
                  <c:v>7.4165396690368652</c:v>
                </c:pt>
                <c:pt idx="8695">
                  <c:v>7.4226431846618706</c:v>
                </c:pt>
                <c:pt idx="8696">
                  <c:v>7.3905997276306152</c:v>
                </c:pt>
                <c:pt idx="8697">
                  <c:v>7.4050955772399876</c:v>
                </c:pt>
                <c:pt idx="8698">
                  <c:v>7.4371390342712402</c:v>
                </c:pt>
                <c:pt idx="8699">
                  <c:v>7.437901973724367</c:v>
                </c:pt>
                <c:pt idx="8700">
                  <c:v>7.3875479698181135</c:v>
                </c:pt>
                <c:pt idx="8701">
                  <c:v>7.4173026084899885</c:v>
                </c:pt>
                <c:pt idx="8702">
                  <c:v>7.4501090049743688</c:v>
                </c:pt>
                <c:pt idx="8703">
                  <c:v>7.3974661827087402</c:v>
                </c:pt>
                <c:pt idx="8704">
                  <c:v>7.451634883880617</c:v>
                </c:pt>
                <c:pt idx="8705">
                  <c:v>7.413487911224367</c:v>
                </c:pt>
                <c:pt idx="8706">
                  <c:v>7.425694942474367</c:v>
                </c:pt>
                <c:pt idx="8707">
                  <c:v>7.411199092864992</c:v>
                </c:pt>
                <c:pt idx="8708">
                  <c:v>7.3974661827087402</c:v>
                </c:pt>
                <c:pt idx="8709">
                  <c:v>7.376866817474367</c:v>
                </c:pt>
                <c:pt idx="8710">
                  <c:v>7.413487911224367</c:v>
                </c:pt>
                <c:pt idx="8711">
                  <c:v>7.4295096397399885</c:v>
                </c:pt>
                <c:pt idx="8712">
                  <c:v>7.4272208213806152</c:v>
                </c:pt>
                <c:pt idx="8713">
                  <c:v>7.3944144248962376</c:v>
                </c:pt>
                <c:pt idx="8714">
                  <c:v>7.4226431846618706</c:v>
                </c:pt>
                <c:pt idx="8715">
                  <c:v>7.440953731536867</c:v>
                </c:pt>
                <c:pt idx="8716">
                  <c:v>7.4447684288024902</c:v>
                </c:pt>
                <c:pt idx="8717">
                  <c:v>7.435613155364992</c:v>
                </c:pt>
                <c:pt idx="8718">
                  <c:v>7.456212520599367</c:v>
                </c:pt>
                <c:pt idx="8719">
                  <c:v>7.442479610443117</c:v>
                </c:pt>
                <c:pt idx="8720">
                  <c:v>7.4432425498962402</c:v>
                </c:pt>
                <c:pt idx="8721">
                  <c:v>7.440953731536867</c:v>
                </c:pt>
                <c:pt idx="8722">
                  <c:v>7.451634883880617</c:v>
                </c:pt>
                <c:pt idx="8723">
                  <c:v>7.3982291221618688</c:v>
                </c:pt>
                <c:pt idx="8724">
                  <c:v>7.3944144248962376</c:v>
                </c:pt>
                <c:pt idx="8725">
                  <c:v>7.411199092864992</c:v>
                </c:pt>
                <c:pt idx="8726">
                  <c:v>7.428746700286867</c:v>
                </c:pt>
                <c:pt idx="8727">
                  <c:v>7.407384395599367</c:v>
                </c:pt>
                <c:pt idx="8728">
                  <c:v>7.451634883880617</c:v>
                </c:pt>
                <c:pt idx="8729">
                  <c:v>7.425694942474367</c:v>
                </c:pt>
                <c:pt idx="8730">
                  <c:v>7.4264578819274885</c:v>
                </c:pt>
                <c:pt idx="8731">
                  <c:v>7.4676566123962385</c:v>
                </c:pt>
                <c:pt idx="8732">
                  <c:v>7.439427852630617</c:v>
                </c:pt>
                <c:pt idx="8733">
                  <c:v>7.4691824913024902</c:v>
                </c:pt>
                <c:pt idx="8734">
                  <c:v>7.459264278411867</c:v>
                </c:pt>
                <c:pt idx="8735">
                  <c:v>7.4791007041931188</c:v>
                </c:pt>
                <c:pt idx="8736">
                  <c:v>7.4264578819274885</c:v>
                </c:pt>
                <c:pt idx="8737">
                  <c:v>7.3951773643493652</c:v>
                </c:pt>
                <c:pt idx="8738">
                  <c:v>7.4279837608337385</c:v>
                </c:pt>
                <c:pt idx="8739">
                  <c:v>7.4478201866149902</c:v>
                </c:pt>
                <c:pt idx="8740">
                  <c:v>7.4607901573181152</c:v>
                </c:pt>
                <c:pt idx="8741">
                  <c:v>7.4508719444274885</c:v>
                </c:pt>
                <c:pt idx="8742">
                  <c:v>7.440190792083742</c:v>
                </c:pt>
                <c:pt idx="8743">
                  <c:v>7.4447684288024902</c:v>
                </c:pt>
                <c:pt idx="8744">
                  <c:v>7.419591426849367</c:v>
                </c:pt>
                <c:pt idx="8745">
                  <c:v>7.403569698333742</c:v>
                </c:pt>
                <c:pt idx="8746">
                  <c:v>7.4173026084899885</c:v>
                </c:pt>
                <c:pt idx="8747">
                  <c:v>7.4417166709899885</c:v>
                </c:pt>
                <c:pt idx="8748">
                  <c:v>7.409673213958742</c:v>
                </c:pt>
                <c:pt idx="8749">
                  <c:v>7.442479610443117</c:v>
                </c:pt>
                <c:pt idx="8750">
                  <c:v>7.440190792083742</c:v>
                </c:pt>
                <c:pt idx="8751">
                  <c:v>7.453160762786867</c:v>
                </c:pt>
                <c:pt idx="8752">
                  <c:v>7.4470572471618652</c:v>
                </c:pt>
                <c:pt idx="8753">
                  <c:v>7.4508719444274885</c:v>
                </c:pt>
                <c:pt idx="8754">
                  <c:v>7.4089102745056135</c:v>
                </c:pt>
                <c:pt idx="8755">
                  <c:v>7.4554495811462402</c:v>
                </c:pt>
                <c:pt idx="8756">
                  <c:v>7.4180655479431152</c:v>
                </c:pt>
                <c:pt idx="8757">
                  <c:v>7.4722342491149885</c:v>
                </c:pt>
                <c:pt idx="8758">
                  <c:v>7.4386649131774902</c:v>
                </c:pt>
                <c:pt idx="8759">
                  <c:v>7.451634883880617</c:v>
                </c:pt>
                <c:pt idx="8760">
                  <c:v>7.4829154014587385</c:v>
                </c:pt>
                <c:pt idx="8761">
                  <c:v>7.4340872764587376</c:v>
                </c:pt>
                <c:pt idx="8762">
                  <c:v>7.4554495811462402</c:v>
                </c:pt>
                <c:pt idx="8763">
                  <c:v>7.4363760948181188</c:v>
                </c:pt>
                <c:pt idx="8764">
                  <c:v>7.4607901573181152</c:v>
                </c:pt>
                <c:pt idx="8765">
                  <c:v>7.4386649131774902</c:v>
                </c:pt>
                <c:pt idx="8766">
                  <c:v>7.4432425498962402</c:v>
                </c:pt>
                <c:pt idx="8767">
                  <c:v>7.4264578819274885</c:v>
                </c:pt>
                <c:pt idx="8768">
                  <c:v>7.4417166709899885</c:v>
                </c:pt>
                <c:pt idx="8769">
                  <c:v>7.451634883880617</c:v>
                </c:pt>
                <c:pt idx="8770">
                  <c:v>7.440190792083742</c:v>
                </c:pt>
                <c:pt idx="8771">
                  <c:v>7.4585013389587385</c:v>
                </c:pt>
                <c:pt idx="8772">
                  <c:v>7.4363760948181188</c:v>
                </c:pt>
                <c:pt idx="8773">
                  <c:v>7.4722342491149885</c:v>
                </c:pt>
                <c:pt idx="8774">
                  <c:v>7.4775748252868652</c:v>
                </c:pt>
                <c:pt idx="8775">
                  <c:v>7.449346065521242</c:v>
                </c:pt>
                <c:pt idx="8776">
                  <c:v>7.4600272178649885</c:v>
                </c:pt>
                <c:pt idx="8777">
                  <c:v>7.4577383995056152</c:v>
                </c:pt>
                <c:pt idx="8778">
                  <c:v>7.4569754600524885</c:v>
                </c:pt>
                <c:pt idx="8779">
                  <c:v>7.4653677940368688</c:v>
                </c:pt>
                <c:pt idx="8780">
                  <c:v>7.451634883880617</c:v>
                </c:pt>
                <c:pt idx="8781">
                  <c:v>7.4203543663024876</c:v>
                </c:pt>
                <c:pt idx="8782">
                  <c:v>7.4935965538024885</c:v>
                </c:pt>
                <c:pt idx="8783">
                  <c:v>7.4554495811462402</c:v>
                </c:pt>
                <c:pt idx="8784">
                  <c:v>7.4462943077087402</c:v>
                </c:pt>
                <c:pt idx="8785">
                  <c:v>7.440190792083742</c:v>
                </c:pt>
                <c:pt idx="8786">
                  <c:v>7.4157767295837402</c:v>
                </c:pt>
                <c:pt idx="8787">
                  <c:v>7.437901973724367</c:v>
                </c:pt>
                <c:pt idx="8788">
                  <c:v>7.4363760948181188</c:v>
                </c:pt>
                <c:pt idx="8789">
                  <c:v>7.4920706748962385</c:v>
                </c:pt>
                <c:pt idx="8790">
                  <c:v>7.419591426849367</c:v>
                </c:pt>
                <c:pt idx="8791">
                  <c:v>7.4607901573181152</c:v>
                </c:pt>
                <c:pt idx="8792">
                  <c:v>7.4577383995056152</c:v>
                </c:pt>
                <c:pt idx="8793">
                  <c:v>7.4684195518493652</c:v>
                </c:pt>
                <c:pt idx="8794">
                  <c:v>7.4371390342712402</c:v>
                </c:pt>
                <c:pt idx="8795">
                  <c:v>7.449346065521242</c:v>
                </c:pt>
                <c:pt idx="8796">
                  <c:v>7.4607901573181152</c:v>
                </c:pt>
                <c:pt idx="8797">
                  <c:v>7.4455313682556135</c:v>
                </c:pt>
                <c:pt idx="8798">
                  <c:v>7.4775748252868652</c:v>
                </c:pt>
                <c:pt idx="8799">
                  <c:v>7.4317984580993688</c:v>
                </c:pt>
                <c:pt idx="8800">
                  <c:v>7.4539237022399902</c:v>
                </c:pt>
                <c:pt idx="8801">
                  <c:v>7.4455313682556135</c:v>
                </c:pt>
                <c:pt idx="8802">
                  <c:v>7.449346065521242</c:v>
                </c:pt>
                <c:pt idx="8803">
                  <c:v>7.4363760948181188</c:v>
                </c:pt>
                <c:pt idx="8804">
                  <c:v>7.4325613975524902</c:v>
                </c:pt>
                <c:pt idx="8805">
                  <c:v>7.4264578819274885</c:v>
                </c:pt>
                <c:pt idx="8806">
                  <c:v>7.456212520599367</c:v>
                </c:pt>
                <c:pt idx="8807">
                  <c:v>7.459264278411867</c:v>
                </c:pt>
                <c:pt idx="8808">
                  <c:v>7.4752860069274885</c:v>
                </c:pt>
                <c:pt idx="8809">
                  <c:v>7.4752860069274885</c:v>
                </c:pt>
                <c:pt idx="8810">
                  <c:v>7.472997188568117</c:v>
                </c:pt>
                <c:pt idx="8811">
                  <c:v>7.437901973724367</c:v>
                </c:pt>
                <c:pt idx="8812">
                  <c:v>7.451634883880617</c:v>
                </c:pt>
                <c:pt idx="8813">
                  <c:v>7.4508719444274885</c:v>
                </c:pt>
                <c:pt idx="8814">
                  <c:v>7.4523978233337402</c:v>
                </c:pt>
                <c:pt idx="8815">
                  <c:v>7.4546866416931152</c:v>
                </c:pt>
                <c:pt idx="8816">
                  <c:v>7.4600272178649885</c:v>
                </c:pt>
                <c:pt idx="8817">
                  <c:v>7.4783377647399902</c:v>
                </c:pt>
                <c:pt idx="8818">
                  <c:v>7.4478201866149902</c:v>
                </c:pt>
                <c:pt idx="8819">
                  <c:v>7.459264278411867</c:v>
                </c:pt>
                <c:pt idx="8820">
                  <c:v>7.456212520599367</c:v>
                </c:pt>
                <c:pt idx="8821">
                  <c:v>7.440190792083742</c:v>
                </c:pt>
                <c:pt idx="8822">
                  <c:v>7.4752860069274885</c:v>
                </c:pt>
                <c:pt idx="8823">
                  <c:v>7.4623160362243652</c:v>
                </c:pt>
                <c:pt idx="8824">
                  <c:v>7.4722342491149885</c:v>
                </c:pt>
                <c:pt idx="8825">
                  <c:v>7.4623160362243652</c:v>
                </c:pt>
                <c:pt idx="8826">
                  <c:v>7.466893672943117</c:v>
                </c:pt>
                <c:pt idx="8827">
                  <c:v>7.444005489349367</c:v>
                </c:pt>
                <c:pt idx="8828">
                  <c:v>7.451634883880617</c:v>
                </c:pt>
                <c:pt idx="8829">
                  <c:v>7.456212520599367</c:v>
                </c:pt>
                <c:pt idx="8830">
                  <c:v>7.440953731536867</c:v>
                </c:pt>
                <c:pt idx="8831">
                  <c:v>7.473760128021242</c:v>
                </c:pt>
                <c:pt idx="8832">
                  <c:v>7.4630789756774885</c:v>
                </c:pt>
                <c:pt idx="8833">
                  <c:v>7.4646048545837385</c:v>
                </c:pt>
                <c:pt idx="8834">
                  <c:v>7.4363760948181188</c:v>
                </c:pt>
                <c:pt idx="8835">
                  <c:v>7.4974112510681135</c:v>
                </c:pt>
                <c:pt idx="8836">
                  <c:v>7.4684195518493652</c:v>
                </c:pt>
                <c:pt idx="8837">
                  <c:v>7.479863643646242</c:v>
                </c:pt>
                <c:pt idx="8838">
                  <c:v>7.4836783409118688</c:v>
                </c:pt>
                <c:pt idx="8839">
                  <c:v>7.4852042198181152</c:v>
                </c:pt>
                <c:pt idx="8840">
                  <c:v>7.4623160362243652</c:v>
                </c:pt>
                <c:pt idx="8841">
                  <c:v>7.4699454307556152</c:v>
                </c:pt>
                <c:pt idx="8842">
                  <c:v>7.4714713096618688</c:v>
                </c:pt>
                <c:pt idx="8843">
                  <c:v>7.5027518272399876</c:v>
                </c:pt>
                <c:pt idx="8844">
                  <c:v>7.4455313682556135</c:v>
                </c:pt>
                <c:pt idx="8845">
                  <c:v>7.4546866416931152</c:v>
                </c:pt>
                <c:pt idx="8846">
                  <c:v>7.4653677940368688</c:v>
                </c:pt>
                <c:pt idx="8847">
                  <c:v>7.5103812217712385</c:v>
                </c:pt>
                <c:pt idx="8848">
                  <c:v>7.4958853721618652</c:v>
                </c:pt>
                <c:pt idx="8849">
                  <c:v>7.4806265830993688</c:v>
                </c:pt>
                <c:pt idx="8850">
                  <c:v>7.453160762786867</c:v>
                </c:pt>
                <c:pt idx="8851">
                  <c:v>7.4623160362243652</c:v>
                </c:pt>
                <c:pt idx="8852">
                  <c:v>7.5065665245056152</c:v>
                </c:pt>
                <c:pt idx="8853">
                  <c:v>7.4699454307556152</c:v>
                </c:pt>
                <c:pt idx="8854">
                  <c:v>7.4653677940368688</c:v>
                </c:pt>
                <c:pt idx="8855">
                  <c:v>7.4791007041931188</c:v>
                </c:pt>
                <c:pt idx="8856">
                  <c:v>7.4630789756774885</c:v>
                </c:pt>
                <c:pt idx="8857">
                  <c:v>7.4913077354431188</c:v>
                </c:pt>
                <c:pt idx="8858">
                  <c:v>7.4775748252868652</c:v>
                </c:pt>
                <c:pt idx="8859">
                  <c:v>7.4714713096618688</c:v>
                </c:pt>
                <c:pt idx="8860">
                  <c:v>7.4913077354431188</c:v>
                </c:pt>
                <c:pt idx="8861">
                  <c:v>7.4821524620056152</c:v>
                </c:pt>
                <c:pt idx="8862">
                  <c:v>7.4791007041931188</c:v>
                </c:pt>
                <c:pt idx="8863">
                  <c:v>7.5035147666931135</c:v>
                </c:pt>
                <c:pt idx="8864">
                  <c:v>7.4661307334899885</c:v>
                </c:pt>
                <c:pt idx="8865">
                  <c:v>7.4882559776306152</c:v>
                </c:pt>
                <c:pt idx="8866">
                  <c:v>7.4821524620056152</c:v>
                </c:pt>
                <c:pt idx="8867">
                  <c:v>7.4920706748962385</c:v>
                </c:pt>
                <c:pt idx="8868">
                  <c:v>7.5103812217712385</c:v>
                </c:pt>
                <c:pt idx="8869">
                  <c:v>7.4874930381774885</c:v>
                </c:pt>
                <c:pt idx="8870">
                  <c:v>7.4691824913024902</c:v>
                </c:pt>
                <c:pt idx="8871">
                  <c:v>7.4981741905212402</c:v>
                </c:pt>
                <c:pt idx="8872">
                  <c:v>7.4958853721618652</c:v>
                </c:pt>
                <c:pt idx="8873">
                  <c:v>7.4974112510681135</c:v>
                </c:pt>
                <c:pt idx="8874">
                  <c:v>7.5058035850524902</c:v>
                </c:pt>
                <c:pt idx="8875">
                  <c:v>7.4813895225524902</c:v>
                </c:pt>
                <c:pt idx="8876">
                  <c:v>7.476048946380617</c:v>
                </c:pt>
                <c:pt idx="8877">
                  <c:v>7.5271658897399876</c:v>
                </c:pt>
                <c:pt idx="8878">
                  <c:v>7.456212520599367</c:v>
                </c:pt>
                <c:pt idx="8879">
                  <c:v>7.4661307334899885</c:v>
                </c:pt>
                <c:pt idx="8880">
                  <c:v>7.5073294639587402</c:v>
                </c:pt>
                <c:pt idx="8881">
                  <c:v>7.4508719444274885</c:v>
                </c:pt>
                <c:pt idx="8882">
                  <c:v>7.5035147666931135</c:v>
                </c:pt>
                <c:pt idx="8883">
                  <c:v>7.5202994346618688</c:v>
                </c:pt>
                <c:pt idx="8884">
                  <c:v>7.4874930381774885</c:v>
                </c:pt>
                <c:pt idx="8885">
                  <c:v>7.5134329795837385</c:v>
                </c:pt>
                <c:pt idx="8886">
                  <c:v>7.5180106163024876</c:v>
                </c:pt>
                <c:pt idx="8887">
                  <c:v>7.5103812217712385</c:v>
                </c:pt>
                <c:pt idx="8888">
                  <c:v>7.5012259483337402</c:v>
                </c:pt>
                <c:pt idx="8889">
                  <c:v>7.5126700401306152</c:v>
                </c:pt>
                <c:pt idx="8890">
                  <c:v>7.473760128021242</c:v>
                </c:pt>
                <c:pt idx="8891">
                  <c:v>7.5080924034118688</c:v>
                </c:pt>
                <c:pt idx="8892">
                  <c:v>7.5149588584899858</c:v>
                </c:pt>
                <c:pt idx="8893">
                  <c:v>7.5233511924743688</c:v>
                </c:pt>
                <c:pt idx="8894">
                  <c:v>7.5027518272399876</c:v>
                </c:pt>
                <c:pt idx="8895">
                  <c:v>7.492833614349367</c:v>
                </c:pt>
                <c:pt idx="8896">
                  <c:v>7.5439505577087376</c:v>
                </c:pt>
                <c:pt idx="8897">
                  <c:v>7.5187735557556152</c:v>
                </c:pt>
                <c:pt idx="8898">
                  <c:v>7.5195364952087402</c:v>
                </c:pt>
                <c:pt idx="8899">
                  <c:v>7.4699454307556152</c:v>
                </c:pt>
                <c:pt idx="8900">
                  <c:v>7.515721797943117</c:v>
                </c:pt>
                <c:pt idx="8901">
                  <c:v>7.5088553428649885</c:v>
                </c:pt>
                <c:pt idx="8902">
                  <c:v>7.5225882530212376</c:v>
                </c:pt>
                <c:pt idx="8903">
                  <c:v>7.5294547080993652</c:v>
                </c:pt>
                <c:pt idx="8904">
                  <c:v>7.4905447959899902</c:v>
                </c:pt>
                <c:pt idx="8905">
                  <c:v>7.5065665245056152</c:v>
                </c:pt>
                <c:pt idx="8906">
                  <c:v>7.5393729209899902</c:v>
                </c:pt>
                <c:pt idx="8907">
                  <c:v>7.5080924034118688</c:v>
                </c:pt>
                <c:pt idx="8908">
                  <c:v>7.505040645599367</c:v>
                </c:pt>
                <c:pt idx="8909">
                  <c:v>7.479863643646242</c:v>
                </c:pt>
                <c:pt idx="8910">
                  <c:v>7.5187735557556152</c:v>
                </c:pt>
                <c:pt idx="8911">
                  <c:v>7.479863643646242</c:v>
                </c:pt>
                <c:pt idx="8912">
                  <c:v>7.505040645599367</c:v>
                </c:pt>
                <c:pt idx="8913">
                  <c:v>7.4874930381774885</c:v>
                </c:pt>
                <c:pt idx="8914">
                  <c:v>7.5195364952087402</c:v>
                </c:pt>
                <c:pt idx="8915">
                  <c:v>7.515721797943117</c:v>
                </c:pt>
                <c:pt idx="8916">
                  <c:v>7.5294547080993652</c:v>
                </c:pt>
                <c:pt idx="8917">
                  <c:v>7.5027518272399876</c:v>
                </c:pt>
                <c:pt idx="8918">
                  <c:v>7.4958853721618652</c:v>
                </c:pt>
                <c:pt idx="8919">
                  <c:v>7.535558223724367</c:v>
                </c:pt>
                <c:pt idx="8920">
                  <c:v>7.4981741905212402</c:v>
                </c:pt>
                <c:pt idx="8921">
                  <c:v>7.5126700401306152</c:v>
                </c:pt>
                <c:pt idx="8922">
                  <c:v>7.4897818565368652</c:v>
                </c:pt>
                <c:pt idx="8923">
                  <c:v>7.5195364952087402</c:v>
                </c:pt>
                <c:pt idx="8924">
                  <c:v>7.5134329795837385</c:v>
                </c:pt>
                <c:pt idx="8925">
                  <c:v>7.547765254974367</c:v>
                </c:pt>
                <c:pt idx="8926">
                  <c:v>7.5241141319274858</c:v>
                </c:pt>
                <c:pt idx="8927">
                  <c:v>7.4997000694274885</c:v>
                </c:pt>
                <c:pt idx="8928">
                  <c:v>7.5187735557556152</c:v>
                </c:pt>
                <c:pt idx="8929">
                  <c:v>7.5378470420837402</c:v>
                </c:pt>
                <c:pt idx="8930">
                  <c:v>7.5408987998962402</c:v>
                </c:pt>
                <c:pt idx="8931">
                  <c:v>7.5233511924743688</c:v>
                </c:pt>
                <c:pt idx="8932">
                  <c:v>7.5683646202087385</c:v>
                </c:pt>
                <c:pt idx="8933">
                  <c:v>7.5164847373962376</c:v>
                </c:pt>
                <c:pt idx="8934">
                  <c:v>7.5485281944274902</c:v>
                </c:pt>
                <c:pt idx="8935">
                  <c:v>7.5035147666931135</c:v>
                </c:pt>
                <c:pt idx="8936">
                  <c:v>7.511144161224367</c:v>
                </c:pt>
                <c:pt idx="8937">
                  <c:v>7.5141959190368635</c:v>
                </c:pt>
                <c:pt idx="8938">
                  <c:v>7.5172476768493652</c:v>
                </c:pt>
                <c:pt idx="8939">
                  <c:v>7.535558223724367</c:v>
                </c:pt>
                <c:pt idx="8940">
                  <c:v>7.561498165130617</c:v>
                </c:pt>
                <c:pt idx="8941">
                  <c:v>7.5248770713806135</c:v>
                </c:pt>
                <c:pt idx="8942">
                  <c:v>7.5080924034118688</c:v>
                </c:pt>
                <c:pt idx="8943">
                  <c:v>7.5416617393493688</c:v>
                </c:pt>
                <c:pt idx="8944">
                  <c:v>7.4997000694274885</c:v>
                </c:pt>
                <c:pt idx="8945">
                  <c:v>7.5126700401306152</c:v>
                </c:pt>
                <c:pt idx="8946">
                  <c:v>7.5134329795837385</c:v>
                </c:pt>
                <c:pt idx="8947">
                  <c:v>7.5248770713806135</c:v>
                </c:pt>
                <c:pt idx="8948">
                  <c:v>7.5210623741149902</c:v>
                </c:pt>
                <c:pt idx="8949">
                  <c:v>7.559972286224367</c:v>
                </c:pt>
                <c:pt idx="8950">
                  <c:v>7.5408987998962402</c:v>
                </c:pt>
                <c:pt idx="8951">
                  <c:v>7.552342891693117</c:v>
                </c:pt>
                <c:pt idx="8952">
                  <c:v>7.5531058311462376</c:v>
                </c:pt>
                <c:pt idx="8953">
                  <c:v>7.5431876182556135</c:v>
                </c:pt>
                <c:pt idx="8954">
                  <c:v>7.5256400108337402</c:v>
                </c:pt>
                <c:pt idx="8955">
                  <c:v>7.5485281944274902</c:v>
                </c:pt>
                <c:pt idx="8956">
                  <c:v>7.5317435264587402</c:v>
                </c:pt>
                <c:pt idx="8957">
                  <c:v>7.5576834678649885</c:v>
                </c:pt>
                <c:pt idx="8958">
                  <c:v>7.5386099815368688</c:v>
                </c:pt>
                <c:pt idx="8959">
                  <c:v>7.5218253135681152</c:v>
                </c:pt>
                <c:pt idx="8960">
                  <c:v>7.5470023155212402</c:v>
                </c:pt>
                <c:pt idx="8961">
                  <c:v>7.5302176475524885</c:v>
                </c:pt>
                <c:pt idx="8962">
                  <c:v>7.5660758018493652</c:v>
                </c:pt>
                <c:pt idx="8963">
                  <c:v>7.532506465911867</c:v>
                </c:pt>
                <c:pt idx="8964">
                  <c:v>7.5241141319274858</c:v>
                </c:pt>
                <c:pt idx="8965">
                  <c:v>7.5676016807556152</c:v>
                </c:pt>
                <c:pt idx="8966">
                  <c:v>7.5294547080993652</c:v>
                </c:pt>
                <c:pt idx="8967">
                  <c:v>7.5302176475524885</c:v>
                </c:pt>
                <c:pt idx="8968">
                  <c:v>7.5317435264587402</c:v>
                </c:pt>
                <c:pt idx="8969">
                  <c:v>7.5470023155212402</c:v>
                </c:pt>
                <c:pt idx="8970">
                  <c:v>7.552342891693117</c:v>
                </c:pt>
                <c:pt idx="8971">
                  <c:v>7.5164847373962376</c:v>
                </c:pt>
                <c:pt idx="8972">
                  <c:v>7.5347952842712402</c:v>
                </c:pt>
                <c:pt idx="8973">
                  <c:v>7.5592093467712402</c:v>
                </c:pt>
                <c:pt idx="8974">
                  <c:v>7.535558223724367</c:v>
                </c:pt>
                <c:pt idx="8975">
                  <c:v>7.5508170127868652</c:v>
                </c:pt>
                <c:pt idx="8976">
                  <c:v>7.5439505577087376</c:v>
                </c:pt>
                <c:pt idx="8977">
                  <c:v>7.5683646202087385</c:v>
                </c:pt>
                <c:pt idx="8978">
                  <c:v>7.5401358604431135</c:v>
                </c:pt>
                <c:pt idx="8979">
                  <c:v>7.578282833099367</c:v>
                </c:pt>
                <c:pt idx="8980">
                  <c:v>7.5378470420837402</c:v>
                </c:pt>
                <c:pt idx="8981">
                  <c:v>7.5897269248962402</c:v>
                </c:pt>
                <c:pt idx="8982">
                  <c:v>7.583623409271242</c:v>
                </c:pt>
                <c:pt idx="8983">
                  <c:v>7.574468135833742</c:v>
                </c:pt>
                <c:pt idx="8984">
                  <c:v>7.5500540733337385</c:v>
                </c:pt>
                <c:pt idx="8985">
                  <c:v>7.544713497161867</c:v>
                </c:pt>
                <c:pt idx="8986">
                  <c:v>7.5676016807556152</c:v>
                </c:pt>
                <c:pt idx="8987">
                  <c:v>7.5103812217712385</c:v>
                </c:pt>
                <c:pt idx="8988">
                  <c:v>7.5286917686462385</c:v>
                </c:pt>
                <c:pt idx="8989">
                  <c:v>7.5584464073181152</c:v>
                </c:pt>
                <c:pt idx="8990">
                  <c:v>7.5347952842712402</c:v>
                </c:pt>
                <c:pt idx="8991">
                  <c:v>7.5569205284118652</c:v>
                </c:pt>
                <c:pt idx="8992">
                  <c:v>7.561498165130617</c:v>
                </c:pt>
                <c:pt idx="8993">
                  <c:v>7.5553946495056135</c:v>
                </c:pt>
                <c:pt idx="8994">
                  <c:v>7.5302176475524885</c:v>
                </c:pt>
                <c:pt idx="8995">
                  <c:v>7.5370841026306152</c:v>
                </c:pt>
                <c:pt idx="8996">
                  <c:v>7.5058035850524902</c:v>
                </c:pt>
                <c:pt idx="8997">
                  <c:v>7.5210623741149902</c:v>
                </c:pt>
                <c:pt idx="8998">
                  <c:v>7.5714163780212385</c:v>
                </c:pt>
                <c:pt idx="8999">
                  <c:v>7.5218253135681152</c:v>
                </c:pt>
                <c:pt idx="9000">
                  <c:v>7.5103812217712385</c:v>
                </c:pt>
                <c:pt idx="9001">
                  <c:v>7.5233511924743688</c:v>
                </c:pt>
                <c:pt idx="9002">
                  <c:v>7.5225882530212376</c:v>
                </c:pt>
                <c:pt idx="9003">
                  <c:v>7.5286917686462385</c:v>
                </c:pt>
                <c:pt idx="9004">
                  <c:v>7.5454764366149885</c:v>
                </c:pt>
                <c:pt idx="9005">
                  <c:v>7.5080924034118688</c:v>
                </c:pt>
                <c:pt idx="9006">
                  <c:v>7.5889639854431188</c:v>
                </c:pt>
                <c:pt idx="9007">
                  <c:v>7.575231075286867</c:v>
                </c:pt>
                <c:pt idx="9008">
                  <c:v>7.5607352256774876</c:v>
                </c:pt>
                <c:pt idx="9009">
                  <c:v>7.5592093467712402</c:v>
                </c:pt>
                <c:pt idx="9010">
                  <c:v>7.5431876182556135</c:v>
                </c:pt>
                <c:pt idx="9011">
                  <c:v>7.5416617393493688</c:v>
                </c:pt>
                <c:pt idx="9012">
                  <c:v>7.5660758018493652</c:v>
                </c:pt>
                <c:pt idx="9013">
                  <c:v>7.532506465911867</c:v>
                </c:pt>
                <c:pt idx="9014">
                  <c:v>7.572179317474367</c:v>
                </c:pt>
                <c:pt idx="9015">
                  <c:v>7.5164847373962376</c:v>
                </c:pt>
                <c:pt idx="9016">
                  <c:v>7.5592093467712402</c:v>
                </c:pt>
                <c:pt idx="9017">
                  <c:v>7.5882010459899902</c:v>
                </c:pt>
                <c:pt idx="9018">
                  <c:v>7.5347952842712402</c:v>
                </c:pt>
                <c:pt idx="9019">
                  <c:v>7.552342891693117</c:v>
                </c:pt>
                <c:pt idx="9020">
                  <c:v>7.5660758018493652</c:v>
                </c:pt>
                <c:pt idx="9021">
                  <c:v>7.5515799522399885</c:v>
                </c:pt>
                <c:pt idx="9022">
                  <c:v>7.5500540733337385</c:v>
                </c:pt>
                <c:pt idx="9023">
                  <c:v>7.573705196380617</c:v>
                </c:pt>
                <c:pt idx="9024">
                  <c:v>7.5851492881774885</c:v>
                </c:pt>
                <c:pt idx="9025">
                  <c:v>7.5874381065368652</c:v>
                </c:pt>
                <c:pt idx="9026">
                  <c:v>7.5279288291931135</c:v>
                </c:pt>
                <c:pt idx="9027">
                  <c:v>7.5454764366149885</c:v>
                </c:pt>
                <c:pt idx="9028">
                  <c:v>7.5363211631774902</c:v>
                </c:pt>
                <c:pt idx="9029">
                  <c:v>7.570653438568117</c:v>
                </c:pt>
                <c:pt idx="9030">
                  <c:v>7.5676016807556152</c:v>
                </c:pt>
                <c:pt idx="9031">
                  <c:v>7.5248770713806135</c:v>
                </c:pt>
                <c:pt idx="9032">
                  <c:v>7.5561575889587385</c:v>
                </c:pt>
                <c:pt idx="9033">
                  <c:v>7.5233511924743688</c:v>
                </c:pt>
                <c:pt idx="9034">
                  <c:v>7.5492911338806188</c:v>
                </c:pt>
                <c:pt idx="9035">
                  <c:v>7.5256400108337402</c:v>
                </c:pt>
                <c:pt idx="9036">
                  <c:v>7.5462393760681152</c:v>
                </c:pt>
                <c:pt idx="9037">
                  <c:v>7.5531058311462376</c:v>
                </c:pt>
                <c:pt idx="9038">
                  <c:v>7.5805716514587385</c:v>
                </c:pt>
                <c:pt idx="9039">
                  <c:v>7.547765254974367</c:v>
                </c:pt>
                <c:pt idx="9040">
                  <c:v>7.5210623741149902</c:v>
                </c:pt>
                <c:pt idx="9041">
                  <c:v>7.5431876182556135</c:v>
                </c:pt>
                <c:pt idx="9042">
                  <c:v>7.5691275596618652</c:v>
                </c:pt>
                <c:pt idx="9043">
                  <c:v>7.532506465911867</c:v>
                </c:pt>
                <c:pt idx="9044">
                  <c:v>7.5576834678649885</c:v>
                </c:pt>
                <c:pt idx="9045">
                  <c:v>7.547765254974367</c:v>
                </c:pt>
                <c:pt idx="9046">
                  <c:v>7.5843863487243652</c:v>
                </c:pt>
                <c:pt idx="9047">
                  <c:v>7.5630240440368652</c:v>
                </c:pt>
                <c:pt idx="9048">
                  <c:v>7.5431876182556135</c:v>
                </c:pt>
                <c:pt idx="9049">
                  <c:v>7.5576834678649885</c:v>
                </c:pt>
                <c:pt idx="9050">
                  <c:v>7.5492911338806188</c:v>
                </c:pt>
                <c:pt idx="9051">
                  <c:v>7.5927786827087402</c:v>
                </c:pt>
                <c:pt idx="9052">
                  <c:v>7.5546317100524885</c:v>
                </c:pt>
                <c:pt idx="9053">
                  <c:v>7.5775198936462385</c:v>
                </c:pt>
                <c:pt idx="9054">
                  <c:v>7.5607352256774876</c:v>
                </c:pt>
                <c:pt idx="9055">
                  <c:v>7.6103262901306152</c:v>
                </c:pt>
                <c:pt idx="9056">
                  <c:v>7.5843863487243652</c:v>
                </c:pt>
                <c:pt idx="9057">
                  <c:v>7.5897269248962402</c:v>
                </c:pt>
                <c:pt idx="9058">
                  <c:v>7.5698904991149902</c:v>
                </c:pt>
                <c:pt idx="9059">
                  <c:v>7.579808712005617</c:v>
                </c:pt>
                <c:pt idx="9060">
                  <c:v>7.5439505577087376</c:v>
                </c:pt>
                <c:pt idx="9061">
                  <c:v>7.5920157432556135</c:v>
                </c:pt>
                <c:pt idx="9062">
                  <c:v>7.6149039268493635</c:v>
                </c:pt>
                <c:pt idx="9063">
                  <c:v>7.5332694053649938</c:v>
                </c:pt>
                <c:pt idx="9064">
                  <c:v>7.596593379974367</c:v>
                </c:pt>
                <c:pt idx="9065">
                  <c:v>7.593541622161867</c:v>
                </c:pt>
                <c:pt idx="9066">
                  <c:v>7.5645499229431152</c:v>
                </c:pt>
                <c:pt idx="9067">
                  <c:v>7.6156668663024876</c:v>
                </c:pt>
                <c:pt idx="9068">
                  <c:v>7.5775198936462385</c:v>
                </c:pt>
                <c:pt idx="9069">
                  <c:v>7.6011710166931152</c:v>
                </c:pt>
                <c:pt idx="9070">
                  <c:v>7.5950675010681152</c:v>
                </c:pt>
                <c:pt idx="9071">
                  <c:v>7.6149039268493635</c:v>
                </c:pt>
                <c:pt idx="9072">
                  <c:v>7.5759940147399885</c:v>
                </c:pt>
                <c:pt idx="9073">
                  <c:v>7.5874381065368652</c:v>
                </c:pt>
                <c:pt idx="9074">
                  <c:v>7.583623409271242</c:v>
                </c:pt>
                <c:pt idx="9075">
                  <c:v>7.5973563194274876</c:v>
                </c:pt>
                <c:pt idx="9076">
                  <c:v>7.574468135833742</c:v>
                </c:pt>
                <c:pt idx="9077">
                  <c:v>7.6286368370056117</c:v>
                </c:pt>
                <c:pt idx="9078">
                  <c:v>7.608800411224367</c:v>
                </c:pt>
                <c:pt idx="9079">
                  <c:v>7.573705196380617</c:v>
                </c:pt>
                <c:pt idx="9080">
                  <c:v>7.553868770599367</c:v>
                </c:pt>
                <c:pt idx="9081">
                  <c:v>7.5584464073181152</c:v>
                </c:pt>
                <c:pt idx="9082">
                  <c:v>7.6187186241149885</c:v>
                </c:pt>
                <c:pt idx="9083">
                  <c:v>7.6072745323181135</c:v>
                </c:pt>
                <c:pt idx="9084">
                  <c:v>7.593541622161867</c:v>
                </c:pt>
                <c:pt idx="9085">
                  <c:v>7.6240592002868635</c:v>
                </c:pt>
                <c:pt idx="9086">
                  <c:v>7.5576834678649885</c:v>
                </c:pt>
                <c:pt idx="9087">
                  <c:v>7.559972286224367</c:v>
                </c:pt>
                <c:pt idx="9088">
                  <c:v>7.6248221397399876</c:v>
                </c:pt>
                <c:pt idx="9089">
                  <c:v>7.5874381065368652</c:v>
                </c:pt>
                <c:pt idx="9090">
                  <c:v>7.6110892295837385</c:v>
                </c:pt>
                <c:pt idx="9091">
                  <c:v>7.5775198936462385</c:v>
                </c:pt>
                <c:pt idx="9092">
                  <c:v>7.6248221397399876</c:v>
                </c:pt>
                <c:pt idx="9093">
                  <c:v>7.605748653411867</c:v>
                </c:pt>
                <c:pt idx="9094">
                  <c:v>7.6141409873962376</c:v>
                </c:pt>
                <c:pt idx="9095">
                  <c:v>7.6049857139587376</c:v>
                </c:pt>
                <c:pt idx="9096">
                  <c:v>7.5981192588806135</c:v>
                </c:pt>
                <c:pt idx="9097">
                  <c:v>7.579808712005617</c:v>
                </c:pt>
                <c:pt idx="9098">
                  <c:v>7.6126151084899876</c:v>
                </c:pt>
                <c:pt idx="9099">
                  <c:v>7.605748653411867</c:v>
                </c:pt>
                <c:pt idx="9100">
                  <c:v>7.6194815635681135</c:v>
                </c:pt>
                <c:pt idx="9101">
                  <c:v>7.599645137786867</c:v>
                </c:pt>
                <c:pt idx="9102">
                  <c:v>7.593541622161867</c:v>
                </c:pt>
                <c:pt idx="9103">
                  <c:v>7.6110892295837385</c:v>
                </c:pt>
                <c:pt idx="9104">
                  <c:v>7.6171927452087385</c:v>
                </c:pt>
                <c:pt idx="9105">
                  <c:v>7.5759940147399885</c:v>
                </c:pt>
                <c:pt idx="9106">
                  <c:v>7.5805716514587385</c:v>
                </c:pt>
                <c:pt idx="9107">
                  <c:v>7.5820975303649885</c:v>
                </c:pt>
                <c:pt idx="9108">
                  <c:v>7.5981192588806135</c:v>
                </c:pt>
                <c:pt idx="9109">
                  <c:v>7.5973563194274876</c:v>
                </c:pt>
                <c:pt idx="9110">
                  <c:v>7.6080374717712385</c:v>
                </c:pt>
                <c:pt idx="9111">
                  <c:v>7.6126151084899876</c:v>
                </c:pt>
                <c:pt idx="9112">
                  <c:v>7.5981192588806135</c:v>
                </c:pt>
                <c:pt idx="9113">
                  <c:v>7.6400809288024876</c:v>
                </c:pt>
                <c:pt idx="9114">
                  <c:v>7.6126151084899876</c:v>
                </c:pt>
                <c:pt idx="9115">
                  <c:v>7.6149039268493635</c:v>
                </c:pt>
                <c:pt idx="9116">
                  <c:v>7.6141409873962376</c:v>
                </c:pt>
                <c:pt idx="9117">
                  <c:v>7.6324515342712385</c:v>
                </c:pt>
                <c:pt idx="9118">
                  <c:v>7.562261104583742</c:v>
                </c:pt>
                <c:pt idx="9119">
                  <c:v>7.5653128623962376</c:v>
                </c:pt>
                <c:pt idx="9120">
                  <c:v>7.5927786827087402</c:v>
                </c:pt>
                <c:pt idx="9121">
                  <c:v>7.6217703819274885</c:v>
                </c:pt>
                <c:pt idx="9122">
                  <c:v>7.5553946495056135</c:v>
                </c:pt>
                <c:pt idx="9123">
                  <c:v>7.5973563194274876</c:v>
                </c:pt>
                <c:pt idx="9124">
                  <c:v>7.581334590911867</c:v>
                </c:pt>
                <c:pt idx="9125">
                  <c:v>7.6133780479431152</c:v>
                </c:pt>
                <c:pt idx="9126">
                  <c:v>7.562261104583742</c:v>
                </c:pt>
                <c:pt idx="9127">
                  <c:v>7.5851492881774885</c:v>
                </c:pt>
                <c:pt idx="9128">
                  <c:v>7.6263480186462385</c:v>
                </c:pt>
                <c:pt idx="9129">
                  <c:v>7.5981192588806135</c:v>
                </c:pt>
                <c:pt idx="9130">
                  <c:v>7.5508170127868652</c:v>
                </c:pt>
                <c:pt idx="9131">
                  <c:v>7.5973563194274876</c:v>
                </c:pt>
                <c:pt idx="9132">
                  <c:v>7.6019339561462376</c:v>
                </c:pt>
                <c:pt idx="9133">
                  <c:v>7.6103262901306152</c:v>
                </c:pt>
                <c:pt idx="9134">
                  <c:v>7.574468135833742</c:v>
                </c:pt>
                <c:pt idx="9135">
                  <c:v>7.6149039268493635</c:v>
                </c:pt>
                <c:pt idx="9136">
                  <c:v>7.596593379974367</c:v>
                </c:pt>
                <c:pt idx="9137">
                  <c:v>7.6034598350524885</c:v>
                </c:pt>
                <c:pt idx="9138">
                  <c:v>7.6034598350524885</c:v>
                </c:pt>
                <c:pt idx="9139">
                  <c:v>7.5927786827087402</c:v>
                </c:pt>
                <c:pt idx="9140">
                  <c:v>7.583623409271242</c:v>
                </c:pt>
                <c:pt idx="9141">
                  <c:v>7.6309256553649885</c:v>
                </c:pt>
                <c:pt idx="9142">
                  <c:v>7.576756954193117</c:v>
                </c:pt>
                <c:pt idx="9143">
                  <c:v>7.6240592002868635</c:v>
                </c:pt>
                <c:pt idx="9144">
                  <c:v>7.636266231536867</c:v>
                </c:pt>
                <c:pt idx="9145">
                  <c:v>7.6019339561462376</c:v>
                </c:pt>
                <c:pt idx="9146">
                  <c:v>7.5904898643493652</c:v>
                </c:pt>
                <c:pt idx="9147">
                  <c:v>7.6049857139587376</c:v>
                </c:pt>
                <c:pt idx="9148">
                  <c:v>7.6156668663024876</c:v>
                </c:pt>
                <c:pt idx="9149">
                  <c:v>7.5676016807556152</c:v>
                </c:pt>
                <c:pt idx="9150">
                  <c:v>7.581334590911867</c:v>
                </c:pt>
                <c:pt idx="9151">
                  <c:v>7.5843863487243652</c:v>
                </c:pt>
                <c:pt idx="9152">
                  <c:v>7.6103262901306152</c:v>
                </c:pt>
                <c:pt idx="9153">
                  <c:v>7.6065115928649885</c:v>
                </c:pt>
                <c:pt idx="9154">
                  <c:v>7.5897269248962402</c:v>
                </c:pt>
                <c:pt idx="9155">
                  <c:v>7.602696895599367</c:v>
                </c:pt>
                <c:pt idx="9156">
                  <c:v>7.6049857139587376</c:v>
                </c:pt>
                <c:pt idx="9157">
                  <c:v>7.5904898643493652</c:v>
                </c:pt>
                <c:pt idx="9158">
                  <c:v>7.6065115928649885</c:v>
                </c:pt>
                <c:pt idx="9159">
                  <c:v>7.6080374717712385</c:v>
                </c:pt>
                <c:pt idx="9160">
                  <c:v>7.6110892295837385</c:v>
                </c:pt>
                <c:pt idx="9161">
                  <c:v>7.5981192588806135</c:v>
                </c:pt>
                <c:pt idx="9162">
                  <c:v>7.6248221397399876</c:v>
                </c:pt>
                <c:pt idx="9163">
                  <c:v>7.6049857139587376</c:v>
                </c:pt>
                <c:pt idx="9164">
                  <c:v>7.5698904991149902</c:v>
                </c:pt>
                <c:pt idx="9165">
                  <c:v>7.6019339561462376</c:v>
                </c:pt>
                <c:pt idx="9166">
                  <c:v>7.559972286224367</c:v>
                </c:pt>
                <c:pt idx="9167">
                  <c:v>7.5943045616149876</c:v>
                </c:pt>
                <c:pt idx="9168">
                  <c:v>7.6278738975524876</c:v>
                </c:pt>
                <c:pt idx="9169">
                  <c:v>7.5851492881774885</c:v>
                </c:pt>
                <c:pt idx="9170">
                  <c:v>7.6583914756774885</c:v>
                </c:pt>
                <c:pt idx="9171">
                  <c:v>7.6072745323181135</c:v>
                </c:pt>
                <c:pt idx="9172">
                  <c:v>7.5668387413024885</c:v>
                </c:pt>
                <c:pt idx="9173">
                  <c:v>7.6324515342712385</c:v>
                </c:pt>
                <c:pt idx="9174">
                  <c:v>7.6164298057556152</c:v>
                </c:pt>
                <c:pt idx="9175">
                  <c:v>7.6110892295837385</c:v>
                </c:pt>
                <c:pt idx="9176">
                  <c:v>7.6194815635681135</c:v>
                </c:pt>
                <c:pt idx="9177">
                  <c:v>7.599645137786867</c:v>
                </c:pt>
                <c:pt idx="9178">
                  <c:v>7.576756954193117</c:v>
                </c:pt>
                <c:pt idx="9179">
                  <c:v>7.6438956260681135</c:v>
                </c:pt>
                <c:pt idx="9180">
                  <c:v>7.5973563194274876</c:v>
                </c:pt>
                <c:pt idx="9181">
                  <c:v>7.5988821983337402</c:v>
                </c:pt>
                <c:pt idx="9182">
                  <c:v>7.5897269248962402</c:v>
                </c:pt>
                <c:pt idx="9183">
                  <c:v>7.6179556846618652</c:v>
                </c:pt>
                <c:pt idx="9184">
                  <c:v>7.6492362022399885</c:v>
                </c:pt>
                <c:pt idx="9185">
                  <c:v>7.6126151084899876</c:v>
                </c:pt>
                <c:pt idx="9186">
                  <c:v>7.6164298057556152</c:v>
                </c:pt>
                <c:pt idx="9187">
                  <c:v>7.6011710166931152</c:v>
                </c:pt>
                <c:pt idx="9188">
                  <c:v>7.6286368370056117</c:v>
                </c:pt>
                <c:pt idx="9189">
                  <c:v>7.5927786827087402</c:v>
                </c:pt>
                <c:pt idx="9190">
                  <c:v>7.6126151084899876</c:v>
                </c:pt>
                <c:pt idx="9191">
                  <c:v>7.5759940147399885</c:v>
                </c:pt>
                <c:pt idx="9192">
                  <c:v>7.5882010459899902</c:v>
                </c:pt>
                <c:pt idx="9193">
                  <c:v>7.6278738975524876</c:v>
                </c:pt>
                <c:pt idx="9194">
                  <c:v>7.6301627159118688</c:v>
                </c:pt>
                <c:pt idx="9195">
                  <c:v>7.6232962608337385</c:v>
                </c:pt>
                <c:pt idx="9196">
                  <c:v>7.6446585655212385</c:v>
                </c:pt>
                <c:pt idx="9197">
                  <c:v>7.6622061729431152</c:v>
                </c:pt>
                <c:pt idx="9198">
                  <c:v>7.5874381065368652</c:v>
                </c:pt>
                <c:pt idx="9199">
                  <c:v>7.6431326866149885</c:v>
                </c:pt>
                <c:pt idx="9200">
                  <c:v>7.5943045616149876</c:v>
                </c:pt>
                <c:pt idx="9201">
                  <c:v>7.6011710166931152</c:v>
                </c:pt>
                <c:pt idx="9202">
                  <c:v>7.6255850791931117</c:v>
                </c:pt>
                <c:pt idx="9203">
                  <c:v>7.6225333213806135</c:v>
                </c:pt>
                <c:pt idx="9204">
                  <c:v>7.6271109580993617</c:v>
                </c:pt>
                <c:pt idx="9205">
                  <c:v>7.6271109580993617</c:v>
                </c:pt>
                <c:pt idx="9206">
                  <c:v>7.621007442474367</c:v>
                </c:pt>
                <c:pt idx="9207">
                  <c:v>7.6103262901306152</c:v>
                </c:pt>
                <c:pt idx="9208">
                  <c:v>7.6263480186462385</c:v>
                </c:pt>
                <c:pt idx="9209">
                  <c:v>7.581334590911867</c:v>
                </c:pt>
                <c:pt idx="9210">
                  <c:v>7.642369747161867</c:v>
                </c:pt>
                <c:pt idx="9211">
                  <c:v>7.6293997764587385</c:v>
                </c:pt>
                <c:pt idx="9212">
                  <c:v>7.6278738975524876</c:v>
                </c:pt>
                <c:pt idx="9213">
                  <c:v>7.6446585655212385</c:v>
                </c:pt>
                <c:pt idx="9214">
                  <c:v>7.631688594818117</c:v>
                </c:pt>
                <c:pt idx="9215">
                  <c:v>7.6583914756774885</c:v>
                </c:pt>
                <c:pt idx="9216">
                  <c:v>7.621007442474367</c:v>
                </c:pt>
                <c:pt idx="9217">
                  <c:v>7.6141409873962376</c:v>
                </c:pt>
                <c:pt idx="9218">
                  <c:v>7.6103262901306152</c:v>
                </c:pt>
                <c:pt idx="9219">
                  <c:v>7.596593379974367</c:v>
                </c:pt>
                <c:pt idx="9220">
                  <c:v>7.5859122276306135</c:v>
                </c:pt>
                <c:pt idx="9221">
                  <c:v>7.6156668663024876</c:v>
                </c:pt>
                <c:pt idx="9222">
                  <c:v>7.6217703819274885</c:v>
                </c:pt>
                <c:pt idx="9223">
                  <c:v>7.636266231536867</c:v>
                </c:pt>
                <c:pt idx="9224">
                  <c:v>7.6408438682556135</c:v>
                </c:pt>
                <c:pt idx="9225">
                  <c:v>7.6309256553649885</c:v>
                </c:pt>
                <c:pt idx="9226">
                  <c:v>7.5889639854431188</c:v>
                </c:pt>
                <c:pt idx="9227">
                  <c:v>7.583623409271242</c:v>
                </c:pt>
                <c:pt idx="9228">
                  <c:v>7.6004080772399876</c:v>
                </c:pt>
                <c:pt idx="9229">
                  <c:v>7.6171927452087385</c:v>
                </c:pt>
                <c:pt idx="9230">
                  <c:v>7.646947383880617</c:v>
                </c:pt>
                <c:pt idx="9231">
                  <c:v>7.5805716514587385</c:v>
                </c:pt>
                <c:pt idx="9232">
                  <c:v>7.6286368370056117</c:v>
                </c:pt>
                <c:pt idx="9233">
                  <c:v>7.6149039268493635</c:v>
                </c:pt>
                <c:pt idx="9234">
                  <c:v>7.5950675010681152</c:v>
                </c:pt>
                <c:pt idx="9235">
                  <c:v>7.6049857139587376</c:v>
                </c:pt>
                <c:pt idx="9236">
                  <c:v>7.576756954193117</c:v>
                </c:pt>
                <c:pt idx="9237">
                  <c:v>7.5851492881774885</c:v>
                </c:pt>
                <c:pt idx="9238">
                  <c:v>7.6248221397399876</c:v>
                </c:pt>
                <c:pt idx="9239">
                  <c:v>7.579808712005617</c:v>
                </c:pt>
                <c:pt idx="9240">
                  <c:v>7.596593379974367</c:v>
                </c:pt>
                <c:pt idx="9241">
                  <c:v>7.5676016807556152</c:v>
                </c:pt>
                <c:pt idx="9242">
                  <c:v>7.631688594818117</c:v>
                </c:pt>
                <c:pt idx="9243">
                  <c:v>7.5912528038024902</c:v>
                </c:pt>
                <c:pt idx="9244">
                  <c:v>7.6286368370056117</c:v>
                </c:pt>
                <c:pt idx="9245">
                  <c:v>7.6400809288024876</c:v>
                </c:pt>
                <c:pt idx="9246">
                  <c:v>7.6255850791931117</c:v>
                </c:pt>
                <c:pt idx="9247">
                  <c:v>7.5653128623962376</c:v>
                </c:pt>
                <c:pt idx="9248">
                  <c:v>7.574468135833742</c:v>
                </c:pt>
                <c:pt idx="9249">
                  <c:v>7.6019339561462376</c:v>
                </c:pt>
                <c:pt idx="9250">
                  <c:v>7.6019339561462376</c:v>
                </c:pt>
                <c:pt idx="9251">
                  <c:v>7.621007442474367</c:v>
                </c:pt>
                <c:pt idx="9252">
                  <c:v>7.5943045616149876</c:v>
                </c:pt>
                <c:pt idx="9253">
                  <c:v>7.6347403526306152</c:v>
                </c:pt>
                <c:pt idx="9254">
                  <c:v>7.6141409873962376</c:v>
                </c:pt>
                <c:pt idx="9255">
                  <c:v>7.6110892295837385</c:v>
                </c:pt>
                <c:pt idx="9256">
                  <c:v>7.6339774131774885</c:v>
                </c:pt>
                <c:pt idx="9257">
                  <c:v>7.6164298057556152</c:v>
                </c:pt>
                <c:pt idx="9258">
                  <c:v>7.6324515342712385</c:v>
                </c:pt>
                <c:pt idx="9259">
                  <c:v>7.6561026573181135</c:v>
                </c:pt>
                <c:pt idx="9260">
                  <c:v>7.6248221397399876</c:v>
                </c:pt>
                <c:pt idx="9261">
                  <c:v>7.6118521690368652</c:v>
                </c:pt>
                <c:pt idx="9262">
                  <c:v>7.6347403526306152</c:v>
                </c:pt>
                <c:pt idx="9263">
                  <c:v>7.6118521690368652</c:v>
                </c:pt>
                <c:pt idx="9264">
                  <c:v>7.6202445030212385</c:v>
                </c:pt>
                <c:pt idx="9265">
                  <c:v>7.6286368370056117</c:v>
                </c:pt>
                <c:pt idx="9266">
                  <c:v>7.642369747161867</c:v>
                </c:pt>
                <c:pt idx="9267">
                  <c:v>7.6591544151306152</c:v>
                </c:pt>
                <c:pt idx="9268">
                  <c:v>7.5958304405212385</c:v>
                </c:pt>
                <c:pt idx="9269">
                  <c:v>7.6477103233337385</c:v>
                </c:pt>
                <c:pt idx="9270">
                  <c:v>7.642369747161867</c:v>
                </c:pt>
                <c:pt idx="9271">
                  <c:v>7.6011710166931152</c:v>
                </c:pt>
                <c:pt idx="9272">
                  <c:v>7.6484732627868652</c:v>
                </c:pt>
                <c:pt idx="9273">
                  <c:v>7.6530508995056135</c:v>
                </c:pt>
                <c:pt idx="9274">
                  <c:v>7.6049857139587376</c:v>
                </c:pt>
                <c:pt idx="9275">
                  <c:v>7.636266231536867</c:v>
                </c:pt>
                <c:pt idx="9276">
                  <c:v>7.6072745323181135</c:v>
                </c:pt>
                <c:pt idx="9277">
                  <c:v>7.6187186241149885</c:v>
                </c:pt>
                <c:pt idx="9278">
                  <c:v>7.6255850791931117</c:v>
                </c:pt>
                <c:pt idx="9279">
                  <c:v>7.6538138389587376</c:v>
                </c:pt>
                <c:pt idx="9280">
                  <c:v>7.6339774131774885</c:v>
                </c:pt>
                <c:pt idx="9281">
                  <c:v>7.5897269248962402</c:v>
                </c:pt>
                <c:pt idx="9282">
                  <c:v>7.605748653411867</c:v>
                </c:pt>
                <c:pt idx="9283">
                  <c:v>7.6133780479431152</c:v>
                </c:pt>
                <c:pt idx="9284">
                  <c:v>7.637792110443117</c:v>
                </c:pt>
                <c:pt idx="9285">
                  <c:v>7.639317989349367</c:v>
                </c:pt>
                <c:pt idx="9286">
                  <c:v>7.6355032920837402</c:v>
                </c:pt>
                <c:pt idx="9287">
                  <c:v>7.6530508995056135</c:v>
                </c:pt>
                <c:pt idx="9288">
                  <c:v>7.605748653411867</c:v>
                </c:pt>
                <c:pt idx="9289">
                  <c:v>7.6400809288024876</c:v>
                </c:pt>
                <c:pt idx="9290">
                  <c:v>7.6179556846618652</c:v>
                </c:pt>
                <c:pt idx="9291">
                  <c:v>7.5950675010681152</c:v>
                </c:pt>
                <c:pt idx="9292">
                  <c:v>7.5828604698181152</c:v>
                </c:pt>
                <c:pt idx="9293">
                  <c:v>7.5790457725524902</c:v>
                </c:pt>
                <c:pt idx="9294">
                  <c:v>7.5866751670837402</c:v>
                </c:pt>
                <c:pt idx="9295">
                  <c:v>7.6293997764587385</c:v>
                </c:pt>
                <c:pt idx="9296">
                  <c:v>7.6240592002868635</c:v>
                </c:pt>
                <c:pt idx="9297">
                  <c:v>7.6171927452087385</c:v>
                </c:pt>
                <c:pt idx="9298">
                  <c:v>7.6019339561462376</c:v>
                </c:pt>
                <c:pt idx="9299">
                  <c:v>7.633214473724367</c:v>
                </c:pt>
                <c:pt idx="9300">
                  <c:v>7.633214473724367</c:v>
                </c:pt>
                <c:pt idx="9301">
                  <c:v>7.6286368370056117</c:v>
                </c:pt>
                <c:pt idx="9302">
                  <c:v>7.602696895599367</c:v>
                </c:pt>
                <c:pt idx="9303">
                  <c:v>7.6309256553649885</c:v>
                </c:pt>
                <c:pt idx="9304">
                  <c:v>7.6149039268493635</c:v>
                </c:pt>
                <c:pt idx="9305">
                  <c:v>7.621007442474367</c:v>
                </c:pt>
                <c:pt idx="9306">
                  <c:v>7.6187186241149885</c:v>
                </c:pt>
                <c:pt idx="9307">
                  <c:v>7.646947383880617</c:v>
                </c:pt>
                <c:pt idx="9308">
                  <c:v>7.633214473724367</c:v>
                </c:pt>
                <c:pt idx="9309">
                  <c:v>7.6347403526306152</c:v>
                </c:pt>
                <c:pt idx="9310">
                  <c:v>7.6217703819274885</c:v>
                </c:pt>
                <c:pt idx="9311">
                  <c:v>7.6324515342712385</c:v>
                </c:pt>
                <c:pt idx="9312">
                  <c:v>7.6271109580993617</c:v>
                </c:pt>
                <c:pt idx="9313">
                  <c:v>7.6293997764587385</c:v>
                </c:pt>
                <c:pt idx="9314">
                  <c:v>7.605748653411867</c:v>
                </c:pt>
                <c:pt idx="9315">
                  <c:v>7.645421504974367</c:v>
                </c:pt>
                <c:pt idx="9316">
                  <c:v>7.6576285362243652</c:v>
                </c:pt>
                <c:pt idx="9317">
                  <c:v>7.6072745323181135</c:v>
                </c:pt>
                <c:pt idx="9318">
                  <c:v>7.6309256553649885</c:v>
                </c:pt>
                <c:pt idx="9319">
                  <c:v>7.5927786827087402</c:v>
                </c:pt>
                <c:pt idx="9320">
                  <c:v>7.6118521690368652</c:v>
                </c:pt>
                <c:pt idx="9321">
                  <c:v>7.6385550498962376</c:v>
                </c:pt>
                <c:pt idx="9322">
                  <c:v>7.6293997764587385</c:v>
                </c:pt>
                <c:pt idx="9323">
                  <c:v>7.6309256553649885</c:v>
                </c:pt>
                <c:pt idx="9324">
                  <c:v>7.6416068077087385</c:v>
                </c:pt>
                <c:pt idx="9325">
                  <c:v>7.6355032920837402</c:v>
                </c:pt>
                <c:pt idx="9326">
                  <c:v>7.6248221397399876</c:v>
                </c:pt>
                <c:pt idx="9327">
                  <c:v>7.633214473724367</c:v>
                </c:pt>
                <c:pt idx="9328">
                  <c:v>7.6065115928649885</c:v>
                </c:pt>
                <c:pt idx="9329">
                  <c:v>7.6293997764587385</c:v>
                </c:pt>
                <c:pt idx="9330">
                  <c:v>7.605748653411867</c:v>
                </c:pt>
                <c:pt idx="9331">
                  <c:v>7.6400809288024876</c:v>
                </c:pt>
                <c:pt idx="9332">
                  <c:v>7.6477103233337385</c:v>
                </c:pt>
                <c:pt idx="9333">
                  <c:v>7.6438956260681135</c:v>
                </c:pt>
                <c:pt idx="9334">
                  <c:v>7.6271109580993617</c:v>
                </c:pt>
                <c:pt idx="9335">
                  <c:v>7.6698355674743635</c:v>
                </c:pt>
                <c:pt idx="9336">
                  <c:v>7.6278738975524876</c:v>
                </c:pt>
                <c:pt idx="9337">
                  <c:v>7.6492362022399885</c:v>
                </c:pt>
                <c:pt idx="9338">
                  <c:v>7.6461844444274876</c:v>
                </c:pt>
                <c:pt idx="9339">
                  <c:v>7.6187186241149885</c:v>
                </c:pt>
                <c:pt idx="9340">
                  <c:v>7.6545767784118635</c:v>
                </c:pt>
                <c:pt idx="9341">
                  <c:v>7.6530508995056135</c:v>
                </c:pt>
                <c:pt idx="9342">
                  <c:v>7.6232962608337385</c:v>
                </c:pt>
                <c:pt idx="9343">
                  <c:v>7.6179556846618652</c:v>
                </c:pt>
                <c:pt idx="9344">
                  <c:v>7.6248221397399876</c:v>
                </c:pt>
                <c:pt idx="9345">
                  <c:v>7.6034598350524885</c:v>
                </c:pt>
                <c:pt idx="9346">
                  <c:v>7.6675467491149876</c:v>
                </c:pt>
                <c:pt idx="9347">
                  <c:v>7.6591544151306152</c:v>
                </c:pt>
                <c:pt idx="9348">
                  <c:v>7.6477103233337385</c:v>
                </c:pt>
                <c:pt idx="9349">
                  <c:v>7.6103262901306152</c:v>
                </c:pt>
                <c:pt idx="9350">
                  <c:v>7.6347403526306152</c:v>
                </c:pt>
                <c:pt idx="9351">
                  <c:v>7.6309256553649885</c:v>
                </c:pt>
                <c:pt idx="9352">
                  <c:v>7.6347403526306152</c:v>
                </c:pt>
                <c:pt idx="9353">
                  <c:v>7.646947383880617</c:v>
                </c:pt>
                <c:pt idx="9354">
                  <c:v>7.649999141693117</c:v>
                </c:pt>
                <c:pt idx="9355">
                  <c:v>7.6789908409118652</c:v>
                </c:pt>
                <c:pt idx="9356">
                  <c:v>7.602696895599367</c:v>
                </c:pt>
                <c:pt idx="9357">
                  <c:v>7.6347403526306152</c:v>
                </c:pt>
                <c:pt idx="9358">
                  <c:v>7.6385550498962376</c:v>
                </c:pt>
                <c:pt idx="9359">
                  <c:v>7.5912528038024902</c:v>
                </c:pt>
                <c:pt idx="9360">
                  <c:v>7.6232962608337385</c:v>
                </c:pt>
                <c:pt idx="9361">
                  <c:v>7.6339774131774885</c:v>
                </c:pt>
                <c:pt idx="9362">
                  <c:v>7.631688594818117</c:v>
                </c:pt>
                <c:pt idx="9363">
                  <c:v>7.6324515342712385</c:v>
                </c:pt>
                <c:pt idx="9364">
                  <c:v>7.5943045616149876</c:v>
                </c:pt>
                <c:pt idx="9365">
                  <c:v>7.599645137786867</c:v>
                </c:pt>
                <c:pt idx="9366">
                  <c:v>7.6141409873962376</c:v>
                </c:pt>
                <c:pt idx="9367">
                  <c:v>7.621007442474367</c:v>
                </c:pt>
                <c:pt idx="9368">
                  <c:v>7.5988821983337402</c:v>
                </c:pt>
                <c:pt idx="9369">
                  <c:v>7.5874381065368652</c:v>
                </c:pt>
                <c:pt idx="9370">
                  <c:v>7.646947383880617</c:v>
                </c:pt>
                <c:pt idx="9371">
                  <c:v>7.6301627159118688</c:v>
                </c:pt>
                <c:pt idx="9372">
                  <c:v>7.6110892295837385</c:v>
                </c:pt>
                <c:pt idx="9373">
                  <c:v>7.5950675010681152</c:v>
                </c:pt>
                <c:pt idx="9374">
                  <c:v>7.599645137786867</c:v>
                </c:pt>
                <c:pt idx="9375">
                  <c:v>7.6065115928649885</c:v>
                </c:pt>
                <c:pt idx="9376">
                  <c:v>7.6240592002868635</c:v>
                </c:pt>
                <c:pt idx="9377">
                  <c:v>7.6103262901306152</c:v>
                </c:pt>
                <c:pt idx="9378">
                  <c:v>7.6187186241149885</c:v>
                </c:pt>
                <c:pt idx="9379">
                  <c:v>7.6660208702087376</c:v>
                </c:pt>
                <c:pt idx="9380">
                  <c:v>7.639317989349367</c:v>
                </c:pt>
                <c:pt idx="9381">
                  <c:v>7.6271109580993617</c:v>
                </c:pt>
                <c:pt idx="9382">
                  <c:v>7.6339774131774885</c:v>
                </c:pt>
                <c:pt idx="9383">
                  <c:v>7.637792110443117</c:v>
                </c:pt>
                <c:pt idx="9384">
                  <c:v>7.6408438682556135</c:v>
                </c:pt>
                <c:pt idx="9385">
                  <c:v>7.6347403526306152</c:v>
                </c:pt>
                <c:pt idx="9386">
                  <c:v>7.6293997764587385</c:v>
                </c:pt>
                <c:pt idx="9387">
                  <c:v>7.6263480186462385</c:v>
                </c:pt>
                <c:pt idx="9388">
                  <c:v>7.6080374717712385</c:v>
                </c:pt>
                <c:pt idx="9389">
                  <c:v>7.6400809288024876</c:v>
                </c:pt>
                <c:pt idx="9390">
                  <c:v>7.6011710166931152</c:v>
                </c:pt>
                <c:pt idx="9391">
                  <c:v>7.5958304405212385</c:v>
                </c:pt>
                <c:pt idx="9392">
                  <c:v>7.6568655967712385</c:v>
                </c:pt>
                <c:pt idx="9393">
                  <c:v>7.6179556846618652</c:v>
                </c:pt>
                <c:pt idx="9394">
                  <c:v>7.6309256553649885</c:v>
                </c:pt>
                <c:pt idx="9395">
                  <c:v>7.6095633506774885</c:v>
                </c:pt>
                <c:pt idx="9396">
                  <c:v>7.6110892295837385</c:v>
                </c:pt>
                <c:pt idx="9397">
                  <c:v>7.5988821983337402</c:v>
                </c:pt>
                <c:pt idx="9398">
                  <c:v>7.6240592002868635</c:v>
                </c:pt>
                <c:pt idx="9399">
                  <c:v>7.6232962608337385</c:v>
                </c:pt>
                <c:pt idx="9400">
                  <c:v>7.5981192588806135</c:v>
                </c:pt>
                <c:pt idx="9401">
                  <c:v>7.6202445030212385</c:v>
                </c:pt>
                <c:pt idx="9402">
                  <c:v>7.6149039268493635</c:v>
                </c:pt>
                <c:pt idx="9403">
                  <c:v>7.6271109580993617</c:v>
                </c:pt>
                <c:pt idx="9404">
                  <c:v>7.6286368370056117</c:v>
                </c:pt>
                <c:pt idx="9405">
                  <c:v>7.6126151084899876</c:v>
                </c:pt>
                <c:pt idx="9406">
                  <c:v>7.639317989349367</c:v>
                </c:pt>
                <c:pt idx="9407">
                  <c:v>7.5920157432556135</c:v>
                </c:pt>
                <c:pt idx="9408">
                  <c:v>7.6034598350524885</c:v>
                </c:pt>
                <c:pt idx="9409">
                  <c:v>7.6034598350524885</c:v>
                </c:pt>
                <c:pt idx="9410">
                  <c:v>7.639317989349367</c:v>
                </c:pt>
                <c:pt idx="9411">
                  <c:v>7.6118521690368652</c:v>
                </c:pt>
                <c:pt idx="9412">
                  <c:v>7.6370291709899885</c:v>
                </c:pt>
                <c:pt idx="9413">
                  <c:v>7.633214473724367</c:v>
                </c:pt>
                <c:pt idx="9414">
                  <c:v>7.6103262901306152</c:v>
                </c:pt>
                <c:pt idx="9415">
                  <c:v>7.5904898643493652</c:v>
                </c:pt>
                <c:pt idx="9416">
                  <c:v>7.6072745323181135</c:v>
                </c:pt>
                <c:pt idx="9417">
                  <c:v>7.602696895599367</c:v>
                </c:pt>
                <c:pt idx="9418">
                  <c:v>7.5981192588806135</c:v>
                </c:pt>
                <c:pt idx="9419">
                  <c:v>7.6370291709899885</c:v>
                </c:pt>
                <c:pt idx="9420">
                  <c:v>7.5943045616149876</c:v>
                </c:pt>
                <c:pt idx="9421">
                  <c:v>7.5988821983337402</c:v>
                </c:pt>
                <c:pt idx="9422">
                  <c:v>7.631688594818117</c:v>
                </c:pt>
                <c:pt idx="9423">
                  <c:v>7.5920157432556135</c:v>
                </c:pt>
                <c:pt idx="9424">
                  <c:v>7.6156668663024876</c:v>
                </c:pt>
                <c:pt idx="9425">
                  <c:v>7.6347403526306152</c:v>
                </c:pt>
                <c:pt idx="9426">
                  <c:v>7.6309256553649885</c:v>
                </c:pt>
                <c:pt idx="9427">
                  <c:v>7.6293997764587385</c:v>
                </c:pt>
                <c:pt idx="9428">
                  <c:v>7.6072745323181135</c:v>
                </c:pt>
                <c:pt idx="9429">
                  <c:v>7.6438956260681135</c:v>
                </c:pt>
                <c:pt idx="9430">
                  <c:v>7.645421504974367</c:v>
                </c:pt>
                <c:pt idx="9431">
                  <c:v>7.6118521690368652</c:v>
                </c:pt>
                <c:pt idx="9432">
                  <c:v>7.6461844444274876</c:v>
                </c:pt>
                <c:pt idx="9433">
                  <c:v>7.6538138389587376</c:v>
                </c:pt>
                <c:pt idx="9434">
                  <c:v>7.596593379974367</c:v>
                </c:pt>
                <c:pt idx="9435">
                  <c:v>7.6355032920837402</c:v>
                </c:pt>
                <c:pt idx="9436">
                  <c:v>7.633214473724367</c:v>
                </c:pt>
                <c:pt idx="9437">
                  <c:v>7.6446585655212385</c:v>
                </c:pt>
                <c:pt idx="9438">
                  <c:v>7.593541622161867</c:v>
                </c:pt>
                <c:pt idx="9439">
                  <c:v>7.6339774131774885</c:v>
                </c:pt>
                <c:pt idx="9440">
                  <c:v>7.602696895599367</c:v>
                </c:pt>
                <c:pt idx="9441">
                  <c:v>7.5859122276306135</c:v>
                </c:pt>
                <c:pt idx="9442">
                  <c:v>7.6530508995056135</c:v>
                </c:pt>
                <c:pt idx="9443">
                  <c:v>7.6164298057556152</c:v>
                </c:pt>
                <c:pt idx="9444">
                  <c:v>7.6194815635681135</c:v>
                </c:pt>
                <c:pt idx="9445">
                  <c:v>7.636266231536867</c:v>
                </c:pt>
                <c:pt idx="9446">
                  <c:v>7.6370291709899885</c:v>
                </c:pt>
                <c:pt idx="9447">
                  <c:v>7.6286368370056117</c:v>
                </c:pt>
                <c:pt idx="9448">
                  <c:v>7.637792110443117</c:v>
                </c:pt>
                <c:pt idx="9449">
                  <c:v>7.6156668663024876</c:v>
                </c:pt>
                <c:pt idx="9450">
                  <c:v>7.631688594818117</c:v>
                </c:pt>
                <c:pt idx="9451">
                  <c:v>7.6355032920837402</c:v>
                </c:pt>
                <c:pt idx="9452">
                  <c:v>7.6568655967712385</c:v>
                </c:pt>
                <c:pt idx="9453">
                  <c:v>7.6141409873962376</c:v>
                </c:pt>
                <c:pt idx="9454">
                  <c:v>7.631688594818117</c:v>
                </c:pt>
                <c:pt idx="9455">
                  <c:v>7.6271109580993617</c:v>
                </c:pt>
                <c:pt idx="9456">
                  <c:v>7.6301627159118688</c:v>
                </c:pt>
                <c:pt idx="9457">
                  <c:v>7.6141409873962376</c:v>
                </c:pt>
                <c:pt idx="9458">
                  <c:v>7.6103262901306152</c:v>
                </c:pt>
                <c:pt idx="9459">
                  <c:v>7.6530508995056135</c:v>
                </c:pt>
                <c:pt idx="9460">
                  <c:v>7.6324515342712385</c:v>
                </c:pt>
                <c:pt idx="9461">
                  <c:v>7.6576285362243652</c:v>
                </c:pt>
                <c:pt idx="9462">
                  <c:v>7.6164298057556152</c:v>
                </c:pt>
                <c:pt idx="9463">
                  <c:v>7.6301627159118688</c:v>
                </c:pt>
                <c:pt idx="9464">
                  <c:v>7.645421504974367</c:v>
                </c:pt>
                <c:pt idx="9465">
                  <c:v>7.6149039268493635</c:v>
                </c:pt>
                <c:pt idx="9466">
                  <c:v>7.645421504974367</c:v>
                </c:pt>
                <c:pt idx="9467">
                  <c:v>7.6126151084899876</c:v>
                </c:pt>
                <c:pt idx="9468">
                  <c:v>7.6385550498962376</c:v>
                </c:pt>
                <c:pt idx="9469">
                  <c:v>7.6164298057556152</c:v>
                </c:pt>
                <c:pt idx="9470">
                  <c:v>7.633214473724367</c:v>
                </c:pt>
                <c:pt idx="9471">
                  <c:v>7.6126151084899876</c:v>
                </c:pt>
                <c:pt idx="9472">
                  <c:v>7.6301627159118688</c:v>
                </c:pt>
                <c:pt idx="9473">
                  <c:v>7.6255850791931117</c:v>
                </c:pt>
                <c:pt idx="9474">
                  <c:v>7.6248221397399876</c:v>
                </c:pt>
                <c:pt idx="9475">
                  <c:v>7.6255850791931117</c:v>
                </c:pt>
                <c:pt idx="9476">
                  <c:v>7.6553397178649885</c:v>
                </c:pt>
                <c:pt idx="9477">
                  <c:v>7.5859122276306135</c:v>
                </c:pt>
                <c:pt idx="9478">
                  <c:v>7.6347403526306152</c:v>
                </c:pt>
                <c:pt idx="9479">
                  <c:v>7.6248221397399876</c:v>
                </c:pt>
                <c:pt idx="9480">
                  <c:v>7.6278738975524876</c:v>
                </c:pt>
                <c:pt idx="9481">
                  <c:v>7.6255850791931117</c:v>
                </c:pt>
                <c:pt idx="9482">
                  <c:v>7.6072745323181135</c:v>
                </c:pt>
                <c:pt idx="9483">
                  <c:v>7.6225333213806135</c:v>
                </c:pt>
                <c:pt idx="9484">
                  <c:v>7.6599173545837385</c:v>
                </c:pt>
                <c:pt idx="9485">
                  <c:v>7.6446585655212385</c:v>
                </c:pt>
                <c:pt idx="9486">
                  <c:v>7.6408438682556135</c:v>
                </c:pt>
                <c:pt idx="9487">
                  <c:v>7.6530508995056135</c:v>
                </c:pt>
                <c:pt idx="9488">
                  <c:v>7.6179556846618652</c:v>
                </c:pt>
                <c:pt idx="9489">
                  <c:v>7.639317989349367</c:v>
                </c:pt>
                <c:pt idx="9490">
                  <c:v>7.6660208702087376</c:v>
                </c:pt>
                <c:pt idx="9491">
                  <c:v>7.6416068077087385</c:v>
                </c:pt>
                <c:pt idx="9492">
                  <c:v>7.6530508995056135</c:v>
                </c:pt>
                <c:pt idx="9493">
                  <c:v>7.6194815635681135</c:v>
                </c:pt>
                <c:pt idx="9494">
                  <c:v>7.6194815635681135</c:v>
                </c:pt>
                <c:pt idx="9495">
                  <c:v>7.631688594818117</c:v>
                </c:pt>
                <c:pt idx="9496">
                  <c:v>7.631688594818117</c:v>
                </c:pt>
                <c:pt idx="9497">
                  <c:v>7.621007442474367</c:v>
                </c:pt>
                <c:pt idx="9498">
                  <c:v>7.6232962608337385</c:v>
                </c:pt>
                <c:pt idx="9499">
                  <c:v>7.6477103233337385</c:v>
                </c:pt>
                <c:pt idx="9500">
                  <c:v>7.6400809288024876</c:v>
                </c:pt>
                <c:pt idx="9501">
                  <c:v>7.6255850791931117</c:v>
                </c:pt>
                <c:pt idx="9502">
                  <c:v>7.6461844444274876</c:v>
                </c:pt>
                <c:pt idx="9503">
                  <c:v>7.6164298057556152</c:v>
                </c:pt>
                <c:pt idx="9504">
                  <c:v>7.6553397178649885</c:v>
                </c:pt>
                <c:pt idx="9505">
                  <c:v>7.631688594818117</c:v>
                </c:pt>
                <c:pt idx="9506">
                  <c:v>7.6355032920837402</c:v>
                </c:pt>
                <c:pt idx="9507">
                  <c:v>7.6446585655212385</c:v>
                </c:pt>
                <c:pt idx="9508">
                  <c:v>7.6385550498962376</c:v>
                </c:pt>
                <c:pt idx="9509">
                  <c:v>7.6477103233337385</c:v>
                </c:pt>
                <c:pt idx="9510">
                  <c:v>7.6522879600524876</c:v>
                </c:pt>
                <c:pt idx="9511">
                  <c:v>7.6202445030212385</c:v>
                </c:pt>
                <c:pt idx="9512">
                  <c:v>7.6416068077087385</c:v>
                </c:pt>
                <c:pt idx="9513">
                  <c:v>7.633214473724367</c:v>
                </c:pt>
                <c:pt idx="9514">
                  <c:v>7.633214473724367</c:v>
                </c:pt>
                <c:pt idx="9515">
                  <c:v>7.6271109580993617</c:v>
                </c:pt>
                <c:pt idx="9516">
                  <c:v>7.6591544151306152</c:v>
                </c:pt>
                <c:pt idx="9517">
                  <c:v>7.6599173545837385</c:v>
                </c:pt>
                <c:pt idx="9518">
                  <c:v>7.6438956260681135</c:v>
                </c:pt>
                <c:pt idx="9519">
                  <c:v>7.631688594818117</c:v>
                </c:pt>
                <c:pt idx="9520">
                  <c:v>7.6240592002868635</c:v>
                </c:pt>
                <c:pt idx="9521">
                  <c:v>7.6606802940368652</c:v>
                </c:pt>
                <c:pt idx="9522">
                  <c:v>7.6530508995056135</c:v>
                </c:pt>
                <c:pt idx="9523">
                  <c:v>7.6545767784118635</c:v>
                </c:pt>
                <c:pt idx="9524">
                  <c:v>7.6370291709899885</c:v>
                </c:pt>
                <c:pt idx="9525">
                  <c:v>7.6644949913024876</c:v>
                </c:pt>
                <c:pt idx="9526">
                  <c:v>7.6278738975524876</c:v>
                </c:pt>
                <c:pt idx="9527">
                  <c:v>7.6355032920837402</c:v>
                </c:pt>
                <c:pt idx="9528">
                  <c:v>7.6561026573181135</c:v>
                </c:pt>
                <c:pt idx="9529">
                  <c:v>7.6553397178649885</c:v>
                </c:pt>
                <c:pt idx="9530">
                  <c:v>7.649999141693117</c:v>
                </c:pt>
                <c:pt idx="9531">
                  <c:v>7.6400809288024876</c:v>
                </c:pt>
                <c:pt idx="9532">
                  <c:v>7.6347403526306152</c:v>
                </c:pt>
                <c:pt idx="9533">
                  <c:v>7.6477103233337385</c:v>
                </c:pt>
                <c:pt idx="9534">
                  <c:v>7.6576285362243652</c:v>
                </c:pt>
                <c:pt idx="9535">
                  <c:v>7.6782279014587402</c:v>
                </c:pt>
                <c:pt idx="9536">
                  <c:v>7.639317989349367</c:v>
                </c:pt>
                <c:pt idx="9537">
                  <c:v>7.637792110443117</c:v>
                </c:pt>
                <c:pt idx="9538">
                  <c:v>7.6591544151306152</c:v>
                </c:pt>
                <c:pt idx="9539">
                  <c:v>7.6690726280212385</c:v>
                </c:pt>
                <c:pt idx="9540">
                  <c:v>7.621007442474367</c:v>
                </c:pt>
                <c:pt idx="9541">
                  <c:v>7.6438956260681135</c:v>
                </c:pt>
                <c:pt idx="9542">
                  <c:v>7.6240592002868635</c:v>
                </c:pt>
                <c:pt idx="9543">
                  <c:v>7.6728873252868652</c:v>
                </c:pt>
                <c:pt idx="9544">
                  <c:v>7.679753780364992</c:v>
                </c:pt>
                <c:pt idx="9545">
                  <c:v>7.6553397178649885</c:v>
                </c:pt>
                <c:pt idx="9546">
                  <c:v>7.6644949913024876</c:v>
                </c:pt>
                <c:pt idx="9547">
                  <c:v>7.6667838096618652</c:v>
                </c:pt>
                <c:pt idx="9548">
                  <c:v>7.6667838096618652</c:v>
                </c:pt>
                <c:pt idx="9549">
                  <c:v>7.6530508995056135</c:v>
                </c:pt>
                <c:pt idx="9550">
                  <c:v>7.6805167198181135</c:v>
                </c:pt>
                <c:pt idx="9551">
                  <c:v>7.6370291709899885</c:v>
                </c:pt>
                <c:pt idx="9552">
                  <c:v>7.6774649620056135</c:v>
                </c:pt>
                <c:pt idx="9553">
                  <c:v>7.6835684776306152</c:v>
                </c:pt>
                <c:pt idx="9554">
                  <c:v>7.6324515342712385</c:v>
                </c:pt>
                <c:pt idx="9555">
                  <c:v>7.6591544151306152</c:v>
                </c:pt>
                <c:pt idx="9556">
                  <c:v>7.637792110443117</c:v>
                </c:pt>
                <c:pt idx="9557">
                  <c:v>7.6263480186462385</c:v>
                </c:pt>
                <c:pt idx="9558">
                  <c:v>7.6522879600524876</c:v>
                </c:pt>
                <c:pt idx="9559">
                  <c:v>7.6385550498962376</c:v>
                </c:pt>
                <c:pt idx="9560">
                  <c:v>7.6652579307556135</c:v>
                </c:pt>
                <c:pt idx="9561">
                  <c:v>7.6309256553649885</c:v>
                </c:pt>
                <c:pt idx="9562">
                  <c:v>7.6438956260681135</c:v>
                </c:pt>
                <c:pt idx="9563">
                  <c:v>7.6736502647399885</c:v>
                </c:pt>
                <c:pt idx="9564">
                  <c:v>7.6690726280212385</c:v>
                </c:pt>
                <c:pt idx="9565">
                  <c:v>7.6484732627868652</c:v>
                </c:pt>
                <c:pt idx="9566">
                  <c:v>7.6644949913024876</c:v>
                </c:pt>
                <c:pt idx="9567">
                  <c:v>7.637792110443117</c:v>
                </c:pt>
                <c:pt idx="9568">
                  <c:v>7.6728873252868652</c:v>
                </c:pt>
                <c:pt idx="9569">
                  <c:v>7.6751761436462385</c:v>
                </c:pt>
                <c:pt idx="9570">
                  <c:v>7.6728873252868652</c:v>
                </c:pt>
                <c:pt idx="9571">
                  <c:v>7.682042598724367</c:v>
                </c:pt>
                <c:pt idx="9572">
                  <c:v>7.6751761436462385</c:v>
                </c:pt>
                <c:pt idx="9573">
                  <c:v>7.6683096885681152</c:v>
                </c:pt>
                <c:pt idx="9574">
                  <c:v>7.682042598724367</c:v>
                </c:pt>
                <c:pt idx="9575">
                  <c:v>7.642369747161867</c:v>
                </c:pt>
                <c:pt idx="9576">
                  <c:v>7.6507620811462402</c:v>
                </c:pt>
                <c:pt idx="9577">
                  <c:v>7.645421504974367</c:v>
                </c:pt>
                <c:pt idx="9578">
                  <c:v>7.639317989349367</c:v>
                </c:pt>
                <c:pt idx="9579">
                  <c:v>7.6637320518493652</c:v>
                </c:pt>
                <c:pt idx="9580">
                  <c:v>7.646947383880617</c:v>
                </c:pt>
                <c:pt idx="9581">
                  <c:v>7.6675467491149876</c:v>
                </c:pt>
                <c:pt idx="9582">
                  <c:v>7.6347403526306152</c:v>
                </c:pt>
                <c:pt idx="9583">
                  <c:v>7.6225333213806135</c:v>
                </c:pt>
                <c:pt idx="9584">
                  <c:v>7.6622061729431152</c:v>
                </c:pt>
                <c:pt idx="9585">
                  <c:v>7.6591544151306152</c:v>
                </c:pt>
                <c:pt idx="9586">
                  <c:v>7.649999141693117</c:v>
                </c:pt>
                <c:pt idx="9587">
                  <c:v>7.6614432334899885</c:v>
                </c:pt>
                <c:pt idx="9588">
                  <c:v>7.6576285362243652</c:v>
                </c:pt>
                <c:pt idx="9589">
                  <c:v>7.6828055381774858</c:v>
                </c:pt>
                <c:pt idx="9590">
                  <c:v>7.6179556846618652</c:v>
                </c:pt>
                <c:pt idx="9591">
                  <c:v>7.6812796592712402</c:v>
                </c:pt>
                <c:pt idx="9592">
                  <c:v>7.6629691123962385</c:v>
                </c:pt>
                <c:pt idx="9593">
                  <c:v>7.633214473724367</c:v>
                </c:pt>
                <c:pt idx="9594">
                  <c:v>7.6782279014587402</c:v>
                </c:pt>
                <c:pt idx="9595">
                  <c:v>7.6675467491149876</c:v>
                </c:pt>
                <c:pt idx="9596">
                  <c:v>7.6438956260681135</c:v>
                </c:pt>
                <c:pt idx="9597">
                  <c:v>7.6629691123962385</c:v>
                </c:pt>
                <c:pt idx="9598">
                  <c:v>7.6812796592712402</c:v>
                </c:pt>
                <c:pt idx="9599">
                  <c:v>7.6347403526306152</c:v>
                </c:pt>
                <c:pt idx="9600">
                  <c:v>7.6614432334899885</c:v>
                </c:pt>
                <c:pt idx="9601">
                  <c:v>7.6721243858337402</c:v>
                </c:pt>
                <c:pt idx="9602">
                  <c:v>7.6957755088806135</c:v>
                </c:pt>
                <c:pt idx="9603">
                  <c:v>7.6400809288024876</c:v>
                </c:pt>
                <c:pt idx="9604">
                  <c:v>7.6530508995056135</c:v>
                </c:pt>
                <c:pt idx="9605">
                  <c:v>7.6782279014587402</c:v>
                </c:pt>
                <c:pt idx="9606">
                  <c:v>7.671361446380617</c:v>
                </c:pt>
                <c:pt idx="9607">
                  <c:v>7.6507620811462402</c:v>
                </c:pt>
                <c:pt idx="9608">
                  <c:v>7.6591544151306152</c:v>
                </c:pt>
                <c:pt idx="9609">
                  <c:v>7.6973013877868652</c:v>
                </c:pt>
                <c:pt idx="9610">
                  <c:v>7.636266231536867</c:v>
                </c:pt>
                <c:pt idx="9611">
                  <c:v>7.6767020225524902</c:v>
                </c:pt>
                <c:pt idx="9612">
                  <c:v>7.705693721771242</c:v>
                </c:pt>
                <c:pt idx="9613">
                  <c:v>7.6965384483337385</c:v>
                </c:pt>
                <c:pt idx="9614">
                  <c:v>7.6957755088806135</c:v>
                </c:pt>
                <c:pt idx="9615">
                  <c:v>7.7041678428649885</c:v>
                </c:pt>
                <c:pt idx="9616">
                  <c:v>7.6850943565368635</c:v>
                </c:pt>
                <c:pt idx="9617">
                  <c:v>7.6545767784118635</c:v>
                </c:pt>
                <c:pt idx="9618">
                  <c:v>7.6583914756774885</c:v>
                </c:pt>
                <c:pt idx="9619">
                  <c:v>7.701879024505617</c:v>
                </c:pt>
                <c:pt idx="9620">
                  <c:v>7.6736502647399885</c:v>
                </c:pt>
                <c:pt idx="9621">
                  <c:v>7.6545767784118635</c:v>
                </c:pt>
                <c:pt idx="9622">
                  <c:v>7.6728873252868652</c:v>
                </c:pt>
                <c:pt idx="9623">
                  <c:v>7.6751761436462385</c:v>
                </c:pt>
                <c:pt idx="9624">
                  <c:v>7.6965384483337385</c:v>
                </c:pt>
                <c:pt idx="9625">
                  <c:v>7.6774649620056135</c:v>
                </c:pt>
                <c:pt idx="9626">
                  <c:v>7.6728873252868652</c:v>
                </c:pt>
                <c:pt idx="9627">
                  <c:v>7.686620235443117</c:v>
                </c:pt>
                <c:pt idx="9628">
                  <c:v>7.6812796592712402</c:v>
                </c:pt>
                <c:pt idx="9629">
                  <c:v>7.6950125694274858</c:v>
                </c:pt>
                <c:pt idx="9630">
                  <c:v>7.703404903411867</c:v>
                </c:pt>
                <c:pt idx="9631">
                  <c:v>7.6980643272399876</c:v>
                </c:pt>
                <c:pt idx="9632">
                  <c:v>7.6835684776306152</c:v>
                </c:pt>
                <c:pt idx="9633">
                  <c:v>7.7072196006774885</c:v>
                </c:pt>
                <c:pt idx="9634">
                  <c:v>7.6538138389587376</c:v>
                </c:pt>
                <c:pt idx="9635">
                  <c:v>7.7117972373962385</c:v>
                </c:pt>
                <c:pt idx="9636">
                  <c:v>7.6744132041931152</c:v>
                </c:pt>
                <c:pt idx="9637">
                  <c:v>7.682042598724367</c:v>
                </c:pt>
                <c:pt idx="9638">
                  <c:v>7.6660208702087376</c:v>
                </c:pt>
                <c:pt idx="9639">
                  <c:v>7.6667838096618652</c:v>
                </c:pt>
                <c:pt idx="9640">
                  <c:v>7.6919608116149885</c:v>
                </c:pt>
                <c:pt idx="9641">
                  <c:v>7.6744132041931152</c:v>
                </c:pt>
                <c:pt idx="9642">
                  <c:v>7.6637320518493652</c:v>
                </c:pt>
                <c:pt idx="9643">
                  <c:v>7.6873831748962385</c:v>
                </c:pt>
                <c:pt idx="9644">
                  <c:v>7.6988272666931135</c:v>
                </c:pt>
                <c:pt idx="9645">
                  <c:v>7.7041678428649885</c:v>
                </c:pt>
                <c:pt idx="9646">
                  <c:v>7.701879024505617</c:v>
                </c:pt>
                <c:pt idx="9647">
                  <c:v>7.6431326866149885</c:v>
                </c:pt>
                <c:pt idx="9648">
                  <c:v>7.705693721771242</c:v>
                </c:pt>
                <c:pt idx="9649">
                  <c:v>7.6919608116149885</c:v>
                </c:pt>
                <c:pt idx="9650">
                  <c:v>7.6690726280212385</c:v>
                </c:pt>
                <c:pt idx="9651">
                  <c:v>7.6774649620056135</c:v>
                </c:pt>
                <c:pt idx="9652">
                  <c:v>7.6973013877868652</c:v>
                </c:pt>
                <c:pt idx="9653">
                  <c:v>7.7011160850524902</c:v>
                </c:pt>
                <c:pt idx="9654">
                  <c:v>7.6904349327087376</c:v>
                </c:pt>
                <c:pt idx="9655">
                  <c:v>7.6995902061462376</c:v>
                </c:pt>
                <c:pt idx="9656">
                  <c:v>7.6652579307556135</c:v>
                </c:pt>
                <c:pt idx="9657">
                  <c:v>7.675939083099367</c:v>
                </c:pt>
                <c:pt idx="9658">
                  <c:v>7.6744132041931152</c:v>
                </c:pt>
                <c:pt idx="9659">
                  <c:v>7.7133231163024902</c:v>
                </c:pt>
                <c:pt idx="9660">
                  <c:v>7.6736502647399885</c:v>
                </c:pt>
                <c:pt idx="9661">
                  <c:v>7.7110342979431152</c:v>
                </c:pt>
                <c:pt idx="9662">
                  <c:v>7.682042598724367</c:v>
                </c:pt>
                <c:pt idx="9663">
                  <c:v>7.6988272666931135</c:v>
                </c:pt>
                <c:pt idx="9664">
                  <c:v>7.7148489952087402</c:v>
                </c:pt>
                <c:pt idx="9665">
                  <c:v>7.6705985069274876</c:v>
                </c:pt>
                <c:pt idx="9666">
                  <c:v>7.6767020225524902</c:v>
                </c:pt>
                <c:pt idx="9667">
                  <c:v>7.6744132041931152</c:v>
                </c:pt>
                <c:pt idx="9668">
                  <c:v>7.675939083099367</c:v>
                </c:pt>
                <c:pt idx="9669">
                  <c:v>7.6660208702087376</c:v>
                </c:pt>
                <c:pt idx="9670">
                  <c:v>7.6683096885681152</c:v>
                </c:pt>
                <c:pt idx="9671">
                  <c:v>7.6751761436462385</c:v>
                </c:pt>
                <c:pt idx="9672">
                  <c:v>7.6622061729431152</c:v>
                </c:pt>
                <c:pt idx="9673">
                  <c:v>7.6561026573181135</c:v>
                </c:pt>
                <c:pt idx="9674">
                  <c:v>7.7049307823181152</c:v>
                </c:pt>
                <c:pt idx="9675">
                  <c:v>7.6919608116149885</c:v>
                </c:pt>
                <c:pt idx="9676">
                  <c:v>7.709508419036867</c:v>
                </c:pt>
                <c:pt idx="9677">
                  <c:v>7.6911978721618652</c:v>
                </c:pt>
                <c:pt idx="9678">
                  <c:v>7.6599173545837385</c:v>
                </c:pt>
                <c:pt idx="9679">
                  <c:v>7.6736502647399885</c:v>
                </c:pt>
                <c:pt idx="9680">
                  <c:v>7.7026419639587402</c:v>
                </c:pt>
                <c:pt idx="9681">
                  <c:v>7.6812796592712402</c:v>
                </c:pt>
                <c:pt idx="9682">
                  <c:v>7.6957755088806135</c:v>
                </c:pt>
                <c:pt idx="9683">
                  <c:v>7.7087454795837402</c:v>
                </c:pt>
                <c:pt idx="9684">
                  <c:v>7.6767020225524902</c:v>
                </c:pt>
                <c:pt idx="9685">
                  <c:v>7.6934866905212385</c:v>
                </c:pt>
                <c:pt idx="9686">
                  <c:v>7.6637320518493652</c:v>
                </c:pt>
                <c:pt idx="9687">
                  <c:v>7.6744132041931152</c:v>
                </c:pt>
                <c:pt idx="9688">
                  <c:v>7.6599173545837385</c:v>
                </c:pt>
                <c:pt idx="9689">
                  <c:v>7.7041678428649885</c:v>
                </c:pt>
                <c:pt idx="9690">
                  <c:v>7.6782279014587402</c:v>
                </c:pt>
                <c:pt idx="9691">
                  <c:v>7.7110342979431152</c:v>
                </c:pt>
                <c:pt idx="9692">
                  <c:v>7.6614432334899885</c:v>
                </c:pt>
                <c:pt idx="9693">
                  <c:v>7.6683096885681152</c:v>
                </c:pt>
                <c:pt idx="9694">
                  <c:v>7.6644949913024876</c:v>
                </c:pt>
                <c:pt idx="9695">
                  <c:v>7.7049307823181152</c:v>
                </c:pt>
                <c:pt idx="9696">
                  <c:v>7.6736502647399885</c:v>
                </c:pt>
                <c:pt idx="9697">
                  <c:v>7.6667838096618652</c:v>
                </c:pt>
                <c:pt idx="9698">
                  <c:v>7.6828055381774858</c:v>
                </c:pt>
                <c:pt idx="9699">
                  <c:v>7.6721243858337402</c:v>
                </c:pt>
                <c:pt idx="9700">
                  <c:v>7.7026419639587402</c:v>
                </c:pt>
                <c:pt idx="9701">
                  <c:v>7.6660208702087376</c:v>
                </c:pt>
                <c:pt idx="9702">
                  <c:v>7.7079825401306135</c:v>
                </c:pt>
                <c:pt idx="9703">
                  <c:v>7.6950125694274858</c:v>
                </c:pt>
                <c:pt idx="9704">
                  <c:v>7.6705985069274876</c:v>
                </c:pt>
                <c:pt idx="9705">
                  <c:v>7.6721243858337402</c:v>
                </c:pt>
                <c:pt idx="9706">
                  <c:v>7.6652579307556135</c:v>
                </c:pt>
                <c:pt idx="9707">
                  <c:v>7.6767020225524902</c:v>
                </c:pt>
                <c:pt idx="9708">
                  <c:v>7.6698355674743635</c:v>
                </c:pt>
                <c:pt idx="9709">
                  <c:v>7.703404903411867</c:v>
                </c:pt>
                <c:pt idx="9710">
                  <c:v>7.7049307823181152</c:v>
                </c:pt>
                <c:pt idx="9711">
                  <c:v>7.6644949913024876</c:v>
                </c:pt>
                <c:pt idx="9712">
                  <c:v>7.6736502647399885</c:v>
                </c:pt>
                <c:pt idx="9713">
                  <c:v>7.671361446380617</c:v>
                </c:pt>
                <c:pt idx="9714">
                  <c:v>7.7041678428649885</c:v>
                </c:pt>
                <c:pt idx="9715">
                  <c:v>7.6728873252868652</c:v>
                </c:pt>
                <c:pt idx="9716">
                  <c:v>7.6675467491149876</c:v>
                </c:pt>
                <c:pt idx="9717">
                  <c:v>7.7041678428649885</c:v>
                </c:pt>
                <c:pt idx="9718">
                  <c:v>7.6835684776306152</c:v>
                </c:pt>
                <c:pt idx="9719">
                  <c:v>7.6873831748962385</c:v>
                </c:pt>
                <c:pt idx="9720">
                  <c:v>7.679753780364992</c:v>
                </c:pt>
                <c:pt idx="9721">
                  <c:v>7.688146114349367</c:v>
                </c:pt>
                <c:pt idx="9722">
                  <c:v>7.7209525108337385</c:v>
                </c:pt>
                <c:pt idx="9723">
                  <c:v>7.6629691123962385</c:v>
                </c:pt>
                <c:pt idx="9724">
                  <c:v>7.682042598724367</c:v>
                </c:pt>
                <c:pt idx="9725">
                  <c:v>7.6690726280212385</c:v>
                </c:pt>
                <c:pt idx="9726">
                  <c:v>7.6667838096618652</c:v>
                </c:pt>
                <c:pt idx="9727">
                  <c:v>7.6950125694274858</c:v>
                </c:pt>
                <c:pt idx="9728">
                  <c:v>7.7026419639587402</c:v>
                </c:pt>
                <c:pt idx="9729">
                  <c:v>7.675939083099367</c:v>
                </c:pt>
                <c:pt idx="9730">
                  <c:v>7.6904349327087376</c:v>
                </c:pt>
                <c:pt idx="9731">
                  <c:v>7.6644949913024876</c:v>
                </c:pt>
                <c:pt idx="9732">
                  <c:v>7.6736502647399885</c:v>
                </c:pt>
                <c:pt idx="9733">
                  <c:v>7.6606802940368652</c:v>
                </c:pt>
                <c:pt idx="9734">
                  <c:v>7.6728873252868652</c:v>
                </c:pt>
                <c:pt idx="9735">
                  <c:v>7.6744132041931152</c:v>
                </c:pt>
                <c:pt idx="9736">
                  <c:v>7.6408438682556135</c:v>
                </c:pt>
                <c:pt idx="9737">
                  <c:v>7.703404903411867</c:v>
                </c:pt>
                <c:pt idx="9738">
                  <c:v>7.6828055381774858</c:v>
                </c:pt>
                <c:pt idx="9739">
                  <c:v>7.6728873252868652</c:v>
                </c:pt>
                <c:pt idx="9740">
                  <c:v>7.6858572959899885</c:v>
                </c:pt>
                <c:pt idx="9741">
                  <c:v>7.7011160850524902</c:v>
                </c:pt>
                <c:pt idx="9742">
                  <c:v>7.6431326866149885</c:v>
                </c:pt>
                <c:pt idx="9743">
                  <c:v>7.6553397178649885</c:v>
                </c:pt>
                <c:pt idx="9744">
                  <c:v>7.7003531455993688</c:v>
                </c:pt>
                <c:pt idx="9745">
                  <c:v>7.6637320518493652</c:v>
                </c:pt>
                <c:pt idx="9746">
                  <c:v>7.6988272666931135</c:v>
                </c:pt>
                <c:pt idx="9747">
                  <c:v>7.6736502647399885</c:v>
                </c:pt>
                <c:pt idx="9748">
                  <c:v>7.6736502647399885</c:v>
                </c:pt>
                <c:pt idx="9749">
                  <c:v>7.682042598724367</c:v>
                </c:pt>
                <c:pt idx="9750">
                  <c:v>7.6911978721618652</c:v>
                </c:pt>
                <c:pt idx="9751">
                  <c:v>7.6751761436462385</c:v>
                </c:pt>
                <c:pt idx="9752">
                  <c:v>7.6965384483337385</c:v>
                </c:pt>
                <c:pt idx="9753">
                  <c:v>7.6789908409118652</c:v>
                </c:pt>
                <c:pt idx="9754">
                  <c:v>7.6698355674743635</c:v>
                </c:pt>
                <c:pt idx="9755">
                  <c:v>7.645421504974367</c:v>
                </c:pt>
                <c:pt idx="9756">
                  <c:v>7.6683096885681152</c:v>
                </c:pt>
                <c:pt idx="9757">
                  <c:v>7.7049307823181152</c:v>
                </c:pt>
                <c:pt idx="9758">
                  <c:v>7.6782279014587402</c:v>
                </c:pt>
                <c:pt idx="9759">
                  <c:v>7.6705985069274876</c:v>
                </c:pt>
                <c:pt idx="9760">
                  <c:v>7.6576285362243652</c:v>
                </c:pt>
                <c:pt idx="9761">
                  <c:v>7.6751761436462385</c:v>
                </c:pt>
                <c:pt idx="9762">
                  <c:v>7.6789908409118652</c:v>
                </c:pt>
                <c:pt idx="9763">
                  <c:v>7.6583914756774885</c:v>
                </c:pt>
                <c:pt idx="9764">
                  <c:v>7.6995902061462376</c:v>
                </c:pt>
                <c:pt idx="9765">
                  <c:v>7.6721243858337402</c:v>
                </c:pt>
                <c:pt idx="9766">
                  <c:v>7.6629691123962385</c:v>
                </c:pt>
                <c:pt idx="9767">
                  <c:v>7.703404903411867</c:v>
                </c:pt>
                <c:pt idx="9768">
                  <c:v>7.7072196006774885</c:v>
                </c:pt>
                <c:pt idx="9769">
                  <c:v>7.6751761436462385</c:v>
                </c:pt>
                <c:pt idx="9770">
                  <c:v>7.6812796592712402</c:v>
                </c:pt>
                <c:pt idx="9771">
                  <c:v>7.709508419036867</c:v>
                </c:pt>
                <c:pt idx="9772">
                  <c:v>7.7041678428649885</c:v>
                </c:pt>
                <c:pt idx="9773">
                  <c:v>7.6744132041931152</c:v>
                </c:pt>
                <c:pt idx="9774">
                  <c:v>7.7240042686462358</c:v>
                </c:pt>
                <c:pt idx="9775">
                  <c:v>7.694249629974367</c:v>
                </c:pt>
                <c:pt idx="9776">
                  <c:v>7.7102713584899885</c:v>
                </c:pt>
                <c:pt idx="9777">
                  <c:v>7.6973013877868652</c:v>
                </c:pt>
                <c:pt idx="9778">
                  <c:v>7.6660208702087376</c:v>
                </c:pt>
                <c:pt idx="9779">
                  <c:v>7.6751761436462385</c:v>
                </c:pt>
                <c:pt idx="9780">
                  <c:v>7.6782279014587402</c:v>
                </c:pt>
                <c:pt idx="9781">
                  <c:v>7.6667838096618652</c:v>
                </c:pt>
                <c:pt idx="9782">
                  <c:v>7.6782279014587402</c:v>
                </c:pt>
                <c:pt idx="9783">
                  <c:v>7.6934866905212385</c:v>
                </c:pt>
                <c:pt idx="9784">
                  <c:v>7.6721243858337402</c:v>
                </c:pt>
                <c:pt idx="9785">
                  <c:v>7.7110342979431152</c:v>
                </c:pt>
                <c:pt idx="9786">
                  <c:v>7.6599173545837385</c:v>
                </c:pt>
                <c:pt idx="9787">
                  <c:v>7.6721243858337402</c:v>
                </c:pt>
                <c:pt idx="9788">
                  <c:v>7.6622061729431152</c:v>
                </c:pt>
                <c:pt idx="9789">
                  <c:v>7.7209525108337385</c:v>
                </c:pt>
                <c:pt idx="9790">
                  <c:v>7.6904349327087376</c:v>
                </c:pt>
                <c:pt idx="9791">
                  <c:v>7.6873831748962385</c:v>
                </c:pt>
                <c:pt idx="9792">
                  <c:v>7.682042598724367</c:v>
                </c:pt>
                <c:pt idx="9793">
                  <c:v>7.6873831748962385</c:v>
                </c:pt>
                <c:pt idx="9794">
                  <c:v>7.682042598724367</c:v>
                </c:pt>
                <c:pt idx="9795">
                  <c:v>7.6934866905212385</c:v>
                </c:pt>
                <c:pt idx="9796">
                  <c:v>7.6927237510681152</c:v>
                </c:pt>
                <c:pt idx="9797">
                  <c:v>7.6911978721618652</c:v>
                </c:pt>
                <c:pt idx="9798">
                  <c:v>7.6774649620056135</c:v>
                </c:pt>
                <c:pt idx="9799">
                  <c:v>7.7026419639587402</c:v>
                </c:pt>
                <c:pt idx="9800">
                  <c:v>7.679753780364992</c:v>
                </c:pt>
                <c:pt idx="9801">
                  <c:v>7.7171378135681135</c:v>
                </c:pt>
                <c:pt idx="9802">
                  <c:v>7.705693721771242</c:v>
                </c:pt>
                <c:pt idx="9803">
                  <c:v>7.671361446380617</c:v>
                </c:pt>
                <c:pt idx="9804">
                  <c:v>7.6904349327087376</c:v>
                </c:pt>
                <c:pt idx="9805">
                  <c:v>7.6622061729431152</c:v>
                </c:pt>
                <c:pt idx="9806">
                  <c:v>7.6889090538024885</c:v>
                </c:pt>
                <c:pt idx="9807">
                  <c:v>7.7140860557556135</c:v>
                </c:pt>
                <c:pt idx="9808">
                  <c:v>7.6927237510681152</c:v>
                </c:pt>
                <c:pt idx="9809">
                  <c:v>7.679753780364992</c:v>
                </c:pt>
                <c:pt idx="9810">
                  <c:v>7.6835684776306152</c:v>
                </c:pt>
                <c:pt idx="9811">
                  <c:v>7.6988272666931135</c:v>
                </c:pt>
                <c:pt idx="9812">
                  <c:v>7.6934866905212385</c:v>
                </c:pt>
                <c:pt idx="9813">
                  <c:v>7.7003531455993688</c:v>
                </c:pt>
                <c:pt idx="9814">
                  <c:v>7.6805167198181135</c:v>
                </c:pt>
                <c:pt idx="9815">
                  <c:v>7.642369747161867</c:v>
                </c:pt>
                <c:pt idx="9816">
                  <c:v>7.6751761436462385</c:v>
                </c:pt>
                <c:pt idx="9817">
                  <c:v>7.6751761436462385</c:v>
                </c:pt>
                <c:pt idx="9818">
                  <c:v>7.7102713584899885</c:v>
                </c:pt>
                <c:pt idx="9819">
                  <c:v>7.6637320518493652</c:v>
                </c:pt>
                <c:pt idx="9820">
                  <c:v>7.6553397178649885</c:v>
                </c:pt>
                <c:pt idx="9821">
                  <c:v>7.6561026573181135</c:v>
                </c:pt>
                <c:pt idx="9822">
                  <c:v>7.6660208702087376</c:v>
                </c:pt>
                <c:pt idx="9823">
                  <c:v>7.675939083099367</c:v>
                </c:pt>
                <c:pt idx="9824">
                  <c:v>7.6728873252868652</c:v>
                </c:pt>
                <c:pt idx="9825">
                  <c:v>7.6789908409118652</c:v>
                </c:pt>
                <c:pt idx="9826">
                  <c:v>7.6812796592712402</c:v>
                </c:pt>
                <c:pt idx="9827">
                  <c:v>7.7163748741149885</c:v>
                </c:pt>
                <c:pt idx="9828">
                  <c:v>7.6606802940368652</c:v>
                </c:pt>
                <c:pt idx="9829">
                  <c:v>7.6774649620056135</c:v>
                </c:pt>
                <c:pt idx="9830">
                  <c:v>7.6957755088806135</c:v>
                </c:pt>
                <c:pt idx="9831">
                  <c:v>7.6705985069274876</c:v>
                </c:pt>
                <c:pt idx="9832">
                  <c:v>7.6934866905212385</c:v>
                </c:pt>
                <c:pt idx="9833">
                  <c:v>7.688146114349367</c:v>
                </c:pt>
                <c:pt idx="9834">
                  <c:v>7.6705985069274876</c:v>
                </c:pt>
                <c:pt idx="9835">
                  <c:v>7.7011160850524902</c:v>
                </c:pt>
                <c:pt idx="9836">
                  <c:v>7.6950125694274858</c:v>
                </c:pt>
                <c:pt idx="9837">
                  <c:v>7.6934866905212385</c:v>
                </c:pt>
                <c:pt idx="9838">
                  <c:v>7.6850943565368635</c:v>
                </c:pt>
                <c:pt idx="9839">
                  <c:v>7.6995902061462376</c:v>
                </c:pt>
                <c:pt idx="9840">
                  <c:v>7.7163748741149885</c:v>
                </c:pt>
                <c:pt idx="9841">
                  <c:v>7.7194266319274885</c:v>
                </c:pt>
                <c:pt idx="9842">
                  <c:v>7.675939083099367</c:v>
                </c:pt>
                <c:pt idx="9843">
                  <c:v>7.6919608116149885</c:v>
                </c:pt>
                <c:pt idx="9844">
                  <c:v>7.7079825401306135</c:v>
                </c:pt>
                <c:pt idx="9845">
                  <c:v>7.6988272666931135</c:v>
                </c:pt>
                <c:pt idx="9846">
                  <c:v>7.6973013877868652</c:v>
                </c:pt>
                <c:pt idx="9847">
                  <c:v>7.7171378135681135</c:v>
                </c:pt>
                <c:pt idx="9848">
                  <c:v>7.675939083099367</c:v>
                </c:pt>
                <c:pt idx="9849">
                  <c:v>7.7110342979431152</c:v>
                </c:pt>
                <c:pt idx="9850">
                  <c:v>7.706456661224367</c:v>
                </c:pt>
                <c:pt idx="9851">
                  <c:v>7.7224783897399885</c:v>
                </c:pt>
                <c:pt idx="9852">
                  <c:v>7.7224783897399885</c:v>
                </c:pt>
                <c:pt idx="9853">
                  <c:v>7.709508419036867</c:v>
                </c:pt>
                <c:pt idx="9854">
                  <c:v>7.694249629974367</c:v>
                </c:pt>
                <c:pt idx="9855">
                  <c:v>7.6973013877868652</c:v>
                </c:pt>
                <c:pt idx="9856">
                  <c:v>7.709508419036867</c:v>
                </c:pt>
                <c:pt idx="9857">
                  <c:v>7.675939083099367</c:v>
                </c:pt>
                <c:pt idx="9858">
                  <c:v>7.6965384483337385</c:v>
                </c:pt>
                <c:pt idx="9859">
                  <c:v>7.688146114349367</c:v>
                </c:pt>
                <c:pt idx="9860">
                  <c:v>7.6873831748962385</c:v>
                </c:pt>
                <c:pt idx="9861">
                  <c:v>7.6637320518493652</c:v>
                </c:pt>
                <c:pt idx="9862">
                  <c:v>7.723241329193117</c:v>
                </c:pt>
                <c:pt idx="9863">
                  <c:v>7.7079825401306135</c:v>
                </c:pt>
                <c:pt idx="9864">
                  <c:v>7.6850943565368635</c:v>
                </c:pt>
                <c:pt idx="9865">
                  <c:v>7.7201895713806135</c:v>
                </c:pt>
                <c:pt idx="9866">
                  <c:v>7.6774649620056135</c:v>
                </c:pt>
                <c:pt idx="9867">
                  <c:v>7.7140860557556135</c:v>
                </c:pt>
                <c:pt idx="9868">
                  <c:v>7.7171378135681135</c:v>
                </c:pt>
                <c:pt idx="9869">
                  <c:v>7.6919608116149885</c:v>
                </c:pt>
                <c:pt idx="9870">
                  <c:v>7.7148489952087402</c:v>
                </c:pt>
                <c:pt idx="9871">
                  <c:v>7.6850943565368635</c:v>
                </c:pt>
                <c:pt idx="9872">
                  <c:v>7.6973013877868652</c:v>
                </c:pt>
                <c:pt idx="9873">
                  <c:v>7.679753780364992</c:v>
                </c:pt>
                <c:pt idx="9874">
                  <c:v>7.6812796592712402</c:v>
                </c:pt>
                <c:pt idx="9875">
                  <c:v>7.6889090538024885</c:v>
                </c:pt>
                <c:pt idx="9876">
                  <c:v>7.7140860557556135</c:v>
                </c:pt>
                <c:pt idx="9877">
                  <c:v>7.7179007530212385</c:v>
                </c:pt>
                <c:pt idx="9878">
                  <c:v>7.726293087005617</c:v>
                </c:pt>
                <c:pt idx="9879">
                  <c:v>7.7316336631774902</c:v>
                </c:pt>
                <c:pt idx="9880">
                  <c:v>7.7026419639587402</c:v>
                </c:pt>
                <c:pt idx="9881">
                  <c:v>7.7133231163024902</c:v>
                </c:pt>
                <c:pt idx="9882">
                  <c:v>7.7369742393493652</c:v>
                </c:pt>
                <c:pt idx="9883">
                  <c:v>7.7117972373962385</c:v>
                </c:pt>
                <c:pt idx="9884">
                  <c:v>7.7087454795837402</c:v>
                </c:pt>
                <c:pt idx="9885">
                  <c:v>7.7041678428649885</c:v>
                </c:pt>
                <c:pt idx="9886">
                  <c:v>7.7148489952087402</c:v>
                </c:pt>
                <c:pt idx="9887">
                  <c:v>7.7186636924743706</c:v>
                </c:pt>
                <c:pt idx="9888">
                  <c:v>7.7171378135681135</c:v>
                </c:pt>
                <c:pt idx="9889">
                  <c:v>7.7346854209899885</c:v>
                </c:pt>
                <c:pt idx="9890">
                  <c:v>7.7117972373962385</c:v>
                </c:pt>
                <c:pt idx="9891">
                  <c:v>7.6911978721618652</c:v>
                </c:pt>
                <c:pt idx="9892">
                  <c:v>7.7331595420837402</c:v>
                </c:pt>
                <c:pt idx="9893">
                  <c:v>7.7041678428649885</c:v>
                </c:pt>
                <c:pt idx="9894">
                  <c:v>7.7079825401306135</c:v>
                </c:pt>
                <c:pt idx="9895">
                  <c:v>7.7179007530212385</c:v>
                </c:pt>
                <c:pt idx="9896">
                  <c:v>7.7087454795837402</c:v>
                </c:pt>
                <c:pt idx="9897">
                  <c:v>7.739263057708742</c:v>
                </c:pt>
                <c:pt idx="9898">
                  <c:v>7.7308707237243688</c:v>
                </c:pt>
                <c:pt idx="9899">
                  <c:v>7.6988272666931135</c:v>
                </c:pt>
                <c:pt idx="9900">
                  <c:v>7.6889090538024885</c:v>
                </c:pt>
                <c:pt idx="9901">
                  <c:v>7.7087454795837402</c:v>
                </c:pt>
                <c:pt idx="9902">
                  <c:v>7.7293448448181152</c:v>
                </c:pt>
                <c:pt idx="9903">
                  <c:v>7.7209525108337385</c:v>
                </c:pt>
                <c:pt idx="9904">
                  <c:v>7.7285819053649885</c:v>
                </c:pt>
                <c:pt idx="9905">
                  <c:v>7.7270560264587376</c:v>
                </c:pt>
                <c:pt idx="9906">
                  <c:v>7.6828055381774858</c:v>
                </c:pt>
                <c:pt idx="9907">
                  <c:v>7.7011160850524902</c:v>
                </c:pt>
                <c:pt idx="9908">
                  <c:v>7.7011160850524902</c:v>
                </c:pt>
                <c:pt idx="9909">
                  <c:v>7.694249629974367</c:v>
                </c:pt>
                <c:pt idx="9910">
                  <c:v>7.6965384483337385</c:v>
                </c:pt>
                <c:pt idx="9911">
                  <c:v>7.7224783897399885</c:v>
                </c:pt>
                <c:pt idx="9912">
                  <c:v>7.7087454795837402</c:v>
                </c:pt>
                <c:pt idx="9913">
                  <c:v>7.7201895713806135</c:v>
                </c:pt>
                <c:pt idx="9914">
                  <c:v>7.715611934661867</c:v>
                </c:pt>
                <c:pt idx="9915">
                  <c:v>7.7369742393493652</c:v>
                </c:pt>
                <c:pt idx="9916">
                  <c:v>7.732396602630617</c:v>
                </c:pt>
                <c:pt idx="9917">
                  <c:v>7.7179007530212385</c:v>
                </c:pt>
                <c:pt idx="9918">
                  <c:v>7.7163748741149885</c:v>
                </c:pt>
                <c:pt idx="9919">
                  <c:v>7.6889090538024885</c:v>
                </c:pt>
                <c:pt idx="9920">
                  <c:v>7.7041678428649885</c:v>
                </c:pt>
                <c:pt idx="9921">
                  <c:v>7.723241329193117</c:v>
                </c:pt>
                <c:pt idx="9922">
                  <c:v>7.6911978721618652</c:v>
                </c:pt>
                <c:pt idx="9923">
                  <c:v>7.7224783897399885</c:v>
                </c:pt>
                <c:pt idx="9924">
                  <c:v>7.6767020225524902</c:v>
                </c:pt>
                <c:pt idx="9925">
                  <c:v>7.6782279014587402</c:v>
                </c:pt>
                <c:pt idx="9926">
                  <c:v>7.6858572959899885</c:v>
                </c:pt>
                <c:pt idx="9927">
                  <c:v>7.7049307823181152</c:v>
                </c:pt>
                <c:pt idx="9928">
                  <c:v>7.7255301475524876</c:v>
                </c:pt>
                <c:pt idx="9929">
                  <c:v>7.6728873252868652</c:v>
                </c:pt>
                <c:pt idx="9930">
                  <c:v>7.6675467491149876</c:v>
                </c:pt>
                <c:pt idx="9931">
                  <c:v>7.6919608116149885</c:v>
                </c:pt>
                <c:pt idx="9932">
                  <c:v>7.706456661224367</c:v>
                </c:pt>
                <c:pt idx="9933">
                  <c:v>7.7148489952087402</c:v>
                </c:pt>
                <c:pt idx="9934">
                  <c:v>7.7163748741149885</c:v>
                </c:pt>
                <c:pt idx="9935">
                  <c:v>7.688146114349367</c:v>
                </c:pt>
                <c:pt idx="9936">
                  <c:v>7.6812796592712402</c:v>
                </c:pt>
                <c:pt idx="9937">
                  <c:v>7.6622061729431152</c:v>
                </c:pt>
                <c:pt idx="9938">
                  <c:v>7.7041678428649885</c:v>
                </c:pt>
                <c:pt idx="9939">
                  <c:v>7.7362112998962402</c:v>
                </c:pt>
                <c:pt idx="9940">
                  <c:v>7.6767020225524902</c:v>
                </c:pt>
                <c:pt idx="9941">
                  <c:v>7.6889090538024885</c:v>
                </c:pt>
                <c:pt idx="9942">
                  <c:v>7.709508419036867</c:v>
                </c:pt>
                <c:pt idx="9943">
                  <c:v>7.6744132041931152</c:v>
                </c:pt>
                <c:pt idx="9944">
                  <c:v>7.7224783897399885</c:v>
                </c:pt>
                <c:pt idx="9945">
                  <c:v>7.7240042686462358</c:v>
                </c:pt>
                <c:pt idx="9946">
                  <c:v>7.679753780364992</c:v>
                </c:pt>
                <c:pt idx="9947">
                  <c:v>7.6850943565368635</c:v>
                </c:pt>
                <c:pt idx="9948">
                  <c:v>7.7179007530212385</c:v>
                </c:pt>
                <c:pt idx="9949">
                  <c:v>7.7186636924743706</c:v>
                </c:pt>
                <c:pt idx="9950">
                  <c:v>7.6660208702087376</c:v>
                </c:pt>
                <c:pt idx="9951">
                  <c:v>7.6789908409118652</c:v>
                </c:pt>
                <c:pt idx="9952">
                  <c:v>7.7110342979431152</c:v>
                </c:pt>
                <c:pt idx="9953">
                  <c:v>7.6911978721618652</c:v>
                </c:pt>
                <c:pt idx="9954">
                  <c:v>7.6973013877868652</c:v>
                </c:pt>
                <c:pt idx="9955">
                  <c:v>7.7102713584899885</c:v>
                </c:pt>
                <c:pt idx="9956">
                  <c:v>7.7201895713806135</c:v>
                </c:pt>
                <c:pt idx="9957">
                  <c:v>7.7079825401306135</c:v>
                </c:pt>
                <c:pt idx="9958">
                  <c:v>7.715611934661867</c:v>
                </c:pt>
                <c:pt idx="9959">
                  <c:v>7.7377371788024885</c:v>
                </c:pt>
                <c:pt idx="9960">
                  <c:v>7.735448360443117</c:v>
                </c:pt>
                <c:pt idx="9961">
                  <c:v>7.688146114349367</c:v>
                </c:pt>
                <c:pt idx="9962">
                  <c:v>7.688146114349367</c:v>
                </c:pt>
                <c:pt idx="9963">
                  <c:v>7.7125601768493652</c:v>
                </c:pt>
                <c:pt idx="9964">
                  <c:v>7.6973013877868652</c:v>
                </c:pt>
                <c:pt idx="9965">
                  <c:v>7.701879024505617</c:v>
                </c:pt>
                <c:pt idx="9966">
                  <c:v>7.6995902061462376</c:v>
                </c:pt>
                <c:pt idx="9967">
                  <c:v>7.7011160850524902</c:v>
                </c:pt>
                <c:pt idx="9968">
                  <c:v>7.6812796592712402</c:v>
                </c:pt>
                <c:pt idx="9969">
                  <c:v>7.686620235443117</c:v>
                </c:pt>
                <c:pt idx="9970">
                  <c:v>7.6767020225524902</c:v>
                </c:pt>
                <c:pt idx="9971">
                  <c:v>7.6911978721618652</c:v>
                </c:pt>
                <c:pt idx="9972">
                  <c:v>7.6988272666931135</c:v>
                </c:pt>
                <c:pt idx="9973">
                  <c:v>7.715611934661867</c:v>
                </c:pt>
                <c:pt idx="9974">
                  <c:v>7.679753780364992</c:v>
                </c:pt>
                <c:pt idx="9975">
                  <c:v>7.6828055381774858</c:v>
                </c:pt>
                <c:pt idx="9976">
                  <c:v>7.6850943565368635</c:v>
                </c:pt>
                <c:pt idx="9977">
                  <c:v>7.7133231163024902</c:v>
                </c:pt>
                <c:pt idx="9978">
                  <c:v>7.7163748741149885</c:v>
                </c:pt>
                <c:pt idx="9979">
                  <c:v>7.6973013877868652</c:v>
                </c:pt>
                <c:pt idx="9980">
                  <c:v>7.7278189659118652</c:v>
                </c:pt>
                <c:pt idx="9981">
                  <c:v>7.6934866905212385</c:v>
                </c:pt>
                <c:pt idx="9982">
                  <c:v>7.7270560264587376</c:v>
                </c:pt>
                <c:pt idx="9983">
                  <c:v>7.735448360443117</c:v>
                </c:pt>
                <c:pt idx="9984">
                  <c:v>7.7194266319274885</c:v>
                </c:pt>
                <c:pt idx="9985">
                  <c:v>7.6858572959899885</c:v>
                </c:pt>
                <c:pt idx="9986">
                  <c:v>7.715611934661867</c:v>
                </c:pt>
                <c:pt idx="9987">
                  <c:v>7.6782279014587402</c:v>
                </c:pt>
                <c:pt idx="9988">
                  <c:v>7.6782279014587402</c:v>
                </c:pt>
                <c:pt idx="9989">
                  <c:v>7.6644949913024876</c:v>
                </c:pt>
                <c:pt idx="9990">
                  <c:v>7.686620235443117</c:v>
                </c:pt>
                <c:pt idx="9991">
                  <c:v>7.679753780364992</c:v>
                </c:pt>
                <c:pt idx="9992">
                  <c:v>7.6751761436462385</c:v>
                </c:pt>
                <c:pt idx="9993">
                  <c:v>7.6744132041931152</c:v>
                </c:pt>
                <c:pt idx="9994">
                  <c:v>7.7079825401306135</c:v>
                </c:pt>
                <c:pt idx="9995">
                  <c:v>7.6843314170837385</c:v>
                </c:pt>
                <c:pt idx="9996">
                  <c:v>7.6988272666931135</c:v>
                </c:pt>
                <c:pt idx="9997">
                  <c:v>7.7285819053649885</c:v>
                </c:pt>
                <c:pt idx="9998">
                  <c:v>7.706456661224367</c:v>
                </c:pt>
                <c:pt idx="9999">
                  <c:v>7.7179007530212385</c:v>
                </c:pt>
                <c:pt idx="10000">
                  <c:v>7.706456661224367</c:v>
                </c:pt>
                <c:pt idx="10001">
                  <c:v>7.6950125694274858</c:v>
                </c:pt>
                <c:pt idx="10002">
                  <c:v>7.6904349327087376</c:v>
                </c:pt>
                <c:pt idx="10003">
                  <c:v>7.7240042686462358</c:v>
                </c:pt>
                <c:pt idx="10004">
                  <c:v>7.6904349327087376</c:v>
                </c:pt>
                <c:pt idx="10005">
                  <c:v>7.7011160850524902</c:v>
                </c:pt>
                <c:pt idx="10006">
                  <c:v>7.701879024505617</c:v>
                </c:pt>
                <c:pt idx="10007">
                  <c:v>7.7293448448181152</c:v>
                </c:pt>
                <c:pt idx="10008">
                  <c:v>7.7163748741149885</c:v>
                </c:pt>
                <c:pt idx="10009">
                  <c:v>7.6828055381774858</c:v>
                </c:pt>
                <c:pt idx="10010">
                  <c:v>7.7217154502868652</c:v>
                </c:pt>
                <c:pt idx="10011">
                  <c:v>7.688146114349367</c:v>
                </c:pt>
                <c:pt idx="10012">
                  <c:v>7.7087454795837402</c:v>
                </c:pt>
                <c:pt idx="10013">
                  <c:v>7.7201895713806135</c:v>
                </c:pt>
                <c:pt idx="10014">
                  <c:v>7.694249629974367</c:v>
                </c:pt>
                <c:pt idx="10015">
                  <c:v>7.7049307823181152</c:v>
                </c:pt>
                <c:pt idx="10016">
                  <c:v>7.7186636924743706</c:v>
                </c:pt>
                <c:pt idx="10017">
                  <c:v>7.6843314170837385</c:v>
                </c:pt>
                <c:pt idx="10018">
                  <c:v>7.6950125694274858</c:v>
                </c:pt>
                <c:pt idx="10019">
                  <c:v>7.7255301475524876</c:v>
                </c:pt>
                <c:pt idx="10020">
                  <c:v>7.7087454795837402</c:v>
                </c:pt>
                <c:pt idx="10021">
                  <c:v>7.7316336631774902</c:v>
                </c:pt>
                <c:pt idx="10022">
                  <c:v>7.6973013877868652</c:v>
                </c:pt>
                <c:pt idx="10023">
                  <c:v>7.726293087005617</c:v>
                </c:pt>
                <c:pt idx="10024">
                  <c:v>7.7003531455993688</c:v>
                </c:pt>
                <c:pt idx="10025">
                  <c:v>7.6805167198181135</c:v>
                </c:pt>
                <c:pt idx="10026">
                  <c:v>7.7430777549743688</c:v>
                </c:pt>
                <c:pt idx="10027">
                  <c:v>7.7331595420837402</c:v>
                </c:pt>
                <c:pt idx="10028">
                  <c:v>7.6980643272399876</c:v>
                </c:pt>
                <c:pt idx="10029">
                  <c:v>7.6828055381774858</c:v>
                </c:pt>
                <c:pt idx="10030">
                  <c:v>7.732396602630617</c:v>
                </c:pt>
                <c:pt idx="10031">
                  <c:v>7.7041678428649885</c:v>
                </c:pt>
                <c:pt idx="10032">
                  <c:v>7.7041678428649885</c:v>
                </c:pt>
                <c:pt idx="10033">
                  <c:v>7.7163748741149885</c:v>
                </c:pt>
                <c:pt idx="10034">
                  <c:v>7.6850943565368635</c:v>
                </c:pt>
                <c:pt idx="10035">
                  <c:v>7.7316336631774902</c:v>
                </c:pt>
                <c:pt idx="10036">
                  <c:v>7.6828055381774858</c:v>
                </c:pt>
                <c:pt idx="10037">
                  <c:v>7.7125601768493652</c:v>
                </c:pt>
                <c:pt idx="10038">
                  <c:v>7.6950125694274858</c:v>
                </c:pt>
                <c:pt idx="10039">
                  <c:v>7.732396602630617</c:v>
                </c:pt>
                <c:pt idx="10040">
                  <c:v>7.7217154502868652</c:v>
                </c:pt>
                <c:pt idx="10041">
                  <c:v>7.6957755088806135</c:v>
                </c:pt>
                <c:pt idx="10042">
                  <c:v>7.7217154502868652</c:v>
                </c:pt>
                <c:pt idx="10043">
                  <c:v>7.7499442100524885</c:v>
                </c:pt>
                <c:pt idx="10044">
                  <c:v>7.7087454795837402</c:v>
                </c:pt>
                <c:pt idx="10045">
                  <c:v>7.703404903411867</c:v>
                </c:pt>
                <c:pt idx="10046">
                  <c:v>7.701879024505617</c:v>
                </c:pt>
                <c:pt idx="10047">
                  <c:v>7.7285819053649885</c:v>
                </c:pt>
                <c:pt idx="10048">
                  <c:v>7.6721243858337402</c:v>
                </c:pt>
                <c:pt idx="10049">
                  <c:v>7.7201895713806135</c:v>
                </c:pt>
                <c:pt idx="10050">
                  <c:v>7.739263057708742</c:v>
                </c:pt>
                <c:pt idx="10051">
                  <c:v>7.7125601768493652</c:v>
                </c:pt>
                <c:pt idx="10052">
                  <c:v>7.6934866905212385</c:v>
                </c:pt>
                <c:pt idx="10053">
                  <c:v>7.739263057708742</c:v>
                </c:pt>
                <c:pt idx="10054">
                  <c:v>7.706456661224367</c:v>
                </c:pt>
                <c:pt idx="10055">
                  <c:v>7.7339224815368688</c:v>
                </c:pt>
                <c:pt idx="10056">
                  <c:v>7.7247672080993652</c:v>
                </c:pt>
                <c:pt idx="10057">
                  <c:v>7.7270560264587376</c:v>
                </c:pt>
                <c:pt idx="10058">
                  <c:v>7.7240042686462358</c:v>
                </c:pt>
                <c:pt idx="10059">
                  <c:v>7.6904349327087376</c:v>
                </c:pt>
                <c:pt idx="10060">
                  <c:v>7.694249629974367</c:v>
                </c:pt>
                <c:pt idx="10061">
                  <c:v>7.6957755088806135</c:v>
                </c:pt>
                <c:pt idx="10062">
                  <c:v>7.6660208702087376</c:v>
                </c:pt>
                <c:pt idx="10063">
                  <c:v>7.7133231163024902</c:v>
                </c:pt>
                <c:pt idx="10064">
                  <c:v>7.7293448448181152</c:v>
                </c:pt>
                <c:pt idx="10065">
                  <c:v>7.6728873252868652</c:v>
                </c:pt>
                <c:pt idx="10066">
                  <c:v>7.6835684776306152</c:v>
                </c:pt>
                <c:pt idx="10067">
                  <c:v>7.6965384483337385</c:v>
                </c:pt>
                <c:pt idx="10068">
                  <c:v>7.7255301475524876</c:v>
                </c:pt>
                <c:pt idx="10069">
                  <c:v>7.6850943565368635</c:v>
                </c:pt>
                <c:pt idx="10070">
                  <c:v>7.7240042686462358</c:v>
                </c:pt>
                <c:pt idx="10071">
                  <c:v>7.7201895713806135</c:v>
                </c:pt>
                <c:pt idx="10072">
                  <c:v>7.7293448448181152</c:v>
                </c:pt>
                <c:pt idx="10073">
                  <c:v>7.6690726280212385</c:v>
                </c:pt>
                <c:pt idx="10074">
                  <c:v>7.7293448448181152</c:v>
                </c:pt>
                <c:pt idx="10075">
                  <c:v>7.6767020225524902</c:v>
                </c:pt>
                <c:pt idx="10076">
                  <c:v>7.6934866905212385</c:v>
                </c:pt>
                <c:pt idx="10077">
                  <c:v>7.7072196006774885</c:v>
                </c:pt>
                <c:pt idx="10078">
                  <c:v>7.6927237510681152</c:v>
                </c:pt>
                <c:pt idx="10079">
                  <c:v>7.7224783897399885</c:v>
                </c:pt>
                <c:pt idx="10080">
                  <c:v>7.709508419036867</c:v>
                </c:pt>
                <c:pt idx="10081">
                  <c:v>7.6728873252868652</c:v>
                </c:pt>
                <c:pt idx="10082">
                  <c:v>7.7255301475524876</c:v>
                </c:pt>
                <c:pt idx="10083">
                  <c:v>7.7468924522399902</c:v>
                </c:pt>
                <c:pt idx="10084">
                  <c:v>7.6805167198181135</c:v>
                </c:pt>
                <c:pt idx="10085">
                  <c:v>7.7041678428649885</c:v>
                </c:pt>
                <c:pt idx="10086">
                  <c:v>7.7041678428649885</c:v>
                </c:pt>
                <c:pt idx="10087">
                  <c:v>7.730107784271242</c:v>
                </c:pt>
                <c:pt idx="10088">
                  <c:v>7.703404903411867</c:v>
                </c:pt>
                <c:pt idx="10089">
                  <c:v>7.7110342979431152</c:v>
                </c:pt>
                <c:pt idx="10090">
                  <c:v>7.7255301475524876</c:v>
                </c:pt>
                <c:pt idx="10091">
                  <c:v>7.7072196006774885</c:v>
                </c:pt>
                <c:pt idx="10092">
                  <c:v>7.6721243858337402</c:v>
                </c:pt>
                <c:pt idx="10093">
                  <c:v>7.7041678428649885</c:v>
                </c:pt>
                <c:pt idx="10094">
                  <c:v>7.7110342979431152</c:v>
                </c:pt>
                <c:pt idx="10095">
                  <c:v>7.726293087005617</c:v>
                </c:pt>
                <c:pt idx="10096">
                  <c:v>7.7308707237243688</c:v>
                </c:pt>
                <c:pt idx="10097">
                  <c:v>7.7026419639587402</c:v>
                </c:pt>
                <c:pt idx="10098">
                  <c:v>7.7003531455993688</c:v>
                </c:pt>
                <c:pt idx="10099">
                  <c:v>7.6950125694274858</c:v>
                </c:pt>
                <c:pt idx="10100">
                  <c:v>7.7049307823181152</c:v>
                </c:pt>
                <c:pt idx="10101">
                  <c:v>7.7163748741149885</c:v>
                </c:pt>
                <c:pt idx="10102">
                  <c:v>7.675939083099367</c:v>
                </c:pt>
                <c:pt idx="10103">
                  <c:v>7.6995902061462376</c:v>
                </c:pt>
                <c:pt idx="10104">
                  <c:v>7.6644949913024876</c:v>
                </c:pt>
                <c:pt idx="10105">
                  <c:v>7.7117972373962385</c:v>
                </c:pt>
                <c:pt idx="10106">
                  <c:v>7.7285819053649885</c:v>
                </c:pt>
                <c:pt idx="10107">
                  <c:v>7.6927237510681152</c:v>
                </c:pt>
                <c:pt idx="10108">
                  <c:v>7.726293087005617</c:v>
                </c:pt>
                <c:pt idx="10109">
                  <c:v>7.7117972373962385</c:v>
                </c:pt>
                <c:pt idx="10110">
                  <c:v>7.7560477256774902</c:v>
                </c:pt>
                <c:pt idx="10111">
                  <c:v>7.7194266319274885</c:v>
                </c:pt>
                <c:pt idx="10112">
                  <c:v>7.7339224815368688</c:v>
                </c:pt>
                <c:pt idx="10113">
                  <c:v>7.715611934661867</c:v>
                </c:pt>
                <c:pt idx="10114">
                  <c:v>7.6995902061462376</c:v>
                </c:pt>
                <c:pt idx="10115">
                  <c:v>7.7026419639587402</c:v>
                </c:pt>
                <c:pt idx="10116">
                  <c:v>7.7491812705993652</c:v>
                </c:pt>
                <c:pt idx="10117">
                  <c:v>7.7514700889587402</c:v>
                </c:pt>
                <c:pt idx="10118">
                  <c:v>7.715611934661867</c:v>
                </c:pt>
                <c:pt idx="10119">
                  <c:v>7.7285819053649885</c:v>
                </c:pt>
                <c:pt idx="10120">
                  <c:v>7.7339224815368688</c:v>
                </c:pt>
                <c:pt idx="10121">
                  <c:v>7.689671993255617</c:v>
                </c:pt>
                <c:pt idx="10122">
                  <c:v>7.7194266319274885</c:v>
                </c:pt>
                <c:pt idx="10123">
                  <c:v>7.6934866905212385</c:v>
                </c:pt>
                <c:pt idx="10124">
                  <c:v>7.7255301475524876</c:v>
                </c:pt>
                <c:pt idx="10125">
                  <c:v>7.7049307823181152</c:v>
                </c:pt>
                <c:pt idx="10126">
                  <c:v>7.6873831748962385</c:v>
                </c:pt>
                <c:pt idx="10127">
                  <c:v>7.706456661224367</c:v>
                </c:pt>
                <c:pt idx="10128">
                  <c:v>7.7423148155212385</c:v>
                </c:pt>
                <c:pt idx="10129">
                  <c:v>7.703404903411867</c:v>
                </c:pt>
                <c:pt idx="10130">
                  <c:v>7.740025997161867</c:v>
                </c:pt>
                <c:pt idx="10131">
                  <c:v>7.7316336631774902</c:v>
                </c:pt>
                <c:pt idx="10132">
                  <c:v>7.6980643272399876</c:v>
                </c:pt>
                <c:pt idx="10133">
                  <c:v>7.7133231163024902</c:v>
                </c:pt>
                <c:pt idx="10134">
                  <c:v>7.7270560264587376</c:v>
                </c:pt>
                <c:pt idx="10135">
                  <c:v>7.7201895713806135</c:v>
                </c:pt>
                <c:pt idx="10136">
                  <c:v>7.7308707237243688</c:v>
                </c:pt>
                <c:pt idx="10137">
                  <c:v>7.7163748741149885</c:v>
                </c:pt>
                <c:pt idx="10138">
                  <c:v>7.7270560264587376</c:v>
                </c:pt>
                <c:pt idx="10139">
                  <c:v>7.6873831748962385</c:v>
                </c:pt>
                <c:pt idx="10140">
                  <c:v>7.744603633880617</c:v>
                </c:pt>
                <c:pt idx="10141">
                  <c:v>7.7224783897399885</c:v>
                </c:pt>
                <c:pt idx="10142">
                  <c:v>7.6973013877868652</c:v>
                </c:pt>
                <c:pt idx="10143">
                  <c:v>7.705693721771242</c:v>
                </c:pt>
                <c:pt idx="10144">
                  <c:v>7.6980643272399876</c:v>
                </c:pt>
                <c:pt idx="10145">
                  <c:v>7.682042598724367</c:v>
                </c:pt>
                <c:pt idx="10146">
                  <c:v>7.6957755088806135</c:v>
                </c:pt>
                <c:pt idx="10147">
                  <c:v>7.701879024505617</c:v>
                </c:pt>
                <c:pt idx="10148">
                  <c:v>7.715611934661867</c:v>
                </c:pt>
                <c:pt idx="10149">
                  <c:v>7.6873831748962385</c:v>
                </c:pt>
                <c:pt idx="10150">
                  <c:v>7.7163748741149885</c:v>
                </c:pt>
                <c:pt idx="10151">
                  <c:v>7.6843314170837385</c:v>
                </c:pt>
                <c:pt idx="10152">
                  <c:v>7.7011160850524902</c:v>
                </c:pt>
                <c:pt idx="10153">
                  <c:v>7.7293448448181152</c:v>
                </c:pt>
                <c:pt idx="10154">
                  <c:v>7.7102713584899885</c:v>
                </c:pt>
                <c:pt idx="10155">
                  <c:v>7.7568106651306152</c:v>
                </c:pt>
                <c:pt idx="10156">
                  <c:v>7.7026419639587402</c:v>
                </c:pt>
                <c:pt idx="10157">
                  <c:v>7.701879024505617</c:v>
                </c:pt>
                <c:pt idx="10158">
                  <c:v>7.7537589073181152</c:v>
                </c:pt>
                <c:pt idx="10159">
                  <c:v>7.6721243858337402</c:v>
                </c:pt>
                <c:pt idx="10160">
                  <c:v>7.6858572959899885</c:v>
                </c:pt>
                <c:pt idx="10161">
                  <c:v>7.7148489952087402</c:v>
                </c:pt>
                <c:pt idx="10162">
                  <c:v>7.6904349327087376</c:v>
                </c:pt>
                <c:pt idx="10163">
                  <c:v>7.689671993255617</c:v>
                </c:pt>
                <c:pt idx="10164">
                  <c:v>7.6812796592712402</c:v>
                </c:pt>
                <c:pt idx="10165">
                  <c:v>7.6919608116149885</c:v>
                </c:pt>
                <c:pt idx="10166">
                  <c:v>7.7179007530212385</c:v>
                </c:pt>
                <c:pt idx="10167">
                  <c:v>7.703404903411867</c:v>
                </c:pt>
                <c:pt idx="10168">
                  <c:v>7.7026419639587402</c:v>
                </c:pt>
                <c:pt idx="10169">
                  <c:v>7.7117972373962385</c:v>
                </c:pt>
                <c:pt idx="10170">
                  <c:v>7.701879024505617</c:v>
                </c:pt>
                <c:pt idx="10171">
                  <c:v>7.6850943565368635</c:v>
                </c:pt>
                <c:pt idx="10172">
                  <c:v>7.6980643272399876</c:v>
                </c:pt>
                <c:pt idx="10173">
                  <c:v>7.7247672080993652</c:v>
                </c:pt>
                <c:pt idx="10174">
                  <c:v>7.686620235443117</c:v>
                </c:pt>
                <c:pt idx="10175">
                  <c:v>7.6805167198181135</c:v>
                </c:pt>
                <c:pt idx="10176">
                  <c:v>7.7186636924743706</c:v>
                </c:pt>
                <c:pt idx="10177">
                  <c:v>7.701879024505617</c:v>
                </c:pt>
                <c:pt idx="10178">
                  <c:v>7.6805167198181135</c:v>
                </c:pt>
                <c:pt idx="10179">
                  <c:v>7.6873831748962385</c:v>
                </c:pt>
                <c:pt idx="10180">
                  <c:v>7.7026419639587402</c:v>
                </c:pt>
                <c:pt idx="10181">
                  <c:v>7.7285819053649885</c:v>
                </c:pt>
                <c:pt idx="10182">
                  <c:v>7.6850943565368635</c:v>
                </c:pt>
                <c:pt idx="10183">
                  <c:v>7.6980643272399876</c:v>
                </c:pt>
                <c:pt idx="10184">
                  <c:v>7.7026419639587402</c:v>
                </c:pt>
                <c:pt idx="10185">
                  <c:v>7.6965384483337385</c:v>
                </c:pt>
                <c:pt idx="10186">
                  <c:v>7.6927237510681152</c:v>
                </c:pt>
                <c:pt idx="10187">
                  <c:v>7.705693721771242</c:v>
                </c:pt>
                <c:pt idx="10188">
                  <c:v>7.723241329193117</c:v>
                </c:pt>
                <c:pt idx="10189">
                  <c:v>7.7201895713806135</c:v>
                </c:pt>
                <c:pt idx="10190">
                  <c:v>7.6889090538024885</c:v>
                </c:pt>
                <c:pt idx="10191">
                  <c:v>7.7224783897399885</c:v>
                </c:pt>
                <c:pt idx="10192">
                  <c:v>7.6744132041931152</c:v>
                </c:pt>
                <c:pt idx="10193">
                  <c:v>7.7163748741149885</c:v>
                </c:pt>
                <c:pt idx="10194">
                  <c:v>7.7331595420837402</c:v>
                </c:pt>
                <c:pt idx="10195">
                  <c:v>7.7316336631774902</c:v>
                </c:pt>
                <c:pt idx="10196">
                  <c:v>7.7117972373962385</c:v>
                </c:pt>
                <c:pt idx="10197">
                  <c:v>7.7240042686462358</c:v>
                </c:pt>
                <c:pt idx="10198">
                  <c:v>7.7247672080993652</c:v>
                </c:pt>
                <c:pt idx="10199">
                  <c:v>7.689671993255617</c:v>
                </c:pt>
                <c:pt idx="10200">
                  <c:v>7.7339224815368688</c:v>
                </c:pt>
                <c:pt idx="10201">
                  <c:v>7.7209525108337385</c:v>
                </c:pt>
                <c:pt idx="10202">
                  <c:v>7.7102713584899885</c:v>
                </c:pt>
                <c:pt idx="10203">
                  <c:v>7.709508419036867</c:v>
                </c:pt>
                <c:pt idx="10204">
                  <c:v>7.7171378135681135</c:v>
                </c:pt>
                <c:pt idx="10205">
                  <c:v>7.7217154502868652</c:v>
                </c:pt>
                <c:pt idx="10206">
                  <c:v>7.709508419036867</c:v>
                </c:pt>
                <c:pt idx="10207">
                  <c:v>7.7453665733337402</c:v>
                </c:pt>
                <c:pt idx="10208">
                  <c:v>7.7194266319274885</c:v>
                </c:pt>
                <c:pt idx="10209">
                  <c:v>7.701879024505617</c:v>
                </c:pt>
                <c:pt idx="10210">
                  <c:v>7.6835684776306152</c:v>
                </c:pt>
                <c:pt idx="10211">
                  <c:v>7.7240042686462358</c:v>
                </c:pt>
                <c:pt idx="10212">
                  <c:v>7.726293087005617</c:v>
                </c:pt>
                <c:pt idx="10213">
                  <c:v>7.732396602630617</c:v>
                </c:pt>
                <c:pt idx="10214">
                  <c:v>7.730107784271242</c:v>
                </c:pt>
                <c:pt idx="10215">
                  <c:v>7.723241329193117</c:v>
                </c:pt>
                <c:pt idx="10216">
                  <c:v>7.7201895713806135</c:v>
                </c:pt>
                <c:pt idx="10217">
                  <c:v>7.7339224815368688</c:v>
                </c:pt>
                <c:pt idx="10218">
                  <c:v>7.701879024505617</c:v>
                </c:pt>
                <c:pt idx="10219">
                  <c:v>7.6789908409118652</c:v>
                </c:pt>
                <c:pt idx="10220">
                  <c:v>7.7468924522399902</c:v>
                </c:pt>
                <c:pt idx="10221">
                  <c:v>7.6828055381774858</c:v>
                </c:pt>
                <c:pt idx="10222">
                  <c:v>7.7194266319274885</c:v>
                </c:pt>
                <c:pt idx="10223">
                  <c:v>7.7247672080993652</c:v>
                </c:pt>
                <c:pt idx="10224">
                  <c:v>7.7041678428649885</c:v>
                </c:pt>
                <c:pt idx="10225">
                  <c:v>7.6988272666931135</c:v>
                </c:pt>
                <c:pt idx="10226">
                  <c:v>7.6904349327087376</c:v>
                </c:pt>
                <c:pt idx="10227">
                  <c:v>7.7179007530212385</c:v>
                </c:pt>
                <c:pt idx="10228">
                  <c:v>7.6828055381774858</c:v>
                </c:pt>
                <c:pt idx="10229">
                  <c:v>7.7247672080993652</c:v>
                </c:pt>
                <c:pt idx="10230">
                  <c:v>7.701879024505617</c:v>
                </c:pt>
                <c:pt idx="10231">
                  <c:v>7.694249629974367</c:v>
                </c:pt>
                <c:pt idx="10232">
                  <c:v>7.6705985069274876</c:v>
                </c:pt>
                <c:pt idx="10233">
                  <c:v>7.7117972373962385</c:v>
                </c:pt>
                <c:pt idx="10234">
                  <c:v>7.7240042686462358</c:v>
                </c:pt>
                <c:pt idx="10235">
                  <c:v>7.6873831748962385</c:v>
                </c:pt>
                <c:pt idx="10236">
                  <c:v>7.7026419639587402</c:v>
                </c:pt>
                <c:pt idx="10237">
                  <c:v>7.6973013877868652</c:v>
                </c:pt>
                <c:pt idx="10238">
                  <c:v>7.7163748741149885</c:v>
                </c:pt>
                <c:pt idx="10239">
                  <c:v>7.715611934661867</c:v>
                </c:pt>
                <c:pt idx="10240">
                  <c:v>7.6835684776306152</c:v>
                </c:pt>
                <c:pt idx="10241">
                  <c:v>7.7079825401306135</c:v>
                </c:pt>
                <c:pt idx="10242">
                  <c:v>7.7316336631774902</c:v>
                </c:pt>
                <c:pt idx="10243">
                  <c:v>7.686620235443117</c:v>
                </c:pt>
                <c:pt idx="10244">
                  <c:v>7.6873831748962385</c:v>
                </c:pt>
                <c:pt idx="10245">
                  <c:v>7.7117972373962385</c:v>
                </c:pt>
                <c:pt idx="10246">
                  <c:v>7.682042598724367</c:v>
                </c:pt>
                <c:pt idx="10247">
                  <c:v>7.6911978721618652</c:v>
                </c:pt>
                <c:pt idx="10248">
                  <c:v>7.7072196006774885</c:v>
                </c:pt>
                <c:pt idx="10249">
                  <c:v>7.6805167198181135</c:v>
                </c:pt>
                <c:pt idx="10250">
                  <c:v>7.7125601768493652</c:v>
                </c:pt>
                <c:pt idx="10251">
                  <c:v>7.6950125694274858</c:v>
                </c:pt>
                <c:pt idx="10252">
                  <c:v>7.705693721771242</c:v>
                </c:pt>
                <c:pt idx="10253">
                  <c:v>7.703404903411867</c:v>
                </c:pt>
                <c:pt idx="10254">
                  <c:v>7.7117972373962385</c:v>
                </c:pt>
                <c:pt idx="10255">
                  <c:v>7.6911978721618652</c:v>
                </c:pt>
                <c:pt idx="10256">
                  <c:v>7.6873831748962385</c:v>
                </c:pt>
                <c:pt idx="10257">
                  <c:v>7.7041678428649885</c:v>
                </c:pt>
                <c:pt idx="10258">
                  <c:v>7.7003531455993688</c:v>
                </c:pt>
                <c:pt idx="10259">
                  <c:v>7.7041678428649885</c:v>
                </c:pt>
                <c:pt idx="10260">
                  <c:v>7.6873831748962385</c:v>
                </c:pt>
                <c:pt idx="10261">
                  <c:v>7.7346854209899885</c:v>
                </c:pt>
                <c:pt idx="10262">
                  <c:v>7.7072196006774885</c:v>
                </c:pt>
                <c:pt idx="10263">
                  <c:v>7.6767020225524902</c:v>
                </c:pt>
                <c:pt idx="10264">
                  <c:v>7.7186636924743706</c:v>
                </c:pt>
                <c:pt idx="10265">
                  <c:v>7.7133231163024902</c:v>
                </c:pt>
                <c:pt idx="10266">
                  <c:v>7.6812796592712402</c:v>
                </c:pt>
                <c:pt idx="10267">
                  <c:v>7.7209525108337385</c:v>
                </c:pt>
                <c:pt idx="10268">
                  <c:v>7.723241329193117</c:v>
                </c:pt>
                <c:pt idx="10269">
                  <c:v>7.694249629974367</c:v>
                </c:pt>
                <c:pt idx="10270">
                  <c:v>7.7011160850524902</c:v>
                </c:pt>
                <c:pt idx="10271">
                  <c:v>7.6690726280212385</c:v>
                </c:pt>
                <c:pt idx="10272">
                  <c:v>7.7087454795837402</c:v>
                </c:pt>
                <c:pt idx="10273">
                  <c:v>7.6919608116149885</c:v>
                </c:pt>
                <c:pt idx="10274">
                  <c:v>7.7179007530212385</c:v>
                </c:pt>
                <c:pt idx="10275">
                  <c:v>7.6644949913024876</c:v>
                </c:pt>
                <c:pt idx="10276">
                  <c:v>7.6850943565368635</c:v>
                </c:pt>
                <c:pt idx="10277">
                  <c:v>7.7140860557556135</c:v>
                </c:pt>
                <c:pt idx="10278">
                  <c:v>7.7049307823181152</c:v>
                </c:pt>
                <c:pt idx="10279">
                  <c:v>7.706456661224367</c:v>
                </c:pt>
                <c:pt idx="10280">
                  <c:v>7.7369742393493652</c:v>
                </c:pt>
                <c:pt idx="10281">
                  <c:v>7.7369742393493652</c:v>
                </c:pt>
                <c:pt idx="10282">
                  <c:v>7.7125601768493652</c:v>
                </c:pt>
                <c:pt idx="10283">
                  <c:v>7.7163748741149885</c:v>
                </c:pt>
                <c:pt idx="10284">
                  <c:v>7.7140860557556135</c:v>
                </c:pt>
                <c:pt idx="10285">
                  <c:v>7.6988272666931135</c:v>
                </c:pt>
                <c:pt idx="10286">
                  <c:v>7.7217154502868652</c:v>
                </c:pt>
                <c:pt idx="10287">
                  <c:v>7.735448360443117</c:v>
                </c:pt>
                <c:pt idx="10288">
                  <c:v>7.7194266319274885</c:v>
                </c:pt>
                <c:pt idx="10289">
                  <c:v>7.7453665733337402</c:v>
                </c:pt>
                <c:pt idx="10290">
                  <c:v>7.7003531455993688</c:v>
                </c:pt>
                <c:pt idx="10291">
                  <c:v>7.7079825401306135</c:v>
                </c:pt>
                <c:pt idx="10292">
                  <c:v>7.7491812705993652</c:v>
                </c:pt>
                <c:pt idx="10293">
                  <c:v>7.7491812705993652</c:v>
                </c:pt>
                <c:pt idx="10294">
                  <c:v>7.701879024505617</c:v>
                </c:pt>
                <c:pt idx="10295">
                  <c:v>7.6911978721618652</c:v>
                </c:pt>
                <c:pt idx="10296">
                  <c:v>7.7049307823181152</c:v>
                </c:pt>
                <c:pt idx="10297">
                  <c:v>7.7049307823181152</c:v>
                </c:pt>
                <c:pt idx="10298">
                  <c:v>7.7026419639587402</c:v>
                </c:pt>
                <c:pt idx="10299">
                  <c:v>7.7270560264587376</c:v>
                </c:pt>
                <c:pt idx="10300">
                  <c:v>7.7117972373962385</c:v>
                </c:pt>
                <c:pt idx="10301">
                  <c:v>7.726293087005617</c:v>
                </c:pt>
                <c:pt idx="10302">
                  <c:v>7.755284786224367</c:v>
                </c:pt>
                <c:pt idx="10303">
                  <c:v>7.7377371788024885</c:v>
                </c:pt>
                <c:pt idx="10304">
                  <c:v>7.726293087005617</c:v>
                </c:pt>
                <c:pt idx="10305">
                  <c:v>7.675939083099367</c:v>
                </c:pt>
                <c:pt idx="10306">
                  <c:v>7.6843314170837385</c:v>
                </c:pt>
                <c:pt idx="10307">
                  <c:v>7.7308707237243688</c:v>
                </c:pt>
                <c:pt idx="10308">
                  <c:v>7.6850943565368635</c:v>
                </c:pt>
                <c:pt idx="10309">
                  <c:v>7.7308707237243688</c:v>
                </c:pt>
                <c:pt idx="10310">
                  <c:v>7.746129512786867</c:v>
                </c:pt>
                <c:pt idx="10311">
                  <c:v>7.7072196006774885</c:v>
                </c:pt>
                <c:pt idx="10312">
                  <c:v>7.7049307823181152</c:v>
                </c:pt>
                <c:pt idx="10313">
                  <c:v>7.7514700889587402</c:v>
                </c:pt>
                <c:pt idx="10314">
                  <c:v>7.7423148155212385</c:v>
                </c:pt>
                <c:pt idx="10315">
                  <c:v>7.706456661224367</c:v>
                </c:pt>
                <c:pt idx="10316">
                  <c:v>7.7011160850524902</c:v>
                </c:pt>
                <c:pt idx="10317">
                  <c:v>7.7438406944274902</c:v>
                </c:pt>
                <c:pt idx="10318">
                  <c:v>7.7468924522399902</c:v>
                </c:pt>
                <c:pt idx="10319">
                  <c:v>7.7125601768493652</c:v>
                </c:pt>
                <c:pt idx="10320">
                  <c:v>7.6911978721618652</c:v>
                </c:pt>
                <c:pt idx="10321">
                  <c:v>7.6850943565368635</c:v>
                </c:pt>
                <c:pt idx="10322">
                  <c:v>7.7331595420837402</c:v>
                </c:pt>
                <c:pt idx="10323">
                  <c:v>7.746129512786867</c:v>
                </c:pt>
                <c:pt idx="10324">
                  <c:v>7.7423148155212385</c:v>
                </c:pt>
                <c:pt idx="10325">
                  <c:v>7.7415518760681135</c:v>
                </c:pt>
                <c:pt idx="10326">
                  <c:v>7.7163748741149885</c:v>
                </c:pt>
                <c:pt idx="10327">
                  <c:v>7.6843314170837385</c:v>
                </c:pt>
                <c:pt idx="10328">
                  <c:v>7.7186636924743706</c:v>
                </c:pt>
                <c:pt idx="10329">
                  <c:v>7.7041678428649885</c:v>
                </c:pt>
                <c:pt idx="10330">
                  <c:v>7.6904349327087376</c:v>
                </c:pt>
                <c:pt idx="10331">
                  <c:v>7.7369742393493652</c:v>
                </c:pt>
                <c:pt idx="10332">
                  <c:v>7.7079825401306135</c:v>
                </c:pt>
                <c:pt idx="10333">
                  <c:v>7.7514700889587402</c:v>
                </c:pt>
                <c:pt idx="10334">
                  <c:v>7.6965384483337385</c:v>
                </c:pt>
                <c:pt idx="10335">
                  <c:v>7.7278189659118652</c:v>
                </c:pt>
                <c:pt idx="10336">
                  <c:v>7.7110342979431152</c:v>
                </c:pt>
                <c:pt idx="10337">
                  <c:v>7.6927237510681152</c:v>
                </c:pt>
                <c:pt idx="10338">
                  <c:v>7.715611934661867</c:v>
                </c:pt>
                <c:pt idx="10339">
                  <c:v>7.7171378135681135</c:v>
                </c:pt>
                <c:pt idx="10340">
                  <c:v>7.715611934661867</c:v>
                </c:pt>
                <c:pt idx="10341">
                  <c:v>7.689671993255617</c:v>
                </c:pt>
                <c:pt idx="10342">
                  <c:v>7.7041678428649885</c:v>
                </c:pt>
                <c:pt idx="10343">
                  <c:v>7.730107784271242</c:v>
                </c:pt>
                <c:pt idx="10344">
                  <c:v>7.7415518760681135</c:v>
                </c:pt>
                <c:pt idx="10345">
                  <c:v>7.6950125694274858</c:v>
                </c:pt>
                <c:pt idx="10346">
                  <c:v>7.7087454795837402</c:v>
                </c:pt>
                <c:pt idx="10347">
                  <c:v>7.7079825401306135</c:v>
                </c:pt>
                <c:pt idx="10348">
                  <c:v>7.7079825401306135</c:v>
                </c:pt>
                <c:pt idx="10349">
                  <c:v>7.7529959678649876</c:v>
                </c:pt>
                <c:pt idx="10350">
                  <c:v>7.6911978721618652</c:v>
                </c:pt>
                <c:pt idx="10351">
                  <c:v>7.6973013877868652</c:v>
                </c:pt>
                <c:pt idx="10352">
                  <c:v>7.7102713584899885</c:v>
                </c:pt>
                <c:pt idx="10353">
                  <c:v>7.726293087005617</c:v>
                </c:pt>
                <c:pt idx="10354">
                  <c:v>7.6835684776306152</c:v>
                </c:pt>
                <c:pt idx="10355">
                  <c:v>7.7117972373962385</c:v>
                </c:pt>
                <c:pt idx="10356">
                  <c:v>7.7507071495056152</c:v>
                </c:pt>
                <c:pt idx="10357">
                  <c:v>7.7125601768493652</c:v>
                </c:pt>
                <c:pt idx="10358">
                  <c:v>7.7194266319274885</c:v>
                </c:pt>
                <c:pt idx="10359">
                  <c:v>7.6950125694274858</c:v>
                </c:pt>
                <c:pt idx="10360">
                  <c:v>7.7316336631774902</c:v>
                </c:pt>
                <c:pt idx="10361">
                  <c:v>7.7247672080993652</c:v>
                </c:pt>
                <c:pt idx="10362">
                  <c:v>7.723241329193117</c:v>
                </c:pt>
                <c:pt idx="10363">
                  <c:v>7.726293087005617</c:v>
                </c:pt>
                <c:pt idx="10364">
                  <c:v>7.7270560264587376</c:v>
                </c:pt>
                <c:pt idx="10365">
                  <c:v>7.7087454795837402</c:v>
                </c:pt>
                <c:pt idx="10366">
                  <c:v>7.7133231163024902</c:v>
                </c:pt>
                <c:pt idx="10367">
                  <c:v>7.7003531455993688</c:v>
                </c:pt>
                <c:pt idx="10368">
                  <c:v>7.7148489952087402</c:v>
                </c:pt>
                <c:pt idx="10369">
                  <c:v>7.6927237510681152</c:v>
                </c:pt>
                <c:pt idx="10370">
                  <c:v>7.6934866905212385</c:v>
                </c:pt>
                <c:pt idx="10371">
                  <c:v>7.730107784271242</c:v>
                </c:pt>
                <c:pt idx="10372">
                  <c:v>7.7049307823181152</c:v>
                </c:pt>
                <c:pt idx="10373">
                  <c:v>7.7209525108337385</c:v>
                </c:pt>
                <c:pt idx="10374">
                  <c:v>7.6919608116149885</c:v>
                </c:pt>
                <c:pt idx="10375">
                  <c:v>7.675939083099367</c:v>
                </c:pt>
                <c:pt idx="10376">
                  <c:v>7.701879024505617</c:v>
                </c:pt>
                <c:pt idx="10377">
                  <c:v>7.7041678428649885</c:v>
                </c:pt>
                <c:pt idx="10378">
                  <c:v>7.679753780364992</c:v>
                </c:pt>
                <c:pt idx="10379">
                  <c:v>7.6690726280212385</c:v>
                </c:pt>
                <c:pt idx="10380">
                  <c:v>7.6904349327087376</c:v>
                </c:pt>
                <c:pt idx="10381">
                  <c:v>7.6751761436462385</c:v>
                </c:pt>
                <c:pt idx="10382">
                  <c:v>7.7087454795837402</c:v>
                </c:pt>
                <c:pt idx="10383">
                  <c:v>7.723241329193117</c:v>
                </c:pt>
                <c:pt idx="10384">
                  <c:v>7.7133231163024902</c:v>
                </c:pt>
                <c:pt idx="10385">
                  <c:v>7.682042598724367</c:v>
                </c:pt>
                <c:pt idx="10386">
                  <c:v>7.7217154502868652</c:v>
                </c:pt>
                <c:pt idx="10387">
                  <c:v>7.7270560264587376</c:v>
                </c:pt>
                <c:pt idx="10388">
                  <c:v>7.7026419639587402</c:v>
                </c:pt>
                <c:pt idx="10389">
                  <c:v>7.6995902061462376</c:v>
                </c:pt>
                <c:pt idx="10390">
                  <c:v>7.6812796592712402</c:v>
                </c:pt>
                <c:pt idx="10391">
                  <c:v>7.6911978721618652</c:v>
                </c:pt>
                <c:pt idx="10392">
                  <c:v>7.7171378135681135</c:v>
                </c:pt>
                <c:pt idx="10393">
                  <c:v>7.740025997161867</c:v>
                </c:pt>
                <c:pt idx="10394">
                  <c:v>7.689671993255617</c:v>
                </c:pt>
                <c:pt idx="10395">
                  <c:v>7.7011160850524902</c:v>
                </c:pt>
                <c:pt idx="10396">
                  <c:v>7.706456661224367</c:v>
                </c:pt>
                <c:pt idx="10397">
                  <c:v>7.6911978721618652</c:v>
                </c:pt>
                <c:pt idx="10398">
                  <c:v>7.7011160850524902</c:v>
                </c:pt>
                <c:pt idx="10399">
                  <c:v>7.715611934661867</c:v>
                </c:pt>
                <c:pt idx="10400">
                  <c:v>7.7110342979431152</c:v>
                </c:pt>
                <c:pt idx="10401">
                  <c:v>7.740025997161867</c:v>
                </c:pt>
                <c:pt idx="10402">
                  <c:v>7.7438406944274902</c:v>
                </c:pt>
                <c:pt idx="10403">
                  <c:v>7.7270560264587376</c:v>
                </c:pt>
                <c:pt idx="10404">
                  <c:v>7.7079825401306135</c:v>
                </c:pt>
                <c:pt idx="10405">
                  <c:v>7.7026419639587402</c:v>
                </c:pt>
                <c:pt idx="10406">
                  <c:v>7.7339224815368688</c:v>
                </c:pt>
                <c:pt idx="10407">
                  <c:v>7.723241329193117</c:v>
                </c:pt>
                <c:pt idx="10408">
                  <c:v>7.7041678428649885</c:v>
                </c:pt>
                <c:pt idx="10409">
                  <c:v>7.7362112998962402</c:v>
                </c:pt>
                <c:pt idx="10410">
                  <c:v>7.7308707237243688</c:v>
                </c:pt>
                <c:pt idx="10411">
                  <c:v>7.7117972373962385</c:v>
                </c:pt>
                <c:pt idx="10412">
                  <c:v>7.7049307823181152</c:v>
                </c:pt>
                <c:pt idx="10413">
                  <c:v>7.7423148155212385</c:v>
                </c:pt>
                <c:pt idx="10414">
                  <c:v>7.747655391693117</c:v>
                </c:pt>
                <c:pt idx="10415">
                  <c:v>7.6789908409118652</c:v>
                </c:pt>
                <c:pt idx="10416">
                  <c:v>7.7491812705993652</c:v>
                </c:pt>
                <c:pt idx="10417">
                  <c:v>7.7293448448181152</c:v>
                </c:pt>
                <c:pt idx="10418">
                  <c:v>7.7072196006774885</c:v>
                </c:pt>
                <c:pt idx="10419">
                  <c:v>7.752233028411867</c:v>
                </c:pt>
                <c:pt idx="10420">
                  <c:v>7.7102713584899885</c:v>
                </c:pt>
                <c:pt idx="10421">
                  <c:v>7.6873831748962385</c:v>
                </c:pt>
                <c:pt idx="10422">
                  <c:v>7.7049307823181152</c:v>
                </c:pt>
                <c:pt idx="10423">
                  <c:v>7.7049307823181152</c:v>
                </c:pt>
                <c:pt idx="10424">
                  <c:v>7.7247672080993652</c:v>
                </c:pt>
                <c:pt idx="10425">
                  <c:v>7.6736502647399885</c:v>
                </c:pt>
                <c:pt idx="10426">
                  <c:v>7.730107784271242</c:v>
                </c:pt>
                <c:pt idx="10427">
                  <c:v>7.7125601768493652</c:v>
                </c:pt>
                <c:pt idx="10428">
                  <c:v>7.7278189659118652</c:v>
                </c:pt>
                <c:pt idx="10429">
                  <c:v>7.7217154502868652</c:v>
                </c:pt>
                <c:pt idx="10430">
                  <c:v>7.6934866905212385</c:v>
                </c:pt>
                <c:pt idx="10431">
                  <c:v>7.7163748741149885</c:v>
                </c:pt>
                <c:pt idx="10432">
                  <c:v>7.7407889366149885</c:v>
                </c:pt>
                <c:pt idx="10433">
                  <c:v>7.7186636924743706</c:v>
                </c:pt>
                <c:pt idx="10434">
                  <c:v>7.7194266319274885</c:v>
                </c:pt>
                <c:pt idx="10435">
                  <c:v>7.6919608116149885</c:v>
                </c:pt>
                <c:pt idx="10436">
                  <c:v>7.7171378135681135</c:v>
                </c:pt>
                <c:pt idx="10437">
                  <c:v>7.6965384483337385</c:v>
                </c:pt>
                <c:pt idx="10438">
                  <c:v>7.7087454795837402</c:v>
                </c:pt>
                <c:pt idx="10439">
                  <c:v>7.7293448448181152</c:v>
                </c:pt>
                <c:pt idx="10440">
                  <c:v>7.7278189659118652</c:v>
                </c:pt>
                <c:pt idx="10441">
                  <c:v>7.7293448448181152</c:v>
                </c:pt>
                <c:pt idx="10442">
                  <c:v>7.7529959678649876</c:v>
                </c:pt>
                <c:pt idx="10443">
                  <c:v>7.7087454795837402</c:v>
                </c:pt>
                <c:pt idx="10444">
                  <c:v>7.7285819053649885</c:v>
                </c:pt>
                <c:pt idx="10445">
                  <c:v>7.7362112998962402</c:v>
                </c:pt>
                <c:pt idx="10446">
                  <c:v>7.7316336631774902</c:v>
                </c:pt>
                <c:pt idx="10447">
                  <c:v>7.7209525108337385</c:v>
                </c:pt>
                <c:pt idx="10448">
                  <c:v>7.746129512786867</c:v>
                </c:pt>
                <c:pt idx="10449">
                  <c:v>7.7217154502868652</c:v>
                </c:pt>
                <c:pt idx="10450">
                  <c:v>7.7415518760681135</c:v>
                </c:pt>
                <c:pt idx="10451">
                  <c:v>7.7415518760681135</c:v>
                </c:pt>
                <c:pt idx="10452">
                  <c:v>7.7148489952087402</c:v>
                </c:pt>
                <c:pt idx="10453">
                  <c:v>7.723241329193117</c:v>
                </c:pt>
                <c:pt idx="10454">
                  <c:v>7.7667288780212385</c:v>
                </c:pt>
                <c:pt idx="10455">
                  <c:v>7.7529959678649876</c:v>
                </c:pt>
                <c:pt idx="10456">
                  <c:v>7.7377371788024885</c:v>
                </c:pt>
                <c:pt idx="10457">
                  <c:v>7.752233028411867</c:v>
                </c:pt>
                <c:pt idx="10458">
                  <c:v>7.7468924522399902</c:v>
                </c:pt>
                <c:pt idx="10459">
                  <c:v>7.715611934661867</c:v>
                </c:pt>
                <c:pt idx="10460">
                  <c:v>7.732396602630617</c:v>
                </c:pt>
                <c:pt idx="10461">
                  <c:v>7.6805167198181135</c:v>
                </c:pt>
                <c:pt idx="10462">
                  <c:v>7.7209525108337385</c:v>
                </c:pt>
                <c:pt idx="10463">
                  <c:v>7.701879024505617</c:v>
                </c:pt>
                <c:pt idx="10464">
                  <c:v>7.7545218467712376</c:v>
                </c:pt>
                <c:pt idx="10465">
                  <c:v>7.7133231163024902</c:v>
                </c:pt>
                <c:pt idx="10466">
                  <c:v>7.705693721771242</c:v>
                </c:pt>
                <c:pt idx="10467">
                  <c:v>7.7278189659118652</c:v>
                </c:pt>
                <c:pt idx="10468">
                  <c:v>7.761388301849367</c:v>
                </c:pt>
                <c:pt idx="10469">
                  <c:v>7.752233028411867</c:v>
                </c:pt>
                <c:pt idx="10470">
                  <c:v>7.7369742393493652</c:v>
                </c:pt>
                <c:pt idx="10471">
                  <c:v>7.682042598724367</c:v>
                </c:pt>
                <c:pt idx="10472">
                  <c:v>7.7186636924743706</c:v>
                </c:pt>
                <c:pt idx="10473">
                  <c:v>7.7468924522399902</c:v>
                </c:pt>
                <c:pt idx="10474">
                  <c:v>7.7148489952087402</c:v>
                </c:pt>
                <c:pt idx="10475">
                  <c:v>7.7331595420837402</c:v>
                </c:pt>
                <c:pt idx="10476">
                  <c:v>7.7468924522399902</c:v>
                </c:pt>
                <c:pt idx="10477">
                  <c:v>7.705693721771242</c:v>
                </c:pt>
                <c:pt idx="10478">
                  <c:v>7.7385001182556152</c:v>
                </c:pt>
                <c:pt idx="10479">
                  <c:v>7.7011160850524902</c:v>
                </c:pt>
                <c:pt idx="10480">
                  <c:v>7.7331595420837402</c:v>
                </c:pt>
                <c:pt idx="10481">
                  <c:v>7.7316336631774902</c:v>
                </c:pt>
                <c:pt idx="10482">
                  <c:v>7.671361446380617</c:v>
                </c:pt>
                <c:pt idx="10483">
                  <c:v>7.6911978721618652</c:v>
                </c:pt>
                <c:pt idx="10484">
                  <c:v>7.6767020225524902</c:v>
                </c:pt>
                <c:pt idx="10485">
                  <c:v>7.6789908409118652</c:v>
                </c:pt>
                <c:pt idx="10486">
                  <c:v>7.688146114349367</c:v>
                </c:pt>
                <c:pt idx="10487">
                  <c:v>7.6698355674743635</c:v>
                </c:pt>
                <c:pt idx="10488">
                  <c:v>7.679753780364992</c:v>
                </c:pt>
                <c:pt idx="10489">
                  <c:v>7.6995902061462376</c:v>
                </c:pt>
                <c:pt idx="10490">
                  <c:v>7.7087454795837402</c:v>
                </c:pt>
                <c:pt idx="10491">
                  <c:v>7.723241329193117</c:v>
                </c:pt>
                <c:pt idx="10492">
                  <c:v>7.7003531455993688</c:v>
                </c:pt>
                <c:pt idx="10493">
                  <c:v>7.709508419036867</c:v>
                </c:pt>
                <c:pt idx="10494">
                  <c:v>7.7385001182556152</c:v>
                </c:pt>
                <c:pt idx="10495">
                  <c:v>7.7369742393493652</c:v>
                </c:pt>
                <c:pt idx="10496">
                  <c:v>7.7110342979431152</c:v>
                </c:pt>
                <c:pt idx="10497">
                  <c:v>7.7247672080993652</c:v>
                </c:pt>
                <c:pt idx="10498">
                  <c:v>7.6873831748962385</c:v>
                </c:pt>
                <c:pt idx="10499">
                  <c:v>7.7140860557556135</c:v>
                </c:pt>
                <c:pt idx="10500">
                  <c:v>7.6667838096618652</c:v>
                </c:pt>
                <c:pt idx="10501">
                  <c:v>7.6622061729431152</c:v>
                </c:pt>
                <c:pt idx="10502">
                  <c:v>7.6873831748962385</c:v>
                </c:pt>
                <c:pt idx="10503">
                  <c:v>7.7148489952087402</c:v>
                </c:pt>
                <c:pt idx="10504">
                  <c:v>7.675939083099367</c:v>
                </c:pt>
                <c:pt idx="10505">
                  <c:v>7.6988272666931135</c:v>
                </c:pt>
                <c:pt idx="10506">
                  <c:v>7.6736502647399885</c:v>
                </c:pt>
                <c:pt idx="10507">
                  <c:v>7.6599173545837385</c:v>
                </c:pt>
                <c:pt idx="10508">
                  <c:v>7.6911978721618652</c:v>
                </c:pt>
                <c:pt idx="10509">
                  <c:v>7.7041678428649885</c:v>
                </c:pt>
                <c:pt idx="10510">
                  <c:v>7.6751761436462385</c:v>
                </c:pt>
                <c:pt idx="10511">
                  <c:v>7.735448360443117</c:v>
                </c:pt>
                <c:pt idx="10512">
                  <c:v>7.679753780364992</c:v>
                </c:pt>
                <c:pt idx="10513">
                  <c:v>7.7003531455993688</c:v>
                </c:pt>
                <c:pt idx="10514">
                  <c:v>7.7209525108337385</c:v>
                </c:pt>
                <c:pt idx="10515">
                  <c:v>7.703404903411867</c:v>
                </c:pt>
                <c:pt idx="10516">
                  <c:v>7.6934866905212385</c:v>
                </c:pt>
                <c:pt idx="10517">
                  <c:v>7.6705985069274876</c:v>
                </c:pt>
                <c:pt idx="10518">
                  <c:v>7.679753780364992</c:v>
                </c:pt>
                <c:pt idx="10519">
                  <c:v>7.7362112998962402</c:v>
                </c:pt>
                <c:pt idx="10520">
                  <c:v>7.6850943565368635</c:v>
                </c:pt>
                <c:pt idx="10521">
                  <c:v>7.6614432334899885</c:v>
                </c:pt>
                <c:pt idx="10522">
                  <c:v>7.679753780364992</c:v>
                </c:pt>
                <c:pt idx="10523">
                  <c:v>7.7423148155212385</c:v>
                </c:pt>
                <c:pt idx="10524">
                  <c:v>7.6751761436462385</c:v>
                </c:pt>
                <c:pt idx="10525">
                  <c:v>7.7385001182556152</c:v>
                </c:pt>
                <c:pt idx="10526">
                  <c:v>7.705693721771242</c:v>
                </c:pt>
                <c:pt idx="10527">
                  <c:v>7.7026419639587402</c:v>
                </c:pt>
                <c:pt idx="10528">
                  <c:v>7.6812796592712402</c:v>
                </c:pt>
                <c:pt idx="10529">
                  <c:v>7.6835684776306152</c:v>
                </c:pt>
                <c:pt idx="10530">
                  <c:v>7.6973013877868652</c:v>
                </c:pt>
                <c:pt idx="10531">
                  <c:v>7.701879024505617</c:v>
                </c:pt>
                <c:pt idx="10532">
                  <c:v>7.705693721771242</c:v>
                </c:pt>
                <c:pt idx="10533">
                  <c:v>7.7331595420837402</c:v>
                </c:pt>
                <c:pt idx="10534">
                  <c:v>7.752233028411867</c:v>
                </c:pt>
                <c:pt idx="10535">
                  <c:v>7.694249629974367</c:v>
                </c:pt>
                <c:pt idx="10536">
                  <c:v>7.7133231163024902</c:v>
                </c:pt>
                <c:pt idx="10537">
                  <c:v>7.7079825401306135</c:v>
                </c:pt>
                <c:pt idx="10538">
                  <c:v>7.7049307823181152</c:v>
                </c:pt>
                <c:pt idx="10539">
                  <c:v>7.723241329193117</c:v>
                </c:pt>
                <c:pt idx="10540">
                  <c:v>7.6995902061462376</c:v>
                </c:pt>
                <c:pt idx="10541">
                  <c:v>7.7125601768493652</c:v>
                </c:pt>
                <c:pt idx="10542">
                  <c:v>7.7468924522399902</c:v>
                </c:pt>
                <c:pt idx="10543">
                  <c:v>7.739263057708742</c:v>
                </c:pt>
                <c:pt idx="10544">
                  <c:v>7.7285819053649885</c:v>
                </c:pt>
                <c:pt idx="10545">
                  <c:v>7.7339224815368688</c:v>
                </c:pt>
                <c:pt idx="10546">
                  <c:v>7.730107784271242</c:v>
                </c:pt>
                <c:pt idx="10547">
                  <c:v>7.7362112998962402</c:v>
                </c:pt>
                <c:pt idx="10548">
                  <c:v>7.7194266319274885</c:v>
                </c:pt>
                <c:pt idx="10549">
                  <c:v>7.7102713584899885</c:v>
                </c:pt>
                <c:pt idx="10550">
                  <c:v>7.7026419639587402</c:v>
                </c:pt>
                <c:pt idx="10551">
                  <c:v>7.7140860557556135</c:v>
                </c:pt>
                <c:pt idx="10552">
                  <c:v>7.7575736045837402</c:v>
                </c:pt>
                <c:pt idx="10553">
                  <c:v>7.7087454795837402</c:v>
                </c:pt>
                <c:pt idx="10554">
                  <c:v>7.6858572959899885</c:v>
                </c:pt>
                <c:pt idx="10555">
                  <c:v>7.7507071495056152</c:v>
                </c:pt>
                <c:pt idx="10556">
                  <c:v>7.6751761436462385</c:v>
                </c:pt>
                <c:pt idx="10557">
                  <c:v>7.752233028411867</c:v>
                </c:pt>
                <c:pt idx="10558">
                  <c:v>7.7369742393493652</c:v>
                </c:pt>
                <c:pt idx="10559">
                  <c:v>7.7194266319274885</c:v>
                </c:pt>
                <c:pt idx="10560">
                  <c:v>7.7003531455993688</c:v>
                </c:pt>
                <c:pt idx="10561">
                  <c:v>7.7102713584899885</c:v>
                </c:pt>
                <c:pt idx="10562">
                  <c:v>7.7507071495056152</c:v>
                </c:pt>
                <c:pt idx="10563">
                  <c:v>7.7316336631774902</c:v>
                </c:pt>
                <c:pt idx="10564">
                  <c:v>7.752233028411867</c:v>
                </c:pt>
                <c:pt idx="10565">
                  <c:v>7.7087454795837402</c:v>
                </c:pt>
                <c:pt idx="10566">
                  <c:v>7.7217154502868652</c:v>
                </c:pt>
                <c:pt idx="10567">
                  <c:v>7.7468924522399902</c:v>
                </c:pt>
                <c:pt idx="10568">
                  <c:v>7.7247672080993652</c:v>
                </c:pt>
                <c:pt idx="10569">
                  <c:v>7.752233028411867</c:v>
                </c:pt>
                <c:pt idx="10570">
                  <c:v>7.7339224815368688</c:v>
                </c:pt>
                <c:pt idx="10571">
                  <c:v>7.7560477256774902</c:v>
                </c:pt>
                <c:pt idx="10572">
                  <c:v>7.723241329193117</c:v>
                </c:pt>
                <c:pt idx="10573">
                  <c:v>7.7217154502868652</c:v>
                </c:pt>
                <c:pt idx="10574">
                  <c:v>7.7270560264587376</c:v>
                </c:pt>
                <c:pt idx="10575">
                  <c:v>7.7667288780212385</c:v>
                </c:pt>
                <c:pt idx="10576">
                  <c:v>7.7041678428649885</c:v>
                </c:pt>
                <c:pt idx="10577">
                  <c:v>7.7606253623962385</c:v>
                </c:pt>
                <c:pt idx="10578">
                  <c:v>7.7133231163024902</c:v>
                </c:pt>
                <c:pt idx="10579">
                  <c:v>7.7293448448181152</c:v>
                </c:pt>
                <c:pt idx="10580">
                  <c:v>7.7049307823181152</c:v>
                </c:pt>
                <c:pt idx="10581">
                  <c:v>7.7499442100524885</c:v>
                </c:pt>
                <c:pt idx="10582">
                  <c:v>7.7079825401306135</c:v>
                </c:pt>
                <c:pt idx="10583">
                  <c:v>7.7285819053649885</c:v>
                </c:pt>
                <c:pt idx="10584">
                  <c:v>7.7583365440368652</c:v>
                </c:pt>
                <c:pt idx="10585">
                  <c:v>7.7179007530212385</c:v>
                </c:pt>
                <c:pt idx="10586">
                  <c:v>7.7163748741149885</c:v>
                </c:pt>
                <c:pt idx="10587">
                  <c:v>7.740025997161867</c:v>
                </c:pt>
                <c:pt idx="10588">
                  <c:v>7.7209525108337385</c:v>
                </c:pt>
                <c:pt idx="10589">
                  <c:v>7.706456661224367</c:v>
                </c:pt>
                <c:pt idx="10590">
                  <c:v>7.7316336631774902</c:v>
                </c:pt>
                <c:pt idx="10591">
                  <c:v>7.7285819053649885</c:v>
                </c:pt>
                <c:pt idx="10592">
                  <c:v>7.7217154502868652</c:v>
                </c:pt>
                <c:pt idx="10593">
                  <c:v>7.7537589073181152</c:v>
                </c:pt>
                <c:pt idx="10594">
                  <c:v>7.7484183311462385</c:v>
                </c:pt>
                <c:pt idx="10595">
                  <c:v>7.7636771202087402</c:v>
                </c:pt>
                <c:pt idx="10596">
                  <c:v>7.7484183311462385</c:v>
                </c:pt>
                <c:pt idx="10597">
                  <c:v>7.7568106651306152</c:v>
                </c:pt>
                <c:pt idx="10598">
                  <c:v>7.7583365440368652</c:v>
                </c:pt>
                <c:pt idx="10599">
                  <c:v>7.7331595420837402</c:v>
                </c:pt>
                <c:pt idx="10600">
                  <c:v>7.7819876670837385</c:v>
                </c:pt>
                <c:pt idx="10601">
                  <c:v>7.7201895713806135</c:v>
                </c:pt>
                <c:pt idx="10602">
                  <c:v>7.7537589073181152</c:v>
                </c:pt>
                <c:pt idx="10603">
                  <c:v>7.7346854209899885</c:v>
                </c:pt>
                <c:pt idx="10604">
                  <c:v>7.7308707237243688</c:v>
                </c:pt>
                <c:pt idx="10605">
                  <c:v>7.723241329193117</c:v>
                </c:pt>
                <c:pt idx="10606">
                  <c:v>7.7140860557556135</c:v>
                </c:pt>
                <c:pt idx="10607">
                  <c:v>7.7102713584899885</c:v>
                </c:pt>
                <c:pt idx="10608">
                  <c:v>7.7148489952087402</c:v>
                </c:pt>
                <c:pt idx="10609">
                  <c:v>7.747655391693117</c:v>
                </c:pt>
                <c:pt idx="10610">
                  <c:v>7.7201895713806135</c:v>
                </c:pt>
                <c:pt idx="10611">
                  <c:v>7.747655391693117</c:v>
                </c:pt>
                <c:pt idx="10612">
                  <c:v>7.715611934661867</c:v>
                </c:pt>
                <c:pt idx="10613">
                  <c:v>7.709508419036867</c:v>
                </c:pt>
                <c:pt idx="10614">
                  <c:v>7.7568106651306152</c:v>
                </c:pt>
                <c:pt idx="10615">
                  <c:v>7.7774100303649885</c:v>
                </c:pt>
                <c:pt idx="10616">
                  <c:v>7.7484183311462385</c:v>
                </c:pt>
                <c:pt idx="10617">
                  <c:v>7.735448360443117</c:v>
                </c:pt>
                <c:pt idx="10618">
                  <c:v>7.730107784271242</c:v>
                </c:pt>
                <c:pt idx="10619">
                  <c:v>7.7873282432556152</c:v>
                </c:pt>
                <c:pt idx="10620">
                  <c:v>7.7682547569274876</c:v>
                </c:pt>
                <c:pt idx="10621">
                  <c:v>7.715611934661867</c:v>
                </c:pt>
                <c:pt idx="10622">
                  <c:v>7.7285819053649885</c:v>
                </c:pt>
                <c:pt idx="10623">
                  <c:v>7.7575736045837402</c:v>
                </c:pt>
                <c:pt idx="10624">
                  <c:v>7.7201895713806135</c:v>
                </c:pt>
                <c:pt idx="10625">
                  <c:v>7.7171378135681135</c:v>
                </c:pt>
                <c:pt idx="10626">
                  <c:v>7.7285819053649885</c:v>
                </c:pt>
                <c:pt idx="10627">
                  <c:v>7.7621512413024876</c:v>
                </c:pt>
                <c:pt idx="10628">
                  <c:v>7.7644400596618652</c:v>
                </c:pt>
                <c:pt idx="10629">
                  <c:v>7.730107784271242</c:v>
                </c:pt>
                <c:pt idx="10630">
                  <c:v>7.7339224815368688</c:v>
                </c:pt>
                <c:pt idx="10631">
                  <c:v>7.7362112998962402</c:v>
                </c:pt>
                <c:pt idx="10632">
                  <c:v>7.739263057708742</c:v>
                </c:pt>
                <c:pt idx="10633">
                  <c:v>7.746129512786867</c:v>
                </c:pt>
                <c:pt idx="10634">
                  <c:v>7.7468924522399902</c:v>
                </c:pt>
                <c:pt idx="10635">
                  <c:v>7.7247672080993652</c:v>
                </c:pt>
                <c:pt idx="10636">
                  <c:v>7.7911429405212402</c:v>
                </c:pt>
                <c:pt idx="10637">
                  <c:v>7.7514700889587402</c:v>
                </c:pt>
                <c:pt idx="10638">
                  <c:v>7.7819876670837385</c:v>
                </c:pt>
                <c:pt idx="10639">
                  <c:v>7.770543575286867</c:v>
                </c:pt>
                <c:pt idx="10640">
                  <c:v>7.7468924522399902</c:v>
                </c:pt>
                <c:pt idx="10641">
                  <c:v>7.7713065147399902</c:v>
                </c:pt>
                <c:pt idx="10642">
                  <c:v>7.7835135459899885</c:v>
                </c:pt>
                <c:pt idx="10643">
                  <c:v>7.759099483489992</c:v>
                </c:pt>
                <c:pt idx="10644">
                  <c:v>7.755284786224367</c:v>
                </c:pt>
                <c:pt idx="10645">
                  <c:v>7.7682547569274876</c:v>
                </c:pt>
                <c:pt idx="10646">
                  <c:v>7.7674918174743652</c:v>
                </c:pt>
                <c:pt idx="10647">
                  <c:v>7.746129512786867</c:v>
                </c:pt>
                <c:pt idx="10648">
                  <c:v>7.746129512786867</c:v>
                </c:pt>
                <c:pt idx="10649">
                  <c:v>7.785802364349367</c:v>
                </c:pt>
                <c:pt idx="10650">
                  <c:v>7.7972464561462385</c:v>
                </c:pt>
                <c:pt idx="10651">
                  <c:v>7.7560477256774902</c:v>
                </c:pt>
                <c:pt idx="10652">
                  <c:v>7.735448360443117</c:v>
                </c:pt>
                <c:pt idx="10653">
                  <c:v>7.7621512413024876</c:v>
                </c:pt>
                <c:pt idx="10654">
                  <c:v>7.7423148155212385</c:v>
                </c:pt>
                <c:pt idx="10655">
                  <c:v>7.770543575286867</c:v>
                </c:pt>
                <c:pt idx="10656">
                  <c:v>7.7621512413024876</c:v>
                </c:pt>
                <c:pt idx="10657">
                  <c:v>7.7369742393493652</c:v>
                </c:pt>
                <c:pt idx="10658">
                  <c:v>7.7507071495056152</c:v>
                </c:pt>
                <c:pt idx="10659">
                  <c:v>7.7987723350524902</c:v>
                </c:pt>
                <c:pt idx="10660">
                  <c:v>7.747655391693117</c:v>
                </c:pt>
                <c:pt idx="10661">
                  <c:v>7.7560477256774902</c:v>
                </c:pt>
                <c:pt idx="10662">
                  <c:v>7.8002982139587402</c:v>
                </c:pt>
                <c:pt idx="10663">
                  <c:v>7.7606253623962385</c:v>
                </c:pt>
                <c:pt idx="10664">
                  <c:v>7.7255301475524876</c:v>
                </c:pt>
                <c:pt idx="10665">
                  <c:v>7.7842764854431188</c:v>
                </c:pt>
                <c:pt idx="10666">
                  <c:v>7.7987723350524902</c:v>
                </c:pt>
                <c:pt idx="10667">
                  <c:v>7.785802364349367</c:v>
                </c:pt>
                <c:pt idx="10668">
                  <c:v>7.8147940635681135</c:v>
                </c:pt>
                <c:pt idx="10669">
                  <c:v>7.8132681846618706</c:v>
                </c:pt>
                <c:pt idx="10670">
                  <c:v>7.7766470909118706</c:v>
                </c:pt>
                <c:pt idx="10671">
                  <c:v>7.761388301849367</c:v>
                </c:pt>
                <c:pt idx="10672">
                  <c:v>7.8071646690368635</c:v>
                </c:pt>
                <c:pt idx="10673">
                  <c:v>7.7720694541931188</c:v>
                </c:pt>
                <c:pt idx="10674">
                  <c:v>7.8247122764587358</c:v>
                </c:pt>
                <c:pt idx="10675">
                  <c:v>7.7560477256774902</c:v>
                </c:pt>
                <c:pt idx="10676">
                  <c:v>7.7606253623962385</c:v>
                </c:pt>
                <c:pt idx="10677">
                  <c:v>7.7873282432556152</c:v>
                </c:pt>
                <c:pt idx="10678">
                  <c:v>7.7766470909118706</c:v>
                </c:pt>
                <c:pt idx="10679">
                  <c:v>7.7652029991149902</c:v>
                </c:pt>
                <c:pt idx="10680">
                  <c:v>7.7919058799743652</c:v>
                </c:pt>
                <c:pt idx="10681">
                  <c:v>7.7804617881774902</c:v>
                </c:pt>
                <c:pt idx="10682">
                  <c:v>7.7369742393493652</c:v>
                </c:pt>
                <c:pt idx="10683">
                  <c:v>7.761388301849367</c:v>
                </c:pt>
                <c:pt idx="10684">
                  <c:v>7.7491812705993652</c:v>
                </c:pt>
                <c:pt idx="10685">
                  <c:v>7.7629141807556135</c:v>
                </c:pt>
                <c:pt idx="10686">
                  <c:v>7.7941946983337385</c:v>
                </c:pt>
                <c:pt idx="10687">
                  <c:v>7.7682547569274876</c:v>
                </c:pt>
                <c:pt idx="10688">
                  <c:v>7.7865653038024902</c:v>
                </c:pt>
                <c:pt idx="10689">
                  <c:v>7.7430777549743688</c:v>
                </c:pt>
                <c:pt idx="10690">
                  <c:v>7.7774100303649885</c:v>
                </c:pt>
                <c:pt idx="10691">
                  <c:v>7.7934317588806152</c:v>
                </c:pt>
                <c:pt idx="10692">
                  <c:v>7.7674918174743652</c:v>
                </c:pt>
                <c:pt idx="10693">
                  <c:v>7.7842764854431188</c:v>
                </c:pt>
                <c:pt idx="10694">
                  <c:v>7.7491812705993652</c:v>
                </c:pt>
                <c:pt idx="10695">
                  <c:v>7.7606253623962385</c:v>
                </c:pt>
                <c:pt idx="10696">
                  <c:v>7.781224727630617</c:v>
                </c:pt>
                <c:pt idx="10697">
                  <c:v>7.8025870323181135</c:v>
                </c:pt>
                <c:pt idx="10698">
                  <c:v>7.7644400596618652</c:v>
                </c:pt>
                <c:pt idx="10699">
                  <c:v>7.7743582725524885</c:v>
                </c:pt>
                <c:pt idx="10700">
                  <c:v>7.7751212120056152</c:v>
                </c:pt>
                <c:pt idx="10701">
                  <c:v>7.788854122161867</c:v>
                </c:pt>
                <c:pt idx="10702">
                  <c:v>7.7751212120056152</c:v>
                </c:pt>
                <c:pt idx="10703">
                  <c:v>7.8109793663024876</c:v>
                </c:pt>
                <c:pt idx="10704">
                  <c:v>7.7728323936462402</c:v>
                </c:pt>
                <c:pt idx="10705">
                  <c:v>7.7934317588806152</c:v>
                </c:pt>
                <c:pt idx="10706">
                  <c:v>7.7491812705993652</c:v>
                </c:pt>
                <c:pt idx="10707">
                  <c:v>7.7507071495056152</c:v>
                </c:pt>
                <c:pt idx="10708">
                  <c:v>7.746129512786867</c:v>
                </c:pt>
                <c:pt idx="10709">
                  <c:v>7.7850394248962402</c:v>
                </c:pt>
                <c:pt idx="10710">
                  <c:v>7.7766470909118706</c:v>
                </c:pt>
                <c:pt idx="10711">
                  <c:v>7.7728323936462402</c:v>
                </c:pt>
                <c:pt idx="10712">
                  <c:v>7.8109793663024876</c:v>
                </c:pt>
                <c:pt idx="10713">
                  <c:v>7.7560477256774902</c:v>
                </c:pt>
                <c:pt idx="10714">
                  <c:v>7.7690176963806152</c:v>
                </c:pt>
                <c:pt idx="10715">
                  <c:v>7.7491812705993652</c:v>
                </c:pt>
                <c:pt idx="10716">
                  <c:v>7.7713065147399902</c:v>
                </c:pt>
                <c:pt idx="10717">
                  <c:v>7.752233028411867</c:v>
                </c:pt>
                <c:pt idx="10718">
                  <c:v>7.7842764854431188</c:v>
                </c:pt>
                <c:pt idx="10719">
                  <c:v>7.7827506065368652</c:v>
                </c:pt>
                <c:pt idx="10720">
                  <c:v>7.7789359092712385</c:v>
                </c:pt>
                <c:pt idx="10721">
                  <c:v>7.7720694541931188</c:v>
                </c:pt>
                <c:pt idx="10722">
                  <c:v>7.8079276084899876</c:v>
                </c:pt>
                <c:pt idx="10723">
                  <c:v>7.7789359092712385</c:v>
                </c:pt>
                <c:pt idx="10724">
                  <c:v>7.8064017295837402</c:v>
                </c:pt>
                <c:pt idx="10725">
                  <c:v>7.7690176963806152</c:v>
                </c:pt>
                <c:pt idx="10726">
                  <c:v>7.7835135459899885</c:v>
                </c:pt>
                <c:pt idx="10727">
                  <c:v>7.8033499717712402</c:v>
                </c:pt>
                <c:pt idx="10728">
                  <c:v>7.7766470909118706</c:v>
                </c:pt>
                <c:pt idx="10729">
                  <c:v>7.7644400596618652</c:v>
                </c:pt>
                <c:pt idx="10730">
                  <c:v>7.8239493370056135</c:v>
                </c:pt>
                <c:pt idx="10731">
                  <c:v>7.7766470909118706</c:v>
                </c:pt>
                <c:pt idx="10732">
                  <c:v>7.7964835166931152</c:v>
                </c:pt>
                <c:pt idx="10733">
                  <c:v>7.7865653038024902</c:v>
                </c:pt>
                <c:pt idx="10734">
                  <c:v>7.8109793663024876</c:v>
                </c:pt>
                <c:pt idx="10735">
                  <c:v>7.7743582725524885</c:v>
                </c:pt>
                <c:pt idx="10736">
                  <c:v>7.8079276084899876</c:v>
                </c:pt>
                <c:pt idx="10737">
                  <c:v>7.811742305755617</c:v>
                </c:pt>
                <c:pt idx="10738">
                  <c:v>7.7957205772399876</c:v>
                </c:pt>
                <c:pt idx="10739">
                  <c:v>7.7842764854431188</c:v>
                </c:pt>
                <c:pt idx="10740">
                  <c:v>7.7949576377868635</c:v>
                </c:pt>
                <c:pt idx="10741">
                  <c:v>7.7819876670837385</c:v>
                </c:pt>
                <c:pt idx="10742">
                  <c:v>7.7926688194274885</c:v>
                </c:pt>
                <c:pt idx="10743">
                  <c:v>7.7789359092712385</c:v>
                </c:pt>
                <c:pt idx="10744">
                  <c:v>7.7972464561462385</c:v>
                </c:pt>
                <c:pt idx="10745">
                  <c:v>7.7751212120056152</c:v>
                </c:pt>
                <c:pt idx="10746">
                  <c:v>7.7751212120056152</c:v>
                </c:pt>
                <c:pt idx="10747">
                  <c:v>7.788854122161867</c:v>
                </c:pt>
                <c:pt idx="10748">
                  <c:v>7.7926688194274885</c:v>
                </c:pt>
                <c:pt idx="10749">
                  <c:v>7.8178458213806135</c:v>
                </c:pt>
                <c:pt idx="10750">
                  <c:v>7.7728323936462402</c:v>
                </c:pt>
                <c:pt idx="10751">
                  <c:v>7.7987723350524902</c:v>
                </c:pt>
                <c:pt idx="10752">
                  <c:v>7.8147940635681135</c:v>
                </c:pt>
                <c:pt idx="10753">
                  <c:v>7.7758841514587385</c:v>
                </c:pt>
                <c:pt idx="10754">
                  <c:v>7.7934317588806152</c:v>
                </c:pt>
                <c:pt idx="10755">
                  <c:v>7.7774100303649885</c:v>
                </c:pt>
                <c:pt idx="10756">
                  <c:v>7.7873282432556152</c:v>
                </c:pt>
                <c:pt idx="10757">
                  <c:v>7.7743582725524885</c:v>
                </c:pt>
                <c:pt idx="10758">
                  <c:v>7.788854122161867</c:v>
                </c:pt>
                <c:pt idx="10759">
                  <c:v>7.8018240928649902</c:v>
                </c:pt>
                <c:pt idx="10760">
                  <c:v>7.773595333099367</c:v>
                </c:pt>
                <c:pt idx="10761">
                  <c:v>7.785802364349367</c:v>
                </c:pt>
                <c:pt idx="10762">
                  <c:v>7.7941946983337385</c:v>
                </c:pt>
                <c:pt idx="10763">
                  <c:v>7.788854122161867</c:v>
                </c:pt>
                <c:pt idx="10764">
                  <c:v>7.7667288780212385</c:v>
                </c:pt>
                <c:pt idx="10765">
                  <c:v>7.8018240928649902</c:v>
                </c:pt>
                <c:pt idx="10766">
                  <c:v>7.7682547569274876</c:v>
                </c:pt>
                <c:pt idx="10767">
                  <c:v>7.8025870323181135</c:v>
                </c:pt>
                <c:pt idx="10768">
                  <c:v>7.7934317588806152</c:v>
                </c:pt>
                <c:pt idx="10769">
                  <c:v>7.7682547569274876</c:v>
                </c:pt>
                <c:pt idx="10770">
                  <c:v>7.7575736045837402</c:v>
                </c:pt>
                <c:pt idx="10771">
                  <c:v>7.7949576377868635</c:v>
                </c:pt>
                <c:pt idx="10772">
                  <c:v>7.7575736045837402</c:v>
                </c:pt>
                <c:pt idx="10773">
                  <c:v>7.788091182708742</c:v>
                </c:pt>
                <c:pt idx="10774">
                  <c:v>7.788091182708742</c:v>
                </c:pt>
                <c:pt idx="10775">
                  <c:v>7.8079276084899876</c:v>
                </c:pt>
                <c:pt idx="10776">
                  <c:v>7.7720694541931188</c:v>
                </c:pt>
                <c:pt idx="10777">
                  <c:v>7.7713065147399902</c:v>
                </c:pt>
                <c:pt idx="10778">
                  <c:v>7.7430777549743688</c:v>
                </c:pt>
                <c:pt idx="10779">
                  <c:v>7.7407889366149885</c:v>
                </c:pt>
                <c:pt idx="10780">
                  <c:v>7.7804617881774902</c:v>
                </c:pt>
                <c:pt idx="10781">
                  <c:v>7.7903800010681152</c:v>
                </c:pt>
                <c:pt idx="10782">
                  <c:v>7.8018240928649902</c:v>
                </c:pt>
                <c:pt idx="10783">
                  <c:v>7.7743582725524885</c:v>
                </c:pt>
                <c:pt idx="10784">
                  <c:v>7.7636771202087402</c:v>
                </c:pt>
                <c:pt idx="10785">
                  <c:v>7.7926688194274885</c:v>
                </c:pt>
                <c:pt idx="10786">
                  <c:v>7.7529959678649876</c:v>
                </c:pt>
                <c:pt idx="10787">
                  <c:v>7.7819876670837385</c:v>
                </c:pt>
                <c:pt idx="10788">
                  <c:v>7.7644400596618652</c:v>
                </c:pt>
                <c:pt idx="10789">
                  <c:v>7.7575736045837402</c:v>
                </c:pt>
                <c:pt idx="10790">
                  <c:v>7.7980093955993688</c:v>
                </c:pt>
                <c:pt idx="10791">
                  <c:v>7.781224727630617</c:v>
                </c:pt>
                <c:pt idx="10792">
                  <c:v>7.7713065147399902</c:v>
                </c:pt>
                <c:pt idx="10793">
                  <c:v>7.7941946983337385</c:v>
                </c:pt>
                <c:pt idx="10794">
                  <c:v>7.7598624229431188</c:v>
                </c:pt>
                <c:pt idx="10795">
                  <c:v>7.8071646690368635</c:v>
                </c:pt>
                <c:pt idx="10796">
                  <c:v>7.7758841514587385</c:v>
                </c:pt>
                <c:pt idx="10797">
                  <c:v>7.7827506065368652</c:v>
                </c:pt>
                <c:pt idx="10798">
                  <c:v>7.7804617881774902</c:v>
                </c:pt>
                <c:pt idx="10799">
                  <c:v>7.7636771202087402</c:v>
                </c:pt>
                <c:pt idx="10800">
                  <c:v>7.759099483489992</c:v>
                </c:pt>
                <c:pt idx="10801">
                  <c:v>7.8002982139587402</c:v>
                </c:pt>
                <c:pt idx="10802">
                  <c:v>7.8178458213806135</c:v>
                </c:pt>
                <c:pt idx="10803">
                  <c:v>7.8079276084899876</c:v>
                </c:pt>
                <c:pt idx="10804">
                  <c:v>7.788091182708742</c:v>
                </c:pt>
                <c:pt idx="10805">
                  <c:v>7.7819876670837385</c:v>
                </c:pt>
                <c:pt idx="10806">
                  <c:v>7.8025870323181135</c:v>
                </c:pt>
                <c:pt idx="10807">
                  <c:v>7.7713065147399902</c:v>
                </c:pt>
                <c:pt idx="10808">
                  <c:v>7.8064017295837402</c:v>
                </c:pt>
                <c:pt idx="10809">
                  <c:v>7.7919058799743652</c:v>
                </c:pt>
                <c:pt idx="10810">
                  <c:v>7.8254752159118652</c:v>
                </c:pt>
                <c:pt idx="10811">
                  <c:v>7.7934317588806152</c:v>
                </c:pt>
                <c:pt idx="10812">
                  <c:v>7.7995352745056135</c:v>
                </c:pt>
                <c:pt idx="10813">
                  <c:v>7.7796988487243688</c:v>
                </c:pt>
                <c:pt idx="10814">
                  <c:v>7.8308157920837402</c:v>
                </c:pt>
                <c:pt idx="10815">
                  <c:v>7.8201346397399858</c:v>
                </c:pt>
                <c:pt idx="10816">
                  <c:v>7.8002982139587402</c:v>
                </c:pt>
                <c:pt idx="10817">
                  <c:v>7.8102164268493652</c:v>
                </c:pt>
                <c:pt idx="10818">
                  <c:v>7.8140311241149885</c:v>
                </c:pt>
                <c:pt idx="10819">
                  <c:v>7.8285269737243652</c:v>
                </c:pt>
                <c:pt idx="10820">
                  <c:v>7.8033499717712402</c:v>
                </c:pt>
                <c:pt idx="10821">
                  <c:v>7.7964835166931152</c:v>
                </c:pt>
                <c:pt idx="10822">
                  <c:v>7.7873282432556152</c:v>
                </c:pt>
                <c:pt idx="10823">
                  <c:v>7.7903800010681152</c:v>
                </c:pt>
                <c:pt idx="10824">
                  <c:v>7.8224234580993652</c:v>
                </c:pt>
                <c:pt idx="10825">
                  <c:v>7.770543575286867</c:v>
                </c:pt>
                <c:pt idx="10826">
                  <c:v>7.8033499717712402</c:v>
                </c:pt>
                <c:pt idx="10827">
                  <c:v>7.8064017295837402</c:v>
                </c:pt>
                <c:pt idx="10828">
                  <c:v>7.8247122764587358</c:v>
                </c:pt>
                <c:pt idx="10829">
                  <c:v>7.8140311241149885</c:v>
                </c:pt>
                <c:pt idx="10830">
                  <c:v>7.8231863975524876</c:v>
                </c:pt>
                <c:pt idx="10831">
                  <c:v>7.8262381553649902</c:v>
                </c:pt>
                <c:pt idx="10832">
                  <c:v>7.8178458213806135</c:v>
                </c:pt>
                <c:pt idx="10833">
                  <c:v>7.805638790130617</c:v>
                </c:pt>
                <c:pt idx="10834">
                  <c:v>7.8018240928649902</c:v>
                </c:pt>
                <c:pt idx="10835">
                  <c:v>7.8323416709899885</c:v>
                </c:pt>
                <c:pt idx="10836">
                  <c:v>7.8369193077087385</c:v>
                </c:pt>
                <c:pt idx="10837">
                  <c:v>7.7896170616149902</c:v>
                </c:pt>
                <c:pt idx="10838">
                  <c:v>7.848363399505617</c:v>
                </c:pt>
                <c:pt idx="10839">
                  <c:v>7.8033499717712402</c:v>
                </c:pt>
                <c:pt idx="10840">
                  <c:v>7.7873282432556152</c:v>
                </c:pt>
                <c:pt idx="10841">
                  <c:v>7.8247122764587358</c:v>
                </c:pt>
                <c:pt idx="10842">
                  <c:v>7.8094534873962402</c:v>
                </c:pt>
                <c:pt idx="10843">
                  <c:v>7.8254752159118652</c:v>
                </c:pt>
                <c:pt idx="10844">
                  <c:v>7.8132681846618706</c:v>
                </c:pt>
                <c:pt idx="10845">
                  <c:v>7.8445487022399885</c:v>
                </c:pt>
                <c:pt idx="10846">
                  <c:v>7.8239493370056135</c:v>
                </c:pt>
                <c:pt idx="10847">
                  <c:v>7.8765921592712402</c:v>
                </c:pt>
                <c:pt idx="10848">
                  <c:v>7.8537039756774885</c:v>
                </c:pt>
                <c:pt idx="10849">
                  <c:v>7.816319942474367</c:v>
                </c:pt>
                <c:pt idx="10850">
                  <c:v>7.839208126068117</c:v>
                </c:pt>
                <c:pt idx="10851">
                  <c:v>7.8369193077087385</c:v>
                </c:pt>
                <c:pt idx="10852">
                  <c:v>7.869725704193117</c:v>
                </c:pt>
                <c:pt idx="10853">
                  <c:v>7.8125052452087376</c:v>
                </c:pt>
                <c:pt idx="10854">
                  <c:v>7.7987723350524902</c:v>
                </c:pt>
                <c:pt idx="10855">
                  <c:v>7.8384451866149902</c:v>
                </c:pt>
                <c:pt idx="10856">
                  <c:v>7.8323416709899885</c:v>
                </c:pt>
                <c:pt idx="10857">
                  <c:v>7.8102164268493652</c:v>
                </c:pt>
                <c:pt idx="10858">
                  <c:v>7.8491263389587385</c:v>
                </c:pt>
                <c:pt idx="10859">
                  <c:v>7.7941946983337385</c:v>
                </c:pt>
                <c:pt idx="10860">
                  <c:v>7.8224234580993652</c:v>
                </c:pt>
                <c:pt idx="10861">
                  <c:v>7.8605704307556135</c:v>
                </c:pt>
                <c:pt idx="10862">
                  <c:v>7.8132681846618706</c:v>
                </c:pt>
                <c:pt idx="10863">
                  <c:v>7.8384451866149902</c:v>
                </c:pt>
                <c:pt idx="10864">
                  <c:v>7.805638790130617</c:v>
                </c:pt>
                <c:pt idx="10865">
                  <c:v>7.8514151573181135</c:v>
                </c:pt>
                <c:pt idx="10866">
                  <c:v>7.8590445518493652</c:v>
                </c:pt>
                <c:pt idx="10867">
                  <c:v>7.8323416709899885</c:v>
                </c:pt>
                <c:pt idx="10868">
                  <c:v>7.8300528526306152</c:v>
                </c:pt>
                <c:pt idx="10869">
                  <c:v>7.8681998252868652</c:v>
                </c:pt>
                <c:pt idx="10870">
                  <c:v>7.8643851280212376</c:v>
                </c:pt>
                <c:pt idx="10871">
                  <c:v>7.8369193077087385</c:v>
                </c:pt>
                <c:pt idx="10872">
                  <c:v>7.834630489349367</c:v>
                </c:pt>
                <c:pt idx="10873">
                  <c:v>7.848363399505617</c:v>
                </c:pt>
                <c:pt idx="10874">
                  <c:v>7.8750662803649902</c:v>
                </c:pt>
                <c:pt idx="10875">
                  <c:v>7.8437857627868652</c:v>
                </c:pt>
                <c:pt idx="10876">
                  <c:v>7.8498892784118652</c:v>
                </c:pt>
                <c:pt idx="10877">
                  <c:v>7.8361563682556135</c:v>
                </c:pt>
                <c:pt idx="10878">
                  <c:v>7.8262381553649902</c:v>
                </c:pt>
                <c:pt idx="10879">
                  <c:v>7.8033499717712402</c:v>
                </c:pt>
                <c:pt idx="10880">
                  <c:v>7.8201346397399858</c:v>
                </c:pt>
                <c:pt idx="10881">
                  <c:v>7.8323416709899885</c:v>
                </c:pt>
                <c:pt idx="10882">
                  <c:v>7.8552298545837402</c:v>
                </c:pt>
                <c:pt idx="10883">
                  <c:v>7.8186087608337402</c:v>
                </c:pt>
                <c:pt idx="10884">
                  <c:v>7.8201346397399858</c:v>
                </c:pt>
                <c:pt idx="10885">
                  <c:v>7.8506522178649885</c:v>
                </c:pt>
                <c:pt idx="10886">
                  <c:v>7.831578731536867</c:v>
                </c:pt>
                <c:pt idx="10887">
                  <c:v>7.8186087608337402</c:v>
                </c:pt>
                <c:pt idx="10888">
                  <c:v>7.8537039756774885</c:v>
                </c:pt>
                <c:pt idx="10889">
                  <c:v>7.8613333702087385</c:v>
                </c:pt>
                <c:pt idx="10890">
                  <c:v>7.8140311241149885</c:v>
                </c:pt>
                <c:pt idx="10891">
                  <c:v>7.8712515830993688</c:v>
                </c:pt>
                <c:pt idx="10892">
                  <c:v>7.8582816123962385</c:v>
                </c:pt>
                <c:pt idx="10893">
                  <c:v>7.831578731536867</c:v>
                </c:pt>
                <c:pt idx="10894">
                  <c:v>7.839208126068117</c:v>
                </c:pt>
                <c:pt idx="10895">
                  <c:v>7.8620963096618652</c:v>
                </c:pt>
                <c:pt idx="10896">
                  <c:v>7.8285269737243652</c:v>
                </c:pt>
                <c:pt idx="10897">
                  <c:v>7.874303340911867</c:v>
                </c:pt>
                <c:pt idx="10898">
                  <c:v>7.8300528526306152</c:v>
                </c:pt>
                <c:pt idx="10899">
                  <c:v>7.8109793663024876</c:v>
                </c:pt>
                <c:pt idx="10900">
                  <c:v>7.8277640342712385</c:v>
                </c:pt>
                <c:pt idx="10901">
                  <c:v>7.8285269737243652</c:v>
                </c:pt>
                <c:pt idx="10902">
                  <c:v>7.8186087608337402</c:v>
                </c:pt>
                <c:pt idx="10903">
                  <c:v>7.7995352745056135</c:v>
                </c:pt>
                <c:pt idx="10904">
                  <c:v>7.8292899131774885</c:v>
                </c:pt>
                <c:pt idx="10905">
                  <c:v>7.8399710655212402</c:v>
                </c:pt>
                <c:pt idx="10906">
                  <c:v>7.8338675498962385</c:v>
                </c:pt>
                <c:pt idx="10907">
                  <c:v>7.8300528526306152</c:v>
                </c:pt>
                <c:pt idx="10908">
                  <c:v>7.848363399505617</c:v>
                </c:pt>
                <c:pt idx="10909">
                  <c:v>7.8689627647399885</c:v>
                </c:pt>
                <c:pt idx="10910">
                  <c:v>7.8651480674743652</c:v>
                </c:pt>
                <c:pt idx="10911">
                  <c:v>7.8460745811462385</c:v>
                </c:pt>
                <c:pt idx="10912">
                  <c:v>7.8292899131774885</c:v>
                </c:pt>
                <c:pt idx="10913">
                  <c:v>7.8285269737243652</c:v>
                </c:pt>
                <c:pt idx="10914">
                  <c:v>7.8361563682556135</c:v>
                </c:pt>
                <c:pt idx="10915">
                  <c:v>7.8094534873962402</c:v>
                </c:pt>
                <c:pt idx="10916">
                  <c:v>7.8277640342712385</c:v>
                </c:pt>
                <c:pt idx="10917">
                  <c:v>7.8575186729431135</c:v>
                </c:pt>
                <c:pt idx="10918">
                  <c:v>7.8308157920837402</c:v>
                </c:pt>
                <c:pt idx="10919">
                  <c:v>7.8781180381774876</c:v>
                </c:pt>
                <c:pt idx="10920">
                  <c:v>7.839208126068117</c:v>
                </c:pt>
                <c:pt idx="10921">
                  <c:v>7.8659110069274858</c:v>
                </c:pt>
                <c:pt idx="10922">
                  <c:v>7.8476004600524885</c:v>
                </c:pt>
                <c:pt idx="10923">
                  <c:v>7.8468375205993652</c:v>
                </c:pt>
                <c:pt idx="10924">
                  <c:v>7.8575186729431135</c:v>
                </c:pt>
                <c:pt idx="10925">
                  <c:v>7.8208975791931135</c:v>
                </c:pt>
                <c:pt idx="10926">
                  <c:v>7.8125052452087376</c:v>
                </c:pt>
                <c:pt idx="10927">
                  <c:v>7.8529410362243652</c:v>
                </c:pt>
                <c:pt idx="10928">
                  <c:v>7.840734004974367</c:v>
                </c:pt>
                <c:pt idx="10929">
                  <c:v>7.8437857627868652</c:v>
                </c:pt>
                <c:pt idx="10930">
                  <c:v>7.8361563682556135</c:v>
                </c:pt>
                <c:pt idx="10931">
                  <c:v>7.8270010948181152</c:v>
                </c:pt>
                <c:pt idx="10932">
                  <c:v>7.8704886436462385</c:v>
                </c:pt>
                <c:pt idx="10933">
                  <c:v>7.8186087608337402</c:v>
                </c:pt>
                <c:pt idx="10934">
                  <c:v>7.8216605186462385</c:v>
                </c:pt>
                <c:pt idx="10935">
                  <c:v>7.8460745811462385</c:v>
                </c:pt>
                <c:pt idx="10936">
                  <c:v>7.848363399505617</c:v>
                </c:pt>
                <c:pt idx="10937">
                  <c:v>7.8605704307556135</c:v>
                </c:pt>
                <c:pt idx="10938">
                  <c:v>7.8788809776306135</c:v>
                </c:pt>
                <c:pt idx="10939">
                  <c:v>7.8399710655212402</c:v>
                </c:pt>
                <c:pt idx="10940">
                  <c:v>7.8689627647399885</c:v>
                </c:pt>
                <c:pt idx="10941">
                  <c:v>7.8681998252868652</c:v>
                </c:pt>
                <c:pt idx="10942">
                  <c:v>7.8331046104431152</c:v>
                </c:pt>
                <c:pt idx="10943">
                  <c:v>7.8369193077087385</c:v>
                </c:pt>
                <c:pt idx="10944">
                  <c:v>7.840734004974367</c:v>
                </c:pt>
                <c:pt idx="10945">
                  <c:v>7.8231863975524876</c:v>
                </c:pt>
                <c:pt idx="10946">
                  <c:v>7.8468375205993652</c:v>
                </c:pt>
                <c:pt idx="10947">
                  <c:v>7.8292899131774885</c:v>
                </c:pt>
                <c:pt idx="10948">
                  <c:v>7.8590445518493652</c:v>
                </c:pt>
                <c:pt idx="10949">
                  <c:v>7.8498892784118652</c:v>
                </c:pt>
                <c:pt idx="10950">
                  <c:v>7.8544669151306152</c:v>
                </c:pt>
                <c:pt idx="10951">
                  <c:v>7.8170828819274876</c:v>
                </c:pt>
                <c:pt idx="10952">
                  <c:v>7.8323416709899885</c:v>
                </c:pt>
                <c:pt idx="10953">
                  <c:v>7.8681998252868652</c:v>
                </c:pt>
                <c:pt idx="10954">
                  <c:v>7.8788809776306135</c:v>
                </c:pt>
                <c:pt idx="10955">
                  <c:v>7.8186087608337402</c:v>
                </c:pt>
                <c:pt idx="10956">
                  <c:v>7.8331046104431152</c:v>
                </c:pt>
                <c:pt idx="10957">
                  <c:v>7.8445487022399885</c:v>
                </c:pt>
                <c:pt idx="10958">
                  <c:v>7.8476004600524885</c:v>
                </c:pt>
                <c:pt idx="10959">
                  <c:v>7.8048758506774858</c:v>
                </c:pt>
                <c:pt idx="10960">
                  <c:v>7.8445487022399885</c:v>
                </c:pt>
                <c:pt idx="10961">
                  <c:v>7.8567557334899885</c:v>
                </c:pt>
                <c:pt idx="10962">
                  <c:v>7.8804068565368635</c:v>
                </c:pt>
                <c:pt idx="10963">
                  <c:v>7.8369193077087385</c:v>
                </c:pt>
                <c:pt idx="10964">
                  <c:v>7.877355098724367</c:v>
                </c:pt>
                <c:pt idx="10965">
                  <c:v>7.879643917083742</c:v>
                </c:pt>
                <c:pt idx="10966">
                  <c:v>7.8903250694274876</c:v>
                </c:pt>
                <c:pt idx="10967">
                  <c:v>7.869725704193117</c:v>
                </c:pt>
                <c:pt idx="10968">
                  <c:v>7.8270010948181152</c:v>
                </c:pt>
                <c:pt idx="10969">
                  <c:v>7.8529410362243652</c:v>
                </c:pt>
                <c:pt idx="10970">
                  <c:v>7.8231863975524876</c:v>
                </c:pt>
                <c:pt idx="10971">
                  <c:v>7.8445487022399885</c:v>
                </c:pt>
                <c:pt idx="10972">
                  <c:v>7.8300528526306152</c:v>
                </c:pt>
                <c:pt idx="10973">
                  <c:v>7.8132681846618706</c:v>
                </c:pt>
                <c:pt idx="10974">
                  <c:v>7.8125052452087376</c:v>
                </c:pt>
                <c:pt idx="10975">
                  <c:v>7.8254752159118652</c:v>
                </c:pt>
                <c:pt idx="10976">
                  <c:v>7.8300528526306152</c:v>
                </c:pt>
                <c:pt idx="10977">
                  <c:v>7.8376822471618652</c:v>
                </c:pt>
                <c:pt idx="10978">
                  <c:v>7.8369193077087385</c:v>
                </c:pt>
                <c:pt idx="10979">
                  <c:v>7.8826956748962385</c:v>
                </c:pt>
                <c:pt idx="10980">
                  <c:v>7.8369193077087385</c:v>
                </c:pt>
                <c:pt idx="10981">
                  <c:v>7.8514151573181135</c:v>
                </c:pt>
                <c:pt idx="10982">
                  <c:v>7.8445487022399885</c:v>
                </c:pt>
                <c:pt idx="10983">
                  <c:v>7.8208975791931135</c:v>
                </c:pt>
                <c:pt idx="10984">
                  <c:v>7.8666739463806152</c:v>
                </c:pt>
                <c:pt idx="10985">
                  <c:v>7.8140311241149885</c:v>
                </c:pt>
                <c:pt idx="10986">
                  <c:v>7.8613333702087385</c:v>
                </c:pt>
                <c:pt idx="10987">
                  <c:v>7.8186087608337402</c:v>
                </c:pt>
                <c:pt idx="10988">
                  <c:v>7.8544669151306152</c:v>
                </c:pt>
                <c:pt idx="10989">
                  <c:v>7.8300528526306152</c:v>
                </c:pt>
                <c:pt idx="10990">
                  <c:v>7.863622188568117</c:v>
                </c:pt>
                <c:pt idx="10991">
                  <c:v>7.8567557334899885</c:v>
                </c:pt>
                <c:pt idx="10992">
                  <c:v>7.869725704193117</c:v>
                </c:pt>
                <c:pt idx="10993">
                  <c:v>7.8628592491149876</c:v>
                </c:pt>
                <c:pt idx="10994">
                  <c:v>7.8628592491149876</c:v>
                </c:pt>
                <c:pt idx="10995">
                  <c:v>7.8598074913024902</c:v>
                </c:pt>
                <c:pt idx="10996">
                  <c:v>7.8277640342712385</c:v>
                </c:pt>
                <c:pt idx="10997">
                  <c:v>7.869725704193117</c:v>
                </c:pt>
                <c:pt idx="10998">
                  <c:v>7.8300528526306152</c:v>
                </c:pt>
                <c:pt idx="10999">
                  <c:v>7.8582816123962385</c:v>
                </c:pt>
                <c:pt idx="11000">
                  <c:v>7.8254752159118652</c:v>
                </c:pt>
                <c:pt idx="11001">
                  <c:v>7.8270010948181152</c:v>
                </c:pt>
                <c:pt idx="11002">
                  <c:v>7.8651480674743652</c:v>
                </c:pt>
                <c:pt idx="11003">
                  <c:v>7.8651480674743652</c:v>
                </c:pt>
                <c:pt idx="11004">
                  <c:v>7.8468375205993652</c:v>
                </c:pt>
                <c:pt idx="11005">
                  <c:v>7.8399710655212402</c:v>
                </c:pt>
                <c:pt idx="11006">
                  <c:v>7.8842215538024885</c:v>
                </c:pt>
                <c:pt idx="11007">
                  <c:v>7.8361563682556135</c:v>
                </c:pt>
                <c:pt idx="11008">
                  <c:v>7.8674368858337385</c:v>
                </c:pt>
                <c:pt idx="11009">
                  <c:v>7.8750662803649902</c:v>
                </c:pt>
                <c:pt idx="11010">
                  <c:v>7.8674368858337385</c:v>
                </c:pt>
                <c:pt idx="11011">
                  <c:v>7.8384451866149902</c:v>
                </c:pt>
                <c:pt idx="11012">
                  <c:v>7.8689627647399885</c:v>
                </c:pt>
                <c:pt idx="11013">
                  <c:v>7.8430228233337402</c:v>
                </c:pt>
                <c:pt idx="11014">
                  <c:v>7.8498892784118652</c:v>
                </c:pt>
                <c:pt idx="11015">
                  <c:v>7.8552298545837402</c:v>
                </c:pt>
                <c:pt idx="11016">
                  <c:v>7.8529410362243652</c:v>
                </c:pt>
                <c:pt idx="11017">
                  <c:v>7.8788809776306135</c:v>
                </c:pt>
                <c:pt idx="11018">
                  <c:v>7.8712515830993688</c:v>
                </c:pt>
                <c:pt idx="11019">
                  <c:v>7.8590445518493652</c:v>
                </c:pt>
                <c:pt idx="11020">
                  <c:v>7.8666739463806152</c:v>
                </c:pt>
                <c:pt idx="11021">
                  <c:v>7.8720145225524876</c:v>
                </c:pt>
                <c:pt idx="11022">
                  <c:v>7.8300528526306152</c:v>
                </c:pt>
                <c:pt idx="11023">
                  <c:v>7.8781180381774876</c:v>
                </c:pt>
                <c:pt idx="11024">
                  <c:v>7.8270010948181152</c:v>
                </c:pt>
                <c:pt idx="11025">
                  <c:v>7.8476004600524885</c:v>
                </c:pt>
                <c:pt idx="11026">
                  <c:v>7.8506522178649885</c:v>
                </c:pt>
                <c:pt idx="11027">
                  <c:v>7.888799190521242</c:v>
                </c:pt>
                <c:pt idx="11028">
                  <c:v>7.8689627647399885</c:v>
                </c:pt>
                <c:pt idx="11029">
                  <c:v>7.8544669151306152</c:v>
                </c:pt>
                <c:pt idx="11030">
                  <c:v>7.8590445518493652</c:v>
                </c:pt>
                <c:pt idx="11031">
                  <c:v>7.8727774620056152</c:v>
                </c:pt>
                <c:pt idx="11032">
                  <c:v>7.8918509483337385</c:v>
                </c:pt>
                <c:pt idx="11033">
                  <c:v>7.8376822471618652</c:v>
                </c:pt>
                <c:pt idx="11034">
                  <c:v>7.883458614349367</c:v>
                </c:pt>
                <c:pt idx="11035">
                  <c:v>7.8575186729431135</c:v>
                </c:pt>
                <c:pt idx="11036">
                  <c:v>7.8674368858337385</c:v>
                </c:pt>
                <c:pt idx="11037">
                  <c:v>7.881932735443117</c:v>
                </c:pt>
                <c:pt idx="11038">
                  <c:v>7.8514151573181135</c:v>
                </c:pt>
                <c:pt idx="11039">
                  <c:v>7.8468375205993652</c:v>
                </c:pt>
                <c:pt idx="11040">
                  <c:v>7.8605704307556135</c:v>
                </c:pt>
                <c:pt idx="11041">
                  <c:v>7.8720145225524876</c:v>
                </c:pt>
                <c:pt idx="11042">
                  <c:v>7.8437857627868652</c:v>
                </c:pt>
                <c:pt idx="11043">
                  <c:v>7.8430228233337402</c:v>
                </c:pt>
                <c:pt idx="11044">
                  <c:v>7.8689627647399885</c:v>
                </c:pt>
                <c:pt idx="11045">
                  <c:v>7.8681998252868652</c:v>
                </c:pt>
                <c:pt idx="11046">
                  <c:v>7.8704886436462385</c:v>
                </c:pt>
                <c:pt idx="11047">
                  <c:v>7.8765921592712402</c:v>
                </c:pt>
                <c:pt idx="11048">
                  <c:v>7.895665645599367</c:v>
                </c:pt>
                <c:pt idx="11049">
                  <c:v>7.8552298545837402</c:v>
                </c:pt>
                <c:pt idx="11050">
                  <c:v>7.8353934288024902</c:v>
                </c:pt>
                <c:pt idx="11051">
                  <c:v>7.8735404014587402</c:v>
                </c:pt>
                <c:pt idx="11052">
                  <c:v>7.863622188568117</c:v>
                </c:pt>
                <c:pt idx="11053">
                  <c:v>7.8353934288024902</c:v>
                </c:pt>
                <c:pt idx="11054">
                  <c:v>7.842259883880617</c:v>
                </c:pt>
                <c:pt idx="11055">
                  <c:v>7.8460745811462385</c:v>
                </c:pt>
                <c:pt idx="11056">
                  <c:v>7.848363399505617</c:v>
                </c:pt>
                <c:pt idx="11057">
                  <c:v>7.8476004600524885</c:v>
                </c:pt>
                <c:pt idx="11058">
                  <c:v>7.8704886436462385</c:v>
                </c:pt>
                <c:pt idx="11059">
                  <c:v>7.8765921592712402</c:v>
                </c:pt>
                <c:pt idx="11060">
                  <c:v>7.874303340911867</c:v>
                </c:pt>
                <c:pt idx="11061">
                  <c:v>7.8544669151306152</c:v>
                </c:pt>
                <c:pt idx="11062">
                  <c:v>7.877355098724367</c:v>
                </c:pt>
                <c:pt idx="11063">
                  <c:v>7.8781180381774876</c:v>
                </c:pt>
                <c:pt idx="11064">
                  <c:v>7.8598074913024902</c:v>
                </c:pt>
                <c:pt idx="11065">
                  <c:v>7.8300528526306152</c:v>
                </c:pt>
                <c:pt idx="11066">
                  <c:v>7.8704886436462385</c:v>
                </c:pt>
                <c:pt idx="11067">
                  <c:v>7.879643917083742</c:v>
                </c:pt>
                <c:pt idx="11068">
                  <c:v>7.8643851280212376</c:v>
                </c:pt>
                <c:pt idx="11069">
                  <c:v>7.8544669151306152</c:v>
                </c:pt>
                <c:pt idx="11070">
                  <c:v>7.8445487022399885</c:v>
                </c:pt>
                <c:pt idx="11071">
                  <c:v>7.863622188568117</c:v>
                </c:pt>
                <c:pt idx="11072">
                  <c:v>7.8666739463806152</c:v>
                </c:pt>
                <c:pt idx="11073">
                  <c:v>7.8804068565368635</c:v>
                </c:pt>
                <c:pt idx="11074">
                  <c:v>7.8926138877868652</c:v>
                </c:pt>
                <c:pt idx="11075">
                  <c:v>7.869725704193117</c:v>
                </c:pt>
                <c:pt idx="11076">
                  <c:v>7.8804068565368635</c:v>
                </c:pt>
                <c:pt idx="11077">
                  <c:v>7.8468375205993652</c:v>
                </c:pt>
                <c:pt idx="11078">
                  <c:v>7.8659110069274858</c:v>
                </c:pt>
                <c:pt idx="11079">
                  <c:v>7.8514151573181135</c:v>
                </c:pt>
                <c:pt idx="11080">
                  <c:v>7.8628592491149876</c:v>
                </c:pt>
                <c:pt idx="11081">
                  <c:v>7.8659110069274858</c:v>
                </c:pt>
                <c:pt idx="11082">
                  <c:v>7.8949027061462376</c:v>
                </c:pt>
                <c:pt idx="11083">
                  <c:v>7.8842215538024885</c:v>
                </c:pt>
                <c:pt idx="11084">
                  <c:v>7.9055843353271475</c:v>
                </c:pt>
                <c:pt idx="11085">
                  <c:v>7.8895621299743688</c:v>
                </c:pt>
                <c:pt idx="11086">
                  <c:v>7.881169795989992</c:v>
                </c:pt>
                <c:pt idx="11087">
                  <c:v>7.9086360931396502</c:v>
                </c:pt>
                <c:pt idx="11088">
                  <c:v>7.8941397666931135</c:v>
                </c:pt>
                <c:pt idx="11089">
                  <c:v>7.8903250694274876</c:v>
                </c:pt>
                <c:pt idx="11090">
                  <c:v>7.8849844932556135</c:v>
                </c:pt>
                <c:pt idx="11091">
                  <c:v>7.8727774620056152</c:v>
                </c:pt>
                <c:pt idx="11092">
                  <c:v>7.895665645599367</c:v>
                </c:pt>
                <c:pt idx="11093">
                  <c:v>7.8414969444274885</c:v>
                </c:pt>
                <c:pt idx="11094">
                  <c:v>7.9040584564208975</c:v>
                </c:pt>
                <c:pt idx="11095">
                  <c:v>7.9132137298583984</c:v>
                </c:pt>
                <c:pt idx="11096">
                  <c:v>7.9002437591552734</c:v>
                </c:pt>
                <c:pt idx="11097">
                  <c:v>7.8582816123962385</c:v>
                </c:pt>
                <c:pt idx="11098">
                  <c:v>7.881169795989992</c:v>
                </c:pt>
                <c:pt idx="11099">
                  <c:v>7.8651480674743652</c:v>
                </c:pt>
                <c:pt idx="11100">
                  <c:v>7.8674368858337385</c:v>
                </c:pt>
                <c:pt idx="11101">
                  <c:v>7.8872733116149902</c:v>
                </c:pt>
                <c:pt idx="11102">
                  <c:v>7.8880362510681135</c:v>
                </c:pt>
                <c:pt idx="11103">
                  <c:v>7.8544669151306152</c:v>
                </c:pt>
                <c:pt idx="11104">
                  <c:v>7.8590445518493652</c:v>
                </c:pt>
                <c:pt idx="11105">
                  <c:v>7.8826956748962385</c:v>
                </c:pt>
                <c:pt idx="11106">
                  <c:v>7.8666739463806152</c:v>
                </c:pt>
                <c:pt idx="11107">
                  <c:v>7.8476004600524885</c:v>
                </c:pt>
                <c:pt idx="11108">
                  <c:v>7.895665645599367</c:v>
                </c:pt>
                <c:pt idx="11109">
                  <c:v>7.869725704193117</c:v>
                </c:pt>
                <c:pt idx="11110">
                  <c:v>7.8918509483337385</c:v>
                </c:pt>
                <c:pt idx="11111">
                  <c:v>7.8445487022399885</c:v>
                </c:pt>
                <c:pt idx="11112">
                  <c:v>7.8933768272399876</c:v>
                </c:pt>
                <c:pt idx="11113">
                  <c:v>7.8582816123962385</c:v>
                </c:pt>
                <c:pt idx="11114">
                  <c:v>7.8521780967712385</c:v>
                </c:pt>
                <c:pt idx="11115">
                  <c:v>7.9032955169677725</c:v>
                </c:pt>
                <c:pt idx="11116">
                  <c:v>7.8552298545837402</c:v>
                </c:pt>
                <c:pt idx="11117">
                  <c:v>7.869725704193117</c:v>
                </c:pt>
                <c:pt idx="11118">
                  <c:v>7.8575186729431135</c:v>
                </c:pt>
                <c:pt idx="11119">
                  <c:v>7.8865103721618652</c:v>
                </c:pt>
                <c:pt idx="11120">
                  <c:v>7.8674368858337385</c:v>
                </c:pt>
                <c:pt idx="11121">
                  <c:v>7.869725704193117</c:v>
                </c:pt>
                <c:pt idx="11122">
                  <c:v>7.8659110069274858</c:v>
                </c:pt>
                <c:pt idx="11123">
                  <c:v>7.8575186729431135</c:v>
                </c:pt>
                <c:pt idx="11124">
                  <c:v>7.869725704193117</c:v>
                </c:pt>
                <c:pt idx="11125">
                  <c:v>7.8880362510681135</c:v>
                </c:pt>
                <c:pt idx="11126">
                  <c:v>7.8865103721618652</c:v>
                </c:pt>
                <c:pt idx="11127">
                  <c:v>7.8506522178649885</c:v>
                </c:pt>
                <c:pt idx="11128">
                  <c:v>7.8651480674743652</c:v>
                </c:pt>
                <c:pt idx="11129">
                  <c:v>7.8544669151306152</c:v>
                </c:pt>
                <c:pt idx="11130">
                  <c:v>7.8735404014587402</c:v>
                </c:pt>
                <c:pt idx="11131">
                  <c:v>7.8750662803649902</c:v>
                </c:pt>
                <c:pt idx="11132">
                  <c:v>7.8689627647399885</c:v>
                </c:pt>
                <c:pt idx="11133">
                  <c:v>7.8544669151306152</c:v>
                </c:pt>
                <c:pt idx="11134">
                  <c:v>7.874303340911867</c:v>
                </c:pt>
                <c:pt idx="11135">
                  <c:v>7.8788809776306135</c:v>
                </c:pt>
                <c:pt idx="11136">
                  <c:v>7.9109249114990225</c:v>
                </c:pt>
                <c:pt idx="11137">
                  <c:v>7.8933768272399876</c:v>
                </c:pt>
                <c:pt idx="11138">
                  <c:v>7.874303340911867</c:v>
                </c:pt>
                <c:pt idx="11139">
                  <c:v>7.8964285850524902</c:v>
                </c:pt>
                <c:pt idx="11140">
                  <c:v>7.8865103721618652</c:v>
                </c:pt>
                <c:pt idx="11141">
                  <c:v>7.8666739463806152</c:v>
                </c:pt>
                <c:pt idx="11142">
                  <c:v>7.8537039756774885</c:v>
                </c:pt>
                <c:pt idx="11143">
                  <c:v>7.869725704193117</c:v>
                </c:pt>
                <c:pt idx="11144">
                  <c:v>7.8544669151306152</c:v>
                </c:pt>
                <c:pt idx="11145">
                  <c:v>7.9040584564208975</c:v>
                </c:pt>
                <c:pt idx="11146">
                  <c:v>7.8727774620056152</c:v>
                </c:pt>
                <c:pt idx="11147">
                  <c:v>7.8491263389587385</c:v>
                </c:pt>
                <c:pt idx="11148">
                  <c:v>7.8765921592712402</c:v>
                </c:pt>
                <c:pt idx="11149">
                  <c:v>7.898717403411867</c:v>
                </c:pt>
                <c:pt idx="11150">
                  <c:v>7.8941397666931135</c:v>
                </c:pt>
                <c:pt idx="11151">
                  <c:v>7.8826956748962385</c:v>
                </c:pt>
                <c:pt idx="11152">
                  <c:v>7.9101619720458975</c:v>
                </c:pt>
                <c:pt idx="11153">
                  <c:v>7.8918509483337385</c:v>
                </c:pt>
                <c:pt idx="11154">
                  <c:v>7.8781180381774876</c:v>
                </c:pt>
                <c:pt idx="11155">
                  <c:v>7.8735404014587402</c:v>
                </c:pt>
                <c:pt idx="11156">
                  <c:v>7.888799190521242</c:v>
                </c:pt>
                <c:pt idx="11157">
                  <c:v>7.9002437591552734</c:v>
                </c:pt>
                <c:pt idx="11158">
                  <c:v>7.8788809776306135</c:v>
                </c:pt>
                <c:pt idx="11159">
                  <c:v>7.877355098724367</c:v>
                </c:pt>
                <c:pt idx="11160">
                  <c:v>7.8399710655212402</c:v>
                </c:pt>
                <c:pt idx="11161">
                  <c:v>7.8941397666931135</c:v>
                </c:pt>
                <c:pt idx="11162">
                  <c:v>7.9048213958740261</c:v>
                </c:pt>
                <c:pt idx="11163">
                  <c:v>7.888799190521242</c:v>
                </c:pt>
                <c:pt idx="11164">
                  <c:v>7.842259883880617</c:v>
                </c:pt>
                <c:pt idx="11165">
                  <c:v>7.9193172454833984</c:v>
                </c:pt>
                <c:pt idx="11166">
                  <c:v>7.8575186729431135</c:v>
                </c:pt>
                <c:pt idx="11167">
                  <c:v>7.9078731536865234</c:v>
                </c:pt>
                <c:pt idx="11168">
                  <c:v>7.8575186729431135</c:v>
                </c:pt>
                <c:pt idx="11169">
                  <c:v>7.877355098724367</c:v>
                </c:pt>
                <c:pt idx="11170">
                  <c:v>7.8781180381774876</c:v>
                </c:pt>
                <c:pt idx="11171">
                  <c:v>7.8994803428649885</c:v>
                </c:pt>
                <c:pt idx="11172">
                  <c:v>7.8567557334899885</c:v>
                </c:pt>
                <c:pt idx="11173">
                  <c:v>7.8804068565368635</c:v>
                </c:pt>
                <c:pt idx="11174">
                  <c:v>7.8865103721618652</c:v>
                </c:pt>
                <c:pt idx="11175">
                  <c:v>7.8552298545837402</c:v>
                </c:pt>
                <c:pt idx="11176">
                  <c:v>7.8620963096618652</c:v>
                </c:pt>
                <c:pt idx="11177">
                  <c:v>7.8788809776306135</c:v>
                </c:pt>
                <c:pt idx="11178">
                  <c:v>7.855992794036867</c:v>
                </c:pt>
                <c:pt idx="11179">
                  <c:v>7.8750662803649902</c:v>
                </c:pt>
                <c:pt idx="11180">
                  <c:v>7.848363399505617</c:v>
                </c:pt>
                <c:pt idx="11181">
                  <c:v>7.8994803428649885</c:v>
                </c:pt>
                <c:pt idx="11182">
                  <c:v>7.8460745811462385</c:v>
                </c:pt>
                <c:pt idx="11183">
                  <c:v>7.8620963096618652</c:v>
                </c:pt>
                <c:pt idx="11184">
                  <c:v>7.883458614349367</c:v>
                </c:pt>
                <c:pt idx="11185">
                  <c:v>7.895665645599367</c:v>
                </c:pt>
                <c:pt idx="11186">
                  <c:v>7.9002437591552734</c:v>
                </c:pt>
                <c:pt idx="11187">
                  <c:v>7.8552298545837402</c:v>
                </c:pt>
                <c:pt idx="11188">
                  <c:v>7.9177913665771475</c:v>
                </c:pt>
                <c:pt idx="11189">
                  <c:v>7.8689627647399885</c:v>
                </c:pt>
                <c:pt idx="11190">
                  <c:v>7.8727774620056152</c:v>
                </c:pt>
                <c:pt idx="11191">
                  <c:v>7.8376822471618652</c:v>
                </c:pt>
                <c:pt idx="11192">
                  <c:v>7.8620963096618652</c:v>
                </c:pt>
                <c:pt idx="11193">
                  <c:v>7.8727774620056152</c:v>
                </c:pt>
                <c:pt idx="11194">
                  <c:v>7.8491263389587385</c:v>
                </c:pt>
                <c:pt idx="11195">
                  <c:v>7.8666739463806152</c:v>
                </c:pt>
                <c:pt idx="11196">
                  <c:v>7.8651480674743652</c:v>
                </c:pt>
                <c:pt idx="11197">
                  <c:v>7.8704886436462385</c:v>
                </c:pt>
                <c:pt idx="11198">
                  <c:v>7.8369193077087385</c:v>
                </c:pt>
                <c:pt idx="11199">
                  <c:v>7.8506522178649885</c:v>
                </c:pt>
                <c:pt idx="11200">
                  <c:v>7.8750662803649902</c:v>
                </c:pt>
                <c:pt idx="11201">
                  <c:v>7.8476004600524885</c:v>
                </c:pt>
                <c:pt idx="11202">
                  <c:v>7.8155570030212385</c:v>
                </c:pt>
                <c:pt idx="11203">
                  <c:v>7.895665645599367</c:v>
                </c:pt>
                <c:pt idx="11204">
                  <c:v>7.8430228233337402</c:v>
                </c:pt>
                <c:pt idx="11205">
                  <c:v>7.8308157920837402</c:v>
                </c:pt>
                <c:pt idx="11206">
                  <c:v>7.8666739463806152</c:v>
                </c:pt>
                <c:pt idx="11207">
                  <c:v>7.8186087608337402</c:v>
                </c:pt>
                <c:pt idx="11208">
                  <c:v>7.8453116416931152</c:v>
                </c:pt>
                <c:pt idx="11209">
                  <c:v>7.839208126068117</c:v>
                </c:pt>
                <c:pt idx="11210">
                  <c:v>7.8964285850524902</c:v>
                </c:pt>
                <c:pt idx="11211">
                  <c:v>7.8529410362243652</c:v>
                </c:pt>
                <c:pt idx="11212">
                  <c:v>7.8460745811462385</c:v>
                </c:pt>
                <c:pt idx="11213">
                  <c:v>7.8895621299743688</c:v>
                </c:pt>
                <c:pt idx="11214">
                  <c:v>7.8613333702087385</c:v>
                </c:pt>
                <c:pt idx="11215">
                  <c:v>7.8598074913024902</c:v>
                </c:pt>
                <c:pt idx="11216">
                  <c:v>7.8620963096618652</c:v>
                </c:pt>
                <c:pt idx="11217">
                  <c:v>7.8666739463806152</c:v>
                </c:pt>
                <c:pt idx="11218">
                  <c:v>7.9055843353271475</c:v>
                </c:pt>
                <c:pt idx="11219">
                  <c:v>7.8720145225524876</c:v>
                </c:pt>
                <c:pt idx="11220">
                  <c:v>7.863622188568117</c:v>
                </c:pt>
                <c:pt idx="11221">
                  <c:v>7.8628592491149876</c:v>
                </c:pt>
                <c:pt idx="11222">
                  <c:v>7.8643851280212376</c:v>
                </c:pt>
                <c:pt idx="11223">
                  <c:v>7.8826956748962385</c:v>
                </c:pt>
                <c:pt idx="11224">
                  <c:v>7.8659110069274858</c:v>
                </c:pt>
                <c:pt idx="11225">
                  <c:v>7.8506522178649885</c:v>
                </c:pt>
                <c:pt idx="11226">
                  <c:v>7.9101619720458975</c:v>
                </c:pt>
                <c:pt idx="11227">
                  <c:v>7.879643917083742</c:v>
                </c:pt>
                <c:pt idx="11228">
                  <c:v>7.8575186729431135</c:v>
                </c:pt>
                <c:pt idx="11229">
                  <c:v>7.8689627647399885</c:v>
                </c:pt>
                <c:pt idx="11230">
                  <c:v>7.8903250694274876</c:v>
                </c:pt>
                <c:pt idx="11231">
                  <c:v>7.9132137298583984</c:v>
                </c:pt>
                <c:pt idx="11232">
                  <c:v>7.8727774620056152</c:v>
                </c:pt>
                <c:pt idx="11233">
                  <c:v>7.9139766693115225</c:v>
                </c:pt>
                <c:pt idx="11234">
                  <c:v>7.8643851280212376</c:v>
                </c:pt>
                <c:pt idx="11235">
                  <c:v>7.8826956748962385</c:v>
                </c:pt>
                <c:pt idx="11236">
                  <c:v>7.9048213958740261</c:v>
                </c:pt>
                <c:pt idx="11237">
                  <c:v>7.8872733116149902</c:v>
                </c:pt>
                <c:pt idx="11238">
                  <c:v>7.8842215538024885</c:v>
                </c:pt>
                <c:pt idx="11239">
                  <c:v>7.8804068565368635</c:v>
                </c:pt>
                <c:pt idx="11240">
                  <c:v>7.8857474327087402</c:v>
                </c:pt>
                <c:pt idx="11241">
                  <c:v>7.8765921592712402</c:v>
                </c:pt>
                <c:pt idx="11242">
                  <c:v>7.883458614349367</c:v>
                </c:pt>
                <c:pt idx="11243">
                  <c:v>7.9048213958740261</c:v>
                </c:pt>
                <c:pt idx="11244">
                  <c:v>7.8598074913024902</c:v>
                </c:pt>
                <c:pt idx="11245">
                  <c:v>7.9002437591552734</c:v>
                </c:pt>
                <c:pt idx="11246">
                  <c:v>7.8712515830993688</c:v>
                </c:pt>
                <c:pt idx="11247">
                  <c:v>7.881932735443117</c:v>
                </c:pt>
                <c:pt idx="11248">
                  <c:v>7.8979544639587376</c:v>
                </c:pt>
                <c:pt idx="11249">
                  <c:v>7.8880362510681135</c:v>
                </c:pt>
                <c:pt idx="11250">
                  <c:v>7.8788809776306135</c:v>
                </c:pt>
                <c:pt idx="11251">
                  <c:v>7.9071102142333975</c:v>
                </c:pt>
                <c:pt idx="11252">
                  <c:v>7.8964285850524902</c:v>
                </c:pt>
                <c:pt idx="11253">
                  <c:v>7.883458614349367</c:v>
                </c:pt>
                <c:pt idx="11254">
                  <c:v>7.8933768272399876</c:v>
                </c:pt>
                <c:pt idx="11255">
                  <c:v>7.8552298545837402</c:v>
                </c:pt>
                <c:pt idx="11256">
                  <c:v>7.9277095794677708</c:v>
                </c:pt>
                <c:pt idx="11257">
                  <c:v>7.8613333702087385</c:v>
                </c:pt>
                <c:pt idx="11258">
                  <c:v>7.8674368858337385</c:v>
                </c:pt>
                <c:pt idx="11259">
                  <c:v>7.9155025482177708</c:v>
                </c:pt>
                <c:pt idx="11260">
                  <c:v>7.8704886436462385</c:v>
                </c:pt>
                <c:pt idx="11261">
                  <c:v>7.8651480674743652</c:v>
                </c:pt>
                <c:pt idx="11262">
                  <c:v>7.9177913665771475</c:v>
                </c:pt>
                <c:pt idx="11263">
                  <c:v>7.9132137298583984</c:v>
                </c:pt>
                <c:pt idx="11264">
                  <c:v>7.8926138877868652</c:v>
                </c:pt>
                <c:pt idx="11265">
                  <c:v>7.8735404014587402</c:v>
                </c:pt>
                <c:pt idx="11266">
                  <c:v>7.9040584564208975</c:v>
                </c:pt>
                <c:pt idx="11267">
                  <c:v>7.8910880088806152</c:v>
                </c:pt>
                <c:pt idx="11268">
                  <c:v>7.8781180381774876</c:v>
                </c:pt>
                <c:pt idx="11269">
                  <c:v>7.9048213958740261</c:v>
                </c:pt>
                <c:pt idx="11270">
                  <c:v>7.881932735443117</c:v>
                </c:pt>
                <c:pt idx="11271">
                  <c:v>7.8971915245056135</c:v>
                </c:pt>
                <c:pt idx="11272">
                  <c:v>7.8926138877868652</c:v>
                </c:pt>
                <c:pt idx="11273">
                  <c:v>7.9017696380615261</c:v>
                </c:pt>
                <c:pt idx="11274">
                  <c:v>7.9185543060302708</c:v>
                </c:pt>
                <c:pt idx="11275">
                  <c:v>7.898717403411867</c:v>
                </c:pt>
                <c:pt idx="11276">
                  <c:v>7.8941397666931135</c:v>
                </c:pt>
                <c:pt idx="11277">
                  <c:v>7.9132137298583984</c:v>
                </c:pt>
                <c:pt idx="11278">
                  <c:v>7.8689627647399885</c:v>
                </c:pt>
                <c:pt idx="11279">
                  <c:v>7.8949027061462376</c:v>
                </c:pt>
                <c:pt idx="11280">
                  <c:v>7.895665645599367</c:v>
                </c:pt>
                <c:pt idx="11281">
                  <c:v>7.9177913665771475</c:v>
                </c:pt>
                <c:pt idx="11282">
                  <c:v>7.9078731536865234</c:v>
                </c:pt>
                <c:pt idx="11283">
                  <c:v>7.883458614349367</c:v>
                </c:pt>
                <c:pt idx="11284">
                  <c:v>7.9269466400146484</c:v>
                </c:pt>
                <c:pt idx="11285">
                  <c:v>7.8659110069274858</c:v>
                </c:pt>
                <c:pt idx="11286">
                  <c:v>7.9238948822021484</c:v>
                </c:pt>
                <c:pt idx="11287">
                  <c:v>7.9032955169677725</c:v>
                </c:pt>
                <c:pt idx="11288">
                  <c:v>7.9063472747802734</c:v>
                </c:pt>
                <c:pt idx="11289">
                  <c:v>7.9208431243896502</c:v>
                </c:pt>
                <c:pt idx="11290">
                  <c:v>7.8842215538024885</c:v>
                </c:pt>
                <c:pt idx="11291">
                  <c:v>7.9139766693115225</c:v>
                </c:pt>
                <c:pt idx="11292">
                  <c:v>7.9246578216552708</c:v>
                </c:pt>
                <c:pt idx="11293">
                  <c:v>7.9086360931396502</c:v>
                </c:pt>
                <c:pt idx="11294">
                  <c:v>7.9505977630615234</c:v>
                </c:pt>
                <c:pt idx="11295">
                  <c:v>7.9261837005615234</c:v>
                </c:pt>
                <c:pt idx="11296">
                  <c:v>7.9216060638427734</c:v>
                </c:pt>
                <c:pt idx="11297">
                  <c:v>7.9055843353271475</c:v>
                </c:pt>
                <c:pt idx="11298">
                  <c:v>7.8971915245056135</c:v>
                </c:pt>
                <c:pt idx="11299">
                  <c:v>7.9109249114990225</c:v>
                </c:pt>
                <c:pt idx="11300">
                  <c:v>7.8804068565368635</c:v>
                </c:pt>
                <c:pt idx="11301">
                  <c:v>7.9208431243896502</c:v>
                </c:pt>
                <c:pt idx="11302">
                  <c:v>7.9139766693115225</c:v>
                </c:pt>
                <c:pt idx="11303">
                  <c:v>7.9032955169677725</c:v>
                </c:pt>
                <c:pt idx="11304">
                  <c:v>7.9185543060302708</c:v>
                </c:pt>
                <c:pt idx="11305">
                  <c:v>7.9307613372802734</c:v>
                </c:pt>
                <c:pt idx="11306">
                  <c:v>7.9223690032958984</c:v>
                </c:pt>
                <c:pt idx="11307">
                  <c:v>7.9361019134521502</c:v>
                </c:pt>
                <c:pt idx="11308">
                  <c:v>7.9086360931396502</c:v>
                </c:pt>
                <c:pt idx="11309">
                  <c:v>7.9361019134521502</c:v>
                </c:pt>
                <c:pt idx="11310">
                  <c:v>7.9223690032958984</c:v>
                </c:pt>
                <c:pt idx="11311">
                  <c:v>7.9078731536865234</c:v>
                </c:pt>
                <c:pt idx="11312">
                  <c:v>7.9452571868896502</c:v>
                </c:pt>
                <c:pt idx="11313">
                  <c:v>7.9155025482177708</c:v>
                </c:pt>
                <c:pt idx="11314">
                  <c:v>7.9261837005615234</c:v>
                </c:pt>
                <c:pt idx="11315">
                  <c:v>7.9383907318115261</c:v>
                </c:pt>
                <c:pt idx="11316">
                  <c:v>7.9269466400146484</c:v>
                </c:pt>
                <c:pt idx="11317">
                  <c:v>7.9299983978271484</c:v>
                </c:pt>
                <c:pt idx="11318">
                  <c:v>7.9345760345458975</c:v>
                </c:pt>
                <c:pt idx="11319">
                  <c:v>7.9284725189208975</c:v>
                </c:pt>
                <c:pt idx="11320">
                  <c:v>7.9063472747802734</c:v>
                </c:pt>
                <c:pt idx="11321">
                  <c:v>7.9307613372802734</c:v>
                </c:pt>
                <c:pt idx="11322">
                  <c:v>7.9055843353271475</c:v>
                </c:pt>
                <c:pt idx="11323">
                  <c:v>7.9093990325927761</c:v>
                </c:pt>
                <c:pt idx="11324">
                  <c:v>7.9086360931396502</c:v>
                </c:pt>
                <c:pt idx="11325">
                  <c:v>7.9269466400146484</c:v>
                </c:pt>
                <c:pt idx="11326">
                  <c:v>7.9475460052490234</c:v>
                </c:pt>
                <c:pt idx="11327">
                  <c:v>7.9582271575927734</c:v>
                </c:pt>
                <c:pt idx="11328">
                  <c:v>7.9254207611083975</c:v>
                </c:pt>
                <c:pt idx="11329">
                  <c:v>7.9086360931396502</c:v>
                </c:pt>
                <c:pt idx="11330">
                  <c:v>7.9460201263427734</c:v>
                </c:pt>
                <c:pt idx="11331">
                  <c:v>7.9032955169677725</c:v>
                </c:pt>
                <c:pt idx="11332">
                  <c:v>7.9315242767333975</c:v>
                </c:pt>
                <c:pt idx="11333">
                  <c:v>7.9429683685302725</c:v>
                </c:pt>
                <c:pt idx="11334">
                  <c:v>7.951360702514652</c:v>
                </c:pt>
                <c:pt idx="11335">
                  <c:v>7.9498348236083975</c:v>
                </c:pt>
                <c:pt idx="11336">
                  <c:v>7.9078731536865234</c:v>
                </c:pt>
                <c:pt idx="11337">
                  <c:v>7.9177913665771475</c:v>
                </c:pt>
                <c:pt idx="11338">
                  <c:v>7.9139766693115225</c:v>
                </c:pt>
                <c:pt idx="11339">
                  <c:v>7.9536495208740261</c:v>
                </c:pt>
                <c:pt idx="11340">
                  <c:v>7.9170284271240234</c:v>
                </c:pt>
                <c:pt idx="11341">
                  <c:v>7.9437313079833984</c:v>
                </c:pt>
                <c:pt idx="11342">
                  <c:v>7.9162654876709002</c:v>
                </c:pt>
                <c:pt idx="11343">
                  <c:v>7.9307613372802734</c:v>
                </c:pt>
                <c:pt idx="11344">
                  <c:v>7.9170284271240234</c:v>
                </c:pt>
                <c:pt idx="11345">
                  <c:v>7.9345760345458975</c:v>
                </c:pt>
                <c:pt idx="11346">
                  <c:v>7.9361019134521502</c:v>
                </c:pt>
                <c:pt idx="11347">
                  <c:v>7.9391536712646502</c:v>
                </c:pt>
                <c:pt idx="11348">
                  <c:v>7.9162654876709002</c:v>
                </c:pt>
                <c:pt idx="11349">
                  <c:v>7.9200801849365234</c:v>
                </c:pt>
                <c:pt idx="11350">
                  <c:v>7.9406795501708984</c:v>
                </c:pt>
                <c:pt idx="11351">
                  <c:v>7.9414424896240279</c:v>
                </c:pt>
                <c:pt idx="11352">
                  <c:v>7.9071102142333975</c:v>
                </c:pt>
                <c:pt idx="11353">
                  <c:v>7.9483089447021502</c:v>
                </c:pt>
                <c:pt idx="11354">
                  <c:v>7.9406795501708984</c:v>
                </c:pt>
                <c:pt idx="11355">
                  <c:v>7.9391536712646502</c:v>
                </c:pt>
                <c:pt idx="11356">
                  <c:v>7.9254207611083975</c:v>
                </c:pt>
                <c:pt idx="11357">
                  <c:v>7.9284725189208975</c:v>
                </c:pt>
                <c:pt idx="11358">
                  <c:v>7.9376277923584002</c:v>
                </c:pt>
                <c:pt idx="11359">
                  <c:v>7.9078731536865234</c:v>
                </c:pt>
                <c:pt idx="11360">
                  <c:v>7.9567012786865225</c:v>
                </c:pt>
                <c:pt idx="11361">
                  <c:v>7.9452571868896502</c:v>
                </c:pt>
                <c:pt idx="11362">
                  <c:v>7.9330501556396502</c:v>
                </c:pt>
                <c:pt idx="11363">
                  <c:v>7.9422054290771484</c:v>
                </c:pt>
                <c:pt idx="11364">
                  <c:v>7.9422054290771484</c:v>
                </c:pt>
                <c:pt idx="11365">
                  <c:v>7.9330501556396502</c:v>
                </c:pt>
                <c:pt idx="11366">
                  <c:v>7.9109249114990225</c:v>
                </c:pt>
                <c:pt idx="11367">
                  <c:v>7.9200801849365234</c:v>
                </c:pt>
                <c:pt idx="11368">
                  <c:v>7.9597530364990234</c:v>
                </c:pt>
                <c:pt idx="11369">
                  <c:v>7.9261837005615234</c:v>
                </c:pt>
                <c:pt idx="11370">
                  <c:v>7.9193172454833984</c:v>
                </c:pt>
                <c:pt idx="11371">
                  <c:v>7.9673824310302725</c:v>
                </c:pt>
                <c:pt idx="11372">
                  <c:v>7.9795894622802734</c:v>
                </c:pt>
                <c:pt idx="11373">
                  <c:v>7.9269466400146484</c:v>
                </c:pt>
                <c:pt idx="11374">
                  <c:v>7.9689083099365225</c:v>
                </c:pt>
                <c:pt idx="11375">
                  <c:v>7.9299983978271484</c:v>
                </c:pt>
                <c:pt idx="11376">
                  <c:v>7.9734859466552708</c:v>
                </c:pt>
                <c:pt idx="11377">
                  <c:v>7.9673824310302725</c:v>
                </c:pt>
                <c:pt idx="11378">
                  <c:v>7.9567012786865225</c:v>
                </c:pt>
                <c:pt idx="11379">
                  <c:v>7.9559383392333975</c:v>
                </c:pt>
                <c:pt idx="11380">
                  <c:v>7.9269466400146484</c:v>
                </c:pt>
                <c:pt idx="11381">
                  <c:v>7.9422054290771484</c:v>
                </c:pt>
                <c:pt idx="11382">
                  <c:v>7.9895076751708984</c:v>
                </c:pt>
                <c:pt idx="11383">
                  <c:v>7.9292354583740234</c:v>
                </c:pt>
                <c:pt idx="11384">
                  <c:v>7.9544124603271475</c:v>
                </c:pt>
                <c:pt idx="11385">
                  <c:v>7.9628047943115234</c:v>
                </c:pt>
                <c:pt idx="11386">
                  <c:v>7.9589900970458975</c:v>
                </c:pt>
                <c:pt idx="11387">
                  <c:v>7.9444942474365208</c:v>
                </c:pt>
                <c:pt idx="11388">
                  <c:v>7.9269466400146484</c:v>
                </c:pt>
                <c:pt idx="11389">
                  <c:v>7.9567012786865225</c:v>
                </c:pt>
                <c:pt idx="11390">
                  <c:v>7.9414424896240279</c:v>
                </c:pt>
                <c:pt idx="11391">
                  <c:v>7.9505977630615234</c:v>
                </c:pt>
                <c:pt idx="11392">
                  <c:v>7.9536495208740261</c:v>
                </c:pt>
                <c:pt idx="11393">
                  <c:v>7.9483089447021502</c:v>
                </c:pt>
                <c:pt idx="11394">
                  <c:v>7.9589900970458975</c:v>
                </c:pt>
                <c:pt idx="11395">
                  <c:v>7.9322872161865225</c:v>
                </c:pt>
                <c:pt idx="11396">
                  <c:v>7.9521236419677725</c:v>
                </c:pt>
                <c:pt idx="11397">
                  <c:v>7.9757747650146502</c:v>
                </c:pt>
                <c:pt idx="11398">
                  <c:v>7.9696712493896484</c:v>
                </c:pt>
                <c:pt idx="11399">
                  <c:v>7.9490718841552734</c:v>
                </c:pt>
                <c:pt idx="11400">
                  <c:v>7.9277095794677708</c:v>
                </c:pt>
                <c:pt idx="11401">
                  <c:v>7.951360702514652</c:v>
                </c:pt>
                <c:pt idx="11402">
                  <c:v>7.9414424896240279</c:v>
                </c:pt>
                <c:pt idx="11403">
                  <c:v>7.9811153411865225</c:v>
                </c:pt>
                <c:pt idx="11404">
                  <c:v>7.9299983978271484</c:v>
                </c:pt>
                <c:pt idx="11405">
                  <c:v>7.9208431243896502</c:v>
                </c:pt>
                <c:pt idx="11406">
                  <c:v>7.9879817962646484</c:v>
                </c:pt>
                <c:pt idx="11407">
                  <c:v>7.9597530364990234</c:v>
                </c:pt>
                <c:pt idx="11408">
                  <c:v>7.9620418548583975</c:v>
                </c:pt>
                <c:pt idx="11409">
                  <c:v>7.9505977630615234</c:v>
                </c:pt>
                <c:pt idx="11410">
                  <c:v>7.9483089447021502</c:v>
                </c:pt>
                <c:pt idx="11411">
                  <c:v>7.9734859466552708</c:v>
                </c:pt>
                <c:pt idx="11412">
                  <c:v>7.9834041595458975</c:v>
                </c:pt>
                <c:pt idx="11413">
                  <c:v>7.9635677337646502</c:v>
                </c:pt>
                <c:pt idx="11414">
                  <c:v>7.9452571868896502</c:v>
                </c:pt>
                <c:pt idx="11415">
                  <c:v>7.9643306732177708</c:v>
                </c:pt>
                <c:pt idx="11416">
                  <c:v>7.9666194915771502</c:v>
                </c:pt>
                <c:pt idx="11417">
                  <c:v>7.9155025482177708</c:v>
                </c:pt>
                <c:pt idx="11418">
                  <c:v>7.9467830657958984</c:v>
                </c:pt>
                <c:pt idx="11419">
                  <c:v>7.9559383392333975</c:v>
                </c:pt>
                <c:pt idx="11420">
                  <c:v>7.9406795501708984</c:v>
                </c:pt>
                <c:pt idx="11421">
                  <c:v>7.9811153411865225</c:v>
                </c:pt>
                <c:pt idx="11422">
                  <c:v>7.9383907318115261</c:v>
                </c:pt>
                <c:pt idx="11423">
                  <c:v>7.9521236419677725</c:v>
                </c:pt>
                <c:pt idx="11424">
                  <c:v>7.9780635833740279</c:v>
                </c:pt>
                <c:pt idx="11425">
                  <c:v>7.9605159759521475</c:v>
                </c:pt>
                <c:pt idx="11426">
                  <c:v>7.9521236419677725</c:v>
                </c:pt>
                <c:pt idx="11427">
                  <c:v>7.9429683685302725</c:v>
                </c:pt>
                <c:pt idx="11428">
                  <c:v>8.0001888275146502</c:v>
                </c:pt>
                <c:pt idx="11429">
                  <c:v>7.9681453704833975</c:v>
                </c:pt>
                <c:pt idx="11430">
                  <c:v>7.9444942474365208</c:v>
                </c:pt>
                <c:pt idx="11431">
                  <c:v>7.9467830657958984</c:v>
                </c:pt>
                <c:pt idx="11432">
                  <c:v>7.9536495208740261</c:v>
                </c:pt>
                <c:pt idx="11433">
                  <c:v>7.9414424896240279</c:v>
                </c:pt>
                <c:pt idx="11434">
                  <c:v>7.9711971282958984</c:v>
                </c:pt>
                <c:pt idx="11435">
                  <c:v>7.9826412200927734</c:v>
                </c:pt>
                <c:pt idx="11436">
                  <c:v>7.9399166107177725</c:v>
                </c:pt>
                <c:pt idx="11437">
                  <c:v>7.9429683685302725</c:v>
                </c:pt>
                <c:pt idx="11438">
                  <c:v>7.9765377044677734</c:v>
                </c:pt>
                <c:pt idx="11439">
                  <c:v>7.9742488861083984</c:v>
                </c:pt>
                <c:pt idx="11440">
                  <c:v>7.9917964935302761</c:v>
                </c:pt>
                <c:pt idx="11441">
                  <c:v>7.9475460052490234</c:v>
                </c:pt>
                <c:pt idx="11442">
                  <c:v>7.9536495208740261</c:v>
                </c:pt>
                <c:pt idx="11443">
                  <c:v>7.9437313079833984</c:v>
                </c:pt>
                <c:pt idx="11444">
                  <c:v>7.9414424896240279</c:v>
                </c:pt>
                <c:pt idx="11445">
                  <c:v>7.9902706146240261</c:v>
                </c:pt>
                <c:pt idx="11446">
                  <c:v>7.9620418548583975</c:v>
                </c:pt>
                <c:pt idx="11447">
                  <c:v>7.9605159759521475</c:v>
                </c:pt>
                <c:pt idx="11448">
                  <c:v>7.9742488861083984</c:v>
                </c:pt>
                <c:pt idx="11449">
                  <c:v>7.9681453704833975</c:v>
                </c:pt>
                <c:pt idx="11450">
                  <c:v>7.9597530364990234</c:v>
                </c:pt>
                <c:pt idx="11451">
                  <c:v>7.9559383392333975</c:v>
                </c:pt>
                <c:pt idx="11452">
                  <c:v>7.9795894622802734</c:v>
                </c:pt>
                <c:pt idx="11453">
                  <c:v>8.0017147064208984</c:v>
                </c:pt>
                <c:pt idx="11454">
                  <c:v>7.9582271575927734</c:v>
                </c:pt>
                <c:pt idx="11455">
                  <c:v>7.9986629486083984</c:v>
                </c:pt>
                <c:pt idx="11456">
                  <c:v>7.9567012786865225</c:v>
                </c:pt>
                <c:pt idx="11457">
                  <c:v>7.9589900970458975</c:v>
                </c:pt>
                <c:pt idx="11458">
                  <c:v>7.9460201263427734</c:v>
                </c:pt>
                <c:pt idx="11459">
                  <c:v>7.9818782806396502</c:v>
                </c:pt>
                <c:pt idx="11460">
                  <c:v>7.9658565521240225</c:v>
                </c:pt>
                <c:pt idx="11461">
                  <c:v>7.9834041595458975</c:v>
                </c:pt>
                <c:pt idx="11462">
                  <c:v>7.9849300384521475</c:v>
                </c:pt>
                <c:pt idx="11463">
                  <c:v>7.9689083099365225</c:v>
                </c:pt>
                <c:pt idx="11464">
                  <c:v>7.9734859466552708</c:v>
                </c:pt>
                <c:pt idx="11465">
                  <c:v>7.9910335540771484</c:v>
                </c:pt>
                <c:pt idx="11466">
                  <c:v>7.9826412200927734</c:v>
                </c:pt>
                <c:pt idx="11467">
                  <c:v>7.9345760345458975</c:v>
                </c:pt>
                <c:pt idx="11468">
                  <c:v>7.9948482513427725</c:v>
                </c:pt>
                <c:pt idx="11469">
                  <c:v>7.9864559173583975</c:v>
                </c:pt>
                <c:pt idx="11470">
                  <c:v>7.9483089447021502</c:v>
                </c:pt>
                <c:pt idx="11471">
                  <c:v>7.9750118255615234</c:v>
                </c:pt>
                <c:pt idx="11472">
                  <c:v>7.9765377044677734</c:v>
                </c:pt>
                <c:pt idx="11473">
                  <c:v>7.9666194915771502</c:v>
                </c:pt>
                <c:pt idx="11474">
                  <c:v>7.9589900970458975</c:v>
                </c:pt>
                <c:pt idx="11475">
                  <c:v>7.9841670989990234</c:v>
                </c:pt>
                <c:pt idx="11476">
                  <c:v>7.9773006439208984</c:v>
                </c:pt>
                <c:pt idx="11477">
                  <c:v>7.9963741302490234</c:v>
                </c:pt>
                <c:pt idx="11478">
                  <c:v>7.9666194915771502</c:v>
                </c:pt>
                <c:pt idx="11479">
                  <c:v>7.9887447357177734</c:v>
                </c:pt>
                <c:pt idx="11480">
                  <c:v>7.9750118255615234</c:v>
                </c:pt>
                <c:pt idx="11481">
                  <c:v>7.9429683685302725</c:v>
                </c:pt>
                <c:pt idx="11482">
                  <c:v>7.9689083099365225</c:v>
                </c:pt>
                <c:pt idx="11483">
                  <c:v>7.9612789154052734</c:v>
                </c:pt>
                <c:pt idx="11484">
                  <c:v>7.9887447357177734</c:v>
                </c:pt>
                <c:pt idx="11485">
                  <c:v>7.9628047943115234</c:v>
                </c:pt>
                <c:pt idx="11486">
                  <c:v>7.9589900970458975</c:v>
                </c:pt>
                <c:pt idx="11487">
                  <c:v>7.9773006439208984</c:v>
                </c:pt>
                <c:pt idx="11488">
                  <c:v>7.9856929779052725</c:v>
                </c:pt>
                <c:pt idx="11489">
                  <c:v>7.9574642181396475</c:v>
                </c:pt>
                <c:pt idx="11490">
                  <c:v>7.9864559173583975</c:v>
                </c:pt>
                <c:pt idx="11491">
                  <c:v>7.9704341888427734</c:v>
                </c:pt>
                <c:pt idx="11492">
                  <c:v>7.9643306732177708</c:v>
                </c:pt>
                <c:pt idx="11493">
                  <c:v>7.9879817962646484</c:v>
                </c:pt>
                <c:pt idx="11494">
                  <c:v>7.9948482513427725</c:v>
                </c:pt>
                <c:pt idx="11495">
                  <c:v>7.9773006439208984</c:v>
                </c:pt>
                <c:pt idx="11496">
                  <c:v>7.9612789154052734</c:v>
                </c:pt>
                <c:pt idx="11497">
                  <c:v>7.9711971282958984</c:v>
                </c:pt>
                <c:pt idx="11498">
                  <c:v>8.0101070404052734</c:v>
                </c:pt>
                <c:pt idx="11499">
                  <c:v>7.9811153411865225</c:v>
                </c:pt>
                <c:pt idx="11500">
                  <c:v>8.0093441009521484</c:v>
                </c:pt>
                <c:pt idx="11501">
                  <c:v>8.0017147064208984</c:v>
                </c:pt>
                <c:pt idx="11502">
                  <c:v>7.9879817962646484</c:v>
                </c:pt>
                <c:pt idx="11503">
                  <c:v>8.0078182220458984</c:v>
                </c:pt>
                <c:pt idx="11504">
                  <c:v>8.0284175872802734</c:v>
                </c:pt>
                <c:pt idx="11505">
                  <c:v>8.0123958587646538</c:v>
                </c:pt>
                <c:pt idx="11506">
                  <c:v>8.0009517669677699</c:v>
                </c:pt>
                <c:pt idx="11507">
                  <c:v>7.9933223724365234</c:v>
                </c:pt>
                <c:pt idx="11508">
                  <c:v>7.9917964935302761</c:v>
                </c:pt>
                <c:pt idx="11509">
                  <c:v>7.9994258880615234</c:v>
                </c:pt>
                <c:pt idx="11510">
                  <c:v>7.9788265228271484</c:v>
                </c:pt>
                <c:pt idx="11511">
                  <c:v>8.0047664642333984</c:v>
                </c:pt>
                <c:pt idx="11512">
                  <c:v>7.9917964935302761</c:v>
                </c:pt>
                <c:pt idx="11513">
                  <c:v>8.0253658294677734</c:v>
                </c:pt>
                <c:pt idx="11514">
                  <c:v>8.0192623138427734</c:v>
                </c:pt>
                <c:pt idx="11515">
                  <c:v>7.9612789154052734</c:v>
                </c:pt>
                <c:pt idx="11516">
                  <c:v>7.9681453704833975</c:v>
                </c:pt>
                <c:pt idx="11517">
                  <c:v>8.0047664642333984</c:v>
                </c:pt>
                <c:pt idx="11518">
                  <c:v>7.9940853118896475</c:v>
                </c:pt>
                <c:pt idx="11519">
                  <c:v>7.9963741302490234</c:v>
                </c:pt>
                <c:pt idx="11520">
                  <c:v>7.9818782806396502</c:v>
                </c:pt>
                <c:pt idx="11521">
                  <c:v>7.9917964935302761</c:v>
                </c:pt>
                <c:pt idx="11522">
                  <c:v>7.9834041595458975</c:v>
                </c:pt>
                <c:pt idx="11523">
                  <c:v>7.9727230072021502</c:v>
                </c:pt>
                <c:pt idx="11524">
                  <c:v>7.9849300384521475</c:v>
                </c:pt>
                <c:pt idx="11525">
                  <c:v>7.9879817962646484</c:v>
                </c:pt>
                <c:pt idx="11526">
                  <c:v>7.9902706146240261</c:v>
                </c:pt>
                <c:pt idx="11527">
                  <c:v>8.0032405853271502</c:v>
                </c:pt>
                <c:pt idx="11528">
                  <c:v>7.9727230072021502</c:v>
                </c:pt>
                <c:pt idx="11529">
                  <c:v>7.9757747650146502</c:v>
                </c:pt>
                <c:pt idx="11530">
                  <c:v>7.9963741302490234</c:v>
                </c:pt>
                <c:pt idx="11531">
                  <c:v>7.9856929779052725</c:v>
                </c:pt>
                <c:pt idx="11532">
                  <c:v>7.9650936126708984</c:v>
                </c:pt>
                <c:pt idx="11533">
                  <c:v>8.0131587982177699</c:v>
                </c:pt>
                <c:pt idx="11534">
                  <c:v>8.0001888275146502</c:v>
                </c:pt>
                <c:pt idx="11535">
                  <c:v>8.0001888275146502</c:v>
                </c:pt>
                <c:pt idx="11536">
                  <c:v>7.9910335540771484</c:v>
                </c:pt>
                <c:pt idx="11537">
                  <c:v>7.9864559173583975</c:v>
                </c:pt>
                <c:pt idx="11538">
                  <c:v>8.0001888275146502</c:v>
                </c:pt>
                <c:pt idx="11539">
                  <c:v>8.0017147064208984</c:v>
                </c:pt>
                <c:pt idx="11540">
                  <c:v>7.9719600677490234</c:v>
                </c:pt>
                <c:pt idx="11541">
                  <c:v>7.9979000091552708</c:v>
                </c:pt>
                <c:pt idx="11542">
                  <c:v>8.0009517669677699</c:v>
                </c:pt>
                <c:pt idx="11543">
                  <c:v>8.0009517669677699</c:v>
                </c:pt>
                <c:pt idx="11544">
                  <c:v>7.9780635833740279</c:v>
                </c:pt>
                <c:pt idx="11545">
                  <c:v>8.0116329193115234</c:v>
                </c:pt>
                <c:pt idx="11546">
                  <c:v>8.0238399505615234</c:v>
                </c:pt>
                <c:pt idx="11547">
                  <c:v>7.9773006439208984</c:v>
                </c:pt>
                <c:pt idx="11548">
                  <c:v>7.9841670989990234</c:v>
                </c:pt>
                <c:pt idx="11549">
                  <c:v>8.0047664642333984</c:v>
                </c:pt>
                <c:pt idx="11550">
                  <c:v>7.9971370697021475</c:v>
                </c:pt>
                <c:pt idx="11551">
                  <c:v>7.9925594329833984</c:v>
                </c:pt>
                <c:pt idx="11552">
                  <c:v>7.9719600677490234</c:v>
                </c:pt>
                <c:pt idx="11553">
                  <c:v>7.9818782806396502</c:v>
                </c:pt>
                <c:pt idx="11554">
                  <c:v>8.0078182220458984</c:v>
                </c:pt>
                <c:pt idx="11555">
                  <c:v>7.9956111907958984</c:v>
                </c:pt>
                <c:pt idx="11556">
                  <c:v>8.0047664642333984</c:v>
                </c:pt>
                <c:pt idx="11557">
                  <c:v>7.9933223724365234</c:v>
                </c:pt>
                <c:pt idx="11558">
                  <c:v>8.0268917083740199</c:v>
                </c:pt>
                <c:pt idx="11559">
                  <c:v>7.9628047943115234</c:v>
                </c:pt>
                <c:pt idx="11560">
                  <c:v>7.9704341888427734</c:v>
                </c:pt>
                <c:pt idx="11561">
                  <c:v>7.9948482513427725</c:v>
                </c:pt>
                <c:pt idx="11562">
                  <c:v>7.9917964935302761</c:v>
                </c:pt>
                <c:pt idx="11563">
                  <c:v>7.9582271575927734</c:v>
                </c:pt>
                <c:pt idx="11564">
                  <c:v>7.9734859466552708</c:v>
                </c:pt>
                <c:pt idx="11565">
                  <c:v>7.9986629486083984</c:v>
                </c:pt>
                <c:pt idx="11566">
                  <c:v>7.9750118255615234</c:v>
                </c:pt>
                <c:pt idx="11567">
                  <c:v>7.9689083099365225</c:v>
                </c:pt>
                <c:pt idx="11568">
                  <c:v>7.9811153411865225</c:v>
                </c:pt>
                <c:pt idx="11569">
                  <c:v>7.9780635833740279</c:v>
                </c:pt>
                <c:pt idx="11570">
                  <c:v>7.9834041595458975</c:v>
                </c:pt>
                <c:pt idx="11571">
                  <c:v>8.0215511322021484</c:v>
                </c:pt>
                <c:pt idx="11572">
                  <c:v>7.9727230072021502</c:v>
                </c:pt>
                <c:pt idx="11573">
                  <c:v>7.9742488861083984</c:v>
                </c:pt>
                <c:pt idx="11574">
                  <c:v>8.0093441009521484</c:v>
                </c:pt>
                <c:pt idx="11575">
                  <c:v>7.9826412200927734</c:v>
                </c:pt>
                <c:pt idx="11576">
                  <c:v>7.9780635833740279</c:v>
                </c:pt>
                <c:pt idx="11577">
                  <c:v>7.9994258880615234</c:v>
                </c:pt>
                <c:pt idx="11578">
                  <c:v>8.0085811614990199</c:v>
                </c:pt>
                <c:pt idx="11579">
                  <c:v>7.9834041595458975</c:v>
                </c:pt>
                <c:pt idx="11580">
                  <c:v>7.9750118255615234</c:v>
                </c:pt>
                <c:pt idx="11581">
                  <c:v>7.9650936126708984</c:v>
                </c:pt>
                <c:pt idx="11582">
                  <c:v>7.9673824310302725</c:v>
                </c:pt>
                <c:pt idx="11583">
                  <c:v>7.9673824310302725</c:v>
                </c:pt>
                <c:pt idx="11584">
                  <c:v>8.0390987396240234</c:v>
                </c:pt>
                <c:pt idx="11585">
                  <c:v>7.9742488861083984</c:v>
                </c:pt>
                <c:pt idx="11586">
                  <c:v>8.0062923431396502</c:v>
                </c:pt>
                <c:pt idx="11587">
                  <c:v>7.9872188568115225</c:v>
                </c:pt>
                <c:pt idx="11588">
                  <c:v>8.0139217376708931</c:v>
                </c:pt>
                <c:pt idx="11589">
                  <c:v>7.9902706146240261</c:v>
                </c:pt>
                <c:pt idx="11590">
                  <c:v>7.9818782806396502</c:v>
                </c:pt>
                <c:pt idx="11591">
                  <c:v>8.0192623138427734</c:v>
                </c:pt>
                <c:pt idx="11592">
                  <c:v>7.9971370697021475</c:v>
                </c:pt>
                <c:pt idx="11593">
                  <c:v>8.0154476165771538</c:v>
                </c:pt>
                <c:pt idx="11594">
                  <c:v>7.9948482513427725</c:v>
                </c:pt>
                <c:pt idx="11595">
                  <c:v>7.9979000091552708</c:v>
                </c:pt>
                <c:pt idx="11596">
                  <c:v>8.0383358001708931</c:v>
                </c:pt>
                <c:pt idx="11597">
                  <c:v>8.0261287689208931</c:v>
                </c:pt>
                <c:pt idx="11598">
                  <c:v>8.0223140716552734</c:v>
                </c:pt>
                <c:pt idx="11599">
                  <c:v>8.0238399505615234</c:v>
                </c:pt>
                <c:pt idx="11600">
                  <c:v>8.0482540130615199</c:v>
                </c:pt>
                <c:pt idx="11601">
                  <c:v>7.9948482513427725</c:v>
                </c:pt>
                <c:pt idx="11602">
                  <c:v>8.0169734954833984</c:v>
                </c:pt>
                <c:pt idx="11603">
                  <c:v>8.0200252532958984</c:v>
                </c:pt>
                <c:pt idx="11604">
                  <c:v>7.9902706146240261</c:v>
                </c:pt>
                <c:pt idx="11605">
                  <c:v>8.0215511322021484</c:v>
                </c:pt>
                <c:pt idx="11606">
                  <c:v>8.0154476165771538</c:v>
                </c:pt>
                <c:pt idx="11607">
                  <c:v>8.0024776458740234</c:v>
                </c:pt>
                <c:pt idx="11608">
                  <c:v>8.0307064056396502</c:v>
                </c:pt>
                <c:pt idx="11609">
                  <c:v>8.0390987396240234</c:v>
                </c:pt>
                <c:pt idx="11610">
                  <c:v>7.9826412200927734</c:v>
                </c:pt>
                <c:pt idx="11611">
                  <c:v>8.0032405853271502</c:v>
                </c:pt>
                <c:pt idx="11612">
                  <c:v>8.0215511322021484</c:v>
                </c:pt>
                <c:pt idx="11613">
                  <c:v>8.0230770111084002</c:v>
                </c:pt>
                <c:pt idx="11614">
                  <c:v>8.0398616790771484</c:v>
                </c:pt>
                <c:pt idx="11615">
                  <c:v>8.0070552825927699</c:v>
                </c:pt>
                <c:pt idx="11616">
                  <c:v>7.9910335540771484</c:v>
                </c:pt>
                <c:pt idx="11617">
                  <c:v>7.9803524017334002</c:v>
                </c:pt>
                <c:pt idx="11618">
                  <c:v>8.0177364349365234</c:v>
                </c:pt>
                <c:pt idx="11619">
                  <c:v>7.9971370697021475</c:v>
                </c:pt>
                <c:pt idx="11620">
                  <c:v>8.0162105560302734</c:v>
                </c:pt>
                <c:pt idx="11621">
                  <c:v>7.9788265228271484</c:v>
                </c:pt>
                <c:pt idx="11622">
                  <c:v>8.0047664642333984</c:v>
                </c:pt>
                <c:pt idx="11623">
                  <c:v>7.9933223724365234</c:v>
                </c:pt>
                <c:pt idx="11624">
                  <c:v>8.0352840423584002</c:v>
                </c:pt>
                <c:pt idx="11625">
                  <c:v>8.0108699798584002</c:v>
                </c:pt>
                <c:pt idx="11626">
                  <c:v>8.0078182220458984</c:v>
                </c:pt>
                <c:pt idx="11627">
                  <c:v>8.0177364349365234</c:v>
                </c:pt>
                <c:pt idx="11628">
                  <c:v>7.9940853118896475</c:v>
                </c:pt>
                <c:pt idx="11629">
                  <c:v>8.0436763763427734</c:v>
                </c:pt>
                <c:pt idx="11630">
                  <c:v>8.0307064056396502</c:v>
                </c:pt>
                <c:pt idx="11631">
                  <c:v>8.0040035247802734</c:v>
                </c:pt>
                <c:pt idx="11632">
                  <c:v>8.0085811614990199</c:v>
                </c:pt>
                <c:pt idx="11633">
                  <c:v>8.014684677124027</c:v>
                </c:pt>
                <c:pt idx="11634">
                  <c:v>8.0284175872802734</c:v>
                </c:pt>
                <c:pt idx="11635">
                  <c:v>8.0276546478271502</c:v>
                </c:pt>
                <c:pt idx="11636">
                  <c:v>7.9910335540771484</c:v>
                </c:pt>
                <c:pt idx="11637">
                  <c:v>8.032232284545902</c:v>
                </c:pt>
                <c:pt idx="11638">
                  <c:v>7.9879817962646484</c:v>
                </c:pt>
                <c:pt idx="11639">
                  <c:v>8.0093441009521484</c:v>
                </c:pt>
                <c:pt idx="11640">
                  <c:v>8.0215511322021484</c:v>
                </c:pt>
                <c:pt idx="11641">
                  <c:v>7.9986629486083984</c:v>
                </c:pt>
                <c:pt idx="11642">
                  <c:v>8.0062923431396502</c:v>
                </c:pt>
                <c:pt idx="11643">
                  <c:v>8.0108699798584002</c:v>
                </c:pt>
                <c:pt idx="11644">
                  <c:v>8.0017147064208984</c:v>
                </c:pt>
                <c:pt idx="11645">
                  <c:v>8.0154476165771538</c:v>
                </c:pt>
                <c:pt idx="11646">
                  <c:v>8.0177364349365234</c:v>
                </c:pt>
                <c:pt idx="11647">
                  <c:v>8.0192623138427734</c:v>
                </c:pt>
                <c:pt idx="11648">
                  <c:v>7.9841670989990234</c:v>
                </c:pt>
                <c:pt idx="11649">
                  <c:v>8.0223140716552734</c:v>
                </c:pt>
                <c:pt idx="11650">
                  <c:v>8.0131587982177699</c:v>
                </c:pt>
                <c:pt idx="11651">
                  <c:v>8.0055294036865234</c:v>
                </c:pt>
                <c:pt idx="11652">
                  <c:v>8.0314693450927699</c:v>
                </c:pt>
                <c:pt idx="11653">
                  <c:v>8.0062923431396502</c:v>
                </c:pt>
                <c:pt idx="11654">
                  <c:v>8.0368099212646502</c:v>
                </c:pt>
                <c:pt idx="11655">
                  <c:v>8.0192623138427734</c:v>
                </c:pt>
                <c:pt idx="11656">
                  <c:v>8.0276546478271502</c:v>
                </c:pt>
                <c:pt idx="11657">
                  <c:v>8.0261287689208931</c:v>
                </c:pt>
                <c:pt idx="11658">
                  <c:v>8.0177364349365234</c:v>
                </c:pt>
                <c:pt idx="11659">
                  <c:v>7.9933223724365234</c:v>
                </c:pt>
                <c:pt idx="11660">
                  <c:v>8.0261287689208931</c:v>
                </c:pt>
                <c:pt idx="11661">
                  <c:v>8.0375728607177699</c:v>
                </c:pt>
                <c:pt idx="11662">
                  <c:v>8.0177364349365234</c:v>
                </c:pt>
                <c:pt idx="11663">
                  <c:v>8.045202255249027</c:v>
                </c:pt>
                <c:pt idx="11664">
                  <c:v>8.0062923431396502</c:v>
                </c:pt>
                <c:pt idx="11665">
                  <c:v>8.0383358001708931</c:v>
                </c:pt>
                <c:pt idx="11666">
                  <c:v>8.0253658294677734</c:v>
                </c:pt>
                <c:pt idx="11667">
                  <c:v>8.014684677124027</c:v>
                </c:pt>
                <c:pt idx="11668">
                  <c:v>8.0047664642333984</c:v>
                </c:pt>
                <c:pt idx="11669">
                  <c:v>8.0192623138427734</c:v>
                </c:pt>
                <c:pt idx="11670">
                  <c:v>8.0368099212646502</c:v>
                </c:pt>
                <c:pt idx="11671">
                  <c:v>8.0307064056396502</c:v>
                </c:pt>
                <c:pt idx="11672">
                  <c:v>8.0268917083740199</c:v>
                </c:pt>
                <c:pt idx="11673">
                  <c:v>8.0459651947021484</c:v>
                </c:pt>
                <c:pt idx="11674">
                  <c:v>8.0276546478271502</c:v>
                </c:pt>
                <c:pt idx="11675">
                  <c:v>7.9986629486083984</c:v>
                </c:pt>
                <c:pt idx="11676">
                  <c:v>7.9979000091552708</c:v>
                </c:pt>
                <c:pt idx="11677">
                  <c:v>8.0017147064208984</c:v>
                </c:pt>
                <c:pt idx="11678">
                  <c:v>8.057409286499027</c:v>
                </c:pt>
                <c:pt idx="11679">
                  <c:v>8.0406246185302734</c:v>
                </c:pt>
                <c:pt idx="11680">
                  <c:v>8.0238399505615234</c:v>
                </c:pt>
                <c:pt idx="11681">
                  <c:v>8.0238399505615234</c:v>
                </c:pt>
                <c:pt idx="11682">
                  <c:v>8.0177364349365234</c:v>
                </c:pt>
                <c:pt idx="11683">
                  <c:v>8.0123958587646538</c:v>
                </c:pt>
                <c:pt idx="11684">
                  <c:v>8.0314693450927699</c:v>
                </c:pt>
                <c:pt idx="11685">
                  <c:v>8.057409286499027</c:v>
                </c:pt>
                <c:pt idx="11686">
                  <c:v>8.044439315795902</c:v>
                </c:pt>
                <c:pt idx="11687">
                  <c:v>8.0703792572021502</c:v>
                </c:pt>
                <c:pt idx="11688">
                  <c:v>8.0154476165771538</c:v>
                </c:pt>
                <c:pt idx="11689">
                  <c:v>8.0543575286865234</c:v>
                </c:pt>
                <c:pt idx="11690">
                  <c:v>8.0154476165771538</c:v>
                </c:pt>
                <c:pt idx="11691">
                  <c:v>8.0070552825927699</c:v>
                </c:pt>
                <c:pt idx="11692">
                  <c:v>8.0551204681396502</c:v>
                </c:pt>
                <c:pt idx="11693">
                  <c:v>8.0650386810302734</c:v>
                </c:pt>
                <c:pt idx="11694">
                  <c:v>8.075719833374027</c:v>
                </c:pt>
                <c:pt idx="11695">
                  <c:v>8.0703792572021502</c:v>
                </c:pt>
                <c:pt idx="11696">
                  <c:v>8.032232284545902</c:v>
                </c:pt>
                <c:pt idx="11697">
                  <c:v>8.0276546478271502</c:v>
                </c:pt>
                <c:pt idx="11698">
                  <c:v>8.0467281341552699</c:v>
                </c:pt>
                <c:pt idx="11699">
                  <c:v>8.0658016204834002</c:v>
                </c:pt>
                <c:pt idx="11700">
                  <c:v>8.0490169525146502</c:v>
                </c:pt>
                <c:pt idx="11701">
                  <c:v>8.0276546478271502</c:v>
                </c:pt>
                <c:pt idx="11702">
                  <c:v>8.0207881927490234</c:v>
                </c:pt>
                <c:pt idx="11703">
                  <c:v>8.0604610443115199</c:v>
                </c:pt>
                <c:pt idx="11704">
                  <c:v>8.0345211029052699</c:v>
                </c:pt>
                <c:pt idx="11705">
                  <c:v>8.0284175872802734</c:v>
                </c:pt>
                <c:pt idx="11706">
                  <c:v>8.0848751068115181</c:v>
                </c:pt>
                <c:pt idx="11707">
                  <c:v>8.0680904388427734</c:v>
                </c:pt>
                <c:pt idx="11708">
                  <c:v>8.0604610443115199</c:v>
                </c:pt>
                <c:pt idx="11709">
                  <c:v>8.0558834075927734</c:v>
                </c:pt>
                <c:pt idx="11710">
                  <c:v>8.0413875579834002</c:v>
                </c:pt>
                <c:pt idx="11711">
                  <c:v>8.0398616790771484</c:v>
                </c:pt>
                <c:pt idx="11712">
                  <c:v>8.0467281341552699</c:v>
                </c:pt>
                <c:pt idx="11713">
                  <c:v>8.052831649780277</c:v>
                </c:pt>
                <c:pt idx="11714">
                  <c:v>8.0421504974365199</c:v>
                </c:pt>
                <c:pt idx="11715">
                  <c:v>8.066564559936527</c:v>
                </c:pt>
                <c:pt idx="11716">
                  <c:v>8.0810604095458984</c:v>
                </c:pt>
                <c:pt idx="11717">
                  <c:v>8.0436763763427734</c:v>
                </c:pt>
                <c:pt idx="11718">
                  <c:v>8.0612239837646484</c:v>
                </c:pt>
                <c:pt idx="11719">
                  <c:v>8.0307064056396502</c:v>
                </c:pt>
                <c:pt idx="11720">
                  <c:v>8.0604610443115199</c:v>
                </c:pt>
                <c:pt idx="11721">
                  <c:v>8.0772457122802734</c:v>
                </c:pt>
                <c:pt idx="11722">
                  <c:v>8.0909786224365181</c:v>
                </c:pt>
                <c:pt idx="11723">
                  <c:v>8.0886898040771502</c:v>
                </c:pt>
                <c:pt idx="11724">
                  <c:v>8.0390987396240234</c:v>
                </c:pt>
                <c:pt idx="11725">
                  <c:v>8.0780086517333984</c:v>
                </c:pt>
                <c:pt idx="11726">
                  <c:v>8.0329952239990234</c:v>
                </c:pt>
                <c:pt idx="11727">
                  <c:v>8.0604610443115199</c:v>
                </c:pt>
                <c:pt idx="11728">
                  <c:v>8.0886898040771502</c:v>
                </c:pt>
                <c:pt idx="11729">
                  <c:v>8.0825862884521538</c:v>
                </c:pt>
                <c:pt idx="11730">
                  <c:v>8.0673274993896502</c:v>
                </c:pt>
                <c:pt idx="11731">
                  <c:v>8.0375728607177699</c:v>
                </c:pt>
                <c:pt idx="11732">
                  <c:v>8.0276546478271502</c:v>
                </c:pt>
                <c:pt idx="11733">
                  <c:v>8.0406246185302734</c:v>
                </c:pt>
                <c:pt idx="11734">
                  <c:v>8.0383358001708931</c:v>
                </c:pt>
                <c:pt idx="11735">
                  <c:v>8.0680904388427734</c:v>
                </c:pt>
                <c:pt idx="11736">
                  <c:v>8.0375728607177699</c:v>
                </c:pt>
                <c:pt idx="11737">
                  <c:v>8.0947933197021502</c:v>
                </c:pt>
                <c:pt idx="11738">
                  <c:v>8.0467281341552699</c:v>
                </c:pt>
                <c:pt idx="11739">
                  <c:v>8.0535945892334038</c:v>
                </c:pt>
                <c:pt idx="11740">
                  <c:v>8.063512802124027</c:v>
                </c:pt>
                <c:pt idx="11741">
                  <c:v>8.074956893920902</c:v>
                </c:pt>
                <c:pt idx="11742">
                  <c:v>8.083349227905277</c:v>
                </c:pt>
                <c:pt idx="11743">
                  <c:v>8.0543575286865234</c:v>
                </c:pt>
                <c:pt idx="11744">
                  <c:v>8.063512802124027</c:v>
                </c:pt>
                <c:pt idx="11745">
                  <c:v>8.066564559936527</c:v>
                </c:pt>
                <c:pt idx="11746">
                  <c:v>8.0703792572021502</c:v>
                </c:pt>
                <c:pt idx="11747">
                  <c:v>8.0642757415771431</c:v>
                </c:pt>
                <c:pt idx="11748">
                  <c:v>8.0566463470459055</c:v>
                </c:pt>
                <c:pt idx="11749">
                  <c:v>8.0909786224365181</c:v>
                </c:pt>
                <c:pt idx="11750">
                  <c:v>8.0970821380615234</c:v>
                </c:pt>
                <c:pt idx="11751">
                  <c:v>8.0497798919677734</c:v>
                </c:pt>
                <c:pt idx="11752">
                  <c:v>8.0581722259521484</c:v>
                </c:pt>
                <c:pt idx="11753">
                  <c:v>8.0726680755615234</c:v>
                </c:pt>
                <c:pt idx="11754">
                  <c:v>8.062749862670902</c:v>
                </c:pt>
                <c:pt idx="11755">
                  <c:v>8.045202255249027</c:v>
                </c:pt>
                <c:pt idx="11756">
                  <c:v>8.0619869232177734</c:v>
                </c:pt>
                <c:pt idx="11757">
                  <c:v>8.0810604095458984</c:v>
                </c:pt>
                <c:pt idx="11758">
                  <c:v>8.0741939544677734</c:v>
                </c:pt>
                <c:pt idx="11759">
                  <c:v>8.066564559936527</c:v>
                </c:pt>
                <c:pt idx="11760">
                  <c:v>8.0810604095458984</c:v>
                </c:pt>
                <c:pt idx="11761">
                  <c:v>8.0696163177490305</c:v>
                </c:pt>
                <c:pt idx="11762">
                  <c:v>8.0459651947021484</c:v>
                </c:pt>
                <c:pt idx="11763">
                  <c:v>8.0680904388427734</c:v>
                </c:pt>
                <c:pt idx="11764">
                  <c:v>8.0535945892334038</c:v>
                </c:pt>
                <c:pt idx="11765">
                  <c:v>8.0711421966552734</c:v>
                </c:pt>
                <c:pt idx="11766">
                  <c:v>8.0352840423584002</c:v>
                </c:pt>
                <c:pt idx="11767">
                  <c:v>8.0551204681396502</c:v>
                </c:pt>
                <c:pt idx="11768">
                  <c:v>8.0589351654052734</c:v>
                </c:pt>
                <c:pt idx="11769">
                  <c:v>8.0650386810302734</c:v>
                </c:pt>
                <c:pt idx="11770">
                  <c:v>8.0566463470459055</c:v>
                </c:pt>
                <c:pt idx="11771">
                  <c:v>8.0741939544677734</c:v>
                </c:pt>
                <c:pt idx="11772">
                  <c:v>8.0810604095458984</c:v>
                </c:pt>
                <c:pt idx="11773">
                  <c:v>8.045202255249027</c:v>
                </c:pt>
                <c:pt idx="11774">
                  <c:v>8.0383358001708931</c:v>
                </c:pt>
                <c:pt idx="11775">
                  <c:v>8.0413875579834002</c:v>
                </c:pt>
                <c:pt idx="11776">
                  <c:v>8.0696163177490305</c:v>
                </c:pt>
                <c:pt idx="11777">
                  <c:v>8.0596981048584002</c:v>
                </c:pt>
                <c:pt idx="11778">
                  <c:v>8.0223140716552734</c:v>
                </c:pt>
                <c:pt idx="11779">
                  <c:v>8.063512802124027</c:v>
                </c:pt>
                <c:pt idx="11780">
                  <c:v>8.074956893920902</c:v>
                </c:pt>
                <c:pt idx="11781">
                  <c:v>8.066564559936527</c:v>
                </c:pt>
                <c:pt idx="11782">
                  <c:v>8.057409286499027</c:v>
                </c:pt>
                <c:pt idx="11783">
                  <c:v>8.083349227905277</c:v>
                </c:pt>
                <c:pt idx="11784">
                  <c:v>8.0825862884521538</c:v>
                </c:pt>
                <c:pt idx="11785">
                  <c:v>8.0902156829833984</c:v>
                </c:pt>
                <c:pt idx="11786">
                  <c:v>8.0619869232177734</c:v>
                </c:pt>
                <c:pt idx="11787">
                  <c:v>8.052831649780277</c:v>
                </c:pt>
                <c:pt idx="11788">
                  <c:v>8.0848751068115181</c:v>
                </c:pt>
                <c:pt idx="11789">
                  <c:v>8.063512802124027</c:v>
                </c:pt>
                <c:pt idx="11790">
                  <c:v>8.0268917083740199</c:v>
                </c:pt>
                <c:pt idx="11791">
                  <c:v>8.0482540130615199</c:v>
                </c:pt>
                <c:pt idx="11792">
                  <c:v>8.0719051361084002</c:v>
                </c:pt>
                <c:pt idx="11793">
                  <c:v>8.0734310150146538</c:v>
                </c:pt>
                <c:pt idx="11794">
                  <c:v>8.0970821380615234</c:v>
                </c:pt>
                <c:pt idx="11795">
                  <c:v>8.0703792572021502</c:v>
                </c:pt>
                <c:pt idx="11796">
                  <c:v>8.0879268646240234</c:v>
                </c:pt>
                <c:pt idx="11797">
                  <c:v>8.0871639251708931</c:v>
                </c:pt>
                <c:pt idx="11798">
                  <c:v>8.0490169525146502</c:v>
                </c:pt>
                <c:pt idx="11799">
                  <c:v>8.1008968353271538</c:v>
                </c:pt>
                <c:pt idx="11800">
                  <c:v>8.0734310150146538</c:v>
                </c:pt>
                <c:pt idx="11801">
                  <c:v>8.0688533782958984</c:v>
                </c:pt>
                <c:pt idx="11802">
                  <c:v>8.057409286499027</c:v>
                </c:pt>
                <c:pt idx="11803">
                  <c:v>8.0726680755615234</c:v>
                </c:pt>
                <c:pt idx="11804">
                  <c:v>8.0658016204834002</c:v>
                </c:pt>
                <c:pt idx="11805">
                  <c:v>8.105474472045902</c:v>
                </c:pt>
                <c:pt idx="11806">
                  <c:v>8.063512802124027</c:v>
                </c:pt>
                <c:pt idx="11807">
                  <c:v>8.0902156829833984</c:v>
                </c:pt>
                <c:pt idx="11808">
                  <c:v>8.0459651947021484</c:v>
                </c:pt>
                <c:pt idx="11809">
                  <c:v>8.0818233489990199</c:v>
                </c:pt>
                <c:pt idx="11810">
                  <c:v>8.0871639251708931</c:v>
                </c:pt>
                <c:pt idx="11811">
                  <c:v>8.062749862670902</c:v>
                </c:pt>
                <c:pt idx="11812">
                  <c:v>8.0719051361084002</c:v>
                </c:pt>
                <c:pt idx="11813">
                  <c:v>8.1001338958740234</c:v>
                </c:pt>
                <c:pt idx="11814">
                  <c:v>8.0886898040771502</c:v>
                </c:pt>
                <c:pt idx="11815">
                  <c:v>8.0940303802490234</c:v>
                </c:pt>
                <c:pt idx="11816">
                  <c:v>8.0902156829833984</c:v>
                </c:pt>
                <c:pt idx="11817">
                  <c:v>8.0726680755615234</c:v>
                </c:pt>
                <c:pt idx="11818">
                  <c:v>8.0772457122802734</c:v>
                </c:pt>
                <c:pt idx="11819">
                  <c:v>8.1161556243896502</c:v>
                </c:pt>
                <c:pt idx="11820">
                  <c:v>8.0734310150146538</c:v>
                </c:pt>
                <c:pt idx="11821">
                  <c:v>8.0970821380615234</c:v>
                </c:pt>
                <c:pt idx="11822">
                  <c:v>8.074956893920902</c:v>
                </c:pt>
                <c:pt idx="11823">
                  <c:v>8.1092891693115199</c:v>
                </c:pt>
                <c:pt idx="11824">
                  <c:v>8.0909786224365181</c:v>
                </c:pt>
                <c:pt idx="11825">
                  <c:v>8.0955562591552805</c:v>
                </c:pt>
                <c:pt idx="11826">
                  <c:v>8.1169185638427699</c:v>
                </c:pt>
                <c:pt idx="11827">
                  <c:v>8.1367549896240234</c:v>
                </c:pt>
                <c:pt idx="11828">
                  <c:v>8.075719833374027</c:v>
                </c:pt>
                <c:pt idx="11829">
                  <c:v>8.1100521087646502</c:v>
                </c:pt>
                <c:pt idx="11830">
                  <c:v>8.1092891693115199</c:v>
                </c:pt>
                <c:pt idx="11831">
                  <c:v>8.1138668060302734</c:v>
                </c:pt>
                <c:pt idx="11832">
                  <c:v>8.1413326263427699</c:v>
                </c:pt>
                <c:pt idx="11833">
                  <c:v>8.1070003509521484</c:v>
                </c:pt>
                <c:pt idx="11834">
                  <c:v>8.1245479583740234</c:v>
                </c:pt>
                <c:pt idx="11835">
                  <c:v>8.0642757415771431</c:v>
                </c:pt>
                <c:pt idx="11836">
                  <c:v>8.1062374114990234</c:v>
                </c:pt>
                <c:pt idx="11837">
                  <c:v>8.1047115325927699</c:v>
                </c:pt>
                <c:pt idx="11838">
                  <c:v>8.1070003509521484</c:v>
                </c:pt>
                <c:pt idx="11839">
                  <c:v>8.1245479583740234</c:v>
                </c:pt>
                <c:pt idx="11840">
                  <c:v>8.0917415618896502</c:v>
                </c:pt>
                <c:pt idx="11841">
                  <c:v>8.0947933197021502</c:v>
                </c:pt>
                <c:pt idx="11842">
                  <c:v>8.1108150482177699</c:v>
                </c:pt>
                <c:pt idx="11843">
                  <c:v>8.0963191986084002</c:v>
                </c:pt>
                <c:pt idx="11844">
                  <c:v>8.1070003509521484</c:v>
                </c:pt>
                <c:pt idx="11845">
                  <c:v>8.0871639251708931</c:v>
                </c:pt>
                <c:pt idx="11846">
                  <c:v>8.0688533782958984</c:v>
                </c:pt>
                <c:pt idx="11847">
                  <c:v>8.075719833374027</c:v>
                </c:pt>
                <c:pt idx="11848">
                  <c:v>8.0940303802490234</c:v>
                </c:pt>
                <c:pt idx="11849">
                  <c:v>8.0802974700927699</c:v>
                </c:pt>
                <c:pt idx="11850">
                  <c:v>8.092504501342777</c:v>
                </c:pt>
                <c:pt idx="11851">
                  <c:v>8.1176815032958984</c:v>
                </c:pt>
                <c:pt idx="11852">
                  <c:v>8.1344661712646502</c:v>
                </c:pt>
                <c:pt idx="11853">
                  <c:v>8.0993709564208984</c:v>
                </c:pt>
                <c:pt idx="11854">
                  <c:v>8.1001338958740234</c:v>
                </c:pt>
                <c:pt idx="11855">
                  <c:v>8.1085262298584002</c:v>
                </c:pt>
                <c:pt idx="11856">
                  <c:v>8.0787715911865199</c:v>
                </c:pt>
                <c:pt idx="11857">
                  <c:v>8.0787715911865199</c:v>
                </c:pt>
                <c:pt idx="11858">
                  <c:v>8.1146297454833984</c:v>
                </c:pt>
                <c:pt idx="11859">
                  <c:v>8.1085262298584002</c:v>
                </c:pt>
                <c:pt idx="11860">
                  <c:v>8.0543575286865234</c:v>
                </c:pt>
                <c:pt idx="11861">
                  <c:v>8.1214962005615234</c:v>
                </c:pt>
                <c:pt idx="11862">
                  <c:v>8.1222591400146484</c:v>
                </c:pt>
                <c:pt idx="11863">
                  <c:v>8.0848751068115181</c:v>
                </c:pt>
                <c:pt idx="11864">
                  <c:v>8.0993709564208984</c:v>
                </c:pt>
                <c:pt idx="11865">
                  <c:v>8.0673274993896502</c:v>
                </c:pt>
                <c:pt idx="11866">
                  <c:v>8.1047115325927699</c:v>
                </c:pt>
                <c:pt idx="11867">
                  <c:v>8.0482540130615199</c:v>
                </c:pt>
                <c:pt idx="11868">
                  <c:v>8.0917415618896502</c:v>
                </c:pt>
                <c:pt idx="11869">
                  <c:v>8.0856380462646538</c:v>
                </c:pt>
                <c:pt idx="11870">
                  <c:v>8.1016597747802734</c:v>
                </c:pt>
                <c:pt idx="11871">
                  <c:v>8.0993709564208984</c:v>
                </c:pt>
                <c:pt idx="11872">
                  <c:v>8.1062374114990234</c:v>
                </c:pt>
                <c:pt idx="11873">
                  <c:v>8.075719833374027</c:v>
                </c:pt>
                <c:pt idx="11874">
                  <c:v>8.1214962005615234</c:v>
                </c:pt>
                <c:pt idx="11875">
                  <c:v>8.1001338958740234</c:v>
                </c:pt>
                <c:pt idx="11876">
                  <c:v>8.074956893920902</c:v>
                </c:pt>
                <c:pt idx="11877">
                  <c:v>8.0947933197021502</c:v>
                </c:pt>
                <c:pt idx="11878">
                  <c:v>8.105474472045902</c:v>
                </c:pt>
                <c:pt idx="11879">
                  <c:v>8.0856380462646538</c:v>
                </c:pt>
                <c:pt idx="11880">
                  <c:v>8.1123409271240234</c:v>
                </c:pt>
                <c:pt idx="11881">
                  <c:v>8.105474472045902</c:v>
                </c:pt>
                <c:pt idx="11882">
                  <c:v>8.1115779876708931</c:v>
                </c:pt>
                <c:pt idx="11883">
                  <c:v>8.0787715911865199</c:v>
                </c:pt>
                <c:pt idx="11884">
                  <c:v>8.0802974700927699</c:v>
                </c:pt>
                <c:pt idx="11885">
                  <c:v>8.0909786224365181</c:v>
                </c:pt>
                <c:pt idx="11886">
                  <c:v>8.1039485931396502</c:v>
                </c:pt>
                <c:pt idx="11887">
                  <c:v>8.0734310150146538</c:v>
                </c:pt>
                <c:pt idx="11888">
                  <c:v>8.0825862884521538</c:v>
                </c:pt>
                <c:pt idx="11889">
                  <c:v>8.1008968353271538</c:v>
                </c:pt>
                <c:pt idx="11890">
                  <c:v>8.0780086517333984</c:v>
                </c:pt>
                <c:pt idx="11891">
                  <c:v>8.105474472045902</c:v>
                </c:pt>
                <c:pt idx="11892">
                  <c:v>8.0986080169677734</c:v>
                </c:pt>
                <c:pt idx="11893">
                  <c:v>8.1062374114990234</c:v>
                </c:pt>
                <c:pt idx="11894">
                  <c:v>8.0902156829833984</c:v>
                </c:pt>
                <c:pt idx="11895">
                  <c:v>8.0802974700927699</c:v>
                </c:pt>
                <c:pt idx="11896">
                  <c:v>8.0734310150146538</c:v>
                </c:pt>
                <c:pt idx="11897">
                  <c:v>8.0589351654052734</c:v>
                </c:pt>
                <c:pt idx="11898">
                  <c:v>8.1230220794677734</c:v>
                </c:pt>
                <c:pt idx="11899">
                  <c:v>8.1108150482177699</c:v>
                </c:pt>
                <c:pt idx="11900">
                  <c:v>8.1161556243896502</c:v>
                </c:pt>
                <c:pt idx="11901">
                  <c:v>8.1001338958740234</c:v>
                </c:pt>
                <c:pt idx="11902">
                  <c:v>8.1153926849365199</c:v>
                </c:pt>
                <c:pt idx="11903">
                  <c:v>8.154302597045902</c:v>
                </c:pt>
                <c:pt idx="11904">
                  <c:v>8.1192073822021484</c:v>
                </c:pt>
                <c:pt idx="11905">
                  <c:v>8.1184444427490234</c:v>
                </c:pt>
                <c:pt idx="11906">
                  <c:v>8.1344661712646502</c:v>
                </c:pt>
                <c:pt idx="11907">
                  <c:v>8.1207332611084002</c:v>
                </c:pt>
                <c:pt idx="11908">
                  <c:v>8.075719833374027</c:v>
                </c:pt>
                <c:pt idx="11909">
                  <c:v>8.1275997161865234</c:v>
                </c:pt>
                <c:pt idx="11910">
                  <c:v>8.1016597747802734</c:v>
                </c:pt>
                <c:pt idx="11911">
                  <c:v>8.0909786224365181</c:v>
                </c:pt>
                <c:pt idx="11912">
                  <c:v>8.1008968353271538</c:v>
                </c:pt>
                <c:pt idx="11913">
                  <c:v>8.0940303802490234</c:v>
                </c:pt>
                <c:pt idx="11914">
                  <c:v>8.1436214447021431</c:v>
                </c:pt>
                <c:pt idx="11915">
                  <c:v>8.1169185638427699</c:v>
                </c:pt>
                <c:pt idx="11916">
                  <c:v>8.1260738372802734</c:v>
                </c:pt>
                <c:pt idx="11917">
                  <c:v>8.1375179290771484</c:v>
                </c:pt>
                <c:pt idx="11918">
                  <c:v>8.1039485931396502</c:v>
                </c:pt>
                <c:pt idx="11919">
                  <c:v>8.1016597747802734</c:v>
                </c:pt>
                <c:pt idx="11920">
                  <c:v>8.1230220794677734</c:v>
                </c:pt>
                <c:pt idx="11921">
                  <c:v>8.1390438079834002</c:v>
                </c:pt>
                <c:pt idx="11922">
                  <c:v>8.1039485931396502</c:v>
                </c:pt>
                <c:pt idx="11923">
                  <c:v>8.1260738372802734</c:v>
                </c:pt>
                <c:pt idx="11924">
                  <c:v>8.0986080169677734</c:v>
                </c:pt>
                <c:pt idx="11925">
                  <c:v>8.1214962005615234</c:v>
                </c:pt>
                <c:pt idx="11926">
                  <c:v>8.1253108978271502</c:v>
                </c:pt>
                <c:pt idx="11927">
                  <c:v>8.156591415405277</c:v>
                </c:pt>
                <c:pt idx="11928">
                  <c:v>8.1321773529052734</c:v>
                </c:pt>
                <c:pt idx="11929">
                  <c:v>8.0848751068115181</c:v>
                </c:pt>
                <c:pt idx="11930">
                  <c:v>8.0902156829833984</c:v>
                </c:pt>
                <c:pt idx="11931">
                  <c:v>8.1291255950927699</c:v>
                </c:pt>
                <c:pt idx="11932">
                  <c:v>8.1161556243896502</c:v>
                </c:pt>
                <c:pt idx="11933">
                  <c:v>8.1214962005615234</c:v>
                </c:pt>
                <c:pt idx="11934">
                  <c:v>8.1420955657958984</c:v>
                </c:pt>
                <c:pt idx="11935">
                  <c:v>8.1413326263427699</c:v>
                </c:pt>
                <c:pt idx="11936">
                  <c:v>8.1367549896240234</c:v>
                </c:pt>
                <c:pt idx="11937">
                  <c:v>8.1192073822021484</c:v>
                </c:pt>
                <c:pt idx="11938">
                  <c:v>8.1291255950927699</c:v>
                </c:pt>
                <c:pt idx="11939">
                  <c:v>8.1085262298584002</c:v>
                </c:pt>
                <c:pt idx="11940">
                  <c:v>8.1367549896240234</c:v>
                </c:pt>
                <c:pt idx="11941">
                  <c:v>8.1466732025146484</c:v>
                </c:pt>
                <c:pt idx="11942">
                  <c:v>8.1527767181396538</c:v>
                </c:pt>
                <c:pt idx="11943">
                  <c:v>8.1169185638427699</c:v>
                </c:pt>
                <c:pt idx="11944">
                  <c:v>8.1367549896240234</c:v>
                </c:pt>
                <c:pt idx="11945">
                  <c:v>8.1642208099365199</c:v>
                </c:pt>
                <c:pt idx="11946">
                  <c:v>8.1329402923584002</c:v>
                </c:pt>
                <c:pt idx="11947">
                  <c:v>8.092504501342777</c:v>
                </c:pt>
                <c:pt idx="11948">
                  <c:v>8.1344661712646502</c:v>
                </c:pt>
                <c:pt idx="11949">
                  <c:v>8.0917415618896502</c:v>
                </c:pt>
                <c:pt idx="11950">
                  <c:v>8.1436214447021431</c:v>
                </c:pt>
                <c:pt idx="11951">
                  <c:v>8.1481990814208931</c:v>
                </c:pt>
                <c:pt idx="11952">
                  <c:v>8.1291255950927699</c:v>
                </c:pt>
                <c:pt idx="11953">
                  <c:v>8.1451473236084002</c:v>
                </c:pt>
                <c:pt idx="11954">
                  <c:v>8.0986080169677734</c:v>
                </c:pt>
                <c:pt idx="11955">
                  <c:v>8.1520137786865234</c:v>
                </c:pt>
                <c:pt idx="11956">
                  <c:v>8.1161556243896502</c:v>
                </c:pt>
                <c:pt idx="11957">
                  <c:v>8.154302597045902</c:v>
                </c:pt>
                <c:pt idx="11958">
                  <c:v>8.1390438079834002</c:v>
                </c:pt>
                <c:pt idx="11959">
                  <c:v>8.0963191986084002</c:v>
                </c:pt>
                <c:pt idx="11960">
                  <c:v>8.1260738372802734</c:v>
                </c:pt>
                <c:pt idx="11961">
                  <c:v>8.0871639251708931</c:v>
                </c:pt>
                <c:pt idx="11962">
                  <c:v>8.129888534545902</c:v>
                </c:pt>
                <c:pt idx="11963">
                  <c:v>8.1100521087646502</c:v>
                </c:pt>
                <c:pt idx="11964">
                  <c:v>8.129888534545902</c:v>
                </c:pt>
                <c:pt idx="11965">
                  <c:v>8.1489620208740181</c:v>
                </c:pt>
                <c:pt idx="11966">
                  <c:v>8.1070003509521484</c:v>
                </c:pt>
                <c:pt idx="11967">
                  <c:v>8.1451473236084002</c:v>
                </c:pt>
                <c:pt idx="11968">
                  <c:v>8.1359920501708984</c:v>
                </c:pt>
                <c:pt idx="11969">
                  <c:v>8.1329402923584002</c:v>
                </c:pt>
                <c:pt idx="11970">
                  <c:v>8.1192073822021484</c:v>
                </c:pt>
                <c:pt idx="11971">
                  <c:v>8.1420955657958984</c:v>
                </c:pt>
                <c:pt idx="11972">
                  <c:v>8.1489620208740181</c:v>
                </c:pt>
                <c:pt idx="11973">
                  <c:v>8.123785018920902</c:v>
                </c:pt>
                <c:pt idx="11974">
                  <c:v>8.1077632904052734</c:v>
                </c:pt>
                <c:pt idx="11975">
                  <c:v>8.1687984466552699</c:v>
                </c:pt>
                <c:pt idx="11976">
                  <c:v>8.1115779876708931</c:v>
                </c:pt>
                <c:pt idx="11977">
                  <c:v>8.1016597747802734</c:v>
                </c:pt>
                <c:pt idx="11978">
                  <c:v>8.153539657592777</c:v>
                </c:pt>
                <c:pt idx="11979">
                  <c:v>8.1169185638427699</c:v>
                </c:pt>
                <c:pt idx="11980">
                  <c:v>8.123785018920902</c:v>
                </c:pt>
                <c:pt idx="11981">
                  <c:v>8.1230220794677734</c:v>
                </c:pt>
                <c:pt idx="11982">
                  <c:v>8.1253108978271502</c:v>
                </c:pt>
                <c:pt idx="11983">
                  <c:v>8.1398067474365199</c:v>
                </c:pt>
                <c:pt idx="11984">
                  <c:v>8.1153926849365199</c:v>
                </c:pt>
                <c:pt idx="11985">
                  <c:v>8.1283626556396484</c:v>
                </c:pt>
                <c:pt idx="11986">
                  <c:v>8.1390438079834002</c:v>
                </c:pt>
                <c:pt idx="11987">
                  <c:v>8.1199703216552699</c:v>
                </c:pt>
                <c:pt idx="11988">
                  <c:v>8.1527767181396538</c:v>
                </c:pt>
                <c:pt idx="11989">
                  <c:v>8.1115779876708931</c:v>
                </c:pt>
                <c:pt idx="11990">
                  <c:v>8.1420955657958984</c:v>
                </c:pt>
                <c:pt idx="11991">
                  <c:v>8.1321773529052734</c:v>
                </c:pt>
                <c:pt idx="11992">
                  <c:v>8.1512508392334002</c:v>
                </c:pt>
                <c:pt idx="11993">
                  <c:v>8.1230220794677734</c:v>
                </c:pt>
                <c:pt idx="11994">
                  <c:v>8.1420955657958984</c:v>
                </c:pt>
                <c:pt idx="11995">
                  <c:v>8.1329402923584002</c:v>
                </c:pt>
                <c:pt idx="11996">
                  <c:v>8.1741390228271502</c:v>
                </c:pt>
                <c:pt idx="11997">
                  <c:v>8.1291255950927699</c:v>
                </c:pt>
                <c:pt idx="11998">
                  <c:v>8.1420955657958984</c:v>
                </c:pt>
                <c:pt idx="11999">
                  <c:v>8.1161556243896502</c:v>
                </c:pt>
                <c:pt idx="12000">
                  <c:v>8.129888534545902</c:v>
                </c:pt>
                <c:pt idx="12001">
                  <c:v>8.1451473236084002</c:v>
                </c:pt>
                <c:pt idx="12002">
                  <c:v>8.1527767181396538</c:v>
                </c:pt>
                <c:pt idx="12003">
                  <c:v>8.1275997161865234</c:v>
                </c:pt>
                <c:pt idx="12004">
                  <c:v>8.1306514739990199</c:v>
                </c:pt>
                <c:pt idx="12005">
                  <c:v>8.1359920501708984</c:v>
                </c:pt>
                <c:pt idx="12006">
                  <c:v>8.1390438079834002</c:v>
                </c:pt>
                <c:pt idx="12007">
                  <c:v>8.1863460540771502</c:v>
                </c:pt>
                <c:pt idx="12008">
                  <c:v>8.1596431732177734</c:v>
                </c:pt>
                <c:pt idx="12009">
                  <c:v>8.1481990814208931</c:v>
                </c:pt>
                <c:pt idx="12010">
                  <c:v>8.1520137786865234</c:v>
                </c:pt>
                <c:pt idx="12011">
                  <c:v>8.1810054779052734</c:v>
                </c:pt>
                <c:pt idx="12012">
                  <c:v>8.1138668060302734</c:v>
                </c:pt>
                <c:pt idx="12013">
                  <c:v>8.1420955657958984</c:v>
                </c:pt>
                <c:pt idx="12014">
                  <c:v>8.1169185638427699</c:v>
                </c:pt>
                <c:pt idx="12015">
                  <c:v>8.1306514739990199</c:v>
                </c:pt>
                <c:pt idx="12016">
                  <c:v>8.1283626556396484</c:v>
                </c:pt>
                <c:pt idx="12017">
                  <c:v>8.1726131439208984</c:v>
                </c:pt>
                <c:pt idx="12018">
                  <c:v>8.1420955657958984</c:v>
                </c:pt>
                <c:pt idx="12019">
                  <c:v>8.1451473236084002</c:v>
                </c:pt>
                <c:pt idx="12020">
                  <c:v>8.1367549896240234</c:v>
                </c:pt>
                <c:pt idx="12021">
                  <c:v>8.1726131439208984</c:v>
                </c:pt>
                <c:pt idx="12022">
                  <c:v>8.1321773529052734</c:v>
                </c:pt>
                <c:pt idx="12023">
                  <c:v>8.1337032318115199</c:v>
                </c:pt>
                <c:pt idx="12024">
                  <c:v>8.1115779876708931</c:v>
                </c:pt>
                <c:pt idx="12025">
                  <c:v>8.1214962005615234</c:v>
                </c:pt>
                <c:pt idx="12026">
                  <c:v>8.1710872650146502</c:v>
                </c:pt>
                <c:pt idx="12027">
                  <c:v>8.1275997161865234</c:v>
                </c:pt>
                <c:pt idx="12028">
                  <c:v>8.1375179290771484</c:v>
                </c:pt>
                <c:pt idx="12029">
                  <c:v>8.1275997161865234</c:v>
                </c:pt>
                <c:pt idx="12030">
                  <c:v>8.1634578704834038</c:v>
                </c:pt>
                <c:pt idx="12031">
                  <c:v>8.1169185638427699</c:v>
                </c:pt>
                <c:pt idx="12032">
                  <c:v>8.1169185638427699</c:v>
                </c:pt>
                <c:pt idx="12033">
                  <c:v>8.1619319915771484</c:v>
                </c:pt>
                <c:pt idx="12034">
                  <c:v>8.1489620208740181</c:v>
                </c:pt>
                <c:pt idx="12035">
                  <c:v>8.1672725677490234</c:v>
                </c:pt>
                <c:pt idx="12036">
                  <c:v>8.1863460540771502</c:v>
                </c:pt>
                <c:pt idx="12037">
                  <c:v>8.1291255950927699</c:v>
                </c:pt>
                <c:pt idx="12038">
                  <c:v>8.1253108978271502</c:v>
                </c:pt>
                <c:pt idx="12039">
                  <c:v>8.1779537200927681</c:v>
                </c:pt>
                <c:pt idx="12040">
                  <c:v>8.1756649017334002</c:v>
                </c:pt>
                <c:pt idx="12041">
                  <c:v>8.123785018920902</c:v>
                </c:pt>
                <c:pt idx="12042">
                  <c:v>8.1588802337646538</c:v>
                </c:pt>
                <c:pt idx="12043">
                  <c:v>8.1489620208740181</c:v>
                </c:pt>
                <c:pt idx="12044">
                  <c:v>8.1955013275146502</c:v>
                </c:pt>
                <c:pt idx="12045">
                  <c:v>8.1863460540771502</c:v>
                </c:pt>
                <c:pt idx="12046">
                  <c:v>8.1291255950927699</c:v>
                </c:pt>
                <c:pt idx="12047">
                  <c:v>8.165746688842777</c:v>
                </c:pt>
                <c:pt idx="12048">
                  <c:v>8.1779537200927681</c:v>
                </c:pt>
                <c:pt idx="12049">
                  <c:v>8.154302597045902</c:v>
                </c:pt>
                <c:pt idx="12050">
                  <c:v>8.1184444427490234</c:v>
                </c:pt>
                <c:pt idx="12051">
                  <c:v>8.1092891693115199</c:v>
                </c:pt>
                <c:pt idx="12052">
                  <c:v>8.1306514739990199</c:v>
                </c:pt>
                <c:pt idx="12053">
                  <c:v>8.1573543548584002</c:v>
                </c:pt>
                <c:pt idx="12054">
                  <c:v>8.1764278411865234</c:v>
                </c:pt>
                <c:pt idx="12055">
                  <c:v>8.1733760833740199</c:v>
                </c:pt>
                <c:pt idx="12056">
                  <c:v>8.1527767181396538</c:v>
                </c:pt>
                <c:pt idx="12057">
                  <c:v>8.1817684173583984</c:v>
                </c:pt>
                <c:pt idx="12058">
                  <c:v>8.1474361419677734</c:v>
                </c:pt>
                <c:pt idx="12059">
                  <c:v>8.162694931030277</c:v>
                </c:pt>
                <c:pt idx="12060">
                  <c:v>8.1741390228271502</c:v>
                </c:pt>
                <c:pt idx="12061">
                  <c:v>8.1596431732177734</c:v>
                </c:pt>
                <c:pt idx="12062">
                  <c:v>8.1733760833740199</c:v>
                </c:pt>
                <c:pt idx="12063">
                  <c:v>8.1687984466552699</c:v>
                </c:pt>
                <c:pt idx="12064">
                  <c:v>8.1337032318115199</c:v>
                </c:pt>
                <c:pt idx="12065">
                  <c:v>8.1649837493896502</c:v>
                </c:pt>
                <c:pt idx="12066">
                  <c:v>8.1169185638427699</c:v>
                </c:pt>
                <c:pt idx="12067">
                  <c:v>8.165746688842777</c:v>
                </c:pt>
                <c:pt idx="12068">
                  <c:v>8.160406112670902</c:v>
                </c:pt>
                <c:pt idx="12069">
                  <c:v>8.1649837493896502</c:v>
                </c:pt>
                <c:pt idx="12070">
                  <c:v>8.165746688842777</c:v>
                </c:pt>
                <c:pt idx="12071">
                  <c:v>8.154302597045902</c:v>
                </c:pt>
                <c:pt idx="12072">
                  <c:v>8.1672725677490234</c:v>
                </c:pt>
                <c:pt idx="12073">
                  <c:v>8.1726131439208984</c:v>
                </c:pt>
                <c:pt idx="12074">
                  <c:v>8.1344661712646502</c:v>
                </c:pt>
                <c:pt idx="12075">
                  <c:v>8.166509628295902</c:v>
                </c:pt>
                <c:pt idx="12076">
                  <c:v>8.162694931030277</c:v>
                </c:pt>
                <c:pt idx="12077">
                  <c:v>8.1886348724365234</c:v>
                </c:pt>
                <c:pt idx="12078">
                  <c:v>8.154302597045902</c:v>
                </c:pt>
                <c:pt idx="12079">
                  <c:v>8.1489620208740181</c:v>
                </c:pt>
                <c:pt idx="12080">
                  <c:v>8.1291255950927699</c:v>
                </c:pt>
                <c:pt idx="12081">
                  <c:v>8.1977901458740199</c:v>
                </c:pt>
                <c:pt idx="12082">
                  <c:v>8.1832942962646538</c:v>
                </c:pt>
                <c:pt idx="12083">
                  <c:v>8.1497249603271484</c:v>
                </c:pt>
                <c:pt idx="12084">
                  <c:v>8.2161006927490234</c:v>
                </c:pt>
                <c:pt idx="12085">
                  <c:v>8.1909236907958931</c:v>
                </c:pt>
                <c:pt idx="12086">
                  <c:v>8.1581172943115199</c:v>
                </c:pt>
                <c:pt idx="12087">
                  <c:v>8.178716659545902</c:v>
                </c:pt>
                <c:pt idx="12088">
                  <c:v>8.1672725677490234</c:v>
                </c:pt>
                <c:pt idx="12089">
                  <c:v>8.162694931030277</c:v>
                </c:pt>
                <c:pt idx="12090">
                  <c:v>8.2077083587646502</c:v>
                </c:pt>
                <c:pt idx="12091">
                  <c:v>8.1840572357177734</c:v>
                </c:pt>
                <c:pt idx="12092">
                  <c:v>8.153539657592777</c:v>
                </c:pt>
                <c:pt idx="12093">
                  <c:v>8.1291255950927699</c:v>
                </c:pt>
                <c:pt idx="12094">
                  <c:v>8.1527767181396538</c:v>
                </c:pt>
                <c:pt idx="12095">
                  <c:v>8.1970272064208984</c:v>
                </c:pt>
                <c:pt idx="12096">
                  <c:v>8.1710872650146502</c:v>
                </c:pt>
                <c:pt idx="12097">
                  <c:v>8.1489620208740181</c:v>
                </c:pt>
                <c:pt idx="12098">
                  <c:v>8.1321773529052734</c:v>
                </c:pt>
                <c:pt idx="12099">
                  <c:v>8.1817684173583984</c:v>
                </c:pt>
                <c:pt idx="12100">
                  <c:v>8.179479598999027</c:v>
                </c:pt>
                <c:pt idx="12101">
                  <c:v>8.1687984466552699</c:v>
                </c:pt>
                <c:pt idx="12102">
                  <c:v>8.1825313568115234</c:v>
                </c:pt>
                <c:pt idx="12103">
                  <c:v>8.1459102630615199</c:v>
                </c:pt>
                <c:pt idx="12104">
                  <c:v>8.1489620208740181</c:v>
                </c:pt>
                <c:pt idx="12105">
                  <c:v>8.1344661712646502</c:v>
                </c:pt>
                <c:pt idx="12106">
                  <c:v>8.1275997161865234</c:v>
                </c:pt>
                <c:pt idx="12107">
                  <c:v>8.1275997161865234</c:v>
                </c:pt>
                <c:pt idx="12108">
                  <c:v>8.1230220794677734</c:v>
                </c:pt>
                <c:pt idx="12109">
                  <c:v>8.1001338958740234</c:v>
                </c:pt>
                <c:pt idx="12110">
                  <c:v>8.1474361419677734</c:v>
                </c:pt>
                <c:pt idx="12111">
                  <c:v>8.1413326263427699</c:v>
                </c:pt>
                <c:pt idx="12112">
                  <c:v>8.178716659545902</c:v>
                </c:pt>
                <c:pt idx="12113">
                  <c:v>8.1031856536865234</c:v>
                </c:pt>
                <c:pt idx="12114">
                  <c:v>8.1764278411865234</c:v>
                </c:pt>
                <c:pt idx="12115">
                  <c:v>8.1771907806396484</c:v>
                </c:pt>
                <c:pt idx="12116">
                  <c:v>8.1329402923584002</c:v>
                </c:pt>
                <c:pt idx="12117">
                  <c:v>8.1398067474365199</c:v>
                </c:pt>
                <c:pt idx="12118">
                  <c:v>8.1459102630615199</c:v>
                </c:pt>
                <c:pt idx="12119">
                  <c:v>8.1596431732177734</c:v>
                </c:pt>
                <c:pt idx="12120">
                  <c:v>8.1306514739990199</c:v>
                </c:pt>
                <c:pt idx="12121">
                  <c:v>8.1573543548584002</c:v>
                </c:pt>
                <c:pt idx="12122">
                  <c:v>8.1924495697021538</c:v>
                </c:pt>
                <c:pt idx="12123">
                  <c:v>8.153539657592777</c:v>
                </c:pt>
                <c:pt idx="12124">
                  <c:v>8.166509628295902</c:v>
                </c:pt>
                <c:pt idx="12125">
                  <c:v>8.1634578704834038</c:v>
                </c:pt>
                <c:pt idx="12126">
                  <c:v>8.1733760833740199</c:v>
                </c:pt>
                <c:pt idx="12127">
                  <c:v>8.1649837493896502</c:v>
                </c:pt>
                <c:pt idx="12128">
                  <c:v>8.1230220794677734</c:v>
                </c:pt>
                <c:pt idx="12129">
                  <c:v>8.1741390228271502</c:v>
                </c:pt>
                <c:pt idx="12130">
                  <c:v>8.1382808685302699</c:v>
                </c:pt>
                <c:pt idx="12131">
                  <c:v>8.1405696868896502</c:v>
                </c:pt>
                <c:pt idx="12132">
                  <c:v>8.1840572357177734</c:v>
                </c:pt>
                <c:pt idx="12133">
                  <c:v>8.1932125091552734</c:v>
                </c:pt>
                <c:pt idx="12134">
                  <c:v>8.1192073822021484</c:v>
                </c:pt>
                <c:pt idx="12135">
                  <c:v>8.1420955657958984</c:v>
                </c:pt>
                <c:pt idx="12136">
                  <c:v>8.1695613861084002</c:v>
                </c:pt>
                <c:pt idx="12137">
                  <c:v>8.1619319915771484</c:v>
                </c:pt>
                <c:pt idx="12138">
                  <c:v>8.1420955657958984</c:v>
                </c:pt>
                <c:pt idx="12139">
                  <c:v>8.160406112670902</c:v>
                </c:pt>
                <c:pt idx="12140">
                  <c:v>8.1504878997802805</c:v>
                </c:pt>
                <c:pt idx="12141">
                  <c:v>8.1359920501708984</c:v>
                </c:pt>
                <c:pt idx="12142">
                  <c:v>8.1184444427490234</c:v>
                </c:pt>
                <c:pt idx="12143">
                  <c:v>8.1596431732177734</c:v>
                </c:pt>
                <c:pt idx="12144">
                  <c:v>8.1253108978271502</c:v>
                </c:pt>
                <c:pt idx="12145">
                  <c:v>8.1459102630615199</c:v>
                </c:pt>
                <c:pt idx="12146">
                  <c:v>8.1749019622802699</c:v>
                </c:pt>
                <c:pt idx="12147">
                  <c:v>8.166509628295902</c:v>
                </c:pt>
                <c:pt idx="12148">
                  <c:v>8.129888534545902</c:v>
                </c:pt>
                <c:pt idx="12149">
                  <c:v>8.1955013275146502</c:v>
                </c:pt>
                <c:pt idx="12150">
                  <c:v>8.2000789642333931</c:v>
                </c:pt>
                <c:pt idx="12151">
                  <c:v>8.1443843841552699</c:v>
                </c:pt>
                <c:pt idx="12152">
                  <c:v>8.1337032318115199</c:v>
                </c:pt>
                <c:pt idx="12153">
                  <c:v>8.2031307220458984</c:v>
                </c:pt>
                <c:pt idx="12154">
                  <c:v>8.1367549896240234</c:v>
                </c:pt>
                <c:pt idx="12155">
                  <c:v>8.1398067474365199</c:v>
                </c:pt>
                <c:pt idx="12156">
                  <c:v>8.162694931030277</c:v>
                </c:pt>
                <c:pt idx="12157">
                  <c:v>8.1634578704834038</c:v>
                </c:pt>
                <c:pt idx="12158">
                  <c:v>8.1886348724365234</c:v>
                </c:pt>
                <c:pt idx="12159">
                  <c:v>8.1481990814208931</c:v>
                </c:pt>
                <c:pt idx="12160">
                  <c:v>8.1466732025146484</c:v>
                </c:pt>
                <c:pt idx="12161">
                  <c:v>8.1756649017334002</c:v>
                </c:pt>
                <c:pt idx="12162">
                  <c:v>8.2046566009521484</c:v>
                </c:pt>
                <c:pt idx="12163">
                  <c:v>8.2077083587646502</c:v>
                </c:pt>
                <c:pt idx="12164">
                  <c:v>8.1558284759521484</c:v>
                </c:pt>
                <c:pt idx="12165">
                  <c:v>8.1901607513427699</c:v>
                </c:pt>
                <c:pt idx="12166">
                  <c:v>8.191686630249027</c:v>
                </c:pt>
                <c:pt idx="12167">
                  <c:v>8.1436214447021431</c:v>
                </c:pt>
                <c:pt idx="12168">
                  <c:v>8.1741390228271502</c:v>
                </c:pt>
                <c:pt idx="12169">
                  <c:v>8.1886348724365234</c:v>
                </c:pt>
                <c:pt idx="12170">
                  <c:v>8.1642208099365199</c:v>
                </c:pt>
                <c:pt idx="12171">
                  <c:v>8.1527767181396538</c:v>
                </c:pt>
                <c:pt idx="12172">
                  <c:v>8.1680355072021502</c:v>
                </c:pt>
                <c:pt idx="12173">
                  <c:v>8.1718502044677734</c:v>
                </c:pt>
                <c:pt idx="12174">
                  <c:v>8.1703243255615199</c:v>
                </c:pt>
                <c:pt idx="12175">
                  <c:v>8.1573543548584002</c:v>
                </c:pt>
                <c:pt idx="12176">
                  <c:v>8.1977901458740199</c:v>
                </c:pt>
                <c:pt idx="12177">
                  <c:v>8.2145748138427734</c:v>
                </c:pt>
                <c:pt idx="12178">
                  <c:v>8.2122859954834002</c:v>
                </c:pt>
                <c:pt idx="12179">
                  <c:v>8.1451473236084002</c:v>
                </c:pt>
                <c:pt idx="12180">
                  <c:v>8.1779537200927681</c:v>
                </c:pt>
                <c:pt idx="12181">
                  <c:v>8.1634578704834038</c:v>
                </c:pt>
                <c:pt idx="12182">
                  <c:v>8.1741390228271502</c:v>
                </c:pt>
                <c:pt idx="12183">
                  <c:v>8.1581172943115199</c:v>
                </c:pt>
                <c:pt idx="12184">
                  <c:v>8.1741390228271502</c:v>
                </c:pt>
                <c:pt idx="12185">
                  <c:v>8.1756649017334002</c:v>
                </c:pt>
                <c:pt idx="12186">
                  <c:v>8.209234237670902</c:v>
                </c:pt>
                <c:pt idx="12187">
                  <c:v>8.2069454193115199</c:v>
                </c:pt>
                <c:pt idx="12188">
                  <c:v>8.1718502044677734</c:v>
                </c:pt>
                <c:pt idx="12189">
                  <c:v>8.1588802337646538</c:v>
                </c:pt>
                <c:pt idx="12190">
                  <c:v>8.1726131439208984</c:v>
                </c:pt>
                <c:pt idx="12191">
                  <c:v>8.1756649017334002</c:v>
                </c:pt>
                <c:pt idx="12192">
                  <c:v>8.1863460540771502</c:v>
                </c:pt>
                <c:pt idx="12193">
                  <c:v>8.2206783294677699</c:v>
                </c:pt>
                <c:pt idx="12194">
                  <c:v>8.1977901458740199</c:v>
                </c:pt>
                <c:pt idx="12195">
                  <c:v>8.2084712982177699</c:v>
                </c:pt>
                <c:pt idx="12196">
                  <c:v>8.1703243255615199</c:v>
                </c:pt>
                <c:pt idx="12197">
                  <c:v>8.2046566009521484</c:v>
                </c:pt>
                <c:pt idx="12198">
                  <c:v>8.2099971771240234</c:v>
                </c:pt>
                <c:pt idx="12199">
                  <c:v>8.1672725677490234</c:v>
                </c:pt>
                <c:pt idx="12200">
                  <c:v>8.2016048431396502</c:v>
                </c:pt>
                <c:pt idx="12201">
                  <c:v>8.178716659545902</c:v>
                </c:pt>
                <c:pt idx="12202">
                  <c:v>8.2000789642333931</c:v>
                </c:pt>
                <c:pt idx="12203">
                  <c:v>8.2244930267333984</c:v>
                </c:pt>
                <c:pt idx="12204">
                  <c:v>8.2145748138427734</c:v>
                </c:pt>
                <c:pt idx="12205">
                  <c:v>8.2000789642333931</c:v>
                </c:pt>
                <c:pt idx="12206">
                  <c:v>8.1520137786865234</c:v>
                </c:pt>
                <c:pt idx="12207">
                  <c:v>8.1970272064208984</c:v>
                </c:pt>
                <c:pt idx="12208">
                  <c:v>8.2069454193115199</c:v>
                </c:pt>
                <c:pt idx="12209">
                  <c:v>8.185583114624027</c:v>
                </c:pt>
                <c:pt idx="12210">
                  <c:v>8.1741390228271502</c:v>
                </c:pt>
                <c:pt idx="12211">
                  <c:v>8.1909236907958931</c:v>
                </c:pt>
                <c:pt idx="12212">
                  <c:v>8.1893978118896538</c:v>
                </c:pt>
                <c:pt idx="12213">
                  <c:v>8.2046566009521484</c:v>
                </c:pt>
                <c:pt idx="12214">
                  <c:v>8.1878719329833984</c:v>
                </c:pt>
                <c:pt idx="12215">
                  <c:v>8.2145748138427734</c:v>
                </c:pt>
                <c:pt idx="12216">
                  <c:v>8.1825313568115234</c:v>
                </c:pt>
                <c:pt idx="12217">
                  <c:v>8.162694931030277</c:v>
                </c:pt>
                <c:pt idx="12218">
                  <c:v>8.1962642669677734</c:v>
                </c:pt>
                <c:pt idx="12219">
                  <c:v>8.1893978118896538</c:v>
                </c:pt>
                <c:pt idx="12220">
                  <c:v>8.209234237670902</c:v>
                </c:pt>
                <c:pt idx="12221">
                  <c:v>8.2031307220458984</c:v>
                </c:pt>
                <c:pt idx="12222">
                  <c:v>8.1741390228271502</c:v>
                </c:pt>
                <c:pt idx="12223">
                  <c:v>8.2000789642333931</c:v>
                </c:pt>
                <c:pt idx="12224">
                  <c:v>8.179479598999027</c:v>
                </c:pt>
                <c:pt idx="12225">
                  <c:v>8.1993160247802734</c:v>
                </c:pt>
                <c:pt idx="12226">
                  <c:v>8.2382259368896484</c:v>
                </c:pt>
                <c:pt idx="12227">
                  <c:v>8.2435665130615234</c:v>
                </c:pt>
                <c:pt idx="12228">
                  <c:v>8.179479598999027</c:v>
                </c:pt>
                <c:pt idx="12229">
                  <c:v>8.2428035736084002</c:v>
                </c:pt>
                <c:pt idx="12230">
                  <c:v>8.2000789642333931</c:v>
                </c:pt>
                <c:pt idx="12231">
                  <c:v>8.1932125091552734</c:v>
                </c:pt>
                <c:pt idx="12232">
                  <c:v>8.2206783294677699</c:v>
                </c:pt>
                <c:pt idx="12233">
                  <c:v>8.2153377532958984</c:v>
                </c:pt>
                <c:pt idx="12234">
                  <c:v>8.2496700286865199</c:v>
                </c:pt>
                <c:pt idx="12235">
                  <c:v>8.1939754486083984</c:v>
                </c:pt>
                <c:pt idx="12236">
                  <c:v>8.2061824798584002</c:v>
                </c:pt>
                <c:pt idx="12237">
                  <c:v>8.2305965423584002</c:v>
                </c:pt>
                <c:pt idx="12238">
                  <c:v>8.2351741790771484</c:v>
                </c:pt>
                <c:pt idx="12239">
                  <c:v>8.2397518157958984</c:v>
                </c:pt>
                <c:pt idx="12240">
                  <c:v>8.2084712982177699</c:v>
                </c:pt>
                <c:pt idx="12241">
                  <c:v>8.2122859954834002</c:v>
                </c:pt>
                <c:pt idx="12242">
                  <c:v>8.2244930267333984</c:v>
                </c:pt>
                <c:pt idx="12243">
                  <c:v>8.1848201751708931</c:v>
                </c:pt>
                <c:pt idx="12244">
                  <c:v>8.2237300872802734</c:v>
                </c:pt>
                <c:pt idx="12245">
                  <c:v>8.2229671478271484</c:v>
                </c:pt>
                <c:pt idx="12246">
                  <c:v>8.2305965423584002</c:v>
                </c:pt>
                <c:pt idx="12247">
                  <c:v>8.1947383880615199</c:v>
                </c:pt>
                <c:pt idx="12248">
                  <c:v>8.1749019622802699</c:v>
                </c:pt>
                <c:pt idx="12249">
                  <c:v>8.2405147552490234</c:v>
                </c:pt>
                <c:pt idx="12250">
                  <c:v>8.2244930267333984</c:v>
                </c:pt>
                <c:pt idx="12251">
                  <c:v>8.2359371185302734</c:v>
                </c:pt>
                <c:pt idx="12252">
                  <c:v>8.2145748138427734</c:v>
                </c:pt>
                <c:pt idx="12253">
                  <c:v>8.2443294525146431</c:v>
                </c:pt>
                <c:pt idx="12254">
                  <c:v>8.1825313568115234</c:v>
                </c:pt>
                <c:pt idx="12255">
                  <c:v>8.1810054779052734</c:v>
                </c:pt>
                <c:pt idx="12256">
                  <c:v>8.1893978118896538</c:v>
                </c:pt>
                <c:pt idx="12257">
                  <c:v>8.1947383880615199</c:v>
                </c:pt>
                <c:pt idx="12258">
                  <c:v>8.2244930267333984</c:v>
                </c:pt>
                <c:pt idx="12259">
                  <c:v>8.1619319915771484</c:v>
                </c:pt>
                <c:pt idx="12260">
                  <c:v>8.166509628295902</c:v>
                </c:pt>
                <c:pt idx="12261">
                  <c:v>8.1977901458740199</c:v>
                </c:pt>
                <c:pt idx="12262">
                  <c:v>8.2260189056396484</c:v>
                </c:pt>
                <c:pt idx="12263">
                  <c:v>8.1779537200927681</c:v>
                </c:pt>
                <c:pt idx="12264">
                  <c:v>8.2176265716552734</c:v>
                </c:pt>
                <c:pt idx="12265">
                  <c:v>8.2214412689208984</c:v>
                </c:pt>
                <c:pt idx="12266">
                  <c:v>8.166509628295902</c:v>
                </c:pt>
                <c:pt idx="12267">
                  <c:v>8.2237300872802734</c:v>
                </c:pt>
                <c:pt idx="12268">
                  <c:v>8.1886348724365234</c:v>
                </c:pt>
                <c:pt idx="12269">
                  <c:v>8.2038936614990199</c:v>
                </c:pt>
                <c:pt idx="12270">
                  <c:v>8.2214412689208984</c:v>
                </c:pt>
                <c:pt idx="12271">
                  <c:v>8.2000789642333931</c:v>
                </c:pt>
                <c:pt idx="12272">
                  <c:v>8.2260189056396484</c:v>
                </c:pt>
                <c:pt idx="12273">
                  <c:v>8.2115230560302699</c:v>
                </c:pt>
                <c:pt idx="12274">
                  <c:v>8.2229671478271484</c:v>
                </c:pt>
                <c:pt idx="12275">
                  <c:v>8.2191524505615199</c:v>
                </c:pt>
                <c:pt idx="12276">
                  <c:v>8.2077083587646502</c:v>
                </c:pt>
                <c:pt idx="12277">
                  <c:v>8.2267818450927699</c:v>
                </c:pt>
                <c:pt idx="12278">
                  <c:v>8.1825313568115234</c:v>
                </c:pt>
                <c:pt idx="12279">
                  <c:v>8.2038936614990199</c:v>
                </c:pt>
                <c:pt idx="12280">
                  <c:v>8.1642208099365199</c:v>
                </c:pt>
                <c:pt idx="12281">
                  <c:v>8.2336483001708931</c:v>
                </c:pt>
                <c:pt idx="12282">
                  <c:v>8.1817684173583984</c:v>
                </c:pt>
                <c:pt idx="12283">
                  <c:v>8.1939754486083984</c:v>
                </c:pt>
                <c:pt idx="12284">
                  <c:v>8.1749019622802699</c:v>
                </c:pt>
                <c:pt idx="12285">
                  <c:v>8.2099971771240234</c:v>
                </c:pt>
                <c:pt idx="12286">
                  <c:v>8.1871089935302699</c:v>
                </c:pt>
                <c:pt idx="12287">
                  <c:v>8.1733760833740199</c:v>
                </c:pt>
                <c:pt idx="12288">
                  <c:v>8.2298336029052734</c:v>
                </c:pt>
                <c:pt idx="12289">
                  <c:v>8.1993160247802734</c:v>
                </c:pt>
                <c:pt idx="12290">
                  <c:v>8.2229671478271484</c:v>
                </c:pt>
                <c:pt idx="12291">
                  <c:v>8.2199153900146484</c:v>
                </c:pt>
                <c:pt idx="12292">
                  <c:v>8.1886348724365234</c:v>
                </c:pt>
                <c:pt idx="12293">
                  <c:v>8.1741390228271502</c:v>
                </c:pt>
                <c:pt idx="12294">
                  <c:v>8.2222042083740234</c:v>
                </c:pt>
                <c:pt idx="12295">
                  <c:v>8.2290706634521431</c:v>
                </c:pt>
                <c:pt idx="12296">
                  <c:v>8.1871089935302699</c:v>
                </c:pt>
                <c:pt idx="12297">
                  <c:v>8.1802425384521502</c:v>
                </c:pt>
                <c:pt idx="12298">
                  <c:v>8.2420406341552734</c:v>
                </c:pt>
                <c:pt idx="12299">
                  <c:v>8.2183895111084002</c:v>
                </c:pt>
                <c:pt idx="12300">
                  <c:v>8.2138118743896502</c:v>
                </c:pt>
                <c:pt idx="12301">
                  <c:v>8.2382259368896484</c:v>
                </c:pt>
                <c:pt idx="12302">
                  <c:v>8.1893978118896538</c:v>
                </c:pt>
                <c:pt idx="12303">
                  <c:v>8.1863460540771502</c:v>
                </c:pt>
                <c:pt idx="12304">
                  <c:v>8.2328853607177699</c:v>
                </c:pt>
                <c:pt idx="12305">
                  <c:v>8.2405147552490234</c:v>
                </c:pt>
                <c:pt idx="12306">
                  <c:v>8.2077083587646502</c:v>
                </c:pt>
                <c:pt idx="12307">
                  <c:v>8.2321224212646484</c:v>
                </c:pt>
                <c:pt idx="12308">
                  <c:v>8.2023677825927681</c:v>
                </c:pt>
                <c:pt idx="12309">
                  <c:v>8.2000789642333931</c:v>
                </c:pt>
                <c:pt idx="12310">
                  <c:v>8.1893978118896538</c:v>
                </c:pt>
                <c:pt idx="12311">
                  <c:v>8.2023677825927681</c:v>
                </c:pt>
                <c:pt idx="12312">
                  <c:v>8.209234237670902</c:v>
                </c:pt>
                <c:pt idx="12313">
                  <c:v>8.2290706634521431</c:v>
                </c:pt>
                <c:pt idx="12314">
                  <c:v>8.2367000579834002</c:v>
                </c:pt>
                <c:pt idx="12315">
                  <c:v>8.2023677825927681</c:v>
                </c:pt>
                <c:pt idx="12316">
                  <c:v>8.2206783294677699</c:v>
                </c:pt>
                <c:pt idx="12317">
                  <c:v>8.2565364837646538</c:v>
                </c:pt>
                <c:pt idx="12318">
                  <c:v>8.209234237670902</c:v>
                </c:pt>
                <c:pt idx="12319">
                  <c:v>8.2283077239990181</c:v>
                </c:pt>
                <c:pt idx="12320">
                  <c:v>8.2511959075927699</c:v>
                </c:pt>
                <c:pt idx="12321">
                  <c:v>8.2328853607177699</c:v>
                </c:pt>
                <c:pt idx="12322">
                  <c:v>8.1779537200927681</c:v>
                </c:pt>
                <c:pt idx="12323">
                  <c:v>8.2237300872802734</c:v>
                </c:pt>
                <c:pt idx="12324">
                  <c:v>8.2031307220458984</c:v>
                </c:pt>
                <c:pt idx="12325">
                  <c:v>8.2161006927490234</c:v>
                </c:pt>
                <c:pt idx="12326">
                  <c:v>8.1939754486083984</c:v>
                </c:pt>
                <c:pt idx="12327">
                  <c:v>8.2107601165771484</c:v>
                </c:pt>
                <c:pt idx="12328">
                  <c:v>8.1863460540771502</c:v>
                </c:pt>
                <c:pt idx="12329">
                  <c:v>8.2008419036865199</c:v>
                </c:pt>
                <c:pt idx="12330">
                  <c:v>8.1871089935302699</c:v>
                </c:pt>
                <c:pt idx="12331">
                  <c:v>8.1924495697021538</c:v>
                </c:pt>
                <c:pt idx="12332">
                  <c:v>8.2168636322021484</c:v>
                </c:pt>
                <c:pt idx="12333">
                  <c:v>8.1878719329833984</c:v>
                </c:pt>
                <c:pt idx="12334">
                  <c:v>8.2298336029052734</c:v>
                </c:pt>
                <c:pt idx="12335">
                  <c:v>8.2252559661865199</c:v>
                </c:pt>
                <c:pt idx="12336">
                  <c:v>8.1932125091552734</c:v>
                </c:pt>
                <c:pt idx="12337">
                  <c:v>8.191686630249027</c:v>
                </c:pt>
                <c:pt idx="12338">
                  <c:v>8.160406112670902</c:v>
                </c:pt>
                <c:pt idx="12339">
                  <c:v>8.2191524505615199</c:v>
                </c:pt>
                <c:pt idx="12340">
                  <c:v>8.1840572357177734</c:v>
                </c:pt>
                <c:pt idx="12341">
                  <c:v>8.2008419036865199</c:v>
                </c:pt>
                <c:pt idx="12342">
                  <c:v>8.2496700286865199</c:v>
                </c:pt>
                <c:pt idx="12343">
                  <c:v>8.2069454193115199</c:v>
                </c:pt>
                <c:pt idx="12344">
                  <c:v>8.1977901458740199</c:v>
                </c:pt>
                <c:pt idx="12345">
                  <c:v>8.1993160247802734</c:v>
                </c:pt>
                <c:pt idx="12346">
                  <c:v>8.2138118743896502</c:v>
                </c:pt>
                <c:pt idx="12347">
                  <c:v>8.1802425384521502</c:v>
                </c:pt>
                <c:pt idx="12348">
                  <c:v>8.1779537200927681</c:v>
                </c:pt>
                <c:pt idx="12349">
                  <c:v>8.2023677825927681</c:v>
                </c:pt>
                <c:pt idx="12350">
                  <c:v>8.2260189056396484</c:v>
                </c:pt>
                <c:pt idx="12351">
                  <c:v>8.2313594818115146</c:v>
                </c:pt>
                <c:pt idx="12352">
                  <c:v>8.2443294525146431</c:v>
                </c:pt>
                <c:pt idx="12353">
                  <c:v>8.2321224212646484</c:v>
                </c:pt>
                <c:pt idx="12354">
                  <c:v>8.2222042083740234</c:v>
                </c:pt>
                <c:pt idx="12355">
                  <c:v>8.2237300872802734</c:v>
                </c:pt>
                <c:pt idx="12356">
                  <c:v>8.2153377532958984</c:v>
                </c:pt>
                <c:pt idx="12357">
                  <c:v>8.2359371185302734</c:v>
                </c:pt>
                <c:pt idx="12358">
                  <c:v>8.185583114624027</c:v>
                </c:pt>
                <c:pt idx="12359">
                  <c:v>8.1985530853271484</c:v>
                </c:pt>
                <c:pt idx="12360">
                  <c:v>8.2550106048584002</c:v>
                </c:pt>
                <c:pt idx="12361">
                  <c:v>8.1832942962646538</c:v>
                </c:pt>
                <c:pt idx="12362">
                  <c:v>8.2031307220458984</c:v>
                </c:pt>
                <c:pt idx="12363">
                  <c:v>8.178716659545902</c:v>
                </c:pt>
                <c:pt idx="12364">
                  <c:v>8.2359371185302734</c:v>
                </c:pt>
                <c:pt idx="12365">
                  <c:v>8.2313594818115146</c:v>
                </c:pt>
                <c:pt idx="12366">
                  <c:v>8.2214412689208984</c:v>
                </c:pt>
                <c:pt idx="12367">
                  <c:v>8.2222042083740234</c:v>
                </c:pt>
                <c:pt idx="12368">
                  <c:v>8.1832942962646538</c:v>
                </c:pt>
                <c:pt idx="12369">
                  <c:v>8.2008419036865199</c:v>
                </c:pt>
                <c:pt idx="12370">
                  <c:v>8.1825313568115234</c:v>
                </c:pt>
                <c:pt idx="12371">
                  <c:v>8.2153377532958984</c:v>
                </c:pt>
                <c:pt idx="12372">
                  <c:v>8.1893978118896538</c:v>
                </c:pt>
                <c:pt idx="12373">
                  <c:v>8.2153377532958984</c:v>
                </c:pt>
                <c:pt idx="12374">
                  <c:v>8.2252559661865199</c:v>
                </c:pt>
                <c:pt idx="12375">
                  <c:v>8.2321224212646484</c:v>
                </c:pt>
                <c:pt idx="12376">
                  <c:v>8.2435665130615234</c:v>
                </c:pt>
                <c:pt idx="12377">
                  <c:v>8.2252559661865199</c:v>
                </c:pt>
                <c:pt idx="12378">
                  <c:v>8.2031307220458984</c:v>
                </c:pt>
                <c:pt idx="12379">
                  <c:v>8.1985530853271484</c:v>
                </c:pt>
                <c:pt idx="12380">
                  <c:v>8.1909236907958931</c:v>
                </c:pt>
                <c:pt idx="12381">
                  <c:v>8.2351741790771484</c:v>
                </c:pt>
                <c:pt idx="12382">
                  <c:v>8.2481441497802699</c:v>
                </c:pt>
                <c:pt idx="12383">
                  <c:v>8.2656917572021502</c:v>
                </c:pt>
                <c:pt idx="12384">
                  <c:v>8.2580623626708931</c:v>
                </c:pt>
                <c:pt idx="12385">
                  <c:v>8.2405147552490234</c:v>
                </c:pt>
                <c:pt idx="12386">
                  <c:v>8.2603511810302681</c:v>
                </c:pt>
                <c:pt idx="12387">
                  <c:v>8.2168636322021484</c:v>
                </c:pt>
                <c:pt idx="12388">
                  <c:v>8.2161006927490234</c:v>
                </c:pt>
                <c:pt idx="12389">
                  <c:v>8.2153377532958984</c:v>
                </c:pt>
                <c:pt idx="12390">
                  <c:v>8.2084712982177699</c:v>
                </c:pt>
                <c:pt idx="12391">
                  <c:v>8.1993160247802734</c:v>
                </c:pt>
                <c:pt idx="12392">
                  <c:v>8.2000789642333931</c:v>
                </c:pt>
                <c:pt idx="12393">
                  <c:v>8.2321224212646484</c:v>
                </c:pt>
                <c:pt idx="12394">
                  <c:v>8.2183895111084002</c:v>
                </c:pt>
                <c:pt idx="12395">
                  <c:v>8.2367000579834002</c:v>
                </c:pt>
                <c:pt idx="12396">
                  <c:v>8.2153377532958984</c:v>
                </c:pt>
                <c:pt idx="12397">
                  <c:v>8.2237300872802734</c:v>
                </c:pt>
                <c:pt idx="12398">
                  <c:v>8.2412776947021431</c:v>
                </c:pt>
                <c:pt idx="12399">
                  <c:v>8.2305965423584002</c:v>
                </c:pt>
                <c:pt idx="12400">
                  <c:v>8.2527217864990199</c:v>
                </c:pt>
                <c:pt idx="12401">
                  <c:v>8.2435665130615234</c:v>
                </c:pt>
                <c:pt idx="12402">
                  <c:v>8.2351741790771484</c:v>
                </c:pt>
                <c:pt idx="12403">
                  <c:v>8.2504329681396538</c:v>
                </c:pt>
                <c:pt idx="12404">
                  <c:v>8.2588253021240199</c:v>
                </c:pt>
                <c:pt idx="12405">
                  <c:v>8.2763729095458984</c:v>
                </c:pt>
                <c:pt idx="12406">
                  <c:v>8.2420406341552734</c:v>
                </c:pt>
                <c:pt idx="12407">
                  <c:v>8.263402938842777</c:v>
                </c:pt>
                <c:pt idx="12408">
                  <c:v>8.2389888763427699</c:v>
                </c:pt>
                <c:pt idx="12409">
                  <c:v>8.2511959075927699</c:v>
                </c:pt>
                <c:pt idx="12410">
                  <c:v>8.2405147552490234</c:v>
                </c:pt>
                <c:pt idx="12411">
                  <c:v>8.2473812103271484</c:v>
                </c:pt>
                <c:pt idx="12412">
                  <c:v>8.2717952728271502</c:v>
                </c:pt>
                <c:pt idx="12413">
                  <c:v>8.2199153900146484</c:v>
                </c:pt>
                <c:pt idx="12414">
                  <c:v>8.2580623626708931</c:v>
                </c:pt>
                <c:pt idx="12415">
                  <c:v>8.2778987884521431</c:v>
                </c:pt>
                <c:pt idx="12416">
                  <c:v>8.2351741790771484</c:v>
                </c:pt>
                <c:pt idx="12417">
                  <c:v>8.2847652435302699</c:v>
                </c:pt>
                <c:pt idx="12418">
                  <c:v>8.2572994232177699</c:v>
                </c:pt>
                <c:pt idx="12419">
                  <c:v>8.2305965423584002</c:v>
                </c:pt>
                <c:pt idx="12420">
                  <c:v>8.2595882415771502</c:v>
                </c:pt>
                <c:pt idx="12421">
                  <c:v>8.2473812103271484</c:v>
                </c:pt>
                <c:pt idx="12422">
                  <c:v>8.2420406341552734</c:v>
                </c:pt>
                <c:pt idx="12423">
                  <c:v>8.2351741790771484</c:v>
                </c:pt>
                <c:pt idx="12424">
                  <c:v>8.2588253021240199</c:v>
                </c:pt>
                <c:pt idx="12425">
                  <c:v>8.2252559661865199</c:v>
                </c:pt>
                <c:pt idx="12426">
                  <c:v>8.2489070892333931</c:v>
                </c:pt>
                <c:pt idx="12427">
                  <c:v>8.2344112396240234</c:v>
                </c:pt>
                <c:pt idx="12428">
                  <c:v>8.2183895111084002</c:v>
                </c:pt>
                <c:pt idx="12429">
                  <c:v>8.2107601165771484</c:v>
                </c:pt>
                <c:pt idx="12430">
                  <c:v>8.2336483001708931</c:v>
                </c:pt>
                <c:pt idx="12431">
                  <c:v>8.2328853607177699</c:v>
                </c:pt>
                <c:pt idx="12432">
                  <c:v>8.2794246673584002</c:v>
                </c:pt>
                <c:pt idx="12433">
                  <c:v>8.2557735443115199</c:v>
                </c:pt>
                <c:pt idx="12434">
                  <c:v>8.2565364837646538</c:v>
                </c:pt>
                <c:pt idx="12435">
                  <c:v>8.2405147552490234</c:v>
                </c:pt>
                <c:pt idx="12436">
                  <c:v>8.2801876068115199</c:v>
                </c:pt>
                <c:pt idx="12437">
                  <c:v>8.2519588470458984</c:v>
                </c:pt>
                <c:pt idx="12438">
                  <c:v>8.2969722747802734</c:v>
                </c:pt>
                <c:pt idx="12439">
                  <c:v>8.2710323333740234</c:v>
                </c:pt>
                <c:pt idx="12440">
                  <c:v>8.2702693939208984</c:v>
                </c:pt>
                <c:pt idx="12441">
                  <c:v>8.2588253021240199</c:v>
                </c:pt>
                <c:pt idx="12442">
                  <c:v>8.2359371185302734</c:v>
                </c:pt>
                <c:pt idx="12443">
                  <c:v>8.2542476654052734</c:v>
                </c:pt>
                <c:pt idx="12444">
                  <c:v>8.2504329681396538</c:v>
                </c:pt>
                <c:pt idx="12445">
                  <c:v>8.2580623626708931</c:v>
                </c:pt>
                <c:pt idx="12446">
                  <c:v>8.2962093353271502</c:v>
                </c:pt>
                <c:pt idx="12447">
                  <c:v>8.2435665130615234</c:v>
                </c:pt>
                <c:pt idx="12448">
                  <c:v>8.2923946380615234</c:v>
                </c:pt>
                <c:pt idx="12449">
                  <c:v>8.2908687591552699</c:v>
                </c:pt>
                <c:pt idx="12450">
                  <c:v>8.2389888763427699</c:v>
                </c:pt>
                <c:pt idx="12451">
                  <c:v>8.2687435150146502</c:v>
                </c:pt>
                <c:pt idx="12452">
                  <c:v>8.2206783294677699</c:v>
                </c:pt>
                <c:pt idx="12453">
                  <c:v>8.2572994232177699</c:v>
                </c:pt>
                <c:pt idx="12454">
                  <c:v>8.2862911224365181</c:v>
                </c:pt>
                <c:pt idx="12455">
                  <c:v>8.2672176361084002</c:v>
                </c:pt>
                <c:pt idx="12456">
                  <c:v>8.2481441497802699</c:v>
                </c:pt>
                <c:pt idx="12457">
                  <c:v>8.2489070892333931</c:v>
                </c:pt>
                <c:pt idx="12458">
                  <c:v>8.2374629974365199</c:v>
                </c:pt>
                <c:pt idx="12459">
                  <c:v>8.2550106048584002</c:v>
                </c:pt>
                <c:pt idx="12460">
                  <c:v>8.2603511810302681</c:v>
                </c:pt>
                <c:pt idx="12461">
                  <c:v>8.2588253021240199</c:v>
                </c:pt>
                <c:pt idx="12462">
                  <c:v>8.266454696655277</c:v>
                </c:pt>
                <c:pt idx="12463">
                  <c:v>8.2580623626708931</c:v>
                </c:pt>
                <c:pt idx="12464">
                  <c:v>8.2305965423584002</c:v>
                </c:pt>
                <c:pt idx="12465">
                  <c:v>8.2389888763427699</c:v>
                </c:pt>
                <c:pt idx="12466">
                  <c:v>8.2733211517333931</c:v>
                </c:pt>
                <c:pt idx="12467">
                  <c:v>8.2809505462646502</c:v>
                </c:pt>
                <c:pt idx="12468">
                  <c:v>8.2572994232177699</c:v>
                </c:pt>
                <c:pt idx="12469">
                  <c:v>8.266454696655277</c:v>
                </c:pt>
                <c:pt idx="12470">
                  <c:v>8.2916316986084002</c:v>
                </c:pt>
                <c:pt idx="12471">
                  <c:v>8.2778987884521431</c:v>
                </c:pt>
                <c:pt idx="12472">
                  <c:v>8.2733211517333931</c:v>
                </c:pt>
                <c:pt idx="12473">
                  <c:v>8.2794246673584002</c:v>
                </c:pt>
                <c:pt idx="12474">
                  <c:v>8.2679805755615234</c:v>
                </c:pt>
                <c:pt idx="12475">
                  <c:v>8.2321224212646484</c:v>
                </c:pt>
                <c:pt idx="12476">
                  <c:v>8.2923946380615234</c:v>
                </c:pt>
                <c:pt idx="12477">
                  <c:v>8.2824764251708984</c:v>
                </c:pt>
                <c:pt idx="12478">
                  <c:v>8.2565364837646538</c:v>
                </c:pt>
                <c:pt idx="12479">
                  <c:v>8.2771358489990234</c:v>
                </c:pt>
                <c:pt idx="12480">
                  <c:v>8.2649288177490234</c:v>
                </c:pt>
                <c:pt idx="12481">
                  <c:v>8.2794246673584002</c:v>
                </c:pt>
                <c:pt idx="12482">
                  <c:v>8.2351741790771484</c:v>
                </c:pt>
                <c:pt idx="12483">
                  <c:v>8.2740840911865234</c:v>
                </c:pt>
                <c:pt idx="12484">
                  <c:v>8.2855281829833984</c:v>
                </c:pt>
                <c:pt idx="12485">
                  <c:v>8.2893428802490234</c:v>
                </c:pt>
                <c:pt idx="12486">
                  <c:v>8.3000240325927734</c:v>
                </c:pt>
                <c:pt idx="12487">
                  <c:v>8.2649288177490234</c:v>
                </c:pt>
                <c:pt idx="12488">
                  <c:v>8.2550106048584002</c:v>
                </c:pt>
                <c:pt idx="12489">
                  <c:v>8.2778987884521431</c:v>
                </c:pt>
                <c:pt idx="12490">
                  <c:v>8.2756099700927734</c:v>
                </c:pt>
                <c:pt idx="12491">
                  <c:v>8.2984981536865199</c:v>
                </c:pt>
                <c:pt idx="12492">
                  <c:v>8.2588253021240199</c:v>
                </c:pt>
                <c:pt idx="12493">
                  <c:v>8.2405147552490234</c:v>
                </c:pt>
                <c:pt idx="12494">
                  <c:v>8.2565364837646538</c:v>
                </c:pt>
                <c:pt idx="12495">
                  <c:v>8.2443294525146431</c:v>
                </c:pt>
                <c:pt idx="12496">
                  <c:v>8.3030757904052734</c:v>
                </c:pt>
                <c:pt idx="12497">
                  <c:v>8.3030757904052734</c:v>
                </c:pt>
                <c:pt idx="12498">
                  <c:v>8.301549911499027</c:v>
                </c:pt>
                <c:pt idx="12499">
                  <c:v>8.2420406341552734</c:v>
                </c:pt>
                <c:pt idx="12500">
                  <c:v>8.266454696655277</c:v>
                </c:pt>
                <c:pt idx="12501">
                  <c:v>8.2565364837646538</c:v>
                </c:pt>
                <c:pt idx="12502">
                  <c:v>8.3053646087646538</c:v>
                </c:pt>
                <c:pt idx="12503">
                  <c:v>8.2832393646240234</c:v>
                </c:pt>
                <c:pt idx="12504">
                  <c:v>8.266454696655277</c:v>
                </c:pt>
                <c:pt idx="12505">
                  <c:v>8.269506454467777</c:v>
                </c:pt>
                <c:pt idx="12506">
                  <c:v>8.2740840911865234</c:v>
                </c:pt>
                <c:pt idx="12507">
                  <c:v>8.2824764251708984</c:v>
                </c:pt>
                <c:pt idx="12508">
                  <c:v>8.2870540618896502</c:v>
                </c:pt>
                <c:pt idx="12509">
                  <c:v>8.2908687591552699</c:v>
                </c:pt>
                <c:pt idx="12510">
                  <c:v>8.2794246673584002</c:v>
                </c:pt>
                <c:pt idx="12511">
                  <c:v>8.2878170013427699</c:v>
                </c:pt>
                <c:pt idx="12512">
                  <c:v>8.2801876068115199</c:v>
                </c:pt>
                <c:pt idx="12513">
                  <c:v>8.2656917572021502</c:v>
                </c:pt>
                <c:pt idx="12514">
                  <c:v>8.2321224212646484</c:v>
                </c:pt>
                <c:pt idx="12515">
                  <c:v>8.2817134857177681</c:v>
                </c:pt>
                <c:pt idx="12516">
                  <c:v>8.2672176361084002</c:v>
                </c:pt>
                <c:pt idx="12517">
                  <c:v>8.2550106048584002</c:v>
                </c:pt>
                <c:pt idx="12518">
                  <c:v>8.2275447845458984</c:v>
                </c:pt>
                <c:pt idx="12519">
                  <c:v>8.2565364837646538</c:v>
                </c:pt>
                <c:pt idx="12520">
                  <c:v>8.2511959075927699</c:v>
                </c:pt>
                <c:pt idx="12521">
                  <c:v>8.2786617279052699</c:v>
                </c:pt>
                <c:pt idx="12522">
                  <c:v>8.2382259368896484</c:v>
                </c:pt>
                <c:pt idx="12523">
                  <c:v>8.263402938842777</c:v>
                </c:pt>
                <c:pt idx="12524">
                  <c:v>8.2626399993896573</c:v>
                </c:pt>
                <c:pt idx="12525">
                  <c:v>8.263402938842777</c:v>
                </c:pt>
                <c:pt idx="12526">
                  <c:v>8.2916316986084002</c:v>
                </c:pt>
                <c:pt idx="12527">
                  <c:v>8.266454696655277</c:v>
                </c:pt>
                <c:pt idx="12528">
                  <c:v>8.2923946380615234</c:v>
                </c:pt>
                <c:pt idx="12529">
                  <c:v>8.3038387298584002</c:v>
                </c:pt>
                <c:pt idx="12530">
                  <c:v>8.2801876068115199</c:v>
                </c:pt>
                <c:pt idx="12531">
                  <c:v>8.2641658782958984</c:v>
                </c:pt>
                <c:pt idx="12532">
                  <c:v>8.2641658782958984</c:v>
                </c:pt>
                <c:pt idx="12533">
                  <c:v>8.2550106048584002</c:v>
                </c:pt>
                <c:pt idx="12534">
                  <c:v>8.2901058197021502</c:v>
                </c:pt>
                <c:pt idx="12535">
                  <c:v>8.3175716400146484</c:v>
                </c:pt>
                <c:pt idx="12536">
                  <c:v>8.2687435150146502</c:v>
                </c:pt>
                <c:pt idx="12537">
                  <c:v>8.2786617279052699</c:v>
                </c:pt>
                <c:pt idx="12538">
                  <c:v>8.2885799407958931</c:v>
                </c:pt>
                <c:pt idx="12539">
                  <c:v>8.2702693939208984</c:v>
                </c:pt>
                <c:pt idx="12540">
                  <c:v>8.315282821655277</c:v>
                </c:pt>
                <c:pt idx="12541">
                  <c:v>8.3053646087646538</c:v>
                </c:pt>
                <c:pt idx="12542">
                  <c:v>8.2656917572021502</c:v>
                </c:pt>
                <c:pt idx="12543">
                  <c:v>8.318334579467777</c:v>
                </c:pt>
                <c:pt idx="12544">
                  <c:v>8.3076534271240234</c:v>
                </c:pt>
                <c:pt idx="12545">
                  <c:v>8.3061275482177734</c:v>
                </c:pt>
                <c:pt idx="12546">
                  <c:v>8.2771358489990234</c:v>
                </c:pt>
                <c:pt idx="12547">
                  <c:v>8.2832393646240234</c:v>
                </c:pt>
                <c:pt idx="12548">
                  <c:v>8.312994003295902</c:v>
                </c:pt>
                <c:pt idx="12549">
                  <c:v>8.2817134857177681</c:v>
                </c:pt>
                <c:pt idx="12550">
                  <c:v>8.3068904876708984</c:v>
                </c:pt>
                <c:pt idx="12551">
                  <c:v>8.3114681243896502</c:v>
                </c:pt>
                <c:pt idx="12552">
                  <c:v>8.3046016693115199</c:v>
                </c:pt>
                <c:pt idx="12553">
                  <c:v>8.3160457611084002</c:v>
                </c:pt>
                <c:pt idx="12554">
                  <c:v>8.3282527923583984</c:v>
                </c:pt>
                <c:pt idx="12555">
                  <c:v>8.2939205169677734</c:v>
                </c:pt>
                <c:pt idx="12556">
                  <c:v>8.2710323333740234</c:v>
                </c:pt>
                <c:pt idx="12557">
                  <c:v>8.3267269134521502</c:v>
                </c:pt>
                <c:pt idx="12558">
                  <c:v>8.2992610931396484</c:v>
                </c:pt>
                <c:pt idx="12559">
                  <c:v>8.3114681243896502</c:v>
                </c:pt>
                <c:pt idx="12560">
                  <c:v>8.3351192474365234</c:v>
                </c:pt>
                <c:pt idx="12561">
                  <c:v>8.2901058197021502</c:v>
                </c:pt>
                <c:pt idx="12562">
                  <c:v>8.2992610931396484</c:v>
                </c:pt>
                <c:pt idx="12563">
                  <c:v>8.3175716400146484</c:v>
                </c:pt>
                <c:pt idx="12564">
                  <c:v>8.325201034545902</c:v>
                </c:pt>
                <c:pt idx="12565">
                  <c:v>8.325201034545902</c:v>
                </c:pt>
                <c:pt idx="12566">
                  <c:v>8.2908687591552699</c:v>
                </c:pt>
                <c:pt idx="12567">
                  <c:v>8.318334579467777</c:v>
                </c:pt>
                <c:pt idx="12568">
                  <c:v>8.313756942749027</c:v>
                </c:pt>
                <c:pt idx="12569">
                  <c:v>8.3160457611084002</c:v>
                </c:pt>
                <c:pt idx="12570">
                  <c:v>8.2786617279052699</c:v>
                </c:pt>
                <c:pt idx="12571">
                  <c:v>8.3030757904052734</c:v>
                </c:pt>
                <c:pt idx="12572">
                  <c:v>8.2794246673584002</c:v>
                </c:pt>
                <c:pt idx="12573">
                  <c:v>8.3328304290771502</c:v>
                </c:pt>
                <c:pt idx="12574">
                  <c:v>8.2702693939208984</c:v>
                </c:pt>
                <c:pt idx="12575">
                  <c:v>8.3046016693115199</c:v>
                </c:pt>
                <c:pt idx="12576">
                  <c:v>8.2794246673584002</c:v>
                </c:pt>
                <c:pt idx="12577">
                  <c:v>8.3335933685302734</c:v>
                </c:pt>
                <c:pt idx="12578">
                  <c:v>8.3084163665771502</c:v>
                </c:pt>
                <c:pt idx="12579">
                  <c:v>8.3244380950927734</c:v>
                </c:pt>
                <c:pt idx="12580">
                  <c:v>8.2862911224365181</c:v>
                </c:pt>
                <c:pt idx="12581">
                  <c:v>8.2740840911865234</c:v>
                </c:pt>
                <c:pt idx="12582">
                  <c:v>8.2923946380615234</c:v>
                </c:pt>
                <c:pt idx="12583">
                  <c:v>8.312994003295902</c:v>
                </c:pt>
                <c:pt idx="12584">
                  <c:v>8.3000240325927734</c:v>
                </c:pt>
                <c:pt idx="12585">
                  <c:v>8.2817134857177681</c:v>
                </c:pt>
                <c:pt idx="12586">
                  <c:v>8.3122310638427734</c:v>
                </c:pt>
                <c:pt idx="12587">
                  <c:v>8.2832393646240234</c:v>
                </c:pt>
                <c:pt idx="12588">
                  <c:v>8.2878170013427699</c:v>
                </c:pt>
                <c:pt idx="12589">
                  <c:v>8.3297786712646502</c:v>
                </c:pt>
                <c:pt idx="12590">
                  <c:v>8.2939205169677734</c:v>
                </c:pt>
                <c:pt idx="12591">
                  <c:v>8.3313045501708984</c:v>
                </c:pt>
                <c:pt idx="12592">
                  <c:v>8.3198604583740234</c:v>
                </c:pt>
                <c:pt idx="12593">
                  <c:v>8.2901058197021502</c:v>
                </c:pt>
                <c:pt idx="12594">
                  <c:v>8.2817134857177681</c:v>
                </c:pt>
                <c:pt idx="12595">
                  <c:v>8.3023128509521502</c:v>
                </c:pt>
                <c:pt idx="12596">
                  <c:v>8.2885799407958931</c:v>
                </c:pt>
                <c:pt idx="12597">
                  <c:v>8.3190975189209055</c:v>
                </c:pt>
                <c:pt idx="12598">
                  <c:v>8.3366451263427734</c:v>
                </c:pt>
                <c:pt idx="12599">
                  <c:v>8.2992610931396484</c:v>
                </c:pt>
                <c:pt idx="12600">
                  <c:v>8.2756099700927734</c:v>
                </c:pt>
                <c:pt idx="12601">
                  <c:v>8.3313045501708984</c:v>
                </c:pt>
                <c:pt idx="12602">
                  <c:v>8.3343563079834002</c:v>
                </c:pt>
                <c:pt idx="12603">
                  <c:v>8.315282821655277</c:v>
                </c:pt>
                <c:pt idx="12604">
                  <c:v>8.2901058197021502</c:v>
                </c:pt>
                <c:pt idx="12605">
                  <c:v>8.3442745208740199</c:v>
                </c:pt>
                <c:pt idx="12606">
                  <c:v>8.301549911499027</c:v>
                </c:pt>
                <c:pt idx="12607">
                  <c:v>8.321386337280277</c:v>
                </c:pt>
                <c:pt idx="12608">
                  <c:v>8.295446395874027</c:v>
                </c:pt>
                <c:pt idx="12609">
                  <c:v>8.3023128509521502</c:v>
                </c:pt>
                <c:pt idx="12610">
                  <c:v>8.3160457611084002</c:v>
                </c:pt>
                <c:pt idx="12611">
                  <c:v>8.3290157318115199</c:v>
                </c:pt>
                <c:pt idx="12612">
                  <c:v>8.313756942749027</c:v>
                </c:pt>
                <c:pt idx="12613">
                  <c:v>8.3282527923583984</c:v>
                </c:pt>
                <c:pt idx="12614">
                  <c:v>8.318334579467777</c:v>
                </c:pt>
                <c:pt idx="12615">
                  <c:v>8.3290157318115199</c:v>
                </c:pt>
                <c:pt idx="12616">
                  <c:v>8.3358821868896538</c:v>
                </c:pt>
                <c:pt idx="12617">
                  <c:v>8.3564815521240305</c:v>
                </c:pt>
                <c:pt idx="12618">
                  <c:v>8.3282527923583984</c:v>
                </c:pt>
                <c:pt idx="12619">
                  <c:v>8.3259639739990234</c:v>
                </c:pt>
                <c:pt idx="12620">
                  <c:v>8.3412227630615181</c:v>
                </c:pt>
                <c:pt idx="12621">
                  <c:v>8.3099422454834038</c:v>
                </c:pt>
                <c:pt idx="12622">
                  <c:v>8.349615097045902</c:v>
                </c:pt>
                <c:pt idx="12623">
                  <c:v>8.339696884155277</c:v>
                </c:pt>
                <c:pt idx="12624">
                  <c:v>8.2923946380615234</c:v>
                </c:pt>
                <c:pt idx="12625">
                  <c:v>8.3473262786865234</c:v>
                </c:pt>
                <c:pt idx="12626">
                  <c:v>8.3030757904052734</c:v>
                </c:pt>
                <c:pt idx="12627">
                  <c:v>8.3419857025146484</c:v>
                </c:pt>
                <c:pt idx="12628">
                  <c:v>8.3602962493896573</c:v>
                </c:pt>
                <c:pt idx="12629">
                  <c:v>8.3084163665771502</c:v>
                </c:pt>
                <c:pt idx="12630">
                  <c:v>8.3046016693115199</c:v>
                </c:pt>
                <c:pt idx="12631">
                  <c:v>8.301549911499027</c:v>
                </c:pt>
                <c:pt idx="12632">
                  <c:v>8.3503780364990234</c:v>
                </c:pt>
                <c:pt idx="12633">
                  <c:v>8.2939205169677734</c:v>
                </c:pt>
                <c:pt idx="12634">
                  <c:v>8.3404598236084038</c:v>
                </c:pt>
                <c:pt idx="12635">
                  <c:v>8.312994003295902</c:v>
                </c:pt>
                <c:pt idx="12636">
                  <c:v>8.349615097045902</c:v>
                </c:pt>
                <c:pt idx="12637">
                  <c:v>8.272558212280277</c:v>
                </c:pt>
                <c:pt idx="12638">
                  <c:v>8.3427486419677734</c:v>
                </c:pt>
                <c:pt idx="12639">
                  <c:v>8.3030757904052734</c:v>
                </c:pt>
                <c:pt idx="12640">
                  <c:v>8.3068904876708984</c:v>
                </c:pt>
                <c:pt idx="12641">
                  <c:v>8.3084163665771502</c:v>
                </c:pt>
                <c:pt idx="12642">
                  <c:v>8.325201034545902</c:v>
                </c:pt>
                <c:pt idx="12643">
                  <c:v>8.3366451263427734</c:v>
                </c:pt>
                <c:pt idx="12644">
                  <c:v>8.3465633392334002</c:v>
                </c:pt>
                <c:pt idx="12645">
                  <c:v>8.3335933685302734</c:v>
                </c:pt>
                <c:pt idx="12646">
                  <c:v>8.3145198822021502</c:v>
                </c:pt>
                <c:pt idx="12647">
                  <c:v>8.3480892181396538</c:v>
                </c:pt>
                <c:pt idx="12648">
                  <c:v>8.3068904876708984</c:v>
                </c:pt>
                <c:pt idx="12649">
                  <c:v>8.318334579467777</c:v>
                </c:pt>
                <c:pt idx="12650">
                  <c:v>8.3374080657958984</c:v>
                </c:pt>
                <c:pt idx="12651">
                  <c:v>8.3160457611084002</c:v>
                </c:pt>
                <c:pt idx="12652">
                  <c:v>8.321386337280277</c:v>
                </c:pt>
                <c:pt idx="12653">
                  <c:v>8.3473262786865234</c:v>
                </c:pt>
                <c:pt idx="12654">
                  <c:v>8.3122310638427734</c:v>
                </c:pt>
                <c:pt idx="12655">
                  <c:v>8.3061275482177734</c:v>
                </c:pt>
                <c:pt idx="12656">
                  <c:v>8.2969722747802734</c:v>
                </c:pt>
                <c:pt idx="12657">
                  <c:v>8.3030757904052734</c:v>
                </c:pt>
                <c:pt idx="12658">
                  <c:v>8.3374080657958984</c:v>
                </c:pt>
                <c:pt idx="12659">
                  <c:v>8.3641109466552734</c:v>
                </c:pt>
                <c:pt idx="12660">
                  <c:v>8.3473262786865234</c:v>
                </c:pt>
                <c:pt idx="12661">
                  <c:v>8.3419857025146484</c:v>
                </c:pt>
                <c:pt idx="12662">
                  <c:v>8.3335933685302734</c:v>
                </c:pt>
                <c:pt idx="12663">
                  <c:v>8.3419857025146484</c:v>
                </c:pt>
                <c:pt idx="12664">
                  <c:v>8.3412227630615181</c:v>
                </c:pt>
                <c:pt idx="12665">
                  <c:v>8.3297786712646502</c:v>
                </c:pt>
                <c:pt idx="12666">
                  <c:v>8.3450374603271502</c:v>
                </c:pt>
                <c:pt idx="12667">
                  <c:v>8.3160457611084002</c:v>
                </c:pt>
                <c:pt idx="12668">
                  <c:v>8.3404598236084038</c:v>
                </c:pt>
                <c:pt idx="12669">
                  <c:v>8.3145198822021502</c:v>
                </c:pt>
                <c:pt idx="12670">
                  <c:v>8.3290157318115199</c:v>
                </c:pt>
                <c:pt idx="12671">
                  <c:v>8.3473262786865234</c:v>
                </c:pt>
                <c:pt idx="12672">
                  <c:v>8.351903915405277</c:v>
                </c:pt>
                <c:pt idx="12673">
                  <c:v>8.3244380950927734</c:v>
                </c:pt>
                <c:pt idx="12674">
                  <c:v>8.3351192474365234</c:v>
                </c:pt>
                <c:pt idx="12675">
                  <c:v>8.3633480072021502</c:v>
                </c:pt>
                <c:pt idx="12676">
                  <c:v>8.3625850677490305</c:v>
                </c:pt>
                <c:pt idx="12677">
                  <c:v>8.3679256439208984</c:v>
                </c:pt>
                <c:pt idx="12678">
                  <c:v>8.386236190795902</c:v>
                </c:pt>
                <c:pt idx="12679">
                  <c:v>8.3534297943115234</c:v>
                </c:pt>
                <c:pt idx="12680">
                  <c:v>8.3450374603271502</c:v>
                </c:pt>
                <c:pt idx="12681">
                  <c:v>8.3442745208740199</c:v>
                </c:pt>
                <c:pt idx="12682">
                  <c:v>8.3755550384521538</c:v>
                </c:pt>
                <c:pt idx="12683">
                  <c:v>8.412939071655277</c:v>
                </c:pt>
                <c:pt idx="12684">
                  <c:v>8.3946285247802734</c:v>
                </c:pt>
                <c:pt idx="12685">
                  <c:v>8.3816585540771502</c:v>
                </c:pt>
                <c:pt idx="12686">
                  <c:v>8.409887313842777</c:v>
                </c:pt>
                <c:pt idx="12687">
                  <c:v>8.3992061614990234</c:v>
                </c:pt>
                <c:pt idx="12688">
                  <c:v>8.3976802825927734</c:v>
                </c:pt>
                <c:pt idx="12689">
                  <c:v>8.4014949798584038</c:v>
                </c:pt>
                <c:pt idx="12690">
                  <c:v>8.4083614349365181</c:v>
                </c:pt>
                <c:pt idx="12691">
                  <c:v>8.4526119232177734</c:v>
                </c:pt>
                <c:pt idx="12692">
                  <c:v>8.4243831634521431</c:v>
                </c:pt>
                <c:pt idx="12693">
                  <c:v>8.4648189544677734</c:v>
                </c:pt>
                <c:pt idx="12694">
                  <c:v>8.405309677124027</c:v>
                </c:pt>
                <c:pt idx="12695">
                  <c:v>8.4487972259521484</c:v>
                </c:pt>
                <c:pt idx="12696">
                  <c:v>8.4220943450927734</c:v>
                </c:pt>
                <c:pt idx="12697">
                  <c:v>8.454137802124027</c:v>
                </c:pt>
                <c:pt idx="12698">
                  <c:v>8.4800777435302699</c:v>
                </c:pt>
                <c:pt idx="12699">
                  <c:v>8.4549007415771484</c:v>
                </c:pt>
                <c:pt idx="12700">
                  <c:v>8.4381160736084002</c:v>
                </c:pt>
                <c:pt idx="12701">
                  <c:v>8.4709224700927699</c:v>
                </c:pt>
                <c:pt idx="12702">
                  <c:v>8.4755001068115234</c:v>
                </c:pt>
                <c:pt idx="12703">
                  <c:v>8.4755001068115234</c:v>
                </c:pt>
                <c:pt idx="12704">
                  <c:v>8.4808406829834002</c:v>
                </c:pt>
                <c:pt idx="12705">
                  <c:v>8.440404891967777</c:v>
                </c:pt>
                <c:pt idx="12706">
                  <c:v>8.473974227905277</c:v>
                </c:pt>
                <c:pt idx="12707">
                  <c:v>8.4465084075927699</c:v>
                </c:pt>
                <c:pt idx="12708">
                  <c:v>8.4457454681396502</c:v>
                </c:pt>
                <c:pt idx="12709">
                  <c:v>8.4297237396240234</c:v>
                </c:pt>
                <c:pt idx="12710">
                  <c:v>8.4732112884521484</c:v>
                </c:pt>
                <c:pt idx="12711">
                  <c:v>8.4701595306396538</c:v>
                </c:pt>
                <c:pt idx="12712">
                  <c:v>8.4816036224365199</c:v>
                </c:pt>
                <c:pt idx="12713">
                  <c:v>8.4549007415771484</c:v>
                </c:pt>
                <c:pt idx="12714">
                  <c:v>8.473974227905277</c:v>
                </c:pt>
                <c:pt idx="12715">
                  <c:v>8.4755001068115234</c:v>
                </c:pt>
                <c:pt idx="12716">
                  <c:v>8.4823665618896538</c:v>
                </c:pt>
                <c:pt idx="12717">
                  <c:v>8.443456649780277</c:v>
                </c:pt>
                <c:pt idx="12718">
                  <c:v>8.4640560150146538</c:v>
                </c:pt>
                <c:pt idx="12719">
                  <c:v>8.5075435638427734</c:v>
                </c:pt>
                <c:pt idx="12720">
                  <c:v>8.4930477142334002</c:v>
                </c:pt>
                <c:pt idx="12721">
                  <c:v>8.4884700775146502</c:v>
                </c:pt>
                <c:pt idx="12722">
                  <c:v>8.472448348999027</c:v>
                </c:pt>
                <c:pt idx="12723">
                  <c:v>8.495336532592777</c:v>
                </c:pt>
                <c:pt idx="12724">
                  <c:v>8.496099472045902</c:v>
                </c:pt>
                <c:pt idx="12725">
                  <c:v>8.4655818939209055</c:v>
                </c:pt>
                <c:pt idx="12726">
                  <c:v>8.5083065032958984</c:v>
                </c:pt>
                <c:pt idx="12727">
                  <c:v>8.4968624114990234</c:v>
                </c:pt>
                <c:pt idx="12728">
                  <c:v>8.4709224700927699</c:v>
                </c:pt>
                <c:pt idx="12729">
                  <c:v>8.4838924407958984</c:v>
                </c:pt>
                <c:pt idx="12730">
                  <c:v>8.4465084075927699</c:v>
                </c:pt>
                <c:pt idx="12731">
                  <c:v>8.4526119232177734</c:v>
                </c:pt>
                <c:pt idx="12732">
                  <c:v>8.4648189544677734</c:v>
                </c:pt>
                <c:pt idx="12733">
                  <c:v>8.4449825286865234</c:v>
                </c:pt>
                <c:pt idx="12734">
                  <c:v>8.472448348999027</c:v>
                </c:pt>
                <c:pt idx="12735">
                  <c:v>8.4785518646240234</c:v>
                </c:pt>
                <c:pt idx="12736">
                  <c:v>8.4495601654052734</c:v>
                </c:pt>
                <c:pt idx="12737">
                  <c:v>8.4465084075927699</c:v>
                </c:pt>
                <c:pt idx="12738">
                  <c:v>8.4785518646240234</c:v>
                </c:pt>
                <c:pt idx="12739">
                  <c:v>8.4175167083740234</c:v>
                </c:pt>
                <c:pt idx="12740">
                  <c:v>8.460241317749027</c:v>
                </c:pt>
                <c:pt idx="12741">
                  <c:v>8.4312496185302734</c:v>
                </c:pt>
                <c:pt idx="12742">
                  <c:v>8.457189559936527</c:v>
                </c:pt>
                <c:pt idx="12743">
                  <c:v>8.4686336517334002</c:v>
                </c:pt>
                <c:pt idx="12744">
                  <c:v>8.4312496185302734</c:v>
                </c:pt>
                <c:pt idx="12745">
                  <c:v>8.4381160736084002</c:v>
                </c:pt>
                <c:pt idx="12746">
                  <c:v>8.435064315795902</c:v>
                </c:pt>
                <c:pt idx="12747">
                  <c:v>8.4465084075927699</c:v>
                </c:pt>
                <c:pt idx="12748">
                  <c:v>8.4205684661865199</c:v>
                </c:pt>
                <c:pt idx="12749">
                  <c:v>8.4205684661865199</c:v>
                </c:pt>
                <c:pt idx="12750">
                  <c:v>8.425146102905277</c:v>
                </c:pt>
                <c:pt idx="12751">
                  <c:v>8.425146102905277</c:v>
                </c:pt>
                <c:pt idx="12752">
                  <c:v>8.4137020111084038</c:v>
                </c:pt>
                <c:pt idx="12753">
                  <c:v>8.4648189544677734</c:v>
                </c:pt>
                <c:pt idx="12754">
                  <c:v>8.4152278900146502</c:v>
                </c:pt>
                <c:pt idx="12755">
                  <c:v>8.4075984954834002</c:v>
                </c:pt>
                <c:pt idx="12756">
                  <c:v>8.4243831634521431</c:v>
                </c:pt>
                <c:pt idx="12757">
                  <c:v>8.386999130249027</c:v>
                </c:pt>
                <c:pt idx="12758">
                  <c:v>8.419042587280277</c:v>
                </c:pt>
                <c:pt idx="12759">
                  <c:v>8.4320125579834038</c:v>
                </c:pt>
                <c:pt idx="12760">
                  <c:v>8.4091243743896538</c:v>
                </c:pt>
                <c:pt idx="12761">
                  <c:v>8.4274349212646538</c:v>
                </c:pt>
                <c:pt idx="12762">
                  <c:v>8.4091243743896538</c:v>
                </c:pt>
                <c:pt idx="12763">
                  <c:v>8.4144649505615234</c:v>
                </c:pt>
                <c:pt idx="12764">
                  <c:v>8.4030208587646538</c:v>
                </c:pt>
                <c:pt idx="12765">
                  <c:v>8.406835556030277</c:v>
                </c:pt>
                <c:pt idx="12766">
                  <c:v>8.4304866790771538</c:v>
                </c:pt>
                <c:pt idx="12767">
                  <c:v>8.4121761322021502</c:v>
                </c:pt>
                <c:pt idx="12768">
                  <c:v>8.4175167083740234</c:v>
                </c:pt>
                <c:pt idx="12769">
                  <c:v>8.4114131927490234</c:v>
                </c:pt>
                <c:pt idx="12770">
                  <c:v>8.4457454681396502</c:v>
                </c:pt>
                <c:pt idx="12771">
                  <c:v>8.4587154388427734</c:v>
                </c:pt>
                <c:pt idx="12772">
                  <c:v>8.4510860443115234</c:v>
                </c:pt>
                <c:pt idx="12773">
                  <c:v>8.4365901947021502</c:v>
                </c:pt>
                <c:pt idx="12774">
                  <c:v>8.4121761322021502</c:v>
                </c:pt>
                <c:pt idx="12775">
                  <c:v>8.400732040405277</c:v>
                </c:pt>
                <c:pt idx="12776">
                  <c:v>8.4312496185302734</c:v>
                </c:pt>
                <c:pt idx="12777">
                  <c:v>8.4457454681396502</c:v>
                </c:pt>
                <c:pt idx="12778">
                  <c:v>8.459478378295902</c:v>
                </c:pt>
                <c:pt idx="12779">
                  <c:v>8.4556636810302734</c:v>
                </c:pt>
                <c:pt idx="12780">
                  <c:v>8.419042587280277</c:v>
                </c:pt>
                <c:pt idx="12781">
                  <c:v>8.4320125579834038</c:v>
                </c:pt>
                <c:pt idx="12782">
                  <c:v>8.4510860443115234</c:v>
                </c:pt>
                <c:pt idx="12783">
                  <c:v>8.4205684661865199</c:v>
                </c:pt>
                <c:pt idx="12784">
                  <c:v>8.4335384368896538</c:v>
                </c:pt>
                <c:pt idx="12785">
                  <c:v>8.4175167083740234</c:v>
                </c:pt>
                <c:pt idx="12786">
                  <c:v>8.3976802825927734</c:v>
                </c:pt>
                <c:pt idx="12787">
                  <c:v>8.4564266204834038</c:v>
                </c:pt>
                <c:pt idx="12788">
                  <c:v>8.4266719818115181</c:v>
                </c:pt>
                <c:pt idx="12789">
                  <c:v>8.4083614349365181</c:v>
                </c:pt>
                <c:pt idx="12790">
                  <c:v>8.400732040405277</c:v>
                </c:pt>
                <c:pt idx="12791">
                  <c:v>8.406835556030277</c:v>
                </c:pt>
                <c:pt idx="12792">
                  <c:v>8.4472713470458931</c:v>
                </c:pt>
                <c:pt idx="12793">
                  <c:v>8.4495601654052734</c:v>
                </c:pt>
                <c:pt idx="12794">
                  <c:v>8.410650253295902</c:v>
                </c:pt>
                <c:pt idx="12795">
                  <c:v>8.4449825286865234</c:v>
                </c:pt>
                <c:pt idx="12796">
                  <c:v>8.4205684661865199</c:v>
                </c:pt>
                <c:pt idx="12797">
                  <c:v>8.4083614349365181</c:v>
                </c:pt>
                <c:pt idx="12798">
                  <c:v>8.4266719818115181</c:v>
                </c:pt>
                <c:pt idx="12799">
                  <c:v>8.4091243743896538</c:v>
                </c:pt>
                <c:pt idx="12800">
                  <c:v>8.4564266204834038</c:v>
                </c:pt>
                <c:pt idx="12801">
                  <c:v>8.4533748626708984</c:v>
                </c:pt>
                <c:pt idx="12802">
                  <c:v>8.4343013763427699</c:v>
                </c:pt>
                <c:pt idx="12803">
                  <c:v>8.4312496185302734</c:v>
                </c:pt>
                <c:pt idx="12804">
                  <c:v>8.4297237396240234</c:v>
                </c:pt>
                <c:pt idx="12805">
                  <c:v>8.3961544036865234</c:v>
                </c:pt>
                <c:pt idx="12806">
                  <c:v>8.4335384368896538</c:v>
                </c:pt>
                <c:pt idx="12807">
                  <c:v>8.4480342864990234</c:v>
                </c:pt>
                <c:pt idx="12808">
                  <c:v>8.4213314056396484</c:v>
                </c:pt>
                <c:pt idx="12809">
                  <c:v>8.3992061614990234</c:v>
                </c:pt>
                <c:pt idx="12810">
                  <c:v>8.385473251342777</c:v>
                </c:pt>
                <c:pt idx="12811">
                  <c:v>8.3709774017333984</c:v>
                </c:pt>
                <c:pt idx="12812">
                  <c:v>8.3847103118896538</c:v>
                </c:pt>
                <c:pt idx="12813">
                  <c:v>8.4411678314208984</c:v>
                </c:pt>
                <c:pt idx="12814">
                  <c:v>8.412939071655277</c:v>
                </c:pt>
                <c:pt idx="12815">
                  <c:v>8.4037837982177734</c:v>
                </c:pt>
                <c:pt idx="12816">
                  <c:v>8.4014949798584038</c:v>
                </c:pt>
                <c:pt idx="12817">
                  <c:v>8.392339706420902</c:v>
                </c:pt>
                <c:pt idx="12818">
                  <c:v>8.4037837982177734</c:v>
                </c:pt>
                <c:pt idx="12819">
                  <c:v>8.4091243743896538</c:v>
                </c:pt>
                <c:pt idx="12820">
                  <c:v>8.4075984954834002</c:v>
                </c:pt>
                <c:pt idx="12821">
                  <c:v>8.4426937103271502</c:v>
                </c:pt>
                <c:pt idx="12822">
                  <c:v>8.3686885833740234</c:v>
                </c:pt>
                <c:pt idx="12823">
                  <c:v>8.412939071655277</c:v>
                </c:pt>
                <c:pt idx="12824">
                  <c:v>8.4266719818115181</c:v>
                </c:pt>
                <c:pt idx="12825">
                  <c:v>8.4220943450927734</c:v>
                </c:pt>
                <c:pt idx="12826">
                  <c:v>8.4411678314208984</c:v>
                </c:pt>
                <c:pt idx="12827">
                  <c:v>8.3999691009521484</c:v>
                </c:pt>
                <c:pt idx="12828">
                  <c:v>8.4022579193115234</c:v>
                </c:pt>
                <c:pt idx="12829">
                  <c:v>8.406835556030277</c:v>
                </c:pt>
                <c:pt idx="12830">
                  <c:v>8.404546737670902</c:v>
                </c:pt>
                <c:pt idx="12831">
                  <c:v>8.435827255249027</c:v>
                </c:pt>
                <c:pt idx="12832">
                  <c:v>8.400732040405277</c:v>
                </c:pt>
                <c:pt idx="12833">
                  <c:v>8.398443222045902</c:v>
                </c:pt>
                <c:pt idx="12834">
                  <c:v>8.4030208587646538</c:v>
                </c:pt>
                <c:pt idx="12835">
                  <c:v>8.4075984954834002</c:v>
                </c:pt>
                <c:pt idx="12836">
                  <c:v>8.4205684661865199</c:v>
                </c:pt>
                <c:pt idx="12837">
                  <c:v>8.386236190795902</c:v>
                </c:pt>
                <c:pt idx="12838">
                  <c:v>8.392339706420902</c:v>
                </c:pt>
                <c:pt idx="12839">
                  <c:v>8.4549007415771484</c:v>
                </c:pt>
                <c:pt idx="12840">
                  <c:v>8.412939071655277</c:v>
                </c:pt>
                <c:pt idx="12841">
                  <c:v>8.425146102905277</c:v>
                </c:pt>
                <c:pt idx="12842">
                  <c:v>8.415990829467777</c:v>
                </c:pt>
                <c:pt idx="12843">
                  <c:v>8.4281978607177699</c:v>
                </c:pt>
                <c:pt idx="12844">
                  <c:v>8.4320125579834038</c:v>
                </c:pt>
                <c:pt idx="12845">
                  <c:v>8.4312496185302734</c:v>
                </c:pt>
                <c:pt idx="12846">
                  <c:v>8.435827255249027</c:v>
                </c:pt>
                <c:pt idx="12847">
                  <c:v>8.443456649780277</c:v>
                </c:pt>
                <c:pt idx="12848">
                  <c:v>8.4503231048583984</c:v>
                </c:pt>
                <c:pt idx="12849">
                  <c:v>8.4335384368896538</c:v>
                </c:pt>
                <c:pt idx="12850">
                  <c:v>8.4442195892333984</c:v>
                </c:pt>
                <c:pt idx="12851">
                  <c:v>8.4381160736084002</c:v>
                </c:pt>
                <c:pt idx="12852">
                  <c:v>8.4236202239990234</c:v>
                </c:pt>
                <c:pt idx="12853">
                  <c:v>8.425146102905277</c:v>
                </c:pt>
                <c:pt idx="12854">
                  <c:v>8.4625301361084073</c:v>
                </c:pt>
                <c:pt idx="12855">
                  <c:v>8.459478378295902</c:v>
                </c:pt>
                <c:pt idx="12856">
                  <c:v>8.4480342864990234</c:v>
                </c:pt>
                <c:pt idx="12857">
                  <c:v>8.4243831634521431</c:v>
                </c:pt>
                <c:pt idx="12858">
                  <c:v>8.4526119232177734</c:v>
                </c:pt>
                <c:pt idx="12859">
                  <c:v>8.4411678314208984</c:v>
                </c:pt>
                <c:pt idx="12860">
                  <c:v>8.4396419525146502</c:v>
                </c:pt>
                <c:pt idx="12861">
                  <c:v>8.4549007415771484</c:v>
                </c:pt>
                <c:pt idx="12862">
                  <c:v>8.4343013763427699</c:v>
                </c:pt>
                <c:pt idx="12863">
                  <c:v>8.4205684661865199</c:v>
                </c:pt>
                <c:pt idx="12864">
                  <c:v>8.4304866790771538</c:v>
                </c:pt>
                <c:pt idx="12865">
                  <c:v>8.4343013763427699</c:v>
                </c:pt>
                <c:pt idx="12866">
                  <c:v>8.4167537689208984</c:v>
                </c:pt>
                <c:pt idx="12867">
                  <c:v>8.4503231048583984</c:v>
                </c:pt>
                <c:pt idx="12868">
                  <c:v>8.443456649780277</c:v>
                </c:pt>
                <c:pt idx="12869">
                  <c:v>8.4259090423584002</c:v>
                </c:pt>
                <c:pt idx="12870">
                  <c:v>8.4770259857177699</c:v>
                </c:pt>
                <c:pt idx="12871">
                  <c:v>8.4800777435302699</c:v>
                </c:pt>
                <c:pt idx="12872">
                  <c:v>8.4198055267334002</c:v>
                </c:pt>
                <c:pt idx="12873">
                  <c:v>8.4518489837646502</c:v>
                </c:pt>
                <c:pt idx="12874">
                  <c:v>8.457189559936527</c:v>
                </c:pt>
                <c:pt idx="12875">
                  <c:v>8.473974227905277</c:v>
                </c:pt>
                <c:pt idx="12876">
                  <c:v>8.469396591186527</c:v>
                </c:pt>
                <c:pt idx="12877">
                  <c:v>8.4655818939209055</c:v>
                </c:pt>
                <c:pt idx="12878">
                  <c:v>8.4373531341552699</c:v>
                </c:pt>
                <c:pt idx="12879">
                  <c:v>8.4671077728271502</c:v>
                </c:pt>
                <c:pt idx="12880">
                  <c:v>8.486181259155277</c:v>
                </c:pt>
                <c:pt idx="12881">
                  <c:v>8.466344833374027</c:v>
                </c:pt>
                <c:pt idx="12882">
                  <c:v>8.4579524993896538</c:v>
                </c:pt>
                <c:pt idx="12883">
                  <c:v>8.4762630462646502</c:v>
                </c:pt>
                <c:pt idx="12884">
                  <c:v>8.4510860443115234</c:v>
                </c:pt>
                <c:pt idx="12885">
                  <c:v>8.4709224700927699</c:v>
                </c:pt>
                <c:pt idx="12886">
                  <c:v>8.4686336517334002</c:v>
                </c:pt>
                <c:pt idx="12887">
                  <c:v>8.4762630462646502</c:v>
                </c:pt>
                <c:pt idx="12888">
                  <c:v>8.4823665618896538</c:v>
                </c:pt>
                <c:pt idx="12889">
                  <c:v>8.496099472045902</c:v>
                </c:pt>
                <c:pt idx="12890">
                  <c:v>8.457189559936527</c:v>
                </c:pt>
                <c:pt idx="12891">
                  <c:v>8.4617671966552734</c:v>
                </c:pt>
                <c:pt idx="12892">
                  <c:v>8.4838924407958984</c:v>
                </c:pt>
                <c:pt idx="12893">
                  <c:v>8.4785518646240234</c:v>
                </c:pt>
                <c:pt idx="12894">
                  <c:v>8.4800777435302699</c:v>
                </c:pt>
                <c:pt idx="12895">
                  <c:v>8.472448348999027</c:v>
                </c:pt>
                <c:pt idx="12896">
                  <c:v>8.4442195892333984</c:v>
                </c:pt>
                <c:pt idx="12897">
                  <c:v>8.4976253509521484</c:v>
                </c:pt>
                <c:pt idx="12898">
                  <c:v>8.4823665618896538</c:v>
                </c:pt>
                <c:pt idx="12899">
                  <c:v>8.4671077728271502</c:v>
                </c:pt>
                <c:pt idx="12900">
                  <c:v>8.4915218353271502</c:v>
                </c:pt>
                <c:pt idx="12901">
                  <c:v>8.4632930755615234</c:v>
                </c:pt>
                <c:pt idx="12902">
                  <c:v>8.4495601654052734</c:v>
                </c:pt>
                <c:pt idx="12903">
                  <c:v>8.4983882904052734</c:v>
                </c:pt>
                <c:pt idx="12904">
                  <c:v>8.4526119232177734</c:v>
                </c:pt>
                <c:pt idx="12905">
                  <c:v>8.4587154388427734</c:v>
                </c:pt>
                <c:pt idx="12906">
                  <c:v>8.4800777435302699</c:v>
                </c:pt>
                <c:pt idx="12907">
                  <c:v>8.4549007415771484</c:v>
                </c:pt>
                <c:pt idx="12908">
                  <c:v>8.4648189544677734</c:v>
                </c:pt>
                <c:pt idx="12909">
                  <c:v>8.473974227905277</c:v>
                </c:pt>
                <c:pt idx="12910">
                  <c:v>8.4671077728271502</c:v>
                </c:pt>
                <c:pt idx="12911">
                  <c:v>8.4686336517334002</c:v>
                </c:pt>
                <c:pt idx="12912">
                  <c:v>8.5029659271240234</c:v>
                </c:pt>
                <c:pt idx="12913">
                  <c:v>8.4831295013427734</c:v>
                </c:pt>
                <c:pt idx="12914">
                  <c:v>8.4632930755615234</c:v>
                </c:pt>
                <c:pt idx="12915">
                  <c:v>8.5006771087646502</c:v>
                </c:pt>
                <c:pt idx="12916">
                  <c:v>8.4999141693115199</c:v>
                </c:pt>
                <c:pt idx="12917">
                  <c:v>8.5014400482177734</c:v>
                </c:pt>
                <c:pt idx="12918">
                  <c:v>8.4793148040771502</c:v>
                </c:pt>
                <c:pt idx="12919">
                  <c:v>8.5105953216552734</c:v>
                </c:pt>
                <c:pt idx="12920">
                  <c:v>8.4938106536865234</c:v>
                </c:pt>
                <c:pt idx="12921">
                  <c:v>8.5090694427490234</c:v>
                </c:pt>
                <c:pt idx="12922">
                  <c:v>8.495336532592777</c:v>
                </c:pt>
                <c:pt idx="12923">
                  <c:v>8.4808406829834002</c:v>
                </c:pt>
                <c:pt idx="12924">
                  <c:v>8.4793148040771502</c:v>
                </c:pt>
                <c:pt idx="12925">
                  <c:v>8.460241317749027</c:v>
                </c:pt>
                <c:pt idx="12926">
                  <c:v>8.489995956420902</c:v>
                </c:pt>
                <c:pt idx="12927">
                  <c:v>8.5098323822021502</c:v>
                </c:pt>
                <c:pt idx="12928">
                  <c:v>8.489995956420902</c:v>
                </c:pt>
                <c:pt idx="12929">
                  <c:v>8.4854183197021538</c:v>
                </c:pt>
                <c:pt idx="12930">
                  <c:v>8.4877071380615234</c:v>
                </c:pt>
                <c:pt idx="12931">
                  <c:v>8.469396591186527</c:v>
                </c:pt>
                <c:pt idx="12932">
                  <c:v>8.4800777435302699</c:v>
                </c:pt>
                <c:pt idx="12933">
                  <c:v>8.4823665618896538</c:v>
                </c:pt>
                <c:pt idx="12934">
                  <c:v>8.4655818939209055</c:v>
                </c:pt>
                <c:pt idx="12935">
                  <c:v>8.4838924407958984</c:v>
                </c:pt>
                <c:pt idx="12936">
                  <c:v>8.4770259857177699</c:v>
                </c:pt>
                <c:pt idx="12937">
                  <c:v>8.4808406829834002</c:v>
                </c:pt>
                <c:pt idx="12938">
                  <c:v>8.4709224700927699</c:v>
                </c:pt>
                <c:pt idx="12939">
                  <c:v>8.4869441986084038</c:v>
                </c:pt>
                <c:pt idx="12940">
                  <c:v>8.4579524993896538</c:v>
                </c:pt>
                <c:pt idx="12941">
                  <c:v>8.4671077728271502</c:v>
                </c:pt>
                <c:pt idx="12942">
                  <c:v>8.4808406829834002</c:v>
                </c:pt>
                <c:pt idx="12943">
                  <c:v>8.4800777435302699</c:v>
                </c:pt>
                <c:pt idx="12944">
                  <c:v>8.4976253509521484</c:v>
                </c:pt>
                <c:pt idx="12945">
                  <c:v>8.4564266204834038</c:v>
                </c:pt>
                <c:pt idx="12946">
                  <c:v>8.5014400482177734</c:v>
                </c:pt>
                <c:pt idx="12947">
                  <c:v>8.514410018920902</c:v>
                </c:pt>
                <c:pt idx="12948">
                  <c:v>8.4686336517334002</c:v>
                </c:pt>
                <c:pt idx="12949">
                  <c:v>8.4701595306396538</c:v>
                </c:pt>
                <c:pt idx="12950">
                  <c:v>8.495336532592777</c:v>
                </c:pt>
                <c:pt idx="12951">
                  <c:v>8.5083065032958984</c:v>
                </c:pt>
                <c:pt idx="12952">
                  <c:v>8.4755001068115234</c:v>
                </c:pt>
                <c:pt idx="12953">
                  <c:v>8.4686336517334002</c:v>
                </c:pt>
                <c:pt idx="12954">
                  <c:v>8.473974227905277</c:v>
                </c:pt>
                <c:pt idx="12955">
                  <c:v>8.459478378295902</c:v>
                </c:pt>
                <c:pt idx="12956">
                  <c:v>8.4755001068115234</c:v>
                </c:pt>
                <c:pt idx="12957">
                  <c:v>8.4770259857177699</c:v>
                </c:pt>
                <c:pt idx="12958">
                  <c:v>8.520513534545902</c:v>
                </c:pt>
                <c:pt idx="12959">
                  <c:v>8.4747371673584002</c:v>
                </c:pt>
                <c:pt idx="12960">
                  <c:v>8.5220394134521502</c:v>
                </c:pt>
                <c:pt idx="12961">
                  <c:v>8.5105953216552734</c:v>
                </c:pt>
                <c:pt idx="12962">
                  <c:v>8.4945735931396502</c:v>
                </c:pt>
                <c:pt idx="12963">
                  <c:v>8.4854183197021538</c:v>
                </c:pt>
                <c:pt idx="12964">
                  <c:v>8.520513534545902</c:v>
                </c:pt>
                <c:pt idx="12965">
                  <c:v>8.5235652923584002</c:v>
                </c:pt>
                <c:pt idx="12966">
                  <c:v>8.5441646575927699</c:v>
                </c:pt>
                <c:pt idx="12967">
                  <c:v>8.5319576263427699</c:v>
                </c:pt>
                <c:pt idx="12968">
                  <c:v>8.5212764739990199</c:v>
                </c:pt>
                <c:pt idx="12969">
                  <c:v>8.5105953216552734</c:v>
                </c:pt>
                <c:pt idx="12970">
                  <c:v>8.5189876556396502</c:v>
                </c:pt>
                <c:pt idx="12971">
                  <c:v>8.5159358978271538</c:v>
                </c:pt>
                <c:pt idx="12972">
                  <c:v>8.4968624114990234</c:v>
                </c:pt>
                <c:pt idx="12973">
                  <c:v>8.5174617767333984</c:v>
                </c:pt>
                <c:pt idx="12974">
                  <c:v>8.496099472045902</c:v>
                </c:pt>
                <c:pt idx="12975">
                  <c:v>8.5022029876708984</c:v>
                </c:pt>
                <c:pt idx="12976">
                  <c:v>8.5151729583740234</c:v>
                </c:pt>
                <c:pt idx="12977">
                  <c:v>8.5182247161865199</c:v>
                </c:pt>
                <c:pt idx="12978">
                  <c:v>8.4991512298584002</c:v>
                </c:pt>
                <c:pt idx="12979">
                  <c:v>8.5281429290771484</c:v>
                </c:pt>
                <c:pt idx="12980">
                  <c:v>8.513647079467777</c:v>
                </c:pt>
                <c:pt idx="12981">
                  <c:v>8.5060176849365199</c:v>
                </c:pt>
                <c:pt idx="12982">
                  <c:v>8.4777889251708984</c:v>
                </c:pt>
                <c:pt idx="12983">
                  <c:v>8.5105953216552734</c:v>
                </c:pt>
                <c:pt idx="12984">
                  <c:v>8.4785518646240234</c:v>
                </c:pt>
                <c:pt idx="12985">
                  <c:v>8.5029659271240234</c:v>
                </c:pt>
                <c:pt idx="12986">
                  <c:v>8.495336532592777</c:v>
                </c:pt>
                <c:pt idx="12987">
                  <c:v>8.4854183197021538</c:v>
                </c:pt>
                <c:pt idx="12988">
                  <c:v>8.5022029876708984</c:v>
                </c:pt>
                <c:pt idx="12989">
                  <c:v>8.4991512298584002</c:v>
                </c:pt>
                <c:pt idx="12990">
                  <c:v>8.4846553802490234</c:v>
                </c:pt>
                <c:pt idx="12991">
                  <c:v>8.4854183197021538</c:v>
                </c:pt>
                <c:pt idx="12992">
                  <c:v>8.496099472045902</c:v>
                </c:pt>
                <c:pt idx="12993">
                  <c:v>8.4816036224365199</c:v>
                </c:pt>
                <c:pt idx="12994">
                  <c:v>8.4930477142334002</c:v>
                </c:pt>
                <c:pt idx="12995">
                  <c:v>8.4831295013427734</c:v>
                </c:pt>
                <c:pt idx="12996">
                  <c:v>8.4823665618896538</c:v>
                </c:pt>
                <c:pt idx="12997">
                  <c:v>8.4838924407958984</c:v>
                </c:pt>
                <c:pt idx="12998">
                  <c:v>8.5128841400146502</c:v>
                </c:pt>
                <c:pt idx="12999">
                  <c:v>8.4846553802490234</c:v>
                </c:pt>
                <c:pt idx="13000">
                  <c:v>8.4678707122802734</c:v>
                </c:pt>
                <c:pt idx="13001">
                  <c:v>8.5029659271240234</c:v>
                </c:pt>
                <c:pt idx="13002">
                  <c:v>8.5105953216552734</c:v>
                </c:pt>
                <c:pt idx="13003">
                  <c:v>8.4877071380615234</c:v>
                </c:pt>
                <c:pt idx="13004">
                  <c:v>8.4823665618896538</c:v>
                </c:pt>
                <c:pt idx="13005">
                  <c:v>8.5090694427490234</c:v>
                </c:pt>
                <c:pt idx="13006">
                  <c:v>8.489233016967777</c:v>
                </c:pt>
                <c:pt idx="13007">
                  <c:v>8.5022029876708984</c:v>
                </c:pt>
                <c:pt idx="13008">
                  <c:v>8.5472164154052734</c:v>
                </c:pt>
                <c:pt idx="13009">
                  <c:v>8.5174617767333984</c:v>
                </c:pt>
                <c:pt idx="13010">
                  <c:v>8.5258541107177734</c:v>
                </c:pt>
                <c:pt idx="13011">
                  <c:v>8.4983882904052734</c:v>
                </c:pt>
                <c:pt idx="13012">
                  <c:v>8.5250911712646502</c:v>
                </c:pt>
                <c:pt idx="13013">
                  <c:v>8.5029659271240234</c:v>
                </c:pt>
                <c:pt idx="13014">
                  <c:v>8.514410018920902</c:v>
                </c:pt>
                <c:pt idx="13015">
                  <c:v>8.5243282318115181</c:v>
                </c:pt>
                <c:pt idx="13016">
                  <c:v>8.5037288665771484</c:v>
                </c:pt>
                <c:pt idx="13017">
                  <c:v>8.5266170501708984</c:v>
                </c:pt>
                <c:pt idx="13018">
                  <c:v>8.520513534545902</c:v>
                </c:pt>
                <c:pt idx="13019">
                  <c:v>8.5403499603271484</c:v>
                </c:pt>
                <c:pt idx="13020">
                  <c:v>8.4816036224365199</c:v>
                </c:pt>
                <c:pt idx="13021">
                  <c:v>8.5197505950927734</c:v>
                </c:pt>
                <c:pt idx="13022">
                  <c:v>8.522802352905277</c:v>
                </c:pt>
                <c:pt idx="13023">
                  <c:v>8.5075435638427734</c:v>
                </c:pt>
                <c:pt idx="13024">
                  <c:v>8.4983882904052734</c:v>
                </c:pt>
                <c:pt idx="13025">
                  <c:v>8.5258541107177734</c:v>
                </c:pt>
                <c:pt idx="13026">
                  <c:v>8.4877071380615234</c:v>
                </c:pt>
                <c:pt idx="13027">
                  <c:v>8.4846553802490234</c:v>
                </c:pt>
                <c:pt idx="13028">
                  <c:v>8.4915218353271502</c:v>
                </c:pt>
                <c:pt idx="13029">
                  <c:v>8.5029659271240234</c:v>
                </c:pt>
                <c:pt idx="13030">
                  <c:v>8.4785518646240234</c:v>
                </c:pt>
                <c:pt idx="13031">
                  <c:v>8.4945735931396502</c:v>
                </c:pt>
                <c:pt idx="13032">
                  <c:v>8.4915218353271502</c:v>
                </c:pt>
                <c:pt idx="13033">
                  <c:v>8.5182247161865199</c:v>
                </c:pt>
                <c:pt idx="13034">
                  <c:v>8.5113582611083984</c:v>
                </c:pt>
                <c:pt idx="13035">
                  <c:v>8.5090694427490234</c:v>
                </c:pt>
                <c:pt idx="13036">
                  <c:v>8.4999141693115199</c:v>
                </c:pt>
                <c:pt idx="13037">
                  <c:v>8.4846553802490234</c:v>
                </c:pt>
                <c:pt idx="13038">
                  <c:v>8.4671077728271502</c:v>
                </c:pt>
                <c:pt idx="13039">
                  <c:v>8.5128841400146502</c:v>
                </c:pt>
                <c:pt idx="13040">
                  <c:v>8.492284774780277</c:v>
                </c:pt>
                <c:pt idx="13041">
                  <c:v>8.4877071380615234</c:v>
                </c:pt>
                <c:pt idx="13042">
                  <c:v>8.4747371673584002</c:v>
                </c:pt>
                <c:pt idx="13043">
                  <c:v>8.5029659271240234</c:v>
                </c:pt>
                <c:pt idx="13044">
                  <c:v>8.489233016967777</c:v>
                </c:pt>
                <c:pt idx="13045">
                  <c:v>8.4793148040771502</c:v>
                </c:pt>
                <c:pt idx="13046">
                  <c:v>8.5052547454834002</c:v>
                </c:pt>
                <c:pt idx="13047">
                  <c:v>8.4800777435302699</c:v>
                </c:pt>
                <c:pt idx="13048">
                  <c:v>8.5189876556396502</c:v>
                </c:pt>
                <c:pt idx="13049">
                  <c:v>8.5029659271240234</c:v>
                </c:pt>
                <c:pt idx="13050">
                  <c:v>8.5044918060302734</c:v>
                </c:pt>
                <c:pt idx="13051">
                  <c:v>8.4838924407958984</c:v>
                </c:pt>
                <c:pt idx="13052">
                  <c:v>8.4846553802490234</c:v>
                </c:pt>
                <c:pt idx="13053">
                  <c:v>8.5029659271240234</c:v>
                </c:pt>
                <c:pt idx="13054">
                  <c:v>8.5296688079834002</c:v>
                </c:pt>
                <c:pt idx="13055">
                  <c:v>8.5067806243896538</c:v>
                </c:pt>
                <c:pt idx="13056">
                  <c:v>8.4976253509521484</c:v>
                </c:pt>
                <c:pt idx="13057">
                  <c:v>8.4632930755615234</c:v>
                </c:pt>
                <c:pt idx="13058">
                  <c:v>8.5037288665771484</c:v>
                </c:pt>
                <c:pt idx="13059">
                  <c:v>8.4838924407958984</c:v>
                </c:pt>
                <c:pt idx="13060">
                  <c:v>8.4747371673584002</c:v>
                </c:pt>
                <c:pt idx="13061">
                  <c:v>8.5098323822021502</c:v>
                </c:pt>
                <c:pt idx="13062">
                  <c:v>8.4747371673584002</c:v>
                </c:pt>
                <c:pt idx="13063">
                  <c:v>8.4793148040771502</c:v>
                </c:pt>
                <c:pt idx="13064">
                  <c:v>8.4968624114990234</c:v>
                </c:pt>
                <c:pt idx="13065">
                  <c:v>8.4854183197021538</c:v>
                </c:pt>
                <c:pt idx="13066">
                  <c:v>8.473974227905277</c:v>
                </c:pt>
                <c:pt idx="13067">
                  <c:v>8.4991512298584002</c:v>
                </c:pt>
                <c:pt idx="13068">
                  <c:v>8.4610042572021538</c:v>
                </c:pt>
                <c:pt idx="13069">
                  <c:v>8.4816036224365199</c:v>
                </c:pt>
                <c:pt idx="13070">
                  <c:v>8.473974227905277</c:v>
                </c:pt>
                <c:pt idx="13071">
                  <c:v>8.4999141693115199</c:v>
                </c:pt>
                <c:pt idx="13072">
                  <c:v>8.469396591186527</c:v>
                </c:pt>
                <c:pt idx="13073">
                  <c:v>8.4846553802490234</c:v>
                </c:pt>
                <c:pt idx="13074">
                  <c:v>8.4976253509521484</c:v>
                </c:pt>
                <c:pt idx="13075">
                  <c:v>8.5212764739990199</c:v>
                </c:pt>
                <c:pt idx="13076">
                  <c:v>8.5083065032958984</c:v>
                </c:pt>
                <c:pt idx="13077">
                  <c:v>8.489995956420902</c:v>
                </c:pt>
                <c:pt idx="13078">
                  <c:v>8.4777889251708984</c:v>
                </c:pt>
                <c:pt idx="13079">
                  <c:v>8.5075435638427734</c:v>
                </c:pt>
                <c:pt idx="13080">
                  <c:v>8.4991512298584002</c:v>
                </c:pt>
                <c:pt idx="13081">
                  <c:v>8.4907588958740234</c:v>
                </c:pt>
                <c:pt idx="13082">
                  <c:v>8.4968624114990234</c:v>
                </c:pt>
                <c:pt idx="13083">
                  <c:v>8.5060176849365199</c:v>
                </c:pt>
                <c:pt idx="13084">
                  <c:v>8.496099472045902</c:v>
                </c:pt>
                <c:pt idx="13085">
                  <c:v>8.4777889251708984</c:v>
                </c:pt>
                <c:pt idx="13086">
                  <c:v>8.5067806243896538</c:v>
                </c:pt>
                <c:pt idx="13087">
                  <c:v>8.5029659271240234</c:v>
                </c:pt>
                <c:pt idx="13088">
                  <c:v>8.5098323822021502</c:v>
                </c:pt>
                <c:pt idx="13089">
                  <c:v>8.4838924407958984</c:v>
                </c:pt>
                <c:pt idx="13090">
                  <c:v>8.4762630462646502</c:v>
                </c:pt>
                <c:pt idx="13091">
                  <c:v>8.4747371673584002</c:v>
                </c:pt>
                <c:pt idx="13092">
                  <c:v>8.5098323822021502</c:v>
                </c:pt>
                <c:pt idx="13093">
                  <c:v>8.5037288665771484</c:v>
                </c:pt>
                <c:pt idx="13094">
                  <c:v>8.495336532592777</c:v>
                </c:pt>
                <c:pt idx="13095">
                  <c:v>8.5365352630615234</c:v>
                </c:pt>
                <c:pt idx="13096">
                  <c:v>8.5105953216552734</c:v>
                </c:pt>
                <c:pt idx="13097">
                  <c:v>8.5128841400146502</c:v>
                </c:pt>
                <c:pt idx="13098">
                  <c:v>8.4846553802490234</c:v>
                </c:pt>
                <c:pt idx="13099">
                  <c:v>8.5022029876708984</c:v>
                </c:pt>
                <c:pt idx="13100">
                  <c:v>8.4945735931396502</c:v>
                </c:pt>
                <c:pt idx="13101">
                  <c:v>8.4915218353271502</c:v>
                </c:pt>
                <c:pt idx="13102">
                  <c:v>8.5273799896240199</c:v>
                </c:pt>
                <c:pt idx="13103">
                  <c:v>8.5098323822021502</c:v>
                </c:pt>
                <c:pt idx="13104">
                  <c:v>8.533483505249027</c:v>
                </c:pt>
                <c:pt idx="13105">
                  <c:v>8.5083065032958984</c:v>
                </c:pt>
                <c:pt idx="13106">
                  <c:v>8.5380611419677681</c:v>
                </c:pt>
                <c:pt idx="13107">
                  <c:v>8.5029659271240234</c:v>
                </c:pt>
                <c:pt idx="13108">
                  <c:v>8.4930477142334002</c:v>
                </c:pt>
                <c:pt idx="13109">
                  <c:v>8.5212764739990199</c:v>
                </c:pt>
                <c:pt idx="13110">
                  <c:v>8.492284774780277</c:v>
                </c:pt>
                <c:pt idx="13111">
                  <c:v>8.5151729583740234</c:v>
                </c:pt>
                <c:pt idx="13112">
                  <c:v>8.5289058685302699</c:v>
                </c:pt>
                <c:pt idx="13113">
                  <c:v>8.5273799896240199</c:v>
                </c:pt>
                <c:pt idx="13114">
                  <c:v>8.5350093841552734</c:v>
                </c:pt>
                <c:pt idx="13115">
                  <c:v>8.4816036224365199</c:v>
                </c:pt>
                <c:pt idx="13116">
                  <c:v>8.5090694427490234</c:v>
                </c:pt>
                <c:pt idx="13117">
                  <c:v>8.5250911712646502</c:v>
                </c:pt>
                <c:pt idx="13118">
                  <c:v>8.5426387786865234</c:v>
                </c:pt>
                <c:pt idx="13119">
                  <c:v>8.5098323822021502</c:v>
                </c:pt>
                <c:pt idx="13120">
                  <c:v>8.495336532592777</c:v>
                </c:pt>
                <c:pt idx="13121">
                  <c:v>8.486181259155277</c:v>
                </c:pt>
                <c:pt idx="13122">
                  <c:v>8.513647079467777</c:v>
                </c:pt>
                <c:pt idx="13123">
                  <c:v>8.4938106536865234</c:v>
                </c:pt>
                <c:pt idx="13124">
                  <c:v>8.5174617767333984</c:v>
                </c:pt>
                <c:pt idx="13125">
                  <c:v>8.5281429290771484</c:v>
                </c:pt>
                <c:pt idx="13126">
                  <c:v>8.4983882904052734</c:v>
                </c:pt>
                <c:pt idx="13127">
                  <c:v>8.5304317474365199</c:v>
                </c:pt>
                <c:pt idx="13128">
                  <c:v>8.5319576263427699</c:v>
                </c:pt>
                <c:pt idx="13129">
                  <c:v>8.5289058685302699</c:v>
                </c:pt>
                <c:pt idx="13130">
                  <c:v>8.5189876556396502</c:v>
                </c:pt>
                <c:pt idx="13131">
                  <c:v>8.4930477142334002</c:v>
                </c:pt>
                <c:pt idx="13132">
                  <c:v>8.5426387786865234</c:v>
                </c:pt>
                <c:pt idx="13133">
                  <c:v>8.5220394134521502</c:v>
                </c:pt>
                <c:pt idx="13134">
                  <c:v>8.5434017181396502</c:v>
                </c:pt>
                <c:pt idx="13135">
                  <c:v>8.5258541107177734</c:v>
                </c:pt>
                <c:pt idx="13136">
                  <c:v>8.5174617767333984</c:v>
                </c:pt>
                <c:pt idx="13137">
                  <c:v>8.5266170501708984</c:v>
                </c:pt>
                <c:pt idx="13138">
                  <c:v>8.545690536499027</c:v>
                </c:pt>
                <c:pt idx="13139">
                  <c:v>8.5121212005615199</c:v>
                </c:pt>
                <c:pt idx="13140">
                  <c:v>8.522802352905277</c:v>
                </c:pt>
                <c:pt idx="13141">
                  <c:v>8.5060176849365199</c:v>
                </c:pt>
                <c:pt idx="13142">
                  <c:v>8.5212764739990199</c:v>
                </c:pt>
                <c:pt idx="13143">
                  <c:v>8.5044918060302734</c:v>
                </c:pt>
                <c:pt idx="13144">
                  <c:v>8.5357723236084002</c:v>
                </c:pt>
                <c:pt idx="13145">
                  <c:v>8.5327205657958984</c:v>
                </c:pt>
                <c:pt idx="13146">
                  <c:v>8.5319576263427699</c:v>
                </c:pt>
                <c:pt idx="13147">
                  <c:v>8.5395870208740234</c:v>
                </c:pt>
                <c:pt idx="13148">
                  <c:v>8.5372982025146484</c:v>
                </c:pt>
                <c:pt idx="13149">
                  <c:v>8.5083065032958984</c:v>
                </c:pt>
                <c:pt idx="13150">
                  <c:v>8.5418758392333984</c:v>
                </c:pt>
                <c:pt idx="13151">
                  <c:v>8.575445175170902</c:v>
                </c:pt>
                <c:pt idx="13152">
                  <c:v>8.5632381439208984</c:v>
                </c:pt>
                <c:pt idx="13153">
                  <c:v>8.5281429290771484</c:v>
                </c:pt>
                <c:pt idx="13154">
                  <c:v>8.5556087493896538</c:v>
                </c:pt>
                <c:pt idx="13155">
                  <c:v>8.5502681732177699</c:v>
                </c:pt>
                <c:pt idx="13156">
                  <c:v>8.5731563568115234</c:v>
                </c:pt>
                <c:pt idx="13157">
                  <c:v>8.5403499603271484</c:v>
                </c:pt>
                <c:pt idx="13158">
                  <c:v>8.5815486907958984</c:v>
                </c:pt>
                <c:pt idx="13159">
                  <c:v>8.5281429290771484</c:v>
                </c:pt>
                <c:pt idx="13160">
                  <c:v>8.5464534759521484</c:v>
                </c:pt>
                <c:pt idx="13161">
                  <c:v>8.5327205657958984</c:v>
                </c:pt>
                <c:pt idx="13162">
                  <c:v>8.5403499603271484</c:v>
                </c:pt>
                <c:pt idx="13163">
                  <c:v>8.565526962280277</c:v>
                </c:pt>
                <c:pt idx="13164">
                  <c:v>8.5250911712646502</c:v>
                </c:pt>
                <c:pt idx="13165">
                  <c:v>8.5289058685302699</c:v>
                </c:pt>
                <c:pt idx="13166">
                  <c:v>8.5266170501708984</c:v>
                </c:pt>
                <c:pt idx="13167">
                  <c:v>8.5250911712646502</c:v>
                </c:pt>
                <c:pt idx="13168">
                  <c:v>8.5395870208740234</c:v>
                </c:pt>
                <c:pt idx="13169">
                  <c:v>8.5372982025146484</c:v>
                </c:pt>
                <c:pt idx="13170">
                  <c:v>8.5525569915771538</c:v>
                </c:pt>
                <c:pt idx="13171">
                  <c:v>8.496099472045902</c:v>
                </c:pt>
                <c:pt idx="13172">
                  <c:v>8.5319576263427699</c:v>
                </c:pt>
                <c:pt idx="13173">
                  <c:v>8.5426387786865234</c:v>
                </c:pt>
                <c:pt idx="13174">
                  <c:v>8.5502681732177699</c:v>
                </c:pt>
                <c:pt idx="13175">
                  <c:v>8.5685787200927681</c:v>
                </c:pt>
                <c:pt idx="13176">
                  <c:v>8.545690536499027</c:v>
                </c:pt>
                <c:pt idx="13177">
                  <c:v>8.5289058685302699</c:v>
                </c:pt>
                <c:pt idx="13178">
                  <c:v>8.5510311126708984</c:v>
                </c:pt>
                <c:pt idx="13179">
                  <c:v>8.5815486907958984</c:v>
                </c:pt>
                <c:pt idx="13180">
                  <c:v>8.5769710540771484</c:v>
                </c:pt>
                <c:pt idx="13181">
                  <c:v>8.5556087493896538</c:v>
                </c:pt>
                <c:pt idx="13182">
                  <c:v>8.6006221771240234</c:v>
                </c:pt>
                <c:pt idx="13183">
                  <c:v>8.5502681732177699</c:v>
                </c:pt>
                <c:pt idx="13184">
                  <c:v>8.5945186614990199</c:v>
                </c:pt>
                <c:pt idx="13185">
                  <c:v>8.6067256927490234</c:v>
                </c:pt>
                <c:pt idx="13186">
                  <c:v>8.5525569915771538</c:v>
                </c:pt>
                <c:pt idx="13187">
                  <c:v>8.5815486907958984</c:v>
                </c:pt>
                <c:pt idx="13188">
                  <c:v>8.5792598724365234</c:v>
                </c:pt>
                <c:pt idx="13189">
                  <c:v>8.6128292083740234</c:v>
                </c:pt>
                <c:pt idx="13190">
                  <c:v>8.596044540405277</c:v>
                </c:pt>
                <c:pt idx="13191">
                  <c:v>8.586889266967777</c:v>
                </c:pt>
                <c:pt idx="13192">
                  <c:v>8.5632381439208984</c:v>
                </c:pt>
                <c:pt idx="13193">
                  <c:v>8.5784969329834038</c:v>
                </c:pt>
                <c:pt idx="13194">
                  <c:v>8.5952816009521484</c:v>
                </c:pt>
                <c:pt idx="13195">
                  <c:v>8.5968074798584002</c:v>
                </c:pt>
                <c:pt idx="13196">
                  <c:v>8.5533199310302734</c:v>
                </c:pt>
                <c:pt idx="13197">
                  <c:v>8.5601863861084038</c:v>
                </c:pt>
                <c:pt idx="13198">
                  <c:v>8.562475204467777</c:v>
                </c:pt>
                <c:pt idx="13199">
                  <c:v>8.5815486907958984</c:v>
                </c:pt>
                <c:pt idx="13200">
                  <c:v>8.5670528411865234</c:v>
                </c:pt>
                <c:pt idx="13201">
                  <c:v>8.5388240814208931</c:v>
                </c:pt>
                <c:pt idx="13202">
                  <c:v>8.583837509155277</c:v>
                </c:pt>
                <c:pt idx="13203">
                  <c:v>8.5815486907958984</c:v>
                </c:pt>
                <c:pt idx="13204">
                  <c:v>8.5678157806396484</c:v>
                </c:pt>
                <c:pt idx="13205">
                  <c:v>8.5784969329834038</c:v>
                </c:pt>
                <c:pt idx="13206">
                  <c:v>8.5640010833740199</c:v>
                </c:pt>
                <c:pt idx="13207">
                  <c:v>8.5464534759521484</c:v>
                </c:pt>
                <c:pt idx="13208">
                  <c:v>8.5617122650146502</c:v>
                </c:pt>
                <c:pt idx="13209">
                  <c:v>8.557897567749027</c:v>
                </c:pt>
                <c:pt idx="13210">
                  <c:v>8.5495052337646538</c:v>
                </c:pt>
                <c:pt idx="13211">
                  <c:v>8.5273799896240199</c:v>
                </c:pt>
                <c:pt idx="13212">
                  <c:v>8.5441646575927699</c:v>
                </c:pt>
                <c:pt idx="13213">
                  <c:v>8.5403499603271484</c:v>
                </c:pt>
                <c:pt idx="13214">
                  <c:v>8.557134628295902</c:v>
                </c:pt>
                <c:pt idx="13215">
                  <c:v>8.5540828704834038</c:v>
                </c:pt>
                <c:pt idx="13216">
                  <c:v>8.557897567749027</c:v>
                </c:pt>
                <c:pt idx="13217">
                  <c:v>8.5929927825927699</c:v>
                </c:pt>
                <c:pt idx="13218">
                  <c:v>8.5434017181396502</c:v>
                </c:pt>
                <c:pt idx="13219">
                  <c:v>8.5487422943115199</c:v>
                </c:pt>
                <c:pt idx="13220">
                  <c:v>8.562475204467777</c:v>
                </c:pt>
                <c:pt idx="13221">
                  <c:v>8.5258541107177734</c:v>
                </c:pt>
                <c:pt idx="13222">
                  <c:v>8.5662899017334002</c:v>
                </c:pt>
                <c:pt idx="13223">
                  <c:v>8.5723934173584002</c:v>
                </c:pt>
                <c:pt idx="13224">
                  <c:v>8.565526962280277</c:v>
                </c:pt>
                <c:pt idx="13225">
                  <c:v>8.5472164154052734</c:v>
                </c:pt>
                <c:pt idx="13226">
                  <c:v>8.5426387786865234</c:v>
                </c:pt>
                <c:pt idx="13227">
                  <c:v>8.5929927825927699</c:v>
                </c:pt>
                <c:pt idx="13228">
                  <c:v>8.557134628295902</c:v>
                </c:pt>
                <c:pt idx="13229">
                  <c:v>8.5357723236084002</c:v>
                </c:pt>
                <c:pt idx="13230">
                  <c:v>8.587652206420902</c:v>
                </c:pt>
                <c:pt idx="13231">
                  <c:v>8.5800228118896538</c:v>
                </c:pt>
                <c:pt idx="13232">
                  <c:v>8.569341659545902</c:v>
                </c:pt>
                <c:pt idx="13233">
                  <c:v>8.557897567749027</c:v>
                </c:pt>
                <c:pt idx="13234">
                  <c:v>8.569341659545902</c:v>
                </c:pt>
                <c:pt idx="13235">
                  <c:v>8.5685787200927681</c:v>
                </c:pt>
                <c:pt idx="13236">
                  <c:v>8.5609493255615234</c:v>
                </c:pt>
                <c:pt idx="13237">
                  <c:v>8.5823116302490234</c:v>
                </c:pt>
                <c:pt idx="13238">
                  <c:v>8.5731563568115234</c:v>
                </c:pt>
                <c:pt idx="13239">
                  <c:v>8.5678157806396484</c:v>
                </c:pt>
                <c:pt idx="13240">
                  <c:v>8.583837509155277</c:v>
                </c:pt>
                <c:pt idx="13241">
                  <c:v>8.570104598999027</c:v>
                </c:pt>
                <c:pt idx="13242">
                  <c:v>8.5800228118896538</c:v>
                </c:pt>
                <c:pt idx="13243">
                  <c:v>8.5784969329834038</c:v>
                </c:pt>
                <c:pt idx="13244">
                  <c:v>8.605199813842777</c:v>
                </c:pt>
                <c:pt idx="13245">
                  <c:v>8.5784969329834038</c:v>
                </c:pt>
                <c:pt idx="13246">
                  <c:v>8.612066268920902</c:v>
                </c:pt>
                <c:pt idx="13247">
                  <c:v>8.5861263275146502</c:v>
                </c:pt>
                <c:pt idx="13248">
                  <c:v>8.587652206420902</c:v>
                </c:pt>
                <c:pt idx="13249">
                  <c:v>8.5762081146240234</c:v>
                </c:pt>
                <c:pt idx="13250">
                  <c:v>8.5731563568115234</c:v>
                </c:pt>
                <c:pt idx="13251">
                  <c:v>8.5830745697021502</c:v>
                </c:pt>
                <c:pt idx="13252">
                  <c:v>8.5968074798584002</c:v>
                </c:pt>
                <c:pt idx="13253">
                  <c:v>8.5823116302490234</c:v>
                </c:pt>
                <c:pt idx="13254">
                  <c:v>8.6067256927490234</c:v>
                </c:pt>
                <c:pt idx="13255">
                  <c:v>8.5975704193115199</c:v>
                </c:pt>
                <c:pt idx="13256">
                  <c:v>8.586889266967777</c:v>
                </c:pt>
                <c:pt idx="13257">
                  <c:v>8.5922298431396502</c:v>
                </c:pt>
                <c:pt idx="13258">
                  <c:v>8.6105403900146502</c:v>
                </c:pt>
                <c:pt idx="13259">
                  <c:v>8.5647640228271502</c:v>
                </c:pt>
                <c:pt idx="13260">
                  <c:v>8.6021480560302734</c:v>
                </c:pt>
                <c:pt idx="13261">
                  <c:v>8.5861263275146502</c:v>
                </c:pt>
                <c:pt idx="13262">
                  <c:v>8.599859237670902</c:v>
                </c:pt>
                <c:pt idx="13263">
                  <c:v>8.599859237670902</c:v>
                </c:pt>
                <c:pt idx="13264">
                  <c:v>8.5594234466552734</c:v>
                </c:pt>
                <c:pt idx="13265">
                  <c:v>8.6013851165771484</c:v>
                </c:pt>
                <c:pt idx="13266">
                  <c:v>8.5907039642333984</c:v>
                </c:pt>
                <c:pt idx="13267">
                  <c:v>8.5823116302490234</c:v>
                </c:pt>
                <c:pt idx="13268">
                  <c:v>8.565526962280277</c:v>
                </c:pt>
                <c:pt idx="13269">
                  <c:v>8.5769710540771484</c:v>
                </c:pt>
                <c:pt idx="13270">
                  <c:v>8.5647640228271502</c:v>
                </c:pt>
                <c:pt idx="13271">
                  <c:v>8.574682235717777</c:v>
                </c:pt>
                <c:pt idx="13272">
                  <c:v>8.562475204467777</c:v>
                </c:pt>
                <c:pt idx="13273">
                  <c:v>8.5861263275146502</c:v>
                </c:pt>
                <c:pt idx="13274">
                  <c:v>8.5609493255615234</c:v>
                </c:pt>
                <c:pt idx="13275">
                  <c:v>8.5731563568115234</c:v>
                </c:pt>
                <c:pt idx="13276">
                  <c:v>8.5823116302490234</c:v>
                </c:pt>
                <c:pt idx="13277">
                  <c:v>8.5952816009521484</c:v>
                </c:pt>
                <c:pt idx="13278">
                  <c:v>8.575445175170902</c:v>
                </c:pt>
                <c:pt idx="13279">
                  <c:v>8.583837509155277</c:v>
                </c:pt>
                <c:pt idx="13280">
                  <c:v>8.6227474212646502</c:v>
                </c:pt>
                <c:pt idx="13281">
                  <c:v>8.6212215423583931</c:v>
                </c:pt>
                <c:pt idx="13282">
                  <c:v>8.605199813842777</c:v>
                </c:pt>
                <c:pt idx="13283">
                  <c:v>8.6387691497802699</c:v>
                </c:pt>
                <c:pt idx="13284">
                  <c:v>8.6418209075927681</c:v>
                </c:pt>
                <c:pt idx="13285">
                  <c:v>8.5945186614990199</c:v>
                </c:pt>
                <c:pt idx="13286">
                  <c:v>8.5929927825927699</c:v>
                </c:pt>
                <c:pt idx="13287">
                  <c:v>8.6212215423583931</c:v>
                </c:pt>
                <c:pt idx="13288">
                  <c:v>8.5914669036865234</c:v>
                </c:pt>
                <c:pt idx="13289">
                  <c:v>8.6410579681396484</c:v>
                </c:pt>
                <c:pt idx="13290">
                  <c:v>8.6151180267333984</c:v>
                </c:pt>
                <c:pt idx="13291">
                  <c:v>8.605199813842777</c:v>
                </c:pt>
                <c:pt idx="13292">
                  <c:v>8.6059627532958984</c:v>
                </c:pt>
                <c:pt idx="13293">
                  <c:v>8.6074886322021502</c:v>
                </c:pt>
                <c:pt idx="13294">
                  <c:v>8.6242733001708913</c:v>
                </c:pt>
                <c:pt idx="13295">
                  <c:v>8.6349544525146484</c:v>
                </c:pt>
                <c:pt idx="13296">
                  <c:v>8.5975704193115199</c:v>
                </c:pt>
                <c:pt idx="13297">
                  <c:v>8.6013851165771484</c:v>
                </c:pt>
                <c:pt idx="13298">
                  <c:v>8.6433467864990199</c:v>
                </c:pt>
                <c:pt idx="13299">
                  <c:v>8.6044368743896573</c:v>
                </c:pt>
                <c:pt idx="13300">
                  <c:v>8.599096298217777</c:v>
                </c:pt>
                <c:pt idx="13301">
                  <c:v>8.6143550872802699</c:v>
                </c:pt>
                <c:pt idx="13302">
                  <c:v>8.5861263275146502</c:v>
                </c:pt>
                <c:pt idx="13303">
                  <c:v>8.5586605072021502</c:v>
                </c:pt>
                <c:pt idx="13304">
                  <c:v>8.6105403900146502</c:v>
                </c:pt>
                <c:pt idx="13305">
                  <c:v>8.6029109954834002</c:v>
                </c:pt>
                <c:pt idx="13306">
                  <c:v>8.6265621185302734</c:v>
                </c:pt>
                <c:pt idx="13307">
                  <c:v>8.6265621185302734</c:v>
                </c:pt>
                <c:pt idx="13308">
                  <c:v>8.6029109954834002</c:v>
                </c:pt>
                <c:pt idx="13309">
                  <c:v>8.5929927825927699</c:v>
                </c:pt>
                <c:pt idx="13310">
                  <c:v>8.6319026947021484</c:v>
                </c:pt>
                <c:pt idx="13311">
                  <c:v>8.5853633880615199</c:v>
                </c:pt>
                <c:pt idx="13312">
                  <c:v>8.6456356048584002</c:v>
                </c:pt>
                <c:pt idx="13313">
                  <c:v>8.6227474212646502</c:v>
                </c:pt>
                <c:pt idx="13314">
                  <c:v>8.6029109954834002</c:v>
                </c:pt>
                <c:pt idx="13315">
                  <c:v>8.6074886322021502</c:v>
                </c:pt>
                <c:pt idx="13316">
                  <c:v>8.6029109954834002</c:v>
                </c:pt>
                <c:pt idx="13317">
                  <c:v>8.6090145111084038</c:v>
                </c:pt>
                <c:pt idx="13318">
                  <c:v>8.6021480560302734</c:v>
                </c:pt>
                <c:pt idx="13319">
                  <c:v>8.5914669036865234</c:v>
                </c:pt>
                <c:pt idx="13320">
                  <c:v>8.5952816009521484</c:v>
                </c:pt>
                <c:pt idx="13321">
                  <c:v>8.6319026947021484</c:v>
                </c:pt>
                <c:pt idx="13322">
                  <c:v>8.6456356048584002</c:v>
                </c:pt>
                <c:pt idx="13323">
                  <c:v>8.5952816009521484</c:v>
                </c:pt>
                <c:pt idx="13324">
                  <c:v>8.6090145111084038</c:v>
                </c:pt>
                <c:pt idx="13325">
                  <c:v>8.6189327239990199</c:v>
                </c:pt>
                <c:pt idx="13326">
                  <c:v>8.6196956634521484</c:v>
                </c:pt>
                <c:pt idx="13327">
                  <c:v>8.6174068450927734</c:v>
                </c:pt>
                <c:pt idx="13328">
                  <c:v>8.6273250579833984</c:v>
                </c:pt>
                <c:pt idx="13329">
                  <c:v>8.6128292083740234</c:v>
                </c:pt>
                <c:pt idx="13330">
                  <c:v>8.6357173919677734</c:v>
                </c:pt>
                <c:pt idx="13331">
                  <c:v>8.6471614837646431</c:v>
                </c:pt>
                <c:pt idx="13332">
                  <c:v>8.6204586029052734</c:v>
                </c:pt>
                <c:pt idx="13333">
                  <c:v>8.6486873626708931</c:v>
                </c:pt>
                <c:pt idx="13334">
                  <c:v>8.5945186614990199</c:v>
                </c:pt>
                <c:pt idx="13335">
                  <c:v>8.6395320892334002</c:v>
                </c:pt>
                <c:pt idx="13336">
                  <c:v>8.6502132415771484</c:v>
                </c:pt>
                <c:pt idx="13337">
                  <c:v>8.6158809661865234</c:v>
                </c:pt>
                <c:pt idx="13338">
                  <c:v>8.6471614837646431</c:v>
                </c:pt>
                <c:pt idx="13339">
                  <c:v>8.660894393920902</c:v>
                </c:pt>
                <c:pt idx="13340">
                  <c:v>8.642583847045902</c:v>
                </c:pt>
                <c:pt idx="13341">
                  <c:v>8.6402950286865199</c:v>
                </c:pt>
                <c:pt idx="13342">
                  <c:v>8.6189327239990199</c:v>
                </c:pt>
                <c:pt idx="13343">
                  <c:v>8.652502059936527</c:v>
                </c:pt>
                <c:pt idx="13344">
                  <c:v>8.6158809661865234</c:v>
                </c:pt>
                <c:pt idx="13345">
                  <c:v>8.6273250579833984</c:v>
                </c:pt>
                <c:pt idx="13346">
                  <c:v>8.6540279388427734</c:v>
                </c:pt>
                <c:pt idx="13347">
                  <c:v>8.6250362396240305</c:v>
                </c:pt>
                <c:pt idx="13348">
                  <c:v>8.666997909545902</c:v>
                </c:pt>
                <c:pt idx="13349">
                  <c:v>8.6387691497802699</c:v>
                </c:pt>
                <c:pt idx="13350">
                  <c:v>8.6616573333740234</c:v>
                </c:pt>
                <c:pt idx="13351">
                  <c:v>8.6662349700927734</c:v>
                </c:pt>
                <c:pt idx="13352">
                  <c:v>8.6418209075927681</c:v>
                </c:pt>
                <c:pt idx="13353">
                  <c:v>8.6235103607177699</c:v>
                </c:pt>
                <c:pt idx="13354">
                  <c:v>8.6090145111084038</c:v>
                </c:pt>
                <c:pt idx="13355">
                  <c:v>8.6677608489990234</c:v>
                </c:pt>
                <c:pt idx="13356">
                  <c:v>8.6601314544677734</c:v>
                </c:pt>
                <c:pt idx="13357">
                  <c:v>8.6540279388427734</c:v>
                </c:pt>
                <c:pt idx="13358">
                  <c:v>8.6868343353271538</c:v>
                </c:pt>
                <c:pt idx="13359">
                  <c:v>8.6517391204834002</c:v>
                </c:pt>
                <c:pt idx="13360">
                  <c:v>8.6509761810302699</c:v>
                </c:pt>
                <c:pt idx="13361">
                  <c:v>8.6319026947021484</c:v>
                </c:pt>
                <c:pt idx="13362">
                  <c:v>8.6677608489990234</c:v>
                </c:pt>
                <c:pt idx="13363">
                  <c:v>8.6418209075927681</c:v>
                </c:pt>
                <c:pt idx="13364">
                  <c:v>8.6395320892334002</c:v>
                </c:pt>
                <c:pt idx="13365">
                  <c:v>8.6257991790771502</c:v>
                </c:pt>
                <c:pt idx="13366">
                  <c:v>8.6700496673584002</c:v>
                </c:pt>
                <c:pt idx="13367">
                  <c:v>8.6296138763427734</c:v>
                </c:pt>
                <c:pt idx="13368">
                  <c:v>8.6456356048584002</c:v>
                </c:pt>
                <c:pt idx="13369">
                  <c:v>8.6578426361084038</c:v>
                </c:pt>
                <c:pt idx="13370">
                  <c:v>8.6578426361084038</c:v>
                </c:pt>
                <c:pt idx="13371">
                  <c:v>8.6280879974365199</c:v>
                </c:pt>
                <c:pt idx="13372">
                  <c:v>8.6517391204834002</c:v>
                </c:pt>
                <c:pt idx="13373">
                  <c:v>8.6753902435302734</c:v>
                </c:pt>
                <c:pt idx="13374">
                  <c:v>8.6906490325927734</c:v>
                </c:pt>
                <c:pt idx="13375">
                  <c:v>8.6532649993896538</c:v>
                </c:pt>
                <c:pt idx="13376">
                  <c:v>8.6578426361084038</c:v>
                </c:pt>
                <c:pt idx="13377">
                  <c:v>8.6601314544677734</c:v>
                </c:pt>
                <c:pt idx="13378">
                  <c:v>8.6326656341552734</c:v>
                </c:pt>
                <c:pt idx="13379">
                  <c:v>8.6227474212646502</c:v>
                </c:pt>
                <c:pt idx="13380">
                  <c:v>8.6387691497802699</c:v>
                </c:pt>
                <c:pt idx="13381">
                  <c:v>8.6334285736084002</c:v>
                </c:pt>
                <c:pt idx="13382">
                  <c:v>8.6113033294677699</c:v>
                </c:pt>
                <c:pt idx="13383">
                  <c:v>8.6265621185302734</c:v>
                </c:pt>
                <c:pt idx="13384">
                  <c:v>8.6471614837646431</c:v>
                </c:pt>
                <c:pt idx="13385">
                  <c:v>8.6380062103271502</c:v>
                </c:pt>
                <c:pt idx="13386">
                  <c:v>8.652502059936527</c:v>
                </c:pt>
                <c:pt idx="13387">
                  <c:v>8.6097774505615199</c:v>
                </c:pt>
                <c:pt idx="13388">
                  <c:v>8.6166439056396502</c:v>
                </c:pt>
                <c:pt idx="13389">
                  <c:v>8.6357173919677734</c:v>
                </c:pt>
                <c:pt idx="13390">
                  <c:v>8.6242733001708913</c:v>
                </c:pt>
                <c:pt idx="13391">
                  <c:v>8.6135921478271502</c:v>
                </c:pt>
                <c:pt idx="13392">
                  <c:v>8.666997909545902</c:v>
                </c:pt>
                <c:pt idx="13393">
                  <c:v>8.6303768157958984</c:v>
                </c:pt>
                <c:pt idx="13394">
                  <c:v>8.6143550872802699</c:v>
                </c:pt>
                <c:pt idx="13395">
                  <c:v>8.6273250579833984</c:v>
                </c:pt>
                <c:pt idx="13396">
                  <c:v>8.6349544525146484</c:v>
                </c:pt>
                <c:pt idx="13397">
                  <c:v>8.6334285736084002</c:v>
                </c:pt>
                <c:pt idx="13398">
                  <c:v>8.6746273040771484</c:v>
                </c:pt>
                <c:pt idx="13399">
                  <c:v>8.6578426361084038</c:v>
                </c:pt>
                <c:pt idx="13400">
                  <c:v>8.6433467864990199</c:v>
                </c:pt>
                <c:pt idx="13401">
                  <c:v>8.6715755462646502</c:v>
                </c:pt>
                <c:pt idx="13402">
                  <c:v>8.6265621185302734</c:v>
                </c:pt>
                <c:pt idx="13403">
                  <c:v>8.6242733001708913</c:v>
                </c:pt>
                <c:pt idx="13404">
                  <c:v>8.6196956634521484</c:v>
                </c:pt>
                <c:pt idx="13405">
                  <c:v>8.654790878295902</c:v>
                </c:pt>
                <c:pt idx="13406">
                  <c:v>8.660894393920902</c:v>
                </c:pt>
                <c:pt idx="13407">
                  <c:v>8.636480331420902</c:v>
                </c:pt>
                <c:pt idx="13408">
                  <c:v>8.6586055755615234</c:v>
                </c:pt>
                <c:pt idx="13409">
                  <c:v>8.6647090911865234</c:v>
                </c:pt>
                <c:pt idx="13410">
                  <c:v>8.6334285736084002</c:v>
                </c:pt>
                <c:pt idx="13411">
                  <c:v>8.6357173919677734</c:v>
                </c:pt>
                <c:pt idx="13412">
                  <c:v>8.6814937591552734</c:v>
                </c:pt>
                <c:pt idx="13413">
                  <c:v>8.652502059936527</c:v>
                </c:pt>
                <c:pt idx="13414">
                  <c:v>8.6517391204834002</c:v>
                </c:pt>
                <c:pt idx="13415">
                  <c:v>8.6456356048584002</c:v>
                </c:pt>
                <c:pt idx="13416">
                  <c:v>8.6586055755615234</c:v>
                </c:pt>
                <c:pt idx="13417">
                  <c:v>8.6311397552490234</c:v>
                </c:pt>
                <c:pt idx="13418">
                  <c:v>8.6349544525146484</c:v>
                </c:pt>
                <c:pt idx="13419">
                  <c:v>8.6402950286865199</c:v>
                </c:pt>
                <c:pt idx="13420">
                  <c:v>8.6280879974365199</c:v>
                </c:pt>
                <c:pt idx="13421">
                  <c:v>8.6570796966552734</c:v>
                </c:pt>
                <c:pt idx="13422">
                  <c:v>8.6433467864990199</c:v>
                </c:pt>
                <c:pt idx="13423">
                  <c:v>8.6441097259521431</c:v>
                </c:pt>
                <c:pt idx="13424">
                  <c:v>8.6883602142333984</c:v>
                </c:pt>
                <c:pt idx="13425">
                  <c:v>8.6586055755615234</c:v>
                </c:pt>
                <c:pt idx="13426">
                  <c:v>8.6624202728271538</c:v>
                </c:pt>
                <c:pt idx="13427">
                  <c:v>8.660894393920902</c:v>
                </c:pt>
                <c:pt idx="13428">
                  <c:v>8.6761531829833984</c:v>
                </c:pt>
                <c:pt idx="13429">
                  <c:v>8.6227474212646502</c:v>
                </c:pt>
                <c:pt idx="13430">
                  <c:v>8.6410579681396484</c:v>
                </c:pt>
                <c:pt idx="13431">
                  <c:v>8.654790878295902</c:v>
                </c:pt>
                <c:pt idx="13432">
                  <c:v>8.7127742767334002</c:v>
                </c:pt>
                <c:pt idx="13433">
                  <c:v>8.666997909545902</c:v>
                </c:pt>
                <c:pt idx="13434">
                  <c:v>8.6494503021240234</c:v>
                </c:pt>
                <c:pt idx="13435">
                  <c:v>8.6570796966552734</c:v>
                </c:pt>
                <c:pt idx="13436">
                  <c:v>8.6753902435302734</c:v>
                </c:pt>
                <c:pt idx="13437">
                  <c:v>8.6769161224365199</c:v>
                </c:pt>
                <c:pt idx="13438">
                  <c:v>8.6319026947021484</c:v>
                </c:pt>
                <c:pt idx="13439">
                  <c:v>8.6494503021240234</c:v>
                </c:pt>
                <c:pt idx="13440">
                  <c:v>8.6799678802490234</c:v>
                </c:pt>
                <c:pt idx="13441">
                  <c:v>8.6418209075927681</c:v>
                </c:pt>
                <c:pt idx="13442">
                  <c:v>8.6807308197021538</c:v>
                </c:pt>
                <c:pt idx="13443">
                  <c:v>8.6402950286865199</c:v>
                </c:pt>
                <c:pt idx="13444">
                  <c:v>8.6753902435302734</c:v>
                </c:pt>
                <c:pt idx="13445">
                  <c:v>8.6685237884521431</c:v>
                </c:pt>
                <c:pt idx="13446">
                  <c:v>8.6433467864990199</c:v>
                </c:pt>
                <c:pt idx="13447">
                  <c:v>8.6402950286865199</c:v>
                </c:pt>
                <c:pt idx="13448">
                  <c:v>8.6822566986084038</c:v>
                </c:pt>
                <c:pt idx="13449">
                  <c:v>8.6814937591552734</c:v>
                </c:pt>
                <c:pt idx="13450">
                  <c:v>8.6731014251708931</c:v>
                </c:pt>
                <c:pt idx="13451">
                  <c:v>8.6746273040771484</c:v>
                </c:pt>
                <c:pt idx="13452">
                  <c:v>8.6799678802490234</c:v>
                </c:pt>
                <c:pt idx="13453">
                  <c:v>8.6807308197021538</c:v>
                </c:pt>
                <c:pt idx="13454">
                  <c:v>8.6921749114990234</c:v>
                </c:pt>
                <c:pt idx="13455">
                  <c:v>8.669286727905277</c:v>
                </c:pt>
                <c:pt idx="13456">
                  <c:v>8.6792049407958984</c:v>
                </c:pt>
                <c:pt idx="13457">
                  <c:v>8.654790878295902</c:v>
                </c:pt>
                <c:pt idx="13458">
                  <c:v>8.6654720306396538</c:v>
                </c:pt>
                <c:pt idx="13459">
                  <c:v>8.6624202728271538</c:v>
                </c:pt>
                <c:pt idx="13460">
                  <c:v>8.669286727905277</c:v>
                </c:pt>
                <c:pt idx="13461">
                  <c:v>8.6746273040771484</c:v>
                </c:pt>
                <c:pt idx="13462">
                  <c:v>8.6769161224365199</c:v>
                </c:pt>
                <c:pt idx="13463">
                  <c:v>8.6853084564208984</c:v>
                </c:pt>
                <c:pt idx="13464">
                  <c:v>8.6731014251708931</c:v>
                </c:pt>
                <c:pt idx="13465">
                  <c:v>8.6601314544677734</c:v>
                </c:pt>
                <c:pt idx="13466">
                  <c:v>8.6601314544677734</c:v>
                </c:pt>
                <c:pt idx="13467">
                  <c:v>8.6769161224365199</c:v>
                </c:pt>
                <c:pt idx="13468">
                  <c:v>8.6753902435302734</c:v>
                </c:pt>
                <c:pt idx="13469">
                  <c:v>8.6448726654052699</c:v>
                </c:pt>
                <c:pt idx="13470">
                  <c:v>8.660894393920902</c:v>
                </c:pt>
                <c:pt idx="13471">
                  <c:v>8.6998043060302734</c:v>
                </c:pt>
                <c:pt idx="13472">
                  <c:v>8.7112483978271484</c:v>
                </c:pt>
                <c:pt idx="13473">
                  <c:v>8.6891231536865199</c:v>
                </c:pt>
                <c:pt idx="13474">
                  <c:v>8.6593685150146502</c:v>
                </c:pt>
                <c:pt idx="13475">
                  <c:v>8.6792049407958984</c:v>
                </c:pt>
                <c:pt idx="13476">
                  <c:v>8.6937007904052734</c:v>
                </c:pt>
                <c:pt idx="13477">
                  <c:v>8.6746273040771484</c:v>
                </c:pt>
                <c:pt idx="13478">
                  <c:v>8.7013301849365181</c:v>
                </c:pt>
                <c:pt idx="13479">
                  <c:v>8.6860713958740199</c:v>
                </c:pt>
                <c:pt idx="13480">
                  <c:v>8.6479244232177681</c:v>
                </c:pt>
                <c:pt idx="13481">
                  <c:v>8.6700496673584002</c:v>
                </c:pt>
                <c:pt idx="13482">
                  <c:v>8.684545516967777</c:v>
                </c:pt>
                <c:pt idx="13483">
                  <c:v>8.6616573333740234</c:v>
                </c:pt>
                <c:pt idx="13484">
                  <c:v>8.6654720306396538</c:v>
                </c:pt>
                <c:pt idx="13485">
                  <c:v>8.6967525482177734</c:v>
                </c:pt>
                <c:pt idx="13486">
                  <c:v>8.7013301849365181</c:v>
                </c:pt>
                <c:pt idx="13487">
                  <c:v>8.6990413665771484</c:v>
                </c:pt>
                <c:pt idx="13488">
                  <c:v>8.6868343353271538</c:v>
                </c:pt>
                <c:pt idx="13489">
                  <c:v>8.666997909545902</c:v>
                </c:pt>
                <c:pt idx="13490">
                  <c:v>8.6639461517334002</c:v>
                </c:pt>
                <c:pt idx="13491">
                  <c:v>8.6799678802490234</c:v>
                </c:pt>
                <c:pt idx="13492">
                  <c:v>8.6769161224365199</c:v>
                </c:pt>
                <c:pt idx="13493">
                  <c:v>8.7081966400146484</c:v>
                </c:pt>
                <c:pt idx="13494">
                  <c:v>8.6761531829833984</c:v>
                </c:pt>
                <c:pt idx="13495">
                  <c:v>8.6792049407958984</c:v>
                </c:pt>
                <c:pt idx="13496">
                  <c:v>8.7028560638427734</c:v>
                </c:pt>
                <c:pt idx="13497">
                  <c:v>8.6860713958740199</c:v>
                </c:pt>
                <c:pt idx="13498">
                  <c:v>8.6883602142333984</c:v>
                </c:pt>
                <c:pt idx="13499">
                  <c:v>8.6784420013427734</c:v>
                </c:pt>
                <c:pt idx="13500">
                  <c:v>8.6586055755615234</c:v>
                </c:pt>
                <c:pt idx="13501">
                  <c:v>8.6479244232177681</c:v>
                </c:pt>
                <c:pt idx="13502">
                  <c:v>8.669286727905277</c:v>
                </c:pt>
                <c:pt idx="13503">
                  <c:v>8.7013301849365181</c:v>
                </c:pt>
                <c:pt idx="13504">
                  <c:v>8.6715755462646502</c:v>
                </c:pt>
                <c:pt idx="13505">
                  <c:v>8.6975154876708931</c:v>
                </c:pt>
                <c:pt idx="13506">
                  <c:v>8.6738643646240234</c:v>
                </c:pt>
                <c:pt idx="13507">
                  <c:v>8.6898860931396538</c:v>
                </c:pt>
                <c:pt idx="13508">
                  <c:v>8.669286727905277</c:v>
                </c:pt>
                <c:pt idx="13509">
                  <c:v>8.6921749114990234</c:v>
                </c:pt>
                <c:pt idx="13510">
                  <c:v>8.6822566986084038</c:v>
                </c:pt>
                <c:pt idx="13511">
                  <c:v>8.6753902435302734</c:v>
                </c:pt>
                <c:pt idx="13512">
                  <c:v>8.6463985443115181</c:v>
                </c:pt>
                <c:pt idx="13513">
                  <c:v>8.663183212280277</c:v>
                </c:pt>
                <c:pt idx="13514">
                  <c:v>8.6586055755615234</c:v>
                </c:pt>
                <c:pt idx="13515">
                  <c:v>8.6517391204834002</c:v>
                </c:pt>
                <c:pt idx="13516">
                  <c:v>8.6708126068115199</c:v>
                </c:pt>
                <c:pt idx="13517">
                  <c:v>8.6647090911865234</c:v>
                </c:pt>
                <c:pt idx="13518">
                  <c:v>8.6593685150146502</c:v>
                </c:pt>
                <c:pt idx="13519">
                  <c:v>8.6830196380615234</c:v>
                </c:pt>
                <c:pt idx="13520">
                  <c:v>8.669286727905277</c:v>
                </c:pt>
                <c:pt idx="13521">
                  <c:v>8.6731014251708931</c:v>
                </c:pt>
                <c:pt idx="13522">
                  <c:v>8.6792049407958984</c:v>
                </c:pt>
                <c:pt idx="13523">
                  <c:v>8.6769161224365199</c:v>
                </c:pt>
                <c:pt idx="13524">
                  <c:v>8.6723384857177699</c:v>
                </c:pt>
                <c:pt idx="13525">
                  <c:v>8.7143001556396484</c:v>
                </c:pt>
                <c:pt idx="13526">
                  <c:v>8.7089595794677734</c:v>
                </c:pt>
                <c:pt idx="13527">
                  <c:v>8.6914119720458984</c:v>
                </c:pt>
                <c:pt idx="13528">
                  <c:v>8.6990413665771484</c:v>
                </c:pt>
                <c:pt idx="13529">
                  <c:v>8.663183212280277</c:v>
                </c:pt>
                <c:pt idx="13530">
                  <c:v>8.6776790618896502</c:v>
                </c:pt>
                <c:pt idx="13531">
                  <c:v>8.6708126068115199</c:v>
                </c:pt>
                <c:pt idx="13532">
                  <c:v>8.6837825775146538</c:v>
                </c:pt>
                <c:pt idx="13533">
                  <c:v>8.6593685150146502</c:v>
                </c:pt>
                <c:pt idx="13534">
                  <c:v>8.6868343353271538</c:v>
                </c:pt>
                <c:pt idx="13535">
                  <c:v>8.7204036712646502</c:v>
                </c:pt>
                <c:pt idx="13536">
                  <c:v>8.6784420013427734</c:v>
                </c:pt>
                <c:pt idx="13537">
                  <c:v>8.7181148529052734</c:v>
                </c:pt>
                <c:pt idx="13538">
                  <c:v>8.715826034545902</c:v>
                </c:pt>
                <c:pt idx="13539">
                  <c:v>8.666997909545902</c:v>
                </c:pt>
                <c:pt idx="13540">
                  <c:v>8.6616573333740234</c:v>
                </c:pt>
                <c:pt idx="13541">
                  <c:v>8.6814937591552734</c:v>
                </c:pt>
                <c:pt idx="13542">
                  <c:v>8.6853084564208984</c:v>
                </c:pt>
                <c:pt idx="13543">
                  <c:v>8.7150630950927699</c:v>
                </c:pt>
                <c:pt idx="13544">
                  <c:v>8.6853084564208984</c:v>
                </c:pt>
                <c:pt idx="13545">
                  <c:v>8.6746273040771484</c:v>
                </c:pt>
                <c:pt idx="13546">
                  <c:v>8.7005672454834002</c:v>
                </c:pt>
                <c:pt idx="13547">
                  <c:v>8.6883602142333984</c:v>
                </c:pt>
                <c:pt idx="13548">
                  <c:v>8.6784420013427734</c:v>
                </c:pt>
                <c:pt idx="13549">
                  <c:v>8.6639461517334002</c:v>
                </c:pt>
                <c:pt idx="13550">
                  <c:v>8.6761531829833984</c:v>
                </c:pt>
                <c:pt idx="13551">
                  <c:v>8.7059078216552734</c:v>
                </c:pt>
                <c:pt idx="13552">
                  <c:v>8.6799678802490234</c:v>
                </c:pt>
                <c:pt idx="13553">
                  <c:v>8.7066707611083984</c:v>
                </c:pt>
                <c:pt idx="13554">
                  <c:v>8.6685237884521431</c:v>
                </c:pt>
                <c:pt idx="13555">
                  <c:v>8.6830196380615234</c:v>
                </c:pt>
                <c:pt idx="13556">
                  <c:v>8.7165889739990234</c:v>
                </c:pt>
                <c:pt idx="13557">
                  <c:v>8.6830196380615234</c:v>
                </c:pt>
                <c:pt idx="13558">
                  <c:v>8.6891231536865199</c:v>
                </c:pt>
                <c:pt idx="13559">
                  <c:v>8.6814937591552734</c:v>
                </c:pt>
                <c:pt idx="13560">
                  <c:v>8.7066707611083984</c:v>
                </c:pt>
                <c:pt idx="13561">
                  <c:v>8.6746273040771484</c:v>
                </c:pt>
                <c:pt idx="13562">
                  <c:v>8.7089595794677734</c:v>
                </c:pt>
                <c:pt idx="13563">
                  <c:v>8.7181148529052734</c:v>
                </c:pt>
                <c:pt idx="13564">
                  <c:v>8.7089595794677734</c:v>
                </c:pt>
                <c:pt idx="13565">
                  <c:v>8.7173519134521431</c:v>
                </c:pt>
                <c:pt idx="13566">
                  <c:v>8.7226924896240234</c:v>
                </c:pt>
                <c:pt idx="13567">
                  <c:v>8.7249813079833984</c:v>
                </c:pt>
                <c:pt idx="13568">
                  <c:v>8.7486333847045827</c:v>
                </c:pt>
                <c:pt idx="13569">
                  <c:v>8.7089595794677734</c:v>
                </c:pt>
                <c:pt idx="13570">
                  <c:v>8.7226924896240234</c:v>
                </c:pt>
                <c:pt idx="13571">
                  <c:v>8.6868343353271538</c:v>
                </c:pt>
                <c:pt idx="13572">
                  <c:v>8.6677608489990234</c:v>
                </c:pt>
                <c:pt idx="13573">
                  <c:v>8.7349004745483381</c:v>
                </c:pt>
                <c:pt idx="13574">
                  <c:v>8.6639461517334002</c:v>
                </c:pt>
                <c:pt idx="13575">
                  <c:v>8.6921749114990234</c:v>
                </c:pt>
                <c:pt idx="13576">
                  <c:v>8.6799678802490234</c:v>
                </c:pt>
                <c:pt idx="13577">
                  <c:v>8.6624202728271538</c:v>
                </c:pt>
                <c:pt idx="13578">
                  <c:v>8.7059078216552734</c:v>
                </c:pt>
                <c:pt idx="13579">
                  <c:v>8.6807308197021538</c:v>
                </c:pt>
                <c:pt idx="13580">
                  <c:v>8.7196407318115199</c:v>
                </c:pt>
                <c:pt idx="13581">
                  <c:v>8.6784420013427734</c:v>
                </c:pt>
                <c:pt idx="13582">
                  <c:v>8.6738643646240234</c:v>
                </c:pt>
                <c:pt idx="13583">
                  <c:v>8.6967525482177734</c:v>
                </c:pt>
                <c:pt idx="13584">
                  <c:v>8.7211666107177699</c:v>
                </c:pt>
                <c:pt idx="13585">
                  <c:v>8.6906490325927734</c:v>
                </c:pt>
                <c:pt idx="13586">
                  <c:v>8.6639461517334002</c:v>
                </c:pt>
                <c:pt idx="13587">
                  <c:v>8.7051448822021502</c:v>
                </c:pt>
                <c:pt idx="13588">
                  <c:v>8.6967525482177734</c:v>
                </c:pt>
                <c:pt idx="13589">
                  <c:v>8.6982784271240181</c:v>
                </c:pt>
                <c:pt idx="13590">
                  <c:v>8.6898860931396538</c:v>
                </c:pt>
                <c:pt idx="13591">
                  <c:v>8.7089595794677734</c:v>
                </c:pt>
                <c:pt idx="13592">
                  <c:v>8.6853084564208984</c:v>
                </c:pt>
                <c:pt idx="13593">
                  <c:v>8.6868343353271538</c:v>
                </c:pt>
                <c:pt idx="13594">
                  <c:v>8.6959896087646538</c:v>
                </c:pt>
                <c:pt idx="13595">
                  <c:v>8.7333745956420881</c:v>
                </c:pt>
                <c:pt idx="13596">
                  <c:v>8.7043819427490199</c:v>
                </c:pt>
                <c:pt idx="13597">
                  <c:v>8.7165889739990234</c:v>
                </c:pt>
                <c:pt idx="13598">
                  <c:v>8.6998043060302734</c:v>
                </c:pt>
                <c:pt idx="13599">
                  <c:v>8.6990413665771484</c:v>
                </c:pt>
                <c:pt idx="13600">
                  <c:v>8.7272701263427681</c:v>
                </c:pt>
                <c:pt idx="13601">
                  <c:v>8.6929378509521502</c:v>
                </c:pt>
                <c:pt idx="13602">
                  <c:v>8.7150630950927699</c:v>
                </c:pt>
                <c:pt idx="13603">
                  <c:v>8.7112483978271484</c:v>
                </c:pt>
                <c:pt idx="13604">
                  <c:v>8.7509222030639648</c:v>
                </c:pt>
                <c:pt idx="13605">
                  <c:v>8.7478704452514542</c:v>
                </c:pt>
                <c:pt idx="13606">
                  <c:v>8.7196407318115199</c:v>
                </c:pt>
                <c:pt idx="13607">
                  <c:v>8.7165889739990234</c:v>
                </c:pt>
                <c:pt idx="13608">
                  <c:v>8.7364263534545881</c:v>
                </c:pt>
                <c:pt idx="13609">
                  <c:v>8.7265071868896502</c:v>
                </c:pt>
                <c:pt idx="13610">
                  <c:v>8.7547369003295898</c:v>
                </c:pt>
                <c:pt idx="13611">
                  <c:v>8.7196407318115199</c:v>
                </c:pt>
                <c:pt idx="13612">
                  <c:v>8.7371892929077148</c:v>
                </c:pt>
                <c:pt idx="13613">
                  <c:v>8.6944637298583984</c:v>
                </c:pt>
                <c:pt idx="13614">
                  <c:v>8.7249813079833984</c:v>
                </c:pt>
                <c:pt idx="13615">
                  <c:v>8.7043819427490199</c:v>
                </c:pt>
                <c:pt idx="13616">
                  <c:v>8.7448186874389595</c:v>
                </c:pt>
                <c:pt idx="13617">
                  <c:v>8.715826034545902</c:v>
                </c:pt>
                <c:pt idx="13618">
                  <c:v>8.7326116561889648</c:v>
                </c:pt>
                <c:pt idx="13619">
                  <c:v>8.7509222030639648</c:v>
                </c:pt>
                <c:pt idx="13620">
                  <c:v>8.7104854583740234</c:v>
                </c:pt>
                <c:pt idx="13621">
                  <c:v>8.7432928085327131</c:v>
                </c:pt>
                <c:pt idx="13622">
                  <c:v>8.7387151718139595</c:v>
                </c:pt>
                <c:pt idx="13623">
                  <c:v>8.7623662948608398</c:v>
                </c:pt>
                <c:pt idx="13624">
                  <c:v>8.7165889739990234</c:v>
                </c:pt>
                <c:pt idx="13625">
                  <c:v>8.7242183685302681</c:v>
                </c:pt>
                <c:pt idx="13626">
                  <c:v>8.7104854583740234</c:v>
                </c:pt>
                <c:pt idx="13627">
                  <c:v>8.7554998397827237</c:v>
                </c:pt>
                <c:pt idx="13628">
                  <c:v>8.7486333847045827</c:v>
                </c:pt>
                <c:pt idx="13629">
                  <c:v>8.7631292343139648</c:v>
                </c:pt>
                <c:pt idx="13630">
                  <c:v>8.7486333847045827</c:v>
                </c:pt>
                <c:pt idx="13631">
                  <c:v>8.7219295501708931</c:v>
                </c:pt>
                <c:pt idx="13632">
                  <c:v>8.7448186874389595</c:v>
                </c:pt>
                <c:pt idx="13633">
                  <c:v>8.7501592636108381</c:v>
                </c:pt>
                <c:pt idx="13634">
                  <c:v>8.7280330657958931</c:v>
                </c:pt>
                <c:pt idx="13635">
                  <c:v>8.7448186874389595</c:v>
                </c:pt>
                <c:pt idx="13636">
                  <c:v>8.7425298690795881</c:v>
                </c:pt>
                <c:pt idx="13637">
                  <c:v>8.7677068710327148</c:v>
                </c:pt>
                <c:pt idx="13638">
                  <c:v>8.7577886581420898</c:v>
                </c:pt>
                <c:pt idx="13639">
                  <c:v>8.7364263534545881</c:v>
                </c:pt>
                <c:pt idx="13640">
                  <c:v>8.7387151718139595</c:v>
                </c:pt>
                <c:pt idx="13641">
                  <c:v>8.7379522323608381</c:v>
                </c:pt>
                <c:pt idx="13642">
                  <c:v>8.7249813079833984</c:v>
                </c:pt>
                <c:pt idx="13643">
                  <c:v>8.7417669296264631</c:v>
                </c:pt>
                <c:pt idx="13644">
                  <c:v>8.7402410507202131</c:v>
                </c:pt>
                <c:pt idx="13645">
                  <c:v>8.7448186874389595</c:v>
                </c:pt>
                <c:pt idx="13646">
                  <c:v>8.6898860931396538</c:v>
                </c:pt>
                <c:pt idx="13647">
                  <c:v>8.7181148529052734</c:v>
                </c:pt>
                <c:pt idx="13648">
                  <c:v>8.7516851425170881</c:v>
                </c:pt>
                <c:pt idx="13649">
                  <c:v>8.7173519134521431</c:v>
                </c:pt>
                <c:pt idx="13650">
                  <c:v>8.7249813079833984</c:v>
                </c:pt>
                <c:pt idx="13651">
                  <c:v>8.7440557479858327</c:v>
                </c:pt>
                <c:pt idx="13652">
                  <c:v>8.7448186874389595</c:v>
                </c:pt>
                <c:pt idx="13653">
                  <c:v>8.7249813079833984</c:v>
                </c:pt>
                <c:pt idx="13654">
                  <c:v>8.7417669296264631</c:v>
                </c:pt>
                <c:pt idx="13655">
                  <c:v>8.7539739608764595</c:v>
                </c:pt>
                <c:pt idx="13656">
                  <c:v>8.7677068710327148</c:v>
                </c:pt>
                <c:pt idx="13657">
                  <c:v>8.7402410507202131</c:v>
                </c:pt>
                <c:pt idx="13658">
                  <c:v>8.7387151718139595</c:v>
                </c:pt>
                <c:pt idx="13659">
                  <c:v>8.7455816268920881</c:v>
                </c:pt>
                <c:pt idx="13660">
                  <c:v>8.7112483978271484</c:v>
                </c:pt>
                <c:pt idx="13661">
                  <c:v>8.7089595794677734</c:v>
                </c:pt>
                <c:pt idx="13662">
                  <c:v>8.7478704452514542</c:v>
                </c:pt>
                <c:pt idx="13663">
                  <c:v>8.7242183685302681</c:v>
                </c:pt>
                <c:pt idx="13664">
                  <c:v>8.7554998397827237</c:v>
                </c:pt>
                <c:pt idx="13665">
                  <c:v>8.7402410507202131</c:v>
                </c:pt>
                <c:pt idx="13666">
                  <c:v>8.7493963241577131</c:v>
                </c:pt>
                <c:pt idx="13667">
                  <c:v>8.7196407318115199</c:v>
                </c:pt>
                <c:pt idx="13668">
                  <c:v>8.7577886581420898</c:v>
                </c:pt>
                <c:pt idx="13669">
                  <c:v>8.7623662948608398</c:v>
                </c:pt>
                <c:pt idx="13670">
                  <c:v>8.6959896087646538</c:v>
                </c:pt>
                <c:pt idx="13671">
                  <c:v>8.7524480819702148</c:v>
                </c:pt>
                <c:pt idx="13672">
                  <c:v>8.7516851425170881</c:v>
                </c:pt>
                <c:pt idx="13673">
                  <c:v>8.7577886581420898</c:v>
                </c:pt>
                <c:pt idx="13674">
                  <c:v>8.7379522323608381</c:v>
                </c:pt>
                <c:pt idx="13675">
                  <c:v>8.7539739608764595</c:v>
                </c:pt>
                <c:pt idx="13676">
                  <c:v>8.7143001556396484</c:v>
                </c:pt>
                <c:pt idx="13677">
                  <c:v>8.7112483978271484</c:v>
                </c:pt>
                <c:pt idx="13678">
                  <c:v>8.7402410507202131</c:v>
                </c:pt>
                <c:pt idx="13679">
                  <c:v>8.7623662948608398</c:v>
                </c:pt>
                <c:pt idx="13680">
                  <c:v>8.7638921737670898</c:v>
                </c:pt>
                <c:pt idx="13681">
                  <c:v>8.7631292343139648</c:v>
                </c:pt>
                <c:pt idx="13682">
                  <c:v>8.7822027206420881</c:v>
                </c:pt>
                <c:pt idx="13683">
                  <c:v>8.7196407318115199</c:v>
                </c:pt>
                <c:pt idx="13684">
                  <c:v>8.7226924896240234</c:v>
                </c:pt>
                <c:pt idx="13685">
                  <c:v>8.7310848236084002</c:v>
                </c:pt>
                <c:pt idx="13686">
                  <c:v>8.7493963241577131</c:v>
                </c:pt>
                <c:pt idx="13687">
                  <c:v>8.7387151718139595</c:v>
                </c:pt>
                <c:pt idx="13688">
                  <c:v>8.7410039901733327</c:v>
                </c:pt>
                <c:pt idx="13689">
                  <c:v>8.7692327499389648</c:v>
                </c:pt>
                <c:pt idx="13690">
                  <c:v>8.7677068710327148</c:v>
                </c:pt>
                <c:pt idx="13691">
                  <c:v>8.7730474472045881</c:v>
                </c:pt>
                <c:pt idx="13692">
                  <c:v>8.7310848236084002</c:v>
                </c:pt>
                <c:pt idx="13693">
                  <c:v>8.7196407318115199</c:v>
                </c:pt>
                <c:pt idx="13694">
                  <c:v>8.7379522323608381</c:v>
                </c:pt>
                <c:pt idx="13695">
                  <c:v>8.7493963241577131</c:v>
                </c:pt>
                <c:pt idx="13696">
                  <c:v>8.7143001556396484</c:v>
                </c:pt>
                <c:pt idx="13697">
                  <c:v>8.7303218841552681</c:v>
                </c:pt>
                <c:pt idx="13698">
                  <c:v>8.7715215682983381</c:v>
                </c:pt>
                <c:pt idx="13699">
                  <c:v>8.7326116561889648</c:v>
                </c:pt>
                <c:pt idx="13700">
                  <c:v>8.7707586288452148</c:v>
                </c:pt>
                <c:pt idx="13701">
                  <c:v>8.6921749114990234</c:v>
                </c:pt>
                <c:pt idx="13702">
                  <c:v>8.7516851425170881</c:v>
                </c:pt>
                <c:pt idx="13703">
                  <c:v>8.7699956893920881</c:v>
                </c:pt>
                <c:pt idx="13704">
                  <c:v>8.7753362655639684</c:v>
                </c:pt>
                <c:pt idx="13705">
                  <c:v>8.7387151718139595</c:v>
                </c:pt>
                <c:pt idx="13706">
                  <c:v>8.7013301849365181</c:v>
                </c:pt>
                <c:pt idx="13707">
                  <c:v>8.7410039901733327</c:v>
                </c:pt>
                <c:pt idx="13708">
                  <c:v>8.7463445663452148</c:v>
                </c:pt>
                <c:pt idx="13709">
                  <c:v>8.7692327499389648</c:v>
                </c:pt>
                <c:pt idx="13710">
                  <c:v>8.7051448822021502</c:v>
                </c:pt>
                <c:pt idx="13711">
                  <c:v>8.7364263534545881</c:v>
                </c:pt>
                <c:pt idx="13712">
                  <c:v>8.7326116561889648</c:v>
                </c:pt>
                <c:pt idx="13713">
                  <c:v>8.7539739608764595</c:v>
                </c:pt>
                <c:pt idx="13714">
                  <c:v>8.7616033554077148</c:v>
                </c:pt>
                <c:pt idx="13715">
                  <c:v>8.7333745956420881</c:v>
                </c:pt>
                <c:pt idx="13716">
                  <c:v>8.7394781112670881</c:v>
                </c:pt>
                <c:pt idx="13717">
                  <c:v>8.7570257186889648</c:v>
                </c:pt>
                <c:pt idx="13718">
                  <c:v>8.7585515975952148</c:v>
                </c:pt>
                <c:pt idx="13719">
                  <c:v>8.7692327499389648</c:v>
                </c:pt>
                <c:pt idx="13720">
                  <c:v>8.7760992050170898</c:v>
                </c:pt>
                <c:pt idx="13721">
                  <c:v>8.7585515975952148</c:v>
                </c:pt>
                <c:pt idx="13722">
                  <c:v>8.7661809921264648</c:v>
                </c:pt>
                <c:pt idx="13723">
                  <c:v>8.7661809921264648</c:v>
                </c:pt>
                <c:pt idx="13724">
                  <c:v>8.7646551132202148</c:v>
                </c:pt>
                <c:pt idx="13725">
                  <c:v>8.7722845077514648</c:v>
                </c:pt>
                <c:pt idx="13726">
                  <c:v>8.7730474472045881</c:v>
                </c:pt>
                <c:pt idx="13727">
                  <c:v>8.7760992050170898</c:v>
                </c:pt>
                <c:pt idx="13728">
                  <c:v>8.7455816268920881</c:v>
                </c:pt>
                <c:pt idx="13729">
                  <c:v>8.7577886581420898</c:v>
                </c:pt>
                <c:pt idx="13730">
                  <c:v>8.7783880233764595</c:v>
                </c:pt>
                <c:pt idx="13731">
                  <c:v>8.7486333847045827</c:v>
                </c:pt>
                <c:pt idx="13732">
                  <c:v>8.7532110214233381</c:v>
                </c:pt>
                <c:pt idx="13733">
                  <c:v>8.7638921737670898</c:v>
                </c:pt>
                <c:pt idx="13734">
                  <c:v>8.7310848236084002</c:v>
                </c:pt>
                <c:pt idx="13735">
                  <c:v>8.7806768417358381</c:v>
                </c:pt>
                <c:pt idx="13736">
                  <c:v>8.7608404159545881</c:v>
                </c:pt>
                <c:pt idx="13737">
                  <c:v>8.7669439315795881</c:v>
                </c:pt>
                <c:pt idx="13738">
                  <c:v>8.7394781112670881</c:v>
                </c:pt>
                <c:pt idx="13739">
                  <c:v>8.7562627792358381</c:v>
                </c:pt>
                <c:pt idx="13740">
                  <c:v>8.7341375350952148</c:v>
                </c:pt>
                <c:pt idx="13741">
                  <c:v>8.7631292343139648</c:v>
                </c:pt>
                <c:pt idx="13742">
                  <c:v>8.7837285995483398</c:v>
                </c:pt>
                <c:pt idx="13743">
                  <c:v>8.7623662948608398</c:v>
                </c:pt>
                <c:pt idx="13744">
                  <c:v>8.7677068710327148</c:v>
                </c:pt>
                <c:pt idx="13745">
                  <c:v>8.7669439315795881</c:v>
                </c:pt>
                <c:pt idx="13746">
                  <c:v>8.7326116561889648</c:v>
                </c:pt>
                <c:pt idx="13747">
                  <c:v>8.7387151718139595</c:v>
                </c:pt>
                <c:pt idx="13748">
                  <c:v>8.7570257186889648</c:v>
                </c:pt>
                <c:pt idx="13749">
                  <c:v>8.7631292343139648</c:v>
                </c:pt>
                <c:pt idx="13750">
                  <c:v>8.7554998397827237</c:v>
                </c:pt>
                <c:pt idx="13751">
                  <c:v>8.7539739608764595</c:v>
                </c:pt>
                <c:pt idx="13752">
                  <c:v>8.7806768417358381</c:v>
                </c:pt>
                <c:pt idx="13753">
                  <c:v>8.7837285995483398</c:v>
                </c:pt>
                <c:pt idx="13754">
                  <c:v>8.7188777923583931</c:v>
                </c:pt>
                <c:pt idx="13755">
                  <c:v>8.7242183685302681</c:v>
                </c:pt>
                <c:pt idx="13756">
                  <c:v>8.7654180526733398</c:v>
                </c:pt>
                <c:pt idx="13757">
                  <c:v>8.7760992050170898</c:v>
                </c:pt>
                <c:pt idx="13758">
                  <c:v>8.7410039901733327</c:v>
                </c:pt>
                <c:pt idx="13759">
                  <c:v>8.7341375350952148</c:v>
                </c:pt>
                <c:pt idx="13760">
                  <c:v>8.7638921737670898</c:v>
                </c:pt>
                <c:pt idx="13761">
                  <c:v>8.7661809921264648</c:v>
                </c:pt>
                <c:pt idx="13762">
                  <c:v>8.7707586288452148</c:v>
                </c:pt>
                <c:pt idx="13763">
                  <c:v>8.7562627792358381</c:v>
                </c:pt>
                <c:pt idx="13764">
                  <c:v>8.7455816268920881</c:v>
                </c:pt>
                <c:pt idx="13765">
                  <c:v>8.7425298690795881</c:v>
                </c:pt>
                <c:pt idx="13766">
                  <c:v>8.7570257186889648</c:v>
                </c:pt>
                <c:pt idx="13767">
                  <c:v>8.7150630950927699</c:v>
                </c:pt>
                <c:pt idx="13768">
                  <c:v>8.7226924896240234</c:v>
                </c:pt>
                <c:pt idx="13769">
                  <c:v>8.7623662948608398</c:v>
                </c:pt>
                <c:pt idx="13770">
                  <c:v>8.7234554290771484</c:v>
                </c:pt>
                <c:pt idx="13771">
                  <c:v>8.7799139022827131</c:v>
                </c:pt>
                <c:pt idx="13772">
                  <c:v>8.7509222030639648</c:v>
                </c:pt>
                <c:pt idx="13773">
                  <c:v>8.7265071868896502</c:v>
                </c:pt>
                <c:pt idx="13774">
                  <c:v>8.7493963241577131</c:v>
                </c:pt>
                <c:pt idx="13775">
                  <c:v>8.7898321151733398</c:v>
                </c:pt>
                <c:pt idx="13776">
                  <c:v>8.7959356307983398</c:v>
                </c:pt>
                <c:pt idx="13777">
                  <c:v>8.7822027206420881</c:v>
                </c:pt>
                <c:pt idx="13778">
                  <c:v>8.7776250839233381</c:v>
                </c:pt>
                <c:pt idx="13779">
                  <c:v>8.7921209335327131</c:v>
                </c:pt>
                <c:pt idx="13780">
                  <c:v>8.7799139022827131</c:v>
                </c:pt>
                <c:pt idx="13781">
                  <c:v>8.8058538436889684</c:v>
                </c:pt>
                <c:pt idx="13782">
                  <c:v>8.7852544784545881</c:v>
                </c:pt>
                <c:pt idx="13783">
                  <c:v>8.7478704452514542</c:v>
                </c:pt>
                <c:pt idx="13784">
                  <c:v>8.7402410507202131</c:v>
                </c:pt>
                <c:pt idx="13785">
                  <c:v>8.7394781112670881</c:v>
                </c:pt>
                <c:pt idx="13786">
                  <c:v>8.7677068710327148</c:v>
                </c:pt>
                <c:pt idx="13787">
                  <c:v>8.7593145370483452</c:v>
                </c:pt>
                <c:pt idx="13788">
                  <c:v>8.7554998397827237</c:v>
                </c:pt>
                <c:pt idx="13789">
                  <c:v>8.7539739608764595</c:v>
                </c:pt>
                <c:pt idx="13790">
                  <c:v>8.7562627792358381</c:v>
                </c:pt>
                <c:pt idx="13791">
                  <c:v>8.7692327499389648</c:v>
                </c:pt>
                <c:pt idx="13792">
                  <c:v>8.7928838729858398</c:v>
                </c:pt>
                <c:pt idx="13793">
                  <c:v>8.7585515975952148</c:v>
                </c:pt>
                <c:pt idx="13794">
                  <c:v>8.7585515975952148</c:v>
                </c:pt>
                <c:pt idx="13795">
                  <c:v>8.7516851425170881</c:v>
                </c:pt>
                <c:pt idx="13796">
                  <c:v>8.7791509628295881</c:v>
                </c:pt>
                <c:pt idx="13797">
                  <c:v>8.7783880233764595</c:v>
                </c:pt>
                <c:pt idx="13798">
                  <c:v>8.7692327499389648</c:v>
                </c:pt>
                <c:pt idx="13799">
                  <c:v>8.7753362655639684</c:v>
                </c:pt>
                <c:pt idx="13800">
                  <c:v>8.7707586288452148</c:v>
                </c:pt>
                <c:pt idx="13801">
                  <c:v>8.8050909042358398</c:v>
                </c:pt>
                <c:pt idx="13802">
                  <c:v>8.8012762069702148</c:v>
                </c:pt>
                <c:pt idx="13803">
                  <c:v>8.7341375350952148</c:v>
                </c:pt>
                <c:pt idx="13804">
                  <c:v>8.7745733261108327</c:v>
                </c:pt>
                <c:pt idx="13805">
                  <c:v>8.7333745956420881</c:v>
                </c:pt>
                <c:pt idx="13806">
                  <c:v>8.7837285995483398</c:v>
                </c:pt>
                <c:pt idx="13807">
                  <c:v>8.7669439315795881</c:v>
                </c:pt>
                <c:pt idx="13808">
                  <c:v>8.7440557479858327</c:v>
                </c:pt>
                <c:pt idx="13809">
                  <c:v>8.7524480819702148</c:v>
                </c:pt>
                <c:pt idx="13810">
                  <c:v>8.7776250839233381</c:v>
                </c:pt>
                <c:pt idx="13811">
                  <c:v>8.7547369003295898</c:v>
                </c:pt>
                <c:pt idx="13812">
                  <c:v>8.7554998397827237</c:v>
                </c:pt>
                <c:pt idx="13813">
                  <c:v>8.7532110214233381</c:v>
                </c:pt>
                <c:pt idx="13814">
                  <c:v>8.7707586288452148</c:v>
                </c:pt>
                <c:pt idx="13815">
                  <c:v>8.7799139022827131</c:v>
                </c:pt>
                <c:pt idx="13816">
                  <c:v>8.7333745956420881</c:v>
                </c:pt>
                <c:pt idx="13817">
                  <c:v>8.7944097518920881</c:v>
                </c:pt>
                <c:pt idx="13818">
                  <c:v>8.7944097518920881</c:v>
                </c:pt>
                <c:pt idx="13819">
                  <c:v>8.7509222030639648</c:v>
                </c:pt>
                <c:pt idx="13820">
                  <c:v>8.7837285995483398</c:v>
                </c:pt>
                <c:pt idx="13821">
                  <c:v>8.7875432968139648</c:v>
                </c:pt>
                <c:pt idx="13822">
                  <c:v>8.7623662948608398</c:v>
                </c:pt>
                <c:pt idx="13823">
                  <c:v>8.7883062362670898</c:v>
                </c:pt>
                <c:pt idx="13824">
                  <c:v>8.7577886581420898</c:v>
                </c:pt>
                <c:pt idx="13825">
                  <c:v>8.7860174179077148</c:v>
                </c:pt>
                <c:pt idx="13826">
                  <c:v>8.7699956893920881</c:v>
                </c:pt>
                <c:pt idx="13827">
                  <c:v>8.7989873886108327</c:v>
                </c:pt>
                <c:pt idx="13828">
                  <c:v>8.7600774765014631</c:v>
                </c:pt>
                <c:pt idx="13829">
                  <c:v>8.7600774765014631</c:v>
                </c:pt>
                <c:pt idx="13830">
                  <c:v>8.7547369003295898</c:v>
                </c:pt>
                <c:pt idx="13831">
                  <c:v>8.7669439315795881</c:v>
                </c:pt>
                <c:pt idx="13832">
                  <c:v>8.7593145370483452</c:v>
                </c:pt>
                <c:pt idx="13833">
                  <c:v>8.7944097518920881</c:v>
                </c:pt>
                <c:pt idx="13834">
                  <c:v>8.7860174179077148</c:v>
                </c:pt>
                <c:pt idx="13835">
                  <c:v>8.7532110214233381</c:v>
                </c:pt>
                <c:pt idx="13836">
                  <c:v>8.7768621444702131</c:v>
                </c:pt>
                <c:pt idx="13837">
                  <c:v>8.7471075057983381</c:v>
                </c:pt>
                <c:pt idx="13838">
                  <c:v>8.7516851425170881</c:v>
                </c:pt>
                <c:pt idx="13839">
                  <c:v>8.7692327499389648</c:v>
                </c:pt>
                <c:pt idx="13840">
                  <c:v>8.7822027206420881</c:v>
                </c:pt>
                <c:pt idx="13841">
                  <c:v>8.7501592636108381</c:v>
                </c:pt>
                <c:pt idx="13842">
                  <c:v>8.7822027206420881</c:v>
                </c:pt>
                <c:pt idx="13843">
                  <c:v>8.7455816268920881</c:v>
                </c:pt>
                <c:pt idx="13844">
                  <c:v>8.7951726913452148</c:v>
                </c:pt>
                <c:pt idx="13845">
                  <c:v>8.7814397811889648</c:v>
                </c:pt>
                <c:pt idx="13846">
                  <c:v>8.7623662948608398</c:v>
                </c:pt>
                <c:pt idx="13847">
                  <c:v>8.7333745956420881</c:v>
                </c:pt>
                <c:pt idx="13848">
                  <c:v>8.7577886581420898</c:v>
                </c:pt>
                <c:pt idx="13849">
                  <c:v>8.7829656600952131</c:v>
                </c:pt>
                <c:pt idx="13850">
                  <c:v>8.7554998397827237</c:v>
                </c:pt>
                <c:pt idx="13851">
                  <c:v>8.7608404159545881</c:v>
                </c:pt>
                <c:pt idx="13852">
                  <c:v>8.7501592636108381</c:v>
                </c:pt>
                <c:pt idx="13853">
                  <c:v>8.7661809921264648</c:v>
                </c:pt>
                <c:pt idx="13854">
                  <c:v>8.7280330657958931</c:v>
                </c:pt>
                <c:pt idx="13855">
                  <c:v>8.7478704452514542</c:v>
                </c:pt>
                <c:pt idx="13856">
                  <c:v>8.7669439315795881</c:v>
                </c:pt>
                <c:pt idx="13857">
                  <c:v>8.7867803573608398</c:v>
                </c:pt>
                <c:pt idx="13858">
                  <c:v>8.7455816268920881</c:v>
                </c:pt>
                <c:pt idx="13859">
                  <c:v>8.7776250839233381</c:v>
                </c:pt>
                <c:pt idx="13860">
                  <c:v>8.7646551132202148</c:v>
                </c:pt>
                <c:pt idx="13861">
                  <c:v>8.7722845077514648</c:v>
                </c:pt>
                <c:pt idx="13862">
                  <c:v>8.7349004745483381</c:v>
                </c:pt>
                <c:pt idx="13863">
                  <c:v>8.7349004745483381</c:v>
                </c:pt>
                <c:pt idx="13864">
                  <c:v>8.7425298690795881</c:v>
                </c:pt>
                <c:pt idx="13865">
                  <c:v>8.7669439315795881</c:v>
                </c:pt>
                <c:pt idx="13866">
                  <c:v>8.7730474472045881</c:v>
                </c:pt>
                <c:pt idx="13867">
                  <c:v>8.7318487167358327</c:v>
                </c:pt>
                <c:pt idx="13868">
                  <c:v>8.7600774765014631</c:v>
                </c:pt>
                <c:pt idx="13869">
                  <c:v>8.7509222030639648</c:v>
                </c:pt>
                <c:pt idx="13870">
                  <c:v>8.7471075057983381</c:v>
                </c:pt>
                <c:pt idx="13871">
                  <c:v>8.7753362655639684</c:v>
                </c:pt>
                <c:pt idx="13872">
                  <c:v>8.7646551132202148</c:v>
                </c:pt>
                <c:pt idx="13873">
                  <c:v>8.7844915390014648</c:v>
                </c:pt>
                <c:pt idx="13874">
                  <c:v>8.7715215682983381</c:v>
                </c:pt>
                <c:pt idx="13875">
                  <c:v>8.7669439315795881</c:v>
                </c:pt>
                <c:pt idx="13876">
                  <c:v>8.7577886581420898</c:v>
                </c:pt>
                <c:pt idx="13877">
                  <c:v>8.8089056015014631</c:v>
                </c:pt>
                <c:pt idx="13878">
                  <c:v>8.7432928085327131</c:v>
                </c:pt>
                <c:pt idx="13879">
                  <c:v>8.7410039901733327</c:v>
                </c:pt>
                <c:pt idx="13880">
                  <c:v>8.7455816268920881</c:v>
                </c:pt>
                <c:pt idx="13881">
                  <c:v>8.7982244491577095</c:v>
                </c:pt>
                <c:pt idx="13882">
                  <c:v>8.7600774765014631</c:v>
                </c:pt>
                <c:pt idx="13883">
                  <c:v>8.7730474472045881</c:v>
                </c:pt>
                <c:pt idx="13884">
                  <c:v>8.8035650253295898</c:v>
                </c:pt>
                <c:pt idx="13885">
                  <c:v>8.7989873886108327</c:v>
                </c:pt>
                <c:pt idx="13886">
                  <c:v>8.7692327499389648</c:v>
                </c:pt>
                <c:pt idx="13887">
                  <c:v>8.7890691757202148</c:v>
                </c:pt>
                <c:pt idx="13888">
                  <c:v>8.8050909042358398</c:v>
                </c:pt>
                <c:pt idx="13889">
                  <c:v>8.7776250839233381</c:v>
                </c:pt>
                <c:pt idx="13890">
                  <c:v>8.7760992050170898</c:v>
                </c:pt>
                <c:pt idx="13891">
                  <c:v>8.7936468124389684</c:v>
                </c:pt>
                <c:pt idx="13892">
                  <c:v>8.8134832382202237</c:v>
                </c:pt>
                <c:pt idx="13893">
                  <c:v>8.8050909042358398</c:v>
                </c:pt>
                <c:pt idx="13894">
                  <c:v>8.8211126327514631</c:v>
                </c:pt>
                <c:pt idx="13895">
                  <c:v>8.7730474472045881</c:v>
                </c:pt>
                <c:pt idx="13896">
                  <c:v>8.8134832382202237</c:v>
                </c:pt>
                <c:pt idx="13897">
                  <c:v>8.8325567245483452</c:v>
                </c:pt>
                <c:pt idx="13898">
                  <c:v>8.8195867538452237</c:v>
                </c:pt>
                <c:pt idx="13899">
                  <c:v>8.8005132675170898</c:v>
                </c:pt>
                <c:pt idx="13900">
                  <c:v>8.7860174179077148</c:v>
                </c:pt>
                <c:pt idx="13901">
                  <c:v>8.7783880233764595</c:v>
                </c:pt>
                <c:pt idx="13902">
                  <c:v>8.7837285995483398</c:v>
                </c:pt>
                <c:pt idx="13903">
                  <c:v>8.8081426620483398</c:v>
                </c:pt>
                <c:pt idx="13904">
                  <c:v>8.7974615097045881</c:v>
                </c:pt>
                <c:pt idx="13905">
                  <c:v>8.8119573593139648</c:v>
                </c:pt>
                <c:pt idx="13906">
                  <c:v>8.7875432968139648</c:v>
                </c:pt>
                <c:pt idx="13907">
                  <c:v>8.8035650253295898</c:v>
                </c:pt>
                <c:pt idx="13908">
                  <c:v>8.7974615097045881</c:v>
                </c:pt>
                <c:pt idx="13909">
                  <c:v>8.8043279647827131</c:v>
                </c:pt>
                <c:pt idx="13910">
                  <c:v>8.7982244491577095</c:v>
                </c:pt>
                <c:pt idx="13911">
                  <c:v>8.7898321151733398</c:v>
                </c:pt>
                <c:pt idx="13912">
                  <c:v>8.7875432968139648</c:v>
                </c:pt>
                <c:pt idx="13913">
                  <c:v>8.7936468124389684</c:v>
                </c:pt>
                <c:pt idx="13914">
                  <c:v>8.8035650253295898</c:v>
                </c:pt>
                <c:pt idx="13915">
                  <c:v>8.8310308456420898</c:v>
                </c:pt>
                <c:pt idx="13916">
                  <c:v>8.8218755722045881</c:v>
                </c:pt>
                <c:pt idx="13917">
                  <c:v>8.8378973007202148</c:v>
                </c:pt>
                <c:pt idx="13918">
                  <c:v>8.8096685409545881</c:v>
                </c:pt>
                <c:pt idx="13919">
                  <c:v>8.7974615097045881</c:v>
                </c:pt>
                <c:pt idx="13920">
                  <c:v>8.7944097518920881</c:v>
                </c:pt>
                <c:pt idx="13921">
                  <c:v>8.7913579940795827</c:v>
                </c:pt>
                <c:pt idx="13922">
                  <c:v>8.8028020858764648</c:v>
                </c:pt>
                <c:pt idx="13923">
                  <c:v>8.7577886581420898</c:v>
                </c:pt>
                <c:pt idx="13924">
                  <c:v>8.8188238143920881</c:v>
                </c:pt>
                <c:pt idx="13925">
                  <c:v>8.8165349960327184</c:v>
                </c:pt>
                <c:pt idx="13926">
                  <c:v>8.8058538436889684</c:v>
                </c:pt>
                <c:pt idx="13927">
                  <c:v>8.8028020858764648</c:v>
                </c:pt>
                <c:pt idx="13928">
                  <c:v>8.8295049667358398</c:v>
                </c:pt>
                <c:pt idx="13929">
                  <c:v>8.7898321151733398</c:v>
                </c:pt>
                <c:pt idx="13930">
                  <c:v>8.8005132675170898</c:v>
                </c:pt>
                <c:pt idx="13931">
                  <c:v>8.7989873886108327</c:v>
                </c:pt>
                <c:pt idx="13932">
                  <c:v>8.8424749374389684</c:v>
                </c:pt>
                <c:pt idx="13933">
                  <c:v>8.8295049667358398</c:v>
                </c:pt>
                <c:pt idx="13934">
                  <c:v>8.8287420272827148</c:v>
                </c:pt>
                <c:pt idx="13935">
                  <c:v>8.8150091171264684</c:v>
                </c:pt>
                <c:pt idx="13936">
                  <c:v>8.8287420272827148</c:v>
                </c:pt>
                <c:pt idx="13937">
                  <c:v>8.8111944198608398</c:v>
                </c:pt>
                <c:pt idx="13938">
                  <c:v>8.8119573593139648</c:v>
                </c:pt>
                <c:pt idx="13939">
                  <c:v>8.7966985702514631</c:v>
                </c:pt>
                <c:pt idx="13940">
                  <c:v>8.8058538436889684</c:v>
                </c:pt>
                <c:pt idx="13941">
                  <c:v>8.8356084823608381</c:v>
                </c:pt>
                <c:pt idx="13942">
                  <c:v>8.8058538436889684</c:v>
                </c:pt>
                <c:pt idx="13943">
                  <c:v>8.8333196640014631</c:v>
                </c:pt>
                <c:pt idx="13944">
                  <c:v>8.8218755722045881</c:v>
                </c:pt>
                <c:pt idx="13945">
                  <c:v>8.8356084823608381</c:v>
                </c:pt>
                <c:pt idx="13946">
                  <c:v>8.8295049667358398</c:v>
                </c:pt>
                <c:pt idx="13947">
                  <c:v>8.8119573593139648</c:v>
                </c:pt>
                <c:pt idx="13948">
                  <c:v>8.7921209335327131</c:v>
                </c:pt>
                <c:pt idx="13949">
                  <c:v>8.8348455429077148</c:v>
                </c:pt>
                <c:pt idx="13950">
                  <c:v>8.8417119979858381</c:v>
                </c:pt>
                <c:pt idx="13951">
                  <c:v>8.7822027206420881</c:v>
                </c:pt>
                <c:pt idx="13952">
                  <c:v>8.8211126327514631</c:v>
                </c:pt>
                <c:pt idx="13953">
                  <c:v>8.7852544784545881</c:v>
                </c:pt>
                <c:pt idx="13954">
                  <c:v>8.8310308456420898</c:v>
                </c:pt>
                <c:pt idx="13955">
                  <c:v>8.8333196640014631</c:v>
                </c:pt>
                <c:pt idx="13956">
                  <c:v>8.8142461776733398</c:v>
                </c:pt>
                <c:pt idx="13957">
                  <c:v>8.8478155136108381</c:v>
                </c:pt>
                <c:pt idx="13958">
                  <c:v>8.8035650253295898</c:v>
                </c:pt>
                <c:pt idx="13959">
                  <c:v>8.8119573593139648</c:v>
                </c:pt>
                <c:pt idx="13960">
                  <c:v>8.7997503280639648</c:v>
                </c:pt>
                <c:pt idx="13961">
                  <c:v>8.8081426620483398</c:v>
                </c:pt>
                <c:pt idx="13962">
                  <c:v>8.8180608749389648</c:v>
                </c:pt>
                <c:pt idx="13963">
                  <c:v>8.8317937850952131</c:v>
                </c:pt>
                <c:pt idx="13964">
                  <c:v>8.8150091171264684</c:v>
                </c:pt>
                <c:pt idx="13965">
                  <c:v>8.7982244491577095</c:v>
                </c:pt>
                <c:pt idx="13966">
                  <c:v>8.7944097518920881</c:v>
                </c:pt>
                <c:pt idx="13967">
                  <c:v>8.8424749374389684</c:v>
                </c:pt>
                <c:pt idx="13968">
                  <c:v>8.8394231796264648</c:v>
                </c:pt>
                <c:pt idx="13969">
                  <c:v>8.8424749374389684</c:v>
                </c:pt>
                <c:pt idx="13970">
                  <c:v>8.8218755722045881</c:v>
                </c:pt>
                <c:pt idx="13971">
                  <c:v>8.8241643905639648</c:v>
                </c:pt>
                <c:pt idx="13972">
                  <c:v>8.8668889999389684</c:v>
                </c:pt>
                <c:pt idx="13973">
                  <c:v>8.8386602401733381</c:v>
                </c:pt>
                <c:pt idx="13974">
                  <c:v>8.8653631210327131</c:v>
                </c:pt>
                <c:pt idx="13975">
                  <c:v>8.8378973007202148</c:v>
                </c:pt>
                <c:pt idx="13976">
                  <c:v>8.8241643905639648</c:v>
                </c:pt>
                <c:pt idx="13977">
                  <c:v>8.8241643905639648</c:v>
                </c:pt>
                <c:pt idx="13978">
                  <c:v>8.8554449081420987</c:v>
                </c:pt>
                <c:pt idx="13979">
                  <c:v>8.8493413925170881</c:v>
                </c:pt>
                <c:pt idx="13980">
                  <c:v>8.8539190292358398</c:v>
                </c:pt>
                <c:pt idx="13981">
                  <c:v>8.8356084823608381</c:v>
                </c:pt>
                <c:pt idx="13982">
                  <c:v>8.8340826034545881</c:v>
                </c:pt>
                <c:pt idx="13983">
                  <c:v>8.8440008163452184</c:v>
                </c:pt>
                <c:pt idx="13984">
                  <c:v>8.8768072128295952</c:v>
                </c:pt>
                <c:pt idx="13985">
                  <c:v>8.8539190292358398</c:v>
                </c:pt>
                <c:pt idx="13986">
                  <c:v>8.8440008163452184</c:v>
                </c:pt>
                <c:pt idx="13987">
                  <c:v>8.8600225448608398</c:v>
                </c:pt>
                <c:pt idx="13988">
                  <c:v>8.8646001815795881</c:v>
                </c:pt>
                <c:pt idx="13989">
                  <c:v>8.8508672714233452</c:v>
                </c:pt>
                <c:pt idx="13990">
                  <c:v>8.8302679061889648</c:v>
                </c:pt>
                <c:pt idx="13991">
                  <c:v>8.8279790878295881</c:v>
                </c:pt>
                <c:pt idx="13992">
                  <c:v>8.8531560897827184</c:v>
                </c:pt>
                <c:pt idx="13993">
                  <c:v>8.8615484237670898</c:v>
                </c:pt>
                <c:pt idx="13994">
                  <c:v>8.8638372421264684</c:v>
                </c:pt>
                <c:pt idx="13995">
                  <c:v>8.8569707870483398</c:v>
                </c:pt>
                <c:pt idx="13996">
                  <c:v>8.8394231796264648</c:v>
                </c:pt>
                <c:pt idx="13997">
                  <c:v>8.8249273300170881</c:v>
                </c:pt>
                <c:pt idx="13998">
                  <c:v>8.8348455429077148</c:v>
                </c:pt>
                <c:pt idx="13999">
                  <c:v>8.8470525741577148</c:v>
                </c:pt>
                <c:pt idx="14000">
                  <c:v>8.8668889999389684</c:v>
                </c:pt>
                <c:pt idx="14001">
                  <c:v>8.8493413925170881</c:v>
                </c:pt>
                <c:pt idx="14002">
                  <c:v>8.8241643905639648</c:v>
                </c:pt>
                <c:pt idx="14003">
                  <c:v>8.8409490585327148</c:v>
                </c:pt>
                <c:pt idx="14004">
                  <c:v>8.8569707870483398</c:v>
                </c:pt>
                <c:pt idx="14005">
                  <c:v>8.8333196640014631</c:v>
                </c:pt>
                <c:pt idx="14006">
                  <c:v>8.8584966659545898</c:v>
                </c:pt>
                <c:pt idx="14007">
                  <c:v>8.8546819686889684</c:v>
                </c:pt>
                <c:pt idx="14008">
                  <c:v>8.8668889999389684</c:v>
                </c:pt>
                <c:pt idx="14009">
                  <c:v>8.8234014511108381</c:v>
                </c:pt>
                <c:pt idx="14010">
                  <c:v>8.8554449081420987</c:v>
                </c:pt>
                <c:pt idx="14011">
                  <c:v>8.8432378768920898</c:v>
                </c:pt>
                <c:pt idx="14012">
                  <c:v>8.8363714218139595</c:v>
                </c:pt>
                <c:pt idx="14013">
                  <c:v>8.8447637557983381</c:v>
                </c:pt>
                <c:pt idx="14014">
                  <c:v>8.8646001815795881</c:v>
                </c:pt>
                <c:pt idx="14015">
                  <c:v>8.8790960311889737</c:v>
                </c:pt>
                <c:pt idx="14016">
                  <c:v>8.8707036972045898</c:v>
                </c:pt>
                <c:pt idx="14017">
                  <c:v>8.8226385116577184</c:v>
                </c:pt>
                <c:pt idx="14018">
                  <c:v>8.8539190292358398</c:v>
                </c:pt>
                <c:pt idx="14019">
                  <c:v>8.8775701522827148</c:v>
                </c:pt>
                <c:pt idx="14020">
                  <c:v>8.8394231796264648</c:v>
                </c:pt>
                <c:pt idx="14021">
                  <c:v>8.8440008163452184</c:v>
                </c:pt>
                <c:pt idx="14022">
                  <c:v>8.8729925155639737</c:v>
                </c:pt>
                <c:pt idx="14023">
                  <c:v>8.8302679061889648</c:v>
                </c:pt>
                <c:pt idx="14024">
                  <c:v>8.8577337265014648</c:v>
                </c:pt>
                <c:pt idx="14025">
                  <c:v>8.8653631210327131</c:v>
                </c:pt>
                <c:pt idx="14026">
                  <c:v>8.8218755722045881</c:v>
                </c:pt>
                <c:pt idx="14027">
                  <c:v>8.8630743026733398</c:v>
                </c:pt>
                <c:pt idx="14028">
                  <c:v>8.8806219100952148</c:v>
                </c:pt>
                <c:pt idx="14029">
                  <c:v>8.8440008163452184</c:v>
                </c:pt>
                <c:pt idx="14030">
                  <c:v>8.8577337265014648</c:v>
                </c:pt>
                <c:pt idx="14031">
                  <c:v>8.8516302108764684</c:v>
                </c:pt>
                <c:pt idx="14032">
                  <c:v>8.8440008163452184</c:v>
                </c:pt>
                <c:pt idx="14033">
                  <c:v>8.8851995468139684</c:v>
                </c:pt>
                <c:pt idx="14034">
                  <c:v>8.8638372421264684</c:v>
                </c:pt>
                <c:pt idx="14035">
                  <c:v>8.8562078475952184</c:v>
                </c:pt>
                <c:pt idx="14036">
                  <c:v>8.8714666366577184</c:v>
                </c:pt>
                <c:pt idx="14037">
                  <c:v>8.8562078475952184</c:v>
                </c:pt>
                <c:pt idx="14038">
                  <c:v>8.8714666366577184</c:v>
                </c:pt>
                <c:pt idx="14039">
                  <c:v>8.8600225448608398</c:v>
                </c:pt>
                <c:pt idx="14040">
                  <c:v>8.8935918807983398</c:v>
                </c:pt>
                <c:pt idx="14041">
                  <c:v>8.8562078475952184</c:v>
                </c:pt>
                <c:pt idx="14042">
                  <c:v>8.8821477890014648</c:v>
                </c:pt>
                <c:pt idx="14043">
                  <c:v>8.8676519393920898</c:v>
                </c:pt>
                <c:pt idx="14044">
                  <c:v>8.9019842147827184</c:v>
                </c:pt>
                <c:pt idx="14045">
                  <c:v>8.8584966659545898</c:v>
                </c:pt>
                <c:pt idx="14046">
                  <c:v>8.8806219100952148</c:v>
                </c:pt>
                <c:pt idx="14047">
                  <c:v>8.8760442733764684</c:v>
                </c:pt>
                <c:pt idx="14048">
                  <c:v>8.8401861190795898</c:v>
                </c:pt>
                <c:pt idx="14049">
                  <c:v>8.8829107284545881</c:v>
                </c:pt>
                <c:pt idx="14050">
                  <c:v>8.8676519393920898</c:v>
                </c:pt>
                <c:pt idx="14051">
                  <c:v>8.9157171249389648</c:v>
                </c:pt>
                <c:pt idx="14052">
                  <c:v>8.8554449081420987</c:v>
                </c:pt>
                <c:pt idx="14053">
                  <c:v>8.9111394882202148</c:v>
                </c:pt>
                <c:pt idx="14054">
                  <c:v>8.9134283065795881</c:v>
                </c:pt>
                <c:pt idx="14055">
                  <c:v>8.9073247909545827</c:v>
                </c:pt>
                <c:pt idx="14056">
                  <c:v>8.8798589706420898</c:v>
                </c:pt>
                <c:pt idx="14057">
                  <c:v>8.8623113632202148</c:v>
                </c:pt>
                <c:pt idx="14058">
                  <c:v>8.8920660018920898</c:v>
                </c:pt>
                <c:pt idx="14059">
                  <c:v>8.8478155136108381</c:v>
                </c:pt>
                <c:pt idx="14060">
                  <c:v>8.8958806991577184</c:v>
                </c:pt>
                <c:pt idx="14061">
                  <c:v>8.8760442733764684</c:v>
                </c:pt>
                <c:pt idx="14062">
                  <c:v>8.8562078475952184</c:v>
                </c:pt>
                <c:pt idx="14063">
                  <c:v>8.8943548202514631</c:v>
                </c:pt>
                <c:pt idx="14064">
                  <c:v>8.8554449081420987</c:v>
                </c:pt>
                <c:pt idx="14065">
                  <c:v>8.8653631210327131</c:v>
                </c:pt>
                <c:pt idx="14066">
                  <c:v>8.8485784530639631</c:v>
                </c:pt>
                <c:pt idx="14067">
                  <c:v>8.8607854843139648</c:v>
                </c:pt>
                <c:pt idx="14068">
                  <c:v>8.8661260604858398</c:v>
                </c:pt>
                <c:pt idx="14069">
                  <c:v>8.8951177597045898</c:v>
                </c:pt>
                <c:pt idx="14070">
                  <c:v>8.8981695175170898</c:v>
                </c:pt>
                <c:pt idx="14071">
                  <c:v>8.9035100936889684</c:v>
                </c:pt>
                <c:pt idx="14072">
                  <c:v>8.8630743026733398</c:v>
                </c:pt>
                <c:pt idx="14073">
                  <c:v>8.8546819686889684</c:v>
                </c:pt>
                <c:pt idx="14074">
                  <c:v>8.8737554550170898</c:v>
                </c:pt>
                <c:pt idx="14075">
                  <c:v>8.8813848495483452</c:v>
                </c:pt>
                <c:pt idx="14076">
                  <c:v>8.8798589706420898</c:v>
                </c:pt>
                <c:pt idx="14077">
                  <c:v>8.8508672714233452</c:v>
                </c:pt>
                <c:pt idx="14078">
                  <c:v>8.8745183944702148</c:v>
                </c:pt>
                <c:pt idx="14079">
                  <c:v>8.9073247909545827</c:v>
                </c:pt>
                <c:pt idx="14080">
                  <c:v>8.8951177597045898</c:v>
                </c:pt>
                <c:pt idx="14081">
                  <c:v>8.8615484237670898</c:v>
                </c:pt>
                <c:pt idx="14082">
                  <c:v>8.8897771835327131</c:v>
                </c:pt>
                <c:pt idx="14083">
                  <c:v>8.8783330917358381</c:v>
                </c:pt>
                <c:pt idx="14084">
                  <c:v>8.8859624862670898</c:v>
                </c:pt>
                <c:pt idx="14085">
                  <c:v>8.9012212753295881</c:v>
                </c:pt>
                <c:pt idx="14086">
                  <c:v>8.8920660018920898</c:v>
                </c:pt>
                <c:pt idx="14087">
                  <c:v>8.9004583358764648</c:v>
                </c:pt>
                <c:pt idx="14088">
                  <c:v>8.8752813339233452</c:v>
                </c:pt>
                <c:pt idx="14089">
                  <c:v>8.9065618515014648</c:v>
                </c:pt>
                <c:pt idx="14090">
                  <c:v>8.9050359725952184</c:v>
                </c:pt>
                <c:pt idx="14091">
                  <c:v>8.9386053085327131</c:v>
                </c:pt>
                <c:pt idx="14092">
                  <c:v>8.9233465194702184</c:v>
                </c:pt>
                <c:pt idx="14093">
                  <c:v>8.9248723983764631</c:v>
                </c:pt>
                <c:pt idx="14094">
                  <c:v>8.9309759140014631</c:v>
                </c:pt>
                <c:pt idx="14095">
                  <c:v>8.8821477890014648</c:v>
                </c:pt>
                <c:pt idx="14096">
                  <c:v>8.9111394882202148</c:v>
                </c:pt>
                <c:pt idx="14097">
                  <c:v>8.8943548202514631</c:v>
                </c:pt>
                <c:pt idx="14098">
                  <c:v>8.8638372421264684</c:v>
                </c:pt>
                <c:pt idx="14099">
                  <c:v>8.8630743026733398</c:v>
                </c:pt>
                <c:pt idx="14100">
                  <c:v>8.9119024276733381</c:v>
                </c:pt>
                <c:pt idx="14101">
                  <c:v>8.8699407577514648</c:v>
                </c:pt>
                <c:pt idx="14102">
                  <c:v>8.8768072128295952</c:v>
                </c:pt>
                <c:pt idx="14103">
                  <c:v>8.9157171249389648</c:v>
                </c:pt>
                <c:pt idx="14104">
                  <c:v>8.8874883651733398</c:v>
                </c:pt>
                <c:pt idx="14105">
                  <c:v>8.8874883651733398</c:v>
                </c:pt>
                <c:pt idx="14106">
                  <c:v>8.9225835800170898</c:v>
                </c:pt>
                <c:pt idx="14107">
                  <c:v>8.8501043319702184</c:v>
                </c:pt>
                <c:pt idx="14108">
                  <c:v>8.8661260604858398</c:v>
                </c:pt>
                <c:pt idx="14109">
                  <c:v>8.8821477890014648</c:v>
                </c:pt>
                <c:pt idx="14110">
                  <c:v>8.9004583358764648</c:v>
                </c:pt>
                <c:pt idx="14111">
                  <c:v>8.8813848495483452</c:v>
                </c:pt>
                <c:pt idx="14112">
                  <c:v>8.8798589706420898</c:v>
                </c:pt>
                <c:pt idx="14113">
                  <c:v>8.8714666366577184</c:v>
                </c:pt>
                <c:pt idx="14114">
                  <c:v>8.9073247909545827</c:v>
                </c:pt>
                <c:pt idx="14115">
                  <c:v>8.8676519393920898</c:v>
                </c:pt>
                <c:pt idx="14116">
                  <c:v>8.8813848495483452</c:v>
                </c:pt>
                <c:pt idx="14117">
                  <c:v>8.9027471542358398</c:v>
                </c:pt>
                <c:pt idx="14118">
                  <c:v>8.8455266952514648</c:v>
                </c:pt>
                <c:pt idx="14119">
                  <c:v>8.9202947616577131</c:v>
                </c:pt>
                <c:pt idx="14120">
                  <c:v>8.8790960311889737</c:v>
                </c:pt>
                <c:pt idx="14121">
                  <c:v>8.9164800643920898</c:v>
                </c:pt>
                <c:pt idx="14122">
                  <c:v>8.8867254257202148</c:v>
                </c:pt>
                <c:pt idx="14123">
                  <c:v>8.9386053085327131</c:v>
                </c:pt>
                <c:pt idx="14124">
                  <c:v>8.9279241561889648</c:v>
                </c:pt>
                <c:pt idx="14125">
                  <c:v>8.8783330917358381</c:v>
                </c:pt>
                <c:pt idx="14126">
                  <c:v>8.9103765487670898</c:v>
                </c:pt>
                <c:pt idx="14127">
                  <c:v>8.9263982772827148</c:v>
                </c:pt>
                <c:pt idx="14128">
                  <c:v>8.9050359725952184</c:v>
                </c:pt>
                <c:pt idx="14129">
                  <c:v>8.8737554550170898</c:v>
                </c:pt>
                <c:pt idx="14130">
                  <c:v>8.8966436386108398</c:v>
                </c:pt>
                <c:pt idx="14131">
                  <c:v>8.8844366073608452</c:v>
                </c:pt>
                <c:pt idx="14132">
                  <c:v>8.8813848495483452</c:v>
                </c:pt>
                <c:pt idx="14133">
                  <c:v>8.8882513046264631</c:v>
                </c:pt>
                <c:pt idx="14134">
                  <c:v>8.9431829452514631</c:v>
                </c:pt>
                <c:pt idx="14135">
                  <c:v>8.9279241561889648</c:v>
                </c:pt>
                <c:pt idx="14136">
                  <c:v>8.9279241561889648</c:v>
                </c:pt>
                <c:pt idx="14137">
                  <c:v>8.9363164901733381</c:v>
                </c:pt>
                <c:pt idx="14138">
                  <c:v>8.9355535507202184</c:v>
                </c:pt>
                <c:pt idx="14139">
                  <c:v>8.9218206405639631</c:v>
                </c:pt>
                <c:pt idx="14140">
                  <c:v>8.8989324569702148</c:v>
                </c:pt>
                <c:pt idx="14141">
                  <c:v>8.9286870956420898</c:v>
                </c:pt>
                <c:pt idx="14142">
                  <c:v>8.8981695175170898</c:v>
                </c:pt>
                <c:pt idx="14143">
                  <c:v>8.8790960311889737</c:v>
                </c:pt>
                <c:pt idx="14144">
                  <c:v>8.9050359725952184</c:v>
                </c:pt>
                <c:pt idx="14145">
                  <c:v>8.9042730331420881</c:v>
                </c:pt>
                <c:pt idx="14146">
                  <c:v>8.9012212753295881</c:v>
                </c:pt>
                <c:pt idx="14147">
                  <c:v>8.9080877304077148</c:v>
                </c:pt>
                <c:pt idx="14148">
                  <c:v>8.8920660018920898</c:v>
                </c:pt>
                <c:pt idx="14149">
                  <c:v>8.8867254257202148</c:v>
                </c:pt>
                <c:pt idx="14150">
                  <c:v>8.8928289413452148</c:v>
                </c:pt>
                <c:pt idx="14151">
                  <c:v>8.9004583358764648</c:v>
                </c:pt>
                <c:pt idx="14152">
                  <c:v>8.9302129745483398</c:v>
                </c:pt>
                <c:pt idx="14153">
                  <c:v>8.9134283065795881</c:v>
                </c:pt>
                <c:pt idx="14154">
                  <c:v>8.9126653671264648</c:v>
                </c:pt>
                <c:pt idx="14155">
                  <c:v>8.8951177597045898</c:v>
                </c:pt>
                <c:pt idx="14156">
                  <c:v>8.8790960311889737</c:v>
                </c:pt>
                <c:pt idx="14157">
                  <c:v>8.9279241561889648</c:v>
                </c:pt>
                <c:pt idx="14158">
                  <c:v>8.8943548202514631</c:v>
                </c:pt>
                <c:pt idx="14159">
                  <c:v>8.9347906112670898</c:v>
                </c:pt>
                <c:pt idx="14160">
                  <c:v>8.9164800643920898</c:v>
                </c:pt>
                <c:pt idx="14161">
                  <c:v>8.9202947616577131</c:v>
                </c:pt>
                <c:pt idx="14162">
                  <c:v>8.9256353378295952</c:v>
                </c:pt>
                <c:pt idx="14163">
                  <c:v>8.9119024276733381</c:v>
                </c:pt>
                <c:pt idx="14164">
                  <c:v>8.9447088241577131</c:v>
                </c:pt>
                <c:pt idx="14165">
                  <c:v>8.9180059432983381</c:v>
                </c:pt>
                <c:pt idx="14166">
                  <c:v>8.9180059432983381</c:v>
                </c:pt>
                <c:pt idx="14167">
                  <c:v>8.9416570663452148</c:v>
                </c:pt>
                <c:pt idx="14168">
                  <c:v>8.9073247909545827</c:v>
                </c:pt>
                <c:pt idx="14169">
                  <c:v>8.8920660018920898</c:v>
                </c:pt>
                <c:pt idx="14170">
                  <c:v>8.8966436386108398</c:v>
                </c:pt>
                <c:pt idx="14171">
                  <c:v>8.9279241561889648</c:v>
                </c:pt>
                <c:pt idx="14172">
                  <c:v>8.9233465194702184</c:v>
                </c:pt>
                <c:pt idx="14173">
                  <c:v>8.9218206405639631</c:v>
                </c:pt>
                <c:pt idx="14174">
                  <c:v>8.9347906112670898</c:v>
                </c:pt>
                <c:pt idx="14175">
                  <c:v>8.9271612167358381</c:v>
                </c:pt>
                <c:pt idx="14176">
                  <c:v>8.9012212753295881</c:v>
                </c:pt>
                <c:pt idx="14177">
                  <c:v>8.9012212753295881</c:v>
                </c:pt>
                <c:pt idx="14178">
                  <c:v>8.9218206405639631</c:v>
                </c:pt>
                <c:pt idx="14179">
                  <c:v>8.9027471542358398</c:v>
                </c:pt>
                <c:pt idx="14180">
                  <c:v>8.9424200057983398</c:v>
                </c:pt>
                <c:pt idx="14181">
                  <c:v>8.9416570663452148</c:v>
                </c:pt>
                <c:pt idx="14182">
                  <c:v>8.9210577011108327</c:v>
                </c:pt>
                <c:pt idx="14183">
                  <c:v>8.9004583358764648</c:v>
                </c:pt>
                <c:pt idx="14184">
                  <c:v>8.9286870956420898</c:v>
                </c:pt>
                <c:pt idx="14185">
                  <c:v>8.9523382186889737</c:v>
                </c:pt>
                <c:pt idx="14186">
                  <c:v>8.8913030624389631</c:v>
                </c:pt>
                <c:pt idx="14187">
                  <c:v>8.8905401229858398</c:v>
                </c:pt>
                <c:pt idx="14188">
                  <c:v>8.9157171249389648</c:v>
                </c:pt>
                <c:pt idx="14189">
                  <c:v>8.9119024276733381</c:v>
                </c:pt>
                <c:pt idx="14190">
                  <c:v>8.9370794296264631</c:v>
                </c:pt>
                <c:pt idx="14191">
                  <c:v>8.9187688827514595</c:v>
                </c:pt>
                <c:pt idx="14192">
                  <c:v>8.8897771835327131</c:v>
                </c:pt>
                <c:pt idx="14193">
                  <c:v>8.9019842147827184</c:v>
                </c:pt>
                <c:pt idx="14194">
                  <c:v>8.9225835800170898</c:v>
                </c:pt>
                <c:pt idx="14195">
                  <c:v>8.9119024276733381</c:v>
                </c:pt>
                <c:pt idx="14196">
                  <c:v>8.9408941268920881</c:v>
                </c:pt>
                <c:pt idx="14197">
                  <c:v>8.9065618515014648</c:v>
                </c:pt>
                <c:pt idx="14198">
                  <c:v>8.9439458847045881</c:v>
                </c:pt>
                <c:pt idx="14199">
                  <c:v>8.9263982772827148</c:v>
                </c:pt>
                <c:pt idx="14200">
                  <c:v>8.9157171249389648</c:v>
                </c:pt>
                <c:pt idx="14201">
                  <c:v>8.9546270370483452</c:v>
                </c:pt>
                <c:pt idx="14202">
                  <c:v>8.9065618515014648</c:v>
                </c:pt>
                <c:pt idx="14203">
                  <c:v>8.9263982772827148</c:v>
                </c:pt>
                <c:pt idx="14204">
                  <c:v>8.9408941268920881</c:v>
                </c:pt>
                <c:pt idx="14205">
                  <c:v>8.9386053085327131</c:v>
                </c:pt>
                <c:pt idx="14206">
                  <c:v>8.9439458847045881</c:v>
                </c:pt>
                <c:pt idx="14207">
                  <c:v>8.9325017929077148</c:v>
                </c:pt>
                <c:pt idx="14208">
                  <c:v>8.9462347030639648</c:v>
                </c:pt>
                <c:pt idx="14209">
                  <c:v>8.9363164901733381</c:v>
                </c:pt>
                <c:pt idx="14210">
                  <c:v>8.9119024276733381</c:v>
                </c:pt>
                <c:pt idx="14211">
                  <c:v>8.9347906112670898</c:v>
                </c:pt>
                <c:pt idx="14212">
                  <c:v>8.9691228866577148</c:v>
                </c:pt>
                <c:pt idx="14213">
                  <c:v>8.9584417343139648</c:v>
                </c:pt>
                <c:pt idx="14214">
                  <c:v>8.9317388534545881</c:v>
                </c:pt>
                <c:pt idx="14215">
                  <c:v>8.9416570663452148</c:v>
                </c:pt>
                <c:pt idx="14216">
                  <c:v>8.9477605819702131</c:v>
                </c:pt>
                <c:pt idx="14217">
                  <c:v>8.9225835800170898</c:v>
                </c:pt>
                <c:pt idx="14218">
                  <c:v>8.9477605819702131</c:v>
                </c:pt>
                <c:pt idx="14219">
                  <c:v>8.9141912460327131</c:v>
                </c:pt>
                <c:pt idx="14220">
                  <c:v>8.9378423690795881</c:v>
                </c:pt>
                <c:pt idx="14221">
                  <c:v>8.9210577011108327</c:v>
                </c:pt>
                <c:pt idx="14222">
                  <c:v>8.9515752792358398</c:v>
                </c:pt>
                <c:pt idx="14223">
                  <c:v>8.9515752792358398</c:v>
                </c:pt>
                <c:pt idx="14224">
                  <c:v>8.9386053085327131</c:v>
                </c:pt>
                <c:pt idx="14225">
                  <c:v>8.9553899765014684</c:v>
                </c:pt>
                <c:pt idx="14226">
                  <c:v>8.9561529159545898</c:v>
                </c:pt>
                <c:pt idx="14227">
                  <c:v>8.9630193710327148</c:v>
                </c:pt>
                <c:pt idx="14228">
                  <c:v>8.9424200057983398</c:v>
                </c:pt>
                <c:pt idx="14229">
                  <c:v>8.9332647323608381</c:v>
                </c:pt>
                <c:pt idx="14230">
                  <c:v>8.9355535507202184</c:v>
                </c:pt>
                <c:pt idx="14231">
                  <c:v>8.9508123397827184</c:v>
                </c:pt>
                <c:pt idx="14232">
                  <c:v>8.9271612167358381</c:v>
                </c:pt>
                <c:pt idx="14233">
                  <c:v>8.9393682479858381</c:v>
                </c:pt>
                <c:pt idx="14234">
                  <c:v>8.9546270370483452</c:v>
                </c:pt>
                <c:pt idx="14235">
                  <c:v>8.9424200057983398</c:v>
                </c:pt>
                <c:pt idx="14236">
                  <c:v>8.9508123397827184</c:v>
                </c:pt>
                <c:pt idx="14237">
                  <c:v>8.9424200057983398</c:v>
                </c:pt>
                <c:pt idx="14238">
                  <c:v>8.9248723983764631</c:v>
                </c:pt>
                <c:pt idx="14239">
                  <c:v>8.9576787948608381</c:v>
                </c:pt>
                <c:pt idx="14240">
                  <c:v>8.9325017929077148</c:v>
                </c:pt>
                <c:pt idx="14241">
                  <c:v>8.9531011581420898</c:v>
                </c:pt>
                <c:pt idx="14242">
                  <c:v>8.9485235214233381</c:v>
                </c:pt>
                <c:pt idx="14243">
                  <c:v>8.9096136093139648</c:v>
                </c:pt>
                <c:pt idx="14244">
                  <c:v>8.9569158554077184</c:v>
                </c:pt>
                <c:pt idx="14245">
                  <c:v>8.8989324569702148</c:v>
                </c:pt>
                <c:pt idx="14246">
                  <c:v>8.9119024276733381</c:v>
                </c:pt>
                <c:pt idx="14247">
                  <c:v>8.9019842147827184</c:v>
                </c:pt>
                <c:pt idx="14248">
                  <c:v>8.9477605819702131</c:v>
                </c:pt>
                <c:pt idx="14249">
                  <c:v>8.9340276718139631</c:v>
                </c:pt>
                <c:pt idx="14250">
                  <c:v>8.9088506698608381</c:v>
                </c:pt>
                <c:pt idx="14251">
                  <c:v>8.9569158554077184</c:v>
                </c:pt>
                <c:pt idx="14252">
                  <c:v>8.9019842147827184</c:v>
                </c:pt>
                <c:pt idx="14253">
                  <c:v>8.9584417343139648</c:v>
                </c:pt>
                <c:pt idx="14254">
                  <c:v>8.9332647323608381</c:v>
                </c:pt>
                <c:pt idx="14255">
                  <c:v>8.9218206405639631</c:v>
                </c:pt>
                <c:pt idx="14256">
                  <c:v>8.9492864608764631</c:v>
                </c:pt>
                <c:pt idx="14257">
                  <c:v>8.9828557968139648</c:v>
                </c:pt>
                <c:pt idx="14258">
                  <c:v>8.9431829452514631</c:v>
                </c:pt>
                <c:pt idx="14259">
                  <c:v>8.9210577011108327</c:v>
                </c:pt>
                <c:pt idx="14260">
                  <c:v>8.9622564315795898</c:v>
                </c:pt>
                <c:pt idx="14261">
                  <c:v>8.9706487655639648</c:v>
                </c:pt>
                <c:pt idx="14262">
                  <c:v>8.9187688827514595</c:v>
                </c:pt>
                <c:pt idx="14263">
                  <c:v>8.9256353378295952</c:v>
                </c:pt>
                <c:pt idx="14264">
                  <c:v>8.9149541854858381</c:v>
                </c:pt>
                <c:pt idx="14265">
                  <c:v>8.9775152206420898</c:v>
                </c:pt>
                <c:pt idx="14266">
                  <c:v>8.9744634628295881</c:v>
                </c:pt>
                <c:pt idx="14267">
                  <c:v>8.9241094589233398</c:v>
                </c:pt>
                <c:pt idx="14268">
                  <c:v>8.9355535507202184</c:v>
                </c:pt>
                <c:pt idx="14269">
                  <c:v>8.9683599472045881</c:v>
                </c:pt>
                <c:pt idx="14270">
                  <c:v>8.9271612167358381</c:v>
                </c:pt>
                <c:pt idx="14271">
                  <c:v>8.9737005233764648</c:v>
                </c:pt>
                <c:pt idx="14272">
                  <c:v>8.9531011581420898</c:v>
                </c:pt>
                <c:pt idx="14273">
                  <c:v>8.9553899765014684</c:v>
                </c:pt>
                <c:pt idx="14274">
                  <c:v>8.9439458847045881</c:v>
                </c:pt>
                <c:pt idx="14275">
                  <c:v>8.9378423690795881</c:v>
                </c:pt>
                <c:pt idx="14276">
                  <c:v>8.9630193710327148</c:v>
                </c:pt>
                <c:pt idx="14277">
                  <c:v>8.9378423690795881</c:v>
                </c:pt>
                <c:pt idx="14278">
                  <c:v>8.9263982772827148</c:v>
                </c:pt>
                <c:pt idx="14279">
                  <c:v>8.9759893417358398</c:v>
                </c:pt>
                <c:pt idx="14280">
                  <c:v>8.9454717636108327</c:v>
                </c:pt>
                <c:pt idx="14281">
                  <c:v>8.9309759140014631</c:v>
                </c:pt>
                <c:pt idx="14282">
                  <c:v>8.9714117050170881</c:v>
                </c:pt>
                <c:pt idx="14283">
                  <c:v>8.9355535507202184</c:v>
                </c:pt>
                <c:pt idx="14284">
                  <c:v>8.9660711288452148</c:v>
                </c:pt>
                <c:pt idx="14285">
                  <c:v>8.9241094589233398</c:v>
                </c:pt>
                <c:pt idx="14286">
                  <c:v>8.9653081893920881</c:v>
                </c:pt>
                <c:pt idx="14287">
                  <c:v>8.9584417343139648</c:v>
                </c:pt>
                <c:pt idx="14288">
                  <c:v>8.9523382186889737</c:v>
                </c:pt>
                <c:pt idx="14289">
                  <c:v>8.9401311874389631</c:v>
                </c:pt>
                <c:pt idx="14290">
                  <c:v>8.9424200057983398</c:v>
                </c:pt>
                <c:pt idx="14291">
                  <c:v>8.9500494003295898</c:v>
                </c:pt>
                <c:pt idx="14292">
                  <c:v>8.9576787948608381</c:v>
                </c:pt>
                <c:pt idx="14293">
                  <c:v>8.9485235214233381</c:v>
                </c:pt>
                <c:pt idx="14294">
                  <c:v>8.9454717636108327</c:v>
                </c:pt>
                <c:pt idx="14295">
                  <c:v>8.9607305526733452</c:v>
                </c:pt>
                <c:pt idx="14296">
                  <c:v>8.9981145858764631</c:v>
                </c:pt>
                <c:pt idx="14297">
                  <c:v>8.9546270370483452</c:v>
                </c:pt>
                <c:pt idx="14298">
                  <c:v>8.9408941268920881</c:v>
                </c:pt>
                <c:pt idx="14299">
                  <c:v>8.9912481307983381</c:v>
                </c:pt>
                <c:pt idx="14300">
                  <c:v>8.9683599472045881</c:v>
                </c:pt>
                <c:pt idx="14301">
                  <c:v>9.0240545272827148</c:v>
                </c:pt>
                <c:pt idx="14302">
                  <c:v>8.9965887069702148</c:v>
                </c:pt>
                <c:pt idx="14303">
                  <c:v>9.0004034042358381</c:v>
                </c:pt>
                <c:pt idx="14304">
                  <c:v>9.0263433456420881</c:v>
                </c:pt>
                <c:pt idx="14305">
                  <c:v>8.9744634628295881</c:v>
                </c:pt>
                <c:pt idx="14306">
                  <c:v>8.9843816757202148</c:v>
                </c:pt>
                <c:pt idx="14307">
                  <c:v>8.9813299179077148</c:v>
                </c:pt>
                <c:pt idx="14308">
                  <c:v>8.9866704940795881</c:v>
                </c:pt>
                <c:pt idx="14309">
                  <c:v>8.9851446151733452</c:v>
                </c:pt>
                <c:pt idx="14310">
                  <c:v>8.9561529159545898</c:v>
                </c:pt>
                <c:pt idx="14311">
                  <c:v>8.9942998886108381</c:v>
                </c:pt>
                <c:pt idx="14312">
                  <c:v>8.9942998886108381</c:v>
                </c:pt>
                <c:pt idx="14313">
                  <c:v>8.9599676132202184</c:v>
                </c:pt>
                <c:pt idx="14314">
                  <c:v>8.9828557968139648</c:v>
                </c:pt>
                <c:pt idx="14315">
                  <c:v>8.9500494003295898</c:v>
                </c:pt>
                <c:pt idx="14316">
                  <c:v>8.9500494003295898</c:v>
                </c:pt>
                <c:pt idx="14317">
                  <c:v>8.9744634628295881</c:v>
                </c:pt>
                <c:pt idx="14318">
                  <c:v>8.9630193710327148</c:v>
                </c:pt>
                <c:pt idx="14319">
                  <c:v>8.9546270370483452</c:v>
                </c:pt>
                <c:pt idx="14320">
                  <c:v>8.9965887069702148</c:v>
                </c:pt>
                <c:pt idx="14321">
                  <c:v>8.9645452499389684</c:v>
                </c:pt>
                <c:pt idx="14322">
                  <c:v>8.9508123397827184</c:v>
                </c:pt>
                <c:pt idx="14323">
                  <c:v>8.9492864608764631</c:v>
                </c:pt>
                <c:pt idx="14324">
                  <c:v>8.9729375839233452</c:v>
                </c:pt>
                <c:pt idx="14325">
                  <c:v>8.9737005233764648</c:v>
                </c:pt>
                <c:pt idx="14326">
                  <c:v>8.9675970077514648</c:v>
                </c:pt>
                <c:pt idx="14327">
                  <c:v>8.9538640975952184</c:v>
                </c:pt>
                <c:pt idx="14328">
                  <c:v>8.9798040390014684</c:v>
                </c:pt>
                <c:pt idx="14329">
                  <c:v>8.9607305526733452</c:v>
                </c:pt>
                <c:pt idx="14330">
                  <c:v>8.9592046737670952</c:v>
                </c:pt>
                <c:pt idx="14331">
                  <c:v>8.9729375839233452</c:v>
                </c:pt>
                <c:pt idx="14332">
                  <c:v>8.9729375839233452</c:v>
                </c:pt>
                <c:pt idx="14333">
                  <c:v>8.9263982772827148</c:v>
                </c:pt>
                <c:pt idx="14334">
                  <c:v>8.9241094589233398</c:v>
                </c:pt>
                <c:pt idx="14335">
                  <c:v>8.9309759140014631</c:v>
                </c:pt>
                <c:pt idx="14336">
                  <c:v>8.9263982772827148</c:v>
                </c:pt>
                <c:pt idx="14337">
                  <c:v>8.9462347030639648</c:v>
                </c:pt>
                <c:pt idx="14338">
                  <c:v>8.9981145858764631</c:v>
                </c:pt>
                <c:pt idx="14339">
                  <c:v>8.9706487655639648</c:v>
                </c:pt>
                <c:pt idx="14340">
                  <c:v>8.9553899765014684</c:v>
                </c:pt>
                <c:pt idx="14341">
                  <c:v>8.9653081893920881</c:v>
                </c:pt>
                <c:pt idx="14342">
                  <c:v>8.9477605819702131</c:v>
                </c:pt>
                <c:pt idx="14343">
                  <c:v>8.9347906112670898</c:v>
                </c:pt>
                <c:pt idx="14344">
                  <c:v>8.9431829452514631</c:v>
                </c:pt>
                <c:pt idx="14345">
                  <c:v>8.9767522811889684</c:v>
                </c:pt>
                <c:pt idx="14346">
                  <c:v>8.9828557968139648</c:v>
                </c:pt>
                <c:pt idx="14347">
                  <c:v>8.9485235214233381</c:v>
                </c:pt>
                <c:pt idx="14348">
                  <c:v>8.9408941268920881</c:v>
                </c:pt>
                <c:pt idx="14349">
                  <c:v>8.9767522811889684</c:v>
                </c:pt>
                <c:pt idx="14350">
                  <c:v>8.9599676132202184</c:v>
                </c:pt>
                <c:pt idx="14351">
                  <c:v>8.9355535507202184</c:v>
                </c:pt>
                <c:pt idx="14352">
                  <c:v>8.9523382186889737</c:v>
                </c:pt>
                <c:pt idx="14353">
                  <c:v>8.9325017929077148</c:v>
                </c:pt>
                <c:pt idx="14354">
                  <c:v>8.9408941268920881</c:v>
                </c:pt>
                <c:pt idx="14355">
                  <c:v>8.9302129745483398</c:v>
                </c:pt>
                <c:pt idx="14356">
                  <c:v>8.9241094589233398</c:v>
                </c:pt>
                <c:pt idx="14357">
                  <c:v>8.9653081893920881</c:v>
                </c:pt>
                <c:pt idx="14358">
                  <c:v>8.9378423690795881</c:v>
                </c:pt>
                <c:pt idx="14359">
                  <c:v>8.9561529159545898</c:v>
                </c:pt>
                <c:pt idx="14360">
                  <c:v>8.9553899765014684</c:v>
                </c:pt>
                <c:pt idx="14361">
                  <c:v>8.9302129745483398</c:v>
                </c:pt>
                <c:pt idx="14362">
                  <c:v>8.9355535507202184</c:v>
                </c:pt>
                <c:pt idx="14363">
                  <c:v>8.9347906112670898</c:v>
                </c:pt>
                <c:pt idx="14364">
                  <c:v>8.9096136093139648</c:v>
                </c:pt>
                <c:pt idx="14365">
                  <c:v>8.9569158554077184</c:v>
                </c:pt>
                <c:pt idx="14366">
                  <c:v>8.9706487655639648</c:v>
                </c:pt>
                <c:pt idx="14367">
                  <c:v>8.9424200057983398</c:v>
                </c:pt>
                <c:pt idx="14368">
                  <c:v>8.9691228866577148</c:v>
                </c:pt>
                <c:pt idx="14369">
                  <c:v>8.9637823104858452</c:v>
                </c:pt>
                <c:pt idx="14370">
                  <c:v>8.9363164901733381</c:v>
                </c:pt>
                <c:pt idx="14371">
                  <c:v>8.9813299179077148</c:v>
                </c:pt>
                <c:pt idx="14372">
                  <c:v>8.9683599472045881</c:v>
                </c:pt>
                <c:pt idx="14373">
                  <c:v>8.9698858261108398</c:v>
                </c:pt>
                <c:pt idx="14374">
                  <c:v>8.9935369491577184</c:v>
                </c:pt>
                <c:pt idx="14375">
                  <c:v>8.9889593124389648</c:v>
                </c:pt>
                <c:pt idx="14376">
                  <c:v>8.9660711288452148</c:v>
                </c:pt>
                <c:pt idx="14377">
                  <c:v>8.9508123397827184</c:v>
                </c:pt>
                <c:pt idx="14378">
                  <c:v>8.9607305526733452</c:v>
                </c:pt>
                <c:pt idx="14379">
                  <c:v>8.9698858261108398</c:v>
                </c:pt>
                <c:pt idx="14380">
                  <c:v>8.9607305526733452</c:v>
                </c:pt>
                <c:pt idx="14381">
                  <c:v>8.9820928573608452</c:v>
                </c:pt>
                <c:pt idx="14382">
                  <c:v>8.9515752792358398</c:v>
                </c:pt>
                <c:pt idx="14383">
                  <c:v>8.9843816757202148</c:v>
                </c:pt>
                <c:pt idx="14384">
                  <c:v>8.9675970077514648</c:v>
                </c:pt>
                <c:pt idx="14385">
                  <c:v>8.9569158554077184</c:v>
                </c:pt>
                <c:pt idx="14386">
                  <c:v>8.9698858261108398</c:v>
                </c:pt>
                <c:pt idx="14387">
                  <c:v>8.9721746444702148</c:v>
                </c:pt>
                <c:pt idx="14388">
                  <c:v>8.9836187362670898</c:v>
                </c:pt>
                <c:pt idx="14389">
                  <c:v>8.9698858261108398</c:v>
                </c:pt>
                <c:pt idx="14390">
                  <c:v>8.9744634628295881</c:v>
                </c:pt>
                <c:pt idx="14391">
                  <c:v>8.9660711288452148</c:v>
                </c:pt>
                <c:pt idx="14392">
                  <c:v>8.9988775253295881</c:v>
                </c:pt>
                <c:pt idx="14393">
                  <c:v>9.0049810409545827</c:v>
                </c:pt>
                <c:pt idx="14394">
                  <c:v>8.9584417343139648</c:v>
                </c:pt>
                <c:pt idx="14395">
                  <c:v>9.0080327987670898</c:v>
                </c:pt>
                <c:pt idx="14396">
                  <c:v>9.0019292831420881</c:v>
                </c:pt>
                <c:pt idx="14397">
                  <c:v>8.9767522811889684</c:v>
                </c:pt>
                <c:pt idx="14398">
                  <c:v>8.9859075546264684</c:v>
                </c:pt>
                <c:pt idx="14399">
                  <c:v>8.9729375839233452</c:v>
                </c:pt>
                <c:pt idx="14400">
                  <c:v>8.9828557968139648</c:v>
                </c:pt>
                <c:pt idx="14401">
                  <c:v>8.9942998886108381</c:v>
                </c:pt>
                <c:pt idx="14402">
                  <c:v>8.9874334335327148</c:v>
                </c:pt>
                <c:pt idx="14403">
                  <c:v>9.0309209823608327</c:v>
                </c:pt>
                <c:pt idx="14404">
                  <c:v>9.0156621932983398</c:v>
                </c:pt>
                <c:pt idx="14405">
                  <c:v>9.0026922225952184</c:v>
                </c:pt>
                <c:pt idx="14406">
                  <c:v>8.9973516464233381</c:v>
                </c:pt>
                <c:pt idx="14407">
                  <c:v>9.0301580429077131</c:v>
                </c:pt>
                <c:pt idx="14408">
                  <c:v>8.9782781600952095</c:v>
                </c:pt>
                <c:pt idx="14409">
                  <c:v>8.9897222518920898</c:v>
                </c:pt>
                <c:pt idx="14410">
                  <c:v>8.9958257675170881</c:v>
                </c:pt>
                <c:pt idx="14411">
                  <c:v>9.0171880722045881</c:v>
                </c:pt>
                <c:pt idx="14412">
                  <c:v>8.9714117050170881</c:v>
                </c:pt>
                <c:pt idx="14413">
                  <c:v>9.0164251327514631</c:v>
                </c:pt>
                <c:pt idx="14414">
                  <c:v>8.9866704940795881</c:v>
                </c:pt>
                <c:pt idx="14415">
                  <c:v>9.0194768905639684</c:v>
                </c:pt>
                <c:pt idx="14416">
                  <c:v>8.9927740097045898</c:v>
                </c:pt>
                <c:pt idx="14417">
                  <c:v>9.0248174667358327</c:v>
                </c:pt>
                <c:pt idx="14418">
                  <c:v>9.0179510116577131</c:v>
                </c:pt>
                <c:pt idx="14419">
                  <c:v>8.9782781600952095</c:v>
                </c:pt>
                <c:pt idx="14420">
                  <c:v>9.0126104354858398</c:v>
                </c:pt>
                <c:pt idx="14421">
                  <c:v>8.9958257675170881</c:v>
                </c:pt>
                <c:pt idx="14422">
                  <c:v>8.9981145858764631</c:v>
                </c:pt>
                <c:pt idx="14423">
                  <c:v>8.9973516464233381</c:v>
                </c:pt>
                <c:pt idx="14424">
                  <c:v>9.0042181015014595</c:v>
                </c:pt>
                <c:pt idx="14425">
                  <c:v>9.0110845565795898</c:v>
                </c:pt>
                <c:pt idx="14426">
                  <c:v>8.9843816757202148</c:v>
                </c:pt>
                <c:pt idx="14427">
                  <c:v>9.0080327987670898</c:v>
                </c:pt>
                <c:pt idx="14428">
                  <c:v>8.9904851913452184</c:v>
                </c:pt>
                <c:pt idx="14429">
                  <c:v>8.9874334335327148</c:v>
                </c:pt>
                <c:pt idx="14430">
                  <c:v>9.0377874374389648</c:v>
                </c:pt>
                <c:pt idx="14431">
                  <c:v>9.0057439804077148</c:v>
                </c:pt>
                <c:pt idx="14432">
                  <c:v>9.0110845565795898</c:v>
                </c:pt>
                <c:pt idx="14433">
                  <c:v>9.0187139511108327</c:v>
                </c:pt>
                <c:pt idx="14434">
                  <c:v>9.0301580429077131</c:v>
                </c:pt>
                <c:pt idx="14435">
                  <c:v>9.0210027694702131</c:v>
                </c:pt>
                <c:pt idx="14436">
                  <c:v>8.9843816757202148</c:v>
                </c:pt>
                <c:pt idx="14437">
                  <c:v>8.9881963729858398</c:v>
                </c:pt>
                <c:pt idx="14438">
                  <c:v>9.0194768905639684</c:v>
                </c:pt>
                <c:pt idx="14439">
                  <c:v>9.0301580429077131</c:v>
                </c:pt>
                <c:pt idx="14440">
                  <c:v>8.9996404647827148</c:v>
                </c:pt>
                <c:pt idx="14441">
                  <c:v>9.0087957382202148</c:v>
                </c:pt>
                <c:pt idx="14442">
                  <c:v>8.9912481307983381</c:v>
                </c:pt>
                <c:pt idx="14443">
                  <c:v>9.0065069198608452</c:v>
                </c:pt>
                <c:pt idx="14444">
                  <c:v>9.0126104354858398</c:v>
                </c:pt>
                <c:pt idx="14445">
                  <c:v>9.0324468612670952</c:v>
                </c:pt>
                <c:pt idx="14446">
                  <c:v>9.0049810409545827</c:v>
                </c:pt>
                <c:pt idx="14447">
                  <c:v>9.0293951034545827</c:v>
                </c:pt>
                <c:pt idx="14448">
                  <c:v>9.0438909530639648</c:v>
                </c:pt>
                <c:pt idx="14449">
                  <c:v>9.0087957382202148</c:v>
                </c:pt>
                <c:pt idx="14450">
                  <c:v>9.0004034042358381</c:v>
                </c:pt>
                <c:pt idx="14451">
                  <c:v>8.9996404647827148</c:v>
                </c:pt>
                <c:pt idx="14452">
                  <c:v>9.0347356796264648</c:v>
                </c:pt>
                <c:pt idx="14453">
                  <c:v>9.0011663436889648</c:v>
                </c:pt>
                <c:pt idx="14454">
                  <c:v>9.0080327987670898</c:v>
                </c:pt>
                <c:pt idx="14455">
                  <c:v>9.0309209823608327</c:v>
                </c:pt>
                <c:pt idx="14456">
                  <c:v>9.0377874374389648</c:v>
                </c:pt>
                <c:pt idx="14457">
                  <c:v>9.0347356796264648</c:v>
                </c:pt>
                <c:pt idx="14458">
                  <c:v>9.0004034042358381</c:v>
                </c:pt>
                <c:pt idx="14459">
                  <c:v>9.0049810409545827</c:v>
                </c:pt>
                <c:pt idx="14460">
                  <c:v>9.0087957382202148</c:v>
                </c:pt>
                <c:pt idx="14461">
                  <c:v>9.0316839218139631</c:v>
                </c:pt>
                <c:pt idx="14462">
                  <c:v>9.0492315292358381</c:v>
                </c:pt>
                <c:pt idx="14463">
                  <c:v>9.0271062850952148</c:v>
                </c:pt>
                <c:pt idx="14464">
                  <c:v>9.0492315292358381</c:v>
                </c:pt>
                <c:pt idx="14465">
                  <c:v>9.0538091659545881</c:v>
                </c:pt>
                <c:pt idx="14466">
                  <c:v>9.0629644393920898</c:v>
                </c:pt>
                <c:pt idx="14467">
                  <c:v>9.0011663436889648</c:v>
                </c:pt>
                <c:pt idx="14468">
                  <c:v>9.0187139511108327</c:v>
                </c:pt>
                <c:pt idx="14469">
                  <c:v>9.0049810409545827</c:v>
                </c:pt>
                <c:pt idx="14470">
                  <c:v>9.0324468612670952</c:v>
                </c:pt>
                <c:pt idx="14471">
                  <c:v>9.0126104354858398</c:v>
                </c:pt>
                <c:pt idx="14472">
                  <c:v>9.0217657089233381</c:v>
                </c:pt>
                <c:pt idx="14473">
                  <c:v>9.0332098007202148</c:v>
                </c:pt>
                <c:pt idx="14474">
                  <c:v>8.9912481307983381</c:v>
                </c:pt>
                <c:pt idx="14475">
                  <c:v>9.0408391952514631</c:v>
                </c:pt>
                <c:pt idx="14476">
                  <c:v>8.9965887069702148</c:v>
                </c:pt>
                <c:pt idx="14477">
                  <c:v>9.0171880722045881</c:v>
                </c:pt>
                <c:pt idx="14478">
                  <c:v>9.0042181015014595</c:v>
                </c:pt>
                <c:pt idx="14479">
                  <c:v>9.0515203475952148</c:v>
                </c:pt>
                <c:pt idx="14480">
                  <c:v>9.0461797714233381</c:v>
                </c:pt>
                <c:pt idx="14481">
                  <c:v>9.0347356796264648</c:v>
                </c:pt>
                <c:pt idx="14482">
                  <c:v>9.0194768905639684</c:v>
                </c:pt>
                <c:pt idx="14483">
                  <c:v>9.0087957382202148</c:v>
                </c:pt>
                <c:pt idx="14484">
                  <c:v>9.0019292831420881</c:v>
                </c:pt>
                <c:pt idx="14485">
                  <c:v>9.0454168319702184</c:v>
                </c:pt>
                <c:pt idx="14486">
                  <c:v>9.0194768905639684</c:v>
                </c:pt>
                <c:pt idx="14487">
                  <c:v>9.0629644393920898</c:v>
                </c:pt>
                <c:pt idx="14488">
                  <c:v>9.0461797714233381</c:v>
                </c:pt>
                <c:pt idx="14489">
                  <c:v>9.0232915878295881</c:v>
                </c:pt>
                <c:pt idx="14490">
                  <c:v>9.0232915878295881</c:v>
                </c:pt>
                <c:pt idx="14491">
                  <c:v>9.0354986190795898</c:v>
                </c:pt>
                <c:pt idx="14492">
                  <c:v>9.0385503768920881</c:v>
                </c:pt>
                <c:pt idx="14493">
                  <c:v>9.0141363143920898</c:v>
                </c:pt>
                <c:pt idx="14494">
                  <c:v>9.0370244979858381</c:v>
                </c:pt>
                <c:pt idx="14495">
                  <c:v>9.0194768905639684</c:v>
                </c:pt>
                <c:pt idx="14496">
                  <c:v>9.0293951034545827</c:v>
                </c:pt>
                <c:pt idx="14497">
                  <c:v>9.0217657089233381</c:v>
                </c:pt>
                <c:pt idx="14498">
                  <c:v>9.0347356796264648</c:v>
                </c:pt>
                <c:pt idx="14499">
                  <c:v>9.0545721054077148</c:v>
                </c:pt>
                <c:pt idx="14500">
                  <c:v>9.0408391952514631</c:v>
                </c:pt>
                <c:pt idx="14501">
                  <c:v>9.0538091659545881</c:v>
                </c:pt>
                <c:pt idx="14502">
                  <c:v>9.0400762557983398</c:v>
                </c:pt>
                <c:pt idx="14503">
                  <c:v>9.0568609237670898</c:v>
                </c:pt>
                <c:pt idx="14504">
                  <c:v>9.0194768905639684</c:v>
                </c:pt>
                <c:pt idx="14505">
                  <c:v>9.0225286483764631</c:v>
                </c:pt>
                <c:pt idx="14506">
                  <c:v>9.0499944686889648</c:v>
                </c:pt>
                <c:pt idx="14507">
                  <c:v>9.0492315292358381</c:v>
                </c:pt>
                <c:pt idx="14508">
                  <c:v>9.0446538925170881</c:v>
                </c:pt>
                <c:pt idx="14509">
                  <c:v>9.0354986190795898</c:v>
                </c:pt>
                <c:pt idx="14510">
                  <c:v>9.0599126815795881</c:v>
                </c:pt>
                <c:pt idx="14511">
                  <c:v>9.0705938339233452</c:v>
                </c:pt>
                <c:pt idx="14512">
                  <c:v>9.0530462265014684</c:v>
                </c:pt>
                <c:pt idx="14513">
                  <c:v>9.0286321640014631</c:v>
                </c:pt>
                <c:pt idx="14514">
                  <c:v>9.0538091659545881</c:v>
                </c:pt>
                <c:pt idx="14515">
                  <c:v>9.0370244979858381</c:v>
                </c:pt>
                <c:pt idx="14516">
                  <c:v>9.0347356796264648</c:v>
                </c:pt>
                <c:pt idx="14517">
                  <c:v>9.0492315292358381</c:v>
                </c:pt>
                <c:pt idx="14518">
                  <c:v>9.0499944686889648</c:v>
                </c:pt>
                <c:pt idx="14519">
                  <c:v>9.0591497421264648</c:v>
                </c:pt>
                <c:pt idx="14520">
                  <c:v>9.0782232284545827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2685696"/>
        <c:axId val="122683776"/>
      </c:scatterChart>
      <c:valAx>
        <c:axId val="122155392"/>
        <c:scaling>
          <c:orientation val="minMax"/>
          <c:max val="24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(Minutes)</a:t>
                </a:r>
              </a:p>
            </c:rich>
          </c:tx>
          <c:overlay val="0"/>
        </c:title>
        <c:numFmt formatCode="General" sourceLinked="1"/>
        <c:majorTickMark val="out"/>
        <c:minorTickMark val="out"/>
        <c:tickLblPos val="nextTo"/>
        <c:crossAx val="122157312"/>
        <c:crosses val="autoZero"/>
        <c:crossBetween val="midCat"/>
        <c:majorUnit val="60"/>
        <c:minorUnit val="10"/>
      </c:valAx>
      <c:valAx>
        <c:axId val="122157312"/>
        <c:scaling>
          <c:orientation val="minMax"/>
          <c:max val="10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Temperature (F)</a:t>
                </a:r>
              </a:p>
            </c:rich>
          </c:tx>
          <c:overlay val="0"/>
        </c:title>
        <c:numFmt formatCode="General" sourceLinked="1"/>
        <c:majorTickMark val="out"/>
        <c:minorTickMark val="out"/>
        <c:tickLblPos val="nextTo"/>
        <c:crossAx val="122155392"/>
        <c:crosses val="autoZero"/>
        <c:crossBetween val="midCat"/>
        <c:minorUnit val="50"/>
      </c:valAx>
      <c:valAx>
        <c:axId val="122683776"/>
        <c:scaling>
          <c:orientation val="minMax"/>
          <c:max val="21"/>
          <c:min val="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Oxygen Concentration (%)</a:t>
                </a:r>
              </a:p>
            </c:rich>
          </c:tx>
          <c:overlay val="0"/>
        </c:title>
        <c:numFmt formatCode="General" sourceLinked="1"/>
        <c:majorTickMark val="out"/>
        <c:minorTickMark val="out"/>
        <c:tickLblPos val="nextTo"/>
        <c:crossAx val="122685696"/>
        <c:crosses val="max"/>
        <c:crossBetween val="midCat"/>
        <c:majorUnit val="3"/>
        <c:minorUnit val="1"/>
      </c:valAx>
      <c:valAx>
        <c:axId val="1226856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22683776"/>
        <c:crosses val="autoZero"/>
        <c:crossBetween val="midCat"/>
      </c:valAx>
    </c:plotArea>
    <c:legend>
      <c:legendPos val="b"/>
      <c:layout>
        <c:manualLayout>
          <c:xMode val="edge"/>
          <c:yMode val="edge"/>
          <c:x val="9.7298491534711998E-2"/>
          <c:y val="0.91797110081360855"/>
          <c:w val="0.80686810302558365"/>
          <c:h val="6.9926024753713706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Oxygen Starvation an</a:t>
            </a:r>
            <a:r>
              <a:rPr lang="en-US" baseline="0"/>
              <a:t>d Aerosol Agent in a FRC</a:t>
            </a:r>
          </a:p>
        </c:rich>
      </c:tx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Sheet1!$F$1</c:f>
              <c:strCache>
                <c:ptCount val="1"/>
                <c:pt idx="0">
                  <c:v>TC 4</c:v>
                </c:pt>
              </c:strCache>
            </c:strRef>
          </c:tx>
          <c:marker>
            <c:symbol val="none"/>
          </c:marker>
          <c:xVal>
            <c:numRef>
              <c:f>Sheet1!$B$2:$B$15823</c:f>
              <c:numCache>
                <c:formatCode>General</c:formatCode>
                <c:ptCount val="15822"/>
                <c:pt idx="0">
                  <c:v>0</c:v>
                </c:pt>
                <c:pt idx="1">
                  <c:v>1.666666666666667E-2</c:v>
                </c:pt>
                <c:pt idx="2">
                  <c:v>3.333333333333334E-2</c:v>
                </c:pt>
                <c:pt idx="3">
                  <c:v>0.05</c:v>
                </c:pt>
                <c:pt idx="4">
                  <c:v>6.666666666666668E-2</c:v>
                </c:pt>
                <c:pt idx="5">
                  <c:v>8.3333333333333343E-2</c:v>
                </c:pt>
                <c:pt idx="6">
                  <c:v>0.1</c:v>
                </c:pt>
                <c:pt idx="7">
                  <c:v>0.11666666666666668</c:v>
                </c:pt>
                <c:pt idx="8">
                  <c:v>0.13333333333333336</c:v>
                </c:pt>
                <c:pt idx="9">
                  <c:v>0.15000000000000002</c:v>
                </c:pt>
                <c:pt idx="10">
                  <c:v>0.16666666666666666</c:v>
                </c:pt>
                <c:pt idx="11">
                  <c:v>0.18333333333333338</c:v>
                </c:pt>
                <c:pt idx="12">
                  <c:v>0.2</c:v>
                </c:pt>
                <c:pt idx="13">
                  <c:v>0.2166666666666667</c:v>
                </c:pt>
                <c:pt idx="14">
                  <c:v>0.23333333333333336</c:v>
                </c:pt>
                <c:pt idx="15">
                  <c:v>0.25</c:v>
                </c:pt>
                <c:pt idx="16">
                  <c:v>0.26666666666666672</c:v>
                </c:pt>
                <c:pt idx="17">
                  <c:v>0.28333333333333333</c:v>
                </c:pt>
                <c:pt idx="18">
                  <c:v>0.30000000000000004</c:v>
                </c:pt>
                <c:pt idx="19">
                  <c:v>0.31666666666666676</c:v>
                </c:pt>
                <c:pt idx="20">
                  <c:v>0.33333333333333331</c:v>
                </c:pt>
                <c:pt idx="21">
                  <c:v>0.35000000000000003</c:v>
                </c:pt>
                <c:pt idx="22">
                  <c:v>0.36666666666666675</c:v>
                </c:pt>
                <c:pt idx="23">
                  <c:v>0.38333333333333336</c:v>
                </c:pt>
                <c:pt idx="24">
                  <c:v>0.4</c:v>
                </c:pt>
                <c:pt idx="25">
                  <c:v>0.4166666666666668</c:v>
                </c:pt>
                <c:pt idx="26">
                  <c:v>0.43333333333333335</c:v>
                </c:pt>
                <c:pt idx="27">
                  <c:v>0.45</c:v>
                </c:pt>
                <c:pt idx="28">
                  <c:v>0.46666666666666673</c:v>
                </c:pt>
                <c:pt idx="29">
                  <c:v>0.48333333333333334</c:v>
                </c:pt>
                <c:pt idx="30">
                  <c:v>0.5</c:v>
                </c:pt>
                <c:pt idx="31">
                  <c:v>0.51666666666666661</c:v>
                </c:pt>
                <c:pt idx="32">
                  <c:v>0.53333333333333333</c:v>
                </c:pt>
                <c:pt idx="33">
                  <c:v>0.55000000000000004</c:v>
                </c:pt>
                <c:pt idx="34">
                  <c:v>0.56666666666666654</c:v>
                </c:pt>
                <c:pt idx="35">
                  <c:v>0.58333333333333337</c:v>
                </c:pt>
                <c:pt idx="36">
                  <c:v>0.60000000000000009</c:v>
                </c:pt>
                <c:pt idx="37">
                  <c:v>0.6166666666666667</c:v>
                </c:pt>
                <c:pt idx="38">
                  <c:v>0.63333333333333341</c:v>
                </c:pt>
                <c:pt idx="39">
                  <c:v>0.65000000000000013</c:v>
                </c:pt>
                <c:pt idx="40">
                  <c:v>0.66666666666666663</c:v>
                </c:pt>
                <c:pt idx="41">
                  <c:v>0.68333333333333335</c:v>
                </c:pt>
                <c:pt idx="42">
                  <c:v>0.70000000000000007</c:v>
                </c:pt>
                <c:pt idx="43">
                  <c:v>0.71666666666666667</c:v>
                </c:pt>
                <c:pt idx="44">
                  <c:v>0.73333333333333339</c:v>
                </c:pt>
                <c:pt idx="45">
                  <c:v>0.75000000000000011</c:v>
                </c:pt>
                <c:pt idx="46">
                  <c:v>0.76666666666666672</c:v>
                </c:pt>
                <c:pt idx="47">
                  <c:v>0.78333333333333333</c:v>
                </c:pt>
                <c:pt idx="48">
                  <c:v>0.8</c:v>
                </c:pt>
                <c:pt idx="49">
                  <c:v>0.81666666666666654</c:v>
                </c:pt>
                <c:pt idx="50">
                  <c:v>0.83333333333333348</c:v>
                </c:pt>
                <c:pt idx="51">
                  <c:v>0.85000000000000009</c:v>
                </c:pt>
                <c:pt idx="52">
                  <c:v>0.8666666666666667</c:v>
                </c:pt>
                <c:pt idx="53">
                  <c:v>0.8833333333333333</c:v>
                </c:pt>
                <c:pt idx="54">
                  <c:v>0.9</c:v>
                </c:pt>
                <c:pt idx="55">
                  <c:v>0.91666666666666652</c:v>
                </c:pt>
                <c:pt idx="56">
                  <c:v>0.93333333333333335</c:v>
                </c:pt>
                <c:pt idx="57">
                  <c:v>0.95000000000000007</c:v>
                </c:pt>
                <c:pt idx="58">
                  <c:v>0.96666666666666667</c:v>
                </c:pt>
                <c:pt idx="59">
                  <c:v>0.98333333333333328</c:v>
                </c:pt>
                <c:pt idx="60">
                  <c:v>1</c:v>
                </c:pt>
                <c:pt idx="61">
                  <c:v>1.0166666666666666</c:v>
                </c:pt>
                <c:pt idx="62">
                  <c:v>1.0333333333333334</c:v>
                </c:pt>
                <c:pt idx="63">
                  <c:v>1.05</c:v>
                </c:pt>
                <c:pt idx="64">
                  <c:v>1.0666666666666667</c:v>
                </c:pt>
                <c:pt idx="65">
                  <c:v>1.0833333333333333</c:v>
                </c:pt>
                <c:pt idx="66">
                  <c:v>1.1000000000000001</c:v>
                </c:pt>
                <c:pt idx="67">
                  <c:v>1.1166666666666667</c:v>
                </c:pt>
                <c:pt idx="68">
                  <c:v>1.1333333333333333</c:v>
                </c:pt>
                <c:pt idx="69">
                  <c:v>1.1499999999999997</c:v>
                </c:pt>
                <c:pt idx="70">
                  <c:v>1.1666666666666667</c:v>
                </c:pt>
                <c:pt idx="71">
                  <c:v>1.1833333333333333</c:v>
                </c:pt>
                <c:pt idx="72">
                  <c:v>1.2</c:v>
                </c:pt>
                <c:pt idx="73">
                  <c:v>1.2166666666666666</c:v>
                </c:pt>
                <c:pt idx="74">
                  <c:v>1.2333333333333334</c:v>
                </c:pt>
                <c:pt idx="75">
                  <c:v>1.25</c:v>
                </c:pt>
                <c:pt idx="76">
                  <c:v>1.2666666666666666</c:v>
                </c:pt>
                <c:pt idx="77">
                  <c:v>1.2833333333333334</c:v>
                </c:pt>
                <c:pt idx="78">
                  <c:v>1.3</c:v>
                </c:pt>
                <c:pt idx="79">
                  <c:v>1.3166666666666667</c:v>
                </c:pt>
                <c:pt idx="80">
                  <c:v>1.3333333333333333</c:v>
                </c:pt>
                <c:pt idx="81">
                  <c:v>1.35</c:v>
                </c:pt>
                <c:pt idx="82">
                  <c:v>1.3666666666666667</c:v>
                </c:pt>
                <c:pt idx="83">
                  <c:v>1.3833333333333333</c:v>
                </c:pt>
                <c:pt idx="84">
                  <c:v>1.4</c:v>
                </c:pt>
                <c:pt idx="85">
                  <c:v>1.4166666666666665</c:v>
                </c:pt>
                <c:pt idx="86">
                  <c:v>1.4333333333333331</c:v>
                </c:pt>
                <c:pt idx="87">
                  <c:v>1.45</c:v>
                </c:pt>
                <c:pt idx="88">
                  <c:v>1.4666666666666666</c:v>
                </c:pt>
                <c:pt idx="89">
                  <c:v>1.4833333333333334</c:v>
                </c:pt>
                <c:pt idx="90">
                  <c:v>1.5</c:v>
                </c:pt>
                <c:pt idx="91">
                  <c:v>1.5166666666666666</c:v>
                </c:pt>
                <c:pt idx="92">
                  <c:v>1.5333333333333334</c:v>
                </c:pt>
                <c:pt idx="93">
                  <c:v>1.55</c:v>
                </c:pt>
                <c:pt idx="94">
                  <c:v>1.5666666666666667</c:v>
                </c:pt>
                <c:pt idx="95">
                  <c:v>1.5833333333333333</c:v>
                </c:pt>
                <c:pt idx="96">
                  <c:v>1.6</c:v>
                </c:pt>
                <c:pt idx="97">
                  <c:v>1.6166666666666667</c:v>
                </c:pt>
                <c:pt idx="98">
                  <c:v>1.6333333333333333</c:v>
                </c:pt>
                <c:pt idx="99">
                  <c:v>1.6500000000000001</c:v>
                </c:pt>
                <c:pt idx="100">
                  <c:v>1.6666666666666667</c:v>
                </c:pt>
                <c:pt idx="101">
                  <c:v>1.6833333333333333</c:v>
                </c:pt>
                <c:pt idx="102">
                  <c:v>1.7</c:v>
                </c:pt>
                <c:pt idx="103">
                  <c:v>1.7166666666666666</c:v>
                </c:pt>
                <c:pt idx="104">
                  <c:v>1.7333333333333334</c:v>
                </c:pt>
                <c:pt idx="105">
                  <c:v>1.75</c:v>
                </c:pt>
                <c:pt idx="106">
                  <c:v>1.7666666666666666</c:v>
                </c:pt>
                <c:pt idx="107">
                  <c:v>1.7833333333333334</c:v>
                </c:pt>
                <c:pt idx="108">
                  <c:v>1.8</c:v>
                </c:pt>
                <c:pt idx="109">
                  <c:v>1.8166666666666667</c:v>
                </c:pt>
                <c:pt idx="110">
                  <c:v>1.8333333333333333</c:v>
                </c:pt>
                <c:pt idx="111">
                  <c:v>1.85</c:v>
                </c:pt>
                <c:pt idx="112">
                  <c:v>1.8666666666666667</c:v>
                </c:pt>
                <c:pt idx="113">
                  <c:v>1.8833333333333333</c:v>
                </c:pt>
                <c:pt idx="114">
                  <c:v>1.9000000000000001</c:v>
                </c:pt>
                <c:pt idx="115">
                  <c:v>1.9166666666666667</c:v>
                </c:pt>
                <c:pt idx="116">
                  <c:v>1.9333333333333333</c:v>
                </c:pt>
                <c:pt idx="117">
                  <c:v>1.9500000000000002</c:v>
                </c:pt>
                <c:pt idx="118">
                  <c:v>1.9666666666666668</c:v>
                </c:pt>
                <c:pt idx="119">
                  <c:v>1.9833333333333336</c:v>
                </c:pt>
                <c:pt idx="120">
                  <c:v>2</c:v>
                </c:pt>
                <c:pt idx="121">
                  <c:v>2.0166666666666662</c:v>
                </c:pt>
                <c:pt idx="122">
                  <c:v>2.0333333333333332</c:v>
                </c:pt>
                <c:pt idx="123">
                  <c:v>2.0499999999999998</c:v>
                </c:pt>
                <c:pt idx="124">
                  <c:v>2.0666666666666669</c:v>
                </c:pt>
                <c:pt idx="125">
                  <c:v>2.0833333333333339</c:v>
                </c:pt>
                <c:pt idx="126">
                  <c:v>2.1</c:v>
                </c:pt>
                <c:pt idx="127">
                  <c:v>2.1166666666666667</c:v>
                </c:pt>
                <c:pt idx="128">
                  <c:v>2.1333333333333337</c:v>
                </c:pt>
                <c:pt idx="129">
                  <c:v>2.15</c:v>
                </c:pt>
                <c:pt idx="130">
                  <c:v>2.1666666666666665</c:v>
                </c:pt>
                <c:pt idx="131">
                  <c:v>2.1833333333333336</c:v>
                </c:pt>
                <c:pt idx="132">
                  <c:v>2.2000000000000002</c:v>
                </c:pt>
                <c:pt idx="133">
                  <c:v>2.2166666666666668</c:v>
                </c:pt>
                <c:pt idx="134">
                  <c:v>2.2333333333333338</c:v>
                </c:pt>
                <c:pt idx="135">
                  <c:v>2.25</c:v>
                </c:pt>
                <c:pt idx="136">
                  <c:v>2.2666666666666666</c:v>
                </c:pt>
                <c:pt idx="137">
                  <c:v>2.2833333333333337</c:v>
                </c:pt>
                <c:pt idx="138">
                  <c:v>2.2999999999999998</c:v>
                </c:pt>
                <c:pt idx="139">
                  <c:v>2.3166666666666664</c:v>
                </c:pt>
                <c:pt idx="140">
                  <c:v>2.3333333333333335</c:v>
                </c:pt>
                <c:pt idx="141">
                  <c:v>2.3499999999999996</c:v>
                </c:pt>
                <c:pt idx="142">
                  <c:v>2.3666666666666667</c:v>
                </c:pt>
                <c:pt idx="143">
                  <c:v>2.3833333333333337</c:v>
                </c:pt>
                <c:pt idx="144">
                  <c:v>2.4</c:v>
                </c:pt>
                <c:pt idx="145">
                  <c:v>2.4166666666666661</c:v>
                </c:pt>
                <c:pt idx="146">
                  <c:v>2.4333333333333331</c:v>
                </c:pt>
                <c:pt idx="147">
                  <c:v>2.4499999999999997</c:v>
                </c:pt>
                <c:pt idx="148">
                  <c:v>2.4666666666666668</c:v>
                </c:pt>
                <c:pt idx="149">
                  <c:v>2.4833333333333338</c:v>
                </c:pt>
                <c:pt idx="150">
                  <c:v>2.5</c:v>
                </c:pt>
                <c:pt idx="151">
                  <c:v>2.5166666666666662</c:v>
                </c:pt>
                <c:pt idx="152">
                  <c:v>2.5333333333333332</c:v>
                </c:pt>
                <c:pt idx="153">
                  <c:v>2.5499999999999998</c:v>
                </c:pt>
                <c:pt idx="154">
                  <c:v>2.5666666666666669</c:v>
                </c:pt>
                <c:pt idx="155">
                  <c:v>2.5833333333333339</c:v>
                </c:pt>
                <c:pt idx="156">
                  <c:v>2.6</c:v>
                </c:pt>
                <c:pt idx="157">
                  <c:v>2.6166666666666667</c:v>
                </c:pt>
                <c:pt idx="158">
                  <c:v>2.6333333333333337</c:v>
                </c:pt>
                <c:pt idx="159">
                  <c:v>2.65</c:v>
                </c:pt>
                <c:pt idx="160">
                  <c:v>2.6666666666666665</c:v>
                </c:pt>
                <c:pt idx="161">
                  <c:v>2.6833333333333336</c:v>
                </c:pt>
                <c:pt idx="162">
                  <c:v>2.7</c:v>
                </c:pt>
                <c:pt idx="163">
                  <c:v>2.7166666666666668</c:v>
                </c:pt>
                <c:pt idx="164">
                  <c:v>2.7333333333333338</c:v>
                </c:pt>
                <c:pt idx="165">
                  <c:v>2.75</c:v>
                </c:pt>
                <c:pt idx="166">
                  <c:v>2.7666666666666666</c:v>
                </c:pt>
                <c:pt idx="167">
                  <c:v>2.7833333333333337</c:v>
                </c:pt>
                <c:pt idx="168">
                  <c:v>2.8</c:v>
                </c:pt>
                <c:pt idx="169">
                  <c:v>2.8166666666666664</c:v>
                </c:pt>
                <c:pt idx="170">
                  <c:v>2.8333333333333335</c:v>
                </c:pt>
                <c:pt idx="171">
                  <c:v>2.8499999999999996</c:v>
                </c:pt>
                <c:pt idx="172">
                  <c:v>2.8666666666666667</c:v>
                </c:pt>
                <c:pt idx="173">
                  <c:v>2.8833333333333337</c:v>
                </c:pt>
                <c:pt idx="174">
                  <c:v>2.9</c:v>
                </c:pt>
                <c:pt idx="175">
                  <c:v>2.9166666666666661</c:v>
                </c:pt>
                <c:pt idx="176">
                  <c:v>2.9333333333333331</c:v>
                </c:pt>
                <c:pt idx="177">
                  <c:v>2.9499999999999997</c:v>
                </c:pt>
                <c:pt idx="178">
                  <c:v>2.9666666666666668</c:v>
                </c:pt>
                <c:pt idx="179">
                  <c:v>2.9833333333333338</c:v>
                </c:pt>
                <c:pt idx="180">
                  <c:v>3</c:v>
                </c:pt>
                <c:pt idx="181">
                  <c:v>3.0166666666666662</c:v>
                </c:pt>
                <c:pt idx="182">
                  <c:v>3.0333333333333332</c:v>
                </c:pt>
                <c:pt idx="183">
                  <c:v>3.05</c:v>
                </c:pt>
                <c:pt idx="184">
                  <c:v>3.0666666666666669</c:v>
                </c:pt>
                <c:pt idx="185">
                  <c:v>3.0833333333333339</c:v>
                </c:pt>
                <c:pt idx="186">
                  <c:v>3.1</c:v>
                </c:pt>
                <c:pt idx="187">
                  <c:v>3.1166666666666667</c:v>
                </c:pt>
                <c:pt idx="188">
                  <c:v>3.1333333333333337</c:v>
                </c:pt>
                <c:pt idx="189">
                  <c:v>3.15</c:v>
                </c:pt>
                <c:pt idx="190">
                  <c:v>3.1666666666666665</c:v>
                </c:pt>
                <c:pt idx="191">
                  <c:v>3.1833333333333336</c:v>
                </c:pt>
                <c:pt idx="192">
                  <c:v>3.2</c:v>
                </c:pt>
                <c:pt idx="193">
                  <c:v>3.2166666666666668</c:v>
                </c:pt>
                <c:pt idx="194">
                  <c:v>3.2333333333333338</c:v>
                </c:pt>
                <c:pt idx="195">
                  <c:v>3.25</c:v>
                </c:pt>
                <c:pt idx="196">
                  <c:v>3.2666666666666666</c:v>
                </c:pt>
                <c:pt idx="197">
                  <c:v>3.2833333333333337</c:v>
                </c:pt>
                <c:pt idx="198">
                  <c:v>3.3</c:v>
                </c:pt>
                <c:pt idx="199">
                  <c:v>3.3166666666666664</c:v>
                </c:pt>
                <c:pt idx="200">
                  <c:v>3.3333333333333335</c:v>
                </c:pt>
                <c:pt idx="201">
                  <c:v>3.3499999999999996</c:v>
                </c:pt>
                <c:pt idx="202">
                  <c:v>3.3666666666666667</c:v>
                </c:pt>
                <c:pt idx="203">
                  <c:v>3.3833333333333337</c:v>
                </c:pt>
                <c:pt idx="204">
                  <c:v>3.4</c:v>
                </c:pt>
                <c:pt idx="205">
                  <c:v>3.4166666666666661</c:v>
                </c:pt>
                <c:pt idx="206">
                  <c:v>3.4333333333333331</c:v>
                </c:pt>
                <c:pt idx="207">
                  <c:v>3.4499999999999997</c:v>
                </c:pt>
                <c:pt idx="208">
                  <c:v>3.4666666666666668</c:v>
                </c:pt>
                <c:pt idx="209">
                  <c:v>3.4833333333333338</c:v>
                </c:pt>
                <c:pt idx="210">
                  <c:v>3.5</c:v>
                </c:pt>
                <c:pt idx="211">
                  <c:v>3.5166666666666662</c:v>
                </c:pt>
                <c:pt idx="212">
                  <c:v>3.5333333333333332</c:v>
                </c:pt>
                <c:pt idx="213">
                  <c:v>3.55</c:v>
                </c:pt>
                <c:pt idx="214">
                  <c:v>3.5666666666666669</c:v>
                </c:pt>
                <c:pt idx="215">
                  <c:v>3.5833333333333339</c:v>
                </c:pt>
                <c:pt idx="216">
                  <c:v>3.6</c:v>
                </c:pt>
                <c:pt idx="217">
                  <c:v>3.6166666666666667</c:v>
                </c:pt>
                <c:pt idx="218">
                  <c:v>3.6333333333333337</c:v>
                </c:pt>
                <c:pt idx="219">
                  <c:v>3.65</c:v>
                </c:pt>
                <c:pt idx="220">
                  <c:v>3.6666666666666665</c:v>
                </c:pt>
                <c:pt idx="221">
                  <c:v>3.6833333333333336</c:v>
                </c:pt>
                <c:pt idx="222">
                  <c:v>3.7</c:v>
                </c:pt>
                <c:pt idx="223">
                  <c:v>3.7166666666666668</c:v>
                </c:pt>
                <c:pt idx="224">
                  <c:v>3.7333333333333338</c:v>
                </c:pt>
                <c:pt idx="225">
                  <c:v>3.75</c:v>
                </c:pt>
                <c:pt idx="226">
                  <c:v>3.7666666666666666</c:v>
                </c:pt>
                <c:pt idx="227">
                  <c:v>3.7833333333333337</c:v>
                </c:pt>
                <c:pt idx="228">
                  <c:v>3.8</c:v>
                </c:pt>
                <c:pt idx="229">
                  <c:v>3.8166666666666664</c:v>
                </c:pt>
                <c:pt idx="230">
                  <c:v>3.8333333333333335</c:v>
                </c:pt>
                <c:pt idx="231">
                  <c:v>3.8499999999999996</c:v>
                </c:pt>
                <c:pt idx="232">
                  <c:v>3.8666666666666667</c:v>
                </c:pt>
                <c:pt idx="233">
                  <c:v>3.8833333333333337</c:v>
                </c:pt>
                <c:pt idx="234">
                  <c:v>3.9</c:v>
                </c:pt>
                <c:pt idx="235">
                  <c:v>3.9166666666666661</c:v>
                </c:pt>
                <c:pt idx="236">
                  <c:v>3.9333333333333331</c:v>
                </c:pt>
                <c:pt idx="237">
                  <c:v>3.9499999999999997</c:v>
                </c:pt>
                <c:pt idx="238">
                  <c:v>3.9666666666666668</c:v>
                </c:pt>
                <c:pt idx="239">
                  <c:v>3.9833333333333338</c:v>
                </c:pt>
                <c:pt idx="240">
                  <c:v>4</c:v>
                </c:pt>
                <c:pt idx="241">
                  <c:v>4.0166666666666675</c:v>
                </c:pt>
                <c:pt idx="242">
                  <c:v>4.0333333333333341</c:v>
                </c:pt>
                <c:pt idx="243">
                  <c:v>4.05</c:v>
                </c:pt>
                <c:pt idx="244">
                  <c:v>4.0666666666666664</c:v>
                </c:pt>
                <c:pt idx="245">
                  <c:v>4.0833333333333339</c:v>
                </c:pt>
                <c:pt idx="246">
                  <c:v>4.0999999999999996</c:v>
                </c:pt>
                <c:pt idx="247">
                  <c:v>4.1166666666666663</c:v>
                </c:pt>
                <c:pt idx="248">
                  <c:v>4.1333333333333346</c:v>
                </c:pt>
                <c:pt idx="249">
                  <c:v>4.1499999999999995</c:v>
                </c:pt>
                <c:pt idx="250">
                  <c:v>4.166666666666667</c:v>
                </c:pt>
                <c:pt idx="251">
                  <c:v>4.1833333333333345</c:v>
                </c:pt>
                <c:pt idx="252">
                  <c:v>4.2</c:v>
                </c:pt>
                <c:pt idx="253">
                  <c:v>4.2166666666666677</c:v>
                </c:pt>
                <c:pt idx="254">
                  <c:v>4.2333333333333343</c:v>
                </c:pt>
                <c:pt idx="255">
                  <c:v>4.25</c:v>
                </c:pt>
                <c:pt idx="256">
                  <c:v>4.2666666666666675</c:v>
                </c:pt>
                <c:pt idx="257">
                  <c:v>4.2833333333333341</c:v>
                </c:pt>
                <c:pt idx="258">
                  <c:v>4.3</c:v>
                </c:pt>
                <c:pt idx="259">
                  <c:v>4.3166666666666664</c:v>
                </c:pt>
                <c:pt idx="260">
                  <c:v>4.3333333333333339</c:v>
                </c:pt>
                <c:pt idx="261">
                  <c:v>4.3499999999999996</c:v>
                </c:pt>
                <c:pt idx="262">
                  <c:v>4.3666666666666663</c:v>
                </c:pt>
                <c:pt idx="263">
                  <c:v>4.3833333333333346</c:v>
                </c:pt>
                <c:pt idx="264">
                  <c:v>4.4000000000000004</c:v>
                </c:pt>
                <c:pt idx="265">
                  <c:v>4.4166666666666679</c:v>
                </c:pt>
                <c:pt idx="266">
                  <c:v>4.4333333333333353</c:v>
                </c:pt>
                <c:pt idx="267">
                  <c:v>4.45</c:v>
                </c:pt>
                <c:pt idx="268">
                  <c:v>4.4666666666666677</c:v>
                </c:pt>
                <c:pt idx="269">
                  <c:v>4.4833333333333343</c:v>
                </c:pt>
                <c:pt idx="270">
                  <c:v>4.5</c:v>
                </c:pt>
                <c:pt idx="271">
                  <c:v>4.5166666666666675</c:v>
                </c:pt>
                <c:pt idx="272">
                  <c:v>4.5333333333333341</c:v>
                </c:pt>
                <c:pt idx="273">
                  <c:v>4.55</c:v>
                </c:pt>
                <c:pt idx="274">
                  <c:v>4.5666666666666664</c:v>
                </c:pt>
                <c:pt idx="275">
                  <c:v>4.5833333333333339</c:v>
                </c:pt>
                <c:pt idx="276">
                  <c:v>4.5999999999999996</c:v>
                </c:pt>
                <c:pt idx="277">
                  <c:v>4.6166666666666663</c:v>
                </c:pt>
                <c:pt idx="278">
                  <c:v>4.6333333333333346</c:v>
                </c:pt>
                <c:pt idx="279">
                  <c:v>4.6499999999999995</c:v>
                </c:pt>
                <c:pt idx="280">
                  <c:v>4.666666666666667</c:v>
                </c:pt>
                <c:pt idx="281">
                  <c:v>4.6833333333333345</c:v>
                </c:pt>
                <c:pt idx="282">
                  <c:v>4.7</c:v>
                </c:pt>
                <c:pt idx="283">
                  <c:v>4.7166666666666677</c:v>
                </c:pt>
                <c:pt idx="284">
                  <c:v>4.7333333333333343</c:v>
                </c:pt>
                <c:pt idx="285">
                  <c:v>4.75</c:v>
                </c:pt>
                <c:pt idx="286">
                  <c:v>4.7666666666666675</c:v>
                </c:pt>
                <c:pt idx="287">
                  <c:v>4.7833333333333341</c:v>
                </c:pt>
                <c:pt idx="288">
                  <c:v>4.8</c:v>
                </c:pt>
                <c:pt idx="289">
                  <c:v>4.8166666666666664</c:v>
                </c:pt>
                <c:pt idx="290">
                  <c:v>4.8333333333333339</c:v>
                </c:pt>
                <c:pt idx="291">
                  <c:v>4.8499999999999996</c:v>
                </c:pt>
                <c:pt idx="292">
                  <c:v>4.8666666666666663</c:v>
                </c:pt>
                <c:pt idx="293">
                  <c:v>4.8833333333333346</c:v>
                </c:pt>
                <c:pt idx="294">
                  <c:v>4.9000000000000004</c:v>
                </c:pt>
                <c:pt idx="295">
                  <c:v>4.9166666666666679</c:v>
                </c:pt>
                <c:pt idx="296">
                  <c:v>4.9333333333333353</c:v>
                </c:pt>
                <c:pt idx="297">
                  <c:v>4.95</c:v>
                </c:pt>
                <c:pt idx="298">
                  <c:v>4.9666666666666677</c:v>
                </c:pt>
                <c:pt idx="299">
                  <c:v>4.9833333333333343</c:v>
                </c:pt>
                <c:pt idx="300">
                  <c:v>5</c:v>
                </c:pt>
                <c:pt idx="301">
                  <c:v>5.0166666666666675</c:v>
                </c:pt>
                <c:pt idx="302">
                  <c:v>5.0333333333333341</c:v>
                </c:pt>
                <c:pt idx="303">
                  <c:v>5.05</c:v>
                </c:pt>
                <c:pt idx="304">
                  <c:v>5.0666666666666664</c:v>
                </c:pt>
                <c:pt idx="305">
                  <c:v>5.0833333333333339</c:v>
                </c:pt>
                <c:pt idx="306">
                  <c:v>5.0999999999999996</c:v>
                </c:pt>
                <c:pt idx="307">
                  <c:v>5.1166666666666663</c:v>
                </c:pt>
                <c:pt idx="308">
                  <c:v>5.1333333333333346</c:v>
                </c:pt>
                <c:pt idx="309">
                  <c:v>5.1499999999999995</c:v>
                </c:pt>
                <c:pt idx="310">
                  <c:v>5.166666666666667</c:v>
                </c:pt>
                <c:pt idx="311">
                  <c:v>5.1833333333333345</c:v>
                </c:pt>
                <c:pt idx="312">
                  <c:v>5.2</c:v>
                </c:pt>
                <c:pt idx="313">
                  <c:v>5.2166666666666677</c:v>
                </c:pt>
                <c:pt idx="314">
                  <c:v>5.2333333333333343</c:v>
                </c:pt>
                <c:pt idx="315">
                  <c:v>5.25</c:v>
                </c:pt>
                <c:pt idx="316">
                  <c:v>5.2666666666666675</c:v>
                </c:pt>
                <c:pt idx="317">
                  <c:v>5.2833333333333341</c:v>
                </c:pt>
                <c:pt idx="318">
                  <c:v>5.3</c:v>
                </c:pt>
                <c:pt idx="319">
                  <c:v>5.3166666666666664</c:v>
                </c:pt>
                <c:pt idx="320">
                  <c:v>5.3333333333333339</c:v>
                </c:pt>
                <c:pt idx="321">
                  <c:v>5.35</c:v>
                </c:pt>
                <c:pt idx="322">
                  <c:v>5.3666666666666663</c:v>
                </c:pt>
                <c:pt idx="323">
                  <c:v>5.3833333333333346</c:v>
                </c:pt>
                <c:pt idx="324">
                  <c:v>5.4</c:v>
                </c:pt>
                <c:pt idx="325">
                  <c:v>5.4166666666666679</c:v>
                </c:pt>
                <c:pt idx="326">
                  <c:v>5.4333333333333353</c:v>
                </c:pt>
                <c:pt idx="327">
                  <c:v>5.45</c:v>
                </c:pt>
                <c:pt idx="328">
                  <c:v>5.4666666666666677</c:v>
                </c:pt>
                <c:pt idx="329">
                  <c:v>5.4833333333333343</c:v>
                </c:pt>
                <c:pt idx="330">
                  <c:v>5.5</c:v>
                </c:pt>
                <c:pt idx="331">
                  <c:v>5.5166666666666675</c:v>
                </c:pt>
                <c:pt idx="332">
                  <c:v>5.5333333333333341</c:v>
                </c:pt>
                <c:pt idx="333">
                  <c:v>5.55</c:v>
                </c:pt>
                <c:pt idx="334">
                  <c:v>5.5666666666666664</c:v>
                </c:pt>
                <c:pt idx="335">
                  <c:v>5.5833333333333339</c:v>
                </c:pt>
                <c:pt idx="336">
                  <c:v>5.6</c:v>
                </c:pt>
                <c:pt idx="337">
                  <c:v>5.6166666666666663</c:v>
                </c:pt>
                <c:pt idx="338">
                  <c:v>5.6333333333333346</c:v>
                </c:pt>
                <c:pt idx="339">
                  <c:v>5.6499999999999995</c:v>
                </c:pt>
                <c:pt idx="340">
                  <c:v>5.666666666666667</c:v>
                </c:pt>
                <c:pt idx="341">
                  <c:v>5.6833333333333345</c:v>
                </c:pt>
                <c:pt idx="342">
                  <c:v>5.7</c:v>
                </c:pt>
                <c:pt idx="343">
                  <c:v>5.7166666666666677</c:v>
                </c:pt>
                <c:pt idx="344">
                  <c:v>5.7333333333333343</c:v>
                </c:pt>
                <c:pt idx="345">
                  <c:v>5.75</c:v>
                </c:pt>
                <c:pt idx="346">
                  <c:v>5.7666666666666675</c:v>
                </c:pt>
                <c:pt idx="347">
                  <c:v>5.7833333333333341</c:v>
                </c:pt>
                <c:pt idx="348">
                  <c:v>5.8</c:v>
                </c:pt>
                <c:pt idx="349">
                  <c:v>5.8166666666666664</c:v>
                </c:pt>
                <c:pt idx="350">
                  <c:v>5.8333333333333339</c:v>
                </c:pt>
                <c:pt idx="351">
                  <c:v>5.85</c:v>
                </c:pt>
                <c:pt idx="352">
                  <c:v>5.8666666666666663</c:v>
                </c:pt>
                <c:pt idx="353">
                  <c:v>5.8833333333333346</c:v>
                </c:pt>
                <c:pt idx="354">
                  <c:v>5.9</c:v>
                </c:pt>
                <c:pt idx="355">
                  <c:v>5.9166666666666679</c:v>
                </c:pt>
                <c:pt idx="356">
                  <c:v>5.9333333333333353</c:v>
                </c:pt>
                <c:pt idx="357">
                  <c:v>5.95</c:v>
                </c:pt>
                <c:pt idx="358">
                  <c:v>5.9666666666666677</c:v>
                </c:pt>
                <c:pt idx="359">
                  <c:v>5.9833333333333343</c:v>
                </c:pt>
                <c:pt idx="360">
                  <c:v>6</c:v>
                </c:pt>
                <c:pt idx="361">
                  <c:v>6.0166666666666675</c:v>
                </c:pt>
                <c:pt idx="362">
                  <c:v>6.0333333333333341</c:v>
                </c:pt>
                <c:pt idx="363">
                  <c:v>6.05</c:v>
                </c:pt>
                <c:pt idx="364">
                  <c:v>6.0666666666666664</c:v>
                </c:pt>
                <c:pt idx="365">
                  <c:v>6.0833333333333339</c:v>
                </c:pt>
                <c:pt idx="366">
                  <c:v>6.1</c:v>
                </c:pt>
                <c:pt idx="367">
                  <c:v>6.1166666666666663</c:v>
                </c:pt>
                <c:pt idx="368">
                  <c:v>6.1333333333333346</c:v>
                </c:pt>
                <c:pt idx="369">
                  <c:v>6.1499999999999995</c:v>
                </c:pt>
                <c:pt idx="370">
                  <c:v>6.166666666666667</c:v>
                </c:pt>
                <c:pt idx="371">
                  <c:v>6.1833333333333345</c:v>
                </c:pt>
                <c:pt idx="372">
                  <c:v>6.2</c:v>
                </c:pt>
                <c:pt idx="373">
                  <c:v>6.2166666666666677</c:v>
                </c:pt>
                <c:pt idx="374">
                  <c:v>6.2333333333333343</c:v>
                </c:pt>
                <c:pt idx="375">
                  <c:v>6.25</c:v>
                </c:pt>
                <c:pt idx="376">
                  <c:v>6.2666666666666675</c:v>
                </c:pt>
                <c:pt idx="377">
                  <c:v>6.2833333333333341</c:v>
                </c:pt>
                <c:pt idx="378">
                  <c:v>6.3</c:v>
                </c:pt>
                <c:pt idx="379">
                  <c:v>6.3166666666666664</c:v>
                </c:pt>
                <c:pt idx="380">
                  <c:v>6.3333333333333339</c:v>
                </c:pt>
                <c:pt idx="381">
                  <c:v>6.35</c:v>
                </c:pt>
                <c:pt idx="382">
                  <c:v>6.3666666666666663</c:v>
                </c:pt>
                <c:pt idx="383">
                  <c:v>6.3833333333333346</c:v>
                </c:pt>
                <c:pt idx="384">
                  <c:v>6.4</c:v>
                </c:pt>
                <c:pt idx="385">
                  <c:v>6.4166666666666679</c:v>
                </c:pt>
                <c:pt idx="386">
                  <c:v>6.4333333333333353</c:v>
                </c:pt>
                <c:pt idx="387">
                  <c:v>6.45</c:v>
                </c:pt>
                <c:pt idx="388">
                  <c:v>6.4666666666666677</c:v>
                </c:pt>
                <c:pt idx="389">
                  <c:v>6.4833333333333343</c:v>
                </c:pt>
                <c:pt idx="390">
                  <c:v>6.5</c:v>
                </c:pt>
                <c:pt idx="391">
                  <c:v>6.5166666666666675</c:v>
                </c:pt>
                <c:pt idx="392">
                  <c:v>6.5333333333333341</c:v>
                </c:pt>
                <c:pt idx="393">
                  <c:v>6.55</c:v>
                </c:pt>
                <c:pt idx="394">
                  <c:v>6.5666666666666664</c:v>
                </c:pt>
                <c:pt idx="395">
                  <c:v>6.5833333333333339</c:v>
                </c:pt>
                <c:pt idx="396">
                  <c:v>6.6</c:v>
                </c:pt>
                <c:pt idx="397">
                  <c:v>6.6166666666666663</c:v>
                </c:pt>
                <c:pt idx="398">
                  <c:v>6.6333333333333346</c:v>
                </c:pt>
                <c:pt idx="399">
                  <c:v>6.6499999999999995</c:v>
                </c:pt>
                <c:pt idx="400">
                  <c:v>6.666666666666667</c:v>
                </c:pt>
                <c:pt idx="401">
                  <c:v>6.6833333333333345</c:v>
                </c:pt>
                <c:pt idx="402">
                  <c:v>6.7</c:v>
                </c:pt>
                <c:pt idx="403">
                  <c:v>6.7166666666666677</c:v>
                </c:pt>
                <c:pt idx="404">
                  <c:v>6.7333333333333343</c:v>
                </c:pt>
                <c:pt idx="405">
                  <c:v>6.75</c:v>
                </c:pt>
                <c:pt idx="406">
                  <c:v>6.7666666666666675</c:v>
                </c:pt>
                <c:pt idx="407">
                  <c:v>6.7833333333333341</c:v>
                </c:pt>
                <c:pt idx="408">
                  <c:v>6.8</c:v>
                </c:pt>
                <c:pt idx="409">
                  <c:v>6.8166666666666664</c:v>
                </c:pt>
                <c:pt idx="410">
                  <c:v>6.8333333333333339</c:v>
                </c:pt>
                <c:pt idx="411">
                  <c:v>6.85</c:v>
                </c:pt>
                <c:pt idx="412">
                  <c:v>6.8666666666666663</c:v>
                </c:pt>
                <c:pt idx="413">
                  <c:v>6.8833333333333346</c:v>
                </c:pt>
                <c:pt idx="414">
                  <c:v>6.9</c:v>
                </c:pt>
                <c:pt idx="415">
                  <c:v>6.9166666666666679</c:v>
                </c:pt>
                <c:pt idx="416">
                  <c:v>6.9333333333333353</c:v>
                </c:pt>
                <c:pt idx="417">
                  <c:v>6.95</c:v>
                </c:pt>
                <c:pt idx="418">
                  <c:v>6.9666666666666677</c:v>
                </c:pt>
                <c:pt idx="419">
                  <c:v>6.9833333333333343</c:v>
                </c:pt>
                <c:pt idx="420">
                  <c:v>7</c:v>
                </c:pt>
                <c:pt idx="421">
                  <c:v>7.0166666666666675</c:v>
                </c:pt>
                <c:pt idx="422">
                  <c:v>7.0333333333333341</c:v>
                </c:pt>
                <c:pt idx="423">
                  <c:v>7.05</c:v>
                </c:pt>
                <c:pt idx="424">
                  <c:v>7.0666666666666664</c:v>
                </c:pt>
                <c:pt idx="425">
                  <c:v>7.0833333333333339</c:v>
                </c:pt>
                <c:pt idx="426">
                  <c:v>7.1</c:v>
                </c:pt>
                <c:pt idx="427">
                  <c:v>7.1166666666666663</c:v>
                </c:pt>
                <c:pt idx="428">
                  <c:v>7.1333333333333346</c:v>
                </c:pt>
                <c:pt idx="429">
                  <c:v>7.1499999999999995</c:v>
                </c:pt>
                <c:pt idx="430">
                  <c:v>7.166666666666667</c:v>
                </c:pt>
                <c:pt idx="431">
                  <c:v>7.1833333333333345</c:v>
                </c:pt>
                <c:pt idx="432">
                  <c:v>7.2</c:v>
                </c:pt>
                <c:pt idx="433">
                  <c:v>7.2166666666666677</c:v>
                </c:pt>
                <c:pt idx="434">
                  <c:v>7.2333333333333343</c:v>
                </c:pt>
                <c:pt idx="435">
                  <c:v>7.25</c:v>
                </c:pt>
                <c:pt idx="436">
                  <c:v>7.2666666666666675</c:v>
                </c:pt>
                <c:pt idx="437">
                  <c:v>7.2833333333333341</c:v>
                </c:pt>
                <c:pt idx="438">
                  <c:v>7.3</c:v>
                </c:pt>
                <c:pt idx="439">
                  <c:v>7.3166666666666664</c:v>
                </c:pt>
                <c:pt idx="440">
                  <c:v>7.3333333333333339</c:v>
                </c:pt>
                <c:pt idx="441">
                  <c:v>7.35</c:v>
                </c:pt>
                <c:pt idx="442">
                  <c:v>7.3666666666666663</c:v>
                </c:pt>
                <c:pt idx="443">
                  <c:v>7.3833333333333346</c:v>
                </c:pt>
                <c:pt idx="444">
                  <c:v>7.4</c:v>
                </c:pt>
                <c:pt idx="445">
                  <c:v>7.4166666666666679</c:v>
                </c:pt>
                <c:pt idx="446">
                  <c:v>7.4333333333333353</c:v>
                </c:pt>
                <c:pt idx="447">
                  <c:v>7.45</c:v>
                </c:pt>
                <c:pt idx="448">
                  <c:v>7.4666666666666677</c:v>
                </c:pt>
                <c:pt idx="449">
                  <c:v>7.4833333333333343</c:v>
                </c:pt>
                <c:pt idx="450">
                  <c:v>7.5</c:v>
                </c:pt>
                <c:pt idx="451">
                  <c:v>7.5166666666666675</c:v>
                </c:pt>
                <c:pt idx="452">
                  <c:v>7.5333333333333341</c:v>
                </c:pt>
                <c:pt idx="453">
                  <c:v>7.55</c:v>
                </c:pt>
                <c:pt idx="454">
                  <c:v>7.5666666666666664</c:v>
                </c:pt>
                <c:pt idx="455">
                  <c:v>7.5833333333333339</c:v>
                </c:pt>
                <c:pt idx="456">
                  <c:v>7.6</c:v>
                </c:pt>
                <c:pt idx="457">
                  <c:v>7.6166666666666663</c:v>
                </c:pt>
                <c:pt idx="458">
                  <c:v>7.6333333333333346</c:v>
                </c:pt>
                <c:pt idx="459">
                  <c:v>7.6499999999999995</c:v>
                </c:pt>
                <c:pt idx="460">
                  <c:v>7.666666666666667</c:v>
                </c:pt>
                <c:pt idx="461">
                  <c:v>7.6833333333333345</c:v>
                </c:pt>
                <c:pt idx="462">
                  <c:v>7.7</c:v>
                </c:pt>
                <c:pt idx="463">
                  <c:v>7.7166666666666677</c:v>
                </c:pt>
                <c:pt idx="464">
                  <c:v>7.7333333333333343</c:v>
                </c:pt>
                <c:pt idx="465">
                  <c:v>7.75</c:v>
                </c:pt>
                <c:pt idx="466">
                  <c:v>7.7666666666666675</c:v>
                </c:pt>
                <c:pt idx="467">
                  <c:v>7.7833333333333341</c:v>
                </c:pt>
                <c:pt idx="468">
                  <c:v>7.8</c:v>
                </c:pt>
                <c:pt idx="469">
                  <c:v>7.8166666666666664</c:v>
                </c:pt>
                <c:pt idx="470">
                  <c:v>7.8333333333333339</c:v>
                </c:pt>
                <c:pt idx="471">
                  <c:v>7.85</c:v>
                </c:pt>
                <c:pt idx="472">
                  <c:v>7.8666666666666663</c:v>
                </c:pt>
                <c:pt idx="473">
                  <c:v>7.8833333333333346</c:v>
                </c:pt>
                <c:pt idx="474">
                  <c:v>7.9</c:v>
                </c:pt>
                <c:pt idx="475">
                  <c:v>7.9166666666666679</c:v>
                </c:pt>
                <c:pt idx="476">
                  <c:v>7.9333333333333353</c:v>
                </c:pt>
                <c:pt idx="477">
                  <c:v>7.95</c:v>
                </c:pt>
                <c:pt idx="478">
                  <c:v>7.9666666666666677</c:v>
                </c:pt>
                <c:pt idx="479">
                  <c:v>7.9833333333333343</c:v>
                </c:pt>
                <c:pt idx="480">
                  <c:v>8</c:v>
                </c:pt>
                <c:pt idx="481">
                  <c:v>8.0166666666666693</c:v>
                </c:pt>
                <c:pt idx="482">
                  <c:v>8.0333333333333332</c:v>
                </c:pt>
                <c:pt idx="483">
                  <c:v>8.0500000000000007</c:v>
                </c:pt>
                <c:pt idx="484">
                  <c:v>8.0666666666666682</c:v>
                </c:pt>
                <c:pt idx="485">
                  <c:v>8.0833333333333357</c:v>
                </c:pt>
                <c:pt idx="486">
                  <c:v>8.1</c:v>
                </c:pt>
                <c:pt idx="487">
                  <c:v>8.1166666666666689</c:v>
                </c:pt>
                <c:pt idx="488">
                  <c:v>8.1333333333333329</c:v>
                </c:pt>
                <c:pt idx="489">
                  <c:v>8.15</c:v>
                </c:pt>
                <c:pt idx="490">
                  <c:v>8.1666666666666679</c:v>
                </c:pt>
                <c:pt idx="491">
                  <c:v>8.1833333333333336</c:v>
                </c:pt>
                <c:pt idx="492">
                  <c:v>8.2000000000000011</c:v>
                </c:pt>
                <c:pt idx="493">
                  <c:v>8.2166666666666668</c:v>
                </c:pt>
                <c:pt idx="494">
                  <c:v>8.2333333333333307</c:v>
                </c:pt>
                <c:pt idx="495">
                  <c:v>8.25</c:v>
                </c:pt>
                <c:pt idx="496">
                  <c:v>8.2666666666666693</c:v>
                </c:pt>
                <c:pt idx="497">
                  <c:v>8.2833333333333332</c:v>
                </c:pt>
                <c:pt idx="498">
                  <c:v>8.3000000000000007</c:v>
                </c:pt>
                <c:pt idx="499">
                  <c:v>8.3166666666666682</c:v>
                </c:pt>
                <c:pt idx="500">
                  <c:v>8.3333333333333357</c:v>
                </c:pt>
                <c:pt idx="501">
                  <c:v>8.3500000000000014</c:v>
                </c:pt>
                <c:pt idx="502">
                  <c:v>8.3666666666666707</c:v>
                </c:pt>
                <c:pt idx="503">
                  <c:v>8.3833333333333346</c:v>
                </c:pt>
                <c:pt idx="504">
                  <c:v>8.4</c:v>
                </c:pt>
                <c:pt idx="505">
                  <c:v>8.4166666666666679</c:v>
                </c:pt>
                <c:pt idx="506">
                  <c:v>8.4333333333333336</c:v>
                </c:pt>
                <c:pt idx="507">
                  <c:v>8.4500000000000011</c:v>
                </c:pt>
                <c:pt idx="508">
                  <c:v>8.4666666666666686</c:v>
                </c:pt>
                <c:pt idx="509">
                  <c:v>8.4833333333333325</c:v>
                </c:pt>
                <c:pt idx="510">
                  <c:v>8.5</c:v>
                </c:pt>
                <c:pt idx="511">
                  <c:v>8.5166666666666693</c:v>
                </c:pt>
                <c:pt idx="512">
                  <c:v>8.5333333333333332</c:v>
                </c:pt>
                <c:pt idx="513">
                  <c:v>8.5500000000000007</c:v>
                </c:pt>
                <c:pt idx="514">
                  <c:v>8.5666666666666682</c:v>
                </c:pt>
                <c:pt idx="515">
                  <c:v>8.5833333333333357</c:v>
                </c:pt>
                <c:pt idx="516">
                  <c:v>8.6</c:v>
                </c:pt>
                <c:pt idx="517">
                  <c:v>8.6166666666666689</c:v>
                </c:pt>
                <c:pt idx="518">
                  <c:v>8.6333333333333329</c:v>
                </c:pt>
                <c:pt idx="519">
                  <c:v>8.65</c:v>
                </c:pt>
                <c:pt idx="520">
                  <c:v>8.6666666666666679</c:v>
                </c:pt>
                <c:pt idx="521">
                  <c:v>8.6833333333333336</c:v>
                </c:pt>
                <c:pt idx="522">
                  <c:v>8.7000000000000011</c:v>
                </c:pt>
                <c:pt idx="523">
                  <c:v>8.7166666666666668</c:v>
                </c:pt>
                <c:pt idx="524">
                  <c:v>8.7333333333333307</c:v>
                </c:pt>
                <c:pt idx="525">
                  <c:v>8.75</c:v>
                </c:pt>
                <c:pt idx="526">
                  <c:v>8.7666666666666693</c:v>
                </c:pt>
                <c:pt idx="527">
                  <c:v>8.7833333333333332</c:v>
                </c:pt>
                <c:pt idx="528">
                  <c:v>8.8000000000000007</c:v>
                </c:pt>
                <c:pt idx="529">
                  <c:v>8.8166666666666682</c:v>
                </c:pt>
                <c:pt idx="530">
                  <c:v>8.8333333333333357</c:v>
                </c:pt>
                <c:pt idx="531">
                  <c:v>8.8500000000000014</c:v>
                </c:pt>
                <c:pt idx="532">
                  <c:v>8.8666666666666707</c:v>
                </c:pt>
                <c:pt idx="533">
                  <c:v>8.8833333333333346</c:v>
                </c:pt>
                <c:pt idx="534">
                  <c:v>8.9</c:v>
                </c:pt>
                <c:pt idx="535">
                  <c:v>8.9166666666666679</c:v>
                </c:pt>
                <c:pt idx="536">
                  <c:v>8.9333333333333336</c:v>
                </c:pt>
                <c:pt idx="537">
                  <c:v>8.9500000000000011</c:v>
                </c:pt>
                <c:pt idx="538">
                  <c:v>8.9666666666666686</c:v>
                </c:pt>
                <c:pt idx="539">
                  <c:v>8.9833333333333325</c:v>
                </c:pt>
                <c:pt idx="540">
                  <c:v>9</c:v>
                </c:pt>
                <c:pt idx="541">
                  <c:v>9.0166666666666693</c:v>
                </c:pt>
                <c:pt idx="542">
                  <c:v>9.0333333333333332</c:v>
                </c:pt>
                <c:pt idx="543">
                  <c:v>9.0500000000000007</c:v>
                </c:pt>
                <c:pt idx="544">
                  <c:v>9.0666666666666682</c:v>
                </c:pt>
                <c:pt idx="545">
                  <c:v>9.0833333333333357</c:v>
                </c:pt>
                <c:pt idx="546">
                  <c:v>9.1</c:v>
                </c:pt>
                <c:pt idx="547">
                  <c:v>9.1166666666666689</c:v>
                </c:pt>
                <c:pt idx="548">
                  <c:v>9.1333333333333329</c:v>
                </c:pt>
                <c:pt idx="549">
                  <c:v>9.15</c:v>
                </c:pt>
                <c:pt idx="550">
                  <c:v>9.1666666666666679</c:v>
                </c:pt>
                <c:pt idx="551">
                  <c:v>9.1833333333333336</c:v>
                </c:pt>
                <c:pt idx="552">
                  <c:v>9.2000000000000011</c:v>
                </c:pt>
                <c:pt idx="553">
                  <c:v>9.2166666666666668</c:v>
                </c:pt>
                <c:pt idx="554">
                  <c:v>9.2333333333333307</c:v>
                </c:pt>
                <c:pt idx="555">
                  <c:v>9.25</c:v>
                </c:pt>
                <c:pt idx="556">
                  <c:v>9.2666666666666693</c:v>
                </c:pt>
                <c:pt idx="557">
                  <c:v>9.2833333333333332</c:v>
                </c:pt>
                <c:pt idx="558">
                  <c:v>9.3000000000000007</c:v>
                </c:pt>
                <c:pt idx="559">
                  <c:v>9.3166666666666682</c:v>
                </c:pt>
                <c:pt idx="560">
                  <c:v>9.3333333333333357</c:v>
                </c:pt>
                <c:pt idx="561">
                  <c:v>9.3500000000000014</c:v>
                </c:pt>
                <c:pt idx="562">
                  <c:v>9.3666666666666707</c:v>
                </c:pt>
                <c:pt idx="563">
                  <c:v>9.3833333333333346</c:v>
                </c:pt>
                <c:pt idx="564">
                  <c:v>9.4</c:v>
                </c:pt>
                <c:pt idx="565">
                  <c:v>9.4166666666666679</c:v>
                </c:pt>
                <c:pt idx="566">
                  <c:v>9.4333333333333336</c:v>
                </c:pt>
                <c:pt idx="567">
                  <c:v>9.4500000000000011</c:v>
                </c:pt>
                <c:pt idx="568">
                  <c:v>9.4666666666666686</c:v>
                </c:pt>
                <c:pt idx="569">
                  <c:v>9.4833333333333325</c:v>
                </c:pt>
                <c:pt idx="570">
                  <c:v>9.5</c:v>
                </c:pt>
                <c:pt idx="571">
                  <c:v>9.5166666666666693</c:v>
                </c:pt>
                <c:pt idx="572">
                  <c:v>9.5333333333333332</c:v>
                </c:pt>
                <c:pt idx="573">
                  <c:v>9.5500000000000007</c:v>
                </c:pt>
                <c:pt idx="574">
                  <c:v>9.5666666666666682</c:v>
                </c:pt>
                <c:pt idx="575">
                  <c:v>9.5833333333333357</c:v>
                </c:pt>
                <c:pt idx="576">
                  <c:v>9.6</c:v>
                </c:pt>
                <c:pt idx="577">
                  <c:v>9.6166666666666689</c:v>
                </c:pt>
                <c:pt idx="578">
                  <c:v>9.6333333333333329</c:v>
                </c:pt>
                <c:pt idx="579">
                  <c:v>9.65</c:v>
                </c:pt>
                <c:pt idx="580">
                  <c:v>9.6666666666666679</c:v>
                </c:pt>
                <c:pt idx="581">
                  <c:v>9.6833333333333336</c:v>
                </c:pt>
                <c:pt idx="582">
                  <c:v>9.7000000000000011</c:v>
                </c:pt>
                <c:pt idx="583">
                  <c:v>9.7166666666666668</c:v>
                </c:pt>
                <c:pt idx="584">
                  <c:v>9.7333333333333307</c:v>
                </c:pt>
                <c:pt idx="585">
                  <c:v>9.75</c:v>
                </c:pt>
                <c:pt idx="586">
                  <c:v>9.7666666666666693</c:v>
                </c:pt>
                <c:pt idx="587">
                  <c:v>9.7833333333333332</c:v>
                </c:pt>
                <c:pt idx="588">
                  <c:v>9.8000000000000007</c:v>
                </c:pt>
                <c:pt idx="589">
                  <c:v>9.8166666666666682</c:v>
                </c:pt>
                <c:pt idx="590">
                  <c:v>9.8333333333333357</c:v>
                </c:pt>
                <c:pt idx="591">
                  <c:v>9.8500000000000014</c:v>
                </c:pt>
                <c:pt idx="592">
                  <c:v>9.8666666666666707</c:v>
                </c:pt>
                <c:pt idx="593">
                  <c:v>9.8833333333333346</c:v>
                </c:pt>
                <c:pt idx="594">
                  <c:v>9.9</c:v>
                </c:pt>
                <c:pt idx="595">
                  <c:v>9.9166666666666679</c:v>
                </c:pt>
                <c:pt idx="596">
                  <c:v>9.9333333333333336</c:v>
                </c:pt>
                <c:pt idx="597">
                  <c:v>9.9500000000000011</c:v>
                </c:pt>
                <c:pt idx="598">
                  <c:v>9.9666666666666686</c:v>
                </c:pt>
                <c:pt idx="599">
                  <c:v>9.9833333333333325</c:v>
                </c:pt>
                <c:pt idx="600">
                  <c:v>10</c:v>
                </c:pt>
                <c:pt idx="601">
                  <c:v>10.016666666666669</c:v>
                </c:pt>
                <c:pt idx="602">
                  <c:v>10.033333333333333</c:v>
                </c:pt>
                <c:pt idx="603">
                  <c:v>10.050000000000002</c:v>
                </c:pt>
                <c:pt idx="604">
                  <c:v>10.066666666666668</c:v>
                </c:pt>
                <c:pt idx="605">
                  <c:v>10.083333333333334</c:v>
                </c:pt>
                <c:pt idx="606">
                  <c:v>10.1</c:v>
                </c:pt>
                <c:pt idx="607">
                  <c:v>10.116666666666669</c:v>
                </c:pt>
                <c:pt idx="608">
                  <c:v>10.133333333333333</c:v>
                </c:pt>
                <c:pt idx="609">
                  <c:v>10.15</c:v>
                </c:pt>
                <c:pt idx="610">
                  <c:v>10.166666666666668</c:v>
                </c:pt>
                <c:pt idx="611">
                  <c:v>10.183333333333334</c:v>
                </c:pt>
                <c:pt idx="612">
                  <c:v>10.200000000000001</c:v>
                </c:pt>
                <c:pt idx="613">
                  <c:v>10.216666666666669</c:v>
                </c:pt>
                <c:pt idx="614">
                  <c:v>10.233333333333333</c:v>
                </c:pt>
                <c:pt idx="615">
                  <c:v>10.25</c:v>
                </c:pt>
                <c:pt idx="616">
                  <c:v>10.266666666666669</c:v>
                </c:pt>
                <c:pt idx="617">
                  <c:v>10.283333333333333</c:v>
                </c:pt>
                <c:pt idx="618">
                  <c:v>10.3</c:v>
                </c:pt>
                <c:pt idx="619">
                  <c:v>10.316666666666668</c:v>
                </c:pt>
                <c:pt idx="620">
                  <c:v>10.333333333333334</c:v>
                </c:pt>
                <c:pt idx="621">
                  <c:v>10.350000000000001</c:v>
                </c:pt>
                <c:pt idx="622">
                  <c:v>10.366666666666671</c:v>
                </c:pt>
                <c:pt idx="623">
                  <c:v>10.383333333333335</c:v>
                </c:pt>
                <c:pt idx="624">
                  <c:v>10.4</c:v>
                </c:pt>
                <c:pt idx="625">
                  <c:v>10.416666666666668</c:v>
                </c:pt>
                <c:pt idx="626">
                  <c:v>10.433333333333334</c:v>
                </c:pt>
                <c:pt idx="627">
                  <c:v>10.450000000000001</c:v>
                </c:pt>
                <c:pt idx="628">
                  <c:v>10.46666666666667</c:v>
                </c:pt>
                <c:pt idx="629">
                  <c:v>10.483333333333334</c:v>
                </c:pt>
                <c:pt idx="630">
                  <c:v>10.5</c:v>
                </c:pt>
                <c:pt idx="631">
                  <c:v>10.516666666666669</c:v>
                </c:pt>
                <c:pt idx="632">
                  <c:v>10.533333333333333</c:v>
                </c:pt>
                <c:pt idx="633">
                  <c:v>10.55</c:v>
                </c:pt>
                <c:pt idx="634">
                  <c:v>10.566666666666668</c:v>
                </c:pt>
                <c:pt idx="635">
                  <c:v>10.583333333333334</c:v>
                </c:pt>
                <c:pt idx="636">
                  <c:v>10.6</c:v>
                </c:pt>
                <c:pt idx="637">
                  <c:v>10.616666666666669</c:v>
                </c:pt>
                <c:pt idx="638">
                  <c:v>10.633333333333333</c:v>
                </c:pt>
                <c:pt idx="639">
                  <c:v>10.65</c:v>
                </c:pt>
                <c:pt idx="640">
                  <c:v>10.666666666666668</c:v>
                </c:pt>
                <c:pt idx="641">
                  <c:v>10.683333333333334</c:v>
                </c:pt>
                <c:pt idx="642">
                  <c:v>10.7</c:v>
                </c:pt>
                <c:pt idx="643">
                  <c:v>10.716666666666669</c:v>
                </c:pt>
                <c:pt idx="644">
                  <c:v>10.733333333333333</c:v>
                </c:pt>
                <c:pt idx="645">
                  <c:v>10.75</c:v>
                </c:pt>
                <c:pt idx="646">
                  <c:v>10.766666666666669</c:v>
                </c:pt>
                <c:pt idx="647">
                  <c:v>10.783333333333333</c:v>
                </c:pt>
                <c:pt idx="648">
                  <c:v>10.8</c:v>
                </c:pt>
                <c:pt idx="649">
                  <c:v>10.816666666666668</c:v>
                </c:pt>
                <c:pt idx="650">
                  <c:v>10.833333333333334</c:v>
                </c:pt>
                <c:pt idx="651">
                  <c:v>10.850000000000001</c:v>
                </c:pt>
                <c:pt idx="652">
                  <c:v>10.866666666666671</c:v>
                </c:pt>
                <c:pt idx="653">
                  <c:v>10.883333333333335</c:v>
                </c:pt>
                <c:pt idx="654">
                  <c:v>10.9</c:v>
                </c:pt>
                <c:pt idx="655">
                  <c:v>10.916666666666668</c:v>
                </c:pt>
                <c:pt idx="656">
                  <c:v>10.933333333333334</c:v>
                </c:pt>
                <c:pt idx="657">
                  <c:v>10.950000000000001</c:v>
                </c:pt>
                <c:pt idx="658">
                  <c:v>10.96666666666667</c:v>
                </c:pt>
                <c:pt idx="659">
                  <c:v>10.983333333333334</c:v>
                </c:pt>
                <c:pt idx="660">
                  <c:v>11</c:v>
                </c:pt>
                <c:pt idx="661">
                  <c:v>11.016666666666669</c:v>
                </c:pt>
                <c:pt idx="662">
                  <c:v>11.033333333333333</c:v>
                </c:pt>
                <c:pt idx="663">
                  <c:v>11.05</c:v>
                </c:pt>
                <c:pt idx="664">
                  <c:v>11.066666666666668</c:v>
                </c:pt>
                <c:pt idx="665">
                  <c:v>11.083333333333334</c:v>
                </c:pt>
                <c:pt idx="666">
                  <c:v>11.1</c:v>
                </c:pt>
                <c:pt idx="667">
                  <c:v>11.116666666666669</c:v>
                </c:pt>
                <c:pt idx="668">
                  <c:v>11.133333333333333</c:v>
                </c:pt>
                <c:pt idx="669">
                  <c:v>11.15</c:v>
                </c:pt>
                <c:pt idx="670">
                  <c:v>11.166666666666668</c:v>
                </c:pt>
                <c:pt idx="671">
                  <c:v>11.183333333333334</c:v>
                </c:pt>
                <c:pt idx="672">
                  <c:v>11.2</c:v>
                </c:pt>
                <c:pt idx="673">
                  <c:v>11.216666666666669</c:v>
                </c:pt>
                <c:pt idx="674">
                  <c:v>11.233333333333333</c:v>
                </c:pt>
                <c:pt idx="675">
                  <c:v>11.25</c:v>
                </c:pt>
                <c:pt idx="676">
                  <c:v>11.266666666666669</c:v>
                </c:pt>
                <c:pt idx="677">
                  <c:v>11.283333333333333</c:v>
                </c:pt>
                <c:pt idx="678">
                  <c:v>11.3</c:v>
                </c:pt>
                <c:pt idx="679">
                  <c:v>11.316666666666668</c:v>
                </c:pt>
                <c:pt idx="680">
                  <c:v>11.333333333333334</c:v>
                </c:pt>
                <c:pt idx="681">
                  <c:v>11.350000000000001</c:v>
                </c:pt>
                <c:pt idx="682">
                  <c:v>11.366666666666671</c:v>
                </c:pt>
                <c:pt idx="683">
                  <c:v>11.383333333333335</c:v>
                </c:pt>
                <c:pt idx="684">
                  <c:v>11.4</c:v>
                </c:pt>
                <c:pt idx="685">
                  <c:v>11.416666666666668</c:v>
                </c:pt>
                <c:pt idx="686">
                  <c:v>11.433333333333334</c:v>
                </c:pt>
                <c:pt idx="687">
                  <c:v>11.450000000000001</c:v>
                </c:pt>
                <c:pt idx="688">
                  <c:v>11.46666666666667</c:v>
                </c:pt>
                <c:pt idx="689">
                  <c:v>11.483333333333334</c:v>
                </c:pt>
                <c:pt idx="690">
                  <c:v>11.5</c:v>
                </c:pt>
                <c:pt idx="691">
                  <c:v>11.516666666666669</c:v>
                </c:pt>
                <c:pt idx="692">
                  <c:v>11.533333333333333</c:v>
                </c:pt>
                <c:pt idx="693">
                  <c:v>11.55</c:v>
                </c:pt>
                <c:pt idx="694">
                  <c:v>11.566666666666668</c:v>
                </c:pt>
                <c:pt idx="695">
                  <c:v>11.583333333333334</c:v>
                </c:pt>
                <c:pt idx="696">
                  <c:v>11.6</c:v>
                </c:pt>
                <c:pt idx="697">
                  <c:v>11.616666666666669</c:v>
                </c:pt>
                <c:pt idx="698">
                  <c:v>11.633333333333333</c:v>
                </c:pt>
                <c:pt idx="699">
                  <c:v>11.65</c:v>
                </c:pt>
                <c:pt idx="700">
                  <c:v>11.666666666666668</c:v>
                </c:pt>
                <c:pt idx="701">
                  <c:v>11.683333333333334</c:v>
                </c:pt>
                <c:pt idx="702">
                  <c:v>11.7</c:v>
                </c:pt>
                <c:pt idx="703">
                  <c:v>11.716666666666669</c:v>
                </c:pt>
                <c:pt idx="704">
                  <c:v>11.733333333333333</c:v>
                </c:pt>
                <c:pt idx="705">
                  <c:v>11.75</c:v>
                </c:pt>
                <c:pt idx="706">
                  <c:v>11.766666666666669</c:v>
                </c:pt>
                <c:pt idx="707">
                  <c:v>11.783333333333333</c:v>
                </c:pt>
                <c:pt idx="708">
                  <c:v>11.8</c:v>
                </c:pt>
                <c:pt idx="709">
                  <c:v>11.816666666666668</c:v>
                </c:pt>
                <c:pt idx="710">
                  <c:v>11.833333333333334</c:v>
                </c:pt>
                <c:pt idx="711">
                  <c:v>11.850000000000001</c:v>
                </c:pt>
                <c:pt idx="712">
                  <c:v>11.866666666666671</c:v>
                </c:pt>
                <c:pt idx="713">
                  <c:v>11.883333333333335</c:v>
                </c:pt>
                <c:pt idx="714">
                  <c:v>11.9</c:v>
                </c:pt>
                <c:pt idx="715">
                  <c:v>11.916666666666668</c:v>
                </c:pt>
                <c:pt idx="716">
                  <c:v>11.933333333333334</c:v>
                </c:pt>
                <c:pt idx="717">
                  <c:v>11.950000000000001</c:v>
                </c:pt>
                <c:pt idx="718">
                  <c:v>11.96666666666667</c:v>
                </c:pt>
                <c:pt idx="719">
                  <c:v>11.983333333333334</c:v>
                </c:pt>
                <c:pt idx="720">
                  <c:v>12</c:v>
                </c:pt>
                <c:pt idx="721">
                  <c:v>12.016666666666669</c:v>
                </c:pt>
                <c:pt idx="722">
                  <c:v>12.033333333333333</c:v>
                </c:pt>
                <c:pt idx="723">
                  <c:v>12.05</c:v>
                </c:pt>
                <c:pt idx="724">
                  <c:v>12.066666666666668</c:v>
                </c:pt>
                <c:pt idx="725">
                  <c:v>12.083333333333334</c:v>
                </c:pt>
                <c:pt idx="726">
                  <c:v>12.1</c:v>
                </c:pt>
                <c:pt idx="727">
                  <c:v>12.116666666666669</c:v>
                </c:pt>
                <c:pt idx="728">
                  <c:v>12.133333333333333</c:v>
                </c:pt>
                <c:pt idx="729">
                  <c:v>12.15</c:v>
                </c:pt>
                <c:pt idx="730">
                  <c:v>12.166666666666668</c:v>
                </c:pt>
                <c:pt idx="731">
                  <c:v>12.183333333333334</c:v>
                </c:pt>
                <c:pt idx="732">
                  <c:v>12.2</c:v>
                </c:pt>
                <c:pt idx="733">
                  <c:v>12.216666666666669</c:v>
                </c:pt>
                <c:pt idx="734">
                  <c:v>12.233333333333333</c:v>
                </c:pt>
                <c:pt idx="735">
                  <c:v>12.25</c:v>
                </c:pt>
                <c:pt idx="736">
                  <c:v>12.266666666666669</c:v>
                </c:pt>
                <c:pt idx="737">
                  <c:v>12.283333333333333</c:v>
                </c:pt>
                <c:pt idx="738">
                  <c:v>12.3</c:v>
                </c:pt>
                <c:pt idx="739">
                  <c:v>12.316666666666668</c:v>
                </c:pt>
                <c:pt idx="740">
                  <c:v>12.333333333333334</c:v>
                </c:pt>
                <c:pt idx="741">
                  <c:v>12.350000000000001</c:v>
                </c:pt>
                <c:pt idx="742">
                  <c:v>12.366666666666671</c:v>
                </c:pt>
                <c:pt idx="743">
                  <c:v>12.383333333333335</c:v>
                </c:pt>
                <c:pt idx="744">
                  <c:v>12.4</c:v>
                </c:pt>
                <c:pt idx="745">
                  <c:v>12.416666666666668</c:v>
                </c:pt>
                <c:pt idx="746">
                  <c:v>12.433333333333334</c:v>
                </c:pt>
                <c:pt idx="747">
                  <c:v>12.450000000000001</c:v>
                </c:pt>
                <c:pt idx="748">
                  <c:v>12.46666666666667</c:v>
                </c:pt>
                <c:pt idx="749">
                  <c:v>12.483333333333334</c:v>
                </c:pt>
                <c:pt idx="750">
                  <c:v>12.5</c:v>
                </c:pt>
                <c:pt idx="751">
                  <c:v>12.516666666666669</c:v>
                </c:pt>
                <c:pt idx="752">
                  <c:v>12.533333333333333</c:v>
                </c:pt>
                <c:pt idx="753">
                  <c:v>12.55</c:v>
                </c:pt>
                <c:pt idx="754">
                  <c:v>12.566666666666668</c:v>
                </c:pt>
                <c:pt idx="755">
                  <c:v>12.583333333333334</c:v>
                </c:pt>
                <c:pt idx="756">
                  <c:v>12.6</c:v>
                </c:pt>
                <c:pt idx="757">
                  <c:v>12.616666666666669</c:v>
                </c:pt>
                <c:pt idx="758">
                  <c:v>12.633333333333333</c:v>
                </c:pt>
                <c:pt idx="759">
                  <c:v>12.65</c:v>
                </c:pt>
                <c:pt idx="760">
                  <c:v>12.666666666666668</c:v>
                </c:pt>
                <c:pt idx="761">
                  <c:v>12.683333333333334</c:v>
                </c:pt>
                <c:pt idx="762">
                  <c:v>12.7</c:v>
                </c:pt>
                <c:pt idx="763">
                  <c:v>12.716666666666669</c:v>
                </c:pt>
                <c:pt idx="764">
                  <c:v>12.733333333333333</c:v>
                </c:pt>
                <c:pt idx="765">
                  <c:v>12.75</c:v>
                </c:pt>
                <c:pt idx="766">
                  <c:v>12.766666666666669</c:v>
                </c:pt>
                <c:pt idx="767">
                  <c:v>12.783333333333333</c:v>
                </c:pt>
                <c:pt idx="768">
                  <c:v>12.8</c:v>
                </c:pt>
                <c:pt idx="769">
                  <c:v>12.816666666666668</c:v>
                </c:pt>
                <c:pt idx="770">
                  <c:v>12.833333333333334</c:v>
                </c:pt>
                <c:pt idx="771">
                  <c:v>12.850000000000001</c:v>
                </c:pt>
                <c:pt idx="772">
                  <c:v>12.866666666666671</c:v>
                </c:pt>
                <c:pt idx="773">
                  <c:v>12.883333333333335</c:v>
                </c:pt>
                <c:pt idx="774">
                  <c:v>12.9</c:v>
                </c:pt>
                <c:pt idx="775">
                  <c:v>12.916666666666668</c:v>
                </c:pt>
                <c:pt idx="776">
                  <c:v>12.933333333333334</c:v>
                </c:pt>
                <c:pt idx="777">
                  <c:v>12.950000000000001</c:v>
                </c:pt>
                <c:pt idx="778">
                  <c:v>12.96666666666667</c:v>
                </c:pt>
                <c:pt idx="779">
                  <c:v>12.983333333333334</c:v>
                </c:pt>
                <c:pt idx="780">
                  <c:v>13</c:v>
                </c:pt>
                <c:pt idx="781">
                  <c:v>13.016666666666669</c:v>
                </c:pt>
                <c:pt idx="782">
                  <c:v>13.033333333333333</c:v>
                </c:pt>
                <c:pt idx="783">
                  <c:v>13.05</c:v>
                </c:pt>
                <c:pt idx="784">
                  <c:v>13.066666666666668</c:v>
                </c:pt>
                <c:pt idx="785">
                  <c:v>13.083333333333334</c:v>
                </c:pt>
                <c:pt idx="786">
                  <c:v>13.1</c:v>
                </c:pt>
                <c:pt idx="787">
                  <c:v>13.116666666666669</c:v>
                </c:pt>
                <c:pt idx="788">
                  <c:v>13.133333333333333</c:v>
                </c:pt>
                <c:pt idx="789">
                  <c:v>13.15</c:v>
                </c:pt>
                <c:pt idx="790">
                  <c:v>13.166666666666668</c:v>
                </c:pt>
                <c:pt idx="791">
                  <c:v>13.183333333333334</c:v>
                </c:pt>
                <c:pt idx="792">
                  <c:v>13.2</c:v>
                </c:pt>
                <c:pt idx="793">
                  <c:v>13.216666666666669</c:v>
                </c:pt>
                <c:pt idx="794">
                  <c:v>13.233333333333333</c:v>
                </c:pt>
                <c:pt idx="795">
                  <c:v>13.25</c:v>
                </c:pt>
                <c:pt idx="796">
                  <c:v>13.266666666666669</c:v>
                </c:pt>
                <c:pt idx="797">
                  <c:v>13.283333333333333</c:v>
                </c:pt>
                <c:pt idx="798">
                  <c:v>13.3</c:v>
                </c:pt>
                <c:pt idx="799">
                  <c:v>13.316666666666668</c:v>
                </c:pt>
                <c:pt idx="800">
                  <c:v>13.333333333333334</c:v>
                </c:pt>
                <c:pt idx="801">
                  <c:v>13.350000000000001</c:v>
                </c:pt>
                <c:pt idx="802">
                  <c:v>13.366666666666671</c:v>
                </c:pt>
                <c:pt idx="803">
                  <c:v>13.383333333333335</c:v>
                </c:pt>
                <c:pt idx="804">
                  <c:v>13.4</c:v>
                </c:pt>
                <c:pt idx="805">
                  <c:v>13.416666666666668</c:v>
                </c:pt>
                <c:pt idx="806">
                  <c:v>13.433333333333334</c:v>
                </c:pt>
                <c:pt idx="807">
                  <c:v>13.450000000000001</c:v>
                </c:pt>
                <c:pt idx="808">
                  <c:v>13.46666666666667</c:v>
                </c:pt>
                <c:pt idx="809">
                  <c:v>13.483333333333334</c:v>
                </c:pt>
                <c:pt idx="810">
                  <c:v>13.5</c:v>
                </c:pt>
                <c:pt idx="811">
                  <c:v>13.516666666666669</c:v>
                </c:pt>
                <c:pt idx="812">
                  <c:v>13.533333333333333</c:v>
                </c:pt>
                <c:pt idx="813">
                  <c:v>13.55</c:v>
                </c:pt>
                <c:pt idx="814">
                  <c:v>13.566666666666668</c:v>
                </c:pt>
                <c:pt idx="815">
                  <c:v>13.583333333333334</c:v>
                </c:pt>
                <c:pt idx="816">
                  <c:v>13.6</c:v>
                </c:pt>
                <c:pt idx="817">
                  <c:v>13.616666666666669</c:v>
                </c:pt>
                <c:pt idx="818">
                  <c:v>13.633333333333333</c:v>
                </c:pt>
                <c:pt idx="819">
                  <c:v>13.65</c:v>
                </c:pt>
                <c:pt idx="820">
                  <c:v>13.666666666666668</c:v>
                </c:pt>
                <c:pt idx="821">
                  <c:v>13.683333333333334</c:v>
                </c:pt>
                <c:pt idx="822">
                  <c:v>13.7</c:v>
                </c:pt>
                <c:pt idx="823">
                  <c:v>13.716666666666669</c:v>
                </c:pt>
                <c:pt idx="824">
                  <c:v>13.733333333333333</c:v>
                </c:pt>
                <c:pt idx="825">
                  <c:v>13.75</c:v>
                </c:pt>
                <c:pt idx="826">
                  <c:v>13.766666666666669</c:v>
                </c:pt>
                <c:pt idx="827">
                  <c:v>13.783333333333333</c:v>
                </c:pt>
                <c:pt idx="828">
                  <c:v>13.8</c:v>
                </c:pt>
                <c:pt idx="829">
                  <c:v>13.816666666666668</c:v>
                </c:pt>
                <c:pt idx="830">
                  <c:v>13.833333333333334</c:v>
                </c:pt>
                <c:pt idx="831">
                  <c:v>13.850000000000001</c:v>
                </c:pt>
                <c:pt idx="832">
                  <c:v>13.866666666666671</c:v>
                </c:pt>
                <c:pt idx="833">
                  <c:v>13.883333333333335</c:v>
                </c:pt>
                <c:pt idx="834">
                  <c:v>13.9</c:v>
                </c:pt>
                <c:pt idx="835">
                  <c:v>13.916666666666668</c:v>
                </c:pt>
                <c:pt idx="836">
                  <c:v>13.933333333333334</c:v>
                </c:pt>
                <c:pt idx="837">
                  <c:v>13.950000000000001</c:v>
                </c:pt>
                <c:pt idx="838">
                  <c:v>13.96666666666667</c:v>
                </c:pt>
                <c:pt idx="839">
                  <c:v>13.983333333333334</c:v>
                </c:pt>
                <c:pt idx="840">
                  <c:v>14</c:v>
                </c:pt>
                <c:pt idx="841">
                  <c:v>14.016666666666669</c:v>
                </c:pt>
                <c:pt idx="842">
                  <c:v>14.033333333333333</c:v>
                </c:pt>
                <c:pt idx="843">
                  <c:v>14.05</c:v>
                </c:pt>
                <c:pt idx="844">
                  <c:v>14.066666666666668</c:v>
                </c:pt>
                <c:pt idx="845">
                  <c:v>14.083333333333334</c:v>
                </c:pt>
                <c:pt idx="846">
                  <c:v>14.1</c:v>
                </c:pt>
                <c:pt idx="847">
                  <c:v>14.116666666666669</c:v>
                </c:pt>
                <c:pt idx="848">
                  <c:v>14.133333333333333</c:v>
                </c:pt>
                <c:pt idx="849">
                  <c:v>14.15</c:v>
                </c:pt>
                <c:pt idx="850">
                  <c:v>14.166666666666668</c:v>
                </c:pt>
                <c:pt idx="851">
                  <c:v>14.183333333333334</c:v>
                </c:pt>
                <c:pt idx="852">
                  <c:v>14.2</c:v>
                </c:pt>
                <c:pt idx="853">
                  <c:v>14.216666666666669</c:v>
                </c:pt>
                <c:pt idx="854">
                  <c:v>14.233333333333333</c:v>
                </c:pt>
                <c:pt idx="855">
                  <c:v>14.25</c:v>
                </c:pt>
                <c:pt idx="856">
                  <c:v>14.266666666666669</c:v>
                </c:pt>
                <c:pt idx="857">
                  <c:v>14.283333333333333</c:v>
                </c:pt>
                <c:pt idx="858">
                  <c:v>14.3</c:v>
                </c:pt>
                <c:pt idx="859">
                  <c:v>14.316666666666668</c:v>
                </c:pt>
                <c:pt idx="860">
                  <c:v>14.333333333333334</c:v>
                </c:pt>
                <c:pt idx="861">
                  <c:v>14.350000000000001</c:v>
                </c:pt>
                <c:pt idx="862">
                  <c:v>14.366666666666671</c:v>
                </c:pt>
                <c:pt idx="863">
                  <c:v>14.383333333333335</c:v>
                </c:pt>
                <c:pt idx="864">
                  <c:v>14.4</c:v>
                </c:pt>
                <c:pt idx="865">
                  <c:v>14.416666666666668</c:v>
                </c:pt>
                <c:pt idx="866">
                  <c:v>14.433333333333334</c:v>
                </c:pt>
                <c:pt idx="867">
                  <c:v>14.450000000000001</c:v>
                </c:pt>
                <c:pt idx="868">
                  <c:v>14.46666666666667</c:v>
                </c:pt>
                <c:pt idx="869">
                  <c:v>14.483333333333334</c:v>
                </c:pt>
                <c:pt idx="870">
                  <c:v>14.5</c:v>
                </c:pt>
                <c:pt idx="871">
                  <c:v>14.516666666666669</c:v>
                </c:pt>
                <c:pt idx="872">
                  <c:v>14.533333333333333</c:v>
                </c:pt>
                <c:pt idx="873">
                  <c:v>14.55</c:v>
                </c:pt>
                <c:pt idx="874">
                  <c:v>14.566666666666668</c:v>
                </c:pt>
                <c:pt idx="875">
                  <c:v>14.583333333333334</c:v>
                </c:pt>
                <c:pt idx="876">
                  <c:v>14.6</c:v>
                </c:pt>
                <c:pt idx="877">
                  <c:v>14.616666666666669</c:v>
                </c:pt>
                <c:pt idx="878">
                  <c:v>14.633333333333333</c:v>
                </c:pt>
                <c:pt idx="879">
                  <c:v>14.65</c:v>
                </c:pt>
                <c:pt idx="880">
                  <c:v>14.666666666666668</c:v>
                </c:pt>
                <c:pt idx="881">
                  <c:v>14.683333333333334</c:v>
                </c:pt>
                <c:pt idx="882">
                  <c:v>14.7</c:v>
                </c:pt>
                <c:pt idx="883">
                  <c:v>14.716666666666669</c:v>
                </c:pt>
                <c:pt idx="884">
                  <c:v>14.733333333333333</c:v>
                </c:pt>
                <c:pt idx="885">
                  <c:v>14.75</c:v>
                </c:pt>
                <c:pt idx="886">
                  <c:v>14.766666666666669</c:v>
                </c:pt>
                <c:pt idx="887">
                  <c:v>14.783333333333333</c:v>
                </c:pt>
                <c:pt idx="888">
                  <c:v>14.8</c:v>
                </c:pt>
                <c:pt idx="889">
                  <c:v>14.816666666666668</c:v>
                </c:pt>
                <c:pt idx="890">
                  <c:v>14.833333333333334</c:v>
                </c:pt>
                <c:pt idx="891">
                  <c:v>14.850000000000001</c:v>
                </c:pt>
                <c:pt idx="892">
                  <c:v>14.866666666666671</c:v>
                </c:pt>
                <c:pt idx="893">
                  <c:v>14.883333333333335</c:v>
                </c:pt>
                <c:pt idx="894">
                  <c:v>14.9</c:v>
                </c:pt>
                <c:pt idx="895">
                  <c:v>14.916666666666668</c:v>
                </c:pt>
                <c:pt idx="896">
                  <c:v>14.933333333333334</c:v>
                </c:pt>
                <c:pt idx="897">
                  <c:v>14.950000000000001</c:v>
                </c:pt>
                <c:pt idx="898">
                  <c:v>14.96666666666667</c:v>
                </c:pt>
                <c:pt idx="899">
                  <c:v>14.983333333333334</c:v>
                </c:pt>
                <c:pt idx="900">
                  <c:v>15</c:v>
                </c:pt>
                <c:pt idx="901">
                  <c:v>15.016666666666669</c:v>
                </c:pt>
                <c:pt idx="902">
                  <c:v>15.033333333333333</c:v>
                </c:pt>
                <c:pt idx="903">
                  <c:v>15.05</c:v>
                </c:pt>
                <c:pt idx="904">
                  <c:v>15.066666666666668</c:v>
                </c:pt>
                <c:pt idx="905">
                  <c:v>15.083333333333334</c:v>
                </c:pt>
                <c:pt idx="906">
                  <c:v>15.1</c:v>
                </c:pt>
                <c:pt idx="907">
                  <c:v>15.116666666666669</c:v>
                </c:pt>
                <c:pt idx="908">
                  <c:v>15.133333333333333</c:v>
                </c:pt>
                <c:pt idx="909">
                  <c:v>15.15</c:v>
                </c:pt>
                <c:pt idx="910">
                  <c:v>15.166666666666668</c:v>
                </c:pt>
                <c:pt idx="911">
                  <c:v>15.183333333333334</c:v>
                </c:pt>
                <c:pt idx="912">
                  <c:v>15.2</c:v>
                </c:pt>
                <c:pt idx="913">
                  <c:v>15.216666666666669</c:v>
                </c:pt>
                <c:pt idx="914">
                  <c:v>15.233333333333333</c:v>
                </c:pt>
                <c:pt idx="915">
                  <c:v>15.25</c:v>
                </c:pt>
                <c:pt idx="916">
                  <c:v>15.266666666666669</c:v>
                </c:pt>
                <c:pt idx="917">
                  <c:v>15.283333333333333</c:v>
                </c:pt>
                <c:pt idx="918">
                  <c:v>15.3</c:v>
                </c:pt>
                <c:pt idx="919">
                  <c:v>15.316666666666668</c:v>
                </c:pt>
                <c:pt idx="920">
                  <c:v>15.333333333333334</c:v>
                </c:pt>
                <c:pt idx="921">
                  <c:v>15.350000000000001</c:v>
                </c:pt>
                <c:pt idx="922">
                  <c:v>15.366666666666671</c:v>
                </c:pt>
                <c:pt idx="923">
                  <c:v>15.383333333333335</c:v>
                </c:pt>
                <c:pt idx="924">
                  <c:v>15.4</c:v>
                </c:pt>
                <c:pt idx="925">
                  <c:v>15.416666666666668</c:v>
                </c:pt>
                <c:pt idx="926">
                  <c:v>15.433333333333334</c:v>
                </c:pt>
                <c:pt idx="927">
                  <c:v>15.450000000000001</c:v>
                </c:pt>
                <c:pt idx="928">
                  <c:v>15.46666666666667</c:v>
                </c:pt>
                <c:pt idx="929">
                  <c:v>15.483333333333334</c:v>
                </c:pt>
                <c:pt idx="930">
                  <c:v>15.5</c:v>
                </c:pt>
                <c:pt idx="931">
                  <c:v>15.516666666666669</c:v>
                </c:pt>
                <c:pt idx="932">
                  <c:v>15.533333333333333</c:v>
                </c:pt>
                <c:pt idx="933">
                  <c:v>15.55</c:v>
                </c:pt>
                <c:pt idx="934">
                  <c:v>15.566666666666668</c:v>
                </c:pt>
                <c:pt idx="935">
                  <c:v>15.583333333333334</c:v>
                </c:pt>
                <c:pt idx="936">
                  <c:v>15.6</c:v>
                </c:pt>
                <c:pt idx="937">
                  <c:v>15.616666666666669</c:v>
                </c:pt>
                <c:pt idx="938">
                  <c:v>15.633333333333333</c:v>
                </c:pt>
                <c:pt idx="939">
                  <c:v>15.65</c:v>
                </c:pt>
                <c:pt idx="940">
                  <c:v>15.666666666666668</c:v>
                </c:pt>
                <c:pt idx="941">
                  <c:v>15.683333333333334</c:v>
                </c:pt>
                <c:pt idx="942">
                  <c:v>15.7</c:v>
                </c:pt>
                <c:pt idx="943">
                  <c:v>15.716666666666669</c:v>
                </c:pt>
                <c:pt idx="944">
                  <c:v>15.733333333333333</c:v>
                </c:pt>
                <c:pt idx="945">
                  <c:v>15.75</c:v>
                </c:pt>
                <c:pt idx="946">
                  <c:v>15.766666666666669</c:v>
                </c:pt>
                <c:pt idx="947">
                  <c:v>15.783333333333333</c:v>
                </c:pt>
                <c:pt idx="948">
                  <c:v>15.8</c:v>
                </c:pt>
                <c:pt idx="949">
                  <c:v>15.816666666666668</c:v>
                </c:pt>
                <c:pt idx="950">
                  <c:v>15.833333333333334</c:v>
                </c:pt>
                <c:pt idx="951">
                  <c:v>15.850000000000001</c:v>
                </c:pt>
                <c:pt idx="952">
                  <c:v>15.866666666666671</c:v>
                </c:pt>
                <c:pt idx="953">
                  <c:v>15.883333333333335</c:v>
                </c:pt>
                <c:pt idx="954">
                  <c:v>15.9</c:v>
                </c:pt>
                <c:pt idx="955">
                  <c:v>15.916666666666668</c:v>
                </c:pt>
                <c:pt idx="956">
                  <c:v>15.933333333333334</c:v>
                </c:pt>
                <c:pt idx="957">
                  <c:v>15.950000000000001</c:v>
                </c:pt>
                <c:pt idx="958">
                  <c:v>15.96666666666667</c:v>
                </c:pt>
                <c:pt idx="959">
                  <c:v>15.983333333333334</c:v>
                </c:pt>
                <c:pt idx="960">
                  <c:v>16</c:v>
                </c:pt>
                <c:pt idx="961">
                  <c:v>16.016666666666669</c:v>
                </c:pt>
                <c:pt idx="962">
                  <c:v>16.033333333333324</c:v>
                </c:pt>
                <c:pt idx="963">
                  <c:v>16.05</c:v>
                </c:pt>
                <c:pt idx="964">
                  <c:v>16.066666666666666</c:v>
                </c:pt>
                <c:pt idx="965">
                  <c:v>16.083333333333321</c:v>
                </c:pt>
                <c:pt idx="966">
                  <c:v>16.100000000000001</c:v>
                </c:pt>
                <c:pt idx="967">
                  <c:v>16.116666666666671</c:v>
                </c:pt>
                <c:pt idx="968">
                  <c:v>16.133333333333326</c:v>
                </c:pt>
                <c:pt idx="969">
                  <c:v>16.149999999999999</c:v>
                </c:pt>
                <c:pt idx="970">
                  <c:v>16.166666666666668</c:v>
                </c:pt>
                <c:pt idx="971">
                  <c:v>16.183333333333323</c:v>
                </c:pt>
                <c:pt idx="972">
                  <c:v>16.2</c:v>
                </c:pt>
                <c:pt idx="973">
                  <c:v>16.216666666666665</c:v>
                </c:pt>
                <c:pt idx="974">
                  <c:v>16.233333333333324</c:v>
                </c:pt>
                <c:pt idx="975">
                  <c:v>16.25</c:v>
                </c:pt>
                <c:pt idx="976">
                  <c:v>16.266666666666666</c:v>
                </c:pt>
                <c:pt idx="977">
                  <c:v>16.283333333333321</c:v>
                </c:pt>
                <c:pt idx="978">
                  <c:v>16.3</c:v>
                </c:pt>
                <c:pt idx="979">
                  <c:v>16.31666666666667</c:v>
                </c:pt>
                <c:pt idx="980">
                  <c:v>16.333333333333325</c:v>
                </c:pt>
                <c:pt idx="981">
                  <c:v>16.350000000000001</c:v>
                </c:pt>
                <c:pt idx="982">
                  <c:v>16.366666666666667</c:v>
                </c:pt>
                <c:pt idx="983">
                  <c:v>16.383333333333322</c:v>
                </c:pt>
                <c:pt idx="984">
                  <c:v>16.399999999999999</c:v>
                </c:pt>
                <c:pt idx="985">
                  <c:v>16.416666666666668</c:v>
                </c:pt>
                <c:pt idx="986">
                  <c:v>16.433333333333323</c:v>
                </c:pt>
                <c:pt idx="987">
                  <c:v>16.45</c:v>
                </c:pt>
                <c:pt idx="988">
                  <c:v>16.466666666666661</c:v>
                </c:pt>
                <c:pt idx="989">
                  <c:v>16.48333333333332</c:v>
                </c:pt>
                <c:pt idx="990">
                  <c:v>16.5</c:v>
                </c:pt>
                <c:pt idx="991">
                  <c:v>16.516666666666669</c:v>
                </c:pt>
                <c:pt idx="992">
                  <c:v>16.533333333333324</c:v>
                </c:pt>
                <c:pt idx="993">
                  <c:v>16.55</c:v>
                </c:pt>
                <c:pt idx="994">
                  <c:v>16.566666666666666</c:v>
                </c:pt>
                <c:pt idx="995">
                  <c:v>16.583333333333321</c:v>
                </c:pt>
                <c:pt idx="996">
                  <c:v>16.600000000000001</c:v>
                </c:pt>
                <c:pt idx="997">
                  <c:v>16.616666666666671</c:v>
                </c:pt>
                <c:pt idx="998">
                  <c:v>16.633333333333326</c:v>
                </c:pt>
                <c:pt idx="999">
                  <c:v>16.649999999999999</c:v>
                </c:pt>
                <c:pt idx="1000">
                  <c:v>16.666666666666668</c:v>
                </c:pt>
                <c:pt idx="1001">
                  <c:v>16.683333333333323</c:v>
                </c:pt>
                <c:pt idx="1002">
                  <c:v>16.7</c:v>
                </c:pt>
                <c:pt idx="1003">
                  <c:v>16.716666666666665</c:v>
                </c:pt>
                <c:pt idx="1004">
                  <c:v>16.733333333333324</c:v>
                </c:pt>
                <c:pt idx="1005">
                  <c:v>16.75</c:v>
                </c:pt>
                <c:pt idx="1006">
                  <c:v>16.766666666666666</c:v>
                </c:pt>
                <c:pt idx="1007">
                  <c:v>16.783333333333321</c:v>
                </c:pt>
                <c:pt idx="1008">
                  <c:v>16.8</c:v>
                </c:pt>
                <c:pt idx="1009">
                  <c:v>16.81666666666667</c:v>
                </c:pt>
                <c:pt idx="1010">
                  <c:v>16.833333333333325</c:v>
                </c:pt>
                <c:pt idx="1011">
                  <c:v>16.850000000000001</c:v>
                </c:pt>
                <c:pt idx="1012">
                  <c:v>16.866666666666667</c:v>
                </c:pt>
                <c:pt idx="1013">
                  <c:v>16.883333333333322</c:v>
                </c:pt>
                <c:pt idx="1014">
                  <c:v>16.899999999999999</c:v>
                </c:pt>
                <c:pt idx="1015">
                  <c:v>16.916666666666668</c:v>
                </c:pt>
                <c:pt idx="1016">
                  <c:v>16.933333333333323</c:v>
                </c:pt>
                <c:pt idx="1017">
                  <c:v>16.95</c:v>
                </c:pt>
                <c:pt idx="1018">
                  <c:v>16.966666666666661</c:v>
                </c:pt>
                <c:pt idx="1019">
                  <c:v>16.98333333333332</c:v>
                </c:pt>
                <c:pt idx="1020">
                  <c:v>17</c:v>
                </c:pt>
                <c:pt idx="1021">
                  <c:v>17.016666666666669</c:v>
                </c:pt>
                <c:pt idx="1022">
                  <c:v>17.033333333333324</c:v>
                </c:pt>
                <c:pt idx="1023">
                  <c:v>17.05</c:v>
                </c:pt>
                <c:pt idx="1024">
                  <c:v>17.066666666666666</c:v>
                </c:pt>
                <c:pt idx="1025">
                  <c:v>17.083333333333321</c:v>
                </c:pt>
                <c:pt idx="1026">
                  <c:v>17.100000000000001</c:v>
                </c:pt>
                <c:pt idx="1027">
                  <c:v>17.116666666666671</c:v>
                </c:pt>
                <c:pt idx="1028">
                  <c:v>17.133333333333326</c:v>
                </c:pt>
                <c:pt idx="1029">
                  <c:v>17.149999999999999</c:v>
                </c:pt>
                <c:pt idx="1030">
                  <c:v>17.166666666666668</c:v>
                </c:pt>
                <c:pt idx="1031">
                  <c:v>17.183333333333323</c:v>
                </c:pt>
                <c:pt idx="1032">
                  <c:v>17.2</c:v>
                </c:pt>
                <c:pt idx="1033">
                  <c:v>17.216666666666665</c:v>
                </c:pt>
                <c:pt idx="1034">
                  <c:v>17.233333333333324</c:v>
                </c:pt>
                <c:pt idx="1035">
                  <c:v>17.25</c:v>
                </c:pt>
                <c:pt idx="1036">
                  <c:v>17.266666666666666</c:v>
                </c:pt>
                <c:pt idx="1037">
                  <c:v>17.283333333333321</c:v>
                </c:pt>
                <c:pt idx="1038">
                  <c:v>17.3</c:v>
                </c:pt>
                <c:pt idx="1039">
                  <c:v>17.31666666666667</c:v>
                </c:pt>
                <c:pt idx="1040">
                  <c:v>17.333333333333325</c:v>
                </c:pt>
                <c:pt idx="1041">
                  <c:v>17.350000000000001</c:v>
                </c:pt>
                <c:pt idx="1042">
                  <c:v>17.366666666666667</c:v>
                </c:pt>
                <c:pt idx="1043">
                  <c:v>17.383333333333322</c:v>
                </c:pt>
                <c:pt idx="1044">
                  <c:v>17.399999999999999</c:v>
                </c:pt>
                <c:pt idx="1045">
                  <c:v>17.416666666666668</c:v>
                </c:pt>
                <c:pt idx="1046">
                  <c:v>17.433333333333323</c:v>
                </c:pt>
                <c:pt idx="1047">
                  <c:v>17.45</c:v>
                </c:pt>
                <c:pt idx="1048">
                  <c:v>17.466666666666661</c:v>
                </c:pt>
                <c:pt idx="1049">
                  <c:v>17.48333333333332</c:v>
                </c:pt>
                <c:pt idx="1050">
                  <c:v>17.5</c:v>
                </c:pt>
                <c:pt idx="1051">
                  <c:v>17.516666666666669</c:v>
                </c:pt>
                <c:pt idx="1052">
                  <c:v>17.533333333333324</c:v>
                </c:pt>
                <c:pt idx="1053">
                  <c:v>17.55</c:v>
                </c:pt>
                <c:pt idx="1054">
                  <c:v>17.566666666666666</c:v>
                </c:pt>
                <c:pt idx="1055">
                  <c:v>17.583333333333321</c:v>
                </c:pt>
                <c:pt idx="1056">
                  <c:v>17.600000000000001</c:v>
                </c:pt>
                <c:pt idx="1057">
                  <c:v>17.616666666666671</c:v>
                </c:pt>
                <c:pt idx="1058">
                  <c:v>17.633333333333326</c:v>
                </c:pt>
                <c:pt idx="1059">
                  <c:v>17.649999999999999</c:v>
                </c:pt>
                <c:pt idx="1060">
                  <c:v>17.666666666666668</c:v>
                </c:pt>
                <c:pt idx="1061">
                  <c:v>17.683333333333323</c:v>
                </c:pt>
                <c:pt idx="1062">
                  <c:v>17.7</c:v>
                </c:pt>
                <c:pt idx="1063">
                  <c:v>17.716666666666665</c:v>
                </c:pt>
                <c:pt idx="1064">
                  <c:v>17.733333333333324</c:v>
                </c:pt>
                <c:pt idx="1065">
                  <c:v>17.75</c:v>
                </c:pt>
                <c:pt idx="1066">
                  <c:v>17.766666666666666</c:v>
                </c:pt>
                <c:pt idx="1067">
                  <c:v>17.783333333333321</c:v>
                </c:pt>
                <c:pt idx="1068">
                  <c:v>17.8</c:v>
                </c:pt>
                <c:pt idx="1069">
                  <c:v>17.81666666666667</c:v>
                </c:pt>
                <c:pt idx="1070">
                  <c:v>17.833333333333325</c:v>
                </c:pt>
                <c:pt idx="1071">
                  <c:v>17.850000000000001</c:v>
                </c:pt>
                <c:pt idx="1072">
                  <c:v>17.866666666666667</c:v>
                </c:pt>
                <c:pt idx="1073">
                  <c:v>17.883333333333322</c:v>
                </c:pt>
                <c:pt idx="1074">
                  <c:v>17.899999999999999</c:v>
                </c:pt>
                <c:pt idx="1075">
                  <c:v>17.916666666666668</c:v>
                </c:pt>
                <c:pt idx="1076">
                  <c:v>17.933333333333323</c:v>
                </c:pt>
                <c:pt idx="1077">
                  <c:v>17.95</c:v>
                </c:pt>
                <c:pt idx="1078">
                  <c:v>17.966666666666661</c:v>
                </c:pt>
                <c:pt idx="1079">
                  <c:v>17.98333333333332</c:v>
                </c:pt>
                <c:pt idx="1080">
                  <c:v>18</c:v>
                </c:pt>
                <c:pt idx="1081">
                  <c:v>18.016666666666669</c:v>
                </c:pt>
                <c:pt idx="1082">
                  <c:v>18.033333333333324</c:v>
                </c:pt>
                <c:pt idx="1083">
                  <c:v>18.05</c:v>
                </c:pt>
                <c:pt idx="1084">
                  <c:v>18.066666666666666</c:v>
                </c:pt>
                <c:pt idx="1085">
                  <c:v>18.083333333333321</c:v>
                </c:pt>
                <c:pt idx="1086">
                  <c:v>18.100000000000001</c:v>
                </c:pt>
                <c:pt idx="1087">
                  <c:v>18.116666666666671</c:v>
                </c:pt>
                <c:pt idx="1088">
                  <c:v>18.133333333333326</c:v>
                </c:pt>
                <c:pt idx="1089">
                  <c:v>18.149999999999999</c:v>
                </c:pt>
                <c:pt idx="1090">
                  <c:v>18.166666666666668</c:v>
                </c:pt>
                <c:pt idx="1091">
                  <c:v>18.183333333333323</c:v>
                </c:pt>
                <c:pt idx="1092">
                  <c:v>18.2</c:v>
                </c:pt>
                <c:pt idx="1093">
                  <c:v>18.216666666666665</c:v>
                </c:pt>
                <c:pt idx="1094">
                  <c:v>18.233333333333324</c:v>
                </c:pt>
                <c:pt idx="1095">
                  <c:v>18.25</c:v>
                </c:pt>
                <c:pt idx="1096">
                  <c:v>18.266666666666666</c:v>
                </c:pt>
                <c:pt idx="1097">
                  <c:v>18.283333333333321</c:v>
                </c:pt>
                <c:pt idx="1098">
                  <c:v>18.3</c:v>
                </c:pt>
                <c:pt idx="1099">
                  <c:v>18.31666666666667</c:v>
                </c:pt>
                <c:pt idx="1100">
                  <c:v>18.333333333333325</c:v>
                </c:pt>
                <c:pt idx="1101">
                  <c:v>18.350000000000001</c:v>
                </c:pt>
                <c:pt idx="1102">
                  <c:v>18.366666666666667</c:v>
                </c:pt>
                <c:pt idx="1103">
                  <c:v>18.383333333333322</c:v>
                </c:pt>
                <c:pt idx="1104">
                  <c:v>18.399999999999999</c:v>
                </c:pt>
                <c:pt idx="1105">
                  <c:v>18.416666666666668</c:v>
                </c:pt>
                <c:pt idx="1106">
                  <c:v>18.433333333333323</c:v>
                </c:pt>
                <c:pt idx="1107">
                  <c:v>18.45</c:v>
                </c:pt>
                <c:pt idx="1108">
                  <c:v>18.466666666666661</c:v>
                </c:pt>
                <c:pt idx="1109">
                  <c:v>18.48333333333332</c:v>
                </c:pt>
                <c:pt idx="1110">
                  <c:v>18.5</c:v>
                </c:pt>
                <c:pt idx="1111">
                  <c:v>18.516666666666669</c:v>
                </c:pt>
                <c:pt idx="1112">
                  <c:v>18.533333333333324</c:v>
                </c:pt>
                <c:pt idx="1113">
                  <c:v>18.55</c:v>
                </c:pt>
                <c:pt idx="1114">
                  <c:v>18.566666666666666</c:v>
                </c:pt>
                <c:pt idx="1115">
                  <c:v>18.583333333333321</c:v>
                </c:pt>
                <c:pt idx="1116">
                  <c:v>18.600000000000001</c:v>
                </c:pt>
                <c:pt idx="1117">
                  <c:v>18.616666666666671</c:v>
                </c:pt>
                <c:pt idx="1118">
                  <c:v>18.633333333333326</c:v>
                </c:pt>
                <c:pt idx="1119">
                  <c:v>18.649999999999999</c:v>
                </c:pt>
                <c:pt idx="1120">
                  <c:v>18.666666666666668</c:v>
                </c:pt>
                <c:pt idx="1121">
                  <c:v>18.683333333333323</c:v>
                </c:pt>
                <c:pt idx="1122">
                  <c:v>18.7</c:v>
                </c:pt>
                <c:pt idx="1123">
                  <c:v>18.716666666666665</c:v>
                </c:pt>
                <c:pt idx="1124">
                  <c:v>18.733333333333324</c:v>
                </c:pt>
                <c:pt idx="1125">
                  <c:v>18.75</c:v>
                </c:pt>
                <c:pt idx="1126">
                  <c:v>18.766666666666666</c:v>
                </c:pt>
                <c:pt idx="1127">
                  <c:v>18.783333333333321</c:v>
                </c:pt>
                <c:pt idx="1128">
                  <c:v>18.8</c:v>
                </c:pt>
                <c:pt idx="1129">
                  <c:v>18.81666666666667</c:v>
                </c:pt>
                <c:pt idx="1130">
                  <c:v>18.833333333333325</c:v>
                </c:pt>
                <c:pt idx="1131">
                  <c:v>18.850000000000001</c:v>
                </c:pt>
                <c:pt idx="1132">
                  <c:v>18.866666666666667</c:v>
                </c:pt>
                <c:pt idx="1133">
                  <c:v>18.883333333333322</c:v>
                </c:pt>
                <c:pt idx="1134">
                  <c:v>18.899999999999999</c:v>
                </c:pt>
                <c:pt idx="1135">
                  <c:v>18.916666666666668</c:v>
                </c:pt>
                <c:pt idx="1136">
                  <c:v>18.933333333333323</c:v>
                </c:pt>
                <c:pt idx="1137">
                  <c:v>18.95</c:v>
                </c:pt>
                <c:pt idx="1138">
                  <c:v>18.966666666666661</c:v>
                </c:pt>
                <c:pt idx="1139">
                  <c:v>18.98333333333332</c:v>
                </c:pt>
                <c:pt idx="1140">
                  <c:v>19</c:v>
                </c:pt>
                <c:pt idx="1141">
                  <c:v>19.016666666666669</c:v>
                </c:pt>
                <c:pt idx="1142">
                  <c:v>19.033333333333324</c:v>
                </c:pt>
                <c:pt idx="1143">
                  <c:v>19.05</c:v>
                </c:pt>
                <c:pt idx="1144">
                  <c:v>19.066666666666666</c:v>
                </c:pt>
                <c:pt idx="1145">
                  <c:v>19.083333333333321</c:v>
                </c:pt>
                <c:pt idx="1146">
                  <c:v>19.100000000000001</c:v>
                </c:pt>
                <c:pt idx="1147">
                  <c:v>19.116666666666671</c:v>
                </c:pt>
                <c:pt idx="1148">
                  <c:v>19.133333333333326</c:v>
                </c:pt>
                <c:pt idx="1149">
                  <c:v>19.149999999999999</c:v>
                </c:pt>
                <c:pt idx="1150">
                  <c:v>19.166666666666668</c:v>
                </c:pt>
                <c:pt idx="1151">
                  <c:v>19.183333333333323</c:v>
                </c:pt>
                <c:pt idx="1152">
                  <c:v>19.2</c:v>
                </c:pt>
                <c:pt idx="1153">
                  <c:v>19.216666666666665</c:v>
                </c:pt>
                <c:pt idx="1154">
                  <c:v>19.233333333333324</c:v>
                </c:pt>
                <c:pt idx="1155">
                  <c:v>19.25</c:v>
                </c:pt>
                <c:pt idx="1156">
                  <c:v>19.266666666666666</c:v>
                </c:pt>
                <c:pt idx="1157">
                  <c:v>19.283333333333321</c:v>
                </c:pt>
                <c:pt idx="1158">
                  <c:v>19.3</c:v>
                </c:pt>
                <c:pt idx="1159">
                  <c:v>19.31666666666667</c:v>
                </c:pt>
                <c:pt idx="1160">
                  <c:v>19.333333333333325</c:v>
                </c:pt>
                <c:pt idx="1161">
                  <c:v>19.350000000000001</c:v>
                </c:pt>
                <c:pt idx="1162">
                  <c:v>19.366666666666667</c:v>
                </c:pt>
                <c:pt idx="1163">
                  <c:v>19.383333333333322</c:v>
                </c:pt>
                <c:pt idx="1164">
                  <c:v>19.399999999999999</c:v>
                </c:pt>
                <c:pt idx="1165">
                  <c:v>19.416666666666668</c:v>
                </c:pt>
                <c:pt idx="1166">
                  <c:v>19.433333333333323</c:v>
                </c:pt>
                <c:pt idx="1167">
                  <c:v>19.45</c:v>
                </c:pt>
                <c:pt idx="1168">
                  <c:v>19.466666666666661</c:v>
                </c:pt>
                <c:pt idx="1169">
                  <c:v>19.48333333333332</c:v>
                </c:pt>
                <c:pt idx="1170">
                  <c:v>19.5</c:v>
                </c:pt>
                <c:pt idx="1171">
                  <c:v>19.516666666666669</c:v>
                </c:pt>
                <c:pt idx="1172">
                  <c:v>19.533333333333324</c:v>
                </c:pt>
                <c:pt idx="1173">
                  <c:v>19.55</c:v>
                </c:pt>
                <c:pt idx="1174">
                  <c:v>19.566666666666666</c:v>
                </c:pt>
                <c:pt idx="1175">
                  <c:v>19.583333333333321</c:v>
                </c:pt>
                <c:pt idx="1176">
                  <c:v>19.600000000000001</c:v>
                </c:pt>
                <c:pt idx="1177">
                  <c:v>19.616666666666671</c:v>
                </c:pt>
                <c:pt idx="1178">
                  <c:v>19.633333333333326</c:v>
                </c:pt>
                <c:pt idx="1179">
                  <c:v>19.649999999999999</c:v>
                </c:pt>
                <c:pt idx="1180">
                  <c:v>19.666666666666668</c:v>
                </c:pt>
                <c:pt idx="1181">
                  <c:v>19.683333333333323</c:v>
                </c:pt>
                <c:pt idx="1182">
                  <c:v>19.7</c:v>
                </c:pt>
                <c:pt idx="1183">
                  <c:v>19.716666666666665</c:v>
                </c:pt>
                <c:pt idx="1184">
                  <c:v>19.733333333333324</c:v>
                </c:pt>
                <c:pt idx="1185">
                  <c:v>19.75</c:v>
                </c:pt>
                <c:pt idx="1186">
                  <c:v>19.766666666666666</c:v>
                </c:pt>
                <c:pt idx="1187">
                  <c:v>19.783333333333321</c:v>
                </c:pt>
                <c:pt idx="1188">
                  <c:v>19.8</c:v>
                </c:pt>
                <c:pt idx="1189">
                  <c:v>19.81666666666667</c:v>
                </c:pt>
                <c:pt idx="1190">
                  <c:v>19.833333333333325</c:v>
                </c:pt>
                <c:pt idx="1191">
                  <c:v>19.850000000000001</c:v>
                </c:pt>
                <c:pt idx="1192">
                  <c:v>19.866666666666667</c:v>
                </c:pt>
                <c:pt idx="1193">
                  <c:v>19.883333333333322</c:v>
                </c:pt>
                <c:pt idx="1194">
                  <c:v>19.899999999999999</c:v>
                </c:pt>
                <c:pt idx="1195">
                  <c:v>19.916666666666668</c:v>
                </c:pt>
                <c:pt idx="1196">
                  <c:v>19.933333333333323</c:v>
                </c:pt>
                <c:pt idx="1197">
                  <c:v>19.95</c:v>
                </c:pt>
                <c:pt idx="1198">
                  <c:v>19.966666666666661</c:v>
                </c:pt>
                <c:pt idx="1199">
                  <c:v>19.98333333333332</c:v>
                </c:pt>
                <c:pt idx="1200">
                  <c:v>20</c:v>
                </c:pt>
                <c:pt idx="1201">
                  <c:v>20.016666666666669</c:v>
                </c:pt>
                <c:pt idx="1202">
                  <c:v>20.033333333333324</c:v>
                </c:pt>
                <c:pt idx="1203">
                  <c:v>20.05</c:v>
                </c:pt>
                <c:pt idx="1204">
                  <c:v>20.066666666666666</c:v>
                </c:pt>
                <c:pt idx="1205">
                  <c:v>20.083333333333321</c:v>
                </c:pt>
                <c:pt idx="1206">
                  <c:v>20.100000000000001</c:v>
                </c:pt>
                <c:pt idx="1207">
                  <c:v>20.116666666666671</c:v>
                </c:pt>
                <c:pt idx="1208">
                  <c:v>20.133333333333326</c:v>
                </c:pt>
                <c:pt idx="1209">
                  <c:v>20.149999999999999</c:v>
                </c:pt>
                <c:pt idx="1210">
                  <c:v>20.166666666666668</c:v>
                </c:pt>
                <c:pt idx="1211">
                  <c:v>20.183333333333323</c:v>
                </c:pt>
                <c:pt idx="1212">
                  <c:v>20.2</c:v>
                </c:pt>
                <c:pt idx="1213">
                  <c:v>20.216666666666665</c:v>
                </c:pt>
                <c:pt idx="1214">
                  <c:v>20.233333333333324</c:v>
                </c:pt>
                <c:pt idx="1215">
                  <c:v>20.25</c:v>
                </c:pt>
                <c:pt idx="1216">
                  <c:v>20.266666666666666</c:v>
                </c:pt>
                <c:pt idx="1217">
                  <c:v>20.283333333333321</c:v>
                </c:pt>
                <c:pt idx="1218">
                  <c:v>20.3</c:v>
                </c:pt>
                <c:pt idx="1219">
                  <c:v>20.31666666666667</c:v>
                </c:pt>
                <c:pt idx="1220">
                  <c:v>20.333333333333325</c:v>
                </c:pt>
                <c:pt idx="1221">
                  <c:v>20.350000000000001</c:v>
                </c:pt>
                <c:pt idx="1222">
                  <c:v>20.366666666666667</c:v>
                </c:pt>
                <c:pt idx="1223">
                  <c:v>20.383333333333322</c:v>
                </c:pt>
                <c:pt idx="1224">
                  <c:v>20.399999999999999</c:v>
                </c:pt>
                <c:pt idx="1225">
                  <c:v>20.416666666666668</c:v>
                </c:pt>
                <c:pt idx="1226">
                  <c:v>20.433333333333323</c:v>
                </c:pt>
                <c:pt idx="1227">
                  <c:v>20.45</c:v>
                </c:pt>
                <c:pt idx="1228">
                  <c:v>20.466666666666661</c:v>
                </c:pt>
                <c:pt idx="1229">
                  <c:v>20.48333333333332</c:v>
                </c:pt>
                <c:pt idx="1230">
                  <c:v>20.5</c:v>
                </c:pt>
                <c:pt idx="1231">
                  <c:v>20.516666666666669</c:v>
                </c:pt>
                <c:pt idx="1232">
                  <c:v>20.533333333333324</c:v>
                </c:pt>
                <c:pt idx="1233">
                  <c:v>20.55</c:v>
                </c:pt>
                <c:pt idx="1234">
                  <c:v>20.566666666666666</c:v>
                </c:pt>
                <c:pt idx="1235">
                  <c:v>20.583333333333321</c:v>
                </c:pt>
                <c:pt idx="1236">
                  <c:v>20.6</c:v>
                </c:pt>
                <c:pt idx="1237">
                  <c:v>20.616666666666671</c:v>
                </c:pt>
                <c:pt idx="1238">
                  <c:v>20.633333333333326</c:v>
                </c:pt>
                <c:pt idx="1239">
                  <c:v>20.650000000000002</c:v>
                </c:pt>
                <c:pt idx="1240">
                  <c:v>20.666666666666668</c:v>
                </c:pt>
                <c:pt idx="1241">
                  <c:v>20.683333333333323</c:v>
                </c:pt>
                <c:pt idx="1242">
                  <c:v>20.7</c:v>
                </c:pt>
                <c:pt idx="1243">
                  <c:v>20.716666666666665</c:v>
                </c:pt>
                <c:pt idx="1244">
                  <c:v>20.733333333333324</c:v>
                </c:pt>
                <c:pt idx="1245">
                  <c:v>20.75</c:v>
                </c:pt>
                <c:pt idx="1246">
                  <c:v>20.766666666666666</c:v>
                </c:pt>
                <c:pt idx="1247">
                  <c:v>20.783333333333321</c:v>
                </c:pt>
                <c:pt idx="1248">
                  <c:v>20.8</c:v>
                </c:pt>
                <c:pt idx="1249">
                  <c:v>20.81666666666667</c:v>
                </c:pt>
                <c:pt idx="1250">
                  <c:v>20.833333333333325</c:v>
                </c:pt>
                <c:pt idx="1251">
                  <c:v>20.85</c:v>
                </c:pt>
                <c:pt idx="1252">
                  <c:v>20.866666666666667</c:v>
                </c:pt>
                <c:pt idx="1253">
                  <c:v>20.883333333333322</c:v>
                </c:pt>
                <c:pt idx="1254">
                  <c:v>20.9</c:v>
                </c:pt>
                <c:pt idx="1255">
                  <c:v>20.916666666666668</c:v>
                </c:pt>
                <c:pt idx="1256">
                  <c:v>20.933333333333323</c:v>
                </c:pt>
                <c:pt idx="1257">
                  <c:v>20.95</c:v>
                </c:pt>
                <c:pt idx="1258">
                  <c:v>20.966666666666661</c:v>
                </c:pt>
                <c:pt idx="1259">
                  <c:v>20.98333333333332</c:v>
                </c:pt>
                <c:pt idx="1260">
                  <c:v>21</c:v>
                </c:pt>
                <c:pt idx="1261">
                  <c:v>21.016666666666669</c:v>
                </c:pt>
                <c:pt idx="1262">
                  <c:v>21.033333333333324</c:v>
                </c:pt>
                <c:pt idx="1263">
                  <c:v>21.05</c:v>
                </c:pt>
                <c:pt idx="1264">
                  <c:v>21.066666666666666</c:v>
                </c:pt>
                <c:pt idx="1265">
                  <c:v>21.083333333333321</c:v>
                </c:pt>
                <c:pt idx="1266">
                  <c:v>21.1</c:v>
                </c:pt>
                <c:pt idx="1267">
                  <c:v>21.116666666666671</c:v>
                </c:pt>
                <c:pt idx="1268">
                  <c:v>21.133333333333326</c:v>
                </c:pt>
                <c:pt idx="1269">
                  <c:v>21.150000000000002</c:v>
                </c:pt>
                <c:pt idx="1270">
                  <c:v>21.166666666666668</c:v>
                </c:pt>
                <c:pt idx="1271">
                  <c:v>21.183333333333323</c:v>
                </c:pt>
                <c:pt idx="1272">
                  <c:v>21.2</c:v>
                </c:pt>
                <c:pt idx="1273">
                  <c:v>21.216666666666665</c:v>
                </c:pt>
                <c:pt idx="1274">
                  <c:v>21.233333333333324</c:v>
                </c:pt>
                <c:pt idx="1275">
                  <c:v>21.25</c:v>
                </c:pt>
                <c:pt idx="1276">
                  <c:v>21.266666666666666</c:v>
                </c:pt>
                <c:pt idx="1277">
                  <c:v>21.283333333333321</c:v>
                </c:pt>
                <c:pt idx="1278">
                  <c:v>21.3</c:v>
                </c:pt>
                <c:pt idx="1279">
                  <c:v>21.31666666666667</c:v>
                </c:pt>
                <c:pt idx="1280">
                  <c:v>21.333333333333325</c:v>
                </c:pt>
                <c:pt idx="1281">
                  <c:v>21.35</c:v>
                </c:pt>
                <c:pt idx="1282">
                  <c:v>21.366666666666667</c:v>
                </c:pt>
                <c:pt idx="1283">
                  <c:v>21.383333333333322</c:v>
                </c:pt>
                <c:pt idx="1284">
                  <c:v>21.4</c:v>
                </c:pt>
                <c:pt idx="1285">
                  <c:v>21.416666666666668</c:v>
                </c:pt>
                <c:pt idx="1286">
                  <c:v>21.433333333333323</c:v>
                </c:pt>
                <c:pt idx="1287">
                  <c:v>21.45</c:v>
                </c:pt>
                <c:pt idx="1288">
                  <c:v>21.466666666666661</c:v>
                </c:pt>
                <c:pt idx="1289">
                  <c:v>21.48333333333332</c:v>
                </c:pt>
                <c:pt idx="1290">
                  <c:v>21.5</c:v>
                </c:pt>
                <c:pt idx="1291">
                  <c:v>21.516666666666669</c:v>
                </c:pt>
                <c:pt idx="1292">
                  <c:v>21.533333333333324</c:v>
                </c:pt>
                <c:pt idx="1293">
                  <c:v>21.55</c:v>
                </c:pt>
                <c:pt idx="1294">
                  <c:v>21.566666666666666</c:v>
                </c:pt>
                <c:pt idx="1295">
                  <c:v>21.583333333333321</c:v>
                </c:pt>
                <c:pt idx="1296">
                  <c:v>21.6</c:v>
                </c:pt>
                <c:pt idx="1297">
                  <c:v>21.616666666666671</c:v>
                </c:pt>
                <c:pt idx="1298">
                  <c:v>21.633333333333326</c:v>
                </c:pt>
                <c:pt idx="1299">
                  <c:v>21.650000000000002</c:v>
                </c:pt>
                <c:pt idx="1300">
                  <c:v>21.666666666666668</c:v>
                </c:pt>
                <c:pt idx="1301">
                  <c:v>21.683333333333323</c:v>
                </c:pt>
                <c:pt idx="1302">
                  <c:v>21.7</c:v>
                </c:pt>
                <c:pt idx="1303">
                  <c:v>21.716666666666665</c:v>
                </c:pt>
                <c:pt idx="1304">
                  <c:v>21.733333333333324</c:v>
                </c:pt>
                <c:pt idx="1305">
                  <c:v>21.75</c:v>
                </c:pt>
                <c:pt idx="1306">
                  <c:v>21.766666666666666</c:v>
                </c:pt>
                <c:pt idx="1307">
                  <c:v>21.783333333333321</c:v>
                </c:pt>
                <c:pt idx="1308">
                  <c:v>21.8</c:v>
                </c:pt>
                <c:pt idx="1309">
                  <c:v>21.81666666666667</c:v>
                </c:pt>
                <c:pt idx="1310">
                  <c:v>21.833333333333325</c:v>
                </c:pt>
                <c:pt idx="1311">
                  <c:v>21.85</c:v>
                </c:pt>
                <c:pt idx="1312">
                  <c:v>21.866666666666667</c:v>
                </c:pt>
                <c:pt idx="1313">
                  <c:v>21.883333333333322</c:v>
                </c:pt>
                <c:pt idx="1314">
                  <c:v>21.9</c:v>
                </c:pt>
                <c:pt idx="1315">
                  <c:v>21.916666666666668</c:v>
                </c:pt>
                <c:pt idx="1316">
                  <c:v>21.933333333333323</c:v>
                </c:pt>
                <c:pt idx="1317">
                  <c:v>21.95</c:v>
                </c:pt>
                <c:pt idx="1318">
                  <c:v>21.966666666666661</c:v>
                </c:pt>
                <c:pt idx="1319">
                  <c:v>21.98333333333332</c:v>
                </c:pt>
                <c:pt idx="1320">
                  <c:v>22</c:v>
                </c:pt>
                <c:pt idx="1321">
                  <c:v>22.016666666666669</c:v>
                </c:pt>
                <c:pt idx="1322">
                  <c:v>22.033333333333324</c:v>
                </c:pt>
                <c:pt idx="1323">
                  <c:v>22.05</c:v>
                </c:pt>
                <c:pt idx="1324">
                  <c:v>22.066666666666666</c:v>
                </c:pt>
                <c:pt idx="1325">
                  <c:v>22.083333333333321</c:v>
                </c:pt>
                <c:pt idx="1326">
                  <c:v>22.1</c:v>
                </c:pt>
                <c:pt idx="1327">
                  <c:v>22.116666666666671</c:v>
                </c:pt>
                <c:pt idx="1328">
                  <c:v>22.133333333333326</c:v>
                </c:pt>
                <c:pt idx="1329">
                  <c:v>22.150000000000002</c:v>
                </c:pt>
                <c:pt idx="1330">
                  <c:v>22.166666666666668</c:v>
                </c:pt>
                <c:pt idx="1331">
                  <c:v>22.183333333333323</c:v>
                </c:pt>
                <c:pt idx="1332">
                  <c:v>22.2</c:v>
                </c:pt>
                <c:pt idx="1333">
                  <c:v>22.216666666666665</c:v>
                </c:pt>
                <c:pt idx="1334">
                  <c:v>22.233333333333324</c:v>
                </c:pt>
                <c:pt idx="1335">
                  <c:v>22.25</c:v>
                </c:pt>
                <c:pt idx="1336">
                  <c:v>22.266666666666666</c:v>
                </c:pt>
                <c:pt idx="1337">
                  <c:v>22.283333333333321</c:v>
                </c:pt>
                <c:pt idx="1338">
                  <c:v>22.3</c:v>
                </c:pt>
                <c:pt idx="1339">
                  <c:v>22.31666666666667</c:v>
                </c:pt>
                <c:pt idx="1340">
                  <c:v>22.333333333333325</c:v>
                </c:pt>
                <c:pt idx="1341">
                  <c:v>22.35</c:v>
                </c:pt>
                <c:pt idx="1342">
                  <c:v>22.366666666666667</c:v>
                </c:pt>
                <c:pt idx="1343">
                  <c:v>22.383333333333322</c:v>
                </c:pt>
                <c:pt idx="1344">
                  <c:v>22.4</c:v>
                </c:pt>
                <c:pt idx="1345">
                  <c:v>22.416666666666668</c:v>
                </c:pt>
                <c:pt idx="1346">
                  <c:v>22.433333333333323</c:v>
                </c:pt>
                <c:pt idx="1347">
                  <c:v>22.45</c:v>
                </c:pt>
                <c:pt idx="1348">
                  <c:v>22.466666666666661</c:v>
                </c:pt>
                <c:pt idx="1349">
                  <c:v>22.48333333333332</c:v>
                </c:pt>
                <c:pt idx="1350">
                  <c:v>22.5</c:v>
                </c:pt>
                <c:pt idx="1351">
                  <c:v>22.516666666666669</c:v>
                </c:pt>
                <c:pt idx="1352">
                  <c:v>22.533333333333324</c:v>
                </c:pt>
                <c:pt idx="1353">
                  <c:v>22.55</c:v>
                </c:pt>
                <c:pt idx="1354">
                  <c:v>22.566666666666666</c:v>
                </c:pt>
                <c:pt idx="1355">
                  <c:v>22.583333333333321</c:v>
                </c:pt>
                <c:pt idx="1356">
                  <c:v>22.6</c:v>
                </c:pt>
                <c:pt idx="1357">
                  <c:v>22.616666666666671</c:v>
                </c:pt>
                <c:pt idx="1358">
                  <c:v>22.633333333333326</c:v>
                </c:pt>
                <c:pt idx="1359">
                  <c:v>22.650000000000002</c:v>
                </c:pt>
                <c:pt idx="1360">
                  <c:v>22.666666666666668</c:v>
                </c:pt>
                <c:pt idx="1361">
                  <c:v>22.683333333333323</c:v>
                </c:pt>
                <c:pt idx="1362">
                  <c:v>22.7</c:v>
                </c:pt>
                <c:pt idx="1363">
                  <c:v>22.716666666666665</c:v>
                </c:pt>
                <c:pt idx="1364">
                  <c:v>22.733333333333324</c:v>
                </c:pt>
                <c:pt idx="1365">
                  <c:v>22.75</c:v>
                </c:pt>
                <c:pt idx="1366">
                  <c:v>22.766666666666666</c:v>
                </c:pt>
                <c:pt idx="1367">
                  <c:v>22.783333333333321</c:v>
                </c:pt>
                <c:pt idx="1368">
                  <c:v>22.8</c:v>
                </c:pt>
                <c:pt idx="1369">
                  <c:v>22.81666666666667</c:v>
                </c:pt>
                <c:pt idx="1370">
                  <c:v>22.833333333333325</c:v>
                </c:pt>
                <c:pt idx="1371">
                  <c:v>22.85</c:v>
                </c:pt>
                <c:pt idx="1372">
                  <c:v>22.866666666666667</c:v>
                </c:pt>
                <c:pt idx="1373">
                  <c:v>22.883333333333322</c:v>
                </c:pt>
                <c:pt idx="1374">
                  <c:v>22.9</c:v>
                </c:pt>
                <c:pt idx="1375">
                  <c:v>22.916666666666668</c:v>
                </c:pt>
                <c:pt idx="1376">
                  <c:v>22.933333333333323</c:v>
                </c:pt>
                <c:pt idx="1377">
                  <c:v>22.95</c:v>
                </c:pt>
                <c:pt idx="1378">
                  <c:v>22.966666666666661</c:v>
                </c:pt>
                <c:pt idx="1379">
                  <c:v>22.98333333333332</c:v>
                </c:pt>
                <c:pt idx="1380">
                  <c:v>23</c:v>
                </c:pt>
                <c:pt idx="1381">
                  <c:v>23.016666666666669</c:v>
                </c:pt>
                <c:pt idx="1382">
                  <c:v>23.033333333333324</c:v>
                </c:pt>
                <c:pt idx="1383">
                  <c:v>23.05</c:v>
                </c:pt>
                <c:pt idx="1384">
                  <c:v>23.066666666666666</c:v>
                </c:pt>
                <c:pt idx="1385">
                  <c:v>23.083333333333321</c:v>
                </c:pt>
                <c:pt idx="1386">
                  <c:v>23.1</c:v>
                </c:pt>
                <c:pt idx="1387">
                  <c:v>23.116666666666671</c:v>
                </c:pt>
                <c:pt idx="1388">
                  <c:v>23.133333333333326</c:v>
                </c:pt>
                <c:pt idx="1389">
                  <c:v>23.150000000000002</c:v>
                </c:pt>
                <c:pt idx="1390">
                  <c:v>23.166666666666668</c:v>
                </c:pt>
                <c:pt idx="1391">
                  <c:v>23.183333333333323</c:v>
                </c:pt>
                <c:pt idx="1392">
                  <c:v>23.2</c:v>
                </c:pt>
                <c:pt idx="1393">
                  <c:v>23.216666666666665</c:v>
                </c:pt>
                <c:pt idx="1394">
                  <c:v>23.233333333333324</c:v>
                </c:pt>
                <c:pt idx="1395">
                  <c:v>23.25</c:v>
                </c:pt>
                <c:pt idx="1396">
                  <c:v>23.266666666666666</c:v>
                </c:pt>
                <c:pt idx="1397">
                  <c:v>23.283333333333321</c:v>
                </c:pt>
                <c:pt idx="1398">
                  <c:v>23.3</c:v>
                </c:pt>
                <c:pt idx="1399">
                  <c:v>23.31666666666667</c:v>
                </c:pt>
                <c:pt idx="1400">
                  <c:v>23.333333333333325</c:v>
                </c:pt>
                <c:pt idx="1401">
                  <c:v>23.35</c:v>
                </c:pt>
                <c:pt idx="1402">
                  <c:v>23.366666666666667</c:v>
                </c:pt>
                <c:pt idx="1403">
                  <c:v>23.383333333333322</c:v>
                </c:pt>
                <c:pt idx="1404">
                  <c:v>23.4</c:v>
                </c:pt>
                <c:pt idx="1405">
                  <c:v>23.416666666666668</c:v>
                </c:pt>
                <c:pt idx="1406">
                  <c:v>23.433333333333323</c:v>
                </c:pt>
                <c:pt idx="1407">
                  <c:v>23.45</c:v>
                </c:pt>
                <c:pt idx="1408">
                  <c:v>23.466666666666661</c:v>
                </c:pt>
                <c:pt idx="1409">
                  <c:v>23.48333333333332</c:v>
                </c:pt>
                <c:pt idx="1410">
                  <c:v>23.5</c:v>
                </c:pt>
                <c:pt idx="1411">
                  <c:v>23.516666666666669</c:v>
                </c:pt>
                <c:pt idx="1412">
                  <c:v>23.533333333333324</c:v>
                </c:pt>
                <c:pt idx="1413">
                  <c:v>23.55</c:v>
                </c:pt>
                <c:pt idx="1414">
                  <c:v>23.566666666666666</c:v>
                </c:pt>
                <c:pt idx="1415">
                  <c:v>23.583333333333321</c:v>
                </c:pt>
                <c:pt idx="1416">
                  <c:v>23.6</c:v>
                </c:pt>
                <c:pt idx="1417">
                  <c:v>23.616666666666671</c:v>
                </c:pt>
                <c:pt idx="1418">
                  <c:v>23.633333333333326</c:v>
                </c:pt>
                <c:pt idx="1419">
                  <c:v>23.650000000000002</c:v>
                </c:pt>
                <c:pt idx="1420">
                  <c:v>23.666666666666668</c:v>
                </c:pt>
                <c:pt idx="1421">
                  <c:v>23.683333333333323</c:v>
                </c:pt>
                <c:pt idx="1422">
                  <c:v>23.7</c:v>
                </c:pt>
                <c:pt idx="1423">
                  <c:v>23.716666666666665</c:v>
                </c:pt>
                <c:pt idx="1424">
                  <c:v>23.733333333333324</c:v>
                </c:pt>
                <c:pt idx="1425">
                  <c:v>23.75</c:v>
                </c:pt>
                <c:pt idx="1426">
                  <c:v>23.766666666666666</c:v>
                </c:pt>
                <c:pt idx="1427">
                  <c:v>23.783333333333321</c:v>
                </c:pt>
                <c:pt idx="1428">
                  <c:v>23.8</c:v>
                </c:pt>
                <c:pt idx="1429">
                  <c:v>23.81666666666667</c:v>
                </c:pt>
                <c:pt idx="1430">
                  <c:v>23.833333333333325</c:v>
                </c:pt>
                <c:pt idx="1431">
                  <c:v>23.85</c:v>
                </c:pt>
                <c:pt idx="1432">
                  <c:v>23.866666666666667</c:v>
                </c:pt>
                <c:pt idx="1433">
                  <c:v>23.883333333333322</c:v>
                </c:pt>
                <c:pt idx="1434">
                  <c:v>23.9</c:v>
                </c:pt>
                <c:pt idx="1435">
                  <c:v>23.916666666666668</c:v>
                </c:pt>
                <c:pt idx="1436">
                  <c:v>23.933333333333323</c:v>
                </c:pt>
                <c:pt idx="1437">
                  <c:v>23.95</c:v>
                </c:pt>
                <c:pt idx="1438">
                  <c:v>23.966666666666661</c:v>
                </c:pt>
                <c:pt idx="1439">
                  <c:v>23.98333333333332</c:v>
                </c:pt>
                <c:pt idx="1440">
                  <c:v>24</c:v>
                </c:pt>
                <c:pt idx="1441">
                  <c:v>24.016666666666669</c:v>
                </c:pt>
                <c:pt idx="1442">
                  <c:v>24.033333333333324</c:v>
                </c:pt>
                <c:pt idx="1443">
                  <c:v>24.05</c:v>
                </c:pt>
                <c:pt idx="1444">
                  <c:v>24.066666666666666</c:v>
                </c:pt>
                <c:pt idx="1445">
                  <c:v>24.083333333333321</c:v>
                </c:pt>
                <c:pt idx="1446">
                  <c:v>24.1</c:v>
                </c:pt>
                <c:pt idx="1447">
                  <c:v>24.116666666666671</c:v>
                </c:pt>
                <c:pt idx="1448">
                  <c:v>24.133333333333326</c:v>
                </c:pt>
                <c:pt idx="1449">
                  <c:v>24.150000000000002</c:v>
                </c:pt>
                <c:pt idx="1450">
                  <c:v>24.166666666666668</c:v>
                </c:pt>
                <c:pt idx="1451">
                  <c:v>24.183333333333323</c:v>
                </c:pt>
                <c:pt idx="1452">
                  <c:v>24.2</c:v>
                </c:pt>
                <c:pt idx="1453">
                  <c:v>24.216666666666665</c:v>
                </c:pt>
                <c:pt idx="1454">
                  <c:v>24.233333333333324</c:v>
                </c:pt>
                <c:pt idx="1455">
                  <c:v>24.25</c:v>
                </c:pt>
                <c:pt idx="1456">
                  <c:v>24.266666666666666</c:v>
                </c:pt>
                <c:pt idx="1457">
                  <c:v>24.283333333333321</c:v>
                </c:pt>
                <c:pt idx="1458">
                  <c:v>24.3</c:v>
                </c:pt>
                <c:pt idx="1459">
                  <c:v>24.31666666666667</c:v>
                </c:pt>
                <c:pt idx="1460">
                  <c:v>24.333333333333325</c:v>
                </c:pt>
                <c:pt idx="1461">
                  <c:v>24.35</c:v>
                </c:pt>
                <c:pt idx="1462">
                  <c:v>24.366666666666667</c:v>
                </c:pt>
                <c:pt idx="1463">
                  <c:v>24.383333333333322</c:v>
                </c:pt>
                <c:pt idx="1464">
                  <c:v>24.4</c:v>
                </c:pt>
                <c:pt idx="1465">
                  <c:v>24.416666666666668</c:v>
                </c:pt>
                <c:pt idx="1466">
                  <c:v>24.433333333333323</c:v>
                </c:pt>
                <c:pt idx="1467">
                  <c:v>24.45</c:v>
                </c:pt>
                <c:pt idx="1468">
                  <c:v>24.466666666666661</c:v>
                </c:pt>
                <c:pt idx="1469">
                  <c:v>24.48333333333332</c:v>
                </c:pt>
                <c:pt idx="1470">
                  <c:v>24.5</c:v>
                </c:pt>
                <c:pt idx="1471">
                  <c:v>24.516666666666669</c:v>
                </c:pt>
                <c:pt idx="1472">
                  <c:v>24.533333333333324</c:v>
                </c:pt>
                <c:pt idx="1473">
                  <c:v>24.55</c:v>
                </c:pt>
                <c:pt idx="1474">
                  <c:v>24.566666666666666</c:v>
                </c:pt>
                <c:pt idx="1475">
                  <c:v>24.583333333333321</c:v>
                </c:pt>
                <c:pt idx="1476">
                  <c:v>24.6</c:v>
                </c:pt>
                <c:pt idx="1477">
                  <c:v>24.616666666666671</c:v>
                </c:pt>
                <c:pt idx="1478">
                  <c:v>24.633333333333326</c:v>
                </c:pt>
                <c:pt idx="1479">
                  <c:v>24.650000000000002</c:v>
                </c:pt>
                <c:pt idx="1480">
                  <c:v>24.666666666666668</c:v>
                </c:pt>
                <c:pt idx="1481">
                  <c:v>24.683333333333323</c:v>
                </c:pt>
                <c:pt idx="1482">
                  <c:v>24.7</c:v>
                </c:pt>
                <c:pt idx="1483">
                  <c:v>24.716666666666665</c:v>
                </c:pt>
                <c:pt idx="1484">
                  <c:v>24.733333333333324</c:v>
                </c:pt>
                <c:pt idx="1485">
                  <c:v>24.75</c:v>
                </c:pt>
                <c:pt idx="1486">
                  <c:v>24.766666666666666</c:v>
                </c:pt>
                <c:pt idx="1487">
                  <c:v>24.783333333333321</c:v>
                </c:pt>
                <c:pt idx="1488">
                  <c:v>24.8</c:v>
                </c:pt>
                <c:pt idx="1489">
                  <c:v>24.81666666666667</c:v>
                </c:pt>
                <c:pt idx="1490">
                  <c:v>24.833333333333325</c:v>
                </c:pt>
                <c:pt idx="1491">
                  <c:v>24.85</c:v>
                </c:pt>
                <c:pt idx="1492">
                  <c:v>24.866666666666667</c:v>
                </c:pt>
                <c:pt idx="1493">
                  <c:v>24.883333333333322</c:v>
                </c:pt>
                <c:pt idx="1494">
                  <c:v>24.9</c:v>
                </c:pt>
                <c:pt idx="1495">
                  <c:v>24.916666666666668</c:v>
                </c:pt>
                <c:pt idx="1496">
                  <c:v>24.933333333333323</c:v>
                </c:pt>
                <c:pt idx="1497">
                  <c:v>24.95</c:v>
                </c:pt>
                <c:pt idx="1498">
                  <c:v>24.966666666666661</c:v>
                </c:pt>
                <c:pt idx="1499">
                  <c:v>24.98333333333332</c:v>
                </c:pt>
                <c:pt idx="1500">
                  <c:v>25</c:v>
                </c:pt>
                <c:pt idx="1501">
                  <c:v>25.016666666666669</c:v>
                </c:pt>
                <c:pt idx="1502">
                  <c:v>25.033333333333324</c:v>
                </c:pt>
                <c:pt idx="1503">
                  <c:v>25.05</c:v>
                </c:pt>
                <c:pt idx="1504">
                  <c:v>25.066666666666666</c:v>
                </c:pt>
                <c:pt idx="1505">
                  <c:v>25.083333333333321</c:v>
                </c:pt>
                <c:pt idx="1506">
                  <c:v>25.1</c:v>
                </c:pt>
                <c:pt idx="1507">
                  <c:v>25.116666666666671</c:v>
                </c:pt>
                <c:pt idx="1508">
                  <c:v>25.133333333333326</c:v>
                </c:pt>
                <c:pt idx="1509">
                  <c:v>25.150000000000002</c:v>
                </c:pt>
                <c:pt idx="1510">
                  <c:v>25.166666666666668</c:v>
                </c:pt>
                <c:pt idx="1511">
                  <c:v>25.183333333333323</c:v>
                </c:pt>
                <c:pt idx="1512">
                  <c:v>25.2</c:v>
                </c:pt>
                <c:pt idx="1513">
                  <c:v>25.216666666666665</c:v>
                </c:pt>
                <c:pt idx="1514">
                  <c:v>25.233333333333324</c:v>
                </c:pt>
                <c:pt idx="1515">
                  <c:v>25.25</c:v>
                </c:pt>
                <c:pt idx="1516">
                  <c:v>25.266666666666666</c:v>
                </c:pt>
                <c:pt idx="1517">
                  <c:v>25.283333333333321</c:v>
                </c:pt>
                <c:pt idx="1518">
                  <c:v>25.3</c:v>
                </c:pt>
                <c:pt idx="1519">
                  <c:v>25.31666666666667</c:v>
                </c:pt>
                <c:pt idx="1520">
                  <c:v>25.333333333333325</c:v>
                </c:pt>
                <c:pt idx="1521">
                  <c:v>25.35</c:v>
                </c:pt>
                <c:pt idx="1522">
                  <c:v>25.366666666666667</c:v>
                </c:pt>
                <c:pt idx="1523">
                  <c:v>25.383333333333322</c:v>
                </c:pt>
                <c:pt idx="1524">
                  <c:v>25.4</c:v>
                </c:pt>
                <c:pt idx="1525">
                  <c:v>25.416666666666668</c:v>
                </c:pt>
                <c:pt idx="1526">
                  <c:v>25.433333333333323</c:v>
                </c:pt>
                <c:pt idx="1527">
                  <c:v>25.45</c:v>
                </c:pt>
                <c:pt idx="1528">
                  <c:v>25.466666666666661</c:v>
                </c:pt>
                <c:pt idx="1529">
                  <c:v>25.48333333333332</c:v>
                </c:pt>
                <c:pt idx="1530">
                  <c:v>25.5</c:v>
                </c:pt>
                <c:pt idx="1531">
                  <c:v>25.516666666666669</c:v>
                </c:pt>
                <c:pt idx="1532">
                  <c:v>25.533333333333324</c:v>
                </c:pt>
                <c:pt idx="1533">
                  <c:v>25.55</c:v>
                </c:pt>
                <c:pt idx="1534">
                  <c:v>25.566666666666666</c:v>
                </c:pt>
                <c:pt idx="1535">
                  <c:v>25.583333333333321</c:v>
                </c:pt>
                <c:pt idx="1536">
                  <c:v>25.6</c:v>
                </c:pt>
                <c:pt idx="1537">
                  <c:v>25.616666666666671</c:v>
                </c:pt>
                <c:pt idx="1538">
                  <c:v>25.633333333333326</c:v>
                </c:pt>
                <c:pt idx="1539">
                  <c:v>25.650000000000002</c:v>
                </c:pt>
                <c:pt idx="1540">
                  <c:v>25.666666666666668</c:v>
                </c:pt>
                <c:pt idx="1541">
                  <c:v>25.683333333333323</c:v>
                </c:pt>
                <c:pt idx="1542">
                  <c:v>25.7</c:v>
                </c:pt>
                <c:pt idx="1543">
                  <c:v>25.716666666666665</c:v>
                </c:pt>
                <c:pt idx="1544">
                  <c:v>25.733333333333324</c:v>
                </c:pt>
                <c:pt idx="1545">
                  <c:v>25.75</c:v>
                </c:pt>
                <c:pt idx="1546">
                  <c:v>25.766666666666666</c:v>
                </c:pt>
                <c:pt idx="1547">
                  <c:v>25.783333333333321</c:v>
                </c:pt>
                <c:pt idx="1548">
                  <c:v>25.8</c:v>
                </c:pt>
                <c:pt idx="1549">
                  <c:v>25.81666666666667</c:v>
                </c:pt>
                <c:pt idx="1550">
                  <c:v>25.833333333333325</c:v>
                </c:pt>
                <c:pt idx="1551">
                  <c:v>25.85</c:v>
                </c:pt>
                <c:pt idx="1552">
                  <c:v>25.866666666666667</c:v>
                </c:pt>
                <c:pt idx="1553">
                  <c:v>25.883333333333322</c:v>
                </c:pt>
                <c:pt idx="1554">
                  <c:v>25.9</c:v>
                </c:pt>
                <c:pt idx="1555">
                  <c:v>25.916666666666668</c:v>
                </c:pt>
                <c:pt idx="1556">
                  <c:v>25.933333333333323</c:v>
                </c:pt>
                <c:pt idx="1557">
                  <c:v>25.95</c:v>
                </c:pt>
                <c:pt idx="1558">
                  <c:v>25.966666666666661</c:v>
                </c:pt>
                <c:pt idx="1559">
                  <c:v>25.98333333333332</c:v>
                </c:pt>
                <c:pt idx="1560">
                  <c:v>26</c:v>
                </c:pt>
                <c:pt idx="1561">
                  <c:v>26.016666666666669</c:v>
                </c:pt>
                <c:pt idx="1562">
                  <c:v>26.033333333333324</c:v>
                </c:pt>
                <c:pt idx="1563">
                  <c:v>26.05</c:v>
                </c:pt>
                <c:pt idx="1564">
                  <c:v>26.066666666666666</c:v>
                </c:pt>
                <c:pt idx="1565">
                  <c:v>26.083333333333321</c:v>
                </c:pt>
                <c:pt idx="1566">
                  <c:v>26.1</c:v>
                </c:pt>
                <c:pt idx="1567">
                  <c:v>26.116666666666671</c:v>
                </c:pt>
                <c:pt idx="1568">
                  <c:v>26.133333333333326</c:v>
                </c:pt>
                <c:pt idx="1569">
                  <c:v>26.150000000000002</c:v>
                </c:pt>
                <c:pt idx="1570">
                  <c:v>26.166666666666668</c:v>
                </c:pt>
                <c:pt idx="1571">
                  <c:v>26.183333333333323</c:v>
                </c:pt>
                <c:pt idx="1572">
                  <c:v>26.2</c:v>
                </c:pt>
                <c:pt idx="1573">
                  <c:v>26.216666666666665</c:v>
                </c:pt>
                <c:pt idx="1574">
                  <c:v>26.233333333333324</c:v>
                </c:pt>
                <c:pt idx="1575">
                  <c:v>26.25</c:v>
                </c:pt>
                <c:pt idx="1576">
                  <c:v>26.266666666666666</c:v>
                </c:pt>
                <c:pt idx="1577">
                  <c:v>26.283333333333321</c:v>
                </c:pt>
                <c:pt idx="1578">
                  <c:v>26.3</c:v>
                </c:pt>
                <c:pt idx="1579">
                  <c:v>26.31666666666667</c:v>
                </c:pt>
                <c:pt idx="1580">
                  <c:v>26.333333333333325</c:v>
                </c:pt>
                <c:pt idx="1581">
                  <c:v>26.35</c:v>
                </c:pt>
                <c:pt idx="1582">
                  <c:v>26.366666666666667</c:v>
                </c:pt>
                <c:pt idx="1583">
                  <c:v>26.383333333333322</c:v>
                </c:pt>
                <c:pt idx="1584">
                  <c:v>26.4</c:v>
                </c:pt>
                <c:pt idx="1585">
                  <c:v>26.416666666666668</c:v>
                </c:pt>
                <c:pt idx="1586">
                  <c:v>26.433333333333323</c:v>
                </c:pt>
                <c:pt idx="1587">
                  <c:v>26.45</c:v>
                </c:pt>
                <c:pt idx="1588">
                  <c:v>26.466666666666661</c:v>
                </c:pt>
                <c:pt idx="1589">
                  <c:v>26.48333333333332</c:v>
                </c:pt>
                <c:pt idx="1590">
                  <c:v>26.5</c:v>
                </c:pt>
                <c:pt idx="1591">
                  <c:v>26.516666666666669</c:v>
                </c:pt>
                <c:pt idx="1592">
                  <c:v>26.533333333333324</c:v>
                </c:pt>
                <c:pt idx="1593">
                  <c:v>26.55</c:v>
                </c:pt>
                <c:pt idx="1594">
                  <c:v>26.566666666666666</c:v>
                </c:pt>
                <c:pt idx="1595">
                  <c:v>26.583333333333321</c:v>
                </c:pt>
                <c:pt idx="1596">
                  <c:v>26.6</c:v>
                </c:pt>
                <c:pt idx="1597">
                  <c:v>26.616666666666671</c:v>
                </c:pt>
                <c:pt idx="1598">
                  <c:v>26.633333333333326</c:v>
                </c:pt>
                <c:pt idx="1599">
                  <c:v>26.650000000000002</c:v>
                </c:pt>
                <c:pt idx="1600">
                  <c:v>26.666666666666668</c:v>
                </c:pt>
                <c:pt idx="1601">
                  <c:v>26.683333333333323</c:v>
                </c:pt>
                <c:pt idx="1602">
                  <c:v>26.7</c:v>
                </c:pt>
                <c:pt idx="1603">
                  <c:v>26.716666666666665</c:v>
                </c:pt>
                <c:pt idx="1604">
                  <c:v>26.733333333333324</c:v>
                </c:pt>
                <c:pt idx="1605">
                  <c:v>26.75</c:v>
                </c:pt>
                <c:pt idx="1606">
                  <c:v>26.766666666666666</c:v>
                </c:pt>
                <c:pt idx="1607">
                  <c:v>26.783333333333321</c:v>
                </c:pt>
                <c:pt idx="1608">
                  <c:v>26.8</c:v>
                </c:pt>
                <c:pt idx="1609">
                  <c:v>26.81666666666667</c:v>
                </c:pt>
                <c:pt idx="1610">
                  <c:v>26.833333333333325</c:v>
                </c:pt>
                <c:pt idx="1611">
                  <c:v>26.85</c:v>
                </c:pt>
                <c:pt idx="1612">
                  <c:v>26.866666666666667</c:v>
                </c:pt>
                <c:pt idx="1613">
                  <c:v>26.883333333333322</c:v>
                </c:pt>
                <c:pt idx="1614">
                  <c:v>26.9</c:v>
                </c:pt>
                <c:pt idx="1615">
                  <c:v>26.916666666666668</c:v>
                </c:pt>
                <c:pt idx="1616">
                  <c:v>26.933333333333323</c:v>
                </c:pt>
                <c:pt idx="1617">
                  <c:v>26.95</c:v>
                </c:pt>
                <c:pt idx="1618">
                  <c:v>26.966666666666661</c:v>
                </c:pt>
                <c:pt idx="1619">
                  <c:v>26.98333333333332</c:v>
                </c:pt>
                <c:pt idx="1620">
                  <c:v>27</c:v>
                </c:pt>
                <c:pt idx="1621">
                  <c:v>27.016666666666669</c:v>
                </c:pt>
                <c:pt idx="1622">
                  <c:v>27.033333333333324</c:v>
                </c:pt>
                <c:pt idx="1623">
                  <c:v>27.05</c:v>
                </c:pt>
                <c:pt idx="1624">
                  <c:v>27.066666666666666</c:v>
                </c:pt>
                <c:pt idx="1625">
                  <c:v>27.083333333333321</c:v>
                </c:pt>
                <c:pt idx="1626">
                  <c:v>27.1</c:v>
                </c:pt>
                <c:pt idx="1627">
                  <c:v>27.116666666666671</c:v>
                </c:pt>
                <c:pt idx="1628">
                  <c:v>27.133333333333326</c:v>
                </c:pt>
                <c:pt idx="1629">
                  <c:v>27.150000000000002</c:v>
                </c:pt>
                <c:pt idx="1630">
                  <c:v>27.166666666666668</c:v>
                </c:pt>
                <c:pt idx="1631">
                  <c:v>27.183333333333323</c:v>
                </c:pt>
                <c:pt idx="1632">
                  <c:v>27.2</c:v>
                </c:pt>
                <c:pt idx="1633">
                  <c:v>27.216666666666665</c:v>
                </c:pt>
                <c:pt idx="1634">
                  <c:v>27.233333333333324</c:v>
                </c:pt>
                <c:pt idx="1635">
                  <c:v>27.25</c:v>
                </c:pt>
                <c:pt idx="1636">
                  <c:v>27.266666666666666</c:v>
                </c:pt>
                <c:pt idx="1637">
                  <c:v>27.283333333333321</c:v>
                </c:pt>
                <c:pt idx="1638">
                  <c:v>27.3</c:v>
                </c:pt>
                <c:pt idx="1639">
                  <c:v>27.31666666666667</c:v>
                </c:pt>
                <c:pt idx="1640">
                  <c:v>27.333333333333325</c:v>
                </c:pt>
                <c:pt idx="1641">
                  <c:v>27.35</c:v>
                </c:pt>
                <c:pt idx="1642">
                  <c:v>27.366666666666667</c:v>
                </c:pt>
                <c:pt idx="1643">
                  <c:v>27.383333333333322</c:v>
                </c:pt>
                <c:pt idx="1644">
                  <c:v>27.4</c:v>
                </c:pt>
                <c:pt idx="1645">
                  <c:v>27.416666666666668</c:v>
                </c:pt>
                <c:pt idx="1646">
                  <c:v>27.433333333333323</c:v>
                </c:pt>
                <c:pt idx="1647">
                  <c:v>27.45</c:v>
                </c:pt>
                <c:pt idx="1648">
                  <c:v>27.466666666666661</c:v>
                </c:pt>
                <c:pt idx="1649">
                  <c:v>27.48333333333332</c:v>
                </c:pt>
                <c:pt idx="1650">
                  <c:v>27.5</c:v>
                </c:pt>
                <c:pt idx="1651">
                  <c:v>27.516666666666669</c:v>
                </c:pt>
                <c:pt idx="1652">
                  <c:v>27.533333333333324</c:v>
                </c:pt>
                <c:pt idx="1653">
                  <c:v>27.55</c:v>
                </c:pt>
                <c:pt idx="1654">
                  <c:v>27.566666666666666</c:v>
                </c:pt>
                <c:pt idx="1655">
                  <c:v>27.583333333333321</c:v>
                </c:pt>
                <c:pt idx="1656">
                  <c:v>27.6</c:v>
                </c:pt>
                <c:pt idx="1657">
                  <c:v>27.616666666666671</c:v>
                </c:pt>
                <c:pt idx="1658">
                  <c:v>27.633333333333326</c:v>
                </c:pt>
                <c:pt idx="1659">
                  <c:v>27.650000000000002</c:v>
                </c:pt>
                <c:pt idx="1660">
                  <c:v>27.666666666666668</c:v>
                </c:pt>
                <c:pt idx="1661">
                  <c:v>27.683333333333323</c:v>
                </c:pt>
                <c:pt idx="1662">
                  <c:v>27.7</c:v>
                </c:pt>
                <c:pt idx="1663">
                  <c:v>27.716666666666665</c:v>
                </c:pt>
                <c:pt idx="1664">
                  <c:v>27.733333333333324</c:v>
                </c:pt>
                <c:pt idx="1665">
                  <c:v>27.75</c:v>
                </c:pt>
                <c:pt idx="1666">
                  <c:v>27.766666666666666</c:v>
                </c:pt>
                <c:pt idx="1667">
                  <c:v>27.783333333333321</c:v>
                </c:pt>
                <c:pt idx="1668">
                  <c:v>27.8</c:v>
                </c:pt>
                <c:pt idx="1669">
                  <c:v>27.81666666666667</c:v>
                </c:pt>
                <c:pt idx="1670">
                  <c:v>27.833333333333325</c:v>
                </c:pt>
                <c:pt idx="1671">
                  <c:v>27.85</c:v>
                </c:pt>
                <c:pt idx="1672">
                  <c:v>27.866666666666667</c:v>
                </c:pt>
                <c:pt idx="1673">
                  <c:v>27.883333333333322</c:v>
                </c:pt>
                <c:pt idx="1674">
                  <c:v>27.9</c:v>
                </c:pt>
                <c:pt idx="1675">
                  <c:v>27.916666666666668</c:v>
                </c:pt>
                <c:pt idx="1676">
                  <c:v>27.933333333333323</c:v>
                </c:pt>
                <c:pt idx="1677">
                  <c:v>27.95</c:v>
                </c:pt>
                <c:pt idx="1678">
                  <c:v>27.966666666666661</c:v>
                </c:pt>
                <c:pt idx="1679">
                  <c:v>27.98333333333332</c:v>
                </c:pt>
                <c:pt idx="1680">
                  <c:v>28</c:v>
                </c:pt>
                <c:pt idx="1681">
                  <c:v>28.016666666666669</c:v>
                </c:pt>
                <c:pt idx="1682">
                  <c:v>28.033333333333324</c:v>
                </c:pt>
                <c:pt idx="1683">
                  <c:v>28.05</c:v>
                </c:pt>
                <c:pt idx="1684">
                  <c:v>28.066666666666666</c:v>
                </c:pt>
                <c:pt idx="1685">
                  <c:v>28.083333333333321</c:v>
                </c:pt>
                <c:pt idx="1686">
                  <c:v>28.1</c:v>
                </c:pt>
                <c:pt idx="1687">
                  <c:v>28.116666666666671</c:v>
                </c:pt>
                <c:pt idx="1688">
                  <c:v>28.133333333333326</c:v>
                </c:pt>
                <c:pt idx="1689">
                  <c:v>28.150000000000002</c:v>
                </c:pt>
                <c:pt idx="1690">
                  <c:v>28.166666666666668</c:v>
                </c:pt>
                <c:pt idx="1691">
                  <c:v>28.183333333333323</c:v>
                </c:pt>
                <c:pt idx="1692">
                  <c:v>28.2</c:v>
                </c:pt>
                <c:pt idx="1693">
                  <c:v>28.216666666666665</c:v>
                </c:pt>
                <c:pt idx="1694">
                  <c:v>28.233333333333324</c:v>
                </c:pt>
                <c:pt idx="1695">
                  <c:v>28.25</c:v>
                </c:pt>
                <c:pt idx="1696">
                  <c:v>28.266666666666666</c:v>
                </c:pt>
                <c:pt idx="1697">
                  <c:v>28.283333333333321</c:v>
                </c:pt>
                <c:pt idx="1698">
                  <c:v>28.3</c:v>
                </c:pt>
                <c:pt idx="1699">
                  <c:v>28.31666666666667</c:v>
                </c:pt>
                <c:pt idx="1700">
                  <c:v>28.333333333333325</c:v>
                </c:pt>
                <c:pt idx="1701">
                  <c:v>28.35</c:v>
                </c:pt>
                <c:pt idx="1702">
                  <c:v>28.366666666666667</c:v>
                </c:pt>
                <c:pt idx="1703">
                  <c:v>28.383333333333322</c:v>
                </c:pt>
                <c:pt idx="1704">
                  <c:v>28.4</c:v>
                </c:pt>
                <c:pt idx="1705">
                  <c:v>28.416666666666668</c:v>
                </c:pt>
                <c:pt idx="1706">
                  <c:v>28.433333333333323</c:v>
                </c:pt>
                <c:pt idx="1707">
                  <c:v>28.45</c:v>
                </c:pt>
                <c:pt idx="1708">
                  <c:v>28.466666666666661</c:v>
                </c:pt>
                <c:pt idx="1709">
                  <c:v>28.48333333333332</c:v>
                </c:pt>
                <c:pt idx="1710">
                  <c:v>28.5</c:v>
                </c:pt>
                <c:pt idx="1711">
                  <c:v>28.516666666666669</c:v>
                </c:pt>
                <c:pt idx="1712">
                  <c:v>28.533333333333324</c:v>
                </c:pt>
                <c:pt idx="1713">
                  <c:v>28.55</c:v>
                </c:pt>
                <c:pt idx="1714">
                  <c:v>28.566666666666666</c:v>
                </c:pt>
                <c:pt idx="1715">
                  <c:v>28.583333333333321</c:v>
                </c:pt>
                <c:pt idx="1716">
                  <c:v>28.6</c:v>
                </c:pt>
                <c:pt idx="1717">
                  <c:v>28.616666666666671</c:v>
                </c:pt>
                <c:pt idx="1718">
                  <c:v>28.633333333333326</c:v>
                </c:pt>
                <c:pt idx="1719">
                  <c:v>28.650000000000002</c:v>
                </c:pt>
                <c:pt idx="1720">
                  <c:v>28.666666666666668</c:v>
                </c:pt>
                <c:pt idx="1721">
                  <c:v>28.683333333333323</c:v>
                </c:pt>
                <c:pt idx="1722">
                  <c:v>28.7</c:v>
                </c:pt>
                <c:pt idx="1723">
                  <c:v>28.716666666666665</c:v>
                </c:pt>
                <c:pt idx="1724">
                  <c:v>28.733333333333324</c:v>
                </c:pt>
                <c:pt idx="1725">
                  <c:v>28.75</c:v>
                </c:pt>
                <c:pt idx="1726">
                  <c:v>28.766666666666666</c:v>
                </c:pt>
                <c:pt idx="1727">
                  <c:v>28.783333333333321</c:v>
                </c:pt>
                <c:pt idx="1728">
                  <c:v>28.8</c:v>
                </c:pt>
                <c:pt idx="1729">
                  <c:v>28.81666666666667</c:v>
                </c:pt>
                <c:pt idx="1730">
                  <c:v>28.833333333333325</c:v>
                </c:pt>
                <c:pt idx="1731">
                  <c:v>28.85</c:v>
                </c:pt>
                <c:pt idx="1732">
                  <c:v>28.866666666666667</c:v>
                </c:pt>
                <c:pt idx="1733">
                  <c:v>28.883333333333322</c:v>
                </c:pt>
                <c:pt idx="1734">
                  <c:v>28.9</c:v>
                </c:pt>
                <c:pt idx="1735">
                  <c:v>28.916666666666668</c:v>
                </c:pt>
                <c:pt idx="1736">
                  <c:v>28.933333333333323</c:v>
                </c:pt>
                <c:pt idx="1737">
                  <c:v>28.95</c:v>
                </c:pt>
                <c:pt idx="1738">
                  <c:v>28.966666666666661</c:v>
                </c:pt>
                <c:pt idx="1739">
                  <c:v>28.98333333333332</c:v>
                </c:pt>
                <c:pt idx="1740">
                  <c:v>29</c:v>
                </c:pt>
                <c:pt idx="1741">
                  <c:v>29.016666666666669</c:v>
                </c:pt>
                <c:pt idx="1742">
                  <c:v>29.033333333333324</c:v>
                </c:pt>
                <c:pt idx="1743">
                  <c:v>29.05</c:v>
                </c:pt>
                <c:pt idx="1744">
                  <c:v>29.066666666666666</c:v>
                </c:pt>
                <c:pt idx="1745">
                  <c:v>29.083333333333321</c:v>
                </c:pt>
                <c:pt idx="1746">
                  <c:v>29.1</c:v>
                </c:pt>
                <c:pt idx="1747">
                  <c:v>29.116666666666671</c:v>
                </c:pt>
                <c:pt idx="1748">
                  <c:v>29.133333333333326</c:v>
                </c:pt>
                <c:pt idx="1749">
                  <c:v>29.150000000000002</c:v>
                </c:pt>
                <c:pt idx="1750">
                  <c:v>29.166666666666668</c:v>
                </c:pt>
                <c:pt idx="1751">
                  <c:v>29.183333333333323</c:v>
                </c:pt>
                <c:pt idx="1752">
                  <c:v>29.2</c:v>
                </c:pt>
                <c:pt idx="1753">
                  <c:v>29.216666666666665</c:v>
                </c:pt>
                <c:pt idx="1754">
                  <c:v>29.233333333333324</c:v>
                </c:pt>
                <c:pt idx="1755">
                  <c:v>29.25</c:v>
                </c:pt>
                <c:pt idx="1756">
                  <c:v>29.266666666666666</c:v>
                </c:pt>
                <c:pt idx="1757">
                  <c:v>29.283333333333321</c:v>
                </c:pt>
                <c:pt idx="1758">
                  <c:v>29.3</c:v>
                </c:pt>
                <c:pt idx="1759">
                  <c:v>29.31666666666667</c:v>
                </c:pt>
                <c:pt idx="1760">
                  <c:v>29.333333333333325</c:v>
                </c:pt>
                <c:pt idx="1761">
                  <c:v>29.35</c:v>
                </c:pt>
                <c:pt idx="1762">
                  <c:v>29.366666666666667</c:v>
                </c:pt>
                <c:pt idx="1763">
                  <c:v>29.383333333333322</c:v>
                </c:pt>
                <c:pt idx="1764">
                  <c:v>29.4</c:v>
                </c:pt>
                <c:pt idx="1765">
                  <c:v>29.416666666666668</c:v>
                </c:pt>
                <c:pt idx="1766">
                  <c:v>29.433333333333323</c:v>
                </c:pt>
                <c:pt idx="1767">
                  <c:v>29.45</c:v>
                </c:pt>
                <c:pt idx="1768">
                  <c:v>29.466666666666661</c:v>
                </c:pt>
                <c:pt idx="1769">
                  <c:v>29.48333333333332</c:v>
                </c:pt>
                <c:pt idx="1770">
                  <c:v>29.5</c:v>
                </c:pt>
                <c:pt idx="1771">
                  <c:v>29.516666666666669</c:v>
                </c:pt>
                <c:pt idx="1772">
                  <c:v>29.533333333333324</c:v>
                </c:pt>
                <c:pt idx="1773">
                  <c:v>29.55</c:v>
                </c:pt>
                <c:pt idx="1774">
                  <c:v>29.566666666666666</c:v>
                </c:pt>
                <c:pt idx="1775">
                  <c:v>29.583333333333321</c:v>
                </c:pt>
                <c:pt idx="1776">
                  <c:v>29.6</c:v>
                </c:pt>
                <c:pt idx="1777">
                  <c:v>29.616666666666671</c:v>
                </c:pt>
                <c:pt idx="1778">
                  <c:v>29.633333333333326</c:v>
                </c:pt>
                <c:pt idx="1779">
                  <c:v>29.650000000000002</c:v>
                </c:pt>
                <c:pt idx="1780">
                  <c:v>29.666666666666668</c:v>
                </c:pt>
                <c:pt idx="1781">
                  <c:v>29.683333333333323</c:v>
                </c:pt>
                <c:pt idx="1782">
                  <c:v>29.7</c:v>
                </c:pt>
                <c:pt idx="1783">
                  <c:v>29.716666666666665</c:v>
                </c:pt>
                <c:pt idx="1784">
                  <c:v>29.733333333333324</c:v>
                </c:pt>
                <c:pt idx="1785">
                  <c:v>29.75</c:v>
                </c:pt>
                <c:pt idx="1786">
                  <c:v>29.766666666666666</c:v>
                </c:pt>
                <c:pt idx="1787">
                  <c:v>29.783333333333321</c:v>
                </c:pt>
                <c:pt idx="1788">
                  <c:v>29.8</c:v>
                </c:pt>
                <c:pt idx="1789">
                  <c:v>29.81666666666667</c:v>
                </c:pt>
                <c:pt idx="1790">
                  <c:v>29.833333333333325</c:v>
                </c:pt>
                <c:pt idx="1791">
                  <c:v>29.85</c:v>
                </c:pt>
                <c:pt idx="1792">
                  <c:v>29.866666666666667</c:v>
                </c:pt>
                <c:pt idx="1793">
                  <c:v>29.883333333333322</c:v>
                </c:pt>
                <c:pt idx="1794">
                  <c:v>29.9</c:v>
                </c:pt>
                <c:pt idx="1795">
                  <c:v>29.916666666666668</c:v>
                </c:pt>
                <c:pt idx="1796">
                  <c:v>29.933333333333323</c:v>
                </c:pt>
                <c:pt idx="1797">
                  <c:v>29.95</c:v>
                </c:pt>
                <c:pt idx="1798">
                  <c:v>29.966666666666661</c:v>
                </c:pt>
                <c:pt idx="1799">
                  <c:v>29.98333333333332</c:v>
                </c:pt>
                <c:pt idx="1800">
                  <c:v>30</c:v>
                </c:pt>
                <c:pt idx="1801">
                  <c:v>30.016666666666669</c:v>
                </c:pt>
                <c:pt idx="1802">
                  <c:v>30.033333333333324</c:v>
                </c:pt>
                <c:pt idx="1803">
                  <c:v>30.05</c:v>
                </c:pt>
                <c:pt idx="1804">
                  <c:v>30.066666666666666</c:v>
                </c:pt>
                <c:pt idx="1805">
                  <c:v>30.083333333333321</c:v>
                </c:pt>
                <c:pt idx="1806">
                  <c:v>30.1</c:v>
                </c:pt>
                <c:pt idx="1807">
                  <c:v>30.116666666666671</c:v>
                </c:pt>
                <c:pt idx="1808">
                  <c:v>30.133333333333326</c:v>
                </c:pt>
                <c:pt idx="1809">
                  <c:v>30.150000000000002</c:v>
                </c:pt>
                <c:pt idx="1810">
                  <c:v>30.166666666666668</c:v>
                </c:pt>
                <c:pt idx="1811">
                  <c:v>30.183333333333323</c:v>
                </c:pt>
                <c:pt idx="1812">
                  <c:v>30.2</c:v>
                </c:pt>
                <c:pt idx="1813">
                  <c:v>30.216666666666665</c:v>
                </c:pt>
                <c:pt idx="1814">
                  <c:v>30.233333333333324</c:v>
                </c:pt>
                <c:pt idx="1815">
                  <c:v>30.25</c:v>
                </c:pt>
                <c:pt idx="1816">
                  <c:v>30.266666666666666</c:v>
                </c:pt>
                <c:pt idx="1817">
                  <c:v>30.283333333333321</c:v>
                </c:pt>
                <c:pt idx="1818">
                  <c:v>30.3</c:v>
                </c:pt>
                <c:pt idx="1819">
                  <c:v>30.31666666666667</c:v>
                </c:pt>
                <c:pt idx="1820">
                  <c:v>30.333333333333325</c:v>
                </c:pt>
                <c:pt idx="1821">
                  <c:v>30.35</c:v>
                </c:pt>
                <c:pt idx="1822">
                  <c:v>30.366666666666667</c:v>
                </c:pt>
                <c:pt idx="1823">
                  <c:v>30.383333333333322</c:v>
                </c:pt>
                <c:pt idx="1824">
                  <c:v>30.4</c:v>
                </c:pt>
                <c:pt idx="1825">
                  <c:v>30.416666666666668</c:v>
                </c:pt>
                <c:pt idx="1826">
                  <c:v>30.433333333333323</c:v>
                </c:pt>
                <c:pt idx="1827">
                  <c:v>30.45</c:v>
                </c:pt>
                <c:pt idx="1828">
                  <c:v>30.466666666666661</c:v>
                </c:pt>
                <c:pt idx="1829">
                  <c:v>30.48333333333332</c:v>
                </c:pt>
                <c:pt idx="1830">
                  <c:v>30.5</c:v>
                </c:pt>
                <c:pt idx="1831">
                  <c:v>30.516666666666669</c:v>
                </c:pt>
                <c:pt idx="1832">
                  <c:v>30.533333333333324</c:v>
                </c:pt>
                <c:pt idx="1833">
                  <c:v>30.55</c:v>
                </c:pt>
                <c:pt idx="1834">
                  <c:v>30.566666666666666</c:v>
                </c:pt>
                <c:pt idx="1835">
                  <c:v>30.583333333333321</c:v>
                </c:pt>
                <c:pt idx="1836">
                  <c:v>30.6</c:v>
                </c:pt>
                <c:pt idx="1837">
                  <c:v>30.616666666666671</c:v>
                </c:pt>
                <c:pt idx="1838">
                  <c:v>30.633333333333326</c:v>
                </c:pt>
                <c:pt idx="1839">
                  <c:v>30.650000000000002</c:v>
                </c:pt>
                <c:pt idx="1840">
                  <c:v>30.666666666666668</c:v>
                </c:pt>
                <c:pt idx="1841">
                  <c:v>30.683333333333323</c:v>
                </c:pt>
                <c:pt idx="1842">
                  <c:v>30.7</c:v>
                </c:pt>
                <c:pt idx="1843">
                  <c:v>30.716666666666665</c:v>
                </c:pt>
                <c:pt idx="1844">
                  <c:v>30.733333333333324</c:v>
                </c:pt>
                <c:pt idx="1845">
                  <c:v>30.75</c:v>
                </c:pt>
                <c:pt idx="1846">
                  <c:v>30.766666666666666</c:v>
                </c:pt>
                <c:pt idx="1847">
                  <c:v>30.783333333333321</c:v>
                </c:pt>
                <c:pt idx="1848">
                  <c:v>30.8</c:v>
                </c:pt>
                <c:pt idx="1849">
                  <c:v>30.81666666666667</c:v>
                </c:pt>
                <c:pt idx="1850">
                  <c:v>30.833333333333325</c:v>
                </c:pt>
                <c:pt idx="1851">
                  <c:v>30.85</c:v>
                </c:pt>
                <c:pt idx="1852">
                  <c:v>30.866666666666667</c:v>
                </c:pt>
                <c:pt idx="1853">
                  <c:v>30.883333333333322</c:v>
                </c:pt>
                <c:pt idx="1854">
                  <c:v>30.9</c:v>
                </c:pt>
                <c:pt idx="1855">
                  <c:v>30.916666666666668</c:v>
                </c:pt>
                <c:pt idx="1856">
                  <c:v>30.933333333333323</c:v>
                </c:pt>
                <c:pt idx="1857">
                  <c:v>30.95</c:v>
                </c:pt>
                <c:pt idx="1858">
                  <c:v>30.966666666666661</c:v>
                </c:pt>
                <c:pt idx="1859">
                  <c:v>30.98333333333332</c:v>
                </c:pt>
                <c:pt idx="1860">
                  <c:v>31</c:v>
                </c:pt>
                <c:pt idx="1861">
                  <c:v>31.016666666666669</c:v>
                </c:pt>
                <c:pt idx="1862">
                  <c:v>31.033333333333324</c:v>
                </c:pt>
                <c:pt idx="1863">
                  <c:v>31.05</c:v>
                </c:pt>
                <c:pt idx="1864">
                  <c:v>31.066666666666666</c:v>
                </c:pt>
                <c:pt idx="1865">
                  <c:v>31.083333333333321</c:v>
                </c:pt>
                <c:pt idx="1866">
                  <c:v>31.1</c:v>
                </c:pt>
                <c:pt idx="1867">
                  <c:v>31.116666666666671</c:v>
                </c:pt>
                <c:pt idx="1868">
                  <c:v>31.133333333333326</c:v>
                </c:pt>
                <c:pt idx="1869">
                  <c:v>31.150000000000002</c:v>
                </c:pt>
                <c:pt idx="1870">
                  <c:v>31.166666666666668</c:v>
                </c:pt>
                <c:pt idx="1871">
                  <c:v>31.183333333333323</c:v>
                </c:pt>
                <c:pt idx="1872">
                  <c:v>31.2</c:v>
                </c:pt>
                <c:pt idx="1873">
                  <c:v>31.216666666666665</c:v>
                </c:pt>
                <c:pt idx="1874">
                  <c:v>31.233333333333324</c:v>
                </c:pt>
                <c:pt idx="1875">
                  <c:v>31.25</c:v>
                </c:pt>
                <c:pt idx="1876">
                  <c:v>31.266666666666666</c:v>
                </c:pt>
                <c:pt idx="1877">
                  <c:v>31.283333333333321</c:v>
                </c:pt>
                <c:pt idx="1878">
                  <c:v>31.3</c:v>
                </c:pt>
                <c:pt idx="1879">
                  <c:v>31.31666666666667</c:v>
                </c:pt>
                <c:pt idx="1880">
                  <c:v>31.333333333333325</c:v>
                </c:pt>
                <c:pt idx="1881">
                  <c:v>31.35</c:v>
                </c:pt>
                <c:pt idx="1882">
                  <c:v>31.366666666666667</c:v>
                </c:pt>
                <c:pt idx="1883">
                  <c:v>31.383333333333322</c:v>
                </c:pt>
                <c:pt idx="1884">
                  <c:v>31.4</c:v>
                </c:pt>
                <c:pt idx="1885">
                  <c:v>31.416666666666668</c:v>
                </c:pt>
                <c:pt idx="1886">
                  <c:v>31.433333333333323</c:v>
                </c:pt>
                <c:pt idx="1887">
                  <c:v>31.45</c:v>
                </c:pt>
                <c:pt idx="1888">
                  <c:v>31.466666666666661</c:v>
                </c:pt>
                <c:pt idx="1889">
                  <c:v>31.48333333333332</c:v>
                </c:pt>
                <c:pt idx="1890">
                  <c:v>31.5</c:v>
                </c:pt>
                <c:pt idx="1891">
                  <c:v>31.516666666666669</c:v>
                </c:pt>
                <c:pt idx="1892">
                  <c:v>31.533333333333324</c:v>
                </c:pt>
                <c:pt idx="1893">
                  <c:v>31.55</c:v>
                </c:pt>
                <c:pt idx="1894">
                  <c:v>31.566666666666666</c:v>
                </c:pt>
                <c:pt idx="1895">
                  <c:v>31.583333333333321</c:v>
                </c:pt>
                <c:pt idx="1896">
                  <c:v>31.6</c:v>
                </c:pt>
                <c:pt idx="1897">
                  <c:v>31.616666666666671</c:v>
                </c:pt>
                <c:pt idx="1898">
                  <c:v>31.633333333333326</c:v>
                </c:pt>
                <c:pt idx="1899">
                  <c:v>31.650000000000002</c:v>
                </c:pt>
                <c:pt idx="1900">
                  <c:v>31.666666666666668</c:v>
                </c:pt>
                <c:pt idx="1901">
                  <c:v>31.683333333333323</c:v>
                </c:pt>
                <c:pt idx="1902">
                  <c:v>31.7</c:v>
                </c:pt>
                <c:pt idx="1903">
                  <c:v>31.716666666666665</c:v>
                </c:pt>
                <c:pt idx="1904">
                  <c:v>31.733333333333324</c:v>
                </c:pt>
                <c:pt idx="1905">
                  <c:v>31.75</c:v>
                </c:pt>
                <c:pt idx="1906">
                  <c:v>31.766666666666666</c:v>
                </c:pt>
                <c:pt idx="1907">
                  <c:v>31.783333333333321</c:v>
                </c:pt>
                <c:pt idx="1908">
                  <c:v>31.8</c:v>
                </c:pt>
                <c:pt idx="1909">
                  <c:v>31.81666666666667</c:v>
                </c:pt>
                <c:pt idx="1910">
                  <c:v>31.833333333333325</c:v>
                </c:pt>
                <c:pt idx="1911">
                  <c:v>31.85</c:v>
                </c:pt>
                <c:pt idx="1912">
                  <c:v>31.866666666666667</c:v>
                </c:pt>
                <c:pt idx="1913">
                  <c:v>31.883333333333322</c:v>
                </c:pt>
                <c:pt idx="1914">
                  <c:v>31.9</c:v>
                </c:pt>
                <c:pt idx="1915">
                  <c:v>31.916666666666668</c:v>
                </c:pt>
                <c:pt idx="1916">
                  <c:v>31.933333333333323</c:v>
                </c:pt>
                <c:pt idx="1917">
                  <c:v>31.95</c:v>
                </c:pt>
                <c:pt idx="1918">
                  <c:v>31.966666666666661</c:v>
                </c:pt>
                <c:pt idx="1919">
                  <c:v>31.98333333333332</c:v>
                </c:pt>
                <c:pt idx="1920">
                  <c:v>32</c:v>
                </c:pt>
                <c:pt idx="1921">
                  <c:v>32.016666666666644</c:v>
                </c:pt>
                <c:pt idx="1922">
                  <c:v>32.033333333333331</c:v>
                </c:pt>
                <c:pt idx="1923">
                  <c:v>32.050000000000004</c:v>
                </c:pt>
                <c:pt idx="1924">
                  <c:v>32.066666666666656</c:v>
                </c:pt>
                <c:pt idx="1925">
                  <c:v>32.083333333333336</c:v>
                </c:pt>
                <c:pt idx="1926">
                  <c:v>32.1</c:v>
                </c:pt>
                <c:pt idx="1927">
                  <c:v>32.116666666666646</c:v>
                </c:pt>
                <c:pt idx="1928">
                  <c:v>32.133333333333333</c:v>
                </c:pt>
                <c:pt idx="1929">
                  <c:v>32.15</c:v>
                </c:pt>
                <c:pt idx="1930">
                  <c:v>32.16666666666665</c:v>
                </c:pt>
                <c:pt idx="1931">
                  <c:v>32.18333333333333</c:v>
                </c:pt>
                <c:pt idx="1932">
                  <c:v>32.200000000000003</c:v>
                </c:pt>
                <c:pt idx="1933">
                  <c:v>32.216666666666647</c:v>
                </c:pt>
                <c:pt idx="1934">
                  <c:v>32.233333333333341</c:v>
                </c:pt>
                <c:pt idx="1935">
                  <c:v>32.25</c:v>
                </c:pt>
                <c:pt idx="1936">
                  <c:v>32.266666666666652</c:v>
                </c:pt>
                <c:pt idx="1937">
                  <c:v>32.283333333333331</c:v>
                </c:pt>
                <c:pt idx="1938">
                  <c:v>32.300000000000011</c:v>
                </c:pt>
                <c:pt idx="1939">
                  <c:v>32.316666666666649</c:v>
                </c:pt>
                <c:pt idx="1940">
                  <c:v>32.333333333333336</c:v>
                </c:pt>
                <c:pt idx="1941">
                  <c:v>32.349999999999994</c:v>
                </c:pt>
                <c:pt idx="1942">
                  <c:v>32.366666666666646</c:v>
                </c:pt>
                <c:pt idx="1943">
                  <c:v>32.383333333333326</c:v>
                </c:pt>
                <c:pt idx="1944">
                  <c:v>32.4</c:v>
                </c:pt>
                <c:pt idx="1945">
                  <c:v>32.416666666666643</c:v>
                </c:pt>
                <c:pt idx="1946">
                  <c:v>32.43333333333333</c:v>
                </c:pt>
                <c:pt idx="1947">
                  <c:v>32.449999999999996</c:v>
                </c:pt>
                <c:pt idx="1948">
                  <c:v>32.466666666666647</c:v>
                </c:pt>
                <c:pt idx="1949">
                  <c:v>32.483333333333334</c:v>
                </c:pt>
                <c:pt idx="1950">
                  <c:v>32.5</c:v>
                </c:pt>
                <c:pt idx="1951">
                  <c:v>32.516666666666644</c:v>
                </c:pt>
                <c:pt idx="1952">
                  <c:v>32.533333333333331</c:v>
                </c:pt>
                <c:pt idx="1953">
                  <c:v>32.550000000000004</c:v>
                </c:pt>
                <c:pt idx="1954">
                  <c:v>32.566666666666656</c:v>
                </c:pt>
                <c:pt idx="1955">
                  <c:v>32.583333333333336</c:v>
                </c:pt>
                <c:pt idx="1956">
                  <c:v>32.6</c:v>
                </c:pt>
                <c:pt idx="1957">
                  <c:v>32.616666666666646</c:v>
                </c:pt>
                <c:pt idx="1958">
                  <c:v>32.633333333333333</c:v>
                </c:pt>
                <c:pt idx="1959">
                  <c:v>32.65</c:v>
                </c:pt>
                <c:pt idx="1960">
                  <c:v>32.66666666666665</c:v>
                </c:pt>
                <c:pt idx="1961">
                  <c:v>32.68333333333333</c:v>
                </c:pt>
                <c:pt idx="1962">
                  <c:v>32.700000000000003</c:v>
                </c:pt>
                <c:pt idx="1963">
                  <c:v>32.716666666666647</c:v>
                </c:pt>
                <c:pt idx="1964">
                  <c:v>32.733333333333341</c:v>
                </c:pt>
                <c:pt idx="1965">
                  <c:v>32.75</c:v>
                </c:pt>
                <c:pt idx="1966">
                  <c:v>32.766666666666652</c:v>
                </c:pt>
                <c:pt idx="1967">
                  <c:v>32.783333333333331</c:v>
                </c:pt>
                <c:pt idx="1968">
                  <c:v>32.800000000000011</c:v>
                </c:pt>
                <c:pt idx="1969">
                  <c:v>32.816666666666649</c:v>
                </c:pt>
                <c:pt idx="1970">
                  <c:v>32.833333333333336</c:v>
                </c:pt>
                <c:pt idx="1971">
                  <c:v>32.849999999999994</c:v>
                </c:pt>
                <c:pt idx="1972">
                  <c:v>32.866666666666646</c:v>
                </c:pt>
                <c:pt idx="1973">
                  <c:v>32.883333333333326</c:v>
                </c:pt>
                <c:pt idx="1974">
                  <c:v>32.9</c:v>
                </c:pt>
                <c:pt idx="1975">
                  <c:v>32.916666666666643</c:v>
                </c:pt>
                <c:pt idx="1976">
                  <c:v>32.93333333333333</c:v>
                </c:pt>
                <c:pt idx="1977">
                  <c:v>32.949999999999996</c:v>
                </c:pt>
                <c:pt idx="1978">
                  <c:v>32.966666666666647</c:v>
                </c:pt>
                <c:pt idx="1979">
                  <c:v>32.983333333333334</c:v>
                </c:pt>
                <c:pt idx="1980">
                  <c:v>33</c:v>
                </c:pt>
                <c:pt idx="1981">
                  <c:v>33.016666666666644</c:v>
                </c:pt>
                <c:pt idx="1982">
                  <c:v>33.033333333333331</c:v>
                </c:pt>
                <c:pt idx="1983">
                  <c:v>33.050000000000004</c:v>
                </c:pt>
                <c:pt idx="1984">
                  <c:v>33.066666666666656</c:v>
                </c:pt>
                <c:pt idx="1985">
                  <c:v>33.083333333333336</c:v>
                </c:pt>
                <c:pt idx="1986">
                  <c:v>33.1</c:v>
                </c:pt>
                <c:pt idx="1987">
                  <c:v>33.116666666666646</c:v>
                </c:pt>
                <c:pt idx="1988">
                  <c:v>33.133333333333333</c:v>
                </c:pt>
                <c:pt idx="1989">
                  <c:v>33.15</c:v>
                </c:pt>
                <c:pt idx="1990">
                  <c:v>33.16666666666665</c:v>
                </c:pt>
                <c:pt idx="1991">
                  <c:v>33.18333333333333</c:v>
                </c:pt>
                <c:pt idx="1992">
                  <c:v>33.200000000000003</c:v>
                </c:pt>
                <c:pt idx="1993">
                  <c:v>33.216666666666647</c:v>
                </c:pt>
                <c:pt idx="1994">
                  <c:v>33.233333333333341</c:v>
                </c:pt>
                <c:pt idx="1995">
                  <c:v>33.25</c:v>
                </c:pt>
                <c:pt idx="1996">
                  <c:v>33.266666666666652</c:v>
                </c:pt>
                <c:pt idx="1997">
                  <c:v>33.283333333333331</c:v>
                </c:pt>
                <c:pt idx="1998">
                  <c:v>33.300000000000011</c:v>
                </c:pt>
                <c:pt idx="1999">
                  <c:v>33.316666666666649</c:v>
                </c:pt>
                <c:pt idx="2000">
                  <c:v>33.333333333333336</c:v>
                </c:pt>
                <c:pt idx="2001">
                  <c:v>33.349999999999994</c:v>
                </c:pt>
                <c:pt idx="2002">
                  <c:v>33.366666666666646</c:v>
                </c:pt>
                <c:pt idx="2003">
                  <c:v>33.383333333333326</c:v>
                </c:pt>
                <c:pt idx="2004">
                  <c:v>33.4</c:v>
                </c:pt>
                <c:pt idx="2005">
                  <c:v>33.416666666666643</c:v>
                </c:pt>
                <c:pt idx="2006">
                  <c:v>33.43333333333333</c:v>
                </c:pt>
                <c:pt idx="2007">
                  <c:v>33.449999999999996</c:v>
                </c:pt>
                <c:pt idx="2008">
                  <c:v>33.466666666666647</c:v>
                </c:pt>
                <c:pt idx="2009">
                  <c:v>33.483333333333334</c:v>
                </c:pt>
                <c:pt idx="2010">
                  <c:v>33.5</c:v>
                </c:pt>
                <c:pt idx="2011">
                  <c:v>33.516666666666644</c:v>
                </c:pt>
                <c:pt idx="2012">
                  <c:v>33.533333333333331</c:v>
                </c:pt>
                <c:pt idx="2013">
                  <c:v>33.550000000000004</c:v>
                </c:pt>
                <c:pt idx="2014">
                  <c:v>33.566666666666656</c:v>
                </c:pt>
                <c:pt idx="2015">
                  <c:v>33.583333333333336</c:v>
                </c:pt>
                <c:pt idx="2016">
                  <c:v>33.6</c:v>
                </c:pt>
                <c:pt idx="2017">
                  <c:v>33.616666666666646</c:v>
                </c:pt>
                <c:pt idx="2018">
                  <c:v>33.633333333333333</c:v>
                </c:pt>
                <c:pt idx="2019">
                  <c:v>33.65</c:v>
                </c:pt>
                <c:pt idx="2020">
                  <c:v>33.66666666666665</c:v>
                </c:pt>
                <c:pt idx="2021">
                  <c:v>33.68333333333333</c:v>
                </c:pt>
                <c:pt idx="2022">
                  <c:v>33.700000000000003</c:v>
                </c:pt>
                <c:pt idx="2023">
                  <c:v>33.716666666666647</c:v>
                </c:pt>
                <c:pt idx="2024">
                  <c:v>33.733333333333341</c:v>
                </c:pt>
                <c:pt idx="2025">
                  <c:v>33.75</c:v>
                </c:pt>
                <c:pt idx="2026">
                  <c:v>33.766666666666652</c:v>
                </c:pt>
                <c:pt idx="2027">
                  <c:v>33.783333333333331</c:v>
                </c:pt>
                <c:pt idx="2028">
                  <c:v>33.800000000000011</c:v>
                </c:pt>
                <c:pt idx="2029">
                  <c:v>33.816666666666649</c:v>
                </c:pt>
                <c:pt idx="2030">
                  <c:v>33.833333333333336</c:v>
                </c:pt>
                <c:pt idx="2031">
                  <c:v>33.849999999999994</c:v>
                </c:pt>
                <c:pt idx="2032">
                  <c:v>33.866666666666646</c:v>
                </c:pt>
                <c:pt idx="2033">
                  <c:v>33.883333333333326</c:v>
                </c:pt>
                <c:pt idx="2034">
                  <c:v>33.9</c:v>
                </c:pt>
                <c:pt idx="2035">
                  <c:v>33.916666666666643</c:v>
                </c:pt>
                <c:pt idx="2036">
                  <c:v>33.93333333333333</c:v>
                </c:pt>
                <c:pt idx="2037">
                  <c:v>33.949999999999996</c:v>
                </c:pt>
                <c:pt idx="2038">
                  <c:v>33.966666666666647</c:v>
                </c:pt>
                <c:pt idx="2039">
                  <c:v>33.983333333333334</c:v>
                </c:pt>
                <c:pt idx="2040">
                  <c:v>34</c:v>
                </c:pt>
                <c:pt idx="2041">
                  <c:v>34.016666666666644</c:v>
                </c:pt>
                <c:pt idx="2042">
                  <c:v>34.033333333333331</c:v>
                </c:pt>
                <c:pt idx="2043">
                  <c:v>34.050000000000004</c:v>
                </c:pt>
                <c:pt idx="2044">
                  <c:v>34.066666666666656</c:v>
                </c:pt>
                <c:pt idx="2045">
                  <c:v>34.083333333333336</c:v>
                </c:pt>
                <c:pt idx="2046">
                  <c:v>34.1</c:v>
                </c:pt>
                <c:pt idx="2047">
                  <c:v>34.116666666666646</c:v>
                </c:pt>
                <c:pt idx="2048">
                  <c:v>34.133333333333333</c:v>
                </c:pt>
                <c:pt idx="2049">
                  <c:v>34.15</c:v>
                </c:pt>
                <c:pt idx="2050">
                  <c:v>34.16666666666665</c:v>
                </c:pt>
                <c:pt idx="2051">
                  <c:v>34.18333333333333</c:v>
                </c:pt>
                <c:pt idx="2052">
                  <c:v>34.200000000000003</c:v>
                </c:pt>
                <c:pt idx="2053">
                  <c:v>34.216666666666647</c:v>
                </c:pt>
                <c:pt idx="2054">
                  <c:v>34.233333333333341</c:v>
                </c:pt>
                <c:pt idx="2055">
                  <c:v>34.25</c:v>
                </c:pt>
                <c:pt idx="2056">
                  <c:v>34.266666666666652</c:v>
                </c:pt>
                <c:pt idx="2057">
                  <c:v>34.283333333333331</c:v>
                </c:pt>
                <c:pt idx="2058">
                  <c:v>34.300000000000011</c:v>
                </c:pt>
                <c:pt idx="2059">
                  <c:v>34.316666666666649</c:v>
                </c:pt>
                <c:pt idx="2060">
                  <c:v>34.333333333333336</c:v>
                </c:pt>
                <c:pt idx="2061">
                  <c:v>34.349999999999994</c:v>
                </c:pt>
                <c:pt idx="2062">
                  <c:v>34.366666666666646</c:v>
                </c:pt>
                <c:pt idx="2063">
                  <c:v>34.383333333333326</c:v>
                </c:pt>
                <c:pt idx="2064">
                  <c:v>34.4</c:v>
                </c:pt>
                <c:pt idx="2065">
                  <c:v>34.416666666666643</c:v>
                </c:pt>
                <c:pt idx="2066">
                  <c:v>34.43333333333333</c:v>
                </c:pt>
                <c:pt idx="2067">
                  <c:v>34.449999999999996</c:v>
                </c:pt>
                <c:pt idx="2068">
                  <c:v>34.466666666666647</c:v>
                </c:pt>
                <c:pt idx="2069">
                  <c:v>34.483333333333334</c:v>
                </c:pt>
                <c:pt idx="2070">
                  <c:v>34.5</c:v>
                </c:pt>
                <c:pt idx="2071">
                  <c:v>34.516666666666644</c:v>
                </c:pt>
                <c:pt idx="2072">
                  <c:v>34.533333333333331</c:v>
                </c:pt>
                <c:pt idx="2073">
                  <c:v>34.550000000000004</c:v>
                </c:pt>
                <c:pt idx="2074">
                  <c:v>34.566666666666656</c:v>
                </c:pt>
                <c:pt idx="2075">
                  <c:v>34.583333333333336</c:v>
                </c:pt>
                <c:pt idx="2076">
                  <c:v>34.6</c:v>
                </c:pt>
                <c:pt idx="2077">
                  <c:v>34.616666666666646</c:v>
                </c:pt>
                <c:pt idx="2078">
                  <c:v>34.633333333333333</c:v>
                </c:pt>
                <c:pt idx="2079">
                  <c:v>34.65</c:v>
                </c:pt>
                <c:pt idx="2080">
                  <c:v>34.66666666666665</c:v>
                </c:pt>
                <c:pt idx="2081">
                  <c:v>34.68333333333333</c:v>
                </c:pt>
                <c:pt idx="2082">
                  <c:v>34.700000000000003</c:v>
                </c:pt>
                <c:pt idx="2083">
                  <c:v>34.716666666666647</c:v>
                </c:pt>
                <c:pt idx="2084">
                  <c:v>34.733333333333341</c:v>
                </c:pt>
                <c:pt idx="2085">
                  <c:v>34.75</c:v>
                </c:pt>
                <c:pt idx="2086">
                  <c:v>34.766666666666652</c:v>
                </c:pt>
                <c:pt idx="2087">
                  <c:v>34.783333333333331</c:v>
                </c:pt>
                <c:pt idx="2088">
                  <c:v>34.800000000000011</c:v>
                </c:pt>
                <c:pt idx="2089">
                  <c:v>34.816666666666649</c:v>
                </c:pt>
                <c:pt idx="2090">
                  <c:v>34.833333333333336</c:v>
                </c:pt>
                <c:pt idx="2091">
                  <c:v>34.849999999999994</c:v>
                </c:pt>
                <c:pt idx="2092">
                  <c:v>34.866666666666646</c:v>
                </c:pt>
                <c:pt idx="2093">
                  <c:v>34.883333333333326</c:v>
                </c:pt>
                <c:pt idx="2094">
                  <c:v>34.9</c:v>
                </c:pt>
                <c:pt idx="2095">
                  <c:v>34.916666666666643</c:v>
                </c:pt>
                <c:pt idx="2096">
                  <c:v>34.93333333333333</c:v>
                </c:pt>
                <c:pt idx="2097">
                  <c:v>34.949999999999996</c:v>
                </c:pt>
                <c:pt idx="2098">
                  <c:v>34.966666666666647</c:v>
                </c:pt>
                <c:pt idx="2099">
                  <c:v>34.983333333333334</c:v>
                </c:pt>
                <c:pt idx="2100">
                  <c:v>35</c:v>
                </c:pt>
                <c:pt idx="2101">
                  <c:v>35.016666666666644</c:v>
                </c:pt>
                <c:pt idx="2102">
                  <c:v>35.033333333333331</c:v>
                </c:pt>
                <c:pt idx="2103">
                  <c:v>35.050000000000004</c:v>
                </c:pt>
                <c:pt idx="2104">
                  <c:v>35.066666666666656</c:v>
                </c:pt>
                <c:pt idx="2105">
                  <c:v>35.083333333333336</c:v>
                </c:pt>
                <c:pt idx="2106">
                  <c:v>35.1</c:v>
                </c:pt>
                <c:pt idx="2107">
                  <c:v>35.116666666666646</c:v>
                </c:pt>
                <c:pt idx="2108">
                  <c:v>35.133333333333333</c:v>
                </c:pt>
                <c:pt idx="2109">
                  <c:v>35.15</c:v>
                </c:pt>
                <c:pt idx="2110">
                  <c:v>35.16666666666665</c:v>
                </c:pt>
                <c:pt idx="2111">
                  <c:v>35.18333333333333</c:v>
                </c:pt>
                <c:pt idx="2112">
                  <c:v>35.200000000000003</c:v>
                </c:pt>
                <c:pt idx="2113">
                  <c:v>35.216666666666647</c:v>
                </c:pt>
                <c:pt idx="2114">
                  <c:v>35.233333333333341</c:v>
                </c:pt>
                <c:pt idx="2115">
                  <c:v>35.25</c:v>
                </c:pt>
                <c:pt idx="2116">
                  <c:v>35.266666666666652</c:v>
                </c:pt>
                <c:pt idx="2117">
                  <c:v>35.283333333333331</c:v>
                </c:pt>
                <c:pt idx="2118">
                  <c:v>35.300000000000011</c:v>
                </c:pt>
                <c:pt idx="2119">
                  <c:v>35.316666666666649</c:v>
                </c:pt>
                <c:pt idx="2120">
                  <c:v>35.333333333333336</c:v>
                </c:pt>
                <c:pt idx="2121">
                  <c:v>35.349999999999994</c:v>
                </c:pt>
                <c:pt idx="2122">
                  <c:v>35.366666666666646</c:v>
                </c:pt>
                <c:pt idx="2123">
                  <c:v>35.383333333333326</c:v>
                </c:pt>
                <c:pt idx="2124">
                  <c:v>35.4</c:v>
                </c:pt>
                <c:pt idx="2125">
                  <c:v>35.416666666666643</c:v>
                </c:pt>
                <c:pt idx="2126">
                  <c:v>35.43333333333333</c:v>
                </c:pt>
                <c:pt idx="2127">
                  <c:v>35.449999999999996</c:v>
                </c:pt>
                <c:pt idx="2128">
                  <c:v>35.466666666666647</c:v>
                </c:pt>
                <c:pt idx="2129">
                  <c:v>35.483333333333334</c:v>
                </c:pt>
                <c:pt idx="2130">
                  <c:v>35.5</c:v>
                </c:pt>
                <c:pt idx="2131">
                  <c:v>35.516666666666644</c:v>
                </c:pt>
                <c:pt idx="2132">
                  <c:v>35.533333333333331</c:v>
                </c:pt>
                <c:pt idx="2133">
                  <c:v>35.550000000000004</c:v>
                </c:pt>
                <c:pt idx="2134">
                  <c:v>35.566666666666656</c:v>
                </c:pt>
                <c:pt idx="2135">
                  <c:v>35.583333333333336</c:v>
                </c:pt>
                <c:pt idx="2136">
                  <c:v>35.6</c:v>
                </c:pt>
                <c:pt idx="2137">
                  <c:v>35.616666666666646</c:v>
                </c:pt>
                <c:pt idx="2138">
                  <c:v>35.633333333333333</c:v>
                </c:pt>
                <c:pt idx="2139">
                  <c:v>35.65</c:v>
                </c:pt>
                <c:pt idx="2140">
                  <c:v>35.66666666666665</c:v>
                </c:pt>
                <c:pt idx="2141">
                  <c:v>35.68333333333333</c:v>
                </c:pt>
                <c:pt idx="2142">
                  <c:v>35.700000000000003</c:v>
                </c:pt>
                <c:pt idx="2143">
                  <c:v>35.716666666666647</c:v>
                </c:pt>
                <c:pt idx="2144">
                  <c:v>35.733333333333341</c:v>
                </c:pt>
                <c:pt idx="2145">
                  <c:v>35.75</c:v>
                </c:pt>
                <c:pt idx="2146">
                  <c:v>35.766666666666652</c:v>
                </c:pt>
                <c:pt idx="2147">
                  <c:v>35.783333333333331</c:v>
                </c:pt>
                <c:pt idx="2148">
                  <c:v>35.800000000000011</c:v>
                </c:pt>
                <c:pt idx="2149">
                  <c:v>35.816666666666649</c:v>
                </c:pt>
                <c:pt idx="2150">
                  <c:v>35.833333333333336</c:v>
                </c:pt>
                <c:pt idx="2151">
                  <c:v>35.849999999999994</c:v>
                </c:pt>
                <c:pt idx="2152">
                  <c:v>35.866666666666646</c:v>
                </c:pt>
                <c:pt idx="2153">
                  <c:v>35.883333333333326</c:v>
                </c:pt>
                <c:pt idx="2154">
                  <c:v>35.9</c:v>
                </c:pt>
                <c:pt idx="2155">
                  <c:v>35.916666666666643</c:v>
                </c:pt>
                <c:pt idx="2156">
                  <c:v>35.93333333333333</c:v>
                </c:pt>
                <c:pt idx="2157">
                  <c:v>35.949999999999996</c:v>
                </c:pt>
                <c:pt idx="2158">
                  <c:v>35.966666666666647</c:v>
                </c:pt>
                <c:pt idx="2159">
                  <c:v>35.983333333333334</c:v>
                </c:pt>
                <c:pt idx="2160">
                  <c:v>36</c:v>
                </c:pt>
                <c:pt idx="2161">
                  <c:v>36.016666666666644</c:v>
                </c:pt>
                <c:pt idx="2162">
                  <c:v>36.033333333333331</c:v>
                </c:pt>
                <c:pt idx="2163">
                  <c:v>36.050000000000004</c:v>
                </c:pt>
                <c:pt idx="2164">
                  <c:v>36.066666666666656</c:v>
                </c:pt>
                <c:pt idx="2165">
                  <c:v>36.083333333333336</c:v>
                </c:pt>
                <c:pt idx="2166">
                  <c:v>36.1</c:v>
                </c:pt>
                <c:pt idx="2167">
                  <c:v>36.116666666666646</c:v>
                </c:pt>
                <c:pt idx="2168">
                  <c:v>36.133333333333333</c:v>
                </c:pt>
                <c:pt idx="2169">
                  <c:v>36.15</c:v>
                </c:pt>
                <c:pt idx="2170">
                  <c:v>36.16666666666665</c:v>
                </c:pt>
                <c:pt idx="2171">
                  <c:v>36.18333333333333</c:v>
                </c:pt>
                <c:pt idx="2172">
                  <c:v>36.200000000000003</c:v>
                </c:pt>
                <c:pt idx="2173">
                  <c:v>36.216666666666647</c:v>
                </c:pt>
                <c:pt idx="2174">
                  <c:v>36.233333333333341</c:v>
                </c:pt>
                <c:pt idx="2175">
                  <c:v>36.25</c:v>
                </c:pt>
                <c:pt idx="2176">
                  <c:v>36.266666666666652</c:v>
                </c:pt>
                <c:pt idx="2177">
                  <c:v>36.283333333333331</c:v>
                </c:pt>
                <c:pt idx="2178">
                  <c:v>36.300000000000011</c:v>
                </c:pt>
                <c:pt idx="2179">
                  <c:v>36.316666666666649</c:v>
                </c:pt>
                <c:pt idx="2180">
                  <c:v>36.333333333333336</c:v>
                </c:pt>
                <c:pt idx="2181">
                  <c:v>36.349999999999994</c:v>
                </c:pt>
                <c:pt idx="2182">
                  <c:v>36.366666666666646</c:v>
                </c:pt>
                <c:pt idx="2183">
                  <c:v>36.383333333333326</c:v>
                </c:pt>
                <c:pt idx="2184">
                  <c:v>36.4</c:v>
                </c:pt>
                <c:pt idx="2185">
                  <c:v>36.416666666666643</c:v>
                </c:pt>
                <c:pt idx="2186">
                  <c:v>36.43333333333333</c:v>
                </c:pt>
                <c:pt idx="2187">
                  <c:v>36.449999999999996</c:v>
                </c:pt>
                <c:pt idx="2188">
                  <c:v>36.466666666666647</c:v>
                </c:pt>
                <c:pt idx="2189">
                  <c:v>36.483333333333334</c:v>
                </c:pt>
                <c:pt idx="2190">
                  <c:v>36.5</c:v>
                </c:pt>
                <c:pt idx="2191">
                  <c:v>36.516666666666644</c:v>
                </c:pt>
                <c:pt idx="2192">
                  <c:v>36.533333333333331</c:v>
                </c:pt>
                <c:pt idx="2193">
                  <c:v>36.550000000000004</c:v>
                </c:pt>
                <c:pt idx="2194">
                  <c:v>36.566666666666656</c:v>
                </c:pt>
                <c:pt idx="2195">
                  <c:v>36.583333333333336</c:v>
                </c:pt>
                <c:pt idx="2196">
                  <c:v>36.6</c:v>
                </c:pt>
                <c:pt idx="2197">
                  <c:v>36.616666666666646</c:v>
                </c:pt>
                <c:pt idx="2198">
                  <c:v>36.633333333333333</c:v>
                </c:pt>
                <c:pt idx="2199">
                  <c:v>36.65</c:v>
                </c:pt>
                <c:pt idx="2200">
                  <c:v>36.66666666666665</c:v>
                </c:pt>
                <c:pt idx="2201">
                  <c:v>36.68333333333333</c:v>
                </c:pt>
                <c:pt idx="2202">
                  <c:v>36.700000000000003</c:v>
                </c:pt>
                <c:pt idx="2203">
                  <c:v>36.716666666666647</c:v>
                </c:pt>
                <c:pt idx="2204">
                  <c:v>36.733333333333341</c:v>
                </c:pt>
                <c:pt idx="2205">
                  <c:v>36.75</c:v>
                </c:pt>
                <c:pt idx="2206">
                  <c:v>36.766666666666652</c:v>
                </c:pt>
                <c:pt idx="2207">
                  <c:v>36.783333333333331</c:v>
                </c:pt>
                <c:pt idx="2208">
                  <c:v>36.800000000000011</c:v>
                </c:pt>
                <c:pt idx="2209">
                  <c:v>36.816666666666649</c:v>
                </c:pt>
                <c:pt idx="2210">
                  <c:v>36.833333333333336</c:v>
                </c:pt>
                <c:pt idx="2211">
                  <c:v>36.849999999999994</c:v>
                </c:pt>
                <c:pt idx="2212">
                  <c:v>36.866666666666646</c:v>
                </c:pt>
                <c:pt idx="2213">
                  <c:v>36.883333333333326</c:v>
                </c:pt>
                <c:pt idx="2214">
                  <c:v>36.9</c:v>
                </c:pt>
                <c:pt idx="2215">
                  <c:v>36.916666666666643</c:v>
                </c:pt>
                <c:pt idx="2216">
                  <c:v>36.93333333333333</c:v>
                </c:pt>
                <c:pt idx="2217">
                  <c:v>36.949999999999996</c:v>
                </c:pt>
                <c:pt idx="2218">
                  <c:v>36.966666666666647</c:v>
                </c:pt>
                <c:pt idx="2219">
                  <c:v>36.983333333333334</c:v>
                </c:pt>
                <c:pt idx="2220">
                  <c:v>37</c:v>
                </c:pt>
                <c:pt idx="2221">
                  <c:v>37.016666666666644</c:v>
                </c:pt>
                <c:pt idx="2222">
                  <c:v>37.033333333333331</c:v>
                </c:pt>
                <c:pt idx="2223">
                  <c:v>37.050000000000004</c:v>
                </c:pt>
                <c:pt idx="2224">
                  <c:v>37.066666666666656</c:v>
                </c:pt>
                <c:pt idx="2225">
                  <c:v>37.083333333333336</c:v>
                </c:pt>
                <c:pt idx="2226">
                  <c:v>37.1</c:v>
                </c:pt>
                <c:pt idx="2227">
                  <c:v>37.116666666666646</c:v>
                </c:pt>
                <c:pt idx="2228">
                  <c:v>37.133333333333333</c:v>
                </c:pt>
                <c:pt idx="2229">
                  <c:v>37.15</c:v>
                </c:pt>
                <c:pt idx="2230">
                  <c:v>37.16666666666665</c:v>
                </c:pt>
                <c:pt idx="2231">
                  <c:v>37.18333333333333</c:v>
                </c:pt>
                <c:pt idx="2232">
                  <c:v>37.200000000000003</c:v>
                </c:pt>
                <c:pt idx="2233">
                  <c:v>37.216666666666647</c:v>
                </c:pt>
                <c:pt idx="2234">
                  <c:v>37.233333333333341</c:v>
                </c:pt>
                <c:pt idx="2235">
                  <c:v>37.25</c:v>
                </c:pt>
                <c:pt idx="2236">
                  <c:v>37.266666666666652</c:v>
                </c:pt>
                <c:pt idx="2237">
                  <c:v>37.283333333333331</c:v>
                </c:pt>
                <c:pt idx="2238">
                  <c:v>37.300000000000011</c:v>
                </c:pt>
                <c:pt idx="2239">
                  <c:v>37.316666666666649</c:v>
                </c:pt>
                <c:pt idx="2240">
                  <c:v>37.333333333333336</c:v>
                </c:pt>
                <c:pt idx="2241">
                  <c:v>37.349999999999994</c:v>
                </c:pt>
                <c:pt idx="2242">
                  <c:v>37.366666666666646</c:v>
                </c:pt>
                <c:pt idx="2243">
                  <c:v>37.383333333333326</c:v>
                </c:pt>
                <c:pt idx="2244">
                  <c:v>37.4</c:v>
                </c:pt>
                <c:pt idx="2245">
                  <c:v>37.416666666666643</c:v>
                </c:pt>
                <c:pt idx="2246">
                  <c:v>37.43333333333333</c:v>
                </c:pt>
                <c:pt idx="2247">
                  <c:v>37.449999999999996</c:v>
                </c:pt>
                <c:pt idx="2248">
                  <c:v>37.466666666666647</c:v>
                </c:pt>
                <c:pt idx="2249">
                  <c:v>37.483333333333334</c:v>
                </c:pt>
                <c:pt idx="2250">
                  <c:v>37.5</c:v>
                </c:pt>
                <c:pt idx="2251">
                  <c:v>37.516666666666644</c:v>
                </c:pt>
                <c:pt idx="2252">
                  <c:v>37.533333333333331</c:v>
                </c:pt>
                <c:pt idx="2253">
                  <c:v>37.550000000000004</c:v>
                </c:pt>
                <c:pt idx="2254">
                  <c:v>37.566666666666656</c:v>
                </c:pt>
                <c:pt idx="2255">
                  <c:v>37.583333333333336</c:v>
                </c:pt>
                <c:pt idx="2256">
                  <c:v>37.6</c:v>
                </c:pt>
                <c:pt idx="2257">
                  <c:v>37.616666666666646</c:v>
                </c:pt>
                <c:pt idx="2258">
                  <c:v>37.633333333333333</c:v>
                </c:pt>
                <c:pt idx="2259">
                  <c:v>37.65</c:v>
                </c:pt>
                <c:pt idx="2260">
                  <c:v>37.66666666666665</c:v>
                </c:pt>
                <c:pt idx="2261">
                  <c:v>37.68333333333333</c:v>
                </c:pt>
                <c:pt idx="2262">
                  <c:v>37.700000000000003</c:v>
                </c:pt>
                <c:pt idx="2263">
                  <c:v>37.716666666666647</c:v>
                </c:pt>
                <c:pt idx="2264">
                  <c:v>37.733333333333341</c:v>
                </c:pt>
                <c:pt idx="2265">
                  <c:v>37.75</c:v>
                </c:pt>
                <c:pt idx="2266">
                  <c:v>37.766666666666652</c:v>
                </c:pt>
                <c:pt idx="2267">
                  <c:v>37.783333333333331</c:v>
                </c:pt>
                <c:pt idx="2268">
                  <c:v>37.800000000000011</c:v>
                </c:pt>
                <c:pt idx="2269">
                  <c:v>37.816666666666649</c:v>
                </c:pt>
                <c:pt idx="2270">
                  <c:v>37.833333333333336</c:v>
                </c:pt>
                <c:pt idx="2271">
                  <c:v>37.849999999999994</c:v>
                </c:pt>
                <c:pt idx="2272">
                  <c:v>37.866666666666646</c:v>
                </c:pt>
                <c:pt idx="2273">
                  <c:v>37.883333333333326</c:v>
                </c:pt>
                <c:pt idx="2274">
                  <c:v>37.9</c:v>
                </c:pt>
                <c:pt idx="2275">
                  <c:v>37.916666666666643</c:v>
                </c:pt>
                <c:pt idx="2276">
                  <c:v>37.93333333333333</c:v>
                </c:pt>
                <c:pt idx="2277">
                  <c:v>37.949999999999996</c:v>
                </c:pt>
                <c:pt idx="2278">
                  <c:v>37.966666666666647</c:v>
                </c:pt>
                <c:pt idx="2279">
                  <c:v>37.983333333333334</c:v>
                </c:pt>
                <c:pt idx="2280">
                  <c:v>38</c:v>
                </c:pt>
                <c:pt idx="2281">
                  <c:v>38.016666666666644</c:v>
                </c:pt>
                <c:pt idx="2282">
                  <c:v>38.033333333333331</c:v>
                </c:pt>
                <c:pt idx="2283">
                  <c:v>38.050000000000004</c:v>
                </c:pt>
                <c:pt idx="2284">
                  <c:v>38.066666666666656</c:v>
                </c:pt>
                <c:pt idx="2285">
                  <c:v>38.083333333333336</c:v>
                </c:pt>
                <c:pt idx="2286">
                  <c:v>38.1</c:v>
                </c:pt>
                <c:pt idx="2287">
                  <c:v>38.116666666666646</c:v>
                </c:pt>
                <c:pt idx="2288">
                  <c:v>38.133333333333333</c:v>
                </c:pt>
                <c:pt idx="2289">
                  <c:v>38.15</c:v>
                </c:pt>
                <c:pt idx="2290">
                  <c:v>38.16666666666665</c:v>
                </c:pt>
                <c:pt idx="2291">
                  <c:v>38.18333333333333</c:v>
                </c:pt>
                <c:pt idx="2292">
                  <c:v>38.200000000000003</c:v>
                </c:pt>
                <c:pt idx="2293">
                  <c:v>38.216666666666647</c:v>
                </c:pt>
                <c:pt idx="2294">
                  <c:v>38.233333333333341</c:v>
                </c:pt>
                <c:pt idx="2295">
                  <c:v>38.25</c:v>
                </c:pt>
                <c:pt idx="2296">
                  <c:v>38.266666666666652</c:v>
                </c:pt>
                <c:pt idx="2297">
                  <c:v>38.283333333333331</c:v>
                </c:pt>
                <c:pt idx="2298">
                  <c:v>38.300000000000011</c:v>
                </c:pt>
                <c:pt idx="2299">
                  <c:v>38.316666666666649</c:v>
                </c:pt>
                <c:pt idx="2300">
                  <c:v>38.333333333333336</c:v>
                </c:pt>
                <c:pt idx="2301">
                  <c:v>38.349999999999994</c:v>
                </c:pt>
                <c:pt idx="2302">
                  <c:v>38.366666666666646</c:v>
                </c:pt>
                <c:pt idx="2303">
                  <c:v>38.383333333333326</c:v>
                </c:pt>
                <c:pt idx="2304">
                  <c:v>38.4</c:v>
                </c:pt>
                <c:pt idx="2305">
                  <c:v>38.416666666666643</c:v>
                </c:pt>
                <c:pt idx="2306">
                  <c:v>38.43333333333333</c:v>
                </c:pt>
                <c:pt idx="2307">
                  <c:v>38.449999999999996</c:v>
                </c:pt>
                <c:pt idx="2308">
                  <c:v>38.466666666666647</c:v>
                </c:pt>
                <c:pt idx="2309">
                  <c:v>38.483333333333334</c:v>
                </c:pt>
                <c:pt idx="2310">
                  <c:v>38.5</c:v>
                </c:pt>
                <c:pt idx="2311">
                  <c:v>38.516666666666644</c:v>
                </c:pt>
                <c:pt idx="2312">
                  <c:v>38.533333333333331</c:v>
                </c:pt>
                <c:pt idx="2313">
                  <c:v>38.550000000000004</c:v>
                </c:pt>
                <c:pt idx="2314">
                  <c:v>38.566666666666656</c:v>
                </c:pt>
                <c:pt idx="2315">
                  <c:v>38.583333333333336</c:v>
                </c:pt>
                <c:pt idx="2316">
                  <c:v>38.6</c:v>
                </c:pt>
                <c:pt idx="2317">
                  <c:v>38.616666666666646</c:v>
                </c:pt>
                <c:pt idx="2318">
                  <c:v>38.633333333333333</c:v>
                </c:pt>
                <c:pt idx="2319">
                  <c:v>38.65</c:v>
                </c:pt>
                <c:pt idx="2320">
                  <c:v>38.66666666666665</c:v>
                </c:pt>
                <c:pt idx="2321">
                  <c:v>38.68333333333333</c:v>
                </c:pt>
                <c:pt idx="2322">
                  <c:v>38.700000000000003</c:v>
                </c:pt>
                <c:pt idx="2323">
                  <c:v>38.716666666666647</c:v>
                </c:pt>
                <c:pt idx="2324">
                  <c:v>38.733333333333341</c:v>
                </c:pt>
                <c:pt idx="2325">
                  <c:v>38.75</c:v>
                </c:pt>
                <c:pt idx="2326">
                  <c:v>38.766666666666652</c:v>
                </c:pt>
                <c:pt idx="2327">
                  <c:v>38.783333333333331</c:v>
                </c:pt>
                <c:pt idx="2328">
                  <c:v>38.800000000000011</c:v>
                </c:pt>
                <c:pt idx="2329">
                  <c:v>38.816666666666649</c:v>
                </c:pt>
                <c:pt idx="2330">
                  <c:v>38.833333333333336</c:v>
                </c:pt>
                <c:pt idx="2331">
                  <c:v>38.849999999999994</c:v>
                </c:pt>
                <c:pt idx="2332">
                  <c:v>38.866666666666646</c:v>
                </c:pt>
                <c:pt idx="2333">
                  <c:v>38.883333333333326</c:v>
                </c:pt>
                <c:pt idx="2334">
                  <c:v>38.9</c:v>
                </c:pt>
                <c:pt idx="2335">
                  <c:v>38.916666666666643</c:v>
                </c:pt>
                <c:pt idx="2336">
                  <c:v>38.93333333333333</c:v>
                </c:pt>
                <c:pt idx="2337">
                  <c:v>38.949999999999996</c:v>
                </c:pt>
                <c:pt idx="2338">
                  <c:v>38.966666666666647</c:v>
                </c:pt>
                <c:pt idx="2339">
                  <c:v>38.983333333333334</c:v>
                </c:pt>
                <c:pt idx="2340">
                  <c:v>39</c:v>
                </c:pt>
                <c:pt idx="2341">
                  <c:v>39.016666666666644</c:v>
                </c:pt>
                <c:pt idx="2342">
                  <c:v>39.033333333333331</c:v>
                </c:pt>
                <c:pt idx="2343">
                  <c:v>39.050000000000004</c:v>
                </c:pt>
                <c:pt idx="2344">
                  <c:v>39.066666666666656</c:v>
                </c:pt>
                <c:pt idx="2345">
                  <c:v>39.083333333333336</c:v>
                </c:pt>
                <c:pt idx="2346">
                  <c:v>39.1</c:v>
                </c:pt>
                <c:pt idx="2347">
                  <c:v>39.116666666666646</c:v>
                </c:pt>
                <c:pt idx="2348">
                  <c:v>39.133333333333333</c:v>
                </c:pt>
                <c:pt idx="2349">
                  <c:v>39.15</c:v>
                </c:pt>
                <c:pt idx="2350">
                  <c:v>39.16666666666665</c:v>
                </c:pt>
                <c:pt idx="2351">
                  <c:v>39.18333333333333</c:v>
                </c:pt>
                <c:pt idx="2352">
                  <c:v>39.200000000000003</c:v>
                </c:pt>
                <c:pt idx="2353">
                  <c:v>39.216666666666647</c:v>
                </c:pt>
                <c:pt idx="2354">
                  <c:v>39.233333333333341</c:v>
                </c:pt>
                <c:pt idx="2355">
                  <c:v>39.25</c:v>
                </c:pt>
                <c:pt idx="2356">
                  <c:v>39.266666666666652</c:v>
                </c:pt>
                <c:pt idx="2357">
                  <c:v>39.283333333333331</c:v>
                </c:pt>
                <c:pt idx="2358">
                  <c:v>39.300000000000011</c:v>
                </c:pt>
                <c:pt idx="2359">
                  <c:v>39.316666666666649</c:v>
                </c:pt>
                <c:pt idx="2360">
                  <c:v>39.333333333333336</c:v>
                </c:pt>
                <c:pt idx="2361">
                  <c:v>39.349999999999994</c:v>
                </c:pt>
                <c:pt idx="2362">
                  <c:v>39.366666666666646</c:v>
                </c:pt>
                <c:pt idx="2363">
                  <c:v>39.383333333333326</c:v>
                </c:pt>
                <c:pt idx="2364">
                  <c:v>39.4</c:v>
                </c:pt>
                <c:pt idx="2365">
                  <c:v>39.416666666666643</c:v>
                </c:pt>
                <c:pt idx="2366">
                  <c:v>39.43333333333333</c:v>
                </c:pt>
                <c:pt idx="2367">
                  <c:v>39.449999999999996</c:v>
                </c:pt>
                <c:pt idx="2368">
                  <c:v>39.466666666666647</c:v>
                </c:pt>
                <c:pt idx="2369">
                  <c:v>39.483333333333334</c:v>
                </c:pt>
                <c:pt idx="2370">
                  <c:v>39.5</c:v>
                </c:pt>
                <c:pt idx="2371">
                  <c:v>39.516666666666644</c:v>
                </c:pt>
                <c:pt idx="2372">
                  <c:v>39.533333333333331</c:v>
                </c:pt>
                <c:pt idx="2373">
                  <c:v>39.550000000000004</c:v>
                </c:pt>
                <c:pt idx="2374">
                  <c:v>39.566666666666656</c:v>
                </c:pt>
                <c:pt idx="2375">
                  <c:v>39.583333333333336</c:v>
                </c:pt>
                <c:pt idx="2376">
                  <c:v>39.6</c:v>
                </c:pt>
                <c:pt idx="2377">
                  <c:v>39.616666666666646</c:v>
                </c:pt>
                <c:pt idx="2378">
                  <c:v>39.633333333333333</c:v>
                </c:pt>
                <c:pt idx="2379">
                  <c:v>39.65</c:v>
                </c:pt>
                <c:pt idx="2380">
                  <c:v>39.66666666666665</c:v>
                </c:pt>
                <c:pt idx="2381">
                  <c:v>39.68333333333333</c:v>
                </c:pt>
                <c:pt idx="2382">
                  <c:v>39.700000000000003</c:v>
                </c:pt>
                <c:pt idx="2383">
                  <c:v>39.716666666666647</c:v>
                </c:pt>
                <c:pt idx="2384">
                  <c:v>39.733333333333341</c:v>
                </c:pt>
                <c:pt idx="2385">
                  <c:v>39.75</c:v>
                </c:pt>
                <c:pt idx="2386">
                  <c:v>39.766666666666652</c:v>
                </c:pt>
                <c:pt idx="2387">
                  <c:v>39.783333333333331</c:v>
                </c:pt>
                <c:pt idx="2388">
                  <c:v>39.800000000000011</c:v>
                </c:pt>
                <c:pt idx="2389">
                  <c:v>39.816666666666649</c:v>
                </c:pt>
                <c:pt idx="2390">
                  <c:v>39.833333333333336</c:v>
                </c:pt>
                <c:pt idx="2391">
                  <c:v>39.849999999999994</c:v>
                </c:pt>
                <c:pt idx="2392">
                  <c:v>39.866666666666646</c:v>
                </c:pt>
                <c:pt idx="2393">
                  <c:v>39.883333333333326</c:v>
                </c:pt>
                <c:pt idx="2394">
                  <c:v>39.9</c:v>
                </c:pt>
                <c:pt idx="2395">
                  <c:v>39.916666666666643</c:v>
                </c:pt>
                <c:pt idx="2396">
                  <c:v>39.93333333333333</c:v>
                </c:pt>
                <c:pt idx="2397">
                  <c:v>39.949999999999996</c:v>
                </c:pt>
                <c:pt idx="2398">
                  <c:v>39.966666666666647</c:v>
                </c:pt>
                <c:pt idx="2399">
                  <c:v>39.983333333333334</c:v>
                </c:pt>
                <c:pt idx="2400">
                  <c:v>40</c:v>
                </c:pt>
                <c:pt idx="2401">
                  <c:v>40.016666666666644</c:v>
                </c:pt>
                <c:pt idx="2402">
                  <c:v>40.033333333333331</c:v>
                </c:pt>
                <c:pt idx="2403">
                  <c:v>40.050000000000004</c:v>
                </c:pt>
                <c:pt idx="2404">
                  <c:v>40.066666666666656</c:v>
                </c:pt>
                <c:pt idx="2405">
                  <c:v>40.083333333333336</c:v>
                </c:pt>
                <c:pt idx="2406">
                  <c:v>40.1</c:v>
                </c:pt>
                <c:pt idx="2407">
                  <c:v>40.116666666666646</c:v>
                </c:pt>
                <c:pt idx="2408">
                  <c:v>40.133333333333333</c:v>
                </c:pt>
                <c:pt idx="2409">
                  <c:v>40.15</c:v>
                </c:pt>
                <c:pt idx="2410">
                  <c:v>40.16666666666665</c:v>
                </c:pt>
                <c:pt idx="2411">
                  <c:v>40.18333333333333</c:v>
                </c:pt>
                <c:pt idx="2412">
                  <c:v>40.200000000000003</c:v>
                </c:pt>
                <c:pt idx="2413">
                  <c:v>40.216666666666647</c:v>
                </c:pt>
                <c:pt idx="2414">
                  <c:v>40.233333333333341</c:v>
                </c:pt>
                <c:pt idx="2415">
                  <c:v>40.25</c:v>
                </c:pt>
                <c:pt idx="2416">
                  <c:v>40.266666666666652</c:v>
                </c:pt>
                <c:pt idx="2417">
                  <c:v>40.283333333333331</c:v>
                </c:pt>
                <c:pt idx="2418">
                  <c:v>40.300000000000011</c:v>
                </c:pt>
                <c:pt idx="2419">
                  <c:v>40.316666666666649</c:v>
                </c:pt>
                <c:pt idx="2420">
                  <c:v>40.333333333333336</c:v>
                </c:pt>
                <c:pt idx="2421">
                  <c:v>40.349999999999994</c:v>
                </c:pt>
                <c:pt idx="2422">
                  <c:v>40.366666666666646</c:v>
                </c:pt>
                <c:pt idx="2423">
                  <c:v>40.383333333333326</c:v>
                </c:pt>
                <c:pt idx="2424">
                  <c:v>40.4</c:v>
                </c:pt>
                <c:pt idx="2425">
                  <c:v>40.416666666666643</c:v>
                </c:pt>
                <c:pt idx="2426">
                  <c:v>40.43333333333333</c:v>
                </c:pt>
                <c:pt idx="2427">
                  <c:v>40.449999999999996</c:v>
                </c:pt>
                <c:pt idx="2428">
                  <c:v>40.466666666666647</c:v>
                </c:pt>
                <c:pt idx="2429">
                  <c:v>40.483333333333334</c:v>
                </c:pt>
                <c:pt idx="2430">
                  <c:v>40.5</c:v>
                </c:pt>
                <c:pt idx="2431">
                  <c:v>40.516666666666644</c:v>
                </c:pt>
                <c:pt idx="2432">
                  <c:v>40.533333333333331</c:v>
                </c:pt>
                <c:pt idx="2433">
                  <c:v>40.550000000000004</c:v>
                </c:pt>
                <c:pt idx="2434">
                  <c:v>40.566666666666656</c:v>
                </c:pt>
                <c:pt idx="2435">
                  <c:v>40.583333333333336</c:v>
                </c:pt>
                <c:pt idx="2436">
                  <c:v>40.6</c:v>
                </c:pt>
                <c:pt idx="2437">
                  <c:v>40.616666666666646</c:v>
                </c:pt>
                <c:pt idx="2438">
                  <c:v>40.633333333333333</c:v>
                </c:pt>
                <c:pt idx="2439">
                  <c:v>40.65</c:v>
                </c:pt>
                <c:pt idx="2440">
                  <c:v>40.66666666666665</c:v>
                </c:pt>
                <c:pt idx="2441">
                  <c:v>40.68333333333333</c:v>
                </c:pt>
                <c:pt idx="2442">
                  <c:v>40.700000000000003</c:v>
                </c:pt>
                <c:pt idx="2443">
                  <c:v>40.716666666666647</c:v>
                </c:pt>
                <c:pt idx="2444">
                  <c:v>40.733333333333341</c:v>
                </c:pt>
                <c:pt idx="2445">
                  <c:v>40.75</c:v>
                </c:pt>
                <c:pt idx="2446">
                  <c:v>40.766666666666652</c:v>
                </c:pt>
                <c:pt idx="2447">
                  <c:v>40.783333333333331</c:v>
                </c:pt>
                <c:pt idx="2448">
                  <c:v>40.800000000000011</c:v>
                </c:pt>
                <c:pt idx="2449">
                  <c:v>40.816666666666649</c:v>
                </c:pt>
                <c:pt idx="2450">
                  <c:v>40.833333333333336</c:v>
                </c:pt>
                <c:pt idx="2451">
                  <c:v>40.849999999999994</c:v>
                </c:pt>
                <c:pt idx="2452">
                  <c:v>40.866666666666646</c:v>
                </c:pt>
                <c:pt idx="2453">
                  <c:v>40.883333333333326</c:v>
                </c:pt>
                <c:pt idx="2454">
                  <c:v>40.9</c:v>
                </c:pt>
                <c:pt idx="2455">
                  <c:v>40.916666666666643</c:v>
                </c:pt>
                <c:pt idx="2456">
                  <c:v>40.93333333333333</c:v>
                </c:pt>
                <c:pt idx="2457">
                  <c:v>40.949999999999996</c:v>
                </c:pt>
                <c:pt idx="2458">
                  <c:v>40.966666666666647</c:v>
                </c:pt>
                <c:pt idx="2459">
                  <c:v>40.983333333333334</c:v>
                </c:pt>
                <c:pt idx="2460">
                  <c:v>41</c:v>
                </c:pt>
                <c:pt idx="2461">
                  <c:v>41.016666666666644</c:v>
                </c:pt>
                <c:pt idx="2462">
                  <c:v>41.033333333333331</c:v>
                </c:pt>
                <c:pt idx="2463">
                  <c:v>41.05</c:v>
                </c:pt>
                <c:pt idx="2464">
                  <c:v>41.066666666666656</c:v>
                </c:pt>
                <c:pt idx="2465">
                  <c:v>41.083333333333336</c:v>
                </c:pt>
                <c:pt idx="2466">
                  <c:v>41.1</c:v>
                </c:pt>
                <c:pt idx="2467">
                  <c:v>41.116666666666646</c:v>
                </c:pt>
                <c:pt idx="2468">
                  <c:v>41.133333333333333</c:v>
                </c:pt>
                <c:pt idx="2469">
                  <c:v>41.15</c:v>
                </c:pt>
                <c:pt idx="2470">
                  <c:v>41.16666666666665</c:v>
                </c:pt>
                <c:pt idx="2471">
                  <c:v>41.18333333333333</c:v>
                </c:pt>
                <c:pt idx="2472">
                  <c:v>41.2</c:v>
                </c:pt>
                <c:pt idx="2473">
                  <c:v>41.216666666666647</c:v>
                </c:pt>
                <c:pt idx="2474">
                  <c:v>41.233333333333341</c:v>
                </c:pt>
                <c:pt idx="2475">
                  <c:v>41.25</c:v>
                </c:pt>
                <c:pt idx="2476">
                  <c:v>41.266666666666652</c:v>
                </c:pt>
                <c:pt idx="2477">
                  <c:v>41.283333333333331</c:v>
                </c:pt>
                <c:pt idx="2478">
                  <c:v>41.3</c:v>
                </c:pt>
                <c:pt idx="2479">
                  <c:v>41.316666666666649</c:v>
                </c:pt>
                <c:pt idx="2480">
                  <c:v>41.333333333333336</c:v>
                </c:pt>
                <c:pt idx="2481">
                  <c:v>41.349999999999994</c:v>
                </c:pt>
                <c:pt idx="2482">
                  <c:v>41.366666666666646</c:v>
                </c:pt>
                <c:pt idx="2483">
                  <c:v>41.383333333333326</c:v>
                </c:pt>
                <c:pt idx="2484">
                  <c:v>41.4</c:v>
                </c:pt>
                <c:pt idx="2485">
                  <c:v>41.416666666666643</c:v>
                </c:pt>
                <c:pt idx="2486">
                  <c:v>41.43333333333333</c:v>
                </c:pt>
                <c:pt idx="2487">
                  <c:v>41.449999999999996</c:v>
                </c:pt>
                <c:pt idx="2488">
                  <c:v>41.466666666666647</c:v>
                </c:pt>
                <c:pt idx="2489">
                  <c:v>41.483333333333334</c:v>
                </c:pt>
                <c:pt idx="2490">
                  <c:v>41.5</c:v>
                </c:pt>
                <c:pt idx="2491">
                  <c:v>41.516666666666644</c:v>
                </c:pt>
                <c:pt idx="2492">
                  <c:v>41.533333333333331</c:v>
                </c:pt>
                <c:pt idx="2493">
                  <c:v>41.55</c:v>
                </c:pt>
                <c:pt idx="2494">
                  <c:v>41.566666666666656</c:v>
                </c:pt>
                <c:pt idx="2495">
                  <c:v>41.583333333333336</c:v>
                </c:pt>
                <c:pt idx="2496">
                  <c:v>41.6</c:v>
                </c:pt>
                <c:pt idx="2497">
                  <c:v>41.616666666666646</c:v>
                </c:pt>
                <c:pt idx="2498">
                  <c:v>41.633333333333333</c:v>
                </c:pt>
                <c:pt idx="2499">
                  <c:v>41.65</c:v>
                </c:pt>
                <c:pt idx="2500">
                  <c:v>41.66666666666665</c:v>
                </c:pt>
                <c:pt idx="2501">
                  <c:v>41.68333333333333</c:v>
                </c:pt>
                <c:pt idx="2502">
                  <c:v>41.7</c:v>
                </c:pt>
                <c:pt idx="2503">
                  <c:v>41.716666666666647</c:v>
                </c:pt>
                <c:pt idx="2504">
                  <c:v>41.733333333333341</c:v>
                </c:pt>
                <c:pt idx="2505">
                  <c:v>41.75</c:v>
                </c:pt>
                <c:pt idx="2506">
                  <c:v>41.766666666666652</c:v>
                </c:pt>
                <c:pt idx="2507">
                  <c:v>41.783333333333331</c:v>
                </c:pt>
                <c:pt idx="2508">
                  <c:v>41.8</c:v>
                </c:pt>
                <c:pt idx="2509">
                  <c:v>41.816666666666649</c:v>
                </c:pt>
                <c:pt idx="2510">
                  <c:v>41.833333333333336</c:v>
                </c:pt>
                <c:pt idx="2511">
                  <c:v>41.849999999999994</c:v>
                </c:pt>
                <c:pt idx="2512">
                  <c:v>41.866666666666646</c:v>
                </c:pt>
                <c:pt idx="2513">
                  <c:v>41.883333333333326</c:v>
                </c:pt>
                <c:pt idx="2514">
                  <c:v>41.9</c:v>
                </c:pt>
                <c:pt idx="2515">
                  <c:v>41.916666666666643</c:v>
                </c:pt>
                <c:pt idx="2516">
                  <c:v>41.93333333333333</c:v>
                </c:pt>
                <c:pt idx="2517">
                  <c:v>41.949999999999996</c:v>
                </c:pt>
                <c:pt idx="2518">
                  <c:v>41.966666666666647</c:v>
                </c:pt>
                <c:pt idx="2519">
                  <c:v>41.983333333333334</c:v>
                </c:pt>
                <c:pt idx="2520">
                  <c:v>42</c:v>
                </c:pt>
                <c:pt idx="2521">
                  <c:v>42.016666666666644</c:v>
                </c:pt>
                <c:pt idx="2522">
                  <c:v>42.033333333333331</c:v>
                </c:pt>
                <c:pt idx="2523">
                  <c:v>42.05</c:v>
                </c:pt>
                <c:pt idx="2524">
                  <c:v>42.066666666666656</c:v>
                </c:pt>
                <c:pt idx="2525">
                  <c:v>42.083333333333336</c:v>
                </c:pt>
                <c:pt idx="2526">
                  <c:v>42.1</c:v>
                </c:pt>
                <c:pt idx="2527">
                  <c:v>42.116666666666646</c:v>
                </c:pt>
                <c:pt idx="2528">
                  <c:v>42.133333333333333</c:v>
                </c:pt>
                <c:pt idx="2529">
                  <c:v>42.15</c:v>
                </c:pt>
                <c:pt idx="2530">
                  <c:v>42.16666666666665</c:v>
                </c:pt>
                <c:pt idx="2531">
                  <c:v>42.18333333333333</c:v>
                </c:pt>
                <c:pt idx="2532">
                  <c:v>42.2</c:v>
                </c:pt>
                <c:pt idx="2533">
                  <c:v>42.216666666666647</c:v>
                </c:pt>
                <c:pt idx="2534">
                  <c:v>42.233333333333341</c:v>
                </c:pt>
                <c:pt idx="2535">
                  <c:v>42.25</c:v>
                </c:pt>
                <c:pt idx="2536">
                  <c:v>42.266666666666652</c:v>
                </c:pt>
                <c:pt idx="2537">
                  <c:v>42.283333333333331</c:v>
                </c:pt>
                <c:pt idx="2538">
                  <c:v>42.3</c:v>
                </c:pt>
                <c:pt idx="2539">
                  <c:v>42.316666666666649</c:v>
                </c:pt>
                <c:pt idx="2540">
                  <c:v>42.333333333333336</c:v>
                </c:pt>
                <c:pt idx="2541">
                  <c:v>42.349999999999994</c:v>
                </c:pt>
                <c:pt idx="2542">
                  <c:v>42.366666666666646</c:v>
                </c:pt>
                <c:pt idx="2543">
                  <c:v>42.383333333333326</c:v>
                </c:pt>
                <c:pt idx="2544">
                  <c:v>42.4</c:v>
                </c:pt>
                <c:pt idx="2545">
                  <c:v>42.416666666666643</c:v>
                </c:pt>
                <c:pt idx="2546">
                  <c:v>42.43333333333333</c:v>
                </c:pt>
                <c:pt idx="2547">
                  <c:v>42.449999999999996</c:v>
                </c:pt>
                <c:pt idx="2548">
                  <c:v>42.466666666666647</c:v>
                </c:pt>
                <c:pt idx="2549">
                  <c:v>42.483333333333334</c:v>
                </c:pt>
                <c:pt idx="2550">
                  <c:v>42.5</c:v>
                </c:pt>
                <c:pt idx="2551">
                  <c:v>42.516666666666644</c:v>
                </c:pt>
                <c:pt idx="2552">
                  <c:v>42.533333333333331</c:v>
                </c:pt>
                <c:pt idx="2553">
                  <c:v>42.55</c:v>
                </c:pt>
                <c:pt idx="2554">
                  <c:v>42.566666666666656</c:v>
                </c:pt>
                <c:pt idx="2555">
                  <c:v>42.583333333333336</c:v>
                </c:pt>
                <c:pt idx="2556">
                  <c:v>42.6</c:v>
                </c:pt>
                <c:pt idx="2557">
                  <c:v>42.616666666666646</c:v>
                </c:pt>
                <c:pt idx="2558">
                  <c:v>42.633333333333333</c:v>
                </c:pt>
                <c:pt idx="2559">
                  <c:v>42.65</c:v>
                </c:pt>
                <c:pt idx="2560">
                  <c:v>42.66666666666665</c:v>
                </c:pt>
                <c:pt idx="2561">
                  <c:v>42.68333333333333</c:v>
                </c:pt>
                <c:pt idx="2562">
                  <c:v>42.7</c:v>
                </c:pt>
                <c:pt idx="2563">
                  <c:v>42.716666666666647</c:v>
                </c:pt>
                <c:pt idx="2564">
                  <c:v>42.733333333333341</c:v>
                </c:pt>
                <c:pt idx="2565">
                  <c:v>42.75</c:v>
                </c:pt>
                <c:pt idx="2566">
                  <c:v>42.766666666666652</c:v>
                </c:pt>
                <c:pt idx="2567">
                  <c:v>42.783333333333331</c:v>
                </c:pt>
                <c:pt idx="2568">
                  <c:v>42.8</c:v>
                </c:pt>
                <c:pt idx="2569">
                  <c:v>42.816666666666649</c:v>
                </c:pt>
                <c:pt idx="2570">
                  <c:v>42.833333333333336</c:v>
                </c:pt>
                <c:pt idx="2571">
                  <c:v>42.849999999999994</c:v>
                </c:pt>
                <c:pt idx="2572">
                  <c:v>42.866666666666646</c:v>
                </c:pt>
                <c:pt idx="2573">
                  <c:v>42.883333333333326</c:v>
                </c:pt>
                <c:pt idx="2574">
                  <c:v>42.9</c:v>
                </c:pt>
                <c:pt idx="2575">
                  <c:v>42.916666666666643</c:v>
                </c:pt>
                <c:pt idx="2576">
                  <c:v>42.93333333333333</c:v>
                </c:pt>
                <c:pt idx="2577">
                  <c:v>42.949999999999996</c:v>
                </c:pt>
                <c:pt idx="2578">
                  <c:v>42.966666666666647</c:v>
                </c:pt>
                <c:pt idx="2579">
                  <c:v>42.983333333333334</c:v>
                </c:pt>
                <c:pt idx="2580">
                  <c:v>43</c:v>
                </c:pt>
                <c:pt idx="2581">
                  <c:v>43.016666666666644</c:v>
                </c:pt>
                <c:pt idx="2582">
                  <c:v>43.033333333333331</c:v>
                </c:pt>
                <c:pt idx="2583">
                  <c:v>43.05</c:v>
                </c:pt>
                <c:pt idx="2584">
                  <c:v>43.066666666666656</c:v>
                </c:pt>
                <c:pt idx="2585">
                  <c:v>43.083333333333336</c:v>
                </c:pt>
                <c:pt idx="2586">
                  <c:v>43.1</c:v>
                </c:pt>
                <c:pt idx="2587">
                  <c:v>43.116666666666646</c:v>
                </c:pt>
                <c:pt idx="2588">
                  <c:v>43.133333333333333</c:v>
                </c:pt>
                <c:pt idx="2589">
                  <c:v>43.15</c:v>
                </c:pt>
                <c:pt idx="2590">
                  <c:v>43.16666666666665</c:v>
                </c:pt>
                <c:pt idx="2591">
                  <c:v>43.18333333333333</c:v>
                </c:pt>
                <c:pt idx="2592">
                  <c:v>43.2</c:v>
                </c:pt>
                <c:pt idx="2593">
                  <c:v>43.216666666666647</c:v>
                </c:pt>
                <c:pt idx="2594">
                  <c:v>43.233333333333341</c:v>
                </c:pt>
                <c:pt idx="2595">
                  <c:v>43.25</c:v>
                </c:pt>
                <c:pt idx="2596">
                  <c:v>43.266666666666652</c:v>
                </c:pt>
                <c:pt idx="2597">
                  <c:v>43.283333333333331</c:v>
                </c:pt>
                <c:pt idx="2598">
                  <c:v>43.3</c:v>
                </c:pt>
                <c:pt idx="2599">
                  <c:v>43.316666666666649</c:v>
                </c:pt>
                <c:pt idx="2600">
                  <c:v>43.333333333333336</c:v>
                </c:pt>
                <c:pt idx="2601">
                  <c:v>43.349999999999994</c:v>
                </c:pt>
                <c:pt idx="2602">
                  <c:v>43.366666666666646</c:v>
                </c:pt>
                <c:pt idx="2603">
                  <c:v>43.383333333333326</c:v>
                </c:pt>
                <c:pt idx="2604">
                  <c:v>43.4</c:v>
                </c:pt>
                <c:pt idx="2605">
                  <c:v>43.416666666666643</c:v>
                </c:pt>
                <c:pt idx="2606">
                  <c:v>43.43333333333333</c:v>
                </c:pt>
                <c:pt idx="2607">
                  <c:v>43.449999999999996</c:v>
                </c:pt>
                <c:pt idx="2608">
                  <c:v>43.466666666666647</c:v>
                </c:pt>
                <c:pt idx="2609">
                  <c:v>43.483333333333334</c:v>
                </c:pt>
                <c:pt idx="2610">
                  <c:v>43.5</c:v>
                </c:pt>
                <c:pt idx="2611">
                  <c:v>43.516666666666644</c:v>
                </c:pt>
                <c:pt idx="2612">
                  <c:v>43.533333333333331</c:v>
                </c:pt>
                <c:pt idx="2613">
                  <c:v>43.55</c:v>
                </c:pt>
                <c:pt idx="2614">
                  <c:v>43.566666666666656</c:v>
                </c:pt>
                <c:pt idx="2615">
                  <c:v>43.583333333333336</c:v>
                </c:pt>
                <c:pt idx="2616">
                  <c:v>43.6</c:v>
                </c:pt>
                <c:pt idx="2617">
                  <c:v>43.616666666666646</c:v>
                </c:pt>
                <c:pt idx="2618">
                  <c:v>43.633333333333333</c:v>
                </c:pt>
                <c:pt idx="2619">
                  <c:v>43.65</c:v>
                </c:pt>
                <c:pt idx="2620">
                  <c:v>43.66666666666665</c:v>
                </c:pt>
                <c:pt idx="2621">
                  <c:v>43.68333333333333</c:v>
                </c:pt>
                <c:pt idx="2622">
                  <c:v>43.7</c:v>
                </c:pt>
                <c:pt idx="2623">
                  <c:v>43.716666666666647</c:v>
                </c:pt>
                <c:pt idx="2624">
                  <c:v>43.733333333333341</c:v>
                </c:pt>
                <c:pt idx="2625">
                  <c:v>43.75</c:v>
                </c:pt>
                <c:pt idx="2626">
                  <c:v>43.766666666666652</c:v>
                </c:pt>
                <c:pt idx="2627">
                  <c:v>43.783333333333331</c:v>
                </c:pt>
                <c:pt idx="2628">
                  <c:v>43.8</c:v>
                </c:pt>
                <c:pt idx="2629">
                  <c:v>43.816666666666649</c:v>
                </c:pt>
                <c:pt idx="2630">
                  <c:v>43.833333333333336</c:v>
                </c:pt>
                <c:pt idx="2631">
                  <c:v>43.849999999999994</c:v>
                </c:pt>
                <c:pt idx="2632">
                  <c:v>43.866666666666646</c:v>
                </c:pt>
                <c:pt idx="2633">
                  <c:v>43.883333333333326</c:v>
                </c:pt>
                <c:pt idx="2634">
                  <c:v>43.9</c:v>
                </c:pt>
                <c:pt idx="2635">
                  <c:v>43.916666666666643</c:v>
                </c:pt>
                <c:pt idx="2636">
                  <c:v>43.93333333333333</c:v>
                </c:pt>
                <c:pt idx="2637">
                  <c:v>43.949999999999996</c:v>
                </c:pt>
                <c:pt idx="2638">
                  <c:v>43.966666666666647</c:v>
                </c:pt>
                <c:pt idx="2639">
                  <c:v>43.983333333333334</c:v>
                </c:pt>
                <c:pt idx="2640">
                  <c:v>44</c:v>
                </c:pt>
                <c:pt idx="2641">
                  <c:v>44.016666666666644</c:v>
                </c:pt>
                <c:pt idx="2642">
                  <c:v>44.033333333333331</c:v>
                </c:pt>
                <c:pt idx="2643">
                  <c:v>44.05</c:v>
                </c:pt>
                <c:pt idx="2644">
                  <c:v>44.066666666666656</c:v>
                </c:pt>
                <c:pt idx="2645">
                  <c:v>44.083333333333336</c:v>
                </c:pt>
                <c:pt idx="2646">
                  <c:v>44.1</c:v>
                </c:pt>
                <c:pt idx="2647">
                  <c:v>44.116666666666646</c:v>
                </c:pt>
                <c:pt idx="2648">
                  <c:v>44.133333333333333</c:v>
                </c:pt>
                <c:pt idx="2649">
                  <c:v>44.15</c:v>
                </c:pt>
                <c:pt idx="2650">
                  <c:v>44.16666666666665</c:v>
                </c:pt>
                <c:pt idx="2651">
                  <c:v>44.18333333333333</c:v>
                </c:pt>
                <c:pt idx="2652">
                  <c:v>44.2</c:v>
                </c:pt>
                <c:pt idx="2653">
                  <c:v>44.216666666666647</c:v>
                </c:pt>
                <c:pt idx="2654">
                  <c:v>44.233333333333341</c:v>
                </c:pt>
                <c:pt idx="2655">
                  <c:v>44.25</c:v>
                </c:pt>
                <c:pt idx="2656">
                  <c:v>44.266666666666652</c:v>
                </c:pt>
                <c:pt idx="2657">
                  <c:v>44.283333333333331</c:v>
                </c:pt>
                <c:pt idx="2658">
                  <c:v>44.3</c:v>
                </c:pt>
                <c:pt idx="2659">
                  <c:v>44.316666666666649</c:v>
                </c:pt>
                <c:pt idx="2660">
                  <c:v>44.333333333333336</c:v>
                </c:pt>
                <c:pt idx="2661">
                  <c:v>44.349999999999994</c:v>
                </c:pt>
                <c:pt idx="2662">
                  <c:v>44.366666666666646</c:v>
                </c:pt>
                <c:pt idx="2663">
                  <c:v>44.383333333333326</c:v>
                </c:pt>
                <c:pt idx="2664">
                  <c:v>44.4</c:v>
                </c:pt>
                <c:pt idx="2665">
                  <c:v>44.416666666666643</c:v>
                </c:pt>
                <c:pt idx="2666">
                  <c:v>44.43333333333333</c:v>
                </c:pt>
                <c:pt idx="2667">
                  <c:v>44.449999999999996</c:v>
                </c:pt>
                <c:pt idx="2668">
                  <c:v>44.466666666666647</c:v>
                </c:pt>
                <c:pt idx="2669">
                  <c:v>44.483333333333334</c:v>
                </c:pt>
                <c:pt idx="2670">
                  <c:v>44.5</c:v>
                </c:pt>
                <c:pt idx="2671">
                  <c:v>44.516666666666644</c:v>
                </c:pt>
                <c:pt idx="2672">
                  <c:v>44.533333333333331</c:v>
                </c:pt>
                <c:pt idx="2673">
                  <c:v>44.55</c:v>
                </c:pt>
                <c:pt idx="2674">
                  <c:v>44.566666666666656</c:v>
                </c:pt>
                <c:pt idx="2675">
                  <c:v>44.583333333333336</c:v>
                </c:pt>
                <c:pt idx="2676">
                  <c:v>44.6</c:v>
                </c:pt>
                <c:pt idx="2677">
                  <c:v>44.616666666666646</c:v>
                </c:pt>
                <c:pt idx="2678">
                  <c:v>44.633333333333333</c:v>
                </c:pt>
                <c:pt idx="2679">
                  <c:v>44.65</c:v>
                </c:pt>
                <c:pt idx="2680">
                  <c:v>44.66666666666665</c:v>
                </c:pt>
                <c:pt idx="2681">
                  <c:v>44.68333333333333</c:v>
                </c:pt>
                <c:pt idx="2682">
                  <c:v>44.7</c:v>
                </c:pt>
                <c:pt idx="2683">
                  <c:v>44.716666666666647</c:v>
                </c:pt>
                <c:pt idx="2684">
                  <c:v>44.733333333333341</c:v>
                </c:pt>
                <c:pt idx="2685">
                  <c:v>44.75</c:v>
                </c:pt>
                <c:pt idx="2686">
                  <c:v>44.766666666666652</c:v>
                </c:pt>
                <c:pt idx="2687">
                  <c:v>44.783333333333331</c:v>
                </c:pt>
                <c:pt idx="2688">
                  <c:v>44.8</c:v>
                </c:pt>
                <c:pt idx="2689">
                  <c:v>44.816666666666649</c:v>
                </c:pt>
                <c:pt idx="2690">
                  <c:v>44.833333333333336</c:v>
                </c:pt>
                <c:pt idx="2691">
                  <c:v>44.849999999999994</c:v>
                </c:pt>
                <c:pt idx="2692">
                  <c:v>44.866666666666646</c:v>
                </c:pt>
                <c:pt idx="2693">
                  <c:v>44.883333333333326</c:v>
                </c:pt>
                <c:pt idx="2694">
                  <c:v>44.9</c:v>
                </c:pt>
                <c:pt idx="2695">
                  <c:v>44.916666666666643</c:v>
                </c:pt>
                <c:pt idx="2696">
                  <c:v>44.93333333333333</c:v>
                </c:pt>
                <c:pt idx="2697">
                  <c:v>44.949999999999996</c:v>
                </c:pt>
                <c:pt idx="2698">
                  <c:v>44.966666666666647</c:v>
                </c:pt>
                <c:pt idx="2699">
                  <c:v>44.983333333333334</c:v>
                </c:pt>
                <c:pt idx="2700">
                  <c:v>45</c:v>
                </c:pt>
                <c:pt idx="2701">
                  <c:v>45.016666666666644</c:v>
                </c:pt>
                <c:pt idx="2702">
                  <c:v>45.033333333333331</c:v>
                </c:pt>
                <c:pt idx="2703">
                  <c:v>45.05</c:v>
                </c:pt>
                <c:pt idx="2704">
                  <c:v>45.066666666666656</c:v>
                </c:pt>
                <c:pt idx="2705">
                  <c:v>45.083333333333336</c:v>
                </c:pt>
                <c:pt idx="2706">
                  <c:v>45.1</c:v>
                </c:pt>
                <c:pt idx="2707">
                  <c:v>45.116666666666646</c:v>
                </c:pt>
                <c:pt idx="2708">
                  <c:v>45.133333333333333</c:v>
                </c:pt>
                <c:pt idx="2709">
                  <c:v>45.15</c:v>
                </c:pt>
                <c:pt idx="2710">
                  <c:v>45.16666666666665</c:v>
                </c:pt>
                <c:pt idx="2711">
                  <c:v>45.18333333333333</c:v>
                </c:pt>
                <c:pt idx="2712">
                  <c:v>45.2</c:v>
                </c:pt>
                <c:pt idx="2713">
                  <c:v>45.216666666666647</c:v>
                </c:pt>
                <c:pt idx="2714">
                  <c:v>45.233333333333341</c:v>
                </c:pt>
                <c:pt idx="2715">
                  <c:v>45.25</c:v>
                </c:pt>
                <c:pt idx="2716">
                  <c:v>45.266666666666652</c:v>
                </c:pt>
                <c:pt idx="2717">
                  <c:v>45.283333333333331</c:v>
                </c:pt>
                <c:pt idx="2718">
                  <c:v>45.3</c:v>
                </c:pt>
                <c:pt idx="2719">
                  <c:v>45.316666666666649</c:v>
                </c:pt>
                <c:pt idx="2720">
                  <c:v>45.333333333333336</c:v>
                </c:pt>
                <c:pt idx="2721">
                  <c:v>45.349999999999994</c:v>
                </c:pt>
                <c:pt idx="2722">
                  <c:v>45.366666666666646</c:v>
                </c:pt>
                <c:pt idx="2723">
                  <c:v>45.383333333333326</c:v>
                </c:pt>
                <c:pt idx="2724">
                  <c:v>45.4</c:v>
                </c:pt>
                <c:pt idx="2725">
                  <c:v>45.416666666666643</c:v>
                </c:pt>
                <c:pt idx="2726">
                  <c:v>45.43333333333333</c:v>
                </c:pt>
                <c:pt idx="2727">
                  <c:v>45.449999999999996</c:v>
                </c:pt>
                <c:pt idx="2728">
                  <c:v>45.466666666666647</c:v>
                </c:pt>
                <c:pt idx="2729">
                  <c:v>45.483333333333334</c:v>
                </c:pt>
                <c:pt idx="2730">
                  <c:v>45.5</c:v>
                </c:pt>
                <c:pt idx="2731">
                  <c:v>45.516666666666644</c:v>
                </c:pt>
                <c:pt idx="2732">
                  <c:v>45.533333333333331</c:v>
                </c:pt>
                <c:pt idx="2733">
                  <c:v>45.55</c:v>
                </c:pt>
                <c:pt idx="2734">
                  <c:v>45.566666666666656</c:v>
                </c:pt>
                <c:pt idx="2735">
                  <c:v>45.583333333333336</c:v>
                </c:pt>
                <c:pt idx="2736">
                  <c:v>45.6</c:v>
                </c:pt>
                <c:pt idx="2737">
                  <c:v>45.616666666666646</c:v>
                </c:pt>
                <c:pt idx="2738">
                  <c:v>45.633333333333333</c:v>
                </c:pt>
                <c:pt idx="2739">
                  <c:v>45.65</c:v>
                </c:pt>
                <c:pt idx="2740">
                  <c:v>45.66666666666665</c:v>
                </c:pt>
                <c:pt idx="2741">
                  <c:v>45.68333333333333</c:v>
                </c:pt>
                <c:pt idx="2742">
                  <c:v>45.7</c:v>
                </c:pt>
                <c:pt idx="2743">
                  <c:v>45.716666666666647</c:v>
                </c:pt>
                <c:pt idx="2744">
                  <c:v>45.733333333333341</c:v>
                </c:pt>
                <c:pt idx="2745">
                  <c:v>45.75</c:v>
                </c:pt>
                <c:pt idx="2746">
                  <c:v>45.766666666666652</c:v>
                </c:pt>
                <c:pt idx="2747">
                  <c:v>45.783333333333331</c:v>
                </c:pt>
                <c:pt idx="2748">
                  <c:v>45.8</c:v>
                </c:pt>
                <c:pt idx="2749">
                  <c:v>45.816666666666649</c:v>
                </c:pt>
                <c:pt idx="2750">
                  <c:v>45.833333333333336</c:v>
                </c:pt>
                <c:pt idx="2751">
                  <c:v>45.849999999999994</c:v>
                </c:pt>
                <c:pt idx="2752">
                  <c:v>45.866666666666646</c:v>
                </c:pt>
                <c:pt idx="2753">
                  <c:v>45.883333333333326</c:v>
                </c:pt>
                <c:pt idx="2754">
                  <c:v>45.9</c:v>
                </c:pt>
                <c:pt idx="2755">
                  <c:v>45.916666666666643</c:v>
                </c:pt>
                <c:pt idx="2756">
                  <c:v>45.93333333333333</c:v>
                </c:pt>
                <c:pt idx="2757">
                  <c:v>45.949999999999996</c:v>
                </c:pt>
                <c:pt idx="2758">
                  <c:v>45.966666666666647</c:v>
                </c:pt>
                <c:pt idx="2759">
                  <c:v>45.983333333333334</c:v>
                </c:pt>
                <c:pt idx="2760">
                  <c:v>46</c:v>
                </c:pt>
                <c:pt idx="2761">
                  <c:v>46.016666666666644</c:v>
                </c:pt>
                <c:pt idx="2762">
                  <c:v>46.033333333333331</c:v>
                </c:pt>
                <c:pt idx="2763">
                  <c:v>46.05</c:v>
                </c:pt>
                <c:pt idx="2764">
                  <c:v>46.066666666666656</c:v>
                </c:pt>
                <c:pt idx="2765">
                  <c:v>46.083333333333336</c:v>
                </c:pt>
                <c:pt idx="2766">
                  <c:v>46.1</c:v>
                </c:pt>
                <c:pt idx="2767">
                  <c:v>46.116666666666646</c:v>
                </c:pt>
                <c:pt idx="2768">
                  <c:v>46.133333333333333</c:v>
                </c:pt>
                <c:pt idx="2769">
                  <c:v>46.15</c:v>
                </c:pt>
                <c:pt idx="2770">
                  <c:v>46.16666666666665</c:v>
                </c:pt>
                <c:pt idx="2771">
                  <c:v>46.18333333333333</c:v>
                </c:pt>
                <c:pt idx="2772">
                  <c:v>46.2</c:v>
                </c:pt>
                <c:pt idx="2773">
                  <c:v>46.216666666666647</c:v>
                </c:pt>
                <c:pt idx="2774">
                  <c:v>46.233333333333341</c:v>
                </c:pt>
                <c:pt idx="2775">
                  <c:v>46.25</c:v>
                </c:pt>
                <c:pt idx="2776">
                  <c:v>46.266666666666652</c:v>
                </c:pt>
                <c:pt idx="2777">
                  <c:v>46.283333333333331</c:v>
                </c:pt>
                <c:pt idx="2778">
                  <c:v>46.3</c:v>
                </c:pt>
                <c:pt idx="2779">
                  <c:v>46.316666666666649</c:v>
                </c:pt>
                <c:pt idx="2780">
                  <c:v>46.333333333333336</c:v>
                </c:pt>
                <c:pt idx="2781">
                  <c:v>46.349999999999994</c:v>
                </c:pt>
                <c:pt idx="2782">
                  <c:v>46.366666666666646</c:v>
                </c:pt>
                <c:pt idx="2783">
                  <c:v>46.383333333333326</c:v>
                </c:pt>
                <c:pt idx="2784">
                  <c:v>46.4</c:v>
                </c:pt>
                <c:pt idx="2785">
                  <c:v>46.416666666666643</c:v>
                </c:pt>
                <c:pt idx="2786">
                  <c:v>46.43333333333333</c:v>
                </c:pt>
                <c:pt idx="2787">
                  <c:v>46.449999999999996</c:v>
                </c:pt>
                <c:pt idx="2788">
                  <c:v>46.466666666666647</c:v>
                </c:pt>
                <c:pt idx="2789">
                  <c:v>46.483333333333334</c:v>
                </c:pt>
                <c:pt idx="2790">
                  <c:v>46.5</c:v>
                </c:pt>
                <c:pt idx="2791">
                  <c:v>46.516666666666644</c:v>
                </c:pt>
                <c:pt idx="2792">
                  <c:v>46.533333333333331</c:v>
                </c:pt>
                <c:pt idx="2793">
                  <c:v>46.55</c:v>
                </c:pt>
                <c:pt idx="2794">
                  <c:v>46.566666666666656</c:v>
                </c:pt>
                <c:pt idx="2795">
                  <c:v>46.583333333333336</c:v>
                </c:pt>
                <c:pt idx="2796">
                  <c:v>46.6</c:v>
                </c:pt>
                <c:pt idx="2797">
                  <c:v>46.616666666666646</c:v>
                </c:pt>
                <c:pt idx="2798">
                  <c:v>46.633333333333333</c:v>
                </c:pt>
                <c:pt idx="2799">
                  <c:v>46.65</c:v>
                </c:pt>
                <c:pt idx="2800">
                  <c:v>46.66666666666665</c:v>
                </c:pt>
                <c:pt idx="2801">
                  <c:v>46.68333333333333</c:v>
                </c:pt>
                <c:pt idx="2802">
                  <c:v>46.7</c:v>
                </c:pt>
                <c:pt idx="2803">
                  <c:v>46.716666666666647</c:v>
                </c:pt>
                <c:pt idx="2804">
                  <c:v>46.733333333333341</c:v>
                </c:pt>
                <c:pt idx="2805">
                  <c:v>46.75</c:v>
                </c:pt>
                <c:pt idx="2806">
                  <c:v>46.766666666666652</c:v>
                </c:pt>
                <c:pt idx="2807">
                  <c:v>46.783333333333331</c:v>
                </c:pt>
                <c:pt idx="2808">
                  <c:v>46.8</c:v>
                </c:pt>
                <c:pt idx="2809">
                  <c:v>46.816666666666649</c:v>
                </c:pt>
                <c:pt idx="2810">
                  <c:v>46.833333333333336</c:v>
                </c:pt>
                <c:pt idx="2811">
                  <c:v>46.849999999999994</c:v>
                </c:pt>
                <c:pt idx="2812">
                  <c:v>46.866666666666646</c:v>
                </c:pt>
                <c:pt idx="2813">
                  <c:v>46.883333333333326</c:v>
                </c:pt>
                <c:pt idx="2814">
                  <c:v>46.9</c:v>
                </c:pt>
                <c:pt idx="2815">
                  <c:v>46.916666666666643</c:v>
                </c:pt>
                <c:pt idx="2816">
                  <c:v>46.93333333333333</c:v>
                </c:pt>
                <c:pt idx="2817">
                  <c:v>46.949999999999996</c:v>
                </c:pt>
                <c:pt idx="2818">
                  <c:v>46.966666666666647</c:v>
                </c:pt>
                <c:pt idx="2819">
                  <c:v>46.983333333333334</c:v>
                </c:pt>
                <c:pt idx="2820">
                  <c:v>47</c:v>
                </c:pt>
                <c:pt idx="2821">
                  <c:v>47.016666666666644</c:v>
                </c:pt>
                <c:pt idx="2822">
                  <c:v>47.033333333333331</c:v>
                </c:pt>
                <c:pt idx="2823">
                  <c:v>47.05</c:v>
                </c:pt>
                <c:pt idx="2824">
                  <c:v>47.066666666666656</c:v>
                </c:pt>
                <c:pt idx="2825">
                  <c:v>47.083333333333336</c:v>
                </c:pt>
                <c:pt idx="2826">
                  <c:v>47.1</c:v>
                </c:pt>
                <c:pt idx="2827">
                  <c:v>47.116666666666646</c:v>
                </c:pt>
                <c:pt idx="2828">
                  <c:v>47.133333333333333</c:v>
                </c:pt>
                <c:pt idx="2829">
                  <c:v>47.15</c:v>
                </c:pt>
                <c:pt idx="2830">
                  <c:v>47.16666666666665</c:v>
                </c:pt>
                <c:pt idx="2831">
                  <c:v>47.18333333333333</c:v>
                </c:pt>
                <c:pt idx="2832">
                  <c:v>47.2</c:v>
                </c:pt>
                <c:pt idx="2833">
                  <c:v>47.216666666666647</c:v>
                </c:pt>
                <c:pt idx="2834">
                  <c:v>47.233333333333341</c:v>
                </c:pt>
                <c:pt idx="2835">
                  <c:v>47.25</c:v>
                </c:pt>
                <c:pt idx="2836">
                  <c:v>47.266666666666652</c:v>
                </c:pt>
                <c:pt idx="2837">
                  <c:v>47.283333333333331</c:v>
                </c:pt>
                <c:pt idx="2838">
                  <c:v>47.3</c:v>
                </c:pt>
                <c:pt idx="2839">
                  <c:v>47.316666666666649</c:v>
                </c:pt>
                <c:pt idx="2840">
                  <c:v>47.333333333333336</c:v>
                </c:pt>
                <c:pt idx="2841">
                  <c:v>47.349999999999994</c:v>
                </c:pt>
                <c:pt idx="2842">
                  <c:v>47.366666666666646</c:v>
                </c:pt>
                <c:pt idx="2843">
                  <c:v>47.383333333333326</c:v>
                </c:pt>
                <c:pt idx="2844">
                  <c:v>47.4</c:v>
                </c:pt>
                <c:pt idx="2845">
                  <c:v>47.416666666666643</c:v>
                </c:pt>
                <c:pt idx="2846">
                  <c:v>47.43333333333333</c:v>
                </c:pt>
                <c:pt idx="2847">
                  <c:v>47.449999999999996</c:v>
                </c:pt>
                <c:pt idx="2848">
                  <c:v>47.466666666666647</c:v>
                </c:pt>
                <c:pt idx="2849">
                  <c:v>47.483333333333334</c:v>
                </c:pt>
                <c:pt idx="2850">
                  <c:v>47.5</c:v>
                </c:pt>
                <c:pt idx="2851">
                  <c:v>47.516666666666644</c:v>
                </c:pt>
                <c:pt idx="2852">
                  <c:v>47.533333333333331</c:v>
                </c:pt>
                <c:pt idx="2853">
                  <c:v>47.55</c:v>
                </c:pt>
                <c:pt idx="2854">
                  <c:v>47.566666666666656</c:v>
                </c:pt>
                <c:pt idx="2855">
                  <c:v>47.583333333333336</c:v>
                </c:pt>
                <c:pt idx="2856">
                  <c:v>47.6</c:v>
                </c:pt>
                <c:pt idx="2857">
                  <c:v>47.616666666666646</c:v>
                </c:pt>
                <c:pt idx="2858">
                  <c:v>47.633333333333333</c:v>
                </c:pt>
                <c:pt idx="2859">
                  <c:v>47.65</c:v>
                </c:pt>
                <c:pt idx="2860">
                  <c:v>47.66666666666665</c:v>
                </c:pt>
                <c:pt idx="2861">
                  <c:v>47.68333333333333</c:v>
                </c:pt>
                <c:pt idx="2862">
                  <c:v>47.7</c:v>
                </c:pt>
                <c:pt idx="2863">
                  <c:v>47.716666666666647</c:v>
                </c:pt>
                <c:pt idx="2864">
                  <c:v>47.733333333333341</c:v>
                </c:pt>
                <c:pt idx="2865">
                  <c:v>47.75</c:v>
                </c:pt>
                <c:pt idx="2866">
                  <c:v>47.766666666666652</c:v>
                </c:pt>
                <c:pt idx="2867">
                  <c:v>47.783333333333331</c:v>
                </c:pt>
                <c:pt idx="2868">
                  <c:v>47.8</c:v>
                </c:pt>
                <c:pt idx="2869">
                  <c:v>47.816666666666649</c:v>
                </c:pt>
                <c:pt idx="2870">
                  <c:v>47.833333333333336</c:v>
                </c:pt>
                <c:pt idx="2871">
                  <c:v>47.849999999999994</c:v>
                </c:pt>
                <c:pt idx="2872">
                  <c:v>47.866666666666646</c:v>
                </c:pt>
                <c:pt idx="2873">
                  <c:v>47.883333333333326</c:v>
                </c:pt>
                <c:pt idx="2874">
                  <c:v>47.9</c:v>
                </c:pt>
                <c:pt idx="2875">
                  <c:v>47.916666666666643</c:v>
                </c:pt>
                <c:pt idx="2876">
                  <c:v>47.93333333333333</c:v>
                </c:pt>
                <c:pt idx="2877">
                  <c:v>47.949999999999996</c:v>
                </c:pt>
                <c:pt idx="2878">
                  <c:v>47.966666666666647</c:v>
                </c:pt>
                <c:pt idx="2879">
                  <c:v>47.983333333333334</c:v>
                </c:pt>
                <c:pt idx="2880">
                  <c:v>48</c:v>
                </c:pt>
                <c:pt idx="2881">
                  <c:v>48.016666666666644</c:v>
                </c:pt>
                <c:pt idx="2882">
                  <c:v>48.033333333333331</c:v>
                </c:pt>
                <c:pt idx="2883">
                  <c:v>48.05</c:v>
                </c:pt>
                <c:pt idx="2884">
                  <c:v>48.066666666666656</c:v>
                </c:pt>
                <c:pt idx="2885">
                  <c:v>48.083333333333336</c:v>
                </c:pt>
                <c:pt idx="2886">
                  <c:v>48.1</c:v>
                </c:pt>
                <c:pt idx="2887">
                  <c:v>48.116666666666646</c:v>
                </c:pt>
                <c:pt idx="2888">
                  <c:v>48.133333333333333</c:v>
                </c:pt>
                <c:pt idx="2889">
                  <c:v>48.15</c:v>
                </c:pt>
                <c:pt idx="2890">
                  <c:v>48.16666666666665</c:v>
                </c:pt>
                <c:pt idx="2891">
                  <c:v>48.18333333333333</c:v>
                </c:pt>
                <c:pt idx="2892">
                  <c:v>48.2</c:v>
                </c:pt>
                <c:pt idx="2893">
                  <c:v>48.216666666666647</c:v>
                </c:pt>
                <c:pt idx="2894">
                  <c:v>48.233333333333341</c:v>
                </c:pt>
                <c:pt idx="2895">
                  <c:v>48.25</c:v>
                </c:pt>
                <c:pt idx="2896">
                  <c:v>48.266666666666652</c:v>
                </c:pt>
                <c:pt idx="2897">
                  <c:v>48.283333333333331</c:v>
                </c:pt>
                <c:pt idx="2898">
                  <c:v>48.3</c:v>
                </c:pt>
                <c:pt idx="2899">
                  <c:v>48.316666666666649</c:v>
                </c:pt>
                <c:pt idx="2900">
                  <c:v>48.333333333333336</c:v>
                </c:pt>
                <c:pt idx="2901">
                  <c:v>48.349999999999994</c:v>
                </c:pt>
                <c:pt idx="2902">
                  <c:v>48.366666666666646</c:v>
                </c:pt>
                <c:pt idx="2903">
                  <c:v>48.383333333333326</c:v>
                </c:pt>
                <c:pt idx="2904">
                  <c:v>48.4</c:v>
                </c:pt>
                <c:pt idx="2905">
                  <c:v>48.416666666666643</c:v>
                </c:pt>
                <c:pt idx="2906">
                  <c:v>48.43333333333333</c:v>
                </c:pt>
                <c:pt idx="2907">
                  <c:v>48.449999999999996</c:v>
                </c:pt>
                <c:pt idx="2908">
                  <c:v>48.466666666666647</c:v>
                </c:pt>
                <c:pt idx="2909">
                  <c:v>48.483333333333334</c:v>
                </c:pt>
                <c:pt idx="2910">
                  <c:v>48.5</c:v>
                </c:pt>
                <c:pt idx="2911">
                  <c:v>48.516666666666644</c:v>
                </c:pt>
                <c:pt idx="2912">
                  <c:v>48.533333333333331</c:v>
                </c:pt>
                <c:pt idx="2913">
                  <c:v>48.55</c:v>
                </c:pt>
                <c:pt idx="2914">
                  <c:v>48.566666666666656</c:v>
                </c:pt>
                <c:pt idx="2915">
                  <c:v>48.583333333333336</c:v>
                </c:pt>
                <c:pt idx="2916">
                  <c:v>48.6</c:v>
                </c:pt>
                <c:pt idx="2917">
                  <c:v>48.616666666666646</c:v>
                </c:pt>
                <c:pt idx="2918">
                  <c:v>48.633333333333333</c:v>
                </c:pt>
                <c:pt idx="2919">
                  <c:v>48.65</c:v>
                </c:pt>
                <c:pt idx="2920">
                  <c:v>48.66666666666665</c:v>
                </c:pt>
                <c:pt idx="2921">
                  <c:v>48.68333333333333</c:v>
                </c:pt>
                <c:pt idx="2922">
                  <c:v>48.7</c:v>
                </c:pt>
                <c:pt idx="2923">
                  <c:v>48.716666666666647</c:v>
                </c:pt>
                <c:pt idx="2924">
                  <c:v>48.733333333333341</c:v>
                </c:pt>
                <c:pt idx="2925">
                  <c:v>48.75</c:v>
                </c:pt>
                <c:pt idx="2926">
                  <c:v>48.766666666666652</c:v>
                </c:pt>
                <c:pt idx="2927">
                  <c:v>48.783333333333331</c:v>
                </c:pt>
                <c:pt idx="2928">
                  <c:v>48.8</c:v>
                </c:pt>
                <c:pt idx="2929">
                  <c:v>48.816666666666649</c:v>
                </c:pt>
                <c:pt idx="2930">
                  <c:v>48.833333333333336</c:v>
                </c:pt>
                <c:pt idx="2931">
                  <c:v>48.849999999999994</c:v>
                </c:pt>
                <c:pt idx="2932">
                  <c:v>48.866666666666646</c:v>
                </c:pt>
                <c:pt idx="2933">
                  <c:v>48.883333333333326</c:v>
                </c:pt>
                <c:pt idx="2934">
                  <c:v>48.9</c:v>
                </c:pt>
                <c:pt idx="2935">
                  <c:v>48.916666666666643</c:v>
                </c:pt>
                <c:pt idx="2936">
                  <c:v>48.93333333333333</c:v>
                </c:pt>
                <c:pt idx="2937">
                  <c:v>48.949999999999996</c:v>
                </c:pt>
                <c:pt idx="2938">
                  <c:v>48.966666666666647</c:v>
                </c:pt>
                <c:pt idx="2939">
                  <c:v>48.983333333333334</c:v>
                </c:pt>
                <c:pt idx="2940">
                  <c:v>49</c:v>
                </c:pt>
                <c:pt idx="2941">
                  <c:v>49.016666666666644</c:v>
                </c:pt>
                <c:pt idx="2942">
                  <c:v>49.033333333333331</c:v>
                </c:pt>
                <c:pt idx="2943">
                  <c:v>49.05</c:v>
                </c:pt>
                <c:pt idx="2944">
                  <c:v>49.066666666666656</c:v>
                </c:pt>
                <c:pt idx="2945">
                  <c:v>49.083333333333336</c:v>
                </c:pt>
                <c:pt idx="2946">
                  <c:v>49.1</c:v>
                </c:pt>
                <c:pt idx="2947">
                  <c:v>49.116666666666646</c:v>
                </c:pt>
                <c:pt idx="2948">
                  <c:v>49.133333333333333</c:v>
                </c:pt>
                <c:pt idx="2949">
                  <c:v>49.15</c:v>
                </c:pt>
                <c:pt idx="2950">
                  <c:v>49.16666666666665</c:v>
                </c:pt>
                <c:pt idx="2951">
                  <c:v>49.18333333333333</c:v>
                </c:pt>
                <c:pt idx="2952">
                  <c:v>49.2</c:v>
                </c:pt>
                <c:pt idx="2953">
                  <c:v>49.216666666666647</c:v>
                </c:pt>
                <c:pt idx="2954">
                  <c:v>49.233333333333341</c:v>
                </c:pt>
                <c:pt idx="2955">
                  <c:v>49.25</c:v>
                </c:pt>
                <c:pt idx="2956">
                  <c:v>49.266666666666652</c:v>
                </c:pt>
                <c:pt idx="2957">
                  <c:v>49.283333333333331</c:v>
                </c:pt>
                <c:pt idx="2958">
                  <c:v>49.3</c:v>
                </c:pt>
                <c:pt idx="2959">
                  <c:v>49.316666666666649</c:v>
                </c:pt>
                <c:pt idx="2960">
                  <c:v>49.333333333333336</c:v>
                </c:pt>
                <c:pt idx="2961">
                  <c:v>49.349999999999994</c:v>
                </c:pt>
                <c:pt idx="2962">
                  <c:v>49.366666666666646</c:v>
                </c:pt>
                <c:pt idx="2963">
                  <c:v>49.383333333333326</c:v>
                </c:pt>
                <c:pt idx="2964">
                  <c:v>49.4</c:v>
                </c:pt>
                <c:pt idx="2965">
                  <c:v>49.416666666666643</c:v>
                </c:pt>
                <c:pt idx="2966">
                  <c:v>49.43333333333333</c:v>
                </c:pt>
                <c:pt idx="2967">
                  <c:v>49.449999999999996</c:v>
                </c:pt>
                <c:pt idx="2968">
                  <c:v>49.466666666666647</c:v>
                </c:pt>
                <c:pt idx="2969">
                  <c:v>49.483333333333334</c:v>
                </c:pt>
                <c:pt idx="2970">
                  <c:v>49.5</c:v>
                </c:pt>
                <c:pt idx="2971">
                  <c:v>49.516666666666644</c:v>
                </c:pt>
                <c:pt idx="2972">
                  <c:v>49.533333333333331</c:v>
                </c:pt>
                <c:pt idx="2973">
                  <c:v>49.55</c:v>
                </c:pt>
                <c:pt idx="2974">
                  <c:v>49.566666666666656</c:v>
                </c:pt>
                <c:pt idx="2975">
                  <c:v>49.583333333333336</c:v>
                </c:pt>
                <c:pt idx="2976">
                  <c:v>49.6</c:v>
                </c:pt>
                <c:pt idx="2977">
                  <c:v>49.616666666666646</c:v>
                </c:pt>
                <c:pt idx="2978">
                  <c:v>49.633333333333333</c:v>
                </c:pt>
                <c:pt idx="2979">
                  <c:v>49.65</c:v>
                </c:pt>
                <c:pt idx="2980">
                  <c:v>49.66666666666665</c:v>
                </c:pt>
                <c:pt idx="2981">
                  <c:v>49.68333333333333</c:v>
                </c:pt>
                <c:pt idx="2982">
                  <c:v>49.7</c:v>
                </c:pt>
                <c:pt idx="2983">
                  <c:v>49.716666666666647</c:v>
                </c:pt>
                <c:pt idx="2984">
                  <c:v>49.733333333333341</c:v>
                </c:pt>
                <c:pt idx="2985">
                  <c:v>49.75</c:v>
                </c:pt>
                <c:pt idx="2986">
                  <c:v>49.766666666666652</c:v>
                </c:pt>
                <c:pt idx="2987">
                  <c:v>49.783333333333331</c:v>
                </c:pt>
                <c:pt idx="2988">
                  <c:v>49.8</c:v>
                </c:pt>
                <c:pt idx="2989">
                  <c:v>49.816666666666649</c:v>
                </c:pt>
                <c:pt idx="2990">
                  <c:v>49.833333333333336</c:v>
                </c:pt>
                <c:pt idx="2991">
                  <c:v>49.849999999999994</c:v>
                </c:pt>
                <c:pt idx="2992">
                  <c:v>49.866666666666646</c:v>
                </c:pt>
                <c:pt idx="2993">
                  <c:v>49.883333333333326</c:v>
                </c:pt>
                <c:pt idx="2994">
                  <c:v>49.9</c:v>
                </c:pt>
                <c:pt idx="2995">
                  <c:v>49.916666666666643</c:v>
                </c:pt>
                <c:pt idx="2996">
                  <c:v>49.93333333333333</c:v>
                </c:pt>
                <c:pt idx="2997">
                  <c:v>49.949999999999996</c:v>
                </c:pt>
                <c:pt idx="2998">
                  <c:v>49.966666666666647</c:v>
                </c:pt>
                <c:pt idx="2999">
                  <c:v>49.983333333333334</c:v>
                </c:pt>
                <c:pt idx="3000">
                  <c:v>50</c:v>
                </c:pt>
                <c:pt idx="3001">
                  <c:v>50.016666666666644</c:v>
                </c:pt>
                <c:pt idx="3002">
                  <c:v>50.033333333333331</c:v>
                </c:pt>
                <c:pt idx="3003">
                  <c:v>50.05</c:v>
                </c:pt>
                <c:pt idx="3004">
                  <c:v>50.066666666666656</c:v>
                </c:pt>
                <c:pt idx="3005">
                  <c:v>50.083333333333336</c:v>
                </c:pt>
                <c:pt idx="3006">
                  <c:v>50.1</c:v>
                </c:pt>
                <c:pt idx="3007">
                  <c:v>50.116666666666646</c:v>
                </c:pt>
                <c:pt idx="3008">
                  <c:v>50.133333333333333</c:v>
                </c:pt>
                <c:pt idx="3009">
                  <c:v>50.15</c:v>
                </c:pt>
                <c:pt idx="3010">
                  <c:v>50.16666666666665</c:v>
                </c:pt>
                <c:pt idx="3011">
                  <c:v>50.18333333333333</c:v>
                </c:pt>
                <c:pt idx="3012">
                  <c:v>50.2</c:v>
                </c:pt>
                <c:pt idx="3013">
                  <c:v>50.216666666666647</c:v>
                </c:pt>
                <c:pt idx="3014">
                  <c:v>50.233333333333341</c:v>
                </c:pt>
                <c:pt idx="3015">
                  <c:v>50.25</c:v>
                </c:pt>
                <c:pt idx="3016">
                  <c:v>50.266666666666652</c:v>
                </c:pt>
                <c:pt idx="3017">
                  <c:v>50.283333333333331</c:v>
                </c:pt>
                <c:pt idx="3018">
                  <c:v>50.3</c:v>
                </c:pt>
                <c:pt idx="3019">
                  <c:v>50.316666666666649</c:v>
                </c:pt>
                <c:pt idx="3020">
                  <c:v>50.333333333333336</c:v>
                </c:pt>
                <c:pt idx="3021">
                  <c:v>50.349999999999994</c:v>
                </c:pt>
                <c:pt idx="3022">
                  <c:v>50.366666666666646</c:v>
                </c:pt>
                <c:pt idx="3023">
                  <c:v>50.383333333333326</c:v>
                </c:pt>
                <c:pt idx="3024">
                  <c:v>50.4</c:v>
                </c:pt>
                <c:pt idx="3025">
                  <c:v>50.416666666666643</c:v>
                </c:pt>
                <c:pt idx="3026">
                  <c:v>50.43333333333333</c:v>
                </c:pt>
                <c:pt idx="3027">
                  <c:v>50.449999999999996</c:v>
                </c:pt>
                <c:pt idx="3028">
                  <c:v>50.466666666666647</c:v>
                </c:pt>
                <c:pt idx="3029">
                  <c:v>50.483333333333334</c:v>
                </c:pt>
                <c:pt idx="3030">
                  <c:v>50.5</c:v>
                </c:pt>
                <c:pt idx="3031">
                  <c:v>50.516666666666644</c:v>
                </c:pt>
                <c:pt idx="3032">
                  <c:v>50.533333333333331</c:v>
                </c:pt>
                <c:pt idx="3033">
                  <c:v>50.55</c:v>
                </c:pt>
                <c:pt idx="3034">
                  <c:v>50.566666666666656</c:v>
                </c:pt>
                <c:pt idx="3035">
                  <c:v>50.583333333333336</c:v>
                </c:pt>
                <c:pt idx="3036">
                  <c:v>50.6</c:v>
                </c:pt>
                <c:pt idx="3037">
                  <c:v>50.616666666666646</c:v>
                </c:pt>
                <c:pt idx="3038">
                  <c:v>50.633333333333333</c:v>
                </c:pt>
                <c:pt idx="3039">
                  <c:v>50.65</c:v>
                </c:pt>
                <c:pt idx="3040">
                  <c:v>50.66666666666665</c:v>
                </c:pt>
                <c:pt idx="3041">
                  <c:v>50.68333333333333</c:v>
                </c:pt>
                <c:pt idx="3042">
                  <c:v>50.7</c:v>
                </c:pt>
                <c:pt idx="3043">
                  <c:v>50.716666666666647</c:v>
                </c:pt>
                <c:pt idx="3044">
                  <c:v>50.733333333333341</c:v>
                </c:pt>
                <c:pt idx="3045">
                  <c:v>50.75</c:v>
                </c:pt>
                <c:pt idx="3046">
                  <c:v>50.766666666666652</c:v>
                </c:pt>
                <c:pt idx="3047">
                  <c:v>50.783333333333331</c:v>
                </c:pt>
                <c:pt idx="3048">
                  <c:v>50.8</c:v>
                </c:pt>
                <c:pt idx="3049">
                  <c:v>50.816666666666649</c:v>
                </c:pt>
                <c:pt idx="3050">
                  <c:v>50.833333333333336</c:v>
                </c:pt>
                <c:pt idx="3051">
                  <c:v>50.849999999999994</c:v>
                </c:pt>
                <c:pt idx="3052">
                  <c:v>50.866666666666646</c:v>
                </c:pt>
                <c:pt idx="3053">
                  <c:v>50.883333333333326</c:v>
                </c:pt>
                <c:pt idx="3054">
                  <c:v>50.9</c:v>
                </c:pt>
                <c:pt idx="3055">
                  <c:v>50.916666666666643</c:v>
                </c:pt>
                <c:pt idx="3056">
                  <c:v>50.93333333333333</c:v>
                </c:pt>
                <c:pt idx="3057">
                  <c:v>50.949999999999996</c:v>
                </c:pt>
                <c:pt idx="3058">
                  <c:v>50.966666666666647</c:v>
                </c:pt>
                <c:pt idx="3059">
                  <c:v>50.983333333333334</c:v>
                </c:pt>
                <c:pt idx="3060">
                  <c:v>51</c:v>
                </c:pt>
                <c:pt idx="3061">
                  <c:v>51.016666666666644</c:v>
                </c:pt>
                <c:pt idx="3062">
                  <c:v>51.033333333333331</c:v>
                </c:pt>
                <c:pt idx="3063">
                  <c:v>51.05</c:v>
                </c:pt>
                <c:pt idx="3064">
                  <c:v>51.066666666666656</c:v>
                </c:pt>
                <c:pt idx="3065">
                  <c:v>51.083333333333336</c:v>
                </c:pt>
                <c:pt idx="3066">
                  <c:v>51.1</c:v>
                </c:pt>
                <c:pt idx="3067">
                  <c:v>51.116666666666646</c:v>
                </c:pt>
                <c:pt idx="3068">
                  <c:v>51.133333333333333</c:v>
                </c:pt>
                <c:pt idx="3069">
                  <c:v>51.15</c:v>
                </c:pt>
                <c:pt idx="3070">
                  <c:v>51.16666666666665</c:v>
                </c:pt>
                <c:pt idx="3071">
                  <c:v>51.18333333333333</c:v>
                </c:pt>
                <c:pt idx="3072">
                  <c:v>51.2</c:v>
                </c:pt>
                <c:pt idx="3073">
                  <c:v>51.216666666666647</c:v>
                </c:pt>
                <c:pt idx="3074">
                  <c:v>51.233333333333341</c:v>
                </c:pt>
                <c:pt idx="3075">
                  <c:v>51.25</c:v>
                </c:pt>
                <c:pt idx="3076">
                  <c:v>51.266666666666652</c:v>
                </c:pt>
                <c:pt idx="3077">
                  <c:v>51.283333333333331</c:v>
                </c:pt>
                <c:pt idx="3078">
                  <c:v>51.3</c:v>
                </c:pt>
                <c:pt idx="3079">
                  <c:v>51.316666666666649</c:v>
                </c:pt>
                <c:pt idx="3080">
                  <c:v>51.333333333333336</c:v>
                </c:pt>
                <c:pt idx="3081">
                  <c:v>51.349999999999994</c:v>
                </c:pt>
                <c:pt idx="3082">
                  <c:v>51.366666666666646</c:v>
                </c:pt>
                <c:pt idx="3083">
                  <c:v>51.383333333333326</c:v>
                </c:pt>
                <c:pt idx="3084">
                  <c:v>51.4</c:v>
                </c:pt>
                <c:pt idx="3085">
                  <c:v>51.416666666666643</c:v>
                </c:pt>
                <c:pt idx="3086">
                  <c:v>51.43333333333333</c:v>
                </c:pt>
                <c:pt idx="3087">
                  <c:v>51.449999999999996</c:v>
                </c:pt>
                <c:pt idx="3088">
                  <c:v>51.466666666666647</c:v>
                </c:pt>
                <c:pt idx="3089">
                  <c:v>51.483333333333334</c:v>
                </c:pt>
                <c:pt idx="3090">
                  <c:v>51.5</c:v>
                </c:pt>
                <c:pt idx="3091">
                  <c:v>51.516666666666644</c:v>
                </c:pt>
                <c:pt idx="3092">
                  <c:v>51.533333333333331</c:v>
                </c:pt>
                <c:pt idx="3093">
                  <c:v>51.55</c:v>
                </c:pt>
                <c:pt idx="3094">
                  <c:v>51.566666666666656</c:v>
                </c:pt>
                <c:pt idx="3095">
                  <c:v>51.583333333333336</c:v>
                </c:pt>
                <c:pt idx="3096">
                  <c:v>51.6</c:v>
                </c:pt>
                <c:pt idx="3097">
                  <c:v>51.616666666666646</c:v>
                </c:pt>
                <c:pt idx="3098">
                  <c:v>51.633333333333333</c:v>
                </c:pt>
                <c:pt idx="3099">
                  <c:v>51.65</c:v>
                </c:pt>
                <c:pt idx="3100">
                  <c:v>51.66666666666665</c:v>
                </c:pt>
                <c:pt idx="3101">
                  <c:v>51.68333333333333</c:v>
                </c:pt>
                <c:pt idx="3102">
                  <c:v>51.7</c:v>
                </c:pt>
                <c:pt idx="3103">
                  <c:v>51.716666666666647</c:v>
                </c:pt>
                <c:pt idx="3104">
                  <c:v>51.733333333333341</c:v>
                </c:pt>
                <c:pt idx="3105">
                  <c:v>51.75</c:v>
                </c:pt>
                <c:pt idx="3106">
                  <c:v>51.766666666666652</c:v>
                </c:pt>
                <c:pt idx="3107">
                  <c:v>51.783333333333331</c:v>
                </c:pt>
                <c:pt idx="3108">
                  <c:v>51.8</c:v>
                </c:pt>
                <c:pt idx="3109">
                  <c:v>51.816666666666649</c:v>
                </c:pt>
                <c:pt idx="3110">
                  <c:v>51.833333333333336</c:v>
                </c:pt>
                <c:pt idx="3111">
                  <c:v>51.849999999999994</c:v>
                </c:pt>
                <c:pt idx="3112">
                  <c:v>51.866666666666646</c:v>
                </c:pt>
                <c:pt idx="3113">
                  <c:v>51.883333333333326</c:v>
                </c:pt>
                <c:pt idx="3114">
                  <c:v>51.9</c:v>
                </c:pt>
                <c:pt idx="3115">
                  <c:v>51.916666666666643</c:v>
                </c:pt>
                <c:pt idx="3116">
                  <c:v>51.93333333333333</c:v>
                </c:pt>
                <c:pt idx="3117">
                  <c:v>51.949999999999996</c:v>
                </c:pt>
                <c:pt idx="3118">
                  <c:v>51.966666666666647</c:v>
                </c:pt>
                <c:pt idx="3119">
                  <c:v>51.983333333333334</c:v>
                </c:pt>
                <c:pt idx="3120">
                  <c:v>52</c:v>
                </c:pt>
                <c:pt idx="3121">
                  <c:v>52.016666666666644</c:v>
                </c:pt>
                <c:pt idx="3122">
                  <c:v>52.033333333333331</c:v>
                </c:pt>
                <c:pt idx="3123">
                  <c:v>52.05</c:v>
                </c:pt>
                <c:pt idx="3124">
                  <c:v>52.066666666666656</c:v>
                </c:pt>
                <c:pt idx="3125">
                  <c:v>52.083333333333336</c:v>
                </c:pt>
                <c:pt idx="3126">
                  <c:v>52.1</c:v>
                </c:pt>
                <c:pt idx="3127">
                  <c:v>52.116666666666646</c:v>
                </c:pt>
                <c:pt idx="3128">
                  <c:v>52.133333333333333</c:v>
                </c:pt>
                <c:pt idx="3129">
                  <c:v>52.15</c:v>
                </c:pt>
                <c:pt idx="3130">
                  <c:v>52.16666666666665</c:v>
                </c:pt>
                <c:pt idx="3131">
                  <c:v>52.18333333333333</c:v>
                </c:pt>
                <c:pt idx="3132">
                  <c:v>52.2</c:v>
                </c:pt>
                <c:pt idx="3133">
                  <c:v>52.216666666666647</c:v>
                </c:pt>
                <c:pt idx="3134">
                  <c:v>52.233333333333341</c:v>
                </c:pt>
                <c:pt idx="3135">
                  <c:v>52.25</c:v>
                </c:pt>
                <c:pt idx="3136">
                  <c:v>52.266666666666652</c:v>
                </c:pt>
                <c:pt idx="3137">
                  <c:v>52.283333333333331</c:v>
                </c:pt>
                <c:pt idx="3138">
                  <c:v>52.3</c:v>
                </c:pt>
                <c:pt idx="3139">
                  <c:v>52.316666666666649</c:v>
                </c:pt>
                <c:pt idx="3140">
                  <c:v>52.333333333333336</c:v>
                </c:pt>
                <c:pt idx="3141">
                  <c:v>52.349999999999994</c:v>
                </c:pt>
                <c:pt idx="3142">
                  <c:v>52.366666666666646</c:v>
                </c:pt>
                <c:pt idx="3143">
                  <c:v>52.383333333333326</c:v>
                </c:pt>
                <c:pt idx="3144">
                  <c:v>52.4</c:v>
                </c:pt>
                <c:pt idx="3145">
                  <c:v>52.416666666666643</c:v>
                </c:pt>
                <c:pt idx="3146">
                  <c:v>52.43333333333333</c:v>
                </c:pt>
                <c:pt idx="3147">
                  <c:v>52.449999999999996</c:v>
                </c:pt>
                <c:pt idx="3148">
                  <c:v>52.466666666666647</c:v>
                </c:pt>
                <c:pt idx="3149">
                  <c:v>52.483333333333334</c:v>
                </c:pt>
                <c:pt idx="3150">
                  <c:v>52.5</c:v>
                </c:pt>
                <c:pt idx="3151">
                  <c:v>52.516666666666644</c:v>
                </c:pt>
                <c:pt idx="3152">
                  <c:v>52.533333333333331</c:v>
                </c:pt>
                <c:pt idx="3153">
                  <c:v>52.55</c:v>
                </c:pt>
                <c:pt idx="3154">
                  <c:v>52.566666666666656</c:v>
                </c:pt>
                <c:pt idx="3155">
                  <c:v>52.583333333333336</c:v>
                </c:pt>
                <c:pt idx="3156">
                  <c:v>52.6</c:v>
                </c:pt>
                <c:pt idx="3157">
                  <c:v>52.616666666666646</c:v>
                </c:pt>
                <c:pt idx="3158">
                  <c:v>52.633333333333333</c:v>
                </c:pt>
                <c:pt idx="3159">
                  <c:v>52.65</c:v>
                </c:pt>
                <c:pt idx="3160">
                  <c:v>52.66666666666665</c:v>
                </c:pt>
                <c:pt idx="3161">
                  <c:v>52.68333333333333</c:v>
                </c:pt>
                <c:pt idx="3162">
                  <c:v>52.7</c:v>
                </c:pt>
                <c:pt idx="3163">
                  <c:v>52.716666666666647</c:v>
                </c:pt>
                <c:pt idx="3164">
                  <c:v>52.733333333333341</c:v>
                </c:pt>
                <c:pt idx="3165">
                  <c:v>52.75</c:v>
                </c:pt>
                <c:pt idx="3166">
                  <c:v>52.766666666666652</c:v>
                </c:pt>
                <c:pt idx="3167">
                  <c:v>52.783333333333331</c:v>
                </c:pt>
                <c:pt idx="3168">
                  <c:v>52.8</c:v>
                </c:pt>
                <c:pt idx="3169">
                  <c:v>52.816666666666649</c:v>
                </c:pt>
                <c:pt idx="3170">
                  <c:v>52.833333333333336</c:v>
                </c:pt>
                <c:pt idx="3171">
                  <c:v>52.849999999999994</c:v>
                </c:pt>
                <c:pt idx="3172">
                  <c:v>52.866666666666646</c:v>
                </c:pt>
                <c:pt idx="3173">
                  <c:v>52.883333333333326</c:v>
                </c:pt>
                <c:pt idx="3174">
                  <c:v>52.9</c:v>
                </c:pt>
                <c:pt idx="3175">
                  <c:v>52.916666666666643</c:v>
                </c:pt>
                <c:pt idx="3176">
                  <c:v>52.93333333333333</c:v>
                </c:pt>
                <c:pt idx="3177">
                  <c:v>52.949999999999996</c:v>
                </c:pt>
                <c:pt idx="3178">
                  <c:v>52.966666666666647</c:v>
                </c:pt>
                <c:pt idx="3179">
                  <c:v>52.983333333333334</c:v>
                </c:pt>
                <c:pt idx="3180">
                  <c:v>53</c:v>
                </c:pt>
                <c:pt idx="3181">
                  <c:v>53.016666666666644</c:v>
                </c:pt>
                <c:pt idx="3182">
                  <c:v>53.033333333333331</c:v>
                </c:pt>
                <c:pt idx="3183">
                  <c:v>53.05</c:v>
                </c:pt>
                <c:pt idx="3184">
                  <c:v>53.066666666666656</c:v>
                </c:pt>
                <c:pt idx="3185">
                  <c:v>53.083333333333336</c:v>
                </c:pt>
                <c:pt idx="3186">
                  <c:v>53.1</c:v>
                </c:pt>
                <c:pt idx="3187">
                  <c:v>53.116666666666646</c:v>
                </c:pt>
                <c:pt idx="3188">
                  <c:v>53.133333333333333</c:v>
                </c:pt>
                <c:pt idx="3189">
                  <c:v>53.15</c:v>
                </c:pt>
                <c:pt idx="3190">
                  <c:v>53.16666666666665</c:v>
                </c:pt>
                <c:pt idx="3191">
                  <c:v>53.18333333333333</c:v>
                </c:pt>
                <c:pt idx="3192">
                  <c:v>53.2</c:v>
                </c:pt>
                <c:pt idx="3193">
                  <c:v>53.216666666666647</c:v>
                </c:pt>
                <c:pt idx="3194">
                  <c:v>53.233333333333341</c:v>
                </c:pt>
                <c:pt idx="3195">
                  <c:v>53.25</c:v>
                </c:pt>
                <c:pt idx="3196">
                  <c:v>53.266666666666652</c:v>
                </c:pt>
                <c:pt idx="3197">
                  <c:v>53.283333333333331</c:v>
                </c:pt>
                <c:pt idx="3198">
                  <c:v>53.3</c:v>
                </c:pt>
                <c:pt idx="3199">
                  <c:v>53.316666666666649</c:v>
                </c:pt>
                <c:pt idx="3200">
                  <c:v>53.333333333333336</c:v>
                </c:pt>
                <c:pt idx="3201">
                  <c:v>53.349999999999994</c:v>
                </c:pt>
                <c:pt idx="3202">
                  <c:v>53.366666666666646</c:v>
                </c:pt>
                <c:pt idx="3203">
                  <c:v>53.383333333333326</c:v>
                </c:pt>
                <c:pt idx="3204">
                  <c:v>53.4</c:v>
                </c:pt>
                <c:pt idx="3205">
                  <c:v>53.416666666666643</c:v>
                </c:pt>
                <c:pt idx="3206">
                  <c:v>53.43333333333333</c:v>
                </c:pt>
                <c:pt idx="3207">
                  <c:v>53.449999999999996</c:v>
                </c:pt>
                <c:pt idx="3208">
                  <c:v>53.466666666666647</c:v>
                </c:pt>
                <c:pt idx="3209">
                  <c:v>53.483333333333334</c:v>
                </c:pt>
                <c:pt idx="3210">
                  <c:v>53.5</c:v>
                </c:pt>
                <c:pt idx="3211">
                  <c:v>53.516666666666644</c:v>
                </c:pt>
                <c:pt idx="3212">
                  <c:v>53.533333333333331</c:v>
                </c:pt>
                <c:pt idx="3213">
                  <c:v>53.55</c:v>
                </c:pt>
                <c:pt idx="3214">
                  <c:v>53.566666666666656</c:v>
                </c:pt>
                <c:pt idx="3215">
                  <c:v>53.583333333333336</c:v>
                </c:pt>
                <c:pt idx="3216">
                  <c:v>53.6</c:v>
                </c:pt>
                <c:pt idx="3217">
                  <c:v>53.616666666666646</c:v>
                </c:pt>
                <c:pt idx="3218">
                  <c:v>53.633333333333333</c:v>
                </c:pt>
                <c:pt idx="3219">
                  <c:v>53.65</c:v>
                </c:pt>
                <c:pt idx="3220">
                  <c:v>53.66666666666665</c:v>
                </c:pt>
                <c:pt idx="3221">
                  <c:v>53.68333333333333</c:v>
                </c:pt>
                <c:pt idx="3222">
                  <c:v>53.7</c:v>
                </c:pt>
                <c:pt idx="3223">
                  <c:v>53.716666666666647</c:v>
                </c:pt>
                <c:pt idx="3224">
                  <c:v>53.733333333333341</c:v>
                </c:pt>
                <c:pt idx="3225">
                  <c:v>53.75</c:v>
                </c:pt>
                <c:pt idx="3226">
                  <c:v>53.766666666666652</c:v>
                </c:pt>
                <c:pt idx="3227">
                  <c:v>53.783333333333331</c:v>
                </c:pt>
                <c:pt idx="3228">
                  <c:v>53.8</c:v>
                </c:pt>
                <c:pt idx="3229">
                  <c:v>53.816666666666649</c:v>
                </c:pt>
                <c:pt idx="3230">
                  <c:v>53.833333333333336</c:v>
                </c:pt>
                <c:pt idx="3231">
                  <c:v>53.849999999999994</c:v>
                </c:pt>
                <c:pt idx="3232">
                  <c:v>53.866666666666646</c:v>
                </c:pt>
                <c:pt idx="3233">
                  <c:v>53.883333333333326</c:v>
                </c:pt>
                <c:pt idx="3234">
                  <c:v>53.9</c:v>
                </c:pt>
                <c:pt idx="3235">
                  <c:v>53.916666666666643</c:v>
                </c:pt>
                <c:pt idx="3236">
                  <c:v>53.93333333333333</c:v>
                </c:pt>
                <c:pt idx="3237">
                  <c:v>53.949999999999996</c:v>
                </c:pt>
                <c:pt idx="3238">
                  <c:v>53.966666666666647</c:v>
                </c:pt>
                <c:pt idx="3239">
                  <c:v>53.983333333333334</c:v>
                </c:pt>
                <c:pt idx="3240">
                  <c:v>54</c:v>
                </c:pt>
                <c:pt idx="3241">
                  <c:v>54.016666666666644</c:v>
                </c:pt>
                <c:pt idx="3242">
                  <c:v>54.033333333333331</c:v>
                </c:pt>
                <c:pt idx="3243">
                  <c:v>54.05</c:v>
                </c:pt>
                <c:pt idx="3244">
                  <c:v>54.066666666666656</c:v>
                </c:pt>
                <c:pt idx="3245">
                  <c:v>54.083333333333336</c:v>
                </c:pt>
                <c:pt idx="3246">
                  <c:v>54.1</c:v>
                </c:pt>
                <c:pt idx="3247">
                  <c:v>54.116666666666646</c:v>
                </c:pt>
                <c:pt idx="3248">
                  <c:v>54.133333333333333</c:v>
                </c:pt>
                <c:pt idx="3249">
                  <c:v>54.15</c:v>
                </c:pt>
                <c:pt idx="3250">
                  <c:v>54.16666666666665</c:v>
                </c:pt>
                <c:pt idx="3251">
                  <c:v>54.18333333333333</c:v>
                </c:pt>
                <c:pt idx="3252">
                  <c:v>54.2</c:v>
                </c:pt>
                <c:pt idx="3253">
                  <c:v>54.216666666666647</c:v>
                </c:pt>
                <c:pt idx="3254">
                  <c:v>54.233333333333341</c:v>
                </c:pt>
                <c:pt idx="3255">
                  <c:v>54.25</c:v>
                </c:pt>
                <c:pt idx="3256">
                  <c:v>54.266666666666652</c:v>
                </c:pt>
                <c:pt idx="3257">
                  <c:v>54.283333333333331</c:v>
                </c:pt>
                <c:pt idx="3258">
                  <c:v>54.3</c:v>
                </c:pt>
                <c:pt idx="3259">
                  <c:v>54.316666666666649</c:v>
                </c:pt>
                <c:pt idx="3260">
                  <c:v>54.333333333333336</c:v>
                </c:pt>
                <c:pt idx="3261">
                  <c:v>54.349999999999994</c:v>
                </c:pt>
                <c:pt idx="3262">
                  <c:v>54.366666666666646</c:v>
                </c:pt>
                <c:pt idx="3263">
                  <c:v>54.383333333333326</c:v>
                </c:pt>
                <c:pt idx="3264">
                  <c:v>54.4</c:v>
                </c:pt>
                <c:pt idx="3265">
                  <c:v>54.416666666666643</c:v>
                </c:pt>
                <c:pt idx="3266">
                  <c:v>54.43333333333333</c:v>
                </c:pt>
                <c:pt idx="3267">
                  <c:v>54.449999999999996</c:v>
                </c:pt>
                <c:pt idx="3268">
                  <c:v>54.466666666666647</c:v>
                </c:pt>
                <c:pt idx="3269">
                  <c:v>54.483333333333334</c:v>
                </c:pt>
                <c:pt idx="3270">
                  <c:v>54.5</c:v>
                </c:pt>
                <c:pt idx="3271">
                  <c:v>54.516666666666644</c:v>
                </c:pt>
                <c:pt idx="3272">
                  <c:v>54.533333333333331</c:v>
                </c:pt>
                <c:pt idx="3273">
                  <c:v>54.55</c:v>
                </c:pt>
                <c:pt idx="3274">
                  <c:v>54.566666666666656</c:v>
                </c:pt>
                <c:pt idx="3275">
                  <c:v>54.583333333333336</c:v>
                </c:pt>
                <c:pt idx="3276">
                  <c:v>54.6</c:v>
                </c:pt>
                <c:pt idx="3277">
                  <c:v>54.616666666666646</c:v>
                </c:pt>
                <c:pt idx="3278">
                  <c:v>54.633333333333333</c:v>
                </c:pt>
                <c:pt idx="3279">
                  <c:v>54.65</c:v>
                </c:pt>
                <c:pt idx="3280">
                  <c:v>54.66666666666665</c:v>
                </c:pt>
                <c:pt idx="3281">
                  <c:v>54.68333333333333</c:v>
                </c:pt>
                <c:pt idx="3282">
                  <c:v>54.7</c:v>
                </c:pt>
                <c:pt idx="3283">
                  <c:v>54.716666666666647</c:v>
                </c:pt>
                <c:pt idx="3284">
                  <c:v>54.733333333333341</c:v>
                </c:pt>
                <c:pt idx="3285">
                  <c:v>54.75</c:v>
                </c:pt>
                <c:pt idx="3286">
                  <c:v>54.766666666666652</c:v>
                </c:pt>
                <c:pt idx="3287">
                  <c:v>54.783333333333331</c:v>
                </c:pt>
                <c:pt idx="3288">
                  <c:v>54.8</c:v>
                </c:pt>
                <c:pt idx="3289">
                  <c:v>54.816666666666649</c:v>
                </c:pt>
                <c:pt idx="3290">
                  <c:v>54.833333333333336</c:v>
                </c:pt>
                <c:pt idx="3291">
                  <c:v>54.849999999999994</c:v>
                </c:pt>
                <c:pt idx="3292">
                  <c:v>54.866666666666646</c:v>
                </c:pt>
                <c:pt idx="3293">
                  <c:v>54.883333333333326</c:v>
                </c:pt>
                <c:pt idx="3294">
                  <c:v>54.9</c:v>
                </c:pt>
                <c:pt idx="3295">
                  <c:v>54.916666666666643</c:v>
                </c:pt>
                <c:pt idx="3296">
                  <c:v>54.93333333333333</c:v>
                </c:pt>
                <c:pt idx="3297">
                  <c:v>54.949999999999996</c:v>
                </c:pt>
                <c:pt idx="3298">
                  <c:v>54.966666666666647</c:v>
                </c:pt>
                <c:pt idx="3299">
                  <c:v>54.983333333333334</c:v>
                </c:pt>
                <c:pt idx="3300">
                  <c:v>55</c:v>
                </c:pt>
                <c:pt idx="3301">
                  <c:v>55.016666666666644</c:v>
                </c:pt>
                <c:pt idx="3302">
                  <c:v>55.033333333333331</c:v>
                </c:pt>
                <c:pt idx="3303">
                  <c:v>55.05</c:v>
                </c:pt>
                <c:pt idx="3304">
                  <c:v>55.066666666666656</c:v>
                </c:pt>
                <c:pt idx="3305">
                  <c:v>55.083333333333336</c:v>
                </c:pt>
                <c:pt idx="3306">
                  <c:v>55.1</c:v>
                </c:pt>
                <c:pt idx="3307">
                  <c:v>55.116666666666646</c:v>
                </c:pt>
                <c:pt idx="3308">
                  <c:v>55.133333333333333</c:v>
                </c:pt>
                <c:pt idx="3309">
                  <c:v>55.15</c:v>
                </c:pt>
                <c:pt idx="3310">
                  <c:v>55.16666666666665</c:v>
                </c:pt>
                <c:pt idx="3311">
                  <c:v>55.18333333333333</c:v>
                </c:pt>
                <c:pt idx="3312">
                  <c:v>55.2</c:v>
                </c:pt>
                <c:pt idx="3313">
                  <c:v>55.216666666666647</c:v>
                </c:pt>
                <c:pt idx="3314">
                  <c:v>55.233333333333341</c:v>
                </c:pt>
                <c:pt idx="3315">
                  <c:v>55.25</c:v>
                </c:pt>
                <c:pt idx="3316">
                  <c:v>55.266666666666652</c:v>
                </c:pt>
                <c:pt idx="3317">
                  <c:v>55.283333333333331</c:v>
                </c:pt>
                <c:pt idx="3318">
                  <c:v>55.3</c:v>
                </c:pt>
                <c:pt idx="3319">
                  <c:v>55.316666666666649</c:v>
                </c:pt>
                <c:pt idx="3320">
                  <c:v>55.333333333333336</c:v>
                </c:pt>
                <c:pt idx="3321">
                  <c:v>55.349999999999994</c:v>
                </c:pt>
                <c:pt idx="3322">
                  <c:v>55.366666666666646</c:v>
                </c:pt>
                <c:pt idx="3323">
                  <c:v>55.383333333333326</c:v>
                </c:pt>
                <c:pt idx="3324">
                  <c:v>55.4</c:v>
                </c:pt>
                <c:pt idx="3325">
                  <c:v>55.416666666666643</c:v>
                </c:pt>
                <c:pt idx="3326">
                  <c:v>55.43333333333333</c:v>
                </c:pt>
                <c:pt idx="3327">
                  <c:v>55.449999999999996</c:v>
                </c:pt>
                <c:pt idx="3328">
                  <c:v>55.466666666666647</c:v>
                </c:pt>
                <c:pt idx="3329">
                  <c:v>55.483333333333334</c:v>
                </c:pt>
                <c:pt idx="3330">
                  <c:v>55.5</c:v>
                </c:pt>
                <c:pt idx="3331">
                  <c:v>55.516666666666644</c:v>
                </c:pt>
                <c:pt idx="3332">
                  <c:v>55.533333333333331</c:v>
                </c:pt>
                <c:pt idx="3333">
                  <c:v>55.55</c:v>
                </c:pt>
                <c:pt idx="3334">
                  <c:v>55.566666666666656</c:v>
                </c:pt>
                <c:pt idx="3335">
                  <c:v>55.583333333333336</c:v>
                </c:pt>
                <c:pt idx="3336">
                  <c:v>55.6</c:v>
                </c:pt>
                <c:pt idx="3337">
                  <c:v>55.616666666666646</c:v>
                </c:pt>
                <c:pt idx="3338">
                  <c:v>55.633333333333333</c:v>
                </c:pt>
                <c:pt idx="3339">
                  <c:v>55.65</c:v>
                </c:pt>
                <c:pt idx="3340">
                  <c:v>55.66666666666665</c:v>
                </c:pt>
                <c:pt idx="3341">
                  <c:v>55.68333333333333</c:v>
                </c:pt>
                <c:pt idx="3342">
                  <c:v>55.7</c:v>
                </c:pt>
                <c:pt idx="3343">
                  <c:v>55.716666666666647</c:v>
                </c:pt>
                <c:pt idx="3344">
                  <c:v>55.733333333333341</c:v>
                </c:pt>
                <c:pt idx="3345">
                  <c:v>55.75</c:v>
                </c:pt>
                <c:pt idx="3346">
                  <c:v>55.766666666666652</c:v>
                </c:pt>
                <c:pt idx="3347">
                  <c:v>55.783333333333331</c:v>
                </c:pt>
                <c:pt idx="3348">
                  <c:v>55.8</c:v>
                </c:pt>
                <c:pt idx="3349">
                  <c:v>55.816666666666649</c:v>
                </c:pt>
                <c:pt idx="3350">
                  <c:v>55.833333333333336</c:v>
                </c:pt>
                <c:pt idx="3351">
                  <c:v>55.849999999999994</c:v>
                </c:pt>
                <c:pt idx="3352">
                  <c:v>55.866666666666646</c:v>
                </c:pt>
                <c:pt idx="3353">
                  <c:v>55.883333333333326</c:v>
                </c:pt>
                <c:pt idx="3354">
                  <c:v>55.9</c:v>
                </c:pt>
                <c:pt idx="3355">
                  <c:v>55.916666666666643</c:v>
                </c:pt>
                <c:pt idx="3356">
                  <c:v>55.93333333333333</c:v>
                </c:pt>
                <c:pt idx="3357">
                  <c:v>55.949999999999996</c:v>
                </c:pt>
                <c:pt idx="3358">
                  <c:v>55.966666666666647</c:v>
                </c:pt>
                <c:pt idx="3359">
                  <c:v>55.983333333333334</c:v>
                </c:pt>
                <c:pt idx="3360">
                  <c:v>56</c:v>
                </c:pt>
                <c:pt idx="3361">
                  <c:v>56.016666666666644</c:v>
                </c:pt>
                <c:pt idx="3362">
                  <c:v>56.033333333333331</c:v>
                </c:pt>
                <c:pt idx="3363">
                  <c:v>56.05</c:v>
                </c:pt>
                <c:pt idx="3364">
                  <c:v>56.066666666666656</c:v>
                </c:pt>
                <c:pt idx="3365">
                  <c:v>56.083333333333336</c:v>
                </c:pt>
                <c:pt idx="3366">
                  <c:v>56.1</c:v>
                </c:pt>
                <c:pt idx="3367">
                  <c:v>56.116666666666646</c:v>
                </c:pt>
                <c:pt idx="3368">
                  <c:v>56.133333333333333</c:v>
                </c:pt>
                <c:pt idx="3369">
                  <c:v>56.15</c:v>
                </c:pt>
                <c:pt idx="3370">
                  <c:v>56.16666666666665</c:v>
                </c:pt>
                <c:pt idx="3371">
                  <c:v>56.18333333333333</c:v>
                </c:pt>
                <c:pt idx="3372">
                  <c:v>56.2</c:v>
                </c:pt>
                <c:pt idx="3373">
                  <c:v>56.216666666666647</c:v>
                </c:pt>
                <c:pt idx="3374">
                  <c:v>56.233333333333341</c:v>
                </c:pt>
                <c:pt idx="3375">
                  <c:v>56.25</c:v>
                </c:pt>
                <c:pt idx="3376">
                  <c:v>56.266666666666652</c:v>
                </c:pt>
                <c:pt idx="3377">
                  <c:v>56.283333333333331</c:v>
                </c:pt>
                <c:pt idx="3378">
                  <c:v>56.3</c:v>
                </c:pt>
                <c:pt idx="3379">
                  <c:v>56.316666666666649</c:v>
                </c:pt>
                <c:pt idx="3380">
                  <c:v>56.333333333333336</c:v>
                </c:pt>
                <c:pt idx="3381">
                  <c:v>56.349999999999994</c:v>
                </c:pt>
                <c:pt idx="3382">
                  <c:v>56.366666666666646</c:v>
                </c:pt>
                <c:pt idx="3383">
                  <c:v>56.383333333333326</c:v>
                </c:pt>
                <c:pt idx="3384">
                  <c:v>56.4</c:v>
                </c:pt>
                <c:pt idx="3385">
                  <c:v>56.416666666666643</c:v>
                </c:pt>
                <c:pt idx="3386">
                  <c:v>56.43333333333333</c:v>
                </c:pt>
                <c:pt idx="3387">
                  <c:v>56.449999999999996</c:v>
                </c:pt>
                <c:pt idx="3388">
                  <c:v>56.466666666666647</c:v>
                </c:pt>
                <c:pt idx="3389">
                  <c:v>56.483333333333334</c:v>
                </c:pt>
                <c:pt idx="3390">
                  <c:v>56.5</c:v>
                </c:pt>
                <c:pt idx="3391">
                  <c:v>56.516666666666644</c:v>
                </c:pt>
                <c:pt idx="3392">
                  <c:v>56.533333333333331</c:v>
                </c:pt>
                <c:pt idx="3393">
                  <c:v>56.55</c:v>
                </c:pt>
                <c:pt idx="3394">
                  <c:v>56.566666666666656</c:v>
                </c:pt>
                <c:pt idx="3395">
                  <c:v>56.583333333333336</c:v>
                </c:pt>
                <c:pt idx="3396">
                  <c:v>56.6</c:v>
                </c:pt>
                <c:pt idx="3397">
                  <c:v>56.616666666666646</c:v>
                </c:pt>
                <c:pt idx="3398">
                  <c:v>56.633333333333333</c:v>
                </c:pt>
                <c:pt idx="3399">
                  <c:v>56.65</c:v>
                </c:pt>
                <c:pt idx="3400">
                  <c:v>56.66666666666665</c:v>
                </c:pt>
                <c:pt idx="3401">
                  <c:v>56.68333333333333</c:v>
                </c:pt>
                <c:pt idx="3402">
                  <c:v>56.7</c:v>
                </c:pt>
                <c:pt idx="3403">
                  <c:v>56.716666666666647</c:v>
                </c:pt>
                <c:pt idx="3404">
                  <c:v>56.733333333333341</c:v>
                </c:pt>
                <c:pt idx="3405">
                  <c:v>56.75</c:v>
                </c:pt>
                <c:pt idx="3406">
                  <c:v>56.766666666666652</c:v>
                </c:pt>
                <c:pt idx="3407">
                  <c:v>56.783333333333331</c:v>
                </c:pt>
                <c:pt idx="3408">
                  <c:v>56.8</c:v>
                </c:pt>
                <c:pt idx="3409">
                  <c:v>56.816666666666649</c:v>
                </c:pt>
                <c:pt idx="3410">
                  <c:v>56.833333333333336</c:v>
                </c:pt>
                <c:pt idx="3411">
                  <c:v>56.849999999999994</c:v>
                </c:pt>
                <c:pt idx="3412">
                  <c:v>56.866666666666646</c:v>
                </c:pt>
                <c:pt idx="3413">
                  <c:v>56.883333333333326</c:v>
                </c:pt>
                <c:pt idx="3414">
                  <c:v>56.9</c:v>
                </c:pt>
                <c:pt idx="3415">
                  <c:v>56.916666666666643</c:v>
                </c:pt>
                <c:pt idx="3416">
                  <c:v>56.93333333333333</c:v>
                </c:pt>
                <c:pt idx="3417">
                  <c:v>56.949999999999996</c:v>
                </c:pt>
                <c:pt idx="3418">
                  <c:v>56.966666666666647</c:v>
                </c:pt>
                <c:pt idx="3419">
                  <c:v>56.983333333333334</c:v>
                </c:pt>
                <c:pt idx="3420">
                  <c:v>57</c:v>
                </c:pt>
                <c:pt idx="3421">
                  <c:v>57.016666666666644</c:v>
                </c:pt>
                <c:pt idx="3422">
                  <c:v>57.033333333333331</c:v>
                </c:pt>
                <c:pt idx="3423">
                  <c:v>57.05</c:v>
                </c:pt>
                <c:pt idx="3424">
                  <c:v>57.066666666666656</c:v>
                </c:pt>
                <c:pt idx="3425">
                  <c:v>57.083333333333336</c:v>
                </c:pt>
                <c:pt idx="3426">
                  <c:v>57.1</c:v>
                </c:pt>
                <c:pt idx="3427">
                  <c:v>57.116666666666646</c:v>
                </c:pt>
                <c:pt idx="3428">
                  <c:v>57.133333333333333</c:v>
                </c:pt>
                <c:pt idx="3429">
                  <c:v>57.15</c:v>
                </c:pt>
                <c:pt idx="3430">
                  <c:v>57.16666666666665</c:v>
                </c:pt>
                <c:pt idx="3431">
                  <c:v>57.18333333333333</c:v>
                </c:pt>
                <c:pt idx="3432">
                  <c:v>57.2</c:v>
                </c:pt>
                <c:pt idx="3433">
                  <c:v>57.216666666666647</c:v>
                </c:pt>
                <c:pt idx="3434">
                  <c:v>57.233333333333341</c:v>
                </c:pt>
                <c:pt idx="3435">
                  <c:v>57.25</c:v>
                </c:pt>
                <c:pt idx="3436">
                  <c:v>57.266666666666652</c:v>
                </c:pt>
                <c:pt idx="3437">
                  <c:v>57.283333333333331</c:v>
                </c:pt>
                <c:pt idx="3438">
                  <c:v>57.3</c:v>
                </c:pt>
                <c:pt idx="3439">
                  <c:v>57.316666666666649</c:v>
                </c:pt>
                <c:pt idx="3440">
                  <c:v>57.333333333333336</c:v>
                </c:pt>
                <c:pt idx="3441">
                  <c:v>57.349999999999994</c:v>
                </c:pt>
                <c:pt idx="3442">
                  <c:v>57.366666666666646</c:v>
                </c:pt>
                <c:pt idx="3443">
                  <c:v>57.383333333333326</c:v>
                </c:pt>
                <c:pt idx="3444">
                  <c:v>57.4</c:v>
                </c:pt>
                <c:pt idx="3445">
                  <c:v>57.416666666666643</c:v>
                </c:pt>
                <c:pt idx="3446">
                  <c:v>57.43333333333333</c:v>
                </c:pt>
                <c:pt idx="3447">
                  <c:v>57.449999999999996</c:v>
                </c:pt>
                <c:pt idx="3448">
                  <c:v>57.466666666666647</c:v>
                </c:pt>
                <c:pt idx="3449">
                  <c:v>57.483333333333334</c:v>
                </c:pt>
                <c:pt idx="3450">
                  <c:v>57.5</c:v>
                </c:pt>
                <c:pt idx="3451">
                  <c:v>57.516666666666644</c:v>
                </c:pt>
                <c:pt idx="3452">
                  <c:v>57.533333333333331</c:v>
                </c:pt>
                <c:pt idx="3453">
                  <c:v>57.55</c:v>
                </c:pt>
                <c:pt idx="3454">
                  <c:v>57.566666666666656</c:v>
                </c:pt>
                <c:pt idx="3455">
                  <c:v>57.583333333333336</c:v>
                </c:pt>
                <c:pt idx="3456">
                  <c:v>57.6</c:v>
                </c:pt>
                <c:pt idx="3457">
                  <c:v>57.616666666666646</c:v>
                </c:pt>
                <c:pt idx="3458">
                  <c:v>57.633333333333333</c:v>
                </c:pt>
                <c:pt idx="3459">
                  <c:v>57.65</c:v>
                </c:pt>
                <c:pt idx="3460">
                  <c:v>57.66666666666665</c:v>
                </c:pt>
                <c:pt idx="3461">
                  <c:v>57.68333333333333</c:v>
                </c:pt>
                <c:pt idx="3462">
                  <c:v>57.7</c:v>
                </c:pt>
                <c:pt idx="3463">
                  <c:v>57.716666666666647</c:v>
                </c:pt>
                <c:pt idx="3464">
                  <c:v>57.733333333333341</c:v>
                </c:pt>
                <c:pt idx="3465">
                  <c:v>57.75</c:v>
                </c:pt>
                <c:pt idx="3466">
                  <c:v>57.766666666666652</c:v>
                </c:pt>
                <c:pt idx="3467">
                  <c:v>57.783333333333331</c:v>
                </c:pt>
                <c:pt idx="3468">
                  <c:v>57.8</c:v>
                </c:pt>
                <c:pt idx="3469">
                  <c:v>57.816666666666649</c:v>
                </c:pt>
                <c:pt idx="3470">
                  <c:v>57.833333333333336</c:v>
                </c:pt>
                <c:pt idx="3471">
                  <c:v>57.849999999999994</c:v>
                </c:pt>
                <c:pt idx="3472">
                  <c:v>57.866666666666646</c:v>
                </c:pt>
                <c:pt idx="3473">
                  <c:v>57.883333333333326</c:v>
                </c:pt>
                <c:pt idx="3474">
                  <c:v>57.9</c:v>
                </c:pt>
                <c:pt idx="3475">
                  <c:v>57.916666666666643</c:v>
                </c:pt>
                <c:pt idx="3476">
                  <c:v>57.93333333333333</c:v>
                </c:pt>
                <c:pt idx="3477">
                  <c:v>57.949999999999996</c:v>
                </c:pt>
                <c:pt idx="3478">
                  <c:v>57.966666666666647</c:v>
                </c:pt>
                <c:pt idx="3479">
                  <c:v>57.983333333333334</c:v>
                </c:pt>
                <c:pt idx="3480">
                  <c:v>58</c:v>
                </c:pt>
                <c:pt idx="3481">
                  <c:v>58.016666666666644</c:v>
                </c:pt>
                <c:pt idx="3482">
                  <c:v>58.033333333333331</c:v>
                </c:pt>
                <c:pt idx="3483">
                  <c:v>58.05</c:v>
                </c:pt>
                <c:pt idx="3484">
                  <c:v>58.066666666666656</c:v>
                </c:pt>
                <c:pt idx="3485">
                  <c:v>58.083333333333336</c:v>
                </c:pt>
                <c:pt idx="3486">
                  <c:v>58.1</c:v>
                </c:pt>
                <c:pt idx="3487">
                  <c:v>58.116666666666646</c:v>
                </c:pt>
                <c:pt idx="3488">
                  <c:v>58.133333333333333</c:v>
                </c:pt>
                <c:pt idx="3489">
                  <c:v>58.15</c:v>
                </c:pt>
                <c:pt idx="3490">
                  <c:v>58.16666666666665</c:v>
                </c:pt>
                <c:pt idx="3491">
                  <c:v>58.18333333333333</c:v>
                </c:pt>
                <c:pt idx="3492">
                  <c:v>58.2</c:v>
                </c:pt>
                <c:pt idx="3493">
                  <c:v>58.216666666666647</c:v>
                </c:pt>
                <c:pt idx="3494">
                  <c:v>58.233333333333341</c:v>
                </c:pt>
                <c:pt idx="3495">
                  <c:v>58.25</c:v>
                </c:pt>
                <c:pt idx="3496">
                  <c:v>58.266666666666652</c:v>
                </c:pt>
                <c:pt idx="3497">
                  <c:v>58.283333333333331</c:v>
                </c:pt>
                <c:pt idx="3498">
                  <c:v>58.3</c:v>
                </c:pt>
                <c:pt idx="3499">
                  <c:v>58.316666666666649</c:v>
                </c:pt>
                <c:pt idx="3500">
                  <c:v>58.333333333333336</c:v>
                </c:pt>
                <c:pt idx="3501">
                  <c:v>58.349999999999994</c:v>
                </c:pt>
                <c:pt idx="3502">
                  <c:v>58.366666666666646</c:v>
                </c:pt>
                <c:pt idx="3503">
                  <c:v>58.383333333333326</c:v>
                </c:pt>
                <c:pt idx="3504">
                  <c:v>58.4</c:v>
                </c:pt>
                <c:pt idx="3505">
                  <c:v>58.416666666666643</c:v>
                </c:pt>
                <c:pt idx="3506">
                  <c:v>58.43333333333333</c:v>
                </c:pt>
                <c:pt idx="3507">
                  <c:v>58.449999999999996</c:v>
                </c:pt>
                <c:pt idx="3508">
                  <c:v>58.466666666666647</c:v>
                </c:pt>
                <c:pt idx="3509">
                  <c:v>58.483333333333334</c:v>
                </c:pt>
                <c:pt idx="3510">
                  <c:v>58.5</c:v>
                </c:pt>
                <c:pt idx="3511">
                  <c:v>58.516666666666644</c:v>
                </c:pt>
                <c:pt idx="3512">
                  <c:v>58.533333333333331</c:v>
                </c:pt>
                <c:pt idx="3513">
                  <c:v>58.55</c:v>
                </c:pt>
                <c:pt idx="3514">
                  <c:v>58.566666666666656</c:v>
                </c:pt>
                <c:pt idx="3515">
                  <c:v>58.583333333333336</c:v>
                </c:pt>
                <c:pt idx="3516">
                  <c:v>58.6</c:v>
                </c:pt>
                <c:pt idx="3517">
                  <c:v>58.616666666666646</c:v>
                </c:pt>
                <c:pt idx="3518">
                  <c:v>58.633333333333333</c:v>
                </c:pt>
                <c:pt idx="3519">
                  <c:v>58.65</c:v>
                </c:pt>
                <c:pt idx="3520">
                  <c:v>58.66666666666665</c:v>
                </c:pt>
                <c:pt idx="3521">
                  <c:v>58.68333333333333</c:v>
                </c:pt>
                <c:pt idx="3522">
                  <c:v>58.7</c:v>
                </c:pt>
                <c:pt idx="3523">
                  <c:v>58.716666666666647</c:v>
                </c:pt>
                <c:pt idx="3524">
                  <c:v>58.733333333333341</c:v>
                </c:pt>
                <c:pt idx="3525">
                  <c:v>58.75</c:v>
                </c:pt>
                <c:pt idx="3526">
                  <c:v>58.766666666666652</c:v>
                </c:pt>
                <c:pt idx="3527">
                  <c:v>58.783333333333331</c:v>
                </c:pt>
                <c:pt idx="3528">
                  <c:v>58.8</c:v>
                </c:pt>
                <c:pt idx="3529">
                  <c:v>58.816666666666649</c:v>
                </c:pt>
                <c:pt idx="3530">
                  <c:v>58.833333333333336</c:v>
                </c:pt>
                <c:pt idx="3531">
                  <c:v>58.849999999999994</c:v>
                </c:pt>
                <c:pt idx="3532">
                  <c:v>58.866666666666646</c:v>
                </c:pt>
                <c:pt idx="3533">
                  <c:v>58.883333333333326</c:v>
                </c:pt>
                <c:pt idx="3534">
                  <c:v>58.9</c:v>
                </c:pt>
                <c:pt idx="3535">
                  <c:v>58.916666666666643</c:v>
                </c:pt>
                <c:pt idx="3536">
                  <c:v>58.93333333333333</c:v>
                </c:pt>
                <c:pt idx="3537">
                  <c:v>58.949999999999996</c:v>
                </c:pt>
                <c:pt idx="3538">
                  <c:v>58.966666666666647</c:v>
                </c:pt>
                <c:pt idx="3539">
                  <c:v>58.983333333333334</c:v>
                </c:pt>
                <c:pt idx="3540">
                  <c:v>59</c:v>
                </c:pt>
                <c:pt idx="3541">
                  <c:v>59.016666666666644</c:v>
                </c:pt>
                <c:pt idx="3542">
                  <c:v>59.033333333333331</c:v>
                </c:pt>
                <c:pt idx="3543">
                  <c:v>59.05</c:v>
                </c:pt>
                <c:pt idx="3544">
                  <c:v>59.066666666666656</c:v>
                </c:pt>
                <c:pt idx="3545">
                  <c:v>59.083333333333336</c:v>
                </c:pt>
                <c:pt idx="3546">
                  <c:v>59.1</c:v>
                </c:pt>
                <c:pt idx="3547">
                  <c:v>59.116666666666646</c:v>
                </c:pt>
                <c:pt idx="3548">
                  <c:v>59.133333333333333</c:v>
                </c:pt>
                <c:pt idx="3549">
                  <c:v>59.15</c:v>
                </c:pt>
                <c:pt idx="3550">
                  <c:v>59.16666666666665</c:v>
                </c:pt>
                <c:pt idx="3551">
                  <c:v>59.18333333333333</c:v>
                </c:pt>
                <c:pt idx="3552">
                  <c:v>59.2</c:v>
                </c:pt>
                <c:pt idx="3553">
                  <c:v>59.216666666666647</c:v>
                </c:pt>
                <c:pt idx="3554">
                  <c:v>59.233333333333341</c:v>
                </c:pt>
                <c:pt idx="3555">
                  <c:v>59.25</c:v>
                </c:pt>
                <c:pt idx="3556">
                  <c:v>59.266666666666652</c:v>
                </c:pt>
                <c:pt idx="3557">
                  <c:v>59.283333333333331</c:v>
                </c:pt>
                <c:pt idx="3558">
                  <c:v>59.3</c:v>
                </c:pt>
                <c:pt idx="3559">
                  <c:v>59.316666666666649</c:v>
                </c:pt>
                <c:pt idx="3560">
                  <c:v>59.333333333333336</c:v>
                </c:pt>
                <c:pt idx="3561">
                  <c:v>59.349999999999994</c:v>
                </c:pt>
                <c:pt idx="3562">
                  <c:v>59.366666666666646</c:v>
                </c:pt>
                <c:pt idx="3563">
                  <c:v>59.383333333333326</c:v>
                </c:pt>
                <c:pt idx="3564">
                  <c:v>59.4</c:v>
                </c:pt>
                <c:pt idx="3565">
                  <c:v>59.416666666666643</c:v>
                </c:pt>
                <c:pt idx="3566">
                  <c:v>59.43333333333333</c:v>
                </c:pt>
                <c:pt idx="3567">
                  <c:v>59.449999999999996</c:v>
                </c:pt>
                <c:pt idx="3568">
                  <c:v>59.466666666666647</c:v>
                </c:pt>
                <c:pt idx="3569">
                  <c:v>59.483333333333334</c:v>
                </c:pt>
                <c:pt idx="3570">
                  <c:v>59.5</c:v>
                </c:pt>
                <c:pt idx="3571">
                  <c:v>59.516666666666644</c:v>
                </c:pt>
                <c:pt idx="3572">
                  <c:v>59.533333333333331</c:v>
                </c:pt>
                <c:pt idx="3573">
                  <c:v>59.55</c:v>
                </c:pt>
                <c:pt idx="3574">
                  <c:v>59.566666666666656</c:v>
                </c:pt>
                <c:pt idx="3575">
                  <c:v>59.583333333333336</c:v>
                </c:pt>
                <c:pt idx="3576">
                  <c:v>59.6</c:v>
                </c:pt>
                <c:pt idx="3577">
                  <c:v>59.616666666666646</c:v>
                </c:pt>
                <c:pt idx="3578">
                  <c:v>59.633333333333333</c:v>
                </c:pt>
                <c:pt idx="3579">
                  <c:v>59.65</c:v>
                </c:pt>
                <c:pt idx="3580">
                  <c:v>59.66666666666665</c:v>
                </c:pt>
                <c:pt idx="3581">
                  <c:v>59.68333333333333</c:v>
                </c:pt>
                <c:pt idx="3582">
                  <c:v>59.7</c:v>
                </c:pt>
                <c:pt idx="3583">
                  <c:v>59.716666666666647</c:v>
                </c:pt>
                <c:pt idx="3584">
                  <c:v>59.733333333333341</c:v>
                </c:pt>
                <c:pt idx="3585">
                  <c:v>59.75</c:v>
                </c:pt>
                <c:pt idx="3586">
                  <c:v>59.766666666666652</c:v>
                </c:pt>
                <c:pt idx="3587">
                  <c:v>59.783333333333331</c:v>
                </c:pt>
                <c:pt idx="3588">
                  <c:v>59.8</c:v>
                </c:pt>
                <c:pt idx="3589">
                  <c:v>59.816666666666649</c:v>
                </c:pt>
                <c:pt idx="3590">
                  <c:v>59.833333333333336</c:v>
                </c:pt>
                <c:pt idx="3591">
                  <c:v>59.849999999999994</c:v>
                </c:pt>
                <c:pt idx="3592">
                  <c:v>59.866666666666646</c:v>
                </c:pt>
                <c:pt idx="3593">
                  <c:v>59.883333333333326</c:v>
                </c:pt>
                <c:pt idx="3594">
                  <c:v>59.9</c:v>
                </c:pt>
                <c:pt idx="3595">
                  <c:v>59.916666666666643</c:v>
                </c:pt>
                <c:pt idx="3596">
                  <c:v>59.93333333333333</c:v>
                </c:pt>
                <c:pt idx="3597">
                  <c:v>59.949999999999996</c:v>
                </c:pt>
                <c:pt idx="3598">
                  <c:v>59.966666666666647</c:v>
                </c:pt>
                <c:pt idx="3599">
                  <c:v>59.983333333333334</c:v>
                </c:pt>
                <c:pt idx="3600">
                  <c:v>60</c:v>
                </c:pt>
                <c:pt idx="3601">
                  <c:v>60.016666666666644</c:v>
                </c:pt>
                <c:pt idx="3602">
                  <c:v>60.033333333333331</c:v>
                </c:pt>
                <c:pt idx="3603">
                  <c:v>60.05</c:v>
                </c:pt>
                <c:pt idx="3604">
                  <c:v>60.066666666666656</c:v>
                </c:pt>
                <c:pt idx="3605">
                  <c:v>60.083333333333336</c:v>
                </c:pt>
                <c:pt idx="3606">
                  <c:v>60.1</c:v>
                </c:pt>
                <c:pt idx="3607">
                  <c:v>60.116666666666646</c:v>
                </c:pt>
                <c:pt idx="3608">
                  <c:v>60.133333333333333</c:v>
                </c:pt>
                <c:pt idx="3609">
                  <c:v>60.15</c:v>
                </c:pt>
                <c:pt idx="3610">
                  <c:v>60.16666666666665</c:v>
                </c:pt>
                <c:pt idx="3611">
                  <c:v>60.18333333333333</c:v>
                </c:pt>
                <c:pt idx="3612">
                  <c:v>60.2</c:v>
                </c:pt>
                <c:pt idx="3613">
                  <c:v>60.216666666666647</c:v>
                </c:pt>
                <c:pt idx="3614">
                  <c:v>60.233333333333341</c:v>
                </c:pt>
                <c:pt idx="3615">
                  <c:v>60.25</c:v>
                </c:pt>
                <c:pt idx="3616">
                  <c:v>60.266666666666652</c:v>
                </c:pt>
                <c:pt idx="3617">
                  <c:v>60.283333333333331</c:v>
                </c:pt>
                <c:pt idx="3618">
                  <c:v>60.3</c:v>
                </c:pt>
                <c:pt idx="3619">
                  <c:v>60.316666666666649</c:v>
                </c:pt>
                <c:pt idx="3620">
                  <c:v>60.333333333333336</c:v>
                </c:pt>
                <c:pt idx="3621">
                  <c:v>60.349999999999994</c:v>
                </c:pt>
                <c:pt idx="3622">
                  <c:v>60.366666666666646</c:v>
                </c:pt>
                <c:pt idx="3623">
                  <c:v>60.383333333333326</c:v>
                </c:pt>
                <c:pt idx="3624">
                  <c:v>60.4</c:v>
                </c:pt>
                <c:pt idx="3625">
                  <c:v>60.416666666666643</c:v>
                </c:pt>
                <c:pt idx="3626">
                  <c:v>60.43333333333333</c:v>
                </c:pt>
                <c:pt idx="3627">
                  <c:v>60.449999999999996</c:v>
                </c:pt>
                <c:pt idx="3628">
                  <c:v>60.466666666666647</c:v>
                </c:pt>
                <c:pt idx="3629">
                  <c:v>60.483333333333334</c:v>
                </c:pt>
                <c:pt idx="3630">
                  <c:v>60.5</c:v>
                </c:pt>
                <c:pt idx="3631">
                  <c:v>60.516666666666644</c:v>
                </c:pt>
                <c:pt idx="3632">
                  <c:v>60.533333333333331</c:v>
                </c:pt>
                <c:pt idx="3633">
                  <c:v>60.55</c:v>
                </c:pt>
                <c:pt idx="3634">
                  <c:v>60.566666666666656</c:v>
                </c:pt>
                <c:pt idx="3635">
                  <c:v>60.583333333333336</c:v>
                </c:pt>
                <c:pt idx="3636">
                  <c:v>60.6</c:v>
                </c:pt>
                <c:pt idx="3637">
                  <c:v>60.616666666666646</c:v>
                </c:pt>
                <c:pt idx="3638">
                  <c:v>60.633333333333333</c:v>
                </c:pt>
                <c:pt idx="3639">
                  <c:v>60.65</c:v>
                </c:pt>
                <c:pt idx="3640">
                  <c:v>60.66666666666665</c:v>
                </c:pt>
                <c:pt idx="3641">
                  <c:v>60.68333333333333</c:v>
                </c:pt>
                <c:pt idx="3642">
                  <c:v>60.7</c:v>
                </c:pt>
                <c:pt idx="3643">
                  <c:v>60.716666666666647</c:v>
                </c:pt>
                <c:pt idx="3644">
                  <c:v>60.733333333333341</c:v>
                </c:pt>
                <c:pt idx="3645">
                  <c:v>60.75</c:v>
                </c:pt>
                <c:pt idx="3646">
                  <c:v>60.766666666666652</c:v>
                </c:pt>
                <c:pt idx="3647">
                  <c:v>60.783333333333331</c:v>
                </c:pt>
                <c:pt idx="3648">
                  <c:v>60.8</c:v>
                </c:pt>
                <c:pt idx="3649">
                  <c:v>60.816666666666649</c:v>
                </c:pt>
                <c:pt idx="3650">
                  <c:v>60.833333333333336</c:v>
                </c:pt>
                <c:pt idx="3651">
                  <c:v>60.849999999999994</c:v>
                </c:pt>
                <c:pt idx="3652">
                  <c:v>60.866666666666646</c:v>
                </c:pt>
                <c:pt idx="3653">
                  <c:v>60.883333333333326</c:v>
                </c:pt>
                <c:pt idx="3654">
                  <c:v>60.9</c:v>
                </c:pt>
                <c:pt idx="3655">
                  <c:v>60.916666666666643</c:v>
                </c:pt>
                <c:pt idx="3656">
                  <c:v>60.93333333333333</c:v>
                </c:pt>
                <c:pt idx="3657">
                  <c:v>60.949999999999996</c:v>
                </c:pt>
                <c:pt idx="3658">
                  <c:v>60.966666666666647</c:v>
                </c:pt>
                <c:pt idx="3659">
                  <c:v>60.983333333333334</c:v>
                </c:pt>
                <c:pt idx="3660">
                  <c:v>61</c:v>
                </c:pt>
                <c:pt idx="3661">
                  <c:v>61.016666666666644</c:v>
                </c:pt>
                <c:pt idx="3662">
                  <c:v>61.033333333333331</c:v>
                </c:pt>
                <c:pt idx="3663">
                  <c:v>61.05</c:v>
                </c:pt>
                <c:pt idx="3664">
                  <c:v>61.066666666666656</c:v>
                </c:pt>
                <c:pt idx="3665">
                  <c:v>61.083333333333336</c:v>
                </c:pt>
                <c:pt idx="3666">
                  <c:v>61.1</c:v>
                </c:pt>
                <c:pt idx="3667">
                  <c:v>61.116666666666646</c:v>
                </c:pt>
                <c:pt idx="3668">
                  <c:v>61.133333333333333</c:v>
                </c:pt>
                <c:pt idx="3669">
                  <c:v>61.15</c:v>
                </c:pt>
                <c:pt idx="3670">
                  <c:v>61.16666666666665</c:v>
                </c:pt>
                <c:pt idx="3671">
                  <c:v>61.18333333333333</c:v>
                </c:pt>
                <c:pt idx="3672">
                  <c:v>61.2</c:v>
                </c:pt>
                <c:pt idx="3673">
                  <c:v>61.216666666666647</c:v>
                </c:pt>
                <c:pt idx="3674">
                  <c:v>61.233333333333341</c:v>
                </c:pt>
                <c:pt idx="3675">
                  <c:v>61.25</c:v>
                </c:pt>
                <c:pt idx="3676">
                  <c:v>61.266666666666652</c:v>
                </c:pt>
                <c:pt idx="3677">
                  <c:v>61.283333333333331</c:v>
                </c:pt>
                <c:pt idx="3678">
                  <c:v>61.3</c:v>
                </c:pt>
                <c:pt idx="3679">
                  <c:v>61.316666666666649</c:v>
                </c:pt>
                <c:pt idx="3680">
                  <c:v>61.333333333333336</c:v>
                </c:pt>
                <c:pt idx="3681">
                  <c:v>61.349999999999994</c:v>
                </c:pt>
                <c:pt idx="3682">
                  <c:v>61.366666666666646</c:v>
                </c:pt>
                <c:pt idx="3683">
                  <c:v>61.383333333333326</c:v>
                </c:pt>
                <c:pt idx="3684">
                  <c:v>61.4</c:v>
                </c:pt>
                <c:pt idx="3685">
                  <c:v>61.416666666666643</c:v>
                </c:pt>
                <c:pt idx="3686">
                  <c:v>61.43333333333333</c:v>
                </c:pt>
                <c:pt idx="3687">
                  <c:v>61.449999999999996</c:v>
                </c:pt>
                <c:pt idx="3688">
                  <c:v>61.466666666666647</c:v>
                </c:pt>
                <c:pt idx="3689">
                  <c:v>61.483333333333334</c:v>
                </c:pt>
                <c:pt idx="3690">
                  <c:v>61.5</c:v>
                </c:pt>
                <c:pt idx="3691">
                  <c:v>61.516666666666644</c:v>
                </c:pt>
                <c:pt idx="3692">
                  <c:v>61.533333333333331</c:v>
                </c:pt>
                <c:pt idx="3693">
                  <c:v>61.55</c:v>
                </c:pt>
                <c:pt idx="3694">
                  <c:v>61.566666666666656</c:v>
                </c:pt>
                <c:pt idx="3695">
                  <c:v>61.583333333333336</c:v>
                </c:pt>
                <c:pt idx="3696">
                  <c:v>61.6</c:v>
                </c:pt>
                <c:pt idx="3697">
                  <c:v>61.616666666666646</c:v>
                </c:pt>
                <c:pt idx="3698">
                  <c:v>61.633333333333333</c:v>
                </c:pt>
                <c:pt idx="3699">
                  <c:v>61.65</c:v>
                </c:pt>
                <c:pt idx="3700">
                  <c:v>61.66666666666665</c:v>
                </c:pt>
                <c:pt idx="3701">
                  <c:v>61.68333333333333</c:v>
                </c:pt>
                <c:pt idx="3702">
                  <c:v>61.7</c:v>
                </c:pt>
                <c:pt idx="3703">
                  <c:v>61.716666666666647</c:v>
                </c:pt>
                <c:pt idx="3704">
                  <c:v>61.733333333333341</c:v>
                </c:pt>
                <c:pt idx="3705">
                  <c:v>61.75</c:v>
                </c:pt>
                <c:pt idx="3706">
                  <c:v>61.766666666666652</c:v>
                </c:pt>
                <c:pt idx="3707">
                  <c:v>61.783333333333331</c:v>
                </c:pt>
                <c:pt idx="3708">
                  <c:v>61.8</c:v>
                </c:pt>
                <c:pt idx="3709">
                  <c:v>61.816666666666649</c:v>
                </c:pt>
                <c:pt idx="3710">
                  <c:v>61.833333333333336</c:v>
                </c:pt>
                <c:pt idx="3711">
                  <c:v>61.849999999999994</c:v>
                </c:pt>
                <c:pt idx="3712">
                  <c:v>61.866666666666646</c:v>
                </c:pt>
                <c:pt idx="3713">
                  <c:v>61.883333333333326</c:v>
                </c:pt>
                <c:pt idx="3714">
                  <c:v>61.9</c:v>
                </c:pt>
                <c:pt idx="3715">
                  <c:v>61.916666666666643</c:v>
                </c:pt>
                <c:pt idx="3716">
                  <c:v>61.93333333333333</c:v>
                </c:pt>
                <c:pt idx="3717">
                  <c:v>61.949999999999996</c:v>
                </c:pt>
                <c:pt idx="3718">
                  <c:v>61.966666666666647</c:v>
                </c:pt>
                <c:pt idx="3719">
                  <c:v>61.983333333333334</c:v>
                </c:pt>
                <c:pt idx="3720">
                  <c:v>62</c:v>
                </c:pt>
                <c:pt idx="3721">
                  <c:v>62.016666666666644</c:v>
                </c:pt>
                <c:pt idx="3722">
                  <c:v>62.033333333333331</c:v>
                </c:pt>
                <c:pt idx="3723">
                  <c:v>62.05</c:v>
                </c:pt>
                <c:pt idx="3724">
                  <c:v>62.066666666666656</c:v>
                </c:pt>
                <c:pt idx="3725">
                  <c:v>62.083333333333336</c:v>
                </c:pt>
                <c:pt idx="3726">
                  <c:v>62.1</c:v>
                </c:pt>
                <c:pt idx="3727">
                  <c:v>62.116666666666646</c:v>
                </c:pt>
                <c:pt idx="3728">
                  <c:v>62.133333333333333</c:v>
                </c:pt>
                <c:pt idx="3729">
                  <c:v>62.15</c:v>
                </c:pt>
                <c:pt idx="3730">
                  <c:v>62.16666666666665</c:v>
                </c:pt>
                <c:pt idx="3731">
                  <c:v>62.18333333333333</c:v>
                </c:pt>
                <c:pt idx="3732">
                  <c:v>62.2</c:v>
                </c:pt>
                <c:pt idx="3733">
                  <c:v>62.216666666666647</c:v>
                </c:pt>
                <c:pt idx="3734">
                  <c:v>62.233333333333341</c:v>
                </c:pt>
                <c:pt idx="3735">
                  <c:v>62.25</c:v>
                </c:pt>
                <c:pt idx="3736">
                  <c:v>62.266666666666652</c:v>
                </c:pt>
                <c:pt idx="3737">
                  <c:v>62.283333333333331</c:v>
                </c:pt>
                <c:pt idx="3738">
                  <c:v>62.3</c:v>
                </c:pt>
                <c:pt idx="3739">
                  <c:v>62.316666666666649</c:v>
                </c:pt>
                <c:pt idx="3740">
                  <c:v>62.333333333333336</c:v>
                </c:pt>
                <c:pt idx="3741">
                  <c:v>62.349999999999994</c:v>
                </c:pt>
                <c:pt idx="3742">
                  <c:v>62.366666666666646</c:v>
                </c:pt>
                <c:pt idx="3743">
                  <c:v>62.383333333333326</c:v>
                </c:pt>
                <c:pt idx="3744">
                  <c:v>62.4</c:v>
                </c:pt>
                <c:pt idx="3745">
                  <c:v>62.416666666666643</c:v>
                </c:pt>
                <c:pt idx="3746">
                  <c:v>62.43333333333333</c:v>
                </c:pt>
                <c:pt idx="3747">
                  <c:v>62.449999999999996</c:v>
                </c:pt>
                <c:pt idx="3748">
                  <c:v>62.466666666666647</c:v>
                </c:pt>
                <c:pt idx="3749">
                  <c:v>62.483333333333334</c:v>
                </c:pt>
                <c:pt idx="3750">
                  <c:v>62.5</c:v>
                </c:pt>
                <c:pt idx="3751">
                  <c:v>62.516666666666644</c:v>
                </c:pt>
                <c:pt idx="3752">
                  <c:v>62.533333333333331</c:v>
                </c:pt>
                <c:pt idx="3753">
                  <c:v>62.55</c:v>
                </c:pt>
                <c:pt idx="3754">
                  <c:v>62.566666666666656</c:v>
                </c:pt>
                <c:pt idx="3755">
                  <c:v>62.583333333333336</c:v>
                </c:pt>
                <c:pt idx="3756">
                  <c:v>62.6</c:v>
                </c:pt>
                <c:pt idx="3757">
                  <c:v>62.616666666666646</c:v>
                </c:pt>
                <c:pt idx="3758">
                  <c:v>62.633333333333333</c:v>
                </c:pt>
                <c:pt idx="3759">
                  <c:v>62.65</c:v>
                </c:pt>
                <c:pt idx="3760">
                  <c:v>62.66666666666665</c:v>
                </c:pt>
                <c:pt idx="3761">
                  <c:v>62.68333333333333</c:v>
                </c:pt>
                <c:pt idx="3762">
                  <c:v>62.7</c:v>
                </c:pt>
                <c:pt idx="3763">
                  <c:v>62.716666666666647</c:v>
                </c:pt>
                <c:pt idx="3764">
                  <c:v>62.733333333333341</c:v>
                </c:pt>
                <c:pt idx="3765">
                  <c:v>62.75</c:v>
                </c:pt>
                <c:pt idx="3766">
                  <c:v>62.766666666666652</c:v>
                </c:pt>
                <c:pt idx="3767">
                  <c:v>62.783333333333331</c:v>
                </c:pt>
                <c:pt idx="3768">
                  <c:v>62.8</c:v>
                </c:pt>
                <c:pt idx="3769">
                  <c:v>62.816666666666649</c:v>
                </c:pt>
                <c:pt idx="3770">
                  <c:v>62.833333333333336</c:v>
                </c:pt>
                <c:pt idx="3771">
                  <c:v>62.849999999999994</c:v>
                </c:pt>
                <c:pt idx="3772">
                  <c:v>62.866666666666646</c:v>
                </c:pt>
                <c:pt idx="3773">
                  <c:v>62.883333333333326</c:v>
                </c:pt>
                <c:pt idx="3774">
                  <c:v>62.9</c:v>
                </c:pt>
                <c:pt idx="3775">
                  <c:v>62.916666666666643</c:v>
                </c:pt>
                <c:pt idx="3776">
                  <c:v>62.93333333333333</c:v>
                </c:pt>
                <c:pt idx="3777">
                  <c:v>62.949999999999996</c:v>
                </c:pt>
                <c:pt idx="3778">
                  <c:v>62.966666666666647</c:v>
                </c:pt>
                <c:pt idx="3779">
                  <c:v>62.983333333333334</c:v>
                </c:pt>
                <c:pt idx="3780">
                  <c:v>63</c:v>
                </c:pt>
                <c:pt idx="3781">
                  <c:v>63.016666666666644</c:v>
                </c:pt>
                <c:pt idx="3782">
                  <c:v>63.033333333333331</c:v>
                </c:pt>
                <c:pt idx="3783">
                  <c:v>63.05</c:v>
                </c:pt>
                <c:pt idx="3784">
                  <c:v>63.066666666666656</c:v>
                </c:pt>
                <c:pt idx="3785">
                  <c:v>63.083333333333336</c:v>
                </c:pt>
                <c:pt idx="3786">
                  <c:v>63.1</c:v>
                </c:pt>
                <c:pt idx="3787">
                  <c:v>63.116666666666646</c:v>
                </c:pt>
                <c:pt idx="3788">
                  <c:v>63.133333333333333</c:v>
                </c:pt>
                <c:pt idx="3789">
                  <c:v>63.15</c:v>
                </c:pt>
                <c:pt idx="3790">
                  <c:v>63.16666666666665</c:v>
                </c:pt>
                <c:pt idx="3791">
                  <c:v>63.18333333333333</c:v>
                </c:pt>
                <c:pt idx="3792">
                  <c:v>63.2</c:v>
                </c:pt>
                <c:pt idx="3793">
                  <c:v>63.216666666666647</c:v>
                </c:pt>
                <c:pt idx="3794">
                  <c:v>63.233333333333341</c:v>
                </c:pt>
                <c:pt idx="3795">
                  <c:v>63.25</c:v>
                </c:pt>
                <c:pt idx="3796">
                  <c:v>63.266666666666652</c:v>
                </c:pt>
                <c:pt idx="3797">
                  <c:v>63.283333333333331</c:v>
                </c:pt>
                <c:pt idx="3798">
                  <c:v>63.3</c:v>
                </c:pt>
                <c:pt idx="3799">
                  <c:v>63.316666666666649</c:v>
                </c:pt>
                <c:pt idx="3800">
                  <c:v>63.333333333333336</c:v>
                </c:pt>
                <c:pt idx="3801">
                  <c:v>63.349999999999994</c:v>
                </c:pt>
                <c:pt idx="3802">
                  <c:v>63.366666666666646</c:v>
                </c:pt>
                <c:pt idx="3803">
                  <c:v>63.383333333333326</c:v>
                </c:pt>
                <c:pt idx="3804">
                  <c:v>63.4</c:v>
                </c:pt>
                <c:pt idx="3805">
                  <c:v>63.416666666666643</c:v>
                </c:pt>
                <c:pt idx="3806">
                  <c:v>63.43333333333333</c:v>
                </c:pt>
                <c:pt idx="3807">
                  <c:v>63.449999999999996</c:v>
                </c:pt>
                <c:pt idx="3808">
                  <c:v>63.466666666666647</c:v>
                </c:pt>
                <c:pt idx="3809">
                  <c:v>63.483333333333334</c:v>
                </c:pt>
                <c:pt idx="3810">
                  <c:v>63.5</c:v>
                </c:pt>
                <c:pt idx="3811">
                  <c:v>63.516666666666644</c:v>
                </c:pt>
                <c:pt idx="3812">
                  <c:v>63.533333333333331</c:v>
                </c:pt>
                <c:pt idx="3813">
                  <c:v>63.55</c:v>
                </c:pt>
                <c:pt idx="3814">
                  <c:v>63.566666666666656</c:v>
                </c:pt>
                <c:pt idx="3815">
                  <c:v>63.583333333333336</c:v>
                </c:pt>
                <c:pt idx="3816">
                  <c:v>63.6</c:v>
                </c:pt>
                <c:pt idx="3817">
                  <c:v>63.616666666666646</c:v>
                </c:pt>
                <c:pt idx="3818">
                  <c:v>63.633333333333333</c:v>
                </c:pt>
                <c:pt idx="3819">
                  <c:v>63.65</c:v>
                </c:pt>
                <c:pt idx="3820">
                  <c:v>63.66666666666665</c:v>
                </c:pt>
                <c:pt idx="3821">
                  <c:v>63.68333333333333</c:v>
                </c:pt>
                <c:pt idx="3822">
                  <c:v>63.7</c:v>
                </c:pt>
                <c:pt idx="3823">
                  <c:v>63.716666666666647</c:v>
                </c:pt>
                <c:pt idx="3824">
                  <c:v>63.733333333333341</c:v>
                </c:pt>
                <c:pt idx="3825">
                  <c:v>63.75</c:v>
                </c:pt>
                <c:pt idx="3826">
                  <c:v>63.766666666666652</c:v>
                </c:pt>
                <c:pt idx="3827">
                  <c:v>63.783333333333331</c:v>
                </c:pt>
                <c:pt idx="3828">
                  <c:v>63.8</c:v>
                </c:pt>
                <c:pt idx="3829">
                  <c:v>63.816666666666649</c:v>
                </c:pt>
                <c:pt idx="3830">
                  <c:v>63.833333333333336</c:v>
                </c:pt>
                <c:pt idx="3831">
                  <c:v>63.849999999999994</c:v>
                </c:pt>
                <c:pt idx="3832">
                  <c:v>63.866666666666646</c:v>
                </c:pt>
                <c:pt idx="3833">
                  <c:v>63.883333333333326</c:v>
                </c:pt>
                <c:pt idx="3834">
                  <c:v>63.9</c:v>
                </c:pt>
                <c:pt idx="3835">
                  <c:v>63.916666666666643</c:v>
                </c:pt>
                <c:pt idx="3836">
                  <c:v>63.93333333333333</c:v>
                </c:pt>
                <c:pt idx="3837">
                  <c:v>63.949999999999996</c:v>
                </c:pt>
                <c:pt idx="3838">
                  <c:v>63.966666666666647</c:v>
                </c:pt>
                <c:pt idx="3839">
                  <c:v>63.983333333333334</c:v>
                </c:pt>
                <c:pt idx="3840">
                  <c:v>64</c:v>
                </c:pt>
                <c:pt idx="3841">
                  <c:v>64.016666666666666</c:v>
                </c:pt>
                <c:pt idx="3842">
                  <c:v>64.033333333333317</c:v>
                </c:pt>
                <c:pt idx="3843">
                  <c:v>64.05</c:v>
                </c:pt>
                <c:pt idx="3844">
                  <c:v>64.066666666666663</c:v>
                </c:pt>
                <c:pt idx="3845">
                  <c:v>64.083333333333314</c:v>
                </c:pt>
                <c:pt idx="3846">
                  <c:v>64.099999999999994</c:v>
                </c:pt>
                <c:pt idx="3847">
                  <c:v>64.11666666666666</c:v>
                </c:pt>
                <c:pt idx="3848">
                  <c:v>64.133333333333326</c:v>
                </c:pt>
                <c:pt idx="3849">
                  <c:v>64.149999999999991</c:v>
                </c:pt>
                <c:pt idx="3850">
                  <c:v>64.166666666666671</c:v>
                </c:pt>
                <c:pt idx="3851">
                  <c:v>64.183333333333309</c:v>
                </c:pt>
                <c:pt idx="3852">
                  <c:v>64.2</c:v>
                </c:pt>
                <c:pt idx="3853">
                  <c:v>64.216666666666683</c:v>
                </c:pt>
                <c:pt idx="3854">
                  <c:v>64.23333333333332</c:v>
                </c:pt>
                <c:pt idx="3855">
                  <c:v>64.25</c:v>
                </c:pt>
                <c:pt idx="3856">
                  <c:v>64.266666666666666</c:v>
                </c:pt>
                <c:pt idx="3857">
                  <c:v>64.283333333333317</c:v>
                </c:pt>
                <c:pt idx="3858">
                  <c:v>64.3</c:v>
                </c:pt>
                <c:pt idx="3859">
                  <c:v>64.316666666666663</c:v>
                </c:pt>
                <c:pt idx="3860">
                  <c:v>64.333333333333314</c:v>
                </c:pt>
                <c:pt idx="3861">
                  <c:v>64.349999999999994</c:v>
                </c:pt>
                <c:pt idx="3862">
                  <c:v>64.36666666666666</c:v>
                </c:pt>
                <c:pt idx="3863">
                  <c:v>64.383333333333326</c:v>
                </c:pt>
                <c:pt idx="3864">
                  <c:v>64.400000000000006</c:v>
                </c:pt>
                <c:pt idx="3865">
                  <c:v>64.416666666666686</c:v>
                </c:pt>
                <c:pt idx="3866">
                  <c:v>64.433333333333323</c:v>
                </c:pt>
                <c:pt idx="3867">
                  <c:v>64.45</c:v>
                </c:pt>
                <c:pt idx="3868">
                  <c:v>64.466666666666683</c:v>
                </c:pt>
                <c:pt idx="3869">
                  <c:v>64.48333333333332</c:v>
                </c:pt>
                <c:pt idx="3870">
                  <c:v>64.5</c:v>
                </c:pt>
                <c:pt idx="3871">
                  <c:v>64.516666666666666</c:v>
                </c:pt>
                <c:pt idx="3872">
                  <c:v>64.533333333333317</c:v>
                </c:pt>
                <c:pt idx="3873">
                  <c:v>64.55</c:v>
                </c:pt>
                <c:pt idx="3874">
                  <c:v>64.566666666666663</c:v>
                </c:pt>
                <c:pt idx="3875">
                  <c:v>64.583333333333314</c:v>
                </c:pt>
                <c:pt idx="3876">
                  <c:v>64.599999999999994</c:v>
                </c:pt>
                <c:pt idx="3877">
                  <c:v>64.61666666666666</c:v>
                </c:pt>
                <c:pt idx="3878">
                  <c:v>64.633333333333326</c:v>
                </c:pt>
                <c:pt idx="3879">
                  <c:v>64.649999999999991</c:v>
                </c:pt>
                <c:pt idx="3880">
                  <c:v>64.666666666666671</c:v>
                </c:pt>
                <c:pt idx="3881">
                  <c:v>64.683333333333309</c:v>
                </c:pt>
                <c:pt idx="3882">
                  <c:v>64.7</c:v>
                </c:pt>
                <c:pt idx="3883">
                  <c:v>64.716666666666683</c:v>
                </c:pt>
                <c:pt idx="3884">
                  <c:v>64.73333333333332</c:v>
                </c:pt>
                <c:pt idx="3885">
                  <c:v>64.75</c:v>
                </c:pt>
                <c:pt idx="3886">
                  <c:v>64.766666666666666</c:v>
                </c:pt>
                <c:pt idx="3887">
                  <c:v>64.783333333333317</c:v>
                </c:pt>
                <c:pt idx="3888">
                  <c:v>64.8</c:v>
                </c:pt>
                <c:pt idx="3889">
                  <c:v>64.816666666666663</c:v>
                </c:pt>
                <c:pt idx="3890">
                  <c:v>64.833333333333314</c:v>
                </c:pt>
                <c:pt idx="3891">
                  <c:v>64.849999999999994</c:v>
                </c:pt>
                <c:pt idx="3892">
                  <c:v>64.86666666666666</c:v>
                </c:pt>
                <c:pt idx="3893">
                  <c:v>64.883333333333326</c:v>
                </c:pt>
                <c:pt idx="3894">
                  <c:v>64.900000000000006</c:v>
                </c:pt>
                <c:pt idx="3895">
                  <c:v>64.916666666666686</c:v>
                </c:pt>
                <c:pt idx="3896">
                  <c:v>64.933333333333323</c:v>
                </c:pt>
                <c:pt idx="3897">
                  <c:v>64.95</c:v>
                </c:pt>
                <c:pt idx="3898">
                  <c:v>64.966666666666683</c:v>
                </c:pt>
                <c:pt idx="3899">
                  <c:v>64.98333333333332</c:v>
                </c:pt>
                <c:pt idx="3900">
                  <c:v>65</c:v>
                </c:pt>
                <c:pt idx="3901">
                  <c:v>65.016666666666666</c:v>
                </c:pt>
                <c:pt idx="3902">
                  <c:v>65.033333333333317</c:v>
                </c:pt>
                <c:pt idx="3903">
                  <c:v>65.05</c:v>
                </c:pt>
                <c:pt idx="3904">
                  <c:v>65.066666666666663</c:v>
                </c:pt>
                <c:pt idx="3905">
                  <c:v>65.083333333333314</c:v>
                </c:pt>
                <c:pt idx="3906">
                  <c:v>65.099999999999994</c:v>
                </c:pt>
                <c:pt idx="3907">
                  <c:v>65.11666666666666</c:v>
                </c:pt>
                <c:pt idx="3908">
                  <c:v>65.133333333333326</c:v>
                </c:pt>
                <c:pt idx="3909">
                  <c:v>65.149999999999991</c:v>
                </c:pt>
                <c:pt idx="3910">
                  <c:v>65.166666666666671</c:v>
                </c:pt>
                <c:pt idx="3911">
                  <c:v>65.183333333333309</c:v>
                </c:pt>
                <c:pt idx="3912">
                  <c:v>65.2</c:v>
                </c:pt>
                <c:pt idx="3913">
                  <c:v>65.216666666666683</c:v>
                </c:pt>
                <c:pt idx="3914">
                  <c:v>65.23333333333332</c:v>
                </c:pt>
                <c:pt idx="3915">
                  <c:v>65.25</c:v>
                </c:pt>
                <c:pt idx="3916">
                  <c:v>65.266666666666666</c:v>
                </c:pt>
                <c:pt idx="3917">
                  <c:v>65.283333333333317</c:v>
                </c:pt>
                <c:pt idx="3918">
                  <c:v>65.3</c:v>
                </c:pt>
                <c:pt idx="3919">
                  <c:v>65.316666666666663</c:v>
                </c:pt>
                <c:pt idx="3920">
                  <c:v>65.333333333333314</c:v>
                </c:pt>
                <c:pt idx="3921">
                  <c:v>65.349999999999994</c:v>
                </c:pt>
                <c:pt idx="3922">
                  <c:v>65.36666666666666</c:v>
                </c:pt>
                <c:pt idx="3923">
                  <c:v>65.383333333333326</c:v>
                </c:pt>
                <c:pt idx="3924">
                  <c:v>65.400000000000006</c:v>
                </c:pt>
                <c:pt idx="3925">
                  <c:v>65.416666666666686</c:v>
                </c:pt>
                <c:pt idx="3926">
                  <c:v>65.433333333333323</c:v>
                </c:pt>
                <c:pt idx="3927">
                  <c:v>65.45</c:v>
                </c:pt>
                <c:pt idx="3928">
                  <c:v>65.466666666666683</c:v>
                </c:pt>
                <c:pt idx="3929">
                  <c:v>65.48333333333332</c:v>
                </c:pt>
                <c:pt idx="3930">
                  <c:v>65.5</c:v>
                </c:pt>
                <c:pt idx="3931">
                  <c:v>65.516666666666666</c:v>
                </c:pt>
                <c:pt idx="3932">
                  <c:v>65.533333333333317</c:v>
                </c:pt>
                <c:pt idx="3933">
                  <c:v>65.55</c:v>
                </c:pt>
                <c:pt idx="3934">
                  <c:v>65.566666666666663</c:v>
                </c:pt>
                <c:pt idx="3935">
                  <c:v>65.583333333333314</c:v>
                </c:pt>
                <c:pt idx="3936">
                  <c:v>65.599999999999994</c:v>
                </c:pt>
                <c:pt idx="3937">
                  <c:v>65.61666666666666</c:v>
                </c:pt>
                <c:pt idx="3938">
                  <c:v>65.633333333333326</c:v>
                </c:pt>
                <c:pt idx="3939">
                  <c:v>65.649999999999991</c:v>
                </c:pt>
                <c:pt idx="3940">
                  <c:v>65.666666666666671</c:v>
                </c:pt>
                <c:pt idx="3941">
                  <c:v>65.683333333333309</c:v>
                </c:pt>
                <c:pt idx="3942">
                  <c:v>65.7</c:v>
                </c:pt>
                <c:pt idx="3943">
                  <c:v>65.716666666666683</c:v>
                </c:pt>
                <c:pt idx="3944">
                  <c:v>65.73333333333332</c:v>
                </c:pt>
                <c:pt idx="3945">
                  <c:v>65.75</c:v>
                </c:pt>
                <c:pt idx="3946">
                  <c:v>65.766666666666666</c:v>
                </c:pt>
                <c:pt idx="3947">
                  <c:v>65.783333333333317</c:v>
                </c:pt>
                <c:pt idx="3948">
                  <c:v>65.8</c:v>
                </c:pt>
                <c:pt idx="3949">
                  <c:v>65.816666666666663</c:v>
                </c:pt>
                <c:pt idx="3950">
                  <c:v>65.833333333333314</c:v>
                </c:pt>
                <c:pt idx="3951">
                  <c:v>65.849999999999994</c:v>
                </c:pt>
                <c:pt idx="3952">
                  <c:v>65.86666666666666</c:v>
                </c:pt>
                <c:pt idx="3953">
                  <c:v>65.883333333333326</c:v>
                </c:pt>
                <c:pt idx="3954">
                  <c:v>65.900000000000006</c:v>
                </c:pt>
                <c:pt idx="3955">
                  <c:v>65.916666666666686</c:v>
                </c:pt>
                <c:pt idx="3956">
                  <c:v>65.933333333333323</c:v>
                </c:pt>
                <c:pt idx="3957">
                  <c:v>65.95</c:v>
                </c:pt>
                <c:pt idx="3958">
                  <c:v>65.966666666666683</c:v>
                </c:pt>
                <c:pt idx="3959">
                  <c:v>65.98333333333332</c:v>
                </c:pt>
                <c:pt idx="3960">
                  <c:v>66</c:v>
                </c:pt>
                <c:pt idx="3961">
                  <c:v>66.016666666666666</c:v>
                </c:pt>
                <c:pt idx="3962">
                  <c:v>66.033333333333317</c:v>
                </c:pt>
                <c:pt idx="3963">
                  <c:v>66.05</c:v>
                </c:pt>
                <c:pt idx="3964">
                  <c:v>66.066666666666663</c:v>
                </c:pt>
                <c:pt idx="3965">
                  <c:v>66.083333333333314</c:v>
                </c:pt>
                <c:pt idx="3966">
                  <c:v>66.099999999999994</c:v>
                </c:pt>
                <c:pt idx="3967">
                  <c:v>66.11666666666666</c:v>
                </c:pt>
                <c:pt idx="3968">
                  <c:v>66.133333333333326</c:v>
                </c:pt>
                <c:pt idx="3969">
                  <c:v>66.149999999999991</c:v>
                </c:pt>
                <c:pt idx="3970">
                  <c:v>66.166666666666671</c:v>
                </c:pt>
                <c:pt idx="3971">
                  <c:v>66.183333333333309</c:v>
                </c:pt>
                <c:pt idx="3972">
                  <c:v>66.2</c:v>
                </c:pt>
                <c:pt idx="3973">
                  <c:v>66.216666666666683</c:v>
                </c:pt>
                <c:pt idx="3974">
                  <c:v>66.23333333333332</c:v>
                </c:pt>
                <c:pt idx="3975">
                  <c:v>66.25</c:v>
                </c:pt>
                <c:pt idx="3976">
                  <c:v>66.266666666666666</c:v>
                </c:pt>
                <c:pt idx="3977">
                  <c:v>66.283333333333317</c:v>
                </c:pt>
                <c:pt idx="3978">
                  <c:v>66.3</c:v>
                </c:pt>
                <c:pt idx="3979">
                  <c:v>66.316666666666663</c:v>
                </c:pt>
                <c:pt idx="3980">
                  <c:v>66.333333333333314</c:v>
                </c:pt>
                <c:pt idx="3981">
                  <c:v>66.349999999999994</c:v>
                </c:pt>
                <c:pt idx="3982">
                  <c:v>66.36666666666666</c:v>
                </c:pt>
                <c:pt idx="3983">
                  <c:v>66.383333333333326</c:v>
                </c:pt>
                <c:pt idx="3984">
                  <c:v>66.400000000000006</c:v>
                </c:pt>
                <c:pt idx="3985">
                  <c:v>66.416666666666686</c:v>
                </c:pt>
                <c:pt idx="3986">
                  <c:v>66.433333333333323</c:v>
                </c:pt>
                <c:pt idx="3987">
                  <c:v>66.45</c:v>
                </c:pt>
                <c:pt idx="3988">
                  <c:v>66.466666666666683</c:v>
                </c:pt>
                <c:pt idx="3989">
                  <c:v>66.48333333333332</c:v>
                </c:pt>
                <c:pt idx="3990">
                  <c:v>66.5</c:v>
                </c:pt>
                <c:pt idx="3991">
                  <c:v>66.516666666666666</c:v>
                </c:pt>
                <c:pt idx="3992">
                  <c:v>66.533333333333317</c:v>
                </c:pt>
                <c:pt idx="3993">
                  <c:v>66.55</c:v>
                </c:pt>
                <c:pt idx="3994">
                  <c:v>66.566666666666663</c:v>
                </c:pt>
                <c:pt idx="3995">
                  <c:v>66.583333333333314</c:v>
                </c:pt>
                <c:pt idx="3996">
                  <c:v>66.599999999999994</c:v>
                </c:pt>
                <c:pt idx="3997">
                  <c:v>66.61666666666666</c:v>
                </c:pt>
                <c:pt idx="3998">
                  <c:v>66.633333333333326</c:v>
                </c:pt>
                <c:pt idx="3999">
                  <c:v>66.649999999999991</c:v>
                </c:pt>
                <c:pt idx="4000">
                  <c:v>66.666666666666671</c:v>
                </c:pt>
                <c:pt idx="4001">
                  <c:v>66.683333333333309</c:v>
                </c:pt>
                <c:pt idx="4002">
                  <c:v>66.7</c:v>
                </c:pt>
                <c:pt idx="4003">
                  <c:v>66.716666666666683</c:v>
                </c:pt>
                <c:pt idx="4004">
                  <c:v>66.73333333333332</c:v>
                </c:pt>
                <c:pt idx="4005">
                  <c:v>66.75</c:v>
                </c:pt>
                <c:pt idx="4006">
                  <c:v>66.766666666666666</c:v>
                </c:pt>
                <c:pt idx="4007">
                  <c:v>66.783333333333317</c:v>
                </c:pt>
                <c:pt idx="4008">
                  <c:v>66.8</c:v>
                </c:pt>
                <c:pt idx="4009">
                  <c:v>66.816666666666663</c:v>
                </c:pt>
                <c:pt idx="4010">
                  <c:v>66.833333333333314</c:v>
                </c:pt>
                <c:pt idx="4011">
                  <c:v>66.849999999999994</c:v>
                </c:pt>
                <c:pt idx="4012">
                  <c:v>66.86666666666666</c:v>
                </c:pt>
                <c:pt idx="4013">
                  <c:v>66.883333333333326</c:v>
                </c:pt>
                <c:pt idx="4014">
                  <c:v>66.900000000000006</c:v>
                </c:pt>
                <c:pt idx="4015">
                  <c:v>66.916666666666686</c:v>
                </c:pt>
                <c:pt idx="4016">
                  <c:v>66.933333333333323</c:v>
                </c:pt>
                <c:pt idx="4017">
                  <c:v>66.95</c:v>
                </c:pt>
                <c:pt idx="4018">
                  <c:v>66.966666666666683</c:v>
                </c:pt>
                <c:pt idx="4019">
                  <c:v>66.98333333333332</c:v>
                </c:pt>
                <c:pt idx="4020">
                  <c:v>67</c:v>
                </c:pt>
                <c:pt idx="4021">
                  <c:v>67.016666666666666</c:v>
                </c:pt>
                <c:pt idx="4022">
                  <c:v>67.033333333333317</c:v>
                </c:pt>
                <c:pt idx="4023">
                  <c:v>67.05</c:v>
                </c:pt>
                <c:pt idx="4024">
                  <c:v>67.066666666666663</c:v>
                </c:pt>
                <c:pt idx="4025">
                  <c:v>67.083333333333314</c:v>
                </c:pt>
                <c:pt idx="4026">
                  <c:v>67.099999999999994</c:v>
                </c:pt>
                <c:pt idx="4027">
                  <c:v>67.11666666666666</c:v>
                </c:pt>
                <c:pt idx="4028">
                  <c:v>67.133333333333326</c:v>
                </c:pt>
                <c:pt idx="4029">
                  <c:v>67.149999999999991</c:v>
                </c:pt>
                <c:pt idx="4030">
                  <c:v>67.166666666666671</c:v>
                </c:pt>
                <c:pt idx="4031">
                  <c:v>67.183333333333309</c:v>
                </c:pt>
                <c:pt idx="4032">
                  <c:v>67.2</c:v>
                </c:pt>
                <c:pt idx="4033">
                  <c:v>67.216666666666683</c:v>
                </c:pt>
                <c:pt idx="4034">
                  <c:v>67.23333333333332</c:v>
                </c:pt>
                <c:pt idx="4035">
                  <c:v>67.25</c:v>
                </c:pt>
                <c:pt idx="4036">
                  <c:v>67.266666666666666</c:v>
                </c:pt>
                <c:pt idx="4037">
                  <c:v>67.283333333333317</c:v>
                </c:pt>
                <c:pt idx="4038">
                  <c:v>67.3</c:v>
                </c:pt>
                <c:pt idx="4039">
                  <c:v>67.316666666666663</c:v>
                </c:pt>
                <c:pt idx="4040">
                  <c:v>67.333333333333314</c:v>
                </c:pt>
                <c:pt idx="4041">
                  <c:v>67.349999999999994</c:v>
                </c:pt>
                <c:pt idx="4042">
                  <c:v>67.36666666666666</c:v>
                </c:pt>
                <c:pt idx="4043">
                  <c:v>67.383333333333326</c:v>
                </c:pt>
                <c:pt idx="4044">
                  <c:v>67.400000000000006</c:v>
                </c:pt>
                <c:pt idx="4045">
                  <c:v>67.416666666666686</c:v>
                </c:pt>
                <c:pt idx="4046">
                  <c:v>67.433333333333323</c:v>
                </c:pt>
                <c:pt idx="4047">
                  <c:v>67.45</c:v>
                </c:pt>
                <c:pt idx="4048">
                  <c:v>67.466666666666683</c:v>
                </c:pt>
                <c:pt idx="4049">
                  <c:v>67.48333333333332</c:v>
                </c:pt>
                <c:pt idx="4050">
                  <c:v>67.5</c:v>
                </c:pt>
                <c:pt idx="4051">
                  <c:v>67.516666666666666</c:v>
                </c:pt>
                <c:pt idx="4052">
                  <c:v>67.533333333333317</c:v>
                </c:pt>
                <c:pt idx="4053">
                  <c:v>67.55</c:v>
                </c:pt>
                <c:pt idx="4054">
                  <c:v>67.566666666666663</c:v>
                </c:pt>
                <c:pt idx="4055">
                  <c:v>67.583333333333314</c:v>
                </c:pt>
                <c:pt idx="4056">
                  <c:v>67.599999999999994</c:v>
                </c:pt>
                <c:pt idx="4057">
                  <c:v>67.61666666666666</c:v>
                </c:pt>
                <c:pt idx="4058">
                  <c:v>67.633333333333326</c:v>
                </c:pt>
                <c:pt idx="4059">
                  <c:v>67.649999999999991</c:v>
                </c:pt>
                <c:pt idx="4060">
                  <c:v>67.666666666666671</c:v>
                </c:pt>
                <c:pt idx="4061">
                  <c:v>67.683333333333309</c:v>
                </c:pt>
                <c:pt idx="4062">
                  <c:v>67.7</c:v>
                </c:pt>
                <c:pt idx="4063">
                  <c:v>67.716666666666683</c:v>
                </c:pt>
                <c:pt idx="4064">
                  <c:v>67.73333333333332</c:v>
                </c:pt>
                <c:pt idx="4065">
                  <c:v>67.75</c:v>
                </c:pt>
                <c:pt idx="4066">
                  <c:v>67.766666666666666</c:v>
                </c:pt>
                <c:pt idx="4067">
                  <c:v>67.783333333333317</c:v>
                </c:pt>
                <c:pt idx="4068">
                  <c:v>67.8</c:v>
                </c:pt>
                <c:pt idx="4069">
                  <c:v>67.816666666666663</c:v>
                </c:pt>
                <c:pt idx="4070">
                  <c:v>67.833333333333314</c:v>
                </c:pt>
                <c:pt idx="4071">
                  <c:v>67.849999999999994</c:v>
                </c:pt>
                <c:pt idx="4072">
                  <c:v>67.86666666666666</c:v>
                </c:pt>
                <c:pt idx="4073">
                  <c:v>67.883333333333326</c:v>
                </c:pt>
                <c:pt idx="4074">
                  <c:v>67.900000000000006</c:v>
                </c:pt>
                <c:pt idx="4075">
                  <c:v>67.916666666666686</c:v>
                </c:pt>
                <c:pt idx="4076">
                  <c:v>67.933333333333323</c:v>
                </c:pt>
                <c:pt idx="4077">
                  <c:v>67.95</c:v>
                </c:pt>
                <c:pt idx="4078">
                  <c:v>67.966666666666683</c:v>
                </c:pt>
                <c:pt idx="4079">
                  <c:v>67.98333333333332</c:v>
                </c:pt>
                <c:pt idx="4080">
                  <c:v>68</c:v>
                </c:pt>
                <c:pt idx="4081">
                  <c:v>68.016666666666666</c:v>
                </c:pt>
                <c:pt idx="4082">
                  <c:v>68.033333333333317</c:v>
                </c:pt>
                <c:pt idx="4083">
                  <c:v>68.05</c:v>
                </c:pt>
                <c:pt idx="4084">
                  <c:v>68.066666666666663</c:v>
                </c:pt>
                <c:pt idx="4085">
                  <c:v>68.083333333333314</c:v>
                </c:pt>
                <c:pt idx="4086">
                  <c:v>68.099999999999994</c:v>
                </c:pt>
                <c:pt idx="4087">
                  <c:v>68.11666666666666</c:v>
                </c:pt>
                <c:pt idx="4088">
                  <c:v>68.133333333333326</c:v>
                </c:pt>
                <c:pt idx="4089">
                  <c:v>68.149999999999991</c:v>
                </c:pt>
                <c:pt idx="4090">
                  <c:v>68.166666666666671</c:v>
                </c:pt>
                <c:pt idx="4091">
                  <c:v>68.183333333333309</c:v>
                </c:pt>
                <c:pt idx="4092">
                  <c:v>68.2</c:v>
                </c:pt>
                <c:pt idx="4093">
                  <c:v>68.216666666666683</c:v>
                </c:pt>
                <c:pt idx="4094">
                  <c:v>68.23333333333332</c:v>
                </c:pt>
                <c:pt idx="4095">
                  <c:v>68.25</c:v>
                </c:pt>
                <c:pt idx="4096">
                  <c:v>68.266666666666666</c:v>
                </c:pt>
                <c:pt idx="4097">
                  <c:v>68.283333333333317</c:v>
                </c:pt>
                <c:pt idx="4098">
                  <c:v>68.3</c:v>
                </c:pt>
                <c:pt idx="4099">
                  <c:v>68.316666666666663</c:v>
                </c:pt>
                <c:pt idx="4100">
                  <c:v>68.333333333333314</c:v>
                </c:pt>
                <c:pt idx="4101">
                  <c:v>68.349999999999994</c:v>
                </c:pt>
                <c:pt idx="4102">
                  <c:v>68.36666666666666</c:v>
                </c:pt>
                <c:pt idx="4103">
                  <c:v>68.383333333333326</c:v>
                </c:pt>
                <c:pt idx="4104">
                  <c:v>68.400000000000006</c:v>
                </c:pt>
                <c:pt idx="4105">
                  <c:v>68.416666666666686</c:v>
                </c:pt>
                <c:pt idx="4106">
                  <c:v>68.433333333333323</c:v>
                </c:pt>
                <c:pt idx="4107">
                  <c:v>68.45</c:v>
                </c:pt>
                <c:pt idx="4108">
                  <c:v>68.466666666666683</c:v>
                </c:pt>
                <c:pt idx="4109">
                  <c:v>68.48333333333332</c:v>
                </c:pt>
                <c:pt idx="4110">
                  <c:v>68.5</c:v>
                </c:pt>
                <c:pt idx="4111">
                  <c:v>68.516666666666666</c:v>
                </c:pt>
                <c:pt idx="4112">
                  <c:v>68.533333333333317</c:v>
                </c:pt>
                <c:pt idx="4113">
                  <c:v>68.55</c:v>
                </c:pt>
                <c:pt idx="4114">
                  <c:v>68.566666666666663</c:v>
                </c:pt>
                <c:pt idx="4115">
                  <c:v>68.583333333333314</c:v>
                </c:pt>
                <c:pt idx="4116">
                  <c:v>68.599999999999994</c:v>
                </c:pt>
                <c:pt idx="4117">
                  <c:v>68.61666666666666</c:v>
                </c:pt>
                <c:pt idx="4118">
                  <c:v>68.633333333333326</c:v>
                </c:pt>
                <c:pt idx="4119">
                  <c:v>68.649999999999991</c:v>
                </c:pt>
                <c:pt idx="4120">
                  <c:v>68.666666666666671</c:v>
                </c:pt>
                <c:pt idx="4121">
                  <c:v>68.683333333333309</c:v>
                </c:pt>
                <c:pt idx="4122">
                  <c:v>68.7</c:v>
                </c:pt>
                <c:pt idx="4123">
                  <c:v>68.716666666666683</c:v>
                </c:pt>
                <c:pt idx="4124">
                  <c:v>68.73333333333332</c:v>
                </c:pt>
                <c:pt idx="4125">
                  <c:v>68.75</c:v>
                </c:pt>
                <c:pt idx="4126">
                  <c:v>68.766666666666666</c:v>
                </c:pt>
                <c:pt idx="4127">
                  <c:v>68.783333333333317</c:v>
                </c:pt>
                <c:pt idx="4128">
                  <c:v>68.8</c:v>
                </c:pt>
                <c:pt idx="4129">
                  <c:v>68.816666666666663</c:v>
                </c:pt>
                <c:pt idx="4130">
                  <c:v>68.833333333333314</c:v>
                </c:pt>
                <c:pt idx="4131">
                  <c:v>68.849999999999994</c:v>
                </c:pt>
                <c:pt idx="4132">
                  <c:v>68.86666666666666</c:v>
                </c:pt>
                <c:pt idx="4133">
                  <c:v>68.883333333333326</c:v>
                </c:pt>
                <c:pt idx="4134">
                  <c:v>68.900000000000006</c:v>
                </c:pt>
                <c:pt idx="4135">
                  <c:v>68.916666666666686</c:v>
                </c:pt>
                <c:pt idx="4136">
                  <c:v>68.933333333333323</c:v>
                </c:pt>
                <c:pt idx="4137">
                  <c:v>68.95</c:v>
                </c:pt>
                <c:pt idx="4138">
                  <c:v>68.966666666666683</c:v>
                </c:pt>
                <c:pt idx="4139">
                  <c:v>68.98333333333332</c:v>
                </c:pt>
                <c:pt idx="4140">
                  <c:v>69</c:v>
                </c:pt>
                <c:pt idx="4141">
                  <c:v>69.016666666666666</c:v>
                </c:pt>
                <c:pt idx="4142">
                  <c:v>69.033333333333317</c:v>
                </c:pt>
                <c:pt idx="4143">
                  <c:v>69.05</c:v>
                </c:pt>
                <c:pt idx="4144">
                  <c:v>69.066666666666663</c:v>
                </c:pt>
                <c:pt idx="4145">
                  <c:v>69.083333333333314</c:v>
                </c:pt>
                <c:pt idx="4146">
                  <c:v>69.099999999999994</c:v>
                </c:pt>
                <c:pt idx="4147">
                  <c:v>69.11666666666666</c:v>
                </c:pt>
                <c:pt idx="4148">
                  <c:v>69.133333333333326</c:v>
                </c:pt>
                <c:pt idx="4149">
                  <c:v>69.149999999999991</c:v>
                </c:pt>
                <c:pt idx="4150">
                  <c:v>69.166666666666671</c:v>
                </c:pt>
                <c:pt idx="4151">
                  <c:v>69.183333333333309</c:v>
                </c:pt>
                <c:pt idx="4152">
                  <c:v>69.2</c:v>
                </c:pt>
                <c:pt idx="4153">
                  <c:v>69.216666666666683</c:v>
                </c:pt>
                <c:pt idx="4154">
                  <c:v>69.23333333333332</c:v>
                </c:pt>
                <c:pt idx="4155">
                  <c:v>69.25</c:v>
                </c:pt>
                <c:pt idx="4156">
                  <c:v>69.266666666666666</c:v>
                </c:pt>
                <c:pt idx="4157">
                  <c:v>69.283333333333317</c:v>
                </c:pt>
                <c:pt idx="4158">
                  <c:v>69.3</c:v>
                </c:pt>
                <c:pt idx="4159">
                  <c:v>69.316666666666663</c:v>
                </c:pt>
                <c:pt idx="4160">
                  <c:v>69.333333333333314</c:v>
                </c:pt>
                <c:pt idx="4161">
                  <c:v>69.349999999999994</c:v>
                </c:pt>
                <c:pt idx="4162">
                  <c:v>69.36666666666666</c:v>
                </c:pt>
                <c:pt idx="4163">
                  <c:v>69.383333333333326</c:v>
                </c:pt>
                <c:pt idx="4164">
                  <c:v>69.400000000000006</c:v>
                </c:pt>
                <c:pt idx="4165">
                  <c:v>69.416666666666686</c:v>
                </c:pt>
                <c:pt idx="4166">
                  <c:v>69.433333333333323</c:v>
                </c:pt>
                <c:pt idx="4167">
                  <c:v>69.45</c:v>
                </c:pt>
                <c:pt idx="4168">
                  <c:v>69.466666666666683</c:v>
                </c:pt>
                <c:pt idx="4169">
                  <c:v>69.48333333333332</c:v>
                </c:pt>
                <c:pt idx="4170">
                  <c:v>69.5</c:v>
                </c:pt>
                <c:pt idx="4171">
                  <c:v>69.516666666666666</c:v>
                </c:pt>
                <c:pt idx="4172">
                  <c:v>69.533333333333317</c:v>
                </c:pt>
                <c:pt idx="4173">
                  <c:v>69.55</c:v>
                </c:pt>
                <c:pt idx="4174">
                  <c:v>69.566666666666663</c:v>
                </c:pt>
                <c:pt idx="4175">
                  <c:v>69.583333333333314</c:v>
                </c:pt>
                <c:pt idx="4176">
                  <c:v>69.599999999999994</c:v>
                </c:pt>
                <c:pt idx="4177">
                  <c:v>69.61666666666666</c:v>
                </c:pt>
                <c:pt idx="4178">
                  <c:v>69.633333333333326</c:v>
                </c:pt>
                <c:pt idx="4179">
                  <c:v>69.649999999999991</c:v>
                </c:pt>
                <c:pt idx="4180">
                  <c:v>69.666666666666671</c:v>
                </c:pt>
                <c:pt idx="4181">
                  <c:v>69.683333333333309</c:v>
                </c:pt>
                <c:pt idx="4182">
                  <c:v>69.7</c:v>
                </c:pt>
                <c:pt idx="4183">
                  <c:v>69.716666666666683</c:v>
                </c:pt>
                <c:pt idx="4184">
                  <c:v>69.73333333333332</c:v>
                </c:pt>
                <c:pt idx="4185">
                  <c:v>69.75</c:v>
                </c:pt>
                <c:pt idx="4186">
                  <c:v>69.766666666666666</c:v>
                </c:pt>
                <c:pt idx="4187">
                  <c:v>69.783333333333317</c:v>
                </c:pt>
                <c:pt idx="4188">
                  <c:v>69.8</c:v>
                </c:pt>
                <c:pt idx="4189">
                  <c:v>69.816666666666663</c:v>
                </c:pt>
                <c:pt idx="4190">
                  <c:v>69.833333333333314</c:v>
                </c:pt>
                <c:pt idx="4191">
                  <c:v>69.849999999999994</c:v>
                </c:pt>
                <c:pt idx="4192">
                  <c:v>69.86666666666666</c:v>
                </c:pt>
                <c:pt idx="4193">
                  <c:v>69.883333333333326</c:v>
                </c:pt>
                <c:pt idx="4194">
                  <c:v>69.900000000000006</c:v>
                </c:pt>
                <c:pt idx="4195">
                  <c:v>69.916666666666686</c:v>
                </c:pt>
                <c:pt idx="4196">
                  <c:v>69.933333333333323</c:v>
                </c:pt>
                <c:pt idx="4197">
                  <c:v>69.95</c:v>
                </c:pt>
                <c:pt idx="4198">
                  <c:v>69.966666666666683</c:v>
                </c:pt>
                <c:pt idx="4199">
                  <c:v>69.98333333333332</c:v>
                </c:pt>
                <c:pt idx="4200">
                  <c:v>70</c:v>
                </c:pt>
                <c:pt idx="4201">
                  <c:v>70.016666666666666</c:v>
                </c:pt>
                <c:pt idx="4202">
                  <c:v>70.033333333333317</c:v>
                </c:pt>
                <c:pt idx="4203">
                  <c:v>70.05</c:v>
                </c:pt>
                <c:pt idx="4204">
                  <c:v>70.066666666666663</c:v>
                </c:pt>
                <c:pt idx="4205">
                  <c:v>70.083333333333314</c:v>
                </c:pt>
                <c:pt idx="4206">
                  <c:v>70.099999999999994</c:v>
                </c:pt>
                <c:pt idx="4207">
                  <c:v>70.11666666666666</c:v>
                </c:pt>
                <c:pt idx="4208">
                  <c:v>70.133333333333326</c:v>
                </c:pt>
                <c:pt idx="4209">
                  <c:v>70.149999999999991</c:v>
                </c:pt>
                <c:pt idx="4210">
                  <c:v>70.166666666666671</c:v>
                </c:pt>
                <c:pt idx="4211">
                  <c:v>70.183333333333309</c:v>
                </c:pt>
                <c:pt idx="4212">
                  <c:v>70.2</c:v>
                </c:pt>
                <c:pt idx="4213">
                  <c:v>70.216666666666683</c:v>
                </c:pt>
                <c:pt idx="4214">
                  <c:v>70.23333333333332</c:v>
                </c:pt>
                <c:pt idx="4215">
                  <c:v>70.25</c:v>
                </c:pt>
                <c:pt idx="4216">
                  <c:v>70.266666666666666</c:v>
                </c:pt>
                <c:pt idx="4217">
                  <c:v>70.283333333333317</c:v>
                </c:pt>
                <c:pt idx="4218">
                  <c:v>70.3</c:v>
                </c:pt>
                <c:pt idx="4219">
                  <c:v>70.316666666666663</c:v>
                </c:pt>
                <c:pt idx="4220">
                  <c:v>70.333333333333314</c:v>
                </c:pt>
                <c:pt idx="4221">
                  <c:v>70.349999999999994</c:v>
                </c:pt>
                <c:pt idx="4222">
                  <c:v>70.36666666666666</c:v>
                </c:pt>
                <c:pt idx="4223">
                  <c:v>70.383333333333326</c:v>
                </c:pt>
                <c:pt idx="4224">
                  <c:v>70.400000000000006</c:v>
                </c:pt>
                <c:pt idx="4225">
                  <c:v>70.416666666666686</c:v>
                </c:pt>
                <c:pt idx="4226">
                  <c:v>70.433333333333323</c:v>
                </c:pt>
                <c:pt idx="4227">
                  <c:v>70.45</c:v>
                </c:pt>
                <c:pt idx="4228">
                  <c:v>70.466666666666683</c:v>
                </c:pt>
                <c:pt idx="4229">
                  <c:v>70.48333333333332</c:v>
                </c:pt>
                <c:pt idx="4230">
                  <c:v>70.5</c:v>
                </c:pt>
                <c:pt idx="4231">
                  <c:v>70.516666666666666</c:v>
                </c:pt>
                <c:pt idx="4232">
                  <c:v>70.533333333333317</c:v>
                </c:pt>
                <c:pt idx="4233">
                  <c:v>70.55</c:v>
                </c:pt>
                <c:pt idx="4234">
                  <c:v>70.566666666666663</c:v>
                </c:pt>
                <c:pt idx="4235">
                  <c:v>70.583333333333314</c:v>
                </c:pt>
                <c:pt idx="4236">
                  <c:v>70.599999999999994</c:v>
                </c:pt>
                <c:pt idx="4237">
                  <c:v>70.61666666666666</c:v>
                </c:pt>
                <c:pt idx="4238">
                  <c:v>70.633333333333326</c:v>
                </c:pt>
                <c:pt idx="4239">
                  <c:v>70.649999999999991</c:v>
                </c:pt>
                <c:pt idx="4240">
                  <c:v>70.666666666666671</c:v>
                </c:pt>
                <c:pt idx="4241">
                  <c:v>70.683333333333309</c:v>
                </c:pt>
                <c:pt idx="4242">
                  <c:v>70.7</c:v>
                </c:pt>
                <c:pt idx="4243">
                  <c:v>70.716666666666683</c:v>
                </c:pt>
                <c:pt idx="4244">
                  <c:v>70.73333333333332</c:v>
                </c:pt>
                <c:pt idx="4245">
                  <c:v>70.75</c:v>
                </c:pt>
                <c:pt idx="4246">
                  <c:v>70.766666666666666</c:v>
                </c:pt>
                <c:pt idx="4247">
                  <c:v>70.783333333333317</c:v>
                </c:pt>
                <c:pt idx="4248">
                  <c:v>70.8</c:v>
                </c:pt>
                <c:pt idx="4249">
                  <c:v>70.816666666666663</c:v>
                </c:pt>
                <c:pt idx="4250">
                  <c:v>70.833333333333314</c:v>
                </c:pt>
                <c:pt idx="4251">
                  <c:v>70.849999999999994</c:v>
                </c:pt>
                <c:pt idx="4252">
                  <c:v>70.86666666666666</c:v>
                </c:pt>
                <c:pt idx="4253">
                  <c:v>70.883333333333326</c:v>
                </c:pt>
                <c:pt idx="4254">
                  <c:v>70.900000000000006</c:v>
                </c:pt>
                <c:pt idx="4255">
                  <c:v>70.916666666666686</c:v>
                </c:pt>
                <c:pt idx="4256">
                  <c:v>70.933333333333323</c:v>
                </c:pt>
                <c:pt idx="4257">
                  <c:v>70.95</c:v>
                </c:pt>
                <c:pt idx="4258">
                  <c:v>70.966666666666683</c:v>
                </c:pt>
                <c:pt idx="4259">
                  <c:v>70.98333333333332</c:v>
                </c:pt>
                <c:pt idx="4260">
                  <c:v>71</c:v>
                </c:pt>
                <c:pt idx="4261">
                  <c:v>71.016666666666666</c:v>
                </c:pt>
                <c:pt idx="4262">
                  <c:v>71.033333333333317</c:v>
                </c:pt>
                <c:pt idx="4263">
                  <c:v>71.05</c:v>
                </c:pt>
                <c:pt idx="4264">
                  <c:v>71.066666666666663</c:v>
                </c:pt>
                <c:pt idx="4265">
                  <c:v>71.083333333333314</c:v>
                </c:pt>
                <c:pt idx="4266">
                  <c:v>71.099999999999994</c:v>
                </c:pt>
                <c:pt idx="4267">
                  <c:v>71.11666666666666</c:v>
                </c:pt>
                <c:pt idx="4268">
                  <c:v>71.133333333333326</c:v>
                </c:pt>
                <c:pt idx="4269">
                  <c:v>71.149999999999991</c:v>
                </c:pt>
                <c:pt idx="4270">
                  <c:v>71.166666666666671</c:v>
                </c:pt>
                <c:pt idx="4271">
                  <c:v>71.183333333333309</c:v>
                </c:pt>
                <c:pt idx="4272">
                  <c:v>71.2</c:v>
                </c:pt>
                <c:pt idx="4273">
                  <c:v>71.216666666666683</c:v>
                </c:pt>
                <c:pt idx="4274">
                  <c:v>71.23333333333332</c:v>
                </c:pt>
                <c:pt idx="4275">
                  <c:v>71.25</c:v>
                </c:pt>
                <c:pt idx="4276">
                  <c:v>71.266666666666666</c:v>
                </c:pt>
                <c:pt idx="4277">
                  <c:v>71.283333333333317</c:v>
                </c:pt>
                <c:pt idx="4278">
                  <c:v>71.3</c:v>
                </c:pt>
                <c:pt idx="4279">
                  <c:v>71.316666666666663</c:v>
                </c:pt>
                <c:pt idx="4280">
                  <c:v>71.333333333333314</c:v>
                </c:pt>
                <c:pt idx="4281">
                  <c:v>71.349999999999994</c:v>
                </c:pt>
                <c:pt idx="4282">
                  <c:v>71.36666666666666</c:v>
                </c:pt>
                <c:pt idx="4283">
                  <c:v>71.383333333333326</c:v>
                </c:pt>
                <c:pt idx="4284">
                  <c:v>71.400000000000006</c:v>
                </c:pt>
                <c:pt idx="4285">
                  <c:v>71.416666666666686</c:v>
                </c:pt>
                <c:pt idx="4286">
                  <c:v>71.433333333333323</c:v>
                </c:pt>
                <c:pt idx="4287">
                  <c:v>71.45</c:v>
                </c:pt>
                <c:pt idx="4288">
                  <c:v>71.466666666666683</c:v>
                </c:pt>
                <c:pt idx="4289">
                  <c:v>71.48333333333332</c:v>
                </c:pt>
                <c:pt idx="4290">
                  <c:v>71.5</c:v>
                </c:pt>
                <c:pt idx="4291">
                  <c:v>71.516666666666666</c:v>
                </c:pt>
                <c:pt idx="4292">
                  <c:v>71.533333333333317</c:v>
                </c:pt>
                <c:pt idx="4293">
                  <c:v>71.55</c:v>
                </c:pt>
                <c:pt idx="4294">
                  <c:v>71.566666666666663</c:v>
                </c:pt>
                <c:pt idx="4295">
                  <c:v>71.583333333333314</c:v>
                </c:pt>
                <c:pt idx="4296">
                  <c:v>71.599999999999994</c:v>
                </c:pt>
                <c:pt idx="4297">
                  <c:v>71.61666666666666</c:v>
                </c:pt>
                <c:pt idx="4298">
                  <c:v>71.633333333333326</c:v>
                </c:pt>
                <c:pt idx="4299">
                  <c:v>71.649999999999991</c:v>
                </c:pt>
                <c:pt idx="4300">
                  <c:v>71.666666666666671</c:v>
                </c:pt>
                <c:pt idx="4301">
                  <c:v>71.683333333333309</c:v>
                </c:pt>
                <c:pt idx="4302">
                  <c:v>71.7</c:v>
                </c:pt>
                <c:pt idx="4303">
                  <c:v>71.716666666666683</c:v>
                </c:pt>
                <c:pt idx="4304">
                  <c:v>71.73333333333332</c:v>
                </c:pt>
                <c:pt idx="4305">
                  <c:v>71.75</c:v>
                </c:pt>
                <c:pt idx="4306">
                  <c:v>71.766666666666666</c:v>
                </c:pt>
                <c:pt idx="4307">
                  <c:v>71.783333333333317</c:v>
                </c:pt>
                <c:pt idx="4308">
                  <c:v>71.8</c:v>
                </c:pt>
                <c:pt idx="4309">
                  <c:v>71.816666666666663</c:v>
                </c:pt>
                <c:pt idx="4310">
                  <c:v>71.833333333333314</c:v>
                </c:pt>
                <c:pt idx="4311">
                  <c:v>71.849999999999994</c:v>
                </c:pt>
                <c:pt idx="4312">
                  <c:v>71.86666666666666</c:v>
                </c:pt>
                <c:pt idx="4313">
                  <c:v>71.883333333333326</c:v>
                </c:pt>
                <c:pt idx="4314">
                  <c:v>71.900000000000006</c:v>
                </c:pt>
                <c:pt idx="4315">
                  <c:v>71.916666666666686</c:v>
                </c:pt>
                <c:pt idx="4316">
                  <c:v>71.933333333333323</c:v>
                </c:pt>
                <c:pt idx="4317">
                  <c:v>71.95</c:v>
                </c:pt>
                <c:pt idx="4318">
                  <c:v>71.966666666666683</c:v>
                </c:pt>
                <c:pt idx="4319">
                  <c:v>71.98333333333332</c:v>
                </c:pt>
                <c:pt idx="4320">
                  <c:v>72</c:v>
                </c:pt>
                <c:pt idx="4321">
                  <c:v>72.016666666666666</c:v>
                </c:pt>
                <c:pt idx="4322">
                  <c:v>72.033333333333317</c:v>
                </c:pt>
                <c:pt idx="4323">
                  <c:v>72.05</c:v>
                </c:pt>
                <c:pt idx="4324">
                  <c:v>72.066666666666663</c:v>
                </c:pt>
                <c:pt idx="4325">
                  <c:v>72.083333333333314</c:v>
                </c:pt>
                <c:pt idx="4326">
                  <c:v>72.099999999999994</c:v>
                </c:pt>
                <c:pt idx="4327">
                  <c:v>72.11666666666666</c:v>
                </c:pt>
                <c:pt idx="4328">
                  <c:v>72.133333333333326</c:v>
                </c:pt>
                <c:pt idx="4329">
                  <c:v>72.149999999999991</c:v>
                </c:pt>
                <c:pt idx="4330">
                  <c:v>72.166666666666671</c:v>
                </c:pt>
                <c:pt idx="4331">
                  <c:v>72.183333333333309</c:v>
                </c:pt>
                <c:pt idx="4332">
                  <c:v>72.2</c:v>
                </c:pt>
                <c:pt idx="4333">
                  <c:v>72.216666666666683</c:v>
                </c:pt>
                <c:pt idx="4334">
                  <c:v>72.23333333333332</c:v>
                </c:pt>
                <c:pt idx="4335">
                  <c:v>72.25</c:v>
                </c:pt>
                <c:pt idx="4336">
                  <c:v>72.266666666666666</c:v>
                </c:pt>
                <c:pt idx="4337">
                  <c:v>72.283333333333317</c:v>
                </c:pt>
                <c:pt idx="4338">
                  <c:v>72.3</c:v>
                </c:pt>
                <c:pt idx="4339">
                  <c:v>72.316666666666663</c:v>
                </c:pt>
                <c:pt idx="4340">
                  <c:v>72.333333333333314</c:v>
                </c:pt>
                <c:pt idx="4341">
                  <c:v>72.349999999999994</c:v>
                </c:pt>
                <c:pt idx="4342">
                  <c:v>72.36666666666666</c:v>
                </c:pt>
                <c:pt idx="4343">
                  <c:v>72.383333333333326</c:v>
                </c:pt>
                <c:pt idx="4344">
                  <c:v>72.400000000000006</c:v>
                </c:pt>
                <c:pt idx="4345">
                  <c:v>72.416666666666686</c:v>
                </c:pt>
                <c:pt idx="4346">
                  <c:v>72.433333333333323</c:v>
                </c:pt>
                <c:pt idx="4347">
                  <c:v>72.45</c:v>
                </c:pt>
                <c:pt idx="4348">
                  <c:v>72.466666666666683</c:v>
                </c:pt>
                <c:pt idx="4349">
                  <c:v>72.48333333333332</c:v>
                </c:pt>
                <c:pt idx="4350">
                  <c:v>72.5</c:v>
                </c:pt>
                <c:pt idx="4351">
                  <c:v>72.516666666666666</c:v>
                </c:pt>
                <c:pt idx="4352">
                  <c:v>72.533333333333317</c:v>
                </c:pt>
                <c:pt idx="4353">
                  <c:v>72.55</c:v>
                </c:pt>
                <c:pt idx="4354">
                  <c:v>72.566666666666663</c:v>
                </c:pt>
                <c:pt idx="4355">
                  <c:v>72.583333333333314</c:v>
                </c:pt>
                <c:pt idx="4356">
                  <c:v>72.599999999999994</c:v>
                </c:pt>
                <c:pt idx="4357">
                  <c:v>72.61666666666666</c:v>
                </c:pt>
                <c:pt idx="4358">
                  <c:v>72.633333333333326</c:v>
                </c:pt>
                <c:pt idx="4359">
                  <c:v>72.649999999999991</c:v>
                </c:pt>
                <c:pt idx="4360">
                  <c:v>72.666666666666671</c:v>
                </c:pt>
                <c:pt idx="4361">
                  <c:v>72.683333333333309</c:v>
                </c:pt>
                <c:pt idx="4362">
                  <c:v>72.7</c:v>
                </c:pt>
                <c:pt idx="4363">
                  <c:v>72.716666666666683</c:v>
                </c:pt>
                <c:pt idx="4364">
                  <c:v>72.73333333333332</c:v>
                </c:pt>
                <c:pt idx="4365">
                  <c:v>72.75</c:v>
                </c:pt>
                <c:pt idx="4366">
                  <c:v>72.766666666666666</c:v>
                </c:pt>
                <c:pt idx="4367">
                  <c:v>72.783333333333317</c:v>
                </c:pt>
                <c:pt idx="4368">
                  <c:v>72.8</c:v>
                </c:pt>
                <c:pt idx="4369">
                  <c:v>72.816666666666663</c:v>
                </c:pt>
                <c:pt idx="4370">
                  <c:v>72.833333333333314</c:v>
                </c:pt>
                <c:pt idx="4371">
                  <c:v>72.849999999999994</c:v>
                </c:pt>
                <c:pt idx="4372">
                  <c:v>72.86666666666666</c:v>
                </c:pt>
                <c:pt idx="4373">
                  <c:v>72.883333333333326</c:v>
                </c:pt>
                <c:pt idx="4374">
                  <c:v>72.900000000000006</c:v>
                </c:pt>
                <c:pt idx="4375">
                  <c:v>72.916666666666686</c:v>
                </c:pt>
                <c:pt idx="4376">
                  <c:v>72.933333333333323</c:v>
                </c:pt>
                <c:pt idx="4377">
                  <c:v>72.95</c:v>
                </c:pt>
                <c:pt idx="4378">
                  <c:v>72.966666666666683</c:v>
                </c:pt>
                <c:pt idx="4379">
                  <c:v>72.98333333333332</c:v>
                </c:pt>
                <c:pt idx="4380">
                  <c:v>73</c:v>
                </c:pt>
                <c:pt idx="4381">
                  <c:v>73.016666666666666</c:v>
                </c:pt>
                <c:pt idx="4382">
                  <c:v>73.033333333333317</c:v>
                </c:pt>
                <c:pt idx="4383">
                  <c:v>73.05</c:v>
                </c:pt>
                <c:pt idx="4384">
                  <c:v>73.066666666666663</c:v>
                </c:pt>
                <c:pt idx="4385">
                  <c:v>73.083333333333314</c:v>
                </c:pt>
                <c:pt idx="4386">
                  <c:v>73.099999999999994</c:v>
                </c:pt>
                <c:pt idx="4387">
                  <c:v>73.11666666666666</c:v>
                </c:pt>
                <c:pt idx="4388">
                  <c:v>73.133333333333326</c:v>
                </c:pt>
                <c:pt idx="4389">
                  <c:v>73.149999999999991</c:v>
                </c:pt>
                <c:pt idx="4390">
                  <c:v>73.166666666666671</c:v>
                </c:pt>
                <c:pt idx="4391">
                  <c:v>73.183333333333309</c:v>
                </c:pt>
                <c:pt idx="4392">
                  <c:v>73.2</c:v>
                </c:pt>
                <c:pt idx="4393">
                  <c:v>73.216666666666683</c:v>
                </c:pt>
                <c:pt idx="4394">
                  <c:v>73.23333333333332</c:v>
                </c:pt>
                <c:pt idx="4395">
                  <c:v>73.25</c:v>
                </c:pt>
                <c:pt idx="4396">
                  <c:v>73.266666666666666</c:v>
                </c:pt>
                <c:pt idx="4397">
                  <c:v>73.283333333333317</c:v>
                </c:pt>
                <c:pt idx="4398">
                  <c:v>73.3</c:v>
                </c:pt>
                <c:pt idx="4399">
                  <c:v>73.316666666666663</c:v>
                </c:pt>
                <c:pt idx="4400">
                  <c:v>73.333333333333314</c:v>
                </c:pt>
                <c:pt idx="4401">
                  <c:v>73.349999999999994</c:v>
                </c:pt>
                <c:pt idx="4402">
                  <c:v>73.36666666666666</c:v>
                </c:pt>
                <c:pt idx="4403">
                  <c:v>73.383333333333326</c:v>
                </c:pt>
                <c:pt idx="4404">
                  <c:v>73.400000000000006</c:v>
                </c:pt>
                <c:pt idx="4405">
                  <c:v>73.416666666666686</c:v>
                </c:pt>
                <c:pt idx="4406">
                  <c:v>73.433333333333323</c:v>
                </c:pt>
                <c:pt idx="4407">
                  <c:v>73.45</c:v>
                </c:pt>
                <c:pt idx="4408">
                  <c:v>73.466666666666683</c:v>
                </c:pt>
                <c:pt idx="4409">
                  <c:v>73.48333333333332</c:v>
                </c:pt>
                <c:pt idx="4410">
                  <c:v>73.5</c:v>
                </c:pt>
                <c:pt idx="4411">
                  <c:v>73.516666666666666</c:v>
                </c:pt>
                <c:pt idx="4412">
                  <c:v>73.533333333333317</c:v>
                </c:pt>
                <c:pt idx="4413">
                  <c:v>73.55</c:v>
                </c:pt>
                <c:pt idx="4414">
                  <c:v>73.566666666666663</c:v>
                </c:pt>
                <c:pt idx="4415">
                  <c:v>73.583333333333314</c:v>
                </c:pt>
                <c:pt idx="4416">
                  <c:v>73.599999999999994</c:v>
                </c:pt>
                <c:pt idx="4417">
                  <c:v>73.61666666666666</c:v>
                </c:pt>
                <c:pt idx="4418">
                  <c:v>73.633333333333326</c:v>
                </c:pt>
                <c:pt idx="4419">
                  <c:v>73.649999999999991</c:v>
                </c:pt>
                <c:pt idx="4420">
                  <c:v>73.666666666666671</c:v>
                </c:pt>
                <c:pt idx="4421">
                  <c:v>73.683333333333309</c:v>
                </c:pt>
                <c:pt idx="4422">
                  <c:v>73.7</c:v>
                </c:pt>
                <c:pt idx="4423">
                  <c:v>73.716666666666683</c:v>
                </c:pt>
                <c:pt idx="4424">
                  <c:v>73.73333333333332</c:v>
                </c:pt>
                <c:pt idx="4425">
                  <c:v>73.75</c:v>
                </c:pt>
                <c:pt idx="4426">
                  <c:v>73.766666666666666</c:v>
                </c:pt>
                <c:pt idx="4427">
                  <c:v>73.783333333333317</c:v>
                </c:pt>
                <c:pt idx="4428">
                  <c:v>73.8</c:v>
                </c:pt>
                <c:pt idx="4429">
                  <c:v>73.816666666666663</c:v>
                </c:pt>
                <c:pt idx="4430">
                  <c:v>73.833333333333314</c:v>
                </c:pt>
                <c:pt idx="4431">
                  <c:v>73.849999999999994</c:v>
                </c:pt>
                <c:pt idx="4432">
                  <c:v>73.86666666666666</c:v>
                </c:pt>
                <c:pt idx="4433">
                  <c:v>73.883333333333326</c:v>
                </c:pt>
                <c:pt idx="4434">
                  <c:v>73.900000000000006</c:v>
                </c:pt>
                <c:pt idx="4435">
                  <c:v>73.916666666666686</c:v>
                </c:pt>
                <c:pt idx="4436">
                  <c:v>73.933333333333323</c:v>
                </c:pt>
                <c:pt idx="4437">
                  <c:v>73.95</c:v>
                </c:pt>
                <c:pt idx="4438">
                  <c:v>73.966666666666683</c:v>
                </c:pt>
                <c:pt idx="4439">
                  <c:v>73.98333333333332</c:v>
                </c:pt>
                <c:pt idx="4440">
                  <c:v>74</c:v>
                </c:pt>
                <c:pt idx="4441">
                  <c:v>74.016666666666666</c:v>
                </c:pt>
                <c:pt idx="4442">
                  <c:v>74.033333333333317</c:v>
                </c:pt>
                <c:pt idx="4443">
                  <c:v>74.05</c:v>
                </c:pt>
                <c:pt idx="4444">
                  <c:v>74.066666666666663</c:v>
                </c:pt>
                <c:pt idx="4445">
                  <c:v>74.083333333333314</c:v>
                </c:pt>
                <c:pt idx="4446">
                  <c:v>74.099999999999994</c:v>
                </c:pt>
                <c:pt idx="4447">
                  <c:v>74.11666666666666</c:v>
                </c:pt>
                <c:pt idx="4448">
                  <c:v>74.133333333333326</c:v>
                </c:pt>
                <c:pt idx="4449">
                  <c:v>74.149999999999991</c:v>
                </c:pt>
                <c:pt idx="4450">
                  <c:v>74.166666666666671</c:v>
                </c:pt>
                <c:pt idx="4451">
                  <c:v>74.183333333333309</c:v>
                </c:pt>
                <c:pt idx="4452">
                  <c:v>74.2</c:v>
                </c:pt>
                <c:pt idx="4453">
                  <c:v>74.216666666666683</c:v>
                </c:pt>
                <c:pt idx="4454">
                  <c:v>74.23333333333332</c:v>
                </c:pt>
                <c:pt idx="4455">
                  <c:v>74.25</c:v>
                </c:pt>
                <c:pt idx="4456">
                  <c:v>74.266666666666666</c:v>
                </c:pt>
                <c:pt idx="4457">
                  <c:v>74.283333333333317</c:v>
                </c:pt>
                <c:pt idx="4458">
                  <c:v>74.3</c:v>
                </c:pt>
                <c:pt idx="4459">
                  <c:v>74.316666666666663</c:v>
                </c:pt>
                <c:pt idx="4460">
                  <c:v>74.333333333333314</c:v>
                </c:pt>
                <c:pt idx="4461">
                  <c:v>74.349999999999994</c:v>
                </c:pt>
                <c:pt idx="4462">
                  <c:v>74.36666666666666</c:v>
                </c:pt>
                <c:pt idx="4463">
                  <c:v>74.383333333333326</c:v>
                </c:pt>
                <c:pt idx="4464">
                  <c:v>74.400000000000006</c:v>
                </c:pt>
                <c:pt idx="4465">
                  <c:v>74.416666666666686</c:v>
                </c:pt>
                <c:pt idx="4466">
                  <c:v>74.433333333333323</c:v>
                </c:pt>
                <c:pt idx="4467">
                  <c:v>74.45</c:v>
                </c:pt>
                <c:pt idx="4468">
                  <c:v>74.466666666666683</c:v>
                </c:pt>
                <c:pt idx="4469">
                  <c:v>74.48333333333332</c:v>
                </c:pt>
                <c:pt idx="4470">
                  <c:v>74.5</c:v>
                </c:pt>
                <c:pt idx="4471">
                  <c:v>74.516666666666666</c:v>
                </c:pt>
                <c:pt idx="4472">
                  <c:v>74.533333333333317</c:v>
                </c:pt>
                <c:pt idx="4473">
                  <c:v>74.55</c:v>
                </c:pt>
                <c:pt idx="4474">
                  <c:v>74.566666666666663</c:v>
                </c:pt>
                <c:pt idx="4475">
                  <c:v>74.583333333333314</c:v>
                </c:pt>
                <c:pt idx="4476">
                  <c:v>74.599999999999994</c:v>
                </c:pt>
                <c:pt idx="4477">
                  <c:v>74.61666666666666</c:v>
                </c:pt>
                <c:pt idx="4478">
                  <c:v>74.633333333333326</c:v>
                </c:pt>
                <c:pt idx="4479">
                  <c:v>74.649999999999991</c:v>
                </c:pt>
                <c:pt idx="4480">
                  <c:v>74.666666666666671</c:v>
                </c:pt>
                <c:pt idx="4481">
                  <c:v>74.683333333333309</c:v>
                </c:pt>
                <c:pt idx="4482">
                  <c:v>74.7</c:v>
                </c:pt>
                <c:pt idx="4483">
                  <c:v>74.716666666666683</c:v>
                </c:pt>
                <c:pt idx="4484">
                  <c:v>74.73333333333332</c:v>
                </c:pt>
                <c:pt idx="4485">
                  <c:v>74.75</c:v>
                </c:pt>
                <c:pt idx="4486">
                  <c:v>74.766666666666666</c:v>
                </c:pt>
                <c:pt idx="4487">
                  <c:v>74.783333333333317</c:v>
                </c:pt>
                <c:pt idx="4488">
                  <c:v>74.8</c:v>
                </c:pt>
                <c:pt idx="4489">
                  <c:v>74.816666666666663</c:v>
                </c:pt>
                <c:pt idx="4490">
                  <c:v>74.833333333333314</c:v>
                </c:pt>
                <c:pt idx="4491">
                  <c:v>74.849999999999994</c:v>
                </c:pt>
                <c:pt idx="4492">
                  <c:v>74.86666666666666</c:v>
                </c:pt>
                <c:pt idx="4493">
                  <c:v>74.883333333333326</c:v>
                </c:pt>
                <c:pt idx="4494">
                  <c:v>74.900000000000006</c:v>
                </c:pt>
                <c:pt idx="4495">
                  <c:v>74.916666666666686</c:v>
                </c:pt>
                <c:pt idx="4496">
                  <c:v>74.933333333333323</c:v>
                </c:pt>
                <c:pt idx="4497">
                  <c:v>74.95</c:v>
                </c:pt>
                <c:pt idx="4498">
                  <c:v>74.966666666666683</c:v>
                </c:pt>
                <c:pt idx="4499">
                  <c:v>74.98333333333332</c:v>
                </c:pt>
                <c:pt idx="4500">
                  <c:v>75</c:v>
                </c:pt>
                <c:pt idx="4501">
                  <c:v>75.016666666666666</c:v>
                </c:pt>
                <c:pt idx="4502">
                  <c:v>75.033333333333317</c:v>
                </c:pt>
                <c:pt idx="4503">
                  <c:v>75.05</c:v>
                </c:pt>
                <c:pt idx="4504">
                  <c:v>75.066666666666663</c:v>
                </c:pt>
                <c:pt idx="4505">
                  <c:v>75.083333333333314</c:v>
                </c:pt>
                <c:pt idx="4506">
                  <c:v>75.099999999999994</c:v>
                </c:pt>
                <c:pt idx="4507">
                  <c:v>75.11666666666666</c:v>
                </c:pt>
                <c:pt idx="4508">
                  <c:v>75.133333333333326</c:v>
                </c:pt>
                <c:pt idx="4509">
                  <c:v>75.149999999999991</c:v>
                </c:pt>
                <c:pt idx="4510">
                  <c:v>75.166666666666671</c:v>
                </c:pt>
                <c:pt idx="4511">
                  <c:v>75.183333333333309</c:v>
                </c:pt>
                <c:pt idx="4512">
                  <c:v>75.2</c:v>
                </c:pt>
                <c:pt idx="4513">
                  <c:v>75.216666666666683</c:v>
                </c:pt>
                <c:pt idx="4514">
                  <c:v>75.23333333333332</c:v>
                </c:pt>
                <c:pt idx="4515">
                  <c:v>75.25</c:v>
                </c:pt>
                <c:pt idx="4516">
                  <c:v>75.266666666666666</c:v>
                </c:pt>
                <c:pt idx="4517">
                  <c:v>75.283333333333317</c:v>
                </c:pt>
                <c:pt idx="4518">
                  <c:v>75.3</c:v>
                </c:pt>
                <c:pt idx="4519">
                  <c:v>75.316666666666663</c:v>
                </c:pt>
                <c:pt idx="4520">
                  <c:v>75.333333333333314</c:v>
                </c:pt>
                <c:pt idx="4521">
                  <c:v>75.349999999999994</c:v>
                </c:pt>
                <c:pt idx="4522">
                  <c:v>75.36666666666666</c:v>
                </c:pt>
                <c:pt idx="4523">
                  <c:v>75.383333333333326</c:v>
                </c:pt>
                <c:pt idx="4524">
                  <c:v>75.400000000000006</c:v>
                </c:pt>
                <c:pt idx="4525">
                  <c:v>75.416666666666686</c:v>
                </c:pt>
                <c:pt idx="4526">
                  <c:v>75.433333333333323</c:v>
                </c:pt>
                <c:pt idx="4527">
                  <c:v>75.45</c:v>
                </c:pt>
                <c:pt idx="4528">
                  <c:v>75.466666666666683</c:v>
                </c:pt>
                <c:pt idx="4529">
                  <c:v>75.48333333333332</c:v>
                </c:pt>
                <c:pt idx="4530">
                  <c:v>75.5</c:v>
                </c:pt>
                <c:pt idx="4531">
                  <c:v>75.516666666666666</c:v>
                </c:pt>
                <c:pt idx="4532">
                  <c:v>75.533333333333317</c:v>
                </c:pt>
                <c:pt idx="4533">
                  <c:v>75.55</c:v>
                </c:pt>
                <c:pt idx="4534">
                  <c:v>75.566666666666663</c:v>
                </c:pt>
                <c:pt idx="4535">
                  <c:v>75.583333333333314</c:v>
                </c:pt>
                <c:pt idx="4536">
                  <c:v>75.599999999999994</c:v>
                </c:pt>
                <c:pt idx="4537">
                  <c:v>75.61666666666666</c:v>
                </c:pt>
                <c:pt idx="4538">
                  <c:v>75.633333333333326</c:v>
                </c:pt>
                <c:pt idx="4539">
                  <c:v>75.649999999999991</c:v>
                </c:pt>
                <c:pt idx="4540">
                  <c:v>75.666666666666671</c:v>
                </c:pt>
                <c:pt idx="4541">
                  <c:v>75.683333333333309</c:v>
                </c:pt>
                <c:pt idx="4542">
                  <c:v>75.7</c:v>
                </c:pt>
                <c:pt idx="4543">
                  <c:v>75.716666666666683</c:v>
                </c:pt>
                <c:pt idx="4544">
                  <c:v>75.73333333333332</c:v>
                </c:pt>
                <c:pt idx="4545">
                  <c:v>75.75</c:v>
                </c:pt>
                <c:pt idx="4546">
                  <c:v>75.766666666666666</c:v>
                </c:pt>
                <c:pt idx="4547">
                  <c:v>75.783333333333317</c:v>
                </c:pt>
                <c:pt idx="4548">
                  <c:v>75.8</c:v>
                </c:pt>
                <c:pt idx="4549">
                  <c:v>75.816666666666663</c:v>
                </c:pt>
                <c:pt idx="4550">
                  <c:v>75.833333333333314</c:v>
                </c:pt>
                <c:pt idx="4551">
                  <c:v>75.849999999999994</c:v>
                </c:pt>
                <c:pt idx="4552">
                  <c:v>75.86666666666666</c:v>
                </c:pt>
                <c:pt idx="4553">
                  <c:v>75.883333333333326</c:v>
                </c:pt>
                <c:pt idx="4554">
                  <c:v>75.900000000000006</c:v>
                </c:pt>
                <c:pt idx="4555">
                  <c:v>75.916666666666686</c:v>
                </c:pt>
                <c:pt idx="4556">
                  <c:v>75.933333333333323</c:v>
                </c:pt>
                <c:pt idx="4557">
                  <c:v>75.95</c:v>
                </c:pt>
                <c:pt idx="4558">
                  <c:v>75.966666666666683</c:v>
                </c:pt>
                <c:pt idx="4559">
                  <c:v>75.98333333333332</c:v>
                </c:pt>
                <c:pt idx="4560">
                  <c:v>76</c:v>
                </c:pt>
                <c:pt idx="4561">
                  <c:v>76.016666666666666</c:v>
                </c:pt>
                <c:pt idx="4562">
                  <c:v>76.033333333333317</c:v>
                </c:pt>
                <c:pt idx="4563">
                  <c:v>76.05</c:v>
                </c:pt>
                <c:pt idx="4564">
                  <c:v>76.066666666666663</c:v>
                </c:pt>
                <c:pt idx="4565">
                  <c:v>76.083333333333314</c:v>
                </c:pt>
                <c:pt idx="4566">
                  <c:v>76.099999999999994</c:v>
                </c:pt>
                <c:pt idx="4567">
                  <c:v>76.11666666666666</c:v>
                </c:pt>
                <c:pt idx="4568">
                  <c:v>76.133333333333326</c:v>
                </c:pt>
                <c:pt idx="4569">
                  <c:v>76.149999999999991</c:v>
                </c:pt>
                <c:pt idx="4570">
                  <c:v>76.166666666666671</c:v>
                </c:pt>
                <c:pt idx="4571">
                  <c:v>76.183333333333309</c:v>
                </c:pt>
                <c:pt idx="4572">
                  <c:v>76.2</c:v>
                </c:pt>
                <c:pt idx="4573">
                  <c:v>76.216666666666683</c:v>
                </c:pt>
                <c:pt idx="4574">
                  <c:v>76.23333333333332</c:v>
                </c:pt>
                <c:pt idx="4575">
                  <c:v>76.25</c:v>
                </c:pt>
                <c:pt idx="4576">
                  <c:v>76.266666666666666</c:v>
                </c:pt>
                <c:pt idx="4577">
                  <c:v>76.283333333333317</c:v>
                </c:pt>
                <c:pt idx="4578">
                  <c:v>76.3</c:v>
                </c:pt>
                <c:pt idx="4579">
                  <c:v>76.316666666666663</c:v>
                </c:pt>
                <c:pt idx="4580">
                  <c:v>76.333333333333314</c:v>
                </c:pt>
                <c:pt idx="4581">
                  <c:v>76.349999999999994</c:v>
                </c:pt>
                <c:pt idx="4582">
                  <c:v>76.36666666666666</c:v>
                </c:pt>
                <c:pt idx="4583">
                  <c:v>76.383333333333326</c:v>
                </c:pt>
                <c:pt idx="4584">
                  <c:v>76.400000000000006</c:v>
                </c:pt>
                <c:pt idx="4585">
                  <c:v>76.416666666666686</c:v>
                </c:pt>
                <c:pt idx="4586">
                  <c:v>76.433333333333323</c:v>
                </c:pt>
                <c:pt idx="4587">
                  <c:v>76.45</c:v>
                </c:pt>
                <c:pt idx="4588">
                  <c:v>76.466666666666683</c:v>
                </c:pt>
                <c:pt idx="4589">
                  <c:v>76.48333333333332</c:v>
                </c:pt>
                <c:pt idx="4590">
                  <c:v>76.5</c:v>
                </c:pt>
                <c:pt idx="4591">
                  <c:v>76.516666666666666</c:v>
                </c:pt>
                <c:pt idx="4592">
                  <c:v>76.533333333333317</c:v>
                </c:pt>
                <c:pt idx="4593">
                  <c:v>76.55</c:v>
                </c:pt>
                <c:pt idx="4594">
                  <c:v>76.566666666666663</c:v>
                </c:pt>
                <c:pt idx="4595">
                  <c:v>76.583333333333314</c:v>
                </c:pt>
                <c:pt idx="4596">
                  <c:v>76.599999999999994</c:v>
                </c:pt>
                <c:pt idx="4597">
                  <c:v>76.61666666666666</c:v>
                </c:pt>
                <c:pt idx="4598">
                  <c:v>76.633333333333326</c:v>
                </c:pt>
                <c:pt idx="4599">
                  <c:v>76.649999999999991</c:v>
                </c:pt>
                <c:pt idx="4600">
                  <c:v>76.666666666666671</c:v>
                </c:pt>
                <c:pt idx="4601">
                  <c:v>76.683333333333309</c:v>
                </c:pt>
                <c:pt idx="4602">
                  <c:v>76.7</c:v>
                </c:pt>
                <c:pt idx="4603">
                  <c:v>76.716666666666683</c:v>
                </c:pt>
                <c:pt idx="4604">
                  <c:v>76.73333333333332</c:v>
                </c:pt>
                <c:pt idx="4605">
                  <c:v>76.75</c:v>
                </c:pt>
                <c:pt idx="4606">
                  <c:v>76.766666666666666</c:v>
                </c:pt>
                <c:pt idx="4607">
                  <c:v>76.783333333333317</c:v>
                </c:pt>
                <c:pt idx="4608">
                  <c:v>76.8</c:v>
                </c:pt>
                <c:pt idx="4609">
                  <c:v>76.816666666666663</c:v>
                </c:pt>
                <c:pt idx="4610">
                  <c:v>76.833333333333314</c:v>
                </c:pt>
                <c:pt idx="4611">
                  <c:v>76.849999999999994</c:v>
                </c:pt>
                <c:pt idx="4612">
                  <c:v>76.86666666666666</c:v>
                </c:pt>
                <c:pt idx="4613">
                  <c:v>76.883333333333326</c:v>
                </c:pt>
                <c:pt idx="4614">
                  <c:v>76.900000000000006</c:v>
                </c:pt>
                <c:pt idx="4615">
                  <c:v>76.916666666666686</c:v>
                </c:pt>
                <c:pt idx="4616">
                  <c:v>76.933333333333323</c:v>
                </c:pt>
                <c:pt idx="4617">
                  <c:v>76.95</c:v>
                </c:pt>
                <c:pt idx="4618">
                  <c:v>76.966666666666683</c:v>
                </c:pt>
                <c:pt idx="4619">
                  <c:v>76.98333333333332</c:v>
                </c:pt>
                <c:pt idx="4620">
                  <c:v>77</c:v>
                </c:pt>
                <c:pt idx="4621">
                  <c:v>77.016666666666666</c:v>
                </c:pt>
                <c:pt idx="4622">
                  <c:v>77.033333333333317</c:v>
                </c:pt>
                <c:pt idx="4623">
                  <c:v>77.05</c:v>
                </c:pt>
                <c:pt idx="4624">
                  <c:v>77.066666666666663</c:v>
                </c:pt>
                <c:pt idx="4625">
                  <c:v>77.083333333333314</c:v>
                </c:pt>
                <c:pt idx="4626">
                  <c:v>77.099999999999994</c:v>
                </c:pt>
                <c:pt idx="4627">
                  <c:v>77.11666666666666</c:v>
                </c:pt>
                <c:pt idx="4628">
                  <c:v>77.133333333333326</c:v>
                </c:pt>
                <c:pt idx="4629">
                  <c:v>77.149999999999991</c:v>
                </c:pt>
                <c:pt idx="4630">
                  <c:v>77.166666666666671</c:v>
                </c:pt>
                <c:pt idx="4631">
                  <c:v>77.183333333333309</c:v>
                </c:pt>
                <c:pt idx="4632">
                  <c:v>77.2</c:v>
                </c:pt>
                <c:pt idx="4633">
                  <c:v>77.216666666666683</c:v>
                </c:pt>
                <c:pt idx="4634">
                  <c:v>77.23333333333332</c:v>
                </c:pt>
                <c:pt idx="4635">
                  <c:v>77.25</c:v>
                </c:pt>
                <c:pt idx="4636">
                  <c:v>77.266666666666666</c:v>
                </c:pt>
                <c:pt idx="4637">
                  <c:v>77.283333333333317</c:v>
                </c:pt>
                <c:pt idx="4638">
                  <c:v>77.3</c:v>
                </c:pt>
                <c:pt idx="4639">
                  <c:v>77.316666666666663</c:v>
                </c:pt>
                <c:pt idx="4640">
                  <c:v>77.333333333333314</c:v>
                </c:pt>
                <c:pt idx="4641">
                  <c:v>77.349999999999994</c:v>
                </c:pt>
                <c:pt idx="4642">
                  <c:v>77.36666666666666</c:v>
                </c:pt>
                <c:pt idx="4643">
                  <c:v>77.383333333333326</c:v>
                </c:pt>
                <c:pt idx="4644">
                  <c:v>77.400000000000006</c:v>
                </c:pt>
                <c:pt idx="4645">
                  <c:v>77.416666666666686</c:v>
                </c:pt>
                <c:pt idx="4646">
                  <c:v>77.433333333333323</c:v>
                </c:pt>
                <c:pt idx="4647">
                  <c:v>77.45</c:v>
                </c:pt>
                <c:pt idx="4648">
                  <c:v>77.466666666666683</c:v>
                </c:pt>
                <c:pt idx="4649">
                  <c:v>77.48333333333332</c:v>
                </c:pt>
                <c:pt idx="4650">
                  <c:v>77.5</c:v>
                </c:pt>
                <c:pt idx="4651">
                  <c:v>77.516666666666666</c:v>
                </c:pt>
                <c:pt idx="4652">
                  <c:v>77.533333333333317</c:v>
                </c:pt>
                <c:pt idx="4653">
                  <c:v>77.55</c:v>
                </c:pt>
                <c:pt idx="4654">
                  <c:v>77.566666666666663</c:v>
                </c:pt>
                <c:pt idx="4655">
                  <c:v>77.583333333333314</c:v>
                </c:pt>
                <c:pt idx="4656">
                  <c:v>77.599999999999994</c:v>
                </c:pt>
                <c:pt idx="4657">
                  <c:v>77.61666666666666</c:v>
                </c:pt>
                <c:pt idx="4658">
                  <c:v>77.633333333333326</c:v>
                </c:pt>
                <c:pt idx="4659">
                  <c:v>77.649999999999991</c:v>
                </c:pt>
                <c:pt idx="4660">
                  <c:v>77.666666666666671</c:v>
                </c:pt>
                <c:pt idx="4661">
                  <c:v>77.683333333333309</c:v>
                </c:pt>
                <c:pt idx="4662">
                  <c:v>77.7</c:v>
                </c:pt>
                <c:pt idx="4663">
                  <c:v>77.716666666666683</c:v>
                </c:pt>
                <c:pt idx="4664">
                  <c:v>77.73333333333332</c:v>
                </c:pt>
                <c:pt idx="4665">
                  <c:v>77.75</c:v>
                </c:pt>
                <c:pt idx="4666">
                  <c:v>77.766666666666666</c:v>
                </c:pt>
                <c:pt idx="4667">
                  <c:v>77.783333333333317</c:v>
                </c:pt>
                <c:pt idx="4668">
                  <c:v>77.8</c:v>
                </c:pt>
                <c:pt idx="4669">
                  <c:v>77.816666666666663</c:v>
                </c:pt>
                <c:pt idx="4670">
                  <c:v>77.833333333333314</c:v>
                </c:pt>
                <c:pt idx="4671">
                  <c:v>77.849999999999994</c:v>
                </c:pt>
                <c:pt idx="4672">
                  <c:v>77.86666666666666</c:v>
                </c:pt>
                <c:pt idx="4673">
                  <c:v>77.883333333333326</c:v>
                </c:pt>
                <c:pt idx="4674">
                  <c:v>77.900000000000006</c:v>
                </c:pt>
                <c:pt idx="4675">
                  <c:v>77.916666666666686</c:v>
                </c:pt>
                <c:pt idx="4676">
                  <c:v>77.933333333333323</c:v>
                </c:pt>
                <c:pt idx="4677">
                  <c:v>77.95</c:v>
                </c:pt>
                <c:pt idx="4678">
                  <c:v>77.966666666666683</c:v>
                </c:pt>
                <c:pt idx="4679">
                  <c:v>77.98333333333332</c:v>
                </c:pt>
                <c:pt idx="4680">
                  <c:v>78</c:v>
                </c:pt>
                <c:pt idx="4681">
                  <c:v>78.016666666666666</c:v>
                </c:pt>
                <c:pt idx="4682">
                  <c:v>78.033333333333317</c:v>
                </c:pt>
                <c:pt idx="4683">
                  <c:v>78.05</c:v>
                </c:pt>
                <c:pt idx="4684">
                  <c:v>78.066666666666663</c:v>
                </c:pt>
                <c:pt idx="4685">
                  <c:v>78.083333333333314</c:v>
                </c:pt>
                <c:pt idx="4686">
                  <c:v>78.099999999999994</c:v>
                </c:pt>
                <c:pt idx="4687">
                  <c:v>78.11666666666666</c:v>
                </c:pt>
                <c:pt idx="4688">
                  <c:v>78.133333333333326</c:v>
                </c:pt>
                <c:pt idx="4689">
                  <c:v>78.149999999999991</c:v>
                </c:pt>
                <c:pt idx="4690">
                  <c:v>78.166666666666671</c:v>
                </c:pt>
                <c:pt idx="4691">
                  <c:v>78.183333333333309</c:v>
                </c:pt>
                <c:pt idx="4692">
                  <c:v>78.2</c:v>
                </c:pt>
                <c:pt idx="4693">
                  <c:v>78.216666666666683</c:v>
                </c:pt>
                <c:pt idx="4694">
                  <c:v>78.23333333333332</c:v>
                </c:pt>
                <c:pt idx="4695">
                  <c:v>78.25</c:v>
                </c:pt>
                <c:pt idx="4696">
                  <c:v>78.266666666666666</c:v>
                </c:pt>
                <c:pt idx="4697">
                  <c:v>78.283333333333317</c:v>
                </c:pt>
                <c:pt idx="4698">
                  <c:v>78.3</c:v>
                </c:pt>
                <c:pt idx="4699">
                  <c:v>78.316666666666663</c:v>
                </c:pt>
                <c:pt idx="4700">
                  <c:v>78.333333333333314</c:v>
                </c:pt>
                <c:pt idx="4701">
                  <c:v>78.349999999999994</c:v>
                </c:pt>
                <c:pt idx="4702">
                  <c:v>78.36666666666666</c:v>
                </c:pt>
                <c:pt idx="4703">
                  <c:v>78.383333333333326</c:v>
                </c:pt>
                <c:pt idx="4704">
                  <c:v>78.400000000000006</c:v>
                </c:pt>
                <c:pt idx="4705">
                  <c:v>78.416666666666686</c:v>
                </c:pt>
                <c:pt idx="4706">
                  <c:v>78.433333333333323</c:v>
                </c:pt>
                <c:pt idx="4707">
                  <c:v>78.45</c:v>
                </c:pt>
                <c:pt idx="4708">
                  <c:v>78.466666666666683</c:v>
                </c:pt>
                <c:pt idx="4709">
                  <c:v>78.48333333333332</c:v>
                </c:pt>
                <c:pt idx="4710">
                  <c:v>78.5</c:v>
                </c:pt>
                <c:pt idx="4711">
                  <c:v>78.516666666666666</c:v>
                </c:pt>
                <c:pt idx="4712">
                  <c:v>78.533333333333317</c:v>
                </c:pt>
                <c:pt idx="4713">
                  <c:v>78.55</c:v>
                </c:pt>
                <c:pt idx="4714">
                  <c:v>78.566666666666663</c:v>
                </c:pt>
                <c:pt idx="4715">
                  <c:v>78.583333333333314</c:v>
                </c:pt>
                <c:pt idx="4716">
                  <c:v>78.599999999999994</c:v>
                </c:pt>
                <c:pt idx="4717">
                  <c:v>78.61666666666666</c:v>
                </c:pt>
                <c:pt idx="4718">
                  <c:v>78.633333333333326</c:v>
                </c:pt>
                <c:pt idx="4719">
                  <c:v>78.649999999999991</c:v>
                </c:pt>
                <c:pt idx="4720">
                  <c:v>78.666666666666671</c:v>
                </c:pt>
                <c:pt idx="4721">
                  <c:v>78.683333333333309</c:v>
                </c:pt>
                <c:pt idx="4722">
                  <c:v>78.7</c:v>
                </c:pt>
                <c:pt idx="4723">
                  <c:v>78.716666666666683</c:v>
                </c:pt>
                <c:pt idx="4724">
                  <c:v>78.73333333333332</c:v>
                </c:pt>
                <c:pt idx="4725">
                  <c:v>78.75</c:v>
                </c:pt>
                <c:pt idx="4726">
                  <c:v>78.766666666666666</c:v>
                </c:pt>
                <c:pt idx="4727">
                  <c:v>78.783333333333317</c:v>
                </c:pt>
                <c:pt idx="4728">
                  <c:v>78.8</c:v>
                </c:pt>
                <c:pt idx="4729">
                  <c:v>78.816666666666663</c:v>
                </c:pt>
                <c:pt idx="4730">
                  <c:v>78.833333333333314</c:v>
                </c:pt>
                <c:pt idx="4731">
                  <c:v>78.849999999999994</c:v>
                </c:pt>
                <c:pt idx="4732">
                  <c:v>78.86666666666666</c:v>
                </c:pt>
                <c:pt idx="4733">
                  <c:v>78.883333333333326</c:v>
                </c:pt>
                <c:pt idx="4734">
                  <c:v>78.900000000000006</c:v>
                </c:pt>
                <c:pt idx="4735">
                  <c:v>78.916666666666686</c:v>
                </c:pt>
                <c:pt idx="4736">
                  <c:v>78.933333333333323</c:v>
                </c:pt>
                <c:pt idx="4737">
                  <c:v>78.95</c:v>
                </c:pt>
                <c:pt idx="4738">
                  <c:v>78.966666666666683</c:v>
                </c:pt>
                <c:pt idx="4739">
                  <c:v>78.98333333333332</c:v>
                </c:pt>
                <c:pt idx="4740">
                  <c:v>79</c:v>
                </c:pt>
                <c:pt idx="4741">
                  <c:v>79.016666666666666</c:v>
                </c:pt>
                <c:pt idx="4742">
                  <c:v>79.033333333333317</c:v>
                </c:pt>
                <c:pt idx="4743">
                  <c:v>79.05</c:v>
                </c:pt>
                <c:pt idx="4744">
                  <c:v>79.066666666666663</c:v>
                </c:pt>
                <c:pt idx="4745">
                  <c:v>79.083333333333314</c:v>
                </c:pt>
                <c:pt idx="4746">
                  <c:v>79.099999999999994</c:v>
                </c:pt>
                <c:pt idx="4747">
                  <c:v>79.11666666666666</c:v>
                </c:pt>
                <c:pt idx="4748">
                  <c:v>79.133333333333326</c:v>
                </c:pt>
                <c:pt idx="4749">
                  <c:v>79.149999999999991</c:v>
                </c:pt>
                <c:pt idx="4750">
                  <c:v>79.166666666666671</c:v>
                </c:pt>
                <c:pt idx="4751">
                  <c:v>79.183333333333309</c:v>
                </c:pt>
                <c:pt idx="4752">
                  <c:v>79.2</c:v>
                </c:pt>
                <c:pt idx="4753">
                  <c:v>79.216666666666683</c:v>
                </c:pt>
                <c:pt idx="4754">
                  <c:v>79.23333333333332</c:v>
                </c:pt>
                <c:pt idx="4755">
                  <c:v>79.25</c:v>
                </c:pt>
                <c:pt idx="4756">
                  <c:v>79.266666666666666</c:v>
                </c:pt>
                <c:pt idx="4757">
                  <c:v>79.283333333333317</c:v>
                </c:pt>
                <c:pt idx="4758">
                  <c:v>79.3</c:v>
                </c:pt>
                <c:pt idx="4759">
                  <c:v>79.316666666666663</c:v>
                </c:pt>
                <c:pt idx="4760">
                  <c:v>79.333333333333314</c:v>
                </c:pt>
                <c:pt idx="4761">
                  <c:v>79.349999999999994</c:v>
                </c:pt>
                <c:pt idx="4762">
                  <c:v>79.36666666666666</c:v>
                </c:pt>
                <c:pt idx="4763">
                  <c:v>79.383333333333326</c:v>
                </c:pt>
                <c:pt idx="4764">
                  <c:v>79.400000000000006</c:v>
                </c:pt>
                <c:pt idx="4765">
                  <c:v>79.416666666666686</c:v>
                </c:pt>
                <c:pt idx="4766">
                  <c:v>79.433333333333323</c:v>
                </c:pt>
                <c:pt idx="4767">
                  <c:v>79.45</c:v>
                </c:pt>
                <c:pt idx="4768">
                  <c:v>79.466666666666683</c:v>
                </c:pt>
                <c:pt idx="4769">
                  <c:v>79.48333333333332</c:v>
                </c:pt>
                <c:pt idx="4770">
                  <c:v>79.5</c:v>
                </c:pt>
                <c:pt idx="4771">
                  <c:v>79.516666666666666</c:v>
                </c:pt>
                <c:pt idx="4772">
                  <c:v>79.533333333333317</c:v>
                </c:pt>
                <c:pt idx="4773">
                  <c:v>79.55</c:v>
                </c:pt>
                <c:pt idx="4774">
                  <c:v>79.566666666666663</c:v>
                </c:pt>
                <c:pt idx="4775">
                  <c:v>79.583333333333314</c:v>
                </c:pt>
                <c:pt idx="4776">
                  <c:v>79.599999999999994</c:v>
                </c:pt>
                <c:pt idx="4777">
                  <c:v>79.61666666666666</c:v>
                </c:pt>
                <c:pt idx="4778">
                  <c:v>79.633333333333326</c:v>
                </c:pt>
                <c:pt idx="4779">
                  <c:v>79.649999999999991</c:v>
                </c:pt>
                <c:pt idx="4780">
                  <c:v>79.666666666666671</c:v>
                </c:pt>
                <c:pt idx="4781">
                  <c:v>79.683333333333309</c:v>
                </c:pt>
                <c:pt idx="4782">
                  <c:v>79.7</c:v>
                </c:pt>
                <c:pt idx="4783">
                  <c:v>79.716666666666683</c:v>
                </c:pt>
                <c:pt idx="4784">
                  <c:v>79.73333333333332</c:v>
                </c:pt>
                <c:pt idx="4785">
                  <c:v>79.75</c:v>
                </c:pt>
                <c:pt idx="4786">
                  <c:v>79.766666666666666</c:v>
                </c:pt>
                <c:pt idx="4787">
                  <c:v>79.783333333333317</c:v>
                </c:pt>
                <c:pt idx="4788">
                  <c:v>79.8</c:v>
                </c:pt>
                <c:pt idx="4789">
                  <c:v>79.816666666666663</c:v>
                </c:pt>
                <c:pt idx="4790">
                  <c:v>79.833333333333314</c:v>
                </c:pt>
                <c:pt idx="4791">
                  <c:v>79.849999999999994</c:v>
                </c:pt>
                <c:pt idx="4792">
                  <c:v>79.86666666666666</c:v>
                </c:pt>
                <c:pt idx="4793">
                  <c:v>79.883333333333326</c:v>
                </c:pt>
                <c:pt idx="4794">
                  <c:v>79.900000000000006</c:v>
                </c:pt>
                <c:pt idx="4795">
                  <c:v>79.916666666666686</c:v>
                </c:pt>
                <c:pt idx="4796">
                  <c:v>79.933333333333323</c:v>
                </c:pt>
                <c:pt idx="4797">
                  <c:v>79.95</c:v>
                </c:pt>
                <c:pt idx="4798">
                  <c:v>79.966666666666683</c:v>
                </c:pt>
                <c:pt idx="4799">
                  <c:v>79.98333333333332</c:v>
                </c:pt>
                <c:pt idx="4800">
                  <c:v>80</c:v>
                </c:pt>
                <c:pt idx="4801">
                  <c:v>80.016666666666666</c:v>
                </c:pt>
                <c:pt idx="4802">
                  <c:v>80.033333333333317</c:v>
                </c:pt>
                <c:pt idx="4803">
                  <c:v>80.05</c:v>
                </c:pt>
                <c:pt idx="4804">
                  <c:v>80.066666666666663</c:v>
                </c:pt>
                <c:pt idx="4805">
                  <c:v>80.083333333333314</c:v>
                </c:pt>
                <c:pt idx="4806">
                  <c:v>80.099999999999994</c:v>
                </c:pt>
                <c:pt idx="4807">
                  <c:v>80.11666666666666</c:v>
                </c:pt>
                <c:pt idx="4808">
                  <c:v>80.133333333333326</c:v>
                </c:pt>
                <c:pt idx="4809">
                  <c:v>80.149999999999991</c:v>
                </c:pt>
                <c:pt idx="4810">
                  <c:v>80.166666666666671</c:v>
                </c:pt>
                <c:pt idx="4811">
                  <c:v>80.183333333333309</c:v>
                </c:pt>
                <c:pt idx="4812">
                  <c:v>80.2</c:v>
                </c:pt>
                <c:pt idx="4813">
                  <c:v>80.216666666666683</c:v>
                </c:pt>
                <c:pt idx="4814">
                  <c:v>80.23333333333332</c:v>
                </c:pt>
                <c:pt idx="4815">
                  <c:v>80.25</c:v>
                </c:pt>
                <c:pt idx="4816">
                  <c:v>80.266666666666666</c:v>
                </c:pt>
                <c:pt idx="4817">
                  <c:v>80.283333333333317</c:v>
                </c:pt>
                <c:pt idx="4818">
                  <c:v>80.3</c:v>
                </c:pt>
                <c:pt idx="4819">
                  <c:v>80.316666666666663</c:v>
                </c:pt>
                <c:pt idx="4820">
                  <c:v>80.333333333333314</c:v>
                </c:pt>
                <c:pt idx="4821">
                  <c:v>80.349999999999994</c:v>
                </c:pt>
                <c:pt idx="4822">
                  <c:v>80.36666666666666</c:v>
                </c:pt>
                <c:pt idx="4823">
                  <c:v>80.383333333333326</c:v>
                </c:pt>
                <c:pt idx="4824">
                  <c:v>80.400000000000006</c:v>
                </c:pt>
                <c:pt idx="4825">
                  <c:v>80.416666666666686</c:v>
                </c:pt>
                <c:pt idx="4826">
                  <c:v>80.433333333333323</c:v>
                </c:pt>
                <c:pt idx="4827">
                  <c:v>80.45</c:v>
                </c:pt>
                <c:pt idx="4828">
                  <c:v>80.466666666666683</c:v>
                </c:pt>
                <c:pt idx="4829">
                  <c:v>80.48333333333332</c:v>
                </c:pt>
                <c:pt idx="4830">
                  <c:v>80.5</c:v>
                </c:pt>
                <c:pt idx="4831">
                  <c:v>80.516666666666666</c:v>
                </c:pt>
                <c:pt idx="4832">
                  <c:v>80.533333333333317</c:v>
                </c:pt>
                <c:pt idx="4833">
                  <c:v>80.55</c:v>
                </c:pt>
                <c:pt idx="4834">
                  <c:v>80.566666666666663</c:v>
                </c:pt>
                <c:pt idx="4835">
                  <c:v>80.583333333333314</c:v>
                </c:pt>
                <c:pt idx="4836">
                  <c:v>80.599999999999994</c:v>
                </c:pt>
                <c:pt idx="4837">
                  <c:v>80.61666666666666</c:v>
                </c:pt>
                <c:pt idx="4838">
                  <c:v>80.633333333333326</c:v>
                </c:pt>
                <c:pt idx="4839">
                  <c:v>80.649999999999991</c:v>
                </c:pt>
                <c:pt idx="4840">
                  <c:v>80.666666666666671</c:v>
                </c:pt>
                <c:pt idx="4841">
                  <c:v>80.683333333333309</c:v>
                </c:pt>
                <c:pt idx="4842">
                  <c:v>80.7</c:v>
                </c:pt>
                <c:pt idx="4843">
                  <c:v>80.716666666666683</c:v>
                </c:pt>
                <c:pt idx="4844">
                  <c:v>80.73333333333332</c:v>
                </c:pt>
                <c:pt idx="4845">
                  <c:v>80.75</c:v>
                </c:pt>
                <c:pt idx="4846">
                  <c:v>80.766666666666666</c:v>
                </c:pt>
                <c:pt idx="4847">
                  <c:v>80.783333333333317</c:v>
                </c:pt>
                <c:pt idx="4848">
                  <c:v>80.8</c:v>
                </c:pt>
                <c:pt idx="4849">
                  <c:v>80.816666666666663</c:v>
                </c:pt>
                <c:pt idx="4850">
                  <c:v>80.833333333333314</c:v>
                </c:pt>
                <c:pt idx="4851">
                  <c:v>80.849999999999994</c:v>
                </c:pt>
                <c:pt idx="4852">
                  <c:v>80.86666666666666</c:v>
                </c:pt>
                <c:pt idx="4853">
                  <c:v>80.883333333333326</c:v>
                </c:pt>
                <c:pt idx="4854">
                  <c:v>80.900000000000006</c:v>
                </c:pt>
                <c:pt idx="4855">
                  <c:v>80.916666666666686</c:v>
                </c:pt>
                <c:pt idx="4856">
                  <c:v>80.933333333333323</c:v>
                </c:pt>
                <c:pt idx="4857">
                  <c:v>80.95</c:v>
                </c:pt>
                <c:pt idx="4858">
                  <c:v>80.966666666666683</c:v>
                </c:pt>
                <c:pt idx="4859">
                  <c:v>80.98333333333332</c:v>
                </c:pt>
                <c:pt idx="4860">
                  <c:v>81</c:v>
                </c:pt>
                <c:pt idx="4861">
                  <c:v>81.016666666666666</c:v>
                </c:pt>
                <c:pt idx="4862">
                  <c:v>81.033333333333317</c:v>
                </c:pt>
                <c:pt idx="4863">
                  <c:v>81.05</c:v>
                </c:pt>
                <c:pt idx="4864">
                  <c:v>81.066666666666663</c:v>
                </c:pt>
                <c:pt idx="4865">
                  <c:v>81.083333333333314</c:v>
                </c:pt>
                <c:pt idx="4866">
                  <c:v>81.099999999999994</c:v>
                </c:pt>
                <c:pt idx="4867">
                  <c:v>81.11666666666666</c:v>
                </c:pt>
                <c:pt idx="4868">
                  <c:v>81.133333333333326</c:v>
                </c:pt>
                <c:pt idx="4869">
                  <c:v>81.149999999999991</c:v>
                </c:pt>
                <c:pt idx="4870">
                  <c:v>81.166666666666671</c:v>
                </c:pt>
                <c:pt idx="4871">
                  <c:v>81.183333333333309</c:v>
                </c:pt>
                <c:pt idx="4872">
                  <c:v>81.2</c:v>
                </c:pt>
                <c:pt idx="4873">
                  <c:v>81.216666666666683</c:v>
                </c:pt>
                <c:pt idx="4874">
                  <c:v>81.23333333333332</c:v>
                </c:pt>
                <c:pt idx="4875">
                  <c:v>81.25</c:v>
                </c:pt>
                <c:pt idx="4876">
                  <c:v>81.266666666666666</c:v>
                </c:pt>
                <c:pt idx="4877">
                  <c:v>81.283333333333317</c:v>
                </c:pt>
                <c:pt idx="4878">
                  <c:v>81.3</c:v>
                </c:pt>
                <c:pt idx="4879">
                  <c:v>81.316666666666663</c:v>
                </c:pt>
                <c:pt idx="4880">
                  <c:v>81.333333333333314</c:v>
                </c:pt>
                <c:pt idx="4881">
                  <c:v>81.349999999999994</c:v>
                </c:pt>
                <c:pt idx="4882">
                  <c:v>81.36666666666666</c:v>
                </c:pt>
                <c:pt idx="4883">
                  <c:v>81.383333333333326</c:v>
                </c:pt>
                <c:pt idx="4884">
                  <c:v>81.400000000000006</c:v>
                </c:pt>
                <c:pt idx="4885">
                  <c:v>81.416666666666686</c:v>
                </c:pt>
                <c:pt idx="4886">
                  <c:v>81.433333333333323</c:v>
                </c:pt>
                <c:pt idx="4887">
                  <c:v>81.45</c:v>
                </c:pt>
                <c:pt idx="4888">
                  <c:v>81.466666666666683</c:v>
                </c:pt>
                <c:pt idx="4889">
                  <c:v>81.48333333333332</c:v>
                </c:pt>
                <c:pt idx="4890">
                  <c:v>81.5</c:v>
                </c:pt>
                <c:pt idx="4891">
                  <c:v>81.516666666666666</c:v>
                </c:pt>
                <c:pt idx="4892">
                  <c:v>81.533333333333317</c:v>
                </c:pt>
                <c:pt idx="4893">
                  <c:v>81.55</c:v>
                </c:pt>
                <c:pt idx="4894">
                  <c:v>81.566666666666663</c:v>
                </c:pt>
                <c:pt idx="4895">
                  <c:v>81.583333333333314</c:v>
                </c:pt>
                <c:pt idx="4896">
                  <c:v>81.599999999999994</c:v>
                </c:pt>
                <c:pt idx="4897">
                  <c:v>81.61666666666666</c:v>
                </c:pt>
                <c:pt idx="4898">
                  <c:v>81.633333333333326</c:v>
                </c:pt>
                <c:pt idx="4899">
                  <c:v>81.649999999999991</c:v>
                </c:pt>
                <c:pt idx="4900">
                  <c:v>81.666666666666671</c:v>
                </c:pt>
                <c:pt idx="4901">
                  <c:v>81.683333333333309</c:v>
                </c:pt>
                <c:pt idx="4902">
                  <c:v>81.7</c:v>
                </c:pt>
                <c:pt idx="4903">
                  <c:v>81.716666666666683</c:v>
                </c:pt>
                <c:pt idx="4904">
                  <c:v>81.73333333333332</c:v>
                </c:pt>
                <c:pt idx="4905">
                  <c:v>81.75</c:v>
                </c:pt>
                <c:pt idx="4906">
                  <c:v>81.766666666666666</c:v>
                </c:pt>
                <c:pt idx="4907">
                  <c:v>81.783333333333317</c:v>
                </c:pt>
                <c:pt idx="4908">
                  <c:v>81.8</c:v>
                </c:pt>
                <c:pt idx="4909">
                  <c:v>81.816666666666663</c:v>
                </c:pt>
                <c:pt idx="4910">
                  <c:v>81.833333333333314</c:v>
                </c:pt>
                <c:pt idx="4911">
                  <c:v>81.849999999999994</c:v>
                </c:pt>
                <c:pt idx="4912">
                  <c:v>81.86666666666666</c:v>
                </c:pt>
                <c:pt idx="4913">
                  <c:v>81.883333333333326</c:v>
                </c:pt>
                <c:pt idx="4914">
                  <c:v>81.900000000000006</c:v>
                </c:pt>
                <c:pt idx="4915">
                  <c:v>81.916666666666686</c:v>
                </c:pt>
                <c:pt idx="4916">
                  <c:v>81.933333333333323</c:v>
                </c:pt>
                <c:pt idx="4917">
                  <c:v>81.95</c:v>
                </c:pt>
                <c:pt idx="4918">
                  <c:v>81.966666666666683</c:v>
                </c:pt>
                <c:pt idx="4919">
                  <c:v>81.98333333333332</c:v>
                </c:pt>
                <c:pt idx="4920">
                  <c:v>82</c:v>
                </c:pt>
                <c:pt idx="4921">
                  <c:v>82.016666666666666</c:v>
                </c:pt>
                <c:pt idx="4922">
                  <c:v>82.033333333333317</c:v>
                </c:pt>
                <c:pt idx="4923">
                  <c:v>82.05</c:v>
                </c:pt>
                <c:pt idx="4924">
                  <c:v>82.066666666666663</c:v>
                </c:pt>
                <c:pt idx="4925">
                  <c:v>82.083333333333314</c:v>
                </c:pt>
                <c:pt idx="4926">
                  <c:v>82.1</c:v>
                </c:pt>
                <c:pt idx="4927">
                  <c:v>82.11666666666666</c:v>
                </c:pt>
                <c:pt idx="4928">
                  <c:v>82.133333333333326</c:v>
                </c:pt>
                <c:pt idx="4929">
                  <c:v>82.149999999999991</c:v>
                </c:pt>
                <c:pt idx="4930">
                  <c:v>82.166666666666671</c:v>
                </c:pt>
                <c:pt idx="4931">
                  <c:v>82.183333333333309</c:v>
                </c:pt>
                <c:pt idx="4932">
                  <c:v>82.2</c:v>
                </c:pt>
                <c:pt idx="4933">
                  <c:v>82.216666666666683</c:v>
                </c:pt>
                <c:pt idx="4934">
                  <c:v>82.23333333333332</c:v>
                </c:pt>
                <c:pt idx="4935">
                  <c:v>82.25</c:v>
                </c:pt>
                <c:pt idx="4936">
                  <c:v>82.266666666666666</c:v>
                </c:pt>
                <c:pt idx="4937">
                  <c:v>82.283333333333317</c:v>
                </c:pt>
                <c:pt idx="4938">
                  <c:v>82.3</c:v>
                </c:pt>
                <c:pt idx="4939">
                  <c:v>82.316666666666663</c:v>
                </c:pt>
                <c:pt idx="4940">
                  <c:v>82.333333333333314</c:v>
                </c:pt>
                <c:pt idx="4941">
                  <c:v>82.35</c:v>
                </c:pt>
                <c:pt idx="4942">
                  <c:v>82.36666666666666</c:v>
                </c:pt>
                <c:pt idx="4943">
                  <c:v>82.383333333333326</c:v>
                </c:pt>
                <c:pt idx="4944">
                  <c:v>82.4</c:v>
                </c:pt>
                <c:pt idx="4945">
                  <c:v>82.416666666666686</c:v>
                </c:pt>
                <c:pt idx="4946">
                  <c:v>82.433333333333323</c:v>
                </c:pt>
                <c:pt idx="4947">
                  <c:v>82.45</c:v>
                </c:pt>
                <c:pt idx="4948">
                  <c:v>82.466666666666683</c:v>
                </c:pt>
                <c:pt idx="4949">
                  <c:v>82.48333333333332</c:v>
                </c:pt>
                <c:pt idx="4950">
                  <c:v>82.5</c:v>
                </c:pt>
                <c:pt idx="4951">
                  <c:v>82.516666666666666</c:v>
                </c:pt>
                <c:pt idx="4952">
                  <c:v>82.533333333333317</c:v>
                </c:pt>
                <c:pt idx="4953">
                  <c:v>82.55</c:v>
                </c:pt>
                <c:pt idx="4954">
                  <c:v>82.566666666666663</c:v>
                </c:pt>
                <c:pt idx="4955">
                  <c:v>82.583333333333314</c:v>
                </c:pt>
                <c:pt idx="4956">
                  <c:v>82.6</c:v>
                </c:pt>
                <c:pt idx="4957">
                  <c:v>82.61666666666666</c:v>
                </c:pt>
                <c:pt idx="4958">
                  <c:v>82.633333333333326</c:v>
                </c:pt>
                <c:pt idx="4959">
                  <c:v>82.649999999999991</c:v>
                </c:pt>
                <c:pt idx="4960">
                  <c:v>82.666666666666671</c:v>
                </c:pt>
                <c:pt idx="4961">
                  <c:v>82.683333333333309</c:v>
                </c:pt>
                <c:pt idx="4962">
                  <c:v>82.7</c:v>
                </c:pt>
                <c:pt idx="4963">
                  <c:v>82.716666666666683</c:v>
                </c:pt>
                <c:pt idx="4964">
                  <c:v>82.73333333333332</c:v>
                </c:pt>
                <c:pt idx="4965">
                  <c:v>82.75</c:v>
                </c:pt>
                <c:pt idx="4966">
                  <c:v>82.766666666666666</c:v>
                </c:pt>
                <c:pt idx="4967">
                  <c:v>82.783333333333317</c:v>
                </c:pt>
                <c:pt idx="4968">
                  <c:v>82.8</c:v>
                </c:pt>
                <c:pt idx="4969">
                  <c:v>82.816666666666663</c:v>
                </c:pt>
                <c:pt idx="4970">
                  <c:v>82.833333333333314</c:v>
                </c:pt>
                <c:pt idx="4971">
                  <c:v>82.85</c:v>
                </c:pt>
                <c:pt idx="4972">
                  <c:v>82.86666666666666</c:v>
                </c:pt>
                <c:pt idx="4973">
                  <c:v>82.883333333333326</c:v>
                </c:pt>
                <c:pt idx="4974">
                  <c:v>82.9</c:v>
                </c:pt>
                <c:pt idx="4975">
                  <c:v>82.916666666666686</c:v>
                </c:pt>
                <c:pt idx="4976">
                  <c:v>82.933333333333323</c:v>
                </c:pt>
                <c:pt idx="4977">
                  <c:v>82.95</c:v>
                </c:pt>
                <c:pt idx="4978">
                  <c:v>82.966666666666683</c:v>
                </c:pt>
                <c:pt idx="4979">
                  <c:v>82.98333333333332</c:v>
                </c:pt>
                <c:pt idx="4980">
                  <c:v>83</c:v>
                </c:pt>
                <c:pt idx="4981">
                  <c:v>83.016666666666666</c:v>
                </c:pt>
                <c:pt idx="4982">
                  <c:v>83.033333333333317</c:v>
                </c:pt>
                <c:pt idx="4983">
                  <c:v>83.05</c:v>
                </c:pt>
                <c:pt idx="4984">
                  <c:v>83.066666666666663</c:v>
                </c:pt>
                <c:pt idx="4985">
                  <c:v>83.083333333333314</c:v>
                </c:pt>
                <c:pt idx="4986">
                  <c:v>83.1</c:v>
                </c:pt>
                <c:pt idx="4987">
                  <c:v>83.11666666666666</c:v>
                </c:pt>
                <c:pt idx="4988">
                  <c:v>83.133333333333326</c:v>
                </c:pt>
                <c:pt idx="4989">
                  <c:v>83.149999999999991</c:v>
                </c:pt>
                <c:pt idx="4990">
                  <c:v>83.166666666666671</c:v>
                </c:pt>
                <c:pt idx="4991">
                  <c:v>83.183333333333309</c:v>
                </c:pt>
                <c:pt idx="4992">
                  <c:v>83.2</c:v>
                </c:pt>
                <c:pt idx="4993">
                  <c:v>83.216666666666683</c:v>
                </c:pt>
                <c:pt idx="4994">
                  <c:v>83.23333333333332</c:v>
                </c:pt>
                <c:pt idx="4995">
                  <c:v>83.25</c:v>
                </c:pt>
                <c:pt idx="4996">
                  <c:v>83.266666666666666</c:v>
                </c:pt>
                <c:pt idx="4997">
                  <c:v>83.283333333333317</c:v>
                </c:pt>
                <c:pt idx="4998">
                  <c:v>83.3</c:v>
                </c:pt>
                <c:pt idx="4999">
                  <c:v>83.316666666666663</c:v>
                </c:pt>
                <c:pt idx="5000">
                  <c:v>83.333333333333314</c:v>
                </c:pt>
                <c:pt idx="5001">
                  <c:v>83.35</c:v>
                </c:pt>
                <c:pt idx="5002">
                  <c:v>83.36666666666666</c:v>
                </c:pt>
                <c:pt idx="5003">
                  <c:v>83.383333333333326</c:v>
                </c:pt>
                <c:pt idx="5004">
                  <c:v>83.4</c:v>
                </c:pt>
                <c:pt idx="5005">
                  <c:v>83.416666666666686</c:v>
                </c:pt>
                <c:pt idx="5006">
                  <c:v>83.433333333333323</c:v>
                </c:pt>
                <c:pt idx="5007">
                  <c:v>83.45</c:v>
                </c:pt>
                <c:pt idx="5008">
                  <c:v>83.466666666666683</c:v>
                </c:pt>
                <c:pt idx="5009">
                  <c:v>83.48333333333332</c:v>
                </c:pt>
                <c:pt idx="5010">
                  <c:v>83.5</c:v>
                </c:pt>
                <c:pt idx="5011">
                  <c:v>83.516666666666666</c:v>
                </c:pt>
                <c:pt idx="5012">
                  <c:v>83.533333333333317</c:v>
                </c:pt>
                <c:pt idx="5013">
                  <c:v>83.55</c:v>
                </c:pt>
                <c:pt idx="5014">
                  <c:v>83.566666666666663</c:v>
                </c:pt>
                <c:pt idx="5015">
                  <c:v>83.583333333333314</c:v>
                </c:pt>
                <c:pt idx="5016">
                  <c:v>83.6</c:v>
                </c:pt>
                <c:pt idx="5017">
                  <c:v>83.61666666666666</c:v>
                </c:pt>
                <c:pt idx="5018">
                  <c:v>83.633333333333326</c:v>
                </c:pt>
                <c:pt idx="5019">
                  <c:v>83.649999999999991</c:v>
                </c:pt>
                <c:pt idx="5020">
                  <c:v>83.666666666666671</c:v>
                </c:pt>
                <c:pt idx="5021">
                  <c:v>83.683333333333309</c:v>
                </c:pt>
                <c:pt idx="5022">
                  <c:v>83.7</c:v>
                </c:pt>
                <c:pt idx="5023">
                  <c:v>83.716666666666683</c:v>
                </c:pt>
                <c:pt idx="5024">
                  <c:v>83.73333333333332</c:v>
                </c:pt>
                <c:pt idx="5025">
                  <c:v>83.75</c:v>
                </c:pt>
                <c:pt idx="5026">
                  <c:v>83.766666666666666</c:v>
                </c:pt>
                <c:pt idx="5027">
                  <c:v>83.783333333333317</c:v>
                </c:pt>
                <c:pt idx="5028">
                  <c:v>83.8</c:v>
                </c:pt>
                <c:pt idx="5029">
                  <c:v>83.816666666666663</c:v>
                </c:pt>
                <c:pt idx="5030">
                  <c:v>83.833333333333314</c:v>
                </c:pt>
                <c:pt idx="5031">
                  <c:v>83.85</c:v>
                </c:pt>
                <c:pt idx="5032">
                  <c:v>83.86666666666666</c:v>
                </c:pt>
                <c:pt idx="5033">
                  <c:v>83.883333333333326</c:v>
                </c:pt>
                <c:pt idx="5034">
                  <c:v>83.9</c:v>
                </c:pt>
                <c:pt idx="5035">
                  <c:v>83.916666666666686</c:v>
                </c:pt>
                <c:pt idx="5036">
                  <c:v>83.933333333333323</c:v>
                </c:pt>
                <c:pt idx="5037">
                  <c:v>83.95</c:v>
                </c:pt>
                <c:pt idx="5038">
                  <c:v>83.966666666666683</c:v>
                </c:pt>
                <c:pt idx="5039">
                  <c:v>83.98333333333332</c:v>
                </c:pt>
                <c:pt idx="5040">
                  <c:v>84</c:v>
                </c:pt>
                <c:pt idx="5041">
                  <c:v>84.016666666666666</c:v>
                </c:pt>
                <c:pt idx="5042">
                  <c:v>84.033333333333317</c:v>
                </c:pt>
                <c:pt idx="5043">
                  <c:v>84.05</c:v>
                </c:pt>
                <c:pt idx="5044">
                  <c:v>84.066666666666663</c:v>
                </c:pt>
                <c:pt idx="5045">
                  <c:v>84.083333333333314</c:v>
                </c:pt>
                <c:pt idx="5046">
                  <c:v>84.1</c:v>
                </c:pt>
                <c:pt idx="5047">
                  <c:v>84.11666666666666</c:v>
                </c:pt>
                <c:pt idx="5048">
                  <c:v>84.133333333333326</c:v>
                </c:pt>
                <c:pt idx="5049">
                  <c:v>84.149999999999991</c:v>
                </c:pt>
                <c:pt idx="5050">
                  <c:v>84.166666666666671</c:v>
                </c:pt>
                <c:pt idx="5051">
                  <c:v>84.183333333333309</c:v>
                </c:pt>
                <c:pt idx="5052">
                  <c:v>84.2</c:v>
                </c:pt>
                <c:pt idx="5053">
                  <c:v>84.216666666666683</c:v>
                </c:pt>
                <c:pt idx="5054">
                  <c:v>84.23333333333332</c:v>
                </c:pt>
                <c:pt idx="5055">
                  <c:v>84.25</c:v>
                </c:pt>
                <c:pt idx="5056">
                  <c:v>84.266666666666666</c:v>
                </c:pt>
                <c:pt idx="5057">
                  <c:v>84.283333333333317</c:v>
                </c:pt>
                <c:pt idx="5058">
                  <c:v>84.3</c:v>
                </c:pt>
                <c:pt idx="5059">
                  <c:v>84.316666666666663</c:v>
                </c:pt>
                <c:pt idx="5060">
                  <c:v>84.333333333333314</c:v>
                </c:pt>
                <c:pt idx="5061">
                  <c:v>84.35</c:v>
                </c:pt>
                <c:pt idx="5062">
                  <c:v>84.36666666666666</c:v>
                </c:pt>
                <c:pt idx="5063">
                  <c:v>84.383333333333326</c:v>
                </c:pt>
                <c:pt idx="5064">
                  <c:v>84.4</c:v>
                </c:pt>
                <c:pt idx="5065">
                  <c:v>84.416666666666686</c:v>
                </c:pt>
                <c:pt idx="5066">
                  <c:v>84.433333333333323</c:v>
                </c:pt>
                <c:pt idx="5067">
                  <c:v>84.45</c:v>
                </c:pt>
                <c:pt idx="5068">
                  <c:v>84.466666666666683</c:v>
                </c:pt>
                <c:pt idx="5069">
                  <c:v>84.48333333333332</c:v>
                </c:pt>
                <c:pt idx="5070">
                  <c:v>84.5</c:v>
                </c:pt>
                <c:pt idx="5071">
                  <c:v>84.516666666666666</c:v>
                </c:pt>
                <c:pt idx="5072">
                  <c:v>84.533333333333317</c:v>
                </c:pt>
                <c:pt idx="5073">
                  <c:v>84.55</c:v>
                </c:pt>
                <c:pt idx="5074">
                  <c:v>84.566666666666663</c:v>
                </c:pt>
                <c:pt idx="5075">
                  <c:v>84.583333333333314</c:v>
                </c:pt>
                <c:pt idx="5076">
                  <c:v>84.6</c:v>
                </c:pt>
                <c:pt idx="5077">
                  <c:v>84.61666666666666</c:v>
                </c:pt>
                <c:pt idx="5078">
                  <c:v>84.633333333333326</c:v>
                </c:pt>
                <c:pt idx="5079">
                  <c:v>84.649999999999991</c:v>
                </c:pt>
                <c:pt idx="5080">
                  <c:v>84.666666666666671</c:v>
                </c:pt>
                <c:pt idx="5081">
                  <c:v>84.683333333333309</c:v>
                </c:pt>
                <c:pt idx="5082">
                  <c:v>84.7</c:v>
                </c:pt>
                <c:pt idx="5083">
                  <c:v>84.716666666666683</c:v>
                </c:pt>
                <c:pt idx="5084">
                  <c:v>84.73333333333332</c:v>
                </c:pt>
                <c:pt idx="5085">
                  <c:v>84.75</c:v>
                </c:pt>
                <c:pt idx="5086">
                  <c:v>84.766666666666666</c:v>
                </c:pt>
                <c:pt idx="5087">
                  <c:v>84.783333333333317</c:v>
                </c:pt>
                <c:pt idx="5088">
                  <c:v>84.8</c:v>
                </c:pt>
                <c:pt idx="5089">
                  <c:v>84.816666666666663</c:v>
                </c:pt>
                <c:pt idx="5090">
                  <c:v>84.833333333333314</c:v>
                </c:pt>
                <c:pt idx="5091">
                  <c:v>84.85</c:v>
                </c:pt>
                <c:pt idx="5092">
                  <c:v>84.86666666666666</c:v>
                </c:pt>
                <c:pt idx="5093">
                  <c:v>84.883333333333326</c:v>
                </c:pt>
                <c:pt idx="5094">
                  <c:v>84.9</c:v>
                </c:pt>
                <c:pt idx="5095">
                  <c:v>84.916666666666686</c:v>
                </c:pt>
                <c:pt idx="5096">
                  <c:v>84.933333333333323</c:v>
                </c:pt>
                <c:pt idx="5097">
                  <c:v>84.95</c:v>
                </c:pt>
                <c:pt idx="5098">
                  <c:v>84.966666666666683</c:v>
                </c:pt>
                <c:pt idx="5099">
                  <c:v>84.98333333333332</c:v>
                </c:pt>
                <c:pt idx="5100">
                  <c:v>85</c:v>
                </c:pt>
                <c:pt idx="5101">
                  <c:v>85.016666666666666</c:v>
                </c:pt>
                <c:pt idx="5102">
                  <c:v>85.033333333333317</c:v>
                </c:pt>
                <c:pt idx="5103">
                  <c:v>85.05</c:v>
                </c:pt>
                <c:pt idx="5104">
                  <c:v>85.066666666666663</c:v>
                </c:pt>
                <c:pt idx="5105">
                  <c:v>85.083333333333314</c:v>
                </c:pt>
                <c:pt idx="5106">
                  <c:v>85.1</c:v>
                </c:pt>
                <c:pt idx="5107">
                  <c:v>85.11666666666666</c:v>
                </c:pt>
                <c:pt idx="5108">
                  <c:v>85.133333333333326</c:v>
                </c:pt>
                <c:pt idx="5109">
                  <c:v>85.149999999999991</c:v>
                </c:pt>
                <c:pt idx="5110">
                  <c:v>85.166666666666671</c:v>
                </c:pt>
                <c:pt idx="5111">
                  <c:v>85.183333333333309</c:v>
                </c:pt>
                <c:pt idx="5112">
                  <c:v>85.2</c:v>
                </c:pt>
                <c:pt idx="5113">
                  <c:v>85.216666666666683</c:v>
                </c:pt>
                <c:pt idx="5114">
                  <c:v>85.23333333333332</c:v>
                </c:pt>
                <c:pt idx="5115">
                  <c:v>85.25</c:v>
                </c:pt>
                <c:pt idx="5116">
                  <c:v>85.266666666666666</c:v>
                </c:pt>
                <c:pt idx="5117">
                  <c:v>85.283333333333317</c:v>
                </c:pt>
                <c:pt idx="5118">
                  <c:v>85.3</c:v>
                </c:pt>
                <c:pt idx="5119">
                  <c:v>85.316666666666663</c:v>
                </c:pt>
                <c:pt idx="5120">
                  <c:v>85.333333333333314</c:v>
                </c:pt>
                <c:pt idx="5121">
                  <c:v>85.35</c:v>
                </c:pt>
                <c:pt idx="5122">
                  <c:v>85.36666666666666</c:v>
                </c:pt>
                <c:pt idx="5123">
                  <c:v>85.383333333333326</c:v>
                </c:pt>
                <c:pt idx="5124">
                  <c:v>85.4</c:v>
                </c:pt>
                <c:pt idx="5125">
                  <c:v>85.416666666666686</c:v>
                </c:pt>
                <c:pt idx="5126">
                  <c:v>85.433333333333323</c:v>
                </c:pt>
                <c:pt idx="5127">
                  <c:v>85.45</c:v>
                </c:pt>
                <c:pt idx="5128">
                  <c:v>85.466666666666683</c:v>
                </c:pt>
                <c:pt idx="5129">
                  <c:v>85.48333333333332</c:v>
                </c:pt>
                <c:pt idx="5130">
                  <c:v>85.5</c:v>
                </c:pt>
                <c:pt idx="5131">
                  <c:v>85.516666666666666</c:v>
                </c:pt>
                <c:pt idx="5132">
                  <c:v>85.533333333333317</c:v>
                </c:pt>
                <c:pt idx="5133">
                  <c:v>85.55</c:v>
                </c:pt>
                <c:pt idx="5134">
                  <c:v>85.566666666666663</c:v>
                </c:pt>
                <c:pt idx="5135">
                  <c:v>85.583333333333314</c:v>
                </c:pt>
                <c:pt idx="5136">
                  <c:v>85.6</c:v>
                </c:pt>
                <c:pt idx="5137">
                  <c:v>85.61666666666666</c:v>
                </c:pt>
                <c:pt idx="5138">
                  <c:v>85.633333333333326</c:v>
                </c:pt>
                <c:pt idx="5139">
                  <c:v>85.649999999999991</c:v>
                </c:pt>
                <c:pt idx="5140">
                  <c:v>85.666666666666671</c:v>
                </c:pt>
                <c:pt idx="5141">
                  <c:v>85.683333333333309</c:v>
                </c:pt>
                <c:pt idx="5142">
                  <c:v>85.7</c:v>
                </c:pt>
                <c:pt idx="5143">
                  <c:v>85.716666666666683</c:v>
                </c:pt>
                <c:pt idx="5144">
                  <c:v>85.73333333333332</c:v>
                </c:pt>
                <c:pt idx="5145">
                  <c:v>85.75</c:v>
                </c:pt>
                <c:pt idx="5146">
                  <c:v>85.766666666666666</c:v>
                </c:pt>
                <c:pt idx="5147">
                  <c:v>85.783333333333317</c:v>
                </c:pt>
                <c:pt idx="5148">
                  <c:v>85.8</c:v>
                </c:pt>
                <c:pt idx="5149">
                  <c:v>85.816666666666663</c:v>
                </c:pt>
                <c:pt idx="5150">
                  <c:v>85.833333333333314</c:v>
                </c:pt>
                <c:pt idx="5151">
                  <c:v>85.85</c:v>
                </c:pt>
                <c:pt idx="5152">
                  <c:v>85.86666666666666</c:v>
                </c:pt>
                <c:pt idx="5153">
                  <c:v>85.883333333333326</c:v>
                </c:pt>
                <c:pt idx="5154">
                  <c:v>85.9</c:v>
                </c:pt>
                <c:pt idx="5155">
                  <c:v>85.916666666666686</c:v>
                </c:pt>
                <c:pt idx="5156">
                  <c:v>85.933333333333323</c:v>
                </c:pt>
                <c:pt idx="5157">
                  <c:v>85.95</c:v>
                </c:pt>
                <c:pt idx="5158">
                  <c:v>85.966666666666683</c:v>
                </c:pt>
                <c:pt idx="5159">
                  <c:v>85.98333333333332</c:v>
                </c:pt>
                <c:pt idx="5160">
                  <c:v>86</c:v>
                </c:pt>
                <c:pt idx="5161">
                  <c:v>86.016666666666666</c:v>
                </c:pt>
                <c:pt idx="5162">
                  <c:v>86.033333333333317</c:v>
                </c:pt>
                <c:pt idx="5163">
                  <c:v>86.05</c:v>
                </c:pt>
                <c:pt idx="5164">
                  <c:v>86.066666666666663</c:v>
                </c:pt>
                <c:pt idx="5165">
                  <c:v>86.083333333333314</c:v>
                </c:pt>
                <c:pt idx="5166">
                  <c:v>86.1</c:v>
                </c:pt>
                <c:pt idx="5167">
                  <c:v>86.11666666666666</c:v>
                </c:pt>
                <c:pt idx="5168">
                  <c:v>86.133333333333326</c:v>
                </c:pt>
                <c:pt idx="5169">
                  <c:v>86.149999999999991</c:v>
                </c:pt>
                <c:pt idx="5170">
                  <c:v>86.166666666666671</c:v>
                </c:pt>
                <c:pt idx="5171">
                  <c:v>86.183333333333309</c:v>
                </c:pt>
                <c:pt idx="5172">
                  <c:v>86.2</c:v>
                </c:pt>
                <c:pt idx="5173">
                  <c:v>86.216666666666683</c:v>
                </c:pt>
                <c:pt idx="5174">
                  <c:v>86.23333333333332</c:v>
                </c:pt>
                <c:pt idx="5175">
                  <c:v>86.25</c:v>
                </c:pt>
                <c:pt idx="5176">
                  <c:v>86.266666666666666</c:v>
                </c:pt>
                <c:pt idx="5177">
                  <c:v>86.283333333333317</c:v>
                </c:pt>
                <c:pt idx="5178">
                  <c:v>86.3</c:v>
                </c:pt>
                <c:pt idx="5179">
                  <c:v>86.316666666666663</c:v>
                </c:pt>
                <c:pt idx="5180">
                  <c:v>86.333333333333314</c:v>
                </c:pt>
                <c:pt idx="5181">
                  <c:v>86.35</c:v>
                </c:pt>
                <c:pt idx="5182">
                  <c:v>86.36666666666666</c:v>
                </c:pt>
                <c:pt idx="5183">
                  <c:v>86.383333333333326</c:v>
                </c:pt>
                <c:pt idx="5184">
                  <c:v>86.4</c:v>
                </c:pt>
                <c:pt idx="5185">
                  <c:v>86.416666666666686</c:v>
                </c:pt>
                <c:pt idx="5186">
                  <c:v>86.433333333333323</c:v>
                </c:pt>
                <c:pt idx="5187">
                  <c:v>86.45</c:v>
                </c:pt>
                <c:pt idx="5188">
                  <c:v>86.466666666666683</c:v>
                </c:pt>
                <c:pt idx="5189">
                  <c:v>86.48333333333332</c:v>
                </c:pt>
                <c:pt idx="5190">
                  <c:v>86.5</c:v>
                </c:pt>
                <c:pt idx="5191">
                  <c:v>86.516666666666666</c:v>
                </c:pt>
                <c:pt idx="5192">
                  <c:v>86.533333333333317</c:v>
                </c:pt>
                <c:pt idx="5193">
                  <c:v>86.55</c:v>
                </c:pt>
                <c:pt idx="5194">
                  <c:v>86.566666666666663</c:v>
                </c:pt>
                <c:pt idx="5195">
                  <c:v>86.583333333333314</c:v>
                </c:pt>
                <c:pt idx="5196">
                  <c:v>86.6</c:v>
                </c:pt>
                <c:pt idx="5197">
                  <c:v>86.61666666666666</c:v>
                </c:pt>
                <c:pt idx="5198">
                  <c:v>86.633333333333326</c:v>
                </c:pt>
                <c:pt idx="5199">
                  <c:v>86.649999999999991</c:v>
                </c:pt>
                <c:pt idx="5200">
                  <c:v>86.666666666666671</c:v>
                </c:pt>
                <c:pt idx="5201">
                  <c:v>86.683333333333309</c:v>
                </c:pt>
                <c:pt idx="5202">
                  <c:v>86.7</c:v>
                </c:pt>
                <c:pt idx="5203">
                  <c:v>86.716666666666683</c:v>
                </c:pt>
                <c:pt idx="5204">
                  <c:v>86.73333333333332</c:v>
                </c:pt>
                <c:pt idx="5205">
                  <c:v>86.75</c:v>
                </c:pt>
                <c:pt idx="5206">
                  <c:v>86.766666666666666</c:v>
                </c:pt>
                <c:pt idx="5207">
                  <c:v>86.783333333333317</c:v>
                </c:pt>
                <c:pt idx="5208">
                  <c:v>86.8</c:v>
                </c:pt>
                <c:pt idx="5209">
                  <c:v>86.816666666666663</c:v>
                </c:pt>
                <c:pt idx="5210">
                  <c:v>86.833333333333314</c:v>
                </c:pt>
                <c:pt idx="5211">
                  <c:v>86.85</c:v>
                </c:pt>
                <c:pt idx="5212">
                  <c:v>86.86666666666666</c:v>
                </c:pt>
                <c:pt idx="5213">
                  <c:v>86.883333333333326</c:v>
                </c:pt>
                <c:pt idx="5214">
                  <c:v>86.9</c:v>
                </c:pt>
                <c:pt idx="5215">
                  <c:v>86.916666666666686</c:v>
                </c:pt>
                <c:pt idx="5216">
                  <c:v>86.933333333333323</c:v>
                </c:pt>
                <c:pt idx="5217">
                  <c:v>86.95</c:v>
                </c:pt>
                <c:pt idx="5218">
                  <c:v>86.966666666666683</c:v>
                </c:pt>
                <c:pt idx="5219">
                  <c:v>86.98333333333332</c:v>
                </c:pt>
                <c:pt idx="5220">
                  <c:v>87</c:v>
                </c:pt>
                <c:pt idx="5221">
                  <c:v>87.016666666666666</c:v>
                </c:pt>
                <c:pt idx="5222">
                  <c:v>87.033333333333317</c:v>
                </c:pt>
                <c:pt idx="5223">
                  <c:v>87.05</c:v>
                </c:pt>
                <c:pt idx="5224">
                  <c:v>87.066666666666663</c:v>
                </c:pt>
                <c:pt idx="5225">
                  <c:v>87.083333333333314</c:v>
                </c:pt>
                <c:pt idx="5226">
                  <c:v>87.1</c:v>
                </c:pt>
                <c:pt idx="5227">
                  <c:v>87.11666666666666</c:v>
                </c:pt>
                <c:pt idx="5228">
                  <c:v>87.133333333333326</c:v>
                </c:pt>
                <c:pt idx="5229">
                  <c:v>87.149999999999991</c:v>
                </c:pt>
                <c:pt idx="5230">
                  <c:v>87.166666666666671</c:v>
                </c:pt>
                <c:pt idx="5231">
                  <c:v>87.183333333333309</c:v>
                </c:pt>
                <c:pt idx="5232">
                  <c:v>87.2</c:v>
                </c:pt>
                <c:pt idx="5233">
                  <c:v>87.216666666666683</c:v>
                </c:pt>
                <c:pt idx="5234">
                  <c:v>87.23333333333332</c:v>
                </c:pt>
                <c:pt idx="5235">
                  <c:v>87.25</c:v>
                </c:pt>
                <c:pt idx="5236">
                  <c:v>87.266666666666666</c:v>
                </c:pt>
                <c:pt idx="5237">
                  <c:v>87.283333333333317</c:v>
                </c:pt>
                <c:pt idx="5238">
                  <c:v>87.3</c:v>
                </c:pt>
                <c:pt idx="5239">
                  <c:v>87.316666666666663</c:v>
                </c:pt>
                <c:pt idx="5240">
                  <c:v>87.333333333333314</c:v>
                </c:pt>
                <c:pt idx="5241">
                  <c:v>87.35</c:v>
                </c:pt>
                <c:pt idx="5242">
                  <c:v>87.36666666666666</c:v>
                </c:pt>
                <c:pt idx="5243">
                  <c:v>87.383333333333326</c:v>
                </c:pt>
                <c:pt idx="5244">
                  <c:v>87.4</c:v>
                </c:pt>
                <c:pt idx="5245">
                  <c:v>87.416666666666686</c:v>
                </c:pt>
                <c:pt idx="5246">
                  <c:v>87.433333333333323</c:v>
                </c:pt>
                <c:pt idx="5247">
                  <c:v>87.45</c:v>
                </c:pt>
                <c:pt idx="5248">
                  <c:v>87.466666666666683</c:v>
                </c:pt>
                <c:pt idx="5249">
                  <c:v>87.48333333333332</c:v>
                </c:pt>
                <c:pt idx="5250">
                  <c:v>87.5</c:v>
                </c:pt>
                <c:pt idx="5251">
                  <c:v>87.516666666666666</c:v>
                </c:pt>
                <c:pt idx="5252">
                  <c:v>87.533333333333317</c:v>
                </c:pt>
                <c:pt idx="5253">
                  <c:v>87.55</c:v>
                </c:pt>
                <c:pt idx="5254">
                  <c:v>87.566666666666663</c:v>
                </c:pt>
                <c:pt idx="5255">
                  <c:v>87.583333333333314</c:v>
                </c:pt>
                <c:pt idx="5256">
                  <c:v>87.6</c:v>
                </c:pt>
                <c:pt idx="5257">
                  <c:v>87.61666666666666</c:v>
                </c:pt>
                <c:pt idx="5258">
                  <c:v>87.633333333333326</c:v>
                </c:pt>
                <c:pt idx="5259">
                  <c:v>87.649999999999991</c:v>
                </c:pt>
                <c:pt idx="5260">
                  <c:v>87.666666666666671</c:v>
                </c:pt>
                <c:pt idx="5261">
                  <c:v>87.683333333333309</c:v>
                </c:pt>
                <c:pt idx="5262">
                  <c:v>87.7</c:v>
                </c:pt>
                <c:pt idx="5263">
                  <c:v>87.716666666666683</c:v>
                </c:pt>
                <c:pt idx="5264">
                  <c:v>87.73333333333332</c:v>
                </c:pt>
                <c:pt idx="5265">
                  <c:v>87.75</c:v>
                </c:pt>
                <c:pt idx="5266">
                  <c:v>87.766666666666666</c:v>
                </c:pt>
                <c:pt idx="5267">
                  <c:v>87.783333333333317</c:v>
                </c:pt>
                <c:pt idx="5268">
                  <c:v>87.8</c:v>
                </c:pt>
                <c:pt idx="5269">
                  <c:v>87.816666666666663</c:v>
                </c:pt>
                <c:pt idx="5270">
                  <c:v>87.833333333333314</c:v>
                </c:pt>
                <c:pt idx="5271">
                  <c:v>87.85</c:v>
                </c:pt>
                <c:pt idx="5272">
                  <c:v>87.86666666666666</c:v>
                </c:pt>
                <c:pt idx="5273">
                  <c:v>87.883333333333326</c:v>
                </c:pt>
                <c:pt idx="5274">
                  <c:v>87.9</c:v>
                </c:pt>
                <c:pt idx="5275">
                  <c:v>87.916666666666686</c:v>
                </c:pt>
                <c:pt idx="5276">
                  <c:v>87.933333333333323</c:v>
                </c:pt>
                <c:pt idx="5277">
                  <c:v>87.95</c:v>
                </c:pt>
                <c:pt idx="5278">
                  <c:v>87.966666666666683</c:v>
                </c:pt>
                <c:pt idx="5279">
                  <c:v>87.98333333333332</c:v>
                </c:pt>
                <c:pt idx="5280">
                  <c:v>88</c:v>
                </c:pt>
                <c:pt idx="5281">
                  <c:v>88.016666666666666</c:v>
                </c:pt>
                <c:pt idx="5282">
                  <c:v>88.033333333333317</c:v>
                </c:pt>
                <c:pt idx="5283">
                  <c:v>88.05</c:v>
                </c:pt>
                <c:pt idx="5284">
                  <c:v>88.066666666666663</c:v>
                </c:pt>
                <c:pt idx="5285">
                  <c:v>88.083333333333314</c:v>
                </c:pt>
                <c:pt idx="5286">
                  <c:v>88.1</c:v>
                </c:pt>
                <c:pt idx="5287">
                  <c:v>88.11666666666666</c:v>
                </c:pt>
                <c:pt idx="5288">
                  <c:v>88.133333333333326</c:v>
                </c:pt>
                <c:pt idx="5289">
                  <c:v>88.149999999999991</c:v>
                </c:pt>
                <c:pt idx="5290">
                  <c:v>88.166666666666671</c:v>
                </c:pt>
                <c:pt idx="5291">
                  <c:v>88.183333333333309</c:v>
                </c:pt>
                <c:pt idx="5292">
                  <c:v>88.2</c:v>
                </c:pt>
                <c:pt idx="5293">
                  <c:v>88.216666666666683</c:v>
                </c:pt>
                <c:pt idx="5294">
                  <c:v>88.23333333333332</c:v>
                </c:pt>
                <c:pt idx="5295">
                  <c:v>88.25</c:v>
                </c:pt>
                <c:pt idx="5296">
                  <c:v>88.266666666666666</c:v>
                </c:pt>
                <c:pt idx="5297">
                  <c:v>88.283333333333317</c:v>
                </c:pt>
                <c:pt idx="5298">
                  <c:v>88.3</c:v>
                </c:pt>
                <c:pt idx="5299">
                  <c:v>88.316666666666663</c:v>
                </c:pt>
                <c:pt idx="5300">
                  <c:v>88.333333333333314</c:v>
                </c:pt>
                <c:pt idx="5301">
                  <c:v>88.35</c:v>
                </c:pt>
                <c:pt idx="5302">
                  <c:v>88.36666666666666</c:v>
                </c:pt>
                <c:pt idx="5303">
                  <c:v>88.383333333333326</c:v>
                </c:pt>
                <c:pt idx="5304">
                  <c:v>88.4</c:v>
                </c:pt>
                <c:pt idx="5305">
                  <c:v>88.416666666666686</c:v>
                </c:pt>
                <c:pt idx="5306">
                  <c:v>88.433333333333323</c:v>
                </c:pt>
                <c:pt idx="5307">
                  <c:v>88.45</c:v>
                </c:pt>
                <c:pt idx="5308">
                  <c:v>88.466666666666683</c:v>
                </c:pt>
                <c:pt idx="5309">
                  <c:v>88.48333333333332</c:v>
                </c:pt>
                <c:pt idx="5310">
                  <c:v>88.5</c:v>
                </c:pt>
                <c:pt idx="5311">
                  <c:v>88.516666666666666</c:v>
                </c:pt>
                <c:pt idx="5312">
                  <c:v>88.533333333333317</c:v>
                </c:pt>
                <c:pt idx="5313">
                  <c:v>88.55</c:v>
                </c:pt>
                <c:pt idx="5314">
                  <c:v>88.566666666666663</c:v>
                </c:pt>
                <c:pt idx="5315">
                  <c:v>88.583333333333314</c:v>
                </c:pt>
                <c:pt idx="5316">
                  <c:v>88.6</c:v>
                </c:pt>
                <c:pt idx="5317">
                  <c:v>88.61666666666666</c:v>
                </c:pt>
                <c:pt idx="5318">
                  <c:v>88.633333333333326</c:v>
                </c:pt>
                <c:pt idx="5319">
                  <c:v>88.649999999999991</c:v>
                </c:pt>
                <c:pt idx="5320">
                  <c:v>88.666666666666671</c:v>
                </c:pt>
                <c:pt idx="5321">
                  <c:v>88.683333333333309</c:v>
                </c:pt>
                <c:pt idx="5322">
                  <c:v>88.7</c:v>
                </c:pt>
                <c:pt idx="5323">
                  <c:v>88.716666666666683</c:v>
                </c:pt>
                <c:pt idx="5324">
                  <c:v>88.73333333333332</c:v>
                </c:pt>
                <c:pt idx="5325">
                  <c:v>88.75</c:v>
                </c:pt>
                <c:pt idx="5326">
                  <c:v>88.766666666666666</c:v>
                </c:pt>
                <c:pt idx="5327">
                  <c:v>88.783333333333317</c:v>
                </c:pt>
                <c:pt idx="5328">
                  <c:v>88.8</c:v>
                </c:pt>
                <c:pt idx="5329">
                  <c:v>88.816666666666663</c:v>
                </c:pt>
                <c:pt idx="5330">
                  <c:v>88.833333333333314</c:v>
                </c:pt>
                <c:pt idx="5331">
                  <c:v>88.85</c:v>
                </c:pt>
                <c:pt idx="5332">
                  <c:v>88.86666666666666</c:v>
                </c:pt>
                <c:pt idx="5333">
                  <c:v>88.883333333333326</c:v>
                </c:pt>
                <c:pt idx="5334">
                  <c:v>88.9</c:v>
                </c:pt>
                <c:pt idx="5335">
                  <c:v>88.916666666666686</c:v>
                </c:pt>
                <c:pt idx="5336">
                  <c:v>88.933333333333323</c:v>
                </c:pt>
                <c:pt idx="5337">
                  <c:v>88.95</c:v>
                </c:pt>
                <c:pt idx="5338">
                  <c:v>88.966666666666683</c:v>
                </c:pt>
                <c:pt idx="5339">
                  <c:v>88.98333333333332</c:v>
                </c:pt>
                <c:pt idx="5340">
                  <c:v>89</c:v>
                </c:pt>
                <c:pt idx="5341">
                  <c:v>89.016666666666666</c:v>
                </c:pt>
                <c:pt idx="5342">
                  <c:v>89.033333333333317</c:v>
                </c:pt>
                <c:pt idx="5343">
                  <c:v>89.05</c:v>
                </c:pt>
                <c:pt idx="5344">
                  <c:v>89.066666666666663</c:v>
                </c:pt>
                <c:pt idx="5345">
                  <c:v>89.083333333333314</c:v>
                </c:pt>
                <c:pt idx="5346">
                  <c:v>89.1</c:v>
                </c:pt>
                <c:pt idx="5347">
                  <c:v>89.11666666666666</c:v>
                </c:pt>
                <c:pt idx="5348">
                  <c:v>89.133333333333326</c:v>
                </c:pt>
                <c:pt idx="5349">
                  <c:v>89.149999999999991</c:v>
                </c:pt>
                <c:pt idx="5350">
                  <c:v>89.166666666666671</c:v>
                </c:pt>
                <c:pt idx="5351">
                  <c:v>89.183333333333309</c:v>
                </c:pt>
                <c:pt idx="5352">
                  <c:v>89.2</c:v>
                </c:pt>
                <c:pt idx="5353">
                  <c:v>89.216666666666683</c:v>
                </c:pt>
                <c:pt idx="5354">
                  <c:v>89.23333333333332</c:v>
                </c:pt>
                <c:pt idx="5355">
                  <c:v>89.25</c:v>
                </c:pt>
                <c:pt idx="5356">
                  <c:v>89.266666666666666</c:v>
                </c:pt>
                <c:pt idx="5357">
                  <c:v>89.283333333333317</c:v>
                </c:pt>
                <c:pt idx="5358">
                  <c:v>89.3</c:v>
                </c:pt>
                <c:pt idx="5359">
                  <c:v>89.316666666666663</c:v>
                </c:pt>
                <c:pt idx="5360">
                  <c:v>89.333333333333314</c:v>
                </c:pt>
                <c:pt idx="5361">
                  <c:v>89.35</c:v>
                </c:pt>
                <c:pt idx="5362">
                  <c:v>89.36666666666666</c:v>
                </c:pt>
                <c:pt idx="5363">
                  <c:v>89.383333333333326</c:v>
                </c:pt>
                <c:pt idx="5364">
                  <c:v>89.4</c:v>
                </c:pt>
                <c:pt idx="5365">
                  <c:v>89.416666666666686</c:v>
                </c:pt>
                <c:pt idx="5366">
                  <c:v>89.433333333333323</c:v>
                </c:pt>
                <c:pt idx="5367">
                  <c:v>89.45</c:v>
                </c:pt>
                <c:pt idx="5368">
                  <c:v>89.466666666666683</c:v>
                </c:pt>
                <c:pt idx="5369">
                  <c:v>89.48333333333332</c:v>
                </c:pt>
                <c:pt idx="5370">
                  <c:v>89.5</c:v>
                </c:pt>
                <c:pt idx="5371">
                  <c:v>89.516666666666666</c:v>
                </c:pt>
                <c:pt idx="5372">
                  <c:v>89.533333333333317</c:v>
                </c:pt>
                <c:pt idx="5373">
                  <c:v>89.55</c:v>
                </c:pt>
                <c:pt idx="5374">
                  <c:v>89.566666666666663</c:v>
                </c:pt>
                <c:pt idx="5375">
                  <c:v>89.583333333333314</c:v>
                </c:pt>
                <c:pt idx="5376">
                  <c:v>89.6</c:v>
                </c:pt>
                <c:pt idx="5377">
                  <c:v>89.61666666666666</c:v>
                </c:pt>
                <c:pt idx="5378">
                  <c:v>89.633333333333326</c:v>
                </c:pt>
                <c:pt idx="5379">
                  <c:v>89.649999999999991</c:v>
                </c:pt>
                <c:pt idx="5380">
                  <c:v>89.666666666666671</c:v>
                </c:pt>
                <c:pt idx="5381">
                  <c:v>89.683333333333309</c:v>
                </c:pt>
                <c:pt idx="5382">
                  <c:v>89.7</c:v>
                </c:pt>
                <c:pt idx="5383">
                  <c:v>89.716666666666683</c:v>
                </c:pt>
                <c:pt idx="5384">
                  <c:v>89.73333333333332</c:v>
                </c:pt>
                <c:pt idx="5385">
                  <c:v>89.75</c:v>
                </c:pt>
                <c:pt idx="5386">
                  <c:v>89.766666666666666</c:v>
                </c:pt>
                <c:pt idx="5387">
                  <c:v>89.783333333333317</c:v>
                </c:pt>
                <c:pt idx="5388">
                  <c:v>89.8</c:v>
                </c:pt>
                <c:pt idx="5389">
                  <c:v>89.816666666666663</c:v>
                </c:pt>
                <c:pt idx="5390">
                  <c:v>89.833333333333314</c:v>
                </c:pt>
                <c:pt idx="5391">
                  <c:v>89.85</c:v>
                </c:pt>
                <c:pt idx="5392">
                  <c:v>89.86666666666666</c:v>
                </c:pt>
                <c:pt idx="5393">
                  <c:v>89.883333333333326</c:v>
                </c:pt>
                <c:pt idx="5394">
                  <c:v>89.9</c:v>
                </c:pt>
                <c:pt idx="5395">
                  <c:v>89.916666666666686</c:v>
                </c:pt>
                <c:pt idx="5396">
                  <c:v>89.933333333333323</c:v>
                </c:pt>
                <c:pt idx="5397">
                  <c:v>89.95</c:v>
                </c:pt>
                <c:pt idx="5398">
                  <c:v>89.966666666666683</c:v>
                </c:pt>
                <c:pt idx="5399">
                  <c:v>89.98333333333332</c:v>
                </c:pt>
                <c:pt idx="5400">
                  <c:v>90</c:v>
                </c:pt>
                <c:pt idx="5401">
                  <c:v>90.016666666666666</c:v>
                </c:pt>
                <c:pt idx="5402">
                  <c:v>90.033333333333317</c:v>
                </c:pt>
                <c:pt idx="5403">
                  <c:v>90.05</c:v>
                </c:pt>
                <c:pt idx="5404">
                  <c:v>90.066666666666663</c:v>
                </c:pt>
                <c:pt idx="5405">
                  <c:v>90.083333333333314</c:v>
                </c:pt>
                <c:pt idx="5406">
                  <c:v>90.1</c:v>
                </c:pt>
                <c:pt idx="5407">
                  <c:v>90.11666666666666</c:v>
                </c:pt>
                <c:pt idx="5408">
                  <c:v>90.133333333333326</c:v>
                </c:pt>
                <c:pt idx="5409">
                  <c:v>90.149999999999991</c:v>
                </c:pt>
                <c:pt idx="5410">
                  <c:v>90.166666666666671</c:v>
                </c:pt>
                <c:pt idx="5411">
                  <c:v>90.183333333333309</c:v>
                </c:pt>
                <c:pt idx="5412">
                  <c:v>90.2</c:v>
                </c:pt>
                <c:pt idx="5413">
                  <c:v>90.216666666666683</c:v>
                </c:pt>
                <c:pt idx="5414">
                  <c:v>90.23333333333332</c:v>
                </c:pt>
                <c:pt idx="5415">
                  <c:v>90.25</c:v>
                </c:pt>
                <c:pt idx="5416">
                  <c:v>90.266666666666666</c:v>
                </c:pt>
                <c:pt idx="5417">
                  <c:v>90.283333333333317</c:v>
                </c:pt>
                <c:pt idx="5418">
                  <c:v>90.3</c:v>
                </c:pt>
                <c:pt idx="5419">
                  <c:v>90.316666666666663</c:v>
                </c:pt>
                <c:pt idx="5420">
                  <c:v>90.333333333333314</c:v>
                </c:pt>
                <c:pt idx="5421">
                  <c:v>90.35</c:v>
                </c:pt>
                <c:pt idx="5422">
                  <c:v>90.36666666666666</c:v>
                </c:pt>
                <c:pt idx="5423">
                  <c:v>90.383333333333326</c:v>
                </c:pt>
                <c:pt idx="5424">
                  <c:v>90.4</c:v>
                </c:pt>
                <c:pt idx="5425">
                  <c:v>90.416666666666686</c:v>
                </c:pt>
                <c:pt idx="5426">
                  <c:v>90.433333333333323</c:v>
                </c:pt>
                <c:pt idx="5427">
                  <c:v>90.45</c:v>
                </c:pt>
                <c:pt idx="5428">
                  <c:v>90.466666666666683</c:v>
                </c:pt>
                <c:pt idx="5429">
                  <c:v>90.48333333333332</c:v>
                </c:pt>
                <c:pt idx="5430">
                  <c:v>90.5</c:v>
                </c:pt>
                <c:pt idx="5431">
                  <c:v>90.516666666666666</c:v>
                </c:pt>
                <c:pt idx="5432">
                  <c:v>90.533333333333317</c:v>
                </c:pt>
                <c:pt idx="5433">
                  <c:v>90.55</c:v>
                </c:pt>
                <c:pt idx="5434">
                  <c:v>90.566666666666663</c:v>
                </c:pt>
                <c:pt idx="5435">
                  <c:v>90.583333333333314</c:v>
                </c:pt>
                <c:pt idx="5436">
                  <c:v>90.6</c:v>
                </c:pt>
                <c:pt idx="5437">
                  <c:v>90.61666666666666</c:v>
                </c:pt>
                <c:pt idx="5438">
                  <c:v>90.633333333333326</c:v>
                </c:pt>
                <c:pt idx="5439">
                  <c:v>90.649999999999991</c:v>
                </c:pt>
                <c:pt idx="5440">
                  <c:v>90.666666666666671</c:v>
                </c:pt>
                <c:pt idx="5441">
                  <c:v>90.683333333333309</c:v>
                </c:pt>
                <c:pt idx="5442">
                  <c:v>90.7</c:v>
                </c:pt>
                <c:pt idx="5443">
                  <c:v>90.716666666666683</c:v>
                </c:pt>
                <c:pt idx="5444">
                  <c:v>90.73333333333332</c:v>
                </c:pt>
                <c:pt idx="5445">
                  <c:v>90.75</c:v>
                </c:pt>
                <c:pt idx="5446">
                  <c:v>90.766666666666666</c:v>
                </c:pt>
                <c:pt idx="5447">
                  <c:v>90.783333333333317</c:v>
                </c:pt>
                <c:pt idx="5448">
                  <c:v>90.8</c:v>
                </c:pt>
                <c:pt idx="5449">
                  <c:v>90.816666666666663</c:v>
                </c:pt>
                <c:pt idx="5450">
                  <c:v>90.833333333333314</c:v>
                </c:pt>
                <c:pt idx="5451">
                  <c:v>90.85</c:v>
                </c:pt>
                <c:pt idx="5452">
                  <c:v>90.86666666666666</c:v>
                </c:pt>
                <c:pt idx="5453">
                  <c:v>90.883333333333326</c:v>
                </c:pt>
                <c:pt idx="5454">
                  <c:v>90.9</c:v>
                </c:pt>
                <c:pt idx="5455">
                  <c:v>90.916666666666686</c:v>
                </c:pt>
                <c:pt idx="5456">
                  <c:v>90.933333333333323</c:v>
                </c:pt>
                <c:pt idx="5457">
                  <c:v>90.95</c:v>
                </c:pt>
                <c:pt idx="5458">
                  <c:v>90.966666666666683</c:v>
                </c:pt>
                <c:pt idx="5459">
                  <c:v>90.98333333333332</c:v>
                </c:pt>
                <c:pt idx="5460">
                  <c:v>91</c:v>
                </c:pt>
                <c:pt idx="5461">
                  <c:v>91.016666666666666</c:v>
                </c:pt>
                <c:pt idx="5462">
                  <c:v>91.033333333333317</c:v>
                </c:pt>
                <c:pt idx="5463">
                  <c:v>91.05</c:v>
                </c:pt>
                <c:pt idx="5464">
                  <c:v>91.066666666666663</c:v>
                </c:pt>
                <c:pt idx="5465">
                  <c:v>91.083333333333314</c:v>
                </c:pt>
                <c:pt idx="5466">
                  <c:v>91.1</c:v>
                </c:pt>
                <c:pt idx="5467">
                  <c:v>91.11666666666666</c:v>
                </c:pt>
                <c:pt idx="5468">
                  <c:v>91.133333333333326</c:v>
                </c:pt>
                <c:pt idx="5469">
                  <c:v>91.149999999999991</c:v>
                </c:pt>
                <c:pt idx="5470">
                  <c:v>91.166666666666671</c:v>
                </c:pt>
                <c:pt idx="5471">
                  <c:v>91.183333333333309</c:v>
                </c:pt>
                <c:pt idx="5472">
                  <c:v>91.2</c:v>
                </c:pt>
                <c:pt idx="5473">
                  <c:v>91.216666666666683</c:v>
                </c:pt>
                <c:pt idx="5474">
                  <c:v>91.23333333333332</c:v>
                </c:pt>
                <c:pt idx="5475">
                  <c:v>91.25</c:v>
                </c:pt>
                <c:pt idx="5476">
                  <c:v>91.266666666666666</c:v>
                </c:pt>
                <c:pt idx="5477">
                  <c:v>91.283333333333317</c:v>
                </c:pt>
                <c:pt idx="5478">
                  <c:v>91.3</c:v>
                </c:pt>
                <c:pt idx="5479">
                  <c:v>91.316666666666663</c:v>
                </c:pt>
                <c:pt idx="5480">
                  <c:v>91.333333333333314</c:v>
                </c:pt>
                <c:pt idx="5481">
                  <c:v>91.35</c:v>
                </c:pt>
                <c:pt idx="5482">
                  <c:v>91.36666666666666</c:v>
                </c:pt>
                <c:pt idx="5483">
                  <c:v>91.383333333333326</c:v>
                </c:pt>
                <c:pt idx="5484">
                  <c:v>91.4</c:v>
                </c:pt>
                <c:pt idx="5485">
                  <c:v>91.416666666666686</c:v>
                </c:pt>
                <c:pt idx="5486">
                  <c:v>91.433333333333323</c:v>
                </c:pt>
                <c:pt idx="5487">
                  <c:v>91.45</c:v>
                </c:pt>
                <c:pt idx="5488">
                  <c:v>91.466666666666683</c:v>
                </c:pt>
                <c:pt idx="5489">
                  <c:v>91.48333333333332</c:v>
                </c:pt>
                <c:pt idx="5490">
                  <c:v>91.5</c:v>
                </c:pt>
                <c:pt idx="5491">
                  <c:v>91.516666666666666</c:v>
                </c:pt>
                <c:pt idx="5492">
                  <c:v>91.533333333333317</c:v>
                </c:pt>
                <c:pt idx="5493">
                  <c:v>91.55</c:v>
                </c:pt>
                <c:pt idx="5494">
                  <c:v>91.566666666666663</c:v>
                </c:pt>
                <c:pt idx="5495">
                  <c:v>91.583333333333314</c:v>
                </c:pt>
                <c:pt idx="5496">
                  <c:v>91.6</c:v>
                </c:pt>
                <c:pt idx="5497">
                  <c:v>91.61666666666666</c:v>
                </c:pt>
                <c:pt idx="5498">
                  <c:v>91.633333333333326</c:v>
                </c:pt>
                <c:pt idx="5499">
                  <c:v>91.649999999999991</c:v>
                </c:pt>
                <c:pt idx="5500">
                  <c:v>91.666666666666671</c:v>
                </c:pt>
                <c:pt idx="5501">
                  <c:v>91.683333333333309</c:v>
                </c:pt>
                <c:pt idx="5502">
                  <c:v>91.7</c:v>
                </c:pt>
                <c:pt idx="5503">
                  <c:v>91.716666666666683</c:v>
                </c:pt>
                <c:pt idx="5504">
                  <c:v>91.73333333333332</c:v>
                </c:pt>
                <c:pt idx="5505">
                  <c:v>91.75</c:v>
                </c:pt>
                <c:pt idx="5506">
                  <c:v>91.766666666666666</c:v>
                </c:pt>
                <c:pt idx="5507">
                  <c:v>91.783333333333317</c:v>
                </c:pt>
                <c:pt idx="5508">
                  <c:v>91.8</c:v>
                </c:pt>
                <c:pt idx="5509">
                  <c:v>91.816666666666663</c:v>
                </c:pt>
                <c:pt idx="5510">
                  <c:v>91.833333333333314</c:v>
                </c:pt>
                <c:pt idx="5511">
                  <c:v>91.85</c:v>
                </c:pt>
                <c:pt idx="5512">
                  <c:v>91.86666666666666</c:v>
                </c:pt>
                <c:pt idx="5513">
                  <c:v>91.883333333333326</c:v>
                </c:pt>
                <c:pt idx="5514">
                  <c:v>91.9</c:v>
                </c:pt>
                <c:pt idx="5515">
                  <c:v>91.916666666666686</c:v>
                </c:pt>
                <c:pt idx="5516">
                  <c:v>91.933333333333323</c:v>
                </c:pt>
                <c:pt idx="5517">
                  <c:v>91.95</c:v>
                </c:pt>
                <c:pt idx="5518">
                  <c:v>91.966666666666683</c:v>
                </c:pt>
                <c:pt idx="5519">
                  <c:v>91.98333333333332</c:v>
                </c:pt>
                <c:pt idx="5520">
                  <c:v>92</c:v>
                </c:pt>
                <c:pt idx="5521">
                  <c:v>92.016666666666666</c:v>
                </c:pt>
                <c:pt idx="5522">
                  <c:v>92.033333333333317</c:v>
                </c:pt>
                <c:pt idx="5523">
                  <c:v>92.05</c:v>
                </c:pt>
                <c:pt idx="5524">
                  <c:v>92.066666666666663</c:v>
                </c:pt>
                <c:pt idx="5525">
                  <c:v>92.083333333333314</c:v>
                </c:pt>
                <c:pt idx="5526">
                  <c:v>92.1</c:v>
                </c:pt>
                <c:pt idx="5527">
                  <c:v>92.11666666666666</c:v>
                </c:pt>
                <c:pt idx="5528">
                  <c:v>92.133333333333326</c:v>
                </c:pt>
                <c:pt idx="5529">
                  <c:v>92.149999999999991</c:v>
                </c:pt>
                <c:pt idx="5530">
                  <c:v>92.166666666666671</c:v>
                </c:pt>
                <c:pt idx="5531">
                  <c:v>92.183333333333309</c:v>
                </c:pt>
                <c:pt idx="5532">
                  <c:v>92.2</c:v>
                </c:pt>
                <c:pt idx="5533">
                  <c:v>92.216666666666683</c:v>
                </c:pt>
                <c:pt idx="5534">
                  <c:v>92.23333333333332</c:v>
                </c:pt>
                <c:pt idx="5535">
                  <c:v>92.25</c:v>
                </c:pt>
                <c:pt idx="5536">
                  <c:v>92.266666666666666</c:v>
                </c:pt>
                <c:pt idx="5537">
                  <c:v>92.283333333333317</c:v>
                </c:pt>
                <c:pt idx="5538">
                  <c:v>92.3</c:v>
                </c:pt>
                <c:pt idx="5539">
                  <c:v>92.316666666666663</c:v>
                </c:pt>
                <c:pt idx="5540">
                  <c:v>92.333333333333314</c:v>
                </c:pt>
                <c:pt idx="5541">
                  <c:v>92.35</c:v>
                </c:pt>
                <c:pt idx="5542">
                  <c:v>92.36666666666666</c:v>
                </c:pt>
                <c:pt idx="5543">
                  <c:v>92.383333333333326</c:v>
                </c:pt>
                <c:pt idx="5544">
                  <c:v>92.4</c:v>
                </c:pt>
                <c:pt idx="5545">
                  <c:v>92.416666666666686</c:v>
                </c:pt>
                <c:pt idx="5546">
                  <c:v>92.433333333333323</c:v>
                </c:pt>
                <c:pt idx="5547">
                  <c:v>92.45</c:v>
                </c:pt>
                <c:pt idx="5548">
                  <c:v>92.466666666666683</c:v>
                </c:pt>
                <c:pt idx="5549">
                  <c:v>92.48333333333332</c:v>
                </c:pt>
                <c:pt idx="5550">
                  <c:v>92.5</c:v>
                </c:pt>
                <c:pt idx="5551">
                  <c:v>92.516666666666666</c:v>
                </c:pt>
                <c:pt idx="5552">
                  <c:v>92.533333333333317</c:v>
                </c:pt>
                <c:pt idx="5553">
                  <c:v>92.55</c:v>
                </c:pt>
                <c:pt idx="5554">
                  <c:v>92.566666666666663</c:v>
                </c:pt>
                <c:pt idx="5555">
                  <c:v>92.583333333333314</c:v>
                </c:pt>
                <c:pt idx="5556">
                  <c:v>92.6</c:v>
                </c:pt>
                <c:pt idx="5557">
                  <c:v>92.61666666666666</c:v>
                </c:pt>
                <c:pt idx="5558">
                  <c:v>92.633333333333326</c:v>
                </c:pt>
                <c:pt idx="5559">
                  <c:v>92.649999999999991</c:v>
                </c:pt>
                <c:pt idx="5560">
                  <c:v>92.666666666666671</c:v>
                </c:pt>
                <c:pt idx="5561">
                  <c:v>92.683333333333309</c:v>
                </c:pt>
                <c:pt idx="5562">
                  <c:v>92.7</c:v>
                </c:pt>
                <c:pt idx="5563">
                  <c:v>92.716666666666683</c:v>
                </c:pt>
                <c:pt idx="5564">
                  <c:v>92.73333333333332</c:v>
                </c:pt>
                <c:pt idx="5565">
                  <c:v>92.75</c:v>
                </c:pt>
                <c:pt idx="5566">
                  <c:v>92.766666666666666</c:v>
                </c:pt>
                <c:pt idx="5567">
                  <c:v>92.783333333333317</c:v>
                </c:pt>
                <c:pt idx="5568">
                  <c:v>92.8</c:v>
                </c:pt>
                <c:pt idx="5569">
                  <c:v>92.816666666666663</c:v>
                </c:pt>
                <c:pt idx="5570">
                  <c:v>92.833333333333314</c:v>
                </c:pt>
                <c:pt idx="5571">
                  <c:v>92.85</c:v>
                </c:pt>
                <c:pt idx="5572">
                  <c:v>92.86666666666666</c:v>
                </c:pt>
                <c:pt idx="5573">
                  <c:v>92.883333333333326</c:v>
                </c:pt>
                <c:pt idx="5574">
                  <c:v>92.9</c:v>
                </c:pt>
                <c:pt idx="5575">
                  <c:v>92.916666666666686</c:v>
                </c:pt>
                <c:pt idx="5576">
                  <c:v>92.933333333333323</c:v>
                </c:pt>
                <c:pt idx="5577">
                  <c:v>92.95</c:v>
                </c:pt>
                <c:pt idx="5578">
                  <c:v>92.966666666666683</c:v>
                </c:pt>
                <c:pt idx="5579">
                  <c:v>92.98333333333332</c:v>
                </c:pt>
                <c:pt idx="5580">
                  <c:v>93</c:v>
                </c:pt>
                <c:pt idx="5581">
                  <c:v>93.016666666666666</c:v>
                </c:pt>
                <c:pt idx="5582">
                  <c:v>93.033333333333317</c:v>
                </c:pt>
                <c:pt idx="5583">
                  <c:v>93.05</c:v>
                </c:pt>
                <c:pt idx="5584">
                  <c:v>93.066666666666663</c:v>
                </c:pt>
                <c:pt idx="5585">
                  <c:v>93.083333333333314</c:v>
                </c:pt>
                <c:pt idx="5586">
                  <c:v>93.1</c:v>
                </c:pt>
                <c:pt idx="5587">
                  <c:v>93.11666666666666</c:v>
                </c:pt>
                <c:pt idx="5588">
                  <c:v>93.133333333333326</c:v>
                </c:pt>
                <c:pt idx="5589">
                  <c:v>93.149999999999991</c:v>
                </c:pt>
                <c:pt idx="5590">
                  <c:v>93.166666666666671</c:v>
                </c:pt>
                <c:pt idx="5591">
                  <c:v>93.183333333333309</c:v>
                </c:pt>
                <c:pt idx="5592">
                  <c:v>93.2</c:v>
                </c:pt>
                <c:pt idx="5593">
                  <c:v>93.216666666666683</c:v>
                </c:pt>
                <c:pt idx="5594">
                  <c:v>93.23333333333332</c:v>
                </c:pt>
                <c:pt idx="5595">
                  <c:v>93.25</c:v>
                </c:pt>
                <c:pt idx="5596">
                  <c:v>93.266666666666666</c:v>
                </c:pt>
                <c:pt idx="5597">
                  <c:v>93.283333333333317</c:v>
                </c:pt>
                <c:pt idx="5598">
                  <c:v>93.3</c:v>
                </c:pt>
                <c:pt idx="5599">
                  <c:v>93.316666666666663</c:v>
                </c:pt>
                <c:pt idx="5600">
                  <c:v>93.333333333333314</c:v>
                </c:pt>
                <c:pt idx="5601">
                  <c:v>93.35</c:v>
                </c:pt>
                <c:pt idx="5602">
                  <c:v>93.36666666666666</c:v>
                </c:pt>
                <c:pt idx="5603">
                  <c:v>93.383333333333326</c:v>
                </c:pt>
                <c:pt idx="5604">
                  <c:v>93.4</c:v>
                </c:pt>
                <c:pt idx="5605">
                  <c:v>93.416666666666686</c:v>
                </c:pt>
                <c:pt idx="5606">
                  <c:v>93.433333333333323</c:v>
                </c:pt>
                <c:pt idx="5607">
                  <c:v>93.45</c:v>
                </c:pt>
                <c:pt idx="5608">
                  <c:v>93.466666666666683</c:v>
                </c:pt>
                <c:pt idx="5609">
                  <c:v>93.48333333333332</c:v>
                </c:pt>
                <c:pt idx="5610">
                  <c:v>93.5</c:v>
                </c:pt>
                <c:pt idx="5611">
                  <c:v>93.516666666666666</c:v>
                </c:pt>
                <c:pt idx="5612">
                  <c:v>93.533333333333317</c:v>
                </c:pt>
                <c:pt idx="5613">
                  <c:v>93.55</c:v>
                </c:pt>
                <c:pt idx="5614">
                  <c:v>93.566666666666663</c:v>
                </c:pt>
                <c:pt idx="5615">
                  <c:v>93.583333333333314</c:v>
                </c:pt>
                <c:pt idx="5616">
                  <c:v>93.6</c:v>
                </c:pt>
                <c:pt idx="5617">
                  <c:v>93.61666666666666</c:v>
                </c:pt>
                <c:pt idx="5618">
                  <c:v>93.633333333333326</c:v>
                </c:pt>
                <c:pt idx="5619">
                  <c:v>93.649999999999991</c:v>
                </c:pt>
                <c:pt idx="5620">
                  <c:v>93.666666666666671</c:v>
                </c:pt>
                <c:pt idx="5621">
                  <c:v>93.683333333333309</c:v>
                </c:pt>
                <c:pt idx="5622">
                  <c:v>93.7</c:v>
                </c:pt>
                <c:pt idx="5623">
                  <c:v>93.716666666666683</c:v>
                </c:pt>
                <c:pt idx="5624">
                  <c:v>93.73333333333332</c:v>
                </c:pt>
                <c:pt idx="5625">
                  <c:v>93.75</c:v>
                </c:pt>
                <c:pt idx="5626">
                  <c:v>93.766666666666666</c:v>
                </c:pt>
                <c:pt idx="5627">
                  <c:v>93.783333333333317</c:v>
                </c:pt>
                <c:pt idx="5628">
                  <c:v>93.8</c:v>
                </c:pt>
                <c:pt idx="5629">
                  <c:v>93.816666666666663</c:v>
                </c:pt>
                <c:pt idx="5630">
                  <c:v>93.833333333333314</c:v>
                </c:pt>
                <c:pt idx="5631">
                  <c:v>93.85</c:v>
                </c:pt>
                <c:pt idx="5632">
                  <c:v>93.86666666666666</c:v>
                </c:pt>
                <c:pt idx="5633">
                  <c:v>93.883333333333326</c:v>
                </c:pt>
                <c:pt idx="5634">
                  <c:v>93.9</c:v>
                </c:pt>
                <c:pt idx="5635">
                  <c:v>93.916666666666686</c:v>
                </c:pt>
                <c:pt idx="5636">
                  <c:v>93.933333333333323</c:v>
                </c:pt>
                <c:pt idx="5637">
                  <c:v>93.95</c:v>
                </c:pt>
                <c:pt idx="5638">
                  <c:v>93.966666666666683</c:v>
                </c:pt>
                <c:pt idx="5639">
                  <c:v>93.98333333333332</c:v>
                </c:pt>
                <c:pt idx="5640">
                  <c:v>94</c:v>
                </c:pt>
                <c:pt idx="5641">
                  <c:v>94.016666666666666</c:v>
                </c:pt>
                <c:pt idx="5642">
                  <c:v>94.033333333333317</c:v>
                </c:pt>
                <c:pt idx="5643">
                  <c:v>94.05</c:v>
                </c:pt>
                <c:pt idx="5644">
                  <c:v>94.066666666666663</c:v>
                </c:pt>
                <c:pt idx="5645">
                  <c:v>94.083333333333314</c:v>
                </c:pt>
                <c:pt idx="5646">
                  <c:v>94.1</c:v>
                </c:pt>
                <c:pt idx="5647">
                  <c:v>94.11666666666666</c:v>
                </c:pt>
                <c:pt idx="5648">
                  <c:v>94.133333333333326</c:v>
                </c:pt>
                <c:pt idx="5649">
                  <c:v>94.149999999999991</c:v>
                </c:pt>
                <c:pt idx="5650">
                  <c:v>94.166666666666671</c:v>
                </c:pt>
                <c:pt idx="5651">
                  <c:v>94.183333333333309</c:v>
                </c:pt>
                <c:pt idx="5652">
                  <c:v>94.2</c:v>
                </c:pt>
                <c:pt idx="5653">
                  <c:v>94.216666666666683</c:v>
                </c:pt>
                <c:pt idx="5654">
                  <c:v>94.23333333333332</c:v>
                </c:pt>
                <c:pt idx="5655">
                  <c:v>94.25</c:v>
                </c:pt>
                <c:pt idx="5656">
                  <c:v>94.266666666666666</c:v>
                </c:pt>
                <c:pt idx="5657">
                  <c:v>94.283333333333317</c:v>
                </c:pt>
                <c:pt idx="5658">
                  <c:v>94.3</c:v>
                </c:pt>
                <c:pt idx="5659">
                  <c:v>94.316666666666663</c:v>
                </c:pt>
                <c:pt idx="5660">
                  <c:v>94.333333333333314</c:v>
                </c:pt>
                <c:pt idx="5661">
                  <c:v>94.35</c:v>
                </c:pt>
                <c:pt idx="5662">
                  <c:v>94.36666666666666</c:v>
                </c:pt>
                <c:pt idx="5663">
                  <c:v>94.383333333333326</c:v>
                </c:pt>
                <c:pt idx="5664">
                  <c:v>94.4</c:v>
                </c:pt>
                <c:pt idx="5665">
                  <c:v>94.416666666666686</c:v>
                </c:pt>
                <c:pt idx="5666">
                  <c:v>94.433333333333323</c:v>
                </c:pt>
                <c:pt idx="5667">
                  <c:v>94.45</c:v>
                </c:pt>
                <c:pt idx="5668">
                  <c:v>94.466666666666683</c:v>
                </c:pt>
                <c:pt idx="5669">
                  <c:v>94.48333333333332</c:v>
                </c:pt>
                <c:pt idx="5670">
                  <c:v>94.5</c:v>
                </c:pt>
                <c:pt idx="5671">
                  <c:v>94.516666666666666</c:v>
                </c:pt>
                <c:pt idx="5672">
                  <c:v>94.533333333333317</c:v>
                </c:pt>
                <c:pt idx="5673">
                  <c:v>94.55</c:v>
                </c:pt>
                <c:pt idx="5674">
                  <c:v>94.566666666666663</c:v>
                </c:pt>
                <c:pt idx="5675">
                  <c:v>94.583333333333314</c:v>
                </c:pt>
                <c:pt idx="5676">
                  <c:v>94.6</c:v>
                </c:pt>
                <c:pt idx="5677">
                  <c:v>94.61666666666666</c:v>
                </c:pt>
                <c:pt idx="5678">
                  <c:v>94.633333333333326</c:v>
                </c:pt>
                <c:pt idx="5679">
                  <c:v>94.649999999999991</c:v>
                </c:pt>
                <c:pt idx="5680">
                  <c:v>94.666666666666671</c:v>
                </c:pt>
                <c:pt idx="5681">
                  <c:v>94.683333333333309</c:v>
                </c:pt>
                <c:pt idx="5682">
                  <c:v>94.7</c:v>
                </c:pt>
                <c:pt idx="5683">
                  <c:v>94.716666666666683</c:v>
                </c:pt>
                <c:pt idx="5684">
                  <c:v>94.73333333333332</c:v>
                </c:pt>
                <c:pt idx="5685">
                  <c:v>94.75</c:v>
                </c:pt>
                <c:pt idx="5686">
                  <c:v>94.766666666666666</c:v>
                </c:pt>
                <c:pt idx="5687">
                  <c:v>94.783333333333317</c:v>
                </c:pt>
                <c:pt idx="5688">
                  <c:v>94.8</c:v>
                </c:pt>
                <c:pt idx="5689">
                  <c:v>94.816666666666663</c:v>
                </c:pt>
                <c:pt idx="5690">
                  <c:v>94.833333333333314</c:v>
                </c:pt>
                <c:pt idx="5691">
                  <c:v>94.85</c:v>
                </c:pt>
                <c:pt idx="5692">
                  <c:v>94.86666666666666</c:v>
                </c:pt>
                <c:pt idx="5693">
                  <c:v>94.883333333333326</c:v>
                </c:pt>
                <c:pt idx="5694">
                  <c:v>94.9</c:v>
                </c:pt>
                <c:pt idx="5695">
                  <c:v>94.916666666666686</c:v>
                </c:pt>
                <c:pt idx="5696">
                  <c:v>94.933333333333323</c:v>
                </c:pt>
                <c:pt idx="5697">
                  <c:v>94.95</c:v>
                </c:pt>
                <c:pt idx="5698">
                  <c:v>94.966666666666683</c:v>
                </c:pt>
                <c:pt idx="5699">
                  <c:v>94.98333333333332</c:v>
                </c:pt>
                <c:pt idx="5700">
                  <c:v>95</c:v>
                </c:pt>
                <c:pt idx="5701">
                  <c:v>95.016666666666666</c:v>
                </c:pt>
                <c:pt idx="5702">
                  <c:v>95.033333333333317</c:v>
                </c:pt>
                <c:pt idx="5703">
                  <c:v>95.05</c:v>
                </c:pt>
                <c:pt idx="5704">
                  <c:v>95.066666666666663</c:v>
                </c:pt>
                <c:pt idx="5705">
                  <c:v>95.083333333333314</c:v>
                </c:pt>
                <c:pt idx="5706">
                  <c:v>95.1</c:v>
                </c:pt>
                <c:pt idx="5707">
                  <c:v>95.11666666666666</c:v>
                </c:pt>
                <c:pt idx="5708">
                  <c:v>95.133333333333326</c:v>
                </c:pt>
                <c:pt idx="5709">
                  <c:v>95.149999999999991</c:v>
                </c:pt>
                <c:pt idx="5710">
                  <c:v>95.166666666666671</c:v>
                </c:pt>
                <c:pt idx="5711">
                  <c:v>95.183333333333309</c:v>
                </c:pt>
                <c:pt idx="5712">
                  <c:v>95.2</c:v>
                </c:pt>
                <c:pt idx="5713">
                  <c:v>95.216666666666683</c:v>
                </c:pt>
                <c:pt idx="5714">
                  <c:v>95.23333333333332</c:v>
                </c:pt>
                <c:pt idx="5715">
                  <c:v>95.25</c:v>
                </c:pt>
                <c:pt idx="5716">
                  <c:v>95.266666666666666</c:v>
                </c:pt>
                <c:pt idx="5717">
                  <c:v>95.283333333333317</c:v>
                </c:pt>
                <c:pt idx="5718">
                  <c:v>95.3</c:v>
                </c:pt>
                <c:pt idx="5719">
                  <c:v>95.316666666666663</c:v>
                </c:pt>
                <c:pt idx="5720">
                  <c:v>95.333333333333314</c:v>
                </c:pt>
                <c:pt idx="5721">
                  <c:v>95.35</c:v>
                </c:pt>
                <c:pt idx="5722">
                  <c:v>95.36666666666666</c:v>
                </c:pt>
                <c:pt idx="5723">
                  <c:v>95.383333333333326</c:v>
                </c:pt>
                <c:pt idx="5724">
                  <c:v>95.4</c:v>
                </c:pt>
                <c:pt idx="5725">
                  <c:v>95.416666666666686</c:v>
                </c:pt>
                <c:pt idx="5726">
                  <c:v>95.433333333333323</c:v>
                </c:pt>
                <c:pt idx="5727">
                  <c:v>95.45</c:v>
                </c:pt>
                <c:pt idx="5728">
                  <c:v>95.466666666666683</c:v>
                </c:pt>
                <c:pt idx="5729">
                  <c:v>95.48333333333332</c:v>
                </c:pt>
                <c:pt idx="5730">
                  <c:v>95.5</c:v>
                </c:pt>
                <c:pt idx="5731">
                  <c:v>95.516666666666666</c:v>
                </c:pt>
                <c:pt idx="5732">
                  <c:v>95.533333333333317</c:v>
                </c:pt>
                <c:pt idx="5733">
                  <c:v>95.55</c:v>
                </c:pt>
                <c:pt idx="5734">
                  <c:v>95.566666666666663</c:v>
                </c:pt>
                <c:pt idx="5735">
                  <c:v>95.583333333333314</c:v>
                </c:pt>
                <c:pt idx="5736">
                  <c:v>95.6</c:v>
                </c:pt>
                <c:pt idx="5737">
                  <c:v>95.61666666666666</c:v>
                </c:pt>
                <c:pt idx="5738">
                  <c:v>95.633333333333326</c:v>
                </c:pt>
                <c:pt idx="5739">
                  <c:v>95.649999999999991</c:v>
                </c:pt>
                <c:pt idx="5740">
                  <c:v>95.666666666666671</c:v>
                </c:pt>
                <c:pt idx="5741">
                  <c:v>95.683333333333309</c:v>
                </c:pt>
                <c:pt idx="5742">
                  <c:v>95.7</c:v>
                </c:pt>
                <c:pt idx="5743">
                  <c:v>95.716666666666683</c:v>
                </c:pt>
                <c:pt idx="5744">
                  <c:v>95.73333333333332</c:v>
                </c:pt>
                <c:pt idx="5745">
                  <c:v>95.75</c:v>
                </c:pt>
                <c:pt idx="5746">
                  <c:v>95.766666666666666</c:v>
                </c:pt>
                <c:pt idx="5747">
                  <c:v>95.783333333333317</c:v>
                </c:pt>
                <c:pt idx="5748">
                  <c:v>95.8</c:v>
                </c:pt>
                <c:pt idx="5749">
                  <c:v>95.816666666666663</c:v>
                </c:pt>
                <c:pt idx="5750">
                  <c:v>95.833333333333314</c:v>
                </c:pt>
                <c:pt idx="5751">
                  <c:v>95.85</c:v>
                </c:pt>
                <c:pt idx="5752">
                  <c:v>95.86666666666666</c:v>
                </c:pt>
                <c:pt idx="5753">
                  <c:v>95.883333333333326</c:v>
                </c:pt>
                <c:pt idx="5754">
                  <c:v>95.9</c:v>
                </c:pt>
                <c:pt idx="5755">
                  <c:v>95.916666666666686</c:v>
                </c:pt>
                <c:pt idx="5756">
                  <c:v>95.933333333333323</c:v>
                </c:pt>
                <c:pt idx="5757">
                  <c:v>95.95</c:v>
                </c:pt>
                <c:pt idx="5758">
                  <c:v>95.966666666666683</c:v>
                </c:pt>
                <c:pt idx="5759">
                  <c:v>95.98333333333332</c:v>
                </c:pt>
                <c:pt idx="5760">
                  <c:v>96</c:v>
                </c:pt>
                <c:pt idx="5761">
                  <c:v>96.016666666666666</c:v>
                </c:pt>
                <c:pt idx="5762">
                  <c:v>96.033333333333317</c:v>
                </c:pt>
                <c:pt idx="5763">
                  <c:v>96.05</c:v>
                </c:pt>
                <c:pt idx="5764">
                  <c:v>96.066666666666663</c:v>
                </c:pt>
                <c:pt idx="5765">
                  <c:v>96.083333333333314</c:v>
                </c:pt>
                <c:pt idx="5766">
                  <c:v>96.1</c:v>
                </c:pt>
                <c:pt idx="5767">
                  <c:v>96.11666666666666</c:v>
                </c:pt>
                <c:pt idx="5768">
                  <c:v>96.133333333333326</c:v>
                </c:pt>
                <c:pt idx="5769">
                  <c:v>96.149999999999991</c:v>
                </c:pt>
                <c:pt idx="5770">
                  <c:v>96.166666666666671</c:v>
                </c:pt>
                <c:pt idx="5771">
                  <c:v>96.183333333333309</c:v>
                </c:pt>
                <c:pt idx="5772">
                  <c:v>96.2</c:v>
                </c:pt>
                <c:pt idx="5773">
                  <c:v>96.216666666666683</c:v>
                </c:pt>
                <c:pt idx="5774">
                  <c:v>96.23333333333332</c:v>
                </c:pt>
                <c:pt idx="5775">
                  <c:v>96.25</c:v>
                </c:pt>
                <c:pt idx="5776">
                  <c:v>96.266666666666666</c:v>
                </c:pt>
                <c:pt idx="5777">
                  <c:v>96.283333333333317</c:v>
                </c:pt>
                <c:pt idx="5778">
                  <c:v>96.3</c:v>
                </c:pt>
                <c:pt idx="5779">
                  <c:v>96.316666666666663</c:v>
                </c:pt>
                <c:pt idx="5780">
                  <c:v>96.333333333333314</c:v>
                </c:pt>
                <c:pt idx="5781">
                  <c:v>96.35</c:v>
                </c:pt>
                <c:pt idx="5782">
                  <c:v>96.36666666666666</c:v>
                </c:pt>
                <c:pt idx="5783">
                  <c:v>96.383333333333326</c:v>
                </c:pt>
                <c:pt idx="5784">
                  <c:v>96.4</c:v>
                </c:pt>
                <c:pt idx="5785">
                  <c:v>96.416666666666686</c:v>
                </c:pt>
                <c:pt idx="5786">
                  <c:v>96.433333333333323</c:v>
                </c:pt>
                <c:pt idx="5787">
                  <c:v>96.45</c:v>
                </c:pt>
                <c:pt idx="5788">
                  <c:v>96.466666666666683</c:v>
                </c:pt>
                <c:pt idx="5789">
                  <c:v>96.48333333333332</c:v>
                </c:pt>
                <c:pt idx="5790">
                  <c:v>96.5</c:v>
                </c:pt>
                <c:pt idx="5791">
                  <c:v>96.516666666666666</c:v>
                </c:pt>
                <c:pt idx="5792">
                  <c:v>96.533333333333317</c:v>
                </c:pt>
                <c:pt idx="5793">
                  <c:v>96.55</c:v>
                </c:pt>
                <c:pt idx="5794">
                  <c:v>96.566666666666663</c:v>
                </c:pt>
                <c:pt idx="5795">
                  <c:v>96.583333333333314</c:v>
                </c:pt>
                <c:pt idx="5796">
                  <c:v>96.6</c:v>
                </c:pt>
                <c:pt idx="5797">
                  <c:v>96.61666666666666</c:v>
                </c:pt>
                <c:pt idx="5798">
                  <c:v>96.633333333333326</c:v>
                </c:pt>
                <c:pt idx="5799">
                  <c:v>96.649999999999991</c:v>
                </c:pt>
                <c:pt idx="5800">
                  <c:v>96.666666666666671</c:v>
                </c:pt>
                <c:pt idx="5801">
                  <c:v>96.683333333333309</c:v>
                </c:pt>
                <c:pt idx="5802">
                  <c:v>96.7</c:v>
                </c:pt>
                <c:pt idx="5803">
                  <c:v>96.716666666666683</c:v>
                </c:pt>
                <c:pt idx="5804">
                  <c:v>96.73333333333332</c:v>
                </c:pt>
                <c:pt idx="5805">
                  <c:v>96.75</c:v>
                </c:pt>
                <c:pt idx="5806">
                  <c:v>96.766666666666666</c:v>
                </c:pt>
                <c:pt idx="5807">
                  <c:v>96.783333333333317</c:v>
                </c:pt>
                <c:pt idx="5808">
                  <c:v>96.8</c:v>
                </c:pt>
                <c:pt idx="5809">
                  <c:v>96.816666666666663</c:v>
                </c:pt>
                <c:pt idx="5810">
                  <c:v>96.833333333333314</c:v>
                </c:pt>
                <c:pt idx="5811">
                  <c:v>96.85</c:v>
                </c:pt>
                <c:pt idx="5812">
                  <c:v>96.86666666666666</c:v>
                </c:pt>
                <c:pt idx="5813">
                  <c:v>96.883333333333326</c:v>
                </c:pt>
                <c:pt idx="5814">
                  <c:v>96.9</c:v>
                </c:pt>
                <c:pt idx="5815">
                  <c:v>96.916666666666686</c:v>
                </c:pt>
                <c:pt idx="5816">
                  <c:v>96.933333333333323</c:v>
                </c:pt>
                <c:pt idx="5817">
                  <c:v>96.95</c:v>
                </c:pt>
                <c:pt idx="5818">
                  <c:v>96.966666666666683</c:v>
                </c:pt>
                <c:pt idx="5819">
                  <c:v>96.98333333333332</c:v>
                </c:pt>
                <c:pt idx="5820">
                  <c:v>97</c:v>
                </c:pt>
                <c:pt idx="5821">
                  <c:v>97.016666666666666</c:v>
                </c:pt>
                <c:pt idx="5822">
                  <c:v>97.033333333333317</c:v>
                </c:pt>
                <c:pt idx="5823">
                  <c:v>97.05</c:v>
                </c:pt>
                <c:pt idx="5824">
                  <c:v>97.066666666666663</c:v>
                </c:pt>
                <c:pt idx="5825">
                  <c:v>97.083333333333314</c:v>
                </c:pt>
                <c:pt idx="5826">
                  <c:v>97.1</c:v>
                </c:pt>
                <c:pt idx="5827">
                  <c:v>97.11666666666666</c:v>
                </c:pt>
                <c:pt idx="5828">
                  <c:v>97.133333333333326</c:v>
                </c:pt>
                <c:pt idx="5829">
                  <c:v>97.149999999999991</c:v>
                </c:pt>
                <c:pt idx="5830">
                  <c:v>97.166666666666671</c:v>
                </c:pt>
                <c:pt idx="5831">
                  <c:v>97.183333333333309</c:v>
                </c:pt>
                <c:pt idx="5832">
                  <c:v>97.2</c:v>
                </c:pt>
                <c:pt idx="5833">
                  <c:v>97.216666666666683</c:v>
                </c:pt>
                <c:pt idx="5834">
                  <c:v>97.23333333333332</c:v>
                </c:pt>
                <c:pt idx="5835">
                  <c:v>97.25</c:v>
                </c:pt>
                <c:pt idx="5836">
                  <c:v>97.266666666666666</c:v>
                </c:pt>
                <c:pt idx="5837">
                  <c:v>97.283333333333317</c:v>
                </c:pt>
                <c:pt idx="5838">
                  <c:v>97.3</c:v>
                </c:pt>
                <c:pt idx="5839">
                  <c:v>97.316666666666663</c:v>
                </c:pt>
                <c:pt idx="5840">
                  <c:v>97.333333333333314</c:v>
                </c:pt>
                <c:pt idx="5841">
                  <c:v>97.35</c:v>
                </c:pt>
                <c:pt idx="5842">
                  <c:v>97.36666666666666</c:v>
                </c:pt>
                <c:pt idx="5843">
                  <c:v>97.383333333333326</c:v>
                </c:pt>
                <c:pt idx="5844">
                  <c:v>97.4</c:v>
                </c:pt>
                <c:pt idx="5845">
                  <c:v>97.416666666666686</c:v>
                </c:pt>
                <c:pt idx="5846">
                  <c:v>97.433333333333323</c:v>
                </c:pt>
                <c:pt idx="5847">
                  <c:v>97.45</c:v>
                </c:pt>
                <c:pt idx="5848">
                  <c:v>97.466666666666683</c:v>
                </c:pt>
                <c:pt idx="5849">
                  <c:v>97.48333333333332</c:v>
                </c:pt>
                <c:pt idx="5850">
                  <c:v>97.5</c:v>
                </c:pt>
                <c:pt idx="5851">
                  <c:v>97.516666666666666</c:v>
                </c:pt>
                <c:pt idx="5852">
                  <c:v>97.533333333333317</c:v>
                </c:pt>
                <c:pt idx="5853">
                  <c:v>97.55</c:v>
                </c:pt>
                <c:pt idx="5854">
                  <c:v>97.566666666666663</c:v>
                </c:pt>
                <c:pt idx="5855">
                  <c:v>97.583333333333314</c:v>
                </c:pt>
                <c:pt idx="5856">
                  <c:v>97.6</c:v>
                </c:pt>
                <c:pt idx="5857">
                  <c:v>97.61666666666666</c:v>
                </c:pt>
                <c:pt idx="5858">
                  <c:v>97.633333333333326</c:v>
                </c:pt>
                <c:pt idx="5859">
                  <c:v>97.649999999999991</c:v>
                </c:pt>
                <c:pt idx="5860">
                  <c:v>97.666666666666671</c:v>
                </c:pt>
                <c:pt idx="5861">
                  <c:v>97.683333333333309</c:v>
                </c:pt>
                <c:pt idx="5862">
                  <c:v>97.7</c:v>
                </c:pt>
                <c:pt idx="5863">
                  <c:v>97.716666666666683</c:v>
                </c:pt>
                <c:pt idx="5864">
                  <c:v>97.73333333333332</c:v>
                </c:pt>
                <c:pt idx="5865">
                  <c:v>97.75</c:v>
                </c:pt>
                <c:pt idx="5866">
                  <c:v>97.766666666666666</c:v>
                </c:pt>
                <c:pt idx="5867">
                  <c:v>97.783333333333317</c:v>
                </c:pt>
                <c:pt idx="5868">
                  <c:v>97.8</c:v>
                </c:pt>
                <c:pt idx="5869">
                  <c:v>97.816666666666663</c:v>
                </c:pt>
                <c:pt idx="5870">
                  <c:v>97.833333333333314</c:v>
                </c:pt>
                <c:pt idx="5871">
                  <c:v>97.85</c:v>
                </c:pt>
                <c:pt idx="5872">
                  <c:v>97.86666666666666</c:v>
                </c:pt>
                <c:pt idx="5873">
                  <c:v>97.883333333333326</c:v>
                </c:pt>
                <c:pt idx="5874">
                  <c:v>97.9</c:v>
                </c:pt>
                <c:pt idx="5875">
                  <c:v>97.916666666666686</c:v>
                </c:pt>
                <c:pt idx="5876">
                  <c:v>97.933333333333323</c:v>
                </c:pt>
                <c:pt idx="5877">
                  <c:v>97.95</c:v>
                </c:pt>
                <c:pt idx="5878">
                  <c:v>97.966666666666683</c:v>
                </c:pt>
                <c:pt idx="5879">
                  <c:v>97.98333333333332</c:v>
                </c:pt>
                <c:pt idx="5880">
                  <c:v>98</c:v>
                </c:pt>
                <c:pt idx="5881">
                  <c:v>98.016666666666666</c:v>
                </c:pt>
                <c:pt idx="5882">
                  <c:v>98.033333333333317</c:v>
                </c:pt>
                <c:pt idx="5883">
                  <c:v>98.05</c:v>
                </c:pt>
                <c:pt idx="5884">
                  <c:v>98.066666666666663</c:v>
                </c:pt>
                <c:pt idx="5885">
                  <c:v>98.083333333333314</c:v>
                </c:pt>
                <c:pt idx="5886">
                  <c:v>98.1</c:v>
                </c:pt>
                <c:pt idx="5887">
                  <c:v>98.11666666666666</c:v>
                </c:pt>
                <c:pt idx="5888">
                  <c:v>98.133333333333326</c:v>
                </c:pt>
                <c:pt idx="5889">
                  <c:v>98.149999999999991</c:v>
                </c:pt>
                <c:pt idx="5890">
                  <c:v>98.166666666666671</c:v>
                </c:pt>
                <c:pt idx="5891">
                  <c:v>98.183333333333309</c:v>
                </c:pt>
                <c:pt idx="5892">
                  <c:v>98.2</c:v>
                </c:pt>
                <c:pt idx="5893">
                  <c:v>98.216666666666683</c:v>
                </c:pt>
                <c:pt idx="5894">
                  <c:v>98.23333333333332</c:v>
                </c:pt>
                <c:pt idx="5895">
                  <c:v>98.25</c:v>
                </c:pt>
                <c:pt idx="5896">
                  <c:v>98.266666666666666</c:v>
                </c:pt>
                <c:pt idx="5897">
                  <c:v>98.283333333333317</c:v>
                </c:pt>
                <c:pt idx="5898">
                  <c:v>98.3</c:v>
                </c:pt>
                <c:pt idx="5899">
                  <c:v>98.316666666666663</c:v>
                </c:pt>
                <c:pt idx="5900">
                  <c:v>98.333333333333314</c:v>
                </c:pt>
                <c:pt idx="5901">
                  <c:v>98.35</c:v>
                </c:pt>
                <c:pt idx="5902">
                  <c:v>98.36666666666666</c:v>
                </c:pt>
                <c:pt idx="5903">
                  <c:v>98.383333333333326</c:v>
                </c:pt>
                <c:pt idx="5904">
                  <c:v>98.4</c:v>
                </c:pt>
                <c:pt idx="5905">
                  <c:v>98.416666666666686</c:v>
                </c:pt>
                <c:pt idx="5906">
                  <c:v>98.433333333333323</c:v>
                </c:pt>
                <c:pt idx="5907">
                  <c:v>98.45</c:v>
                </c:pt>
                <c:pt idx="5908">
                  <c:v>98.466666666666683</c:v>
                </c:pt>
                <c:pt idx="5909">
                  <c:v>98.48333333333332</c:v>
                </c:pt>
                <c:pt idx="5910">
                  <c:v>98.5</c:v>
                </c:pt>
                <c:pt idx="5911">
                  <c:v>98.516666666666666</c:v>
                </c:pt>
                <c:pt idx="5912">
                  <c:v>98.533333333333317</c:v>
                </c:pt>
                <c:pt idx="5913">
                  <c:v>98.55</c:v>
                </c:pt>
                <c:pt idx="5914">
                  <c:v>98.566666666666663</c:v>
                </c:pt>
                <c:pt idx="5915">
                  <c:v>98.583333333333314</c:v>
                </c:pt>
                <c:pt idx="5916">
                  <c:v>98.6</c:v>
                </c:pt>
                <c:pt idx="5917">
                  <c:v>98.61666666666666</c:v>
                </c:pt>
                <c:pt idx="5918">
                  <c:v>98.633333333333326</c:v>
                </c:pt>
                <c:pt idx="5919">
                  <c:v>98.649999999999991</c:v>
                </c:pt>
                <c:pt idx="5920">
                  <c:v>98.666666666666671</c:v>
                </c:pt>
                <c:pt idx="5921">
                  <c:v>98.683333333333309</c:v>
                </c:pt>
                <c:pt idx="5922">
                  <c:v>98.7</c:v>
                </c:pt>
                <c:pt idx="5923">
                  <c:v>98.716666666666683</c:v>
                </c:pt>
                <c:pt idx="5924">
                  <c:v>98.73333333333332</c:v>
                </c:pt>
                <c:pt idx="5925">
                  <c:v>98.75</c:v>
                </c:pt>
                <c:pt idx="5926">
                  <c:v>98.766666666666666</c:v>
                </c:pt>
                <c:pt idx="5927">
                  <c:v>98.783333333333317</c:v>
                </c:pt>
                <c:pt idx="5928">
                  <c:v>98.8</c:v>
                </c:pt>
                <c:pt idx="5929">
                  <c:v>98.816666666666663</c:v>
                </c:pt>
                <c:pt idx="5930">
                  <c:v>98.833333333333314</c:v>
                </c:pt>
                <c:pt idx="5931">
                  <c:v>98.85</c:v>
                </c:pt>
                <c:pt idx="5932">
                  <c:v>98.86666666666666</c:v>
                </c:pt>
                <c:pt idx="5933">
                  <c:v>98.883333333333326</c:v>
                </c:pt>
                <c:pt idx="5934">
                  <c:v>98.9</c:v>
                </c:pt>
                <c:pt idx="5935">
                  <c:v>98.916666666666686</c:v>
                </c:pt>
                <c:pt idx="5936">
                  <c:v>98.933333333333323</c:v>
                </c:pt>
                <c:pt idx="5937">
                  <c:v>98.95</c:v>
                </c:pt>
                <c:pt idx="5938">
                  <c:v>98.966666666666683</c:v>
                </c:pt>
                <c:pt idx="5939">
                  <c:v>98.98333333333332</c:v>
                </c:pt>
                <c:pt idx="5940">
                  <c:v>99</c:v>
                </c:pt>
                <c:pt idx="5941">
                  <c:v>99.016666666666666</c:v>
                </c:pt>
                <c:pt idx="5942">
                  <c:v>99.033333333333317</c:v>
                </c:pt>
                <c:pt idx="5943">
                  <c:v>99.05</c:v>
                </c:pt>
                <c:pt idx="5944">
                  <c:v>99.066666666666663</c:v>
                </c:pt>
                <c:pt idx="5945">
                  <c:v>99.083333333333314</c:v>
                </c:pt>
                <c:pt idx="5946">
                  <c:v>99.1</c:v>
                </c:pt>
                <c:pt idx="5947">
                  <c:v>99.11666666666666</c:v>
                </c:pt>
                <c:pt idx="5948">
                  <c:v>99.133333333333326</c:v>
                </c:pt>
                <c:pt idx="5949">
                  <c:v>99.149999999999991</c:v>
                </c:pt>
                <c:pt idx="5950">
                  <c:v>99.166666666666671</c:v>
                </c:pt>
                <c:pt idx="5951">
                  <c:v>99.183333333333309</c:v>
                </c:pt>
                <c:pt idx="5952">
                  <c:v>99.2</c:v>
                </c:pt>
                <c:pt idx="5953">
                  <c:v>99.216666666666683</c:v>
                </c:pt>
                <c:pt idx="5954">
                  <c:v>99.23333333333332</c:v>
                </c:pt>
                <c:pt idx="5955">
                  <c:v>99.25</c:v>
                </c:pt>
                <c:pt idx="5956">
                  <c:v>99.266666666666666</c:v>
                </c:pt>
                <c:pt idx="5957">
                  <c:v>99.283333333333317</c:v>
                </c:pt>
                <c:pt idx="5958">
                  <c:v>99.3</c:v>
                </c:pt>
                <c:pt idx="5959">
                  <c:v>99.316666666666663</c:v>
                </c:pt>
                <c:pt idx="5960">
                  <c:v>99.333333333333314</c:v>
                </c:pt>
                <c:pt idx="5961">
                  <c:v>99.35</c:v>
                </c:pt>
                <c:pt idx="5962">
                  <c:v>99.36666666666666</c:v>
                </c:pt>
                <c:pt idx="5963">
                  <c:v>99.383333333333326</c:v>
                </c:pt>
                <c:pt idx="5964">
                  <c:v>99.4</c:v>
                </c:pt>
                <c:pt idx="5965">
                  <c:v>99.416666666666686</c:v>
                </c:pt>
                <c:pt idx="5966">
                  <c:v>99.433333333333323</c:v>
                </c:pt>
                <c:pt idx="5967">
                  <c:v>99.45</c:v>
                </c:pt>
                <c:pt idx="5968">
                  <c:v>99.466666666666683</c:v>
                </c:pt>
                <c:pt idx="5969">
                  <c:v>99.48333333333332</c:v>
                </c:pt>
                <c:pt idx="5970">
                  <c:v>99.5</c:v>
                </c:pt>
                <c:pt idx="5971">
                  <c:v>99.516666666666666</c:v>
                </c:pt>
                <c:pt idx="5972">
                  <c:v>99.533333333333317</c:v>
                </c:pt>
                <c:pt idx="5973">
                  <c:v>99.55</c:v>
                </c:pt>
                <c:pt idx="5974">
                  <c:v>99.566666666666663</c:v>
                </c:pt>
                <c:pt idx="5975">
                  <c:v>99.583333333333314</c:v>
                </c:pt>
                <c:pt idx="5976">
                  <c:v>99.6</c:v>
                </c:pt>
                <c:pt idx="5977">
                  <c:v>99.61666666666666</c:v>
                </c:pt>
                <c:pt idx="5978">
                  <c:v>99.633333333333326</c:v>
                </c:pt>
                <c:pt idx="5979">
                  <c:v>99.649999999999991</c:v>
                </c:pt>
                <c:pt idx="5980">
                  <c:v>99.666666666666671</c:v>
                </c:pt>
                <c:pt idx="5981">
                  <c:v>99.683333333333309</c:v>
                </c:pt>
                <c:pt idx="5982">
                  <c:v>99.7</c:v>
                </c:pt>
                <c:pt idx="5983">
                  <c:v>99.716666666666683</c:v>
                </c:pt>
                <c:pt idx="5984">
                  <c:v>99.73333333333332</c:v>
                </c:pt>
                <c:pt idx="5985">
                  <c:v>99.75</c:v>
                </c:pt>
                <c:pt idx="5986">
                  <c:v>99.766666666666666</c:v>
                </c:pt>
                <c:pt idx="5987">
                  <c:v>99.783333333333317</c:v>
                </c:pt>
                <c:pt idx="5988">
                  <c:v>99.8</c:v>
                </c:pt>
                <c:pt idx="5989">
                  <c:v>99.816666666666663</c:v>
                </c:pt>
                <c:pt idx="5990">
                  <c:v>99.833333333333314</c:v>
                </c:pt>
                <c:pt idx="5991">
                  <c:v>99.85</c:v>
                </c:pt>
                <c:pt idx="5992">
                  <c:v>99.86666666666666</c:v>
                </c:pt>
                <c:pt idx="5993">
                  <c:v>99.883333333333326</c:v>
                </c:pt>
                <c:pt idx="5994">
                  <c:v>99.9</c:v>
                </c:pt>
                <c:pt idx="5995">
                  <c:v>99.916666666666686</c:v>
                </c:pt>
                <c:pt idx="5996">
                  <c:v>99.933333333333323</c:v>
                </c:pt>
                <c:pt idx="5997">
                  <c:v>99.95</c:v>
                </c:pt>
                <c:pt idx="5998">
                  <c:v>99.966666666666683</c:v>
                </c:pt>
                <c:pt idx="5999">
                  <c:v>99.98333333333332</c:v>
                </c:pt>
                <c:pt idx="6000">
                  <c:v>100</c:v>
                </c:pt>
                <c:pt idx="6001">
                  <c:v>100.01666666666668</c:v>
                </c:pt>
                <c:pt idx="6002">
                  <c:v>100.03333333333332</c:v>
                </c:pt>
                <c:pt idx="6003">
                  <c:v>100.05</c:v>
                </c:pt>
                <c:pt idx="6004">
                  <c:v>100.06666666666666</c:v>
                </c:pt>
                <c:pt idx="6005">
                  <c:v>100.08333333333331</c:v>
                </c:pt>
                <c:pt idx="6006">
                  <c:v>100.1</c:v>
                </c:pt>
                <c:pt idx="6007">
                  <c:v>100.11666666666666</c:v>
                </c:pt>
                <c:pt idx="6008">
                  <c:v>100.13333333333333</c:v>
                </c:pt>
                <c:pt idx="6009">
                  <c:v>100.14999999999999</c:v>
                </c:pt>
                <c:pt idx="6010">
                  <c:v>100.16666666666667</c:v>
                </c:pt>
                <c:pt idx="6011">
                  <c:v>100.18333333333332</c:v>
                </c:pt>
                <c:pt idx="6012">
                  <c:v>100.2</c:v>
                </c:pt>
                <c:pt idx="6013">
                  <c:v>100.21666666666668</c:v>
                </c:pt>
                <c:pt idx="6014">
                  <c:v>100.23333333333332</c:v>
                </c:pt>
                <c:pt idx="6015">
                  <c:v>100.25</c:v>
                </c:pt>
                <c:pt idx="6016">
                  <c:v>100.26666666666668</c:v>
                </c:pt>
                <c:pt idx="6017">
                  <c:v>100.28333333333332</c:v>
                </c:pt>
                <c:pt idx="6018">
                  <c:v>100.3</c:v>
                </c:pt>
                <c:pt idx="6019">
                  <c:v>100.31666666666666</c:v>
                </c:pt>
                <c:pt idx="6020">
                  <c:v>100.33333333333331</c:v>
                </c:pt>
                <c:pt idx="6021">
                  <c:v>100.35</c:v>
                </c:pt>
                <c:pt idx="6022">
                  <c:v>100.36666666666666</c:v>
                </c:pt>
                <c:pt idx="6023">
                  <c:v>100.38333333333333</c:v>
                </c:pt>
                <c:pt idx="6024">
                  <c:v>100.4</c:v>
                </c:pt>
                <c:pt idx="6025">
                  <c:v>100.41666666666669</c:v>
                </c:pt>
                <c:pt idx="6026">
                  <c:v>100.43333333333334</c:v>
                </c:pt>
                <c:pt idx="6027">
                  <c:v>100.45</c:v>
                </c:pt>
                <c:pt idx="6028">
                  <c:v>100.46666666666668</c:v>
                </c:pt>
                <c:pt idx="6029">
                  <c:v>100.48333333333332</c:v>
                </c:pt>
                <c:pt idx="6030">
                  <c:v>100.5</c:v>
                </c:pt>
                <c:pt idx="6031">
                  <c:v>100.51666666666668</c:v>
                </c:pt>
                <c:pt idx="6032">
                  <c:v>100.53333333333332</c:v>
                </c:pt>
                <c:pt idx="6033">
                  <c:v>100.55</c:v>
                </c:pt>
                <c:pt idx="6034">
                  <c:v>100.56666666666666</c:v>
                </c:pt>
                <c:pt idx="6035">
                  <c:v>100.58333333333331</c:v>
                </c:pt>
                <c:pt idx="6036">
                  <c:v>100.6</c:v>
                </c:pt>
                <c:pt idx="6037">
                  <c:v>100.61666666666666</c:v>
                </c:pt>
                <c:pt idx="6038">
                  <c:v>100.63333333333333</c:v>
                </c:pt>
                <c:pt idx="6039">
                  <c:v>100.64999999999999</c:v>
                </c:pt>
                <c:pt idx="6040">
                  <c:v>100.66666666666667</c:v>
                </c:pt>
                <c:pt idx="6041">
                  <c:v>100.68333333333332</c:v>
                </c:pt>
                <c:pt idx="6042">
                  <c:v>100.7</c:v>
                </c:pt>
                <c:pt idx="6043">
                  <c:v>100.71666666666668</c:v>
                </c:pt>
                <c:pt idx="6044">
                  <c:v>100.73333333333332</c:v>
                </c:pt>
                <c:pt idx="6045">
                  <c:v>100.75</c:v>
                </c:pt>
                <c:pt idx="6046">
                  <c:v>100.76666666666668</c:v>
                </c:pt>
                <c:pt idx="6047">
                  <c:v>100.78333333333332</c:v>
                </c:pt>
                <c:pt idx="6048">
                  <c:v>100.8</c:v>
                </c:pt>
                <c:pt idx="6049">
                  <c:v>100.81666666666666</c:v>
                </c:pt>
                <c:pt idx="6050">
                  <c:v>100.83333333333331</c:v>
                </c:pt>
                <c:pt idx="6051">
                  <c:v>100.85</c:v>
                </c:pt>
                <c:pt idx="6052">
                  <c:v>100.86666666666666</c:v>
                </c:pt>
                <c:pt idx="6053">
                  <c:v>100.88333333333333</c:v>
                </c:pt>
                <c:pt idx="6054">
                  <c:v>100.9</c:v>
                </c:pt>
                <c:pt idx="6055">
                  <c:v>100.91666666666669</c:v>
                </c:pt>
                <c:pt idx="6056">
                  <c:v>100.93333333333334</c:v>
                </c:pt>
                <c:pt idx="6057">
                  <c:v>100.95</c:v>
                </c:pt>
                <c:pt idx="6058">
                  <c:v>100.96666666666668</c:v>
                </c:pt>
                <c:pt idx="6059">
                  <c:v>100.98333333333332</c:v>
                </c:pt>
                <c:pt idx="6060">
                  <c:v>101</c:v>
                </c:pt>
                <c:pt idx="6061">
                  <c:v>101.01666666666668</c:v>
                </c:pt>
                <c:pt idx="6062">
                  <c:v>101.03333333333332</c:v>
                </c:pt>
                <c:pt idx="6063">
                  <c:v>101.05</c:v>
                </c:pt>
                <c:pt idx="6064">
                  <c:v>101.06666666666666</c:v>
                </c:pt>
                <c:pt idx="6065">
                  <c:v>101.08333333333331</c:v>
                </c:pt>
                <c:pt idx="6066">
                  <c:v>101.1</c:v>
                </c:pt>
                <c:pt idx="6067">
                  <c:v>101.11666666666666</c:v>
                </c:pt>
                <c:pt idx="6068">
                  <c:v>101.13333333333333</c:v>
                </c:pt>
                <c:pt idx="6069">
                  <c:v>101.14999999999999</c:v>
                </c:pt>
                <c:pt idx="6070">
                  <c:v>101.16666666666667</c:v>
                </c:pt>
                <c:pt idx="6071">
                  <c:v>101.18333333333332</c:v>
                </c:pt>
                <c:pt idx="6072">
                  <c:v>101.2</c:v>
                </c:pt>
                <c:pt idx="6073">
                  <c:v>101.21666666666668</c:v>
                </c:pt>
                <c:pt idx="6074">
                  <c:v>101.23333333333332</c:v>
                </c:pt>
                <c:pt idx="6075">
                  <c:v>101.25</c:v>
                </c:pt>
                <c:pt idx="6076">
                  <c:v>101.26666666666668</c:v>
                </c:pt>
                <c:pt idx="6077">
                  <c:v>101.28333333333332</c:v>
                </c:pt>
                <c:pt idx="6078">
                  <c:v>101.3</c:v>
                </c:pt>
                <c:pt idx="6079">
                  <c:v>101.31666666666666</c:v>
                </c:pt>
                <c:pt idx="6080">
                  <c:v>101.33333333333331</c:v>
                </c:pt>
                <c:pt idx="6081">
                  <c:v>101.35</c:v>
                </c:pt>
                <c:pt idx="6082">
                  <c:v>101.36666666666666</c:v>
                </c:pt>
                <c:pt idx="6083">
                  <c:v>101.38333333333333</c:v>
                </c:pt>
                <c:pt idx="6084">
                  <c:v>101.4</c:v>
                </c:pt>
                <c:pt idx="6085">
                  <c:v>101.41666666666669</c:v>
                </c:pt>
                <c:pt idx="6086">
                  <c:v>101.43333333333334</c:v>
                </c:pt>
                <c:pt idx="6087">
                  <c:v>101.45</c:v>
                </c:pt>
                <c:pt idx="6088">
                  <c:v>101.46666666666668</c:v>
                </c:pt>
                <c:pt idx="6089">
                  <c:v>101.48333333333332</c:v>
                </c:pt>
                <c:pt idx="6090">
                  <c:v>101.5</c:v>
                </c:pt>
                <c:pt idx="6091">
                  <c:v>101.51666666666668</c:v>
                </c:pt>
                <c:pt idx="6092">
                  <c:v>101.53333333333332</c:v>
                </c:pt>
                <c:pt idx="6093">
                  <c:v>101.55</c:v>
                </c:pt>
                <c:pt idx="6094">
                  <c:v>101.56666666666666</c:v>
                </c:pt>
                <c:pt idx="6095">
                  <c:v>101.58333333333331</c:v>
                </c:pt>
                <c:pt idx="6096">
                  <c:v>101.6</c:v>
                </c:pt>
                <c:pt idx="6097">
                  <c:v>101.61666666666666</c:v>
                </c:pt>
                <c:pt idx="6098">
                  <c:v>101.63333333333333</c:v>
                </c:pt>
                <c:pt idx="6099">
                  <c:v>101.64999999999999</c:v>
                </c:pt>
                <c:pt idx="6100">
                  <c:v>101.66666666666667</c:v>
                </c:pt>
                <c:pt idx="6101">
                  <c:v>101.68333333333332</c:v>
                </c:pt>
                <c:pt idx="6102">
                  <c:v>101.7</c:v>
                </c:pt>
                <c:pt idx="6103">
                  <c:v>101.71666666666668</c:v>
                </c:pt>
                <c:pt idx="6104">
                  <c:v>101.73333333333332</c:v>
                </c:pt>
                <c:pt idx="6105">
                  <c:v>101.75</c:v>
                </c:pt>
                <c:pt idx="6106">
                  <c:v>101.76666666666668</c:v>
                </c:pt>
                <c:pt idx="6107">
                  <c:v>101.78333333333332</c:v>
                </c:pt>
                <c:pt idx="6108">
                  <c:v>101.8</c:v>
                </c:pt>
                <c:pt idx="6109">
                  <c:v>101.81666666666666</c:v>
                </c:pt>
                <c:pt idx="6110">
                  <c:v>101.83333333333331</c:v>
                </c:pt>
                <c:pt idx="6111">
                  <c:v>101.85</c:v>
                </c:pt>
                <c:pt idx="6112">
                  <c:v>101.86666666666666</c:v>
                </c:pt>
                <c:pt idx="6113">
                  <c:v>101.88333333333333</c:v>
                </c:pt>
                <c:pt idx="6114">
                  <c:v>101.9</c:v>
                </c:pt>
                <c:pt idx="6115">
                  <c:v>101.91666666666669</c:v>
                </c:pt>
                <c:pt idx="6116">
                  <c:v>101.93333333333334</c:v>
                </c:pt>
                <c:pt idx="6117">
                  <c:v>101.95</c:v>
                </c:pt>
                <c:pt idx="6118">
                  <c:v>101.96666666666668</c:v>
                </c:pt>
                <c:pt idx="6119">
                  <c:v>101.98333333333332</c:v>
                </c:pt>
                <c:pt idx="6120">
                  <c:v>102</c:v>
                </c:pt>
                <c:pt idx="6121">
                  <c:v>102.01666666666668</c:v>
                </c:pt>
                <c:pt idx="6122">
                  <c:v>102.03333333333332</c:v>
                </c:pt>
                <c:pt idx="6123">
                  <c:v>102.05</c:v>
                </c:pt>
                <c:pt idx="6124">
                  <c:v>102.06666666666666</c:v>
                </c:pt>
                <c:pt idx="6125">
                  <c:v>102.08333333333331</c:v>
                </c:pt>
                <c:pt idx="6126">
                  <c:v>102.1</c:v>
                </c:pt>
                <c:pt idx="6127">
                  <c:v>102.11666666666666</c:v>
                </c:pt>
                <c:pt idx="6128">
                  <c:v>102.13333333333333</c:v>
                </c:pt>
                <c:pt idx="6129">
                  <c:v>102.14999999999999</c:v>
                </c:pt>
                <c:pt idx="6130">
                  <c:v>102.16666666666667</c:v>
                </c:pt>
                <c:pt idx="6131">
                  <c:v>102.18333333333332</c:v>
                </c:pt>
                <c:pt idx="6132">
                  <c:v>102.2</c:v>
                </c:pt>
                <c:pt idx="6133">
                  <c:v>102.21666666666668</c:v>
                </c:pt>
                <c:pt idx="6134">
                  <c:v>102.23333333333332</c:v>
                </c:pt>
                <c:pt idx="6135">
                  <c:v>102.25</c:v>
                </c:pt>
                <c:pt idx="6136">
                  <c:v>102.26666666666668</c:v>
                </c:pt>
                <c:pt idx="6137">
                  <c:v>102.28333333333332</c:v>
                </c:pt>
                <c:pt idx="6138">
                  <c:v>102.3</c:v>
                </c:pt>
                <c:pt idx="6139">
                  <c:v>102.31666666666666</c:v>
                </c:pt>
                <c:pt idx="6140">
                  <c:v>102.33333333333331</c:v>
                </c:pt>
                <c:pt idx="6141">
                  <c:v>102.35</c:v>
                </c:pt>
                <c:pt idx="6142">
                  <c:v>102.36666666666666</c:v>
                </c:pt>
                <c:pt idx="6143">
                  <c:v>102.38333333333333</c:v>
                </c:pt>
                <c:pt idx="6144">
                  <c:v>102.4</c:v>
                </c:pt>
                <c:pt idx="6145">
                  <c:v>102.41666666666669</c:v>
                </c:pt>
                <c:pt idx="6146">
                  <c:v>102.43333333333334</c:v>
                </c:pt>
                <c:pt idx="6147">
                  <c:v>102.45</c:v>
                </c:pt>
                <c:pt idx="6148">
                  <c:v>102.46666666666668</c:v>
                </c:pt>
                <c:pt idx="6149">
                  <c:v>102.48333333333332</c:v>
                </c:pt>
                <c:pt idx="6150">
                  <c:v>102.5</c:v>
                </c:pt>
                <c:pt idx="6151">
                  <c:v>102.51666666666668</c:v>
                </c:pt>
                <c:pt idx="6152">
                  <c:v>102.53333333333332</c:v>
                </c:pt>
                <c:pt idx="6153">
                  <c:v>102.55</c:v>
                </c:pt>
                <c:pt idx="6154">
                  <c:v>102.56666666666666</c:v>
                </c:pt>
                <c:pt idx="6155">
                  <c:v>102.58333333333331</c:v>
                </c:pt>
                <c:pt idx="6156">
                  <c:v>102.6</c:v>
                </c:pt>
                <c:pt idx="6157">
                  <c:v>102.61666666666666</c:v>
                </c:pt>
                <c:pt idx="6158">
                  <c:v>102.63333333333333</c:v>
                </c:pt>
                <c:pt idx="6159">
                  <c:v>102.64999999999999</c:v>
                </c:pt>
                <c:pt idx="6160">
                  <c:v>102.66666666666667</c:v>
                </c:pt>
                <c:pt idx="6161">
                  <c:v>102.68333333333332</c:v>
                </c:pt>
                <c:pt idx="6162">
                  <c:v>102.7</c:v>
                </c:pt>
                <c:pt idx="6163">
                  <c:v>102.71666666666668</c:v>
                </c:pt>
                <c:pt idx="6164">
                  <c:v>102.73333333333332</c:v>
                </c:pt>
                <c:pt idx="6165">
                  <c:v>102.75</c:v>
                </c:pt>
                <c:pt idx="6166">
                  <c:v>102.76666666666668</c:v>
                </c:pt>
                <c:pt idx="6167">
                  <c:v>102.78333333333332</c:v>
                </c:pt>
                <c:pt idx="6168">
                  <c:v>102.8</c:v>
                </c:pt>
                <c:pt idx="6169">
                  <c:v>102.81666666666666</c:v>
                </c:pt>
                <c:pt idx="6170">
                  <c:v>102.83333333333331</c:v>
                </c:pt>
                <c:pt idx="6171">
                  <c:v>102.85</c:v>
                </c:pt>
                <c:pt idx="6172">
                  <c:v>102.86666666666666</c:v>
                </c:pt>
                <c:pt idx="6173">
                  <c:v>102.88333333333333</c:v>
                </c:pt>
                <c:pt idx="6174">
                  <c:v>102.9</c:v>
                </c:pt>
                <c:pt idx="6175">
                  <c:v>102.91666666666669</c:v>
                </c:pt>
                <c:pt idx="6176">
                  <c:v>102.93333333333334</c:v>
                </c:pt>
                <c:pt idx="6177">
                  <c:v>102.95</c:v>
                </c:pt>
                <c:pt idx="6178">
                  <c:v>102.96666666666668</c:v>
                </c:pt>
                <c:pt idx="6179">
                  <c:v>102.98333333333332</c:v>
                </c:pt>
                <c:pt idx="6180">
                  <c:v>103</c:v>
                </c:pt>
                <c:pt idx="6181">
                  <c:v>103.01666666666668</c:v>
                </c:pt>
                <c:pt idx="6182">
                  <c:v>103.03333333333332</c:v>
                </c:pt>
                <c:pt idx="6183">
                  <c:v>103.05</c:v>
                </c:pt>
                <c:pt idx="6184">
                  <c:v>103.06666666666666</c:v>
                </c:pt>
                <c:pt idx="6185">
                  <c:v>103.08333333333331</c:v>
                </c:pt>
                <c:pt idx="6186">
                  <c:v>103.1</c:v>
                </c:pt>
                <c:pt idx="6187">
                  <c:v>103.11666666666666</c:v>
                </c:pt>
                <c:pt idx="6188">
                  <c:v>103.13333333333333</c:v>
                </c:pt>
                <c:pt idx="6189">
                  <c:v>103.14999999999999</c:v>
                </c:pt>
                <c:pt idx="6190">
                  <c:v>103.16666666666667</c:v>
                </c:pt>
                <c:pt idx="6191">
                  <c:v>103.18333333333332</c:v>
                </c:pt>
                <c:pt idx="6192">
                  <c:v>103.2</c:v>
                </c:pt>
                <c:pt idx="6193">
                  <c:v>103.21666666666668</c:v>
                </c:pt>
                <c:pt idx="6194">
                  <c:v>103.23333333333332</c:v>
                </c:pt>
                <c:pt idx="6195">
                  <c:v>103.25</c:v>
                </c:pt>
                <c:pt idx="6196">
                  <c:v>103.26666666666668</c:v>
                </c:pt>
                <c:pt idx="6197">
                  <c:v>103.28333333333332</c:v>
                </c:pt>
                <c:pt idx="6198">
                  <c:v>103.3</c:v>
                </c:pt>
                <c:pt idx="6199">
                  <c:v>103.31666666666666</c:v>
                </c:pt>
                <c:pt idx="6200">
                  <c:v>103.33333333333331</c:v>
                </c:pt>
                <c:pt idx="6201">
                  <c:v>103.35</c:v>
                </c:pt>
                <c:pt idx="6202">
                  <c:v>103.36666666666666</c:v>
                </c:pt>
                <c:pt idx="6203">
                  <c:v>103.38333333333333</c:v>
                </c:pt>
                <c:pt idx="6204">
                  <c:v>103.4</c:v>
                </c:pt>
                <c:pt idx="6205">
                  <c:v>103.41666666666669</c:v>
                </c:pt>
                <c:pt idx="6206">
                  <c:v>103.43333333333334</c:v>
                </c:pt>
                <c:pt idx="6207">
                  <c:v>103.45</c:v>
                </c:pt>
                <c:pt idx="6208">
                  <c:v>103.46666666666668</c:v>
                </c:pt>
                <c:pt idx="6209">
                  <c:v>103.48333333333332</c:v>
                </c:pt>
                <c:pt idx="6210">
                  <c:v>103.5</c:v>
                </c:pt>
                <c:pt idx="6211">
                  <c:v>103.51666666666668</c:v>
                </c:pt>
                <c:pt idx="6212">
                  <c:v>103.53333333333332</c:v>
                </c:pt>
                <c:pt idx="6213">
                  <c:v>103.55</c:v>
                </c:pt>
                <c:pt idx="6214">
                  <c:v>103.56666666666666</c:v>
                </c:pt>
                <c:pt idx="6215">
                  <c:v>103.58333333333331</c:v>
                </c:pt>
                <c:pt idx="6216">
                  <c:v>103.6</c:v>
                </c:pt>
                <c:pt idx="6217">
                  <c:v>103.61666666666666</c:v>
                </c:pt>
                <c:pt idx="6218">
                  <c:v>103.63333333333333</c:v>
                </c:pt>
                <c:pt idx="6219">
                  <c:v>103.64999999999999</c:v>
                </c:pt>
                <c:pt idx="6220">
                  <c:v>103.66666666666667</c:v>
                </c:pt>
                <c:pt idx="6221">
                  <c:v>103.68333333333332</c:v>
                </c:pt>
                <c:pt idx="6222">
                  <c:v>103.7</c:v>
                </c:pt>
                <c:pt idx="6223">
                  <c:v>103.71666666666668</c:v>
                </c:pt>
                <c:pt idx="6224">
                  <c:v>103.73333333333332</c:v>
                </c:pt>
                <c:pt idx="6225">
                  <c:v>103.75</c:v>
                </c:pt>
                <c:pt idx="6226">
                  <c:v>103.76666666666668</c:v>
                </c:pt>
                <c:pt idx="6227">
                  <c:v>103.78333333333332</c:v>
                </c:pt>
                <c:pt idx="6228">
                  <c:v>103.8</c:v>
                </c:pt>
                <c:pt idx="6229">
                  <c:v>103.81666666666666</c:v>
                </c:pt>
                <c:pt idx="6230">
                  <c:v>103.83333333333331</c:v>
                </c:pt>
                <c:pt idx="6231">
                  <c:v>103.85</c:v>
                </c:pt>
                <c:pt idx="6232">
                  <c:v>103.86666666666666</c:v>
                </c:pt>
                <c:pt idx="6233">
                  <c:v>103.88333333333333</c:v>
                </c:pt>
                <c:pt idx="6234">
                  <c:v>103.9</c:v>
                </c:pt>
                <c:pt idx="6235">
                  <c:v>103.91666666666669</c:v>
                </c:pt>
                <c:pt idx="6236">
                  <c:v>103.93333333333334</c:v>
                </c:pt>
                <c:pt idx="6237">
                  <c:v>103.95</c:v>
                </c:pt>
                <c:pt idx="6238">
                  <c:v>103.96666666666668</c:v>
                </c:pt>
                <c:pt idx="6239">
                  <c:v>103.98333333333332</c:v>
                </c:pt>
                <c:pt idx="6240">
                  <c:v>104</c:v>
                </c:pt>
                <c:pt idx="6241">
                  <c:v>104.01666666666668</c:v>
                </c:pt>
                <c:pt idx="6242">
                  <c:v>104.03333333333332</c:v>
                </c:pt>
                <c:pt idx="6243">
                  <c:v>104.05</c:v>
                </c:pt>
                <c:pt idx="6244">
                  <c:v>104.06666666666666</c:v>
                </c:pt>
                <c:pt idx="6245">
                  <c:v>104.08333333333331</c:v>
                </c:pt>
                <c:pt idx="6246">
                  <c:v>104.1</c:v>
                </c:pt>
                <c:pt idx="6247">
                  <c:v>104.11666666666666</c:v>
                </c:pt>
                <c:pt idx="6248">
                  <c:v>104.13333333333333</c:v>
                </c:pt>
                <c:pt idx="6249">
                  <c:v>104.14999999999999</c:v>
                </c:pt>
                <c:pt idx="6250">
                  <c:v>104.16666666666667</c:v>
                </c:pt>
                <c:pt idx="6251">
                  <c:v>104.18333333333332</c:v>
                </c:pt>
                <c:pt idx="6252">
                  <c:v>104.2</c:v>
                </c:pt>
                <c:pt idx="6253">
                  <c:v>104.21666666666668</c:v>
                </c:pt>
                <c:pt idx="6254">
                  <c:v>104.23333333333332</c:v>
                </c:pt>
                <c:pt idx="6255">
                  <c:v>104.25</c:v>
                </c:pt>
                <c:pt idx="6256">
                  <c:v>104.26666666666668</c:v>
                </c:pt>
                <c:pt idx="6257">
                  <c:v>104.28333333333332</c:v>
                </c:pt>
                <c:pt idx="6258">
                  <c:v>104.3</c:v>
                </c:pt>
                <c:pt idx="6259">
                  <c:v>104.31666666666666</c:v>
                </c:pt>
                <c:pt idx="6260">
                  <c:v>104.33333333333331</c:v>
                </c:pt>
                <c:pt idx="6261">
                  <c:v>104.35</c:v>
                </c:pt>
                <c:pt idx="6262">
                  <c:v>104.36666666666666</c:v>
                </c:pt>
                <c:pt idx="6263">
                  <c:v>104.38333333333333</c:v>
                </c:pt>
                <c:pt idx="6264">
                  <c:v>104.4</c:v>
                </c:pt>
                <c:pt idx="6265">
                  <c:v>104.41666666666669</c:v>
                </c:pt>
                <c:pt idx="6266">
                  <c:v>104.43333333333334</c:v>
                </c:pt>
                <c:pt idx="6267">
                  <c:v>104.45</c:v>
                </c:pt>
                <c:pt idx="6268">
                  <c:v>104.46666666666668</c:v>
                </c:pt>
                <c:pt idx="6269">
                  <c:v>104.48333333333332</c:v>
                </c:pt>
                <c:pt idx="6270">
                  <c:v>104.5</c:v>
                </c:pt>
                <c:pt idx="6271">
                  <c:v>104.51666666666668</c:v>
                </c:pt>
                <c:pt idx="6272">
                  <c:v>104.53333333333332</c:v>
                </c:pt>
                <c:pt idx="6273">
                  <c:v>104.55</c:v>
                </c:pt>
                <c:pt idx="6274">
                  <c:v>104.56666666666666</c:v>
                </c:pt>
                <c:pt idx="6275">
                  <c:v>104.58333333333331</c:v>
                </c:pt>
                <c:pt idx="6276">
                  <c:v>104.6</c:v>
                </c:pt>
                <c:pt idx="6277">
                  <c:v>104.61666666666666</c:v>
                </c:pt>
                <c:pt idx="6278">
                  <c:v>104.63333333333333</c:v>
                </c:pt>
                <c:pt idx="6279">
                  <c:v>104.64999999999999</c:v>
                </c:pt>
                <c:pt idx="6280">
                  <c:v>104.66666666666667</c:v>
                </c:pt>
                <c:pt idx="6281">
                  <c:v>104.68333333333332</c:v>
                </c:pt>
                <c:pt idx="6282">
                  <c:v>104.7</c:v>
                </c:pt>
                <c:pt idx="6283">
                  <c:v>104.71666666666668</c:v>
                </c:pt>
                <c:pt idx="6284">
                  <c:v>104.73333333333332</c:v>
                </c:pt>
                <c:pt idx="6285">
                  <c:v>104.75</c:v>
                </c:pt>
                <c:pt idx="6286">
                  <c:v>104.76666666666668</c:v>
                </c:pt>
                <c:pt idx="6287">
                  <c:v>104.78333333333332</c:v>
                </c:pt>
                <c:pt idx="6288">
                  <c:v>104.8</c:v>
                </c:pt>
                <c:pt idx="6289">
                  <c:v>104.81666666666666</c:v>
                </c:pt>
                <c:pt idx="6290">
                  <c:v>104.83333333333331</c:v>
                </c:pt>
                <c:pt idx="6291">
                  <c:v>104.85</c:v>
                </c:pt>
                <c:pt idx="6292">
                  <c:v>104.86666666666666</c:v>
                </c:pt>
                <c:pt idx="6293">
                  <c:v>104.88333333333333</c:v>
                </c:pt>
                <c:pt idx="6294">
                  <c:v>104.9</c:v>
                </c:pt>
                <c:pt idx="6295">
                  <c:v>104.91666666666669</c:v>
                </c:pt>
                <c:pt idx="6296">
                  <c:v>104.93333333333334</c:v>
                </c:pt>
                <c:pt idx="6297">
                  <c:v>104.95</c:v>
                </c:pt>
                <c:pt idx="6298">
                  <c:v>104.96666666666668</c:v>
                </c:pt>
                <c:pt idx="6299">
                  <c:v>104.98333333333332</c:v>
                </c:pt>
                <c:pt idx="6300">
                  <c:v>105</c:v>
                </c:pt>
                <c:pt idx="6301">
                  <c:v>105.01666666666668</c:v>
                </c:pt>
                <c:pt idx="6302">
                  <c:v>105.03333333333332</c:v>
                </c:pt>
                <c:pt idx="6303">
                  <c:v>105.05</c:v>
                </c:pt>
                <c:pt idx="6304">
                  <c:v>105.06666666666666</c:v>
                </c:pt>
                <c:pt idx="6305">
                  <c:v>105.08333333333331</c:v>
                </c:pt>
                <c:pt idx="6306">
                  <c:v>105.1</c:v>
                </c:pt>
                <c:pt idx="6307">
                  <c:v>105.11666666666666</c:v>
                </c:pt>
                <c:pt idx="6308">
                  <c:v>105.13333333333333</c:v>
                </c:pt>
                <c:pt idx="6309">
                  <c:v>105.14999999999999</c:v>
                </c:pt>
                <c:pt idx="6310">
                  <c:v>105.16666666666667</c:v>
                </c:pt>
                <c:pt idx="6311">
                  <c:v>105.18333333333332</c:v>
                </c:pt>
                <c:pt idx="6312">
                  <c:v>105.2</c:v>
                </c:pt>
                <c:pt idx="6313">
                  <c:v>105.21666666666668</c:v>
                </c:pt>
                <c:pt idx="6314">
                  <c:v>105.23333333333332</c:v>
                </c:pt>
                <c:pt idx="6315">
                  <c:v>105.25</c:v>
                </c:pt>
                <c:pt idx="6316">
                  <c:v>105.26666666666668</c:v>
                </c:pt>
                <c:pt idx="6317">
                  <c:v>105.28333333333332</c:v>
                </c:pt>
                <c:pt idx="6318">
                  <c:v>105.3</c:v>
                </c:pt>
                <c:pt idx="6319">
                  <c:v>105.31666666666666</c:v>
                </c:pt>
                <c:pt idx="6320">
                  <c:v>105.33333333333331</c:v>
                </c:pt>
                <c:pt idx="6321">
                  <c:v>105.35</c:v>
                </c:pt>
                <c:pt idx="6322">
                  <c:v>105.36666666666666</c:v>
                </c:pt>
                <c:pt idx="6323">
                  <c:v>105.38333333333333</c:v>
                </c:pt>
                <c:pt idx="6324">
                  <c:v>105.4</c:v>
                </c:pt>
                <c:pt idx="6325">
                  <c:v>105.41666666666669</c:v>
                </c:pt>
                <c:pt idx="6326">
                  <c:v>105.43333333333334</c:v>
                </c:pt>
                <c:pt idx="6327">
                  <c:v>105.45</c:v>
                </c:pt>
                <c:pt idx="6328">
                  <c:v>105.46666666666668</c:v>
                </c:pt>
                <c:pt idx="6329">
                  <c:v>105.48333333333332</c:v>
                </c:pt>
                <c:pt idx="6330">
                  <c:v>105.5</c:v>
                </c:pt>
                <c:pt idx="6331">
                  <c:v>105.51666666666668</c:v>
                </c:pt>
                <c:pt idx="6332">
                  <c:v>105.53333333333332</c:v>
                </c:pt>
                <c:pt idx="6333">
                  <c:v>105.55</c:v>
                </c:pt>
                <c:pt idx="6334">
                  <c:v>105.56666666666666</c:v>
                </c:pt>
                <c:pt idx="6335">
                  <c:v>105.58333333333331</c:v>
                </c:pt>
                <c:pt idx="6336">
                  <c:v>105.6</c:v>
                </c:pt>
                <c:pt idx="6337">
                  <c:v>105.61666666666666</c:v>
                </c:pt>
                <c:pt idx="6338">
                  <c:v>105.63333333333333</c:v>
                </c:pt>
                <c:pt idx="6339">
                  <c:v>105.64999999999999</c:v>
                </c:pt>
                <c:pt idx="6340">
                  <c:v>105.66666666666667</c:v>
                </c:pt>
                <c:pt idx="6341">
                  <c:v>105.68333333333332</c:v>
                </c:pt>
                <c:pt idx="6342">
                  <c:v>105.7</c:v>
                </c:pt>
                <c:pt idx="6343">
                  <c:v>105.71666666666668</c:v>
                </c:pt>
                <c:pt idx="6344">
                  <c:v>105.73333333333332</c:v>
                </c:pt>
                <c:pt idx="6345">
                  <c:v>105.75</c:v>
                </c:pt>
                <c:pt idx="6346">
                  <c:v>105.76666666666668</c:v>
                </c:pt>
                <c:pt idx="6347">
                  <c:v>105.78333333333332</c:v>
                </c:pt>
                <c:pt idx="6348">
                  <c:v>105.8</c:v>
                </c:pt>
                <c:pt idx="6349">
                  <c:v>105.81666666666666</c:v>
                </c:pt>
                <c:pt idx="6350">
                  <c:v>105.83333333333331</c:v>
                </c:pt>
                <c:pt idx="6351">
                  <c:v>105.85</c:v>
                </c:pt>
                <c:pt idx="6352">
                  <c:v>105.86666666666666</c:v>
                </c:pt>
                <c:pt idx="6353">
                  <c:v>105.88333333333333</c:v>
                </c:pt>
                <c:pt idx="6354">
                  <c:v>105.9</c:v>
                </c:pt>
                <c:pt idx="6355">
                  <c:v>105.91666666666669</c:v>
                </c:pt>
                <c:pt idx="6356">
                  <c:v>105.93333333333334</c:v>
                </c:pt>
                <c:pt idx="6357">
                  <c:v>105.95</c:v>
                </c:pt>
                <c:pt idx="6358">
                  <c:v>105.96666666666668</c:v>
                </c:pt>
                <c:pt idx="6359">
                  <c:v>105.98333333333332</c:v>
                </c:pt>
                <c:pt idx="6360">
                  <c:v>106</c:v>
                </c:pt>
                <c:pt idx="6361">
                  <c:v>106.01666666666668</c:v>
                </c:pt>
                <c:pt idx="6362">
                  <c:v>106.03333333333332</c:v>
                </c:pt>
                <c:pt idx="6363">
                  <c:v>106.05</c:v>
                </c:pt>
                <c:pt idx="6364">
                  <c:v>106.06666666666666</c:v>
                </c:pt>
                <c:pt idx="6365">
                  <c:v>106.08333333333331</c:v>
                </c:pt>
                <c:pt idx="6366">
                  <c:v>106.1</c:v>
                </c:pt>
                <c:pt idx="6367">
                  <c:v>106.11666666666666</c:v>
                </c:pt>
                <c:pt idx="6368">
                  <c:v>106.13333333333333</c:v>
                </c:pt>
                <c:pt idx="6369">
                  <c:v>106.14999999999999</c:v>
                </c:pt>
                <c:pt idx="6370">
                  <c:v>106.16666666666667</c:v>
                </c:pt>
                <c:pt idx="6371">
                  <c:v>106.18333333333332</c:v>
                </c:pt>
                <c:pt idx="6372">
                  <c:v>106.2</c:v>
                </c:pt>
                <c:pt idx="6373">
                  <c:v>106.21666666666668</c:v>
                </c:pt>
                <c:pt idx="6374">
                  <c:v>106.23333333333332</c:v>
                </c:pt>
                <c:pt idx="6375">
                  <c:v>106.25</c:v>
                </c:pt>
                <c:pt idx="6376">
                  <c:v>106.26666666666668</c:v>
                </c:pt>
                <c:pt idx="6377">
                  <c:v>106.28333333333332</c:v>
                </c:pt>
                <c:pt idx="6378">
                  <c:v>106.3</c:v>
                </c:pt>
                <c:pt idx="6379">
                  <c:v>106.31666666666666</c:v>
                </c:pt>
                <c:pt idx="6380">
                  <c:v>106.33333333333331</c:v>
                </c:pt>
                <c:pt idx="6381">
                  <c:v>106.35</c:v>
                </c:pt>
                <c:pt idx="6382">
                  <c:v>106.36666666666666</c:v>
                </c:pt>
                <c:pt idx="6383">
                  <c:v>106.38333333333333</c:v>
                </c:pt>
                <c:pt idx="6384">
                  <c:v>106.4</c:v>
                </c:pt>
                <c:pt idx="6385">
                  <c:v>106.41666666666669</c:v>
                </c:pt>
                <c:pt idx="6386">
                  <c:v>106.43333333333334</c:v>
                </c:pt>
                <c:pt idx="6387">
                  <c:v>106.45</c:v>
                </c:pt>
                <c:pt idx="6388">
                  <c:v>106.46666666666668</c:v>
                </c:pt>
                <c:pt idx="6389">
                  <c:v>106.48333333333332</c:v>
                </c:pt>
                <c:pt idx="6390">
                  <c:v>106.5</c:v>
                </c:pt>
                <c:pt idx="6391">
                  <c:v>106.51666666666668</c:v>
                </c:pt>
                <c:pt idx="6392">
                  <c:v>106.53333333333332</c:v>
                </c:pt>
                <c:pt idx="6393">
                  <c:v>106.55</c:v>
                </c:pt>
                <c:pt idx="6394">
                  <c:v>106.56666666666666</c:v>
                </c:pt>
                <c:pt idx="6395">
                  <c:v>106.58333333333331</c:v>
                </c:pt>
                <c:pt idx="6396">
                  <c:v>106.6</c:v>
                </c:pt>
                <c:pt idx="6397">
                  <c:v>106.61666666666666</c:v>
                </c:pt>
                <c:pt idx="6398">
                  <c:v>106.63333333333333</c:v>
                </c:pt>
                <c:pt idx="6399">
                  <c:v>106.64999999999999</c:v>
                </c:pt>
                <c:pt idx="6400">
                  <c:v>106.66666666666667</c:v>
                </c:pt>
                <c:pt idx="6401">
                  <c:v>106.68333333333332</c:v>
                </c:pt>
                <c:pt idx="6402">
                  <c:v>106.7</c:v>
                </c:pt>
                <c:pt idx="6403">
                  <c:v>106.71666666666668</c:v>
                </c:pt>
                <c:pt idx="6404">
                  <c:v>106.73333333333332</c:v>
                </c:pt>
                <c:pt idx="6405">
                  <c:v>106.75</c:v>
                </c:pt>
                <c:pt idx="6406">
                  <c:v>106.76666666666668</c:v>
                </c:pt>
                <c:pt idx="6407">
                  <c:v>106.78333333333332</c:v>
                </c:pt>
                <c:pt idx="6408">
                  <c:v>106.8</c:v>
                </c:pt>
                <c:pt idx="6409">
                  <c:v>106.81666666666666</c:v>
                </c:pt>
                <c:pt idx="6410">
                  <c:v>106.83333333333331</c:v>
                </c:pt>
                <c:pt idx="6411">
                  <c:v>106.85</c:v>
                </c:pt>
                <c:pt idx="6412">
                  <c:v>106.86666666666666</c:v>
                </c:pt>
                <c:pt idx="6413">
                  <c:v>106.88333333333333</c:v>
                </c:pt>
                <c:pt idx="6414">
                  <c:v>106.9</c:v>
                </c:pt>
                <c:pt idx="6415">
                  <c:v>106.91666666666669</c:v>
                </c:pt>
                <c:pt idx="6416">
                  <c:v>106.93333333333334</c:v>
                </c:pt>
                <c:pt idx="6417">
                  <c:v>106.95</c:v>
                </c:pt>
                <c:pt idx="6418">
                  <c:v>106.96666666666668</c:v>
                </c:pt>
                <c:pt idx="6419">
                  <c:v>106.98333333333332</c:v>
                </c:pt>
                <c:pt idx="6420">
                  <c:v>107</c:v>
                </c:pt>
                <c:pt idx="6421">
                  <c:v>107.01666666666668</c:v>
                </c:pt>
                <c:pt idx="6422">
                  <c:v>107.03333333333332</c:v>
                </c:pt>
                <c:pt idx="6423">
                  <c:v>107.05</c:v>
                </c:pt>
                <c:pt idx="6424">
                  <c:v>107.06666666666666</c:v>
                </c:pt>
                <c:pt idx="6425">
                  <c:v>107.08333333333331</c:v>
                </c:pt>
                <c:pt idx="6426">
                  <c:v>107.1</c:v>
                </c:pt>
                <c:pt idx="6427">
                  <c:v>107.11666666666666</c:v>
                </c:pt>
                <c:pt idx="6428">
                  <c:v>107.13333333333333</c:v>
                </c:pt>
                <c:pt idx="6429">
                  <c:v>107.14999999999999</c:v>
                </c:pt>
                <c:pt idx="6430">
                  <c:v>107.16666666666667</c:v>
                </c:pt>
                <c:pt idx="6431">
                  <c:v>107.18333333333332</c:v>
                </c:pt>
                <c:pt idx="6432">
                  <c:v>107.2</c:v>
                </c:pt>
                <c:pt idx="6433">
                  <c:v>107.21666666666668</c:v>
                </c:pt>
                <c:pt idx="6434">
                  <c:v>107.23333333333332</c:v>
                </c:pt>
                <c:pt idx="6435">
                  <c:v>107.25</c:v>
                </c:pt>
                <c:pt idx="6436">
                  <c:v>107.26666666666668</c:v>
                </c:pt>
                <c:pt idx="6437">
                  <c:v>107.28333333333332</c:v>
                </c:pt>
                <c:pt idx="6438">
                  <c:v>107.3</c:v>
                </c:pt>
                <c:pt idx="6439">
                  <c:v>107.31666666666666</c:v>
                </c:pt>
                <c:pt idx="6440">
                  <c:v>107.33333333333331</c:v>
                </c:pt>
                <c:pt idx="6441">
                  <c:v>107.35</c:v>
                </c:pt>
                <c:pt idx="6442">
                  <c:v>107.36666666666666</c:v>
                </c:pt>
                <c:pt idx="6443">
                  <c:v>107.38333333333333</c:v>
                </c:pt>
                <c:pt idx="6444">
                  <c:v>107.4</c:v>
                </c:pt>
                <c:pt idx="6445">
                  <c:v>107.41666666666669</c:v>
                </c:pt>
                <c:pt idx="6446">
                  <c:v>107.43333333333334</c:v>
                </c:pt>
                <c:pt idx="6447">
                  <c:v>107.45</c:v>
                </c:pt>
                <c:pt idx="6448">
                  <c:v>107.46666666666668</c:v>
                </c:pt>
                <c:pt idx="6449">
                  <c:v>107.48333333333332</c:v>
                </c:pt>
                <c:pt idx="6450">
                  <c:v>107.5</c:v>
                </c:pt>
                <c:pt idx="6451">
                  <c:v>107.51666666666668</c:v>
                </c:pt>
                <c:pt idx="6452">
                  <c:v>107.53333333333332</c:v>
                </c:pt>
                <c:pt idx="6453">
                  <c:v>107.55</c:v>
                </c:pt>
                <c:pt idx="6454">
                  <c:v>107.56666666666666</c:v>
                </c:pt>
                <c:pt idx="6455">
                  <c:v>107.58333333333331</c:v>
                </c:pt>
                <c:pt idx="6456">
                  <c:v>107.6</c:v>
                </c:pt>
                <c:pt idx="6457">
                  <c:v>107.61666666666666</c:v>
                </c:pt>
                <c:pt idx="6458">
                  <c:v>107.63333333333333</c:v>
                </c:pt>
                <c:pt idx="6459">
                  <c:v>107.64999999999999</c:v>
                </c:pt>
                <c:pt idx="6460">
                  <c:v>107.66666666666667</c:v>
                </c:pt>
                <c:pt idx="6461">
                  <c:v>107.68333333333332</c:v>
                </c:pt>
                <c:pt idx="6462">
                  <c:v>107.7</c:v>
                </c:pt>
                <c:pt idx="6463">
                  <c:v>107.71666666666668</c:v>
                </c:pt>
                <c:pt idx="6464">
                  <c:v>107.73333333333332</c:v>
                </c:pt>
                <c:pt idx="6465">
                  <c:v>107.75</c:v>
                </c:pt>
                <c:pt idx="6466">
                  <c:v>107.76666666666668</c:v>
                </c:pt>
                <c:pt idx="6467">
                  <c:v>107.78333333333332</c:v>
                </c:pt>
                <c:pt idx="6468">
                  <c:v>107.8</c:v>
                </c:pt>
                <c:pt idx="6469">
                  <c:v>107.81666666666666</c:v>
                </c:pt>
                <c:pt idx="6470">
                  <c:v>107.83333333333331</c:v>
                </c:pt>
                <c:pt idx="6471">
                  <c:v>107.85</c:v>
                </c:pt>
                <c:pt idx="6472">
                  <c:v>107.86666666666666</c:v>
                </c:pt>
                <c:pt idx="6473">
                  <c:v>107.88333333333333</c:v>
                </c:pt>
                <c:pt idx="6474">
                  <c:v>107.9</c:v>
                </c:pt>
                <c:pt idx="6475">
                  <c:v>107.91666666666669</c:v>
                </c:pt>
                <c:pt idx="6476">
                  <c:v>107.93333333333334</c:v>
                </c:pt>
                <c:pt idx="6477">
                  <c:v>107.95</c:v>
                </c:pt>
                <c:pt idx="6478">
                  <c:v>107.96666666666668</c:v>
                </c:pt>
                <c:pt idx="6479">
                  <c:v>107.98333333333332</c:v>
                </c:pt>
                <c:pt idx="6480">
                  <c:v>108</c:v>
                </c:pt>
                <c:pt idx="6481">
                  <c:v>108.01666666666668</c:v>
                </c:pt>
                <c:pt idx="6482">
                  <c:v>108.03333333333332</c:v>
                </c:pt>
                <c:pt idx="6483">
                  <c:v>108.05</c:v>
                </c:pt>
                <c:pt idx="6484">
                  <c:v>108.06666666666666</c:v>
                </c:pt>
                <c:pt idx="6485">
                  <c:v>108.08333333333331</c:v>
                </c:pt>
                <c:pt idx="6486">
                  <c:v>108.1</c:v>
                </c:pt>
                <c:pt idx="6487">
                  <c:v>108.11666666666666</c:v>
                </c:pt>
                <c:pt idx="6488">
                  <c:v>108.13333333333333</c:v>
                </c:pt>
                <c:pt idx="6489">
                  <c:v>108.14999999999999</c:v>
                </c:pt>
                <c:pt idx="6490">
                  <c:v>108.16666666666667</c:v>
                </c:pt>
                <c:pt idx="6491">
                  <c:v>108.18333333333332</c:v>
                </c:pt>
                <c:pt idx="6492">
                  <c:v>108.2</c:v>
                </c:pt>
                <c:pt idx="6493">
                  <c:v>108.21666666666668</c:v>
                </c:pt>
                <c:pt idx="6494">
                  <c:v>108.23333333333332</c:v>
                </c:pt>
                <c:pt idx="6495">
                  <c:v>108.25</c:v>
                </c:pt>
                <c:pt idx="6496">
                  <c:v>108.26666666666668</c:v>
                </c:pt>
                <c:pt idx="6497">
                  <c:v>108.28333333333332</c:v>
                </c:pt>
                <c:pt idx="6498">
                  <c:v>108.3</c:v>
                </c:pt>
                <c:pt idx="6499">
                  <c:v>108.31666666666666</c:v>
                </c:pt>
                <c:pt idx="6500">
                  <c:v>108.33333333333331</c:v>
                </c:pt>
                <c:pt idx="6501">
                  <c:v>108.35</c:v>
                </c:pt>
                <c:pt idx="6502">
                  <c:v>108.36666666666666</c:v>
                </c:pt>
                <c:pt idx="6503">
                  <c:v>108.38333333333333</c:v>
                </c:pt>
                <c:pt idx="6504">
                  <c:v>108.4</c:v>
                </c:pt>
                <c:pt idx="6505">
                  <c:v>108.41666666666669</c:v>
                </c:pt>
                <c:pt idx="6506">
                  <c:v>108.43333333333334</c:v>
                </c:pt>
                <c:pt idx="6507">
                  <c:v>108.45</c:v>
                </c:pt>
                <c:pt idx="6508">
                  <c:v>108.46666666666668</c:v>
                </c:pt>
                <c:pt idx="6509">
                  <c:v>108.48333333333332</c:v>
                </c:pt>
                <c:pt idx="6510">
                  <c:v>108.5</c:v>
                </c:pt>
                <c:pt idx="6511">
                  <c:v>108.51666666666668</c:v>
                </c:pt>
                <c:pt idx="6512">
                  <c:v>108.53333333333332</c:v>
                </c:pt>
                <c:pt idx="6513">
                  <c:v>108.55</c:v>
                </c:pt>
                <c:pt idx="6514">
                  <c:v>108.56666666666666</c:v>
                </c:pt>
                <c:pt idx="6515">
                  <c:v>108.58333333333331</c:v>
                </c:pt>
                <c:pt idx="6516">
                  <c:v>108.6</c:v>
                </c:pt>
                <c:pt idx="6517">
                  <c:v>108.61666666666666</c:v>
                </c:pt>
                <c:pt idx="6518">
                  <c:v>108.63333333333333</c:v>
                </c:pt>
                <c:pt idx="6519">
                  <c:v>108.64999999999999</c:v>
                </c:pt>
                <c:pt idx="6520">
                  <c:v>108.66666666666667</c:v>
                </c:pt>
                <c:pt idx="6521">
                  <c:v>108.68333333333332</c:v>
                </c:pt>
                <c:pt idx="6522">
                  <c:v>108.7</c:v>
                </c:pt>
                <c:pt idx="6523">
                  <c:v>108.71666666666668</c:v>
                </c:pt>
                <c:pt idx="6524">
                  <c:v>108.73333333333332</c:v>
                </c:pt>
                <c:pt idx="6525">
                  <c:v>108.75</c:v>
                </c:pt>
                <c:pt idx="6526">
                  <c:v>108.76666666666668</c:v>
                </c:pt>
                <c:pt idx="6527">
                  <c:v>108.78333333333332</c:v>
                </c:pt>
                <c:pt idx="6528">
                  <c:v>108.8</c:v>
                </c:pt>
                <c:pt idx="6529">
                  <c:v>108.81666666666666</c:v>
                </c:pt>
                <c:pt idx="6530">
                  <c:v>108.83333333333331</c:v>
                </c:pt>
                <c:pt idx="6531">
                  <c:v>108.85</c:v>
                </c:pt>
                <c:pt idx="6532">
                  <c:v>108.86666666666666</c:v>
                </c:pt>
                <c:pt idx="6533">
                  <c:v>108.88333333333333</c:v>
                </c:pt>
                <c:pt idx="6534">
                  <c:v>108.9</c:v>
                </c:pt>
                <c:pt idx="6535">
                  <c:v>108.91666666666669</c:v>
                </c:pt>
                <c:pt idx="6536">
                  <c:v>108.93333333333334</c:v>
                </c:pt>
                <c:pt idx="6537">
                  <c:v>108.95</c:v>
                </c:pt>
                <c:pt idx="6538">
                  <c:v>108.96666666666668</c:v>
                </c:pt>
                <c:pt idx="6539">
                  <c:v>108.98333333333332</c:v>
                </c:pt>
                <c:pt idx="6540">
                  <c:v>109</c:v>
                </c:pt>
                <c:pt idx="6541">
                  <c:v>109.01666666666668</c:v>
                </c:pt>
                <c:pt idx="6542">
                  <c:v>109.03333333333332</c:v>
                </c:pt>
                <c:pt idx="6543">
                  <c:v>109.05</c:v>
                </c:pt>
                <c:pt idx="6544">
                  <c:v>109.06666666666666</c:v>
                </c:pt>
                <c:pt idx="6545">
                  <c:v>109.08333333333331</c:v>
                </c:pt>
                <c:pt idx="6546">
                  <c:v>109.1</c:v>
                </c:pt>
                <c:pt idx="6547">
                  <c:v>109.11666666666666</c:v>
                </c:pt>
                <c:pt idx="6548">
                  <c:v>109.13333333333333</c:v>
                </c:pt>
                <c:pt idx="6549">
                  <c:v>109.14999999999999</c:v>
                </c:pt>
                <c:pt idx="6550">
                  <c:v>109.16666666666667</c:v>
                </c:pt>
                <c:pt idx="6551">
                  <c:v>109.18333333333332</c:v>
                </c:pt>
                <c:pt idx="6552">
                  <c:v>109.2</c:v>
                </c:pt>
                <c:pt idx="6553">
                  <c:v>109.21666666666668</c:v>
                </c:pt>
                <c:pt idx="6554">
                  <c:v>109.23333333333332</c:v>
                </c:pt>
                <c:pt idx="6555">
                  <c:v>109.25</c:v>
                </c:pt>
                <c:pt idx="6556">
                  <c:v>109.26666666666668</c:v>
                </c:pt>
                <c:pt idx="6557">
                  <c:v>109.28333333333332</c:v>
                </c:pt>
                <c:pt idx="6558">
                  <c:v>109.3</c:v>
                </c:pt>
                <c:pt idx="6559">
                  <c:v>109.31666666666666</c:v>
                </c:pt>
                <c:pt idx="6560">
                  <c:v>109.33333333333331</c:v>
                </c:pt>
                <c:pt idx="6561">
                  <c:v>109.35</c:v>
                </c:pt>
                <c:pt idx="6562">
                  <c:v>109.36666666666666</c:v>
                </c:pt>
                <c:pt idx="6563">
                  <c:v>109.38333333333333</c:v>
                </c:pt>
                <c:pt idx="6564">
                  <c:v>109.4</c:v>
                </c:pt>
                <c:pt idx="6565">
                  <c:v>109.41666666666669</c:v>
                </c:pt>
                <c:pt idx="6566">
                  <c:v>109.43333333333334</c:v>
                </c:pt>
                <c:pt idx="6567">
                  <c:v>109.45</c:v>
                </c:pt>
                <c:pt idx="6568">
                  <c:v>109.46666666666668</c:v>
                </c:pt>
                <c:pt idx="6569">
                  <c:v>109.48333333333332</c:v>
                </c:pt>
                <c:pt idx="6570">
                  <c:v>109.5</c:v>
                </c:pt>
                <c:pt idx="6571">
                  <c:v>109.51666666666668</c:v>
                </c:pt>
                <c:pt idx="6572">
                  <c:v>109.53333333333332</c:v>
                </c:pt>
                <c:pt idx="6573">
                  <c:v>109.55</c:v>
                </c:pt>
                <c:pt idx="6574">
                  <c:v>109.56666666666666</c:v>
                </c:pt>
                <c:pt idx="6575">
                  <c:v>109.58333333333331</c:v>
                </c:pt>
                <c:pt idx="6576">
                  <c:v>109.6</c:v>
                </c:pt>
                <c:pt idx="6577">
                  <c:v>109.61666666666666</c:v>
                </c:pt>
                <c:pt idx="6578">
                  <c:v>109.63333333333333</c:v>
                </c:pt>
                <c:pt idx="6579">
                  <c:v>109.64999999999999</c:v>
                </c:pt>
                <c:pt idx="6580">
                  <c:v>109.66666666666667</c:v>
                </c:pt>
                <c:pt idx="6581">
                  <c:v>109.68333333333332</c:v>
                </c:pt>
                <c:pt idx="6582">
                  <c:v>109.7</c:v>
                </c:pt>
                <c:pt idx="6583">
                  <c:v>109.71666666666668</c:v>
                </c:pt>
                <c:pt idx="6584">
                  <c:v>109.73333333333332</c:v>
                </c:pt>
                <c:pt idx="6585">
                  <c:v>109.75</c:v>
                </c:pt>
                <c:pt idx="6586">
                  <c:v>109.76666666666668</c:v>
                </c:pt>
                <c:pt idx="6587">
                  <c:v>109.78333333333332</c:v>
                </c:pt>
                <c:pt idx="6588">
                  <c:v>109.8</c:v>
                </c:pt>
                <c:pt idx="6589">
                  <c:v>109.81666666666666</c:v>
                </c:pt>
                <c:pt idx="6590">
                  <c:v>109.83333333333331</c:v>
                </c:pt>
                <c:pt idx="6591">
                  <c:v>109.85</c:v>
                </c:pt>
                <c:pt idx="6592">
                  <c:v>109.86666666666666</c:v>
                </c:pt>
                <c:pt idx="6593">
                  <c:v>109.88333333333333</c:v>
                </c:pt>
                <c:pt idx="6594">
                  <c:v>109.9</c:v>
                </c:pt>
                <c:pt idx="6595">
                  <c:v>109.91666666666669</c:v>
                </c:pt>
                <c:pt idx="6596">
                  <c:v>109.93333333333334</c:v>
                </c:pt>
                <c:pt idx="6597">
                  <c:v>109.95</c:v>
                </c:pt>
                <c:pt idx="6598">
                  <c:v>109.96666666666668</c:v>
                </c:pt>
                <c:pt idx="6599">
                  <c:v>109.98333333333332</c:v>
                </c:pt>
                <c:pt idx="6600">
                  <c:v>110</c:v>
                </c:pt>
                <c:pt idx="6601">
                  <c:v>110.01666666666668</c:v>
                </c:pt>
                <c:pt idx="6602">
                  <c:v>110.03333333333332</c:v>
                </c:pt>
                <c:pt idx="6603">
                  <c:v>110.05</c:v>
                </c:pt>
                <c:pt idx="6604">
                  <c:v>110.06666666666666</c:v>
                </c:pt>
                <c:pt idx="6605">
                  <c:v>110.08333333333331</c:v>
                </c:pt>
                <c:pt idx="6606">
                  <c:v>110.1</c:v>
                </c:pt>
                <c:pt idx="6607">
                  <c:v>110.11666666666666</c:v>
                </c:pt>
                <c:pt idx="6608">
                  <c:v>110.13333333333333</c:v>
                </c:pt>
                <c:pt idx="6609">
                  <c:v>110.14999999999999</c:v>
                </c:pt>
                <c:pt idx="6610">
                  <c:v>110.16666666666667</c:v>
                </c:pt>
                <c:pt idx="6611">
                  <c:v>110.18333333333332</c:v>
                </c:pt>
                <c:pt idx="6612">
                  <c:v>110.2</c:v>
                </c:pt>
                <c:pt idx="6613">
                  <c:v>110.21666666666668</c:v>
                </c:pt>
                <c:pt idx="6614">
                  <c:v>110.23333333333332</c:v>
                </c:pt>
                <c:pt idx="6615">
                  <c:v>110.25</c:v>
                </c:pt>
                <c:pt idx="6616">
                  <c:v>110.26666666666668</c:v>
                </c:pt>
                <c:pt idx="6617">
                  <c:v>110.28333333333332</c:v>
                </c:pt>
                <c:pt idx="6618">
                  <c:v>110.3</c:v>
                </c:pt>
                <c:pt idx="6619">
                  <c:v>110.31666666666666</c:v>
                </c:pt>
                <c:pt idx="6620">
                  <c:v>110.33333333333331</c:v>
                </c:pt>
                <c:pt idx="6621">
                  <c:v>110.35</c:v>
                </c:pt>
                <c:pt idx="6622">
                  <c:v>110.36666666666666</c:v>
                </c:pt>
                <c:pt idx="6623">
                  <c:v>110.38333333333333</c:v>
                </c:pt>
                <c:pt idx="6624">
                  <c:v>110.4</c:v>
                </c:pt>
                <c:pt idx="6625">
                  <c:v>110.41666666666669</c:v>
                </c:pt>
                <c:pt idx="6626">
                  <c:v>110.43333333333334</c:v>
                </c:pt>
                <c:pt idx="6627">
                  <c:v>110.45</c:v>
                </c:pt>
                <c:pt idx="6628">
                  <c:v>110.46666666666668</c:v>
                </c:pt>
                <c:pt idx="6629">
                  <c:v>110.48333333333332</c:v>
                </c:pt>
                <c:pt idx="6630">
                  <c:v>110.5</c:v>
                </c:pt>
                <c:pt idx="6631">
                  <c:v>110.51666666666668</c:v>
                </c:pt>
                <c:pt idx="6632">
                  <c:v>110.53333333333332</c:v>
                </c:pt>
                <c:pt idx="6633">
                  <c:v>110.55</c:v>
                </c:pt>
                <c:pt idx="6634">
                  <c:v>110.56666666666666</c:v>
                </c:pt>
                <c:pt idx="6635">
                  <c:v>110.58333333333331</c:v>
                </c:pt>
                <c:pt idx="6636">
                  <c:v>110.6</c:v>
                </c:pt>
                <c:pt idx="6637">
                  <c:v>110.61666666666666</c:v>
                </c:pt>
                <c:pt idx="6638">
                  <c:v>110.63333333333333</c:v>
                </c:pt>
                <c:pt idx="6639">
                  <c:v>110.64999999999999</c:v>
                </c:pt>
                <c:pt idx="6640">
                  <c:v>110.66666666666667</c:v>
                </c:pt>
                <c:pt idx="6641">
                  <c:v>110.68333333333332</c:v>
                </c:pt>
                <c:pt idx="6642">
                  <c:v>110.7</c:v>
                </c:pt>
                <c:pt idx="6643">
                  <c:v>110.71666666666668</c:v>
                </c:pt>
                <c:pt idx="6644">
                  <c:v>110.73333333333332</c:v>
                </c:pt>
                <c:pt idx="6645">
                  <c:v>110.75</c:v>
                </c:pt>
                <c:pt idx="6646">
                  <c:v>110.76666666666668</c:v>
                </c:pt>
                <c:pt idx="6647">
                  <c:v>110.78333333333332</c:v>
                </c:pt>
                <c:pt idx="6648">
                  <c:v>110.8</c:v>
                </c:pt>
                <c:pt idx="6649">
                  <c:v>110.81666666666666</c:v>
                </c:pt>
                <c:pt idx="6650">
                  <c:v>110.83333333333331</c:v>
                </c:pt>
                <c:pt idx="6651">
                  <c:v>110.85</c:v>
                </c:pt>
                <c:pt idx="6652">
                  <c:v>110.86666666666666</c:v>
                </c:pt>
                <c:pt idx="6653">
                  <c:v>110.88333333333333</c:v>
                </c:pt>
                <c:pt idx="6654">
                  <c:v>110.9</c:v>
                </c:pt>
                <c:pt idx="6655">
                  <c:v>110.91666666666669</c:v>
                </c:pt>
                <c:pt idx="6656">
                  <c:v>110.93333333333334</c:v>
                </c:pt>
                <c:pt idx="6657">
                  <c:v>110.95</c:v>
                </c:pt>
                <c:pt idx="6658">
                  <c:v>110.96666666666668</c:v>
                </c:pt>
                <c:pt idx="6659">
                  <c:v>110.98333333333332</c:v>
                </c:pt>
                <c:pt idx="6660">
                  <c:v>111</c:v>
                </c:pt>
                <c:pt idx="6661">
                  <c:v>111.01666666666668</c:v>
                </c:pt>
                <c:pt idx="6662">
                  <c:v>111.03333333333332</c:v>
                </c:pt>
                <c:pt idx="6663">
                  <c:v>111.05</c:v>
                </c:pt>
                <c:pt idx="6664">
                  <c:v>111.06666666666666</c:v>
                </c:pt>
                <c:pt idx="6665">
                  <c:v>111.08333333333331</c:v>
                </c:pt>
                <c:pt idx="6666">
                  <c:v>111.1</c:v>
                </c:pt>
                <c:pt idx="6667">
                  <c:v>111.11666666666666</c:v>
                </c:pt>
                <c:pt idx="6668">
                  <c:v>111.13333333333333</c:v>
                </c:pt>
                <c:pt idx="6669">
                  <c:v>111.14999999999999</c:v>
                </c:pt>
                <c:pt idx="6670">
                  <c:v>111.16666666666667</c:v>
                </c:pt>
                <c:pt idx="6671">
                  <c:v>111.18333333333332</c:v>
                </c:pt>
                <c:pt idx="6672">
                  <c:v>111.2</c:v>
                </c:pt>
                <c:pt idx="6673">
                  <c:v>111.21666666666668</c:v>
                </c:pt>
                <c:pt idx="6674">
                  <c:v>111.23333333333332</c:v>
                </c:pt>
                <c:pt idx="6675">
                  <c:v>111.25</c:v>
                </c:pt>
                <c:pt idx="6676">
                  <c:v>111.26666666666668</c:v>
                </c:pt>
                <c:pt idx="6677">
                  <c:v>111.28333333333332</c:v>
                </c:pt>
                <c:pt idx="6678">
                  <c:v>111.3</c:v>
                </c:pt>
                <c:pt idx="6679">
                  <c:v>111.31666666666666</c:v>
                </c:pt>
                <c:pt idx="6680">
                  <c:v>111.33333333333331</c:v>
                </c:pt>
                <c:pt idx="6681">
                  <c:v>111.35</c:v>
                </c:pt>
                <c:pt idx="6682">
                  <c:v>111.36666666666666</c:v>
                </c:pt>
                <c:pt idx="6683">
                  <c:v>111.38333333333333</c:v>
                </c:pt>
                <c:pt idx="6684">
                  <c:v>111.4</c:v>
                </c:pt>
                <c:pt idx="6685">
                  <c:v>111.41666666666669</c:v>
                </c:pt>
                <c:pt idx="6686">
                  <c:v>111.43333333333334</c:v>
                </c:pt>
                <c:pt idx="6687">
                  <c:v>111.45</c:v>
                </c:pt>
                <c:pt idx="6688">
                  <c:v>111.46666666666668</c:v>
                </c:pt>
                <c:pt idx="6689">
                  <c:v>111.48333333333332</c:v>
                </c:pt>
                <c:pt idx="6690">
                  <c:v>111.5</c:v>
                </c:pt>
                <c:pt idx="6691">
                  <c:v>111.51666666666668</c:v>
                </c:pt>
                <c:pt idx="6692">
                  <c:v>111.53333333333332</c:v>
                </c:pt>
                <c:pt idx="6693">
                  <c:v>111.55</c:v>
                </c:pt>
                <c:pt idx="6694">
                  <c:v>111.56666666666666</c:v>
                </c:pt>
                <c:pt idx="6695">
                  <c:v>111.58333333333331</c:v>
                </c:pt>
                <c:pt idx="6696">
                  <c:v>111.6</c:v>
                </c:pt>
                <c:pt idx="6697">
                  <c:v>111.61666666666666</c:v>
                </c:pt>
                <c:pt idx="6698">
                  <c:v>111.63333333333333</c:v>
                </c:pt>
                <c:pt idx="6699">
                  <c:v>111.64999999999999</c:v>
                </c:pt>
                <c:pt idx="6700">
                  <c:v>111.66666666666667</c:v>
                </c:pt>
                <c:pt idx="6701">
                  <c:v>111.68333333333332</c:v>
                </c:pt>
                <c:pt idx="6702">
                  <c:v>111.7</c:v>
                </c:pt>
                <c:pt idx="6703">
                  <c:v>111.71666666666668</c:v>
                </c:pt>
                <c:pt idx="6704">
                  <c:v>111.73333333333332</c:v>
                </c:pt>
                <c:pt idx="6705">
                  <c:v>111.75</c:v>
                </c:pt>
                <c:pt idx="6706">
                  <c:v>111.76666666666668</c:v>
                </c:pt>
                <c:pt idx="6707">
                  <c:v>111.78333333333332</c:v>
                </c:pt>
                <c:pt idx="6708">
                  <c:v>111.8</c:v>
                </c:pt>
                <c:pt idx="6709">
                  <c:v>111.81666666666666</c:v>
                </c:pt>
                <c:pt idx="6710">
                  <c:v>111.83333333333331</c:v>
                </c:pt>
                <c:pt idx="6711">
                  <c:v>111.85</c:v>
                </c:pt>
                <c:pt idx="6712">
                  <c:v>111.86666666666666</c:v>
                </c:pt>
                <c:pt idx="6713">
                  <c:v>111.88333333333333</c:v>
                </c:pt>
                <c:pt idx="6714">
                  <c:v>111.9</c:v>
                </c:pt>
                <c:pt idx="6715">
                  <c:v>111.91666666666669</c:v>
                </c:pt>
                <c:pt idx="6716">
                  <c:v>111.93333333333334</c:v>
                </c:pt>
                <c:pt idx="6717">
                  <c:v>111.95</c:v>
                </c:pt>
                <c:pt idx="6718">
                  <c:v>111.96666666666668</c:v>
                </c:pt>
                <c:pt idx="6719">
                  <c:v>111.98333333333332</c:v>
                </c:pt>
                <c:pt idx="6720">
                  <c:v>112</c:v>
                </c:pt>
                <c:pt idx="6721">
                  <c:v>112.01666666666668</c:v>
                </c:pt>
                <c:pt idx="6722">
                  <c:v>112.03333333333332</c:v>
                </c:pt>
                <c:pt idx="6723">
                  <c:v>112.05</c:v>
                </c:pt>
                <c:pt idx="6724">
                  <c:v>112.06666666666666</c:v>
                </c:pt>
                <c:pt idx="6725">
                  <c:v>112.08333333333331</c:v>
                </c:pt>
                <c:pt idx="6726">
                  <c:v>112.1</c:v>
                </c:pt>
                <c:pt idx="6727">
                  <c:v>112.11666666666666</c:v>
                </c:pt>
                <c:pt idx="6728">
                  <c:v>112.13333333333333</c:v>
                </c:pt>
                <c:pt idx="6729">
                  <c:v>112.14999999999999</c:v>
                </c:pt>
                <c:pt idx="6730">
                  <c:v>112.16666666666667</c:v>
                </c:pt>
                <c:pt idx="6731">
                  <c:v>112.18333333333332</c:v>
                </c:pt>
                <c:pt idx="6732">
                  <c:v>112.2</c:v>
                </c:pt>
                <c:pt idx="6733">
                  <c:v>112.21666666666668</c:v>
                </c:pt>
                <c:pt idx="6734">
                  <c:v>112.23333333333332</c:v>
                </c:pt>
                <c:pt idx="6735">
                  <c:v>112.25</c:v>
                </c:pt>
                <c:pt idx="6736">
                  <c:v>112.26666666666668</c:v>
                </c:pt>
                <c:pt idx="6737">
                  <c:v>112.28333333333332</c:v>
                </c:pt>
                <c:pt idx="6738">
                  <c:v>112.3</c:v>
                </c:pt>
                <c:pt idx="6739">
                  <c:v>112.31666666666666</c:v>
                </c:pt>
                <c:pt idx="6740">
                  <c:v>112.33333333333331</c:v>
                </c:pt>
                <c:pt idx="6741">
                  <c:v>112.35</c:v>
                </c:pt>
                <c:pt idx="6742">
                  <c:v>112.36666666666666</c:v>
                </c:pt>
                <c:pt idx="6743">
                  <c:v>112.38333333333333</c:v>
                </c:pt>
                <c:pt idx="6744">
                  <c:v>112.4</c:v>
                </c:pt>
                <c:pt idx="6745">
                  <c:v>112.41666666666669</c:v>
                </c:pt>
                <c:pt idx="6746">
                  <c:v>112.43333333333334</c:v>
                </c:pt>
                <c:pt idx="6747">
                  <c:v>112.45</c:v>
                </c:pt>
                <c:pt idx="6748">
                  <c:v>112.46666666666668</c:v>
                </c:pt>
                <c:pt idx="6749">
                  <c:v>112.48333333333332</c:v>
                </c:pt>
                <c:pt idx="6750">
                  <c:v>112.5</c:v>
                </c:pt>
                <c:pt idx="6751">
                  <c:v>112.51666666666668</c:v>
                </c:pt>
                <c:pt idx="6752">
                  <c:v>112.53333333333332</c:v>
                </c:pt>
                <c:pt idx="6753">
                  <c:v>112.55</c:v>
                </c:pt>
                <c:pt idx="6754">
                  <c:v>112.56666666666666</c:v>
                </c:pt>
                <c:pt idx="6755">
                  <c:v>112.58333333333331</c:v>
                </c:pt>
                <c:pt idx="6756">
                  <c:v>112.6</c:v>
                </c:pt>
                <c:pt idx="6757">
                  <c:v>112.61666666666666</c:v>
                </c:pt>
                <c:pt idx="6758">
                  <c:v>112.63333333333333</c:v>
                </c:pt>
                <c:pt idx="6759">
                  <c:v>112.64999999999999</c:v>
                </c:pt>
                <c:pt idx="6760">
                  <c:v>112.66666666666667</c:v>
                </c:pt>
                <c:pt idx="6761">
                  <c:v>112.68333333333332</c:v>
                </c:pt>
                <c:pt idx="6762">
                  <c:v>112.7</c:v>
                </c:pt>
                <c:pt idx="6763">
                  <c:v>112.71666666666668</c:v>
                </c:pt>
                <c:pt idx="6764">
                  <c:v>112.73333333333332</c:v>
                </c:pt>
                <c:pt idx="6765">
                  <c:v>112.75</c:v>
                </c:pt>
                <c:pt idx="6766">
                  <c:v>112.76666666666668</c:v>
                </c:pt>
                <c:pt idx="6767">
                  <c:v>112.78333333333332</c:v>
                </c:pt>
                <c:pt idx="6768">
                  <c:v>112.8</c:v>
                </c:pt>
                <c:pt idx="6769">
                  <c:v>112.81666666666666</c:v>
                </c:pt>
                <c:pt idx="6770">
                  <c:v>112.83333333333331</c:v>
                </c:pt>
                <c:pt idx="6771">
                  <c:v>112.85</c:v>
                </c:pt>
                <c:pt idx="6772">
                  <c:v>112.86666666666666</c:v>
                </c:pt>
                <c:pt idx="6773">
                  <c:v>112.88333333333333</c:v>
                </c:pt>
                <c:pt idx="6774">
                  <c:v>112.9</c:v>
                </c:pt>
                <c:pt idx="6775">
                  <c:v>112.91666666666669</c:v>
                </c:pt>
                <c:pt idx="6776">
                  <c:v>112.93333333333334</c:v>
                </c:pt>
                <c:pt idx="6777">
                  <c:v>112.95</c:v>
                </c:pt>
                <c:pt idx="6778">
                  <c:v>112.96666666666668</c:v>
                </c:pt>
                <c:pt idx="6779">
                  <c:v>112.98333333333332</c:v>
                </c:pt>
                <c:pt idx="6780">
                  <c:v>113</c:v>
                </c:pt>
                <c:pt idx="6781">
                  <c:v>113.01666666666668</c:v>
                </c:pt>
                <c:pt idx="6782">
                  <c:v>113.03333333333332</c:v>
                </c:pt>
                <c:pt idx="6783">
                  <c:v>113.05</c:v>
                </c:pt>
                <c:pt idx="6784">
                  <c:v>113.06666666666666</c:v>
                </c:pt>
                <c:pt idx="6785">
                  <c:v>113.08333333333331</c:v>
                </c:pt>
                <c:pt idx="6786">
                  <c:v>113.1</c:v>
                </c:pt>
                <c:pt idx="6787">
                  <c:v>113.11666666666666</c:v>
                </c:pt>
                <c:pt idx="6788">
                  <c:v>113.13333333333333</c:v>
                </c:pt>
                <c:pt idx="6789">
                  <c:v>113.14999999999999</c:v>
                </c:pt>
                <c:pt idx="6790">
                  <c:v>113.16666666666667</c:v>
                </c:pt>
                <c:pt idx="6791">
                  <c:v>113.18333333333332</c:v>
                </c:pt>
                <c:pt idx="6792">
                  <c:v>113.2</c:v>
                </c:pt>
                <c:pt idx="6793">
                  <c:v>113.21666666666668</c:v>
                </c:pt>
                <c:pt idx="6794">
                  <c:v>113.23333333333332</c:v>
                </c:pt>
                <c:pt idx="6795">
                  <c:v>113.25</c:v>
                </c:pt>
                <c:pt idx="6796">
                  <c:v>113.26666666666668</c:v>
                </c:pt>
                <c:pt idx="6797">
                  <c:v>113.28333333333332</c:v>
                </c:pt>
                <c:pt idx="6798">
                  <c:v>113.3</c:v>
                </c:pt>
                <c:pt idx="6799">
                  <c:v>113.31666666666666</c:v>
                </c:pt>
                <c:pt idx="6800">
                  <c:v>113.33333333333331</c:v>
                </c:pt>
                <c:pt idx="6801">
                  <c:v>113.35</c:v>
                </c:pt>
                <c:pt idx="6802">
                  <c:v>113.36666666666666</c:v>
                </c:pt>
                <c:pt idx="6803">
                  <c:v>113.38333333333333</c:v>
                </c:pt>
                <c:pt idx="6804">
                  <c:v>113.4</c:v>
                </c:pt>
                <c:pt idx="6805">
                  <c:v>113.41666666666669</c:v>
                </c:pt>
                <c:pt idx="6806">
                  <c:v>113.43333333333334</c:v>
                </c:pt>
                <c:pt idx="6807">
                  <c:v>113.45</c:v>
                </c:pt>
                <c:pt idx="6808">
                  <c:v>113.46666666666668</c:v>
                </c:pt>
                <c:pt idx="6809">
                  <c:v>113.48333333333332</c:v>
                </c:pt>
                <c:pt idx="6810">
                  <c:v>113.5</c:v>
                </c:pt>
                <c:pt idx="6811">
                  <c:v>113.51666666666668</c:v>
                </c:pt>
                <c:pt idx="6812">
                  <c:v>113.53333333333332</c:v>
                </c:pt>
                <c:pt idx="6813">
                  <c:v>113.55</c:v>
                </c:pt>
                <c:pt idx="6814">
                  <c:v>113.56666666666666</c:v>
                </c:pt>
                <c:pt idx="6815">
                  <c:v>113.58333333333331</c:v>
                </c:pt>
                <c:pt idx="6816">
                  <c:v>113.6</c:v>
                </c:pt>
                <c:pt idx="6817">
                  <c:v>113.61666666666666</c:v>
                </c:pt>
                <c:pt idx="6818">
                  <c:v>113.63333333333333</c:v>
                </c:pt>
                <c:pt idx="6819">
                  <c:v>113.64999999999999</c:v>
                </c:pt>
                <c:pt idx="6820">
                  <c:v>113.66666666666667</c:v>
                </c:pt>
                <c:pt idx="6821">
                  <c:v>113.68333333333332</c:v>
                </c:pt>
                <c:pt idx="6822">
                  <c:v>113.7</c:v>
                </c:pt>
                <c:pt idx="6823">
                  <c:v>113.71666666666668</c:v>
                </c:pt>
                <c:pt idx="6824">
                  <c:v>113.73333333333332</c:v>
                </c:pt>
                <c:pt idx="6825">
                  <c:v>113.75</c:v>
                </c:pt>
                <c:pt idx="6826">
                  <c:v>113.76666666666668</c:v>
                </c:pt>
                <c:pt idx="6827">
                  <c:v>113.78333333333332</c:v>
                </c:pt>
                <c:pt idx="6828">
                  <c:v>113.8</c:v>
                </c:pt>
                <c:pt idx="6829">
                  <c:v>113.81666666666666</c:v>
                </c:pt>
                <c:pt idx="6830">
                  <c:v>113.83333333333331</c:v>
                </c:pt>
                <c:pt idx="6831">
                  <c:v>113.85</c:v>
                </c:pt>
                <c:pt idx="6832">
                  <c:v>113.86666666666666</c:v>
                </c:pt>
                <c:pt idx="6833">
                  <c:v>113.88333333333333</c:v>
                </c:pt>
                <c:pt idx="6834">
                  <c:v>113.9</c:v>
                </c:pt>
                <c:pt idx="6835">
                  <c:v>113.91666666666669</c:v>
                </c:pt>
                <c:pt idx="6836">
                  <c:v>113.93333333333334</c:v>
                </c:pt>
                <c:pt idx="6837">
                  <c:v>113.95</c:v>
                </c:pt>
                <c:pt idx="6838">
                  <c:v>113.96666666666668</c:v>
                </c:pt>
                <c:pt idx="6839">
                  <c:v>113.98333333333332</c:v>
                </c:pt>
                <c:pt idx="6840">
                  <c:v>114</c:v>
                </c:pt>
                <c:pt idx="6841">
                  <c:v>114.01666666666668</c:v>
                </c:pt>
                <c:pt idx="6842">
                  <c:v>114.03333333333332</c:v>
                </c:pt>
                <c:pt idx="6843">
                  <c:v>114.05</c:v>
                </c:pt>
                <c:pt idx="6844">
                  <c:v>114.06666666666666</c:v>
                </c:pt>
                <c:pt idx="6845">
                  <c:v>114.08333333333331</c:v>
                </c:pt>
                <c:pt idx="6846">
                  <c:v>114.1</c:v>
                </c:pt>
                <c:pt idx="6847">
                  <c:v>114.11666666666666</c:v>
                </c:pt>
                <c:pt idx="6848">
                  <c:v>114.13333333333333</c:v>
                </c:pt>
                <c:pt idx="6849">
                  <c:v>114.14999999999999</c:v>
                </c:pt>
                <c:pt idx="6850">
                  <c:v>114.16666666666667</c:v>
                </c:pt>
                <c:pt idx="6851">
                  <c:v>114.18333333333332</c:v>
                </c:pt>
                <c:pt idx="6852">
                  <c:v>114.2</c:v>
                </c:pt>
                <c:pt idx="6853">
                  <c:v>114.21666666666668</c:v>
                </c:pt>
                <c:pt idx="6854">
                  <c:v>114.23333333333332</c:v>
                </c:pt>
                <c:pt idx="6855">
                  <c:v>114.25</c:v>
                </c:pt>
                <c:pt idx="6856">
                  <c:v>114.26666666666668</c:v>
                </c:pt>
                <c:pt idx="6857">
                  <c:v>114.28333333333332</c:v>
                </c:pt>
                <c:pt idx="6858">
                  <c:v>114.3</c:v>
                </c:pt>
                <c:pt idx="6859">
                  <c:v>114.31666666666666</c:v>
                </c:pt>
                <c:pt idx="6860">
                  <c:v>114.33333333333331</c:v>
                </c:pt>
                <c:pt idx="6861">
                  <c:v>114.35</c:v>
                </c:pt>
                <c:pt idx="6862">
                  <c:v>114.36666666666666</c:v>
                </c:pt>
                <c:pt idx="6863">
                  <c:v>114.38333333333333</c:v>
                </c:pt>
                <c:pt idx="6864">
                  <c:v>114.4</c:v>
                </c:pt>
                <c:pt idx="6865">
                  <c:v>114.41666666666669</c:v>
                </c:pt>
                <c:pt idx="6866">
                  <c:v>114.43333333333334</c:v>
                </c:pt>
                <c:pt idx="6867">
                  <c:v>114.45</c:v>
                </c:pt>
                <c:pt idx="6868">
                  <c:v>114.46666666666668</c:v>
                </c:pt>
                <c:pt idx="6869">
                  <c:v>114.48333333333332</c:v>
                </c:pt>
                <c:pt idx="6870">
                  <c:v>114.5</c:v>
                </c:pt>
                <c:pt idx="6871">
                  <c:v>114.51666666666668</c:v>
                </c:pt>
                <c:pt idx="6872">
                  <c:v>114.53333333333332</c:v>
                </c:pt>
                <c:pt idx="6873">
                  <c:v>114.55</c:v>
                </c:pt>
                <c:pt idx="6874">
                  <c:v>114.56666666666666</c:v>
                </c:pt>
                <c:pt idx="6875">
                  <c:v>114.58333333333331</c:v>
                </c:pt>
                <c:pt idx="6876">
                  <c:v>114.6</c:v>
                </c:pt>
                <c:pt idx="6877">
                  <c:v>114.61666666666666</c:v>
                </c:pt>
                <c:pt idx="6878">
                  <c:v>114.63333333333333</c:v>
                </c:pt>
                <c:pt idx="6879">
                  <c:v>114.64999999999999</c:v>
                </c:pt>
                <c:pt idx="6880">
                  <c:v>114.66666666666667</c:v>
                </c:pt>
                <c:pt idx="6881">
                  <c:v>114.68333333333332</c:v>
                </c:pt>
                <c:pt idx="6882">
                  <c:v>114.7</c:v>
                </c:pt>
                <c:pt idx="6883">
                  <c:v>114.71666666666668</c:v>
                </c:pt>
                <c:pt idx="6884">
                  <c:v>114.73333333333332</c:v>
                </c:pt>
                <c:pt idx="6885">
                  <c:v>114.75</c:v>
                </c:pt>
                <c:pt idx="6886">
                  <c:v>114.76666666666668</c:v>
                </c:pt>
                <c:pt idx="6887">
                  <c:v>114.78333333333332</c:v>
                </c:pt>
                <c:pt idx="6888">
                  <c:v>114.8</c:v>
                </c:pt>
                <c:pt idx="6889">
                  <c:v>114.81666666666666</c:v>
                </c:pt>
                <c:pt idx="6890">
                  <c:v>114.83333333333331</c:v>
                </c:pt>
                <c:pt idx="6891">
                  <c:v>114.85</c:v>
                </c:pt>
                <c:pt idx="6892">
                  <c:v>114.86666666666666</c:v>
                </c:pt>
                <c:pt idx="6893">
                  <c:v>114.88333333333333</c:v>
                </c:pt>
                <c:pt idx="6894">
                  <c:v>114.9</c:v>
                </c:pt>
                <c:pt idx="6895">
                  <c:v>114.91666666666669</c:v>
                </c:pt>
                <c:pt idx="6896">
                  <c:v>114.93333333333334</c:v>
                </c:pt>
                <c:pt idx="6897">
                  <c:v>114.95</c:v>
                </c:pt>
                <c:pt idx="6898">
                  <c:v>114.96666666666668</c:v>
                </c:pt>
                <c:pt idx="6899">
                  <c:v>114.98333333333332</c:v>
                </c:pt>
                <c:pt idx="6900">
                  <c:v>115</c:v>
                </c:pt>
                <c:pt idx="6901">
                  <c:v>115.01666666666668</c:v>
                </c:pt>
                <c:pt idx="6902">
                  <c:v>115.03333333333332</c:v>
                </c:pt>
                <c:pt idx="6903">
                  <c:v>115.05</c:v>
                </c:pt>
                <c:pt idx="6904">
                  <c:v>115.06666666666666</c:v>
                </c:pt>
                <c:pt idx="6905">
                  <c:v>115.08333333333331</c:v>
                </c:pt>
                <c:pt idx="6906">
                  <c:v>115.1</c:v>
                </c:pt>
                <c:pt idx="6907">
                  <c:v>115.11666666666666</c:v>
                </c:pt>
                <c:pt idx="6908">
                  <c:v>115.13333333333333</c:v>
                </c:pt>
                <c:pt idx="6909">
                  <c:v>115.14999999999999</c:v>
                </c:pt>
                <c:pt idx="6910">
                  <c:v>115.16666666666667</c:v>
                </c:pt>
                <c:pt idx="6911">
                  <c:v>115.18333333333332</c:v>
                </c:pt>
                <c:pt idx="6912">
                  <c:v>115.2</c:v>
                </c:pt>
                <c:pt idx="6913">
                  <c:v>115.21666666666668</c:v>
                </c:pt>
                <c:pt idx="6914">
                  <c:v>115.23333333333332</c:v>
                </c:pt>
                <c:pt idx="6915">
                  <c:v>115.25</c:v>
                </c:pt>
                <c:pt idx="6916">
                  <c:v>115.26666666666668</c:v>
                </c:pt>
                <c:pt idx="6917">
                  <c:v>115.28333333333332</c:v>
                </c:pt>
                <c:pt idx="6918">
                  <c:v>115.3</c:v>
                </c:pt>
                <c:pt idx="6919">
                  <c:v>115.31666666666666</c:v>
                </c:pt>
                <c:pt idx="6920">
                  <c:v>115.33333333333331</c:v>
                </c:pt>
                <c:pt idx="6921">
                  <c:v>115.35</c:v>
                </c:pt>
                <c:pt idx="6922">
                  <c:v>115.36666666666666</c:v>
                </c:pt>
                <c:pt idx="6923">
                  <c:v>115.38333333333333</c:v>
                </c:pt>
                <c:pt idx="6924">
                  <c:v>115.4</c:v>
                </c:pt>
                <c:pt idx="6925">
                  <c:v>115.41666666666669</c:v>
                </c:pt>
                <c:pt idx="6926">
                  <c:v>115.43333333333334</c:v>
                </c:pt>
                <c:pt idx="6927">
                  <c:v>115.45</c:v>
                </c:pt>
                <c:pt idx="6928">
                  <c:v>115.46666666666668</c:v>
                </c:pt>
                <c:pt idx="6929">
                  <c:v>115.48333333333332</c:v>
                </c:pt>
                <c:pt idx="6930">
                  <c:v>115.5</c:v>
                </c:pt>
                <c:pt idx="6931">
                  <c:v>115.51666666666668</c:v>
                </c:pt>
                <c:pt idx="6932">
                  <c:v>115.53333333333332</c:v>
                </c:pt>
                <c:pt idx="6933">
                  <c:v>115.55</c:v>
                </c:pt>
                <c:pt idx="6934">
                  <c:v>115.56666666666666</c:v>
                </c:pt>
                <c:pt idx="6935">
                  <c:v>115.58333333333331</c:v>
                </c:pt>
                <c:pt idx="6936">
                  <c:v>115.6</c:v>
                </c:pt>
                <c:pt idx="6937">
                  <c:v>115.61666666666666</c:v>
                </c:pt>
                <c:pt idx="6938">
                  <c:v>115.63333333333333</c:v>
                </c:pt>
                <c:pt idx="6939">
                  <c:v>115.64999999999999</c:v>
                </c:pt>
                <c:pt idx="6940">
                  <c:v>115.66666666666667</c:v>
                </c:pt>
                <c:pt idx="6941">
                  <c:v>115.68333333333332</c:v>
                </c:pt>
                <c:pt idx="6942">
                  <c:v>115.7</c:v>
                </c:pt>
                <c:pt idx="6943">
                  <c:v>115.71666666666668</c:v>
                </c:pt>
                <c:pt idx="6944">
                  <c:v>115.73333333333332</c:v>
                </c:pt>
                <c:pt idx="6945">
                  <c:v>115.75</c:v>
                </c:pt>
                <c:pt idx="6946">
                  <c:v>115.76666666666668</c:v>
                </c:pt>
                <c:pt idx="6947">
                  <c:v>115.78333333333332</c:v>
                </c:pt>
                <c:pt idx="6948">
                  <c:v>115.8</c:v>
                </c:pt>
                <c:pt idx="6949">
                  <c:v>115.81666666666666</c:v>
                </c:pt>
                <c:pt idx="6950">
                  <c:v>115.83333333333331</c:v>
                </c:pt>
                <c:pt idx="6951">
                  <c:v>115.85</c:v>
                </c:pt>
                <c:pt idx="6952">
                  <c:v>115.86666666666666</c:v>
                </c:pt>
                <c:pt idx="6953">
                  <c:v>115.88333333333333</c:v>
                </c:pt>
                <c:pt idx="6954">
                  <c:v>115.9</c:v>
                </c:pt>
                <c:pt idx="6955">
                  <c:v>115.91666666666669</c:v>
                </c:pt>
                <c:pt idx="6956">
                  <c:v>115.93333333333334</c:v>
                </c:pt>
                <c:pt idx="6957">
                  <c:v>115.95</c:v>
                </c:pt>
                <c:pt idx="6958">
                  <c:v>115.96666666666668</c:v>
                </c:pt>
                <c:pt idx="6959">
                  <c:v>115.98333333333332</c:v>
                </c:pt>
                <c:pt idx="6960">
                  <c:v>116</c:v>
                </c:pt>
                <c:pt idx="6961">
                  <c:v>116.01666666666668</c:v>
                </c:pt>
                <c:pt idx="6962">
                  <c:v>116.03333333333332</c:v>
                </c:pt>
                <c:pt idx="6963">
                  <c:v>116.05</c:v>
                </c:pt>
                <c:pt idx="6964">
                  <c:v>116.06666666666666</c:v>
                </c:pt>
                <c:pt idx="6965">
                  <c:v>116.08333333333331</c:v>
                </c:pt>
                <c:pt idx="6966">
                  <c:v>116.1</c:v>
                </c:pt>
                <c:pt idx="6967">
                  <c:v>116.11666666666666</c:v>
                </c:pt>
                <c:pt idx="6968">
                  <c:v>116.13333333333333</c:v>
                </c:pt>
                <c:pt idx="6969">
                  <c:v>116.14999999999999</c:v>
                </c:pt>
                <c:pt idx="6970">
                  <c:v>116.16666666666667</c:v>
                </c:pt>
                <c:pt idx="6971">
                  <c:v>116.18333333333332</c:v>
                </c:pt>
                <c:pt idx="6972">
                  <c:v>116.2</c:v>
                </c:pt>
                <c:pt idx="6973">
                  <c:v>116.21666666666668</c:v>
                </c:pt>
                <c:pt idx="6974">
                  <c:v>116.23333333333332</c:v>
                </c:pt>
                <c:pt idx="6975">
                  <c:v>116.25</c:v>
                </c:pt>
                <c:pt idx="6976">
                  <c:v>116.26666666666668</c:v>
                </c:pt>
                <c:pt idx="6977">
                  <c:v>116.28333333333332</c:v>
                </c:pt>
                <c:pt idx="6978">
                  <c:v>116.3</c:v>
                </c:pt>
                <c:pt idx="6979">
                  <c:v>116.31666666666666</c:v>
                </c:pt>
                <c:pt idx="6980">
                  <c:v>116.33333333333331</c:v>
                </c:pt>
                <c:pt idx="6981">
                  <c:v>116.35</c:v>
                </c:pt>
                <c:pt idx="6982">
                  <c:v>116.36666666666666</c:v>
                </c:pt>
                <c:pt idx="6983">
                  <c:v>116.38333333333333</c:v>
                </c:pt>
                <c:pt idx="6984">
                  <c:v>116.4</c:v>
                </c:pt>
                <c:pt idx="6985">
                  <c:v>116.41666666666669</c:v>
                </c:pt>
                <c:pt idx="6986">
                  <c:v>116.43333333333334</c:v>
                </c:pt>
                <c:pt idx="6987">
                  <c:v>116.45</c:v>
                </c:pt>
                <c:pt idx="6988">
                  <c:v>116.46666666666668</c:v>
                </c:pt>
                <c:pt idx="6989">
                  <c:v>116.48333333333332</c:v>
                </c:pt>
                <c:pt idx="6990">
                  <c:v>116.5</c:v>
                </c:pt>
                <c:pt idx="6991">
                  <c:v>116.51666666666668</c:v>
                </c:pt>
                <c:pt idx="6992">
                  <c:v>116.53333333333332</c:v>
                </c:pt>
                <c:pt idx="6993">
                  <c:v>116.55</c:v>
                </c:pt>
                <c:pt idx="6994">
                  <c:v>116.56666666666666</c:v>
                </c:pt>
                <c:pt idx="6995">
                  <c:v>116.58333333333331</c:v>
                </c:pt>
                <c:pt idx="6996">
                  <c:v>116.6</c:v>
                </c:pt>
                <c:pt idx="6997">
                  <c:v>116.61666666666666</c:v>
                </c:pt>
                <c:pt idx="6998">
                  <c:v>116.63333333333333</c:v>
                </c:pt>
                <c:pt idx="6999">
                  <c:v>116.64999999999999</c:v>
                </c:pt>
                <c:pt idx="7000">
                  <c:v>116.66666666666667</c:v>
                </c:pt>
                <c:pt idx="7001">
                  <c:v>116.68333333333332</c:v>
                </c:pt>
                <c:pt idx="7002">
                  <c:v>116.7</c:v>
                </c:pt>
                <c:pt idx="7003">
                  <c:v>116.71666666666668</c:v>
                </c:pt>
                <c:pt idx="7004">
                  <c:v>116.73333333333332</c:v>
                </c:pt>
                <c:pt idx="7005">
                  <c:v>116.75</c:v>
                </c:pt>
                <c:pt idx="7006">
                  <c:v>116.76666666666668</c:v>
                </c:pt>
                <c:pt idx="7007">
                  <c:v>116.78333333333332</c:v>
                </c:pt>
                <c:pt idx="7008">
                  <c:v>116.8</c:v>
                </c:pt>
                <c:pt idx="7009">
                  <c:v>116.81666666666666</c:v>
                </c:pt>
                <c:pt idx="7010">
                  <c:v>116.83333333333331</c:v>
                </c:pt>
                <c:pt idx="7011">
                  <c:v>116.85</c:v>
                </c:pt>
                <c:pt idx="7012">
                  <c:v>116.86666666666666</c:v>
                </c:pt>
                <c:pt idx="7013">
                  <c:v>116.88333333333333</c:v>
                </c:pt>
                <c:pt idx="7014">
                  <c:v>116.9</c:v>
                </c:pt>
                <c:pt idx="7015">
                  <c:v>116.91666666666669</c:v>
                </c:pt>
                <c:pt idx="7016">
                  <c:v>116.93333333333334</c:v>
                </c:pt>
                <c:pt idx="7017">
                  <c:v>116.95</c:v>
                </c:pt>
                <c:pt idx="7018">
                  <c:v>116.96666666666668</c:v>
                </c:pt>
                <c:pt idx="7019">
                  <c:v>116.98333333333332</c:v>
                </c:pt>
                <c:pt idx="7020">
                  <c:v>117</c:v>
                </c:pt>
                <c:pt idx="7021">
                  <c:v>117.01666666666668</c:v>
                </c:pt>
                <c:pt idx="7022">
                  <c:v>117.03333333333332</c:v>
                </c:pt>
                <c:pt idx="7023">
                  <c:v>117.05</c:v>
                </c:pt>
                <c:pt idx="7024">
                  <c:v>117.06666666666666</c:v>
                </c:pt>
                <c:pt idx="7025">
                  <c:v>117.08333333333331</c:v>
                </c:pt>
                <c:pt idx="7026">
                  <c:v>117.1</c:v>
                </c:pt>
                <c:pt idx="7027">
                  <c:v>117.11666666666666</c:v>
                </c:pt>
                <c:pt idx="7028">
                  <c:v>117.13333333333333</c:v>
                </c:pt>
                <c:pt idx="7029">
                  <c:v>117.14999999999999</c:v>
                </c:pt>
                <c:pt idx="7030">
                  <c:v>117.16666666666667</c:v>
                </c:pt>
                <c:pt idx="7031">
                  <c:v>117.18333333333332</c:v>
                </c:pt>
                <c:pt idx="7032">
                  <c:v>117.2</c:v>
                </c:pt>
                <c:pt idx="7033">
                  <c:v>117.21666666666668</c:v>
                </c:pt>
                <c:pt idx="7034">
                  <c:v>117.23333333333332</c:v>
                </c:pt>
                <c:pt idx="7035">
                  <c:v>117.25</c:v>
                </c:pt>
                <c:pt idx="7036">
                  <c:v>117.26666666666668</c:v>
                </c:pt>
                <c:pt idx="7037">
                  <c:v>117.28333333333332</c:v>
                </c:pt>
                <c:pt idx="7038">
                  <c:v>117.3</c:v>
                </c:pt>
                <c:pt idx="7039">
                  <c:v>117.31666666666666</c:v>
                </c:pt>
                <c:pt idx="7040">
                  <c:v>117.33333333333331</c:v>
                </c:pt>
                <c:pt idx="7041">
                  <c:v>117.35</c:v>
                </c:pt>
                <c:pt idx="7042">
                  <c:v>117.36666666666666</c:v>
                </c:pt>
                <c:pt idx="7043">
                  <c:v>117.38333333333333</c:v>
                </c:pt>
                <c:pt idx="7044">
                  <c:v>117.4</c:v>
                </c:pt>
                <c:pt idx="7045">
                  <c:v>117.41666666666669</c:v>
                </c:pt>
                <c:pt idx="7046">
                  <c:v>117.43333333333334</c:v>
                </c:pt>
                <c:pt idx="7047">
                  <c:v>117.45</c:v>
                </c:pt>
                <c:pt idx="7048">
                  <c:v>117.46666666666668</c:v>
                </c:pt>
                <c:pt idx="7049">
                  <c:v>117.48333333333332</c:v>
                </c:pt>
                <c:pt idx="7050">
                  <c:v>117.5</c:v>
                </c:pt>
                <c:pt idx="7051">
                  <c:v>117.51666666666668</c:v>
                </c:pt>
                <c:pt idx="7052">
                  <c:v>117.53333333333332</c:v>
                </c:pt>
                <c:pt idx="7053">
                  <c:v>117.55</c:v>
                </c:pt>
                <c:pt idx="7054">
                  <c:v>117.56666666666666</c:v>
                </c:pt>
                <c:pt idx="7055">
                  <c:v>117.58333333333331</c:v>
                </c:pt>
                <c:pt idx="7056">
                  <c:v>117.6</c:v>
                </c:pt>
                <c:pt idx="7057">
                  <c:v>117.61666666666666</c:v>
                </c:pt>
                <c:pt idx="7058">
                  <c:v>117.63333333333333</c:v>
                </c:pt>
                <c:pt idx="7059">
                  <c:v>117.64999999999999</c:v>
                </c:pt>
                <c:pt idx="7060">
                  <c:v>117.66666666666667</c:v>
                </c:pt>
                <c:pt idx="7061">
                  <c:v>117.68333333333332</c:v>
                </c:pt>
                <c:pt idx="7062">
                  <c:v>117.7</c:v>
                </c:pt>
                <c:pt idx="7063">
                  <c:v>117.71666666666668</c:v>
                </c:pt>
                <c:pt idx="7064">
                  <c:v>117.73333333333332</c:v>
                </c:pt>
                <c:pt idx="7065">
                  <c:v>117.75</c:v>
                </c:pt>
                <c:pt idx="7066">
                  <c:v>117.76666666666668</c:v>
                </c:pt>
                <c:pt idx="7067">
                  <c:v>117.78333333333332</c:v>
                </c:pt>
                <c:pt idx="7068">
                  <c:v>117.8</c:v>
                </c:pt>
                <c:pt idx="7069">
                  <c:v>117.81666666666666</c:v>
                </c:pt>
                <c:pt idx="7070">
                  <c:v>117.83333333333331</c:v>
                </c:pt>
                <c:pt idx="7071">
                  <c:v>117.85</c:v>
                </c:pt>
                <c:pt idx="7072">
                  <c:v>117.86666666666666</c:v>
                </c:pt>
                <c:pt idx="7073">
                  <c:v>117.88333333333333</c:v>
                </c:pt>
                <c:pt idx="7074">
                  <c:v>117.9</c:v>
                </c:pt>
                <c:pt idx="7075">
                  <c:v>117.91666666666669</c:v>
                </c:pt>
                <c:pt idx="7076">
                  <c:v>117.93333333333334</c:v>
                </c:pt>
                <c:pt idx="7077">
                  <c:v>117.95</c:v>
                </c:pt>
                <c:pt idx="7078">
                  <c:v>117.96666666666668</c:v>
                </c:pt>
                <c:pt idx="7079">
                  <c:v>117.98333333333332</c:v>
                </c:pt>
                <c:pt idx="7080">
                  <c:v>118</c:v>
                </c:pt>
                <c:pt idx="7081">
                  <c:v>118.01666666666668</c:v>
                </c:pt>
                <c:pt idx="7082">
                  <c:v>118.03333333333332</c:v>
                </c:pt>
                <c:pt idx="7083">
                  <c:v>118.05</c:v>
                </c:pt>
                <c:pt idx="7084">
                  <c:v>118.06666666666666</c:v>
                </c:pt>
                <c:pt idx="7085">
                  <c:v>118.08333333333331</c:v>
                </c:pt>
                <c:pt idx="7086">
                  <c:v>118.1</c:v>
                </c:pt>
                <c:pt idx="7087">
                  <c:v>118.11666666666666</c:v>
                </c:pt>
                <c:pt idx="7088">
                  <c:v>118.13333333333333</c:v>
                </c:pt>
                <c:pt idx="7089">
                  <c:v>118.14999999999999</c:v>
                </c:pt>
                <c:pt idx="7090">
                  <c:v>118.16666666666667</c:v>
                </c:pt>
                <c:pt idx="7091">
                  <c:v>118.18333333333332</c:v>
                </c:pt>
                <c:pt idx="7092">
                  <c:v>118.2</c:v>
                </c:pt>
                <c:pt idx="7093">
                  <c:v>118.21666666666668</c:v>
                </c:pt>
                <c:pt idx="7094">
                  <c:v>118.23333333333332</c:v>
                </c:pt>
                <c:pt idx="7095">
                  <c:v>118.25</c:v>
                </c:pt>
                <c:pt idx="7096">
                  <c:v>118.26666666666668</c:v>
                </c:pt>
                <c:pt idx="7097">
                  <c:v>118.28333333333332</c:v>
                </c:pt>
                <c:pt idx="7098">
                  <c:v>118.3</c:v>
                </c:pt>
                <c:pt idx="7099">
                  <c:v>118.31666666666666</c:v>
                </c:pt>
                <c:pt idx="7100">
                  <c:v>118.33333333333331</c:v>
                </c:pt>
                <c:pt idx="7101">
                  <c:v>118.35</c:v>
                </c:pt>
                <c:pt idx="7102">
                  <c:v>118.36666666666666</c:v>
                </c:pt>
                <c:pt idx="7103">
                  <c:v>118.38333333333333</c:v>
                </c:pt>
                <c:pt idx="7104">
                  <c:v>118.4</c:v>
                </c:pt>
                <c:pt idx="7105">
                  <c:v>118.41666666666669</c:v>
                </c:pt>
                <c:pt idx="7106">
                  <c:v>118.43333333333334</c:v>
                </c:pt>
                <c:pt idx="7107">
                  <c:v>118.45</c:v>
                </c:pt>
                <c:pt idx="7108">
                  <c:v>118.46666666666668</c:v>
                </c:pt>
                <c:pt idx="7109">
                  <c:v>118.48333333333332</c:v>
                </c:pt>
                <c:pt idx="7110">
                  <c:v>118.5</c:v>
                </c:pt>
                <c:pt idx="7111">
                  <c:v>118.51666666666668</c:v>
                </c:pt>
                <c:pt idx="7112">
                  <c:v>118.53333333333332</c:v>
                </c:pt>
                <c:pt idx="7113">
                  <c:v>118.55</c:v>
                </c:pt>
                <c:pt idx="7114">
                  <c:v>118.56666666666666</c:v>
                </c:pt>
                <c:pt idx="7115">
                  <c:v>118.58333333333331</c:v>
                </c:pt>
                <c:pt idx="7116">
                  <c:v>118.6</c:v>
                </c:pt>
                <c:pt idx="7117">
                  <c:v>118.61666666666666</c:v>
                </c:pt>
                <c:pt idx="7118">
                  <c:v>118.63333333333333</c:v>
                </c:pt>
                <c:pt idx="7119">
                  <c:v>118.64999999999999</c:v>
                </c:pt>
                <c:pt idx="7120">
                  <c:v>118.66666666666667</c:v>
                </c:pt>
                <c:pt idx="7121">
                  <c:v>118.68333333333332</c:v>
                </c:pt>
                <c:pt idx="7122">
                  <c:v>118.7</c:v>
                </c:pt>
                <c:pt idx="7123">
                  <c:v>118.71666666666668</c:v>
                </c:pt>
                <c:pt idx="7124">
                  <c:v>118.73333333333332</c:v>
                </c:pt>
                <c:pt idx="7125">
                  <c:v>118.75</c:v>
                </c:pt>
                <c:pt idx="7126">
                  <c:v>118.76666666666668</c:v>
                </c:pt>
                <c:pt idx="7127">
                  <c:v>118.78333333333332</c:v>
                </c:pt>
                <c:pt idx="7128">
                  <c:v>118.8</c:v>
                </c:pt>
                <c:pt idx="7129">
                  <c:v>118.81666666666666</c:v>
                </c:pt>
                <c:pt idx="7130">
                  <c:v>118.83333333333331</c:v>
                </c:pt>
                <c:pt idx="7131">
                  <c:v>118.85</c:v>
                </c:pt>
                <c:pt idx="7132">
                  <c:v>118.86666666666666</c:v>
                </c:pt>
                <c:pt idx="7133">
                  <c:v>118.88333333333333</c:v>
                </c:pt>
                <c:pt idx="7134">
                  <c:v>118.9</c:v>
                </c:pt>
                <c:pt idx="7135">
                  <c:v>118.91666666666669</c:v>
                </c:pt>
                <c:pt idx="7136">
                  <c:v>118.93333333333334</c:v>
                </c:pt>
                <c:pt idx="7137">
                  <c:v>118.95</c:v>
                </c:pt>
                <c:pt idx="7138">
                  <c:v>118.96666666666668</c:v>
                </c:pt>
                <c:pt idx="7139">
                  <c:v>118.98333333333332</c:v>
                </c:pt>
                <c:pt idx="7140">
                  <c:v>119</c:v>
                </c:pt>
                <c:pt idx="7141">
                  <c:v>119.01666666666668</c:v>
                </c:pt>
                <c:pt idx="7142">
                  <c:v>119.03333333333332</c:v>
                </c:pt>
                <c:pt idx="7143">
                  <c:v>119.05</c:v>
                </c:pt>
                <c:pt idx="7144">
                  <c:v>119.06666666666666</c:v>
                </c:pt>
                <c:pt idx="7145">
                  <c:v>119.08333333333331</c:v>
                </c:pt>
                <c:pt idx="7146">
                  <c:v>119.1</c:v>
                </c:pt>
                <c:pt idx="7147">
                  <c:v>119.11666666666666</c:v>
                </c:pt>
                <c:pt idx="7148">
                  <c:v>119.13333333333333</c:v>
                </c:pt>
                <c:pt idx="7149">
                  <c:v>119.14999999999999</c:v>
                </c:pt>
                <c:pt idx="7150">
                  <c:v>119.16666666666667</c:v>
                </c:pt>
                <c:pt idx="7151">
                  <c:v>119.18333333333332</c:v>
                </c:pt>
                <c:pt idx="7152">
                  <c:v>119.2</c:v>
                </c:pt>
                <c:pt idx="7153">
                  <c:v>119.21666666666668</c:v>
                </c:pt>
                <c:pt idx="7154">
                  <c:v>119.23333333333332</c:v>
                </c:pt>
                <c:pt idx="7155">
                  <c:v>119.25</c:v>
                </c:pt>
                <c:pt idx="7156">
                  <c:v>119.26666666666668</c:v>
                </c:pt>
                <c:pt idx="7157">
                  <c:v>119.28333333333332</c:v>
                </c:pt>
                <c:pt idx="7158">
                  <c:v>119.3</c:v>
                </c:pt>
                <c:pt idx="7159">
                  <c:v>119.31666666666666</c:v>
                </c:pt>
                <c:pt idx="7160">
                  <c:v>119.33333333333331</c:v>
                </c:pt>
                <c:pt idx="7161">
                  <c:v>119.35</c:v>
                </c:pt>
                <c:pt idx="7162">
                  <c:v>119.36666666666666</c:v>
                </c:pt>
                <c:pt idx="7163">
                  <c:v>119.38333333333333</c:v>
                </c:pt>
                <c:pt idx="7164">
                  <c:v>119.4</c:v>
                </c:pt>
                <c:pt idx="7165">
                  <c:v>119.41666666666669</c:v>
                </c:pt>
                <c:pt idx="7166">
                  <c:v>119.43333333333334</c:v>
                </c:pt>
                <c:pt idx="7167">
                  <c:v>119.45</c:v>
                </c:pt>
                <c:pt idx="7168">
                  <c:v>119.46666666666668</c:v>
                </c:pt>
                <c:pt idx="7169">
                  <c:v>119.48333333333332</c:v>
                </c:pt>
                <c:pt idx="7170">
                  <c:v>119.5</c:v>
                </c:pt>
                <c:pt idx="7171">
                  <c:v>119.51666666666668</c:v>
                </c:pt>
                <c:pt idx="7172">
                  <c:v>119.53333333333332</c:v>
                </c:pt>
                <c:pt idx="7173">
                  <c:v>119.55</c:v>
                </c:pt>
                <c:pt idx="7174">
                  <c:v>119.56666666666666</c:v>
                </c:pt>
                <c:pt idx="7175">
                  <c:v>119.58333333333331</c:v>
                </c:pt>
                <c:pt idx="7176">
                  <c:v>119.6</c:v>
                </c:pt>
                <c:pt idx="7177">
                  <c:v>119.61666666666666</c:v>
                </c:pt>
                <c:pt idx="7178">
                  <c:v>119.63333333333333</c:v>
                </c:pt>
                <c:pt idx="7179">
                  <c:v>119.64999999999999</c:v>
                </c:pt>
                <c:pt idx="7180">
                  <c:v>119.66666666666667</c:v>
                </c:pt>
                <c:pt idx="7181">
                  <c:v>119.68333333333332</c:v>
                </c:pt>
                <c:pt idx="7182">
                  <c:v>119.7</c:v>
                </c:pt>
                <c:pt idx="7183">
                  <c:v>119.71666666666668</c:v>
                </c:pt>
                <c:pt idx="7184">
                  <c:v>119.73333333333332</c:v>
                </c:pt>
                <c:pt idx="7185">
                  <c:v>119.75</c:v>
                </c:pt>
                <c:pt idx="7186">
                  <c:v>119.76666666666668</c:v>
                </c:pt>
                <c:pt idx="7187">
                  <c:v>119.78333333333332</c:v>
                </c:pt>
                <c:pt idx="7188">
                  <c:v>119.8</c:v>
                </c:pt>
                <c:pt idx="7189">
                  <c:v>119.81666666666666</c:v>
                </c:pt>
                <c:pt idx="7190">
                  <c:v>119.83333333333331</c:v>
                </c:pt>
                <c:pt idx="7191">
                  <c:v>119.85</c:v>
                </c:pt>
                <c:pt idx="7192">
                  <c:v>119.86666666666666</c:v>
                </c:pt>
                <c:pt idx="7193">
                  <c:v>119.88333333333333</c:v>
                </c:pt>
                <c:pt idx="7194">
                  <c:v>119.9</c:v>
                </c:pt>
                <c:pt idx="7195">
                  <c:v>119.91666666666669</c:v>
                </c:pt>
                <c:pt idx="7196">
                  <c:v>119.93333333333334</c:v>
                </c:pt>
                <c:pt idx="7197">
                  <c:v>119.95</c:v>
                </c:pt>
                <c:pt idx="7198">
                  <c:v>119.96666666666668</c:v>
                </c:pt>
                <c:pt idx="7199">
                  <c:v>119.98333333333332</c:v>
                </c:pt>
                <c:pt idx="7200">
                  <c:v>120</c:v>
                </c:pt>
                <c:pt idx="7201">
                  <c:v>120.01666666666668</c:v>
                </c:pt>
                <c:pt idx="7202">
                  <c:v>120.03333333333332</c:v>
                </c:pt>
                <c:pt idx="7203">
                  <c:v>120.05</c:v>
                </c:pt>
                <c:pt idx="7204">
                  <c:v>120.06666666666666</c:v>
                </c:pt>
                <c:pt idx="7205">
                  <c:v>120.08333333333331</c:v>
                </c:pt>
                <c:pt idx="7206">
                  <c:v>120.1</c:v>
                </c:pt>
                <c:pt idx="7207">
                  <c:v>120.11666666666666</c:v>
                </c:pt>
                <c:pt idx="7208">
                  <c:v>120.13333333333333</c:v>
                </c:pt>
                <c:pt idx="7209">
                  <c:v>120.14999999999999</c:v>
                </c:pt>
                <c:pt idx="7210">
                  <c:v>120.16666666666667</c:v>
                </c:pt>
                <c:pt idx="7211">
                  <c:v>120.18333333333332</c:v>
                </c:pt>
                <c:pt idx="7212">
                  <c:v>120.2</c:v>
                </c:pt>
                <c:pt idx="7213">
                  <c:v>120.21666666666668</c:v>
                </c:pt>
                <c:pt idx="7214">
                  <c:v>120.23333333333332</c:v>
                </c:pt>
                <c:pt idx="7215">
                  <c:v>120.25</c:v>
                </c:pt>
                <c:pt idx="7216">
                  <c:v>120.26666666666668</c:v>
                </c:pt>
                <c:pt idx="7217">
                  <c:v>120.28333333333332</c:v>
                </c:pt>
                <c:pt idx="7218">
                  <c:v>120.3</c:v>
                </c:pt>
                <c:pt idx="7219">
                  <c:v>120.31666666666666</c:v>
                </c:pt>
                <c:pt idx="7220">
                  <c:v>120.33333333333331</c:v>
                </c:pt>
                <c:pt idx="7221">
                  <c:v>120.35</c:v>
                </c:pt>
                <c:pt idx="7222">
                  <c:v>120.36666666666666</c:v>
                </c:pt>
                <c:pt idx="7223">
                  <c:v>120.38333333333333</c:v>
                </c:pt>
                <c:pt idx="7224">
                  <c:v>120.4</c:v>
                </c:pt>
                <c:pt idx="7225">
                  <c:v>120.41666666666669</c:v>
                </c:pt>
                <c:pt idx="7226">
                  <c:v>120.43333333333334</c:v>
                </c:pt>
                <c:pt idx="7227">
                  <c:v>120.45</c:v>
                </c:pt>
                <c:pt idx="7228">
                  <c:v>120.46666666666668</c:v>
                </c:pt>
                <c:pt idx="7229">
                  <c:v>120.48333333333332</c:v>
                </c:pt>
                <c:pt idx="7230">
                  <c:v>120.5</c:v>
                </c:pt>
                <c:pt idx="7231">
                  <c:v>120.51666666666668</c:v>
                </c:pt>
                <c:pt idx="7232">
                  <c:v>120.53333333333332</c:v>
                </c:pt>
                <c:pt idx="7233">
                  <c:v>120.55</c:v>
                </c:pt>
                <c:pt idx="7234">
                  <c:v>120.56666666666666</c:v>
                </c:pt>
                <c:pt idx="7235">
                  <c:v>120.58333333333331</c:v>
                </c:pt>
                <c:pt idx="7236">
                  <c:v>120.6</c:v>
                </c:pt>
                <c:pt idx="7237">
                  <c:v>120.61666666666666</c:v>
                </c:pt>
                <c:pt idx="7238">
                  <c:v>120.63333333333333</c:v>
                </c:pt>
                <c:pt idx="7239">
                  <c:v>120.64999999999999</c:v>
                </c:pt>
                <c:pt idx="7240">
                  <c:v>120.66666666666667</c:v>
                </c:pt>
                <c:pt idx="7241">
                  <c:v>120.68333333333332</c:v>
                </c:pt>
                <c:pt idx="7242">
                  <c:v>120.7</c:v>
                </c:pt>
                <c:pt idx="7243">
                  <c:v>120.71666666666668</c:v>
                </c:pt>
                <c:pt idx="7244">
                  <c:v>120.73333333333332</c:v>
                </c:pt>
                <c:pt idx="7245">
                  <c:v>120.75</c:v>
                </c:pt>
                <c:pt idx="7246">
                  <c:v>120.76666666666668</c:v>
                </c:pt>
                <c:pt idx="7247">
                  <c:v>120.78333333333332</c:v>
                </c:pt>
                <c:pt idx="7248">
                  <c:v>120.8</c:v>
                </c:pt>
                <c:pt idx="7249">
                  <c:v>120.81666666666666</c:v>
                </c:pt>
                <c:pt idx="7250">
                  <c:v>120.83333333333331</c:v>
                </c:pt>
                <c:pt idx="7251">
                  <c:v>120.85</c:v>
                </c:pt>
                <c:pt idx="7252">
                  <c:v>120.86666666666666</c:v>
                </c:pt>
                <c:pt idx="7253">
                  <c:v>120.88333333333333</c:v>
                </c:pt>
                <c:pt idx="7254">
                  <c:v>120.9</c:v>
                </c:pt>
                <c:pt idx="7255">
                  <c:v>120.91666666666669</c:v>
                </c:pt>
                <c:pt idx="7256">
                  <c:v>120.93333333333334</c:v>
                </c:pt>
                <c:pt idx="7257">
                  <c:v>120.95</c:v>
                </c:pt>
                <c:pt idx="7258">
                  <c:v>120.96666666666668</c:v>
                </c:pt>
                <c:pt idx="7259">
                  <c:v>120.98333333333332</c:v>
                </c:pt>
                <c:pt idx="7260">
                  <c:v>121</c:v>
                </c:pt>
                <c:pt idx="7261">
                  <c:v>121.01666666666668</c:v>
                </c:pt>
                <c:pt idx="7262">
                  <c:v>121.03333333333332</c:v>
                </c:pt>
                <c:pt idx="7263">
                  <c:v>121.05</c:v>
                </c:pt>
                <c:pt idx="7264">
                  <c:v>121.06666666666666</c:v>
                </c:pt>
                <c:pt idx="7265">
                  <c:v>121.08333333333331</c:v>
                </c:pt>
                <c:pt idx="7266">
                  <c:v>121.1</c:v>
                </c:pt>
                <c:pt idx="7267">
                  <c:v>121.11666666666666</c:v>
                </c:pt>
                <c:pt idx="7268">
                  <c:v>121.13333333333333</c:v>
                </c:pt>
                <c:pt idx="7269">
                  <c:v>121.14999999999999</c:v>
                </c:pt>
                <c:pt idx="7270">
                  <c:v>121.16666666666667</c:v>
                </c:pt>
                <c:pt idx="7271">
                  <c:v>121.18333333333332</c:v>
                </c:pt>
                <c:pt idx="7272">
                  <c:v>121.2</c:v>
                </c:pt>
                <c:pt idx="7273">
                  <c:v>121.21666666666668</c:v>
                </c:pt>
                <c:pt idx="7274">
                  <c:v>121.23333333333332</c:v>
                </c:pt>
                <c:pt idx="7275">
                  <c:v>121.25</c:v>
                </c:pt>
                <c:pt idx="7276">
                  <c:v>121.26666666666668</c:v>
                </c:pt>
                <c:pt idx="7277">
                  <c:v>121.28333333333332</c:v>
                </c:pt>
                <c:pt idx="7278">
                  <c:v>121.3</c:v>
                </c:pt>
                <c:pt idx="7279">
                  <c:v>121.31666666666666</c:v>
                </c:pt>
                <c:pt idx="7280">
                  <c:v>121.33333333333331</c:v>
                </c:pt>
                <c:pt idx="7281">
                  <c:v>121.35</c:v>
                </c:pt>
                <c:pt idx="7282">
                  <c:v>121.36666666666666</c:v>
                </c:pt>
                <c:pt idx="7283">
                  <c:v>121.38333333333333</c:v>
                </c:pt>
                <c:pt idx="7284">
                  <c:v>121.4</c:v>
                </c:pt>
                <c:pt idx="7285">
                  <c:v>121.41666666666669</c:v>
                </c:pt>
                <c:pt idx="7286">
                  <c:v>121.43333333333334</c:v>
                </c:pt>
                <c:pt idx="7287">
                  <c:v>121.45</c:v>
                </c:pt>
                <c:pt idx="7288">
                  <c:v>121.46666666666668</c:v>
                </c:pt>
                <c:pt idx="7289">
                  <c:v>121.48333333333332</c:v>
                </c:pt>
                <c:pt idx="7290">
                  <c:v>121.5</c:v>
                </c:pt>
                <c:pt idx="7291">
                  <c:v>121.51666666666668</c:v>
                </c:pt>
                <c:pt idx="7292">
                  <c:v>121.53333333333332</c:v>
                </c:pt>
                <c:pt idx="7293">
                  <c:v>121.55</c:v>
                </c:pt>
                <c:pt idx="7294">
                  <c:v>121.56666666666666</c:v>
                </c:pt>
                <c:pt idx="7295">
                  <c:v>121.58333333333331</c:v>
                </c:pt>
                <c:pt idx="7296">
                  <c:v>121.6</c:v>
                </c:pt>
                <c:pt idx="7297">
                  <c:v>121.61666666666666</c:v>
                </c:pt>
                <c:pt idx="7298">
                  <c:v>121.63333333333333</c:v>
                </c:pt>
                <c:pt idx="7299">
                  <c:v>121.64999999999999</c:v>
                </c:pt>
                <c:pt idx="7300">
                  <c:v>121.66666666666667</c:v>
                </c:pt>
                <c:pt idx="7301">
                  <c:v>121.68333333333332</c:v>
                </c:pt>
                <c:pt idx="7302">
                  <c:v>121.7</c:v>
                </c:pt>
                <c:pt idx="7303">
                  <c:v>121.71666666666668</c:v>
                </c:pt>
                <c:pt idx="7304">
                  <c:v>121.73333333333332</c:v>
                </c:pt>
                <c:pt idx="7305">
                  <c:v>121.75</c:v>
                </c:pt>
                <c:pt idx="7306">
                  <c:v>121.76666666666668</c:v>
                </c:pt>
                <c:pt idx="7307">
                  <c:v>121.78333333333332</c:v>
                </c:pt>
                <c:pt idx="7308">
                  <c:v>121.8</c:v>
                </c:pt>
                <c:pt idx="7309">
                  <c:v>121.81666666666666</c:v>
                </c:pt>
                <c:pt idx="7310">
                  <c:v>121.83333333333331</c:v>
                </c:pt>
                <c:pt idx="7311">
                  <c:v>121.85</c:v>
                </c:pt>
                <c:pt idx="7312">
                  <c:v>121.86666666666666</c:v>
                </c:pt>
                <c:pt idx="7313">
                  <c:v>121.88333333333333</c:v>
                </c:pt>
                <c:pt idx="7314">
                  <c:v>121.9</c:v>
                </c:pt>
                <c:pt idx="7315">
                  <c:v>121.91666666666669</c:v>
                </c:pt>
                <c:pt idx="7316">
                  <c:v>121.93333333333334</c:v>
                </c:pt>
                <c:pt idx="7317">
                  <c:v>121.95</c:v>
                </c:pt>
                <c:pt idx="7318">
                  <c:v>121.96666666666668</c:v>
                </c:pt>
                <c:pt idx="7319">
                  <c:v>121.98333333333332</c:v>
                </c:pt>
                <c:pt idx="7320">
                  <c:v>122</c:v>
                </c:pt>
                <c:pt idx="7321">
                  <c:v>122.01666666666668</c:v>
                </c:pt>
                <c:pt idx="7322">
                  <c:v>122.03333333333332</c:v>
                </c:pt>
                <c:pt idx="7323">
                  <c:v>122.05</c:v>
                </c:pt>
                <c:pt idx="7324">
                  <c:v>122.06666666666666</c:v>
                </c:pt>
                <c:pt idx="7325">
                  <c:v>122.08333333333331</c:v>
                </c:pt>
                <c:pt idx="7326">
                  <c:v>122.1</c:v>
                </c:pt>
                <c:pt idx="7327">
                  <c:v>122.11666666666666</c:v>
                </c:pt>
                <c:pt idx="7328">
                  <c:v>122.13333333333333</c:v>
                </c:pt>
                <c:pt idx="7329">
                  <c:v>122.14999999999999</c:v>
                </c:pt>
                <c:pt idx="7330">
                  <c:v>122.16666666666667</c:v>
                </c:pt>
                <c:pt idx="7331">
                  <c:v>122.18333333333332</c:v>
                </c:pt>
                <c:pt idx="7332">
                  <c:v>122.2</c:v>
                </c:pt>
                <c:pt idx="7333">
                  <c:v>122.21666666666668</c:v>
                </c:pt>
                <c:pt idx="7334">
                  <c:v>122.23333333333332</c:v>
                </c:pt>
                <c:pt idx="7335">
                  <c:v>122.25</c:v>
                </c:pt>
                <c:pt idx="7336">
                  <c:v>122.26666666666668</c:v>
                </c:pt>
                <c:pt idx="7337">
                  <c:v>122.28333333333332</c:v>
                </c:pt>
                <c:pt idx="7338">
                  <c:v>122.3</c:v>
                </c:pt>
                <c:pt idx="7339">
                  <c:v>122.31666666666666</c:v>
                </c:pt>
                <c:pt idx="7340">
                  <c:v>122.33333333333331</c:v>
                </c:pt>
                <c:pt idx="7341">
                  <c:v>122.35</c:v>
                </c:pt>
                <c:pt idx="7342">
                  <c:v>122.36666666666666</c:v>
                </c:pt>
                <c:pt idx="7343">
                  <c:v>122.38333333333333</c:v>
                </c:pt>
                <c:pt idx="7344">
                  <c:v>122.4</c:v>
                </c:pt>
                <c:pt idx="7345">
                  <c:v>122.41666666666669</c:v>
                </c:pt>
                <c:pt idx="7346">
                  <c:v>122.43333333333334</c:v>
                </c:pt>
                <c:pt idx="7347">
                  <c:v>122.45</c:v>
                </c:pt>
                <c:pt idx="7348">
                  <c:v>122.46666666666668</c:v>
                </c:pt>
                <c:pt idx="7349">
                  <c:v>122.48333333333332</c:v>
                </c:pt>
                <c:pt idx="7350">
                  <c:v>122.5</c:v>
                </c:pt>
                <c:pt idx="7351">
                  <c:v>122.51666666666668</c:v>
                </c:pt>
                <c:pt idx="7352">
                  <c:v>122.53333333333332</c:v>
                </c:pt>
                <c:pt idx="7353">
                  <c:v>122.55</c:v>
                </c:pt>
                <c:pt idx="7354">
                  <c:v>122.56666666666666</c:v>
                </c:pt>
                <c:pt idx="7355">
                  <c:v>122.58333333333331</c:v>
                </c:pt>
                <c:pt idx="7356">
                  <c:v>122.6</c:v>
                </c:pt>
                <c:pt idx="7357">
                  <c:v>122.61666666666666</c:v>
                </c:pt>
                <c:pt idx="7358">
                  <c:v>122.63333333333333</c:v>
                </c:pt>
                <c:pt idx="7359">
                  <c:v>122.64999999999999</c:v>
                </c:pt>
                <c:pt idx="7360">
                  <c:v>122.66666666666667</c:v>
                </c:pt>
                <c:pt idx="7361">
                  <c:v>122.68333333333332</c:v>
                </c:pt>
                <c:pt idx="7362">
                  <c:v>122.7</c:v>
                </c:pt>
                <c:pt idx="7363">
                  <c:v>122.71666666666668</c:v>
                </c:pt>
                <c:pt idx="7364">
                  <c:v>122.73333333333332</c:v>
                </c:pt>
                <c:pt idx="7365">
                  <c:v>122.75</c:v>
                </c:pt>
                <c:pt idx="7366">
                  <c:v>122.76666666666668</c:v>
                </c:pt>
                <c:pt idx="7367">
                  <c:v>122.78333333333332</c:v>
                </c:pt>
                <c:pt idx="7368">
                  <c:v>122.8</c:v>
                </c:pt>
                <c:pt idx="7369">
                  <c:v>122.81666666666666</c:v>
                </c:pt>
                <c:pt idx="7370">
                  <c:v>122.83333333333331</c:v>
                </c:pt>
                <c:pt idx="7371">
                  <c:v>122.85</c:v>
                </c:pt>
                <c:pt idx="7372">
                  <c:v>122.86666666666666</c:v>
                </c:pt>
                <c:pt idx="7373">
                  <c:v>122.88333333333333</c:v>
                </c:pt>
                <c:pt idx="7374">
                  <c:v>122.9</c:v>
                </c:pt>
                <c:pt idx="7375">
                  <c:v>122.91666666666669</c:v>
                </c:pt>
                <c:pt idx="7376">
                  <c:v>122.93333333333334</c:v>
                </c:pt>
                <c:pt idx="7377">
                  <c:v>122.95</c:v>
                </c:pt>
                <c:pt idx="7378">
                  <c:v>122.96666666666668</c:v>
                </c:pt>
                <c:pt idx="7379">
                  <c:v>122.98333333333332</c:v>
                </c:pt>
                <c:pt idx="7380">
                  <c:v>123</c:v>
                </c:pt>
                <c:pt idx="7381">
                  <c:v>123.01666666666668</c:v>
                </c:pt>
                <c:pt idx="7382">
                  <c:v>123.03333333333332</c:v>
                </c:pt>
                <c:pt idx="7383">
                  <c:v>123.05</c:v>
                </c:pt>
                <c:pt idx="7384">
                  <c:v>123.06666666666666</c:v>
                </c:pt>
                <c:pt idx="7385">
                  <c:v>123.08333333333331</c:v>
                </c:pt>
                <c:pt idx="7386">
                  <c:v>123.1</c:v>
                </c:pt>
                <c:pt idx="7387">
                  <c:v>123.11666666666666</c:v>
                </c:pt>
                <c:pt idx="7388">
                  <c:v>123.13333333333333</c:v>
                </c:pt>
                <c:pt idx="7389">
                  <c:v>123.14999999999999</c:v>
                </c:pt>
                <c:pt idx="7390">
                  <c:v>123.16666666666667</c:v>
                </c:pt>
                <c:pt idx="7391">
                  <c:v>123.18333333333332</c:v>
                </c:pt>
                <c:pt idx="7392">
                  <c:v>123.2</c:v>
                </c:pt>
                <c:pt idx="7393">
                  <c:v>123.21666666666668</c:v>
                </c:pt>
                <c:pt idx="7394">
                  <c:v>123.23333333333332</c:v>
                </c:pt>
                <c:pt idx="7395">
                  <c:v>123.25</c:v>
                </c:pt>
                <c:pt idx="7396">
                  <c:v>123.26666666666668</c:v>
                </c:pt>
                <c:pt idx="7397">
                  <c:v>123.28333333333332</c:v>
                </c:pt>
                <c:pt idx="7398">
                  <c:v>123.3</c:v>
                </c:pt>
                <c:pt idx="7399">
                  <c:v>123.31666666666666</c:v>
                </c:pt>
                <c:pt idx="7400">
                  <c:v>123.33333333333331</c:v>
                </c:pt>
                <c:pt idx="7401">
                  <c:v>123.35</c:v>
                </c:pt>
                <c:pt idx="7402">
                  <c:v>123.36666666666666</c:v>
                </c:pt>
                <c:pt idx="7403">
                  <c:v>123.38333333333333</c:v>
                </c:pt>
                <c:pt idx="7404">
                  <c:v>123.4</c:v>
                </c:pt>
                <c:pt idx="7405">
                  <c:v>123.41666666666669</c:v>
                </c:pt>
                <c:pt idx="7406">
                  <c:v>123.43333333333334</c:v>
                </c:pt>
                <c:pt idx="7407">
                  <c:v>123.45</c:v>
                </c:pt>
                <c:pt idx="7408">
                  <c:v>123.46666666666668</c:v>
                </c:pt>
                <c:pt idx="7409">
                  <c:v>123.48333333333332</c:v>
                </c:pt>
                <c:pt idx="7410">
                  <c:v>123.5</c:v>
                </c:pt>
                <c:pt idx="7411">
                  <c:v>123.51666666666668</c:v>
                </c:pt>
                <c:pt idx="7412">
                  <c:v>123.53333333333332</c:v>
                </c:pt>
                <c:pt idx="7413">
                  <c:v>123.55</c:v>
                </c:pt>
                <c:pt idx="7414">
                  <c:v>123.56666666666666</c:v>
                </c:pt>
                <c:pt idx="7415">
                  <c:v>123.58333333333331</c:v>
                </c:pt>
                <c:pt idx="7416">
                  <c:v>123.6</c:v>
                </c:pt>
                <c:pt idx="7417">
                  <c:v>123.61666666666666</c:v>
                </c:pt>
                <c:pt idx="7418">
                  <c:v>123.63333333333333</c:v>
                </c:pt>
                <c:pt idx="7419">
                  <c:v>123.64999999999999</c:v>
                </c:pt>
                <c:pt idx="7420">
                  <c:v>123.66666666666667</c:v>
                </c:pt>
                <c:pt idx="7421">
                  <c:v>123.68333333333332</c:v>
                </c:pt>
                <c:pt idx="7422">
                  <c:v>123.7</c:v>
                </c:pt>
                <c:pt idx="7423">
                  <c:v>123.71666666666668</c:v>
                </c:pt>
                <c:pt idx="7424">
                  <c:v>123.73333333333332</c:v>
                </c:pt>
                <c:pt idx="7425">
                  <c:v>123.75</c:v>
                </c:pt>
                <c:pt idx="7426">
                  <c:v>123.76666666666668</c:v>
                </c:pt>
                <c:pt idx="7427">
                  <c:v>123.78333333333332</c:v>
                </c:pt>
                <c:pt idx="7428">
                  <c:v>123.8</c:v>
                </c:pt>
                <c:pt idx="7429">
                  <c:v>123.81666666666666</c:v>
                </c:pt>
                <c:pt idx="7430">
                  <c:v>123.83333333333331</c:v>
                </c:pt>
                <c:pt idx="7431">
                  <c:v>123.85</c:v>
                </c:pt>
                <c:pt idx="7432">
                  <c:v>123.86666666666666</c:v>
                </c:pt>
                <c:pt idx="7433">
                  <c:v>123.88333333333333</c:v>
                </c:pt>
                <c:pt idx="7434">
                  <c:v>123.9</c:v>
                </c:pt>
                <c:pt idx="7435">
                  <c:v>123.91666666666669</c:v>
                </c:pt>
                <c:pt idx="7436">
                  <c:v>123.93333333333334</c:v>
                </c:pt>
                <c:pt idx="7437">
                  <c:v>123.95</c:v>
                </c:pt>
                <c:pt idx="7438">
                  <c:v>123.96666666666668</c:v>
                </c:pt>
                <c:pt idx="7439">
                  <c:v>123.98333333333332</c:v>
                </c:pt>
                <c:pt idx="7440">
                  <c:v>124</c:v>
                </c:pt>
                <c:pt idx="7441">
                  <c:v>124.01666666666668</c:v>
                </c:pt>
                <c:pt idx="7442">
                  <c:v>124.03333333333332</c:v>
                </c:pt>
                <c:pt idx="7443">
                  <c:v>124.05</c:v>
                </c:pt>
                <c:pt idx="7444">
                  <c:v>124.06666666666666</c:v>
                </c:pt>
                <c:pt idx="7445">
                  <c:v>124.08333333333331</c:v>
                </c:pt>
                <c:pt idx="7446">
                  <c:v>124.1</c:v>
                </c:pt>
                <c:pt idx="7447">
                  <c:v>124.11666666666666</c:v>
                </c:pt>
                <c:pt idx="7448">
                  <c:v>124.13333333333333</c:v>
                </c:pt>
                <c:pt idx="7449">
                  <c:v>124.14999999999999</c:v>
                </c:pt>
                <c:pt idx="7450">
                  <c:v>124.16666666666667</c:v>
                </c:pt>
                <c:pt idx="7451">
                  <c:v>124.18333333333332</c:v>
                </c:pt>
                <c:pt idx="7452">
                  <c:v>124.2</c:v>
                </c:pt>
                <c:pt idx="7453">
                  <c:v>124.21666666666668</c:v>
                </c:pt>
                <c:pt idx="7454">
                  <c:v>124.23333333333332</c:v>
                </c:pt>
                <c:pt idx="7455">
                  <c:v>124.25</c:v>
                </c:pt>
                <c:pt idx="7456">
                  <c:v>124.26666666666668</c:v>
                </c:pt>
                <c:pt idx="7457">
                  <c:v>124.28333333333332</c:v>
                </c:pt>
                <c:pt idx="7458">
                  <c:v>124.3</c:v>
                </c:pt>
                <c:pt idx="7459">
                  <c:v>124.31666666666666</c:v>
                </c:pt>
                <c:pt idx="7460">
                  <c:v>124.33333333333331</c:v>
                </c:pt>
                <c:pt idx="7461">
                  <c:v>124.35</c:v>
                </c:pt>
                <c:pt idx="7462">
                  <c:v>124.36666666666666</c:v>
                </c:pt>
                <c:pt idx="7463">
                  <c:v>124.38333333333333</c:v>
                </c:pt>
                <c:pt idx="7464">
                  <c:v>124.4</c:v>
                </c:pt>
                <c:pt idx="7465">
                  <c:v>124.41666666666669</c:v>
                </c:pt>
                <c:pt idx="7466">
                  <c:v>124.43333333333334</c:v>
                </c:pt>
                <c:pt idx="7467">
                  <c:v>124.45</c:v>
                </c:pt>
                <c:pt idx="7468">
                  <c:v>124.46666666666668</c:v>
                </c:pt>
                <c:pt idx="7469">
                  <c:v>124.48333333333332</c:v>
                </c:pt>
                <c:pt idx="7470">
                  <c:v>124.5</c:v>
                </c:pt>
                <c:pt idx="7471">
                  <c:v>124.51666666666668</c:v>
                </c:pt>
                <c:pt idx="7472">
                  <c:v>124.53333333333332</c:v>
                </c:pt>
                <c:pt idx="7473">
                  <c:v>124.55</c:v>
                </c:pt>
                <c:pt idx="7474">
                  <c:v>124.56666666666666</c:v>
                </c:pt>
                <c:pt idx="7475">
                  <c:v>124.58333333333331</c:v>
                </c:pt>
                <c:pt idx="7476">
                  <c:v>124.6</c:v>
                </c:pt>
                <c:pt idx="7477">
                  <c:v>124.61666666666666</c:v>
                </c:pt>
                <c:pt idx="7478">
                  <c:v>124.63333333333333</c:v>
                </c:pt>
                <c:pt idx="7479">
                  <c:v>124.64999999999999</c:v>
                </c:pt>
                <c:pt idx="7480">
                  <c:v>124.66666666666667</c:v>
                </c:pt>
                <c:pt idx="7481">
                  <c:v>124.68333333333332</c:v>
                </c:pt>
                <c:pt idx="7482">
                  <c:v>124.7</c:v>
                </c:pt>
                <c:pt idx="7483">
                  <c:v>124.71666666666668</c:v>
                </c:pt>
                <c:pt idx="7484">
                  <c:v>124.73333333333332</c:v>
                </c:pt>
                <c:pt idx="7485">
                  <c:v>124.75</c:v>
                </c:pt>
                <c:pt idx="7486">
                  <c:v>124.76666666666668</c:v>
                </c:pt>
                <c:pt idx="7487">
                  <c:v>124.78333333333332</c:v>
                </c:pt>
                <c:pt idx="7488">
                  <c:v>124.8</c:v>
                </c:pt>
                <c:pt idx="7489">
                  <c:v>124.81666666666666</c:v>
                </c:pt>
                <c:pt idx="7490">
                  <c:v>124.83333333333331</c:v>
                </c:pt>
                <c:pt idx="7491">
                  <c:v>124.85</c:v>
                </c:pt>
                <c:pt idx="7492">
                  <c:v>124.86666666666666</c:v>
                </c:pt>
                <c:pt idx="7493">
                  <c:v>124.88333333333333</c:v>
                </c:pt>
                <c:pt idx="7494">
                  <c:v>124.9</c:v>
                </c:pt>
                <c:pt idx="7495">
                  <c:v>124.91666666666669</c:v>
                </c:pt>
                <c:pt idx="7496">
                  <c:v>124.93333333333334</c:v>
                </c:pt>
                <c:pt idx="7497">
                  <c:v>124.95</c:v>
                </c:pt>
                <c:pt idx="7498">
                  <c:v>124.96666666666668</c:v>
                </c:pt>
                <c:pt idx="7499">
                  <c:v>124.98333333333332</c:v>
                </c:pt>
                <c:pt idx="7500">
                  <c:v>125</c:v>
                </c:pt>
                <c:pt idx="7501">
                  <c:v>125.01666666666668</c:v>
                </c:pt>
                <c:pt idx="7502">
                  <c:v>125.03333333333332</c:v>
                </c:pt>
                <c:pt idx="7503">
                  <c:v>125.05</c:v>
                </c:pt>
                <c:pt idx="7504">
                  <c:v>125.06666666666666</c:v>
                </c:pt>
                <c:pt idx="7505">
                  <c:v>125.08333333333331</c:v>
                </c:pt>
                <c:pt idx="7506">
                  <c:v>125.1</c:v>
                </c:pt>
                <c:pt idx="7507">
                  <c:v>125.11666666666666</c:v>
                </c:pt>
                <c:pt idx="7508">
                  <c:v>125.13333333333333</c:v>
                </c:pt>
                <c:pt idx="7509">
                  <c:v>125.14999999999999</c:v>
                </c:pt>
                <c:pt idx="7510">
                  <c:v>125.16666666666667</c:v>
                </c:pt>
                <c:pt idx="7511">
                  <c:v>125.18333333333332</c:v>
                </c:pt>
                <c:pt idx="7512">
                  <c:v>125.2</c:v>
                </c:pt>
                <c:pt idx="7513">
                  <c:v>125.21666666666668</c:v>
                </c:pt>
                <c:pt idx="7514">
                  <c:v>125.23333333333332</c:v>
                </c:pt>
                <c:pt idx="7515">
                  <c:v>125.25</c:v>
                </c:pt>
                <c:pt idx="7516">
                  <c:v>125.26666666666668</c:v>
                </c:pt>
                <c:pt idx="7517">
                  <c:v>125.28333333333332</c:v>
                </c:pt>
                <c:pt idx="7518">
                  <c:v>125.3</c:v>
                </c:pt>
                <c:pt idx="7519">
                  <c:v>125.31666666666666</c:v>
                </c:pt>
                <c:pt idx="7520">
                  <c:v>125.33333333333331</c:v>
                </c:pt>
                <c:pt idx="7521">
                  <c:v>125.35</c:v>
                </c:pt>
                <c:pt idx="7522">
                  <c:v>125.36666666666666</c:v>
                </c:pt>
                <c:pt idx="7523">
                  <c:v>125.38333333333333</c:v>
                </c:pt>
                <c:pt idx="7524">
                  <c:v>125.4</c:v>
                </c:pt>
                <c:pt idx="7525">
                  <c:v>125.41666666666669</c:v>
                </c:pt>
                <c:pt idx="7526">
                  <c:v>125.43333333333334</c:v>
                </c:pt>
                <c:pt idx="7527">
                  <c:v>125.45</c:v>
                </c:pt>
                <c:pt idx="7528">
                  <c:v>125.46666666666668</c:v>
                </c:pt>
                <c:pt idx="7529">
                  <c:v>125.48333333333332</c:v>
                </c:pt>
                <c:pt idx="7530">
                  <c:v>125.5</c:v>
                </c:pt>
                <c:pt idx="7531">
                  <c:v>125.51666666666668</c:v>
                </c:pt>
                <c:pt idx="7532">
                  <c:v>125.53333333333332</c:v>
                </c:pt>
                <c:pt idx="7533">
                  <c:v>125.55</c:v>
                </c:pt>
                <c:pt idx="7534">
                  <c:v>125.56666666666666</c:v>
                </c:pt>
                <c:pt idx="7535">
                  <c:v>125.58333333333331</c:v>
                </c:pt>
                <c:pt idx="7536">
                  <c:v>125.6</c:v>
                </c:pt>
                <c:pt idx="7537">
                  <c:v>125.61666666666666</c:v>
                </c:pt>
                <c:pt idx="7538">
                  <c:v>125.63333333333333</c:v>
                </c:pt>
                <c:pt idx="7539">
                  <c:v>125.64999999999999</c:v>
                </c:pt>
                <c:pt idx="7540">
                  <c:v>125.66666666666667</c:v>
                </c:pt>
                <c:pt idx="7541">
                  <c:v>125.68333333333332</c:v>
                </c:pt>
                <c:pt idx="7542">
                  <c:v>125.7</c:v>
                </c:pt>
                <c:pt idx="7543">
                  <c:v>125.71666666666668</c:v>
                </c:pt>
                <c:pt idx="7544">
                  <c:v>125.73333333333332</c:v>
                </c:pt>
                <c:pt idx="7545">
                  <c:v>125.75</c:v>
                </c:pt>
                <c:pt idx="7546">
                  <c:v>125.76666666666668</c:v>
                </c:pt>
                <c:pt idx="7547">
                  <c:v>125.78333333333332</c:v>
                </c:pt>
                <c:pt idx="7548">
                  <c:v>125.8</c:v>
                </c:pt>
                <c:pt idx="7549">
                  <c:v>125.81666666666666</c:v>
                </c:pt>
                <c:pt idx="7550">
                  <c:v>125.83333333333331</c:v>
                </c:pt>
                <c:pt idx="7551">
                  <c:v>125.85</c:v>
                </c:pt>
                <c:pt idx="7552">
                  <c:v>125.86666666666666</c:v>
                </c:pt>
                <c:pt idx="7553">
                  <c:v>125.88333333333333</c:v>
                </c:pt>
                <c:pt idx="7554">
                  <c:v>125.9</c:v>
                </c:pt>
                <c:pt idx="7555">
                  <c:v>125.91666666666669</c:v>
                </c:pt>
                <c:pt idx="7556">
                  <c:v>125.93333333333334</c:v>
                </c:pt>
                <c:pt idx="7557">
                  <c:v>125.95</c:v>
                </c:pt>
                <c:pt idx="7558">
                  <c:v>125.96666666666668</c:v>
                </c:pt>
                <c:pt idx="7559">
                  <c:v>125.98333333333332</c:v>
                </c:pt>
                <c:pt idx="7560">
                  <c:v>126</c:v>
                </c:pt>
                <c:pt idx="7561">
                  <c:v>126.01666666666668</c:v>
                </c:pt>
                <c:pt idx="7562">
                  <c:v>126.03333333333332</c:v>
                </c:pt>
                <c:pt idx="7563">
                  <c:v>126.05</c:v>
                </c:pt>
                <c:pt idx="7564">
                  <c:v>126.06666666666666</c:v>
                </c:pt>
                <c:pt idx="7565">
                  <c:v>126.08333333333331</c:v>
                </c:pt>
                <c:pt idx="7566">
                  <c:v>126.1</c:v>
                </c:pt>
                <c:pt idx="7567">
                  <c:v>126.11666666666666</c:v>
                </c:pt>
                <c:pt idx="7568">
                  <c:v>126.13333333333333</c:v>
                </c:pt>
                <c:pt idx="7569">
                  <c:v>126.14999999999999</c:v>
                </c:pt>
                <c:pt idx="7570">
                  <c:v>126.16666666666667</c:v>
                </c:pt>
                <c:pt idx="7571">
                  <c:v>126.18333333333332</c:v>
                </c:pt>
                <c:pt idx="7572">
                  <c:v>126.2</c:v>
                </c:pt>
                <c:pt idx="7573">
                  <c:v>126.21666666666668</c:v>
                </c:pt>
                <c:pt idx="7574">
                  <c:v>126.23333333333332</c:v>
                </c:pt>
                <c:pt idx="7575">
                  <c:v>126.25</c:v>
                </c:pt>
                <c:pt idx="7576">
                  <c:v>126.26666666666668</c:v>
                </c:pt>
                <c:pt idx="7577">
                  <c:v>126.28333333333332</c:v>
                </c:pt>
                <c:pt idx="7578">
                  <c:v>126.3</c:v>
                </c:pt>
                <c:pt idx="7579">
                  <c:v>126.31666666666666</c:v>
                </c:pt>
                <c:pt idx="7580">
                  <c:v>126.33333333333331</c:v>
                </c:pt>
                <c:pt idx="7581">
                  <c:v>126.35</c:v>
                </c:pt>
                <c:pt idx="7582">
                  <c:v>126.36666666666666</c:v>
                </c:pt>
                <c:pt idx="7583">
                  <c:v>126.38333333333333</c:v>
                </c:pt>
                <c:pt idx="7584">
                  <c:v>126.4</c:v>
                </c:pt>
                <c:pt idx="7585">
                  <c:v>126.41666666666669</c:v>
                </c:pt>
                <c:pt idx="7586">
                  <c:v>126.43333333333334</c:v>
                </c:pt>
                <c:pt idx="7587">
                  <c:v>126.45</c:v>
                </c:pt>
                <c:pt idx="7588">
                  <c:v>126.46666666666668</c:v>
                </c:pt>
                <c:pt idx="7589">
                  <c:v>126.48333333333332</c:v>
                </c:pt>
                <c:pt idx="7590">
                  <c:v>126.5</c:v>
                </c:pt>
                <c:pt idx="7591">
                  <c:v>126.51666666666668</c:v>
                </c:pt>
                <c:pt idx="7592">
                  <c:v>126.53333333333332</c:v>
                </c:pt>
                <c:pt idx="7593">
                  <c:v>126.55</c:v>
                </c:pt>
                <c:pt idx="7594">
                  <c:v>126.56666666666666</c:v>
                </c:pt>
                <c:pt idx="7595">
                  <c:v>126.58333333333331</c:v>
                </c:pt>
                <c:pt idx="7596">
                  <c:v>126.6</c:v>
                </c:pt>
                <c:pt idx="7597">
                  <c:v>126.61666666666666</c:v>
                </c:pt>
                <c:pt idx="7598">
                  <c:v>126.63333333333333</c:v>
                </c:pt>
                <c:pt idx="7599">
                  <c:v>126.64999999999999</c:v>
                </c:pt>
                <c:pt idx="7600">
                  <c:v>126.66666666666667</c:v>
                </c:pt>
                <c:pt idx="7601">
                  <c:v>126.68333333333332</c:v>
                </c:pt>
                <c:pt idx="7602">
                  <c:v>126.7</c:v>
                </c:pt>
                <c:pt idx="7603">
                  <c:v>126.71666666666668</c:v>
                </c:pt>
                <c:pt idx="7604">
                  <c:v>126.73333333333332</c:v>
                </c:pt>
                <c:pt idx="7605">
                  <c:v>126.75</c:v>
                </c:pt>
                <c:pt idx="7606">
                  <c:v>126.76666666666668</c:v>
                </c:pt>
                <c:pt idx="7607">
                  <c:v>126.78333333333332</c:v>
                </c:pt>
                <c:pt idx="7608">
                  <c:v>126.8</c:v>
                </c:pt>
                <c:pt idx="7609">
                  <c:v>126.81666666666666</c:v>
                </c:pt>
                <c:pt idx="7610">
                  <c:v>126.83333333333331</c:v>
                </c:pt>
                <c:pt idx="7611">
                  <c:v>126.85</c:v>
                </c:pt>
                <c:pt idx="7612">
                  <c:v>126.86666666666666</c:v>
                </c:pt>
                <c:pt idx="7613">
                  <c:v>126.88333333333333</c:v>
                </c:pt>
                <c:pt idx="7614">
                  <c:v>126.9</c:v>
                </c:pt>
                <c:pt idx="7615">
                  <c:v>126.91666666666669</c:v>
                </c:pt>
                <c:pt idx="7616">
                  <c:v>126.93333333333334</c:v>
                </c:pt>
                <c:pt idx="7617">
                  <c:v>126.95</c:v>
                </c:pt>
                <c:pt idx="7618">
                  <c:v>126.96666666666668</c:v>
                </c:pt>
                <c:pt idx="7619">
                  <c:v>126.98333333333332</c:v>
                </c:pt>
                <c:pt idx="7620">
                  <c:v>127</c:v>
                </c:pt>
                <c:pt idx="7621">
                  <c:v>127.01666666666668</c:v>
                </c:pt>
                <c:pt idx="7622">
                  <c:v>127.03333333333332</c:v>
                </c:pt>
                <c:pt idx="7623">
                  <c:v>127.05</c:v>
                </c:pt>
                <c:pt idx="7624">
                  <c:v>127.06666666666666</c:v>
                </c:pt>
                <c:pt idx="7625">
                  <c:v>127.08333333333331</c:v>
                </c:pt>
                <c:pt idx="7626">
                  <c:v>127.1</c:v>
                </c:pt>
                <c:pt idx="7627">
                  <c:v>127.11666666666666</c:v>
                </c:pt>
                <c:pt idx="7628">
                  <c:v>127.13333333333333</c:v>
                </c:pt>
                <c:pt idx="7629">
                  <c:v>127.14999999999999</c:v>
                </c:pt>
                <c:pt idx="7630">
                  <c:v>127.16666666666667</c:v>
                </c:pt>
                <c:pt idx="7631">
                  <c:v>127.18333333333332</c:v>
                </c:pt>
                <c:pt idx="7632">
                  <c:v>127.2</c:v>
                </c:pt>
                <c:pt idx="7633">
                  <c:v>127.21666666666668</c:v>
                </c:pt>
                <c:pt idx="7634">
                  <c:v>127.23333333333332</c:v>
                </c:pt>
                <c:pt idx="7635">
                  <c:v>127.25</c:v>
                </c:pt>
                <c:pt idx="7636">
                  <c:v>127.26666666666668</c:v>
                </c:pt>
                <c:pt idx="7637">
                  <c:v>127.28333333333332</c:v>
                </c:pt>
                <c:pt idx="7638">
                  <c:v>127.3</c:v>
                </c:pt>
                <c:pt idx="7639">
                  <c:v>127.31666666666666</c:v>
                </c:pt>
                <c:pt idx="7640">
                  <c:v>127.33333333333331</c:v>
                </c:pt>
                <c:pt idx="7641">
                  <c:v>127.35</c:v>
                </c:pt>
                <c:pt idx="7642">
                  <c:v>127.36666666666666</c:v>
                </c:pt>
                <c:pt idx="7643">
                  <c:v>127.38333333333333</c:v>
                </c:pt>
                <c:pt idx="7644">
                  <c:v>127.4</c:v>
                </c:pt>
                <c:pt idx="7645">
                  <c:v>127.41666666666669</c:v>
                </c:pt>
                <c:pt idx="7646">
                  <c:v>127.43333333333334</c:v>
                </c:pt>
                <c:pt idx="7647">
                  <c:v>127.45</c:v>
                </c:pt>
                <c:pt idx="7648">
                  <c:v>127.46666666666668</c:v>
                </c:pt>
                <c:pt idx="7649">
                  <c:v>127.48333333333332</c:v>
                </c:pt>
                <c:pt idx="7650">
                  <c:v>127.5</c:v>
                </c:pt>
                <c:pt idx="7651">
                  <c:v>127.51666666666668</c:v>
                </c:pt>
                <c:pt idx="7652">
                  <c:v>127.53333333333332</c:v>
                </c:pt>
                <c:pt idx="7653">
                  <c:v>127.55</c:v>
                </c:pt>
                <c:pt idx="7654">
                  <c:v>127.56666666666666</c:v>
                </c:pt>
                <c:pt idx="7655">
                  <c:v>127.58333333333331</c:v>
                </c:pt>
                <c:pt idx="7656">
                  <c:v>127.6</c:v>
                </c:pt>
                <c:pt idx="7657">
                  <c:v>127.61666666666666</c:v>
                </c:pt>
                <c:pt idx="7658">
                  <c:v>127.63333333333333</c:v>
                </c:pt>
                <c:pt idx="7659">
                  <c:v>127.64999999999999</c:v>
                </c:pt>
                <c:pt idx="7660">
                  <c:v>127.66666666666667</c:v>
                </c:pt>
                <c:pt idx="7661">
                  <c:v>127.68333333333332</c:v>
                </c:pt>
                <c:pt idx="7662">
                  <c:v>127.7</c:v>
                </c:pt>
                <c:pt idx="7663">
                  <c:v>127.71666666666668</c:v>
                </c:pt>
                <c:pt idx="7664">
                  <c:v>127.73333333333332</c:v>
                </c:pt>
                <c:pt idx="7665">
                  <c:v>127.75</c:v>
                </c:pt>
                <c:pt idx="7666">
                  <c:v>127.76666666666668</c:v>
                </c:pt>
                <c:pt idx="7667">
                  <c:v>127.78333333333332</c:v>
                </c:pt>
                <c:pt idx="7668">
                  <c:v>127.8</c:v>
                </c:pt>
                <c:pt idx="7669">
                  <c:v>127.81666666666666</c:v>
                </c:pt>
                <c:pt idx="7670">
                  <c:v>127.83333333333331</c:v>
                </c:pt>
                <c:pt idx="7671">
                  <c:v>127.85</c:v>
                </c:pt>
                <c:pt idx="7672">
                  <c:v>127.86666666666666</c:v>
                </c:pt>
                <c:pt idx="7673">
                  <c:v>127.88333333333333</c:v>
                </c:pt>
                <c:pt idx="7674">
                  <c:v>127.9</c:v>
                </c:pt>
                <c:pt idx="7675">
                  <c:v>127.91666666666669</c:v>
                </c:pt>
                <c:pt idx="7676">
                  <c:v>127.93333333333334</c:v>
                </c:pt>
                <c:pt idx="7677">
                  <c:v>127.95</c:v>
                </c:pt>
                <c:pt idx="7678">
                  <c:v>127.96666666666668</c:v>
                </c:pt>
                <c:pt idx="7679">
                  <c:v>127.98333333333332</c:v>
                </c:pt>
                <c:pt idx="7680">
                  <c:v>128</c:v>
                </c:pt>
                <c:pt idx="7681">
                  <c:v>128.01666666666665</c:v>
                </c:pt>
                <c:pt idx="7682">
                  <c:v>128.03333333333336</c:v>
                </c:pt>
                <c:pt idx="7683">
                  <c:v>128.05000000000001</c:v>
                </c:pt>
                <c:pt idx="7684">
                  <c:v>128.06666666666663</c:v>
                </c:pt>
                <c:pt idx="7685">
                  <c:v>128.08333333333337</c:v>
                </c:pt>
                <c:pt idx="7686">
                  <c:v>128.1</c:v>
                </c:pt>
                <c:pt idx="7687">
                  <c:v>128.11666666666662</c:v>
                </c:pt>
                <c:pt idx="7688">
                  <c:v>128.13333333333335</c:v>
                </c:pt>
                <c:pt idx="7689">
                  <c:v>128.15</c:v>
                </c:pt>
                <c:pt idx="7690">
                  <c:v>128.16666666666663</c:v>
                </c:pt>
                <c:pt idx="7691">
                  <c:v>128.18333333333337</c:v>
                </c:pt>
                <c:pt idx="7692">
                  <c:v>128.19999999999999</c:v>
                </c:pt>
                <c:pt idx="7693">
                  <c:v>128.21666666666661</c:v>
                </c:pt>
                <c:pt idx="7694">
                  <c:v>128.23333333333335</c:v>
                </c:pt>
                <c:pt idx="7695">
                  <c:v>128.25</c:v>
                </c:pt>
                <c:pt idx="7696">
                  <c:v>128.26666666666665</c:v>
                </c:pt>
                <c:pt idx="7697">
                  <c:v>128.28333333333336</c:v>
                </c:pt>
                <c:pt idx="7698">
                  <c:v>128.30000000000001</c:v>
                </c:pt>
                <c:pt idx="7699">
                  <c:v>128.31666666666663</c:v>
                </c:pt>
                <c:pt idx="7700">
                  <c:v>128.33333333333337</c:v>
                </c:pt>
                <c:pt idx="7701">
                  <c:v>128.35000000000002</c:v>
                </c:pt>
                <c:pt idx="7702">
                  <c:v>128.36666666666665</c:v>
                </c:pt>
                <c:pt idx="7703">
                  <c:v>128.38333333333338</c:v>
                </c:pt>
                <c:pt idx="7704">
                  <c:v>128.4</c:v>
                </c:pt>
                <c:pt idx="7705">
                  <c:v>128.41666666666663</c:v>
                </c:pt>
                <c:pt idx="7706">
                  <c:v>128.43333333333337</c:v>
                </c:pt>
                <c:pt idx="7707">
                  <c:v>128.44999999999999</c:v>
                </c:pt>
                <c:pt idx="7708">
                  <c:v>128.46666666666664</c:v>
                </c:pt>
                <c:pt idx="7709">
                  <c:v>128.48333333333338</c:v>
                </c:pt>
                <c:pt idx="7710">
                  <c:v>128.5</c:v>
                </c:pt>
                <c:pt idx="7711">
                  <c:v>128.51666666666665</c:v>
                </c:pt>
                <c:pt idx="7712">
                  <c:v>128.53333333333336</c:v>
                </c:pt>
                <c:pt idx="7713">
                  <c:v>128.55000000000001</c:v>
                </c:pt>
                <c:pt idx="7714">
                  <c:v>128.56666666666663</c:v>
                </c:pt>
                <c:pt idx="7715">
                  <c:v>128.58333333333337</c:v>
                </c:pt>
                <c:pt idx="7716">
                  <c:v>128.6</c:v>
                </c:pt>
                <c:pt idx="7717">
                  <c:v>128.61666666666662</c:v>
                </c:pt>
                <c:pt idx="7718">
                  <c:v>128.63333333333335</c:v>
                </c:pt>
                <c:pt idx="7719">
                  <c:v>128.65</c:v>
                </c:pt>
                <c:pt idx="7720">
                  <c:v>128.66666666666663</c:v>
                </c:pt>
                <c:pt idx="7721">
                  <c:v>128.68333333333337</c:v>
                </c:pt>
                <c:pt idx="7722">
                  <c:v>128.69999999999999</c:v>
                </c:pt>
                <c:pt idx="7723">
                  <c:v>128.71666666666661</c:v>
                </c:pt>
                <c:pt idx="7724">
                  <c:v>128.73333333333335</c:v>
                </c:pt>
                <c:pt idx="7725">
                  <c:v>128.75</c:v>
                </c:pt>
                <c:pt idx="7726">
                  <c:v>128.76666666666665</c:v>
                </c:pt>
                <c:pt idx="7727">
                  <c:v>128.78333333333336</c:v>
                </c:pt>
                <c:pt idx="7728">
                  <c:v>128.80000000000001</c:v>
                </c:pt>
                <c:pt idx="7729">
                  <c:v>128.81666666666663</c:v>
                </c:pt>
                <c:pt idx="7730">
                  <c:v>128.83333333333337</c:v>
                </c:pt>
                <c:pt idx="7731">
                  <c:v>128.85000000000002</c:v>
                </c:pt>
                <c:pt idx="7732">
                  <c:v>128.86666666666665</c:v>
                </c:pt>
                <c:pt idx="7733">
                  <c:v>128.88333333333338</c:v>
                </c:pt>
                <c:pt idx="7734">
                  <c:v>128.9</c:v>
                </c:pt>
                <c:pt idx="7735">
                  <c:v>128.91666666666663</c:v>
                </c:pt>
                <c:pt idx="7736">
                  <c:v>128.93333333333337</c:v>
                </c:pt>
                <c:pt idx="7737">
                  <c:v>128.94999999999999</c:v>
                </c:pt>
                <c:pt idx="7738">
                  <c:v>128.96666666666664</c:v>
                </c:pt>
                <c:pt idx="7739">
                  <c:v>128.98333333333338</c:v>
                </c:pt>
                <c:pt idx="7740">
                  <c:v>129</c:v>
                </c:pt>
                <c:pt idx="7741">
                  <c:v>129.01666666666665</c:v>
                </c:pt>
                <c:pt idx="7742">
                  <c:v>129.03333333333336</c:v>
                </c:pt>
                <c:pt idx="7743">
                  <c:v>129.05000000000001</c:v>
                </c:pt>
                <c:pt idx="7744">
                  <c:v>129.06666666666663</c:v>
                </c:pt>
                <c:pt idx="7745">
                  <c:v>129.08333333333337</c:v>
                </c:pt>
                <c:pt idx="7746">
                  <c:v>129.1</c:v>
                </c:pt>
                <c:pt idx="7747">
                  <c:v>129.11666666666662</c:v>
                </c:pt>
                <c:pt idx="7748">
                  <c:v>129.13333333333335</c:v>
                </c:pt>
                <c:pt idx="7749">
                  <c:v>129.15</c:v>
                </c:pt>
                <c:pt idx="7750">
                  <c:v>129.16666666666663</c:v>
                </c:pt>
                <c:pt idx="7751">
                  <c:v>129.18333333333337</c:v>
                </c:pt>
                <c:pt idx="7752">
                  <c:v>129.19999999999999</c:v>
                </c:pt>
                <c:pt idx="7753">
                  <c:v>129.21666666666661</c:v>
                </c:pt>
                <c:pt idx="7754">
                  <c:v>129.23333333333335</c:v>
                </c:pt>
                <c:pt idx="7755">
                  <c:v>129.25</c:v>
                </c:pt>
                <c:pt idx="7756">
                  <c:v>129.26666666666665</c:v>
                </c:pt>
                <c:pt idx="7757">
                  <c:v>129.28333333333336</c:v>
                </c:pt>
                <c:pt idx="7758">
                  <c:v>129.30000000000001</c:v>
                </c:pt>
                <c:pt idx="7759">
                  <c:v>129.31666666666663</c:v>
                </c:pt>
                <c:pt idx="7760">
                  <c:v>129.33333333333337</c:v>
                </c:pt>
                <c:pt idx="7761">
                  <c:v>129.35000000000002</c:v>
                </c:pt>
                <c:pt idx="7762">
                  <c:v>129.36666666666665</c:v>
                </c:pt>
                <c:pt idx="7763">
                  <c:v>129.38333333333338</c:v>
                </c:pt>
                <c:pt idx="7764">
                  <c:v>129.4</c:v>
                </c:pt>
                <c:pt idx="7765">
                  <c:v>129.41666666666663</c:v>
                </c:pt>
                <c:pt idx="7766">
                  <c:v>129.43333333333337</c:v>
                </c:pt>
                <c:pt idx="7767">
                  <c:v>129.44999999999999</c:v>
                </c:pt>
                <c:pt idx="7768">
                  <c:v>129.46666666666664</c:v>
                </c:pt>
                <c:pt idx="7769">
                  <c:v>129.48333333333338</c:v>
                </c:pt>
                <c:pt idx="7770">
                  <c:v>129.5</c:v>
                </c:pt>
                <c:pt idx="7771">
                  <c:v>129.51666666666665</c:v>
                </c:pt>
                <c:pt idx="7772">
                  <c:v>129.53333333333336</c:v>
                </c:pt>
                <c:pt idx="7773">
                  <c:v>129.55000000000001</c:v>
                </c:pt>
                <c:pt idx="7774">
                  <c:v>129.56666666666663</c:v>
                </c:pt>
                <c:pt idx="7775">
                  <c:v>129.58333333333337</c:v>
                </c:pt>
                <c:pt idx="7776">
                  <c:v>129.6</c:v>
                </c:pt>
                <c:pt idx="7777">
                  <c:v>129.61666666666662</c:v>
                </c:pt>
                <c:pt idx="7778">
                  <c:v>129.63333333333335</c:v>
                </c:pt>
                <c:pt idx="7779">
                  <c:v>129.65</c:v>
                </c:pt>
                <c:pt idx="7780">
                  <c:v>129.66666666666663</c:v>
                </c:pt>
                <c:pt idx="7781">
                  <c:v>129.68333333333337</c:v>
                </c:pt>
                <c:pt idx="7782">
                  <c:v>129.69999999999999</c:v>
                </c:pt>
                <c:pt idx="7783">
                  <c:v>129.71666666666661</c:v>
                </c:pt>
                <c:pt idx="7784">
                  <c:v>129.73333333333335</c:v>
                </c:pt>
                <c:pt idx="7785">
                  <c:v>129.75</c:v>
                </c:pt>
                <c:pt idx="7786">
                  <c:v>129.76666666666665</c:v>
                </c:pt>
                <c:pt idx="7787">
                  <c:v>129.78333333333336</c:v>
                </c:pt>
                <c:pt idx="7788">
                  <c:v>129.80000000000001</c:v>
                </c:pt>
                <c:pt idx="7789">
                  <c:v>129.81666666666663</c:v>
                </c:pt>
                <c:pt idx="7790">
                  <c:v>129.83333333333337</c:v>
                </c:pt>
                <c:pt idx="7791">
                  <c:v>129.85000000000002</c:v>
                </c:pt>
                <c:pt idx="7792">
                  <c:v>129.86666666666665</c:v>
                </c:pt>
                <c:pt idx="7793">
                  <c:v>129.88333333333338</c:v>
                </c:pt>
                <c:pt idx="7794">
                  <c:v>129.9</c:v>
                </c:pt>
                <c:pt idx="7795">
                  <c:v>129.91666666666663</c:v>
                </c:pt>
                <c:pt idx="7796">
                  <c:v>129.93333333333337</c:v>
                </c:pt>
                <c:pt idx="7797">
                  <c:v>129.94999999999999</c:v>
                </c:pt>
                <c:pt idx="7798">
                  <c:v>129.96666666666664</c:v>
                </c:pt>
                <c:pt idx="7799">
                  <c:v>129.98333333333338</c:v>
                </c:pt>
                <c:pt idx="7800">
                  <c:v>130</c:v>
                </c:pt>
                <c:pt idx="7801">
                  <c:v>130.01666666666665</c:v>
                </c:pt>
                <c:pt idx="7802">
                  <c:v>130.03333333333336</c:v>
                </c:pt>
                <c:pt idx="7803">
                  <c:v>130.05000000000001</c:v>
                </c:pt>
                <c:pt idx="7804">
                  <c:v>130.06666666666663</c:v>
                </c:pt>
                <c:pt idx="7805">
                  <c:v>130.08333333333337</c:v>
                </c:pt>
                <c:pt idx="7806">
                  <c:v>130.1</c:v>
                </c:pt>
                <c:pt idx="7807">
                  <c:v>130.11666666666662</c:v>
                </c:pt>
                <c:pt idx="7808">
                  <c:v>130.13333333333335</c:v>
                </c:pt>
                <c:pt idx="7809">
                  <c:v>130.15</c:v>
                </c:pt>
                <c:pt idx="7810">
                  <c:v>130.16666666666663</c:v>
                </c:pt>
                <c:pt idx="7811">
                  <c:v>130.18333333333337</c:v>
                </c:pt>
                <c:pt idx="7812">
                  <c:v>130.19999999999999</c:v>
                </c:pt>
                <c:pt idx="7813">
                  <c:v>130.21666666666661</c:v>
                </c:pt>
                <c:pt idx="7814">
                  <c:v>130.23333333333335</c:v>
                </c:pt>
                <c:pt idx="7815">
                  <c:v>130.25</c:v>
                </c:pt>
                <c:pt idx="7816">
                  <c:v>130.26666666666665</c:v>
                </c:pt>
                <c:pt idx="7817">
                  <c:v>130.28333333333336</c:v>
                </c:pt>
                <c:pt idx="7818">
                  <c:v>130.30000000000001</c:v>
                </c:pt>
                <c:pt idx="7819">
                  <c:v>130.31666666666663</c:v>
                </c:pt>
                <c:pt idx="7820">
                  <c:v>130.33333333333337</c:v>
                </c:pt>
                <c:pt idx="7821">
                  <c:v>130.35000000000002</c:v>
                </c:pt>
                <c:pt idx="7822">
                  <c:v>130.36666666666665</c:v>
                </c:pt>
                <c:pt idx="7823">
                  <c:v>130.38333333333338</c:v>
                </c:pt>
                <c:pt idx="7824">
                  <c:v>130.4</c:v>
                </c:pt>
                <c:pt idx="7825">
                  <c:v>130.41666666666663</c:v>
                </c:pt>
                <c:pt idx="7826">
                  <c:v>130.43333333333337</c:v>
                </c:pt>
                <c:pt idx="7827">
                  <c:v>130.44999999999999</c:v>
                </c:pt>
                <c:pt idx="7828">
                  <c:v>130.46666666666664</c:v>
                </c:pt>
                <c:pt idx="7829">
                  <c:v>130.48333333333338</c:v>
                </c:pt>
                <c:pt idx="7830">
                  <c:v>130.5</c:v>
                </c:pt>
                <c:pt idx="7831">
                  <c:v>130.51666666666665</c:v>
                </c:pt>
                <c:pt idx="7832">
                  <c:v>130.53333333333336</c:v>
                </c:pt>
                <c:pt idx="7833">
                  <c:v>130.55000000000001</c:v>
                </c:pt>
                <c:pt idx="7834">
                  <c:v>130.56666666666663</c:v>
                </c:pt>
                <c:pt idx="7835">
                  <c:v>130.58333333333337</c:v>
                </c:pt>
                <c:pt idx="7836">
                  <c:v>130.6</c:v>
                </c:pt>
                <c:pt idx="7837">
                  <c:v>130.61666666666662</c:v>
                </c:pt>
                <c:pt idx="7838">
                  <c:v>130.63333333333335</c:v>
                </c:pt>
                <c:pt idx="7839">
                  <c:v>130.65</c:v>
                </c:pt>
                <c:pt idx="7840">
                  <c:v>130.66666666666663</c:v>
                </c:pt>
                <c:pt idx="7841">
                  <c:v>130.68333333333337</c:v>
                </c:pt>
                <c:pt idx="7842">
                  <c:v>130.69999999999999</c:v>
                </c:pt>
                <c:pt idx="7843">
                  <c:v>130.71666666666661</c:v>
                </c:pt>
                <c:pt idx="7844">
                  <c:v>130.73333333333335</c:v>
                </c:pt>
                <c:pt idx="7845">
                  <c:v>130.75</c:v>
                </c:pt>
                <c:pt idx="7846">
                  <c:v>130.76666666666665</c:v>
                </c:pt>
                <c:pt idx="7847">
                  <c:v>130.78333333333336</c:v>
                </c:pt>
                <c:pt idx="7848">
                  <c:v>130.80000000000001</c:v>
                </c:pt>
                <c:pt idx="7849">
                  <c:v>130.81666666666663</c:v>
                </c:pt>
                <c:pt idx="7850">
                  <c:v>130.83333333333337</c:v>
                </c:pt>
                <c:pt idx="7851">
                  <c:v>130.85000000000002</c:v>
                </c:pt>
                <c:pt idx="7852">
                  <c:v>130.86666666666665</c:v>
                </c:pt>
                <c:pt idx="7853">
                  <c:v>130.88333333333338</c:v>
                </c:pt>
                <c:pt idx="7854">
                  <c:v>130.9</c:v>
                </c:pt>
                <c:pt idx="7855">
                  <c:v>130.91666666666663</c:v>
                </c:pt>
                <c:pt idx="7856">
                  <c:v>130.93333333333337</c:v>
                </c:pt>
                <c:pt idx="7857">
                  <c:v>130.94999999999999</c:v>
                </c:pt>
                <c:pt idx="7858">
                  <c:v>130.96666666666664</c:v>
                </c:pt>
                <c:pt idx="7859">
                  <c:v>130.98333333333338</c:v>
                </c:pt>
                <c:pt idx="7860">
                  <c:v>131</c:v>
                </c:pt>
                <c:pt idx="7861">
                  <c:v>131.01666666666665</c:v>
                </c:pt>
                <c:pt idx="7862">
                  <c:v>131.03333333333336</c:v>
                </c:pt>
                <c:pt idx="7863">
                  <c:v>131.05000000000001</c:v>
                </c:pt>
                <c:pt idx="7864">
                  <c:v>131.06666666666663</c:v>
                </c:pt>
                <c:pt idx="7865">
                  <c:v>131.08333333333337</c:v>
                </c:pt>
                <c:pt idx="7866">
                  <c:v>131.1</c:v>
                </c:pt>
                <c:pt idx="7867">
                  <c:v>131.11666666666662</c:v>
                </c:pt>
                <c:pt idx="7868">
                  <c:v>131.13333333333335</c:v>
                </c:pt>
                <c:pt idx="7869">
                  <c:v>131.15</c:v>
                </c:pt>
                <c:pt idx="7870">
                  <c:v>131.16666666666663</c:v>
                </c:pt>
                <c:pt idx="7871">
                  <c:v>131.18333333333337</c:v>
                </c:pt>
                <c:pt idx="7872">
                  <c:v>131.19999999999999</c:v>
                </c:pt>
                <c:pt idx="7873">
                  <c:v>131.21666666666661</c:v>
                </c:pt>
                <c:pt idx="7874">
                  <c:v>131.23333333333335</c:v>
                </c:pt>
                <c:pt idx="7875">
                  <c:v>131.25</c:v>
                </c:pt>
                <c:pt idx="7876">
                  <c:v>131.26666666666665</c:v>
                </c:pt>
                <c:pt idx="7877">
                  <c:v>131.28333333333336</c:v>
                </c:pt>
                <c:pt idx="7878">
                  <c:v>131.30000000000001</c:v>
                </c:pt>
                <c:pt idx="7879">
                  <c:v>131.31666666666663</c:v>
                </c:pt>
                <c:pt idx="7880">
                  <c:v>131.33333333333337</c:v>
                </c:pt>
                <c:pt idx="7881">
                  <c:v>131.35000000000002</c:v>
                </c:pt>
                <c:pt idx="7882">
                  <c:v>131.36666666666665</c:v>
                </c:pt>
                <c:pt idx="7883">
                  <c:v>131.38333333333338</c:v>
                </c:pt>
                <c:pt idx="7884">
                  <c:v>131.4</c:v>
                </c:pt>
                <c:pt idx="7885">
                  <c:v>131.41666666666663</c:v>
                </c:pt>
                <c:pt idx="7886">
                  <c:v>131.43333333333337</c:v>
                </c:pt>
                <c:pt idx="7887">
                  <c:v>131.44999999999999</c:v>
                </c:pt>
                <c:pt idx="7888">
                  <c:v>131.46666666666664</c:v>
                </c:pt>
                <c:pt idx="7889">
                  <c:v>131.48333333333338</c:v>
                </c:pt>
                <c:pt idx="7890">
                  <c:v>131.5</c:v>
                </c:pt>
                <c:pt idx="7891">
                  <c:v>131.51666666666665</c:v>
                </c:pt>
                <c:pt idx="7892">
                  <c:v>131.53333333333336</c:v>
                </c:pt>
                <c:pt idx="7893">
                  <c:v>131.55000000000001</c:v>
                </c:pt>
                <c:pt idx="7894">
                  <c:v>131.56666666666663</c:v>
                </c:pt>
                <c:pt idx="7895">
                  <c:v>131.58333333333337</c:v>
                </c:pt>
                <c:pt idx="7896">
                  <c:v>131.6</c:v>
                </c:pt>
                <c:pt idx="7897">
                  <c:v>131.61666666666662</c:v>
                </c:pt>
                <c:pt idx="7898">
                  <c:v>131.63333333333335</c:v>
                </c:pt>
                <c:pt idx="7899">
                  <c:v>131.65</c:v>
                </c:pt>
                <c:pt idx="7900">
                  <c:v>131.66666666666663</c:v>
                </c:pt>
                <c:pt idx="7901">
                  <c:v>131.68333333333337</c:v>
                </c:pt>
                <c:pt idx="7902">
                  <c:v>131.69999999999999</c:v>
                </c:pt>
                <c:pt idx="7903">
                  <c:v>131.71666666666661</c:v>
                </c:pt>
                <c:pt idx="7904">
                  <c:v>131.73333333333335</c:v>
                </c:pt>
                <c:pt idx="7905">
                  <c:v>131.75</c:v>
                </c:pt>
                <c:pt idx="7906">
                  <c:v>131.76666666666665</c:v>
                </c:pt>
                <c:pt idx="7907">
                  <c:v>131.78333333333336</c:v>
                </c:pt>
                <c:pt idx="7908">
                  <c:v>131.80000000000001</c:v>
                </c:pt>
                <c:pt idx="7909">
                  <c:v>131.81666666666663</c:v>
                </c:pt>
                <c:pt idx="7910">
                  <c:v>131.83333333333337</c:v>
                </c:pt>
                <c:pt idx="7911">
                  <c:v>131.85000000000002</c:v>
                </c:pt>
                <c:pt idx="7912">
                  <c:v>131.86666666666665</c:v>
                </c:pt>
                <c:pt idx="7913">
                  <c:v>131.88333333333338</c:v>
                </c:pt>
                <c:pt idx="7914">
                  <c:v>131.9</c:v>
                </c:pt>
                <c:pt idx="7915">
                  <c:v>131.91666666666663</c:v>
                </c:pt>
                <c:pt idx="7916">
                  <c:v>131.93333333333337</c:v>
                </c:pt>
                <c:pt idx="7917">
                  <c:v>131.94999999999999</c:v>
                </c:pt>
                <c:pt idx="7918">
                  <c:v>131.96666666666664</c:v>
                </c:pt>
                <c:pt idx="7919">
                  <c:v>131.98333333333338</c:v>
                </c:pt>
                <c:pt idx="7920">
                  <c:v>132</c:v>
                </c:pt>
                <c:pt idx="7921">
                  <c:v>132.01666666666665</c:v>
                </c:pt>
                <c:pt idx="7922">
                  <c:v>132.03333333333336</c:v>
                </c:pt>
                <c:pt idx="7923">
                  <c:v>132.05000000000001</c:v>
                </c:pt>
                <c:pt idx="7924">
                  <c:v>132.06666666666663</c:v>
                </c:pt>
                <c:pt idx="7925">
                  <c:v>132.08333333333337</c:v>
                </c:pt>
                <c:pt idx="7926">
                  <c:v>132.1</c:v>
                </c:pt>
                <c:pt idx="7927">
                  <c:v>132.11666666666662</c:v>
                </c:pt>
                <c:pt idx="7928">
                  <c:v>132.13333333333335</c:v>
                </c:pt>
                <c:pt idx="7929">
                  <c:v>132.15</c:v>
                </c:pt>
                <c:pt idx="7930">
                  <c:v>132.16666666666663</c:v>
                </c:pt>
                <c:pt idx="7931">
                  <c:v>132.18333333333337</c:v>
                </c:pt>
                <c:pt idx="7932">
                  <c:v>132.19999999999999</c:v>
                </c:pt>
                <c:pt idx="7933">
                  <c:v>132.21666666666661</c:v>
                </c:pt>
                <c:pt idx="7934">
                  <c:v>132.23333333333335</c:v>
                </c:pt>
                <c:pt idx="7935">
                  <c:v>132.25</c:v>
                </c:pt>
                <c:pt idx="7936">
                  <c:v>132.26666666666665</c:v>
                </c:pt>
                <c:pt idx="7937">
                  <c:v>132.28333333333336</c:v>
                </c:pt>
                <c:pt idx="7938">
                  <c:v>132.30000000000001</c:v>
                </c:pt>
                <c:pt idx="7939">
                  <c:v>132.31666666666663</c:v>
                </c:pt>
                <c:pt idx="7940">
                  <c:v>132.33333333333337</c:v>
                </c:pt>
                <c:pt idx="7941">
                  <c:v>132.35000000000002</c:v>
                </c:pt>
                <c:pt idx="7942">
                  <c:v>132.36666666666665</c:v>
                </c:pt>
                <c:pt idx="7943">
                  <c:v>132.38333333333338</c:v>
                </c:pt>
                <c:pt idx="7944">
                  <c:v>132.4</c:v>
                </c:pt>
                <c:pt idx="7945">
                  <c:v>132.41666666666663</c:v>
                </c:pt>
                <c:pt idx="7946">
                  <c:v>132.43333333333337</c:v>
                </c:pt>
                <c:pt idx="7947">
                  <c:v>132.44999999999999</c:v>
                </c:pt>
                <c:pt idx="7948">
                  <c:v>132.46666666666664</c:v>
                </c:pt>
                <c:pt idx="7949">
                  <c:v>132.48333333333338</c:v>
                </c:pt>
                <c:pt idx="7950">
                  <c:v>132.5</c:v>
                </c:pt>
                <c:pt idx="7951">
                  <c:v>132.51666666666665</c:v>
                </c:pt>
                <c:pt idx="7952">
                  <c:v>132.53333333333336</c:v>
                </c:pt>
                <c:pt idx="7953">
                  <c:v>132.55000000000001</c:v>
                </c:pt>
                <c:pt idx="7954">
                  <c:v>132.56666666666663</c:v>
                </c:pt>
                <c:pt idx="7955">
                  <c:v>132.58333333333337</c:v>
                </c:pt>
                <c:pt idx="7956">
                  <c:v>132.6</c:v>
                </c:pt>
                <c:pt idx="7957">
                  <c:v>132.61666666666662</c:v>
                </c:pt>
                <c:pt idx="7958">
                  <c:v>132.63333333333335</c:v>
                </c:pt>
                <c:pt idx="7959">
                  <c:v>132.65</c:v>
                </c:pt>
                <c:pt idx="7960">
                  <c:v>132.66666666666663</c:v>
                </c:pt>
                <c:pt idx="7961">
                  <c:v>132.68333333333337</c:v>
                </c:pt>
                <c:pt idx="7962">
                  <c:v>132.69999999999999</c:v>
                </c:pt>
                <c:pt idx="7963">
                  <c:v>132.71666666666661</c:v>
                </c:pt>
                <c:pt idx="7964">
                  <c:v>132.73333333333335</c:v>
                </c:pt>
                <c:pt idx="7965">
                  <c:v>132.75</c:v>
                </c:pt>
                <c:pt idx="7966">
                  <c:v>132.76666666666665</c:v>
                </c:pt>
                <c:pt idx="7967">
                  <c:v>132.78333333333336</c:v>
                </c:pt>
                <c:pt idx="7968">
                  <c:v>132.80000000000001</c:v>
                </c:pt>
                <c:pt idx="7969">
                  <c:v>132.81666666666663</c:v>
                </c:pt>
                <c:pt idx="7970">
                  <c:v>132.83333333333337</c:v>
                </c:pt>
                <c:pt idx="7971">
                  <c:v>132.85000000000002</c:v>
                </c:pt>
                <c:pt idx="7972">
                  <c:v>132.86666666666665</c:v>
                </c:pt>
                <c:pt idx="7973">
                  <c:v>132.88333333333338</c:v>
                </c:pt>
                <c:pt idx="7974">
                  <c:v>132.9</c:v>
                </c:pt>
                <c:pt idx="7975">
                  <c:v>132.91666666666663</c:v>
                </c:pt>
                <c:pt idx="7976">
                  <c:v>132.93333333333337</c:v>
                </c:pt>
                <c:pt idx="7977">
                  <c:v>132.94999999999999</c:v>
                </c:pt>
                <c:pt idx="7978">
                  <c:v>132.96666666666664</c:v>
                </c:pt>
                <c:pt idx="7979">
                  <c:v>132.98333333333338</c:v>
                </c:pt>
                <c:pt idx="7980">
                  <c:v>133</c:v>
                </c:pt>
                <c:pt idx="7981">
                  <c:v>133.01666666666665</c:v>
                </c:pt>
                <c:pt idx="7982">
                  <c:v>133.03333333333336</c:v>
                </c:pt>
                <c:pt idx="7983">
                  <c:v>133.05000000000001</c:v>
                </c:pt>
                <c:pt idx="7984">
                  <c:v>133.06666666666663</c:v>
                </c:pt>
                <c:pt idx="7985">
                  <c:v>133.08333333333337</c:v>
                </c:pt>
                <c:pt idx="7986">
                  <c:v>133.1</c:v>
                </c:pt>
                <c:pt idx="7987">
                  <c:v>133.11666666666662</c:v>
                </c:pt>
                <c:pt idx="7988">
                  <c:v>133.13333333333335</c:v>
                </c:pt>
                <c:pt idx="7989">
                  <c:v>133.15</c:v>
                </c:pt>
                <c:pt idx="7990">
                  <c:v>133.16666666666663</c:v>
                </c:pt>
                <c:pt idx="7991">
                  <c:v>133.18333333333337</c:v>
                </c:pt>
                <c:pt idx="7992">
                  <c:v>133.19999999999999</c:v>
                </c:pt>
                <c:pt idx="7993">
                  <c:v>133.21666666666661</c:v>
                </c:pt>
                <c:pt idx="7994">
                  <c:v>133.23333333333335</c:v>
                </c:pt>
                <c:pt idx="7995">
                  <c:v>133.25</c:v>
                </c:pt>
                <c:pt idx="7996">
                  <c:v>133.26666666666665</c:v>
                </c:pt>
                <c:pt idx="7997">
                  <c:v>133.28333333333336</c:v>
                </c:pt>
                <c:pt idx="7998">
                  <c:v>133.30000000000001</c:v>
                </c:pt>
                <c:pt idx="7999">
                  <c:v>133.31666666666663</c:v>
                </c:pt>
                <c:pt idx="8000">
                  <c:v>133.33333333333337</c:v>
                </c:pt>
                <c:pt idx="8001">
                  <c:v>133.35000000000002</c:v>
                </c:pt>
                <c:pt idx="8002">
                  <c:v>133.36666666666665</c:v>
                </c:pt>
                <c:pt idx="8003">
                  <c:v>133.38333333333338</c:v>
                </c:pt>
                <c:pt idx="8004">
                  <c:v>133.4</c:v>
                </c:pt>
                <c:pt idx="8005">
                  <c:v>133.41666666666663</c:v>
                </c:pt>
                <c:pt idx="8006">
                  <c:v>133.43333333333337</c:v>
                </c:pt>
                <c:pt idx="8007">
                  <c:v>133.44999999999999</c:v>
                </c:pt>
                <c:pt idx="8008">
                  <c:v>133.46666666666664</c:v>
                </c:pt>
                <c:pt idx="8009">
                  <c:v>133.48333333333338</c:v>
                </c:pt>
                <c:pt idx="8010">
                  <c:v>133.5</c:v>
                </c:pt>
                <c:pt idx="8011">
                  <c:v>133.51666666666665</c:v>
                </c:pt>
                <c:pt idx="8012">
                  <c:v>133.53333333333336</c:v>
                </c:pt>
                <c:pt idx="8013">
                  <c:v>133.55000000000001</c:v>
                </c:pt>
                <c:pt idx="8014">
                  <c:v>133.56666666666663</c:v>
                </c:pt>
                <c:pt idx="8015">
                  <c:v>133.58333333333337</c:v>
                </c:pt>
                <c:pt idx="8016">
                  <c:v>133.6</c:v>
                </c:pt>
                <c:pt idx="8017">
                  <c:v>133.61666666666662</c:v>
                </c:pt>
                <c:pt idx="8018">
                  <c:v>133.63333333333335</c:v>
                </c:pt>
                <c:pt idx="8019">
                  <c:v>133.65</c:v>
                </c:pt>
                <c:pt idx="8020">
                  <c:v>133.66666666666663</c:v>
                </c:pt>
                <c:pt idx="8021">
                  <c:v>133.68333333333337</c:v>
                </c:pt>
                <c:pt idx="8022">
                  <c:v>133.69999999999999</c:v>
                </c:pt>
                <c:pt idx="8023">
                  <c:v>133.71666666666661</c:v>
                </c:pt>
                <c:pt idx="8024">
                  <c:v>133.73333333333335</c:v>
                </c:pt>
                <c:pt idx="8025">
                  <c:v>133.75</c:v>
                </c:pt>
                <c:pt idx="8026">
                  <c:v>133.76666666666665</c:v>
                </c:pt>
                <c:pt idx="8027">
                  <c:v>133.78333333333336</c:v>
                </c:pt>
                <c:pt idx="8028">
                  <c:v>133.80000000000001</c:v>
                </c:pt>
                <c:pt idx="8029">
                  <c:v>133.81666666666663</c:v>
                </c:pt>
                <c:pt idx="8030">
                  <c:v>133.83333333333337</c:v>
                </c:pt>
                <c:pt idx="8031">
                  <c:v>133.85000000000002</c:v>
                </c:pt>
                <c:pt idx="8032">
                  <c:v>133.86666666666665</c:v>
                </c:pt>
                <c:pt idx="8033">
                  <c:v>133.88333333333338</c:v>
                </c:pt>
                <c:pt idx="8034">
                  <c:v>133.9</c:v>
                </c:pt>
                <c:pt idx="8035">
                  <c:v>133.91666666666663</c:v>
                </c:pt>
                <c:pt idx="8036">
                  <c:v>133.93333333333337</c:v>
                </c:pt>
                <c:pt idx="8037">
                  <c:v>133.94999999999999</c:v>
                </c:pt>
                <c:pt idx="8038">
                  <c:v>133.96666666666664</c:v>
                </c:pt>
                <c:pt idx="8039">
                  <c:v>133.98333333333338</c:v>
                </c:pt>
                <c:pt idx="8040">
                  <c:v>134</c:v>
                </c:pt>
                <c:pt idx="8041">
                  <c:v>134.01666666666665</c:v>
                </c:pt>
                <c:pt idx="8042">
                  <c:v>134.03333333333336</c:v>
                </c:pt>
                <c:pt idx="8043">
                  <c:v>134.05000000000001</c:v>
                </c:pt>
                <c:pt idx="8044">
                  <c:v>134.06666666666663</c:v>
                </c:pt>
                <c:pt idx="8045">
                  <c:v>134.08333333333337</c:v>
                </c:pt>
                <c:pt idx="8046">
                  <c:v>134.1</c:v>
                </c:pt>
                <c:pt idx="8047">
                  <c:v>134.11666666666662</c:v>
                </c:pt>
                <c:pt idx="8048">
                  <c:v>134.13333333333335</c:v>
                </c:pt>
                <c:pt idx="8049">
                  <c:v>134.15</c:v>
                </c:pt>
                <c:pt idx="8050">
                  <c:v>134.16666666666663</c:v>
                </c:pt>
                <c:pt idx="8051">
                  <c:v>134.18333333333337</c:v>
                </c:pt>
                <c:pt idx="8052">
                  <c:v>134.19999999999999</c:v>
                </c:pt>
                <c:pt idx="8053">
                  <c:v>134.21666666666661</c:v>
                </c:pt>
                <c:pt idx="8054">
                  <c:v>134.23333333333335</c:v>
                </c:pt>
                <c:pt idx="8055">
                  <c:v>134.25</c:v>
                </c:pt>
                <c:pt idx="8056">
                  <c:v>134.26666666666665</c:v>
                </c:pt>
                <c:pt idx="8057">
                  <c:v>134.28333333333336</c:v>
                </c:pt>
                <c:pt idx="8058">
                  <c:v>134.30000000000001</c:v>
                </c:pt>
                <c:pt idx="8059">
                  <c:v>134.31666666666663</c:v>
                </c:pt>
                <c:pt idx="8060">
                  <c:v>134.33333333333337</c:v>
                </c:pt>
                <c:pt idx="8061">
                  <c:v>134.35000000000002</c:v>
                </c:pt>
                <c:pt idx="8062">
                  <c:v>134.36666666666665</c:v>
                </c:pt>
                <c:pt idx="8063">
                  <c:v>134.38333333333338</c:v>
                </c:pt>
                <c:pt idx="8064">
                  <c:v>134.4</c:v>
                </c:pt>
                <c:pt idx="8065">
                  <c:v>134.41666666666663</c:v>
                </c:pt>
                <c:pt idx="8066">
                  <c:v>134.43333333333337</c:v>
                </c:pt>
                <c:pt idx="8067">
                  <c:v>134.44999999999999</c:v>
                </c:pt>
                <c:pt idx="8068">
                  <c:v>134.46666666666664</c:v>
                </c:pt>
                <c:pt idx="8069">
                  <c:v>134.48333333333338</c:v>
                </c:pt>
                <c:pt idx="8070">
                  <c:v>134.5</c:v>
                </c:pt>
                <c:pt idx="8071">
                  <c:v>134.51666666666665</c:v>
                </c:pt>
                <c:pt idx="8072">
                  <c:v>134.53333333333336</c:v>
                </c:pt>
                <c:pt idx="8073">
                  <c:v>134.55000000000001</c:v>
                </c:pt>
                <c:pt idx="8074">
                  <c:v>134.56666666666663</c:v>
                </c:pt>
                <c:pt idx="8075">
                  <c:v>134.58333333333337</c:v>
                </c:pt>
                <c:pt idx="8076">
                  <c:v>134.6</c:v>
                </c:pt>
                <c:pt idx="8077">
                  <c:v>134.61666666666662</c:v>
                </c:pt>
                <c:pt idx="8078">
                  <c:v>134.63333333333335</c:v>
                </c:pt>
                <c:pt idx="8079">
                  <c:v>134.65</c:v>
                </c:pt>
                <c:pt idx="8080">
                  <c:v>134.66666666666663</c:v>
                </c:pt>
                <c:pt idx="8081">
                  <c:v>134.68333333333337</c:v>
                </c:pt>
                <c:pt idx="8082">
                  <c:v>134.69999999999999</c:v>
                </c:pt>
                <c:pt idx="8083">
                  <c:v>134.71666666666661</c:v>
                </c:pt>
                <c:pt idx="8084">
                  <c:v>134.73333333333335</c:v>
                </c:pt>
                <c:pt idx="8085">
                  <c:v>134.75</c:v>
                </c:pt>
                <c:pt idx="8086">
                  <c:v>134.76666666666665</c:v>
                </c:pt>
                <c:pt idx="8087">
                  <c:v>134.78333333333336</c:v>
                </c:pt>
                <c:pt idx="8088">
                  <c:v>134.80000000000001</c:v>
                </c:pt>
                <c:pt idx="8089">
                  <c:v>134.81666666666663</c:v>
                </c:pt>
                <c:pt idx="8090">
                  <c:v>134.83333333333337</c:v>
                </c:pt>
                <c:pt idx="8091">
                  <c:v>134.85000000000002</c:v>
                </c:pt>
                <c:pt idx="8092">
                  <c:v>134.86666666666665</c:v>
                </c:pt>
                <c:pt idx="8093">
                  <c:v>134.88333333333338</c:v>
                </c:pt>
                <c:pt idx="8094">
                  <c:v>134.9</c:v>
                </c:pt>
                <c:pt idx="8095">
                  <c:v>134.91666666666663</c:v>
                </c:pt>
                <c:pt idx="8096">
                  <c:v>134.93333333333337</c:v>
                </c:pt>
                <c:pt idx="8097">
                  <c:v>134.94999999999999</c:v>
                </c:pt>
                <c:pt idx="8098">
                  <c:v>134.96666666666664</c:v>
                </c:pt>
                <c:pt idx="8099">
                  <c:v>134.98333333333338</c:v>
                </c:pt>
                <c:pt idx="8100">
                  <c:v>135</c:v>
                </c:pt>
                <c:pt idx="8101">
                  <c:v>135.01666666666665</c:v>
                </c:pt>
                <c:pt idx="8102">
                  <c:v>135.03333333333336</c:v>
                </c:pt>
                <c:pt idx="8103">
                  <c:v>135.05000000000001</c:v>
                </c:pt>
                <c:pt idx="8104">
                  <c:v>135.06666666666663</c:v>
                </c:pt>
                <c:pt idx="8105">
                  <c:v>135.08333333333337</c:v>
                </c:pt>
                <c:pt idx="8106">
                  <c:v>135.1</c:v>
                </c:pt>
                <c:pt idx="8107">
                  <c:v>135.11666666666662</c:v>
                </c:pt>
                <c:pt idx="8108">
                  <c:v>135.13333333333335</c:v>
                </c:pt>
                <c:pt idx="8109">
                  <c:v>135.15</c:v>
                </c:pt>
                <c:pt idx="8110">
                  <c:v>135.16666666666663</c:v>
                </c:pt>
                <c:pt idx="8111">
                  <c:v>135.18333333333337</c:v>
                </c:pt>
                <c:pt idx="8112">
                  <c:v>135.19999999999999</c:v>
                </c:pt>
                <c:pt idx="8113">
                  <c:v>135.21666666666661</c:v>
                </c:pt>
                <c:pt idx="8114">
                  <c:v>135.23333333333335</c:v>
                </c:pt>
                <c:pt idx="8115">
                  <c:v>135.25</c:v>
                </c:pt>
                <c:pt idx="8116">
                  <c:v>135.26666666666665</c:v>
                </c:pt>
                <c:pt idx="8117">
                  <c:v>135.28333333333336</c:v>
                </c:pt>
                <c:pt idx="8118">
                  <c:v>135.30000000000001</c:v>
                </c:pt>
                <c:pt idx="8119">
                  <c:v>135.31666666666663</c:v>
                </c:pt>
                <c:pt idx="8120">
                  <c:v>135.33333333333337</c:v>
                </c:pt>
                <c:pt idx="8121">
                  <c:v>135.35000000000002</c:v>
                </c:pt>
                <c:pt idx="8122">
                  <c:v>135.36666666666665</c:v>
                </c:pt>
                <c:pt idx="8123">
                  <c:v>135.38333333333338</c:v>
                </c:pt>
                <c:pt idx="8124">
                  <c:v>135.4</c:v>
                </c:pt>
                <c:pt idx="8125">
                  <c:v>135.41666666666663</c:v>
                </c:pt>
                <c:pt idx="8126">
                  <c:v>135.43333333333337</c:v>
                </c:pt>
                <c:pt idx="8127">
                  <c:v>135.44999999999999</c:v>
                </c:pt>
                <c:pt idx="8128">
                  <c:v>135.46666666666664</c:v>
                </c:pt>
                <c:pt idx="8129">
                  <c:v>135.48333333333338</c:v>
                </c:pt>
                <c:pt idx="8130">
                  <c:v>135.5</c:v>
                </c:pt>
                <c:pt idx="8131">
                  <c:v>135.51666666666665</c:v>
                </c:pt>
                <c:pt idx="8132">
                  <c:v>135.53333333333336</c:v>
                </c:pt>
                <c:pt idx="8133">
                  <c:v>135.55000000000001</c:v>
                </c:pt>
                <c:pt idx="8134">
                  <c:v>135.56666666666663</c:v>
                </c:pt>
                <c:pt idx="8135">
                  <c:v>135.58333333333337</c:v>
                </c:pt>
                <c:pt idx="8136">
                  <c:v>135.6</c:v>
                </c:pt>
                <c:pt idx="8137">
                  <c:v>135.61666666666662</c:v>
                </c:pt>
                <c:pt idx="8138">
                  <c:v>135.63333333333335</c:v>
                </c:pt>
                <c:pt idx="8139">
                  <c:v>135.65</c:v>
                </c:pt>
                <c:pt idx="8140">
                  <c:v>135.66666666666663</c:v>
                </c:pt>
                <c:pt idx="8141">
                  <c:v>135.68333333333337</c:v>
                </c:pt>
                <c:pt idx="8142">
                  <c:v>135.69999999999999</c:v>
                </c:pt>
                <c:pt idx="8143">
                  <c:v>135.71666666666661</c:v>
                </c:pt>
                <c:pt idx="8144">
                  <c:v>135.73333333333335</c:v>
                </c:pt>
                <c:pt idx="8145">
                  <c:v>135.75</c:v>
                </c:pt>
                <c:pt idx="8146">
                  <c:v>135.76666666666665</c:v>
                </c:pt>
                <c:pt idx="8147">
                  <c:v>135.78333333333336</c:v>
                </c:pt>
                <c:pt idx="8148">
                  <c:v>135.80000000000001</c:v>
                </c:pt>
                <c:pt idx="8149">
                  <c:v>135.81666666666663</c:v>
                </c:pt>
                <c:pt idx="8150">
                  <c:v>135.83333333333337</c:v>
                </c:pt>
                <c:pt idx="8151">
                  <c:v>135.85000000000002</c:v>
                </c:pt>
                <c:pt idx="8152">
                  <c:v>135.86666666666665</c:v>
                </c:pt>
                <c:pt idx="8153">
                  <c:v>135.88333333333338</c:v>
                </c:pt>
                <c:pt idx="8154">
                  <c:v>135.9</c:v>
                </c:pt>
                <c:pt idx="8155">
                  <c:v>135.91666666666663</c:v>
                </c:pt>
                <c:pt idx="8156">
                  <c:v>135.93333333333337</c:v>
                </c:pt>
                <c:pt idx="8157">
                  <c:v>135.94999999999999</c:v>
                </c:pt>
                <c:pt idx="8158">
                  <c:v>135.96666666666664</c:v>
                </c:pt>
                <c:pt idx="8159">
                  <c:v>135.98333333333338</c:v>
                </c:pt>
                <c:pt idx="8160">
                  <c:v>136</c:v>
                </c:pt>
                <c:pt idx="8161">
                  <c:v>136.01666666666665</c:v>
                </c:pt>
                <c:pt idx="8162">
                  <c:v>136.03333333333336</c:v>
                </c:pt>
                <c:pt idx="8163">
                  <c:v>136.05000000000001</c:v>
                </c:pt>
                <c:pt idx="8164">
                  <c:v>136.06666666666663</c:v>
                </c:pt>
                <c:pt idx="8165">
                  <c:v>136.08333333333337</c:v>
                </c:pt>
                <c:pt idx="8166">
                  <c:v>136.1</c:v>
                </c:pt>
                <c:pt idx="8167">
                  <c:v>136.11666666666662</c:v>
                </c:pt>
                <c:pt idx="8168">
                  <c:v>136.13333333333335</c:v>
                </c:pt>
                <c:pt idx="8169">
                  <c:v>136.15</c:v>
                </c:pt>
                <c:pt idx="8170">
                  <c:v>136.16666666666663</c:v>
                </c:pt>
                <c:pt idx="8171">
                  <c:v>136.18333333333337</c:v>
                </c:pt>
                <c:pt idx="8172">
                  <c:v>136.19999999999999</c:v>
                </c:pt>
                <c:pt idx="8173">
                  <c:v>136.21666666666661</c:v>
                </c:pt>
                <c:pt idx="8174">
                  <c:v>136.23333333333335</c:v>
                </c:pt>
                <c:pt idx="8175">
                  <c:v>136.25</c:v>
                </c:pt>
                <c:pt idx="8176">
                  <c:v>136.26666666666665</c:v>
                </c:pt>
                <c:pt idx="8177">
                  <c:v>136.28333333333336</c:v>
                </c:pt>
                <c:pt idx="8178">
                  <c:v>136.30000000000001</c:v>
                </c:pt>
                <c:pt idx="8179">
                  <c:v>136.31666666666663</c:v>
                </c:pt>
                <c:pt idx="8180">
                  <c:v>136.33333333333337</c:v>
                </c:pt>
                <c:pt idx="8181">
                  <c:v>136.35000000000002</c:v>
                </c:pt>
                <c:pt idx="8182">
                  <c:v>136.36666666666665</c:v>
                </c:pt>
                <c:pt idx="8183">
                  <c:v>136.38333333333338</c:v>
                </c:pt>
                <c:pt idx="8184">
                  <c:v>136.4</c:v>
                </c:pt>
                <c:pt idx="8185">
                  <c:v>136.41666666666663</c:v>
                </c:pt>
                <c:pt idx="8186">
                  <c:v>136.43333333333337</c:v>
                </c:pt>
                <c:pt idx="8187">
                  <c:v>136.44999999999999</c:v>
                </c:pt>
                <c:pt idx="8188">
                  <c:v>136.46666666666664</c:v>
                </c:pt>
                <c:pt idx="8189">
                  <c:v>136.48333333333338</c:v>
                </c:pt>
                <c:pt idx="8190">
                  <c:v>136.5</c:v>
                </c:pt>
                <c:pt idx="8191">
                  <c:v>136.51666666666665</c:v>
                </c:pt>
                <c:pt idx="8192">
                  <c:v>136.53333333333336</c:v>
                </c:pt>
                <c:pt idx="8193">
                  <c:v>136.55000000000001</c:v>
                </c:pt>
                <c:pt idx="8194">
                  <c:v>136.56666666666663</c:v>
                </c:pt>
                <c:pt idx="8195">
                  <c:v>136.58333333333337</c:v>
                </c:pt>
                <c:pt idx="8196">
                  <c:v>136.6</c:v>
                </c:pt>
                <c:pt idx="8197">
                  <c:v>136.61666666666662</c:v>
                </c:pt>
                <c:pt idx="8198">
                  <c:v>136.63333333333335</c:v>
                </c:pt>
                <c:pt idx="8199">
                  <c:v>136.65</c:v>
                </c:pt>
                <c:pt idx="8200">
                  <c:v>136.66666666666663</c:v>
                </c:pt>
                <c:pt idx="8201">
                  <c:v>136.68333333333337</c:v>
                </c:pt>
                <c:pt idx="8202">
                  <c:v>136.69999999999999</c:v>
                </c:pt>
                <c:pt idx="8203">
                  <c:v>136.71666666666661</c:v>
                </c:pt>
                <c:pt idx="8204">
                  <c:v>136.73333333333335</c:v>
                </c:pt>
                <c:pt idx="8205">
                  <c:v>136.75</c:v>
                </c:pt>
                <c:pt idx="8206">
                  <c:v>136.76666666666665</c:v>
                </c:pt>
                <c:pt idx="8207">
                  <c:v>136.78333333333336</c:v>
                </c:pt>
                <c:pt idx="8208">
                  <c:v>136.80000000000001</c:v>
                </c:pt>
                <c:pt idx="8209">
                  <c:v>136.81666666666663</c:v>
                </c:pt>
                <c:pt idx="8210">
                  <c:v>136.83333333333337</c:v>
                </c:pt>
                <c:pt idx="8211">
                  <c:v>136.85000000000002</c:v>
                </c:pt>
                <c:pt idx="8212">
                  <c:v>136.86666666666665</c:v>
                </c:pt>
                <c:pt idx="8213">
                  <c:v>136.88333333333338</c:v>
                </c:pt>
                <c:pt idx="8214">
                  <c:v>136.9</c:v>
                </c:pt>
                <c:pt idx="8215">
                  <c:v>136.91666666666663</c:v>
                </c:pt>
                <c:pt idx="8216">
                  <c:v>136.93333333333337</c:v>
                </c:pt>
                <c:pt idx="8217">
                  <c:v>136.94999999999999</c:v>
                </c:pt>
                <c:pt idx="8218">
                  <c:v>136.96666666666664</c:v>
                </c:pt>
                <c:pt idx="8219">
                  <c:v>136.98333333333338</c:v>
                </c:pt>
                <c:pt idx="8220">
                  <c:v>137</c:v>
                </c:pt>
                <c:pt idx="8221">
                  <c:v>137.01666666666665</c:v>
                </c:pt>
                <c:pt idx="8222">
                  <c:v>137.03333333333336</c:v>
                </c:pt>
                <c:pt idx="8223">
                  <c:v>137.05000000000001</c:v>
                </c:pt>
                <c:pt idx="8224">
                  <c:v>137.06666666666663</c:v>
                </c:pt>
                <c:pt idx="8225">
                  <c:v>137.08333333333337</c:v>
                </c:pt>
                <c:pt idx="8226">
                  <c:v>137.1</c:v>
                </c:pt>
                <c:pt idx="8227">
                  <c:v>137.11666666666662</c:v>
                </c:pt>
                <c:pt idx="8228">
                  <c:v>137.13333333333335</c:v>
                </c:pt>
                <c:pt idx="8229">
                  <c:v>137.15</c:v>
                </c:pt>
                <c:pt idx="8230">
                  <c:v>137.16666666666663</c:v>
                </c:pt>
                <c:pt idx="8231">
                  <c:v>137.18333333333337</c:v>
                </c:pt>
                <c:pt idx="8232">
                  <c:v>137.19999999999999</c:v>
                </c:pt>
                <c:pt idx="8233">
                  <c:v>137.21666666666661</c:v>
                </c:pt>
                <c:pt idx="8234">
                  <c:v>137.23333333333335</c:v>
                </c:pt>
                <c:pt idx="8235">
                  <c:v>137.25</c:v>
                </c:pt>
                <c:pt idx="8236">
                  <c:v>137.26666666666665</c:v>
                </c:pt>
                <c:pt idx="8237">
                  <c:v>137.28333333333336</c:v>
                </c:pt>
                <c:pt idx="8238">
                  <c:v>137.30000000000001</c:v>
                </c:pt>
                <c:pt idx="8239">
                  <c:v>137.31666666666663</c:v>
                </c:pt>
                <c:pt idx="8240">
                  <c:v>137.33333333333337</c:v>
                </c:pt>
                <c:pt idx="8241">
                  <c:v>137.35000000000002</c:v>
                </c:pt>
                <c:pt idx="8242">
                  <c:v>137.36666666666665</c:v>
                </c:pt>
                <c:pt idx="8243">
                  <c:v>137.38333333333338</c:v>
                </c:pt>
                <c:pt idx="8244">
                  <c:v>137.4</c:v>
                </c:pt>
                <c:pt idx="8245">
                  <c:v>137.41666666666663</c:v>
                </c:pt>
                <c:pt idx="8246">
                  <c:v>137.43333333333337</c:v>
                </c:pt>
                <c:pt idx="8247">
                  <c:v>137.44999999999999</c:v>
                </c:pt>
                <c:pt idx="8248">
                  <c:v>137.46666666666664</c:v>
                </c:pt>
                <c:pt idx="8249">
                  <c:v>137.48333333333338</c:v>
                </c:pt>
                <c:pt idx="8250">
                  <c:v>137.5</c:v>
                </c:pt>
                <c:pt idx="8251">
                  <c:v>137.51666666666665</c:v>
                </c:pt>
                <c:pt idx="8252">
                  <c:v>137.53333333333336</c:v>
                </c:pt>
                <c:pt idx="8253">
                  <c:v>137.55000000000001</c:v>
                </c:pt>
                <c:pt idx="8254">
                  <c:v>137.56666666666663</c:v>
                </c:pt>
                <c:pt idx="8255">
                  <c:v>137.58333333333337</c:v>
                </c:pt>
                <c:pt idx="8256">
                  <c:v>137.6</c:v>
                </c:pt>
                <c:pt idx="8257">
                  <c:v>137.61666666666662</c:v>
                </c:pt>
                <c:pt idx="8258">
                  <c:v>137.63333333333335</c:v>
                </c:pt>
                <c:pt idx="8259">
                  <c:v>137.65</c:v>
                </c:pt>
                <c:pt idx="8260">
                  <c:v>137.66666666666663</c:v>
                </c:pt>
                <c:pt idx="8261">
                  <c:v>137.68333333333337</c:v>
                </c:pt>
                <c:pt idx="8262">
                  <c:v>137.69999999999999</c:v>
                </c:pt>
                <c:pt idx="8263">
                  <c:v>137.71666666666661</c:v>
                </c:pt>
                <c:pt idx="8264">
                  <c:v>137.73333333333335</c:v>
                </c:pt>
                <c:pt idx="8265">
                  <c:v>137.75</c:v>
                </c:pt>
                <c:pt idx="8266">
                  <c:v>137.76666666666665</c:v>
                </c:pt>
                <c:pt idx="8267">
                  <c:v>137.78333333333336</c:v>
                </c:pt>
                <c:pt idx="8268">
                  <c:v>137.80000000000001</c:v>
                </c:pt>
                <c:pt idx="8269">
                  <c:v>137.81666666666663</c:v>
                </c:pt>
                <c:pt idx="8270">
                  <c:v>137.83333333333337</c:v>
                </c:pt>
                <c:pt idx="8271">
                  <c:v>137.85000000000002</c:v>
                </c:pt>
                <c:pt idx="8272">
                  <c:v>137.86666666666665</c:v>
                </c:pt>
                <c:pt idx="8273">
                  <c:v>137.88333333333338</c:v>
                </c:pt>
                <c:pt idx="8274">
                  <c:v>137.9</c:v>
                </c:pt>
                <c:pt idx="8275">
                  <c:v>137.91666666666663</c:v>
                </c:pt>
                <c:pt idx="8276">
                  <c:v>137.93333333333337</c:v>
                </c:pt>
                <c:pt idx="8277">
                  <c:v>137.94999999999999</c:v>
                </c:pt>
                <c:pt idx="8278">
                  <c:v>137.96666666666664</c:v>
                </c:pt>
                <c:pt idx="8279">
                  <c:v>137.98333333333338</c:v>
                </c:pt>
                <c:pt idx="8280">
                  <c:v>138</c:v>
                </c:pt>
                <c:pt idx="8281">
                  <c:v>138.01666666666665</c:v>
                </c:pt>
                <c:pt idx="8282">
                  <c:v>138.03333333333336</c:v>
                </c:pt>
                <c:pt idx="8283">
                  <c:v>138.05000000000001</c:v>
                </c:pt>
                <c:pt idx="8284">
                  <c:v>138.06666666666663</c:v>
                </c:pt>
                <c:pt idx="8285">
                  <c:v>138.08333333333337</c:v>
                </c:pt>
                <c:pt idx="8286">
                  <c:v>138.1</c:v>
                </c:pt>
                <c:pt idx="8287">
                  <c:v>138.11666666666662</c:v>
                </c:pt>
                <c:pt idx="8288">
                  <c:v>138.13333333333335</c:v>
                </c:pt>
                <c:pt idx="8289">
                  <c:v>138.15</c:v>
                </c:pt>
                <c:pt idx="8290">
                  <c:v>138.16666666666663</c:v>
                </c:pt>
                <c:pt idx="8291">
                  <c:v>138.18333333333337</c:v>
                </c:pt>
                <c:pt idx="8292">
                  <c:v>138.19999999999999</c:v>
                </c:pt>
                <c:pt idx="8293">
                  <c:v>138.21666666666661</c:v>
                </c:pt>
                <c:pt idx="8294">
                  <c:v>138.23333333333335</c:v>
                </c:pt>
                <c:pt idx="8295">
                  <c:v>138.25</c:v>
                </c:pt>
                <c:pt idx="8296">
                  <c:v>138.26666666666665</c:v>
                </c:pt>
                <c:pt idx="8297">
                  <c:v>138.28333333333336</c:v>
                </c:pt>
                <c:pt idx="8298">
                  <c:v>138.30000000000001</c:v>
                </c:pt>
                <c:pt idx="8299">
                  <c:v>138.31666666666663</c:v>
                </c:pt>
                <c:pt idx="8300">
                  <c:v>138.33333333333337</c:v>
                </c:pt>
                <c:pt idx="8301">
                  <c:v>138.35000000000002</c:v>
                </c:pt>
                <c:pt idx="8302">
                  <c:v>138.36666666666665</c:v>
                </c:pt>
                <c:pt idx="8303">
                  <c:v>138.38333333333338</c:v>
                </c:pt>
                <c:pt idx="8304">
                  <c:v>138.4</c:v>
                </c:pt>
                <c:pt idx="8305">
                  <c:v>138.41666666666663</c:v>
                </c:pt>
                <c:pt idx="8306">
                  <c:v>138.43333333333337</c:v>
                </c:pt>
                <c:pt idx="8307">
                  <c:v>138.44999999999999</c:v>
                </c:pt>
                <c:pt idx="8308">
                  <c:v>138.46666666666664</c:v>
                </c:pt>
                <c:pt idx="8309">
                  <c:v>138.48333333333338</c:v>
                </c:pt>
                <c:pt idx="8310">
                  <c:v>138.5</c:v>
                </c:pt>
                <c:pt idx="8311">
                  <c:v>138.51666666666665</c:v>
                </c:pt>
                <c:pt idx="8312">
                  <c:v>138.53333333333336</c:v>
                </c:pt>
                <c:pt idx="8313">
                  <c:v>138.55000000000001</c:v>
                </c:pt>
                <c:pt idx="8314">
                  <c:v>138.56666666666663</c:v>
                </c:pt>
                <c:pt idx="8315">
                  <c:v>138.58333333333337</c:v>
                </c:pt>
                <c:pt idx="8316">
                  <c:v>138.6</c:v>
                </c:pt>
                <c:pt idx="8317">
                  <c:v>138.61666666666662</c:v>
                </c:pt>
                <c:pt idx="8318">
                  <c:v>138.63333333333335</c:v>
                </c:pt>
                <c:pt idx="8319">
                  <c:v>138.65</c:v>
                </c:pt>
                <c:pt idx="8320">
                  <c:v>138.66666666666663</c:v>
                </c:pt>
                <c:pt idx="8321">
                  <c:v>138.68333333333337</c:v>
                </c:pt>
                <c:pt idx="8322">
                  <c:v>138.69999999999999</c:v>
                </c:pt>
                <c:pt idx="8323">
                  <c:v>138.71666666666661</c:v>
                </c:pt>
                <c:pt idx="8324">
                  <c:v>138.73333333333335</c:v>
                </c:pt>
                <c:pt idx="8325">
                  <c:v>138.75</c:v>
                </c:pt>
                <c:pt idx="8326">
                  <c:v>138.76666666666665</c:v>
                </c:pt>
                <c:pt idx="8327">
                  <c:v>138.78333333333336</c:v>
                </c:pt>
                <c:pt idx="8328">
                  <c:v>138.80000000000001</c:v>
                </c:pt>
                <c:pt idx="8329">
                  <c:v>138.81666666666663</c:v>
                </c:pt>
                <c:pt idx="8330">
                  <c:v>138.83333333333337</c:v>
                </c:pt>
                <c:pt idx="8331">
                  <c:v>138.85000000000002</c:v>
                </c:pt>
                <c:pt idx="8332">
                  <c:v>138.86666666666665</c:v>
                </c:pt>
                <c:pt idx="8333">
                  <c:v>138.88333333333338</c:v>
                </c:pt>
                <c:pt idx="8334">
                  <c:v>138.9</c:v>
                </c:pt>
                <c:pt idx="8335">
                  <c:v>138.91666666666663</c:v>
                </c:pt>
                <c:pt idx="8336">
                  <c:v>138.93333333333337</c:v>
                </c:pt>
                <c:pt idx="8337">
                  <c:v>138.94999999999999</c:v>
                </c:pt>
                <c:pt idx="8338">
                  <c:v>138.96666666666664</c:v>
                </c:pt>
                <c:pt idx="8339">
                  <c:v>138.98333333333338</c:v>
                </c:pt>
                <c:pt idx="8340">
                  <c:v>139</c:v>
                </c:pt>
                <c:pt idx="8341">
                  <c:v>139.01666666666665</c:v>
                </c:pt>
                <c:pt idx="8342">
                  <c:v>139.03333333333336</c:v>
                </c:pt>
                <c:pt idx="8343">
                  <c:v>139.05000000000001</c:v>
                </c:pt>
                <c:pt idx="8344">
                  <c:v>139.06666666666663</c:v>
                </c:pt>
                <c:pt idx="8345">
                  <c:v>139.08333333333337</c:v>
                </c:pt>
                <c:pt idx="8346">
                  <c:v>139.1</c:v>
                </c:pt>
                <c:pt idx="8347">
                  <c:v>139.11666666666662</c:v>
                </c:pt>
                <c:pt idx="8348">
                  <c:v>139.13333333333335</c:v>
                </c:pt>
                <c:pt idx="8349">
                  <c:v>139.15</c:v>
                </c:pt>
                <c:pt idx="8350">
                  <c:v>139.16666666666663</c:v>
                </c:pt>
                <c:pt idx="8351">
                  <c:v>139.18333333333337</c:v>
                </c:pt>
                <c:pt idx="8352">
                  <c:v>139.19999999999999</c:v>
                </c:pt>
                <c:pt idx="8353">
                  <c:v>139.21666666666661</c:v>
                </c:pt>
                <c:pt idx="8354">
                  <c:v>139.23333333333335</c:v>
                </c:pt>
                <c:pt idx="8355">
                  <c:v>139.25</c:v>
                </c:pt>
                <c:pt idx="8356">
                  <c:v>139.26666666666665</c:v>
                </c:pt>
                <c:pt idx="8357">
                  <c:v>139.28333333333336</c:v>
                </c:pt>
                <c:pt idx="8358">
                  <c:v>139.30000000000001</c:v>
                </c:pt>
                <c:pt idx="8359">
                  <c:v>139.31666666666663</c:v>
                </c:pt>
                <c:pt idx="8360">
                  <c:v>139.33333333333337</c:v>
                </c:pt>
                <c:pt idx="8361">
                  <c:v>139.35000000000002</c:v>
                </c:pt>
                <c:pt idx="8362">
                  <c:v>139.36666666666665</c:v>
                </c:pt>
                <c:pt idx="8363">
                  <c:v>139.38333333333338</c:v>
                </c:pt>
                <c:pt idx="8364">
                  <c:v>139.4</c:v>
                </c:pt>
                <c:pt idx="8365">
                  <c:v>139.41666666666663</c:v>
                </c:pt>
                <c:pt idx="8366">
                  <c:v>139.43333333333337</c:v>
                </c:pt>
                <c:pt idx="8367">
                  <c:v>139.44999999999999</c:v>
                </c:pt>
                <c:pt idx="8368">
                  <c:v>139.46666666666664</c:v>
                </c:pt>
                <c:pt idx="8369">
                  <c:v>139.48333333333338</c:v>
                </c:pt>
                <c:pt idx="8370">
                  <c:v>139.5</c:v>
                </c:pt>
                <c:pt idx="8371">
                  <c:v>139.51666666666665</c:v>
                </c:pt>
                <c:pt idx="8372">
                  <c:v>139.53333333333336</c:v>
                </c:pt>
                <c:pt idx="8373">
                  <c:v>139.55000000000001</c:v>
                </c:pt>
                <c:pt idx="8374">
                  <c:v>139.56666666666663</c:v>
                </c:pt>
                <c:pt idx="8375">
                  <c:v>139.58333333333337</c:v>
                </c:pt>
                <c:pt idx="8376">
                  <c:v>139.6</c:v>
                </c:pt>
                <c:pt idx="8377">
                  <c:v>139.61666666666662</c:v>
                </c:pt>
                <c:pt idx="8378">
                  <c:v>139.63333333333335</c:v>
                </c:pt>
                <c:pt idx="8379">
                  <c:v>139.65</c:v>
                </c:pt>
                <c:pt idx="8380">
                  <c:v>139.66666666666663</c:v>
                </c:pt>
                <c:pt idx="8381">
                  <c:v>139.68333333333337</c:v>
                </c:pt>
                <c:pt idx="8382">
                  <c:v>139.69999999999999</c:v>
                </c:pt>
                <c:pt idx="8383">
                  <c:v>139.71666666666661</c:v>
                </c:pt>
                <c:pt idx="8384">
                  <c:v>139.73333333333335</c:v>
                </c:pt>
                <c:pt idx="8385">
                  <c:v>139.75</c:v>
                </c:pt>
                <c:pt idx="8386">
                  <c:v>139.76666666666665</c:v>
                </c:pt>
                <c:pt idx="8387">
                  <c:v>139.78333333333336</c:v>
                </c:pt>
                <c:pt idx="8388">
                  <c:v>139.80000000000001</c:v>
                </c:pt>
                <c:pt idx="8389">
                  <c:v>139.81666666666663</c:v>
                </c:pt>
                <c:pt idx="8390">
                  <c:v>139.83333333333337</c:v>
                </c:pt>
                <c:pt idx="8391">
                  <c:v>139.85000000000002</c:v>
                </c:pt>
                <c:pt idx="8392">
                  <c:v>139.86666666666665</c:v>
                </c:pt>
                <c:pt idx="8393">
                  <c:v>139.88333333333338</c:v>
                </c:pt>
                <c:pt idx="8394">
                  <c:v>139.9</c:v>
                </c:pt>
                <c:pt idx="8395">
                  <c:v>139.91666666666663</c:v>
                </c:pt>
                <c:pt idx="8396">
                  <c:v>139.93333333333337</c:v>
                </c:pt>
                <c:pt idx="8397">
                  <c:v>139.94999999999999</c:v>
                </c:pt>
                <c:pt idx="8398">
                  <c:v>139.96666666666664</c:v>
                </c:pt>
                <c:pt idx="8399">
                  <c:v>139.98333333333338</c:v>
                </c:pt>
                <c:pt idx="8400">
                  <c:v>140</c:v>
                </c:pt>
                <c:pt idx="8401">
                  <c:v>140.01666666666665</c:v>
                </c:pt>
                <c:pt idx="8402">
                  <c:v>140.03333333333336</c:v>
                </c:pt>
                <c:pt idx="8403">
                  <c:v>140.05000000000001</c:v>
                </c:pt>
                <c:pt idx="8404">
                  <c:v>140.06666666666663</c:v>
                </c:pt>
                <c:pt idx="8405">
                  <c:v>140.08333333333337</c:v>
                </c:pt>
                <c:pt idx="8406">
                  <c:v>140.1</c:v>
                </c:pt>
                <c:pt idx="8407">
                  <c:v>140.11666666666662</c:v>
                </c:pt>
                <c:pt idx="8408">
                  <c:v>140.13333333333335</c:v>
                </c:pt>
                <c:pt idx="8409">
                  <c:v>140.15</c:v>
                </c:pt>
                <c:pt idx="8410">
                  <c:v>140.16666666666663</c:v>
                </c:pt>
                <c:pt idx="8411">
                  <c:v>140.18333333333337</c:v>
                </c:pt>
                <c:pt idx="8412">
                  <c:v>140.19999999999999</c:v>
                </c:pt>
                <c:pt idx="8413">
                  <c:v>140.21666666666661</c:v>
                </c:pt>
                <c:pt idx="8414">
                  <c:v>140.23333333333335</c:v>
                </c:pt>
                <c:pt idx="8415">
                  <c:v>140.25</c:v>
                </c:pt>
                <c:pt idx="8416">
                  <c:v>140.26666666666665</c:v>
                </c:pt>
                <c:pt idx="8417">
                  <c:v>140.28333333333336</c:v>
                </c:pt>
                <c:pt idx="8418">
                  <c:v>140.30000000000001</c:v>
                </c:pt>
                <c:pt idx="8419">
                  <c:v>140.31666666666663</c:v>
                </c:pt>
                <c:pt idx="8420">
                  <c:v>140.33333333333337</c:v>
                </c:pt>
                <c:pt idx="8421">
                  <c:v>140.35000000000002</c:v>
                </c:pt>
                <c:pt idx="8422">
                  <c:v>140.36666666666665</c:v>
                </c:pt>
                <c:pt idx="8423">
                  <c:v>140.38333333333338</c:v>
                </c:pt>
                <c:pt idx="8424">
                  <c:v>140.4</c:v>
                </c:pt>
                <c:pt idx="8425">
                  <c:v>140.41666666666663</c:v>
                </c:pt>
                <c:pt idx="8426">
                  <c:v>140.43333333333337</c:v>
                </c:pt>
                <c:pt idx="8427">
                  <c:v>140.44999999999999</c:v>
                </c:pt>
                <c:pt idx="8428">
                  <c:v>140.46666666666664</c:v>
                </c:pt>
                <c:pt idx="8429">
                  <c:v>140.48333333333338</c:v>
                </c:pt>
                <c:pt idx="8430">
                  <c:v>140.5</c:v>
                </c:pt>
                <c:pt idx="8431">
                  <c:v>140.51666666666665</c:v>
                </c:pt>
                <c:pt idx="8432">
                  <c:v>140.53333333333336</c:v>
                </c:pt>
                <c:pt idx="8433">
                  <c:v>140.55000000000001</c:v>
                </c:pt>
                <c:pt idx="8434">
                  <c:v>140.56666666666663</c:v>
                </c:pt>
                <c:pt idx="8435">
                  <c:v>140.58333333333337</c:v>
                </c:pt>
                <c:pt idx="8436">
                  <c:v>140.6</c:v>
                </c:pt>
                <c:pt idx="8437">
                  <c:v>140.61666666666662</c:v>
                </c:pt>
                <c:pt idx="8438">
                  <c:v>140.63333333333335</c:v>
                </c:pt>
                <c:pt idx="8439">
                  <c:v>140.65</c:v>
                </c:pt>
                <c:pt idx="8440">
                  <c:v>140.66666666666663</c:v>
                </c:pt>
                <c:pt idx="8441">
                  <c:v>140.68333333333337</c:v>
                </c:pt>
                <c:pt idx="8442">
                  <c:v>140.69999999999999</c:v>
                </c:pt>
                <c:pt idx="8443">
                  <c:v>140.71666666666661</c:v>
                </c:pt>
                <c:pt idx="8444">
                  <c:v>140.73333333333335</c:v>
                </c:pt>
                <c:pt idx="8445">
                  <c:v>140.75</c:v>
                </c:pt>
                <c:pt idx="8446">
                  <c:v>140.76666666666665</c:v>
                </c:pt>
                <c:pt idx="8447">
                  <c:v>140.78333333333336</c:v>
                </c:pt>
                <c:pt idx="8448">
                  <c:v>140.80000000000001</c:v>
                </c:pt>
                <c:pt idx="8449">
                  <c:v>140.81666666666663</c:v>
                </c:pt>
                <c:pt idx="8450">
                  <c:v>140.83333333333337</c:v>
                </c:pt>
                <c:pt idx="8451">
                  <c:v>140.85000000000002</c:v>
                </c:pt>
                <c:pt idx="8452">
                  <c:v>140.86666666666665</c:v>
                </c:pt>
                <c:pt idx="8453">
                  <c:v>140.88333333333338</c:v>
                </c:pt>
                <c:pt idx="8454">
                  <c:v>140.9</c:v>
                </c:pt>
                <c:pt idx="8455">
                  <c:v>140.91666666666663</c:v>
                </c:pt>
                <c:pt idx="8456">
                  <c:v>140.93333333333337</c:v>
                </c:pt>
                <c:pt idx="8457">
                  <c:v>140.94999999999999</c:v>
                </c:pt>
                <c:pt idx="8458">
                  <c:v>140.96666666666664</c:v>
                </c:pt>
                <c:pt idx="8459">
                  <c:v>140.98333333333338</c:v>
                </c:pt>
                <c:pt idx="8460">
                  <c:v>141</c:v>
                </c:pt>
                <c:pt idx="8461">
                  <c:v>141.01666666666665</c:v>
                </c:pt>
                <c:pt idx="8462">
                  <c:v>141.03333333333336</c:v>
                </c:pt>
                <c:pt idx="8463">
                  <c:v>141.05000000000001</c:v>
                </c:pt>
                <c:pt idx="8464">
                  <c:v>141.06666666666663</c:v>
                </c:pt>
                <c:pt idx="8465">
                  <c:v>141.08333333333337</c:v>
                </c:pt>
                <c:pt idx="8466">
                  <c:v>141.1</c:v>
                </c:pt>
                <c:pt idx="8467">
                  <c:v>141.11666666666662</c:v>
                </c:pt>
                <c:pt idx="8468">
                  <c:v>141.13333333333335</c:v>
                </c:pt>
                <c:pt idx="8469">
                  <c:v>141.15</c:v>
                </c:pt>
                <c:pt idx="8470">
                  <c:v>141.16666666666663</c:v>
                </c:pt>
                <c:pt idx="8471">
                  <c:v>141.18333333333337</c:v>
                </c:pt>
                <c:pt idx="8472">
                  <c:v>141.19999999999999</c:v>
                </c:pt>
                <c:pt idx="8473">
                  <c:v>141.21666666666661</c:v>
                </c:pt>
                <c:pt idx="8474">
                  <c:v>141.23333333333335</c:v>
                </c:pt>
                <c:pt idx="8475">
                  <c:v>141.25</c:v>
                </c:pt>
                <c:pt idx="8476">
                  <c:v>141.26666666666665</c:v>
                </c:pt>
                <c:pt idx="8477">
                  <c:v>141.28333333333336</c:v>
                </c:pt>
                <c:pt idx="8478">
                  <c:v>141.30000000000001</c:v>
                </c:pt>
                <c:pt idx="8479">
                  <c:v>141.31666666666663</c:v>
                </c:pt>
                <c:pt idx="8480">
                  <c:v>141.33333333333337</c:v>
                </c:pt>
                <c:pt idx="8481">
                  <c:v>141.35000000000002</c:v>
                </c:pt>
                <c:pt idx="8482">
                  <c:v>141.36666666666665</c:v>
                </c:pt>
                <c:pt idx="8483">
                  <c:v>141.38333333333338</c:v>
                </c:pt>
                <c:pt idx="8484">
                  <c:v>141.4</c:v>
                </c:pt>
                <c:pt idx="8485">
                  <c:v>141.41666666666663</c:v>
                </c:pt>
                <c:pt idx="8486">
                  <c:v>141.43333333333337</c:v>
                </c:pt>
                <c:pt idx="8487">
                  <c:v>141.44999999999999</c:v>
                </c:pt>
                <c:pt idx="8488">
                  <c:v>141.46666666666664</c:v>
                </c:pt>
                <c:pt idx="8489">
                  <c:v>141.48333333333338</c:v>
                </c:pt>
                <c:pt idx="8490">
                  <c:v>141.5</c:v>
                </c:pt>
                <c:pt idx="8491">
                  <c:v>141.51666666666665</c:v>
                </c:pt>
                <c:pt idx="8492">
                  <c:v>141.53333333333336</c:v>
                </c:pt>
                <c:pt idx="8493">
                  <c:v>141.55000000000001</c:v>
                </c:pt>
                <c:pt idx="8494">
                  <c:v>141.56666666666663</c:v>
                </c:pt>
                <c:pt idx="8495">
                  <c:v>141.58333333333337</c:v>
                </c:pt>
                <c:pt idx="8496">
                  <c:v>141.6</c:v>
                </c:pt>
                <c:pt idx="8497">
                  <c:v>141.61666666666662</c:v>
                </c:pt>
                <c:pt idx="8498">
                  <c:v>141.63333333333335</c:v>
                </c:pt>
                <c:pt idx="8499">
                  <c:v>141.65</c:v>
                </c:pt>
                <c:pt idx="8500">
                  <c:v>141.66666666666663</c:v>
                </c:pt>
                <c:pt idx="8501">
                  <c:v>141.68333333333337</c:v>
                </c:pt>
                <c:pt idx="8502">
                  <c:v>141.69999999999999</c:v>
                </c:pt>
                <c:pt idx="8503">
                  <c:v>141.71666666666661</c:v>
                </c:pt>
                <c:pt idx="8504">
                  <c:v>141.73333333333335</c:v>
                </c:pt>
                <c:pt idx="8505">
                  <c:v>141.75</c:v>
                </c:pt>
                <c:pt idx="8506">
                  <c:v>141.76666666666665</c:v>
                </c:pt>
                <c:pt idx="8507">
                  <c:v>141.78333333333336</c:v>
                </c:pt>
                <c:pt idx="8508">
                  <c:v>141.80000000000001</c:v>
                </c:pt>
                <c:pt idx="8509">
                  <c:v>141.81666666666663</c:v>
                </c:pt>
                <c:pt idx="8510">
                  <c:v>141.83333333333337</c:v>
                </c:pt>
                <c:pt idx="8511">
                  <c:v>141.85000000000002</c:v>
                </c:pt>
                <c:pt idx="8512">
                  <c:v>141.86666666666665</c:v>
                </c:pt>
                <c:pt idx="8513">
                  <c:v>141.88333333333338</c:v>
                </c:pt>
                <c:pt idx="8514">
                  <c:v>141.9</c:v>
                </c:pt>
                <c:pt idx="8515">
                  <c:v>141.91666666666663</c:v>
                </c:pt>
                <c:pt idx="8516">
                  <c:v>141.93333333333337</c:v>
                </c:pt>
                <c:pt idx="8517">
                  <c:v>141.94999999999999</c:v>
                </c:pt>
                <c:pt idx="8518">
                  <c:v>141.96666666666664</c:v>
                </c:pt>
                <c:pt idx="8519">
                  <c:v>141.98333333333338</c:v>
                </c:pt>
                <c:pt idx="8520">
                  <c:v>142</c:v>
                </c:pt>
                <c:pt idx="8521">
                  <c:v>142.01666666666665</c:v>
                </c:pt>
                <c:pt idx="8522">
                  <c:v>142.03333333333336</c:v>
                </c:pt>
                <c:pt idx="8523">
                  <c:v>142.05000000000001</c:v>
                </c:pt>
                <c:pt idx="8524">
                  <c:v>142.06666666666663</c:v>
                </c:pt>
                <c:pt idx="8525">
                  <c:v>142.08333333333337</c:v>
                </c:pt>
                <c:pt idx="8526">
                  <c:v>142.1</c:v>
                </c:pt>
                <c:pt idx="8527">
                  <c:v>142.11666666666662</c:v>
                </c:pt>
                <c:pt idx="8528">
                  <c:v>142.13333333333335</c:v>
                </c:pt>
                <c:pt idx="8529">
                  <c:v>142.15</c:v>
                </c:pt>
                <c:pt idx="8530">
                  <c:v>142.16666666666663</c:v>
                </c:pt>
                <c:pt idx="8531">
                  <c:v>142.18333333333337</c:v>
                </c:pt>
                <c:pt idx="8532">
                  <c:v>142.19999999999999</c:v>
                </c:pt>
                <c:pt idx="8533">
                  <c:v>142.21666666666661</c:v>
                </c:pt>
                <c:pt idx="8534">
                  <c:v>142.23333333333335</c:v>
                </c:pt>
                <c:pt idx="8535">
                  <c:v>142.25</c:v>
                </c:pt>
                <c:pt idx="8536">
                  <c:v>142.26666666666665</c:v>
                </c:pt>
                <c:pt idx="8537">
                  <c:v>142.28333333333336</c:v>
                </c:pt>
                <c:pt idx="8538">
                  <c:v>142.30000000000001</c:v>
                </c:pt>
                <c:pt idx="8539">
                  <c:v>142.31666666666663</c:v>
                </c:pt>
                <c:pt idx="8540">
                  <c:v>142.33333333333337</c:v>
                </c:pt>
                <c:pt idx="8541">
                  <c:v>142.35000000000002</c:v>
                </c:pt>
                <c:pt idx="8542">
                  <c:v>142.36666666666665</c:v>
                </c:pt>
                <c:pt idx="8543">
                  <c:v>142.38333333333338</c:v>
                </c:pt>
                <c:pt idx="8544">
                  <c:v>142.4</c:v>
                </c:pt>
                <c:pt idx="8545">
                  <c:v>142.41666666666663</c:v>
                </c:pt>
                <c:pt idx="8546">
                  <c:v>142.43333333333337</c:v>
                </c:pt>
                <c:pt idx="8547">
                  <c:v>142.44999999999999</c:v>
                </c:pt>
                <c:pt idx="8548">
                  <c:v>142.46666666666664</c:v>
                </c:pt>
                <c:pt idx="8549">
                  <c:v>142.48333333333338</c:v>
                </c:pt>
                <c:pt idx="8550">
                  <c:v>142.5</c:v>
                </c:pt>
                <c:pt idx="8551">
                  <c:v>142.51666666666665</c:v>
                </c:pt>
                <c:pt idx="8552">
                  <c:v>142.53333333333336</c:v>
                </c:pt>
                <c:pt idx="8553">
                  <c:v>142.55000000000001</c:v>
                </c:pt>
                <c:pt idx="8554">
                  <c:v>142.56666666666663</c:v>
                </c:pt>
                <c:pt idx="8555">
                  <c:v>142.58333333333337</c:v>
                </c:pt>
                <c:pt idx="8556">
                  <c:v>142.6</c:v>
                </c:pt>
                <c:pt idx="8557">
                  <c:v>142.61666666666662</c:v>
                </c:pt>
                <c:pt idx="8558">
                  <c:v>142.63333333333335</c:v>
                </c:pt>
                <c:pt idx="8559">
                  <c:v>142.65</c:v>
                </c:pt>
                <c:pt idx="8560">
                  <c:v>142.66666666666663</c:v>
                </c:pt>
                <c:pt idx="8561">
                  <c:v>142.68333333333337</c:v>
                </c:pt>
                <c:pt idx="8562">
                  <c:v>142.69999999999999</c:v>
                </c:pt>
                <c:pt idx="8563">
                  <c:v>142.71666666666661</c:v>
                </c:pt>
                <c:pt idx="8564">
                  <c:v>142.73333333333335</c:v>
                </c:pt>
                <c:pt idx="8565">
                  <c:v>142.75</c:v>
                </c:pt>
                <c:pt idx="8566">
                  <c:v>142.76666666666665</c:v>
                </c:pt>
                <c:pt idx="8567">
                  <c:v>142.78333333333336</c:v>
                </c:pt>
                <c:pt idx="8568">
                  <c:v>142.80000000000001</c:v>
                </c:pt>
                <c:pt idx="8569">
                  <c:v>142.81666666666663</c:v>
                </c:pt>
                <c:pt idx="8570">
                  <c:v>142.83333333333337</c:v>
                </c:pt>
                <c:pt idx="8571">
                  <c:v>142.85000000000002</c:v>
                </c:pt>
                <c:pt idx="8572">
                  <c:v>142.86666666666665</c:v>
                </c:pt>
                <c:pt idx="8573">
                  <c:v>142.88333333333338</c:v>
                </c:pt>
                <c:pt idx="8574">
                  <c:v>142.9</c:v>
                </c:pt>
                <c:pt idx="8575">
                  <c:v>142.91666666666663</c:v>
                </c:pt>
                <c:pt idx="8576">
                  <c:v>142.93333333333337</c:v>
                </c:pt>
                <c:pt idx="8577">
                  <c:v>142.94999999999999</c:v>
                </c:pt>
                <c:pt idx="8578">
                  <c:v>142.96666666666664</c:v>
                </c:pt>
                <c:pt idx="8579">
                  <c:v>142.98333333333338</c:v>
                </c:pt>
                <c:pt idx="8580">
                  <c:v>143</c:v>
                </c:pt>
                <c:pt idx="8581">
                  <c:v>143.01666666666665</c:v>
                </c:pt>
                <c:pt idx="8582">
                  <c:v>143.03333333333336</c:v>
                </c:pt>
                <c:pt idx="8583">
                  <c:v>143.05000000000001</c:v>
                </c:pt>
                <c:pt idx="8584">
                  <c:v>143.06666666666663</c:v>
                </c:pt>
                <c:pt idx="8585">
                  <c:v>143.08333333333337</c:v>
                </c:pt>
                <c:pt idx="8586">
                  <c:v>143.1</c:v>
                </c:pt>
                <c:pt idx="8587">
                  <c:v>143.11666666666662</c:v>
                </c:pt>
                <c:pt idx="8588">
                  <c:v>143.13333333333335</c:v>
                </c:pt>
                <c:pt idx="8589">
                  <c:v>143.15</c:v>
                </c:pt>
                <c:pt idx="8590">
                  <c:v>143.16666666666663</c:v>
                </c:pt>
                <c:pt idx="8591">
                  <c:v>143.18333333333337</c:v>
                </c:pt>
                <c:pt idx="8592">
                  <c:v>143.19999999999999</c:v>
                </c:pt>
                <c:pt idx="8593">
                  <c:v>143.21666666666661</c:v>
                </c:pt>
                <c:pt idx="8594">
                  <c:v>143.23333333333335</c:v>
                </c:pt>
                <c:pt idx="8595">
                  <c:v>143.25</c:v>
                </c:pt>
                <c:pt idx="8596">
                  <c:v>143.26666666666665</c:v>
                </c:pt>
                <c:pt idx="8597">
                  <c:v>143.28333333333336</c:v>
                </c:pt>
                <c:pt idx="8598">
                  <c:v>143.30000000000001</c:v>
                </c:pt>
                <c:pt idx="8599">
                  <c:v>143.31666666666663</c:v>
                </c:pt>
                <c:pt idx="8600">
                  <c:v>143.33333333333337</c:v>
                </c:pt>
                <c:pt idx="8601">
                  <c:v>143.35000000000002</c:v>
                </c:pt>
                <c:pt idx="8602">
                  <c:v>143.36666666666665</c:v>
                </c:pt>
                <c:pt idx="8603">
                  <c:v>143.38333333333338</c:v>
                </c:pt>
                <c:pt idx="8604">
                  <c:v>143.4</c:v>
                </c:pt>
                <c:pt idx="8605">
                  <c:v>143.41666666666663</c:v>
                </c:pt>
                <c:pt idx="8606">
                  <c:v>143.43333333333337</c:v>
                </c:pt>
                <c:pt idx="8607">
                  <c:v>143.44999999999999</c:v>
                </c:pt>
                <c:pt idx="8608">
                  <c:v>143.46666666666664</c:v>
                </c:pt>
                <c:pt idx="8609">
                  <c:v>143.48333333333338</c:v>
                </c:pt>
                <c:pt idx="8610">
                  <c:v>143.5</c:v>
                </c:pt>
                <c:pt idx="8611">
                  <c:v>143.51666666666665</c:v>
                </c:pt>
                <c:pt idx="8612">
                  <c:v>143.53333333333336</c:v>
                </c:pt>
                <c:pt idx="8613">
                  <c:v>143.55000000000001</c:v>
                </c:pt>
                <c:pt idx="8614">
                  <c:v>143.56666666666663</c:v>
                </c:pt>
                <c:pt idx="8615">
                  <c:v>143.58333333333337</c:v>
                </c:pt>
                <c:pt idx="8616">
                  <c:v>143.6</c:v>
                </c:pt>
                <c:pt idx="8617">
                  <c:v>143.61666666666662</c:v>
                </c:pt>
                <c:pt idx="8618">
                  <c:v>143.63333333333335</c:v>
                </c:pt>
                <c:pt idx="8619">
                  <c:v>143.65</c:v>
                </c:pt>
                <c:pt idx="8620">
                  <c:v>143.66666666666663</c:v>
                </c:pt>
                <c:pt idx="8621">
                  <c:v>143.68333333333337</c:v>
                </c:pt>
                <c:pt idx="8622">
                  <c:v>143.69999999999999</c:v>
                </c:pt>
                <c:pt idx="8623">
                  <c:v>143.71666666666661</c:v>
                </c:pt>
                <c:pt idx="8624">
                  <c:v>143.73333333333335</c:v>
                </c:pt>
                <c:pt idx="8625">
                  <c:v>143.75</c:v>
                </c:pt>
                <c:pt idx="8626">
                  <c:v>143.76666666666665</c:v>
                </c:pt>
                <c:pt idx="8627">
                  <c:v>143.78333333333336</c:v>
                </c:pt>
                <c:pt idx="8628">
                  <c:v>143.80000000000001</c:v>
                </c:pt>
                <c:pt idx="8629">
                  <c:v>143.81666666666663</c:v>
                </c:pt>
                <c:pt idx="8630">
                  <c:v>143.83333333333337</c:v>
                </c:pt>
                <c:pt idx="8631">
                  <c:v>143.85000000000002</c:v>
                </c:pt>
                <c:pt idx="8632">
                  <c:v>143.86666666666665</c:v>
                </c:pt>
                <c:pt idx="8633">
                  <c:v>143.88333333333338</c:v>
                </c:pt>
                <c:pt idx="8634">
                  <c:v>143.9</c:v>
                </c:pt>
                <c:pt idx="8635">
                  <c:v>143.91666666666663</c:v>
                </c:pt>
                <c:pt idx="8636">
                  <c:v>143.93333333333337</c:v>
                </c:pt>
                <c:pt idx="8637">
                  <c:v>143.94999999999999</c:v>
                </c:pt>
                <c:pt idx="8638">
                  <c:v>143.96666666666664</c:v>
                </c:pt>
                <c:pt idx="8639">
                  <c:v>143.98333333333338</c:v>
                </c:pt>
                <c:pt idx="8640">
                  <c:v>144</c:v>
                </c:pt>
                <c:pt idx="8641">
                  <c:v>144.01666666666665</c:v>
                </c:pt>
                <c:pt idx="8642">
                  <c:v>144.03333333333336</c:v>
                </c:pt>
                <c:pt idx="8643">
                  <c:v>144.05000000000001</c:v>
                </c:pt>
                <c:pt idx="8644">
                  <c:v>144.06666666666663</c:v>
                </c:pt>
                <c:pt idx="8645">
                  <c:v>144.08333333333337</c:v>
                </c:pt>
                <c:pt idx="8646">
                  <c:v>144.1</c:v>
                </c:pt>
                <c:pt idx="8647">
                  <c:v>144.11666666666662</c:v>
                </c:pt>
                <c:pt idx="8648">
                  <c:v>144.13333333333335</c:v>
                </c:pt>
                <c:pt idx="8649">
                  <c:v>144.15</c:v>
                </c:pt>
                <c:pt idx="8650">
                  <c:v>144.16666666666663</c:v>
                </c:pt>
                <c:pt idx="8651">
                  <c:v>144.18333333333337</c:v>
                </c:pt>
                <c:pt idx="8652">
                  <c:v>144.19999999999999</c:v>
                </c:pt>
                <c:pt idx="8653">
                  <c:v>144.21666666666661</c:v>
                </c:pt>
                <c:pt idx="8654">
                  <c:v>144.23333333333335</c:v>
                </c:pt>
                <c:pt idx="8655">
                  <c:v>144.25</c:v>
                </c:pt>
                <c:pt idx="8656">
                  <c:v>144.26666666666665</c:v>
                </c:pt>
                <c:pt idx="8657">
                  <c:v>144.28333333333336</c:v>
                </c:pt>
                <c:pt idx="8658">
                  <c:v>144.30000000000001</c:v>
                </c:pt>
                <c:pt idx="8659">
                  <c:v>144.31666666666663</c:v>
                </c:pt>
                <c:pt idx="8660">
                  <c:v>144.33333333333337</c:v>
                </c:pt>
                <c:pt idx="8661">
                  <c:v>144.35000000000002</c:v>
                </c:pt>
                <c:pt idx="8662">
                  <c:v>144.36666666666665</c:v>
                </c:pt>
                <c:pt idx="8663">
                  <c:v>144.38333333333338</c:v>
                </c:pt>
                <c:pt idx="8664">
                  <c:v>144.4</c:v>
                </c:pt>
                <c:pt idx="8665">
                  <c:v>144.41666666666663</c:v>
                </c:pt>
                <c:pt idx="8666">
                  <c:v>144.43333333333337</c:v>
                </c:pt>
                <c:pt idx="8667">
                  <c:v>144.44999999999999</c:v>
                </c:pt>
                <c:pt idx="8668">
                  <c:v>144.46666666666664</c:v>
                </c:pt>
                <c:pt idx="8669">
                  <c:v>144.48333333333338</c:v>
                </c:pt>
                <c:pt idx="8670">
                  <c:v>144.5</c:v>
                </c:pt>
                <c:pt idx="8671">
                  <c:v>144.51666666666665</c:v>
                </c:pt>
                <c:pt idx="8672">
                  <c:v>144.53333333333336</c:v>
                </c:pt>
                <c:pt idx="8673">
                  <c:v>144.55000000000001</c:v>
                </c:pt>
                <c:pt idx="8674">
                  <c:v>144.56666666666663</c:v>
                </c:pt>
                <c:pt idx="8675">
                  <c:v>144.58333333333337</c:v>
                </c:pt>
                <c:pt idx="8676">
                  <c:v>144.6</c:v>
                </c:pt>
                <c:pt idx="8677">
                  <c:v>144.61666666666662</c:v>
                </c:pt>
                <c:pt idx="8678">
                  <c:v>144.63333333333335</c:v>
                </c:pt>
                <c:pt idx="8679">
                  <c:v>144.65</c:v>
                </c:pt>
                <c:pt idx="8680">
                  <c:v>144.66666666666663</c:v>
                </c:pt>
                <c:pt idx="8681">
                  <c:v>144.68333333333337</c:v>
                </c:pt>
                <c:pt idx="8682">
                  <c:v>144.69999999999999</c:v>
                </c:pt>
                <c:pt idx="8683">
                  <c:v>144.71666666666661</c:v>
                </c:pt>
                <c:pt idx="8684">
                  <c:v>144.73333333333335</c:v>
                </c:pt>
                <c:pt idx="8685">
                  <c:v>144.75</c:v>
                </c:pt>
                <c:pt idx="8686">
                  <c:v>144.76666666666665</c:v>
                </c:pt>
                <c:pt idx="8687">
                  <c:v>144.78333333333336</c:v>
                </c:pt>
                <c:pt idx="8688">
                  <c:v>144.80000000000001</c:v>
                </c:pt>
                <c:pt idx="8689">
                  <c:v>144.81666666666663</c:v>
                </c:pt>
                <c:pt idx="8690">
                  <c:v>144.83333333333337</c:v>
                </c:pt>
                <c:pt idx="8691">
                  <c:v>144.85000000000002</c:v>
                </c:pt>
                <c:pt idx="8692">
                  <c:v>144.86666666666665</c:v>
                </c:pt>
                <c:pt idx="8693">
                  <c:v>144.88333333333338</c:v>
                </c:pt>
                <c:pt idx="8694">
                  <c:v>144.9</c:v>
                </c:pt>
                <c:pt idx="8695">
                  <c:v>144.91666666666663</c:v>
                </c:pt>
                <c:pt idx="8696">
                  <c:v>144.93333333333337</c:v>
                </c:pt>
                <c:pt idx="8697">
                  <c:v>144.94999999999999</c:v>
                </c:pt>
                <c:pt idx="8698">
                  <c:v>144.96666666666664</c:v>
                </c:pt>
                <c:pt idx="8699">
                  <c:v>144.98333333333338</c:v>
                </c:pt>
                <c:pt idx="8700">
                  <c:v>145</c:v>
                </c:pt>
                <c:pt idx="8701">
                  <c:v>145.01666666666665</c:v>
                </c:pt>
                <c:pt idx="8702">
                  <c:v>145.03333333333336</c:v>
                </c:pt>
                <c:pt idx="8703">
                  <c:v>145.05000000000001</c:v>
                </c:pt>
                <c:pt idx="8704">
                  <c:v>145.06666666666663</c:v>
                </c:pt>
                <c:pt idx="8705">
                  <c:v>145.08333333333337</c:v>
                </c:pt>
                <c:pt idx="8706">
                  <c:v>145.1</c:v>
                </c:pt>
                <c:pt idx="8707">
                  <c:v>145.11666666666662</c:v>
                </c:pt>
                <c:pt idx="8708">
                  <c:v>145.13333333333335</c:v>
                </c:pt>
                <c:pt idx="8709">
                  <c:v>145.15</c:v>
                </c:pt>
                <c:pt idx="8710">
                  <c:v>145.16666666666663</c:v>
                </c:pt>
                <c:pt idx="8711">
                  <c:v>145.18333333333337</c:v>
                </c:pt>
                <c:pt idx="8712">
                  <c:v>145.19999999999999</c:v>
                </c:pt>
                <c:pt idx="8713">
                  <c:v>145.21666666666661</c:v>
                </c:pt>
                <c:pt idx="8714">
                  <c:v>145.23333333333335</c:v>
                </c:pt>
                <c:pt idx="8715">
                  <c:v>145.25</c:v>
                </c:pt>
                <c:pt idx="8716">
                  <c:v>145.26666666666665</c:v>
                </c:pt>
                <c:pt idx="8717">
                  <c:v>145.28333333333336</c:v>
                </c:pt>
                <c:pt idx="8718">
                  <c:v>145.30000000000001</c:v>
                </c:pt>
                <c:pt idx="8719">
                  <c:v>145.31666666666663</c:v>
                </c:pt>
                <c:pt idx="8720">
                  <c:v>145.33333333333337</c:v>
                </c:pt>
                <c:pt idx="8721">
                  <c:v>145.35000000000002</c:v>
                </c:pt>
                <c:pt idx="8722">
                  <c:v>145.36666666666665</c:v>
                </c:pt>
                <c:pt idx="8723">
                  <c:v>145.38333333333338</c:v>
                </c:pt>
                <c:pt idx="8724">
                  <c:v>145.4</c:v>
                </c:pt>
                <c:pt idx="8725">
                  <c:v>145.41666666666663</c:v>
                </c:pt>
                <c:pt idx="8726">
                  <c:v>145.43333333333337</c:v>
                </c:pt>
                <c:pt idx="8727">
                  <c:v>145.44999999999999</c:v>
                </c:pt>
                <c:pt idx="8728">
                  <c:v>145.46666666666664</c:v>
                </c:pt>
                <c:pt idx="8729">
                  <c:v>145.48333333333338</c:v>
                </c:pt>
                <c:pt idx="8730">
                  <c:v>145.5</c:v>
                </c:pt>
                <c:pt idx="8731">
                  <c:v>145.51666666666665</c:v>
                </c:pt>
                <c:pt idx="8732">
                  <c:v>145.53333333333336</c:v>
                </c:pt>
                <c:pt idx="8733">
                  <c:v>145.55000000000001</c:v>
                </c:pt>
                <c:pt idx="8734">
                  <c:v>145.56666666666663</c:v>
                </c:pt>
                <c:pt idx="8735">
                  <c:v>145.58333333333337</c:v>
                </c:pt>
                <c:pt idx="8736">
                  <c:v>145.6</c:v>
                </c:pt>
                <c:pt idx="8737">
                  <c:v>145.61666666666662</c:v>
                </c:pt>
                <c:pt idx="8738">
                  <c:v>145.63333333333335</c:v>
                </c:pt>
                <c:pt idx="8739">
                  <c:v>145.65</c:v>
                </c:pt>
                <c:pt idx="8740">
                  <c:v>145.66666666666663</c:v>
                </c:pt>
                <c:pt idx="8741">
                  <c:v>145.68333333333337</c:v>
                </c:pt>
                <c:pt idx="8742">
                  <c:v>145.69999999999999</c:v>
                </c:pt>
                <c:pt idx="8743">
                  <c:v>145.71666666666661</c:v>
                </c:pt>
                <c:pt idx="8744">
                  <c:v>145.73333333333335</c:v>
                </c:pt>
                <c:pt idx="8745">
                  <c:v>145.75</c:v>
                </c:pt>
                <c:pt idx="8746">
                  <c:v>145.76666666666665</c:v>
                </c:pt>
                <c:pt idx="8747">
                  <c:v>145.78333333333336</c:v>
                </c:pt>
                <c:pt idx="8748">
                  <c:v>145.80000000000001</c:v>
                </c:pt>
                <c:pt idx="8749">
                  <c:v>145.81666666666663</c:v>
                </c:pt>
                <c:pt idx="8750">
                  <c:v>145.83333333333337</c:v>
                </c:pt>
                <c:pt idx="8751">
                  <c:v>145.85000000000002</c:v>
                </c:pt>
                <c:pt idx="8752">
                  <c:v>145.86666666666665</c:v>
                </c:pt>
                <c:pt idx="8753">
                  <c:v>145.88333333333338</c:v>
                </c:pt>
                <c:pt idx="8754">
                  <c:v>145.9</c:v>
                </c:pt>
                <c:pt idx="8755">
                  <c:v>145.91666666666663</c:v>
                </c:pt>
                <c:pt idx="8756">
                  <c:v>145.93333333333337</c:v>
                </c:pt>
                <c:pt idx="8757">
                  <c:v>145.94999999999999</c:v>
                </c:pt>
                <c:pt idx="8758">
                  <c:v>145.96666666666664</c:v>
                </c:pt>
                <c:pt idx="8759">
                  <c:v>145.98333333333338</c:v>
                </c:pt>
                <c:pt idx="8760">
                  <c:v>146</c:v>
                </c:pt>
                <c:pt idx="8761">
                  <c:v>146.01666666666665</c:v>
                </c:pt>
                <c:pt idx="8762">
                  <c:v>146.03333333333336</c:v>
                </c:pt>
                <c:pt idx="8763">
                  <c:v>146.05000000000001</c:v>
                </c:pt>
                <c:pt idx="8764">
                  <c:v>146.06666666666663</c:v>
                </c:pt>
                <c:pt idx="8765">
                  <c:v>146.08333333333337</c:v>
                </c:pt>
                <c:pt idx="8766">
                  <c:v>146.1</c:v>
                </c:pt>
                <c:pt idx="8767">
                  <c:v>146.11666666666662</c:v>
                </c:pt>
                <c:pt idx="8768">
                  <c:v>146.13333333333335</c:v>
                </c:pt>
                <c:pt idx="8769">
                  <c:v>146.15</c:v>
                </c:pt>
                <c:pt idx="8770">
                  <c:v>146.16666666666663</c:v>
                </c:pt>
                <c:pt idx="8771">
                  <c:v>146.18333333333337</c:v>
                </c:pt>
                <c:pt idx="8772">
                  <c:v>146.19999999999999</c:v>
                </c:pt>
                <c:pt idx="8773">
                  <c:v>146.21666666666661</c:v>
                </c:pt>
                <c:pt idx="8774">
                  <c:v>146.23333333333335</c:v>
                </c:pt>
                <c:pt idx="8775">
                  <c:v>146.25</c:v>
                </c:pt>
                <c:pt idx="8776">
                  <c:v>146.26666666666665</c:v>
                </c:pt>
                <c:pt idx="8777">
                  <c:v>146.28333333333336</c:v>
                </c:pt>
                <c:pt idx="8778">
                  <c:v>146.30000000000001</c:v>
                </c:pt>
                <c:pt idx="8779">
                  <c:v>146.31666666666663</c:v>
                </c:pt>
                <c:pt idx="8780">
                  <c:v>146.33333333333337</c:v>
                </c:pt>
                <c:pt idx="8781">
                  <c:v>146.35000000000002</c:v>
                </c:pt>
                <c:pt idx="8782">
                  <c:v>146.36666666666665</c:v>
                </c:pt>
                <c:pt idx="8783">
                  <c:v>146.38333333333338</c:v>
                </c:pt>
                <c:pt idx="8784">
                  <c:v>146.4</c:v>
                </c:pt>
                <c:pt idx="8785">
                  <c:v>146.41666666666663</c:v>
                </c:pt>
                <c:pt idx="8786">
                  <c:v>146.43333333333337</c:v>
                </c:pt>
                <c:pt idx="8787">
                  <c:v>146.44999999999999</c:v>
                </c:pt>
                <c:pt idx="8788">
                  <c:v>146.46666666666664</c:v>
                </c:pt>
                <c:pt idx="8789">
                  <c:v>146.48333333333338</c:v>
                </c:pt>
                <c:pt idx="8790">
                  <c:v>146.5</c:v>
                </c:pt>
                <c:pt idx="8791">
                  <c:v>146.51666666666665</c:v>
                </c:pt>
                <c:pt idx="8792">
                  <c:v>146.53333333333336</c:v>
                </c:pt>
                <c:pt idx="8793">
                  <c:v>146.55000000000001</c:v>
                </c:pt>
                <c:pt idx="8794">
                  <c:v>146.56666666666663</c:v>
                </c:pt>
                <c:pt idx="8795">
                  <c:v>146.58333333333337</c:v>
                </c:pt>
                <c:pt idx="8796">
                  <c:v>146.6</c:v>
                </c:pt>
                <c:pt idx="8797">
                  <c:v>146.61666666666662</c:v>
                </c:pt>
                <c:pt idx="8798">
                  <c:v>146.63333333333335</c:v>
                </c:pt>
                <c:pt idx="8799">
                  <c:v>146.65</c:v>
                </c:pt>
                <c:pt idx="8800">
                  <c:v>146.66666666666663</c:v>
                </c:pt>
                <c:pt idx="8801">
                  <c:v>146.68333333333337</c:v>
                </c:pt>
                <c:pt idx="8802">
                  <c:v>146.69999999999999</c:v>
                </c:pt>
                <c:pt idx="8803">
                  <c:v>146.71666666666661</c:v>
                </c:pt>
                <c:pt idx="8804">
                  <c:v>146.73333333333335</c:v>
                </c:pt>
                <c:pt idx="8805">
                  <c:v>146.75</c:v>
                </c:pt>
                <c:pt idx="8806">
                  <c:v>146.76666666666665</c:v>
                </c:pt>
                <c:pt idx="8807">
                  <c:v>146.78333333333336</c:v>
                </c:pt>
                <c:pt idx="8808">
                  <c:v>146.80000000000001</c:v>
                </c:pt>
                <c:pt idx="8809">
                  <c:v>146.81666666666663</c:v>
                </c:pt>
                <c:pt idx="8810">
                  <c:v>146.83333333333337</c:v>
                </c:pt>
                <c:pt idx="8811">
                  <c:v>146.85000000000002</c:v>
                </c:pt>
                <c:pt idx="8812">
                  <c:v>146.86666666666665</c:v>
                </c:pt>
                <c:pt idx="8813">
                  <c:v>146.88333333333338</c:v>
                </c:pt>
                <c:pt idx="8814">
                  <c:v>146.9</c:v>
                </c:pt>
                <c:pt idx="8815">
                  <c:v>146.91666666666663</c:v>
                </c:pt>
                <c:pt idx="8816">
                  <c:v>146.93333333333337</c:v>
                </c:pt>
                <c:pt idx="8817">
                  <c:v>146.94999999999999</c:v>
                </c:pt>
                <c:pt idx="8818">
                  <c:v>146.96666666666664</c:v>
                </c:pt>
                <c:pt idx="8819">
                  <c:v>146.98333333333338</c:v>
                </c:pt>
                <c:pt idx="8820">
                  <c:v>147</c:v>
                </c:pt>
                <c:pt idx="8821">
                  <c:v>147.01666666666665</c:v>
                </c:pt>
                <c:pt idx="8822">
                  <c:v>147.03333333333336</c:v>
                </c:pt>
                <c:pt idx="8823">
                  <c:v>147.05000000000001</c:v>
                </c:pt>
                <c:pt idx="8824">
                  <c:v>147.06666666666663</c:v>
                </c:pt>
                <c:pt idx="8825">
                  <c:v>147.08333333333337</c:v>
                </c:pt>
                <c:pt idx="8826">
                  <c:v>147.1</c:v>
                </c:pt>
                <c:pt idx="8827">
                  <c:v>147.11666666666662</c:v>
                </c:pt>
                <c:pt idx="8828">
                  <c:v>147.13333333333335</c:v>
                </c:pt>
                <c:pt idx="8829">
                  <c:v>147.15</c:v>
                </c:pt>
                <c:pt idx="8830">
                  <c:v>147.16666666666663</c:v>
                </c:pt>
                <c:pt idx="8831">
                  <c:v>147.18333333333337</c:v>
                </c:pt>
                <c:pt idx="8832">
                  <c:v>147.19999999999999</c:v>
                </c:pt>
                <c:pt idx="8833">
                  <c:v>147.21666666666661</c:v>
                </c:pt>
                <c:pt idx="8834">
                  <c:v>147.23333333333335</c:v>
                </c:pt>
                <c:pt idx="8835">
                  <c:v>147.25</c:v>
                </c:pt>
                <c:pt idx="8836">
                  <c:v>147.26666666666665</c:v>
                </c:pt>
                <c:pt idx="8837">
                  <c:v>147.28333333333336</c:v>
                </c:pt>
                <c:pt idx="8838">
                  <c:v>147.30000000000001</c:v>
                </c:pt>
                <c:pt idx="8839">
                  <c:v>147.31666666666663</c:v>
                </c:pt>
                <c:pt idx="8840">
                  <c:v>147.33333333333337</c:v>
                </c:pt>
                <c:pt idx="8841">
                  <c:v>147.35000000000002</c:v>
                </c:pt>
                <c:pt idx="8842">
                  <c:v>147.36666666666665</c:v>
                </c:pt>
                <c:pt idx="8843">
                  <c:v>147.38333333333338</c:v>
                </c:pt>
                <c:pt idx="8844">
                  <c:v>147.4</c:v>
                </c:pt>
                <c:pt idx="8845">
                  <c:v>147.41666666666663</c:v>
                </c:pt>
                <c:pt idx="8846">
                  <c:v>147.43333333333337</c:v>
                </c:pt>
                <c:pt idx="8847">
                  <c:v>147.44999999999999</c:v>
                </c:pt>
                <c:pt idx="8848">
                  <c:v>147.46666666666664</c:v>
                </c:pt>
                <c:pt idx="8849">
                  <c:v>147.48333333333338</c:v>
                </c:pt>
                <c:pt idx="8850">
                  <c:v>147.5</c:v>
                </c:pt>
                <c:pt idx="8851">
                  <c:v>147.51666666666665</c:v>
                </c:pt>
                <c:pt idx="8852">
                  <c:v>147.53333333333336</c:v>
                </c:pt>
                <c:pt idx="8853">
                  <c:v>147.55000000000001</c:v>
                </c:pt>
                <c:pt idx="8854">
                  <c:v>147.56666666666663</c:v>
                </c:pt>
                <c:pt idx="8855">
                  <c:v>147.58333333333337</c:v>
                </c:pt>
                <c:pt idx="8856">
                  <c:v>147.6</c:v>
                </c:pt>
                <c:pt idx="8857">
                  <c:v>147.61666666666662</c:v>
                </c:pt>
                <c:pt idx="8858">
                  <c:v>147.63333333333335</c:v>
                </c:pt>
                <c:pt idx="8859">
                  <c:v>147.65</c:v>
                </c:pt>
                <c:pt idx="8860">
                  <c:v>147.66666666666663</c:v>
                </c:pt>
                <c:pt idx="8861">
                  <c:v>147.68333333333337</c:v>
                </c:pt>
                <c:pt idx="8862">
                  <c:v>147.69999999999999</c:v>
                </c:pt>
                <c:pt idx="8863">
                  <c:v>147.71666666666661</c:v>
                </c:pt>
                <c:pt idx="8864">
                  <c:v>147.73333333333335</c:v>
                </c:pt>
                <c:pt idx="8865">
                  <c:v>147.75</c:v>
                </c:pt>
                <c:pt idx="8866">
                  <c:v>147.76666666666665</c:v>
                </c:pt>
                <c:pt idx="8867">
                  <c:v>147.78333333333336</c:v>
                </c:pt>
                <c:pt idx="8868">
                  <c:v>147.80000000000001</c:v>
                </c:pt>
                <c:pt idx="8869">
                  <c:v>147.81666666666663</c:v>
                </c:pt>
                <c:pt idx="8870">
                  <c:v>147.83333333333337</c:v>
                </c:pt>
                <c:pt idx="8871">
                  <c:v>147.85000000000002</c:v>
                </c:pt>
                <c:pt idx="8872">
                  <c:v>147.86666666666665</c:v>
                </c:pt>
                <c:pt idx="8873">
                  <c:v>147.88333333333338</c:v>
                </c:pt>
                <c:pt idx="8874">
                  <c:v>147.9</c:v>
                </c:pt>
                <c:pt idx="8875">
                  <c:v>147.91666666666663</c:v>
                </c:pt>
                <c:pt idx="8876">
                  <c:v>147.93333333333337</c:v>
                </c:pt>
                <c:pt idx="8877">
                  <c:v>147.94999999999999</c:v>
                </c:pt>
                <c:pt idx="8878">
                  <c:v>147.96666666666664</c:v>
                </c:pt>
                <c:pt idx="8879">
                  <c:v>147.98333333333338</c:v>
                </c:pt>
                <c:pt idx="8880">
                  <c:v>148</c:v>
                </c:pt>
                <c:pt idx="8881">
                  <c:v>148.01666666666665</c:v>
                </c:pt>
                <c:pt idx="8882">
                  <c:v>148.03333333333336</c:v>
                </c:pt>
                <c:pt idx="8883">
                  <c:v>148.05000000000001</c:v>
                </c:pt>
                <c:pt idx="8884">
                  <c:v>148.06666666666663</c:v>
                </c:pt>
                <c:pt idx="8885">
                  <c:v>148.08333333333337</c:v>
                </c:pt>
                <c:pt idx="8886">
                  <c:v>148.1</c:v>
                </c:pt>
                <c:pt idx="8887">
                  <c:v>148.11666666666662</c:v>
                </c:pt>
                <c:pt idx="8888">
                  <c:v>148.13333333333335</c:v>
                </c:pt>
                <c:pt idx="8889">
                  <c:v>148.15</c:v>
                </c:pt>
                <c:pt idx="8890">
                  <c:v>148.16666666666663</c:v>
                </c:pt>
                <c:pt idx="8891">
                  <c:v>148.18333333333337</c:v>
                </c:pt>
                <c:pt idx="8892">
                  <c:v>148.19999999999999</c:v>
                </c:pt>
                <c:pt idx="8893">
                  <c:v>148.21666666666661</c:v>
                </c:pt>
                <c:pt idx="8894">
                  <c:v>148.23333333333335</c:v>
                </c:pt>
                <c:pt idx="8895">
                  <c:v>148.25</c:v>
                </c:pt>
                <c:pt idx="8896">
                  <c:v>148.26666666666665</c:v>
                </c:pt>
                <c:pt idx="8897">
                  <c:v>148.28333333333336</c:v>
                </c:pt>
                <c:pt idx="8898">
                  <c:v>148.30000000000001</c:v>
                </c:pt>
                <c:pt idx="8899">
                  <c:v>148.31666666666663</c:v>
                </c:pt>
                <c:pt idx="8900">
                  <c:v>148.33333333333337</c:v>
                </c:pt>
                <c:pt idx="8901">
                  <c:v>148.35000000000002</c:v>
                </c:pt>
                <c:pt idx="8902">
                  <c:v>148.36666666666665</c:v>
                </c:pt>
                <c:pt idx="8903">
                  <c:v>148.38333333333338</c:v>
                </c:pt>
                <c:pt idx="8904">
                  <c:v>148.4</c:v>
                </c:pt>
                <c:pt idx="8905">
                  <c:v>148.41666666666663</c:v>
                </c:pt>
                <c:pt idx="8906">
                  <c:v>148.43333333333337</c:v>
                </c:pt>
                <c:pt idx="8907">
                  <c:v>148.44999999999999</c:v>
                </c:pt>
                <c:pt idx="8908">
                  <c:v>148.46666666666664</c:v>
                </c:pt>
                <c:pt idx="8909">
                  <c:v>148.48333333333338</c:v>
                </c:pt>
                <c:pt idx="8910">
                  <c:v>148.5</c:v>
                </c:pt>
                <c:pt idx="8911">
                  <c:v>148.51666666666665</c:v>
                </c:pt>
                <c:pt idx="8912">
                  <c:v>148.53333333333336</c:v>
                </c:pt>
                <c:pt idx="8913">
                  <c:v>148.55000000000001</c:v>
                </c:pt>
                <c:pt idx="8914">
                  <c:v>148.56666666666663</c:v>
                </c:pt>
                <c:pt idx="8915">
                  <c:v>148.58333333333337</c:v>
                </c:pt>
                <c:pt idx="8916">
                  <c:v>148.6</c:v>
                </c:pt>
                <c:pt idx="8917">
                  <c:v>148.61666666666662</c:v>
                </c:pt>
                <c:pt idx="8918">
                  <c:v>148.63333333333335</c:v>
                </c:pt>
                <c:pt idx="8919">
                  <c:v>148.65</c:v>
                </c:pt>
                <c:pt idx="8920">
                  <c:v>148.66666666666663</c:v>
                </c:pt>
                <c:pt idx="8921">
                  <c:v>148.68333333333337</c:v>
                </c:pt>
                <c:pt idx="8922">
                  <c:v>148.69999999999999</c:v>
                </c:pt>
                <c:pt idx="8923">
                  <c:v>148.71666666666661</c:v>
                </c:pt>
                <c:pt idx="8924">
                  <c:v>148.73333333333335</c:v>
                </c:pt>
                <c:pt idx="8925">
                  <c:v>148.75</c:v>
                </c:pt>
                <c:pt idx="8926">
                  <c:v>148.76666666666665</c:v>
                </c:pt>
                <c:pt idx="8927">
                  <c:v>148.78333333333336</c:v>
                </c:pt>
                <c:pt idx="8928">
                  <c:v>148.80000000000001</c:v>
                </c:pt>
                <c:pt idx="8929">
                  <c:v>148.81666666666663</c:v>
                </c:pt>
                <c:pt idx="8930">
                  <c:v>148.83333333333337</c:v>
                </c:pt>
                <c:pt idx="8931">
                  <c:v>148.85000000000002</c:v>
                </c:pt>
                <c:pt idx="8932">
                  <c:v>148.86666666666665</c:v>
                </c:pt>
                <c:pt idx="8933">
                  <c:v>148.88333333333338</c:v>
                </c:pt>
                <c:pt idx="8934">
                  <c:v>148.9</c:v>
                </c:pt>
                <c:pt idx="8935">
                  <c:v>148.91666666666663</c:v>
                </c:pt>
                <c:pt idx="8936">
                  <c:v>148.93333333333337</c:v>
                </c:pt>
                <c:pt idx="8937">
                  <c:v>148.94999999999999</c:v>
                </c:pt>
                <c:pt idx="8938">
                  <c:v>148.96666666666664</c:v>
                </c:pt>
                <c:pt idx="8939">
                  <c:v>148.98333333333338</c:v>
                </c:pt>
                <c:pt idx="8940">
                  <c:v>149</c:v>
                </c:pt>
                <c:pt idx="8941">
                  <c:v>149.01666666666665</c:v>
                </c:pt>
                <c:pt idx="8942">
                  <c:v>149.03333333333336</c:v>
                </c:pt>
                <c:pt idx="8943">
                  <c:v>149.05000000000001</c:v>
                </c:pt>
                <c:pt idx="8944">
                  <c:v>149.06666666666663</c:v>
                </c:pt>
                <c:pt idx="8945">
                  <c:v>149.08333333333337</c:v>
                </c:pt>
                <c:pt idx="8946">
                  <c:v>149.1</c:v>
                </c:pt>
                <c:pt idx="8947">
                  <c:v>149.11666666666662</c:v>
                </c:pt>
                <c:pt idx="8948">
                  <c:v>149.13333333333335</c:v>
                </c:pt>
                <c:pt idx="8949">
                  <c:v>149.15</c:v>
                </c:pt>
                <c:pt idx="8950">
                  <c:v>149.16666666666663</c:v>
                </c:pt>
                <c:pt idx="8951">
                  <c:v>149.18333333333337</c:v>
                </c:pt>
                <c:pt idx="8952">
                  <c:v>149.19999999999999</c:v>
                </c:pt>
                <c:pt idx="8953">
                  <c:v>149.21666666666661</c:v>
                </c:pt>
                <c:pt idx="8954">
                  <c:v>149.23333333333335</c:v>
                </c:pt>
                <c:pt idx="8955">
                  <c:v>149.25</c:v>
                </c:pt>
                <c:pt idx="8956">
                  <c:v>149.26666666666665</c:v>
                </c:pt>
                <c:pt idx="8957">
                  <c:v>149.28333333333336</c:v>
                </c:pt>
                <c:pt idx="8958">
                  <c:v>149.30000000000001</c:v>
                </c:pt>
                <c:pt idx="8959">
                  <c:v>149.31666666666663</c:v>
                </c:pt>
                <c:pt idx="8960">
                  <c:v>149.33333333333337</c:v>
                </c:pt>
                <c:pt idx="8961">
                  <c:v>149.35000000000002</c:v>
                </c:pt>
                <c:pt idx="8962">
                  <c:v>149.36666666666665</c:v>
                </c:pt>
                <c:pt idx="8963">
                  <c:v>149.38333333333338</c:v>
                </c:pt>
                <c:pt idx="8964">
                  <c:v>149.4</c:v>
                </c:pt>
                <c:pt idx="8965">
                  <c:v>149.41666666666663</c:v>
                </c:pt>
                <c:pt idx="8966">
                  <c:v>149.43333333333337</c:v>
                </c:pt>
                <c:pt idx="8967">
                  <c:v>149.44999999999999</c:v>
                </c:pt>
                <c:pt idx="8968">
                  <c:v>149.46666666666664</c:v>
                </c:pt>
                <c:pt idx="8969">
                  <c:v>149.48333333333338</c:v>
                </c:pt>
                <c:pt idx="8970">
                  <c:v>149.5</c:v>
                </c:pt>
                <c:pt idx="8971">
                  <c:v>149.51666666666665</c:v>
                </c:pt>
                <c:pt idx="8972">
                  <c:v>149.53333333333336</c:v>
                </c:pt>
                <c:pt idx="8973">
                  <c:v>149.55000000000001</c:v>
                </c:pt>
                <c:pt idx="8974">
                  <c:v>149.56666666666663</c:v>
                </c:pt>
                <c:pt idx="8975">
                  <c:v>149.58333333333337</c:v>
                </c:pt>
                <c:pt idx="8976">
                  <c:v>149.6</c:v>
                </c:pt>
                <c:pt idx="8977">
                  <c:v>149.61666666666662</c:v>
                </c:pt>
                <c:pt idx="8978">
                  <c:v>149.63333333333335</c:v>
                </c:pt>
                <c:pt idx="8979">
                  <c:v>149.65</c:v>
                </c:pt>
                <c:pt idx="8980">
                  <c:v>149.66666666666663</c:v>
                </c:pt>
                <c:pt idx="8981">
                  <c:v>149.68333333333337</c:v>
                </c:pt>
                <c:pt idx="8982">
                  <c:v>149.69999999999999</c:v>
                </c:pt>
                <c:pt idx="8983">
                  <c:v>149.71666666666661</c:v>
                </c:pt>
                <c:pt idx="8984">
                  <c:v>149.73333333333335</c:v>
                </c:pt>
                <c:pt idx="8985">
                  <c:v>149.75</c:v>
                </c:pt>
                <c:pt idx="8986">
                  <c:v>149.76666666666665</c:v>
                </c:pt>
                <c:pt idx="8987">
                  <c:v>149.78333333333336</c:v>
                </c:pt>
                <c:pt idx="8988">
                  <c:v>149.80000000000001</c:v>
                </c:pt>
                <c:pt idx="8989">
                  <c:v>149.81666666666663</c:v>
                </c:pt>
                <c:pt idx="8990">
                  <c:v>149.83333333333337</c:v>
                </c:pt>
                <c:pt idx="8991">
                  <c:v>149.85000000000002</c:v>
                </c:pt>
                <c:pt idx="8992">
                  <c:v>149.86666666666665</c:v>
                </c:pt>
                <c:pt idx="8993">
                  <c:v>149.88333333333338</c:v>
                </c:pt>
                <c:pt idx="8994">
                  <c:v>149.9</c:v>
                </c:pt>
                <c:pt idx="8995">
                  <c:v>149.91666666666663</c:v>
                </c:pt>
                <c:pt idx="8996">
                  <c:v>149.93333333333337</c:v>
                </c:pt>
                <c:pt idx="8997">
                  <c:v>149.94999999999999</c:v>
                </c:pt>
                <c:pt idx="8998">
                  <c:v>149.96666666666664</c:v>
                </c:pt>
                <c:pt idx="8999">
                  <c:v>149.98333333333338</c:v>
                </c:pt>
                <c:pt idx="9000">
                  <c:v>150</c:v>
                </c:pt>
                <c:pt idx="9001">
                  <c:v>150.01666666666665</c:v>
                </c:pt>
                <c:pt idx="9002">
                  <c:v>150.03333333333336</c:v>
                </c:pt>
                <c:pt idx="9003">
                  <c:v>150.05000000000001</c:v>
                </c:pt>
                <c:pt idx="9004">
                  <c:v>150.06666666666663</c:v>
                </c:pt>
                <c:pt idx="9005">
                  <c:v>150.08333333333337</c:v>
                </c:pt>
                <c:pt idx="9006">
                  <c:v>150.1</c:v>
                </c:pt>
                <c:pt idx="9007">
                  <c:v>150.11666666666662</c:v>
                </c:pt>
                <c:pt idx="9008">
                  <c:v>150.13333333333335</c:v>
                </c:pt>
                <c:pt idx="9009">
                  <c:v>150.15</c:v>
                </c:pt>
                <c:pt idx="9010">
                  <c:v>150.16666666666663</c:v>
                </c:pt>
                <c:pt idx="9011">
                  <c:v>150.18333333333337</c:v>
                </c:pt>
                <c:pt idx="9012">
                  <c:v>150.19999999999999</c:v>
                </c:pt>
                <c:pt idx="9013">
                  <c:v>150.21666666666661</c:v>
                </c:pt>
                <c:pt idx="9014">
                  <c:v>150.23333333333335</c:v>
                </c:pt>
                <c:pt idx="9015">
                  <c:v>150.25</c:v>
                </c:pt>
                <c:pt idx="9016">
                  <c:v>150.26666666666665</c:v>
                </c:pt>
                <c:pt idx="9017">
                  <c:v>150.28333333333336</c:v>
                </c:pt>
                <c:pt idx="9018">
                  <c:v>150.30000000000001</c:v>
                </c:pt>
                <c:pt idx="9019">
                  <c:v>150.31666666666663</c:v>
                </c:pt>
                <c:pt idx="9020">
                  <c:v>150.33333333333337</c:v>
                </c:pt>
                <c:pt idx="9021">
                  <c:v>150.35000000000002</c:v>
                </c:pt>
                <c:pt idx="9022">
                  <c:v>150.36666666666665</c:v>
                </c:pt>
                <c:pt idx="9023">
                  <c:v>150.38333333333338</c:v>
                </c:pt>
                <c:pt idx="9024">
                  <c:v>150.4</c:v>
                </c:pt>
                <c:pt idx="9025">
                  <c:v>150.41666666666663</c:v>
                </c:pt>
                <c:pt idx="9026">
                  <c:v>150.43333333333337</c:v>
                </c:pt>
                <c:pt idx="9027">
                  <c:v>150.44999999999999</c:v>
                </c:pt>
                <c:pt idx="9028">
                  <c:v>150.46666666666664</c:v>
                </c:pt>
                <c:pt idx="9029">
                  <c:v>150.48333333333338</c:v>
                </c:pt>
                <c:pt idx="9030">
                  <c:v>150.5</c:v>
                </c:pt>
                <c:pt idx="9031">
                  <c:v>150.51666666666665</c:v>
                </c:pt>
                <c:pt idx="9032">
                  <c:v>150.53333333333336</c:v>
                </c:pt>
                <c:pt idx="9033">
                  <c:v>150.55000000000001</c:v>
                </c:pt>
                <c:pt idx="9034">
                  <c:v>150.56666666666663</c:v>
                </c:pt>
                <c:pt idx="9035">
                  <c:v>150.58333333333337</c:v>
                </c:pt>
                <c:pt idx="9036">
                  <c:v>150.6</c:v>
                </c:pt>
                <c:pt idx="9037">
                  <c:v>150.61666666666662</c:v>
                </c:pt>
                <c:pt idx="9038">
                  <c:v>150.63333333333335</c:v>
                </c:pt>
                <c:pt idx="9039">
                  <c:v>150.65</c:v>
                </c:pt>
                <c:pt idx="9040">
                  <c:v>150.66666666666663</c:v>
                </c:pt>
                <c:pt idx="9041">
                  <c:v>150.68333333333337</c:v>
                </c:pt>
                <c:pt idx="9042">
                  <c:v>150.69999999999999</c:v>
                </c:pt>
                <c:pt idx="9043">
                  <c:v>150.71666666666661</c:v>
                </c:pt>
                <c:pt idx="9044">
                  <c:v>150.73333333333335</c:v>
                </c:pt>
                <c:pt idx="9045">
                  <c:v>150.75</c:v>
                </c:pt>
                <c:pt idx="9046">
                  <c:v>150.76666666666665</c:v>
                </c:pt>
                <c:pt idx="9047">
                  <c:v>150.78333333333336</c:v>
                </c:pt>
                <c:pt idx="9048">
                  <c:v>150.80000000000001</c:v>
                </c:pt>
                <c:pt idx="9049">
                  <c:v>150.81666666666663</c:v>
                </c:pt>
                <c:pt idx="9050">
                  <c:v>150.83333333333337</c:v>
                </c:pt>
                <c:pt idx="9051">
                  <c:v>150.85000000000002</c:v>
                </c:pt>
                <c:pt idx="9052">
                  <c:v>150.86666666666665</c:v>
                </c:pt>
                <c:pt idx="9053">
                  <c:v>150.88333333333338</c:v>
                </c:pt>
                <c:pt idx="9054">
                  <c:v>150.9</c:v>
                </c:pt>
                <c:pt idx="9055">
                  <c:v>150.91666666666663</c:v>
                </c:pt>
                <c:pt idx="9056">
                  <c:v>150.93333333333337</c:v>
                </c:pt>
                <c:pt idx="9057">
                  <c:v>150.94999999999999</c:v>
                </c:pt>
                <c:pt idx="9058">
                  <c:v>150.96666666666664</c:v>
                </c:pt>
                <c:pt idx="9059">
                  <c:v>150.98333333333338</c:v>
                </c:pt>
                <c:pt idx="9060">
                  <c:v>151</c:v>
                </c:pt>
                <c:pt idx="9061">
                  <c:v>151.01666666666665</c:v>
                </c:pt>
                <c:pt idx="9062">
                  <c:v>151.03333333333336</c:v>
                </c:pt>
                <c:pt idx="9063">
                  <c:v>151.05000000000001</c:v>
                </c:pt>
                <c:pt idx="9064">
                  <c:v>151.06666666666663</c:v>
                </c:pt>
                <c:pt idx="9065">
                  <c:v>151.08333333333337</c:v>
                </c:pt>
                <c:pt idx="9066">
                  <c:v>151.1</c:v>
                </c:pt>
                <c:pt idx="9067">
                  <c:v>151.11666666666662</c:v>
                </c:pt>
                <c:pt idx="9068">
                  <c:v>151.13333333333335</c:v>
                </c:pt>
                <c:pt idx="9069">
                  <c:v>151.15</c:v>
                </c:pt>
                <c:pt idx="9070">
                  <c:v>151.16666666666663</c:v>
                </c:pt>
                <c:pt idx="9071">
                  <c:v>151.18333333333337</c:v>
                </c:pt>
                <c:pt idx="9072">
                  <c:v>151.19999999999999</c:v>
                </c:pt>
                <c:pt idx="9073">
                  <c:v>151.21666666666661</c:v>
                </c:pt>
                <c:pt idx="9074">
                  <c:v>151.23333333333335</c:v>
                </c:pt>
                <c:pt idx="9075">
                  <c:v>151.25</c:v>
                </c:pt>
                <c:pt idx="9076">
                  <c:v>151.26666666666665</c:v>
                </c:pt>
                <c:pt idx="9077">
                  <c:v>151.28333333333336</c:v>
                </c:pt>
                <c:pt idx="9078">
                  <c:v>151.30000000000001</c:v>
                </c:pt>
                <c:pt idx="9079">
                  <c:v>151.31666666666663</c:v>
                </c:pt>
                <c:pt idx="9080">
                  <c:v>151.33333333333337</c:v>
                </c:pt>
                <c:pt idx="9081">
                  <c:v>151.35000000000002</c:v>
                </c:pt>
                <c:pt idx="9082">
                  <c:v>151.36666666666665</c:v>
                </c:pt>
                <c:pt idx="9083">
                  <c:v>151.38333333333338</c:v>
                </c:pt>
                <c:pt idx="9084">
                  <c:v>151.4</c:v>
                </c:pt>
                <c:pt idx="9085">
                  <c:v>151.41666666666663</c:v>
                </c:pt>
                <c:pt idx="9086">
                  <c:v>151.43333333333337</c:v>
                </c:pt>
                <c:pt idx="9087">
                  <c:v>151.44999999999999</c:v>
                </c:pt>
                <c:pt idx="9088">
                  <c:v>151.46666666666664</c:v>
                </c:pt>
                <c:pt idx="9089">
                  <c:v>151.48333333333338</c:v>
                </c:pt>
                <c:pt idx="9090">
                  <c:v>151.5</c:v>
                </c:pt>
                <c:pt idx="9091">
                  <c:v>151.51666666666665</c:v>
                </c:pt>
                <c:pt idx="9092">
                  <c:v>151.53333333333336</c:v>
                </c:pt>
                <c:pt idx="9093">
                  <c:v>151.55000000000001</c:v>
                </c:pt>
                <c:pt idx="9094">
                  <c:v>151.56666666666663</c:v>
                </c:pt>
                <c:pt idx="9095">
                  <c:v>151.58333333333337</c:v>
                </c:pt>
                <c:pt idx="9096">
                  <c:v>151.6</c:v>
                </c:pt>
                <c:pt idx="9097">
                  <c:v>151.61666666666662</c:v>
                </c:pt>
                <c:pt idx="9098">
                  <c:v>151.63333333333335</c:v>
                </c:pt>
                <c:pt idx="9099">
                  <c:v>151.65</c:v>
                </c:pt>
                <c:pt idx="9100">
                  <c:v>151.66666666666663</c:v>
                </c:pt>
                <c:pt idx="9101">
                  <c:v>151.68333333333337</c:v>
                </c:pt>
                <c:pt idx="9102">
                  <c:v>151.69999999999999</c:v>
                </c:pt>
                <c:pt idx="9103">
                  <c:v>151.71666666666661</c:v>
                </c:pt>
                <c:pt idx="9104">
                  <c:v>151.73333333333335</c:v>
                </c:pt>
                <c:pt idx="9105">
                  <c:v>151.75</c:v>
                </c:pt>
                <c:pt idx="9106">
                  <c:v>151.76666666666665</c:v>
                </c:pt>
                <c:pt idx="9107">
                  <c:v>151.78333333333336</c:v>
                </c:pt>
                <c:pt idx="9108">
                  <c:v>151.80000000000001</c:v>
                </c:pt>
                <c:pt idx="9109">
                  <c:v>151.81666666666663</c:v>
                </c:pt>
                <c:pt idx="9110">
                  <c:v>151.83333333333337</c:v>
                </c:pt>
                <c:pt idx="9111">
                  <c:v>151.85000000000002</c:v>
                </c:pt>
                <c:pt idx="9112">
                  <c:v>151.86666666666665</c:v>
                </c:pt>
                <c:pt idx="9113">
                  <c:v>151.88333333333338</c:v>
                </c:pt>
                <c:pt idx="9114">
                  <c:v>151.9</c:v>
                </c:pt>
                <c:pt idx="9115">
                  <c:v>151.91666666666663</c:v>
                </c:pt>
                <c:pt idx="9116">
                  <c:v>151.93333333333337</c:v>
                </c:pt>
                <c:pt idx="9117">
                  <c:v>151.94999999999999</c:v>
                </c:pt>
                <c:pt idx="9118">
                  <c:v>151.96666666666664</c:v>
                </c:pt>
                <c:pt idx="9119">
                  <c:v>151.98333333333338</c:v>
                </c:pt>
                <c:pt idx="9120">
                  <c:v>152</c:v>
                </c:pt>
                <c:pt idx="9121">
                  <c:v>152.01666666666665</c:v>
                </c:pt>
                <c:pt idx="9122">
                  <c:v>152.03333333333336</c:v>
                </c:pt>
                <c:pt idx="9123">
                  <c:v>152.05000000000001</c:v>
                </c:pt>
                <c:pt idx="9124">
                  <c:v>152.06666666666663</c:v>
                </c:pt>
                <c:pt idx="9125">
                  <c:v>152.08333333333337</c:v>
                </c:pt>
                <c:pt idx="9126">
                  <c:v>152.1</c:v>
                </c:pt>
                <c:pt idx="9127">
                  <c:v>152.11666666666662</c:v>
                </c:pt>
                <c:pt idx="9128">
                  <c:v>152.13333333333335</c:v>
                </c:pt>
                <c:pt idx="9129">
                  <c:v>152.15</c:v>
                </c:pt>
                <c:pt idx="9130">
                  <c:v>152.16666666666663</c:v>
                </c:pt>
                <c:pt idx="9131">
                  <c:v>152.18333333333337</c:v>
                </c:pt>
                <c:pt idx="9132">
                  <c:v>152.19999999999999</c:v>
                </c:pt>
                <c:pt idx="9133">
                  <c:v>152.21666666666661</c:v>
                </c:pt>
                <c:pt idx="9134">
                  <c:v>152.23333333333335</c:v>
                </c:pt>
                <c:pt idx="9135">
                  <c:v>152.25</c:v>
                </c:pt>
                <c:pt idx="9136">
                  <c:v>152.26666666666665</c:v>
                </c:pt>
                <c:pt idx="9137">
                  <c:v>152.28333333333336</c:v>
                </c:pt>
                <c:pt idx="9138">
                  <c:v>152.30000000000001</c:v>
                </c:pt>
                <c:pt idx="9139">
                  <c:v>152.31666666666663</c:v>
                </c:pt>
                <c:pt idx="9140">
                  <c:v>152.33333333333337</c:v>
                </c:pt>
                <c:pt idx="9141">
                  <c:v>152.35000000000002</c:v>
                </c:pt>
                <c:pt idx="9142">
                  <c:v>152.36666666666665</c:v>
                </c:pt>
                <c:pt idx="9143">
                  <c:v>152.38333333333338</c:v>
                </c:pt>
                <c:pt idx="9144">
                  <c:v>152.4</c:v>
                </c:pt>
                <c:pt idx="9145">
                  <c:v>152.41666666666663</c:v>
                </c:pt>
                <c:pt idx="9146">
                  <c:v>152.43333333333337</c:v>
                </c:pt>
                <c:pt idx="9147">
                  <c:v>152.44999999999999</c:v>
                </c:pt>
                <c:pt idx="9148">
                  <c:v>152.46666666666664</c:v>
                </c:pt>
                <c:pt idx="9149">
                  <c:v>152.48333333333338</c:v>
                </c:pt>
                <c:pt idx="9150">
                  <c:v>152.5</c:v>
                </c:pt>
                <c:pt idx="9151">
                  <c:v>152.51666666666665</c:v>
                </c:pt>
                <c:pt idx="9152">
                  <c:v>152.53333333333336</c:v>
                </c:pt>
                <c:pt idx="9153">
                  <c:v>152.55000000000001</c:v>
                </c:pt>
                <c:pt idx="9154">
                  <c:v>152.56666666666663</c:v>
                </c:pt>
                <c:pt idx="9155">
                  <c:v>152.58333333333337</c:v>
                </c:pt>
                <c:pt idx="9156">
                  <c:v>152.6</c:v>
                </c:pt>
                <c:pt idx="9157">
                  <c:v>152.61666666666662</c:v>
                </c:pt>
                <c:pt idx="9158">
                  <c:v>152.63333333333335</c:v>
                </c:pt>
                <c:pt idx="9159">
                  <c:v>152.65</c:v>
                </c:pt>
                <c:pt idx="9160">
                  <c:v>152.66666666666663</c:v>
                </c:pt>
                <c:pt idx="9161">
                  <c:v>152.68333333333337</c:v>
                </c:pt>
                <c:pt idx="9162">
                  <c:v>152.69999999999999</c:v>
                </c:pt>
                <c:pt idx="9163">
                  <c:v>152.71666666666661</c:v>
                </c:pt>
                <c:pt idx="9164">
                  <c:v>152.73333333333335</c:v>
                </c:pt>
                <c:pt idx="9165">
                  <c:v>152.75</c:v>
                </c:pt>
                <c:pt idx="9166">
                  <c:v>152.76666666666665</c:v>
                </c:pt>
                <c:pt idx="9167">
                  <c:v>152.78333333333336</c:v>
                </c:pt>
                <c:pt idx="9168">
                  <c:v>152.80000000000001</c:v>
                </c:pt>
                <c:pt idx="9169">
                  <c:v>152.81666666666663</c:v>
                </c:pt>
                <c:pt idx="9170">
                  <c:v>152.83333333333337</c:v>
                </c:pt>
                <c:pt idx="9171">
                  <c:v>152.85000000000002</c:v>
                </c:pt>
                <c:pt idx="9172">
                  <c:v>152.86666666666665</c:v>
                </c:pt>
                <c:pt idx="9173">
                  <c:v>152.88333333333338</c:v>
                </c:pt>
                <c:pt idx="9174">
                  <c:v>152.9</c:v>
                </c:pt>
                <c:pt idx="9175">
                  <c:v>152.91666666666663</c:v>
                </c:pt>
                <c:pt idx="9176">
                  <c:v>152.93333333333337</c:v>
                </c:pt>
                <c:pt idx="9177">
                  <c:v>152.94999999999999</c:v>
                </c:pt>
                <c:pt idx="9178">
                  <c:v>152.96666666666664</c:v>
                </c:pt>
                <c:pt idx="9179">
                  <c:v>152.98333333333338</c:v>
                </c:pt>
                <c:pt idx="9180">
                  <c:v>153</c:v>
                </c:pt>
                <c:pt idx="9181">
                  <c:v>153.01666666666665</c:v>
                </c:pt>
                <c:pt idx="9182">
                  <c:v>153.03333333333336</c:v>
                </c:pt>
                <c:pt idx="9183">
                  <c:v>153.05000000000001</c:v>
                </c:pt>
                <c:pt idx="9184">
                  <c:v>153.06666666666663</c:v>
                </c:pt>
                <c:pt idx="9185">
                  <c:v>153.08333333333337</c:v>
                </c:pt>
                <c:pt idx="9186">
                  <c:v>153.1</c:v>
                </c:pt>
                <c:pt idx="9187">
                  <c:v>153.11666666666662</c:v>
                </c:pt>
                <c:pt idx="9188">
                  <c:v>153.13333333333335</c:v>
                </c:pt>
                <c:pt idx="9189">
                  <c:v>153.15</c:v>
                </c:pt>
                <c:pt idx="9190">
                  <c:v>153.16666666666663</c:v>
                </c:pt>
                <c:pt idx="9191">
                  <c:v>153.18333333333337</c:v>
                </c:pt>
                <c:pt idx="9192">
                  <c:v>153.19999999999999</c:v>
                </c:pt>
                <c:pt idx="9193">
                  <c:v>153.21666666666661</c:v>
                </c:pt>
                <c:pt idx="9194">
                  <c:v>153.23333333333335</c:v>
                </c:pt>
                <c:pt idx="9195">
                  <c:v>153.25</c:v>
                </c:pt>
                <c:pt idx="9196">
                  <c:v>153.26666666666665</c:v>
                </c:pt>
                <c:pt idx="9197">
                  <c:v>153.28333333333336</c:v>
                </c:pt>
                <c:pt idx="9198">
                  <c:v>153.30000000000001</c:v>
                </c:pt>
                <c:pt idx="9199">
                  <c:v>153.31666666666663</c:v>
                </c:pt>
                <c:pt idx="9200">
                  <c:v>153.33333333333337</c:v>
                </c:pt>
                <c:pt idx="9201">
                  <c:v>153.35000000000002</c:v>
                </c:pt>
                <c:pt idx="9202">
                  <c:v>153.36666666666665</c:v>
                </c:pt>
                <c:pt idx="9203">
                  <c:v>153.38333333333338</c:v>
                </c:pt>
                <c:pt idx="9204">
                  <c:v>153.4</c:v>
                </c:pt>
                <c:pt idx="9205">
                  <c:v>153.41666666666663</c:v>
                </c:pt>
                <c:pt idx="9206">
                  <c:v>153.43333333333337</c:v>
                </c:pt>
                <c:pt idx="9207">
                  <c:v>153.44999999999999</c:v>
                </c:pt>
                <c:pt idx="9208">
                  <c:v>153.46666666666664</c:v>
                </c:pt>
                <c:pt idx="9209">
                  <c:v>153.48333333333338</c:v>
                </c:pt>
                <c:pt idx="9210">
                  <c:v>153.5</c:v>
                </c:pt>
                <c:pt idx="9211">
                  <c:v>153.51666666666665</c:v>
                </c:pt>
                <c:pt idx="9212">
                  <c:v>153.53333333333336</c:v>
                </c:pt>
                <c:pt idx="9213">
                  <c:v>153.55000000000001</c:v>
                </c:pt>
                <c:pt idx="9214">
                  <c:v>153.56666666666663</c:v>
                </c:pt>
                <c:pt idx="9215">
                  <c:v>153.58333333333337</c:v>
                </c:pt>
                <c:pt idx="9216">
                  <c:v>153.6</c:v>
                </c:pt>
                <c:pt idx="9217">
                  <c:v>153.61666666666662</c:v>
                </c:pt>
                <c:pt idx="9218">
                  <c:v>153.63333333333335</c:v>
                </c:pt>
                <c:pt idx="9219">
                  <c:v>153.65</c:v>
                </c:pt>
                <c:pt idx="9220">
                  <c:v>153.66666666666663</c:v>
                </c:pt>
                <c:pt idx="9221">
                  <c:v>153.68333333333337</c:v>
                </c:pt>
                <c:pt idx="9222">
                  <c:v>153.69999999999999</c:v>
                </c:pt>
                <c:pt idx="9223">
                  <c:v>153.71666666666661</c:v>
                </c:pt>
                <c:pt idx="9224">
                  <c:v>153.73333333333335</c:v>
                </c:pt>
                <c:pt idx="9225">
                  <c:v>153.75</c:v>
                </c:pt>
                <c:pt idx="9226">
                  <c:v>153.76666666666665</c:v>
                </c:pt>
                <c:pt idx="9227">
                  <c:v>153.78333333333336</c:v>
                </c:pt>
                <c:pt idx="9228">
                  <c:v>153.80000000000001</c:v>
                </c:pt>
                <c:pt idx="9229">
                  <c:v>153.81666666666663</c:v>
                </c:pt>
                <c:pt idx="9230">
                  <c:v>153.83333333333337</c:v>
                </c:pt>
                <c:pt idx="9231">
                  <c:v>153.85000000000002</c:v>
                </c:pt>
                <c:pt idx="9232">
                  <c:v>153.86666666666665</c:v>
                </c:pt>
                <c:pt idx="9233">
                  <c:v>153.88333333333338</c:v>
                </c:pt>
                <c:pt idx="9234">
                  <c:v>153.9</c:v>
                </c:pt>
                <c:pt idx="9235">
                  <c:v>153.91666666666663</c:v>
                </c:pt>
                <c:pt idx="9236">
                  <c:v>153.93333333333337</c:v>
                </c:pt>
                <c:pt idx="9237">
                  <c:v>153.94999999999999</c:v>
                </c:pt>
                <c:pt idx="9238">
                  <c:v>153.96666666666664</c:v>
                </c:pt>
                <c:pt idx="9239">
                  <c:v>153.98333333333338</c:v>
                </c:pt>
                <c:pt idx="9240">
                  <c:v>154</c:v>
                </c:pt>
                <c:pt idx="9241">
                  <c:v>154.01666666666665</c:v>
                </c:pt>
                <c:pt idx="9242">
                  <c:v>154.03333333333336</c:v>
                </c:pt>
                <c:pt idx="9243">
                  <c:v>154.05000000000001</c:v>
                </c:pt>
                <c:pt idx="9244">
                  <c:v>154.06666666666663</c:v>
                </c:pt>
                <c:pt idx="9245">
                  <c:v>154.08333333333337</c:v>
                </c:pt>
                <c:pt idx="9246">
                  <c:v>154.1</c:v>
                </c:pt>
                <c:pt idx="9247">
                  <c:v>154.11666666666662</c:v>
                </c:pt>
                <c:pt idx="9248">
                  <c:v>154.13333333333335</c:v>
                </c:pt>
                <c:pt idx="9249">
                  <c:v>154.15</c:v>
                </c:pt>
                <c:pt idx="9250">
                  <c:v>154.16666666666663</c:v>
                </c:pt>
                <c:pt idx="9251">
                  <c:v>154.18333333333337</c:v>
                </c:pt>
                <c:pt idx="9252">
                  <c:v>154.19999999999999</c:v>
                </c:pt>
                <c:pt idx="9253">
                  <c:v>154.21666666666661</c:v>
                </c:pt>
                <c:pt idx="9254">
                  <c:v>154.23333333333335</c:v>
                </c:pt>
                <c:pt idx="9255">
                  <c:v>154.25</c:v>
                </c:pt>
                <c:pt idx="9256">
                  <c:v>154.26666666666665</c:v>
                </c:pt>
                <c:pt idx="9257">
                  <c:v>154.28333333333336</c:v>
                </c:pt>
                <c:pt idx="9258">
                  <c:v>154.30000000000001</c:v>
                </c:pt>
                <c:pt idx="9259">
                  <c:v>154.31666666666663</c:v>
                </c:pt>
                <c:pt idx="9260">
                  <c:v>154.33333333333337</c:v>
                </c:pt>
                <c:pt idx="9261">
                  <c:v>154.35000000000002</c:v>
                </c:pt>
                <c:pt idx="9262">
                  <c:v>154.36666666666665</c:v>
                </c:pt>
                <c:pt idx="9263">
                  <c:v>154.38333333333338</c:v>
                </c:pt>
                <c:pt idx="9264">
                  <c:v>154.4</c:v>
                </c:pt>
                <c:pt idx="9265">
                  <c:v>154.41666666666663</c:v>
                </c:pt>
                <c:pt idx="9266">
                  <c:v>154.43333333333337</c:v>
                </c:pt>
                <c:pt idx="9267">
                  <c:v>154.44999999999999</c:v>
                </c:pt>
                <c:pt idx="9268">
                  <c:v>154.46666666666664</c:v>
                </c:pt>
                <c:pt idx="9269">
                  <c:v>154.48333333333338</c:v>
                </c:pt>
                <c:pt idx="9270">
                  <c:v>154.5</c:v>
                </c:pt>
                <c:pt idx="9271">
                  <c:v>154.51666666666665</c:v>
                </c:pt>
                <c:pt idx="9272">
                  <c:v>154.53333333333336</c:v>
                </c:pt>
                <c:pt idx="9273">
                  <c:v>154.55000000000001</c:v>
                </c:pt>
                <c:pt idx="9274">
                  <c:v>154.56666666666663</c:v>
                </c:pt>
                <c:pt idx="9275">
                  <c:v>154.58333333333337</c:v>
                </c:pt>
                <c:pt idx="9276">
                  <c:v>154.6</c:v>
                </c:pt>
                <c:pt idx="9277">
                  <c:v>154.61666666666662</c:v>
                </c:pt>
                <c:pt idx="9278">
                  <c:v>154.63333333333335</c:v>
                </c:pt>
                <c:pt idx="9279">
                  <c:v>154.65</c:v>
                </c:pt>
                <c:pt idx="9280">
                  <c:v>154.66666666666663</c:v>
                </c:pt>
                <c:pt idx="9281">
                  <c:v>154.68333333333337</c:v>
                </c:pt>
                <c:pt idx="9282">
                  <c:v>154.69999999999999</c:v>
                </c:pt>
                <c:pt idx="9283">
                  <c:v>154.71666666666661</c:v>
                </c:pt>
                <c:pt idx="9284">
                  <c:v>154.73333333333335</c:v>
                </c:pt>
                <c:pt idx="9285">
                  <c:v>154.75</c:v>
                </c:pt>
                <c:pt idx="9286">
                  <c:v>154.76666666666665</c:v>
                </c:pt>
                <c:pt idx="9287">
                  <c:v>154.78333333333336</c:v>
                </c:pt>
                <c:pt idx="9288">
                  <c:v>154.80000000000001</c:v>
                </c:pt>
                <c:pt idx="9289">
                  <c:v>154.81666666666663</c:v>
                </c:pt>
                <c:pt idx="9290">
                  <c:v>154.83333333333337</c:v>
                </c:pt>
                <c:pt idx="9291">
                  <c:v>154.85000000000002</c:v>
                </c:pt>
                <c:pt idx="9292">
                  <c:v>154.86666666666665</c:v>
                </c:pt>
                <c:pt idx="9293">
                  <c:v>154.88333333333338</c:v>
                </c:pt>
                <c:pt idx="9294">
                  <c:v>154.9</c:v>
                </c:pt>
                <c:pt idx="9295">
                  <c:v>154.91666666666663</c:v>
                </c:pt>
                <c:pt idx="9296">
                  <c:v>154.93333333333337</c:v>
                </c:pt>
                <c:pt idx="9297">
                  <c:v>154.94999999999999</c:v>
                </c:pt>
                <c:pt idx="9298">
                  <c:v>154.96666666666664</c:v>
                </c:pt>
                <c:pt idx="9299">
                  <c:v>154.98333333333338</c:v>
                </c:pt>
                <c:pt idx="9300">
                  <c:v>155</c:v>
                </c:pt>
                <c:pt idx="9301">
                  <c:v>155.01666666666665</c:v>
                </c:pt>
                <c:pt idx="9302">
                  <c:v>155.03333333333336</c:v>
                </c:pt>
                <c:pt idx="9303">
                  <c:v>155.05000000000001</c:v>
                </c:pt>
                <c:pt idx="9304">
                  <c:v>155.06666666666663</c:v>
                </c:pt>
                <c:pt idx="9305">
                  <c:v>155.08333333333337</c:v>
                </c:pt>
                <c:pt idx="9306">
                  <c:v>155.1</c:v>
                </c:pt>
                <c:pt idx="9307">
                  <c:v>155.11666666666662</c:v>
                </c:pt>
                <c:pt idx="9308">
                  <c:v>155.13333333333335</c:v>
                </c:pt>
                <c:pt idx="9309">
                  <c:v>155.15</c:v>
                </c:pt>
                <c:pt idx="9310">
                  <c:v>155.16666666666663</c:v>
                </c:pt>
                <c:pt idx="9311">
                  <c:v>155.18333333333337</c:v>
                </c:pt>
                <c:pt idx="9312">
                  <c:v>155.19999999999999</c:v>
                </c:pt>
                <c:pt idx="9313">
                  <c:v>155.21666666666661</c:v>
                </c:pt>
                <c:pt idx="9314">
                  <c:v>155.23333333333335</c:v>
                </c:pt>
                <c:pt idx="9315">
                  <c:v>155.25</c:v>
                </c:pt>
                <c:pt idx="9316">
                  <c:v>155.26666666666665</c:v>
                </c:pt>
                <c:pt idx="9317">
                  <c:v>155.28333333333336</c:v>
                </c:pt>
                <c:pt idx="9318">
                  <c:v>155.30000000000001</c:v>
                </c:pt>
                <c:pt idx="9319">
                  <c:v>155.31666666666663</c:v>
                </c:pt>
                <c:pt idx="9320">
                  <c:v>155.33333333333337</c:v>
                </c:pt>
                <c:pt idx="9321">
                  <c:v>155.35000000000002</c:v>
                </c:pt>
                <c:pt idx="9322">
                  <c:v>155.36666666666665</c:v>
                </c:pt>
                <c:pt idx="9323">
                  <c:v>155.38333333333338</c:v>
                </c:pt>
                <c:pt idx="9324">
                  <c:v>155.4</c:v>
                </c:pt>
                <c:pt idx="9325">
                  <c:v>155.41666666666663</c:v>
                </c:pt>
                <c:pt idx="9326">
                  <c:v>155.43333333333337</c:v>
                </c:pt>
                <c:pt idx="9327">
                  <c:v>155.44999999999999</c:v>
                </c:pt>
                <c:pt idx="9328">
                  <c:v>155.46666666666664</c:v>
                </c:pt>
                <c:pt idx="9329">
                  <c:v>155.48333333333338</c:v>
                </c:pt>
                <c:pt idx="9330">
                  <c:v>155.5</c:v>
                </c:pt>
                <c:pt idx="9331">
                  <c:v>155.51666666666665</c:v>
                </c:pt>
                <c:pt idx="9332">
                  <c:v>155.53333333333336</c:v>
                </c:pt>
                <c:pt idx="9333">
                  <c:v>155.55000000000001</c:v>
                </c:pt>
                <c:pt idx="9334">
                  <c:v>155.56666666666663</c:v>
                </c:pt>
                <c:pt idx="9335">
                  <c:v>155.58333333333337</c:v>
                </c:pt>
                <c:pt idx="9336">
                  <c:v>155.6</c:v>
                </c:pt>
                <c:pt idx="9337">
                  <c:v>155.61666666666662</c:v>
                </c:pt>
                <c:pt idx="9338">
                  <c:v>155.63333333333335</c:v>
                </c:pt>
                <c:pt idx="9339">
                  <c:v>155.65</c:v>
                </c:pt>
                <c:pt idx="9340">
                  <c:v>155.66666666666663</c:v>
                </c:pt>
                <c:pt idx="9341">
                  <c:v>155.68333333333337</c:v>
                </c:pt>
                <c:pt idx="9342">
                  <c:v>155.69999999999999</c:v>
                </c:pt>
                <c:pt idx="9343">
                  <c:v>155.71666666666661</c:v>
                </c:pt>
                <c:pt idx="9344">
                  <c:v>155.73333333333335</c:v>
                </c:pt>
                <c:pt idx="9345">
                  <c:v>155.75</c:v>
                </c:pt>
                <c:pt idx="9346">
                  <c:v>155.76666666666665</c:v>
                </c:pt>
                <c:pt idx="9347">
                  <c:v>155.78333333333336</c:v>
                </c:pt>
                <c:pt idx="9348">
                  <c:v>155.80000000000001</c:v>
                </c:pt>
                <c:pt idx="9349">
                  <c:v>155.81666666666663</c:v>
                </c:pt>
                <c:pt idx="9350">
                  <c:v>155.83333333333337</c:v>
                </c:pt>
                <c:pt idx="9351">
                  <c:v>155.85000000000002</c:v>
                </c:pt>
                <c:pt idx="9352">
                  <c:v>155.86666666666665</c:v>
                </c:pt>
                <c:pt idx="9353">
                  <c:v>155.88333333333338</c:v>
                </c:pt>
                <c:pt idx="9354">
                  <c:v>155.9</c:v>
                </c:pt>
                <c:pt idx="9355">
                  <c:v>155.91666666666663</c:v>
                </c:pt>
                <c:pt idx="9356">
                  <c:v>155.93333333333337</c:v>
                </c:pt>
                <c:pt idx="9357">
                  <c:v>155.94999999999999</c:v>
                </c:pt>
                <c:pt idx="9358">
                  <c:v>155.96666666666664</c:v>
                </c:pt>
                <c:pt idx="9359">
                  <c:v>155.98333333333338</c:v>
                </c:pt>
                <c:pt idx="9360">
                  <c:v>156</c:v>
                </c:pt>
                <c:pt idx="9361">
                  <c:v>156.01666666666665</c:v>
                </c:pt>
                <c:pt idx="9362">
                  <c:v>156.03333333333336</c:v>
                </c:pt>
                <c:pt idx="9363">
                  <c:v>156.05000000000001</c:v>
                </c:pt>
                <c:pt idx="9364">
                  <c:v>156.06666666666663</c:v>
                </c:pt>
                <c:pt idx="9365">
                  <c:v>156.08333333333337</c:v>
                </c:pt>
                <c:pt idx="9366">
                  <c:v>156.1</c:v>
                </c:pt>
                <c:pt idx="9367">
                  <c:v>156.11666666666662</c:v>
                </c:pt>
                <c:pt idx="9368">
                  <c:v>156.13333333333335</c:v>
                </c:pt>
                <c:pt idx="9369">
                  <c:v>156.15</c:v>
                </c:pt>
                <c:pt idx="9370">
                  <c:v>156.16666666666663</c:v>
                </c:pt>
                <c:pt idx="9371">
                  <c:v>156.18333333333337</c:v>
                </c:pt>
                <c:pt idx="9372">
                  <c:v>156.19999999999999</c:v>
                </c:pt>
                <c:pt idx="9373">
                  <c:v>156.21666666666661</c:v>
                </c:pt>
                <c:pt idx="9374">
                  <c:v>156.23333333333335</c:v>
                </c:pt>
                <c:pt idx="9375">
                  <c:v>156.25</c:v>
                </c:pt>
                <c:pt idx="9376">
                  <c:v>156.26666666666665</c:v>
                </c:pt>
                <c:pt idx="9377">
                  <c:v>156.28333333333336</c:v>
                </c:pt>
                <c:pt idx="9378">
                  <c:v>156.30000000000001</c:v>
                </c:pt>
                <c:pt idx="9379">
                  <c:v>156.31666666666663</c:v>
                </c:pt>
                <c:pt idx="9380">
                  <c:v>156.33333333333337</c:v>
                </c:pt>
                <c:pt idx="9381">
                  <c:v>156.35000000000002</c:v>
                </c:pt>
                <c:pt idx="9382">
                  <c:v>156.36666666666665</c:v>
                </c:pt>
                <c:pt idx="9383">
                  <c:v>156.38333333333338</c:v>
                </c:pt>
                <c:pt idx="9384">
                  <c:v>156.4</c:v>
                </c:pt>
                <c:pt idx="9385">
                  <c:v>156.41666666666663</c:v>
                </c:pt>
                <c:pt idx="9386">
                  <c:v>156.43333333333337</c:v>
                </c:pt>
                <c:pt idx="9387">
                  <c:v>156.44999999999999</c:v>
                </c:pt>
                <c:pt idx="9388">
                  <c:v>156.46666666666664</c:v>
                </c:pt>
                <c:pt idx="9389">
                  <c:v>156.48333333333338</c:v>
                </c:pt>
                <c:pt idx="9390">
                  <c:v>156.5</c:v>
                </c:pt>
                <c:pt idx="9391">
                  <c:v>156.51666666666665</c:v>
                </c:pt>
                <c:pt idx="9392">
                  <c:v>156.53333333333336</c:v>
                </c:pt>
                <c:pt idx="9393">
                  <c:v>156.55000000000001</c:v>
                </c:pt>
                <c:pt idx="9394">
                  <c:v>156.56666666666663</c:v>
                </c:pt>
                <c:pt idx="9395">
                  <c:v>156.58333333333337</c:v>
                </c:pt>
                <c:pt idx="9396">
                  <c:v>156.6</c:v>
                </c:pt>
                <c:pt idx="9397">
                  <c:v>156.61666666666662</c:v>
                </c:pt>
                <c:pt idx="9398">
                  <c:v>156.63333333333335</c:v>
                </c:pt>
                <c:pt idx="9399">
                  <c:v>156.65</c:v>
                </c:pt>
                <c:pt idx="9400">
                  <c:v>156.66666666666663</c:v>
                </c:pt>
                <c:pt idx="9401">
                  <c:v>156.68333333333337</c:v>
                </c:pt>
                <c:pt idx="9402">
                  <c:v>156.69999999999999</c:v>
                </c:pt>
                <c:pt idx="9403">
                  <c:v>156.71666666666661</c:v>
                </c:pt>
                <c:pt idx="9404">
                  <c:v>156.73333333333335</c:v>
                </c:pt>
                <c:pt idx="9405">
                  <c:v>156.75</c:v>
                </c:pt>
                <c:pt idx="9406">
                  <c:v>156.76666666666665</c:v>
                </c:pt>
                <c:pt idx="9407">
                  <c:v>156.78333333333336</c:v>
                </c:pt>
                <c:pt idx="9408">
                  <c:v>156.80000000000001</c:v>
                </c:pt>
                <c:pt idx="9409">
                  <c:v>156.81666666666663</c:v>
                </c:pt>
                <c:pt idx="9410">
                  <c:v>156.83333333333337</c:v>
                </c:pt>
                <c:pt idx="9411">
                  <c:v>156.85000000000002</c:v>
                </c:pt>
                <c:pt idx="9412">
                  <c:v>156.86666666666665</c:v>
                </c:pt>
                <c:pt idx="9413">
                  <c:v>156.88333333333338</c:v>
                </c:pt>
                <c:pt idx="9414">
                  <c:v>156.9</c:v>
                </c:pt>
                <c:pt idx="9415">
                  <c:v>156.91666666666663</c:v>
                </c:pt>
                <c:pt idx="9416">
                  <c:v>156.93333333333337</c:v>
                </c:pt>
                <c:pt idx="9417">
                  <c:v>156.94999999999999</c:v>
                </c:pt>
                <c:pt idx="9418">
                  <c:v>156.96666666666664</c:v>
                </c:pt>
                <c:pt idx="9419">
                  <c:v>156.98333333333338</c:v>
                </c:pt>
                <c:pt idx="9420">
                  <c:v>157</c:v>
                </c:pt>
                <c:pt idx="9421">
                  <c:v>157.01666666666665</c:v>
                </c:pt>
                <c:pt idx="9422">
                  <c:v>157.03333333333336</c:v>
                </c:pt>
                <c:pt idx="9423">
                  <c:v>157.05000000000001</c:v>
                </c:pt>
                <c:pt idx="9424">
                  <c:v>157.06666666666663</c:v>
                </c:pt>
                <c:pt idx="9425">
                  <c:v>157.08333333333337</c:v>
                </c:pt>
                <c:pt idx="9426">
                  <c:v>157.1</c:v>
                </c:pt>
                <c:pt idx="9427">
                  <c:v>157.11666666666662</c:v>
                </c:pt>
                <c:pt idx="9428">
                  <c:v>157.13333333333335</c:v>
                </c:pt>
                <c:pt idx="9429">
                  <c:v>157.15</c:v>
                </c:pt>
                <c:pt idx="9430">
                  <c:v>157.16666666666663</c:v>
                </c:pt>
                <c:pt idx="9431">
                  <c:v>157.18333333333337</c:v>
                </c:pt>
                <c:pt idx="9432">
                  <c:v>157.19999999999999</c:v>
                </c:pt>
                <c:pt idx="9433">
                  <c:v>157.21666666666661</c:v>
                </c:pt>
                <c:pt idx="9434">
                  <c:v>157.23333333333335</c:v>
                </c:pt>
                <c:pt idx="9435">
                  <c:v>157.25</c:v>
                </c:pt>
                <c:pt idx="9436">
                  <c:v>157.26666666666665</c:v>
                </c:pt>
                <c:pt idx="9437">
                  <c:v>157.28333333333336</c:v>
                </c:pt>
                <c:pt idx="9438">
                  <c:v>157.30000000000001</c:v>
                </c:pt>
                <c:pt idx="9439">
                  <c:v>157.31666666666663</c:v>
                </c:pt>
                <c:pt idx="9440">
                  <c:v>157.33333333333337</c:v>
                </c:pt>
                <c:pt idx="9441">
                  <c:v>157.35000000000002</c:v>
                </c:pt>
                <c:pt idx="9442">
                  <c:v>157.36666666666665</c:v>
                </c:pt>
                <c:pt idx="9443">
                  <c:v>157.38333333333338</c:v>
                </c:pt>
                <c:pt idx="9444">
                  <c:v>157.4</c:v>
                </c:pt>
                <c:pt idx="9445">
                  <c:v>157.41666666666663</c:v>
                </c:pt>
                <c:pt idx="9446">
                  <c:v>157.43333333333337</c:v>
                </c:pt>
                <c:pt idx="9447">
                  <c:v>157.44999999999999</c:v>
                </c:pt>
                <c:pt idx="9448">
                  <c:v>157.46666666666664</c:v>
                </c:pt>
                <c:pt idx="9449">
                  <c:v>157.48333333333338</c:v>
                </c:pt>
                <c:pt idx="9450">
                  <c:v>157.5</c:v>
                </c:pt>
                <c:pt idx="9451">
                  <c:v>157.51666666666665</c:v>
                </c:pt>
                <c:pt idx="9452">
                  <c:v>157.53333333333336</c:v>
                </c:pt>
                <c:pt idx="9453">
                  <c:v>157.55000000000001</c:v>
                </c:pt>
                <c:pt idx="9454">
                  <c:v>157.56666666666663</c:v>
                </c:pt>
                <c:pt idx="9455">
                  <c:v>157.58333333333337</c:v>
                </c:pt>
                <c:pt idx="9456">
                  <c:v>157.6</c:v>
                </c:pt>
                <c:pt idx="9457">
                  <c:v>157.61666666666662</c:v>
                </c:pt>
                <c:pt idx="9458">
                  <c:v>157.63333333333335</c:v>
                </c:pt>
                <c:pt idx="9459">
                  <c:v>157.65</c:v>
                </c:pt>
                <c:pt idx="9460">
                  <c:v>157.66666666666663</c:v>
                </c:pt>
                <c:pt idx="9461">
                  <c:v>157.68333333333337</c:v>
                </c:pt>
                <c:pt idx="9462">
                  <c:v>157.69999999999999</c:v>
                </c:pt>
                <c:pt idx="9463">
                  <c:v>157.71666666666661</c:v>
                </c:pt>
                <c:pt idx="9464">
                  <c:v>157.73333333333335</c:v>
                </c:pt>
                <c:pt idx="9465">
                  <c:v>157.75</c:v>
                </c:pt>
                <c:pt idx="9466">
                  <c:v>157.76666666666665</c:v>
                </c:pt>
                <c:pt idx="9467">
                  <c:v>157.78333333333336</c:v>
                </c:pt>
                <c:pt idx="9468">
                  <c:v>157.80000000000001</c:v>
                </c:pt>
                <c:pt idx="9469">
                  <c:v>157.81666666666663</c:v>
                </c:pt>
                <c:pt idx="9470">
                  <c:v>157.83333333333337</c:v>
                </c:pt>
                <c:pt idx="9471">
                  <c:v>157.85000000000002</c:v>
                </c:pt>
                <c:pt idx="9472">
                  <c:v>157.86666666666665</c:v>
                </c:pt>
                <c:pt idx="9473">
                  <c:v>157.88333333333338</c:v>
                </c:pt>
                <c:pt idx="9474">
                  <c:v>157.9</c:v>
                </c:pt>
                <c:pt idx="9475">
                  <c:v>157.91666666666663</c:v>
                </c:pt>
                <c:pt idx="9476">
                  <c:v>157.93333333333337</c:v>
                </c:pt>
                <c:pt idx="9477">
                  <c:v>157.94999999999999</c:v>
                </c:pt>
                <c:pt idx="9478">
                  <c:v>157.96666666666664</c:v>
                </c:pt>
                <c:pt idx="9479">
                  <c:v>157.98333333333338</c:v>
                </c:pt>
                <c:pt idx="9480">
                  <c:v>158</c:v>
                </c:pt>
                <c:pt idx="9481">
                  <c:v>158.01666666666665</c:v>
                </c:pt>
                <c:pt idx="9482">
                  <c:v>158.03333333333336</c:v>
                </c:pt>
                <c:pt idx="9483">
                  <c:v>158.05000000000001</c:v>
                </c:pt>
                <c:pt idx="9484">
                  <c:v>158.06666666666663</c:v>
                </c:pt>
                <c:pt idx="9485">
                  <c:v>158.08333333333337</c:v>
                </c:pt>
                <c:pt idx="9486">
                  <c:v>158.1</c:v>
                </c:pt>
                <c:pt idx="9487">
                  <c:v>158.11666666666662</c:v>
                </c:pt>
                <c:pt idx="9488">
                  <c:v>158.13333333333335</c:v>
                </c:pt>
                <c:pt idx="9489">
                  <c:v>158.15</c:v>
                </c:pt>
                <c:pt idx="9490">
                  <c:v>158.16666666666663</c:v>
                </c:pt>
                <c:pt idx="9491">
                  <c:v>158.18333333333337</c:v>
                </c:pt>
                <c:pt idx="9492">
                  <c:v>158.19999999999999</c:v>
                </c:pt>
                <c:pt idx="9493">
                  <c:v>158.21666666666661</c:v>
                </c:pt>
                <c:pt idx="9494">
                  <c:v>158.23333333333335</c:v>
                </c:pt>
                <c:pt idx="9495">
                  <c:v>158.25</c:v>
                </c:pt>
                <c:pt idx="9496">
                  <c:v>158.26666666666665</c:v>
                </c:pt>
                <c:pt idx="9497">
                  <c:v>158.28333333333336</c:v>
                </c:pt>
                <c:pt idx="9498">
                  <c:v>158.30000000000001</c:v>
                </c:pt>
                <c:pt idx="9499">
                  <c:v>158.31666666666663</c:v>
                </c:pt>
                <c:pt idx="9500">
                  <c:v>158.33333333333337</c:v>
                </c:pt>
                <c:pt idx="9501">
                  <c:v>158.35000000000002</c:v>
                </c:pt>
                <c:pt idx="9502">
                  <c:v>158.36666666666665</c:v>
                </c:pt>
                <c:pt idx="9503">
                  <c:v>158.38333333333338</c:v>
                </c:pt>
                <c:pt idx="9504">
                  <c:v>158.4</c:v>
                </c:pt>
                <c:pt idx="9505">
                  <c:v>158.41666666666663</c:v>
                </c:pt>
                <c:pt idx="9506">
                  <c:v>158.43333333333337</c:v>
                </c:pt>
                <c:pt idx="9507">
                  <c:v>158.44999999999999</c:v>
                </c:pt>
                <c:pt idx="9508">
                  <c:v>158.46666666666664</c:v>
                </c:pt>
                <c:pt idx="9509">
                  <c:v>158.48333333333338</c:v>
                </c:pt>
                <c:pt idx="9510">
                  <c:v>158.5</c:v>
                </c:pt>
                <c:pt idx="9511">
                  <c:v>158.51666666666665</c:v>
                </c:pt>
                <c:pt idx="9512">
                  <c:v>158.53333333333336</c:v>
                </c:pt>
                <c:pt idx="9513">
                  <c:v>158.55000000000001</c:v>
                </c:pt>
                <c:pt idx="9514">
                  <c:v>158.56666666666663</c:v>
                </c:pt>
                <c:pt idx="9515">
                  <c:v>158.58333333333337</c:v>
                </c:pt>
                <c:pt idx="9516">
                  <c:v>158.6</c:v>
                </c:pt>
                <c:pt idx="9517">
                  <c:v>158.61666666666662</c:v>
                </c:pt>
                <c:pt idx="9518">
                  <c:v>158.63333333333335</c:v>
                </c:pt>
                <c:pt idx="9519">
                  <c:v>158.65</c:v>
                </c:pt>
                <c:pt idx="9520">
                  <c:v>158.66666666666663</c:v>
                </c:pt>
                <c:pt idx="9521">
                  <c:v>158.68333333333337</c:v>
                </c:pt>
                <c:pt idx="9522">
                  <c:v>158.69999999999999</c:v>
                </c:pt>
                <c:pt idx="9523">
                  <c:v>158.71666666666661</c:v>
                </c:pt>
                <c:pt idx="9524">
                  <c:v>158.73333333333335</c:v>
                </c:pt>
                <c:pt idx="9525">
                  <c:v>158.75</c:v>
                </c:pt>
                <c:pt idx="9526">
                  <c:v>158.76666666666665</c:v>
                </c:pt>
                <c:pt idx="9527">
                  <c:v>158.78333333333336</c:v>
                </c:pt>
                <c:pt idx="9528">
                  <c:v>158.80000000000001</c:v>
                </c:pt>
                <c:pt idx="9529">
                  <c:v>158.81666666666663</c:v>
                </c:pt>
                <c:pt idx="9530">
                  <c:v>158.83333333333337</c:v>
                </c:pt>
                <c:pt idx="9531">
                  <c:v>158.85000000000002</c:v>
                </c:pt>
                <c:pt idx="9532">
                  <c:v>158.86666666666665</c:v>
                </c:pt>
                <c:pt idx="9533">
                  <c:v>158.88333333333338</c:v>
                </c:pt>
                <c:pt idx="9534">
                  <c:v>158.9</c:v>
                </c:pt>
                <c:pt idx="9535">
                  <c:v>158.91666666666663</c:v>
                </c:pt>
                <c:pt idx="9536">
                  <c:v>158.93333333333337</c:v>
                </c:pt>
                <c:pt idx="9537">
                  <c:v>158.94999999999999</c:v>
                </c:pt>
                <c:pt idx="9538">
                  <c:v>158.96666666666664</c:v>
                </c:pt>
                <c:pt idx="9539">
                  <c:v>158.98333333333338</c:v>
                </c:pt>
                <c:pt idx="9540">
                  <c:v>159</c:v>
                </c:pt>
                <c:pt idx="9541">
                  <c:v>159.01666666666665</c:v>
                </c:pt>
                <c:pt idx="9542">
                  <c:v>159.03333333333336</c:v>
                </c:pt>
                <c:pt idx="9543">
                  <c:v>159.05000000000001</c:v>
                </c:pt>
                <c:pt idx="9544">
                  <c:v>159.06666666666663</c:v>
                </c:pt>
                <c:pt idx="9545">
                  <c:v>159.08333333333337</c:v>
                </c:pt>
                <c:pt idx="9546">
                  <c:v>159.1</c:v>
                </c:pt>
                <c:pt idx="9547">
                  <c:v>159.11666666666662</c:v>
                </c:pt>
                <c:pt idx="9548">
                  <c:v>159.13333333333335</c:v>
                </c:pt>
                <c:pt idx="9549">
                  <c:v>159.15</c:v>
                </c:pt>
                <c:pt idx="9550">
                  <c:v>159.16666666666663</c:v>
                </c:pt>
                <c:pt idx="9551">
                  <c:v>159.18333333333337</c:v>
                </c:pt>
                <c:pt idx="9552">
                  <c:v>159.19999999999999</c:v>
                </c:pt>
                <c:pt idx="9553">
                  <c:v>159.21666666666661</c:v>
                </c:pt>
                <c:pt idx="9554">
                  <c:v>159.23333333333335</c:v>
                </c:pt>
                <c:pt idx="9555">
                  <c:v>159.25</c:v>
                </c:pt>
                <c:pt idx="9556">
                  <c:v>159.26666666666665</c:v>
                </c:pt>
                <c:pt idx="9557">
                  <c:v>159.28333333333336</c:v>
                </c:pt>
                <c:pt idx="9558">
                  <c:v>159.30000000000001</c:v>
                </c:pt>
                <c:pt idx="9559">
                  <c:v>159.31666666666663</c:v>
                </c:pt>
                <c:pt idx="9560">
                  <c:v>159.33333333333337</c:v>
                </c:pt>
                <c:pt idx="9561">
                  <c:v>159.35000000000002</c:v>
                </c:pt>
                <c:pt idx="9562">
                  <c:v>159.36666666666665</c:v>
                </c:pt>
                <c:pt idx="9563">
                  <c:v>159.38333333333338</c:v>
                </c:pt>
                <c:pt idx="9564">
                  <c:v>159.4</c:v>
                </c:pt>
                <c:pt idx="9565">
                  <c:v>159.41666666666663</c:v>
                </c:pt>
                <c:pt idx="9566">
                  <c:v>159.43333333333337</c:v>
                </c:pt>
                <c:pt idx="9567">
                  <c:v>159.44999999999999</c:v>
                </c:pt>
                <c:pt idx="9568">
                  <c:v>159.46666666666664</c:v>
                </c:pt>
                <c:pt idx="9569">
                  <c:v>159.48333333333338</c:v>
                </c:pt>
                <c:pt idx="9570">
                  <c:v>159.5</c:v>
                </c:pt>
                <c:pt idx="9571">
                  <c:v>159.51666666666665</c:v>
                </c:pt>
                <c:pt idx="9572">
                  <c:v>159.53333333333336</c:v>
                </c:pt>
                <c:pt idx="9573">
                  <c:v>159.55000000000001</c:v>
                </c:pt>
                <c:pt idx="9574">
                  <c:v>159.56666666666663</c:v>
                </c:pt>
                <c:pt idx="9575">
                  <c:v>159.58333333333337</c:v>
                </c:pt>
                <c:pt idx="9576">
                  <c:v>159.6</c:v>
                </c:pt>
                <c:pt idx="9577">
                  <c:v>159.61666666666662</c:v>
                </c:pt>
                <c:pt idx="9578">
                  <c:v>159.63333333333335</c:v>
                </c:pt>
                <c:pt idx="9579">
                  <c:v>159.65</c:v>
                </c:pt>
                <c:pt idx="9580">
                  <c:v>159.66666666666663</c:v>
                </c:pt>
                <c:pt idx="9581">
                  <c:v>159.68333333333337</c:v>
                </c:pt>
                <c:pt idx="9582">
                  <c:v>159.69999999999999</c:v>
                </c:pt>
                <c:pt idx="9583">
                  <c:v>159.71666666666661</c:v>
                </c:pt>
                <c:pt idx="9584">
                  <c:v>159.73333333333335</c:v>
                </c:pt>
                <c:pt idx="9585">
                  <c:v>159.75</c:v>
                </c:pt>
                <c:pt idx="9586">
                  <c:v>159.76666666666665</c:v>
                </c:pt>
                <c:pt idx="9587">
                  <c:v>159.78333333333336</c:v>
                </c:pt>
                <c:pt idx="9588">
                  <c:v>159.80000000000001</c:v>
                </c:pt>
                <c:pt idx="9589">
                  <c:v>159.81666666666663</c:v>
                </c:pt>
                <c:pt idx="9590">
                  <c:v>159.83333333333337</c:v>
                </c:pt>
                <c:pt idx="9591">
                  <c:v>159.85000000000002</c:v>
                </c:pt>
                <c:pt idx="9592">
                  <c:v>159.86666666666665</c:v>
                </c:pt>
                <c:pt idx="9593">
                  <c:v>159.88333333333338</c:v>
                </c:pt>
                <c:pt idx="9594">
                  <c:v>159.9</c:v>
                </c:pt>
                <c:pt idx="9595">
                  <c:v>159.91666666666663</c:v>
                </c:pt>
                <c:pt idx="9596">
                  <c:v>159.93333333333337</c:v>
                </c:pt>
                <c:pt idx="9597">
                  <c:v>159.94999999999999</c:v>
                </c:pt>
                <c:pt idx="9598">
                  <c:v>159.96666666666664</c:v>
                </c:pt>
                <c:pt idx="9599">
                  <c:v>159.98333333333338</c:v>
                </c:pt>
                <c:pt idx="9600">
                  <c:v>160</c:v>
                </c:pt>
                <c:pt idx="9601">
                  <c:v>160.01666666666665</c:v>
                </c:pt>
                <c:pt idx="9602">
                  <c:v>160.03333333333336</c:v>
                </c:pt>
                <c:pt idx="9603">
                  <c:v>160.05000000000001</c:v>
                </c:pt>
                <c:pt idx="9604">
                  <c:v>160.06666666666663</c:v>
                </c:pt>
                <c:pt idx="9605">
                  <c:v>160.08333333333337</c:v>
                </c:pt>
                <c:pt idx="9606">
                  <c:v>160.1</c:v>
                </c:pt>
                <c:pt idx="9607">
                  <c:v>160.11666666666662</c:v>
                </c:pt>
                <c:pt idx="9608">
                  <c:v>160.13333333333335</c:v>
                </c:pt>
                <c:pt idx="9609">
                  <c:v>160.15</c:v>
                </c:pt>
                <c:pt idx="9610">
                  <c:v>160.16666666666663</c:v>
                </c:pt>
                <c:pt idx="9611">
                  <c:v>160.18333333333337</c:v>
                </c:pt>
                <c:pt idx="9612">
                  <c:v>160.19999999999999</c:v>
                </c:pt>
                <c:pt idx="9613">
                  <c:v>160.21666666666661</c:v>
                </c:pt>
                <c:pt idx="9614">
                  <c:v>160.23333333333335</c:v>
                </c:pt>
                <c:pt idx="9615">
                  <c:v>160.25</c:v>
                </c:pt>
                <c:pt idx="9616">
                  <c:v>160.26666666666665</c:v>
                </c:pt>
                <c:pt idx="9617">
                  <c:v>160.28333333333336</c:v>
                </c:pt>
                <c:pt idx="9618">
                  <c:v>160.30000000000001</c:v>
                </c:pt>
                <c:pt idx="9619">
                  <c:v>160.31666666666663</c:v>
                </c:pt>
                <c:pt idx="9620">
                  <c:v>160.33333333333337</c:v>
                </c:pt>
                <c:pt idx="9621">
                  <c:v>160.35000000000002</c:v>
                </c:pt>
                <c:pt idx="9622">
                  <c:v>160.36666666666665</c:v>
                </c:pt>
                <c:pt idx="9623">
                  <c:v>160.38333333333338</c:v>
                </c:pt>
                <c:pt idx="9624">
                  <c:v>160.4</c:v>
                </c:pt>
                <c:pt idx="9625">
                  <c:v>160.41666666666663</c:v>
                </c:pt>
                <c:pt idx="9626">
                  <c:v>160.43333333333337</c:v>
                </c:pt>
                <c:pt idx="9627">
                  <c:v>160.44999999999999</c:v>
                </c:pt>
                <c:pt idx="9628">
                  <c:v>160.46666666666664</c:v>
                </c:pt>
                <c:pt idx="9629">
                  <c:v>160.48333333333338</c:v>
                </c:pt>
                <c:pt idx="9630">
                  <c:v>160.5</c:v>
                </c:pt>
                <c:pt idx="9631">
                  <c:v>160.51666666666665</c:v>
                </c:pt>
                <c:pt idx="9632">
                  <c:v>160.53333333333336</c:v>
                </c:pt>
                <c:pt idx="9633">
                  <c:v>160.55000000000001</c:v>
                </c:pt>
                <c:pt idx="9634">
                  <c:v>160.56666666666663</c:v>
                </c:pt>
                <c:pt idx="9635">
                  <c:v>160.58333333333337</c:v>
                </c:pt>
                <c:pt idx="9636">
                  <c:v>160.6</c:v>
                </c:pt>
                <c:pt idx="9637">
                  <c:v>160.61666666666662</c:v>
                </c:pt>
                <c:pt idx="9638">
                  <c:v>160.63333333333335</c:v>
                </c:pt>
                <c:pt idx="9639">
                  <c:v>160.65</c:v>
                </c:pt>
                <c:pt idx="9640">
                  <c:v>160.66666666666663</c:v>
                </c:pt>
                <c:pt idx="9641">
                  <c:v>160.68333333333337</c:v>
                </c:pt>
                <c:pt idx="9642">
                  <c:v>160.69999999999999</c:v>
                </c:pt>
                <c:pt idx="9643">
                  <c:v>160.71666666666661</c:v>
                </c:pt>
                <c:pt idx="9644">
                  <c:v>160.73333333333335</c:v>
                </c:pt>
                <c:pt idx="9645">
                  <c:v>160.75</c:v>
                </c:pt>
                <c:pt idx="9646">
                  <c:v>160.76666666666665</c:v>
                </c:pt>
                <c:pt idx="9647">
                  <c:v>160.78333333333336</c:v>
                </c:pt>
                <c:pt idx="9648">
                  <c:v>160.80000000000001</c:v>
                </c:pt>
                <c:pt idx="9649">
                  <c:v>160.81666666666663</c:v>
                </c:pt>
                <c:pt idx="9650">
                  <c:v>160.83333333333337</c:v>
                </c:pt>
                <c:pt idx="9651">
                  <c:v>160.85000000000002</c:v>
                </c:pt>
                <c:pt idx="9652">
                  <c:v>160.86666666666665</c:v>
                </c:pt>
                <c:pt idx="9653">
                  <c:v>160.88333333333338</c:v>
                </c:pt>
                <c:pt idx="9654">
                  <c:v>160.9</c:v>
                </c:pt>
                <c:pt idx="9655">
                  <c:v>160.91666666666663</c:v>
                </c:pt>
                <c:pt idx="9656">
                  <c:v>160.93333333333337</c:v>
                </c:pt>
                <c:pt idx="9657">
                  <c:v>160.94999999999999</c:v>
                </c:pt>
                <c:pt idx="9658">
                  <c:v>160.96666666666664</c:v>
                </c:pt>
                <c:pt idx="9659">
                  <c:v>160.98333333333338</c:v>
                </c:pt>
                <c:pt idx="9660">
                  <c:v>161</c:v>
                </c:pt>
                <c:pt idx="9661">
                  <c:v>161.01666666666665</c:v>
                </c:pt>
                <c:pt idx="9662">
                  <c:v>161.03333333333336</c:v>
                </c:pt>
                <c:pt idx="9663">
                  <c:v>161.05000000000001</c:v>
                </c:pt>
                <c:pt idx="9664">
                  <c:v>161.06666666666663</c:v>
                </c:pt>
                <c:pt idx="9665">
                  <c:v>161.08333333333337</c:v>
                </c:pt>
                <c:pt idx="9666">
                  <c:v>161.1</c:v>
                </c:pt>
                <c:pt idx="9667">
                  <c:v>161.11666666666662</c:v>
                </c:pt>
                <c:pt idx="9668">
                  <c:v>161.13333333333335</c:v>
                </c:pt>
                <c:pt idx="9669">
                  <c:v>161.15</c:v>
                </c:pt>
                <c:pt idx="9670">
                  <c:v>161.16666666666663</c:v>
                </c:pt>
                <c:pt idx="9671">
                  <c:v>161.18333333333337</c:v>
                </c:pt>
                <c:pt idx="9672">
                  <c:v>161.19999999999999</c:v>
                </c:pt>
                <c:pt idx="9673">
                  <c:v>161.21666666666661</c:v>
                </c:pt>
                <c:pt idx="9674">
                  <c:v>161.23333333333335</c:v>
                </c:pt>
                <c:pt idx="9675">
                  <c:v>161.25</c:v>
                </c:pt>
                <c:pt idx="9676">
                  <c:v>161.26666666666665</c:v>
                </c:pt>
                <c:pt idx="9677">
                  <c:v>161.28333333333336</c:v>
                </c:pt>
                <c:pt idx="9678">
                  <c:v>161.30000000000001</c:v>
                </c:pt>
                <c:pt idx="9679">
                  <c:v>161.31666666666663</c:v>
                </c:pt>
                <c:pt idx="9680">
                  <c:v>161.33333333333337</c:v>
                </c:pt>
                <c:pt idx="9681">
                  <c:v>161.35000000000002</c:v>
                </c:pt>
                <c:pt idx="9682">
                  <c:v>161.36666666666665</c:v>
                </c:pt>
                <c:pt idx="9683">
                  <c:v>161.38333333333338</c:v>
                </c:pt>
                <c:pt idx="9684">
                  <c:v>161.4</c:v>
                </c:pt>
                <c:pt idx="9685">
                  <c:v>161.41666666666663</c:v>
                </c:pt>
                <c:pt idx="9686">
                  <c:v>161.43333333333337</c:v>
                </c:pt>
                <c:pt idx="9687">
                  <c:v>161.44999999999999</c:v>
                </c:pt>
                <c:pt idx="9688">
                  <c:v>161.46666666666664</c:v>
                </c:pt>
                <c:pt idx="9689">
                  <c:v>161.48333333333338</c:v>
                </c:pt>
                <c:pt idx="9690">
                  <c:v>161.5</c:v>
                </c:pt>
                <c:pt idx="9691">
                  <c:v>161.51666666666665</c:v>
                </c:pt>
                <c:pt idx="9692">
                  <c:v>161.53333333333336</c:v>
                </c:pt>
                <c:pt idx="9693">
                  <c:v>161.55000000000001</c:v>
                </c:pt>
                <c:pt idx="9694">
                  <c:v>161.56666666666663</c:v>
                </c:pt>
                <c:pt idx="9695">
                  <c:v>161.58333333333337</c:v>
                </c:pt>
                <c:pt idx="9696">
                  <c:v>161.6</c:v>
                </c:pt>
                <c:pt idx="9697">
                  <c:v>161.61666666666662</c:v>
                </c:pt>
                <c:pt idx="9698">
                  <c:v>161.63333333333335</c:v>
                </c:pt>
                <c:pt idx="9699">
                  <c:v>161.65</c:v>
                </c:pt>
                <c:pt idx="9700">
                  <c:v>161.66666666666663</c:v>
                </c:pt>
                <c:pt idx="9701">
                  <c:v>161.68333333333337</c:v>
                </c:pt>
                <c:pt idx="9702">
                  <c:v>161.69999999999999</c:v>
                </c:pt>
                <c:pt idx="9703">
                  <c:v>161.71666666666661</c:v>
                </c:pt>
                <c:pt idx="9704">
                  <c:v>161.73333333333335</c:v>
                </c:pt>
                <c:pt idx="9705">
                  <c:v>161.75</c:v>
                </c:pt>
                <c:pt idx="9706">
                  <c:v>161.76666666666665</c:v>
                </c:pt>
                <c:pt idx="9707">
                  <c:v>161.78333333333336</c:v>
                </c:pt>
                <c:pt idx="9708">
                  <c:v>161.80000000000001</c:v>
                </c:pt>
                <c:pt idx="9709">
                  <c:v>161.81666666666663</c:v>
                </c:pt>
                <c:pt idx="9710">
                  <c:v>161.83333333333337</c:v>
                </c:pt>
                <c:pt idx="9711">
                  <c:v>161.85000000000002</c:v>
                </c:pt>
                <c:pt idx="9712">
                  <c:v>161.86666666666665</c:v>
                </c:pt>
                <c:pt idx="9713">
                  <c:v>161.88333333333338</c:v>
                </c:pt>
                <c:pt idx="9714">
                  <c:v>161.9</c:v>
                </c:pt>
                <c:pt idx="9715">
                  <c:v>161.91666666666663</c:v>
                </c:pt>
                <c:pt idx="9716">
                  <c:v>161.93333333333337</c:v>
                </c:pt>
                <c:pt idx="9717">
                  <c:v>161.94999999999999</c:v>
                </c:pt>
                <c:pt idx="9718">
                  <c:v>161.96666666666664</c:v>
                </c:pt>
                <c:pt idx="9719">
                  <c:v>161.98333333333338</c:v>
                </c:pt>
                <c:pt idx="9720">
                  <c:v>162</c:v>
                </c:pt>
                <c:pt idx="9721">
                  <c:v>162.01666666666665</c:v>
                </c:pt>
                <c:pt idx="9722">
                  <c:v>162.03333333333336</c:v>
                </c:pt>
                <c:pt idx="9723">
                  <c:v>162.05000000000001</c:v>
                </c:pt>
                <c:pt idx="9724">
                  <c:v>162.06666666666663</c:v>
                </c:pt>
                <c:pt idx="9725">
                  <c:v>162.08333333333337</c:v>
                </c:pt>
                <c:pt idx="9726">
                  <c:v>162.1</c:v>
                </c:pt>
                <c:pt idx="9727">
                  <c:v>162.11666666666662</c:v>
                </c:pt>
                <c:pt idx="9728">
                  <c:v>162.13333333333335</c:v>
                </c:pt>
                <c:pt idx="9729">
                  <c:v>162.15</c:v>
                </c:pt>
                <c:pt idx="9730">
                  <c:v>162.16666666666663</c:v>
                </c:pt>
                <c:pt idx="9731">
                  <c:v>162.18333333333337</c:v>
                </c:pt>
                <c:pt idx="9732">
                  <c:v>162.19999999999999</c:v>
                </c:pt>
                <c:pt idx="9733">
                  <c:v>162.21666666666661</c:v>
                </c:pt>
                <c:pt idx="9734">
                  <c:v>162.23333333333335</c:v>
                </c:pt>
                <c:pt idx="9735">
                  <c:v>162.25</c:v>
                </c:pt>
                <c:pt idx="9736">
                  <c:v>162.26666666666665</c:v>
                </c:pt>
                <c:pt idx="9737">
                  <c:v>162.28333333333336</c:v>
                </c:pt>
                <c:pt idx="9738">
                  <c:v>162.30000000000001</c:v>
                </c:pt>
                <c:pt idx="9739">
                  <c:v>162.31666666666663</c:v>
                </c:pt>
                <c:pt idx="9740">
                  <c:v>162.33333333333337</c:v>
                </c:pt>
                <c:pt idx="9741">
                  <c:v>162.35000000000002</c:v>
                </c:pt>
                <c:pt idx="9742">
                  <c:v>162.36666666666665</c:v>
                </c:pt>
                <c:pt idx="9743">
                  <c:v>162.38333333333338</c:v>
                </c:pt>
                <c:pt idx="9744">
                  <c:v>162.4</c:v>
                </c:pt>
                <c:pt idx="9745">
                  <c:v>162.41666666666663</c:v>
                </c:pt>
                <c:pt idx="9746">
                  <c:v>162.43333333333337</c:v>
                </c:pt>
                <c:pt idx="9747">
                  <c:v>162.44999999999999</c:v>
                </c:pt>
                <c:pt idx="9748">
                  <c:v>162.46666666666664</c:v>
                </c:pt>
                <c:pt idx="9749">
                  <c:v>162.48333333333338</c:v>
                </c:pt>
                <c:pt idx="9750">
                  <c:v>162.5</c:v>
                </c:pt>
                <c:pt idx="9751">
                  <c:v>162.51666666666665</c:v>
                </c:pt>
                <c:pt idx="9752">
                  <c:v>162.53333333333336</c:v>
                </c:pt>
                <c:pt idx="9753">
                  <c:v>162.55000000000001</c:v>
                </c:pt>
                <c:pt idx="9754">
                  <c:v>162.56666666666663</c:v>
                </c:pt>
                <c:pt idx="9755">
                  <c:v>162.58333333333337</c:v>
                </c:pt>
                <c:pt idx="9756">
                  <c:v>162.6</c:v>
                </c:pt>
                <c:pt idx="9757">
                  <c:v>162.61666666666662</c:v>
                </c:pt>
                <c:pt idx="9758">
                  <c:v>162.63333333333335</c:v>
                </c:pt>
                <c:pt idx="9759">
                  <c:v>162.65</c:v>
                </c:pt>
                <c:pt idx="9760">
                  <c:v>162.66666666666663</c:v>
                </c:pt>
                <c:pt idx="9761">
                  <c:v>162.68333333333337</c:v>
                </c:pt>
                <c:pt idx="9762">
                  <c:v>162.69999999999999</c:v>
                </c:pt>
                <c:pt idx="9763">
                  <c:v>162.71666666666661</c:v>
                </c:pt>
                <c:pt idx="9764">
                  <c:v>162.73333333333335</c:v>
                </c:pt>
                <c:pt idx="9765">
                  <c:v>162.75</c:v>
                </c:pt>
                <c:pt idx="9766">
                  <c:v>162.76666666666665</c:v>
                </c:pt>
                <c:pt idx="9767">
                  <c:v>162.78333333333336</c:v>
                </c:pt>
                <c:pt idx="9768">
                  <c:v>162.80000000000001</c:v>
                </c:pt>
                <c:pt idx="9769">
                  <c:v>162.81666666666663</c:v>
                </c:pt>
                <c:pt idx="9770">
                  <c:v>162.83333333333337</c:v>
                </c:pt>
                <c:pt idx="9771">
                  <c:v>162.85000000000002</c:v>
                </c:pt>
                <c:pt idx="9772">
                  <c:v>162.86666666666665</c:v>
                </c:pt>
                <c:pt idx="9773">
                  <c:v>162.88333333333338</c:v>
                </c:pt>
                <c:pt idx="9774">
                  <c:v>162.9</c:v>
                </c:pt>
                <c:pt idx="9775">
                  <c:v>162.91666666666663</c:v>
                </c:pt>
                <c:pt idx="9776">
                  <c:v>162.93333333333337</c:v>
                </c:pt>
                <c:pt idx="9777">
                  <c:v>162.94999999999999</c:v>
                </c:pt>
                <c:pt idx="9778">
                  <c:v>162.96666666666664</c:v>
                </c:pt>
                <c:pt idx="9779">
                  <c:v>162.98333333333338</c:v>
                </c:pt>
                <c:pt idx="9780">
                  <c:v>163</c:v>
                </c:pt>
                <c:pt idx="9781">
                  <c:v>163.01666666666665</c:v>
                </c:pt>
                <c:pt idx="9782">
                  <c:v>163.03333333333336</c:v>
                </c:pt>
                <c:pt idx="9783">
                  <c:v>163.05000000000001</c:v>
                </c:pt>
                <c:pt idx="9784">
                  <c:v>163.06666666666663</c:v>
                </c:pt>
                <c:pt idx="9785">
                  <c:v>163.08333333333337</c:v>
                </c:pt>
                <c:pt idx="9786">
                  <c:v>163.1</c:v>
                </c:pt>
                <c:pt idx="9787">
                  <c:v>163.11666666666662</c:v>
                </c:pt>
                <c:pt idx="9788">
                  <c:v>163.13333333333335</c:v>
                </c:pt>
                <c:pt idx="9789">
                  <c:v>163.15</c:v>
                </c:pt>
                <c:pt idx="9790">
                  <c:v>163.16666666666663</c:v>
                </c:pt>
                <c:pt idx="9791">
                  <c:v>163.18333333333337</c:v>
                </c:pt>
                <c:pt idx="9792">
                  <c:v>163.19999999999999</c:v>
                </c:pt>
                <c:pt idx="9793">
                  <c:v>163.21666666666661</c:v>
                </c:pt>
                <c:pt idx="9794">
                  <c:v>163.23333333333335</c:v>
                </c:pt>
                <c:pt idx="9795">
                  <c:v>163.25</c:v>
                </c:pt>
                <c:pt idx="9796">
                  <c:v>163.26666666666665</c:v>
                </c:pt>
                <c:pt idx="9797">
                  <c:v>163.28333333333336</c:v>
                </c:pt>
                <c:pt idx="9798">
                  <c:v>163.30000000000001</c:v>
                </c:pt>
                <c:pt idx="9799">
                  <c:v>163.31666666666663</c:v>
                </c:pt>
                <c:pt idx="9800">
                  <c:v>163.33333333333337</c:v>
                </c:pt>
                <c:pt idx="9801">
                  <c:v>163.35000000000002</c:v>
                </c:pt>
                <c:pt idx="9802">
                  <c:v>163.36666666666665</c:v>
                </c:pt>
                <c:pt idx="9803">
                  <c:v>163.38333333333338</c:v>
                </c:pt>
                <c:pt idx="9804">
                  <c:v>163.4</c:v>
                </c:pt>
                <c:pt idx="9805">
                  <c:v>163.41666666666663</c:v>
                </c:pt>
                <c:pt idx="9806">
                  <c:v>163.43333333333337</c:v>
                </c:pt>
                <c:pt idx="9807">
                  <c:v>163.44999999999999</c:v>
                </c:pt>
                <c:pt idx="9808">
                  <c:v>163.46666666666664</c:v>
                </c:pt>
                <c:pt idx="9809">
                  <c:v>163.48333333333338</c:v>
                </c:pt>
                <c:pt idx="9810">
                  <c:v>163.5</c:v>
                </c:pt>
                <c:pt idx="9811">
                  <c:v>163.51666666666665</c:v>
                </c:pt>
                <c:pt idx="9812">
                  <c:v>163.53333333333336</c:v>
                </c:pt>
                <c:pt idx="9813">
                  <c:v>163.55000000000001</c:v>
                </c:pt>
                <c:pt idx="9814">
                  <c:v>163.56666666666663</c:v>
                </c:pt>
                <c:pt idx="9815">
                  <c:v>163.58333333333337</c:v>
                </c:pt>
                <c:pt idx="9816">
                  <c:v>163.6</c:v>
                </c:pt>
                <c:pt idx="9817">
                  <c:v>163.61666666666662</c:v>
                </c:pt>
                <c:pt idx="9818">
                  <c:v>163.63333333333335</c:v>
                </c:pt>
                <c:pt idx="9819">
                  <c:v>163.65</c:v>
                </c:pt>
                <c:pt idx="9820">
                  <c:v>163.66666666666663</c:v>
                </c:pt>
                <c:pt idx="9821">
                  <c:v>163.68333333333337</c:v>
                </c:pt>
                <c:pt idx="9822">
                  <c:v>163.69999999999999</c:v>
                </c:pt>
                <c:pt idx="9823">
                  <c:v>163.71666666666661</c:v>
                </c:pt>
                <c:pt idx="9824">
                  <c:v>163.73333333333335</c:v>
                </c:pt>
                <c:pt idx="9825">
                  <c:v>163.75</c:v>
                </c:pt>
                <c:pt idx="9826">
                  <c:v>163.76666666666665</c:v>
                </c:pt>
                <c:pt idx="9827">
                  <c:v>163.78333333333336</c:v>
                </c:pt>
                <c:pt idx="9828">
                  <c:v>163.80000000000001</c:v>
                </c:pt>
                <c:pt idx="9829">
                  <c:v>163.81666666666663</c:v>
                </c:pt>
                <c:pt idx="9830">
                  <c:v>163.83333333333337</c:v>
                </c:pt>
                <c:pt idx="9831">
                  <c:v>163.85000000000002</c:v>
                </c:pt>
                <c:pt idx="9832">
                  <c:v>163.86666666666665</c:v>
                </c:pt>
                <c:pt idx="9833">
                  <c:v>163.88333333333338</c:v>
                </c:pt>
                <c:pt idx="9834">
                  <c:v>163.9</c:v>
                </c:pt>
                <c:pt idx="9835">
                  <c:v>163.91666666666663</c:v>
                </c:pt>
                <c:pt idx="9836">
                  <c:v>163.93333333333337</c:v>
                </c:pt>
                <c:pt idx="9837">
                  <c:v>163.95000000000002</c:v>
                </c:pt>
                <c:pt idx="9838">
                  <c:v>163.96666666666664</c:v>
                </c:pt>
                <c:pt idx="9839">
                  <c:v>163.98333333333338</c:v>
                </c:pt>
                <c:pt idx="9840">
                  <c:v>164</c:v>
                </c:pt>
                <c:pt idx="9841">
                  <c:v>164.01666666666665</c:v>
                </c:pt>
                <c:pt idx="9842">
                  <c:v>164.03333333333336</c:v>
                </c:pt>
                <c:pt idx="9843">
                  <c:v>164.05</c:v>
                </c:pt>
                <c:pt idx="9844">
                  <c:v>164.06666666666663</c:v>
                </c:pt>
                <c:pt idx="9845">
                  <c:v>164.08333333333337</c:v>
                </c:pt>
                <c:pt idx="9846">
                  <c:v>164.1</c:v>
                </c:pt>
                <c:pt idx="9847">
                  <c:v>164.11666666666662</c:v>
                </c:pt>
                <c:pt idx="9848">
                  <c:v>164.13333333333335</c:v>
                </c:pt>
                <c:pt idx="9849">
                  <c:v>164.15</c:v>
                </c:pt>
                <c:pt idx="9850">
                  <c:v>164.16666666666663</c:v>
                </c:pt>
                <c:pt idx="9851">
                  <c:v>164.18333333333337</c:v>
                </c:pt>
                <c:pt idx="9852">
                  <c:v>164.2</c:v>
                </c:pt>
                <c:pt idx="9853">
                  <c:v>164.21666666666661</c:v>
                </c:pt>
                <c:pt idx="9854">
                  <c:v>164.23333333333335</c:v>
                </c:pt>
                <c:pt idx="9855">
                  <c:v>164.25</c:v>
                </c:pt>
                <c:pt idx="9856">
                  <c:v>164.26666666666665</c:v>
                </c:pt>
                <c:pt idx="9857">
                  <c:v>164.28333333333336</c:v>
                </c:pt>
                <c:pt idx="9858">
                  <c:v>164.3</c:v>
                </c:pt>
                <c:pt idx="9859">
                  <c:v>164.31666666666663</c:v>
                </c:pt>
                <c:pt idx="9860">
                  <c:v>164.33333333333337</c:v>
                </c:pt>
                <c:pt idx="9861">
                  <c:v>164.35000000000002</c:v>
                </c:pt>
                <c:pt idx="9862">
                  <c:v>164.36666666666665</c:v>
                </c:pt>
                <c:pt idx="9863">
                  <c:v>164.38333333333338</c:v>
                </c:pt>
                <c:pt idx="9864">
                  <c:v>164.4</c:v>
                </c:pt>
                <c:pt idx="9865">
                  <c:v>164.41666666666663</c:v>
                </c:pt>
                <c:pt idx="9866">
                  <c:v>164.43333333333337</c:v>
                </c:pt>
                <c:pt idx="9867">
                  <c:v>164.45000000000002</c:v>
                </c:pt>
                <c:pt idx="9868">
                  <c:v>164.46666666666664</c:v>
                </c:pt>
                <c:pt idx="9869">
                  <c:v>164.48333333333338</c:v>
                </c:pt>
                <c:pt idx="9870">
                  <c:v>164.5</c:v>
                </c:pt>
                <c:pt idx="9871">
                  <c:v>164.51666666666665</c:v>
                </c:pt>
                <c:pt idx="9872">
                  <c:v>164.53333333333336</c:v>
                </c:pt>
                <c:pt idx="9873">
                  <c:v>164.55</c:v>
                </c:pt>
                <c:pt idx="9874">
                  <c:v>164.56666666666663</c:v>
                </c:pt>
                <c:pt idx="9875">
                  <c:v>164.58333333333337</c:v>
                </c:pt>
                <c:pt idx="9876">
                  <c:v>164.6</c:v>
                </c:pt>
                <c:pt idx="9877">
                  <c:v>164.61666666666662</c:v>
                </c:pt>
                <c:pt idx="9878">
                  <c:v>164.63333333333335</c:v>
                </c:pt>
                <c:pt idx="9879">
                  <c:v>164.65</c:v>
                </c:pt>
                <c:pt idx="9880">
                  <c:v>164.66666666666663</c:v>
                </c:pt>
                <c:pt idx="9881">
                  <c:v>164.68333333333337</c:v>
                </c:pt>
                <c:pt idx="9882">
                  <c:v>164.7</c:v>
                </c:pt>
                <c:pt idx="9883">
                  <c:v>164.71666666666661</c:v>
                </c:pt>
                <c:pt idx="9884">
                  <c:v>164.73333333333335</c:v>
                </c:pt>
                <c:pt idx="9885">
                  <c:v>164.75</c:v>
                </c:pt>
                <c:pt idx="9886">
                  <c:v>164.76666666666665</c:v>
                </c:pt>
                <c:pt idx="9887">
                  <c:v>164.78333333333336</c:v>
                </c:pt>
                <c:pt idx="9888">
                  <c:v>164.8</c:v>
                </c:pt>
                <c:pt idx="9889">
                  <c:v>164.81666666666663</c:v>
                </c:pt>
                <c:pt idx="9890">
                  <c:v>164.83333333333337</c:v>
                </c:pt>
                <c:pt idx="9891">
                  <c:v>164.85000000000002</c:v>
                </c:pt>
                <c:pt idx="9892">
                  <c:v>164.86666666666665</c:v>
                </c:pt>
                <c:pt idx="9893">
                  <c:v>164.88333333333338</c:v>
                </c:pt>
                <c:pt idx="9894">
                  <c:v>164.9</c:v>
                </c:pt>
                <c:pt idx="9895">
                  <c:v>164.91666666666663</c:v>
                </c:pt>
                <c:pt idx="9896">
                  <c:v>164.93333333333337</c:v>
                </c:pt>
                <c:pt idx="9897">
                  <c:v>164.95000000000002</c:v>
                </c:pt>
                <c:pt idx="9898">
                  <c:v>164.96666666666664</c:v>
                </c:pt>
                <c:pt idx="9899">
                  <c:v>164.98333333333338</c:v>
                </c:pt>
                <c:pt idx="9900">
                  <c:v>165</c:v>
                </c:pt>
                <c:pt idx="9901">
                  <c:v>165.01666666666665</c:v>
                </c:pt>
                <c:pt idx="9902">
                  <c:v>165.03333333333336</c:v>
                </c:pt>
                <c:pt idx="9903">
                  <c:v>165.05</c:v>
                </c:pt>
                <c:pt idx="9904">
                  <c:v>165.06666666666663</c:v>
                </c:pt>
                <c:pt idx="9905">
                  <c:v>165.08333333333337</c:v>
                </c:pt>
                <c:pt idx="9906">
                  <c:v>165.1</c:v>
                </c:pt>
                <c:pt idx="9907">
                  <c:v>165.11666666666662</c:v>
                </c:pt>
                <c:pt idx="9908">
                  <c:v>165.13333333333335</c:v>
                </c:pt>
                <c:pt idx="9909">
                  <c:v>165.15</c:v>
                </c:pt>
                <c:pt idx="9910">
                  <c:v>165.16666666666663</c:v>
                </c:pt>
                <c:pt idx="9911">
                  <c:v>165.18333333333337</c:v>
                </c:pt>
                <c:pt idx="9912">
                  <c:v>165.2</c:v>
                </c:pt>
                <c:pt idx="9913">
                  <c:v>165.21666666666661</c:v>
                </c:pt>
                <c:pt idx="9914">
                  <c:v>165.23333333333335</c:v>
                </c:pt>
                <c:pt idx="9915">
                  <c:v>165.25</c:v>
                </c:pt>
                <c:pt idx="9916">
                  <c:v>165.26666666666665</c:v>
                </c:pt>
                <c:pt idx="9917">
                  <c:v>165.28333333333336</c:v>
                </c:pt>
                <c:pt idx="9918">
                  <c:v>165.3</c:v>
                </c:pt>
                <c:pt idx="9919">
                  <c:v>165.31666666666663</c:v>
                </c:pt>
                <c:pt idx="9920">
                  <c:v>165.33333333333337</c:v>
                </c:pt>
                <c:pt idx="9921">
                  <c:v>165.35000000000002</c:v>
                </c:pt>
                <c:pt idx="9922">
                  <c:v>165.36666666666665</c:v>
                </c:pt>
                <c:pt idx="9923">
                  <c:v>165.38333333333338</c:v>
                </c:pt>
                <c:pt idx="9924">
                  <c:v>165.4</c:v>
                </c:pt>
                <c:pt idx="9925">
                  <c:v>165.41666666666663</c:v>
                </c:pt>
                <c:pt idx="9926">
                  <c:v>165.43333333333337</c:v>
                </c:pt>
                <c:pt idx="9927">
                  <c:v>165.45000000000002</c:v>
                </c:pt>
                <c:pt idx="9928">
                  <c:v>165.46666666666664</c:v>
                </c:pt>
                <c:pt idx="9929">
                  <c:v>165.48333333333338</c:v>
                </c:pt>
                <c:pt idx="9930">
                  <c:v>165.5</c:v>
                </c:pt>
                <c:pt idx="9931">
                  <c:v>165.51666666666665</c:v>
                </c:pt>
                <c:pt idx="9932">
                  <c:v>165.53333333333336</c:v>
                </c:pt>
                <c:pt idx="9933">
                  <c:v>165.55</c:v>
                </c:pt>
                <c:pt idx="9934">
                  <c:v>165.56666666666663</c:v>
                </c:pt>
                <c:pt idx="9935">
                  <c:v>165.58333333333337</c:v>
                </c:pt>
                <c:pt idx="9936">
                  <c:v>165.6</c:v>
                </c:pt>
                <c:pt idx="9937">
                  <c:v>165.61666666666662</c:v>
                </c:pt>
                <c:pt idx="9938">
                  <c:v>165.63333333333335</c:v>
                </c:pt>
                <c:pt idx="9939">
                  <c:v>165.65</c:v>
                </c:pt>
                <c:pt idx="9940">
                  <c:v>165.66666666666663</c:v>
                </c:pt>
                <c:pt idx="9941">
                  <c:v>165.68333333333337</c:v>
                </c:pt>
                <c:pt idx="9942">
                  <c:v>165.7</c:v>
                </c:pt>
                <c:pt idx="9943">
                  <c:v>165.71666666666661</c:v>
                </c:pt>
                <c:pt idx="9944">
                  <c:v>165.73333333333335</c:v>
                </c:pt>
                <c:pt idx="9945">
                  <c:v>165.75</c:v>
                </c:pt>
                <c:pt idx="9946">
                  <c:v>165.76666666666665</c:v>
                </c:pt>
                <c:pt idx="9947">
                  <c:v>165.78333333333336</c:v>
                </c:pt>
                <c:pt idx="9948">
                  <c:v>165.8</c:v>
                </c:pt>
                <c:pt idx="9949">
                  <c:v>165.81666666666663</c:v>
                </c:pt>
                <c:pt idx="9950">
                  <c:v>165.83333333333337</c:v>
                </c:pt>
                <c:pt idx="9951">
                  <c:v>165.85000000000002</c:v>
                </c:pt>
                <c:pt idx="9952">
                  <c:v>165.86666666666665</c:v>
                </c:pt>
                <c:pt idx="9953">
                  <c:v>165.88333333333338</c:v>
                </c:pt>
                <c:pt idx="9954">
                  <c:v>165.9</c:v>
                </c:pt>
                <c:pt idx="9955">
                  <c:v>165.91666666666663</c:v>
                </c:pt>
                <c:pt idx="9956">
                  <c:v>165.93333333333337</c:v>
                </c:pt>
                <c:pt idx="9957">
                  <c:v>165.95000000000002</c:v>
                </c:pt>
                <c:pt idx="9958">
                  <c:v>165.96666666666664</c:v>
                </c:pt>
                <c:pt idx="9959">
                  <c:v>165.98333333333338</c:v>
                </c:pt>
                <c:pt idx="9960">
                  <c:v>166</c:v>
                </c:pt>
                <c:pt idx="9961">
                  <c:v>166.01666666666665</c:v>
                </c:pt>
                <c:pt idx="9962">
                  <c:v>166.03333333333336</c:v>
                </c:pt>
                <c:pt idx="9963">
                  <c:v>166.05</c:v>
                </c:pt>
                <c:pt idx="9964">
                  <c:v>166.06666666666663</c:v>
                </c:pt>
                <c:pt idx="9965">
                  <c:v>166.08333333333337</c:v>
                </c:pt>
                <c:pt idx="9966">
                  <c:v>166.1</c:v>
                </c:pt>
                <c:pt idx="9967">
                  <c:v>166.11666666666662</c:v>
                </c:pt>
                <c:pt idx="9968">
                  <c:v>166.13333333333335</c:v>
                </c:pt>
                <c:pt idx="9969">
                  <c:v>166.15</c:v>
                </c:pt>
                <c:pt idx="9970">
                  <c:v>166.16666666666663</c:v>
                </c:pt>
                <c:pt idx="9971">
                  <c:v>166.18333333333337</c:v>
                </c:pt>
                <c:pt idx="9972">
                  <c:v>166.2</c:v>
                </c:pt>
                <c:pt idx="9973">
                  <c:v>166.21666666666661</c:v>
                </c:pt>
                <c:pt idx="9974">
                  <c:v>166.23333333333335</c:v>
                </c:pt>
                <c:pt idx="9975">
                  <c:v>166.25</c:v>
                </c:pt>
                <c:pt idx="9976">
                  <c:v>166.26666666666665</c:v>
                </c:pt>
                <c:pt idx="9977">
                  <c:v>166.28333333333336</c:v>
                </c:pt>
                <c:pt idx="9978">
                  <c:v>166.3</c:v>
                </c:pt>
                <c:pt idx="9979">
                  <c:v>166.31666666666663</c:v>
                </c:pt>
                <c:pt idx="9980">
                  <c:v>166.33333333333337</c:v>
                </c:pt>
                <c:pt idx="9981">
                  <c:v>166.35000000000002</c:v>
                </c:pt>
                <c:pt idx="9982">
                  <c:v>166.36666666666665</c:v>
                </c:pt>
                <c:pt idx="9983">
                  <c:v>166.38333333333338</c:v>
                </c:pt>
                <c:pt idx="9984">
                  <c:v>166.4</c:v>
                </c:pt>
                <c:pt idx="9985">
                  <c:v>166.41666666666663</c:v>
                </c:pt>
                <c:pt idx="9986">
                  <c:v>166.43333333333337</c:v>
                </c:pt>
                <c:pt idx="9987">
                  <c:v>166.45000000000002</c:v>
                </c:pt>
                <c:pt idx="9988">
                  <c:v>166.46666666666664</c:v>
                </c:pt>
                <c:pt idx="9989">
                  <c:v>166.48333333333338</c:v>
                </c:pt>
                <c:pt idx="9990">
                  <c:v>166.5</c:v>
                </c:pt>
                <c:pt idx="9991">
                  <c:v>166.51666666666665</c:v>
                </c:pt>
                <c:pt idx="9992">
                  <c:v>166.53333333333336</c:v>
                </c:pt>
                <c:pt idx="9993">
                  <c:v>166.55</c:v>
                </c:pt>
                <c:pt idx="9994">
                  <c:v>166.56666666666663</c:v>
                </c:pt>
                <c:pt idx="9995">
                  <c:v>166.58333333333337</c:v>
                </c:pt>
                <c:pt idx="9996">
                  <c:v>166.6</c:v>
                </c:pt>
                <c:pt idx="9997">
                  <c:v>166.61666666666662</c:v>
                </c:pt>
                <c:pt idx="9998">
                  <c:v>166.63333333333335</c:v>
                </c:pt>
                <c:pt idx="9999">
                  <c:v>166.65</c:v>
                </c:pt>
                <c:pt idx="10000">
                  <c:v>166.66666666666663</c:v>
                </c:pt>
                <c:pt idx="10001">
                  <c:v>166.68333333333337</c:v>
                </c:pt>
                <c:pt idx="10002">
                  <c:v>166.7</c:v>
                </c:pt>
                <c:pt idx="10003">
                  <c:v>166.71666666666661</c:v>
                </c:pt>
                <c:pt idx="10004">
                  <c:v>166.73333333333335</c:v>
                </c:pt>
                <c:pt idx="10005">
                  <c:v>166.75</c:v>
                </c:pt>
                <c:pt idx="10006">
                  <c:v>166.76666666666665</c:v>
                </c:pt>
                <c:pt idx="10007">
                  <c:v>166.78333333333336</c:v>
                </c:pt>
                <c:pt idx="10008">
                  <c:v>166.8</c:v>
                </c:pt>
                <c:pt idx="10009">
                  <c:v>166.81666666666663</c:v>
                </c:pt>
                <c:pt idx="10010">
                  <c:v>166.83333333333337</c:v>
                </c:pt>
                <c:pt idx="10011">
                  <c:v>166.85000000000002</c:v>
                </c:pt>
                <c:pt idx="10012">
                  <c:v>166.86666666666665</c:v>
                </c:pt>
                <c:pt idx="10013">
                  <c:v>166.88333333333338</c:v>
                </c:pt>
                <c:pt idx="10014">
                  <c:v>166.9</c:v>
                </c:pt>
                <c:pt idx="10015">
                  <c:v>166.91666666666663</c:v>
                </c:pt>
                <c:pt idx="10016">
                  <c:v>166.93333333333337</c:v>
                </c:pt>
                <c:pt idx="10017">
                  <c:v>166.95000000000002</c:v>
                </c:pt>
                <c:pt idx="10018">
                  <c:v>166.96666666666664</c:v>
                </c:pt>
                <c:pt idx="10019">
                  <c:v>166.98333333333338</c:v>
                </c:pt>
                <c:pt idx="10020">
                  <c:v>167</c:v>
                </c:pt>
                <c:pt idx="10021">
                  <c:v>167.01666666666665</c:v>
                </c:pt>
                <c:pt idx="10022">
                  <c:v>167.03333333333336</c:v>
                </c:pt>
                <c:pt idx="10023">
                  <c:v>167.05</c:v>
                </c:pt>
                <c:pt idx="10024">
                  <c:v>167.06666666666663</c:v>
                </c:pt>
                <c:pt idx="10025">
                  <c:v>167.08333333333337</c:v>
                </c:pt>
                <c:pt idx="10026">
                  <c:v>167.1</c:v>
                </c:pt>
                <c:pt idx="10027">
                  <c:v>167.11666666666662</c:v>
                </c:pt>
                <c:pt idx="10028">
                  <c:v>167.13333333333335</c:v>
                </c:pt>
                <c:pt idx="10029">
                  <c:v>167.15</c:v>
                </c:pt>
                <c:pt idx="10030">
                  <c:v>167.16666666666663</c:v>
                </c:pt>
                <c:pt idx="10031">
                  <c:v>167.18333333333337</c:v>
                </c:pt>
                <c:pt idx="10032">
                  <c:v>167.2</c:v>
                </c:pt>
                <c:pt idx="10033">
                  <c:v>167.21666666666661</c:v>
                </c:pt>
                <c:pt idx="10034">
                  <c:v>167.23333333333335</c:v>
                </c:pt>
                <c:pt idx="10035">
                  <c:v>167.25</c:v>
                </c:pt>
                <c:pt idx="10036">
                  <c:v>167.26666666666665</c:v>
                </c:pt>
                <c:pt idx="10037">
                  <c:v>167.28333333333336</c:v>
                </c:pt>
                <c:pt idx="10038">
                  <c:v>167.3</c:v>
                </c:pt>
                <c:pt idx="10039">
                  <c:v>167.31666666666663</c:v>
                </c:pt>
                <c:pt idx="10040">
                  <c:v>167.33333333333337</c:v>
                </c:pt>
                <c:pt idx="10041">
                  <c:v>167.35000000000002</c:v>
                </c:pt>
                <c:pt idx="10042">
                  <c:v>167.36666666666665</c:v>
                </c:pt>
                <c:pt idx="10043">
                  <c:v>167.38333333333338</c:v>
                </c:pt>
                <c:pt idx="10044">
                  <c:v>167.4</c:v>
                </c:pt>
                <c:pt idx="10045">
                  <c:v>167.41666666666663</c:v>
                </c:pt>
                <c:pt idx="10046">
                  <c:v>167.43333333333337</c:v>
                </c:pt>
                <c:pt idx="10047">
                  <c:v>167.45000000000002</c:v>
                </c:pt>
                <c:pt idx="10048">
                  <c:v>167.46666666666664</c:v>
                </c:pt>
                <c:pt idx="10049">
                  <c:v>167.48333333333338</c:v>
                </c:pt>
                <c:pt idx="10050">
                  <c:v>167.5</c:v>
                </c:pt>
                <c:pt idx="10051">
                  <c:v>167.51666666666665</c:v>
                </c:pt>
                <c:pt idx="10052">
                  <c:v>167.53333333333336</c:v>
                </c:pt>
                <c:pt idx="10053">
                  <c:v>167.55</c:v>
                </c:pt>
                <c:pt idx="10054">
                  <c:v>167.56666666666663</c:v>
                </c:pt>
                <c:pt idx="10055">
                  <c:v>167.58333333333337</c:v>
                </c:pt>
                <c:pt idx="10056">
                  <c:v>167.6</c:v>
                </c:pt>
                <c:pt idx="10057">
                  <c:v>167.61666666666662</c:v>
                </c:pt>
                <c:pt idx="10058">
                  <c:v>167.63333333333335</c:v>
                </c:pt>
                <c:pt idx="10059">
                  <c:v>167.65</c:v>
                </c:pt>
                <c:pt idx="10060">
                  <c:v>167.66666666666663</c:v>
                </c:pt>
                <c:pt idx="10061">
                  <c:v>167.68333333333337</c:v>
                </c:pt>
                <c:pt idx="10062">
                  <c:v>167.7</c:v>
                </c:pt>
                <c:pt idx="10063">
                  <c:v>167.71666666666661</c:v>
                </c:pt>
                <c:pt idx="10064">
                  <c:v>167.73333333333335</c:v>
                </c:pt>
                <c:pt idx="10065">
                  <c:v>167.75</c:v>
                </c:pt>
                <c:pt idx="10066">
                  <c:v>167.76666666666665</c:v>
                </c:pt>
                <c:pt idx="10067">
                  <c:v>167.78333333333336</c:v>
                </c:pt>
                <c:pt idx="10068">
                  <c:v>167.8</c:v>
                </c:pt>
                <c:pt idx="10069">
                  <c:v>167.81666666666663</c:v>
                </c:pt>
                <c:pt idx="10070">
                  <c:v>167.83333333333337</c:v>
                </c:pt>
                <c:pt idx="10071">
                  <c:v>167.85000000000002</c:v>
                </c:pt>
                <c:pt idx="10072">
                  <c:v>167.86666666666665</c:v>
                </c:pt>
                <c:pt idx="10073">
                  <c:v>167.88333333333338</c:v>
                </c:pt>
                <c:pt idx="10074">
                  <c:v>167.9</c:v>
                </c:pt>
                <c:pt idx="10075">
                  <c:v>167.91666666666663</c:v>
                </c:pt>
                <c:pt idx="10076">
                  <c:v>167.93333333333337</c:v>
                </c:pt>
                <c:pt idx="10077">
                  <c:v>167.95000000000002</c:v>
                </c:pt>
                <c:pt idx="10078">
                  <c:v>167.96666666666664</c:v>
                </c:pt>
                <c:pt idx="10079">
                  <c:v>167.98333333333338</c:v>
                </c:pt>
                <c:pt idx="10080">
                  <c:v>168</c:v>
                </c:pt>
                <c:pt idx="10081">
                  <c:v>168.01666666666665</c:v>
                </c:pt>
                <c:pt idx="10082">
                  <c:v>168.03333333333336</c:v>
                </c:pt>
                <c:pt idx="10083">
                  <c:v>168.05</c:v>
                </c:pt>
                <c:pt idx="10084">
                  <c:v>168.06666666666663</c:v>
                </c:pt>
                <c:pt idx="10085">
                  <c:v>168.08333333333337</c:v>
                </c:pt>
                <c:pt idx="10086">
                  <c:v>168.1</c:v>
                </c:pt>
                <c:pt idx="10087">
                  <c:v>168.11666666666662</c:v>
                </c:pt>
                <c:pt idx="10088">
                  <c:v>168.13333333333335</c:v>
                </c:pt>
                <c:pt idx="10089">
                  <c:v>168.15</c:v>
                </c:pt>
                <c:pt idx="10090">
                  <c:v>168.16666666666663</c:v>
                </c:pt>
                <c:pt idx="10091">
                  <c:v>168.18333333333337</c:v>
                </c:pt>
                <c:pt idx="10092">
                  <c:v>168.2</c:v>
                </c:pt>
                <c:pt idx="10093">
                  <c:v>168.21666666666661</c:v>
                </c:pt>
                <c:pt idx="10094">
                  <c:v>168.23333333333335</c:v>
                </c:pt>
                <c:pt idx="10095">
                  <c:v>168.25</c:v>
                </c:pt>
                <c:pt idx="10096">
                  <c:v>168.26666666666665</c:v>
                </c:pt>
                <c:pt idx="10097">
                  <c:v>168.28333333333336</c:v>
                </c:pt>
                <c:pt idx="10098">
                  <c:v>168.3</c:v>
                </c:pt>
                <c:pt idx="10099">
                  <c:v>168.31666666666663</c:v>
                </c:pt>
                <c:pt idx="10100">
                  <c:v>168.33333333333337</c:v>
                </c:pt>
                <c:pt idx="10101">
                  <c:v>168.35000000000002</c:v>
                </c:pt>
                <c:pt idx="10102">
                  <c:v>168.36666666666665</c:v>
                </c:pt>
                <c:pt idx="10103">
                  <c:v>168.38333333333338</c:v>
                </c:pt>
                <c:pt idx="10104">
                  <c:v>168.4</c:v>
                </c:pt>
                <c:pt idx="10105">
                  <c:v>168.41666666666663</c:v>
                </c:pt>
                <c:pt idx="10106">
                  <c:v>168.43333333333337</c:v>
                </c:pt>
                <c:pt idx="10107">
                  <c:v>168.45000000000002</c:v>
                </c:pt>
                <c:pt idx="10108">
                  <c:v>168.46666666666664</c:v>
                </c:pt>
                <c:pt idx="10109">
                  <c:v>168.48333333333338</c:v>
                </c:pt>
                <c:pt idx="10110">
                  <c:v>168.5</c:v>
                </c:pt>
                <c:pt idx="10111">
                  <c:v>168.51666666666665</c:v>
                </c:pt>
                <c:pt idx="10112">
                  <c:v>168.53333333333336</c:v>
                </c:pt>
                <c:pt idx="10113">
                  <c:v>168.55</c:v>
                </c:pt>
                <c:pt idx="10114">
                  <c:v>168.56666666666663</c:v>
                </c:pt>
                <c:pt idx="10115">
                  <c:v>168.58333333333337</c:v>
                </c:pt>
                <c:pt idx="10116">
                  <c:v>168.6</c:v>
                </c:pt>
                <c:pt idx="10117">
                  <c:v>168.61666666666662</c:v>
                </c:pt>
                <c:pt idx="10118">
                  <c:v>168.63333333333335</c:v>
                </c:pt>
                <c:pt idx="10119">
                  <c:v>168.65</c:v>
                </c:pt>
                <c:pt idx="10120">
                  <c:v>168.66666666666663</c:v>
                </c:pt>
                <c:pt idx="10121">
                  <c:v>168.68333333333337</c:v>
                </c:pt>
                <c:pt idx="10122">
                  <c:v>168.7</c:v>
                </c:pt>
                <c:pt idx="10123">
                  <c:v>168.71666666666661</c:v>
                </c:pt>
                <c:pt idx="10124">
                  <c:v>168.73333333333335</c:v>
                </c:pt>
                <c:pt idx="10125">
                  <c:v>168.75</c:v>
                </c:pt>
                <c:pt idx="10126">
                  <c:v>168.76666666666665</c:v>
                </c:pt>
                <c:pt idx="10127">
                  <c:v>168.78333333333336</c:v>
                </c:pt>
                <c:pt idx="10128">
                  <c:v>168.8</c:v>
                </c:pt>
                <c:pt idx="10129">
                  <c:v>168.81666666666663</c:v>
                </c:pt>
                <c:pt idx="10130">
                  <c:v>168.83333333333337</c:v>
                </c:pt>
                <c:pt idx="10131">
                  <c:v>168.85000000000002</c:v>
                </c:pt>
                <c:pt idx="10132">
                  <c:v>168.86666666666665</c:v>
                </c:pt>
                <c:pt idx="10133">
                  <c:v>168.88333333333338</c:v>
                </c:pt>
                <c:pt idx="10134">
                  <c:v>168.9</c:v>
                </c:pt>
                <c:pt idx="10135">
                  <c:v>168.91666666666663</c:v>
                </c:pt>
                <c:pt idx="10136">
                  <c:v>168.93333333333337</c:v>
                </c:pt>
                <c:pt idx="10137">
                  <c:v>168.95000000000002</c:v>
                </c:pt>
                <c:pt idx="10138">
                  <c:v>168.96666666666664</c:v>
                </c:pt>
                <c:pt idx="10139">
                  <c:v>168.98333333333338</c:v>
                </c:pt>
                <c:pt idx="10140">
                  <c:v>169</c:v>
                </c:pt>
                <c:pt idx="10141">
                  <c:v>169.01666666666665</c:v>
                </c:pt>
                <c:pt idx="10142">
                  <c:v>169.03333333333336</c:v>
                </c:pt>
                <c:pt idx="10143">
                  <c:v>169.05</c:v>
                </c:pt>
                <c:pt idx="10144">
                  <c:v>169.06666666666663</c:v>
                </c:pt>
                <c:pt idx="10145">
                  <c:v>169.08333333333337</c:v>
                </c:pt>
                <c:pt idx="10146">
                  <c:v>169.1</c:v>
                </c:pt>
                <c:pt idx="10147">
                  <c:v>169.11666666666662</c:v>
                </c:pt>
                <c:pt idx="10148">
                  <c:v>169.13333333333335</c:v>
                </c:pt>
                <c:pt idx="10149">
                  <c:v>169.15</c:v>
                </c:pt>
                <c:pt idx="10150">
                  <c:v>169.16666666666663</c:v>
                </c:pt>
                <c:pt idx="10151">
                  <c:v>169.18333333333337</c:v>
                </c:pt>
                <c:pt idx="10152">
                  <c:v>169.2</c:v>
                </c:pt>
                <c:pt idx="10153">
                  <c:v>169.21666666666661</c:v>
                </c:pt>
                <c:pt idx="10154">
                  <c:v>169.23333333333335</c:v>
                </c:pt>
                <c:pt idx="10155">
                  <c:v>169.25</c:v>
                </c:pt>
                <c:pt idx="10156">
                  <c:v>169.26666666666665</c:v>
                </c:pt>
                <c:pt idx="10157">
                  <c:v>169.28333333333336</c:v>
                </c:pt>
                <c:pt idx="10158">
                  <c:v>169.3</c:v>
                </c:pt>
                <c:pt idx="10159">
                  <c:v>169.31666666666663</c:v>
                </c:pt>
                <c:pt idx="10160">
                  <c:v>169.33333333333337</c:v>
                </c:pt>
                <c:pt idx="10161">
                  <c:v>169.35000000000002</c:v>
                </c:pt>
                <c:pt idx="10162">
                  <c:v>169.36666666666665</c:v>
                </c:pt>
                <c:pt idx="10163">
                  <c:v>169.38333333333338</c:v>
                </c:pt>
                <c:pt idx="10164">
                  <c:v>169.4</c:v>
                </c:pt>
                <c:pt idx="10165">
                  <c:v>169.41666666666663</c:v>
                </c:pt>
                <c:pt idx="10166">
                  <c:v>169.43333333333337</c:v>
                </c:pt>
                <c:pt idx="10167">
                  <c:v>169.45000000000002</c:v>
                </c:pt>
                <c:pt idx="10168">
                  <c:v>169.46666666666664</c:v>
                </c:pt>
                <c:pt idx="10169">
                  <c:v>169.48333333333338</c:v>
                </c:pt>
                <c:pt idx="10170">
                  <c:v>169.5</c:v>
                </c:pt>
                <c:pt idx="10171">
                  <c:v>169.51666666666665</c:v>
                </c:pt>
                <c:pt idx="10172">
                  <c:v>169.53333333333336</c:v>
                </c:pt>
                <c:pt idx="10173">
                  <c:v>169.55</c:v>
                </c:pt>
                <c:pt idx="10174">
                  <c:v>169.56666666666663</c:v>
                </c:pt>
                <c:pt idx="10175">
                  <c:v>169.58333333333337</c:v>
                </c:pt>
                <c:pt idx="10176">
                  <c:v>169.6</c:v>
                </c:pt>
                <c:pt idx="10177">
                  <c:v>169.61666666666662</c:v>
                </c:pt>
                <c:pt idx="10178">
                  <c:v>169.63333333333335</c:v>
                </c:pt>
                <c:pt idx="10179">
                  <c:v>169.65</c:v>
                </c:pt>
                <c:pt idx="10180">
                  <c:v>169.66666666666663</c:v>
                </c:pt>
                <c:pt idx="10181">
                  <c:v>169.68333333333337</c:v>
                </c:pt>
                <c:pt idx="10182">
                  <c:v>169.7</c:v>
                </c:pt>
                <c:pt idx="10183">
                  <c:v>169.71666666666661</c:v>
                </c:pt>
                <c:pt idx="10184">
                  <c:v>169.73333333333335</c:v>
                </c:pt>
                <c:pt idx="10185">
                  <c:v>169.75</c:v>
                </c:pt>
                <c:pt idx="10186">
                  <c:v>169.76666666666665</c:v>
                </c:pt>
                <c:pt idx="10187">
                  <c:v>169.78333333333336</c:v>
                </c:pt>
                <c:pt idx="10188">
                  <c:v>169.8</c:v>
                </c:pt>
                <c:pt idx="10189">
                  <c:v>169.81666666666663</c:v>
                </c:pt>
                <c:pt idx="10190">
                  <c:v>169.83333333333337</c:v>
                </c:pt>
                <c:pt idx="10191">
                  <c:v>169.85000000000002</c:v>
                </c:pt>
                <c:pt idx="10192">
                  <c:v>169.86666666666665</c:v>
                </c:pt>
                <c:pt idx="10193">
                  <c:v>169.88333333333338</c:v>
                </c:pt>
                <c:pt idx="10194">
                  <c:v>169.9</c:v>
                </c:pt>
                <c:pt idx="10195">
                  <c:v>169.91666666666663</c:v>
                </c:pt>
                <c:pt idx="10196">
                  <c:v>169.93333333333337</c:v>
                </c:pt>
                <c:pt idx="10197">
                  <c:v>169.95000000000002</c:v>
                </c:pt>
                <c:pt idx="10198">
                  <c:v>169.96666666666664</c:v>
                </c:pt>
                <c:pt idx="10199">
                  <c:v>169.98333333333338</c:v>
                </c:pt>
                <c:pt idx="10200">
                  <c:v>170</c:v>
                </c:pt>
                <c:pt idx="10201">
                  <c:v>170.01666666666665</c:v>
                </c:pt>
                <c:pt idx="10202">
                  <c:v>170.03333333333336</c:v>
                </c:pt>
                <c:pt idx="10203">
                  <c:v>170.05</c:v>
                </c:pt>
                <c:pt idx="10204">
                  <c:v>170.06666666666663</c:v>
                </c:pt>
                <c:pt idx="10205">
                  <c:v>170.08333333333337</c:v>
                </c:pt>
                <c:pt idx="10206">
                  <c:v>170.1</c:v>
                </c:pt>
                <c:pt idx="10207">
                  <c:v>170.11666666666662</c:v>
                </c:pt>
                <c:pt idx="10208">
                  <c:v>170.13333333333335</c:v>
                </c:pt>
                <c:pt idx="10209">
                  <c:v>170.15</c:v>
                </c:pt>
                <c:pt idx="10210">
                  <c:v>170.16666666666663</c:v>
                </c:pt>
                <c:pt idx="10211">
                  <c:v>170.18333333333337</c:v>
                </c:pt>
                <c:pt idx="10212">
                  <c:v>170.2</c:v>
                </c:pt>
                <c:pt idx="10213">
                  <c:v>170.21666666666661</c:v>
                </c:pt>
                <c:pt idx="10214">
                  <c:v>170.23333333333335</c:v>
                </c:pt>
                <c:pt idx="10215">
                  <c:v>170.25</c:v>
                </c:pt>
                <c:pt idx="10216">
                  <c:v>170.26666666666665</c:v>
                </c:pt>
                <c:pt idx="10217">
                  <c:v>170.28333333333336</c:v>
                </c:pt>
                <c:pt idx="10218">
                  <c:v>170.3</c:v>
                </c:pt>
                <c:pt idx="10219">
                  <c:v>170.31666666666663</c:v>
                </c:pt>
                <c:pt idx="10220">
                  <c:v>170.33333333333337</c:v>
                </c:pt>
                <c:pt idx="10221">
                  <c:v>170.35000000000002</c:v>
                </c:pt>
                <c:pt idx="10222">
                  <c:v>170.36666666666665</c:v>
                </c:pt>
                <c:pt idx="10223">
                  <c:v>170.38333333333338</c:v>
                </c:pt>
                <c:pt idx="10224">
                  <c:v>170.4</c:v>
                </c:pt>
                <c:pt idx="10225">
                  <c:v>170.41666666666663</c:v>
                </c:pt>
                <c:pt idx="10226">
                  <c:v>170.43333333333337</c:v>
                </c:pt>
                <c:pt idx="10227">
                  <c:v>170.45000000000002</c:v>
                </c:pt>
                <c:pt idx="10228">
                  <c:v>170.46666666666664</c:v>
                </c:pt>
                <c:pt idx="10229">
                  <c:v>170.48333333333338</c:v>
                </c:pt>
                <c:pt idx="10230">
                  <c:v>170.5</c:v>
                </c:pt>
                <c:pt idx="10231">
                  <c:v>170.51666666666665</c:v>
                </c:pt>
                <c:pt idx="10232">
                  <c:v>170.53333333333336</c:v>
                </c:pt>
                <c:pt idx="10233">
                  <c:v>170.55</c:v>
                </c:pt>
                <c:pt idx="10234">
                  <c:v>170.56666666666663</c:v>
                </c:pt>
                <c:pt idx="10235">
                  <c:v>170.58333333333337</c:v>
                </c:pt>
                <c:pt idx="10236">
                  <c:v>170.6</c:v>
                </c:pt>
                <c:pt idx="10237">
                  <c:v>170.61666666666662</c:v>
                </c:pt>
                <c:pt idx="10238">
                  <c:v>170.63333333333335</c:v>
                </c:pt>
                <c:pt idx="10239">
                  <c:v>170.65</c:v>
                </c:pt>
                <c:pt idx="10240">
                  <c:v>170.66666666666663</c:v>
                </c:pt>
                <c:pt idx="10241">
                  <c:v>170.68333333333337</c:v>
                </c:pt>
                <c:pt idx="10242">
                  <c:v>170.7</c:v>
                </c:pt>
                <c:pt idx="10243">
                  <c:v>170.71666666666661</c:v>
                </c:pt>
                <c:pt idx="10244">
                  <c:v>170.73333333333335</c:v>
                </c:pt>
                <c:pt idx="10245">
                  <c:v>170.75</c:v>
                </c:pt>
                <c:pt idx="10246">
                  <c:v>170.76666666666665</c:v>
                </c:pt>
                <c:pt idx="10247">
                  <c:v>170.78333333333336</c:v>
                </c:pt>
                <c:pt idx="10248">
                  <c:v>170.8</c:v>
                </c:pt>
                <c:pt idx="10249">
                  <c:v>170.81666666666663</c:v>
                </c:pt>
                <c:pt idx="10250">
                  <c:v>170.83333333333337</c:v>
                </c:pt>
                <c:pt idx="10251">
                  <c:v>170.85000000000002</c:v>
                </c:pt>
                <c:pt idx="10252">
                  <c:v>170.86666666666665</c:v>
                </c:pt>
                <c:pt idx="10253">
                  <c:v>170.88333333333338</c:v>
                </c:pt>
                <c:pt idx="10254">
                  <c:v>170.9</c:v>
                </c:pt>
                <c:pt idx="10255">
                  <c:v>170.91666666666663</c:v>
                </c:pt>
                <c:pt idx="10256">
                  <c:v>170.93333333333337</c:v>
                </c:pt>
                <c:pt idx="10257">
                  <c:v>170.95000000000002</c:v>
                </c:pt>
                <c:pt idx="10258">
                  <c:v>170.96666666666664</c:v>
                </c:pt>
                <c:pt idx="10259">
                  <c:v>170.98333333333338</c:v>
                </c:pt>
                <c:pt idx="10260">
                  <c:v>171</c:v>
                </c:pt>
                <c:pt idx="10261">
                  <c:v>171.01666666666665</c:v>
                </c:pt>
                <c:pt idx="10262">
                  <c:v>171.03333333333336</c:v>
                </c:pt>
                <c:pt idx="10263">
                  <c:v>171.05</c:v>
                </c:pt>
                <c:pt idx="10264">
                  <c:v>171.06666666666663</c:v>
                </c:pt>
                <c:pt idx="10265">
                  <c:v>171.08333333333337</c:v>
                </c:pt>
                <c:pt idx="10266">
                  <c:v>171.1</c:v>
                </c:pt>
                <c:pt idx="10267">
                  <c:v>171.11666666666662</c:v>
                </c:pt>
                <c:pt idx="10268">
                  <c:v>171.13333333333335</c:v>
                </c:pt>
                <c:pt idx="10269">
                  <c:v>171.15</c:v>
                </c:pt>
                <c:pt idx="10270">
                  <c:v>171.16666666666663</c:v>
                </c:pt>
                <c:pt idx="10271">
                  <c:v>171.18333333333337</c:v>
                </c:pt>
                <c:pt idx="10272">
                  <c:v>171.2</c:v>
                </c:pt>
                <c:pt idx="10273">
                  <c:v>171.21666666666661</c:v>
                </c:pt>
                <c:pt idx="10274">
                  <c:v>171.23333333333335</c:v>
                </c:pt>
                <c:pt idx="10275">
                  <c:v>171.25</c:v>
                </c:pt>
                <c:pt idx="10276">
                  <c:v>171.26666666666665</c:v>
                </c:pt>
                <c:pt idx="10277">
                  <c:v>171.28333333333336</c:v>
                </c:pt>
                <c:pt idx="10278">
                  <c:v>171.3</c:v>
                </c:pt>
                <c:pt idx="10279">
                  <c:v>171.31666666666663</c:v>
                </c:pt>
                <c:pt idx="10280">
                  <c:v>171.33333333333337</c:v>
                </c:pt>
                <c:pt idx="10281">
                  <c:v>171.35000000000002</c:v>
                </c:pt>
                <c:pt idx="10282">
                  <c:v>171.36666666666665</c:v>
                </c:pt>
                <c:pt idx="10283">
                  <c:v>171.38333333333338</c:v>
                </c:pt>
                <c:pt idx="10284">
                  <c:v>171.4</c:v>
                </c:pt>
                <c:pt idx="10285">
                  <c:v>171.41666666666663</c:v>
                </c:pt>
                <c:pt idx="10286">
                  <c:v>171.43333333333337</c:v>
                </c:pt>
                <c:pt idx="10287">
                  <c:v>171.45000000000002</c:v>
                </c:pt>
                <c:pt idx="10288">
                  <c:v>171.46666666666664</c:v>
                </c:pt>
                <c:pt idx="10289">
                  <c:v>171.48333333333338</c:v>
                </c:pt>
                <c:pt idx="10290">
                  <c:v>171.5</c:v>
                </c:pt>
                <c:pt idx="10291">
                  <c:v>171.51666666666665</c:v>
                </c:pt>
                <c:pt idx="10292">
                  <c:v>171.53333333333336</c:v>
                </c:pt>
                <c:pt idx="10293">
                  <c:v>171.55</c:v>
                </c:pt>
                <c:pt idx="10294">
                  <c:v>171.56666666666663</c:v>
                </c:pt>
                <c:pt idx="10295">
                  <c:v>171.58333333333337</c:v>
                </c:pt>
                <c:pt idx="10296">
                  <c:v>171.6</c:v>
                </c:pt>
                <c:pt idx="10297">
                  <c:v>171.61666666666662</c:v>
                </c:pt>
                <c:pt idx="10298">
                  <c:v>171.63333333333335</c:v>
                </c:pt>
                <c:pt idx="10299">
                  <c:v>171.65</c:v>
                </c:pt>
                <c:pt idx="10300">
                  <c:v>171.66666666666663</c:v>
                </c:pt>
                <c:pt idx="10301">
                  <c:v>171.68333333333337</c:v>
                </c:pt>
                <c:pt idx="10302">
                  <c:v>171.7</c:v>
                </c:pt>
                <c:pt idx="10303">
                  <c:v>171.71666666666661</c:v>
                </c:pt>
                <c:pt idx="10304">
                  <c:v>171.73333333333335</c:v>
                </c:pt>
                <c:pt idx="10305">
                  <c:v>171.75</c:v>
                </c:pt>
                <c:pt idx="10306">
                  <c:v>171.76666666666665</c:v>
                </c:pt>
                <c:pt idx="10307">
                  <c:v>171.78333333333336</c:v>
                </c:pt>
                <c:pt idx="10308">
                  <c:v>171.8</c:v>
                </c:pt>
                <c:pt idx="10309">
                  <c:v>171.81666666666663</c:v>
                </c:pt>
                <c:pt idx="10310">
                  <c:v>171.83333333333337</c:v>
                </c:pt>
                <c:pt idx="10311">
                  <c:v>171.85000000000002</c:v>
                </c:pt>
                <c:pt idx="10312">
                  <c:v>171.86666666666665</c:v>
                </c:pt>
                <c:pt idx="10313">
                  <c:v>171.88333333333338</c:v>
                </c:pt>
                <c:pt idx="10314">
                  <c:v>171.9</c:v>
                </c:pt>
                <c:pt idx="10315">
                  <c:v>171.91666666666663</c:v>
                </c:pt>
                <c:pt idx="10316">
                  <c:v>171.93333333333337</c:v>
                </c:pt>
                <c:pt idx="10317">
                  <c:v>171.95000000000002</c:v>
                </c:pt>
                <c:pt idx="10318">
                  <c:v>171.96666666666664</c:v>
                </c:pt>
                <c:pt idx="10319">
                  <c:v>171.98333333333338</c:v>
                </c:pt>
                <c:pt idx="10320">
                  <c:v>172</c:v>
                </c:pt>
                <c:pt idx="10321">
                  <c:v>172.01666666666665</c:v>
                </c:pt>
                <c:pt idx="10322">
                  <c:v>172.03333333333336</c:v>
                </c:pt>
                <c:pt idx="10323">
                  <c:v>172.05</c:v>
                </c:pt>
                <c:pt idx="10324">
                  <c:v>172.06666666666663</c:v>
                </c:pt>
                <c:pt idx="10325">
                  <c:v>172.08333333333337</c:v>
                </c:pt>
                <c:pt idx="10326">
                  <c:v>172.1</c:v>
                </c:pt>
                <c:pt idx="10327">
                  <c:v>172.11666666666662</c:v>
                </c:pt>
                <c:pt idx="10328">
                  <c:v>172.13333333333335</c:v>
                </c:pt>
                <c:pt idx="10329">
                  <c:v>172.15</c:v>
                </c:pt>
                <c:pt idx="10330">
                  <c:v>172.16666666666663</c:v>
                </c:pt>
                <c:pt idx="10331">
                  <c:v>172.18333333333337</c:v>
                </c:pt>
                <c:pt idx="10332">
                  <c:v>172.2</c:v>
                </c:pt>
                <c:pt idx="10333">
                  <c:v>172.21666666666661</c:v>
                </c:pt>
                <c:pt idx="10334">
                  <c:v>172.23333333333335</c:v>
                </c:pt>
                <c:pt idx="10335">
                  <c:v>172.25</c:v>
                </c:pt>
                <c:pt idx="10336">
                  <c:v>172.26666666666665</c:v>
                </c:pt>
                <c:pt idx="10337">
                  <c:v>172.28333333333336</c:v>
                </c:pt>
                <c:pt idx="10338">
                  <c:v>172.3</c:v>
                </c:pt>
                <c:pt idx="10339">
                  <c:v>172.31666666666663</c:v>
                </c:pt>
                <c:pt idx="10340">
                  <c:v>172.33333333333337</c:v>
                </c:pt>
                <c:pt idx="10341">
                  <c:v>172.35000000000002</c:v>
                </c:pt>
                <c:pt idx="10342">
                  <c:v>172.36666666666665</c:v>
                </c:pt>
                <c:pt idx="10343">
                  <c:v>172.38333333333338</c:v>
                </c:pt>
                <c:pt idx="10344">
                  <c:v>172.4</c:v>
                </c:pt>
                <c:pt idx="10345">
                  <c:v>172.41666666666663</c:v>
                </c:pt>
                <c:pt idx="10346">
                  <c:v>172.43333333333337</c:v>
                </c:pt>
                <c:pt idx="10347">
                  <c:v>172.45000000000002</c:v>
                </c:pt>
                <c:pt idx="10348">
                  <c:v>172.46666666666664</c:v>
                </c:pt>
                <c:pt idx="10349">
                  <c:v>172.48333333333338</c:v>
                </c:pt>
                <c:pt idx="10350">
                  <c:v>172.5</c:v>
                </c:pt>
                <c:pt idx="10351">
                  <c:v>172.51666666666665</c:v>
                </c:pt>
                <c:pt idx="10352">
                  <c:v>172.53333333333336</c:v>
                </c:pt>
                <c:pt idx="10353">
                  <c:v>172.55</c:v>
                </c:pt>
                <c:pt idx="10354">
                  <c:v>172.56666666666663</c:v>
                </c:pt>
                <c:pt idx="10355">
                  <c:v>172.58333333333337</c:v>
                </c:pt>
                <c:pt idx="10356">
                  <c:v>172.6</c:v>
                </c:pt>
                <c:pt idx="10357">
                  <c:v>172.61666666666662</c:v>
                </c:pt>
                <c:pt idx="10358">
                  <c:v>172.63333333333335</c:v>
                </c:pt>
                <c:pt idx="10359">
                  <c:v>172.65</c:v>
                </c:pt>
                <c:pt idx="10360">
                  <c:v>172.66666666666663</c:v>
                </c:pt>
                <c:pt idx="10361">
                  <c:v>172.68333333333337</c:v>
                </c:pt>
                <c:pt idx="10362">
                  <c:v>172.7</c:v>
                </c:pt>
                <c:pt idx="10363">
                  <c:v>172.71666666666661</c:v>
                </c:pt>
                <c:pt idx="10364">
                  <c:v>172.73333333333335</c:v>
                </c:pt>
                <c:pt idx="10365">
                  <c:v>172.75</c:v>
                </c:pt>
                <c:pt idx="10366">
                  <c:v>172.76666666666665</c:v>
                </c:pt>
                <c:pt idx="10367">
                  <c:v>172.78333333333336</c:v>
                </c:pt>
                <c:pt idx="10368">
                  <c:v>172.8</c:v>
                </c:pt>
                <c:pt idx="10369">
                  <c:v>172.81666666666663</c:v>
                </c:pt>
                <c:pt idx="10370">
                  <c:v>172.83333333333337</c:v>
                </c:pt>
                <c:pt idx="10371">
                  <c:v>172.85000000000002</c:v>
                </c:pt>
                <c:pt idx="10372">
                  <c:v>172.86666666666665</c:v>
                </c:pt>
                <c:pt idx="10373">
                  <c:v>172.88333333333338</c:v>
                </c:pt>
                <c:pt idx="10374">
                  <c:v>172.9</c:v>
                </c:pt>
                <c:pt idx="10375">
                  <c:v>172.91666666666663</c:v>
                </c:pt>
                <c:pt idx="10376">
                  <c:v>172.93333333333337</c:v>
                </c:pt>
                <c:pt idx="10377">
                  <c:v>172.95000000000002</c:v>
                </c:pt>
                <c:pt idx="10378">
                  <c:v>172.96666666666664</c:v>
                </c:pt>
                <c:pt idx="10379">
                  <c:v>172.98333333333338</c:v>
                </c:pt>
                <c:pt idx="10380">
                  <c:v>173</c:v>
                </c:pt>
                <c:pt idx="10381">
                  <c:v>173.01666666666665</c:v>
                </c:pt>
                <c:pt idx="10382">
                  <c:v>173.03333333333336</c:v>
                </c:pt>
                <c:pt idx="10383">
                  <c:v>173.05</c:v>
                </c:pt>
                <c:pt idx="10384">
                  <c:v>173.06666666666663</c:v>
                </c:pt>
                <c:pt idx="10385">
                  <c:v>173.08333333333337</c:v>
                </c:pt>
                <c:pt idx="10386">
                  <c:v>173.1</c:v>
                </c:pt>
                <c:pt idx="10387">
                  <c:v>173.11666666666662</c:v>
                </c:pt>
                <c:pt idx="10388">
                  <c:v>173.13333333333335</c:v>
                </c:pt>
                <c:pt idx="10389">
                  <c:v>173.15</c:v>
                </c:pt>
                <c:pt idx="10390">
                  <c:v>173.16666666666663</c:v>
                </c:pt>
                <c:pt idx="10391">
                  <c:v>173.18333333333337</c:v>
                </c:pt>
                <c:pt idx="10392">
                  <c:v>173.2</c:v>
                </c:pt>
                <c:pt idx="10393">
                  <c:v>173.21666666666661</c:v>
                </c:pt>
                <c:pt idx="10394">
                  <c:v>173.23333333333335</c:v>
                </c:pt>
                <c:pt idx="10395">
                  <c:v>173.25</c:v>
                </c:pt>
                <c:pt idx="10396">
                  <c:v>173.26666666666665</c:v>
                </c:pt>
                <c:pt idx="10397">
                  <c:v>173.28333333333336</c:v>
                </c:pt>
                <c:pt idx="10398">
                  <c:v>173.3</c:v>
                </c:pt>
                <c:pt idx="10399">
                  <c:v>173.31666666666663</c:v>
                </c:pt>
                <c:pt idx="10400">
                  <c:v>173.33333333333337</c:v>
                </c:pt>
                <c:pt idx="10401">
                  <c:v>173.35000000000002</c:v>
                </c:pt>
                <c:pt idx="10402">
                  <c:v>173.36666666666665</c:v>
                </c:pt>
                <c:pt idx="10403">
                  <c:v>173.38333333333338</c:v>
                </c:pt>
                <c:pt idx="10404">
                  <c:v>173.4</c:v>
                </c:pt>
                <c:pt idx="10405">
                  <c:v>173.41666666666663</c:v>
                </c:pt>
                <c:pt idx="10406">
                  <c:v>173.43333333333337</c:v>
                </c:pt>
                <c:pt idx="10407">
                  <c:v>173.45000000000002</c:v>
                </c:pt>
                <c:pt idx="10408">
                  <c:v>173.46666666666664</c:v>
                </c:pt>
                <c:pt idx="10409">
                  <c:v>173.48333333333338</c:v>
                </c:pt>
                <c:pt idx="10410">
                  <c:v>173.5</c:v>
                </c:pt>
                <c:pt idx="10411">
                  <c:v>173.51666666666665</c:v>
                </c:pt>
                <c:pt idx="10412">
                  <c:v>173.53333333333336</c:v>
                </c:pt>
                <c:pt idx="10413">
                  <c:v>173.55</c:v>
                </c:pt>
                <c:pt idx="10414">
                  <c:v>173.56666666666663</c:v>
                </c:pt>
                <c:pt idx="10415">
                  <c:v>173.58333333333337</c:v>
                </c:pt>
                <c:pt idx="10416">
                  <c:v>173.6</c:v>
                </c:pt>
                <c:pt idx="10417">
                  <c:v>173.61666666666662</c:v>
                </c:pt>
                <c:pt idx="10418">
                  <c:v>173.63333333333335</c:v>
                </c:pt>
                <c:pt idx="10419">
                  <c:v>173.65</c:v>
                </c:pt>
                <c:pt idx="10420">
                  <c:v>173.66666666666663</c:v>
                </c:pt>
                <c:pt idx="10421">
                  <c:v>173.68333333333337</c:v>
                </c:pt>
                <c:pt idx="10422">
                  <c:v>173.7</c:v>
                </c:pt>
                <c:pt idx="10423">
                  <c:v>173.71666666666661</c:v>
                </c:pt>
                <c:pt idx="10424">
                  <c:v>173.73333333333335</c:v>
                </c:pt>
                <c:pt idx="10425">
                  <c:v>173.75</c:v>
                </c:pt>
                <c:pt idx="10426">
                  <c:v>173.76666666666665</c:v>
                </c:pt>
                <c:pt idx="10427">
                  <c:v>173.78333333333336</c:v>
                </c:pt>
                <c:pt idx="10428">
                  <c:v>173.8</c:v>
                </c:pt>
                <c:pt idx="10429">
                  <c:v>173.81666666666663</c:v>
                </c:pt>
                <c:pt idx="10430">
                  <c:v>173.83333333333337</c:v>
                </c:pt>
                <c:pt idx="10431">
                  <c:v>173.85000000000002</c:v>
                </c:pt>
                <c:pt idx="10432">
                  <c:v>173.86666666666665</c:v>
                </c:pt>
                <c:pt idx="10433">
                  <c:v>173.88333333333338</c:v>
                </c:pt>
                <c:pt idx="10434">
                  <c:v>173.9</c:v>
                </c:pt>
                <c:pt idx="10435">
                  <c:v>173.91666666666663</c:v>
                </c:pt>
                <c:pt idx="10436">
                  <c:v>173.93333333333337</c:v>
                </c:pt>
                <c:pt idx="10437">
                  <c:v>173.95000000000002</c:v>
                </c:pt>
                <c:pt idx="10438">
                  <c:v>173.96666666666664</c:v>
                </c:pt>
                <c:pt idx="10439">
                  <c:v>173.98333333333338</c:v>
                </c:pt>
                <c:pt idx="10440">
                  <c:v>174</c:v>
                </c:pt>
                <c:pt idx="10441">
                  <c:v>174.01666666666665</c:v>
                </c:pt>
                <c:pt idx="10442">
                  <c:v>174.03333333333336</c:v>
                </c:pt>
                <c:pt idx="10443">
                  <c:v>174.05</c:v>
                </c:pt>
                <c:pt idx="10444">
                  <c:v>174.06666666666663</c:v>
                </c:pt>
                <c:pt idx="10445">
                  <c:v>174.08333333333337</c:v>
                </c:pt>
                <c:pt idx="10446">
                  <c:v>174.1</c:v>
                </c:pt>
                <c:pt idx="10447">
                  <c:v>174.11666666666662</c:v>
                </c:pt>
                <c:pt idx="10448">
                  <c:v>174.13333333333335</c:v>
                </c:pt>
                <c:pt idx="10449">
                  <c:v>174.15</c:v>
                </c:pt>
                <c:pt idx="10450">
                  <c:v>174.16666666666663</c:v>
                </c:pt>
                <c:pt idx="10451">
                  <c:v>174.18333333333337</c:v>
                </c:pt>
                <c:pt idx="10452">
                  <c:v>174.2</c:v>
                </c:pt>
                <c:pt idx="10453">
                  <c:v>174.21666666666661</c:v>
                </c:pt>
                <c:pt idx="10454">
                  <c:v>174.23333333333335</c:v>
                </c:pt>
                <c:pt idx="10455">
                  <c:v>174.25</c:v>
                </c:pt>
                <c:pt idx="10456">
                  <c:v>174.26666666666665</c:v>
                </c:pt>
                <c:pt idx="10457">
                  <c:v>174.28333333333336</c:v>
                </c:pt>
                <c:pt idx="10458">
                  <c:v>174.3</c:v>
                </c:pt>
                <c:pt idx="10459">
                  <c:v>174.31666666666663</c:v>
                </c:pt>
                <c:pt idx="10460">
                  <c:v>174.33333333333337</c:v>
                </c:pt>
                <c:pt idx="10461">
                  <c:v>174.35000000000002</c:v>
                </c:pt>
                <c:pt idx="10462">
                  <c:v>174.36666666666665</c:v>
                </c:pt>
                <c:pt idx="10463">
                  <c:v>174.38333333333338</c:v>
                </c:pt>
                <c:pt idx="10464">
                  <c:v>174.4</c:v>
                </c:pt>
                <c:pt idx="10465">
                  <c:v>174.41666666666663</c:v>
                </c:pt>
                <c:pt idx="10466">
                  <c:v>174.43333333333337</c:v>
                </c:pt>
                <c:pt idx="10467">
                  <c:v>174.45000000000002</c:v>
                </c:pt>
                <c:pt idx="10468">
                  <c:v>174.46666666666664</c:v>
                </c:pt>
                <c:pt idx="10469">
                  <c:v>174.48333333333338</c:v>
                </c:pt>
                <c:pt idx="10470">
                  <c:v>174.5</c:v>
                </c:pt>
                <c:pt idx="10471">
                  <c:v>174.51666666666665</c:v>
                </c:pt>
                <c:pt idx="10472">
                  <c:v>174.53333333333336</c:v>
                </c:pt>
                <c:pt idx="10473">
                  <c:v>174.55</c:v>
                </c:pt>
                <c:pt idx="10474">
                  <c:v>174.56666666666663</c:v>
                </c:pt>
                <c:pt idx="10475">
                  <c:v>174.58333333333337</c:v>
                </c:pt>
                <c:pt idx="10476">
                  <c:v>174.6</c:v>
                </c:pt>
                <c:pt idx="10477">
                  <c:v>174.61666666666662</c:v>
                </c:pt>
                <c:pt idx="10478">
                  <c:v>174.63333333333335</c:v>
                </c:pt>
                <c:pt idx="10479">
                  <c:v>174.65</c:v>
                </c:pt>
                <c:pt idx="10480">
                  <c:v>174.66666666666663</c:v>
                </c:pt>
                <c:pt idx="10481">
                  <c:v>174.68333333333337</c:v>
                </c:pt>
                <c:pt idx="10482">
                  <c:v>174.7</c:v>
                </c:pt>
                <c:pt idx="10483">
                  <c:v>174.71666666666661</c:v>
                </c:pt>
                <c:pt idx="10484">
                  <c:v>174.73333333333335</c:v>
                </c:pt>
                <c:pt idx="10485">
                  <c:v>174.75</c:v>
                </c:pt>
                <c:pt idx="10486">
                  <c:v>174.76666666666665</c:v>
                </c:pt>
                <c:pt idx="10487">
                  <c:v>174.78333333333336</c:v>
                </c:pt>
                <c:pt idx="10488">
                  <c:v>174.8</c:v>
                </c:pt>
                <c:pt idx="10489">
                  <c:v>174.81666666666663</c:v>
                </c:pt>
                <c:pt idx="10490">
                  <c:v>174.83333333333337</c:v>
                </c:pt>
                <c:pt idx="10491">
                  <c:v>174.85000000000002</c:v>
                </c:pt>
                <c:pt idx="10492">
                  <c:v>174.86666666666665</c:v>
                </c:pt>
                <c:pt idx="10493">
                  <c:v>174.88333333333338</c:v>
                </c:pt>
                <c:pt idx="10494">
                  <c:v>174.9</c:v>
                </c:pt>
                <c:pt idx="10495">
                  <c:v>174.91666666666663</c:v>
                </c:pt>
                <c:pt idx="10496">
                  <c:v>174.93333333333337</c:v>
                </c:pt>
                <c:pt idx="10497">
                  <c:v>174.95000000000002</c:v>
                </c:pt>
                <c:pt idx="10498">
                  <c:v>174.96666666666664</c:v>
                </c:pt>
                <c:pt idx="10499">
                  <c:v>174.98333333333338</c:v>
                </c:pt>
                <c:pt idx="10500">
                  <c:v>175</c:v>
                </c:pt>
                <c:pt idx="10501">
                  <c:v>175.01666666666665</c:v>
                </c:pt>
                <c:pt idx="10502">
                  <c:v>175.03333333333336</c:v>
                </c:pt>
                <c:pt idx="10503">
                  <c:v>175.05</c:v>
                </c:pt>
                <c:pt idx="10504">
                  <c:v>175.06666666666663</c:v>
                </c:pt>
                <c:pt idx="10505">
                  <c:v>175.08333333333337</c:v>
                </c:pt>
                <c:pt idx="10506">
                  <c:v>175.1</c:v>
                </c:pt>
                <c:pt idx="10507">
                  <c:v>175.11666666666662</c:v>
                </c:pt>
                <c:pt idx="10508">
                  <c:v>175.13333333333335</c:v>
                </c:pt>
                <c:pt idx="10509">
                  <c:v>175.15</c:v>
                </c:pt>
                <c:pt idx="10510">
                  <c:v>175.16666666666663</c:v>
                </c:pt>
                <c:pt idx="10511">
                  <c:v>175.18333333333337</c:v>
                </c:pt>
                <c:pt idx="10512">
                  <c:v>175.2</c:v>
                </c:pt>
                <c:pt idx="10513">
                  <c:v>175.21666666666661</c:v>
                </c:pt>
                <c:pt idx="10514">
                  <c:v>175.23333333333335</c:v>
                </c:pt>
                <c:pt idx="10515">
                  <c:v>175.25</c:v>
                </c:pt>
                <c:pt idx="10516">
                  <c:v>175.26666666666665</c:v>
                </c:pt>
                <c:pt idx="10517">
                  <c:v>175.28333333333336</c:v>
                </c:pt>
                <c:pt idx="10518">
                  <c:v>175.3</c:v>
                </c:pt>
                <c:pt idx="10519">
                  <c:v>175.31666666666663</c:v>
                </c:pt>
                <c:pt idx="10520">
                  <c:v>175.33333333333337</c:v>
                </c:pt>
                <c:pt idx="10521">
                  <c:v>175.35000000000002</c:v>
                </c:pt>
                <c:pt idx="10522">
                  <c:v>175.36666666666665</c:v>
                </c:pt>
                <c:pt idx="10523">
                  <c:v>175.38333333333338</c:v>
                </c:pt>
                <c:pt idx="10524">
                  <c:v>175.4</c:v>
                </c:pt>
                <c:pt idx="10525">
                  <c:v>175.41666666666663</c:v>
                </c:pt>
                <c:pt idx="10526">
                  <c:v>175.43333333333337</c:v>
                </c:pt>
                <c:pt idx="10527">
                  <c:v>175.45000000000002</c:v>
                </c:pt>
                <c:pt idx="10528">
                  <c:v>175.46666666666664</c:v>
                </c:pt>
                <c:pt idx="10529">
                  <c:v>175.48333333333338</c:v>
                </c:pt>
                <c:pt idx="10530">
                  <c:v>175.5</c:v>
                </c:pt>
                <c:pt idx="10531">
                  <c:v>175.51666666666665</c:v>
                </c:pt>
                <c:pt idx="10532">
                  <c:v>175.53333333333336</c:v>
                </c:pt>
                <c:pt idx="10533">
                  <c:v>175.55</c:v>
                </c:pt>
                <c:pt idx="10534">
                  <c:v>175.56666666666663</c:v>
                </c:pt>
                <c:pt idx="10535">
                  <c:v>175.58333333333337</c:v>
                </c:pt>
                <c:pt idx="10536">
                  <c:v>175.6</c:v>
                </c:pt>
                <c:pt idx="10537">
                  <c:v>175.61666666666662</c:v>
                </c:pt>
                <c:pt idx="10538">
                  <c:v>175.63333333333335</c:v>
                </c:pt>
                <c:pt idx="10539">
                  <c:v>175.65</c:v>
                </c:pt>
                <c:pt idx="10540">
                  <c:v>175.66666666666663</c:v>
                </c:pt>
                <c:pt idx="10541">
                  <c:v>175.68333333333337</c:v>
                </c:pt>
                <c:pt idx="10542">
                  <c:v>175.7</c:v>
                </c:pt>
                <c:pt idx="10543">
                  <c:v>175.71666666666661</c:v>
                </c:pt>
                <c:pt idx="10544">
                  <c:v>175.73333333333335</c:v>
                </c:pt>
                <c:pt idx="10545">
                  <c:v>175.75</c:v>
                </c:pt>
                <c:pt idx="10546">
                  <c:v>175.76666666666665</c:v>
                </c:pt>
                <c:pt idx="10547">
                  <c:v>175.78333333333336</c:v>
                </c:pt>
                <c:pt idx="10548">
                  <c:v>175.8</c:v>
                </c:pt>
                <c:pt idx="10549">
                  <c:v>175.81666666666663</c:v>
                </c:pt>
                <c:pt idx="10550">
                  <c:v>175.83333333333337</c:v>
                </c:pt>
                <c:pt idx="10551">
                  <c:v>175.85000000000002</c:v>
                </c:pt>
                <c:pt idx="10552">
                  <c:v>175.86666666666665</c:v>
                </c:pt>
                <c:pt idx="10553">
                  <c:v>175.88333333333338</c:v>
                </c:pt>
                <c:pt idx="10554">
                  <c:v>175.9</c:v>
                </c:pt>
                <c:pt idx="10555">
                  <c:v>175.91666666666663</c:v>
                </c:pt>
                <c:pt idx="10556">
                  <c:v>175.93333333333337</c:v>
                </c:pt>
                <c:pt idx="10557">
                  <c:v>175.95000000000002</c:v>
                </c:pt>
                <c:pt idx="10558">
                  <c:v>175.96666666666664</c:v>
                </c:pt>
                <c:pt idx="10559">
                  <c:v>175.98333333333338</c:v>
                </c:pt>
                <c:pt idx="10560">
                  <c:v>176</c:v>
                </c:pt>
                <c:pt idx="10561">
                  <c:v>176.01666666666665</c:v>
                </c:pt>
                <c:pt idx="10562">
                  <c:v>176.03333333333336</c:v>
                </c:pt>
                <c:pt idx="10563">
                  <c:v>176.05</c:v>
                </c:pt>
                <c:pt idx="10564">
                  <c:v>176.06666666666663</c:v>
                </c:pt>
                <c:pt idx="10565">
                  <c:v>176.08333333333337</c:v>
                </c:pt>
                <c:pt idx="10566">
                  <c:v>176.1</c:v>
                </c:pt>
                <c:pt idx="10567">
                  <c:v>176.11666666666662</c:v>
                </c:pt>
                <c:pt idx="10568">
                  <c:v>176.13333333333335</c:v>
                </c:pt>
                <c:pt idx="10569">
                  <c:v>176.15</c:v>
                </c:pt>
                <c:pt idx="10570">
                  <c:v>176.16666666666663</c:v>
                </c:pt>
                <c:pt idx="10571">
                  <c:v>176.18333333333337</c:v>
                </c:pt>
                <c:pt idx="10572">
                  <c:v>176.2</c:v>
                </c:pt>
                <c:pt idx="10573">
                  <c:v>176.21666666666661</c:v>
                </c:pt>
                <c:pt idx="10574">
                  <c:v>176.23333333333335</c:v>
                </c:pt>
                <c:pt idx="10575">
                  <c:v>176.25</c:v>
                </c:pt>
                <c:pt idx="10576">
                  <c:v>176.26666666666665</c:v>
                </c:pt>
                <c:pt idx="10577">
                  <c:v>176.28333333333336</c:v>
                </c:pt>
                <c:pt idx="10578">
                  <c:v>176.3</c:v>
                </c:pt>
                <c:pt idx="10579">
                  <c:v>176.31666666666663</c:v>
                </c:pt>
                <c:pt idx="10580">
                  <c:v>176.33333333333337</c:v>
                </c:pt>
                <c:pt idx="10581">
                  <c:v>176.35000000000002</c:v>
                </c:pt>
                <c:pt idx="10582">
                  <c:v>176.36666666666665</c:v>
                </c:pt>
                <c:pt idx="10583">
                  <c:v>176.38333333333338</c:v>
                </c:pt>
                <c:pt idx="10584">
                  <c:v>176.4</c:v>
                </c:pt>
                <c:pt idx="10585">
                  <c:v>176.41666666666663</c:v>
                </c:pt>
                <c:pt idx="10586">
                  <c:v>176.43333333333337</c:v>
                </c:pt>
                <c:pt idx="10587">
                  <c:v>176.45000000000002</c:v>
                </c:pt>
                <c:pt idx="10588">
                  <c:v>176.46666666666664</c:v>
                </c:pt>
                <c:pt idx="10589">
                  <c:v>176.48333333333338</c:v>
                </c:pt>
                <c:pt idx="10590">
                  <c:v>176.5</c:v>
                </c:pt>
                <c:pt idx="10591">
                  <c:v>176.51666666666665</c:v>
                </c:pt>
                <c:pt idx="10592">
                  <c:v>176.53333333333336</c:v>
                </c:pt>
                <c:pt idx="10593">
                  <c:v>176.55</c:v>
                </c:pt>
                <c:pt idx="10594">
                  <c:v>176.56666666666663</c:v>
                </c:pt>
                <c:pt idx="10595">
                  <c:v>176.58333333333337</c:v>
                </c:pt>
                <c:pt idx="10596">
                  <c:v>176.6</c:v>
                </c:pt>
                <c:pt idx="10597">
                  <c:v>176.61666666666662</c:v>
                </c:pt>
                <c:pt idx="10598">
                  <c:v>176.63333333333335</c:v>
                </c:pt>
                <c:pt idx="10599">
                  <c:v>176.65</c:v>
                </c:pt>
                <c:pt idx="10600">
                  <c:v>176.66666666666663</c:v>
                </c:pt>
                <c:pt idx="10601">
                  <c:v>176.68333333333337</c:v>
                </c:pt>
                <c:pt idx="10602">
                  <c:v>176.7</c:v>
                </c:pt>
                <c:pt idx="10603">
                  <c:v>176.71666666666661</c:v>
                </c:pt>
                <c:pt idx="10604">
                  <c:v>176.73333333333335</c:v>
                </c:pt>
                <c:pt idx="10605">
                  <c:v>176.75</c:v>
                </c:pt>
                <c:pt idx="10606">
                  <c:v>176.76666666666665</c:v>
                </c:pt>
                <c:pt idx="10607">
                  <c:v>176.78333333333336</c:v>
                </c:pt>
                <c:pt idx="10608">
                  <c:v>176.8</c:v>
                </c:pt>
                <c:pt idx="10609">
                  <c:v>176.81666666666663</c:v>
                </c:pt>
                <c:pt idx="10610">
                  <c:v>176.83333333333337</c:v>
                </c:pt>
                <c:pt idx="10611">
                  <c:v>176.85000000000002</c:v>
                </c:pt>
                <c:pt idx="10612">
                  <c:v>176.86666666666665</c:v>
                </c:pt>
                <c:pt idx="10613">
                  <c:v>176.88333333333338</c:v>
                </c:pt>
                <c:pt idx="10614">
                  <c:v>176.9</c:v>
                </c:pt>
                <c:pt idx="10615">
                  <c:v>176.91666666666663</c:v>
                </c:pt>
                <c:pt idx="10616">
                  <c:v>176.93333333333337</c:v>
                </c:pt>
                <c:pt idx="10617">
                  <c:v>176.95000000000002</c:v>
                </c:pt>
                <c:pt idx="10618">
                  <c:v>176.96666666666664</c:v>
                </c:pt>
                <c:pt idx="10619">
                  <c:v>176.98333333333338</c:v>
                </c:pt>
                <c:pt idx="10620">
                  <c:v>177</c:v>
                </c:pt>
                <c:pt idx="10621">
                  <c:v>177.01666666666665</c:v>
                </c:pt>
                <c:pt idx="10622">
                  <c:v>177.03333333333336</c:v>
                </c:pt>
                <c:pt idx="10623">
                  <c:v>177.05</c:v>
                </c:pt>
                <c:pt idx="10624">
                  <c:v>177.06666666666663</c:v>
                </c:pt>
                <c:pt idx="10625">
                  <c:v>177.08333333333337</c:v>
                </c:pt>
                <c:pt idx="10626">
                  <c:v>177.1</c:v>
                </c:pt>
                <c:pt idx="10627">
                  <c:v>177.11666666666662</c:v>
                </c:pt>
                <c:pt idx="10628">
                  <c:v>177.13333333333335</c:v>
                </c:pt>
                <c:pt idx="10629">
                  <c:v>177.15</c:v>
                </c:pt>
                <c:pt idx="10630">
                  <c:v>177.16666666666663</c:v>
                </c:pt>
                <c:pt idx="10631">
                  <c:v>177.18333333333337</c:v>
                </c:pt>
                <c:pt idx="10632">
                  <c:v>177.2</c:v>
                </c:pt>
                <c:pt idx="10633">
                  <c:v>177.21666666666661</c:v>
                </c:pt>
                <c:pt idx="10634">
                  <c:v>177.23333333333335</c:v>
                </c:pt>
                <c:pt idx="10635">
                  <c:v>177.25</c:v>
                </c:pt>
                <c:pt idx="10636">
                  <c:v>177.26666666666665</c:v>
                </c:pt>
                <c:pt idx="10637">
                  <c:v>177.28333333333336</c:v>
                </c:pt>
                <c:pt idx="10638">
                  <c:v>177.3</c:v>
                </c:pt>
                <c:pt idx="10639">
                  <c:v>177.31666666666663</c:v>
                </c:pt>
                <c:pt idx="10640">
                  <c:v>177.33333333333337</c:v>
                </c:pt>
                <c:pt idx="10641">
                  <c:v>177.35000000000002</c:v>
                </c:pt>
                <c:pt idx="10642">
                  <c:v>177.36666666666665</c:v>
                </c:pt>
                <c:pt idx="10643">
                  <c:v>177.38333333333338</c:v>
                </c:pt>
                <c:pt idx="10644">
                  <c:v>177.4</c:v>
                </c:pt>
                <c:pt idx="10645">
                  <c:v>177.41666666666663</c:v>
                </c:pt>
                <c:pt idx="10646">
                  <c:v>177.43333333333337</c:v>
                </c:pt>
                <c:pt idx="10647">
                  <c:v>177.45000000000002</c:v>
                </c:pt>
                <c:pt idx="10648">
                  <c:v>177.46666666666664</c:v>
                </c:pt>
                <c:pt idx="10649">
                  <c:v>177.48333333333338</c:v>
                </c:pt>
                <c:pt idx="10650">
                  <c:v>177.5</c:v>
                </c:pt>
                <c:pt idx="10651">
                  <c:v>177.51666666666665</c:v>
                </c:pt>
                <c:pt idx="10652">
                  <c:v>177.53333333333336</c:v>
                </c:pt>
                <c:pt idx="10653">
                  <c:v>177.55</c:v>
                </c:pt>
                <c:pt idx="10654">
                  <c:v>177.56666666666663</c:v>
                </c:pt>
                <c:pt idx="10655">
                  <c:v>177.58333333333337</c:v>
                </c:pt>
                <c:pt idx="10656">
                  <c:v>177.6</c:v>
                </c:pt>
                <c:pt idx="10657">
                  <c:v>177.61666666666662</c:v>
                </c:pt>
                <c:pt idx="10658">
                  <c:v>177.63333333333335</c:v>
                </c:pt>
                <c:pt idx="10659">
                  <c:v>177.65</c:v>
                </c:pt>
                <c:pt idx="10660">
                  <c:v>177.66666666666663</c:v>
                </c:pt>
                <c:pt idx="10661">
                  <c:v>177.68333333333337</c:v>
                </c:pt>
                <c:pt idx="10662">
                  <c:v>177.7</c:v>
                </c:pt>
                <c:pt idx="10663">
                  <c:v>177.71666666666661</c:v>
                </c:pt>
                <c:pt idx="10664">
                  <c:v>177.73333333333335</c:v>
                </c:pt>
                <c:pt idx="10665">
                  <c:v>177.75</c:v>
                </c:pt>
                <c:pt idx="10666">
                  <c:v>177.76666666666665</c:v>
                </c:pt>
                <c:pt idx="10667">
                  <c:v>177.78333333333336</c:v>
                </c:pt>
                <c:pt idx="10668">
                  <c:v>177.8</c:v>
                </c:pt>
                <c:pt idx="10669">
                  <c:v>177.81666666666663</c:v>
                </c:pt>
                <c:pt idx="10670">
                  <c:v>177.83333333333337</c:v>
                </c:pt>
                <c:pt idx="10671">
                  <c:v>177.85000000000002</c:v>
                </c:pt>
                <c:pt idx="10672">
                  <c:v>177.86666666666665</c:v>
                </c:pt>
                <c:pt idx="10673">
                  <c:v>177.88333333333338</c:v>
                </c:pt>
                <c:pt idx="10674">
                  <c:v>177.9</c:v>
                </c:pt>
                <c:pt idx="10675">
                  <c:v>177.91666666666663</c:v>
                </c:pt>
                <c:pt idx="10676">
                  <c:v>177.93333333333337</c:v>
                </c:pt>
                <c:pt idx="10677">
                  <c:v>177.95000000000002</c:v>
                </c:pt>
                <c:pt idx="10678">
                  <c:v>177.96666666666664</c:v>
                </c:pt>
                <c:pt idx="10679">
                  <c:v>177.98333333333338</c:v>
                </c:pt>
                <c:pt idx="10680">
                  <c:v>178</c:v>
                </c:pt>
                <c:pt idx="10681">
                  <c:v>178.01666666666665</c:v>
                </c:pt>
                <c:pt idx="10682">
                  <c:v>178.03333333333336</c:v>
                </c:pt>
                <c:pt idx="10683">
                  <c:v>178.05</c:v>
                </c:pt>
                <c:pt idx="10684">
                  <c:v>178.06666666666663</c:v>
                </c:pt>
                <c:pt idx="10685">
                  <c:v>178.08333333333337</c:v>
                </c:pt>
                <c:pt idx="10686">
                  <c:v>178.1</c:v>
                </c:pt>
                <c:pt idx="10687">
                  <c:v>178.11666666666662</c:v>
                </c:pt>
                <c:pt idx="10688">
                  <c:v>178.13333333333335</c:v>
                </c:pt>
                <c:pt idx="10689">
                  <c:v>178.15</c:v>
                </c:pt>
                <c:pt idx="10690">
                  <c:v>178.16666666666663</c:v>
                </c:pt>
                <c:pt idx="10691">
                  <c:v>178.18333333333337</c:v>
                </c:pt>
                <c:pt idx="10692">
                  <c:v>178.2</c:v>
                </c:pt>
                <c:pt idx="10693">
                  <c:v>178.21666666666661</c:v>
                </c:pt>
                <c:pt idx="10694">
                  <c:v>178.23333333333335</c:v>
                </c:pt>
                <c:pt idx="10695">
                  <c:v>178.25</c:v>
                </c:pt>
                <c:pt idx="10696">
                  <c:v>178.26666666666665</c:v>
                </c:pt>
                <c:pt idx="10697">
                  <c:v>178.28333333333336</c:v>
                </c:pt>
                <c:pt idx="10698">
                  <c:v>178.3</c:v>
                </c:pt>
                <c:pt idx="10699">
                  <c:v>178.31666666666663</c:v>
                </c:pt>
                <c:pt idx="10700">
                  <c:v>178.33333333333337</c:v>
                </c:pt>
                <c:pt idx="10701">
                  <c:v>178.35000000000002</c:v>
                </c:pt>
                <c:pt idx="10702">
                  <c:v>178.36666666666665</c:v>
                </c:pt>
                <c:pt idx="10703">
                  <c:v>178.38333333333338</c:v>
                </c:pt>
                <c:pt idx="10704">
                  <c:v>178.4</c:v>
                </c:pt>
                <c:pt idx="10705">
                  <c:v>178.41666666666663</c:v>
                </c:pt>
                <c:pt idx="10706">
                  <c:v>178.43333333333337</c:v>
                </c:pt>
                <c:pt idx="10707">
                  <c:v>178.45000000000002</c:v>
                </c:pt>
                <c:pt idx="10708">
                  <c:v>178.46666666666664</c:v>
                </c:pt>
                <c:pt idx="10709">
                  <c:v>178.48333333333338</c:v>
                </c:pt>
                <c:pt idx="10710">
                  <c:v>178.5</c:v>
                </c:pt>
                <c:pt idx="10711">
                  <c:v>178.51666666666665</c:v>
                </c:pt>
                <c:pt idx="10712">
                  <c:v>178.53333333333336</c:v>
                </c:pt>
                <c:pt idx="10713">
                  <c:v>178.55</c:v>
                </c:pt>
                <c:pt idx="10714">
                  <c:v>178.56666666666663</c:v>
                </c:pt>
                <c:pt idx="10715">
                  <c:v>178.58333333333337</c:v>
                </c:pt>
                <c:pt idx="10716">
                  <c:v>178.6</c:v>
                </c:pt>
                <c:pt idx="10717">
                  <c:v>178.61666666666662</c:v>
                </c:pt>
                <c:pt idx="10718">
                  <c:v>178.63333333333335</c:v>
                </c:pt>
                <c:pt idx="10719">
                  <c:v>178.65</c:v>
                </c:pt>
                <c:pt idx="10720">
                  <c:v>178.66666666666663</c:v>
                </c:pt>
                <c:pt idx="10721">
                  <c:v>178.68333333333337</c:v>
                </c:pt>
                <c:pt idx="10722">
                  <c:v>178.7</c:v>
                </c:pt>
                <c:pt idx="10723">
                  <c:v>178.71666666666661</c:v>
                </c:pt>
                <c:pt idx="10724">
                  <c:v>178.73333333333335</c:v>
                </c:pt>
                <c:pt idx="10725">
                  <c:v>178.75</c:v>
                </c:pt>
                <c:pt idx="10726">
                  <c:v>178.76666666666665</c:v>
                </c:pt>
                <c:pt idx="10727">
                  <c:v>178.78333333333336</c:v>
                </c:pt>
                <c:pt idx="10728">
                  <c:v>178.8</c:v>
                </c:pt>
                <c:pt idx="10729">
                  <c:v>178.81666666666663</c:v>
                </c:pt>
                <c:pt idx="10730">
                  <c:v>178.83333333333337</c:v>
                </c:pt>
                <c:pt idx="10731">
                  <c:v>178.85000000000002</c:v>
                </c:pt>
                <c:pt idx="10732">
                  <c:v>178.86666666666665</c:v>
                </c:pt>
                <c:pt idx="10733">
                  <c:v>178.88333333333338</c:v>
                </c:pt>
                <c:pt idx="10734">
                  <c:v>178.9</c:v>
                </c:pt>
                <c:pt idx="10735">
                  <c:v>178.91666666666663</c:v>
                </c:pt>
                <c:pt idx="10736">
                  <c:v>178.93333333333337</c:v>
                </c:pt>
                <c:pt idx="10737">
                  <c:v>178.95000000000002</c:v>
                </c:pt>
                <c:pt idx="10738">
                  <c:v>178.96666666666664</c:v>
                </c:pt>
                <c:pt idx="10739">
                  <c:v>178.98333333333338</c:v>
                </c:pt>
                <c:pt idx="10740">
                  <c:v>179</c:v>
                </c:pt>
                <c:pt idx="10741">
                  <c:v>179.01666666666665</c:v>
                </c:pt>
                <c:pt idx="10742">
                  <c:v>179.03333333333336</c:v>
                </c:pt>
                <c:pt idx="10743">
                  <c:v>179.05</c:v>
                </c:pt>
                <c:pt idx="10744">
                  <c:v>179.06666666666663</c:v>
                </c:pt>
                <c:pt idx="10745">
                  <c:v>179.08333333333337</c:v>
                </c:pt>
                <c:pt idx="10746">
                  <c:v>179.1</c:v>
                </c:pt>
                <c:pt idx="10747">
                  <c:v>179.11666666666662</c:v>
                </c:pt>
                <c:pt idx="10748">
                  <c:v>179.13333333333335</c:v>
                </c:pt>
                <c:pt idx="10749">
                  <c:v>179.15</c:v>
                </c:pt>
                <c:pt idx="10750">
                  <c:v>179.16666666666663</c:v>
                </c:pt>
                <c:pt idx="10751">
                  <c:v>179.18333333333337</c:v>
                </c:pt>
                <c:pt idx="10752">
                  <c:v>179.2</c:v>
                </c:pt>
                <c:pt idx="10753">
                  <c:v>179.21666666666661</c:v>
                </c:pt>
                <c:pt idx="10754">
                  <c:v>179.23333333333335</c:v>
                </c:pt>
                <c:pt idx="10755">
                  <c:v>179.25</c:v>
                </c:pt>
                <c:pt idx="10756">
                  <c:v>179.26666666666665</c:v>
                </c:pt>
                <c:pt idx="10757">
                  <c:v>179.28333333333336</c:v>
                </c:pt>
                <c:pt idx="10758">
                  <c:v>179.3</c:v>
                </c:pt>
                <c:pt idx="10759">
                  <c:v>179.31666666666663</c:v>
                </c:pt>
                <c:pt idx="10760">
                  <c:v>179.33333333333337</c:v>
                </c:pt>
                <c:pt idx="10761">
                  <c:v>179.35000000000002</c:v>
                </c:pt>
                <c:pt idx="10762">
                  <c:v>179.36666666666665</c:v>
                </c:pt>
                <c:pt idx="10763">
                  <c:v>179.38333333333338</c:v>
                </c:pt>
                <c:pt idx="10764">
                  <c:v>179.4</c:v>
                </c:pt>
                <c:pt idx="10765">
                  <c:v>179.41666666666663</c:v>
                </c:pt>
                <c:pt idx="10766">
                  <c:v>179.43333333333337</c:v>
                </c:pt>
                <c:pt idx="10767">
                  <c:v>179.45000000000002</c:v>
                </c:pt>
                <c:pt idx="10768">
                  <c:v>179.46666666666664</c:v>
                </c:pt>
                <c:pt idx="10769">
                  <c:v>179.48333333333338</c:v>
                </c:pt>
                <c:pt idx="10770">
                  <c:v>179.5</c:v>
                </c:pt>
                <c:pt idx="10771">
                  <c:v>179.51666666666665</c:v>
                </c:pt>
                <c:pt idx="10772">
                  <c:v>179.53333333333336</c:v>
                </c:pt>
                <c:pt idx="10773">
                  <c:v>179.55</c:v>
                </c:pt>
                <c:pt idx="10774">
                  <c:v>179.56666666666663</c:v>
                </c:pt>
                <c:pt idx="10775">
                  <c:v>179.58333333333337</c:v>
                </c:pt>
                <c:pt idx="10776">
                  <c:v>179.6</c:v>
                </c:pt>
                <c:pt idx="10777">
                  <c:v>179.61666666666662</c:v>
                </c:pt>
                <c:pt idx="10778">
                  <c:v>179.63333333333335</c:v>
                </c:pt>
                <c:pt idx="10779">
                  <c:v>179.65</c:v>
                </c:pt>
                <c:pt idx="10780">
                  <c:v>179.66666666666663</c:v>
                </c:pt>
                <c:pt idx="10781">
                  <c:v>179.68333333333337</c:v>
                </c:pt>
                <c:pt idx="10782">
                  <c:v>179.7</c:v>
                </c:pt>
                <c:pt idx="10783">
                  <c:v>179.71666666666661</c:v>
                </c:pt>
                <c:pt idx="10784">
                  <c:v>179.73333333333335</c:v>
                </c:pt>
                <c:pt idx="10785">
                  <c:v>179.75</c:v>
                </c:pt>
                <c:pt idx="10786">
                  <c:v>179.76666666666665</c:v>
                </c:pt>
                <c:pt idx="10787">
                  <c:v>179.78333333333336</c:v>
                </c:pt>
                <c:pt idx="10788">
                  <c:v>179.8</c:v>
                </c:pt>
                <c:pt idx="10789">
                  <c:v>179.81666666666663</c:v>
                </c:pt>
                <c:pt idx="10790">
                  <c:v>179.83333333333337</c:v>
                </c:pt>
                <c:pt idx="10791">
                  <c:v>179.85000000000002</c:v>
                </c:pt>
                <c:pt idx="10792">
                  <c:v>179.86666666666665</c:v>
                </c:pt>
                <c:pt idx="10793">
                  <c:v>179.88333333333338</c:v>
                </c:pt>
                <c:pt idx="10794">
                  <c:v>179.9</c:v>
                </c:pt>
                <c:pt idx="10795">
                  <c:v>179.91666666666663</c:v>
                </c:pt>
                <c:pt idx="10796">
                  <c:v>179.93333333333337</c:v>
                </c:pt>
                <c:pt idx="10797">
                  <c:v>179.95000000000002</c:v>
                </c:pt>
                <c:pt idx="10798">
                  <c:v>179.96666666666664</c:v>
                </c:pt>
                <c:pt idx="10799">
                  <c:v>179.98333333333338</c:v>
                </c:pt>
                <c:pt idx="10800">
                  <c:v>180</c:v>
                </c:pt>
                <c:pt idx="10801">
                  <c:v>180.01666666666665</c:v>
                </c:pt>
                <c:pt idx="10802">
                  <c:v>180.03333333333336</c:v>
                </c:pt>
                <c:pt idx="10803">
                  <c:v>180.05</c:v>
                </c:pt>
                <c:pt idx="10804">
                  <c:v>180.06666666666663</c:v>
                </c:pt>
                <c:pt idx="10805">
                  <c:v>180.08333333333337</c:v>
                </c:pt>
                <c:pt idx="10806">
                  <c:v>180.1</c:v>
                </c:pt>
                <c:pt idx="10807">
                  <c:v>180.11666666666662</c:v>
                </c:pt>
                <c:pt idx="10808">
                  <c:v>180.13333333333335</c:v>
                </c:pt>
                <c:pt idx="10809">
                  <c:v>180.15</c:v>
                </c:pt>
                <c:pt idx="10810">
                  <c:v>180.16666666666663</c:v>
                </c:pt>
                <c:pt idx="10811">
                  <c:v>180.18333333333337</c:v>
                </c:pt>
                <c:pt idx="10812">
                  <c:v>180.2</c:v>
                </c:pt>
                <c:pt idx="10813">
                  <c:v>180.21666666666661</c:v>
                </c:pt>
                <c:pt idx="10814">
                  <c:v>180.23333333333335</c:v>
                </c:pt>
                <c:pt idx="10815">
                  <c:v>180.25</c:v>
                </c:pt>
                <c:pt idx="10816">
                  <c:v>180.26666666666665</c:v>
                </c:pt>
                <c:pt idx="10817">
                  <c:v>180.28333333333336</c:v>
                </c:pt>
                <c:pt idx="10818">
                  <c:v>180.3</c:v>
                </c:pt>
                <c:pt idx="10819">
                  <c:v>180.31666666666663</c:v>
                </c:pt>
                <c:pt idx="10820">
                  <c:v>180.33333333333337</c:v>
                </c:pt>
                <c:pt idx="10821">
                  <c:v>180.35000000000002</c:v>
                </c:pt>
                <c:pt idx="10822">
                  <c:v>180.36666666666665</c:v>
                </c:pt>
                <c:pt idx="10823">
                  <c:v>180.38333333333338</c:v>
                </c:pt>
                <c:pt idx="10824">
                  <c:v>180.4</c:v>
                </c:pt>
                <c:pt idx="10825">
                  <c:v>180.41666666666663</c:v>
                </c:pt>
                <c:pt idx="10826">
                  <c:v>180.43333333333337</c:v>
                </c:pt>
                <c:pt idx="10827">
                  <c:v>180.45000000000002</c:v>
                </c:pt>
                <c:pt idx="10828">
                  <c:v>180.46666666666664</c:v>
                </c:pt>
                <c:pt idx="10829">
                  <c:v>180.48333333333338</c:v>
                </c:pt>
                <c:pt idx="10830">
                  <c:v>180.5</c:v>
                </c:pt>
                <c:pt idx="10831">
                  <c:v>180.51666666666665</c:v>
                </c:pt>
                <c:pt idx="10832">
                  <c:v>180.53333333333336</c:v>
                </c:pt>
                <c:pt idx="10833">
                  <c:v>180.55</c:v>
                </c:pt>
                <c:pt idx="10834">
                  <c:v>180.56666666666663</c:v>
                </c:pt>
                <c:pt idx="10835">
                  <c:v>180.58333333333337</c:v>
                </c:pt>
                <c:pt idx="10836">
                  <c:v>180.6</c:v>
                </c:pt>
                <c:pt idx="10837">
                  <c:v>180.61666666666662</c:v>
                </c:pt>
                <c:pt idx="10838">
                  <c:v>180.63333333333335</c:v>
                </c:pt>
                <c:pt idx="10839">
                  <c:v>180.65</c:v>
                </c:pt>
                <c:pt idx="10840">
                  <c:v>180.66666666666663</c:v>
                </c:pt>
                <c:pt idx="10841">
                  <c:v>180.68333333333337</c:v>
                </c:pt>
                <c:pt idx="10842">
                  <c:v>180.7</c:v>
                </c:pt>
                <c:pt idx="10843">
                  <c:v>180.71666666666661</c:v>
                </c:pt>
                <c:pt idx="10844">
                  <c:v>180.73333333333335</c:v>
                </c:pt>
                <c:pt idx="10845">
                  <c:v>180.75</c:v>
                </c:pt>
                <c:pt idx="10846">
                  <c:v>180.76666666666665</c:v>
                </c:pt>
                <c:pt idx="10847">
                  <c:v>180.78333333333336</c:v>
                </c:pt>
                <c:pt idx="10848">
                  <c:v>180.8</c:v>
                </c:pt>
                <c:pt idx="10849">
                  <c:v>180.81666666666663</c:v>
                </c:pt>
                <c:pt idx="10850">
                  <c:v>180.83333333333337</c:v>
                </c:pt>
                <c:pt idx="10851">
                  <c:v>180.85000000000002</c:v>
                </c:pt>
                <c:pt idx="10852">
                  <c:v>180.86666666666665</c:v>
                </c:pt>
                <c:pt idx="10853">
                  <c:v>180.88333333333338</c:v>
                </c:pt>
                <c:pt idx="10854">
                  <c:v>180.9</c:v>
                </c:pt>
                <c:pt idx="10855">
                  <c:v>180.91666666666663</c:v>
                </c:pt>
                <c:pt idx="10856">
                  <c:v>180.93333333333337</c:v>
                </c:pt>
                <c:pt idx="10857">
                  <c:v>180.95000000000002</c:v>
                </c:pt>
                <c:pt idx="10858">
                  <c:v>180.96666666666664</c:v>
                </c:pt>
                <c:pt idx="10859">
                  <c:v>180.98333333333338</c:v>
                </c:pt>
                <c:pt idx="10860">
                  <c:v>181</c:v>
                </c:pt>
                <c:pt idx="10861">
                  <c:v>181.01666666666665</c:v>
                </c:pt>
                <c:pt idx="10862">
                  <c:v>181.03333333333336</c:v>
                </c:pt>
                <c:pt idx="10863">
                  <c:v>181.05</c:v>
                </c:pt>
                <c:pt idx="10864">
                  <c:v>181.06666666666663</c:v>
                </c:pt>
                <c:pt idx="10865">
                  <c:v>181.08333333333337</c:v>
                </c:pt>
                <c:pt idx="10866">
                  <c:v>181.1</c:v>
                </c:pt>
                <c:pt idx="10867">
                  <c:v>181.11666666666662</c:v>
                </c:pt>
                <c:pt idx="10868">
                  <c:v>181.13333333333335</c:v>
                </c:pt>
                <c:pt idx="10869">
                  <c:v>181.15</c:v>
                </c:pt>
                <c:pt idx="10870">
                  <c:v>181.16666666666663</c:v>
                </c:pt>
                <c:pt idx="10871">
                  <c:v>181.18333333333337</c:v>
                </c:pt>
                <c:pt idx="10872">
                  <c:v>181.2</c:v>
                </c:pt>
                <c:pt idx="10873">
                  <c:v>181.21666666666661</c:v>
                </c:pt>
                <c:pt idx="10874">
                  <c:v>181.23333333333335</c:v>
                </c:pt>
                <c:pt idx="10875">
                  <c:v>181.25</c:v>
                </c:pt>
                <c:pt idx="10876">
                  <c:v>181.26666666666665</c:v>
                </c:pt>
                <c:pt idx="10877">
                  <c:v>181.28333333333336</c:v>
                </c:pt>
                <c:pt idx="10878">
                  <c:v>181.3</c:v>
                </c:pt>
                <c:pt idx="10879">
                  <c:v>181.31666666666663</c:v>
                </c:pt>
                <c:pt idx="10880">
                  <c:v>181.33333333333337</c:v>
                </c:pt>
                <c:pt idx="10881">
                  <c:v>181.35000000000002</c:v>
                </c:pt>
                <c:pt idx="10882">
                  <c:v>181.36666666666665</c:v>
                </c:pt>
                <c:pt idx="10883">
                  <c:v>181.38333333333338</c:v>
                </c:pt>
                <c:pt idx="10884">
                  <c:v>181.4</c:v>
                </c:pt>
                <c:pt idx="10885">
                  <c:v>181.41666666666663</c:v>
                </c:pt>
                <c:pt idx="10886">
                  <c:v>181.43333333333337</c:v>
                </c:pt>
                <c:pt idx="10887">
                  <c:v>181.45000000000002</c:v>
                </c:pt>
                <c:pt idx="10888">
                  <c:v>181.46666666666664</c:v>
                </c:pt>
                <c:pt idx="10889">
                  <c:v>181.48333333333338</c:v>
                </c:pt>
                <c:pt idx="10890">
                  <c:v>181.5</c:v>
                </c:pt>
                <c:pt idx="10891">
                  <c:v>181.51666666666665</c:v>
                </c:pt>
                <c:pt idx="10892">
                  <c:v>181.53333333333336</c:v>
                </c:pt>
                <c:pt idx="10893">
                  <c:v>181.55</c:v>
                </c:pt>
                <c:pt idx="10894">
                  <c:v>181.56666666666663</c:v>
                </c:pt>
                <c:pt idx="10895">
                  <c:v>181.58333333333337</c:v>
                </c:pt>
                <c:pt idx="10896">
                  <c:v>181.6</c:v>
                </c:pt>
                <c:pt idx="10897">
                  <c:v>181.61666666666662</c:v>
                </c:pt>
                <c:pt idx="10898">
                  <c:v>181.63333333333335</c:v>
                </c:pt>
                <c:pt idx="10899">
                  <c:v>181.65</c:v>
                </c:pt>
                <c:pt idx="10900">
                  <c:v>181.66666666666663</c:v>
                </c:pt>
                <c:pt idx="10901">
                  <c:v>181.68333333333337</c:v>
                </c:pt>
                <c:pt idx="10902">
                  <c:v>181.7</c:v>
                </c:pt>
                <c:pt idx="10903">
                  <c:v>181.71666666666661</c:v>
                </c:pt>
                <c:pt idx="10904">
                  <c:v>181.73333333333335</c:v>
                </c:pt>
                <c:pt idx="10905">
                  <c:v>181.75</c:v>
                </c:pt>
                <c:pt idx="10906">
                  <c:v>181.76666666666665</c:v>
                </c:pt>
                <c:pt idx="10907">
                  <c:v>181.78333333333336</c:v>
                </c:pt>
                <c:pt idx="10908">
                  <c:v>181.8</c:v>
                </c:pt>
                <c:pt idx="10909">
                  <c:v>181.81666666666663</c:v>
                </c:pt>
                <c:pt idx="10910">
                  <c:v>181.83333333333337</c:v>
                </c:pt>
                <c:pt idx="10911">
                  <c:v>181.85000000000002</c:v>
                </c:pt>
                <c:pt idx="10912">
                  <c:v>181.86666666666665</c:v>
                </c:pt>
                <c:pt idx="10913">
                  <c:v>181.88333333333338</c:v>
                </c:pt>
                <c:pt idx="10914">
                  <c:v>181.9</c:v>
                </c:pt>
                <c:pt idx="10915">
                  <c:v>181.91666666666663</c:v>
                </c:pt>
                <c:pt idx="10916">
                  <c:v>181.93333333333337</c:v>
                </c:pt>
                <c:pt idx="10917">
                  <c:v>181.95000000000002</c:v>
                </c:pt>
                <c:pt idx="10918">
                  <c:v>181.96666666666664</c:v>
                </c:pt>
                <c:pt idx="10919">
                  <c:v>181.98333333333338</c:v>
                </c:pt>
                <c:pt idx="10920">
                  <c:v>182</c:v>
                </c:pt>
                <c:pt idx="10921">
                  <c:v>182.01666666666665</c:v>
                </c:pt>
                <c:pt idx="10922">
                  <c:v>182.03333333333336</c:v>
                </c:pt>
                <c:pt idx="10923">
                  <c:v>182.05</c:v>
                </c:pt>
                <c:pt idx="10924">
                  <c:v>182.06666666666663</c:v>
                </c:pt>
                <c:pt idx="10925">
                  <c:v>182.08333333333337</c:v>
                </c:pt>
                <c:pt idx="10926">
                  <c:v>182.1</c:v>
                </c:pt>
                <c:pt idx="10927">
                  <c:v>182.11666666666662</c:v>
                </c:pt>
                <c:pt idx="10928">
                  <c:v>182.13333333333335</c:v>
                </c:pt>
                <c:pt idx="10929">
                  <c:v>182.15</c:v>
                </c:pt>
                <c:pt idx="10930">
                  <c:v>182.16666666666663</c:v>
                </c:pt>
                <c:pt idx="10931">
                  <c:v>182.18333333333337</c:v>
                </c:pt>
                <c:pt idx="10932">
                  <c:v>182.2</c:v>
                </c:pt>
                <c:pt idx="10933">
                  <c:v>182.21666666666661</c:v>
                </c:pt>
                <c:pt idx="10934">
                  <c:v>182.23333333333335</c:v>
                </c:pt>
                <c:pt idx="10935">
                  <c:v>182.25</c:v>
                </c:pt>
                <c:pt idx="10936">
                  <c:v>182.26666666666665</c:v>
                </c:pt>
                <c:pt idx="10937">
                  <c:v>182.28333333333336</c:v>
                </c:pt>
                <c:pt idx="10938">
                  <c:v>182.3</c:v>
                </c:pt>
                <c:pt idx="10939">
                  <c:v>182.31666666666663</c:v>
                </c:pt>
                <c:pt idx="10940">
                  <c:v>182.33333333333337</c:v>
                </c:pt>
                <c:pt idx="10941">
                  <c:v>182.35000000000002</c:v>
                </c:pt>
                <c:pt idx="10942">
                  <c:v>182.36666666666665</c:v>
                </c:pt>
                <c:pt idx="10943">
                  <c:v>182.38333333333338</c:v>
                </c:pt>
                <c:pt idx="10944">
                  <c:v>182.4</c:v>
                </c:pt>
                <c:pt idx="10945">
                  <c:v>182.41666666666663</c:v>
                </c:pt>
                <c:pt idx="10946">
                  <c:v>182.43333333333337</c:v>
                </c:pt>
                <c:pt idx="10947">
                  <c:v>182.45000000000002</c:v>
                </c:pt>
                <c:pt idx="10948">
                  <c:v>182.46666666666664</c:v>
                </c:pt>
                <c:pt idx="10949">
                  <c:v>182.48333333333338</c:v>
                </c:pt>
                <c:pt idx="10950">
                  <c:v>182.5</c:v>
                </c:pt>
                <c:pt idx="10951">
                  <c:v>182.51666666666665</c:v>
                </c:pt>
                <c:pt idx="10952">
                  <c:v>182.53333333333336</c:v>
                </c:pt>
                <c:pt idx="10953">
                  <c:v>182.55</c:v>
                </c:pt>
                <c:pt idx="10954">
                  <c:v>182.56666666666663</c:v>
                </c:pt>
                <c:pt idx="10955">
                  <c:v>182.58333333333337</c:v>
                </c:pt>
                <c:pt idx="10956">
                  <c:v>182.6</c:v>
                </c:pt>
                <c:pt idx="10957">
                  <c:v>182.61666666666662</c:v>
                </c:pt>
                <c:pt idx="10958">
                  <c:v>182.63333333333335</c:v>
                </c:pt>
                <c:pt idx="10959">
                  <c:v>182.65</c:v>
                </c:pt>
                <c:pt idx="10960">
                  <c:v>182.66666666666663</c:v>
                </c:pt>
                <c:pt idx="10961">
                  <c:v>182.68333333333337</c:v>
                </c:pt>
                <c:pt idx="10962">
                  <c:v>182.7</c:v>
                </c:pt>
                <c:pt idx="10963">
                  <c:v>182.71666666666661</c:v>
                </c:pt>
                <c:pt idx="10964">
                  <c:v>182.73333333333335</c:v>
                </c:pt>
                <c:pt idx="10965">
                  <c:v>182.75</c:v>
                </c:pt>
                <c:pt idx="10966">
                  <c:v>182.76666666666665</c:v>
                </c:pt>
                <c:pt idx="10967">
                  <c:v>182.78333333333336</c:v>
                </c:pt>
                <c:pt idx="10968">
                  <c:v>182.8</c:v>
                </c:pt>
                <c:pt idx="10969">
                  <c:v>182.81666666666663</c:v>
                </c:pt>
                <c:pt idx="10970">
                  <c:v>182.83333333333337</c:v>
                </c:pt>
                <c:pt idx="10971">
                  <c:v>182.85000000000002</c:v>
                </c:pt>
                <c:pt idx="10972">
                  <c:v>182.86666666666665</c:v>
                </c:pt>
                <c:pt idx="10973">
                  <c:v>182.88333333333338</c:v>
                </c:pt>
                <c:pt idx="10974">
                  <c:v>182.9</c:v>
                </c:pt>
                <c:pt idx="10975">
                  <c:v>182.91666666666663</c:v>
                </c:pt>
                <c:pt idx="10976">
                  <c:v>182.93333333333337</c:v>
                </c:pt>
                <c:pt idx="10977">
                  <c:v>182.95000000000002</c:v>
                </c:pt>
                <c:pt idx="10978">
                  <c:v>182.96666666666664</c:v>
                </c:pt>
                <c:pt idx="10979">
                  <c:v>182.98333333333338</c:v>
                </c:pt>
                <c:pt idx="10980">
                  <c:v>183</c:v>
                </c:pt>
                <c:pt idx="10981">
                  <c:v>183.01666666666665</c:v>
                </c:pt>
                <c:pt idx="10982">
                  <c:v>183.03333333333336</c:v>
                </c:pt>
                <c:pt idx="10983">
                  <c:v>183.05</c:v>
                </c:pt>
                <c:pt idx="10984">
                  <c:v>183.06666666666663</c:v>
                </c:pt>
                <c:pt idx="10985">
                  <c:v>183.08333333333337</c:v>
                </c:pt>
                <c:pt idx="10986">
                  <c:v>183.1</c:v>
                </c:pt>
                <c:pt idx="10987">
                  <c:v>183.11666666666662</c:v>
                </c:pt>
                <c:pt idx="10988">
                  <c:v>183.13333333333335</c:v>
                </c:pt>
                <c:pt idx="10989">
                  <c:v>183.15</c:v>
                </c:pt>
                <c:pt idx="10990">
                  <c:v>183.16666666666663</c:v>
                </c:pt>
                <c:pt idx="10991">
                  <c:v>183.18333333333337</c:v>
                </c:pt>
                <c:pt idx="10992">
                  <c:v>183.2</c:v>
                </c:pt>
                <c:pt idx="10993">
                  <c:v>183.21666666666661</c:v>
                </c:pt>
                <c:pt idx="10994">
                  <c:v>183.23333333333335</c:v>
                </c:pt>
                <c:pt idx="10995">
                  <c:v>183.25</c:v>
                </c:pt>
                <c:pt idx="10996">
                  <c:v>183.26666666666665</c:v>
                </c:pt>
                <c:pt idx="10997">
                  <c:v>183.28333333333336</c:v>
                </c:pt>
                <c:pt idx="10998">
                  <c:v>183.3</c:v>
                </c:pt>
                <c:pt idx="10999">
                  <c:v>183.31666666666663</c:v>
                </c:pt>
                <c:pt idx="11000">
                  <c:v>183.33333333333337</c:v>
                </c:pt>
                <c:pt idx="11001">
                  <c:v>183.35000000000002</c:v>
                </c:pt>
                <c:pt idx="11002">
                  <c:v>183.36666666666665</c:v>
                </c:pt>
                <c:pt idx="11003">
                  <c:v>183.38333333333338</c:v>
                </c:pt>
                <c:pt idx="11004">
                  <c:v>183.4</c:v>
                </c:pt>
                <c:pt idx="11005">
                  <c:v>183.41666666666663</c:v>
                </c:pt>
                <c:pt idx="11006">
                  <c:v>183.43333333333337</c:v>
                </c:pt>
                <c:pt idx="11007">
                  <c:v>183.45000000000002</c:v>
                </c:pt>
                <c:pt idx="11008">
                  <c:v>183.46666666666664</c:v>
                </c:pt>
                <c:pt idx="11009">
                  <c:v>183.48333333333338</c:v>
                </c:pt>
                <c:pt idx="11010">
                  <c:v>183.5</c:v>
                </c:pt>
                <c:pt idx="11011">
                  <c:v>183.51666666666665</c:v>
                </c:pt>
                <c:pt idx="11012">
                  <c:v>183.53333333333336</c:v>
                </c:pt>
                <c:pt idx="11013">
                  <c:v>183.55</c:v>
                </c:pt>
                <c:pt idx="11014">
                  <c:v>183.56666666666663</c:v>
                </c:pt>
                <c:pt idx="11015">
                  <c:v>183.58333333333337</c:v>
                </c:pt>
                <c:pt idx="11016">
                  <c:v>183.6</c:v>
                </c:pt>
                <c:pt idx="11017">
                  <c:v>183.61666666666662</c:v>
                </c:pt>
                <c:pt idx="11018">
                  <c:v>183.63333333333335</c:v>
                </c:pt>
                <c:pt idx="11019">
                  <c:v>183.65</c:v>
                </c:pt>
                <c:pt idx="11020">
                  <c:v>183.66666666666663</c:v>
                </c:pt>
                <c:pt idx="11021">
                  <c:v>183.68333333333337</c:v>
                </c:pt>
                <c:pt idx="11022">
                  <c:v>183.7</c:v>
                </c:pt>
                <c:pt idx="11023">
                  <c:v>183.71666666666661</c:v>
                </c:pt>
                <c:pt idx="11024">
                  <c:v>183.73333333333335</c:v>
                </c:pt>
                <c:pt idx="11025">
                  <c:v>183.75</c:v>
                </c:pt>
                <c:pt idx="11026">
                  <c:v>183.76666666666665</c:v>
                </c:pt>
                <c:pt idx="11027">
                  <c:v>183.78333333333336</c:v>
                </c:pt>
                <c:pt idx="11028">
                  <c:v>183.8</c:v>
                </c:pt>
                <c:pt idx="11029">
                  <c:v>183.81666666666663</c:v>
                </c:pt>
                <c:pt idx="11030">
                  <c:v>183.83333333333337</c:v>
                </c:pt>
                <c:pt idx="11031">
                  <c:v>183.85000000000002</c:v>
                </c:pt>
                <c:pt idx="11032">
                  <c:v>183.86666666666665</c:v>
                </c:pt>
                <c:pt idx="11033">
                  <c:v>183.88333333333338</c:v>
                </c:pt>
                <c:pt idx="11034">
                  <c:v>183.9</c:v>
                </c:pt>
                <c:pt idx="11035">
                  <c:v>183.91666666666663</c:v>
                </c:pt>
                <c:pt idx="11036">
                  <c:v>183.93333333333337</c:v>
                </c:pt>
                <c:pt idx="11037">
                  <c:v>183.95000000000002</c:v>
                </c:pt>
                <c:pt idx="11038">
                  <c:v>183.96666666666664</c:v>
                </c:pt>
                <c:pt idx="11039">
                  <c:v>183.98333333333338</c:v>
                </c:pt>
                <c:pt idx="11040">
                  <c:v>184</c:v>
                </c:pt>
                <c:pt idx="11041">
                  <c:v>184.01666666666665</c:v>
                </c:pt>
                <c:pt idx="11042">
                  <c:v>184.03333333333336</c:v>
                </c:pt>
                <c:pt idx="11043">
                  <c:v>184.05</c:v>
                </c:pt>
                <c:pt idx="11044">
                  <c:v>184.06666666666663</c:v>
                </c:pt>
                <c:pt idx="11045">
                  <c:v>184.08333333333337</c:v>
                </c:pt>
                <c:pt idx="11046">
                  <c:v>184.1</c:v>
                </c:pt>
                <c:pt idx="11047">
                  <c:v>184.11666666666662</c:v>
                </c:pt>
                <c:pt idx="11048">
                  <c:v>184.13333333333335</c:v>
                </c:pt>
                <c:pt idx="11049">
                  <c:v>184.15</c:v>
                </c:pt>
                <c:pt idx="11050">
                  <c:v>184.16666666666663</c:v>
                </c:pt>
                <c:pt idx="11051">
                  <c:v>184.18333333333337</c:v>
                </c:pt>
                <c:pt idx="11052">
                  <c:v>184.2</c:v>
                </c:pt>
                <c:pt idx="11053">
                  <c:v>184.21666666666661</c:v>
                </c:pt>
                <c:pt idx="11054">
                  <c:v>184.23333333333335</c:v>
                </c:pt>
                <c:pt idx="11055">
                  <c:v>184.25</c:v>
                </c:pt>
                <c:pt idx="11056">
                  <c:v>184.26666666666665</c:v>
                </c:pt>
                <c:pt idx="11057">
                  <c:v>184.28333333333336</c:v>
                </c:pt>
                <c:pt idx="11058">
                  <c:v>184.3</c:v>
                </c:pt>
                <c:pt idx="11059">
                  <c:v>184.31666666666663</c:v>
                </c:pt>
                <c:pt idx="11060">
                  <c:v>184.33333333333337</c:v>
                </c:pt>
                <c:pt idx="11061">
                  <c:v>184.35000000000002</c:v>
                </c:pt>
                <c:pt idx="11062">
                  <c:v>184.36666666666665</c:v>
                </c:pt>
                <c:pt idx="11063">
                  <c:v>184.38333333333338</c:v>
                </c:pt>
                <c:pt idx="11064">
                  <c:v>184.4</c:v>
                </c:pt>
                <c:pt idx="11065">
                  <c:v>184.41666666666663</c:v>
                </c:pt>
                <c:pt idx="11066">
                  <c:v>184.43333333333337</c:v>
                </c:pt>
                <c:pt idx="11067">
                  <c:v>184.45000000000002</c:v>
                </c:pt>
                <c:pt idx="11068">
                  <c:v>184.46666666666664</c:v>
                </c:pt>
                <c:pt idx="11069">
                  <c:v>184.48333333333338</c:v>
                </c:pt>
                <c:pt idx="11070">
                  <c:v>184.5</c:v>
                </c:pt>
                <c:pt idx="11071">
                  <c:v>184.51666666666665</c:v>
                </c:pt>
                <c:pt idx="11072">
                  <c:v>184.53333333333336</c:v>
                </c:pt>
                <c:pt idx="11073">
                  <c:v>184.55</c:v>
                </c:pt>
                <c:pt idx="11074">
                  <c:v>184.56666666666663</c:v>
                </c:pt>
                <c:pt idx="11075">
                  <c:v>184.58333333333337</c:v>
                </c:pt>
                <c:pt idx="11076">
                  <c:v>184.6</c:v>
                </c:pt>
                <c:pt idx="11077">
                  <c:v>184.61666666666662</c:v>
                </c:pt>
                <c:pt idx="11078">
                  <c:v>184.63333333333335</c:v>
                </c:pt>
                <c:pt idx="11079">
                  <c:v>184.65</c:v>
                </c:pt>
                <c:pt idx="11080">
                  <c:v>184.66666666666663</c:v>
                </c:pt>
                <c:pt idx="11081">
                  <c:v>184.68333333333337</c:v>
                </c:pt>
                <c:pt idx="11082">
                  <c:v>184.7</c:v>
                </c:pt>
                <c:pt idx="11083">
                  <c:v>184.71666666666661</c:v>
                </c:pt>
                <c:pt idx="11084">
                  <c:v>184.73333333333335</c:v>
                </c:pt>
                <c:pt idx="11085">
                  <c:v>184.75</c:v>
                </c:pt>
                <c:pt idx="11086">
                  <c:v>184.76666666666665</c:v>
                </c:pt>
                <c:pt idx="11087">
                  <c:v>184.78333333333336</c:v>
                </c:pt>
                <c:pt idx="11088">
                  <c:v>184.8</c:v>
                </c:pt>
                <c:pt idx="11089">
                  <c:v>184.81666666666663</c:v>
                </c:pt>
                <c:pt idx="11090">
                  <c:v>184.83333333333337</c:v>
                </c:pt>
                <c:pt idx="11091">
                  <c:v>184.85000000000002</c:v>
                </c:pt>
                <c:pt idx="11092">
                  <c:v>184.86666666666665</c:v>
                </c:pt>
                <c:pt idx="11093">
                  <c:v>184.88333333333338</c:v>
                </c:pt>
                <c:pt idx="11094">
                  <c:v>184.9</c:v>
                </c:pt>
                <c:pt idx="11095">
                  <c:v>184.91666666666663</c:v>
                </c:pt>
                <c:pt idx="11096">
                  <c:v>184.93333333333337</c:v>
                </c:pt>
                <c:pt idx="11097">
                  <c:v>184.95000000000002</c:v>
                </c:pt>
                <c:pt idx="11098">
                  <c:v>184.96666666666664</c:v>
                </c:pt>
                <c:pt idx="11099">
                  <c:v>184.98333333333338</c:v>
                </c:pt>
                <c:pt idx="11100">
                  <c:v>185</c:v>
                </c:pt>
                <c:pt idx="11101">
                  <c:v>185.01666666666665</c:v>
                </c:pt>
                <c:pt idx="11102">
                  <c:v>185.03333333333336</c:v>
                </c:pt>
                <c:pt idx="11103">
                  <c:v>185.05</c:v>
                </c:pt>
                <c:pt idx="11104">
                  <c:v>185.06666666666663</c:v>
                </c:pt>
                <c:pt idx="11105">
                  <c:v>185.08333333333337</c:v>
                </c:pt>
                <c:pt idx="11106">
                  <c:v>185.1</c:v>
                </c:pt>
                <c:pt idx="11107">
                  <c:v>185.11666666666662</c:v>
                </c:pt>
                <c:pt idx="11108">
                  <c:v>185.13333333333335</c:v>
                </c:pt>
                <c:pt idx="11109">
                  <c:v>185.15</c:v>
                </c:pt>
                <c:pt idx="11110">
                  <c:v>185.16666666666663</c:v>
                </c:pt>
                <c:pt idx="11111">
                  <c:v>185.18333333333337</c:v>
                </c:pt>
                <c:pt idx="11112">
                  <c:v>185.2</c:v>
                </c:pt>
                <c:pt idx="11113">
                  <c:v>185.21666666666661</c:v>
                </c:pt>
                <c:pt idx="11114">
                  <c:v>185.23333333333335</c:v>
                </c:pt>
                <c:pt idx="11115">
                  <c:v>185.25</c:v>
                </c:pt>
                <c:pt idx="11116">
                  <c:v>185.26666666666665</c:v>
                </c:pt>
                <c:pt idx="11117">
                  <c:v>185.28333333333336</c:v>
                </c:pt>
                <c:pt idx="11118">
                  <c:v>185.3</c:v>
                </c:pt>
                <c:pt idx="11119">
                  <c:v>185.31666666666663</c:v>
                </c:pt>
                <c:pt idx="11120">
                  <c:v>185.33333333333337</c:v>
                </c:pt>
                <c:pt idx="11121">
                  <c:v>185.35000000000002</c:v>
                </c:pt>
                <c:pt idx="11122">
                  <c:v>185.36666666666665</c:v>
                </c:pt>
                <c:pt idx="11123">
                  <c:v>185.38333333333338</c:v>
                </c:pt>
                <c:pt idx="11124">
                  <c:v>185.4</c:v>
                </c:pt>
                <c:pt idx="11125">
                  <c:v>185.41666666666663</c:v>
                </c:pt>
                <c:pt idx="11126">
                  <c:v>185.43333333333337</c:v>
                </c:pt>
                <c:pt idx="11127">
                  <c:v>185.45000000000002</c:v>
                </c:pt>
                <c:pt idx="11128">
                  <c:v>185.46666666666664</c:v>
                </c:pt>
                <c:pt idx="11129">
                  <c:v>185.48333333333338</c:v>
                </c:pt>
                <c:pt idx="11130">
                  <c:v>185.5</c:v>
                </c:pt>
                <c:pt idx="11131">
                  <c:v>185.51666666666665</c:v>
                </c:pt>
                <c:pt idx="11132">
                  <c:v>185.53333333333336</c:v>
                </c:pt>
                <c:pt idx="11133">
                  <c:v>185.55</c:v>
                </c:pt>
                <c:pt idx="11134">
                  <c:v>185.56666666666663</c:v>
                </c:pt>
                <c:pt idx="11135">
                  <c:v>185.58333333333337</c:v>
                </c:pt>
                <c:pt idx="11136">
                  <c:v>185.6</c:v>
                </c:pt>
                <c:pt idx="11137">
                  <c:v>185.61666666666662</c:v>
                </c:pt>
                <c:pt idx="11138">
                  <c:v>185.63333333333335</c:v>
                </c:pt>
                <c:pt idx="11139">
                  <c:v>185.65</c:v>
                </c:pt>
                <c:pt idx="11140">
                  <c:v>185.66666666666663</c:v>
                </c:pt>
                <c:pt idx="11141">
                  <c:v>185.68333333333337</c:v>
                </c:pt>
                <c:pt idx="11142">
                  <c:v>185.7</c:v>
                </c:pt>
                <c:pt idx="11143">
                  <c:v>185.71666666666661</c:v>
                </c:pt>
                <c:pt idx="11144">
                  <c:v>185.73333333333335</c:v>
                </c:pt>
                <c:pt idx="11145">
                  <c:v>185.75</c:v>
                </c:pt>
                <c:pt idx="11146">
                  <c:v>185.76666666666665</c:v>
                </c:pt>
                <c:pt idx="11147">
                  <c:v>185.78333333333336</c:v>
                </c:pt>
                <c:pt idx="11148">
                  <c:v>185.8</c:v>
                </c:pt>
                <c:pt idx="11149">
                  <c:v>185.81666666666663</c:v>
                </c:pt>
                <c:pt idx="11150">
                  <c:v>185.83333333333337</c:v>
                </c:pt>
                <c:pt idx="11151">
                  <c:v>185.85000000000002</c:v>
                </c:pt>
                <c:pt idx="11152">
                  <c:v>185.86666666666665</c:v>
                </c:pt>
                <c:pt idx="11153">
                  <c:v>185.88333333333338</c:v>
                </c:pt>
                <c:pt idx="11154">
                  <c:v>185.9</c:v>
                </c:pt>
                <c:pt idx="11155">
                  <c:v>185.91666666666663</c:v>
                </c:pt>
                <c:pt idx="11156">
                  <c:v>185.93333333333337</c:v>
                </c:pt>
                <c:pt idx="11157">
                  <c:v>185.95000000000002</c:v>
                </c:pt>
                <c:pt idx="11158">
                  <c:v>185.96666666666664</c:v>
                </c:pt>
                <c:pt idx="11159">
                  <c:v>185.98333333333338</c:v>
                </c:pt>
                <c:pt idx="11160">
                  <c:v>186</c:v>
                </c:pt>
                <c:pt idx="11161">
                  <c:v>186.01666666666665</c:v>
                </c:pt>
                <c:pt idx="11162">
                  <c:v>186.03333333333336</c:v>
                </c:pt>
                <c:pt idx="11163">
                  <c:v>186.05</c:v>
                </c:pt>
                <c:pt idx="11164">
                  <c:v>186.06666666666663</c:v>
                </c:pt>
                <c:pt idx="11165">
                  <c:v>186.08333333333337</c:v>
                </c:pt>
                <c:pt idx="11166">
                  <c:v>186.1</c:v>
                </c:pt>
                <c:pt idx="11167">
                  <c:v>186.11666666666662</c:v>
                </c:pt>
                <c:pt idx="11168">
                  <c:v>186.13333333333335</c:v>
                </c:pt>
                <c:pt idx="11169">
                  <c:v>186.15</c:v>
                </c:pt>
                <c:pt idx="11170">
                  <c:v>186.16666666666663</c:v>
                </c:pt>
                <c:pt idx="11171">
                  <c:v>186.18333333333337</c:v>
                </c:pt>
                <c:pt idx="11172">
                  <c:v>186.2</c:v>
                </c:pt>
                <c:pt idx="11173">
                  <c:v>186.21666666666661</c:v>
                </c:pt>
                <c:pt idx="11174">
                  <c:v>186.23333333333335</c:v>
                </c:pt>
                <c:pt idx="11175">
                  <c:v>186.25</c:v>
                </c:pt>
                <c:pt idx="11176">
                  <c:v>186.26666666666665</c:v>
                </c:pt>
                <c:pt idx="11177">
                  <c:v>186.28333333333336</c:v>
                </c:pt>
                <c:pt idx="11178">
                  <c:v>186.3</c:v>
                </c:pt>
                <c:pt idx="11179">
                  <c:v>186.31666666666663</c:v>
                </c:pt>
                <c:pt idx="11180">
                  <c:v>186.33333333333337</c:v>
                </c:pt>
                <c:pt idx="11181">
                  <c:v>186.35000000000002</c:v>
                </c:pt>
                <c:pt idx="11182">
                  <c:v>186.36666666666665</c:v>
                </c:pt>
                <c:pt idx="11183">
                  <c:v>186.38333333333338</c:v>
                </c:pt>
                <c:pt idx="11184">
                  <c:v>186.4</c:v>
                </c:pt>
                <c:pt idx="11185">
                  <c:v>186.41666666666663</c:v>
                </c:pt>
                <c:pt idx="11186">
                  <c:v>186.43333333333337</c:v>
                </c:pt>
                <c:pt idx="11187">
                  <c:v>186.45000000000002</c:v>
                </c:pt>
                <c:pt idx="11188">
                  <c:v>186.46666666666664</c:v>
                </c:pt>
                <c:pt idx="11189">
                  <c:v>186.48333333333338</c:v>
                </c:pt>
                <c:pt idx="11190">
                  <c:v>186.5</c:v>
                </c:pt>
                <c:pt idx="11191">
                  <c:v>186.51666666666665</c:v>
                </c:pt>
                <c:pt idx="11192">
                  <c:v>186.53333333333336</c:v>
                </c:pt>
                <c:pt idx="11193">
                  <c:v>186.55</c:v>
                </c:pt>
                <c:pt idx="11194">
                  <c:v>186.56666666666663</c:v>
                </c:pt>
                <c:pt idx="11195">
                  <c:v>186.58333333333337</c:v>
                </c:pt>
                <c:pt idx="11196">
                  <c:v>186.6</c:v>
                </c:pt>
                <c:pt idx="11197">
                  <c:v>186.61666666666662</c:v>
                </c:pt>
                <c:pt idx="11198">
                  <c:v>186.63333333333335</c:v>
                </c:pt>
                <c:pt idx="11199">
                  <c:v>186.65</c:v>
                </c:pt>
                <c:pt idx="11200">
                  <c:v>186.66666666666663</c:v>
                </c:pt>
                <c:pt idx="11201">
                  <c:v>186.68333333333337</c:v>
                </c:pt>
                <c:pt idx="11202">
                  <c:v>186.7</c:v>
                </c:pt>
                <c:pt idx="11203">
                  <c:v>186.71666666666661</c:v>
                </c:pt>
                <c:pt idx="11204">
                  <c:v>186.73333333333335</c:v>
                </c:pt>
                <c:pt idx="11205">
                  <c:v>186.75</c:v>
                </c:pt>
                <c:pt idx="11206">
                  <c:v>186.76666666666665</c:v>
                </c:pt>
                <c:pt idx="11207">
                  <c:v>186.78333333333336</c:v>
                </c:pt>
                <c:pt idx="11208">
                  <c:v>186.8</c:v>
                </c:pt>
                <c:pt idx="11209">
                  <c:v>186.81666666666663</c:v>
                </c:pt>
                <c:pt idx="11210">
                  <c:v>186.83333333333337</c:v>
                </c:pt>
                <c:pt idx="11211">
                  <c:v>186.85000000000002</c:v>
                </c:pt>
                <c:pt idx="11212">
                  <c:v>186.86666666666665</c:v>
                </c:pt>
                <c:pt idx="11213">
                  <c:v>186.88333333333338</c:v>
                </c:pt>
                <c:pt idx="11214">
                  <c:v>186.9</c:v>
                </c:pt>
                <c:pt idx="11215">
                  <c:v>186.91666666666663</c:v>
                </c:pt>
                <c:pt idx="11216">
                  <c:v>186.93333333333337</c:v>
                </c:pt>
                <c:pt idx="11217">
                  <c:v>186.95000000000002</c:v>
                </c:pt>
                <c:pt idx="11218">
                  <c:v>186.96666666666664</c:v>
                </c:pt>
                <c:pt idx="11219">
                  <c:v>186.98333333333338</c:v>
                </c:pt>
                <c:pt idx="11220">
                  <c:v>187</c:v>
                </c:pt>
                <c:pt idx="11221">
                  <c:v>187.01666666666665</c:v>
                </c:pt>
                <c:pt idx="11222">
                  <c:v>187.03333333333336</c:v>
                </c:pt>
                <c:pt idx="11223">
                  <c:v>187.05</c:v>
                </c:pt>
                <c:pt idx="11224">
                  <c:v>187.06666666666663</c:v>
                </c:pt>
                <c:pt idx="11225">
                  <c:v>187.08333333333337</c:v>
                </c:pt>
                <c:pt idx="11226">
                  <c:v>187.1</c:v>
                </c:pt>
                <c:pt idx="11227">
                  <c:v>187.11666666666662</c:v>
                </c:pt>
                <c:pt idx="11228">
                  <c:v>187.13333333333335</c:v>
                </c:pt>
                <c:pt idx="11229">
                  <c:v>187.15</c:v>
                </c:pt>
                <c:pt idx="11230">
                  <c:v>187.16666666666663</c:v>
                </c:pt>
                <c:pt idx="11231">
                  <c:v>187.18333333333337</c:v>
                </c:pt>
                <c:pt idx="11232">
                  <c:v>187.2</c:v>
                </c:pt>
                <c:pt idx="11233">
                  <c:v>187.21666666666661</c:v>
                </c:pt>
                <c:pt idx="11234">
                  <c:v>187.23333333333335</c:v>
                </c:pt>
                <c:pt idx="11235">
                  <c:v>187.25</c:v>
                </c:pt>
                <c:pt idx="11236">
                  <c:v>187.26666666666665</c:v>
                </c:pt>
                <c:pt idx="11237">
                  <c:v>187.28333333333336</c:v>
                </c:pt>
                <c:pt idx="11238">
                  <c:v>187.3</c:v>
                </c:pt>
                <c:pt idx="11239">
                  <c:v>187.31666666666663</c:v>
                </c:pt>
                <c:pt idx="11240">
                  <c:v>187.33333333333337</c:v>
                </c:pt>
                <c:pt idx="11241">
                  <c:v>187.35000000000002</c:v>
                </c:pt>
                <c:pt idx="11242">
                  <c:v>187.36666666666665</c:v>
                </c:pt>
                <c:pt idx="11243">
                  <c:v>187.38333333333338</c:v>
                </c:pt>
                <c:pt idx="11244">
                  <c:v>187.4</c:v>
                </c:pt>
                <c:pt idx="11245">
                  <c:v>187.41666666666663</c:v>
                </c:pt>
                <c:pt idx="11246">
                  <c:v>187.43333333333337</c:v>
                </c:pt>
                <c:pt idx="11247">
                  <c:v>187.45000000000002</c:v>
                </c:pt>
                <c:pt idx="11248">
                  <c:v>187.46666666666664</c:v>
                </c:pt>
                <c:pt idx="11249">
                  <c:v>187.48333333333338</c:v>
                </c:pt>
                <c:pt idx="11250">
                  <c:v>187.5</c:v>
                </c:pt>
                <c:pt idx="11251">
                  <c:v>187.51666666666665</c:v>
                </c:pt>
                <c:pt idx="11252">
                  <c:v>187.53333333333336</c:v>
                </c:pt>
                <c:pt idx="11253">
                  <c:v>187.55</c:v>
                </c:pt>
                <c:pt idx="11254">
                  <c:v>187.56666666666663</c:v>
                </c:pt>
                <c:pt idx="11255">
                  <c:v>187.58333333333337</c:v>
                </c:pt>
                <c:pt idx="11256">
                  <c:v>187.6</c:v>
                </c:pt>
                <c:pt idx="11257">
                  <c:v>187.61666666666662</c:v>
                </c:pt>
                <c:pt idx="11258">
                  <c:v>187.63333333333335</c:v>
                </c:pt>
                <c:pt idx="11259">
                  <c:v>187.65</c:v>
                </c:pt>
                <c:pt idx="11260">
                  <c:v>187.66666666666663</c:v>
                </c:pt>
                <c:pt idx="11261">
                  <c:v>187.68333333333337</c:v>
                </c:pt>
                <c:pt idx="11262">
                  <c:v>187.7</c:v>
                </c:pt>
                <c:pt idx="11263">
                  <c:v>187.71666666666661</c:v>
                </c:pt>
                <c:pt idx="11264">
                  <c:v>187.73333333333335</c:v>
                </c:pt>
                <c:pt idx="11265">
                  <c:v>187.75</c:v>
                </c:pt>
                <c:pt idx="11266">
                  <c:v>187.76666666666665</c:v>
                </c:pt>
                <c:pt idx="11267">
                  <c:v>187.78333333333336</c:v>
                </c:pt>
                <c:pt idx="11268">
                  <c:v>187.8</c:v>
                </c:pt>
                <c:pt idx="11269">
                  <c:v>187.81666666666663</c:v>
                </c:pt>
                <c:pt idx="11270">
                  <c:v>187.83333333333337</c:v>
                </c:pt>
                <c:pt idx="11271">
                  <c:v>187.85000000000002</c:v>
                </c:pt>
                <c:pt idx="11272">
                  <c:v>187.86666666666665</c:v>
                </c:pt>
                <c:pt idx="11273">
                  <c:v>187.88333333333338</c:v>
                </c:pt>
                <c:pt idx="11274">
                  <c:v>187.9</c:v>
                </c:pt>
                <c:pt idx="11275">
                  <c:v>187.91666666666663</c:v>
                </c:pt>
                <c:pt idx="11276">
                  <c:v>187.93333333333337</c:v>
                </c:pt>
                <c:pt idx="11277">
                  <c:v>187.95000000000002</c:v>
                </c:pt>
                <c:pt idx="11278">
                  <c:v>187.96666666666664</c:v>
                </c:pt>
                <c:pt idx="11279">
                  <c:v>187.98333333333338</c:v>
                </c:pt>
                <c:pt idx="11280">
                  <c:v>188</c:v>
                </c:pt>
                <c:pt idx="11281">
                  <c:v>188.01666666666665</c:v>
                </c:pt>
                <c:pt idx="11282">
                  <c:v>188.03333333333336</c:v>
                </c:pt>
                <c:pt idx="11283">
                  <c:v>188.05</c:v>
                </c:pt>
                <c:pt idx="11284">
                  <c:v>188.06666666666663</c:v>
                </c:pt>
                <c:pt idx="11285">
                  <c:v>188.08333333333337</c:v>
                </c:pt>
                <c:pt idx="11286">
                  <c:v>188.1</c:v>
                </c:pt>
                <c:pt idx="11287">
                  <c:v>188.11666666666662</c:v>
                </c:pt>
                <c:pt idx="11288">
                  <c:v>188.13333333333335</c:v>
                </c:pt>
                <c:pt idx="11289">
                  <c:v>188.15</c:v>
                </c:pt>
                <c:pt idx="11290">
                  <c:v>188.16666666666663</c:v>
                </c:pt>
                <c:pt idx="11291">
                  <c:v>188.18333333333337</c:v>
                </c:pt>
                <c:pt idx="11292">
                  <c:v>188.2</c:v>
                </c:pt>
                <c:pt idx="11293">
                  <c:v>188.21666666666661</c:v>
                </c:pt>
                <c:pt idx="11294">
                  <c:v>188.23333333333335</c:v>
                </c:pt>
                <c:pt idx="11295">
                  <c:v>188.25</c:v>
                </c:pt>
                <c:pt idx="11296">
                  <c:v>188.26666666666665</c:v>
                </c:pt>
                <c:pt idx="11297">
                  <c:v>188.28333333333336</c:v>
                </c:pt>
                <c:pt idx="11298">
                  <c:v>188.3</c:v>
                </c:pt>
                <c:pt idx="11299">
                  <c:v>188.31666666666663</c:v>
                </c:pt>
                <c:pt idx="11300">
                  <c:v>188.33333333333337</c:v>
                </c:pt>
                <c:pt idx="11301">
                  <c:v>188.35000000000002</c:v>
                </c:pt>
                <c:pt idx="11302">
                  <c:v>188.36666666666665</c:v>
                </c:pt>
                <c:pt idx="11303">
                  <c:v>188.38333333333338</c:v>
                </c:pt>
                <c:pt idx="11304">
                  <c:v>188.4</c:v>
                </c:pt>
                <c:pt idx="11305">
                  <c:v>188.41666666666663</c:v>
                </c:pt>
                <c:pt idx="11306">
                  <c:v>188.43333333333337</c:v>
                </c:pt>
                <c:pt idx="11307">
                  <c:v>188.45000000000002</c:v>
                </c:pt>
                <c:pt idx="11308">
                  <c:v>188.46666666666664</c:v>
                </c:pt>
                <c:pt idx="11309">
                  <c:v>188.48333333333338</c:v>
                </c:pt>
                <c:pt idx="11310">
                  <c:v>188.5</c:v>
                </c:pt>
                <c:pt idx="11311">
                  <c:v>188.51666666666665</c:v>
                </c:pt>
                <c:pt idx="11312">
                  <c:v>188.53333333333336</c:v>
                </c:pt>
                <c:pt idx="11313">
                  <c:v>188.55</c:v>
                </c:pt>
                <c:pt idx="11314">
                  <c:v>188.56666666666663</c:v>
                </c:pt>
                <c:pt idx="11315">
                  <c:v>188.58333333333337</c:v>
                </c:pt>
                <c:pt idx="11316">
                  <c:v>188.6</c:v>
                </c:pt>
                <c:pt idx="11317">
                  <c:v>188.61666666666662</c:v>
                </c:pt>
                <c:pt idx="11318">
                  <c:v>188.63333333333335</c:v>
                </c:pt>
                <c:pt idx="11319">
                  <c:v>188.65</c:v>
                </c:pt>
                <c:pt idx="11320">
                  <c:v>188.66666666666663</c:v>
                </c:pt>
                <c:pt idx="11321">
                  <c:v>188.68333333333337</c:v>
                </c:pt>
                <c:pt idx="11322">
                  <c:v>188.7</c:v>
                </c:pt>
                <c:pt idx="11323">
                  <c:v>188.71666666666661</c:v>
                </c:pt>
                <c:pt idx="11324">
                  <c:v>188.73333333333335</c:v>
                </c:pt>
                <c:pt idx="11325">
                  <c:v>188.75</c:v>
                </c:pt>
                <c:pt idx="11326">
                  <c:v>188.76666666666665</c:v>
                </c:pt>
                <c:pt idx="11327">
                  <c:v>188.78333333333336</c:v>
                </c:pt>
                <c:pt idx="11328">
                  <c:v>188.8</c:v>
                </c:pt>
                <c:pt idx="11329">
                  <c:v>188.81666666666663</c:v>
                </c:pt>
                <c:pt idx="11330">
                  <c:v>188.83333333333337</c:v>
                </c:pt>
                <c:pt idx="11331">
                  <c:v>188.85000000000002</c:v>
                </c:pt>
                <c:pt idx="11332">
                  <c:v>188.86666666666665</c:v>
                </c:pt>
                <c:pt idx="11333">
                  <c:v>188.88333333333338</c:v>
                </c:pt>
                <c:pt idx="11334">
                  <c:v>188.9</c:v>
                </c:pt>
                <c:pt idx="11335">
                  <c:v>188.91666666666663</c:v>
                </c:pt>
                <c:pt idx="11336">
                  <c:v>188.93333333333337</c:v>
                </c:pt>
                <c:pt idx="11337">
                  <c:v>188.95000000000002</c:v>
                </c:pt>
                <c:pt idx="11338">
                  <c:v>188.96666666666664</c:v>
                </c:pt>
                <c:pt idx="11339">
                  <c:v>188.98333333333338</c:v>
                </c:pt>
                <c:pt idx="11340">
                  <c:v>189</c:v>
                </c:pt>
                <c:pt idx="11341">
                  <c:v>189.01666666666665</c:v>
                </c:pt>
                <c:pt idx="11342">
                  <c:v>189.03333333333336</c:v>
                </c:pt>
                <c:pt idx="11343">
                  <c:v>189.05</c:v>
                </c:pt>
                <c:pt idx="11344">
                  <c:v>189.06666666666663</c:v>
                </c:pt>
                <c:pt idx="11345">
                  <c:v>189.08333333333337</c:v>
                </c:pt>
                <c:pt idx="11346">
                  <c:v>189.1</c:v>
                </c:pt>
                <c:pt idx="11347">
                  <c:v>189.11666666666662</c:v>
                </c:pt>
                <c:pt idx="11348">
                  <c:v>189.13333333333335</c:v>
                </c:pt>
                <c:pt idx="11349">
                  <c:v>189.15</c:v>
                </c:pt>
                <c:pt idx="11350">
                  <c:v>189.16666666666663</c:v>
                </c:pt>
                <c:pt idx="11351">
                  <c:v>189.18333333333337</c:v>
                </c:pt>
                <c:pt idx="11352">
                  <c:v>189.2</c:v>
                </c:pt>
                <c:pt idx="11353">
                  <c:v>189.21666666666661</c:v>
                </c:pt>
                <c:pt idx="11354">
                  <c:v>189.23333333333335</c:v>
                </c:pt>
                <c:pt idx="11355">
                  <c:v>189.25</c:v>
                </c:pt>
                <c:pt idx="11356">
                  <c:v>189.26666666666665</c:v>
                </c:pt>
                <c:pt idx="11357">
                  <c:v>189.28333333333336</c:v>
                </c:pt>
                <c:pt idx="11358">
                  <c:v>189.3</c:v>
                </c:pt>
                <c:pt idx="11359">
                  <c:v>189.31666666666663</c:v>
                </c:pt>
                <c:pt idx="11360">
                  <c:v>189.33333333333337</c:v>
                </c:pt>
                <c:pt idx="11361">
                  <c:v>189.35000000000002</c:v>
                </c:pt>
                <c:pt idx="11362">
                  <c:v>189.36666666666665</c:v>
                </c:pt>
                <c:pt idx="11363">
                  <c:v>189.38333333333338</c:v>
                </c:pt>
                <c:pt idx="11364">
                  <c:v>189.4</c:v>
                </c:pt>
                <c:pt idx="11365">
                  <c:v>189.41666666666663</c:v>
                </c:pt>
                <c:pt idx="11366">
                  <c:v>189.43333333333337</c:v>
                </c:pt>
                <c:pt idx="11367">
                  <c:v>189.45000000000002</c:v>
                </c:pt>
                <c:pt idx="11368">
                  <c:v>189.46666666666664</c:v>
                </c:pt>
                <c:pt idx="11369">
                  <c:v>189.48333333333338</c:v>
                </c:pt>
                <c:pt idx="11370">
                  <c:v>189.5</c:v>
                </c:pt>
                <c:pt idx="11371">
                  <c:v>189.51666666666665</c:v>
                </c:pt>
                <c:pt idx="11372">
                  <c:v>189.53333333333336</c:v>
                </c:pt>
                <c:pt idx="11373">
                  <c:v>189.55</c:v>
                </c:pt>
                <c:pt idx="11374">
                  <c:v>189.56666666666663</c:v>
                </c:pt>
                <c:pt idx="11375">
                  <c:v>189.58333333333337</c:v>
                </c:pt>
                <c:pt idx="11376">
                  <c:v>189.6</c:v>
                </c:pt>
                <c:pt idx="11377">
                  <c:v>189.61666666666662</c:v>
                </c:pt>
                <c:pt idx="11378">
                  <c:v>189.63333333333335</c:v>
                </c:pt>
                <c:pt idx="11379">
                  <c:v>189.65</c:v>
                </c:pt>
                <c:pt idx="11380">
                  <c:v>189.66666666666663</c:v>
                </c:pt>
                <c:pt idx="11381">
                  <c:v>189.68333333333337</c:v>
                </c:pt>
                <c:pt idx="11382">
                  <c:v>189.7</c:v>
                </c:pt>
                <c:pt idx="11383">
                  <c:v>189.71666666666661</c:v>
                </c:pt>
                <c:pt idx="11384">
                  <c:v>189.73333333333335</c:v>
                </c:pt>
                <c:pt idx="11385">
                  <c:v>189.75</c:v>
                </c:pt>
                <c:pt idx="11386">
                  <c:v>189.76666666666665</c:v>
                </c:pt>
                <c:pt idx="11387">
                  <c:v>189.78333333333336</c:v>
                </c:pt>
                <c:pt idx="11388">
                  <c:v>189.8</c:v>
                </c:pt>
                <c:pt idx="11389">
                  <c:v>189.81666666666663</c:v>
                </c:pt>
                <c:pt idx="11390">
                  <c:v>189.83333333333337</c:v>
                </c:pt>
                <c:pt idx="11391">
                  <c:v>189.85000000000002</c:v>
                </c:pt>
                <c:pt idx="11392">
                  <c:v>189.86666666666665</c:v>
                </c:pt>
                <c:pt idx="11393">
                  <c:v>189.88333333333338</c:v>
                </c:pt>
                <c:pt idx="11394">
                  <c:v>189.9</c:v>
                </c:pt>
                <c:pt idx="11395">
                  <c:v>189.91666666666663</c:v>
                </c:pt>
                <c:pt idx="11396">
                  <c:v>189.93333333333337</c:v>
                </c:pt>
                <c:pt idx="11397">
                  <c:v>189.95000000000002</c:v>
                </c:pt>
                <c:pt idx="11398">
                  <c:v>189.96666666666664</c:v>
                </c:pt>
                <c:pt idx="11399">
                  <c:v>189.98333333333338</c:v>
                </c:pt>
                <c:pt idx="11400">
                  <c:v>190</c:v>
                </c:pt>
                <c:pt idx="11401">
                  <c:v>190.01666666666665</c:v>
                </c:pt>
                <c:pt idx="11402">
                  <c:v>190.03333333333336</c:v>
                </c:pt>
                <c:pt idx="11403">
                  <c:v>190.05</c:v>
                </c:pt>
                <c:pt idx="11404">
                  <c:v>190.06666666666663</c:v>
                </c:pt>
                <c:pt idx="11405">
                  <c:v>190.08333333333337</c:v>
                </c:pt>
                <c:pt idx="11406">
                  <c:v>190.1</c:v>
                </c:pt>
                <c:pt idx="11407">
                  <c:v>190.11666666666662</c:v>
                </c:pt>
                <c:pt idx="11408">
                  <c:v>190.13333333333335</c:v>
                </c:pt>
                <c:pt idx="11409">
                  <c:v>190.15</c:v>
                </c:pt>
                <c:pt idx="11410">
                  <c:v>190.16666666666663</c:v>
                </c:pt>
                <c:pt idx="11411">
                  <c:v>190.18333333333337</c:v>
                </c:pt>
                <c:pt idx="11412">
                  <c:v>190.2</c:v>
                </c:pt>
                <c:pt idx="11413">
                  <c:v>190.21666666666661</c:v>
                </c:pt>
                <c:pt idx="11414">
                  <c:v>190.23333333333335</c:v>
                </c:pt>
                <c:pt idx="11415">
                  <c:v>190.25</c:v>
                </c:pt>
                <c:pt idx="11416">
                  <c:v>190.26666666666665</c:v>
                </c:pt>
                <c:pt idx="11417">
                  <c:v>190.28333333333336</c:v>
                </c:pt>
                <c:pt idx="11418">
                  <c:v>190.3</c:v>
                </c:pt>
                <c:pt idx="11419">
                  <c:v>190.31666666666663</c:v>
                </c:pt>
                <c:pt idx="11420">
                  <c:v>190.33333333333337</c:v>
                </c:pt>
                <c:pt idx="11421">
                  <c:v>190.35000000000002</c:v>
                </c:pt>
                <c:pt idx="11422">
                  <c:v>190.36666666666665</c:v>
                </c:pt>
                <c:pt idx="11423">
                  <c:v>190.38333333333338</c:v>
                </c:pt>
                <c:pt idx="11424">
                  <c:v>190.4</c:v>
                </c:pt>
                <c:pt idx="11425">
                  <c:v>190.41666666666663</c:v>
                </c:pt>
                <c:pt idx="11426">
                  <c:v>190.43333333333337</c:v>
                </c:pt>
                <c:pt idx="11427">
                  <c:v>190.45000000000002</c:v>
                </c:pt>
                <c:pt idx="11428">
                  <c:v>190.46666666666664</c:v>
                </c:pt>
                <c:pt idx="11429">
                  <c:v>190.48333333333338</c:v>
                </c:pt>
                <c:pt idx="11430">
                  <c:v>190.5</c:v>
                </c:pt>
                <c:pt idx="11431">
                  <c:v>190.51666666666665</c:v>
                </c:pt>
                <c:pt idx="11432">
                  <c:v>190.53333333333336</c:v>
                </c:pt>
                <c:pt idx="11433">
                  <c:v>190.55</c:v>
                </c:pt>
                <c:pt idx="11434">
                  <c:v>190.56666666666663</c:v>
                </c:pt>
                <c:pt idx="11435">
                  <c:v>190.58333333333337</c:v>
                </c:pt>
                <c:pt idx="11436">
                  <c:v>190.6</c:v>
                </c:pt>
                <c:pt idx="11437">
                  <c:v>190.61666666666662</c:v>
                </c:pt>
                <c:pt idx="11438">
                  <c:v>190.63333333333335</c:v>
                </c:pt>
                <c:pt idx="11439">
                  <c:v>190.65</c:v>
                </c:pt>
                <c:pt idx="11440">
                  <c:v>190.66666666666663</c:v>
                </c:pt>
                <c:pt idx="11441">
                  <c:v>190.68333333333337</c:v>
                </c:pt>
                <c:pt idx="11442">
                  <c:v>190.7</c:v>
                </c:pt>
                <c:pt idx="11443">
                  <c:v>190.71666666666661</c:v>
                </c:pt>
                <c:pt idx="11444">
                  <c:v>190.73333333333335</c:v>
                </c:pt>
                <c:pt idx="11445">
                  <c:v>190.75</c:v>
                </c:pt>
                <c:pt idx="11446">
                  <c:v>190.76666666666665</c:v>
                </c:pt>
                <c:pt idx="11447">
                  <c:v>190.78333333333336</c:v>
                </c:pt>
                <c:pt idx="11448">
                  <c:v>190.8</c:v>
                </c:pt>
                <c:pt idx="11449">
                  <c:v>190.81666666666663</c:v>
                </c:pt>
                <c:pt idx="11450">
                  <c:v>190.83333333333337</c:v>
                </c:pt>
                <c:pt idx="11451">
                  <c:v>190.85000000000002</c:v>
                </c:pt>
                <c:pt idx="11452">
                  <c:v>190.86666666666665</c:v>
                </c:pt>
                <c:pt idx="11453">
                  <c:v>190.88333333333338</c:v>
                </c:pt>
                <c:pt idx="11454">
                  <c:v>190.9</c:v>
                </c:pt>
                <c:pt idx="11455">
                  <c:v>190.91666666666663</c:v>
                </c:pt>
                <c:pt idx="11456">
                  <c:v>190.93333333333337</c:v>
                </c:pt>
                <c:pt idx="11457">
                  <c:v>190.95000000000002</c:v>
                </c:pt>
                <c:pt idx="11458">
                  <c:v>190.96666666666664</c:v>
                </c:pt>
                <c:pt idx="11459">
                  <c:v>190.98333333333338</c:v>
                </c:pt>
                <c:pt idx="11460">
                  <c:v>191</c:v>
                </c:pt>
                <c:pt idx="11461">
                  <c:v>191.01666666666665</c:v>
                </c:pt>
                <c:pt idx="11462">
                  <c:v>191.03333333333336</c:v>
                </c:pt>
                <c:pt idx="11463">
                  <c:v>191.05</c:v>
                </c:pt>
                <c:pt idx="11464">
                  <c:v>191.06666666666663</c:v>
                </c:pt>
                <c:pt idx="11465">
                  <c:v>191.08333333333337</c:v>
                </c:pt>
                <c:pt idx="11466">
                  <c:v>191.1</c:v>
                </c:pt>
                <c:pt idx="11467">
                  <c:v>191.11666666666662</c:v>
                </c:pt>
                <c:pt idx="11468">
                  <c:v>191.13333333333335</c:v>
                </c:pt>
                <c:pt idx="11469">
                  <c:v>191.15</c:v>
                </c:pt>
                <c:pt idx="11470">
                  <c:v>191.16666666666663</c:v>
                </c:pt>
                <c:pt idx="11471">
                  <c:v>191.18333333333337</c:v>
                </c:pt>
                <c:pt idx="11472">
                  <c:v>191.2</c:v>
                </c:pt>
                <c:pt idx="11473">
                  <c:v>191.21666666666661</c:v>
                </c:pt>
                <c:pt idx="11474">
                  <c:v>191.23333333333335</c:v>
                </c:pt>
                <c:pt idx="11475">
                  <c:v>191.25</c:v>
                </c:pt>
                <c:pt idx="11476">
                  <c:v>191.26666666666665</c:v>
                </c:pt>
                <c:pt idx="11477">
                  <c:v>191.28333333333336</c:v>
                </c:pt>
                <c:pt idx="11478">
                  <c:v>191.3</c:v>
                </c:pt>
                <c:pt idx="11479">
                  <c:v>191.31666666666663</c:v>
                </c:pt>
                <c:pt idx="11480">
                  <c:v>191.33333333333337</c:v>
                </c:pt>
                <c:pt idx="11481">
                  <c:v>191.35000000000002</c:v>
                </c:pt>
                <c:pt idx="11482">
                  <c:v>191.36666666666665</c:v>
                </c:pt>
                <c:pt idx="11483">
                  <c:v>191.38333333333338</c:v>
                </c:pt>
                <c:pt idx="11484">
                  <c:v>191.4</c:v>
                </c:pt>
                <c:pt idx="11485">
                  <c:v>191.41666666666663</c:v>
                </c:pt>
                <c:pt idx="11486">
                  <c:v>191.43333333333337</c:v>
                </c:pt>
                <c:pt idx="11487">
                  <c:v>191.45000000000002</c:v>
                </c:pt>
                <c:pt idx="11488">
                  <c:v>191.46666666666664</c:v>
                </c:pt>
                <c:pt idx="11489">
                  <c:v>191.48333333333338</c:v>
                </c:pt>
                <c:pt idx="11490">
                  <c:v>191.5</c:v>
                </c:pt>
                <c:pt idx="11491">
                  <c:v>191.51666666666665</c:v>
                </c:pt>
                <c:pt idx="11492">
                  <c:v>191.53333333333336</c:v>
                </c:pt>
                <c:pt idx="11493">
                  <c:v>191.55</c:v>
                </c:pt>
                <c:pt idx="11494">
                  <c:v>191.56666666666663</c:v>
                </c:pt>
                <c:pt idx="11495">
                  <c:v>191.58333333333337</c:v>
                </c:pt>
                <c:pt idx="11496">
                  <c:v>191.6</c:v>
                </c:pt>
                <c:pt idx="11497">
                  <c:v>191.61666666666662</c:v>
                </c:pt>
                <c:pt idx="11498">
                  <c:v>191.63333333333335</c:v>
                </c:pt>
                <c:pt idx="11499">
                  <c:v>191.65</c:v>
                </c:pt>
                <c:pt idx="11500">
                  <c:v>191.66666666666663</c:v>
                </c:pt>
                <c:pt idx="11501">
                  <c:v>191.68333333333337</c:v>
                </c:pt>
                <c:pt idx="11502">
                  <c:v>191.7</c:v>
                </c:pt>
                <c:pt idx="11503">
                  <c:v>191.71666666666661</c:v>
                </c:pt>
                <c:pt idx="11504">
                  <c:v>191.73333333333335</c:v>
                </c:pt>
                <c:pt idx="11505">
                  <c:v>191.75</c:v>
                </c:pt>
                <c:pt idx="11506">
                  <c:v>191.76666666666665</c:v>
                </c:pt>
                <c:pt idx="11507">
                  <c:v>191.78333333333336</c:v>
                </c:pt>
                <c:pt idx="11508">
                  <c:v>191.8</c:v>
                </c:pt>
                <c:pt idx="11509">
                  <c:v>191.81666666666663</c:v>
                </c:pt>
                <c:pt idx="11510">
                  <c:v>191.83333333333337</c:v>
                </c:pt>
                <c:pt idx="11511">
                  <c:v>191.85000000000002</c:v>
                </c:pt>
                <c:pt idx="11512">
                  <c:v>191.86666666666665</c:v>
                </c:pt>
                <c:pt idx="11513">
                  <c:v>191.88333333333338</c:v>
                </c:pt>
                <c:pt idx="11514">
                  <c:v>191.9</c:v>
                </c:pt>
                <c:pt idx="11515">
                  <c:v>191.91666666666663</c:v>
                </c:pt>
                <c:pt idx="11516">
                  <c:v>191.93333333333337</c:v>
                </c:pt>
                <c:pt idx="11517">
                  <c:v>191.95000000000002</c:v>
                </c:pt>
                <c:pt idx="11518">
                  <c:v>191.96666666666664</c:v>
                </c:pt>
                <c:pt idx="11519">
                  <c:v>191.98333333333338</c:v>
                </c:pt>
                <c:pt idx="11520">
                  <c:v>192</c:v>
                </c:pt>
                <c:pt idx="11521">
                  <c:v>192.01666666666665</c:v>
                </c:pt>
                <c:pt idx="11522">
                  <c:v>192.03333333333336</c:v>
                </c:pt>
                <c:pt idx="11523">
                  <c:v>192.05</c:v>
                </c:pt>
                <c:pt idx="11524">
                  <c:v>192.06666666666663</c:v>
                </c:pt>
                <c:pt idx="11525">
                  <c:v>192.08333333333337</c:v>
                </c:pt>
                <c:pt idx="11526">
                  <c:v>192.1</c:v>
                </c:pt>
                <c:pt idx="11527">
                  <c:v>192.11666666666662</c:v>
                </c:pt>
                <c:pt idx="11528">
                  <c:v>192.13333333333335</c:v>
                </c:pt>
                <c:pt idx="11529">
                  <c:v>192.15</c:v>
                </c:pt>
                <c:pt idx="11530">
                  <c:v>192.16666666666663</c:v>
                </c:pt>
                <c:pt idx="11531">
                  <c:v>192.18333333333337</c:v>
                </c:pt>
                <c:pt idx="11532">
                  <c:v>192.2</c:v>
                </c:pt>
                <c:pt idx="11533">
                  <c:v>192.21666666666661</c:v>
                </c:pt>
                <c:pt idx="11534">
                  <c:v>192.23333333333335</c:v>
                </c:pt>
                <c:pt idx="11535">
                  <c:v>192.25</c:v>
                </c:pt>
                <c:pt idx="11536">
                  <c:v>192.26666666666665</c:v>
                </c:pt>
                <c:pt idx="11537">
                  <c:v>192.28333333333336</c:v>
                </c:pt>
                <c:pt idx="11538">
                  <c:v>192.3</c:v>
                </c:pt>
                <c:pt idx="11539">
                  <c:v>192.31666666666663</c:v>
                </c:pt>
                <c:pt idx="11540">
                  <c:v>192.33333333333337</c:v>
                </c:pt>
                <c:pt idx="11541">
                  <c:v>192.35000000000002</c:v>
                </c:pt>
                <c:pt idx="11542">
                  <c:v>192.36666666666665</c:v>
                </c:pt>
                <c:pt idx="11543">
                  <c:v>192.38333333333338</c:v>
                </c:pt>
                <c:pt idx="11544">
                  <c:v>192.4</c:v>
                </c:pt>
                <c:pt idx="11545">
                  <c:v>192.41666666666663</c:v>
                </c:pt>
                <c:pt idx="11546">
                  <c:v>192.43333333333337</c:v>
                </c:pt>
                <c:pt idx="11547">
                  <c:v>192.45000000000002</c:v>
                </c:pt>
                <c:pt idx="11548">
                  <c:v>192.46666666666664</c:v>
                </c:pt>
                <c:pt idx="11549">
                  <c:v>192.48333333333338</c:v>
                </c:pt>
                <c:pt idx="11550">
                  <c:v>192.5</c:v>
                </c:pt>
                <c:pt idx="11551">
                  <c:v>192.51666666666665</c:v>
                </c:pt>
                <c:pt idx="11552">
                  <c:v>192.53333333333336</c:v>
                </c:pt>
                <c:pt idx="11553">
                  <c:v>192.55</c:v>
                </c:pt>
                <c:pt idx="11554">
                  <c:v>192.56666666666663</c:v>
                </c:pt>
                <c:pt idx="11555">
                  <c:v>192.58333333333337</c:v>
                </c:pt>
                <c:pt idx="11556">
                  <c:v>192.6</c:v>
                </c:pt>
                <c:pt idx="11557">
                  <c:v>192.61666666666662</c:v>
                </c:pt>
                <c:pt idx="11558">
                  <c:v>192.63333333333335</c:v>
                </c:pt>
                <c:pt idx="11559">
                  <c:v>192.65</c:v>
                </c:pt>
                <c:pt idx="11560">
                  <c:v>192.66666666666663</c:v>
                </c:pt>
                <c:pt idx="11561">
                  <c:v>192.68333333333337</c:v>
                </c:pt>
                <c:pt idx="11562">
                  <c:v>192.7</c:v>
                </c:pt>
                <c:pt idx="11563">
                  <c:v>192.71666666666661</c:v>
                </c:pt>
                <c:pt idx="11564">
                  <c:v>192.73333333333335</c:v>
                </c:pt>
                <c:pt idx="11565">
                  <c:v>192.75</c:v>
                </c:pt>
                <c:pt idx="11566">
                  <c:v>192.76666666666665</c:v>
                </c:pt>
                <c:pt idx="11567">
                  <c:v>192.78333333333336</c:v>
                </c:pt>
                <c:pt idx="11568">
                  <c:v>192.8</c:v>
                </c:pt>
                <c:pt idx="11569">
                  <c:v>192.81666666666663</c:v>
                </c:pt>
                <c:pt idx="11570">
                  <c:v>192.83333333333337</c:v>
                </c:pt>
                <c:pt idx="11571">
                  <c:v>192.85000000000002</c:v>
                </c:pt>
                <c:pt idx="11572">
                  <c:v>192.86666666666665</c:v>
                </c:pt>
                <c:pt idx="11573">
                  <c:v>192.88333333333338</c:v>
                </c:pt>
                <c:pt idx="11574">
                  <c:v>192.9</c:v>
                </c:pt>
                <c:pt idx="11575">
                  <c:v>192.91666666666663</c:v>
                </c:pt>
                <c:pt idx="11576">
                  <c:v>192.93333333333337</c:v>
                </c:pt>
                <c:pt idx="11577">
                  <c:v>192.95000000000002</c:v>
                </c:pt>
                <c:pt idx="11578">
                  <c:v>192.96666666666664</c:v>
                </c:pt>
                <c:pt idx="11579">
                  <c:v>192.98333333333338</c:v>
                </c:pt>
                <c:pt idx="11580">
                  <c:v>193</c:v>
                </c:pt>
                <c:pt idx="11581">
                  <c:v>193.01666666666665</c:v>
                </c:pt>
                <c:pt idx="11582">
                  <c:v>193.03333333333336</c:v>
                </c:pt>
                <c:pt idx="11583">
                  <c:v>193.05</c:v>
                </c:pt>
                <c:pt idx="11584">
                  <c:v>193.06666666666663</c:v>
                </c:pt>
                <c:pt idx="11585">
                  <c:v>193.08333333333337</c:v>
                </c:pt>
                <c:pt idx="11586">
                  <c:v>193.1</c:v>
                </c:pt>
                <c:pt idx="11587">
                  <c:v>193.11666666666662</c:v>
                </c:pt>
                <c:pt idx="11588">
                  <c:v>193.13333333333335</c:v>
                </c:pt>
                <c:pt idx="11589">
                  <c:v>193.15</c:v>
                </c:pt>
                <c:pt idx="11590">
                  <c:v>193.16666666666663</c:v>
                </c:pt>
                <c:pt idx="11591">
                  <c:v>193.18333333333337</c:v>
                </c:pt>
                <c:pt idx="11592">
                  <c:v>193.2</c:v>
                </c:pt>
                <c:pt idx="11593">
                  <c:v>193.21666666666661</c:v>
                </c:pt>
                <c:pt idx="11594">
                  <c:v>193.23333333333335</c:v>
                </c:pt>
                <c:pt idx="11595">
                  <c:v>193.25</c:v>
                </c:pt>
                <c:pt idx="11596">
                  <c:v>193.26666666666665</c:v>
                </c:pt>
                <c:pt idx="11597">
                  <c:v>193.28333333333336</c:v>
                </c:pt>
                <c:pt idx="11598">
                  <c:v>193.3</c:v>
                </c:pt>
                <c:pt idx="11599">
                  <c:v>193.31666666666663</c:v>
                </c:pt>
                <c:pt idx="11600">
                  <c:v>193.33333333333337</c:v>
                </c:pt>
                <c:pt idx="11601">
                  <c:v>193.35000000000002</c:v>
                </c:pt>
                <c:pt idx="11602">
                  <c:v>193.36666666666665</c:v>
                </c:pt>
                <c:pt idx="11603">
                  <c:v>193.38333333333338</c:v>
                </c:pt>
                <c:pt idx="11604">
                  <c:v>193.4</c:v>
                </c:pt>
                <c:pt idx="11605">
                  <c:v>193.41666666666663</c:v>
                </c:pt>
                <c:pt idx="11606">
                  <c:v>193.43333333333337</c:v>
                </c:pt>
                <c:pt idx="11607">
                  <c:v>193.45000000000002</c:v>
                </c:pt>
                <c:pt idx="11608">
                  <c:v>193.46666666666664</c:v>
                </c:pt>
                <c:pt idx="11609">
                  <c:v>193.48333333333338</c:v>
                </c:pt>
                <c:pt idx="11610">
                  <c:v>193.5</c:v>
                </c:pt>
                <c:pt idx="11611">
                  <c:v>193.51666666666665</c:v>
                </c:pt>
                <c:pt idx="11612">
                  <c:v>193.53333333333336</c:v>
                </c:pt>
                <c:pt idx="11613">
                  <c:v>193.55</c:v>
                </c:pt>
                <c:pt idx="11614">
                  <c:v>193.56666666666663</c:v>
                </c:pt>
                <c:pt idx="11615">
                  <c:v>193.58333333333337</c:v>
                </c:pt>
                <c:pt idx="11616">
                  <c:v>193.6</c:v>
                </c:pt>
                <c:pt idx="11617">
                  <c:v>193.61666666666662</c:v>
                </c:pt>
                <c:pt idx="11618">
                  <c:v>193.63333333333335</c:v>
                </c:pt>
                <c:pt idx="11619">
                  <c:v>193.65</c:v>
                </c:pt>
                <c:pt idx="11620">
                  <c:v>193.66666666666663</c:v>
                </c:pt>
                <c:pt idx="11621">
                  <c:v>193.68333333333337</c:v>
                </c:pt>
                <c:pt idx="11622">
                  <c:v>193.7</c:v>
                </c:pt>
                <c:pt idx="11623">
                  <c:v>193.71666666666661</c:v>
                </c:pt>
                <c:pt idx="11624">
                  <c:v>193.73333333333335</c:v>
                </c:pt>
                <c:pt idx="11625">
                  <c:v>193.75</c:v>
                </c:pt>
                <c:pt idx="11626">
                  <c:v>193.76666666666665</c:v>
                </c:pt>
                <c:pt idx="11627">
                  <c:v>193.78333333333336</c:v>
                </c:pt>
                <c:pt idx="11628">
                  <c:v>193.8</c:v>
                </c:pt>
                <c:pt idx="11629">
                  <c:v>193.81666666666663</c:v>
                </c:pt>
                <c:pt idx="11630">
                  <c:v>193.83333333333337</c:v>
                </c:pt>
                <c:pt idx="11631">
                  <c:v>193.85000000000002</c:v>
                </c:pt>
                <c:pt idx="11632">
                  <c:v>193.86666666666665</c:v>
                </c:pt>
                <c:pt idx="11633">
                  <c:v>193.88333333333338</c:v>
                </c:pt>
                <c:pt idx="11634">
                  <c:v>193.9</c:v>
                </c:pt>
                <c:pt idx="11635">
                  <c:v>193.91666666666663</c:v>
                </c:pt>
                <c:pt idx="11636">
                  <c:v>193.93333333333337</c:v>
                </c:pt>
                <c:pt idx="11637">
                  <c:v>193.95000000000002</c:v>
                </c:pt>
                <c:pt idx="11638">
                  <c:v>193.96666666666664</c:v>
                </c:pt>
                <c:pt idx="11639">
                  <c:v>193.98333333333338</c:v>
                </c:pt>
                <c:pt idx="11640">
                  <c:v>194</c:v>
                </c:pt>
                <c:pt idx="11641">
                  <c:v>194.01666666666665</c:v>
                </c:pt>
                <c:pt idx="11642">
                  <c:v>194.03333333333336</c:v>
                </c:pt>
                <c:pt idx="11643">
                  <c:v>194.05</c:v>
                </c:pt>
                <c:pt idx="11644">
                  <c:v>194.06666666666663</c:v>
                </c:pt>
                <c:pt idx="11645">
                  <c:v>194.08333333333337</c:v>
                </c:pt>
                <c:pt idx="11646">
                  <c:v>194.1</c:v>
                </c:pt>
                <c:pt idx="11647">
                  <c:v>194.11666666666662</c:v>
                </c:pt>
                <c:pt idx="11648">
                  <c:v>194.13333333333335</c:v>
                </c:pt>
                <c:pt idx="11649">
                  <c:v>194.15</c:v>
                </c:pt>
                <c:pt idx="11650">
                  <c:v>194.16666666666663</c:v>
                </c:pt>
                <c:pt idx="11651">
                  <c:v>194.18333333333337</c:v>
                </c:pt>
                <c:pt idx="11652">
                  <c:v>194.2</c:v>
                </c:pt>
                <c:pt idx="11653">
                  <c:v>194.21666666666661</c:v>
                </c:pt>
                <c:pt idx="11654">
                  <c:v>194.23333333333335</c:v>
                </c:pt>
                <c:pt idx="11655">
                  <c:v>194.25</c:v>
                </c:pt>
                <c:pt idx="11656">
                  <c:v>194.26666666666665</c:v>
                </c:pt>
                <c:pt idx="11657">
                  <c:v>194.28333333333336</c:v>
                </c:pt>
                <c:pt idx="11658">
                  <c:v>194.3</c:v>
                </c:pt>
                <c:pt idx="11659">
                  <c:v>194.31666666666663</c:v>
                </c:pt>
                <c:pt idx="11660">
                  <c:v>194.33333333333337</c:v>
                </c:pt>
                <c:pt idx="11661">
                  <c:v>194.35000000000002</c:v>
                </c:pt>
                <c:pt idx="11662">
                  <c:v>194.36666666666665</c:v>
                </c:pt>
                <c:pt idx="11663">
                  <c:v>194.38333333333338</c:v>
                </c:pt>
                <c:pt idx="11664">
                  <c:v>194.4</c:v>
                </c:pt>
                <c:pt idx="11665">
                  <c:v>194.41666666666663</c:v>
                </c:pt>
                <c:pt idx="11666">
                  <c:v>194.43333333333337</c:v>
                </c:pt>
                <c:pt idx="11667">
                  <c:v>194.45000000000002</c:v>
                </c:pt>
                <c:pt idx="11668">
                  <c:v>194.46666666666664</c:v>
                </c:pt>
                <c:pt idx="11669">
                  <c:v>194.48333333333338</c:v>
                </c:pt>
                <c:pt idx="11670">
                  <c:v>194.5</c:v>
                </c:pt>
                <c:pt idx="11671">
                  <c:v>194.51666666666665</c:v>
                </c:pt>
                <c:pt idx="11672">
                  <c:v>194.53333333333336</c:v>
                </c:pt>
                <c:pt idx="11673">
                  <c:v>194.55</c:v>
                </c:pt>
                <c:pt idx="11674">
                  <c:v>194.56666666666663</c:v>
                </c:pt>
                <c:pt idx="11675">
                  <c:v>194.58333333333337</c:v>
                </c:pt>
                <c:pt idx="11676">
                  <c:v>194.6</c:v>
                </c:pt>
                <c:pt idx="11677">
                  <c:v>194.61666666666662</c:v>
                </c:pt>
                <c:pt idx="11678">
                  <c:v>194.63333333333335</c:v>
                </c:pt>
                <c:pt idx="11679">
                  <c:v>194.65</c:v>
                </c:pt>
                <c:pt idx="11680">
                  <c:v>194.66666666666663</c:v>
                </c:pt>
                <c:pt idx="11681">
                  <c:v>194.68333333333337</c:v>
                </c:pt>
                <c:pt idx="11682">
                  <c:v>194.7</c:v>
                </c:pt>
                <c:pt idx="11683">
                  <c:v>194.71666666666661</c:v>
                </c:pt>
                <c:pt idx="11684">
                  <c:v>194.73333333333335</c:v>
                </c:pt>
                <c:pt idx="11685">
                  <c:v>194.75</c:v>
                </c:pt>
                <c:pt idx="11686">
                  <c:v>194.76666666666665</c:v>
                </c:pt>
                <c:pt idx="11687">
                  <c:v>194.78333333333336</c:v>
                </c:pt>
                <c:pt idx="11688">
                  <c:v>194.8</c:v>
                </c:pt>
                <c:pt idx="11689">
                  <c:v>194.81666666666663</c:v>
                </c:pt>
                <c:pt idx="11690">
                  <c:v>194.83333333333337</c:v>
                </c:pt>
                <c:pt idx="11691">
                  <c:v>194.85000000000002</c:v>
                </c:pt>
                <c:pt idx="11692">
                  <c:v>194.86666666666665</c:v>
                </c:pt>
                <c:pt idx="11693">
                  <c:v>194.88333333333338</c:v>
                </c:pt>
                <c:pt idx="11694">
                  <c:v>194.9</c:v>
                </c:pt>
                <c:pt idx="11695">
                  <c:v>194.91666666666663</c:v>
                </c:pt>
                <c:pt idx="11696">
                  <c:v>194.93333333333337</c:v>
                </c:pt>
                <c:pt idx="11697">
                  <c:v>194.95000000000002</c:v>
                </c:pt>
                <c:pt idx="11698">
                  <c:v>194.96666666666664</c:v>
                </c:pt>
                <c:pt idx="11699">
                  <c:v>194.98333333333338</c:v>
                </c:pt>
                <c:pt idx="11700">
                  <c:v>195</c:v>
                </c:pt>
                <c:pt idx="11701">
                  <c:v>195.01666666666665</c:v>
                </c:pt>
                <c:pt idx="11702">
                  <c:v>195.03333333333336</c:v>
                </c:pt>
                <c:pt idx="11703">
                  <c:v>195.05</c:v>
                </c:pt>
                <c:pt idx="11704">
                  <c:v>195.06666666666663</c:v>
                </c:pt>
                <c:pt idx="11705">
                  <c:v>195.08333333333337</c:v>
                </c:pt>
                <c:pt idx="11706">
                  <c:v>195.1</c:v>
                </c:pt>
                <c:pt idx="11707">
                  <c:v>195.11666666666662</c:v>
                </c:pt>
                <c:pt idx="11708">
                  <c:v>195.13333333333335</c:v>
                </c:pt>
                <c:pt idx="11709">
                  <c:v>195.15</c:v>
                </c:pt>
                <c:pt idx="11710">
                  <c:v>195.16666666666663</c:v>
                </c:pt>
                <c:pt idx="11711">
                  <c:v>195.18333333333337</c:v>
                </c:pt>
                <c:pt idx="11712">
                  <c:v>195.2</c:v>
                </c:pt>
                <c:pt idx="11713">
                  <c:v>195.21666666666661</c:v>
                </c:pt>
                <c:pt idx="11714">
                  <c:v>195.23333333333335</c:v>
                </c:pt>
                <c:pt idx="11715">
                  <c:v>195.25</c:v>
                </c:pt>
                <c:pt idx="11716">
                  <c:v>195.26666666666665</c:v>
                </c:pt>
                <c:pt idx="11717">
                  <c:v>195.28333333333336</c:v>
                </c:pt>
                <c:pt idx="11718">
                  <c:v>195.3</c:v>
                </c:pt>
                <c:pt idx="11719">
                  <c:v>195.31666666666663</c:v>
                </c:pt>
                <c:pt idx="11720">
                  <c:v>195.33333333333337</c:v>
                </c:pt>
                <c:pt idx="11721">
                  <c:v>195.35000000000002</c:v>
                </c:pt>
                <c:pt idx="11722">
                  <c:v>195.36666666666665</c:v>
                </c:pt>
                <c:pt idx="11723">
                  <c:v>195.38333333333338</c:v>
                </c:pt>
                <c:pt idx="11724">
                  <c:v>195.4</c:v>
                </c:pt>
                <c:pt idx="11725">
                  <c:v>195.41666666666663</c:v>
                </c:pt>
                <c:pt idx="11726">
                  <c:v>195.43333333333337</c:v>
                </c:pt>
                <c:pt idx="11727">
                  <c:v>195.45000000000002</c:v>
                </c:pt>
                <c:pt idx="11728">
                  <c:v>195.46666666666664</c:v>
                </c:pt>
                <c:pt idx="11729">
                  <c:v>195.48333333333338</c:v>
                </c:pt>
                <c:pt idx="11730">
                  <c:v>195.5</c:v>
                </c:pt>
                <c:pt idx="11731">
                  <c:v>195.51666666666665</c:v>
                </c:pt>
                <c:pt idx="11732">
                  <c:v>195.53333333333336</c:v>
                </c:pt>
                <c:pt idx="11733">
                  <c:v>195.55</c:v>
                </c:pt>
                <c:pt idx="11734">
                  <c:v>195.56666666666663</c:v>
                </c:pt>
                <c:pt idx="11735">
                  <c:v>195.58333333333337</c:v>
                </c:pt>
                <c:pt idx="11736">
                  <c:v>195.6</c:v>
                </c:pt>
                <c:pt idx="11737">
                  <c:v>195.61666666666662</c:v>
                </c:pt>
                <c:pt idx="11738">
                  <c:v>195.63333333333335</c:v>
                </c:pt>
                <c:pt idx="11739">
                  <c:v>195.65</c:v>
                </c:pt>
                <c:pt idx="11740">
                  <c:v>195.66666666666663</c:v>
                </c:pt>
                <c:pt idx="11741">
                  <c:v>195.68333333333337</c:v>
                </c:pt>
                <c:pt idx="11742">
                  <c:v>195.7</c:v>
                </c:pt>
                <c:pt idx="11743">
                  <c:v>195.71666666666661</c:v>
                </c:pt>
                <c:pt idx="11744">
                  <c:v>195.73333333333335</c:v>
                </c:pt>
                <c:pt idx="11745">
                  <c:v>195.75</c:v>
                </c:pt>
                <c:pt idx="11746">
                  <c:v>195.76666666666665</c:v>
                </c:pt>
                <c:pt idx="11747">
                  <c:v>195.78333333333336</c:v>
                </c:pt>
                <c:pt idx="11748">
                  <c:v>195.8</c:v>
                </c:pt>
                <c:pt idx="11749">
                  <c:v>195.81666666666663</c:v>
                </c:pt>
                <c:pt idx="11750">
                  <c:v>195.83333333333337</c:v>
                </c:pt>
                <c:pt idx="11751">
                  <c:v>195.85000000000002</c:v>
                </c:pt>
                <c:pt idx="11752">
                  <c:v>195.86666666666665</c:v>
                </c:pt>
                <c:pt idx="11753">
                  <c:v>195.88333333333338</c:v>
                </c:pt>
                <c:pt idx="11754">
                  <c:v>195.9</c:v>
                </c:pt>
                <c:pt idx="11755">
                  <c:v>195.91666666666663</c:v>
                </c:pt>
                <c:pt idx="11756">
                  <c:v>195.93333333333337</c:v>
                </c:pt>
                <c:pt idx="11757">
                  <c:v>195.95000000000002</c:v>
                </c:pt>
                <c:pt idx="11758">
                  <c:v>195.96666666666664</c:v>
                </c:pt>
                <c:pt idx="11759">
                  <c:v>195.98333333333338</c:v>
                </c:pt>
                <c:pt idx="11760">
                  <c:v>196</c:v>
                </c:pt>
                <c:pt idx="11761">
                  <c:v>196.01666666666665</c:v>
                </c:pt>
                <c:pt idx="11762">
                  <c:v>196.03333333333336</c:v>
                </c:pt>
                <c:pt idx="11763">
                  <c:v>196.05</c:v>
                </c:pt>
                <c:pt idx="11764">
                  <c:v>196.06666666666663</c:v>
                </c:pt>
                <c:pt idx="11765">
                  <c:v>196.08333333333337</c:v>
                </c:pt>
                <c:pt idx="11766">
                  <c:v>196.1</c:v>
                </c:pt>
                <c:pt idx="11767">
                  <c:v>196.11666666666662</c:v>
                </c:pt>
                <c:pt idx="11768">
                  <c:v>196.13333333333335</c:v>
                </c:pt>
                <c:pt idx="11769">
                  <c:v>196.15</c:v>
                </c:pt>
                <c:pt idx="11770">
                  <c:v>196.16666666666663</c:v>
                </c:pt>
                <c:pt idx="11771">
                  <c:v>196.18333333333337</c:v>
                </c:pt>
                <c:pt idx="11772">
                  <c:v>196.2</c:v>
                </c:pt>
                <c:pt idx="11773">
                  <c:v>196.21666666666661</c:v>
                </c:pt>
                <c:pt idx="11774">
                  <c:v>196.23333333333335</c:v>
                </c:pt>
                <c:pt idx="11775">
                  <c:v>196.25</c:v>
                </c:pt>
                <c:pt idx="11776">
                  <c:v>196.26666666666665</c:v>
                </c:pt>
                <c:pt idx="11777">
                  <c:v>196.28333333333336</c:v>
                </c:pt>
                <c:pt idx="11778">
                  <c:v>196.3</c:v>
                </c:pt>
                <c:pt idx="11779">
                  <c:v>196.31666666666663</c:v>
                </c:pt>
                <c:pt idx="11780">
                  <c:v>196.33333333333337</c:v>
                </c:pt>
                <c:pt idx="11781">
                  <c:v>196.35000000000002</c:v>
                </c:pt>
                <c:pt idx="11782">
                  <c:v>196.36666666666665</c:v>
                </c:pt>
                <c:pt idx="11783">
                  <c:v>196.38333333333338</c:v>
                </c:pt>
                <c:pt idx="11784">
                  <c:v>196.4</c:v>
                </c:pt>
                <c:pt idx="11785">
                  <c:v>196.41666666666663</c:v>
                </c:pt>
                <c:pt idx="11786">
                  <c:v>196.43333333333337</c:v>
                </c:pt>
                <c:pt idx="11787">
                  <c:v>196.45000000000002</c:v>
                </c:pt>
                <c:pt idx="11788">
                  <c:v>196.46666666666664</c:v>
                </c:pt>
                <c:pt idx="11789">
                  <c:v>196.48333333333338</c:v>
                </c:pt>
                <c:pt idx="11790">
                  <c:v>196.5</c:v>
                </c:pt>
                <c:pt idx="11791">
                  <c:v>196.51666666666665</c:v>
                </c:pt>
                <c:pt idx="11792">
                  <c:v>196.53333333333336</c:v>
                </c:pt>
                <c:pt idx="11793">
                  <c:v>196.55</c:v>
                </c:pt>
                <c:pt idx="11794">
                  <c:v>196.56666666666663</c:v>
                </c:pt>
                <c:pt idx="11795">
                  <c:v>196.58333333333337</c:v>
                </c:pt>
                <c:pt idx="11796">
                  <c:v>196.6</c:v>
                </c:pt>
                <c:pt idx="11797">
                  <c:v>196.61666666666662</c:v>
                </c:pt>
                <c:pt idx="11798">
                  <c:v>196.63333333333335</c:v>
                </c:pt>
                <c:pt idx="11799">
                  <c:v>196.65</c:v>
                </c:pt>
                <c:pt idx="11800">
                  <c:v>196.66666666666663</c:v>
                </c:pt>
                <c:pt idx="11801">
                  <c:v>196.68333333333337</c:v>
                </c:pt>
                <c:pt idx="11802">
                  <c:v>196.7</c:v>
                </c:pt>
                <c:pt idx="11803">
                  <c:v>196.71666666666661</c:v>
                </c:pt>
                <c:pt idx="11804">
                  <c:v>196.73333333333335</c:v>
                </c:pt>
                <c:pt idx="11805">
                  <c:v>196.75</c:v>
                </c:pt>
                <c:pt idx="11806">
                  <c:v>196.76666666666665</c:v>
                </c:pt>
                <c:pt idx="11807">
                  <c:v>196.78333333333336</c:v>
                </c:pt>
                <c:pt idx="11808">
                  <c:v>196.8</c:v>
                </c:pt>
                <c:pt idx="11809">
                  <c:v>196.81666666666663</c:v>
                </c:pt>
                <c:pt idx="11810">
                  <c:v>196.83333333333337</c:v>
                </c:pt>
                <c:pt idx="11811">
                  <c:v>196.85000000000002</c:v>
                </c:pt>
                <c:pt idx="11812">
                  <c:v>196.86666666666665</c:v>
                </c:pt>
                <c:pt idx="11813">
                  <c:v>196.88333333333338</c:v>
                </c:pt>
                <c:pt idx="11814">
                  <c:v>196.9</c:v>
                </c:pt>
                <c:pt idx="11815">
                  <c:v>196.91666666666663</c:v>
                </c:pt>
                <c:pt idx="11816">
                  <c:v>196.93333333333337</c:v>
                </c:pt>
                <c:pt idx="11817">
                  <c:v>196.95000000000002</c:v>
                </c:pt>
                <c:pt idx="11818">
                  <c:v>196.96666666666664</c:v>
                </c:pt>
                <c:pt idx="11819">
                  <c:v>196.98333333333338</c:v>
                </c:pt>
                <c:pt idx="11820">
                  <c:v>197</c:v>
                </c:pt>
                <c:pt idx="11821">
                  <c:v>197.01666666666665</c:v>
                </c:pt>
                <c:pt idx="11822">
                  <c:v>197.03333333333336</c:v>
                </c:pt>
                <c:pt idx="11823">
                  <c:v>197.05</c:v>
                </c:pt>
                <c:pt idx="11824">
                  <c:v>197.06666666666663</c:v>
                </c:pt>
                <c:pt idx="11825">
                  <c:v>197.08333333333337</c:v>
                </c:pt>
                <c:pt idx="11826">
                  <c:v>197.1</c:v>
                </c:pt>
                <c:pt idx="11827">
                  <c:v>197.11666666666662</c:v>
                </c:pt>
                <c:pt idx="11828">
                  <c:v>197.13333333333335</c:v>
                </c:pt>
                <c:pt idx="11829">
                  <c:v>197.15</c:v>
                </c:pt>
                <c:pt idx="11830">
                  <c:v>197.16666666666663</c:v>
                </c:pt>
                <c:pt idx="11831">
                  <c:v>197.18333333333337</c:v>
                </c:pt>
                <c:pt idx="11832">
                  <c:v>197.2</c:v>
                </c:pt>
                <c:pt idx="11833">
                  <c:v>197.21666666666661</c:v>
                </c:pt>
                <c:pt idx="11834">
                  <c:v>197.23333333333335</c:v>
                </c:pt>
                <c:pt idx="11835">
                  <c:v>197.25</c:v>
                </c:pt>
                <c:pt idx="11836">
                  <c:v>197.26666666666665</c:v>
                </c:pt>
                <c:pt idx="11837">
                  <c:v>197.28333333333336</c:v>
                </c:pt>
                <c:pt idx="11838">
                  <c:v>197.3</c:v>
                </c:pt>
                <c:pt idx="11839">
                  <c:v>197.31666666666663</c:v>
                </c:pt>
                <c:pt idx="11840">
                  <c:v>197.33333333333337</c:v>
                </c:pt>
                <c:pt idx="11841">
                  <c:v>197.35000000000002</c:v>
                </c:pt>
                <c:pt idx="11842">
                  <c:v>197.36666666666665</c:v>
                </c:pt>
                <c:pt idx="11843">
                  <c:v>197.38333333333338</c:v>
                </c:pt>
                <c:pt idx="11844">
                  <c:v>197.4</c:v>
                </c:pt>
                <c:pt idx="11845">
                  <c:v>197.41666666666663</c:v>
                </c:pt>
                <c:pt idx="11846">
                  <c:v>197.43333333333337</c:v>
                </c:pt>
                <c:pt idx="11847">
                  <c:v>197.45000000000002</c:v>
                </c:pt>
                <c:pt idx="11848">
                  <c:v>197.46666666666664</c:v>
                </c:pt>
                <c:pt idx="11849">
                  <c:v>197.48333333333338</c:v>
                </c:pt>
                <c:pt idx="11850">
                  <c:v>197.5</c:v>
                </c:pt>
                <c:pt idx="11851">
                  <c:v>197.51666666666665</c:v>
                </c:pt>
                <c:pt idx="11852">
                  <c:v>197.53333333333336</c:v>
                </c:pt>
                <c:pt idx="11853">
                  <c:v>197.55</c:v>
                </c:pt>
                <c:pt idx="11854">
                  <c:v>197.56666666666663</c:v>
                </c:pt>
                <c:pt idx="11855">
                  <c:v>197.58333333333337</c:v>
                </c:pt>
                <c:pt idx="11856">
                  <c:v>197.6</c:v>
                </c:pt>
                <c:pt idx="11857">
                  <c:v>197.61666666666662</c:v>
                </c:pt>
                <c:pt idx="11858">
                  <c:v>197.63333333333335</c:v>
                </c:pt>
                <c:pt idx="11859">
                  <c:v>197.65</c:v>
                </c:pt>
                <c:pt idx="11860">
                  <c:v>197.66666666666663</c:v>
                </c:pt>
                <c:pt idx="11861">
                  <c:v>197.68333333333337</c:v>
                </c:pt>
                <c:pt idx="11862">
                  <c:v>197.7</c:v>
                </c:pt>
                <c:pt idx="11863">
                  <c:v>197.71666666666661</c:v>
                </c:pt>
                <c:pt idx="11864">
                  <c:v>197.73333333333335</c:v>
                </c:pt>
                <c:pt idx="11865">
                  <c:v>197.75</c:v>
                </c:pt>
                <c:pt idx="11866">
                  <c:v>197.76666666666665</c:v>
                </c:pt>
                <c:pt idx="11867">
                  <c:v>197.78333333333336</c:v>
                </c:pt>
                <c:pt idx="11868">
                  <c:v>197.8</c:v>
                </c:pt>
                <c:pt idx="11869">
                  <c:v>197.81666666666663</c:v>
                </c:pt>
                <c:pt idx="11870">
                  <c:v>197.83333333333337</c:v>
                </c:pt>
                <c:pt idx="11871">
                  <c:v>197.85000000000002</c:v>
                </c:pt>
                <c:pt idx="11872">
                  <c:v>197.86666666666665</c:v>
                </c:pt>
                <c:pt idx="11873">
                  <c:v>197.88333333333338</c:v>
                </c:pt>
                <c:pt idx="11874">
                  <c:v>197.9</c:v>
                </c:pt>
                <c:pt idx="11875">
                  <c:v>197.91666666666663</c:v>
                </c:pt>
                <c:pt idx="11876">
                  <c:v>197.93333333333337</c:v>
                </c:pt>
                <c:pt idx="11877">
                  <c:v>197.95000000000002</c:v>
                </c:pt>
                <c:pt idx="11878">
                  <c:v>197.96666666666664</c:v>
                </c:pt>
                <c:pt idx="11879">
                  <c:v>197.98333333333338</c:v>
                </c:pt>
                <c:pt idx="11880">
                  <c:v>198</c:v>
                </c:pt>
                <c:pt idx="11881">
                  <c:v>198.01666666666665</c:v>
                </c:pt>
                <c:pt idx="11882">
                  <c:v>198.03333333333336</c:v>
                </c:pt>
                <c:pt idx="11883">
                  <c:v>198.05</c:v>
                </c:pt>
                <c:pt idx="11884">
                  <c:v>198.06666666666663</c:v>
                </c:pt>
                <c:pt idx="11885">
                  <c:v>198.08333333333337</c:v>
                </c:pt>
                <c:pt idx="11886">
                  <c:v>198.1</c:v>
                </c:pt>
                <c:pt idx="11887">
                  <c:v>198.11666666666662</c:v>
                </c:pt>
                <c:pt idx="11888">
                  <c:v>198.13333333333335</c:v>
                </c:pt>
                <c:pt idx="11889">
                  <c:v>198.15</c:v>
                </c:pt>
                <c:pt idx="11890">
                  <c:v>198.16666666666663</c:v>
                </c:pt>
                <c:pt idx="11891">
                  <c:v>198.18333333333337</c:v>
                </c:pt>
                <c:pt idx="11892">
                  <c:v>198.2</c:v>
                </c:pt>
                <c:pt idx="11893">
                  <c:v>198.21666666666661</c:v>
                </c:pt>
                <c:pt idx="11894">
                  <c:v>198.23333333333335</c:v>
                </c:pt>
                <c:pt idx="11895">
                  <c:v>198.25</c:v>
                </c:pt>
                <c:pt idx="11896">
                  <c:v>198.26666666666665</c:v>
                </c:pt>
                <c:pt idx="11897">
                  <c:v>198.28333333333336</c:v>
                </c:pt>
                <c:pt idx="11898">
                  <c:v>198.3</c:v>
                </c:pt>
                <c:pt idx="11899">
                  <c:v>198.31666666666663</c:v>
                </c:pt>
                <c:pt idx="11900">
                  <c:v>198.33333333333337</c:v>
                </c:pt>
                <c:pt idx="11901">
                  <c:v>198.35000000000002</c:v>
                </c:pt>
                <c:pt idx="11902">
                  <c:v>198.36666666666665</c:v>
                </c:pt>
                <c:pt idx="11903">
                  <c:v>198.38333333333338</c:v>
                </c:pt>
                <c:pt idx="11904">
                  <c:v>198.4</c:v>
                </c:pt>
                <c:pt idx="11905">
                  <c:v>198.41666666666663</c:v>
                </c:pt>
                <c:pt idx="11906">
                  <c:v>198.43333333333337</c:v>
                </c:pt>
                <c:pt idx="11907">
                  <c:v>198.45000000000002</c:v>
                </c:pt>
                <c:pt idx="11908">
                  <c:v>198.46666666666664</c:v>
                </c:pt>
                <c:pt idx="11909">
                  <c:v>198.48333333333338</c:v>
                </c:pt>
                <c:pt idx="11910">
                  <c:v>198.5</c:v>
                </c:pt>
                <c:pt idx="11911">
                  <c:v>198.51666666666665</c:v>
                </c:pt>
                <c:pt idx="11912">
                  <c:v>198.53333333333336</c:v>
                </c:pt>
                <c:pt idx="11913">
                  <c:v>198.55</c:v>
                </c:pt>
                <c:pt idx="11914">
                  <c:v>198.56666666666663</c:v>
                </c:pt>
                <c:pt idx="11915">
                  <c:v>198.58333333333337</c:v>
                </c:pt>
                <c:pt idx="11916">
                  <c:v>198.6</c:v>
                </c:pt>
                <c:pt idx="11917">
                  <c:v>198.61666666666662</c:v>
                </c:pt>
                <c:pt idx="11918">
                  <c:v>198.63333333333335</c:v>
                </c:pt>
                <c:pt idx="11919">
                  <c:v>198.65</c:v>
                </c:pt>
                <c:pt idx="11920">
                  <c:v>198.66666666666663</c:v>
                </c:pt>
                <c:pt idx="11921">
                  <c:v>198.68333333333337</c:v>
                </c:pt>
                <c:pt idx="11922">
                  <c:v>198.7</c:v>
                </c:pt>
                <c:pt idx="11923">
                  <c:v>198.71666666666661</c:v>
                </c:pt>
                <c:pt idx="11924">
                  <c:v>198.73333333333335</c:v>
                </c:pt>
                <c:pt idx="11925">
                  <c:v>198.75</c:v>
                </c:pt>
                <c:pt idx="11926">
                  <c:v>198.76666666666665</c:v>
                </c:pt>
                <c:pt idx="11927">
                  <c:v>198.78333333333336</c:v>
                </c:pt>
                <c:pt idx="11928">
                  <c:v>198.8</c:v>
                </c:pt>
                <c:pt idx="11929">
                  <c:v>198.81666666666663</c:v>
                </c:pt>
                <c:pt idx="11930">
                  <c:v>198.83333333333337</c:v>
                </c:pt>
                <c:pt idx="11931">
                  <c:v>198.85000000000002</c:v>
                </c:pt>
                <c:pt idx="11932">
                  <c:v>198.86666666666665</c:v>
                </c:pt>
                <c:pt idx="11933">
                  <c:v>198.88333333333338</c:v>
                </c:pt>
                <c:pt idx="11934">
                  <c:v>198.9</c:v>
                </c:pt>
                <c:pt idx="11935">
                  <c:v>198.91666666666663</c:v>
                </c:pt>
                <c:pt idx="11936">
                  <c:v>198.93333333333337</c:v>
                </c:pt>
                <c:pt idx="11937">
                  <c:v>198.95000000000002</c:v>
                </c:pt>
                <c:pt idx="11938">
                  <c:v>198.96666666666664</c:v>
                </c:pt>
                <c:pt idx="11939">
                  <c:v>198.98333333333338</c:v>
                </c:pt>
                <c:pt idx="11940">
                  <c:v>199</c:v>
                </c:pt>
                <c:pt idx="11941">
                  <c:v>199.01666666666665</c:v>
                </c:pt>
                <c:pt idx="11942">
                  <c:v>199.03333333333336</c:v>
                </c:pt>
                <c:pt idx="11943">
                  <c:v>199.05</c:v>
                </c:pt>
                <c:pt idx="11944">
                  <c:v>199.06666666666663</c:v>
                </c:pt>
                <c:pt idx="11945">
                  <c:v>199.08333333333337</c:v>
                </c:pt>
                <c:pt idx="11946">
                  <c:v>199.1</c:v>
                </c:pt>
                <c:pt idx="11947">
                  <c:v>199.11666666666662</c:v>
                </c:pt>
                <c:pt idx="11948">
                  <c:v>199.13333333333335</c:v>
                </c:pt>
                <c:pt idx="11949">
                  <c:v>199.15</c:v>
                </c:pt>
                <c:pt idx="11950">
                  <c:v>199.16666666666663</c:v>
                </c:pt>
                <c:pt idx="11951">
                  <c:v>199.18333333333337</c:v>
                </c:pt>
                <c:pt idx="11952">
                  <c:v>199.2</c:v>
                </c:pt>
                <c:pt idx="11953">
                  <c:v>199.21666666666661</c:v>
                </c:pt>
                <c:pt idx="11954">
                  <c:v>199.23333333333335</c:v>
                </c:pt>
                <c:pt idx="11955">
                  <c:v>199.25</c:v>
                </c:pt>
                <c:pt idx="11956">
                  <c:v>199.26666666666665</c:v>
                </c:pt>
                <c:pt idx="11957">
                  <c:v>199.28333333333336</c:v>
                </c:pt>
                <c:pt idx="11958">
                  <c:v>199.3</c:v>
                </c:pt>
                <c:pt idx="11959">
                  <c:v>199.31666666666663</c:v>
                </c:pt>
                <c:pt idx="11960">
                  <c:v>199.33333333333337</c:v>
                </c:pt>
                <c:pt idx="11961">
                  <c:v>199.35000000000002</c:v>
                </c:pt>
                <c:pt idx="11962">
                  <c:v>199.36666666666665</c:v>
                </c:pt>
                <c:pt idx="11963">
                  <c:v>199.38333333333338</c:v>
                </c:pt>
                <c:pt idx="11964">
                  <c:v>199.4</c:v>
                </c:pt>
                <c:pt idx="11965">
                  <c:v>199.41666666666663</c:v>
                </c:pt>
                <c:pt idx="11966">
                  <c:v>199.43333333333337</c:v>
                </c:pt>
                <c:pt idx="11967">
                  <c:v>199.45000000000002</c:v>
                </c:pt>
                <c:pt idx="11968">
                  <c:v>199.46666666666664</c:v>
                </c:pt>
                <c:pt idx="11969">
                  <c:v>199.48333333333338</c:v>
                </c:pt>
                <c:pt idx="11970">
                  <c:v>199.5</c:v>
                </c:pt>
                <c:pt idx="11971">
                  <c:v>199.51666666666665</c:v>
                </c:pt>
                <c:pt idx="11972">
                  <c:v>199.53333333333336</c:v>
                </c:pt>
                <c:pt idx="11973">
                  <c:v>199.55</c:v>
                </c:pt>
                <c:pt idx="11974">
                  <c:v>199.56666666666663</c:v>
                </c:pt>
                <c:pt idx="11975">
                  <c:v>199.58333333333337</c:v>
                </c:pt>
                <c:pt idx="11976">
                  <c:v>199.6</c:v>
                </c:pt>
                <c:pt idx="11977">
                  <c:v>199.61666666666662</c:v>
                </c:pt>
                <c:pt idx="11978">
                  <c:v>199.63333333333335</c:v>
                </c:pt>
                <c:pt idx="11979">
                  <c:v>199.65</c:v>
                </c:pt>
                <c:pt idx="11980">
                  <c:v>199.66666666666663</c:v>
                </c:pt>
                <c:pt idx="11981">
                  <c:v>199.68333333333337</c:v>
                </c:pt>
                <c:pt idx="11982">
                  <c:v>199.7</c:v>
                </c:pt>
                <c:pt idx="11983">
                  <c:v>199.71666666666661</c:v>
                </c:pt>
                <c:pt idx="11984">
                  <c:v>199.73333333333335</c:v>
                </c:pt>
                <c:pt idx="11985">
                  <c:v>199.75</c:v>
                </c:pt>
                <c:pt idx="11986">
                  <c:v>199.76666666666665</c:v>
                </c:pt>
                <c:pt idx="11987">
                  <c:v>199.78333333333336</c:v>
                </c:pt>
                <c:pt idx="11988">
                  <c:v>199.8</c:v>
                </c:pt>
                <c:pt idx="11989">
                  <c:v>199.81666666666663</c:v>
                </c:pt>
                <c:pt idx="11990">
                  <c:v>199.83333333333337</c:v>
                </c:pt>
                <c:pt idx="11991">
                  <c:v>199.85000000000002</c:v>
                </c:pt>
                <c:pt idx="11992">
                  <c:v>199.86666666666665</c:v>
                </c:pt>
                <c:pt idx="11993">
                  <c:v>199.88333333333338</c:v>
                </c:pt>
                <c:pt idx="11994">
                  <c:v>199.9</c:v>
                </c:pt>
                <c:pt idx="11995">
                  <c:v>199.91666666666663</c:v>
                </c:pt>
                <c:pt idx="11996">
                  <c:v>199.93333333333337</c:v>
                </c:pt>
                <c:pt idx="11997">
                  <c:v>199.95000000000002</c:v>
                </c:pt>
                <c:pt idx="11998">
                  <c:v>199.96666666666664</c:v>
                </c:pt>
                <c:pt idx="11999">
                  <c:v>199.98333333333338</c:v>
                </c:pt>
                <c:pt idx="12000">
                  <c:v>200</c:v>
                </c:pt>
                <c:pt idx="12001">
                  <c:v>200.01666666666665</c:v>
                </c:pt>
                <c:pt idx="12002">
                  <c:v>200.03333333333336</c:v>
                </c:pt>
                <c:pt idx="12003">
                  <c:v>200.05</c:v>
                </c:pt>
                <c:pt idx="12004">
                  <c:v>200.06666666666663</c:v>
                </c:pt>
                <c:pt idx="12005">
                  <c:v>200.08333333333337</c:v>
                </c:pt>
                <c:pt idx="12006">
                  <c:v>200.1</c:v>
                </c:pt>
                <c:pt idx="12007">
                  <c:v>200.11666666666662</c:v>
                </c:pt>
                <c:pt idx="12008">
                  <c:v>200.13333333333335</c:v>
                </c:pt>
                <c:pt idx="12009">
                  <c:v>200.15</c:v>
                </c:pt>
                <c:pt idx="12010">
                  <c:v>200.16666666666663</c:v>
                </c:pt>
                <c:pt idx="12011">
                  <c:v>200.18333333333337</c:v>
                </c:pt>
                <c:pt idx="12012">
                  <c:v>200.2</c:v>
                </c:pt>
                <c:pt idx="12013">
                  <c:v>200.21666666666661</c:v>
                </c:pt>
                <c:pt idx="12014">
                  <c:v>200.23333333333335</c:v>
                </c:pt>
                <c:pt idx="12015">
                  <c:v>200.25</c:v>
                </c:pt>
                <c:pt idx="12016">
                  <c:v>200.26666666666665</c:v>
                </c:pt>
                <c:pt idx="12017">
                  <c:v>200.28333333333336</c:v>
                </c:pt>
                <c:pt idx="12018">
                  <c:v>200.3</c:v>
                </c:pt>
                <c:pt idx="12019">
                  <c:v>200.31666666666663</c:v>
                </c:pt>
                <c:pt idx="12020">
                  <c:v>200.33333333333337</c:v>
                </c:pt>
                <c:pt idx="12021">
                  <c:v>200.35000000000002</c:v>
                </c:pt>
                <c:pt idx="12022">
                  <c:v>200.36666666666665</c:v>
                </c:pt>
                <c:pt idx="12023">
                  <c:v>200.38333333333338</c:v>
                </c:pt>
                <c:pt idx="12024">
                  <c:v>200.4</c:v>
                </c:pt>
                <c:pt idx="12025">
                  <c:v>200.41666666666663</c:v>
                </c:pt>
                <c:pt idx="12026">
                  <c:v>200.43333333333337</c:v>
                </c:pt>
                <c:pt idx="12027">
                  <c:v>200.45000000000002</c:v>
                </c:pt>
                <c:pt idx="12028">
                  <c:v>200.46666666666664</c:v>
                </c:pt>
                <c:pt idx="12029">
                  <c:v>200.48333333333338</c:v>
                </c:pt>
                <c:pt idx="12030">
                  <c:v>200.5</c:v>
                </c:pt>
                <c:pt idx="12031">
                  <c:v>200.51666666666665</c:v>
                </c:pt>
                <c:pt idx="12032">
                  <c:v>200.53333333333336</c:v>
                </c:pt>
                <c:pt idx="12033">
                  <c:v>200.55</c:v>
                </c:pt>
                <c:pt idx="12034">
                  <c:v>200.56666666666663</c:v>
                </c:pt>
                <c:pt idx="12035">
                  <c:v>200.58333333333337</c:v>
                </c:pt>
                <c:pt idx="12036">
                  <c:v>200.6</c:v>
                </c:pt>
                <c:pt idx="12037">
                  <c:v>200.61666666666662</c:v>
                </c:pt>
                <c:pt idx="12038">
                  <c:v>200.63333333333335</c:v>
                </c:pt>
                <c:pt idx="12039">
                  <c:v>200.65</c:v>
                </c:pt>
                <c:pt idx="12040">
                  <c:v>200.66666666666663</c:v>
                </c:pt>
                <c:pt idx="12041">
                  <c:v>200.68333333333337</c:v>
                </c:pt>
                <c:pt idx="12042">
                  <c:v>200.7</c:v>
                </c:pt>
                <c:pt idx="12043">
                  <c:v>200.71666666666661</c:v>
                </c:pt>
                <c:pt idx="12044">
                  <c:v>200.73333333333335</c:v>
                </c:pt>
                <c:pt idx="12045">
                  <c:v>200.75</c:v>
                </c:pt>
                <c:pt idx="12046">
                  <c:v>200.76666666666665</c:v>
                </c:pt>
                <c:pt idx="12047">
                  <c:v>200.78333333333336</c:v>
                </c:pt>
                <c:pt idx="12048">
                  <c:v>200.8</c:v>
                </c:pt>
                <c:pt idx="12049">
                  <c:v>200.81666666666663</c:v>
                </c:pt>
                <c:pt idx="12050">
                  <c:v>200.83333333333337</c:v>
                </c:pt>
                <c:pt idx="12051">
                  <c:v>200.85000000000002</c:v>
                </c:pt>
                <c:pt idx="12052">
                  <c:v>200.86666666666665</c:v>
                </c:pt>
                <c:pt idx="12053">
                  <c:v>200.88333333333338</c:v>
                </c:pt>
                <c:pt idx="12054">
                  <c:v>200.9</c:v>
                </c:pt>
                <c:pt idx="12055">
                  <c:v>200.91666666666663</c:v>
                </c:pt>
                <c:pt idx="12056">
                  <c:v>200.93333333333337</c:v>
                </c:pt>
                <c:pt idx="12057">
                  <c:v>200.95000000000002</c:v>
                </c:pt>
                <c:pt idx="12058">
                  <c:v>200.96666666666664</c:v>
                </c:pt>
                <c:pt idx="12059">
                  <c:v>200.98333333333338</c:v>
                </c:pt>
                <c:pt idx="12060">
                  <c:v>201</c:v>
                </c:pt>
                <c:pt idx="12061">
                  <c:v>201.01666666666665</c:v>
                </c:pt>
                <c:pt idx="12062">
                  <c:v>201.03333333333336</c:v>
                </c:pt>
                <c:pt idx="12063">
                  <c:v>201.05</c:v>
                </c:pt>
                <c:pt idx="12064">
                  <c:v>201.06666666666663</c:v>
                </c:pt>
                <c:pt idx="12065">
                  <c:v>201.08333333333337</c:v>
                </c:pt>
                <c:pt idx="12066">
                  <c:v>201.1</c:v>
                </c:pt>
                <c:pt idx="12067">
                  <c:v>201.11666666666662</c:v>
                </c:pt>
                <c:pt idx="12068">
                  <c:v>201.13333333333335</c:v>
                </c:pt>
                <c:pt idx="12069">
                  <c:v>201.15</c:v>
                </c:pt>
                <c:pt idx="12070">
                  <c:v>201.16666666666663</c:v>
                </c:pt>
                <c:pt idx="12071">
                  <c:v>201.18333333333337</c:v>
                </c:pt>
                <c:pt idx="12072">
                  <c:v>201.2</c:v>
                </c:pt>
                <c:pt idx="12073">
                  <c:v>201.21666666666661</c:v>
                </c:pt>
                <c:pt idx="12074">
                  <c:v>201.23333333333335</c:v>
                </c:pt>
                <c:pt idx="12075">
                  <c:v>201.25</c:v>
                </c:pt>
                <c:pt idx="12076">
                  <c:v>201.26666666666665</c:v>
                </c:pt>
                <c:pt idx="12077">
                  <c:v>201.28333333333336</c:v>
                </c:pt>
                <c:pt idx="12078">
                  <c:v>201.3</c:v>
                </c:pt>
                <c:pt idx="12079">
                  <c:v>201.31666666666663</c:v>
                </c:pt>
                <c:pt idx="12080">
                  <c:v>201.33333333333337</c:v>
                </c:pt>
                <c:pt idx="12081">
                  <c:v>201.35000000000002</c:v>
                </c:pt>
                <c:pt idx="12082">
                  <c:v>201.36666666666665</c:v>
                </c:pt>
                <c:pt idx="12083">
                  <c:v>201.38333333333338</c:v>
                </c:pt>
                <c:pt idx="12084">
                  <c:v>201.4</c:v>
                </c:pt>
                <c:pt idx="12085">
                  <c:v>201.41666666666663</c:v>
                </c:pt>
                <c:pt idx="12086">
                  <c:v>201.43333333333337</c:v>
                </c:pt>
                <c:pt idx="12087">
                  <c:v>201.45000000000002</c:v>
                </c:pt>
                <c:pt idx="12088">
                  <c:v>201.46666666666664</c:v>
                </c:pt>
                <c:pt idx="12089">
                  <c:v>201.48333333333338</c:v>
                </c:pt>
                <c:pt idx="12090">
                  <c:v>201.5</c:v>
                </c:pt>
                <c:pt idx="12091">
                  <c:v>201.51666666666665</c:v>
                </c:pt>
                <c:pt idx="12092">
                  <c:v>201.53333333333336</c:v>
                </c:pt>
                <c:pt idx="12093">
                  <c:v>201.55</c:v>
                </c:pt>
                <c:pt idx="12094">
                  <c:v>201.56666666666663</c:v>
                </c:pt>
                <c:pt idx="12095">
                  <c:v>201.58333333333337</c:v>
                </c:pt>
                <c:pt idx="12096">
                  <c:v>201.6</c:v>
                </c:pt>
                <c:pt idx="12097">
                  <c:v>201.61666666666662</c:v>
                </c:pt>
                <c:pt idx="12098">
                  <c:v>201.63333333333335</c:v>
                </c:pt>
                <c:pt idx="12099">
                  <c:v>201.65</c:v>
                </c:pt>
                <c:pt idx="12100">
                  <c:v>201.66666666666663</c:v>
                </c:pt>
                <c:pt idx="12101">
                  <c:v>201.68333333333337</c:v>
                </c:pt>
                <c:pt idx="12102">
                  <c:v>201.7</c:v>
                </c:pt>
                <c:pt idx="12103">
                  <c:v>201.71666666666661</c:v>
                </c:pt>
                <c:pt idx="12104">
                  <c:v>201.73333333333335</c:v>
                </c:pt>
                <c:pt idx="12105">
                  <c:v>201.75</c:v>
                </c:pt>
                <c:pt idx="12106">
                  <c:v>201.76666666666665</c:v>
                </c:pt>
                <c:pt idx="12107">
                  <c:v>201.78333333333336</c:v>
                </c:pt>
                <c:pt idx="12108">
                  <c:v>201.8</c:v>
                </c:pt>
                <c:pt idx="12109">
                  <c:v>201.81666666666663</c:v>
                </c:pt>
                <c:pt idx="12110">
                  <c:v>201.83333333333337</c:v>
                </c:pt>
                <c:pt idx="12111">
                  <c:v>201.85000000000002</c:v>
                </c:pt>
                <c:pt idx="12112">
                  <c:v>201.86666666666665</c:v>
                </c:pt>
                <c:pt idx="12113">
                  <c:v>201.88333333333338</c:v>
                </c:pt>
                <c:pt idx="12114">
                  <c:v>201.9</c:v>
                </c:pt>
                <c:pt idx="12115">
                  <c:v>201.91666666666663</c:v>
                </c:pt>
                <c:pt idx="12116">
                  <c:v>201.93333333333337</c:v>
                </c:pt>
                <c:pt idx="12117">
                  <c:v>201.95000000000002</c:v>
                </c:pt>
                <c:pt idx="12118">
                  <c:v>201.96666666666664</c:v>
                </c:pt>
                <c:pt idx="12119">
                  <c:v>201.98333333333338</c:v>
                </c:pt>
                <c:pt idx="12120">
                  <c:v>202</c:v>
                </c:pt>
                <c:pt idx="12121">
                  <c:v>202.01666666666665</c:v>
                </c:pt>
                <c:pt idx="12122">
                  <c:v>202.03333333333336</c:v>
                </c:pt>
                <c:pt idx="12123">
                  <c:v>202.05</c:v>
                </c:pt>
                <c:pt idx="12124">
                  <c:v>202.06666666666663</c:v>
                </c:pt>
                <c:pt idx="12125">
                  <c:v>202.08333333333337</c:v>
                </c:pt>
                <c:pt idx="12126">
                  <c:v>202.1</c:v>
                </c:pt>
                <c:pt idx="12127">
                  <c:v>202.11666666666662</c:v>
                </c:pt>
                <c:pt idx="12128">
                  <c:v>202.13333333333335</c:v>
                </c:pt>
                <c:pt idx="12129">
                  <c:v>202.15</c:v>
                </c:pt>
                <c:pt idx="12130">
                  <c:v>202.16666666666663</c:v>
                </c:pt>
                <c:pt idx="12131">
                  <c:v>202.18333333333337</c:v>
                </c:pt>
                <c:pt idx="12132">
                  <c:v>202.2</c:v>
                </c:pt>
                <c:pt idx="12133">
                  <c:v>202.21666666666661</c:v>
                </c:pt>
                <c:pt idx="12134">
                  <c:v>202.23333333333335</c:v>
                </c:pt>
                <c:pt idx="12135">
                  <c:v>202.25</c:v>
                </c:pt>
                <c:pt idx="12136">
                  <c:v>202.26666666666665</c:v>
                </c:pt>
                <c:pt idx="12137">
                  <c:v>202.28333333333336</c:v>
                </c:pt>
                <c:pt idx="12138">
                  <c:v>202.3</c:v>
                </c:pt>
                <c:pt idx="12139">
                  <c:v>202.31666666666663</c:v>
                </c:pt>
                <c:pt idx="12140">
                  <c:v>202.33333333333337</c:v>
                </c:pt>
                <c:pt idx="12141">
                  <c:v>202.35000000000002</c:v>
                </c:pt>
                <c:pt idx="12142">
                  <c:v>202.36666666666665</c:v>
                </c:pt>
                <c:pt idx="12143">
                  <c:v>202.38333333333338</c:v>
                </c:pt>
                <c:pt idx="12144">
                  <c:v>202.4</c:v>
                </c:pt>
                <c:pt idx="12145">
                  <c:v>202.41666666666663</c:v>
                </c:pt>
                <c:pt idx="12146">
                  <c:v>202.43333333333337</c:v>
                </c:pt>
                <c:pt idx="12147">
                  <c:v>202.45000000000002</c:v>
                </c:pt>
                <c:pt idx="12148">
                  <c:v>202.46666666666664</c:v>
                </c:pt>
                <c:pt idx="12149">
                  <c:v>202.48333333333338</c:v>
                </c:pt>
                <c:pt idx="12150">
                  <c:v>202.5</c:v>
                </c:pt>
                <c:pt idx="12151">
                  <c:v>202.51666666666665</c:v>
                </c:pt>
                <c:pt idx="12152">
                  <c:v>202.53333333333336</c:v>
                </c:pt>
                <c:pt idx="12153">
                  <c:v>202.55</c:v>
                </c:pt>
                <c:pt idx="12154">
                  <c:v>202.56666666666663</c:v>
                </c:pt>
                <c:pt idx="12155">
                  <c:v>202.58333333333337</c:v>
                </c:pt>
                <c:pt idx="12156">
                  <c:v>202.6</c:v>
                </c:pt>
                <c:pt idx="12157">
                  <c:v>202.61666666666662</c:v>
                </c:pt>
                <c:pt idx="12158">
                  <c:v>202.63333333333335</c:v>
                </c:pt>
                <c:pt idx="12159">
                  <c:v>202.65</c:v>
                </c:pt>
                <c:pt idx="12160">
                  <c:v>202.66666666666663</c:v>
                </c:pt>
                <c:pt idx="12161">
                  <c:v>202.68333333333337</c:v>
                </c:pt>
                <c:pt idx="12162">
                  <c:v>202.7</c:v>
                </c:pt>
                <c:pt idx="12163">
                  <c:v>202.71666666666661</c:v>
                </c:pt>
                <c:pt idx="12164">
                  <c:v>202.73333333333335</c:v>
                </c:pt>
                <c:pt idx="12165">
                  <c:v>202.75</c:v>
                </c:pt>
                <c:pt idx="12166">
                  <c:v>202.76666666666665</c:v>
                </c:pt>
                <c:pt idx="12167">
                  <c:v>202.78333333333336</c:v>
                </c:pt>
                <c:pt idx="12168">
                  <c:v>202.8</c:v>
                </c:pt>
                <c:pt idx="12169">
                  <c:v>202.81666666666663</c:v>
                </c:pt>
                <c:pt idx="12170">
                  <c:v>202.83333333333337</c:v>
                </c:pt>
                <c:pt idx="12171">
                  <c:v>202.85000000000002</c:v>
                </c:pt>
                <c:pt idx="12172">
                  <c:v>202.86666666666665</c:v>
                </c:pt>
                <c:pt idx="12173">
                  <c:v>202.88333333333338</c:v>
                </c:pt>
                <c:pt idx="12174">
                  <c:v>202.9</c:v>
                </c:pt>
                <c:pt idx="12175">
                  <c:v>202.91666666666663</c:v>
                </c:pt>
                <c:pt idx="12176">
                  <c:v>202.93333333333337</c:v>
                </c:pt>
                <c:pt idx="12177">
                  <c:v>202.95000000000002</c:v>
                </c:pt>
                <c:pt idx="12178">
                  <c:v>202.96666666666664</c:v>
                </c:pt>
                <c:pt idx="12179">
                  <c:v>202.98333333333338</c:v>
                </c:pt>
                <c:pt idx="12180">
                  <c:v>203</c:v>
                </c:pt>
                <c:pt idx="12181">
                  <c:v>203.01666666666665</c:v>
                </c:pt>
                <c:pt idx="12182">
                  <c:v>203.03333333333336</c:v>
                </c:pt>
                <c:pt idx="12183">
                  <c:v>203.05</c:v>
                </c:pt>
                <c:pt idx="12184">
                  <c:v>203.06666666666663</c:v>
                </c:pt>
                <c:pt idx="12185">
                  <c:v>203.08333333333337</c:v>
                </c:pt>
                <c:pt idx="12186">
                  <c:v>203.1</c:v>
                </c:pt>
                <c:pt idx="12187">
                  <c:v>203.11666666666662</c:v>
                </c:pt>
                <c:pt idx="12188">
                  <c:v>203.13333333333335</c:v>
                </c:pt>
                <c:pt idx="12189">
                  <c:v>203.15</c:v>
                </c:pt>
                <c:pt idx="12190">
                  <c:v>203.16666666666663</c:v>
                </c:pt>
                <c:pt idx="12191">
                  <c:v>203.18333333333337</c:v>
                </c:pt>
                <c:pt idx="12192">
                  <c:v>203.2</c:v>
                </c:pt>
                <c:pt idx="12193">
                  <c:v>203.21666666666661</c:v>
                </c:pt>
                <c:pt idx="12194">
                  <c:v>203.23333333333335</c:v>
                </c:pt>
                <c:pt idx="12195">
                  <c:v>203.25</c:v>
                </c:pt>
                <c:pt idx="12196">
                  <c:v>203.26666666666665</c:v>
                </c:pt>
                <c:pt idx="12197">
                  <c:v>203.28333333333336</c:v>
                </c:pt>
                <c:pt idx="12198">
                  <c:v>203.3</c:v>
                </c:pt>
                <c:pt idx="12199">
                  <c:v>203.31666666666663</c:v>
                </c:pt>
                <c:pt idx="12200">
                  <c:v>203.33333333333337</c:v>
                </c:pt>
                <c:pt idx="12201">
                  <c:v>203.35000000000002</c:v>
                </c:pt>
                <c:pt idx="12202">
                  <c:v>203.36666666666665</c:v>
                </c:pt>
                <c:pt idx="12203">
                  <c:v>203.38333333333338</c:v>
                </c:pt>
                <c:pt idx="12204">
                  <c:v>203.4</c:v>
                </c:pt>
                <c:pt idx="12205">
                  <c:v>203.41666666666663</c:v>
                </c:pt>
                <c:pt idx="12206">
                  <c:v>203.43333333333337</c:v>
                </c:pt>
                <c:pt idx="12207">
                  <c:v>203.45000000000002</c:v>
                </c:pt>
                <c:pt idx="12208">
                  <c:v>203.46666666666664</c:v>
                </c:pt>
                <c:pt idx="12209">
                  <c:v>203.48333333333338</c:v>
                </c:pt>
                <c:pt idx="12210">
                  <c:v>203.5</c:v>
                </c:pt>
                <c:pt idx="12211">
                  <c:v>203.51666666666665</c:v>
                </c:pt>
                <c:pt idx="12212">
                  <c:v>203.53333333333336</c:v>
                </c:pt>
                <c:pt idx="12213">
                  <c:v>203.55</c:v>
                </c:pt>
                <c:pt idx="12214">
                  <c:v>203.56666666666663</c:v>
                </c:pt>
                <c:pt idx="12215">
                  <c:v>203.58333333333337</c:v>
                </c:pt>
                <c:pt idx="12216">
                  <c:v>203.6</c:v>
                </c:pt>
                <c:pt idx="12217">
                  <c:v>203.61666666666662</c:v>
                </c:pt>
                <c:pt idx="12218">
                  <c:v>203.63333333333335</c:v>
                </c:pt>
                <c:pt idx="12219">
                  <c:v>203.65</c:v>
                </c:pt>
                <c:pt idx="12220">
                  <c:v>203.66666666666663</c:v>
                </c:pt>
                <c:pt idx="12221">
                  <c:v>203.68333333333337</c:v>
                </c:pt>
                <c:pt idx="12222">
                  <c:v>203.7</c:v>
                </c:pt>
                <c:pt idx="12223">
                  <c:v>203.71666666666661</c:v>
                </c:pt>
                <c:pt idx="12224">
                  <c:v>203.73333333333335</c:v>
                </c:pt>
                <c:pt idx="12225">
                  <c:v>203.75</c:v>
                </c:pt>
                <c:pt idx="12226">
                  <c:v>203.76666666666665</c:v>
                </c:pt>
                <c:pt idx="12227">
                  <c:v>203.78333333333336</c:v>
                </c:pt>
                <c:pt idx="12228">
                  <c:v>203.8</c:v>
                </c:pt>
                <c:pt idx="12229">
                  <c:v>203.81666666666663</c:v>
                </c:pt>
                <c:pt idx="12230">
                  <c:v>203.83333333333337</c:v>
                </c:pt>
                <c:pt idx="12231">
                  <c:v>203.85000000000002</c:v>
                </c:pt>
                <c:pt idx="12232">
                  <c:v>203.86666666666665</c:v>
                </c:pt>
                <c:pt idx="12233">
                  <c:v>203.88333333333338</c:v>
                </c:pt>
                <c:pt idx="12234">
                  <c:v>203.9</c:v>
                </c:pt>
                <c:pt idx="12235">
                  <c:v>203.91666666666663</c:v>
                </c:pt>
                <c:pt idx="12236">
                  <c:v>203.93333333333337</c:v>
                </c:pt>
                <c:pt idx="12237">
                  <c:v>203.95000000000002</c:v>
                </c:pt>
                <c:pt idx="12238">
                  <c:v>203.96666666666664</c:v>
                </c:pt>
                <c:pt idx="12239">
                  <c:v>203.98333333333338</c:v>
                </c:pt>
                <c:pt idx="12240">
                  <c:v>204</c:v>
                </c:pt>
                <c:pt idx="12241">
                  <c:v>204.01666666666665</c:v>
                </c:pt>
                <c:pt idx="12242">
                  <c:v>204.03333333333336</c:v>
                </c:pt>
                <c:pt idx="12243">
                  <c:v>204.05</c:v>
                </c:pt>
                <c:pt idx="12244">
                  <c:v>204.06666666666663</c:v>
                </c:pt>
                <c:pt idx="12245">
                  <c:v>204.08333333333337</c:v>
                </c:pt>
                <c:pt idx="12246">
                  <c:v>204.1</c:v>
                </c:pt>
                <c:pt idx="12247">
                  <c:v>204.11666666666662</c:v>
                </c:pt>
                <c:pt idx="12248">
                  <c:v>204.13333333333335</c:v>
                </c:pt>
                <c:pt idx="12249">
                  <c:v>204.15</c:v>
                </c:pt>
                <c:pt idx="12250">
                  <c:v>204.16666666666663</c:v>
                </c:pt>
                <c:pt idx="12251">
                  <c:v>204.18333333333337</c:v>
                </c:pt>
                <c:pt idx="12252">
                  <c:v>204.2</c:v>
                </c:pt>
                <c:pt idx="12253">
                  <c:v>204.21666666666661</c:v>
                </c:pt>
                <c:pt idx="12254">
                  <c:v>204.23333333333335</c:v>
                </c:pt>
                <c:pt idx="12255">
                  <c:v>204.25</c:v>
                </c:pt>
                <c:pt idx="12256">
                  <c:v>204.26666666666665</c:v>
                </c:pt>
                <c:pt idx="12257">
                  <c:v>204.28333333333336</c:v>
                </c:pt>
                <c:pt idx="12258">
                  <c:v>204.3</c:v>
                </c:pt>
                <c:pt idx="12259">
                  <c:v>204.31666666666663</c:v>
                </c:pt>
                <c:pt idx="12260">
                  <c:v>204.33333333333337</c:v>
                </c:pt>
                <c:pt idx="12261">
                  <c:v>204.35000000000002</c:v>
                </c:pt>
                <c:pt idx="12262">
                  <c:v>204.36666666666665</c:v>
                </c:pt>
                <c:pt idx="12263">
                  <c:v>204.38333333333338</c:v>
                </c:pt>
                <c:pt idx="12264">
                  <c:v>204.4</c:v>
                </c:pt>
                <c:pt idx="12265">
                  <c:v>204.41666666666663</c:v>
                </c:pt>
                <c:pt idx="12266">
                  <c:v>204.43333333333337</c:v>
                </c:pt>
                <c:pt idx="12267">
                  <c:v>204.45000000000002</c:v>
                </c:pt>
                <c:pt idx="12268">
                  <c:v>204.46666666666664</c:v>
                </c:pt>
                <c:pt idx="12269">
                  <c:v>204.48333333333338</c:v>
                </c:pt>
                <c:pt idx="12270">
                  <c:v>204.5</c:v>
                </c:pt>
                <c:pt idx="12271">
                  <c:v>204.51666666666665</c:v>
                </c:pt>
                <c:pt idx="12272">
                  <c:v>204.53333333333336</c:v>
                </c:pt>
                <c:pt idx="12273">
                  <c:v>204.55</c:v>
                </c:pt>
                <c:pt idx="12274">
                  <c:v>204.56666666666663</c:v>
                </c:pt>
                <c:pt idx="12275">
                  <c:v>204.58333333333337</c:v>
                </c:pt>
                <c:pt idx="12276">
                  <c:v>204.6</c:v>
                </c:pt>
                <c:pt idx="12277">
                  <c:v>204.61666666666662</c:v>
                </c:pt>
                <c:pt idx="12278">
                  <c:v>204.63333333333335</c:v>
                </c:pt>
                <c:pt idx="12279">
                  <c:v>204.65</c:v>
                </c:pt>
                <c:pt idx="12280">
                  <c:v>204.66666666666663</c:v>
                </c:pt>
                <c:pt idx="12281">
                  <c:v>204.68333333333337</c:v>
                </c:pt>
                <c:pt idx="12282">
                  <c:v>204.7</c:v>
                </c:pt>
                <c:pt idx="12283">
                  <c:v>204.71666666666661</c:v>
                </c:pt>
                <c:pt idx="12284">
                  <c:v>204.73333333333335</c:v>
                </c:pt>
                <c:pt idx="12285">
                  <c:v>204.75</c:v>
                </c:pt>
                <c:pt idx="12286">
                  <c:v>204.76666666666665</c:v>
                </c:pt>
                <c:pt idx="12287">
                  <c:v>204.78333333333336</c:v>
                </c:pt>
                <c:pt idx="12288">
                  <c:v>204.8</c:v>
                </c:pt>
                <c:pt idx="12289">
                  <c:v>204.81666666666663</c:v>
                </c:pt>
                <c:pt idx="12290">
                  <c:v>204.83333333333337</c:v>
                </c:pt>
                <c:pt idx="12291">
                  <c:v>204.85000000000002</c:v>
                </c:pt>
                <c:pt idx="12292">
                  <c:v>204.86666666666665</c:v>
                </c:pt>
                <c:pt idx="12293">
                  <c:v>204.88333333333338</c:v>
                </c:pt>
                <c:pt idx="12294">
                  <c:v>204.9</c:v>
                </c:pt>
                <c:pt idx="12295">
                  <c:v>204.91666666666663</c:v>
                </c:pt>
                <c:pt idx="12296">
                  <c:v>204.93333333333337</c:v>
                </c:pt>
                <c:pt idx="12297">
                  <c:v>204.95000000000002</c:v>
                </c:pt>
                <c:pt idx="12298">
                  <c:v>204.96666666666664</c:v>
                </c:pt>
                <c:pt idx="12299">
                  <c:v>204.98333333333338</c:v>
                </c:pt>
                <c:pt idx="12300">
                  <c:v>205</c:v>
                </c:pt>
                <c:pt idx="12301">
                  <c:v>205.01666666666665</c:v>
                </c:pt>
                <c:pt idx="12302">
                  <c:v>205.03333333333336</c:v>
                </c:pt>
                <c:pt idx="12303">
                  <c:v>205.05</c:v>
                </c:pt>
                <c:pt idx="12304">
                  <c:v>205.06666666666663</c:v>
                </c:pt>
                <c:pt idx="12305">
                  <c:v>205.08333333333337</c:v>
                </c:pt>
                <c:pt idx="12306">
                  <c:v>205.1</c:v>
                </c:pt>
                <c:pt idx="12307">
                  <c:v>205.11666666666662</c:v>
                </c:pt>
                <c:pt idx="12308">
                  <c:v>205.13333333333335</c:v>
                </c:pt>
                <c:pt idx="12309">
                  <c:v>205.15</c:v>
                </c:pt>
                <c:pt idx="12310">
                  <c:v>205.16666666666663</c:v>
                </c:pt>
                <c:pt idx="12311">
                  <c:v>205.18333333333337</c:v>
                </c:pt>
                <c:pt idx="12312">
                  <c:v>205.2</c:v>
                </c:pt>
                <c:pt idx="12313">
                  <c:v>205.21666666666661</c:v>
                </c:pt>
                <c:pt idx="12314">
                  <c:v>205.23333333333335</c:v>
                </c:pt>
                <c:pt idx="12315">
                  <c:v>205.25</c:v>
                </c:pt>
                <c:pt idx="12316">
                  <c:v>205.26666666666665</c:v>
                </c:pt>
                <c:pt idx="12317">
                  <c:v>205.28333333333336</c:v>
                </c:pt>
                <c:pt idx="12318">
                  <c:v>205.3</c:v>
                </c:pt>
                <c:pt idx="12319">
                  <c:v>205.31666666666663</c:v>
                </c:pt>
                <c:pt idx="12320">
                  <c:v>205.33333333333337</c:v>
                </c:pt>
                <c:pt idx="12321">
                  <c:v>205.35000000000002</c:v>
                </c:pt>
                <c:pt idx="12322">
                  <c:v>205.36666666666665</c:v>
                </c:pt>
                <c:pt idx="12323">
                  <c:v>205.38333333333338</c:v>
                </c:pt>
                <c:pt idx="12324">
                  <c:v>205.4</c:v>
                </c:pt>
                <c:pt idx="12325">
                  <c:v>205.41666666666663</c:v>
                </c:pt>
                <c:pt idx="12326">
                  <c:v>205.43333333333337</c:v>
                </c:pt>
                <c:pt idx="12327">
                  <c:v>205.45000000000002</c:v>
                </c:pt>
                <c:pt idx="12328">
                  <c:v>205.46666666666664</c:v>
                </c:pt>
                <c:pt idx="12329">
                  <c:v>205.48333333333338</c:v>
                </c:pt>
                <c:pt idx="12330">
                  <c:v>205.5</c:v>
                </c:pt>
                <c:pt idx="12331">
                  <c:v>205.51666666666665</c:v>
                </c:pt>
                <c:pt idx="12332">
                  <c:v>205.53333333333336</c:v>
                </c:pt>
                <c:pt idx="12333">
                  <c:v>205.55</c:v>
                </c:pt>
                <c:pt idx="12334">
                  <c:v>205.56666666666663</c:v>
                </c:pt>
                <c:pt idx="12335">
                  <c:v>205.58333333333337</c:v>
                </c:pt>
                <c:pt idx="12336">
                  <c:v>205.6</c:v>
                </c:pt>
                <c:pt idx="12337">
                  <c:v>205.61666666666662</c:v>
                </c:pt>
                <c:pt idx="12338">
                  <c:v>205.63333333333335</c:v>
                </c:pt>
                <c:pt idx="12339">
                  <c:v>205.65</c:v>
                </c:pt>
                <c:pt idx="12340">
                  <c:v>205.66666666666663</c:v>
                </c:pt>
                <c:pt idx="12341">
                  <c:v>205.68333333333337</c:v>
                </c:pt>
                <c:pt idx="12342">
                  <c:v>205.7</c:v>
                </c:pt>
                <c:pt idx="12343">
                  <c:v>205.71666666666661</c:v>
                </c:pt>
                <c:pt idx="12344">
                  <c:v>205.73333333333335</c:v>
                </c:pt>
                <c:pt idx="12345">
                  <c:v>205.75</c:v>
                </c:pt>
                <c:pt idx="12346">
                  <c:v>205.76666666666665</c:v>
                </c:pt>
                <c:pt idx="12347">
                  <c:v>205.78333333333336</c:v>
                </c:pt>
                <c:pt idx="12348">
                  <c:v>205.8</c:v>
                </c:pt>
                <c:pt idx="12349">
                  <c:v>205.81666666666663</c:v>
                </c:pt>
                <c:pt idx="12350">
                  <c:v>205.83333333333337</c:v>
                </c:pt>
                <c:pt idx="12351">
                  <c:v>205.85000000000002</c:v>
                </c:pt>
                <c:pt idx="12352">
                  <c:v>205.86666666666665</c:v>
                </c:pt>
                <c:pt idx="12353">
                  <c:v>205.88333333333338</c:v>
                </c:pt>
                <c:pt idx="12354">
                  <c:v>205.9</c:v>
                </c:pt>
                <c:pt idx="12355">
                  <c:v>205.91666666666663</c:v>
                </c:pt>
                <c:pt idx="12356">
                  <c:v>205.93333333333337</c:v>
                </c:pt>
                <c:pt idx="12357">
                  <c:v>205.95000000000002</c:v>
                </c:pt>
                <c:pt idx="12358">
                  <c:v>205.96666666666664</c:v>
                </c:pt>
                <c:pt idx="12359">
                  <c:v>205.98333333333338</c:v>
                </c:pt>
                <c:pt idx="12360">
                  <c:v>206</c:v>
                </c:pt>
                <c:pt idx="12361">
                  <c:v>206.01666666666665</c:v>
                </c:pt>
                <c:pt idx="12362">
                  <c:v>206.03333333333336</c:v>
                </c:pt>
                <c:pt idx="12363">
                  <c:v>206.05</c:v>
                </c:pt>
                <c:pt idx="12364">
                  <c:v>206.06666666666663</c:v>
                </c:pt>
                <c:pt idx="12365">
                  <c:v>206.08333333333337</c:v>
                </c:pt>
                <c:pt idx="12366">
                  <c:v>206.1</c:v>
                </c:pt>
                <c:pt idx="12367">
                  <c:v>206.11666666666662</c:v>
                </c:pt>
                <c:pt idx="12368">
                  <c:v>206.13333333333335</c:v>
                </c:pt>
                <c:pt idx="12369">
                  <c:v>206.15</c:v>
                </c:pt>
                <c:pt idx="12370">
                  <c:v>206.16666666666663</c:v>
                </c:pt>
                <c:pt idx="12371">
                  <c:v>206.18333333333337</c:v>
                </c:pt>
                <c:pt idx="12372">
                  <c:v>206.2</c:v>
                </c:pt>
                <c:pt idx="12373">
                  <c:v>206.21666666666661</c:v>
                </c:pt>
                <c:pt idx="12374">
                  <c:v>206.23333333333335</c:v>
                </c:pt>
                <c:pt idx="12375">
                  <c:v>206.25</c:v>
                </c:pt>
                <c:pt idx="12376">
                  <c:v>206.26666666666665</c:v>
                </c:pt>
                <c:pt idx="12377">
                  <c:v>206.28333333333336</c:v>
                </c:pt>
                <c:pt idx="12378">
                  <c:v>206.3</c:v>
                </c:pt>
                <c:pt idx="12379">
                  <c:v>206.31666666666663</c:v>
                </c:pt>
                <c:pt idx="12380">
                  <c:v>206.33333333333337</c:v>
                </c:pt>
                <c:pt idx="12381">
                  <c:v>206.35000000000002</c:v>
                </c:pt>
                <c:pt idx="12382">
                  <c:v>206.36666666666665</c:v>
                </c:pt>
                <c:pt idx="12383">
                  <c:v>206.38333333333338</c:v>
                </c:pt>
                <c:pt idx="12384">
                  <c:v>206.4</c:v>
                </c:pt>
                <c:pt idx="12385">
                  <c:v>206.41666666666663</c:v>
                </c:pt>
                <c:pt idx="12386">
                  <c:v>206.43333333333337</c:v>
                </c:pt>
                <c:pt idx="12387">
                  <c:v>206.45000000000002</c:v>
                </c:pt>
                <c:pt idx="12388">
                  <c:v>206.46666666666664</c:v>
                </c:pt>
                <c:pt idx="12389">
                  <c:v>206.48333333333338</c:v>
                </c:pt>
                <c:pt idx="12390">
                  <c:v>206.5</c:v>
                </c:pt>
                <c:pt idx="12391">
                  <c:v>206.51666666666665</c:v>
                </c:pt>
                <c:pt idx="12392">
                  <c:v>206.53333333333336</c:v>
                </c:pt>
                <c:pt idx="12393">
                  <c:v>206.55</c:v>
                </c:pt>
                <c:pt idx="12394">
                  <c:v>206.56666666666663</c:v>
                </c:pt>
                <c:pt idx="12395">
                  <c:v>206.58333333333337</c:v>
                </c:pt>
                <c:pt idx="12396">
                  <c:v>206.6</c:v>
                </c:pt>
                <c:pt idx="12397">
                  <c:v>206.61666666666662</c:v>
                </c:pt>
                <c:pt idx="12398">
                  <c:v>206.63333333333335</c:v>
                </c:pt>
                <c:pt idx="12399">
                  <c:v>206.65</c:v>
                </c:pt>
                <c:pt idx="12400">
                  <c:v>206.66666666666663</c:v>
                </c:pt>
                <c:pt idx="12401">
                  <c:v>206.68333333333337</c:v>
                </c:pt>
                <c:pt idx="12402">
                  <c:v>206.7</c:v>
                </c:pt>
                <c:pt idx="12403">
                  <c:v>206.71666666666661</c:v>
                </c:pt>
                <c:pt idx="12404">
                  <c:v>206.73333333333335</c:v>
                </c:pt>
                <c:pt idx="12405">
                  <c:v>206.75</c:v>
                </c:pt>
                <c:pt idx="12406">
                  <c:v>206.76666666666665</c:v>
                </c:pt>
                <c:pt idx="12407">
                  <c:v>206.78333333333336</c:v>
                </c:pt>
                <c:pt idx="12408">
                  <c:v>206.8</c:v>
                </c:pt>
                <c:pt idx="12409">
                  <c:v>206.81666666666663</c:v>
                </c:pt>
                <c:pt idx="12410">
                  <c:v>206.83333333333337</c:v>
                </c:pt>
                <c:pt idx="12411">
                  <c:v>206.85000000000002</c:v>
                </c:pt>
                <c:pt idx="12412">
                  <c:v>206.86666666666665</c:v>
                </c:pt>
                <c:pt idx="12413">
                  <c:v>206.88333333333338</c:v>
                </c:pt>
                <c:pt idx="12414">
                  <c:v>206.9</c:v>
                </c:pt>
                <c:pt idx="12415">
                  <c:v>206.91666666666663</c:v>
                </c:pt>
                <c:pt idx="12416">
                  <c:v>206.93333333333337</c:v>
                </c:pt>
                <c:pt idx="12417">
                  <c:v>206.95000000000002</c:v>
                </c:pt>
                <c:pt idx="12418">
                  <c:v>206.96666666666664</c:v>
                </c:pt>
                <c:pt idx="12419">
                  <c:v>206.98333333333338</c:v>
                </c:pt>
                <c:pt idx="12420">
                  <c:v>207</c:v>
                </c:pt>
                <c:pt idx="12421">
                  <c:v>207.01666666666665</c:v>
                </c:pt>
                <c:pt idx="12422">
                  <c:v>207.03333333333336</c:v>
                </c:pt>
                <c:pt idx="12423">
                  <c:v>207.05</c:v>
                </c:pt>
                <c:pt idx="12424">
                  <c:v>207.06666666666663</c:v>
                </c:pt>
                <c:pt idx="12425">
                  <c:v>207.08333333333337</c:v>
                </c:pt>
                <c:pt idx="12426">
                  <c:v>207.1</c:v>
                </c:pt>
                <c:pt idx="12427">
                  <c:v>207.11666666666662</c:v>
                </c:pt>
                <c:pt idx="12428">
                  <c:v>207.13333333333335</c:v>
                </c:pt>
                <c:pt idx="12429">
                  <c:v>207.15</c:v>
                </c:pt>
                <c:pt idx="12430">
                  <c:v>207.16666666666663</c:v>
                </c:pt>
                <c:pt idx="12431">
                  <c:v>207.18333333333337</c:v>
                </c:pt>
                <c:pt idx="12432">
                  <c:v>207.2</c:v>
                </c:pt>
                <c:pt idx="12433">
                  <c:v>207.21666666666661</c:v>
                </c:pt>
                <c:pt idx="12434">
                  <c:v>207.23333333333335</c:v>
                </c:pt>
                <c:pt idx="12435">
                  <c:v>207.25</c:v>
                </c:pt>
                <c:pt idx="12436">
                  <c:v>207.26666666666665</c:v>
                </c:pt>
                <c:pt idx="12437">
                  <c:v>207.28333333333336</c:v>
                </c:pt>
                <c:pt idx="12438">
                  <c:v>207.3</c:v>
                </c:pt>
                <c:pt idx="12439">
                  <c:v>207.31666666666663</c:v>
                </c:pt>
                <c:pt idx="12440">
                  <c:v>207.33333333333337</c:v>
                </c:pt>
                <c:pt idx="12441">
                  <c:v>207.35000000000002</c:v>
                </c:pt>
                <c:pt idx="12442">
                  <c:v>207.36666666666665</c:v>
                </c:pt>
                <c:pt idx="12443">
                  <c:v>207.38333333333338</c:v>
                </c:pt>
                <c:pt idx="12444">
                  <c:v>207.4</c:v>
                </c:pt>
                <c:pt idx="12445">
                  <c:v>207.41666666666663</c:v>
                </c:pt>
                <c:pt idx="12446">
                  <c:v>207.43333333333337</c:v>
                </c:pt>
                <c:pt idx="12447">
                  <c:v>207.45000000000002</c:v>
                </c:pt>
                <c:pt idx="12448">
                  <c:v>207.46666666666664</c:v>
                </c:pt>
                <c:pt idx="12449">
                  <c:v>207.48333333333338</c:v>
                </c:pt>
                <c:pt idx="12450">
                  <c:v>207.5</c:v>
                </c:pt>
                <c:pt idx="12451">
                  <c:v>207.51666666666665</c:v>
                </c:pt>
                <c:pt idx="12452">
                  <c:v>207.53333333333336</c:v>
                </c:pt>
                <c:pt idx="12453">
                  <c:v>207.55</c:v>
                </c:pt>
                <c:pt idx="12454">
                  <c:v>207.56666666666663</c:v>
                </c:pt>
                <c:pt idx="12455">
                  <c:v>207.58333333333337</c:v>
                </c:pt>
                <c:pt idx="12456">
                  <c:v>207.6</c:v>
                </c:pt>
                <c:pt idx="12457">
                  <c:v>207.61666666666662</c:v>
                </c:pt>
                <c:pt idx="12458">
                  <c:v>207.63333333333335</c:v>
                </c:pt>
                <c:pt idx="12459">
                  <c:v>207.65</c:v>
                </c:pt>
                <c:pt idx="12460">
                  <c:v>207.66666666666663</c:v>
                </c:pt>
                <c:pt idx="12461">
                  <c:v>207.68333333333337</c:v>
                </c:pt>
                <c:pt idx="12462">
                  <c:v>207.7</c:v>
                </c:pt>
                <c:pt idx="12463">
                  <c:v>207.71666666666661</c:v>
                </c:pt>
                <c:pt idx="12464">
                  <c:v>207.73333333333335</c:v>
                </c:pt>
                <c:pt idx="12465">
                  <c:v>207.75</c:v>
                </c:pt>
                <c:pt idx="12466">
                  <c:v>207.76666666666665</c:v>
                </c:pt>
                <c:pt idx="12467">
                  <c:v>207.78333333333336</c:v>
                </c:pt>
                <c:pt idx="12468">
                  <c:v>207.8</c:v>
                </c:pt>
                <c:pt idx="12469">
                  <c:v>207.81666666666663</c:v>
                </c:pt>
                <c:pt idx="12470">
                  <c:v>207.83333333333337</c:v>
                </c:pt>
                <c:pt idx="12471">
                  <c:v>207.85000000000002</c:v>
                </c:pt>
                <c:pt idx="12472">
                  <c:v>207.86666666666665</c:v>
                </c:pt>
                <c:pt idx="12473">
                  <c:v>207.88333333333338</c:v>
                </c:pt>
                <c:pt idx="12474">
                  <c:v>207.9</c:v>
                </c:pt>
                <c:pt idx="12475">
                  <c:v>207.91666666666663</c:v>
                </c:pt>
                <c:pt idx="12476">
                  <c:v>207.93333333333337</c:v>
                </c:pt>
                <c:pt idx="12477">
                  <c:v>207.95000000000002</c:v>
                </c:pt>
                <c:pt idx="12478">
                  <c:v>207.96666666666664</c:v>
                </c:pt>
                <c:pt idx="12479">
                  <c:v>207.98333333333338</c:v>
                </c:pt>
                <c:pt idx="12480">
                  <c:v>208</c:v>
                </c:pt>
                <c:pt idx="12481">
                  <c:v>208.01666666666665</c:v>
                </c:pt>
                <c:pt idx="12482">
                  <c:v>208.03333333333336</c:v>
                </c:pt>
                <c:pt idx="12483">
                  <c:v>208.05</c:v>
                </c:pt>
                <c:pt idx="12484">
                  <c:v>208.06666666666663</c:v>
                </c:pt>
                <c:pt idx="12485">
                  <c:v>208.08333333333337</c:v>
                </c:pt>
                <c:pt idx="12486">
                  <c:v>208.1</c:v>
                </c:pt>
                <c:pt idx="12487">
                  <c:v>208.11666666666662</c:v>
                </c:pt>
                <c:pt idx="12488">
                  <c:v>208.13333333333335</c:v>
                </c:pt>
                <c:pt idx="12489">
                  <c:v>208.15</c:v>
                </c:pt>
                <c:pt idx="12490">
                  <c:v>208.16666666666663</c:v>
                </c:pt>
                <c:pt idx="12491">
                  <c:v>208.18333333333337</c:v>
                </c:pt>
                <c:pt idx="12492">
                  <c:v>208.2</c:v>
                </c:pt>
                <c:pt idx="12493">
                  <c:v>208.21666666666661</c:v>
                </c:pt>
                <c:pt idx="12494">
                  <c:v>208.23333333333335</c:v>
                </c:pt>
                <c:pt idx="12495">
                  <c:v>208.25</c:v>
                </c:pt>
                <c:pt idx="12496">
                  <c:v>208.26666666666665</c:v>
                </c:pt>
                <c:pt idx="12497">
                  <c:v>208.28333333333336</c:v>
                </c:pt>
                <c:pt idx="12498">
                  <c:v>208.3</c:v>
                </c:pt>
                <c:pt idx="12499">
                  <c:v>208.31666666666663</c:v>
                </c:pt>
                <c:pt idx="12500">
                  <c:v>208.33333333333337</c:v>
                </c:pt>
                <c:pt idx="12501">
                  <c:v>208.35000000000002</c:v>
                </c:pt>
                <c:pt idx="12502">
                  <c:v>208.36666666666665</c:v>
                </c:pt>
                <c:pt idx="12503">
                  <c:v>208.38333333333338</c:v>
                </c:pt>
                <c:pt idx="12504">
                  <c:v>208.4</c:v>
                </c:pt>
                <c:pt idx="12505">
                  <c:v>208.41666666666663</c:v>
                </c:pt>
                <c:pt idx="12506">
                  <c:v>208.43333333333337</c:v>
                </c:pt>
                <c:pt idx="12507">
                  <c:v>208.45000000000002</c:v>
                </c:pt>
                <c:pt idx="12508">
                  <c:v>208.46666666666664</c:v>
                </c:pt>
                <c:pt idx="12509">
                  <c:v>208.48333333333338</c:v>
                </c:pt>
                <c:pt idx="12510">
                  <c:v>208.5</c:v>
                </c:pt>
                <c:pt idx="12511">
                  <c:v>208.51666666666665</c:v>
                </c:pt>
                <c:pt idx="12512">
                  <c:v>208.53333333333336</c:v>
                </c:pt>
                <c:pt idx="12513">
                  <c:v>208.55</c:v>
                </c:pt>
                <c:pt idx="12514">
                  <c:v>208.56666666666663</c:v>
                </c:pt>
                <c:pt idx="12515">
                  <c:v>208.58333333333337</c:v>
                </c:pt>
                <c:pt idx="12516">
                  <c:v>208.6</c:v>
                </c:pt>
                <c:pt idx="12517">
                  <c:v>208.61666666666662</c:v>
                </c:pt>
                <c:pt idx="12518">
                  <c:v>208.63333333333335</c:v>
                </c:pt>
                <c:pt idx="12519">
                  <c:v>208.65</c:v>
                </c:pt>
                <c:pt idx="12520">
                  <c:v>208.66666666666663</c:v>
                </c:pt>
                <c:pt idx="12521">
                  <c:v>208.68333333333337</c:v>
                </c:pt>
                <c:pt idx="12522">
                  <c:v>208.7</c:v>
                </c:pt>
                <c:pt idx="12523">
                  <c:v>208.71666666666661</c:v>
                </c:pt>
                <c:pt idx="12524">
                  <c:v>208.73333333333335</c:v>
                </c:pt>
                <c:pt idx="12525">
                  <c:v>208.75</c:v>
                </c:pt>
                <c:pt idx="12526">
                  <c:v>208.76666666666665</c:v>
                </c:pt>
                <c:pt idx="12527">
                  <c:v>208.78333333333336</c:v>
                </c:pt>
                <c:pt idx="12528">
                  <c:v>208.8</c:v>
                </c:pt>
                <c:pt idx="12529">
                  <c:v>208.81666666666663</c:v>
                </c:pt>
                <c:pt idx="12530">
                  <c:v>208.83333333333337</c:v>
                </c:pt>
                <c:pt idx="12531">
                  <c:v>208.85000000000002</c:v>
                </c:pt>
                <c:pt idx="12532">
                  <c:v>208.86666666666665</c:v>
                </c:pt>
                <c:pt idx="12533">
                  <c:v>208.88333333333338</c:v>
                </c:pt>
                <c:pt idx="12534">
                  <c:v>208.9</c:v>
                </c:pt>
                <c:pt idx="12535">
                  <c:v>208.91666666666663</c:v>
                </c:pt>
                <c:pt idx="12536">
                  <c:v>208.93333333333337</c:v>
                </c:pt>
                <c:pt idx="12537">
                  <c:v>208.95000000000002</c:v>
                </c:pt>
                <c:pt idx="12538">
                  <c:v>208.96666666666664</c:v>
                </c:pt>
                <c:pt idx="12539">
                  <c:v>208.98333333333338</c:v>
                </c:pt>
                <c:pt idx="12540">
                  <c:v>209</c:v>
                </c:pt>
                <c:pt idx="12541">
                  <c:v>209.01666666666665</c:v>
                </c:pt>
                <c:pt idx="12542">
                  <c:v>209.03333333333336</c:v>
                </c:pt>
                <c:pt idx="12543">
                  <c:v>209.05</c:v>
                </c:pt>
                <c:pt idx="12544">
                  <c:v>209.06666666666663</c:v>
                </c:pt>
                <c:pt idx="12545">
                  <c:v>209.08333333333337</c:v>
                </c:pt>
                <c:pt idx="12546">
                  <c:v>209.1</c:v>
                </c:pt>
                <c:pt idx="12547">
                  <c:v>209.11666666666662</c:v>
                </c:pt>
                <c:pt idx="12548">
                  <c:v>209.13333333333335</c:v>
                </c:pt>
                <c:pt idx="12549">
                  <c:v>209.15</c:v>
                </c:pt>
                <c:pt idx="12550">
                  <c:v>209.16666666666663</c:v>
                </c:pt>
                <c:pt idx="12551">
                  <c:v>209.18333333333337</c:v>
                </c:pt>
                <c:pt idx="12552">
                  <c:v>209.2</c:v>
                </c:pt>
                <c:pt idx="12553">
                  <c:v>209.21666666666661</c:v>
                </c:pt>
                <c:pt idx="12554">
                  <c:v>209.23333333333335</c:v>
                </c:pt>
                <c:pt idx="12555">
                  <c:v>209.25</c:v>
                </c:pt>
                <c:pt idx="12556">
                  <c:v>209.26666666666665</c:v>
                </c:pt>
                <c:pt idx="12557">
                  <c:v>209.28333333333336</c:v>
                </c:pt>
                <c:pt idx="12558">
                  <c:v>209.3</c:v>
                </c:pt>
                <c:pt idx="12559">
                  <c:v>209.31666666666663</c:v>
                </c:pt>
                <c:pt idx="12560">
                  <c:v>209.33333333333337</c:v>
                </c:pt>
                <c:pt idx="12561">
                  <c:v>209.35000000000002</c:v>
                </c:pt>
                <c:pt idx="12562">
                  <c:v>209.36666666666665</c:v>
                </c:pt>
                <c:pt idx="12563">
                  <c:v>209.38333333333338</c:v>
                </c:pt>
                <c:pt idx="12564">
                  <c:v>209.4</c:v>
                </c:pt>
                <c:pt idx="12565">
                  <c:v>209.41666666666663</c:v>
                </c:pt>
                <c:pt idx="12566">
                  <c:v>209.43333333333337</c:v>
                </c:pt>
                <c:pt idx="12567">
                  <c:v>209.45000000000002</c:v>
                </c:pt>
                <c:pt idx="12568">
                  <c:v>209.46666666666664</c:v>
                </c:pt>
                <c:pt idx="12569">
                  <c:v>209.48333333333338</c:v>
                </c:pt>
                <c:pt idx="12570">
                  <c:v>209.5</c:v>
                </c:pt>
                <c:pt idx="12571">
                  <c:v>209.51666666666665</c:v>
                </c:pt>
                <c:pt idx="12572">
                  <c:v>209.53333333333336</c:v>
                </c:pt>
                <c:pt idx="12573">
                  <c:v>209.55</c:v>
                </c:pt>
                <c:pt idx="12574">
                  <c:v>209.56666666666663</c:v>
                </c:pt>
                <c:pt idx="12575">
                  <c:v>209.58333333333337</c:v>
                </c:pt>
                <c:pt idx="12576">
                  <c:v>209.6</c:v>
                </c:pt>
                <c:pt idx="12577">
                  <c:v>209.61666666666662</c:v>
                </c:pt>
                <c:pt idx="12578">
                  <c:v>209.63333333333335</c:v>
                </c:pt>
                <c:pt idx="12579">
                  <c:v>209.65</c:v>
                </c:pt>
                <c:pt idx="12580">
                  <c:v>209.66666666666663</c:v>
                </c:pt>
                <c:pt idx="12581">
                  <c:v>209.68333333333337</c:v>
                </c:pt>
                <c:pt idx="12582">
                  <c:v>209.7</c:v>
                </c:pt>
                <c:pt idx="12583">
                  <c:v>209.71666666666661</c:v>
                </c:pt>
                <c:pt idx="12584">
                  <c:v>209.73333333333335</c:v>
                </c:pt>
                <c:pt idx="12585">
                  <c:v>209.75</c:v>
                </c:pt>
                <c:pt idx="12586">
                  <c:v>209.76666666666665</c:v>
                </c:pt>
                <c:pt idx="12587">
                  <c:v>209.78333333333336</c:v>
                </c:pt>
                <c:pt idx="12588">
                  <c:v>209.8</c:v>
                </c:pt>
                <c:pt idx="12589">
                  <c:v>209.81666666666663</c:v>
                </c:pt>
                <c:pt idx="12590">
                  <c:v>209.83333333333337</c:v>
                </c:pt>
                <c:pt idx="12591">
                  <c:v>209.85000000000002</c:v>
                </c:pt>
                <c:pt idx="12592">
                  <c:v>209.86666666666665</c:v>
                </c:pt>
                <c:pt idx="12593">
                  <c:v>209.88333333333338</c:v>
                </c:pt>
                <c:pt idx="12594">
                  <c:v>209.9</c:v>
                </c:pt>
                <c:pt idx="12595">
                  <c:v>209.91666666666663</c:v>
                </c:pt>
                <c:pt idx="12596">
                  <c:v>209.93333333333337</c:v>
                </c:pt>
                <c:pt idx="12597">
                  <c:v>209.95000000000002</c:v>
                </c:pt>
                <c:pt idx="12598">
                  <c:v>209.96666666666664</c:v>
                </c:pt>
                <c:pt idx="12599">
                  <c:v>209.98333333333338</c:v>
                </c:pt>
                <c:pt idx="12600">
                  <c:v>210</c:v>
                </c:pt>
                <c:pt idx="12601">
                  <c:v>210.01666666666665</c:v>
                </c:pt>
                <c:pt idx="12602">
                  <c:v>210.03333333333336</c:v>
                </c:pt>
                <c:pt idx="12603">
                  <c:v>210.05</c:v>
                </c:pt>
                <c:pt idx="12604">
                  <c:v>210.06666666666663</c:v>
                </c:pt>
                <c:pt idx="12605">
                  <c:v>210.08333333333337</c:v>
                </c:pt>
                <c:pt idx="12606">
                  <c:v>210.1</c:v>
                </c:pt>
                <c:pt idx="12607">
                  <c:v>210.11666666666662</c:v>
                </c:pt>
                <c:pt idx="12608">
                  <c:v>210.13333333333335</c:v>
                </c:pt>
                <c:pt idx="12609">
                  <c:v>210.15</c:v>
                </c:pt>
                <c:pt idx="12610">
                  <c:v>210.16666666666663</c:v>
                </c:pt>
                <c:pt idx="12611">
                  <c:v>210.18333333333337</c:v>
                </c:pt>
                <c:pt idx="12612">
                  <c:v>210.2</c:v>
                </c:pt>
                <c:pt idx="12613">
                  <c:v>210.21666666666661</c:v>
                </c:pt>
                <c:pt idx="12614">
                  <c:v>210.23333333333335</c:v>
                </c:pt>
                <c:pt idx="12615">
                  <c:v>210.25</c:v>
                </c:pt>
                <c:pt idx="12616">
                  <c:v>210.26666666666665</c:v>
                </c:pt>
                <c:pt idx="12617">
                  <c:v>210.28333333333336</c:v>
                </c:pt>
                <c:pt idx="12618">
                  <c:v>210.3</c:v>
                </c:pt>
                <c:pt idx="12619">
                  <c:v>210.31666666666663</c:v>
                </c:pt>
                <c:pt idx="12620">
                  <c:v>210.33333333333337</c:v>
                </c:pt>
                <c:pt idx="12621">
                  <c:v>210.35000000000002</c:v>
                </c:pt>
                <c:pt idx="12622">
                  <c:v>210.36666666666665</c:v>
                </c:pt>
                <c:pt idx="12623">
                  <c:v>210.38333333333338</c:v>
                </c:pt>
                <c:pt idx="12624">
                  <c:v>210.4</c:v>
                </c:pt>
                <c:pt idx="12625">
                  <c:v>210.41666666666663</c:v>
                </c:pt>
                <c:pt idx="12626">
                  <c:v>210.43333333333337</c:v>
                </c:pt>
                <c:pt idx="12627">
                  <c:v>210.45000000000002</c:v>
                </c:pt>
                <c:pt idx="12628">
                  <c:v>210.46666666666664</c:v>
                </c:pt>
                <c:pt idx="12629">
                  <c:v>210.48333333333338</c:v>
                </c:pt>
                <c:pt idx="12630">
                  <c:v>210.5</c:v>
                </c:pt>
                <c:pt idx="12631">
                  <c:v>210.51666666666665</c:v>
                </c:pt>
                <c:pt idx="12632">
                  <c:v>210.53333333333336</c:v>
                </c:pt>
                <c:pt idx="12633">
                  <c:v>210.55</c:v>
                </c:pt>
                <c:pt idx="12634">
                  <c:v>210.56666666666663</c:v>
                </c:pt>
                <c:pt idx="12635">
                  <c:v>210.58333333333337</c:v>
                </c:pt>
                <c:pt idx="12636">
                  <c:v>210.6</c:v>
                </c:pt>
                <c:pt idx="12637">
                  <c:v>210.61666666666662</c:v>
                </c:pt>
                <c:pt idx="12638">
                  <c:v>210.63333333333335</c:v>
                </c:pt>
                <c:pt idx="12639">
                  <c:v>210.65</c:v>
                </c:pt>
                <c:pt idx="12640">
                  <c:v>210.66666666666663</c:v>
                </c:pt>
                <c:pt idx="12641">
                  <c:v>210.68333333333337</c:v>
                </c:pt>
                <c:pt idx="12642">
                  <c:v>210.7</c:v>
                </c:pt>
                <c:pt idx="12643">
                  <c:v>210.71666666666661</c:v>
                </c:pt>
                <c:pt idx="12644">
                  <c:v>210.73333333333335</c:v>
                </c:pt>
                <c:pt idx="12645">
                  <c:v>210.75</c:v>
                </c:pt>
                <c:pt idx="12646">
                  <c:v>210.76666666666665</c:v>
                </c:pt>
                <c:pt idx="12647">
                  <c:v>210.78333333333336</c:v>
                </c:pt>
                <c:pt idx="12648">
                  <c:v>210.8</c:v>
                </c:pt>
                <c:pt idx="12649">
                  <c:v>210.81666666666663</c:v>
                </c:pt>
                <c:pt idx="12650">
                  <c:v>210.83333333333337</c:v>
                </c:pt>
                <c:pt idx="12651">
                  <c:v>210.85000000000002</c:v>
                </c:pt>
                <c:pt idx="12652">
                  <c:v>210.86666666666665</c:v>
                </c:pt>
                <c:pt idx="12653">
                  <c:v>210.88333333333338</c:v>
                </c:pt>
                <c:pt idx="12654">
                  <c:v>210.9</c:v>
                </c:pt>
                <c:pt idx="12655">
                  <c:v>210.91666666666663</c:v>
                </c:pt>
                <c:pt idx="12656">
                  <c:v>210.93333333333337</c:v>
                </c:pt>
                <c:pt idx="12657">
                  <c:v>210.95000000000002</c:v>
                </c:pt>
                <c:pt idx="12658">
                  <c:v>210.96666666666664</c:v>
                </c:pt>
                <c:pt idx="12659">
                  <c:v>210.98333333333338</c:v>
                </c:pt>
                <c:pt idx="12660">
                  <c:v>211</c:v>
                </c:pt>
                <c:pt idx="12661">
                  <c:v>211.01666666666665</c:v>
                </c:pt>
                <c:pt idx="12662">
                  <c:v>211.03333333333336</c:v>
                </c:pt>
                <c:pt idx="12663">
                  <c:v>211.05</c:v>
                </c:pt>
                <c:pt idx="12664">
                  <c:v>211.06666666666663</c:v>
                </c:pt>
                <c:pt idx="12665">
                  <c:v>211.08333333333337</c:v>
                </c:pt>
                <c:pt idx="12666">
                  <c:v>211.1</c:v>
                </c:pt>
                <c:pt idx="12667">
                  <c:v>211.11666666666662</c:v>
                </c:pt>
                <c:pt idx="12668">
                  <c:v>211.13333333333335</c:v>
                </c:pt>
                <c:pt idx="12669">
                  <c:v>211.15</c:v>
                </c:pt>
                <c:pt idx="12670">
                  <c:v>211.16666666666663</c:v>
                </c:pt>
                <c:pt idx="12671">
                  <c:v>211.18333333333337</c:v>
                </c:pt>
                <c:pt idx="12672">
                  <c:v>211.2</c:v>
                </c:pt>
                <c:pt idx="12673">
                  <c:v>211.21666666666661</c:v>
                </c:pt>
                <c:pt idx="12674">
                  <c:v>211.23333333333335</c:v>
                </c:pt>
                <c:pt idx="12675">
                  <c:v>211.25</c:v>
                </c:pt>
                <c:pt idx="12676">
                  <c:v>211.26666666666665</c:v>
                </c:pt>
                <c:pt idx="12677">
                  <c:v>211.28333333333336</c:v>
                </c:pt>
                <c:pt idx="12678">
                  <c:v>211.3</c:v>
                </c:pt>
                <c:pt idx="12679">
                  <c:v>211.31666666666663</c:v>
                </c:pt>
                <c:pt idx="12680">
                  <c:v>211.33333333333337</c:v>
                </c:pt>
                <c:pt idx="12681">
                  <c:v>211.35000000000002</c:v>
                </c:pt>
                <c:pt idx="12682">
                  <c:v>211.36666666666665</c:v>
                </c:pt>
                <c:pt idx="12683">
                  <c:v>211.38333333333338</c:v>
                </c:pt>
                <c:pt idx="12684">
                  <c:v>211.4</c:v>
                </c:pt>
                <c:pt idx="12685">
                  <c:v>211.41666666666663</c:v>
                </c:pt>
                <c:pt idx="12686">
                  <c:v>211.43333333333337</c:v>
                </c:pt>
                <c:pt idx="12687">
                  <c:v>211.45000000000002</c:v>
                </c:pt>
                <c:pt idx="12688">
                  <c:v>211.46666666666664</c:v>
                </c:pt>
                <c:pt idx="12689">
                  <c:v>211.48333333333338</c:v>
                </c:pt>
                <c:pt idx="12690">
                  <c:v>211.5</c:v>
                </c:pt>
                <c:pt idx="12691">
                  <c:v>211.51666666666665</c:v>
                </c:pt>
                <c:pt idx="12692">
                  <c:v>211.53333333333336</c:v>
                </c:pt>
                <c:pt idx="12693">
                  <c:v>211.55</c:v>
                </c:pt>
                <c:pt idx="12694">
                  <c:v>211.56666666666663</c:v>
                </c:pt>
                <c:pt idx="12695">
                  <c:v>211.58333333333337</c:v>
                </c:pt>
                <c:pt idx="12696">
                  <c:v>211.6</c:v>
                </c:pt>
                <c:pt idx="12697">
                  <c:v>211.61666666666662</c:v>
                </c:pt>
                <c:pt idx="12698">
                  <c:v>211.63333333333335</c:v>
                </c:pt>
                <c:pt idx="12699">
                  <c:v>211.65</c:v>
                </c:pt>
                <c:pt idx="12700">
                  <c:v>211.66666666666663</c:v>
                </c:pt>
                <c:pt idx="12701">
                  <c:v>211.68333333333337</c:v>
                </c:pt>
                <c:pt idx="12702">
                  <c:v>211.7</c:v>
                </c:pt>
                <c:pt idx="12703">
                  <c:v>211.71666666666661</c:v>
                </c:pt>
                <c:pt idx="12704">
                  <c:v>211.73333333333335</c:v>
                </c:pt>
                <c:pt idx="12705">
                  <c:v>211.75</c:v>
                </c:pt>
                <c:pt idx="12706">
                  <c:v>211.76666666666665</c:v>
                </c:pt>
                <c:pt idx="12707">
                  <c:v>211.78333333333336</c:v>
                </c:pt>
                <c:pt idx="12708">
                  <c:v>211.8</c:v>
                </c:pt>
                <c:pt idx="12709">
                  <c:v>211.81666666666663</c:v>
                </c:pt>
                <c:pt idx="12710">
                  <c:v>211.83333333333337</c:v>
                </c:pt>
                <c:pt idx="12711">
                  <c:v>211.85000000000002</c:v>
                </c:pt>
                <c:pt idx="12712">
                  <c:v>211.86666666666665</c:v>
                </c:pt>
                <c:pt idx="12713">
                  <c:v>211.88333333333338</c:v>
                </c:pt>
                <c:pt idx="12714">
                  <c:v>211.9</c:v>
                </c:pt>
                <c:pt idx="12715">
                  <c:v>211.91666666666663</c:v>
                </c:pt>
                <c:pt idx="12716">
                  <c:v>211.93333333333337</c:v>
                </c:pt>
                <c:pt idx="12717">
                  <c:v>211.95000000000002</c:v>
                </c:pt>
                <c:pt idx="12718">
                  <c:v>211.96666666666664</c:v>
                </c:pt>
                <c:pt idx="12719">
                  <c:v>211.98333333333338</c:v>
                </c:pt>
                <c:pt idx="12720">
                  <c:v>212</c:v>
                </c:pt>
                <c:pt idx="12721">
                  <c:v>212.01666666666665</c:v>
                </c:pt>
                <c:pt idx="12722">
                  <c:v>212.03333333333336</c:v>
                </c:pt>
                <c:pt idx="12723">
                  <c:v>212.05</c:v>
                </c:pt>
                <c:pt idx="12724">
                  <c:v>212.06666666666663</c:v>
                </c:pt>
                <c:pt idx="12725">
                  <c:v>212.08333333333337</c:v>
                </c:pt>
                <c:pt idx="12726">
                  <c:v>212.1</c:v>
                </c:pt>
                <c:pt idx="12727">
                  <c:v>212.11666666666662</c:v>
                </c:pt>
                <c:pt idx="12728">
                  <c:v>212.13333333333335</c:v>
                </c:pt>
                <c:pt idx="12729">
                  <c:v>212.15</c:v>
                </c:pt>
                <c:pt idx="12730">
                  <c:v>212.16666666666663</c:v>
                </c:pt>
                <c:pt idx="12731">
                  <c:v>212.18333333333337</c:v>
                </c:pt>
                <c:pt idx="12732">
                  <c:v>212.2</c:v>
                </c:pt>
                <c:pt idx="12733">
                  <c:v>212.21666666666661</c:v>
                </c:pt>
                <c:pt idx="12734">
                  <c:v>212.23333333333335</c:v>
                </c:pt>
                <c:pt idx="12735">
                  <c:v>212.25</c:v>
                </c:pt>
                <c:pt idx="12736">
                  <c:v>212.26666666666665</c:v>
                </c:pt>
                <c:pt idx="12737">
                  <c:v>212.28333333333336</c:v>
                </c:pt>
                <c:pt idx="12738">
                  <c:v>212.3</c:v>
                </c:pt>
                <c:pt idx="12739">
                  <c:v>212.31666666666663</c:v>
                </c:pt>
                <c:pt idx="12740">
                  <c:v>212.33333333333337</c:v>
                </c:pt>
                <c:pt idx="12741">
                  <c:v>212.35000000000002</c:v>
                </c:pt>
                <c:pt idx="12742">
                  <c:v>212.36666666666665</c:v>
                </c:pt>
                <c:pt idx="12743">
                  <c:v>212.38333333333338</c:v>
                </c:pt>
                <c:pt idx="12744">
                  <c:v>212.4</c:v>
                </c:pt>
                <c:pt idx="12745">
                  <c:v>212.41666666666663</c:v>
                </c:pt>
                <c:pt idx="12746">
                  <c:v>212.43333333333337</c:v>
                </c:pt>
                <c:pt idx="12747">
                  <c:v>212.45000000000002</c:v>
                </c:pt>
                <c:pt idx="12748">
                  <c:v>212.46666666666664</c:v>
                </c:pt>
                <c:pt idx="12749">
                  <c:v>212.48333333333338</c:v>
                </c:pt>
                <c:pt idx="12750">
                  <c:v>212.5</c:v>
                </c:pt>
                <c:pt idx="12751">
                  <c:v>212.51666666666665</c:v>
                </c:pt>
                <c:pt idx="12752">
                  <c:v>212.53333333333336</c:v>
                </c:pt>
                <c:pt idx="12753">
                  <c:v>212.55</c:v>
                </c:pt>
                <c:pt idx="12754">
                  <c:v>212.56666666666663</c:v>
                </c:pt>
                <c:pt idx="12755">
                  <c:v>212.58333333333337</c:v>
                </c:pt>
                <c:pt idx="12756">
                  <c:v>212.6</c:v>
                </c:pt>
                <c:pt idx="12757">
                  <c:v>212.61666666666662</c:v>
                </c:pt>
                <c:pt idx="12758">
                  <c:v>212.63333333333335</c:v>
                </c:pt>
                <c:pt idx="12759">
                  <c:v>212.65</c:v>
                </c:pt>
                <c:pt idx="12760">
                  <c:v>212.66666666666663</c:v>
                </c:pt>
                <c:pt idx="12761">
                  <c:v>212.68333333333337</c:v>
                </c:pt>
                <c:pt idx="12762">
                  <c:v>212.7</c:v>
                </c:pt>
                <c:pt idx="12763">
                  <c:v>212.71666666666661</c:v>
                </c:pt>
                <c:pt idx="12764">
                  <c:v>212.73333333333335</c:v>
                </c:pt>
                <c:pt idx="12765">
                  <c:v>212.75</c:v>
                </c:pt>
                <c:pt idx="12766">
                  <c:v>212.76666666666665</c:v>
                </c:pt>
                <c:pt idx="12767">
                  <c:v>212.78333333333336</c:v>
                </c:pt>
                <c:pt idx="12768">
                  <c:v>212.8</c:v>
                </c:pt>
                <c:pt idx="12769">
                  <c:v>212.81666666666663</c:v>
                </c:pt>
                <c:pt idx="12770">
                  <c:v>212.83333333333337</c:v>
                </c:pt>
                <c:pt idx="12771">
                  <c:v>212.85000000000002</c:v>
                </c:pt>
                <c:pt idx="12772">
                  <c:v>212.86666666666665</c:v>
                </c:pt>
                <c:pt idx="12773">
                  <c:v>212.88333333333338</c:v>
                </c:pt>
                <c:pt idx="12774">
                  <c:v>212.9</c:v>
                </c:pt>
                <c:pt idx="12775">
                  <c:v>212.91666666666663</c:v>
                </c:pt>
                <c:pt idx="12776">
                  <c:v>212.93333333333337</c:v>
                </c:pt>
                <c:pt idx="12777">
                  <c:v>212.95000000000002</c:v>
                </c:pt>
                <c:pt idx="12778">
                  <c:v>212.96666666666664</c:v>
                </c:pt>
                <c:pt idx="12779">
                  <c:v>212.98333333333338</c:v>
                </c:pt>
                <c:pt idx="12780">
                  <c:v>213</c:v>
                </c:pt>
                <c:pt idx="12781">
                  <c:v>213.01666666666665</c:v>
                </c:pt>
                <c:pt idx="12782">
                  <c:v>213.03333333333336</c:v>
                </c:pt>
                <c:pt idx="12783">
                  <c:v>213.05</c:v>
                </c:pt>
                <c:pt idx="12784">
                  <c:v>213.06666666666663</c:v>
                </c:pt>
                <c:pt idx="12785">
                  <c:v>213.08333333333337</c:v>
                </c:pt>
                <c:pt idx="12786">
                  <c:v>213.1</c:v>
                </c:pt>
                <c:pt idx="12787">
                  <c:v>213.11666666666662</c:v>
                </c:pt>
                <c:pt idx="12788">
                  <c:v>213.13333333333335</c:v>
                </c:pt>
                <c:pt idx="12789">
                  <c:v>213.15</c:v>
                </c:pt>
                <c:pt idx="12790">
                  <c:v>213.16666666666663</c:v>
                </c:pt>
                <c:pt idx="12791">
                  <c:v>213.18333333333337</c:v>
                </c:pt>
                <c:pt idx="12792">
                  <c:v>213.2</c:v>
                </c:pt>
                <c:pt idx="12793">
                  <c:v>213.21666666666661</c:v>
                </c:pt>
                <c:pt idx="12794">
                  <c:v>213.23333333333335</c:v>
                </c:pt>
                <c:pt idx="12795">
                  <c:v>213.25</c:v>
                </c:pt>
                <c:pt idx="12796">
                  <c:v>213.26666666666665</c:v>
                </c:pt>
                <c:pt idx="12797">
                  <c:v>213.28333333333336</c:v>
                </c:pt>
                <c:pt idx="12798">
                  <c:v>213.3</c:v>
                </c:pt>
                <c:pt idx="12799">
                  <c:v>213.31666666666663</c:v>
                </c:pt>
                <c:pt idx="12800">
                  <c:v>213.33333333333337</c:v>
                </c:pt>
                <c:pt idx="12801">
                  <c:v>213.35000000000002</c:v>
                </c:pt>
                <c:pt idx="12802">
                  <c:v>213.36666666666665</c:v>
                </c:pt>
                <c:pt idx="12803">
                  <c:v>213.38333333333338</c:v>
                </c:pt>
                <c:pt idx="12804">
                  <c:v>213.4</c:v>
                </c:pt>
                <c:pt idx="12805">
                  <c:v>213.41666666666663</c:v>
                </c:pt>
                <c:pt idx="12806">
                  <c:v>213.43333333333337</c:v>
                </c:pt>
                <c:pt idx="12807">
                  <c:v>213.45000000000002</c:v>
                </c:pt>
                <c:pt idx="12808">
                  <c:v>213.46666666666664</c:v>
                </c:pt>
                <c:pt idx="12809">
                  <c:v>213.48333333333338</c:v>
                </c:pt>
                <c:pt idx="12810">
                  <c:v>213.5</c:v>
                </c:pt>
                <c:pt idx="12811">
                  <c:v>213.51666666666665</c:v>
                </c:pt>
                <c:pt idx="12812">
                  <c:v>213.53333333333336</c:v>
                </c:pt>
                <c:pt idx="12813">
                  <c:v>213.55</c:v>
                </c:pt>
                <c:pt idx="12814">
                  <c:v>213.56666666666663</c:v>
                </c:pt>
                <c:pt idx="12815">
                  <c:v>213.58333333333337</c:v>
                </c:pt>
                <c:pt idx="12816">
                  <c:v>213.6</c:v>
                </c:pt>
                <c:pt idx="12817">
                  <c:v>213.61666666666662</c:v>
                </c:pt>
                <c:pt idx="12818">
                  <c:v>213.63333333333335</c:v>
                </c:pt>
                <c:pt idx="12819">
                  <c:v>213.65</c:v>
                </c:pt>
                <c:pt idx="12820">
                  <c:v>213.66666666666663</c:v>
                </c:pt>
                <c:pt idx="12821">
                  <c:v>213.68333333333337</c:v>
                </c:pt>
                <c:pt idx="12822">
                  <c:v>213.7</c:v>
                </c:pt>
                <c:pt idx="12823">
                  <c:v>213.71666666666661</c:v>
                </c:pt>
                <c:pt idx="12824">
                  <c:v>213.73333333333335</c:v>
                </c:pt>
                <c:pt idx="12825">
                  <c:v>213.75</c:v>
                </c:pt>
                <c:pt idx="12826">
                  <c:v>213.76666666666665</c:v>
                </c:pt>
                <c:pt idx="12827">
                  <c:v>213.78333333333336</c:v>
                </c:pt>
                <c:pt idx="12828">
                  <c:v>213.8</c:v>
                </c:pt>
                <c:pt idx="12829">
                  <c:v>213.81666666666663</c:v>
                </c:pt>
                <c:pt idx="12830">
                  <c:v>213.83333333333337</c:v>
                </c:pt>
                <c:pt idx="12831">
                  <c:v>213.85000000000002</c:v>
                </c:pt>
                <c:pt idx="12832">
                  <c:v>213.86666666666665</c:v>
                </c:pt>
                <c:pt idx="12833">
                  <c:v>213.88333333333338</c:v>
                </c:pt>
                <c:pt idx="12834">
                  <c:v>213.9</c:v>
                </c:pt>
                <c:pt idx="12835">
                  <c:v>213.91666666666663</c:v>
                </c:pt>
                <c:pt idx="12836">
                  <c:v>213.93333333333337</c:v>
                </c:pt>
                <c:pt idx="12837">
                  <c:v>213.95000000000002</c:v>
                </c:pt>
                <c:pt idx="12838">
                  <c:v>213.96666666666664</c:v>
                </c:pt>
                <c:pt idx="12839">
                  <c:v>213.98333333333338</c:v>
                </c:pt>
                <c:pt idx="12840">
                  <c:v>214</c:v>
                </c:pt>
                <c:pt idx="12841">
                  <c:v>214.01666666666665</c:v>
                </c:pt>
                <c:pt idx="12842">
                  <c:v>214.03333333333336</c:v>
                </c:pt>
                <c:pt idx="12843">
                  <c:v>214.05</c:v>
                </c:pt>
                <c:pt idx="12844">
                  <c:v>214.06666666666663</c:v>
                </c:pt>
                <c:pt idx="12845">
                  <c:v>214.08333333333337</c:v>
                </c:pt>
                <c:pt idx="12846">
                  <c:v>214.1</c:v>
                </c:pt>
                <c:pt idx="12847">
                  <c:v>214.11666666666662</c:v>
                </c:pt>
                <c:pt idx="12848">
                  <c:v>214.13333333333335</c:v>
                </c:pt>
                <c:pt idx="12849">
                  <c:v>214.15</c:v>
                </c:pt>
                <c:pt idx="12850">
                  <c:v>214.16666666666663</c:v>
                </c:pt>
                <c:pt idx="12851">
                  <c:v>214.18333333333337</c:v>
                </c:pt>
                <c:pt idx="12852">
                  <c:v>214.2</c:v>
                </c:pt>
                <c:pt idx="12853">
                  <c:v>214.21666666666661</c:v>
                </c:pt>
                <c:pt idx="12854">
                  <c:v>214.23333333333335</c:v>
                </c:pt>
                <c:pt idx="12855">
                  <c:v>214.25</c:v>
                </c:pt>
                <c:pt idx="12856">
                  <c:v>214.26666666666665</c:v>
                </c:pt>
                <c:pt idx="12857">
                  <c:v>214.28333333333336</c:v>
                </c:pt>
                <c:pt idx="12858">
                  <c:v>214.3</c:v>
                </c:pt>
                <c:pt idx="12859">
                  <c:v>214.31666666666663</c:v>
                </c:pt>
                <c:pt idx="12860">
                  <c:v>214.33333333333337</c:v>
                </c:pt>
                <c:pt idx="12861">
                  <c:v>214.35000000000002</c:v>
                </c:pt>
                <c:pt idx="12862">
                  <c:v>214.36666666666665</c:v>
                </c:pt>
                <c:pt idx="12863">
                  <c:v>214.38333333333338</c:v>
                </c:pt>
                <c:pt idx="12864">
                  <c:v>214.4</c:v>
                </c:pt>
                <c:pt idx="12865">
                  <c:v>214.41666666666663</c:v>
                </c:pt>
                <c:pt idx="12866">
                  <c:v>214.43333333333337</c:v>
                </c:pt>
                <c:pt idx="12867">
                  <c:v>214.45000000000002</c:v>
                </c:pt>
                <c:pt idx="12868">
                  <c:v>214.46666666666664</c:v>
                </c:pt>
                <c:pt idx="12869">
                  <c:v>214.48333333333338</c:v>
                </c:pt>
                <c:pt idx="12870">
                  <c:v>214.5</c:v>
                </c:pt>
                <c:pt idx="12871">
                  <c:v>214.51666666666665</c:v>
                </c:pt>
                <c:pt idx="12872">
                  <c:v>214.53333333333336</c:v>
                </c:pt>
                <c:pt idx="12873">
                  <c:v>214.55</c:v>
                </c:pt>
                <c:pt idx="12874">
                  <c:v>214.56666666666663</c:v>
                </c:pt>
                <c:pt idx="12875">
                  <c:v>214.58333333333337</c:v>
                </c:pt>
                <c:pt idx="12876">
                  <c:v>214.6</c:v>
                </c:pt>
                <c:pt idx="12877">
                  <c:v>214.61666666666662</c:v>
                </c:pt>
                <c:pt idx="12878">
                  <c:v>214.63333333333335</c:v>
                </c:pt>
                <c:pt idx="12879">
                  <c:v>214.65</c:v>
                </c:pt>
                <c:pt idx="12880">
                  <c:v>214.66666666666663</c:v>
                </c:pt>
                <c:pt idx="12881">
                  <c:v>214.68333333333337</c:v>
                </c:pt>
                <c:pt idx="12882">
                  <c:v>214.7</c:v>
                </c:pt>
                <c:pt idx="12883">
                  <c:v>214.71666666666661</c:v>
                </c:pt>
                <c:pt idx="12884">
                  <c:v>214.73333333333335</c:v>
                </c:pt>
                <c:pt idx="12885">
                  <c:v>214.75</c:v>
                </c:pt>
                <c:pt idx="12886">
                  <c:v>214.76666666666665</c:v>
                </c:pt>
                <c:pt idx="12887">
                  <c:v>214.78333333333336</c:v>
                </c:pt>
                <c:pt idx="12888">
                  <c:v>214.8</c:v>
                </c:pt>
                <c:pt idx="12889">
                  <c:v>214.81666666666663</c:v>
                </c:pt>
                <c:pt idx="12890">
                  <c:v>214.83333333333337</c:v>
                </c:pt>
                <c:pt idx="12891">
                  <c:v>214.85000000000002</c:v>
                </c:pt>
                <c:pt idx="12892">
                  <c:v>214.86666666666665</c:v>
                </c:pt>
                <c:pt idx="12893">
                  <c:v>214.88333333333338</c:v>
                </c:pt>
                <c:pt idx="12894">
                  <c:v>214.9</c:v>
                </c:pt>
                <c:pt idx="12895">
                  <c:v>214.91666666666663</c:v>
                </c:pt>
                <c:pt idx="12896">
                  <c:v>214.93333333333337</c:v>
                </c:pt>
                <c:pt idx="12897">
                  <c:v>214.95000000000002</c:v>
                </c:pt>
                <c:pt idx="12898">
                  <c:v>214.96666666666664</c:v>
                </c:pt>
                <c:pt idx="12899">
                  <c:v>214.98333333333338</c:v>
                </c:pt>
                <c:pt idx="12900">
                  <c:v>215</c:v>
                </c:pt>
                <c:pt idx="12901">
                  <c:v>215.01666666666665</c:v>
                </c:pt>
                <c:pt idx="12902">
                  <c:v>215.03333333333336</c:v>
                </c:pt>
                <c:pt idx="12903">
                  <c:v>215.05</c:v>
                </c:pt>
                <c:pt idx="12904">
                  <c:v>215.06666666666663</c:v>
                </c:pt>
                <c:pt idx="12905">
                  <c:v>215.08333333333337</c:v>
                </c:pt>
                <c:pt idx="12906">
                  <c:v>215.1</c:v>
                </c:pt>
                <c:pt idx="12907">
                  <c:v>215.11666666666662</c:v>
                </c:pt>
                <c:pt idx="12908">
                  <c:v>215.13333333333335</c:v>
                </c:pt>
                <c:pt idx="12909">
                  <c:v>215.15</c:v>
                </c:pt>
                <c:pt idx="12910">
                  <c:v>215.16666666666663</c:v>
                </c:pt>
                <c:pt idx="12911">
                  <c:v>215.18333333333337</c:v>
                </c:pt>
                <c:pt idx="12912">
                  <c:v>215.2</c:v>
                </c:pt>
                <c:pt idx="12913">
                  <c:v>215.21666666666661</c:v>
                </c:pt>
                <c:pt idx="12914">
                  <c:v>215.23333333333335</c:v>
                </c:pt>
                <c:pt idx="12915">
                  <c:v>215.25</c:v>
                </c:pt>
                <c:pt idx="12916">
                  <c:v>215.26666666666665</c:v>
                </c:pt>
                <c:pt idx="12917">
                  <c:v>215.28333333333336</c:v>
                </c:pt>
                <c:pt idx="12918">
                  <c:v>215.3</c:v>
                </c:pt>
                <c:pt idx="12919">
                  <c:v>215.31666666666663</c:v>
                </c:pt>
                <c:pt idx="12920">
                  <c:v>215.33333333333337</c:v>
                </c:pt>
                <c:pt idx="12921">
                  <c:v>215.35000000000002</c:v>
                </c:pt>
                <c:pt idx="12922">
                  <c:v>215.36666666666665</c:v>
                </c:pt>
                <c:pt idx="12923">
                  <c:v>215.38333333333338</c:v>
                </c:pt>
                <c:pt idx="12924">
                  <c:v>215.4</c:v>
                </c:pt>
                <c:pt idx="12925">
                  <c:v>215.41666666666663</c:v>
                </c:pt>
                <c:pt idx="12926">
                  <c:v>215.43333333333337</c:v>
                </c:pt>
                <c:pt idx="12927">
                  <c:v>215.45000000000002</c:v>
                </c:pt>
                <c:pt idx="12928">
                  <c:v>215.46666666666664</c:v>
                </c:pt>
                <c:pt idx="12929">
                  <c:v>215.48333333333338</c:v>
                </c:pt>
                <c:pt idx="12930">
                  <c:v>215.5</c:v>
                </c:pt>
                <c:pt idx="12931">
                  <c:v>215.51666666666665</c:v>
                </c:pt>
                <c:pt idx="12932">
                  <c:v>215.53333333333336</c:v>
                </c:pt>
                <c:pt idx="12933">
                  <c:v>215.55</c:v>
                </c:pt>
                <c:pt idx="12934">
                  <c:v>215.56666666666663</c:v>
                </c:pt>
                <c:pt idx="12935">
                  <c:v>215.58333333333337</c:v>
                </c:pt>
                <c:pt idx="12936">
                  <c:v>215.6</c:v>
                </c:pt>
                <c:pt idx="12937">
                  <c:v>215.61666666666662</c:v>
                </c:pt>
                <c:pt idx="12938">
                  <c:v>215.63333333333335</c:v>
                </c:pt>
                <c:pt idx="12939">
                  <c:v>215.65</c:v>
                </c:pt>
                <c:pt idx="12940">
                  <c:v>215.66666666666663</c:v>
                </c:pt>
                <c:pt idx="12941">
                  <c:v>215.68333333333337</c:v>
                </c:pt>
                <c:pt idx="12942">
                  <c:v>215.7</c:v>
                </c:pt>
                <c:pt idx="12943">
                  <c:v>215.71666666666661</c:v>
                </c:pt>
                <c:pt idx="12944">
                  <c:v>215.73333333333335</c:v>
                </c:pt>
                <c:pt idx="12945">
                  <c:v>215.75</c:v>
                </c:pt>
                <c:pt idx="12946">
                  <c:v>215.76666666666665</c:v>
                </c:pt>
                <c:pt idx="12947">
                  <c:v>215.78333333333336</c:v>
                </c:pt>
                <c:pt idx="12948">
                  <c:v>215.8</c:v>
                </c:pt>
                <c:pt idx="12949">
                  <c:v>215.81666666666663</c:v>
                </c:pt>
                <c:pt idx="12950">
                  <c:v>215.83333333333337</c:v>
                </c:pt>
                <c:pt idx="12951">
                  <c:v>215.85000000000002</c:v>
                </c:pt>
                <c:pt idx="12952">
                  <c:v>215.86666666666665</c:v>
                </c:pt>
                <c:pt idx="12953">
                  <c:v>215.88333333333338</c:v>
                </c:pt>
                <c:pt idx="12954">
                  <c:v>215.9</c:v>
                </c:pt>
                <c:pt idx="12955">
                  <c:v>215.91666666666663</c:v>
                </c:pt>
                <c:pt idx="12956">
                  <c:v>215.93333333333337</c:v>
                </c:pt>
                <c:pt idx="12957">
                  <c:v>215.95000000000002</c:v>
                </c:pt>
                <c:pt idx="12958">
                  <c:v>215.96666666666664</c:v>
                </c:pt>
                <c:pt idx="12959">
                  <c:v>215.98333333333338</c:v>
                </c:pt>
                <c:pt idx="12960">
                  <c:v>216</c:v>
                </c:pt>
                <c:pt idx="12961">
                  <c:v>216.01666666666665</c:v>
                </c:pt>
                <c:pt idx="12962">
                  <c:v>216.03333333333336</c:v>
                </c:pt>
                <c:pt idx="12963">
                  <c:v>216.05</c:v>
                </c:pt>
                <c:pt idx="12964">
                  <c:v>216.06666666666663</c:v>
                </c:pt>
                <c:pt idx="12965">
                  <c:v>216.08333333333337</c:v>
                </c:pt>
                <c:pt idx="12966">
                  <c:v>216.1</c:v>
                </c:pt>
                <c:pt idx="12967">
                  <c:v>216.11666666666662</c:v>
                </c:pt>
                <c:pt idx="12968">
                  <c:v>216.13333333333335</c:v>
                </c:pt>
                <c:pt idx="12969">
                  <c:v>216.15</c:v>
                </c:pt>
                <c:pt idx="12970">
                  <c:v>216.16666666666663</c:v>
                </c:pt>
                <c:pt idx="12971">
                  <c:v>216.18333333333337</c:v>
                </c:pt>
                <c:pt idx="12972">
                  <c:v>216.2</c:v>
                </c:pt>
                <c:pt idx="12973">
                  <c:v>216.21666666666661</c:v>
                </c:pt>
                <c:pt idx="12974">
                  <c:v>216.23333333333335</c:v>
                </c:pt>
                <c:pt idx="12975">
                  <c:v>216.25</c:v>
                </c:pt>
                <c:pt idx="12976">
                  <c:v>216.26666666666665</c:v>
                </c:pt>
                <c:pt idx="12977">
                  <c:v>216.28333333333336</c:v>
                </c:pt>
                <c:pt idx="12978">
                  <c:v>216.3</c:v>
                </c:pt>
                <c:pt idx="12979">
                  <c:v>216.31666666666663</c:v>
                </c:pt>
                <c:pt idx="12980">
                  <c:v>216.33333333333337</c:v>
                </c:pt>
                <c:pt idx="12981">
                  <c:v>216.35000000000002</c:v>
                </c:pt>
                <c:pt idx="12982">
                  <c:v>216.36666666666665</c:v>
                </c:pt>
                <c:pt idx="12983">
                  <c:v>216.38333333333338</c:v>
                </c:pt>
                <c:pt idx="12984">
                  <c:v>216.4</c:v>
                </c:pt>
                <c:pt idx="12985">
                  <c:v>216.41666666666663</c:v>
                </c:pt>
                <c:pt idx="12986">
                  <c:v>216.43333333333337</c:v>
                </c:pt>
                <c:pt idx="12987">
                  <c:v>216.45000000000002</c:v>
                </c:pt>
                <c:pt idx="12988">
                  <c:v>216.46666666666664</c:v>
                </c:pt>
                <c:pt idx="12989">
                  <c:v>216.48333333333338</c:v>
                </c:pt>
                <c:pt idx="12990">
                  <c:v>216.5</c:v>
                </c:pt>
                <c:pt idx="12991">
                  <c:v>216.51666666666665</c:v>
                </c:pt>
                <c:pt idx="12992">
                  <c:v>216.53333333333336</c:v>
                </c:pt>
                <c:pt idx="12993">
                  <c:v>216.55</c:v>
                </c:pt>
                <c:pt idx="12994">
                  <c:v>216.56666666666663</c:v>
                </c:pt>
                <c:pt idx="12995">
                  <c:v>216.58333333333337</c:v>
                </c:pt>
                <c:pt idx="12996">
                  <c:v>216.6</c:v>
                </c:pt>
                <c:pt idx="12997">
                  <c:v>216.61666666666662</c:v>
                </c:pt>
                <c:pt idx="12998">
                  <c:v>216.63333333333335</c:v>
                </c:pt>
                <c:pt idx="12999">
                  <c:v>216.65</c:v>
                </c:pt>
                <c:pt idx="13000">
                  <c:v>216.66666666666663</c:v>
                </c:pt>
                <c:pt idx="13001">
                  <c:v>216.68333333333337</c:v>
                </c:pt>
                <c:pt idx="13002">
                  <c:v>216.7</c:v>
                </c:pt>
                <c:pt idx="13003">
                  <c:v>216.71666666666661</c:v>
                </c:pt>
                <c:pt idx="13004">
                  <c:v>216.73333333333335</c:v>
                </c:pt>
                <c:pt idx="13005">
                  <c:v>216.75</c:v>
                </c:pt>
                <c:pt idx="13006">
                  <c:v>216.76666666666665</c:v>
                </c:pt>
                <c:pt idx="13007">
                  <c:v>216.78333333333336</c:v>
                </c:pt>
                <c:pt idx="13008">
                  <c:v>216.8</c:v>
                </c:pt>
                <c:pt idx="13009">
                  <c:v>216.81666666666663</c:v>
                </c:pt>
                <c:pt idx="13010">
                  <c:v>216.83333333333337</c:v>
                </c:pt>
                <c:pt idx="13011">
                  <c:v>216.85000000000002</c:v>
                </c:pt>
                <c:pt idx="13012">
                  <c:v>216.86666666666665</c:v>
                </c:pt>
                <c:pt idx="13013">
                  <c:v>216.88333333333338</c:v>
                </c:pt>
                <c:pt idx="13014">
                  <c:v>216.9</c:v>
                </c:pt>
                <c:pt idx="13015">
                  <c:v>216.91666666666663</c:v>
                </c:pt>
                <c:pt idx="13016">
                  <c:v>216.93333333333337</c:v>
                </c:pt>
                <c:pt idx="13017">
                  <c:v>216.95000000000002</c:v>
                </c:pt>
                <c:pt idx="13018">
                  <c:v>216.96666666666664</c:v>
                </c:pt>
                <c:pt idx="13019">
                  <c:v>216.98333333333338</c:v>
                </c:pt>
                <c:pt idx="13020">
                  <c:v>217</c:v>
                </c:pt>
                <c:pt idx="13021">
                  <c:v>217.01666666666665</c:v>
                </c:pt>
                <c:pt idx="13022">
                  <c:v>217.03333333333336</c:v>
                </c:pt>
                <c:pt idx="13023">
                  <c:v>217.05</c:v>
                </c:pt>
                <c:pt idx="13024">
                  <c:v>217.06666666666663</c:v>
                </c:pt>
                <c:pt idx="13025">
                  <c:v>217.08333333333337</c:v>
                </c:pt>
                <c:pt idx="13026">
                  <c:v>217.1</c:v>
                </c:pt>
                <c:pt idx="13027">
                  <c:v>217.11666666666662</c:v>
                </c:pt>
                <c:pt idx="13028">
                  <c:v>217.13333333333335</c:v>
                </c:pt>
                <c:pt idx="13029">
                  <c:v>217.15</c:v>
                </c:pt>
                <c:pt idx="13030">
                  <c:v>217.16666666666663</c:v>
                </c:pt>
                <c:pt idx="13031">
                  <c:v>217.18333333333337</c:v>
                </c:pt>
                <c:pt idx="13032">
                  <c:v>217.2</c:v>
                </c:pt>
                <c:pt idx="13033">
                  <c:v>217.21666666666661</c:v>
                </c:pt>
                <c:pt idx="13034">
                  <c:v>217.23333333333335</c:v>
                </c:pt>
                <c:pt idx="13035">
                  <c:v>217.25</c:v>
                </c:pt>
                <c:pt idx="13036">
                  <c:v>217.26666666666665</c:v>
                </c:pt>
                <c:pt idx="13037">
                  <c:v>217.28333333333336</c:v>
                </c:pt>
                <c:pt idx="13038">
                  <c:v>217.3</c:v>
                </c:pt>
                <c:pt idx="13039">
                  <c:v>217.31666666666663</c:v>
                </c:pt>
                <c:pt idx="13040">
                  <c:v>217.33333333333337</c:v>
                </c:pt>
                <c:pt idx="13041">
                  <c:v>217.35000000000002</c:v>
                </c:pt>
                <c:pt idx="13042">
                  <c:v>217.36666666666665</c:v>
                </c:pt>
                <c:pt idx="13043">
                  <c:v>217.38333333333338</c:v>
                </c:pt>
                <c:pt idx="13044">
                  <c:v>217.4</c:v>
                </c:pt>
                <c:pt idx="13045">
                  <c:v>217.41666666666663</c:v>
                </c:pt>
                <c:pt idx="13046">
                  <c:v>217.43333333333337</c:v>
                </c:pt>
                <c:pt idx="13047">
                  <c:v>217.45000000000002</c:v>
                </c:pt>
                <c:pt idx="13048">
                  <c:v>217.46666666666664</c:v>
                </c:pt>
                <c:pt idx="13049">
                  <c:v>217.48333333333338</c:v>
                </c:pt>
                <c:pt idx="13050">
                  <c:v>217.5</c:v>
                </c:pt>
                <c:pt idx="13051">
                  <c:v>217.51666666666665</c:v>
                </c:pt>
                <c:pt idx="13052">
                  <c:v>217.53333333333336</c:v>
                </c:pt>
                <c:pt idx="13053">
                  <c:v>217.55</c:v>
                </c:pt>
                <c:pt idx="13054">
                  <c:v>217.56666666666663</c:v>
                </c:pt>
                <c:pt idx="13055">
                  <c:v>217.58333333333337</c:v>
                </c:pt>
                <c:pt idx="13056">
                  <c:v>217.6</c:v>
                </c:pt>
                <c:pt idx="13057">
                  <c:v>217.61666666666662</c:v>
                </c:pt>
                <c:pt idx="13058">
                  <c:v>217.63333333333335</c:v>
                </c:pt>
                <c:pt idx="13059">
                  <c:v>217.65</c:v>
                </c:pt>
                <c:pt idx="13060">
                  <c:v>217.66666666666663</c:v>
                </c:pt>
                <c:pt idx="13061">
                  <c:v>217.68333333333337</c:v>
                </c:pt>
                <c:pt idx="13062">
                  <c:v>217.7</c:v>
                </c:pt>
                <c:pt idx="13063">
                  <c:v>217.71666666666661</c:v>
                </c:pt>
                <c:pt idx="13064">
                  <c:v>217.73333333333335</c:v>
                </c:pt>
                <c:pt idx="13065">
                  <c:v>217.75</c:v>
                </c:pt>
                <c:pt idx="13066">
                  <c:v>217.76666666666665</c:v>
                </c:pt>
                <c:pt idx="13067">
                  <c:v>217.78333333333336</c:v>
                </c:pt>
                <c:pt idx="13068">
                  <c:v>217.8</c:v>
                </c:pt>
                <c:pt idx="13069">
                  <c:v>217.81666666666663</c:v>
                </c:pt>
                <c:pt idx="13070">
                  <c:v>217.83333333333337</c:v>
                </c:pt>
                <c:pt idx="13071">
                  <c:v>217.85000000000002</c:v>
                </c:pt>
                <c:pt idx="13072">
                  <c:v>217.86666666666665</c:v>
                </c:pt>
                <c:pt idx="13073">
                  <c:v>217.88333333333338</c:v>
                </c:pt>
                <c:pt idx="13074">
                  <c:v>217.9</c:v>
                </c:pt>
                <c:pt idx="13075">
                  <c:v>217.91666666666663</c:v>
                </c:pt>
                <c:pt idx="13076">
                  <c:v>217.93333333333337</c:v>
                </c:pt>
                <c:pt idx="13077">
                  <c:v>217.95000000000002</c:v>
                </c:pt>
                <c:pt idx="13078">
                  <c:v>217.96666666666664</c:v>
                </c:pt>
                <c:pt idx="13079">
                  <c:v>217.98333333333338</c:v>
                </c:pt>
                <c:pt idx="13080">
                  <c:v>218</c:v>
                </c:pt>
                <c:pt idx="13081">
                  <c:v>218.01666666666665</c:v>
                </c:pt>
                <c:pt idx="13082">
                  <c:v>218.03333333333336</c:v>
                </c:pt>
                <c:pt idx="13083">
                  <c:v>218.05</c:v>
                </c:pt>
                <c:pt idx="13084">
                  <c:v>218.06666666666663</c:v>
                </c:pt>
                <c:pt idx="13085">
                  <c:v>218.08333333333337</c:v>
                </c:pt>
                <c:pt idx="13086">
                  <c:v>218.1</c:v>
                </c:pt>
                <c:pt idx="13087">
                  <c:v>218.11666666666662</c:v>
                </c:pt>
                <c:pt idx="13088">
                  <c:v>218.13333333333335</c:v>
                </c:pt>
                <c:pt idx="13089">
                  <c:v>218.15</c:v>
                </c:pt>
                <c:pt idx="13090">
                  <c:v>218.16666666666663</c:v>
                </c:pt>
                <c:pt idx="13091">
                  <c:v>218.18333333333337</c:v>
                </c:pt>
                <c:pt idx="13092">
                  <c:v>218.2</c:v>
                </c:pt>
                <c:pt idx="13093">
                  <c:v>218.21666666666661</c:v>
                </c:pt>
                <c:pt idx="13094">
                  <c:v>218.23333333333335</c:v>
                </c:pt>
                <c:pt idx="13095">
                  <c:v>218.25</c:v>
                </c:pt>
                <c:pt idx="13096">
                  <c:v>218.26666666666665</c:v>
                </c:pt>
                <c:pt idx="13097">
                  <c:v>218.28333333333336</c:v>
                </c:pt>
                <c:pt idx="13098">
                  <c:v>218.3</c:v>
                </c:pt>
                <c:pt idx="13099">
                  <c:v>218.31666666666663</c:v>
                </c:pt>
                <c:pt idx="13100">
                  <c:v>218.33333333333337</c:v>
                </c:pt>
                <c:pt idx="13101">
                  <c:v>218.35000000000002</c:v>
                </c:pt>
                <c:pt idx="13102">
                  <c:v>218.36666666666665</c:v>
                </c:pt>
                <c:pt idx="13103">
                  <c:v>218.38333333333338</c:v>
                </c:pt>
                <c:pt idx="13104">
                  <c:v>218.4</c:v>
                </c:pt>
                <c:pt idx="13105">
                  <c:v>218.41666666666663</c:v>
                </c:pt>
                <c:pt idx="13106">
                  <c:v>218.43333333333337</c:v>
                </c:pt>
                <c:pt idx="13107">
                  <c:v>218.45000000000002</c:v>
                </c:pt>
                <c:pt idx="13108">
                  <c:v>218.46666666666664</c:v>
                </c:pt>
                <c:pt idx="13109">
                  <c:v>218.48333333333338</c:v>
                </c:pt>
                <c:pt idx="13110">
                  <c:v>218.5</c:v>
                </c:pt>
                <c:pt idx="13111">
                  <c:v>218.51666666666665</c:v>
                </c:pt>
                <c:pt idx="13112">
                  <c:v>218.53333333333336</c:v>
                </c:pt>
                <c:pt idx="13113">
                  <c:v>218.55</c:v>
                </c:pt>
                <c:pt idx="13114">
                  <c:v>218.56666666666663</c:v>
                </c:pt>
                <c:pt idx="13115">
                  <c:v>218.58333333333337</c:v>
                </c:pt>
                <c:pt idx="13116">
                  <c:v>218.6</c:v>
                </c:pt>
                <c:pt idx="13117">
                  <c:v>218.61666666666662</c:v>
                </c:pt>
                <c:pt idx="13118">
                  <c:v>218.63333333333335</c:v>
                </c:pt>
                <c:pt idx="13119">
                  <c:v>218.65</c:v>
                </c:pt>
                <c:pt idx="13120">
                  <c:v>218.66666666666663</c:v>
                </c:pt>
                <c:pt idx="13121">
                  <c:v>218.68333333333337</c:v>
                </c:pt>
                <c:pt idx="13122">
                  <c:v>218.7</c:v>
                </c:pt>
                <c:pt idx="13123">
                  <c:v>218.71666666666661</c:v>
                </c:pt>
                <c:pt idx="13124">
                  <c:v>218.73333333333335</c:v>
                </c:pt>
                <c:pt idx="13125">
                  <c:v>218.75</c:v>
                </c:pt>
                <c:pt idx="13126">
                  <c:v>218.76666666666665</c:v>
                </c:pt>
                <c:pt idx="13127">
                  <c:v>218.78333333333336</c:v>
                </c:pt>
                <c:pt idx="13128">
                  <c:v>218.8</c:v>
                </c:pt>
                <c:pt idx="13129">
                  <c:v>218.81666666666663</c:v>
                </c:pt>
                <c:pt idx="13130">
                  <c:v>218.83333333333337</c:v>
                </c:pt>
                <c:pt idx="13131">
                  <c:v>218.85000000000002</c:v>
                </c:pt>
                <c:pt idx="13132">
                  <c:v>218.86666666666665</c:v>
                </c:pt>
                <c:pt idx="13133">
                  <c:v>218.88333333333338</c:v>
                </c:pt>
                <c:pt idx="13134">
                  <c:v>218.9</c:v>
                </c:pt>
                <c:pt idx="13135">
                  <c:v>218.91666666666663</c:v>
                </c:pt>
                <c:pt idx="13136">
                  <c:v>218.93333333333337</c:v>
                </c:pt>
                <c:pt idx="13137">
                  <c:v>218.95000000000002</c:v>
                </c:pt>
                <c:pt idx="13138">
                  <c:v>218.96666666666664</c:v>
                </c:pt>
                <c:pt idx="13139">
                  <c:v>218.98333333333338</c:v>
                </c:pt>
                <c:pt idx="13140">
                  <c:v>219</c:v>
                </c:pt>
                <c:pt idx="13141">
                  <c:v>219.01666666666665</c:v>
                </c:pt>
                <c:pt idx="13142">
                  <c:v>219.03333333333336</c:v>
                </c:pt>
                <c:pt idx="13143">
                  <c:v>219.05</c:v>
                </c:pt>
                <c:pt idx="13144">
                  <c:v>219.06666666666663</c:v>
                </c:pt>
                <c:pt idx="13145">
                  <c:v>219.08333333333337</c:v>
                </c:pt>
                <c:pt idx="13146">
                  <c:v>219.1</c:v>
                </c:pt>
                <c:pt idx="13147">
                  <c:v>219.11666666666662</c:v>
                </c:pt>
                <c:pt idx="13148">
                  <c:v>219.13333333333335</c:v>
                </c:pt>
                <c:pt idx="13149">
                  <c:v>219.15</c:v>
                </c:pt>
                <c:pt idx="13150">
                  <c:v>219.16666666666663</c:v>
                </c:pt>
                <c:pt idx="13151">
                  <c:v>219.18333333333337</c:v>
                </c:pt>
                <c:pt idx="13152">
                  <c:v>219.2</c:v>
                </c:pt>
                <c:pt idx="13153">
                  <c:v>219.21666666666661</c:v>
                </c:pt>
                <c:pt idx="13154">
                  <c:v>219.23333333333335</c:v>
                </c:pt>
                <c:pt idx="13155">
                  <c:v>219.25</c:v>
                </c:pt>
                <c:pt idx="13156">
                  <c:v>219.26666666666665</c:v>
                </c:pt>
                <c:pt idx="13157">
                  <c:v>219.28333333333336</c:v>
                </c:pt>
                <c:pt idx="13158">
                  <c:v>219.3</c:v>
                </c:pt>
                <c:pt idx="13159">
                  <c:v>219.31666666666663</c:v>
                </c:pt>
                <c:pt idx="13160">
                  <c:v>219.33333333333337</c:v>
                </c:pt>
                <c:pt idx="13161">
                  <c:v>219.35000000000002</c:v>
                </c:pt>
                <c:pt idx="13162">
                  <c:v>219.36666666666665</c:v>
                </c:pt>
                <c:pt idx="13163">
                  <c:v>219.38333333333338</c:v>
                </c:pt>
                <c:pt idx="13164">
                  <c:v>219.4</c:v>
                </c:pt>
                <c:pt idx="13165">
                  <c:v>219.41666666666663</c:v>
                </c:pt>
                <c:pt idx="13166">
                  <c:v>219.43333333333337</c:v>
                </c:pt>
                <c:pt idx="13167">
                  <c:v>219.45000000000002</c:v>
                </c:pt>
                <c:pt idx="13168">
                  <c:v>219.46666666666664</c:v>
                </c:pt>
                <c:pt idx="13169">
                  <c:v>219.48333333333338</c:v>
                </c:pt>
                <c:pt idx="13170">
                  <c:v>219.5</c:v>
                </c:pt>
                <c:pt idx="13171">
                  <c:v>219.51666666666665</c:v>
                </c:pt>
                <c:pt idx="13172">
                  <c:v>219.53333333333336</c:v>
                </c:pt>
                <c:pt idx="13173">
                  <c:v>219.55</c:v>
                </c:pt>
                <c:pt idx="13174">
                  <c:v>219.56666666666663</c:v>
                </c:pt>
                <c:pt idx="13175">
                  <c:v>219.58333333333337</c:v>
                </c:pt>
                <c:pt idx="13176">
                  <c:v>219.6</c:v>
                </c:pt>
                <c:pt idx="13177">
                  <c:v>219.61666666666662</c:v>
                </c:pt>
                <c:pt idx="13178">
                  <c:v>219.63333333333335</c:v>
                </c:pt>
                <c:pt idx="13179">
                  <c:v>219.65</c:v>
                </c:pt>
                <c:pt idx="13180">
                  <c:v>219.66666666666663</c:v>
                </c:pt>
                <c:pt idx="13181">
                  <c:v>219.68333333333337</c:v>
                </c:pt>
                <c:pt idx="13182">
                  <c:v>219.7</c:v>
                </c:pt>
                <c:pt idx="13183">
                  <c:v>219.71666666666661</c:v>
                </c:pt>
                <c:pt idx="13184">
                  <c:v>219.73333333333335</c:v>
                </c:pt>
                <c:pt idx="13185">
                  <c:v>219.75</c:v>
                </c:pt>
                <c:pt idx="13186">
                  <c:v>219.76666666666665</c:v>
                </c:pt>
                <c:pt idx="13187">
                  <c:v>219.78333333333336</c:v>
                </c:pt>
                <c:pt idx="13188">
                  <c:v>219.8</c:v>
                </c:pt>
                <c:pt idx="13189">
                  <c:v>219.81666666666663</c:v>
                </c:pt>
                <c:pt idx="13190">
                  <c:v>219.83333333333337</c:v>
                </c:pt>
                <c:pt idx="13191">
                  <c:v>219.85000000000002</c:v>
                </c:pt>
                <c:pt idx="13192">
                  <c:v>219.86666666666665</c:v>
                </c:pt>
                <c:pt idx="13193">
                  <c:v>219.88333333333338</c:v>
                </c:pt>
                <c:pt idx="13194">
                  <c:v>219.9</c:v>
                </c:pt>
                <c:pt idx="13195">
                  <c:v>219.91666666666663</c:v>
                </c:pt>
                <c:pt idx="13196">
                  <c:v>219.93333333333337</c:v>
                </c:pt>
                <c:pt idx="13197">
                  <c:v>219.95000000000002</c:v>
                </c:pt>
                <c:pt idx="13198">
                  <c:v>219.96666666666664</c:v>
                </c:pt>
                <c:pt idx="13199">
                  <c:v>219.98333333333338</c:v>
                </c:pt>
                <c:pt idx="13200">
                  <c:v>220</c:v>
                </c:pt>
                <c:pt idx="13201">
                  <c:v>220.01666666666665</c:v>
                </c:pt>
                <c:pt idx="13202">
                  <c:v>220.03333333333336</c:v>
                </c:pt>
                <c:pt idx="13203">
                  <c:v>220.05</c:v>
                </c:pt>
                <c:pt idx="13204">
                  <c:v>220.06666666666663</c:v>
                </c:pt>
                <c:pt idx="13205">
                  <c:v>220.08333333333337</c:v>
                </c:pt>
                <c:pt idx="13206">
                  <c:v>220.1</c:v>
                </c:pt>
                <c:pt idx="13207">
                  <c:v>220.11666666666662</c:v>
                </c:pt>
                <c:pt idx="13208">
                  <c:v>220.13333333333335</c:v>
                </c:pt>
                <c:pt idx="13209">
                  <c:v>220.15</c:v>
                </c:pt>
                <c:pt idx="13210">
                  <c:v>220.16666666666663</c:v>
                </c:pt>
                <c:pt idx="13211">
                  <c:v>220.18333333333337</c:v>
                </c:pt>
                <c:pt idx="13212">
                  <c:v>220.2</c:v>
                </c:pt>
                <c:pt idx="13213">
                  <c:v>220.21666666666661</c:v>
                </c:pt>
                <c:pt idx="13214">
                  <c:v>220.23333333333335</c:v>
                </c:pt>
                <c:pt idx="13215">
                  <c:v>220.25</c:v>
                </c:pt>
                <c:pt idx="13216">
                  <c:v>220.26666666666665</c:v>
                </c:pt>
                <c:pt idx="13217">
                  <c:v>220.28333333333336</c:v>
                </c:pt>
                <c:pt idx="13218">
                  <c:v>220.3</c:v>
                </c:pt>
                <c:pt idx="13219">
                  <c:v>220.31666666666663</c:v>
                </c:pt>
                <c:pt idx="13220">
                  <c:v>220.33333333333337</c:v>
                </c:pt>
                <c:pt idx="13221">
                  <c:v>220.35000000000002</c:v>
                </c:pt>
                <c:pt idx="13222">
                  <c:v>220.36666666666665</c:v>
                </c:pt>
                <c:pt idx="13223">
                  <c:v>220.38333333333338</c:v>
                </c:pt>
                <c:pt idx="13224">
                  <c:v>220.4</c:v>
                </c:pt>
                <c:pt idx="13225">
                  <c:v>220.41666666666663</c:v>
                </c:pt>
                <c:pt idx="13226">
                  <c:v>220.43333333333337</c:v>
                </c:pt>
                <c:pt idx="13227">
                  <c:v>220.45000000000002</c:v>
                </c:pt>
                <c:pt idx="13228">
                  <c:v>220.46666666666664</c:v>
                </c:pt>
                <c:pt idx="13229">
                  <c:v>220.48333333333338</c:v>
                </c:pt>
                <c:pt idx="13230">
                  <c:v>220.5</c:v>
                </c:pt>
                <c:pt idx="13231">
                  <c:v>220.51666666666665</c:v>
                </c:pt>
                <c:pt idx="13232">
                  <c:v>220.53333333333336</c:v>
                </c:pt>
                <c:pt idx="13233">
                  <c:v>220.55</c:v>
                </c:pt>
                <c:pt idx="13234">
                  <c:v>220.56666666666663</c:v>
                </c:pt>
                <c:pt idx="13235">
                  <c:v>220.58333333333337</c:v>
                </c:pt>
                <c:pt idx="13236">
                  <c:v>220.6</c:v>
                </c:pt>
                <c:pt idx="13237">
                  <c:v>220.61666666666662</c:v>
                </c:pt>
                <c:pt idx="13238">
                  <c:v>220.63333333333335</c:v>
                </c:pt>
                <c:pt idx="13239">
                  <c:v>220.65</c:v>
                </c:pt>
                <c:pt idx="13240">
                  <c:v>220.66666666666663</c:v>
                </c:pt>
                <c:pt idx="13241">
                  <c:v>220.68333333333337</c:v>
                </c:pt>
                <c:pt idx="13242">
                  <c:v>220.7</c:v>
                </c:pt>
                <c:pt idx="13243">
                  <c:v>220.71666666666661</c:v>
                </c:pt>
                <c:pt idx="13244">
                  <c:v>220.73333333333335</c:v>
                </c:pt>
                <c:pt idx="13245">
                  <c:v>220.75</c:v>
                </c:pt>
                <c:pt idx="13246">
                  <c:v>220.76666666666665</c:v>
                </c:pt>
                <c:pt idx="13247">
                  <c:v>220.78333333333336</c:v>
                </c:pt>
                <c:pt idx="13248">
                  <c:v>220.8</c:v>
                </c:pt>
                <c:pt idx="13249">
                  <c:v>220.81666666666663</c:v>
                </c:pt>
                <c:pt idx="13250">
                  <c:v>220.83333333333337</c:v>
                </c:pt>
                <c:pt idx="13251">
                  <c:v>220.85000000000002</c:v>
                </c:pt>
                <c:pt idx="13252">
                  <c:v>220.86666666666665</c:v>
                </c:pt>
                <c:pt idx="13253">
                  <c:v>220.88333333333338</c:v>
                </c:pt>
                <c:pt idx="13254">
                  <c:v>220.9</c:v>
                </c:pt>
                <c:pt idx="13255">
                  <c:v>220.91666666666663</c:v>
                </c:pt>
                <c:pt idx="13256">
                  <c:v>220.93333333333337</c:v>
                </c:pt>
                <c:pt idx="13257">
                  <c:v>220.95000000000002</c:v>
                </c:pt>
                <c:pt idx="13258">
                  <c:v>220.96666666666664</c:v>
                </c:pt>
                <c:pt idx="13259">
                  <c:v>220.98333333333338</c:v>
                </c:pt>
                <c:pt idx="13260">
                  <c:v>221</c:v>
                </c:pt>
                <c:pt idx="13261">
                  <c:v>221.01666666666665</c:v>
                </c:pt>
                <c:pt idx="13262">
                  <c:v>221.03333333333336</c:v>
                </c:pt>
                <c:pt idx="13263">
                  <c:v>221.05</c:v>
                </c:pt>
                <c:pt idx="13264">
                  <c:v>221.06666666666663</c:v>
                </c:pt>
                <c:pt idx="13265">
                  <c:v>221.08333333333337</c:v>
                </c:pt>
                <c:pt idx="13266">
                  <c:v>221.1</c:v>
                </c:pt>
                <c:pt idx="13267">
                  <c:v>221.11666666666662</c:v>
                </c:pt>
                <c:pt idx="13268">
                  <c:v>221.13333333333335</c:v>
                </c:pt>
                <c:pt idx="13269">
                  <c:v>221.15</c:v>
                </c:pt>
                <c:pt idx="13270">
                  <c:v>221.16666666666663</c:v>
                </c:pt>
                <c:pt idx="13271">
                  <c:v>221.18333333333337</c:v>
                </c:pt>
                <c:pt idx="13272">
                  <c:v>221.2</c:v>
                </c:pt>
                <c:pt idx="13273">
                  <c:v>221.21666666666661</c:v>
                </c:pt>
                <c:pt idx="13274">
                  <c:v>221.23333333333335</c:v>
                </c:pt>
                <c:pt idx="13275">
                  <c:v>221.25</c:v>
                </c:pt>
                <c:pt idx="13276">
                  <c:v>221.26666666666665</c:v>
                </c:pt>
                <c:pt idx="13277">
                  <c:v>221.28333333333336</c:v>
                </c:pt>
                <c:pt idx="13278">
                  <c:v>221.3</c:v>
                </c:pt>
                <c:pt idx="13279">
                  <c:v>221.31666666666663</c:v>
                </c:pt>
                <c:pt idx="13280">
                  <c:v>221.33333333333337</c:v>
                </c:pt>
                <c:pt idx="13281">
                  <c:v>221.35000000000002</c:v>
                </c:pt>
                <c:pt idx="13282">
                  <c:v>221.36666666666665</c:v>
                </c:pt>
                <c:pt idx="13283">
                  <c:v>221.38333333333338</c:v>
                </c:pt>
                <c:pt idx="13284">
                  <c:v>221.4</c:v>
                </c:pt>
                <c:pt idx="13285">
                  <c:v>221.41666666666663</c:v>
                </c:pt>
                <c:pt idx="13286">
                  <c:v>221.43333333333337</c:v>
                </c:pt>
                <c:pt idx="13287">
                  <c:v>221.45000000000002</c:v>
                </c:pt>
                <c:pt idx="13288">
                  <c:v>221.46666666666664</c:v>
                </c:pt>
                <c:pt idx="13289">
                  <c:v>221.48333333333338</c:v>
                </c:pt>
                <c:pt idx="13290">
                  <c:v>221.5</c:v>
                </c:pt>
                <c:pt idx="13291">
                  <c:v>221.51666666666665</c:v>
                </c:pt>
                <c:pt idx="13292">
                  <c:v>221.53333333333336</c:v>
                </c:pt>
                <c:pt idx="13293">
                  <c:v>221.55</c:v>
                </c:pt>
                <c:pt idx="13294">
                  <c:v>221.56666666666663</c:v>
                </c:pt>
                <c:pt idx="13295">
                  <c:v>221.58333333333337</c:v>
                </c:pt>
                <c:pt idx="13296">
                  <c:v>221.6</c:v>
                </c:pt>
                <c:pt idx="13297">
                  <c:v>221.61666666666662</c:v>
                </c:pt>
                <c:pt idx="13298">
                  <c:v>221.63333333333335</c:v>
                </c:pt>
                <c:pt idx="13299">
                  <c:v>221.65</c:v>
                </c:pt>
                <c:pt idx="13300">
                  <c:v>221.66666666666663</c:v>
                </c:pt>
                <c:pt idx="13301">
                  <c:v>221.68333333333337</c:v>
                </c:pt>
                <c:pt idx="13302">
                  <c:v>221.7</c:v>
                </c:pt>
                <c:pt idx="13303">
                  <c:v>221.71666666666661</c:v>
                </c:pt>
                <c:pt idx="13304">
                  <c:v>221.73333333333335</c:v>
                </c:pt>
                <c:pt idx="13305">
                  <c:v>221.75</c:v>
                </c:pt>
                <c:pt idx="13306">
                  <c:v>221.76666666666665</c:v>
                </c:pt>
                <c:pt idx="13307">
                  <c:v>221.78333333333336</c:v>
                </c:pt>
                <c:pt idx="13308">
                  <c:v>221.8</c:v>
                </c:pt>
                <c:pt idx="13309">
                  <c:v>221.81666666666663</c:v>
                </c:pt>
                <c:pt idx="13310">
                  <c:v>221.83333333333337</c:v>
                </c:pt>
                <c:pt idx="13311">
                  <c:v>221.85000000000002</c:v>
                </c:pt>
                <c:pt idx="13312">
                  <c:v>221.86666666666665</c:v>
                </c:pt>
                <c:pt idx="13313">
                  <c:v>221.88333333333338</c:v>
                </c:pt>
                <c:pt idx="13314">
                  <c:v>221.9</c:v>
                </c:pt>
                <c:pt idx="13315">
                  <c:v>221.91666666666663</c:v>
                </c:pt>
                <c:pt idx="13316">
                  <c:v>221.93333333333337</c:v>
                </c:pt>
                <c:pt idx="13317">
                  <c:v>221.95000000000002</c:v>
                </c:pt>
                <c:pt idx="13318">
                  <c:v>221.96666666666664</c:v>
                </c:pt>
                <c:pt idx="13319">
                  <c:v>221.98333333333338</c:v>
                </c:pt>
                <c:pt idx="13320">
                  <c:v>222</c:v>
                </c:pt>
                <c:pt idx="13321">
                  <c:v>222.01666666666665</c:v>
                </c:pt>
                <c:pt idx="13322">
                  <c:v>222.03333333333336</c:v>
                </c:pt>
                <c:pt idx="13323">
                  <c:v>222.05</c:v>
                </c:pt>
                <c:pt idx="13324">
                  <c:v>222.06666666666663</c:v>
                </c:pt>
                <c:pt idx="13325">
                  <c:v>222.08333333333337</c:v>
                </c:pt>
                <c:pt idx="13326">
                  <c:v>222.1</c:v>
                </c:pt>
                <c:pt idx="13327">
                  <c:v>222.11666666666662</c:v>
                </c:pt>
                <c:pt idx="13328">
                  <c:v>222.13333333333335</c:v>
                </c:pt>
                <c:pt idx="13329">
                  <c:v>222.15</c:v>
                </c:pt>
                <c:pt idx="13330">
                  <c:v>222.16666666666663</c:v>
                </c:pt>
                <c:pt idx="13331">
                  <c:v>222.18333333333337</c:v>
                </c:pt>
                <c:pt idx="13332">
                  <c:v>222.2</c:v>
                </c:pt>
                <c:pt idx="13333">
                  <c:v>222.21666666666661</c:v>
                </c:pt>
                <c:pt idx="13334">
                  <c:v>222.23333333333335</c:v>
                </c:pt>
                <c:pt idx="13335">
                  <c:v>222.25</c:v>
                </c:pt>
                <c:pt idx="13336">
                  <c:v>222.26666666666665</c:v>
                </c:pt>
                <c:pt idx="13337">
                  <c:v>222.28333333333336</c:v>
                </c:pt>
                <c:pt idx="13338">
                  <c:v>222.3</c:v>
                </c:pt>
                <c:pt idx="13339">
                  <c:v>222.31666666666663</c:v>
                </c:pt>
                <c:pt idx="13340">
                  <c:v>222.33333333333337</c:v>
                </c:pt>
                <c:pt idx="13341">
                  <c:v>222.35000000000002</c:v>
                </c:pt>
                <c:pt idx="13342">
                  <c:v>222.36666666666665</c:v>
                </c:pt>
                <c:pt idx="13343">
                  <c:v>222.38333333333338</c:v>
                </c:pt>
                <c:pt idx="13344">
                  <c:v>222.4</c:v>
                </c:pt>
                <c:pt idx="13345">
                  <c:v>222.41666666666663</c:v>
                </c:pt>
                <c:pt idx="13346">
                  <c:v>222.43333333333337</c:v>
                </c:pt>
                <c:pt idx="13347">
                  <c:v>222.45000000000002</c:v>
                </c:pt>
                <c:pt idx="13348">
                  <c:v>222.46666666666664</c:v>
                </c:pt>
                <c:pt idx="13349">
                  <c:v>222.48333333333338</c:v>
                </c:pt>
                <c:pt idx="13350">
                  <c:v>222.5</c:v>
                </c:pt>
                <c:pt idx="13351">
                  <c:v>222.51666666666665</c:v>
                </c:pt>
                <c:pt idx="13352">
                  <c:v>222.53333333333336</c:v>
                </c:pt>
                <c:pt idx="13353">
                  <c:v>222.55</c:v>
                </c:pt>
                <c:pt idx="13354">
                  <c:v>222.56666666666663</c:v>
                </c:pt>
                <c:pt idx="13355">
                  <c:v>222.58333333333337</c:v>
                </c:pt>
                <c:pt idx="13356">
                  <c:v>222.6</c:v>
                </c:pt>
                <c:pt idx="13357">
                  <c:v>222.61666666666662</c:v>
                </c:pt>
                <c:pt idx="13358">
                  <c:v>222.63333333333335</c:v>
                </c:pt>
                <c:pt idx="13359">
                  <c:v>222.65</c:v>
                </c:pt>
                <c:pt idx="13360">
                  <c:v>222.66666666666663</c:v>
                </c:pt>
                <c:pt idx="13361">
                  <c:v>222.68333333333337</c:v>
                </c:pt>
                <c:pt idx="13362">
                  <c:v>222.7</c:v>
                </c:pt>
                <c:pt idx="13363">
                  <c:v>222.71666666666661</c:v>
                </c:pt>
                <c:pt idx="13364">
                  <c:v>222.73333333333335</c:v>
                </c:pt>
                <c:pt idx="13365">
                  <c:v>222.75</c:v>
                </c:pt>
                <c:pt idx="13366">
                  <c:v>222.76666666666665</c:v>
                </c:pt>
                <c:pt idx="13367">
                  <c:v>222.78333333333336</c:v>
                </c:pt>
                <c:pt idx="13368">
                  <c:v>222.8</c:v>
                </c:pt>
                <c:pt idx="13369">
                  <c:v>222.81666666666663</c:v>
                </c:pt>
                <c:pt idx="13370">
                  <c:v>222.83333333333337</c:v>
                </c:pt>
                <c:pt idx="13371">
                  <c:v>222.85000000000002</c:v>
                </c:pt>
                <c:pt idx="13372">
                  <c:v>222.86666666666665</c:v>
                </c:pt>
                <c:pt idx="13373">
                  <c:v>222.88333333333338</c:v>
                </c:pt>
                <c:pt idx="13374">
                  <c:v>222.9</c:v>
                </c:pt>
                <c:pt idx="13375">
                  <c:v>222.91666666666663</c:v>
                </c:pt>
                <c:pt idx="13376">
                  <c:v>222.93333333333337</c:v>
                </c:pt>
                <c:pt idx="13377">
                  <c:v>222.95000000000002</c:v>
                </c:pt>
                <c:pt idx="13378">
                  <c:v>222.96666666666664</c:v>
                </c:pt>
                <c:pt idx="13379">
                  <c:v>222.98333333333338</c:v>
                </c:pt>
                <c:pt idx="13380">
                  <c:v>223</c:v>
                </c:pt>
                <c:pt idx="13381">
                  <c:v>223.01666666666665</c:v>
                </c:pt>
                <c:pt idx="13382">
                  <c:v>223.03333333333336</c:v>
                </c:pt>
                <c:pt idx="13383">
                  <c:v>223.05</c:v>
                </c:pt>
                <c:pt idx="13384">
                  <c:v>223.06666666666663</c:v>
                </c:pt>
                <c:pt idx="13385">
                  <c:v>223.08333333333337</c:v>
                </c:pt>
                <c:pt idx="13386">
                  <c:v>223.1</c:v>
                </c:pt>
                <c:pt idx="13387">
                  <c:v>223.11666666666662</c:v>
                </c:pt>
                <c:pt idx="13388">
                  <c:v>223.13333333333335</c:v>
                </c:pt>
                <c:pt idx="13389">
                  <c:v>223.15</c:v>
                </c:pt>
                <c:pt idx="13390">
                  <c:v>223.16666666666663</c:v>
                </c:pt>
                <c:pt idx="13391">
                  <c:v>223.18333333333337</c:v>
                </c:pt>
                <c:pt idx="13392">
                  <c:v>223.2</c:v>
                </c:pt>
                <c:pt idx="13393">
                  <c:v>223.21666666666661</c:v>
                </c:pt>
                <c:pt idx="13394">
                  <c:v>223.23333333333335</c:v>
                </c:pt>
                <c:pt idx="13395">
                  <c:v>223.25</c:v>
                </c:pt>
                <c:pt idx="13396">
                  <c:v>223.26666666666665</c:v>
                </c:pt>
                <c:pt idx="13397">
                  <c:v>223.28333333333336</c:v>
                </c:pt>
                <c:pt idx="13398">
                  <c:v>223.3</c:v>
                </c:pt>
                <c:pt idx="13399">
                  <c:v>223.31666666666663</c:v>
                </c:pt>
                <c:pt idx="13400">
                  <c:v>223.33333333333337</c:v>
                </c:pt>
                <c:pt idx="13401">
                  <c:v>223.35000000000002</c:v>
                </c:pt>
                <c:pt idx="13402">
                  <c:v>223.36666666666665</c:v>
                </c:pt>
                <c:pt idx="13403">
                  <c:v>223.38333333333338</c:v>
                </c:pt>
                <c:pt idx="13404">
                  <c:v>223.4</c:v>
                </c:pt>
                <c:pt idx="13405">
                  <c:v>223.41666666666663</c:v>
                </c:pt>
                <c:pt idx="13406">
                  <c:v>223.43333333333337</c:v>
                </c:pt>
                <c:pt idx="13407">
                  <c:v>223.45000000000002</c:v>
                </c:pt>
                <c:pt idx="13408">
                  <c:v>223.46666666666664</c:v>
                </c:pt>
                <c:pt idx="13409">
                  <c:v>223.48333333333338</c:v>
                </c:pt>
                <c:pt idx="13410">
                  <c:v>223.5</c:v>
                </c:pt>
                <c:pt idx="13411">
                  <c:v>223.51666666666665</c:v>
                </c:pt>
                <c:pt idx="13412">
                  <c:v>223.53333333333336</c:v>
                </c:pt>
                <c:pt idx="13413">
                  <c:v>223.55</c:v>
                </c:pt>
                <c:pt idx="13414">
                  <c:v>223.56666666666663</c:v>
                </c:pt>
                <c:pt idx="13415">
                  <c:v>223.58333333333337</c:v>
                </c:pt>
                <c:pt idx="13416">
                  <c:v>223.6</c:v>
                </c:pt>
                <c:pt idx="13417">
                  <c:v>223.61666666666662</c:v>
                </c:pt>
                <c:pt idx="13418">
                  <c:v>223.63333333333335</c:v>
                </c:pt>
                <c:pt idx="13419">
                  <c:v>223.65</c:v>
                </c:pt>
                <c:pt idx="13420">
                  <c:v>223.66666666666663</c:v>
                </c:pt>
                <c:pt idx="13421">
                  <c:v>223.68333333333337</c:v>
                </c:pt>
                <c:pt idx="13422">
                  <c:v>223.7</c:v>
                </c:pt>
                <c:pt idx="13423">
                  <c:v>223.71666666666661</c:v>
                </c:pt>
                <c:pt idx="13424">
                  <c:v>223.73333333333335</c:v>
                </c:pt>
                <c:pt idx="13425">
                  <c:v>223.75</c:v>
                </c:pt>
                <c:pt idx="13426">
                  <c:v>223.76666666666665</c:v>
                </c:pt>
                <c:pt idx="13427">
                  <c:v>223.78333333333336</c:v>
                </c:pt>
                <c:pt idx="13428">
                  <c:v>223.8</c:v>
                </c:pt>
                <c:pt idx="13429">
                  <c:v>223.81666666666663</c:v>
                </c:pt>
                <c:pt idx="13430">
                  <c:v>223.83333333333337</c:v>
                </c:pt>
                <c:pt idx="13431">
                  <c:v>223.85000000000002</c:v>
                </c:pt>
                <c:pt idx="13432">
                  <c:v>223.86666666666665</c:v>
                </c:pt>
                <c:pt idx="13433">
                  <c:v>223.88333333333338</c:v>
                </c:pt>
                <c:pt idx="13434">
                  <c:v>223.9</c:v>
                </c:pt>
                <c:pt idx="13435">
                  <c:v>223.91666666666663</c:v>
                </c:pt>
                <c:pt idx="13436">
                  <c:v>223.93333333333337</c:v>
                </c:pt>
                <c:pt idx="13437">
                  <c:v>223.95000000000002</c:v>
                </c:pt>
                <c:pt idx="13438">
                  <c:v>223.96666666666664</c:v>
                </c:pt>
                <c:pt idx="13439">
                  <c:v>223.98333333333338</c:v>
                </c:pt>
                <c:pt idx="13440">
                  <c:v>224</c:v>
                </c:pt>
                <c:pt idx="13441">
                  <c:v>224.01666666666665</c:v>
                </c:pt>
                <c:pt idx="13442">
                  <c:v>224.03333333333336</c:v>
                </c:pt>
                <c:pt idx="13443">
                  <c:v>224.05</c:v>
                </c:pt>
                <c:pt idx="13444">
                  <c:v>224.06666666666663</c:v>
                </c:pt>
                <c:pt idx="13445">
                  <c:v>224.08333333333337</c:v>
                </c:pt>
                <c:pt idx="13446">
                  <c:v>224.1</c:v>
                </c:pt>
                <c:pt idx="13447">
                  <c:v>224.11666666666662</c:v>
                </c:pt>
                <c:pt idx="13448">
                  <c:v>224.13333333333335</c:v>
                </c:pt>
                <c:pt idx="13449">
                  <c:v>224.15</c:v>
                </c:pt>
                <c:pt idx="13450">
                  <c:v>224.16666666666663</c:v>
                </c:pt>
                <c:pt idx="13451">
                  <c:v>224.18333333333337</c:v>
                </c:pt>
                <c:pt idx="13452">
                  <c:v>224.2</c:v>
                </c:pt>
                <c:pt idx="13453">
                  <c:v>224.21666666666661</c:v>
                </c:pt>
                <c:pt idx="13454">
                  <c:v>224.23333333333335</c:v>
                </c:pt>
                <c:pt idx="13455">
                  <c:v>224.25</c:v>
                </c:pt>
                <c:pt idx="13456">
                  <c:v>224.26666666666665</c:v>
                </c:pt>
                <c:pt idx="13457">
                  <c:v>224.28333333333336</c:v>
                </c:pt>
                <c:pt idx="13458">
                  <c:v>224.3</c:v>
                </c:pt>
                <c:pt idx="13459">
                  <c:v>224.31666666666663</c:v>
                </c:pt>
                <c:pt idx="13460">
                  <c:v>224.33333333333337</c:v>
                </c:pt>
                <c:pt idx="13461">
                  <c:v>224.35000000000002</c:v>
                </c:pt>
                <c:pt idx="13462">
                  <c:v>224.36666666666665</c:v>
                </c:pt>
                <c:pt idx="13463">
                  <c:v>224.38333333333338</c:v>
                </c:pt>
                <c:pt idx="13464">
                  <c:v>224.4</c:v>
                </c:pt>
                <c:pt idx="13465">
                  <c:v>224.41666666666663</c:v>
                </c:pt>
                <c:pt idx="13466">
                  <c:v>224.43333333333337</c:v>
                </c:pt>
                <c:pt idx="13467">
                  <c:v>224.45000000000002</c:v>
                </c:pt>
                <c:pt idx="13468">
                  <c:v>224.46666666666664</c:v>
                </c:pt>
                <c:pt idx="13469">
                  <c:v>224.48333333333338</c:v>
                </c:pt>
                <c:pt idx="13470">
                  <c:v>224.5</c:v>
                </c:pt>
                <c:pt idx="13471">
                  <c:v>224.51666666666665</c:v>
                </c:pt>
                <c:pt idx="13472">
                  <c:v>224.53333333333336</c:v>
                </c:pt>
                <c:pt idx="13473">
                  <c:v>224.55</c:v>
                </c:pt>
                <c:pt idx="13474">
                  <c:v>224.56666666666663</c:v>
                </c:pt>
                <c:pt idx="13475">
                  <c:v>224.58333333333337</c:v>
                </c:pt>
                <c:pt idx="13476">
                  <c:v>224.6</c:v>
                </c:pt>
                <c:pt idx="13477">
                  <c:v>224.61666666666662</c:v>
                </c:pt>
                <c:pt idx="13478">
                  <c:v>224.63333333333335</c:v>
                </c:pt>
                <c:pt idx="13479">
                  <c:v>224.65</c:v>
                </c:pt>
                <c:pt idx="13480">
                  <c:v>224.66666666666663</c:v>
                </c:pt>
                <c:pt idx="13481">
                  <c:v>224.68333333333337</c:v>
                </c:pt>
                <c:pt idx="13482">
                  <c:v>224.7</c:v>
                </c:pt>
                <c:pt idx="13483">
                  <c:v>224.71666666666661</c:v>
                </c:pt>
                <c:pt idx="13484">
                  <c:v>224.73333333333335</c:v>
                </c:pt>
                <c:pt idx="13485">
                  <c:v>224.75</c:v>
                </c:pt>
                <c:pt idx="13486">
                  <c:v>224.76666666666665</c:v>
                </c:pt>
                <c:pt idx="13487">
                  <c:v>224.78333333333336</c:v>
                </c:pt>
                <c:pt idx="13488">
                  <c:v>224.8</c:v>
                </c:pt>
                <c:pt idx="13489">
                  <c:v>224.81666666666663</c:v>
                </c:pt>
                <c:pt idx="13490">
                  <c:v>224.83333333333337</c:v>
                </c:pt>
                <c:pt idx="13491">
                  <c:v>224.85000000000002</c:v>
                </c:pt>
                <c:pt idx="13492">
                  <c:v>224.86666666666665</c:v>
                </c:pt>
                <c:pt idx="13493">
                  <c:v>224.88333333333338</c:v>
                </c:pt>
                <c:pt idx="13494">
                  <c:v>224.9</c:v>
                </c:pt>
                <c:pt idx="13495">
                  <c:v>224.91666666666663</c:v>
                </c:pt>
                <c:pt idx="13496">
                  <c:v>224.93333333333337</c:v>
                </c:pt>
                <c:pt idx="13497">
                  <c:v>224.95000000000002</c:v>
                </c:pt>
                <c:pt idx="13498">
                  <c:v>224.96666666666664</c:v>
                </c:pt>
                <c:pt idx="13499">
                  <c:v>224.98333333333338</c:v>
                </c:pt>
                <c:pt idx="13500">
                  <c:v>225</c:v>
                </c:pt>
                <c:pt idx="13501">
                  <c:v>225.01666666666665</c:v>
                </c:pt>
                <c:pt idx="13502">
                  <c:v>225.03333333333336</c:v>
                </c:pt>
                <c:pt idx="13503">
                  <c:v>225.05</c:v>
                </c:pt>
                <c:pt idx="13504">
                  <c:v>225.06666666666663</c:v>
                </c:pt>
                <c:pt idx="13505">
                  <c:v>225.08333333333337</c:v>
                </c:pt>
                <c:pt idx="13506">
                  <c:v>225.1</c:v>
                </c:pt>
                <c:pt idx="13507">
                  <c:v>225.11666666666662</c:v>
                </c:pt>
                <c:pt idx="13508">
                  <c:v>225.13333333333335</c:v>
                </c:pt>
                <c:pt idx="13509">
                  <c:v>225.15</c:v>
                </c:pt>
                <c:pt idx="13510">
                  <c:v>225.16666666666663</c:v>
                </c:pt>
                <c:pt idx="13511">
                  <c:v>225.18333333333337</c:v>
                </c:pt>
                <c:pt idx="13512">
                  <c:v>225.2</c:v>
                </c:pt>
                <c:pt idx="13513">
                  <c:v>225.21666666666661</c:v>
                </c:pt>
                <c:pt idx="13514">
                  <c:v>225.23333333333335</c:v>
                </c:pt>
                <c:pt idx="13515">
                  <c:v>225.25</c:v>
                </c:pt>
                <c:pt idx="13516">
                  <c:v>225.26666666666665</c:v>
                </c:pt>
                <c:pt idx="13517">
                  <c:v>225.28333333333336</c:v>
                </c:pt>
                <c:pt idx="13518">
                  <c:v>225.3</c:v>
                </c:pt>
                <c:pt idx="13519">
                  <c:v>225.31666666666663</c:v>
                </c:pt>
                <c:pt idx="13520">
                  <c:v>225.33333333333337</c:v>
                </c:pt>
                <c:pt idx="13521">
                  <c:v>225.35000000000002</c:v>
                </c:pt>
                <c:pt idx="13522">
                  <c:v>225.36666666666665</c:v>
                </c:pt>
                <c:pt idx="13523">
                  <c:v>225.38333333333338</c:v>
                </c:pt>
                <c:pt idx="13524">
                  <c:v>225.4</c:v>
                </c:pt>
                <c:pt idx="13525">
                  <c:v>225.41666666666663</c:v>
                </c:pt>
                <c:pt idx="13526">
                  <c:v>225.43333333333337</c:v>
                </c:pt>
                <c:pt idx="13527">
                  <c:v>225.45000000000002</c:v>
                </c:pt>
                <c:pt idx="13528">
                  <c:v>225.46666666666664</c:v>
                </c:pt>
                <c:pt idx="13529">
                  <c:v>225.48333333333338</c:v>
                </c:pt>
                <c:pt idx="13530">
                  <c:v>225.5</c:v>
                </c:pt>
                <c:pt idx="13531">
                  <c:v>225.51666666666665</c:v>
                </c:pt>
                <c:pt idx="13532">
                  <c:v>225.53333333333336</c:v>
                </c:pt>
                <c:pt idx="13533">
                  <c:v>225.55</c:v>
                </c:pt>
                <c:pt idx="13534">
                  <c:v>225.56666666666663</c:v>
                </c:pt>
                <c:pt idx="13535">
                  <c:v>225.58333333333337</c:v>
                </c:pt>
                <c:pt idx="13536">
                  <c:v>225.6</c:v>
                </c:pt>
                <c:pt idx="13537">
                  <c:v>225.61666666666662</c:v>
                </c:pt>
                <c:pt idx="13538">
                  <c:v>225.63333333333335</c:v>
                </c:pt>
                <c:pt idx="13539">
                  <c:v>225.65</c:v>
                </c:pt>
                <c:pt idx="13540">
                  <c:v>225.66666666666663</c:v>
                </c:pt>
                <c:pt idx="13541">
                  <c:v>225.68333333333337</c:v>
                </c:pt>
                <c:pt idx="13542">
                  <c:v>225.7</c:v>
                </c:pt>
                <c:pt idx="13543">
                  <c:v>225.71666666666661</c:v>
                </c:pt>
                <c:pt idx="13544">
                  <c:v>225.73333333333335</c:v>
                </c:pt>
                <c:pt idx="13545">
                  <c:v>225.75</c:v>
                </c:pt>
                <c:pt idx="13546">
                  <c:v>225.76666666666665</c:v>
                </c:pt>
                <c:pt idx="13547">
                  <c:v>225.78333333333336</c:v>
                </c:pt>
                <c:pt idx="13548">
                  <c:v>225.8</c:v>
                </c:pt>
                <c:pt idx="13549">
                  <c:v>225.81666666666663</c:v>
                </c:pt>
                <c:pt idx="13550">
                  <c:v>225.83333333333337</c:v>
                </c:pt>
                <c:pt idx="13551">
                  <c:v>225.85000000000002</c:v>
                </c:pt>
                <c:pt idx="13552">
                  <c:v>225.86666666666665</c:v>
                </c:pt>
                <c:pt idx="13553">
                  <c:v>225.88333333333338</c:v>
                </c:pt>
                <c:pt idx="13554">
                  <c:v>225.9</c:v>
                </c:pt>
                <c:pt idx="13555">
                  <c:v>225.91666666666663</c:v>
                </c:pt>
                <c:pt idx="13556">
                  <c:v>225.93333333333337</c:v>
                </c:pt>
                <c:pt idx="13557">
                  <c:v>225.95000000000002</c:v>
                </c:pt>
                <c:pt idx="13558">
                  <c:v>225.96666666666664</c:v>
                </c:pt>
                <c:pt idx="13559">
                  <c:v>225.98333333333338</c:v>
                </c:pt>
                <c:pt idx="13560">
                  <c:v>226</c:v>
                </c:pt>
                <c:pt idx="13561">
                  <c:v>226.01666666666665</c:v>
                </c:pt>
                <c:pt idx="13562">
                  <c:v>226.03333333333336</c:v>
                </c:pt>
                <c:pt idx="13563">
                  <c:v>226.05</c:v>
                </c:pt>
                <c:pt idx="13564">
                  <c:v>226.06666666666663</c:v>
                </c:pt>
                <c:pt idx="13565">
                  <c:v>226.08333333333337</c:v>
                </c:pt>
                <c:pt idx="13566">
                  <c:v>226.1</c:v>
                </c:pt>
                <c:pt idx="13567">
                  <c:v>226.11666666666662</c:v>
                </c:pt>
                <c:pt idx="13568">
                  <c:v>226.13333333333335</c:v>
                </c:pt>
                <c:pt idx="13569">
                  <c:v>226.15</c:v>
                </c:pt>
                <c:pt idx="13570">
                  <c:v>226.16666666666663</c:v>
                </c:pt>
                <c:pt idx="13571">
                  <c:v>226.18333333333337</c:v>
                </c:pt>
                <c:pt idx="13572">
                  <c:v>226.2</c:v>
                </c:pt>
                <c:pt idx="13573">
                  <c:v>226.21666666666661</c:v>
                </c:pt>
                <c:pt idx="13574">
                  <c:v>226.23333333333335</c:v>
                </c:pt>
                <c:pt idx="13575">
                  <c:v>226.25</c:v>
                </c:pt>
                <c:pt idx="13576">
                  <c:v>226.26666666666665</c:v>
                </c:pt>
                <c:pt idx="13577">
                  <c:v>226.28333333333336</c:v>
                </c:pt>
                <c:pt idx="13578">
                  <c:v>226.3</c:v>
                </c:pt>
                <c:pt idx="13579">
                  <c:v>226.31666666666663</c:v>
                </c:pt>
                <c:pt idx="13580">
                  <c:v>226.33333333333337</c:v>
                </c:pt>
                <c:pt idx="13581">
                  <c:v>226.35000000000002</c:v>
                </c:pt>
                <c:pt idx="13582">
                  <c:v>226.36666666666665</c:v>
                </c:pt>
                <c:pt idx="13583">
                  <c:v>226.38333333333338</c:v>
                </c:pt>
                <c:pt idx="13584">
                  <c:v>226.4</c:v>
                </c:pt>
                <c:pt idx="13585">
                  <c:v>226.41666666666663</c:v>
                </c:pt>
                <c:pt idx="13586">
                  <c:v>226.43333333333337</c:v>
                </c:pt>
                <c:pt idx="13587">
                  <c:v>226.45000000000002</c:v>
                </c:pt>
                <c:pt idx="13588">
                  <c:v>226.46666666666664</c:v>
                </c:pt>
                <c:pt idx="13589">
                  <c:v>226.48333333333338</c:v>
                </c:pt>
                <c:pt idx="13590">
                  <c:v>226.5</c:v>
                </c:pt>
                <c:pt idx="13591">
                  <c:v>226.51666666666665</c:v>
                </c:pt>
                <c:pt idx="13592">
                  <c:v>226.53333333333336</c:v>
                </c:pt>
                <c:pt idx="13593">
                  <c:v>226.55</c:v>
                </c:pt>
                <c:pt idx="13594">
                  <c:v>226.56666666666663</c:v>
                </c:pt>
                <c:pt idx="13595">
                  <c:v>226.58333333333337</c:v>
                </c:pt>
                <c:pt idx="13596">
                  <c:v>226.6</c:v>
                </c:pt>
                <c:pt idx="13597">
                  <c:v>226.61666666666662</c:v>
                </c:pt>
                <c:pt idx="13598">
                  <c:v>226.63333333333335</c:v>
                </c:pt>
                <c:pt idx="13599">
                  <c:v>226.65</c:v>
                </c:pt>
                <c:pt idx="13600">
                  <c:v>226.66666666666663</c:v>
                </c:pt>
                <c:pt idx="13601">
                  <c:v>226.68333333333337</c:v>
                </c:pt>
                <c:pt idx="13602">
                  <c:v>226.7</c:v>
                </c:pt>
                <c:pt idx="13603">
                  <c:v>226.71666666666661</c:v>
                </c:pt>
                <c:pt idx="13604">
                  <c:v>226.73333333333335</c:v>
                </c:pt>
                <c:pt idx="13605">
                  <c:v>226.75</c:v>
                </c:pt>
                <c:pt idx="13606">
                  <c:v>226.76666666666665</c:v>
                </c:pt>
                <c:pt idx="13607">
                  <c:v>226.78333333333336</c:v>
                </c:pt>
                <c:pt idx="13608">
                  <c:v>226.8</c:v>
                </c:pt>
                <c:pt idx="13609">
                  <c:v>226.81666666666663</c:v>
                </c:pt>
                <c:pt idx="13610">
                  <c:v>226.83333333333337</c:v>
                </c:pt>
                <c:pt idx="13611">
                  <c:v>226.85000000000002</c:v>
                </c:pt>
                <c:pt idx="13612">
                  <c:v>226.86666666666665</c:v>
                </c:pt>
                <c:pt idx="13613">
                  <c:v>226.88333333333338</c:v>
                </c:pt>
                <c:pt idx="13614">
                  <c:v>226.9</c:v>
                </c:pt>
                <c:pt idx="13615">
                  <c:v>226.91666666666663</c:v>
                </c:pt>
                <c:pt idx="13616">
                  <c:v>226.93333333333337</c:v>
                </c:pt>
                <c:pt idx="13617">
                  <c:v>226.95000000000002</c:v>
                </c:pt>
                <c:pt idx="13618">
                  <c:v>226.96666666666664</c:v>
                </c:pt>
                <c:pt idx="13619">
                  <c:v>226.98333333333338</c:v>
                </c:pt>
                <c:pt idx="13620">
                  <c:v>227</c:v>
                </c:pt>
                <c:pt idx="13621">
                  <c:v>227.01666666666665</c:v>
                </c:pt>
                <c:pt idx="13622">
                  <c:v>227.03333333333336</c:v>
                </c:pt>
                <c:pt idx="13623">
                  <c:v>227.05</c:v>
                </c:pt>
                <c:pt idx="13624">
                  <c:v>227.06666666666663</c:v>
                </c:pt>
                <c:pt idx="13625">
                  <c:v>227.08333333333337</c:v>
                </c:pt>
                <c:pt idx="13626">
                  <c:v>227.1</c:v>
                </c:pt>
                <c:pt idx="13627">
                  <c:v>227.11666666666662</c:v>
                </c:pt>
                <c:pt idx="13628">
                  <c:v>227.13333333333335</c:v>
                </c:pt>
                <c:pt idx="13629">
                  <c:v>227.15</c:v>
                </c:pt>
                <c:pt idx="13630">
                  <c:v>227.16666666666663</c:v>
                </c:pt>
                <c:pt idx="13631">
                  <c:v>227.18333333333337</c:v>
                </c:pt>
                <c:pt idx="13632">
                  <c:v>227.2</c:v>
                </c:pt>
                <c:pt idx="13633">
                  <c:v>227.21666666666661</c:v>
                </c:pt>
                <c:pt idx="13634">
                  <c:v>227.23333333333335</c:v>
                </c:pt>
                <c:pt idx="13635">
                  <c:v>227.25</c:v>
                </c:pt>
                <c:pt idx="13636">
                  <c:v>227.26666666666665</c:v>
                </c:pt>
                <c:pt idx="13637">
                  <c:v>227.28333333333336</c:v>
                </c:pt>
                <c:pt idx="13638">
                  <c:v>227.3</c:v>
                </c:pt>
                <c:pt idx="13639">
                  <c:v>227.31666666666663</c:v>
                </c:pt>
                <c:pt idx="13640">
                  <c:v>227.33333333333337</c:v>
                </c:pt>
                <c:pt idx="13641">
                  <c:v>227.35000000000002</c:v>
                </c:pt>
                <c:pt idx="13642">
                  <c:v>227.36666666666665</c:v>
                </c:pt>
                <c:pt idx="13643">
                  <c:v>227.38333333333338</c:v>
                </c:pt>
                <c:pt idx="13644">
                  <c:v>227.4</c:v>
                </c:pt>
                <c:pt idx="13645">
                  <c:v>227.41666666666663</c:v>
                </c:pt>
                <c:pt idx="13646">
                  <c:v>227.43333333333337</c:v>
                </c:pt>
                <c:pt idx="13647">
                  <c:v>227.45000000000002</c:v>
                </c:pt>
                <c:pt idx="13648">
                  <c:v>227.46666666666664</c:v>
                </c:pt>
                <c:pt idx="13649">
                  <c:v>227.48333333333338</c:v>
                </c:pt>
                <c:pt idx="13650">
                  <c:v>227.5</c:v>
                </c:pt>
                <c:pt idx="13651">
                  <c:v>227.51666666666665</c:v>
                </c:pt>
                <c:pt idx="13652">
                  <c:v>227.53333333333336</c:v>
                </c:pt>
                <c:pt idx="13653">
                  <c:v>227.55</c:v>
                </c:pt>
                <c:pt idx="13654">
                  <c:v>227.56666666666663</c:v>
                </c:pt>
                <c:pt idx="13655">
                  <c:v>227.58333333333337</c:v>
                </c:pt>
                <c:pt idx="13656">
                  <c:v>227.6</c:v>
                </c:pt>
                <c:pt idx="13657">
                  <c:v>227.61666666666662</c:v>
                </c:pt>
                <c:pt idx="13658">
                  <c:v>227.63333333333335</c:v>
                </c:pt>
                <c:pt idx="13659">
                  <c:v>227.65</c:v>
                </c:pt>
                <c:pt idx="13660">
                  <c:v>227.66666666666663</c:v>
                </c:pt>
                <c:pt idx="13661">
                  <c:v>227.68333333333337</c:v>
                </c:pt>
                <c:pt idx="13662">
                  <c:v>227.7</c:v>
                </c:pt>
                <c:pt idx="13663">
                  <c:v>227.71666666666661</c:v>
                </c:pt>
                <c:pt idx="13664">
                  <c:v>227.73333333333335</c:v>
                </c:pt>
                <c:pt idx="13665">
                  <c:v>227.75</c:v>
                </c:pt>
                <c:pt idx="13666">
                  <c:v>227.76666666666665</c:v>
                </c:pt>
                <c:pt idx="13667">
                  <c:v>227.78333333333336</c:v>
                </c:pt>
                <c:pt idx="13668">
                  <c:v>227.8</c:v>
                </c:pt>
                <c:pt idx="13669">
                  <c:v>227.81666666666663</c:v>
                </c:pt>
                <c:pt idx="13670">
                  <c:v>227.83333333333337</c:v>
                </c:pt>
                <c:pt idx="13671">
                  <c:v>227.85000000000002</c:v>
                </c:pt>
                <c:pt idx="13672">
                  <c:v>227.86666666666665</c:v>
                </c:pt>
                <c:pt idx="13673">
                  <c:v>227.88333333333338</c:v>
                </c:pt>
                <c:pt idx="13674">
                  <c:v>227.9</c:v>
                </c:pt>
                <c:pt idx="13675">
                  <c:v>227.91666666666663</c:v>
                </c:pt>
                <c:pt idx="13676">
                  <c:v>227.93333333333337</c:v>
                </c:pt>
                <c:pt idx="13677">
                  <c:v>227.95000000000002</c:v>
                </c:pt>
                <c:pt idx="13678">
                  <c:v>227.96666666666664</c:v>
                </c:pt>
                <c:pt idx="13679">
                  <c:v>227.98333333333338</c:v>
                </c:pt>
                <c:pt idx="13680">
                  <c:v>228</c:v>
                </c:pt>
                <c:pt idx="13681">
                  <c:v>228.01666666666665</c:v>
                </c:pt>
                <c:pt idx="13682">
                  <c:v>228.03333333333336</c:v>
                </c:pt>
                <c:pt idx="13683">
                  <c:v>228.05</c:v>
                </c:pt>
                <c:pt idx="13684">
                  <c:v>228.06666666666663</c:v>
                </c:pt>
                <c:pt idx="13685">
                  <c:v>228.08333333333337</c:v>
                </c:pt>
                <c:pt idx="13686">
                  <c:v>228.1</c:v>
                </c:pt>
                <c:pt idx="13687">
                  <c:v>228.11666666666662</c:v>
                </c:pt>
                <c:pt idx="13688">
                  <c:v>228.13333333333335</c:v>
                </c:pt>
                <c:pt idx="13689">
                  <c:v>228.15</c:v>
                </c:pt>
                <c:pt idx="13690">
                  <c:v>228.16666666666663</c:v>
                </c:pt>
                <c:pt idx="13691">
                  <c:v>228.18333333333337</c:v>
                </c:pt>
                <c:pt idx="13692">
                  <c:v>228.2</c:v>
                </c:pt>
                <c:pt idx="13693">
                  <c:v>228.21666666666661</c:v>
                </c:pt>
                <c:pt idx="13694">
                  <c:v>228.23333333333335</c:v>
                </c:pt>
                <c:pt idx="13695">
                  <c:v>228.25</c:v>
                </c:pt>
                <c:pt idx="13696">
                  <c:v>228.26666666666665</c:v>
                </c:pt>
                <c:pt idx="13697">
                  <c:v>228.28333333333336</c:v>
                </c:pt>
                <c:pt idx="13698">
                  <c:v>228.3</c:v>
                </c:pt>
                <c:pt idx="13699">
                  <c:v>228.31666666666663</c:v>
                </c:pt>
                <c:pt idx="13700">
                  <c:v>228.33333333333337</c:v>
                </c:pt>
                <c:pt idx="13701">
                  <c:v>228.35000000000002</c:v>
                </c:pt>
                <c:pt idx="13702">
                  <c:v>228.36666666666665</c:v>
                </c:pt>
                <c:pt idx="13703">
                  <c:v>228.38333333333338</c:v>
                </c:pt>
                <c:pt idx="13704">
                  <c:v>228.4</c:v>
                </c:pt>
                <c:pt idx="13705">
                  <c:v>228.41666666666663</c:v>
                </c:pt>
                <c:pt idx="13706">
                  <c:v>228.43333333333337</c:v>
                </c:pt>
                <c:pt idx="13707">
                  <c:v>228.45000000000002</c:v>
                </c:pt>
                <c:pt idx="13708">
                  <c:v>228.46666666666664</c:v>
                </c:pt>
                <c:pt idx="13709">
                  <c:v>228.48333333333338</c:v>
                </c:pt>
                <c:pt idx="13710">
                  <c:v>228.5</c:v>
                </c:pt>
                <c:pt idx="13711">
                  <c:v>228.51666666666665</c:v>
                </c:pt>
                <c:pt idx="13712">
                  <c:v>228.53333333333336</c:v>
                </c:pt>
                <c:pt idx="13713">
                  <c:v>228.55</c:v>
                </c:pt>
                <c:pt idx="13714">
                  <c:v>228.56666666666663</c:v>
                </c:pt>
                <c:pt idx="13715">
                  <c:v>228.58333333333337</c:v>
                </c:pt>
                <c:pt idx="13716">
                  <c:v>228.6</c:v>
                </c:pt>
                <c:pt idx="13717">
                  <c:v>228.61666666666662</c:v>
                </c:pt>
                <c:pt idx="13718">
                  <c:v>228.63333333333335</c:v>
                </c:pt>
                <c:pt idx="13719">
                  <c:v>228.65</c:v>
                </c:pt>
                <c:pt idx="13720">
                  <c:v>228.66666666666663</c:v>
                </c:pt>
                <c:pt idx="13721">
                  <c:v>228.68333333333337</c:v>
                </c:pt>
                <c:pt idx="13722">
                  <c:v>228.7</c:v>
                </c:pt>
                <c:pt idx="13723">
                  <c:v>228.71666666666661</c:v>
                </c:pt>
                <c:pt idx="13724">
                  <c:v>228.73333333333335</c:v>
                </c:pt>
                <c:pt idx="13725">
                  <c:v>228.75</c:v>
                </c:pt>
                <c:pt idx="13726">
                  <c:v>228.76666666666665</c:v>
                </c:pt>
                <c:pt idx="13727">
                  <c:v>228.78333333333336</c:v>
                </c:pt>
                <c:pt idx="13728">
                  <c:v>228.8</c:v>
                </c:pt>
                <c:pt idx="13729">
                  <c:v>228.81666666666663</c:v>
                </c:pt>
                <c:pt idx="13730">
                  <c:v>228.83333333333337</c:v>
                </c:pt>
                <c:pt idx="13731">
                  <c:v>228.85000000000002</c:v>
                </c:pt>
                <c:pt idx="13732">
                  <c:v>228.86666666666665</c:v>
                </c:pt>
                <c:pt idx="13733">
                  <c:v>228.88333333333338</c:v>
                </c:pt>
                <c:pt idx="13734">
                  <c:v>228.9</c:v>
                </c:pt>
                <c:pt idx="13735">
                  <c:v>228.91666666666663</c:v>
                </c:pt>
                <c:pt idx="13736">
                  <c:v>228.93333333333337</c:v>
                </c:pt>
                <c:pt idx="13737">
                  <c:v>228.95000000000002</c:v>
                </c:pt>
                <c:pt idx="13738">
                  <c:v>228.96666666666664</c:v>
                </c:pt>
                <c:pt idx="13739">
                  <c:v>228.98333333333338</c:v>
                </c:pt>
                <c:pt idx="13740">
                  <c:v>229</c:v>
                </c:pt>
                <c:pt idx="13741">
                  <c:v>229.01666666666665</c:v>
                </c:pt>
                <c:pt idx="13742">
                  <c:v>229.03333333333336</c:v>
                </c:pt>
                <c:pt idx="13743">
                  <c:v>229.05</c:v>
                </c:pt>
                <c:pt idx="13744">
                  <c:v>229.06666666666663</c:v>
                </c:pt>
                <c:pt idx="13745">
                  <c:v>229.08333333333337</c:v>
                </c:pt>
                <c:pt idx="13746">
                  <c:v>229.1</c:v>
                </c:pt>
                <c:pt idx="13747">
                  <c:v>229.11666666666662</c:v>
                </c:pt>
                <c:pt idx="13748">
                  <c:v>229.13333333333335</c:v>
                </c:pt>
                <c:pt idx="13749">
                  <c:v>229.15</c:v>
                </c:pt>
                <c:pt idx="13750">
                  <c:v>229.16666666666663</c:v>
                </c:pt>
                <c:pt idx="13751">
                  <c:v>229.18333333333337</c:v>
                </c:pt>
                <c:pt idx="13752">
                  <c:v>229.2</c:v>
                </c:pt>
                <c:pt idx="13753">
                  <c:v>229.21666666666661</c:v>
                </c:pt>
                <c:pt idx="13754">
                  <c:v>229.23333333333335</c:v>
                </c:pt>
                <c:pt idx="13755">
                  <c:v>229.25</c:v>
                </c:pt>
                <c:pt idx="13756">
                  <c:v>229.26666666666665</c:v>
                </c:pt>
                <c:pt idx="13757">
                  <c:v>229.28333333333336</c:v>
                </c:pt>
                <c:pt idx="13758">
                  <c:v>229.3</c:v>
                </c:pt>
                <c:pt idx="13759">
                  <c:v>229.31666666666663</c:v>
                </c:pt>
                <c:pt idx="13760">
                  <c:v>229.33333333333337</c:v>
                </c:pt>
                <c:pt idx="13761">
                  <c:v>229.35000000000002</c:v>
                </c:pt>
                <c:pt idx="13762">
                  <c:v>229.36666666666665</c:v>
                </c:pt>
                <c:pt idx="13763">
                  <c:v>229.38333333333338</c:v>
                </c:pt>
                <c:pt idx="13764">
                  <c:v>229.4</c:v>
                </c:pt>
                <c:pt idx="13765">
                  <c:v>229.41666666666663</c:v>
                </c:pt>
                <c:pt idx="13766">
                  <c:v>229.43333333333337</c:v>
                </c:pt>
                <c:pt idx="13767">
                  <c:v>229.45000000000002</c:v>
                </c:pt>
                <c:pt idx="13768">
                  <c:v>229.46666666666664</c:v>
                </c:pt>
                <c:pt idx="13769">
                  <c:v>229.48333333333338</c:v>
                </c:pt>
                <c:pt idx="13770">
                  <c:v>229.5</c:v>
                </c:pt>
                <c:pt idx="13771">
                  <c:v>229.51666666666665</c:v>
                </c:pt>
                <c:pt idx="13772">
                  <c:v>229.53333333333336</c:v>
                </c:pt>
                <c:pt idx="13773">
                  <c:v>229.55</c:v>
                </c:pt>
                <c:pt idx="13774">
                  <c:v>229.56666666666663</c:v>
                </c:pt>
                <c:pt idx="13775">
                  <c:v>229.58333333333337</c:v>
                </c:pt>
                <c:pt idx="13776">
                  <c:v>229.6</c:v>
                </c:pt>
                <c:pt idx="13777">
                  <c:v>229.61666666666662</c:v>
                </c:pt>
                <c:pt idx="13778">
                  <c:v>229.63333333333335</c:v>
                </c:pt>
                <c:pt idx="13779">
                  <c:v>229.65</c:v>
                </c:pt>
                <c:pt idx="13780">
                  <c:v>229.66666666666663</c:v>
                </c:pt>
                <c:pt idx="13781">
                  <c:v>229.68333333333337</c:v>
                </c:pt>
                <c:pt idx="13782">
                  <c:v>229.7</c:v>
                </c:pt>
                <c:pt idx="13783">
                  <c:v>229.71666666666661</c:v>
                </c:pt>
                <c:pt idx="13784">
                  <c:v>229.73333333333335</c:v>
                </c:pt>
                <c:pt idx="13785">
                  <c:v>229.75</c:v>
                </c:pt>
                <c:pt idx="13786">
                  <c:v>229.76666666666665</c:v>
                </c:pt>
                <c:pt idx="13787">
                  <c:v>229.78333333333336</c:v>
                </c:pt>
                <c:pt idx="13788">
                  <c:v>229.8</c:v>
                </c:pt>
                <c:pt idx="13789">
                  <c:v>229.81666666666663</c:v>
                </c:pt>
                <c:pt idx="13790">
                  <c:v>229.83333333333337</c:v>
                </c:pt>
                <c:pt idx="13791">
                  <c:v>229.85000000000002</c:v>
                </c:pt>
                <c:pt idx="13792">
                  <c:v>229.86666666666665</c:v>
                </c:pt>
                <c:pt idx="13793">
                  <c:v>229.88333333333338</c:v>
                </c:pt>
                <c:pt idx="13794">
                  <c:v>229.9</c:v>
                </c:pt>
                <c:pt idx="13795">
                  <c:v>229.91666666666663</c:v>
                </c:pt>
                <c:pt idx="13796">
                  <c:v>229.93333333333337</c:v>
                </c:pt>
                <c:pt idx="13797">
                  <c:v>229.95000000000002</c:v>
                </c:pt>
                <c:pt idx="13798">
                  <c:v>229.96666666666664</c:v>
                </c:pt>
                <c:pt idx="13799">
                  <c:v>229.98333333333338</c:v>
                </c:pt>
                <c:pt idx="13800">
                  <c:v>230</c:v>
                </c:pt>
                <c:pt idx="13801">
                  <c:v>230.01666666666665</c:v>
                </c:pt>
                <c:pt idx="13802">
                  <c:v>230.03333333333336</c:v>
                </c:pt>
                <c:pt idx="13803">
                  <c:v>230.05</c:v>
                </c:pt>
                <c:pt idx="13804">
                  <c:v>230.06666666666663</c:v>
                </c:pt>
                <c:pt idx="13805">
                  <c:v>230.08333333333337</c:v>
                </c:pt>
                <c:pt idx="13806">
                  <c:v>230.1</c:v>
                </c:pt>
                <c:pt idx="13807">
                  <c:v>230.11666666666662</c:v>
                </c:pt>
                <c:pt idx="13808">
                  <c:v>230.13333333333335</c:v>
                </c:pt>
                <c:pt idx="13809">
                  <c:v>230.15</c:v>
                </c:pt>
                <c:pt idx="13810">
                  <c:v>230.16666666666663</c:v>
                </c:pt>
                <c:pt idx="13811">
                  <c:v>230.18333333333337</c:v>
                </c:pt>
                <c:pt idx="13812">
                  <c:v>230.2</c:v>
                </c:pt>
                <c:pt idx="13813">
                  <c:v>230.21666666666661</c:v>
                </c:pt>
                <c:pt idx="13814">
                  <c:v>230.23333333333335</c:v>
                </c:pt>
                <c:pt idx="13815">
                  <c:v>230.25</c:v>
                </c:pt>
                <c:pt idx="13816">
                  <c:v>230.26666666666665</c:v>
                </c:pt>
                <c:pt idx="13817">
                  <c:v>230.28333333333336</c:v>
                </c:pt>
                <c:pt idx="13818">
                  <c:v>230.3</c:v>
                </c:pt>
                <c:pt idx="13819">
                  <c:v>230.31666666666663</c:v>
                </c:pt>
                <c:pt idx="13820">
                  <c:v>230.33333333333337</c:v>
                </c:pt>
                <c:pt idx="13821">
                  <c:v>230.35000000000002</c:v>
                </c:pt>
                <c:pt idx="13822">
                  <c:v>230.36666666666665</c:v>
                </c:pt>
                <c:pt idx="13823">
                  <c:v>230.38333333333338</c:v>
                </c:pt>
                <c:pt idx="13824">
                  <c:v>230.4</c:v>
                </c:pt>
                <c:pt idx="13825">
                  <c:v>230.41666666666663</c:v>
                </c:pt>
                <c:pt idx="13826">
                  <c:v>230.43333333333337</c:v>
                </c:pt>
                <c:pt idx="13827">
                  <c:v>230.45000000000002</c:v>
                </c:pt>
                <c:pt idx="13828">
                  <c:v>230.46666666666664</c:v>
                </c:pt>
                <c:pt idx="13829">
                  <c:v>230.48333333333338</c:v>
                </c:pt>
                <c:pt idx="13830">
                  <c:v>230.5</c:v>
                </c:pt>
                <c:pt idx="13831">
                  <c:v>230.51666666666665</c:v>
                </c:pt>
                <c:pt idx="13832">
                  <c:v>230.53333333333336</c:v>
                </c:pt>
                <c:pt idx="13833">
                  <c:v>230.55</c:v>
                </c:pt>
                <c:pt idx="13834">
                  <c:v>230.56666666666663</c:v>
                </c:pt>
                <c:pt idx="13835">
                  <c:v>230.58333333333337</c:v>
                </c:pt>
                <c:pt idx="13836">
                  <c:v>230.6</c:v>
                </c:pt>
                <c:pt idx="13837">
                  <c:v>230.61666666666662</c:v>
                </c:pt>
                <c:pt idx="13838">
                  <c:v>230.63333333333335</c:v>
                </c:pt>
                <c:pt idx="13839">
                  <c:v>230.65</c:v>
                </c:pt>
                <c:pt idx="13840">
                  <c:v>230.66666666666663</c:v>
                </c:pt>
                <c:pt idx="13841">
                  <c:v>230.68333333333337</c:v>
                </c:pt>
                <c:pt idx="13842">
                  <c:v>230.7</c:v>
                </c:pt>
                <c:pt idx="13843">
                  <c:v>230.71666666666661</c:v>
                </c:pt>
                <c:pt idx="13844">
                  <c:v>230.73333333333335</c:v>
                </c:pt>
                <c:pt idx="13845">
                  <c:v>230.75</c:v>
                </c:pt>
                <c:pt idx="13846">
                  <c:v>230.76666666666665</c:v>
                </c:pt>
                <c:pt idx="13847">
                  <c:v>230.78333333333336</c:v>
                </c:pt>
                <c:pt idx="13848">
                  <c:v>230.8</c:v>
                </c:pt>
                <c:pt idx="13849">
                  <c:v>230.81666666666663</c:v>
                </c:pt>
                <c:pt idx="13850">
                  <c:v>230.83333333333337</c:v>
                </c:pt>
                <c:pt idx="13851">
                  <c:v>230.85000000000002</c:v>
                </c:pt>
                <c:pt idx="13852">
                  <c:v>230.86666666666665</c:v>
                </c:pt>
                <c:pt idx="13853">
                  <c:v>230.88333333333338</c:v>
                </c:pt>
                <c:pt idx="13854">
                  <c:v>230.9</c:v>
                </c:pt>
                <c:pt idx="13855">
                  <c:v>230.91666666666663</c:v>
                </c:pt>
                <c:pt idx="13856">
                  <c:v>230.93333333333337</c:v>
                </c:pt>
                <c:pt idx="13857">
                  <c:v>230.95000000000002</c:v>
                </c:pt>
                <c:pt idx="13858">
                  <c:v>230.96666666666664</c:v>
                </c:pt>
                <c:pt idx="13859">
                  <c:v>230.98333333333338</c:v>
                </c:pt>
                <c:pt idx="13860">
                  <c:v>231</c:v>
                </c:pt>
                <c:pt idx="13861">
                  <c:v>231.01666666666665</c:v>
                </c:pt>
                <c:pt idx="13862">
                  <c:v>231.03333333333336</c:v>
                </c:pt>
                <c:pt idx="13863">
                  <c:v>231.05</c:v>
                </c:pt>
                <c:pt idx="13864">
                  <c:v>231.06666666666663</c:v>
                </c:pt>
                <c:pt idx="13865">
                  <c:v>231.08333333333337</c:v>
                </c:pt>
                <c:pt idx="13866">
                  <c:v>231.1</c:v>
                </c:pt>
                <c:pt idx="13867">
                  <c:v>231.11666666666662</c:v>
                </c:pt>
                <c:pt idx="13868">
                  <c:v>231.13333333333335</c:v>
                </c:pt>
                <c:pt idx="13869">
                  <c:v>231.15</c:v>
                </c:pt>
                <c:pt idx="13870">
                  <c:v>231.16666666666663</c:v>
                </c:pt>
                <c:pt idx="13871">
                  <c:v>231.18333333333337</c:v>
                </c:pt>
                <c:pt idx="13872">
                  <c:v>231.2</c:v>
                </c:pt>
                <c:pt idx="13873">
                  <c:v>231.21666666666661</c:v>
                </c:pt>
                <c:pt idx="13874">
                  <c:v>231.23333333333335</c:v>
                </c:pt>
                <c:pt idx="13875">
                  <c:v>231.25</c:v>
                </c:pt>
                <c:pt idx="13876">
                  <c:v>231.26666666666665</c:v>
                </c:pt>
                <c:pt idx="13877">
                  <c:v>231.28333333333336</c:v>
                </c:pt>
                <c:pt idx="13878">
                  <c:v>231.3</c:v>
                </c:pt>
                <c:pt idx="13879">
                  <c:v>231.31666666666663</c:v>
                </c:pt>
                <c:pt idx="13880">
                  <c:v>231.33333333333337</c:v>
                </c:pt>
                <c:pt idx="13881">
                  <c:v>231.35000000000002</c:v>
                </c:pt>
                <c:pt idx="13882">
                  <c:v>231.36666666666665</c:v>
                </c:pt>
                <c:pt idx="13883">
                  <c:v>231.38333333333338</c:v>
                </c:pt>
                <c:pt idx="13884">
                  <c:v>231.4</c:v>
                </c:pt>
                <c:pt idx="13885">
                  <c:v>231.41666666666663</c:v>
                </c:pt>
                <c:pt idx="13886">
                  <c:v>231.43333333333337</c:v>
                </c:pt>
                <c:pt idx="13887">
                  <c:v>231.45000000000002</c:v>
                </c:pt>
                <c:pt idx="13888">
                  <c:v>231.46666666666664</c:v>
                </c:pt>
                <c:pt idx="13889">
                  <c:v>231.48333333333338</c:v>
                </c:pt>
                <c:pt idx="13890">
                  <c:v>231.5</c:v>
                </c:pt>
                <c:pt idx="13891">
                  <c:v>231.51666666666665</c:v>
                </c:pt>
                <c:pt idx="13892">
                  <c:v>231.53333333333336</c:v>
                </c:pt>
                <c:pt idx="13893">
                  <c:v>231.55</c:v>
                </c:pt>
                <c:pt idx="13894">
                  <c:v>231.56666666666663</c:v>
                </c:pt>
                <c:pt idx="13895">
                  <c:v>231.58333333333337</c:v>
                </c:pt>
                <c:pt idx="13896">
                  <c:v>231.6</c:v>
                </c:pt>
                <c:pt idx="13897">
                  <c:v>231.61666666666662</c:v>
                </c:pt>
                <c:pt idx="13898">
                  <c:v>231.63333333333335</c:v>
                </c:pt>
                <c:pt idx="13899">
                  <c:v>231.65</c:v>
                </c:pt>
                <c:pt idx="13900">
                  <c:v>231.66666666666663</c:v>
                </c:pt>
                <c:pt idx="13901">
                  <c:v>231.68333333333337</c:v>
                </c:pt>
                <c:pt idx="13902">
                  <c:v>231.7</c:v>
                </c:pt>
                <c:pt idx="13903">
                  <c:v>231.71666666666661</c:v>
                </c:pt>
                <c:pt idx="13904">
                  <c:v>231.73333333333335</c:v>
                </c:pt>
                <c:pt idx="13905">
                  <c:v>231.75</c:v>
                </c:pt>
                <c:pt idx="13906">
                  <c:v>231.76666666666665</c:v>
                </c:pt>
                <c:pt idx="13907">
                  <c:v>231.78333333333336</c:v>
                </c:pt>
                <c:pt idx="13908">
                  <c:v>231.8</c:v>
                </c:pt>
                <c:pt idx="13909">
                  <c:v>231.81666666666663</c:v>
                </c:pt>
                <c:pt idx="13910">
                  <c:v>231.83333333333337</c:v>
                </c:pt>
                <c:pt idx="13911">
                  <c:v>231.85000000000002</c:v>
                </c:pt>
                <c:pt idx="13912">
                  <c:v>231.86666666666665</c:v>
                </c:pt>
                <c:pt idx="13913">
                  <c:v>231.88333333333338</c:v>
                </c:pt>
                <c:pt idx="13914">
                  <c:v>231.9</c:v>
                </c:pt>
                <c:pt idx="13915">
                  <c:v>231.91666666666663</c:v>
                </c:pt>
                <c:pt idx="13916">
                  <c:v>231.93333333333337</c:v>
                </c:pt>
                <c:pt idx="13917">
                  <c:v>231.95000000000002</c:v>
                </c:pt>
                <c:pt idx="13918">
                  <c:v>231.96666666666664</c:v>
                </c:pt>
                <c:pt idx="13919">
                  <c:v>231.98333333333338</c:v>
                </c:pt>
                <c:pt idx="13920">
                  <c:v>232</c:v>
                </c:pt>
                <c:pt idx="13921">
                  <c:v>232.01666666666665</c:v>
                </c:pt>
                <c:pt idx="13922">
                  <c:v>232.03333333333336</c:v>
                </c:pt>
                <c:pt idx="13923">
                  <c:v>232.05</c:v>
                </c:pt>
                <c:pt idx="13924">
                  <c:v>232.06666666666663</c:v>
                </c:pt>
                <c:pt idx="13925">
                  <c:v>232.08333333333337</c:v>
                </c:pt>
                <c:pt idx="13926">
                  <c:v>232.1</c:v>
                </c:pt>
                <c:pt idx="13927">
                  <c:v>232.11666666666662</c:v>
                </c:pt>
                <c:pt idx="13928">
                  <c:v>232.13333333333335</c:v>
                </c:pt>
                <c:pt idx="13929">
                  <c:v>232.15</c:v>
                </c:pt>
                <c:pt idx="13930">
                  <c:v>232.16666666666663</c:v>
                </c:pt>
                <c:pt idx="13931">
                  <c:v>232.18333333333337</c:v>
                </c:pt>
                <c:pt idx="13932">
                  <c:v>232.2</c:v>
                </c:pt>
                <c:pt idx="13933">
                  <c:v>232.21666666666661</c:v>
                </c:pt>
                <c:pt idx="13934">
                  <c:v>232.23333333333335</c:v>
                </c:pt>
                <c:pt idx="13935">
                  <c:v>232.25</c:v>
                </c:pt>
                <c:pt idx="13936">
                  <c:v>232.26666666666665</c:v>
                </c:pt>
                <c:pt idx="13937">
                  <c:v>232.28333333333336</c:v>
                </c:pt>
                <c:pt idx="13938">
                  <c:v>232.3</c:v>
                </c:pt>
                <c:pt idx="13939">
                  <c:v>232.31666666666663</c:v>
                </c:pt>
                <c:pt idx="13940">
                  <c:v>232.33333333333337</c:v>
                </c:pt>
                <c:pt idx="13941">
                  <c:v>232.35000000000002</c:v>
                </c:pt>
                <c:pt idx="13942">
                  <c:v>232.36666666666665</c:v>
                </c:pt>
                <c:pt idx="13943">
                  <c:v>232.38333333333338</c:v>
                </c:pt>
                <c:pt idx="13944">
                  <c:v>232.4</c:v>
                </c:pt>
                <c:pt idx="13945">
                  <c:v>232.41666666666663</c:v>
                </c:pt>
                <c:pt idx="13946">
                  <c:v>232.43333333333337</c:v>
                </c:pt>
                <c:pt idx="13947">
                  <c:v>232.45000000000002</c:v>
                </c:pt>
                <c:pt idx="13948">
                  <c:v>232.46666666666664</c:v>
                </c:pt>
                <c:pt idx="13949">
                  <c:v>232.48333333333338</c:v>
                </c:pt>
                <c:pt idx="13950">
                  <c:v>232.5</c:v>
                </c:pt>
                <c:pt idx="13951">
                  <c:v>232.51666666666665</c:v>
                </c:pt>
                <c:pt idx="13952">
                  <c:v>232.53333333333336</c:v>
                </c:pt>
                <c:pt idx="13953">
                  <c:v>232.55</c:v>
                </c:pt>
                <c:pt idx="13954">
                  <c:v>232.56666666666663</c:v>
                </c:pt>
                <c:pt idx="13955">
                  <c:v>232.58333333333337</c:v>
                </c:pt>
                <c:pt idx="13956">
                  <c:v>232.6</c:v>
                </c:pt>
                <c:pt idx="13957">
                  <c:v>232.61666666666662</c:v>
                </c:pt>
                <c:pt idx="13958">
                  <c:v>232.63333333333335</c:v>
                </c:pt>
                <c:pt idx="13959">
                  <c:v>232.65</c:v>
                </c:pt>
                <c:pt idx="13960">
                  <c:v>232.66666666666663</c:v>
                </c:pt>
                <c:pt idx="13961">
                  <c:v>232.68333333333337</c:v>
                </c:pt>
                <c:pt idx="13962">
                  <c:v>232.7</c:v>
                </c:pt>
                <c:pt idx="13963">
                  <c:v>232.71666666666661</c:v>
                </c:pt>
                <c:pt idx="13964">
                  <c:v>232.73333333333335</c:v>
                </c:pt>
                <c:pt idx="13965">
                  <c:v>232.75</c:v>
                </c:pt>
                <c:pt idx="13966">
                  <c:v>232.76666666666665</c:v>
                </c:pt>
                <c:pt idx="13967">
                  <c:v>232.78333333333336</c:v>
                </c:pt>
                <c:pt idx="13968">
                  <c:v>232.8</c:v>
                </c:pt>
                <c:pt idx="13969">
                  <c:v>232.81666666666663</c:v>
                </c:pt>
                <c:pt idx="13970">
                  <c:v>232.83333333333337</c:v>
                </c:pt>
                <c:pt idx="13971">
                  <c:v>232.85000000000002</c:v>
                </c:pt>
                <c:pt idx="13972">
                  <c:v>232.86666666666665</c:v>
                </c:pt>
                <c:pt idx="13973">
                  <c:v>232.88333333333338</c:v>
                </c:pt>
                <c:pt idx="13974">
                  <c:v>232.9</c:v>
                </c:pt>
                <c:pt idx="13975">
                  <c:v>232.91666666666663</c:v>
                </c:pt>
                <c:pt idx="13976">
                  <c:v>232.93333333333337</c:v>
                </c:pt>
                <c:pt idx="13977">
                  <c:v>232.95000000000002</c:v>
                </c:pt>
                <c:pt idx="13978">
                  <c:v>232.96666666666664</c:v>
                </c:pt>
                <c:pt idx="13979">
                  <c:v>232.98333333333338</c:v>
                </c:pt>
                <c:pt idx="13980">
                  <c:v>233</c:v>
                </c:pt>
                <c:pt idx="13981">
                  <c:v>233.01666666666665</c:v>
                </c:pt>
                <c:pt idx="13982">
                  <c:v>233.03333333333336</c:v>
                </c:pt>
                <c:pt idx="13983">
                  <c:v>233.05</c:v>
                </c:pt>
                <c:pt idx="13984">
                  <c:v>233.06666666666663</c:v>
                </c:pt>
                <c:pt idx="13985">
                  <c:v>233.08333333333337</c:v>
                </c:pt>
                <c:pt idx="13986">
                  <c:v>233.1</c:v>
                </c:pt>
                <c:pt idx="13987">
                  <c:v>233.11666666666662</c:v>
                </c:pt>
                <c:pt idx="13988">
                  <c:v>233.13333333333335</c:v>
                </c:pt>
                <c:pt idx="13989">
                  <c:v>233.15</c:v>
                </c:pt>
                <c:pt idx="13990">
                  <c:v>233.16666666666663</c:v>
                </c:pt>
                <c:pt idx="13991">
                  <c:v>233.18333333333337</c:v>
                </c:pt>
                <c:pt idx="13992">
                  <c:v>233.2</c:v>
                </c:pt>
                <c:pt idx="13993">
                  <c:v>233.21666666666661</c:v>
                </c:pt>
                <c:pt idx="13994">
                  <c:v>233.23333333333335</c:v>
                </c:pt>
                <c:pt idx="13995">
                  <c:v>233.25</c:v>
                </c:pt>
                <c:pt idx="13996">
                  <c:v>233.26666666666665</c:v>
                </c:pt>
                <c:pt idx="13997">
                  <c:v>233.28333333333336</c:v>
                </c:pt>
                <c:pt idx="13998">
                  <c:v>233.3</c:v>
                </c:pt>
                <c:pt idx="13999">
                  <c:v>233.31666666666663</c:v>
                </c:pt>
                <c:pt idx="14000">
                  <c:v>233.33333333333337</c:v>
                </c:pt>
                <c:pt idx="14001">
                  <c:v>233.35000000000002</c:v>
                </c:pt>
                <c:pt idx="14002">
                  <c:v>233.36666666666665</c:v>
                </c:pt>
                <c:pt idx="14003">
                  <c:v>233.38333333333338</c:v>
                </c:pt>
                <c:pt idx="14004">
                  <c:v>233.4</c:v>
                </c:pt>
                <c:pt idx="14005">
                  <c:v>233.41666666666663</c:v>
                </c:pt>
                <c:pt idx="14006">
                  <c:v>233.43333333333337</c:v>
                </c:pt>
                <c:pt idx="14007">
                  <c:v>233.45000000000002</c:v>
                </c:pt>
                <c:pt idx="14008">
                  <c:v>233.46666666666664</c:v>
                </c:pt>
                <c:pt idx="14009">
                  <c:v>233.48333333333338</c:v>
                </c:pt>
                <c:pt idx="14010">
                  <c:v>233.5</c:v>
                </c:pt>
                <c:pt idx="14011">
                  <c:v>233.51666666666665</c:v>
                </c:pt>
                <c:pt idx="14012">
                  <c:v>233.53333333333336</c:v>
                </c:pt>
                <c:pt idx="14013">
                  <c:v>233.55</c:v>
                </c:pt>
                <c:pt idx="14014">
                  <c:v>233.56666666666663</c:v>
                </c:pt>
                <c:pt idx="14015">
                  <c:v>233.58333333333337</c:v>
                </c:pt>
                <c:pt idx="14016">
                  <c:v>233.6</c:v>
                </c:pt>
                <c:pt idx="14017">
                  <c:v>233.61666666666662</c:v>
                </c:pt>
                <c:pt idx="14018">
                  <c:v>233.63333333333335</c:v>
                </c:pt>
                <c:pt idx="14019">
                  <c:v>233.65</c:v>
                </c:pt>
                <c:pt idx="14020">
                  <c:v>233.66666666666663</c:v>
                </c:pt>
                <c:pt idx="14021">
                  <c:v>233.68333333333337</c:v>
                </c:pt>
                <c:pt idx="14022">
                  <c:v>233.7</c:v>
                </c:pt>
                <c:pt idx="14023">
                  <c:v>233.71666666666661</c:v>
                </c:pt>
                <c:pt idx="14024">
                  <c:v>233.73333333333335</c:v>
                </c:pt>
                <c:pt idx="14025">
                  <c:v>233.75</c:v>
                </c:pt>
                <c:pt idx="14026">
                  <c:v>233.76666666666665</c:v>
                </c:pt>
                <c:pt idx="14027">
                  <c:v>233.78333333333336</c:v>
                </c:pt>
                <c:pt idx="14028">
                  <c:v>233.8</c:v>
                </c:pt>
                <c:pt idx="14029">
                  <c:v>233.81666666666663</c:v>
                </c:pt>
                <c:pt idx="14030">
                  <c:v>233.83333333333337</c:v>
                </c:pt>
                <c:pt idx="14031">
                  <c:v>233.85000000000002</c:v>
                </c:pt>
                <c:pt idx="14032">
                  <c:v>233.86666666666665</c:v>
                </c:pt>
                <c:pt idx="14033">
                  <c:v>233.88333333333338</c:v>
                </c:pt>
                <c:pt idx="14034">
                  <c:v>233.9</c:v>
                </c:pt>
                <c:pt idx="14035">
                  <c:v>233.91666666666663</c:v>
                </c:pt>
                <c:pt idx="14036">
                  <c:v>233.93333333333337</c:v>
                </c:pt>
                <c:pt idx="14037">
                  <c:v>233.95000000000002</c:v>
                </c:pt>
                <c:pt idx="14038">
                  <c:v>233.96666666666664</c:v>
                </c:pt>
                <c:pt idx="14039">
                  <c:v>233.98333333333338</c:v>
                </c:pt>
                <c:pt idx="14040">
                  <c:v>234</c:v>
                </c:pt>
                <c:pt idx="14041">
                  <c:v>234.01666666666665</c:v>
                </c:pt>
                <c:pt idx="14042">
                  <c:v>234.03333333333336</c:v>
                </c:pt>
                <c:pt idx="14043">
                  <c:v>234.05</c:v>
                </c:pt>
                <c:pt idx="14044">
                  <c:v>234.06666666666663</c:v>
                </c:pt>
                <c:pt idx="14045">
                  <c:v>234.08333333333337</c:v>
                </c:pt>
                <c:pt idx="14046">
                  <c:v>234.1</c:v>
                </c:pt>
                <c:pt idx="14047">
                  <c:v>234.11666666666662</c:v>
                </c:pt>
                <c:pt idx="14048">
                  <c:v>234.13333333333335</c:v>
                </c:pt>
                <c:pt idx="14049">
                  <c:v>234.15</c:v>
                </c:pt>
                <c:pt idx="14050">
                  <c:v>234.16666666666663</c:v>
                </c:pt>
                <c:pt idx="14051">
                  <c:v>234.18333333333337</c:v>
                </c:pt>
                <c:pt idx="14052">
                  <c:v>234.2</c:v>
                </c:pt>
                <c:pt idx="14053">
                  <c:v>234.21666666666661</c:v>
                </c:pt>
                <c:pt idx="14054">
                  <c:v>234.23333333333335</c:v>
                </c:pt>
                <c:pt idx="14055">
                  <c:v>234.25</c:v>
                </c:pt>
                <c:pt idx="14056">
                  <c:v>234.26666666666665</c:v>
                </c:pt>
                <c:pt idx="14057">
                  <c:v>234.28333333333336</c:v>
                </c:pt>
                <c:pt idx="14058">
                  <c:v>234.3</c:v>
                </c:pt>
                <c:pt idx="14059">
                  <c:v>234.31666666666663</c:v>
                </c:pt>
                <c:pt idx="14060">
                  <c:v>234.33333333333337</c:v>
                </c:pt>
                <c:pt idx="14061">
                  <c:v>234.35000000000002</c:v>
                </c:pt>
                <c:pt idx="14062">
                  <c:v>234.36666666666665</c:v>
                </c:pt>
                <c:pt idx="14063">
                  <c:v>234.38333333333338</c:v>
                </c:pt>
                <c:pt idx="14064">
                  <c:v>234.4</c:v>
                </c:pt>
                <c:pt idx="14065">
                  <c:v>234.41666666666663</c:v>
                </c:pt>
                <c:pt idx="14066">
                  <c:v>234.43333333333337</c:v>
                </c:pt>
                <c:pt idx="14067">
                  <c:v>234.45000000000002</c:v>
                </c:pt>
                <c:pt idx="14068">
                  <c:v>234.46666666666664</c:v>
                </c:pt>
                <c:pt idx="14069">
                  <c:v>234.48333333333338</c:v>
                </c:pt>
                <c:pt idx="14070">
                  <c:v>234.5</c:v>
                </c:pt>
                <c:pt idx="14071">
                  <c:v>234.51666666666665</c:v>
                </c:pt>
                <c:pt idx="14072">
                  <c:v>234.53333333333336</c:v>
                </c:pt>
                <c:pt idx="14073">
                  <c:v>234.55</c:v>
                </c:pt>
                <c:pt idx="14074">
                  <c:v>234.56666666666663</c:v>
                </c:pt>
                <c:pt idx="14075">
                  <c:v>234.58333333333337</c:v>
                </c:pt>
                <c:pt idx="14076">
                  <c:v>234.6</c:v>
                </c:pt>
                <c:pt idx="14077">
                  <c:v>234.61666666666662</c:v>
                </c:pt>
                <c:pt idx="14078">
                  <c:v>234.63333333333335</c:v>
                </c:pt>
                <c:pt idx="14079">
                  <c:v>234.65</c:v>
                </c:pt>
                <c:pt idx="14080">
                  <c:v>234.66666666666663</c:v>
                </c:pt>
                <c:pt idx="14081">
                  <c:v>234.68333333333337</c:v>
                </c:pt>
                <c:pt idx="14082">
                  <c:v>234.7</c:v>
                </c:pt>
                <c:pt idx="14083">
                  <c:v>234.71666666666661</c:v>
                </c:pt>
                <c:pt idx="14084">
                  <c:v>234.73333333333335</c:v>
                </c:pt>
                <c:pt idx="14085">
                  <c:v>234.75</c:v>
                </c:pt>
                <c:pt idx="14086">
                  <c:v>234.76666666666665</c:v>
                </c:pt>
                <c:pt idx="14087">
                  <c:v>234.78333333333336</c:v>
                </c:pt>
                <c:pt idx="14088">
                  <c:v>234.8</c:v>
                </c:pt>
                <c:pt idx="14089">
                  <c:v>234.81666666666663</c:v>
                </c:pt>
                <c:pt idx="14090">
                  <c:v>234.83333333333337</c:v>
                </c:pt>
                <c:pt idx="14091">
                  <c:v>234.85000000000002</c:v>
                </c:pt>
                <c:pt idx="14092">
                  <c:v>234.86666666666665</c:v>
                </c:pt>
                <c:pt idx="14093">
                  <c:v>234.88333333333338</c:v>
                </c:pt>
                <c:pt idx="14094">
                  <c:v>234.9</c:v>
                </c:pt>
                <c:pt idx="14095">
                  <c:v>234.91666666666663</c:v>
                </c:pt>
                <c:pt idx="14096">
                  <c:v>234.93333333333337</c:v>
                </c:pt>
                <c:pt idx="14097">
                  <c:v>234.95000000000002</c:v>
                </c:pt>
                <c:pt idx="14098">
                  <c:v>234.96666666666664</c:v>
                </c:pt>
                <c:pt idx="14099">
                  <c:v>234.98333333333338</c:v>
                </c:pt>
                <c:pt idx="14100">
                  <c:v>235</c:v>
                </c:pt>
                <c:pt idx="14101">
                  <c:v>235.01666666666665</c:v>
                </c:pt>
                <c:pt idx="14102">
                  <c:v>235.03333333333336</c:v>
                </c:pt>
                <c:pt idx="14103">
                  <c:v>235.05</c:v>
                </c:pt>
                <c:pt idx="14104">
                  <c:v>235.06666666666663</c:v>
                </c:pt>
                <c:pt idx="14105">
                  <c:v>235.08333333333337</c:v>
                </c:pt>
                <c:pt idx="14106">
                  <c:v>235.1</c:v>
                </c:pt>
                <c:pt idx="14107">
                  <c:v>235.11666666666662</c:v>
                </c:pt>
                <c:pt idx="14108">
                  <c:v>235.13333333333335</c:v>
                </c:pt>
                <c:pt idx="14109">
                  <c:v>235.15</c:v>
                </c:pt>
                <c:pt idx="14110">
                  <c:v>235.16666666666663</c:v>
                </c:pt>
                <c:pt idx="14111">
                  <c:v>235.18333333333337</c:v>
                </c:pt>
                <c:pt idx="14112">
                  <c:v>235.2</c:v>
                </c:pt>
                <c:pt idx="14113">
                  <c:v>235.21666666666661</c:v>
                </c:pt>
                <c:pt idx="14114">
                  <c:v>235.23333333333335</c:v>
                </c:pt>
                <c:pt idx="14115">
                  <c:v>235.25</c:v>
                </c:pt>
                <c:pt idx="14116">
                  <c:v>235.26666666666665</c:v>
                </c:pt>
                <c:pt idx="14117">
                  <c:v>235.28333333333336</c:v>
                </c:pt>
                <c:pt idx="14118">
                  <c:v>235.3</c:v>
                </c:pt>
                <c:pt idx="14119">
                  <c:v>235.31666666666663</c:v>
                </c:pt>
                <c:pt idx="14120">
                  <c:v>235.33333333333337</c:v>
                </c:pt>
                <c:pt idx="14121">
                  <c:v>235.35000000000002</c:v>
                </c:pt>
                <c:pt idx="14122">
                  <c:v>235.36666666666665</c:v>
                </c:pt>
                <c:pt idx="14123">
                  <c:v>235.38333333333338</c:v>
                </c:pt>
                <c:pt idx="14124">
                  <c:v>235.4</c:v>
                </c:pt>
                <c:pt idx="14125">
                  <c:v>235.41666666666663</c:v>
                </c:pt>
                <c:pt idx="14126">
                  <c:v>235.43333333333337</c:v>
                </c:pt>
                <c:pt idx="14127">
                  <c:v>235.45000000000002</c:v>
                </c:pt>
                <c:pt idx="14128">
                  <c:v>235.46666666666664</c:v>
                </c:pt>
                <c:pt idx="14129">
                  <c:v>235.48333333333338</c:v>
                </c:pt>
                <c:pt idx="14130">
                  <c:v>235.5</c:v>
                </c:pt>
                <c:pt idx="14131">
                  <c:v>235.51666666666665</c:v>
                </c:pt>
                <c:pt idx="14132">
                  <c:v>235.53333333333336</c:v>
                </c:pt>
                <c:pt idx="14133">
                  <c:v>235.55</c:v>
                </c:pt>
                <c:pt idx="14134">
                  <c:v>235.56666666666663</c:v>
                </c:pt>
                <c:pt idx="14135">
                  <c:v>235.58333333333337</c:v>
                </c:pt>
                <c:pt idx="14136">
                  <c:v>235.6</c:v>
                </c:pt>
                <c:pt idx="14137">
                  <c:v>235.61666666666662</c:v>
                </c:pt>
                <c:pt idx="14138">
                  <c:v>235.63333333333335</c:v>
                </c:pt>
                <c:pt idx="14139">
                  <c:v>235.65</c:v>
                </c:pt>
                <c:pt idx="14140">
                  <c:v>235.66666666666663</c:v>
                </c:pt>
                <c:pt idx="14141">
                  <c:v>235.68333333333337</c:v>
                </c:pt>
                <c:pt idx="14142">
                  <c:v>235.7</c:v>
                </c:pt>
                <c:pt idx="14143">
                  <c:v>235.71666666666661</c:v>
                </c:pt>
                <c:pt idx="14144">
                  <c:v>235.73333333333335</c:v>
                </c:pt>
                <c:pt idx="14145">
                  <c:v>235.75</c:v>
                </c:pt>
                <c:pt idx="14146">
                  <c:v>235.76666666666665</c:v>
                </c:pt>
                <c:pt idx="14147">
                  <c:v>235.78333333333336</c:v>
                </c:pt>
                <c:pt idx="14148">
                  <c:v>235.8</c:v>
                </c:pt>
                <c:pt idx="14149">
                  <c:v>235.81666666666663</c:v>
                </c:pt>
                <c:pt idx="14150">
                  <c:v>235.83333333333337</c:v>
                </c:pt>
                <c:pt idx="14151">
                  <c:v>235.85000000000002</c:v>
                </c:pt>
                <c:pt idx="14152">
                  <c:v>235.86666666666665</c:v>
                </c:pt>
                <c:pt idx="14153">
                  <c:v>235.88333333333338</c:v>
                </c:pt>
                <c:pt idx="14154">
                  <c:v>235.9</c:v>
                </c:pt>
                <c:pt idx="14155">
                  <c:v>235.91666666666663</c:v>
                </c:pt>
                <c:pt idx="14156">
                  <c:v>235.93333333333337</c:v>
                </c:pt>
                <c:pt idx="14157">
                  <c:v>235.95000000000002</c:v>
                </c:pt>
                <c:pt idx="14158">
                  <c:v>235.96666666666664</c:v>
                </c:pt>
                <c:pt idx="14159">
                  <c:v>235.98333333333338</c:v>
                </c:pt>
                <c:pt idx="14160">
                  <c:v>236</c:v>
                </c:pt>
                <c:pt idx="14161">
                  <c:v>236.01666666666665</c:v>
                </c:pt>
                <c:pt idx="14162">
                  <c:v>236.03333333333336</c:v>
                </c:pt>
                <c:pt idx="14163">
                  <c:v>236.05</c:v>
                </c:pt>
                <c:pt idx="14164">
                  <c:v>236.06666666666663</c:v>
                </c:pt>
                <c:pt idx="14165">
                  <c:v>236.08333333333337</c:v>
                </c:pt>
                <c:pt idx="14166">
                  <c:v>236.1</c:v>
                </c:pt>
                <c:pt idx="14167">
                  <c:v>236.11666666666662</c:v>
                </c:pt>
                <c:pt idx="14168">
                  <c:v>236.13333333333335</c:v>
                </c:pt>
                <c:pt idx="14169">
                  <c:v>236.15</c:v>
                </c:pt>
                <c:pt idx="14170">
                  <c:v>236.16666666666663</c:v>
                </c:pt>
                <c:pt idx="14171">
                  <c:v>236.18333333333337</c:v>
                </c:pt>
                <c:pt idx="14172">
                  <c:v>236.2</c:v>
                </c:pt>
                <c:pt idx="14173">
                  <c:v>236.21666666666661</c:v>
                </c:pt>
                <c:pt idx="14174">
                  <c:v>236.23333333333335</c:v>
                </c:pt>
                <c:pt idx="14175">
                  <c:v>236.25</c:v>
                </c:pt>
                <c:pt idx="14176">
                  <c:v>236.26666666666665</c:v>
                </c:pt>
                <c:pt idx="14177">
                  <c:v>236.28333333333336</c:v>
                </c:pt>
                <c:pt idx="14178">
                  <c:v>236.3</c:v>
                </c:pt>
                <c:pt idx="14179">
                  <c:v>236.31666666666663</c:v>
                </c:pt>
                <c:pt idx="14180">
                  <c:v>236.33333333333337</c:v>
                </c:pt>
                <c:pt idx="14181">
                  <c:v>236.35000000000002</c:v>
                </c:pt>
                <c:pt idx="14182">
                  <c:v>236.36666666666665</c:v>
                </c:pt>
                <c:pt idx="14183">
                  <c:v>236.38333333333338</c:v>
                </c:pt>
                <c:pt idx="14184">
                  <c:v>236.4</c:v>
                </c:pt>
                <c:pt idx="14185">
                  <c:v>236.41666666666663</c:v>
                </c:pt>
                <c:pt idx="14186">
                  <c:v>236.43333333333337</c:v>
                </c:pt>
                <c:pt idx="14187">
                  <c:v>236.45000000000002</c:v>
                </c:pt>
                <c:pt idx="14188">
                  <c:v>236.46666666666664</c:v>
                </c:pt>
                <c:pt idx="14189">
                  <c:v>236.48333333333338</c:v>
                </c:pt>
                <c:pt idx="14190">
                  <c:v>236.5</c:v>
                </c:pt>
                <c:pt idx="14191">
                  <c:v>236.51666666666665</c:v>
                </c:pt>
                <c:pt idx="14192">
                  <c:v>236.53333333333336</c:v>
                </c:pt>
                <c:pt idx="14193">
                  <c:v>236.55</c:v>
                </c:pt>
                <c:pt idx="14194">
                  <c:v>236.56666666666663</c:v>
                </c:pt>
                <c:pt idx="14195">
                  <c:v>236.58333333333337</c:v>
                </c:pt>
                <c:pt idx="14196">
                  <c:v>236.6</c:v>
                </c:pt>
                <c:pt idx="14197">
                  <c:v>236.61666666666662</c:v>
                </c:pt>
                <c:pt idx="14198">
                  <c:v>236.63333333333335</c:v>
                </c:pt>
                <c:pt idx="14199">
                  <c:v>236.65</c:v>
                </c:pt>
                <c:pt idx="14200">
                  <c:v>236.66666666666663</c:v>
                </c:pt>
                <c:pt idx="14201">
                  <c:v>236.68333333333337</c:v>
                </c:pt>
                <c:pt idx="14202">
                  <c:v>236.7</c:v>
                </c:pt>
                <c:pt idx="14203">
                  <c:v>236.71666666666661</c:v>
                </c:pt>
                <c:pt idx="14204">
                  <c:v>236.73333333333335</c:v>
                </c:pt>
                <c:pt idx="14205">
                  <c:v>236.75</c:v>
                </c:pt>
                <c:pt idx="14206">
                  <c:v>236.76666666666665</c:v>
                </c:pt>
                <c:pt idx="14207">
                  <c:v>236.78333333333336</c:v>
                </c:pt>
                <c:pt idx="14208">
                  <c:v>236.8</c:v>
                </c:pt>
                <c:pt idx="14209">
                  <c:v>236.81666666666663</c:v>
                </c:pt>
                <c:pt idx="14210">
                  <c:v>236.83333333333337</c:v>
                </c:pt>
                <c:pt idx="14211">
                  <c:v>236.85000000000002</c:v>
                </c:pt>
                <c:pt idx="14212">
                  <c:v>236.86666666666665</c:v>
                </c:pt>
                <c:pt idx="14213">
                  <c:v>236.88333333333338</c:v>
                </c:pt>
                <c:pt idx="14214">
                  <c:v>236.9</c:v>
                </c:pt>
                <c:pt idx="14215">
                  <c:v>236.91666666666663</c:v>
                </c:pt>
                <c:pt idx="14216">
                  <c:v>236.93333333333337</c:v>
                </c:pt>
                <c:pt idx="14217">
                  <c:v>236.95000000000002</c:v>
                </c:pt>
                <c:pt idx="14218">
                  <c:v>236.96666666666664</c:v>
                </c:pt>
                <c:pt idx="14219">
                  <c:v>236.98333333333338</c:v>
                </c:pt>
                <c:pt idx="14220">
                  <c:v>237</c:v>
                </c:pt>
                <c:pt idx="14221">
                  <c:v>237.01666666666665</c:v>
                </c:pt>
                <c:pt idx="14222">
                  <c:v>237.03333333333336</c:v>
                </c:pt>
                <c:pt idx="14223">
                  <c:v>237.05</c:v>
                </c:pt>
                <c:pt idx="14224">
                  <c:v>237.06666666666663</c:v>
                </c:pt>
                <c:pt idx="14225">
                  <c:v>237.08333333333337</c:v>
                </c:pt>
                <c:pt idx="14226">
                  <c:v>237.1</c:v>
                </c:pt>
                <c:pt idx="14227">
                  <c:v>237.11666666666662</c:v>
                </c:pt>
                <c:pt idx="14228">
                  <c:v>237.13333333333335</c:v>
                </c:pt>
                <c:pt idx="14229">
                  <c:v>237.15</c:v>
                </c:pt>
                <c:pt idx="14230">
                  <c:v>237.16666666666663</c:v>
                </c:pt>
                <c:pt idx="14231">
                  <c:v>237.18333333333337</c:v>
                </c:pt>
                <c:pt idx="14232">
                  <c:v>237.2</c:v>
                </c:pt>
                <c:pt idx="14233">
                  <c:v>237.21666666666661</c:v>
                </c:pt>
                <c:pt idx="14234">
                  <c:v>237.23333333333335</c:v>
                </c:pt>
                <c:pt idx="14235">
                  <c:v>237.25</c:v>
                </c:pt>
                <c:pt idx="14236">
                  <c:v>237.26666666666665</c:v>
                </c:pt>
                <c:pt idx="14237">
                  <c:v>237.28333333333336</c:v>
                </c:pt>
                <c:pt idx="14238">
                  <c:v>237.3</c:v>
                </c:pt>
                <c:pt idx="14239">
                  <c:v>237.31666666666663</c:v>
                </c:pt>
                <c:pt idx="14240">
                  <c:v>237.33333333333337</c:v>
                </c:pt>
                <c:pt idx="14241">
                  <c:v>237.35000000000002</c:v>
                </c:pt>
                <c:pt idx="14242">
                  <c:v>237.36666666666665</c:v>
                </c:pt>
                <c:pt idx="14243">
                  <c:v>237.38333333333338</c:v>
                </c:pt>
                <c:pt idx="14244">
                  <c:v>237.4</c:v>
                </c:pt>
                <c:pt idx="14245">
                  <c:v>237.41666666666663</c:v>
                </c:pt>
                <c:pt idx="14246">
                  <c:v>237.43333333333337</c:v>
                </c:pt>
                <c:pt idx="14247">
                  <c:v>237.45000000000002</c:v>
                </c:pt>
                <c:pt idx="14248">
                  <c:v>237.46666666666664</c:v>
                </c:pt>
                <c:pt idx="14249">
                  <c:v>237.48333333333338</c:v>
                </c:pt>
                <c:pt idx="14250">
                  <c:v>237.5</c:v>
                </c:pt>
                <c:pt idx="14251">
                  <c:v>237.51666666666665</c:v>
                </c:pt>
                <c:pt idx="14252">
                  <c:v>237.53333333333336</c:v>
                </c:pt>
                <c:pt idx="14253">
                  <c:v>237.55</c:v>
                </c:pt>
                <c:pt idx="14254">
                  <c:v>237.56666666666663</c:v>
                </c:pt>
                <c:pt idx="14255">
                  <c:v>237.58333333333337</c:v>
                </c:pt>
                <c:pt idx="14256">
                  <c:v>237.6</c:v>
                </c:pt>
                <c:pt idx="14257">
                  <c:v>237.61666666666662</c:v>
                </c:pt>
                <c:pt idx="14258">
                  <c:v>237.63333333333335</c:v>
                </c:pt>
                <c:pt idx="14259">
                  <c:v>237.65</c:v>
                </c:pt>
                <c:pt idx="14260">
                  <c:v>237.66666666666663</c:v>
                </c:pt>
                <c:pt idx="14261">
                  <c:v>237.68333333333337</c:v>
                </c:pt>
                <c:pt idx="14262">
                  <c:v>237.7</c:v>
                </c:pt>
                <c:pt idx="14263">
                  <c:v>237.71666666666661</c:v>
                </c:pt>
                <c:pt idx="14264">
                  <c:v>237.73333333333335</c:v>
                </c:pt>
                <c:pt idx="14265">
                  <c:v>237.75</c:v>
                </c:pt>
                <c:pt idx="14266">
                  <c:v>237.76666666666665</c:v>
                </c:pt>
                <c:pt idx="14267">
                  <c:v>237.78333333333336</c:v>
                </c:pt>
                <c:pt idx="14268">
                  <c:v>237.8</c:v>
                </c:pt>
                <c:pt idx="14269">
                  <c:v>237.81666666666663</c:v>
                </c:pt>
                <c:pt idx="14270">
                  <c:v>237.83333333333337</c:v>
                </c:pt>
                <c:pt idx="14271">
                  <c:v>237.85000000000002</c:v>
                </c:pt>
                <c:pt idx="14272">
                  <c:v>237.86666666666665</c:v>
                </c:pt>
                <c:pt idx="14273">
                  <c:v>237.88333333333338</c:v>
                </c:pt>
                <c:pt idx="14274">
                  <c:v>237.9</c:v>
                </c:pt>
                <c:pt idx="14275">
                  <c:v>237.91666666666663</c:v>
                </c:pt>
                <c:pt idx="14276">
                  <c:v>237.93333333333337</c:v>
                </c:pt>
                <c:pt idx="14277">
                  <c:v>237.95000000000002</c:v>
                </c:pt>
                <c:pt idx="14278">
                  <c:v>237.96666666666664</c:v>
                </c:pt>
                <c:pt idx="14279">
                  <c:v>237.98333333333338</c:v>
                </c:pt>
                <c:pt idx="14280">
                  <c:v>238</c:v>
                </c:pt>
                <c:pt idx="14281">
                  <c:v>238.01666666666665</c:v>
                </c:pt>
                <c:pt idx="14282">
                  <c:v>238.03333333333336</c:v>
                </c:pt>
                <c:pt idx="14283">
                  <c:v>238.05</c:v>
                </c:pt>
                <c:pt idx="14284">
                  <c:v>238.06666666666663</c:v>
                </c:pt>
                <c:pt idx="14285">
                  <c:v>238.08333333333337</c:v>
                </c:pt>
                <c:pt idx="14286">
                  <c:v>238.1</c:v>
                </c:pt>
                <c:pt idx="14287">
                  <c:v>238.11666666666662</c:v>
                </c:pt>
                <c:pt idx="14288">
                  <c:v>238.13333333333335</c:v>
                </c:pt>
                <c:pt idx="14289">
                  <c:v>238.15</c:v>
                </c:pt>
                <c:pt idx="14290">
                  <c:v>238.16666666666663</c:v>
                </c:pt>
                <c:pt idx="14291">
                  <c:v>238.18333333333337</c:v>
                </c:pt>
                <c:pt idx="14292">
                  <c:v>238.2</c:v>
                </c:pt>
                <c:pt idx="14293">
                  <c:v>238.21666666666661</c:v>
                </c:pt>
                <c:pt idx="14294">
                  <c:v>238.23333333333335</c:v>
                </c:pt>
                <c:pt idx="14295">
                  <c:v>238.25</c:v>
                </c:pt>
                <c:pt idx="14296">
                  <c:v>238.26666666666665</c:v>
                </c:pt>
                <c:pt idx="14297">
                  <c:v>238.28333333333336</c:v>
                </c:pt>
                <c:pt idx="14298">
                  <c:v>238.3</c:v>
                </c:pt>
                <c:pt idx="14299">
                  <c:v>238.31666666666663</c:v>
                </c:pt>
                <c:pt idx="14300">
                  <c:v>238.33333333333337</c:v>
                </c:pt>
                <c:pt idx="14301">
                  <c:v>238.35000000000002</c:v>
                </c:pt>
                <c:pt idx="14302">
                  <c:v>238.36666666666665</c:v>
                </c:pt>
                <c:pt idx="14303">
                  <c:v>238.38333333333338</c:v>
                </c:pt>
                <c:pt idx="14304">
                  <c:v>238.4</c:v>
                </c:pt>
                <c:pt idx="14305">
                  <c:v>238.41666666666663</c:v>
                </c:pt>
                <c:pt idx="14306">
                  <c:v>238.43333333333337</c:v>
                </c:pt>
                <c:pt idx="14307">
                  <c:v>238.45000000000002</c:v>
                </c:pt>
                <c:pt idx="14308">
                  <c:v>238.46666666666664</c:v>
                </c:pt>
                <c:pt idx="14309">
                  <c:v>238.48333333333338</c:v>
                </c:pt>
                <c:pt idx="14310">
                  <c:v>238.5</c:v>
                </c:pt>
                <c:pt idx="14311">
                  <c:v>238.51666666666665</c:v>
                </c:pt>
                <c:pt idx="14312">
                  <c:v>238.53333333333336</c:v>
                </c:pt>
                <c:pt idx="14313">
                  <c:v>238.55</c:v>
                </c:pt>
                <c:pt idx="14314">
                  <c:v>238.56666666666663</c:v>
                </c:pt>
                <c:pt idx="14315">
                  <c:v>238.58333333333337</c:v>
                </c:pt>
                <c:pt idx="14316">
                  <c:v>238.6</c:v>
                </c:pt>
                <c:pt idx="14317">
                  <c:v>238.61666666666662</c:v>
                </c:pt>
                <c:pt idx="14318">
                  <c:v>238.63333333333335</c:v>
                </c:pt>
                <c:pt idx="14319">
                  <c:v>238.65</c:v>
                </c:pt>
                <c:pt idx="14320">
                  <c:v>238.66666666666663</c:v>
                </c:pt>
                <c:pt idx="14321">
                  <c:v>238.68333333333337</c:v>
                </c:pt>
                <c:pt idx="14322">
                  <c:v>238.7</c:v>
                </c:pt>
                <c:pt idx="14323">
                  <c:v>238.71666666666661</c:v>
                </c:pt>
                <c:pt idx="14324">
                  <c:v>238.73333333333335</c:v>
                </c:pt>
                <c:pt idx="14325">
                  <c:v>238.75</c:v>
                </c:pt>
                <c:pt idx="14326">
                  <c:v>238.76666666666665</c:v>
                </c:pt>
                <c:pt idx="14327">
                  <c:v>238.78333333333336</c:v>
                </c:pt>
                <c:pt idx="14328">
                  <c:v>238.8</c:v>
                </c:pt>
                <c:pt idx="14329">
                  <c:v>238.81666666666663</c:v>
                </c:pt>
                <c:pt idx="14330">
                  <c:v>238.83333333333337</c:v>
                </c:pt>
                <c:pt idx="14331">
                  <c:v>238.85000000000002</c:v>
                </c:pt>
                <c:pt idx="14332">
                  <c:v>238.86666666666665</c:v>
                </c:pt>
                <c:pt idx="14333">
                  <c:v>238.88333333333338</c:v>
                </c:pt>
                <c:pt idx="14334">
                  <c:v>238.9</c:v>
                </c:pt>
                <c:pt idx="14335">
                  <c:v>238.91666666666663</c:v>
                </c:pt>
                <c:pt idx="14336">
                  <c:v>238.93333333333337</c:v>
                </c:pt>
                <c:pt idx="14337">
                  <c:v>238.95000000000002</c:v>
                </c:pt>
                <c:pt idx="14338">
                  <c:v>238.96666666666664</c:v>
                </c:pt>
                <c:pt idx="14339">
                  <c:v>238.98333333333338</c:v>
                </c:pt>
                <c:pt idx="14340">
                  <c:v>239</c:v>
                </c:pt>
                <c:pt idx="14341">
                  <c:v>239.01666666666665</c:v>
                </c:pt>
                <c:pt idx="14342">
                  <c:v>239.03333333333336</c:v>
                </c:pt>
                <c:pt idx="14343">
                  <c:v>239.05</c:v>
                </c:pt>
                <c:pt idx="14344">
                  <c:v>239.06666666666663</c:v>
                </c:pt>
                <c:pt idx="14345">
                  <c:v>239.08333333333337</c:v>
                </c:pt>
                <c:pt idx="14346">
                  <c:v>239.1</c:v>
                </c:pt>
                <c:pt idx="14347">
                  <c:v>239.11666666666662</c:v>
                </c:pt>
                <c:pt idx="14348">
                  <c:v>239.13333333333335</c:v>
                </c:pt>
                <c:pt idx="14349">
                  <c:v>239.15</c:v>
                </c:pt>
                <c:pt idx="14350">
                  <c:v>239.16666666666663</c:v>
                </c:pt>
                <c:pt idx="14351">
                  <c:v>239.18333333333337</c:v>
                </c:pt>
                <c:pt idx="14352">
                  <c:v>239.2</c:v>
                </c:pt>
                <c:pt idx="14353">
                  <c:v>239.21666666666661</c:v>
                </c:pt>
                <c:pt idx="14354">
                  <c:v>239.23333333333335</c:v>
                </c:pt>
                <c:pt idx="14355">
                  <c:v>239.25</c:v>
                </c:pt>
                <c:pt idx="14356">
                  <c:v>239.26666666666665</c:v>
                </c:pt>
                <c:pt idx="14357">
                  <c:v>239.28333333333336</c:v>
                </c:pt>
                <c:pt idx="14358">
                  <c:v>239.3</c:v>
                </c:pt>
                <c:pt idx="14359">
                  <c:v>239.31666666666663</c:v>
                </c:pt>
                <c:pt idx="14360">
                  <c:v>239.33333333333337</c:v>
                </c:pt>
                <c:pt idx="14361">
                  <c:v>239.35000000000002</c:v>
                </c:pt>
                <c:pt idx="14362">
                  <c:v>239.36666666666665</c:v>
                </c:pt>
                <c:pt idx="14363">
                  <c:v>239.38333333333338</c:v>
                </c:pt>
                <c:pt idx="14364">
                  <c:v>239.4</c:v>
                </c:pt>
                <c:pt idx="14365">
                  <c:v>239.41666666666663</c:v>
                </c:pt>
                <c:pt idx="14366">
                  <c:v>239.43333333333337</c:v>
                </c:pt>
                <c:pt idx="14367">
                  <c:v>239.45000000000002</c:v>
                </c:pt>
                <c:pt idx="14368">
                  <c:v>239.46666666666664</c:v>
                </c:pt>
                <c:pt idx="14369">
                  <c:v>239.48333333333338</c:v>
                </c:pt>
                <c:pt idx="14370">
                  <c:v>239.5</c:v>
                </c:pt>
                <c:pt idx="14371">
                  <c:v>239.51666666666665</c:v>
                </c:pt>
                <c:pt idx="14372">
                  <c:v>239.53333333333336</c:v>
                </c:pt>
                <c:pt idx="14373">
                  <c:v>239.55</c:v>
                </c:pt>
                <c:pt idx="14374">
                  <c:v>239.56666666666663</c:v>
                </c:pt>
                <c:pt idx="14375">
                  <c:v>239.58333333333337</c:v>
                </c:pt>
                <c:pt idx="14376">
                  <c:v>239.6</c:v>
                </c:pt>
                <c:pt idx="14377">
                  <c:v>239.61666666666662</c:v>
                </c:pt>
                <c:pt idx="14378">
                  <c:v>239.63333333333335</c:v>
                </c:pt>
                <c:pt idx="14379">
                  <c:v>239.65</c:v>
                </c:pt>
                <c:pt idx="14380">
                  <c:v>239.66666666666663</c:v>
                </c:pt>
                <c:pt idx="14381">
                  <c:v>239.68333333333337</c:v>
                </c:pt>
                <c:pt idx="14382">
                  <c:v>239.7</c:v>
                </c:pt>
                <c:pt idx="14383">
                  <c:v>239.71666666666661</c:v>
                </c:pt>
                <c:pt idx="14384">
                  <c:v>239.73333333333335</c:v>
                </c:pt>
                <c:pt idx="14385">
                  <c:v>239.75</c:v>
                </c:pt>
                <c:pt idx="14386">
                  <c:v>239.76666666666665</c:v>
                </c:pt>
                <c:pt idx="14387">
                  <c:v>239.78333333333336</c:v>
                </c:pt>
                <c:pt idx="14388">
                  <c:v>239.8</c:v>
                </c:pt>
                <c:pt idx="14389">
                  <c:v>239.81666666666663</c:v>
                </c:pt>
                <c:pt idx="14390">
                  <c:v>239.83333333333337</c:v>
                </c:pt>
                <c:pt idx="14391">
                  <c:v>239.85000000000002</c:v>
                </c:pt>
                <c:pt idx="14392">
                  <c:v>239.86666666666665</c:v>
                </c:pt>
                <c:pt idx="14393">
                  <c:v>239.88333333333338</c:v>
                </c:pt>
                <c:pt idx="14394">
                  <c:v>239.9</c:v>
                </c:pt>
                <c:pt idx="14395">
                  <c:v>239.91666666666663</c:v>
                </c:pt>
                <c:pt idx="14396">
                  <c:v>239.93333333333337</c:v>
                </c:pt>
                <c:pt idx="14397">
                  <c:v>239.95000000000002</c:v>
                </c:pt>
                <c:pt idx="14398">
                  <c:v>239.96666666666664</c:v>
                </c:pt>
                <c:pt idx="14399">
                  <c:v>239.98333333333338</c:v>
                </c:pt>
                <c:pt idx="14400">
                  <c:v>240</c:v>
                </c:pt>
                <c:pt idx="14401">
                  <c:v>240.01666666666665</c:v>
                </c:pt>
                <c:pt idx="14402">
                  <c:v>240.03333333333336</c:v>
                </c:pt>
                <c:pt idx="14403">
                  <c:v>240.05</c:v>
                </c:pt>
                <c:pt idx="14404">
                  <c:v>240.06666666666663</c:v>
                </c:pt>
                <c:pt idx="14405">
                  <c:v>240.08333333333337</c:v>
                </c:pt>
                <c:pt idx="14406">
                  <c:v>240.1</c:v>
                </c:pt>
                <c:pt idx="14407">
                  <c:v>240.11666666666662</c:v>
                </c:pt>
                <c:pt idx="14408">
                  <c:v>240.13333333333335</c:v>
                </c:pt>
                <c:pt idx="14409">
                  <c:v>240.15</c:v>
                </c:pt>
                <c:pt idx="14410">
                  <c:v>240.16666666666663</c:v>
                </c:pt>
                <c:pt idx="14411">
                  <c:v>240.18333333333337</c:v>
                </c:pt>
                <c:pt idx="14412">
                  <c:v>240.2</c:v>
                </c:pt>
                <c:pt idx="14413">
                  <c:v>240.21666666666661</c:v>
                </c:pt>
                <c:pt idx="14414">
                  <c:v>240.23333333333335</c:v>
                </c:pt>
                <c:pt idx="14415">
                  <c:v>240.25</c:v>
                </c:pt>
                <c:pt idx="14416">
                  <c:v>240.26666666666665</c:v>
                </c:pt>
                <c:pt idx="14417">
                  <c:v>240.28333333333336</c:v>
                </c:pt>
                <c:pt idx="14418">
                  <c:v>240.3</c:v>
                </c:pt>
                <c:pt idx="14419">
                  <c:v>240.31666666666663</c:v>
                </c:pt>
                <c:pt idx="14420">
                  <c:v>240.33333333333337</c:v>
                </c:pt>
                <c:pt idx="14421">
                  <c:v>240.35000000000002</c:v>
                </c:pt>
                <c:pt idx="14422">
                  <c:v>240.36666666666665</c:v>
                </c:pt>
                <c:pt idx="14423">
                  <c:v>240.38333333333338</c:v>
                </c:pt>
                <c:pt idx="14424">
                  <c:v>240.4</c:v>
                </c:pt>
                <c:pt idx="14425">
                  <c:v>240.41666666666663</c:v>
                </c:pt>
                <c:pt idx="14426">
                  <c:v>240.43333333333337</c:v>
                </c:pt>
                <c:pt idx="14427">
                  <c:v>240.45000000000002</c:v>
                </c:pt>
                <c:pt idx="14428">
                  <c:v>240.46666666666664</c:v>
                </c:pt>
                <c:pt idx="14429">
                  <c:v>240.48333333333338</c:v>
                </c:pt>
                <c:pt idx="14430">
                  <c:v>240.5</c:v>
                </c:pt>
                <c:pt idx="14431">
                  <c:v>240.51666666666665</c:v>
                </c:pt>
                <c:pt idx="14432">
                  <c:v>240.53333333333336</c:v>
                </c:pt>
                <c:pt idx="14433">
                  <c:v>240.55</c:v>
                </c:pt>
                <c:pt idx="14434">
                  <c:v>240.56666666666663</c:v>
                </c:pt>
                <c:pt idx="14435">
                  <c:v>240.58333333333337</c:v>
                </c:pt>
                <c:pt idx="14436">
                  <c:v>240.6</c:v>
                </c:pt>
                <c:pt idx="14437">
                  <c:v>240.61666666666662</c:v>
                </c:pt>
                <c:pt idx="14438">
                  <c:v>240.63333333333335</c:v>
                </c:pt>
                <c:pt idx="14439">
                  <c:v>240.65</c:v>
                </c:pt>
                <c:pt idx="14440">
                  <c:v>240.66666666666663</c:v>
                </c:pt>
                <c:pt idx="14441">
                  <c:v>240.68333333333337</c:v>
                </c:pt>
                <c:pt idx="14442">
                  <c:v>240.7</c:v>
                </c:pt>
                <c:pt idx="14443">
                  <c:v>240.71666666666661</c:v>
                </c:pt>
                <c:pt idx="14444">
                  <c:v>240.73333333333335</c:v>
                </c:pt>
                <c:pt idx="14445">
                  <c:v>240.75</c:v>
                </c:pt>
                <c:pt idx="14446">
                  <c:v>240.76666666666665</c:v>
                </c:pt>
                <c:pt idx="14447">
                  <c:v>240.78333333333336</c:v>
                </c:pt>
                <c:pt idx="14448">
                  <c:v>240.8</c:v>
                </c:pt>
                <c:pt idx="14449">
                  <c:v>240.81666666666663</c:v>
                </c:pt>
                <c:pt idx="14450">
                  <c:v>240.83333333333337</c:v>
                </c:pt>
                <c:pt idx="14451">
                  <c:v>240.85000000000002</c:v>
                </c:pt>
                <c:pt idx="14452">
                  <c:v>240.86666666666665</c:v>
                </c:pt>
                <c:pt idx="14453">
                  <c:v>240.88333333333338</c:v>
                </c:pt>
                <c:pt idx="14454">
                  <c:v>240.9</c:v>
                </c:pt>
                <c:pt idx="14455">
                  <c:v>240.91666666666663</c:v>
                </c:pt>
                <c:pt idx="14456">
                  <c:v>240.93333333333337</c:v>
                </c:pt>
                <c:pt idx="14457">
                  <c:v>240.95000000000002</c:v>
                </c:pt>
                <c:pt idx="14458">
                  <c:v>240.96666666666664</c:v>
                </c:pt>
                <c:pt idx="14459">
                  <c:v>240.98333333333338</c:v>
                </c:pt>
                <c:pt idx="14460">
                  <c:v>241</c:v>
                </c:pt>
                <c:pt idx="14461">
                  <c:v>241.01666666666665</c:v>
                </c:pt>
                <c:pt idx="14462">
                  <c:v>241.03333333333336</c:v>
                </c:pt>
                <c:pt idx="14463">
                  <c:v>241.05</c:v>
                </c:pt>
                <c:pt idx="14464">
                  <c:v>241.06666666666663</c:v>
                </c:pt>
                <c:pt idx="14465">
                  <c:v>241.08333333333337</c:v>
                </c:pt>
                <c:pt idx="14466">
                  <c:v>241.1</c:v>
                </c:pt>
                <c:pt idx="14467">
                  <c:v>241.11666666666662</c:v>
                </c:pt>
                <c:pt idx="14468">
                  <c:v>241.13333333333335</c:v>
                </c:pt>
                <c:pt idx="14469">
                  <c:v>241.15</c:v>
                </c:pt>
                <c:pt idx="14470">
                  <c:v>241.16666666666663</c:v>
                </c:pt>
                <c:pt idx="14471">
                  <c:v>241.18333333333337</c:v>
                </c:pt>
                <c:pt idx="14472">
                  <c:v>241.2</c:v>
                </c:pt>
                <c:pt idx="14473">
                  <c:v>241.21666666666661</c:v>
                </c:pt>
                <c:pt idx="14474">
                  <c:v>241.23333333333335</c:v>
                </c:pt>
                <c:pt idx="14475">
                  <c:v>241.25</c:v>
                </c:pt>
                <c:pt idx="14476">
                  <c:v>241.26666666666665</c:v>
                </c:pt>
                <c:pt idx="14477">
                  <c:v>241.28333333333336</c:v>
                </c:pt>
                <c:pt idx="14478">
                  <c:v>241.3</c:v>
                </c:pt>
                <c:pt idx="14479">
                  <c:v>241.31666666666663</c:v>
                </c:pt>
                <c:pt idx="14480">
                  <c:v>241.33333333333337</c:v>
                </c:pt>
                <c:pt idx="14481">
                  <c:v>241.35000000000002</c:v>
                </c:pt>
                <c:pt idx="14482">
                  <c:v>241.36666666666665</c:v>
                </c:pt>
                <c:pt idx="14483">
                  <c:v>241.38333333333338</c:v>
                </c:pt>
                <c:pt idx="14484">
                  <c:v>241.4</c:v>
                </c:pt>
                <c:pt idx="14485">
                  <c:v>241.41666666666663</c:v>
                </c:pt>
                <c:pt idx="14486">
                  <c:v>241.43333333333337</c:v>
                </c:pt>
                <c:pt idx="14487">
                  <c:v>241.45000000000002</c:v>
                </c:pt>
                <c:pt idx="14488">
                  <c:v>241.46666666666664</c:v>
                </c:pt>
                <c:pt idx="14489">
                  <c:v>241.48333333333338</c:v>
                </c:pt>
                <c:pt idx="14490">
                  <c:v>241.5</c:v>
                </c:pt>
                <c:pt idx="14491">
                  <c:v>241.51666666666665</c:v>
                </c:pt>
                <c:pt idx="14492">
                  <c:v>241.53333333333336</c:v>
                </c:pt>
                <c:pt idx="14493">
                  <c:v>241.55</c:v>
                </c:pt>
                <c:pt idx="14494">
                  <c:v>241.56666666666663</c:v>
                </c:pt>
                <c:pt idx="14495">
                  <c:v>241.58333333333337</c:v>
                </c:pt>
                <c:pt idx="14496">
                  <c:v>241.6</c:v>
                </c:pt>
                <c:pt idx="14497">
                  <c:v>241.61666666666662</c:v>
                </c:pt>
                <c:pt idx="14498">
                  <c:v>241.63333333333335</c:v>
                </c:pt>
                <c:pt idx="14499">
                  <c:v>241.65</c:v>
                </c:pt>
                <c:pt idx="14500">
                  <c:v>241.66666666666663</c:v>
                </c:pt>
                <c:pt idx="14501">
                  <c:v>241.68333333333337</c:v>
                </c:pt>
                <c:pt idx="14502">
                  <c:v>241.7</c:v>
                </c:pt>
                <c:pt idx="14503">
                  <c:v>241.71666666666661</c:v>
                </c:pt>
                <c:pt idx="14504">
                  <c:v>241.73333333333335</c:v>
                </c:pt>
                <c:pt idx="14505">
                  <c:v>241.75</c:v>
                </c:pt>
                <c:pt idx="14506">
                  <c:v>241.76666666666665</c:v>
                </c:pt>
                <c:pt idx="14507">
                  <c:v>241.78333333333336</c:v>
                </c:pt>
                <c:pt idx="14508">
                  <c:v>241.8</c:v>
                </c:pt>
                <c:pt idx="14509">
                  <c:v>241.81666666666663</c:v>
                </c:pt>
                <c:pt idx="14510">
                  <c:v>241.83333333333337</c:v>
                </c:pt>
                <c:pt idx="14511">
                  <c:v>241.85000000000002</c:v>
                </c:pt>
                <c:pt idx="14512">
                  <c:v>241.86666666666665</c:v>
                </c:pt>
                <c:pt idx="14513">
                  <c:v>241.88333333333338</c:v>
                </c:pt>
                <c:pt idx="14514">
                  <c:v>241.9</c:v>
                </c:pt>
                <c:pt idx="14515">
                  <c:v>241.91666666666663</c:v>
                </c:pt>
                <c:pt idx="14516">
                  <c:v>241.93333333333337</c:v>
                </c:pt>
                <c:pt idx="14517">
                  <c:v>241.95000000000002</c:v>
                </c:pt>
                <c:pt idx="14518">
                  <c:v>241.96666666666664</c:v>
                </c:pt>
                <c:pt idx="14519">
                  <c:v>241.98333333333338</c:v>
                </c:pt>
                <c:pt idx="14520">
                  <c:v>242</c:v>
                </c:pt>
              </c:numCache>
            </c:numRef>
          </c:xVal>
          <c:yVal>
            <c:numRef>
              <c:f>Sheet1!$F$2:$F$15823</c:f>
              <c:numCache>
                <c:formatCode>General</c:formatCode>
                <c:ptCount val="15822"/>
                <c:pt idx="0">
                  <c:v>69.573272705078111</c:v>
                </c:pt>
                <c:pt idx="1">
                  <c:v>69.309600830078111</c:v>
                </c:pt>
                <c:pt idx="2">
                  <c:v>69.836944580078125</c:v>
                </c:pt>
                <c:pt idx="3">
                  <c:v>69.309600830078111</c:v>
                </c:pt>
                <c:pt idx="4">
                  <c:v>69.705108642578111</c:v>
                </c:pt>
                <c:pt idx="5">
                  <c:v>69.441436767578125</c:v>
                </c:pt>
                <c:pt idx="6">
                  <c:v>69.836944580078125</c:v>
                </c:pt>
                <c:pt idx="7">
                  <c:v>69.441436767578125</c:v>
                </c:pt>
                <c:pt idx="8">
                  <c:v>69.441436767578125</c:v>
                </c:pt>
                <c:pt idx="9">
                  <c:v>69.441436767578125</c:v>
                </c:pt>
                <c:pt idx="10">
                  <c:v>69.441436767578125</c:v>
                </c:pt>
                <c:pt idx="11">
                  <c:v>69.309600830078111</c:v>
                </c:pt>
                <c:pt idx="12">
                  <c:v>69.441436767578125</c:v>
                </c:pt>
                <c:pt idx="13">
                  <c:v>69.441436767578125</c:v>
                </c:pt>
                <c:pt idx="14">
                  <c:v>69.309600830078111</c:v>
                </c:pt>
                <c:pt idx="15">
                  <c:v>69.177764892578097</c:v>
                </c:pt>
                <c:pt idx="16">
                  <c:v>69.573272705078111</c:v>
                </c:pt>
                <c:pt idx="17">
                  <c:v>69.441436767578125</c:v>
                </c:pt>
                <c:pt idx="18">
                  <c:v>69.441436767578125</c:v>
                </c:pt>
                <c:pt idx="19">
                  <c:v>69.309600830078111</c:v>
                </c:pt>
                <c:pt idx="20">
                  <c:v>69.705108642578111</c:v>
                </c:pt>
                <c:pt idx="21">
                  <c:v>69.309600830078111</c:v>
                </c:pt>
                <c:pt idx="22">
                  <c:v>69.441436767578125</c:v>
                </c:pt>
                <c:pt idx="23">
                  <c:v>69.968780517578097</c:v>
                </c:pt>
                <c:pt idx="24">
                  <c:v>69.309600830078111</c:v>
                </c:pt>
                <c:pt idx="25">
                  <c:v>69.441436767578125</c:v>
                </c:pt>
                <c:pt idx="26">
                  <c:v>69.177764892578097</c:v>
                </c:pt>
                <c:pt idx="27">
                  <c:v>69.309600830078111</c:v>
                </c:pt>
                <c:pt idx="28">
                  <c:v>69.309600830078111</c:v>
                </c:pt>
                <c:pt idx="29">
                  <c:v>69.309600830078111</c:v>
                </c:pt>
                <c:pt idx="30">
                  <c:v>69.705108642578111</c:v>
                </c:pt>
                <c:pt idx="31">
                  <c:v>69.309600830078111</c:v>
                </c:pt>
                <c:pt idx="32">
                  <c:v>69.309600830078111</c:v>
                </c:pt>
                <c:pt idx="33">
                  <c:v>69.309600830078111</c:v>
                </c:pt>
                <c:pt idx="34">
                  <c:v>69.309600830078111</c:v>
                </c:pt>
                <c:pt idx="35">
                  <c:v>69.441436767578125</c:v>
                </c:pt>
                <c:pt idx="36">
                  <c:v>69.177764892578097</c:v>
                </c:pt>
                <c:pt idx="37">
                  <c:v>69.441436767578125</c:v>
                </c:pt>
                <c:pt idx="38">
                  <c:v>69.441436767578125</c:v>
                </c:pt>
                <c:pt idx="39">
                  <c:v>69.441436767578125</c:v>
                </c:pt>
                <c:pt idx="40">
                  <c:v>69.177764892578097</c:v>
                </c:pt>
                <c:pt idx="41">
                  <c:v>69.177764892578097</c:v>
                </c:pt>
                <c:pt idx="42">
                  <c:v>69.309600830078111</c:v>
                </c:pt>
                <c:pt idx="43">
                  <c:v>69.441436767578125</c:v>
                </c:pt>
                <c:pt idx="44">
                  <c:v>69.309600830078111</c:v>
                </c:pt>
                <c:pt idx="45">
                  <c:v>69.441436767578125</c:v>
                </c:pt>
                <c:pt idx="46">
                  <c:v>69.441436767578125</c:v>
                </c:pt>
                <c:pt idx="47">
                  <c:v>69.705108642578111</c:v>
                </c:pt>
                <c:pt idx="48">
                  <c:v>69.573272705078111</c:v>
                </c:pt>
                <c:pt idx="49">
                  <c:v>69.441436767578125</c:v>
                </c:pt>
                <c:pt idx="50">
                  <c:v>69.441436767578125</c:v>
                </c:pt>
                <c:pt idx="51">
                  <c:v>69.705108642578111</c:v>
                </c:pt>
                <c:pt idx="52">
                  <c:v>69.309600830078111</c:v>
                </c:pt>
                <c:pt idx="53">
                  <c:v>69.177764892578097</c:v>
                </c:pt>
                <c:pt idx="54">
                  <c:v>69.177764892578097</c:v>
                </c:pt>
                <c:pt idx="55">
                  <c:v>69.177764892578097</c:v>
                </c:pt>
                <c:pt idx="56">
                  <c:v>69.573272705078111</c:v>
                </c:pt>
                <c:pt idx="57">
                  <c:v>69.177764892578097</c:v>
                </c:pt>
                <c:pt idx="58">
                  <c:v>69.177764892578097</c:v>
                </c:pt>
                <c:pt idx="59">
                  <c:v>69.705108642578111</c:v>
                </c:pt>
                <c:pt idx="60">
                  <c:v>69.441436767578125</c:v>
                </c:pt>
                <c:pt idx="61">
                  <c:v>69.441436767578125</c:v>
                </c:pt>
                <c:pt idx="62">
                  <c:v>69.177764892578097</c:v>
                </c:pt>
                <c:pt idx="63">
                  <c:v>69.177764892578097</c:v>
                </c:pt>
                <c:pt idx="64">
                  <c:v>69.441436767578125</c:v>
                </c:pt>
                <c:pt idx="65">
                  <c:v>69.177764892578097</c:v>
                </c:pt>
                <c:pt idx="66">
                  <c:v>69.309600830078111</c:v>
                </c:pt>
                <c:pt idx="67">
                  <c:v>69.309600830078111</c:v>
                </c:pt>
                <c:pt idx="68">
                  <c:v>69.309600830078111</c:v>
                </c:pt>
                <c:pt idx="69">
                  <c:v>69.309600830078111</c:v>
                </c:pt>
                <c:pt idx="70">
                  <c:v>69.045928955078125</c:v>
                </c:pt>
                <c:pt idx="71">
                  <c:v>69.045928955078125</c:v>
                </c:pt>
                <c:pt idx="72">
                  <c:v>69.309600830078111</c:v>
                </c:pt>
                <c:pt idx="73">
                  <c:v>69.309600830078111</c:v>
                </c:pt>
                <c:pt idx="74">
                  <c:v>69.573272705078111</c:v>
                </c:pt>
                <c:pt idx="75">
                  <c:v>69.309600830078111</c:v>
                </c:pt>
                <c:pt idx="76">
                  <c:v>69.045928955078125</c:v>
                </c:pt>
                <c:pt idx="77">
                  <c:v>69.177764892578097</c:v>
                </c:pt>
                <c:pt idx="78">
                  <c:v>69.573272705078111</c:v>
                </c:pt>
                <c:pt idx="79">
                  <c:v>69.177764892578097</c:v>
                </c:pt>
                <c:pt idx="80">
                  <c:v>69.573272705078111</c:v>
                </c:pt>
                <c:pt idx="81">
                  <c:v>69.309600830078111</c:v>
                </c:pt>
                <c:pt idx="82">
                  <c:v>69.441436767578125</c:v>
                </c:pt>
                <c:pt idx="83">
                  <c:v>69.441436767578125</c:v>
                </c:pt>
                <c:pt idx="84">
                  <c:v>69.573272705078111</c:v>
                </c:pt>
                <c:pt idx="85">
                  <c:v>69.309600830078111</c:v>
                </c:pt>
                <c:pt idx="86">
                  <c:v>69.045928955078125</c:v>
                </c:pt>
                <c:pt idx="87">
                  <c:v>69.441436767578125</c:v>
                </c:pt>
                <c:pt idx="88">
                  <c:v>69.309600830078111</c:v>
                </c:pt>
                <c:pt idx="89">
                  <c:v>69.573272705078111</c:v>
                </c:pt>
                <c:pt idx="90">
                  <c:v>69.309600830078111</c:v>
                </c:pt>
                <c:pt idx="91">
                  <c:v>68.914093017578125</c:v>
                </c:pt>
                <c:pt idx="92">
                  <c:v>69.045928955078125</c:v>
                </c:pt>
                <c:pt idx="93">
                  <c:v>69.441436767578125</c:v>
                </c:pt>
                <c:pt idx="94">
                  <c:v>69.045928955078125</c:v>
                </c:pt>
                <c:pt idx="95">
                  <c:v>69.177764892578097</c:v>
                </c:pt>
                <c:pt idx="96">
                  <c:v>69.309600830078111</c:v>
                </c:pt>
                <c:pt idx="97">
                  <c:v>69.045928955078125</c:v>
                </c:pt>
                <c:pt idx="98">
                  <c:v>69.045928955078125</c:v>
                </c:pt>
                <c:pt idx="99">
                  <c:v>69.309600830078111</c:v>
                </c:pt>
                <c:pt idx="100">
                  <c:v>69.441436767578125</c:v>
                </c:pt>
                <c:pt idx="101">
                  <c:v>69.309600830078111</c:v>
                </c:pt>
                <c:pt idx="102">
                  <c:v>69.177764892578097</c:v>
                </c:pt>
                <c:pt idx="103">
                  <c:v>69.045928955078125</c:v>
                </c:pt>
                <c:pt idx="104">
                  <c:v>69.045928955078125</c:v>
                </c:pt>
                <c:pt idx="105">
                  <c:v>69.045928955078125</c:v>
                </c:pt>
                <c:pt idx="106">
                  <c:v>68.914093017578125</c:v>
                </c:pt>
                <c:pt idx="107">
                  <c:v>69.045928955078125</c:v>
                </c:pt>
                <c:pt idx="108">
                  <c:v>69.045928955078125</c:v>
                </c:pt>
                <c:pt idx="109">
                  <c:v>69.177764892578097</c:v>
                </c:pt>
                <c:pt idx="110">
                  <c:v>69.441436767578125</c:v>
                </c:pt>
                <c:pt idx="111">
                  <c:v>69.441436767578125</c:v>
                </c:pt>
                <c:pt idx="112">
                  <c:v>69.309600830078111</c:v>
                </c:pt>
                <c:pt idx="113">
                  <c:v>69.441436767578125</c:v>
                </c:pt>
                <c:pt idx="114">
                  <c:v>69.045928955078125</c:v>
                </c:pt>
                <c:pt idx="115">
                  <c:v>69.177764892578097</c:v>
                </c:pt>
                <c:pt idx="116">
                  <c:v>69.045928955078125</c:v>
                </c:pt>
                <c:pt idx="117">
                  <c:v>69.045928955078125</c:v>
                </c:pt>
                <c:pt idx="118">
                  <c:v>69.441436767578125</c:v>
                </c:pt>
                <c:pt idx="119">
                  <c:v>68.914093017578125</c:v>
                </c:pt>
                <c:pt idx="120">
                  <c:v>69.177764892578097</c:v>
                </c:pt>
                <c:pt idx="121">
                  <c:v>68.914093017578125</c:v>
                </c:pt>
                <c:pt idx="122">
                  <c:v>68.914093017578125</c:v>
                </c:pt>
                <c:pt idx="123">
                  <c:v>69.177764892578097</c:v>
                </c:pt>
                <c:pt idx="124">
                  <c:v>69.309600830078111</c:v>
                </c:pt>
                <c:pt idx="125">
                  <c:v>69.441436767578125</c:v>
                </c:pt>
                <c:pt idx="126">
                  <c:v>68.914093017578125</c:v>
                </c:pt>
                <c:pt idx="127">
                  <c:v>69.045928955078125</c:v>
                </c:pt>
                <c:pt idx="128">
                  <c:v>68.914093017578125</c:v>
                </c:pt>
                <c:pt idx="129">
                  <c:v>69.045928955078125</c:v>
                </c:pt>
                <c:pt idx="130">
                  <c:v>69.177764892578097</c:v>
                </c:pt>
                <c:pt idx="131">
                  <c:v>69.441436767578125</c:v>
                </c:pt>
                <c:pt idx="132">
                  <c:v>69.177764892578097</c:v>
                </c:pt>
                <c:pt idx="133">
                  <c:v>69.045928955078125</c:v>
                </c:pt>
                <c:pt idx="134">
                  <c:v>69.045928955078125</c:v>
                </c:pt>
                <c:pt idx="135">
                  <c:v>69.309600830078111</c:v>
                </c:pt>
                <c:pt idx="136">
                  <c:v>69.045928955078125</c:v>
                </c:pt>
                <c:pt idx="137">
                  <c:v>68.914093017578125</c:v>
                </c:pt>
                <c:pt idx="138">
                  <c:v>68.782257080078125</c:v>
                </c:pt>
                <c:pt idx="139">
                  <c:v>68.914093017578125</c:v>
                </c:pt>
                <c:pt idx="140">
                  <c:v>69.177764892578097</c:v>
                </c:pt>
                <c:pt idx="141">
                  <c:v>69.309600830078111</c:v>
                </c:pt>
                <c:pt idx="142">
                  <c:v>69.177764892578097</c:v>
                </c:pt>
                <c:pt idx="143">
                  <c:v>68.914093017578125</c:v>
                </c:pt>
                <c:pt idx="144">
                  <c:v>68.914093017578125</c:v>
                </c:pt>
                <c:pt idx="145">
                  <c:v>68.914093017578125</c:v>
                </c:pt>
                <c:pt idx="146">
                  <c:v>69.177764892578097</c:v>
                </c:pt>
                <c:pt idx="147">
                  <c:v>69.045928955078125</c:v>
                </c:pt>
                <c:pt idx="148">
                  <c:v>69.177764892578097</c:v>
                </c:pt>
                <c:pt idx="149">
                  <c:v>69.573272705078111</c:v>
                </c:pt>
                <c:pt idx="150">
                  <c:v>69.309600830078111</c:v>
                </c:pt>
                <c:pt idx="151">
                  <c:v>69.177764892578097</c:v>
                </c:pt>
                <c:pt idx="152">
                  <c:v>69.177764892578097</c:v>
                </c:pt>
                <c:pt idx="153">
                  <c:v>69.309600830078111</c:v>
                </c:pt>
                <c:pt idx="154">
                  <c:v>69.705108642578111</c:v>
                </c:pt>
                <c:pt idx="155">
                  <c:v>69.309600830078111</c:v>
                </c:pt>
                <c:pt idx="156">
                  <c:v>69.441436767578125</c:v>
                </c:pt>
                <c:pt idx="157">
                  <c:v>69.309600830078111</c:v>
                </c:pt>
                <c:pt idx="158">
                  <c:v>69.441436767578125</c:v>
                </c:pt>
                <c:pt idx="159">
                  <c:v>69.309600830078111</c:v>
                </c:pt>
                <c:pt idx="160">
                  <c:v>69.836944580078125</c:v>
                </c:pt>
                <c:pt idx="161">
                  <c:v>69.309600830078111</c:v>
                </c:pt>
                <c:pt idx="162">
                  <c:v>69.705108642578111</c:v>
                </c:pt>
                <c:pt idx="163">
                  <c:v>69.441436767578125</c:v>
                </c:pt>
                <c:pt idx="164">
                  <c:v>69.177764892578097</c:v>
                </c:pt>
                <c:pt idx="165">
                  <c:v>69.573272705078111</c:v>
                </c:pt>
                <c:pt idx="166">
                  <c:v>69.441436767578125</c:v>
                </c:pt>
                <c:pt idx="167">
                  <c:v>69.573272705078111</c:v>
                </c:pt>
                <c:pt idx="168">
                  <c:v>69.573272705078111</c:v>
                </c:pt>
                <c:pt idx="169">
                  <c:v>69.441436767578125</c:v>
                </c:pt>
                <c:pt idx="170">
                  <c:v>69.705108642578111</c:v>
                </c:pt>
                <c:pt idx="171">
                  <c:v>69.177764892578097</c:v>
                </c:pt>
                <c:pt idx="172">
                  <c:v>69.441436767578125</c:v>
                </c:pt>
                <c:pt idx="173">
                  <c:v>69.705108642578111</c:v>
                </c:pt>
                <c:pt idx="174">
                  <c:v>69.441436767578125</c:v>
                </c:pt>
                <c:pt idx="175">
                  <c:v>69.573272705078111</c:v>
                </c:pt>
                <c:pt idx="176">
                  <c:v>69.441436767578125</c:v>
                </c:pt>
                <c:pt idx="177">
                  <c:v>69.441436767578125</c:v>
                </c:pt>
                <c:pt idx="178">
                  <c:v>69.441436767578125</c:v>
                </c:pt>
                <c:pt idx="179">
                  <c:v>69.309600830078111</c:v>
                </c:pt>
                <c:pt idx="180">
                  <c:v>69.705108642578111</c:v>
                </c:pt>
                <c:pt idx="181">
                  <c:v>69.441436767578125</c:v>
                </c:pt>
                <c:pt idx="182">
                  <c:v>69.573272705078111</c:v>
                </c:pt>
                <c:pt idx="183">
                  <c:v>69.705108642578111</c:v>
                </c:pt>
                <c:pt idx="184">
                  <c:v>69.573272705078111</c:v>
                </c:pt>
                <c:pt idx="185">
                  <c:v>69.309600830078111</c:v>
                </c:pt>
                <c:pt idx="186">
                  <c:v>70.100616455078125</c:v>
                </c:pt>
                <c:pt idx="187">
                  <c:v>69.705108642578111</c:v>
                </c:pt>
                <c:pt idx="188">
                  <c:v>69.573272705078111</c:v>
                </c:pt>
                <c:pt idx="189">
                  <c:v>69.705108642578111</c:v>
                </c:pt>
                <c:pt idx="190">
                  <c:v>69.573272705078111</c:v>
                </c:pt>
                <c:pt idx="191">
                  <c:v>69.968780517578097</c:v>
                </c:pt>
                <c:pt idx="192">
                  <c:v>69.573272705078111</c:v>
                </c:pt>
                <c:pt idx="193">
                  <c:v>69.836944580078125</c:v>
                </c:pt>
                <c:pt idx="194">
                  <c:v>69.441436767578125</c:v>
                </c:pt>
                <c:pt idx="195">
                  <c:v>69.441436767578125</c:v>
                </c:pt>
                <c:pt idx="196">
                  <c:v>69.968780517578097</c:v>
                </c:pt>
                <c:pt idx="197">
                  <c:v>69.573272705078111</c:v>
                </c:pt>
                <c:pt idx="198">
                  <c:v>69.836944580078125</c:v>
                </c:pt>
                <c:pt idx="199">
                  <c:v>69.836944580078125</c:v>
                </c:pt>
                <c:pt idx="200">
                  <c:v>69.836944580078125</c:v>
                </c:pt>
                <c:pt idx="201">
                  <c:v>69.836944580078125</c:v>
                </c:pt>
                <c:pt idx="202">
                  <c:v>69.836944580078125</c:v>
                </c:pt>
                <c:pt idx="203">
                  <c:v>69.836944580078125</c:v>
                </c:pt>
                <c:pt idx="204">
                  <c:v>69.968780517578097</c:v>
                </c:pt>
                <c:pt idx="205">
                  <c:v>70.496124267578139</c:v>
                </c:pt>
                <c:pt idx="206">
                  <c:v>70.100616455078125</c:v>
                </c:pt>
                <c:pt idx="207">
                  <c:v>70.364288330078111</c:v>
                </c:pt>
                <c:pt idx="208">
                  <c:v>70.496124267578139</c:v>
                </c:pt>
                <c:pt idx="209">
                  <c:v>70.364288330078111</c:v>
                </c:pt>
                <c:pt idx="210">
                  <c:v>70.364288330078111</c:v>
                </c:pt>
                <c:pt idx="211">
                  <c:v>70.232452392578097</c:v>
                </c:pt>
                <c:pt idx="212">
                  <c:v>70.759796142578097</c:v>
                </c:pt>
                <c:pt idx="213">
                  <c:v>71.023468017578097</c:v>
                </c:pt>
                <c:pt idx="214">
                  <c:v>72.209991455078125</c:v>
                </c:pt>
                <c:pt idx="215">
                  <c:v>73.132843017578097</c:v>
                </c:pt>
                <c:pt idx="216">
                  <c:v>74.187530517578097</c:v>
                </c:pt>
                <c:pt idx="217">
                  <c:v>75.769561767578125</c:v>
                </c:pt>
                <c:pt idx="218">
                  <c:v>76.165069580078125</c:v>
                </c:pt>
                <c:pt idx="219">
                  <c:v>77.483428955078125</c:v>
                </c:pt>
                <c:pt idx="220">
                  <c:v>79.065460205078125</c:v>
                </c:pt>
                <c:pt idx="221">
                  <c:v>80.515655517578111</c:v>
                </c:pt>
                <c:pt idx="222">
                  <c:v>81.702178955078111</c:v>
                </c:pt>
                <c:pt idx="223">
                  <c:v>82.229522705078125</c:v>
                </c:pt>
                <c:pt idx="224">
                  <c:v>82.888702392578082</c:v>
                </c:pt>
                <c:pt idx="225">
                  <c:v>83.81156158447267</c:v>
                </c:pt>
                <c:pt idx="226">
                  <c:v>84.99808502197267</c:v>
                </c:pt>
                <c:pt idx="227">
                  <c:v>86.052772521972642</c:v>
                </c:pt>
                <c:pt idx="228">
                  <c:v>87.76663970947267</c:v>
                </c:pt>
                <c:pt idx="229">
                  <c:v>89.348670959472656</c:v>
                </c:pt>
                <c:pt idx="230">
                  <c:v>92.908248901367216</c:v>
                </c:pt>
                <c:pt idx="231">
                  <c:v>95.808639526367202</c:v>
                </c:pt>
                <c:pt idx="232">
                  <c:v>101.74126434326173</c:v>
                </c:pt>
                <c:pt idx="233">
                  <c:v>113.07915496826172</c:v>
                </c:pt>
                <c:pt idx="234">
                  <c:v>124.02154541015625</c:v>
                </c:pt>
                <c:pt idx="235">
                  <c:v>134.70025634765628</c:v>
                </c:pt>
                <c:pt idx="236">
                  <c:v>146.30183410644531</c:v>
                </c:pt>
                <c:pt idx="237">
                  <c:v>161.33114624023443</c:v>
                </c:pt>
                <c:pt idx="238">
                  <c:v>172.53721618652347</c:v>
                </c:pt>
                <c:pt idx="239">
                  <c:v>185.85264587402347</c:v>
                </c:pt>
                <c:pt idx="240">
                  <c:v>209.71496582031244</c:v>
                </c:pt>
                <c:pt idx="241">
                  <c:v>247.94741821289065</c:v>
                </c:pt>
                <c:pt idx="242">
                  <c:v>322.83029174804682</c:v>
                </c:pt>
                <c:pt idx="243">
                  <c:v>394.41723632812494</c:v>
                </c:pt>
                <c:pt idx="244">
                  <c:v>504.89590454101557</c:v>
                </c:pt>
                <c:pt idx="245">
                  <c:v>593.22601318359352</c:v>
                </c:pt>
                <c:pt idx="246">
                  <c:v>662.96722412109341</c:v>
                </c:pt>
                <c:pt idx="247">
                  <c:v>797.83551025390614</c:v>
                </c:pt>
                <c:pt idx="248">
                  <c:v>952.2154541015625</c:v>
                </c:pt>
                <c:pt idx="249">
                  <c:v>1036.7224121093748</c:v>
                </c:pt>
                <c:pt idx="250">
                  <c:v>1049.1149902343745</c:v>
                </c:pt>
                <c:pt idx="251">
                  <c:v>1091.829833984375</c:v>
                </c:pt>
                <c:pt idx="252">
                  <c:v>1167.1082763671875</c:v>
                </c:pt>
                <c:pt idx="253">
                  <c:v>1241.3319091796875</c:v>
                </c:pt>
                <c:pt idx="254">
                  <c:v>1309.0955810546877</c:v>
                </c:pt>
                <c:pt idx="255">
                  <c:v>1279.5643310546873</c:v>
                </c:pt>
                <c:pt idx="256">
                  <c:v>1299.8670654296877</c:v>
                </c:pt>
                <c:pt idx="257">
                  <c:v>1330.5848388671873</c:v>
                </c:pt>
                <c:pt idx="258">
                  <c:v>1329.6619873046875</c:v>
                </c:pt>
                <c:pt idx="259">
                  <c:v>1307.1180419921875</c:v>
                </c:pt>
                <c:pt idx="260">
                  <c:v>1334.0125732421877</c:v>
                </c:pt>
                <c:pt idx="261">
                  <c:v>1350.4920654296877</c:v>
                </c:pt>
                <c:pt idx="262">
                  <c:v>1349.3055419921877</c:v>
                </c:pt>
                <c:pt idx="263">
                  <c:v>1371.4539794921877</c:v>
                </c:pt>
                <c:pt idx="264">
                  <c:v>1356.5565185546875</c:v>
                </c:pt>
                <c:pt idx="265">
                  <c:v>1365.9168701171877</c:v>
                </c:pt>
                <c:pt idx="266">
                  <c:v>1358.1385498046875</c:v>
                </c:pt>
                <c:pt idx="267">
                  <c:v>1345.0867919921877</c:v>
                </c:pt>
                <c:pt idx="268">
                  <c:v>1247.5281982421875</c:v>
                </c:pt>
                <c:pt idx="269">
                  <c:v>1146.4100341796875</c:v>
                </c:pt>
                <c:pt idx="270">
                  <c:v>1076.2731933593748</c:v>
                </c:pt>
                <c:pt idx="271">
                  <c:v>1021.9568481445311</c:v>
                </c:pt>
                <c:pt idx="272">
                  <c:v>984.91094970703125</c:v>
                </c:pt>
                <c:pt idx="273">
                  <c:v>950.76525878906239</c:v>
                </c:pt>
                <c:pt idx="274">
                  <c:v>902.77697753906273</c:v>
                </c:pt>
                <c:pt idx="275">
                  <c:v>866.9176025390625</c:v>
                </c:pt>
                <c:pt idx="276">
                  <c:v>829.73980712890625</c:v>
                </c:pt>
                <c:pt idx="277">
                  <c:v>797.83551025390614</c:v>
                </c:pt>
                <c:pt idx="278">
                  <c:v>775.42333984375</c:v>
                </c:pt>
                <c:pt idx="279">
                  <c:v>766.32666015624989</c:v>
                </c:pt>
                <c:pt idx="280">
                  <c:v>759.60302734375</c:v>
                </c:pt>
                <c:pt idx="281">
                  <c:v>757.75732421875</c:v>
                </c:pt>
                <c:pt idx="282">
                  <c:v>755.77978515625023</c:v>
                </c:pt>
                <c:pt idx="283">
                  <c:v>752.22021484374989</c:v>
                </c:pt>
                <c:pt idx="284">
                  <c:v>746.15576171875</c:v>
                </c:pt>
                <c:pt idx="285">
                  <c:v>738.90478515625011</c:v>
                </c:pt>
                <c:pt idx="286">
                  <c:v>733.89501953125</c:v>
                </c:pt>
                <c:pt idx="287">
                  <c:v>730.46728515624989</c:v>
                </c:pt>
                <c:pt idx="288">
                  <c:v>729.14892578124989</c:v>
                </c:pt>
                <c:pt idx="289">
                  <c:v>732.97216796875</c:v>
                </c:pt>
                <c:pt idx="290">
                  <c:v>734.02685546875</c:v>
                </c:pt>
                <c:pt idx="291">
                  <c:v>733.23583984375</c:v>
                </c:pt>
                <c:pt idx="292">
                  <c:v>732.31298828124989</c:v>
                </c:pt>
                <c:pt idx="293">
                  <c:v>733.89501953125</c:v>
                </c:pt>
                <c:pt idx="294">
                  <c:v>732.18115234375</c:v>
                </c:pt>
                <c:pt idx="295">
                  <c:v>730.73095703125</c:v>
                </c:pt>
                <c:pt idx="296">
                  <c:v>726.24853515625011</c:v>
                </c:pt>
                <c:pt idx="297">
                  <c:v>719.26123046875</c:v>
                </c:pt>
                <c:pt idx="298">
                  <c:v>716.62451171875</c:v>
                </c:pt>
                <c:pt idx="299">
                  <c:v>718.60205078124989</c:v>
                </c:pt>
                <c:pt idx="300">
                  <c:v>720.31591796875</c:v>
                </c:pt>
                <c:pt idx="301">
                  <c:v>716.36083984374989</c:v>
                </c:pt>
                <c:pt idx="302">
                  <c:v>708.58245849609364</c:v>
                </c:pt>
                <c:pt idx="303">
                  <c:v>697.64007568359364</c:v>
                </c:pt>
                <c:pt idx="304">
                  <c:v>682.34710693359352</c:v>
                </c:pt>
                <c:pt idx="305">
                  <c:v>662.30804443359364</c:v>
                </c:pt>
                <c:pt idx="306">
                  <c:v>641.47796630859364</c:v>
                </c:pt>
                <c:pt idx="307">
                  <c:v>620.12054443359364</c:v>
                </c:pt>
                <c:pt idx="308">
                  <c:v>600.08148193359375</c:v>
                </c:pt>
                <c:pt idx="309">
                  <c:v>582.15179443359364</c:v>
                </c:pt>
                <c:pt idx="310">
                  <c:v>567.51794433593739</c:v>
                </c:pt>
                <c:pt idx="311">
                  <c:v>556.44372558593739</c:v>
                </c:pt>
                <c:pt idx="312">
                  <c:v>546.16052246093739</c:v>
                </c:pt>
                <c:pt idx="313">
                  <c:v>535.87731933593739</c:v>
                </c:pt>
                <c:pt idx="314">
                  <c:v>526.78063964843761</c:v>
                </c:pt>
                <c:pt idx="315">
                  <c:v>518.0794677734375</c:v>
                </c:pt>
                <c:pt idx="316">
                  <c:v>508.85098266601568</c:v>
                </c:pt>
                <c:pt idx="317">
                  <c:v>501.07266235351568</c:v>
                </c:pt>
                <c:pt idx="318">
                  <c:v>493.16244506835937</c:v>
                </c:pt>
                <c:pt idx="319">
                  <c:v>486.83428955078131</c:v>
                </c:pt>
                <c:pt idx="320">
                  <c:v>479.84698486328131</c:v>
                </c:pt>
                <c:pt idx="321">
                  <c:v>474.30987548828125</c:v>
                </c:pt>
                <c:pt idx="322">
                  <c:v>470.35479736328131</c:v>
                </c:pt>
                <c:pt idx="323">
                  <c:v>466.66339111328131</c:v>
                </c:pt>
                <c:pt idx="324">
                  <c:v>462.31280517578136</c:v>
                </c:pt>
                <c:pt idx="325">
                  <c:v>459.28057861328125</c:v>
                </c:pt>
                <c:pt idx="326">
                  <c:v>456.51202392578131</c:v>
                </c:pt>
                <c:pt idx="327">
                  <c:v>456.11651611328125</c:v>
                </c:pt>
                <c:pt idx="328">
                  <c:v>454.40264892578131</c:v>
                </c:pt>
                <c:pt idx="329">
                  <c:v>452.42510986328119</c:v>
                </c:pt>
                <c:pt idx="330">
                  <c:v>450.05206298828125</c:v>
                </c:pt>
                <c:pt idx="331">
                  <c:v>448.73370361328125</c:v>
                </c:pt>
                <c:pt idx="332">
                  <c:v>447.67901611328131</c:v>
                </c:pt>
                <c:pt idx="333">
                  <c:v>446.75616455078125</c:v>
                </c:pt>
                <c:pt idx="334">
                  <c:v>447.01983642578131</c:v>
                </c:pt>
                <c:pt idx="335">
                  <c:v>446.88800048828119</c:v>
                </c:pt>
                <c:pt idx="336">
                  <c:v>447.01983642578131</c:v>
                </c:pt>
                <c:pt idx="337">
                  <c:v>447.41534423828119</c:v>
                </c:pt>
                <c:pt idx="338">
                  <c:v>448.60186767578136</c:v>
                </c:pt>
                <c:pt idx="339">
                  <c:v>451.10675048828119</c:v>
                </c:pt>
                <c:pt idx="340">
                  <c:v>452.68878173828125</c:v>
                </c:pt>
                <c:pt idx="341">
                  <c:v>453.61163330078131</c:v>
                </c:pt>
                <c:pt idx="342">
                  <c:v>454.66632080078131</c:v>
                </c:pt>
                <c:pt idx="343">
                  <c:v>454.53448486328131</c:v>
                </c:pt>
                <c:pt idx="344">
                  <c:v>455.72100830078125</c:v>
                </c:pt>
                <c:pt idx="345">
                  <c:v>458.35772705078131</c:v>
                </c:pt>
                <c:pt idx="346">
                  <c:v>459.41241455078125</c:v>
                </c:pt>
                <c:pt idx="347">
                  <c:v>460.73077392578125</c:v>
                </c:pt>
                <c:pt idx="348">
                  <c:v>461.78546142578131</c:v>
                </c:pt>
                <c:pt idx="349">
                  <c:v>465.47686767578131</c:v>
                </c:pt>
                <c:pt idx="350">
                  <c:v>468.24542236328131</c:v>
                </c:pt>
                <c:pt idx="351">
                  <c:v>469.16827392578131</c:v>
                </c:pt>
                <c:pt idx="352">
                  <c:v>470.61846923828125</c:v>
                </c:pt>
                <c:pt idx="353">
                  <c:v>470.48663330078125</c:v>
                </c:pt>
                <c:pt idx="354">
                  <c:v>471.67315673828119</c:v>
                </c:pt>
                <c:pt idx="355">
                  <c:v>472.46417236328125</c:v>
                </c:pt>
                <c:pt idx="356">
                  <c:v>474.30987548828125</c:v>
                </c:pt>
                <c:pt idx="357">
                  <c:v>475.23272705078125</c:v>
                </c:pt>
                <c:pt idx="358">
                  <c:v>476.15557861328131</c:v>
                </c:pt>
                <c:pt idx="359">
                  <c:v>477.07843017578131</c:v>
                </c:pt>
                <c:pt idx="360">
                  <c:v>478.66046142578136</c:v>
                </c:pt>
                <c:pt idx="361">
                  <c:v>479.45147705078125</c:v>
                </c:pt>
                <c:pt idx="362">
                  <c:v>480.11065673828125</c:v>
                </c:pt>
                <c:pt idx="363">
                  <c:v>481.56085205078131</c:v>
                </c:pt>
                <c:pt idx="364">
                  <c:v>483.40655517578125</c:v>
                </c:pt>
                <c:pt idx="365">
                  <c:v>485.64776611328136</c:v>
                </c:pt>
                <c:pt idx="366">
                  <c:v>487.49346923828119</c:v>
                </c:pt>
                <c:pt idx="367">
                  <c:v>490.65753173828125</c:v>
                </c:pt>
                <c:pt idx="368">
                  <c:v>493.95346069335943</c:v>
                </c:pt>
                <c:pt idx="369">
                  <c:v>495.40365600585932</c:v>
                </c:pt>
                <c:pt idx="370">
                  <c:v>496.06283569335943</c:v>
                </c:pt>
                <c:pt idx="371">
                  <c:v>496.19467163085943</c:v>
                </c:pt>
                <c:pt idx="372">
                  <c:v>496.19467163085943</c:v>
                </c:pt>
                <c:pt idx="373">
                  <c:v>496.45834350585932</c:v>
                </c:pt>
                <c:pt idx="374">
                  <c:v>496.45834350585932</c:v>
                </c:pt>
                <c:pt idx="375">
                  <c:v>496.19467163085943</c:v>
                </c:pt>
                <c:pt idx="376">
                  <c:v>494.87631225585926</c:v>
                </c:pt>
                <c:pt idx="377">
                  <c:v>493.68978881835937</c:v>
                </c:pt>
                <c:pt idx="378">
                  <c:v>491.71221923828119</c:v>
                </c:pt>
                <c:pt idx="379">
                  <c:v>489.33917236328125</c:v>
                </c:pt>
                <c:pt idx="380">
                  <c:v>488.28448486328131</c:v>
                </c:pt>
                <c:pt idx="381">
                  <c:v>486.96612548828114</c:v>
                </c:pt>
                <c:pt idx="382">
                  <c:v>485.64776611328136</c:v>
                </c:pt>
                <c:pt idx="383">
                  <c:v>484.46124267578131</c:v>
                </c:pt>
                <c:pt idx="384">
                  <c:v>483.93389892578125</c:v>
                </c:pt>
                <c:pt idx="385">
                  <c:v>482.35186767578136</c:v>
                </c:pt>
                <c:pt idx="386">
                  <c:v>480.76983642578131</c:v>
                </c:pt>
                <c:pt idx="387">
                  <c:v>479.84698486328131</c:v>
                </c:pt>
                <c:pt idx="388">
                  <c:v>478.13311767578125</c:v>
                </c:pt>
                <c:pt idx="389">
                  <c:v>476.94659423828119</c:v>
                </c:pt>
                <c:pt idx="390">
                  <c:v>476.28741455078125</c:v>
                </c:pt>
                <c:pt idx="391">
                  <c:v>474.96905517578131</c:v>
                </c:pt>
                <c:pt idx="392">
                  <c:v>473.51885986328125</c:v>
                </c:pt>
                <c:pt idx="393">
                  <c:v>472.85968017578142</c:v>
                </c:pt>
                <c:pt idx="394">
                  <c:v>472.99151611328119</c:v>
                </c:pt>
                <c:pt idx="395">
                  <c:v>472.06866455078131</c:v>
                </c:pt>
                <c:pt idx="396">
                  <c:v>471.93682861328125</c:v>
                </c:pt>
                <c:pt idx="397">
                  <c:v>471.93682861328125</c:v>
                </c:pt>
                <c:pt idx="398">
                  <c:v>470.88214111328131</c:v>
                </c:pt>
                <c:pt idx="399">
                  <c:v>470.35479736328131</c:v>
                </c:pt>
                <c:pt idx="400">
                  <c:v>470.35479736328131</c:v>
                </c:pt>
                <c:pt idx="401">
                  <c:v>469.30010986328125</c:v>
                </c:pt>
                <c:pt idx="402">
                  <c:v>467.58624267578131</c:v>
                </c:pt>
                <c:pt idx="403">
                  <c:v>465.87237548828119</c:v>
                </c:pt>
                <c:pt idx="404">
                  <c:v>464.02667236328125</c:v>
                </c:pt>
                <c:pt idx="405">
                  <c:v>463.23565673828119</c:v>
                </c:pt>
                <c:pt idx="406">
                  <c:v>462.18096923828125</c:v>
                </c:pt>
                <c:pt idx="407">
                  <c:v>460.86260986328131</c:v>
                </c:pt>
                <c:pt idx="408">
                  <c:v>459.41241455078125</c:v>
                </c:pt>
                <c:pt idx="409">
                  <c:v>457.96221923828119</c:v>
                </c:pt>
                <c:pt idx="410">
                  <c:v>456.51202392578131</c:v>
                </c:pt>
                <c:pt idx="411">
                  <c:v>455.58917236328125</c:v>
                </c:pt>
                <c:pt idx="412">
                  <c:v>454.27081298828119</c:v>
                </c:pt>
                <c:pt idx="413">
                  <c:v>452.55694580078131</c:v>
                </c:pt>
                <c:pt idx="414">
                  <c:v>451.50225830078131</c:v>
                </c:pt>
                <c:pt idx="415">
                  <c:v>449.92022705078125</c:v>
                </c:pt>
                <c:pt idx="416">
                  <c:v>448.20635986328119</c:v>
                </c:pt>
                <c:pt idx="417">
                  <c:v>446.88800048828119</c:v>
                </c:pt>
                <c:pt idx="418">
                  <c:v>444.64675903320312</c:v>
                </c:pt>
                <c:pt idx="419">
                  <c:v>442.27371215820301</c:v>
                </c:pt>
                <c:pt idx="420">
                  <c:v>440.82351684570307</c:v>
                </c:pt>
                <c:pt idx="421">
                  <c:v>438.05496215820318</c:v>
                </c:pt>
                <c:pt idx="422">
                  <c:v>436.60476684570318</c:v>
                </c:pt>
                <c:pt idx="423">
                  <c:v>435.15457153320318</c:v>
                </c:pt>
                <c:pt idx="424">
                  <c:v>433.17703247070312</c:v>
                </c:pt>
                <c:pt idx="425">
                  <c:v>431.85867309570318</c:v>
                </c:pt>
                <c:pt idx="426">
                  <c:v>430.67214965820313</c:v>
                </c:pt>
                <c:pt idx="427">
                  <c:v>429.88113403320307</c:v>
                </c:pt>
                <c:pt idx="428">
                  <c:v>428.43093872070307</c:v>
                </c:pt>
                <c:pt idx="429">
                  <c:v>427.11257934570312</c:v>
                </c:pt>
                <c:pt idx="430">
                  <c:v>425.39871215820307</c:v>
                </c:pt>
                <c:pt idx="431">
                  <c:v>424.87136840820301</c:v>
                </c:pt>
                <c:pt idx="432">
                  <c:v>423.81668090820307</c:v>
                </c:pt>
                <c:pt idx="433">
                  <c:v>423.28933715820301</c:v>
                </c:pt>
                <c:pt idx="434">
                  <c:v>422.10281372070318</c:v>
                </c:pt>
                <c:pt idx="435">
                  <c:v>420.91629028320307</c:v>
                </c:pt>
                <c:pt idx="436">
                  <c:v>420.25711059570312</c:v>
                </c:pt>
                <c:pt idx="437">
                  <c:v>419.20242309570318</c:v>
                </c:pt>
                <c:pt idx="438">
                  <c:v>418.27957153320312</c:v>
                </c:pt>
                <c:pt idx="439">
                  <c:v>417.22488403320318</c:v>
                </c:pt>
                <c:pt idx="440">
                  <c:v>416.56570434570312</c:v>
                </c:pt>
                <c:pt idx="441">
                  <c:v>415.11550903320312</c:v>
                </c:pt>
                <c:pt idx="442">
                  <c:v>413.66531372070312</c:v>
                </c:pt>
                <c:pt idx="443">
                  <c:v>412.74246215820312</c:v>
                </c:pt>
                <c:pt idx="444">
                  <c:v>411.29226684570312</c:v>
                </c:pt>
                <c:pt idx="445">
                  <c:v>409.44656372070312</c:v>
                </c:pt>
                <c:pt idx="446">
                  <c:v>408.391845703125</c:v>
                </c:pt>
                <c:pt idx="447">
                  <c:v>407.073486328125</c:v>
                </c:pt>
                <c:pt idx="448">
                  <c:v>406.150634765625</c:v>
                </c:pt>
                <c:pt idx="449">
                  <c:v>404.832275390625</c:v>
                </c:pt>
                <c:pt idx="450">
                  <c:v>403.51391601562494</c:v>
                </c:pt>
                <c:pt idx="451">
                  <c:v>402.19555664062494</c:v>
                </c:pt>
                <c:pt idx="452">
                  <c:v>401.009033203125</c:v>
                </c:pt>
                <c:pt idx="453">
                  <c:v>400.08618164062494</c:v>
                </c:pt>
                <c:pt idx="454">
                  <c:v>399.42700195312494</c:v>
                </c:pt>
                <c:pt idx="455">
                  <c:v>398.504150390625</c:v>
                </c:pt>
                <c:pt idx="456">
                  <c:v>397.05395507812494</c:v>
                </c:pt>
                <c:pt idx="457">
                  <c:v>396.394775390625</c:v>
                </c:pt>
                <c:pt idx="458">
                  <c:v>395.34008789062506</c:v>
                </c:pt>
                <c:pt idx="459">
                  <c:v>394.153564453125</c:v>
                </c:pt>
                <c:pt idx="460">
                  <c:v>393.23071289062494</c:v>
                </c:pt>
                <c:pt idx="461">
                  <c:v>392.967041015625</c:v>
                </c:pt>
                <c:pt idx="462">
                  <c:v>392.044189453125</c:v>
                </c:pt>
                <c:pt idx="463">
                  <c:v>391.12133789062494</c:v>
                </c:pt>
                <c:pt idx="464">
                  <c:v>389.93481445312494</c:v>
                </c:pt>
                <c:pt idx="465">
                  <c:v>389.67114257812494</c:v>
                </c:pt>
                <c:pt idx="466">
                  <c:v>388.88012695312494</c:v>
                </c:pt>
                <c:pt idx="467">
                  <c:v>388.748291015625</c:v>
                </c:pt>
                <c:pt idx="468">
                  <c:v>387.693603515625</c:v>
                </c:pt>
                <c:pt idx="469">
                  <c:v>387.034423828125</c:v>
                </c:pt>
                <c:pt idx="470">
                  <c:v>386.375244140625</c:v>
                </c:pt>
                <c:pt idx="471">
                  <c:v>385.97973632812494</c:v>
                </c:pt>
                <c:pt idx="472">
                  <c:v>385.45239257812494</c:v>
                </c:pt>
                <c:pt idx="473">
                  <c:v>385.056884765625</c:v>
                </c:pt>
                <c:pt idx="474">
                  <c:v>384.529541015625</c:v>
                </c:pt>
                <c:pt idx="475">
                  <c:v>384.529541015625</c:v>
                </c:pt>
                <c:pt idx="476">
                  <c:v>383.870361328125</c:v>
                </c:pt>
                <c:pt idx="477">
                  <c:v>383.474853515625</c:v>
                </c:pt>
                <c:pt idx="478">
                  <c:v>382.552001953125</c:v>
                </c:pt>
                <c:pt idx="479">
                  <c:v>382.42016601562494</c:v>
                </c:pt>
                <c:pt idx="480">
                  <c:v>382.28833007812489</c:v>
                </c:pt>
                <c:pt idx="481">
                  <c:v>381.49731445312489</c:v>
                </c:pt>
                <c:pt idx="482">
                  <c:v>381.101806640625</c:v>
                </c:pt>
                <c:pt idx="483">
                  <c:v>379.519775390625</c:v>
                </c:pt>
                <c:pt idx="484">
                  <c:v>378.069580078125</c:v>
                </c:pt>
                <c:pt idx="485">
                  <c:v>376.88305664062494</c:v>
                </c:pt>
                <c:pt idx="486">
                  <c:v>376.619384765625</c:v>
                </c:pt>
                <c:pt idx="487">
                  <c:v>376.751220703125</c:v>
                </c:pt>
                <c:pt idx="488">
                  <c:v>375.96020507812494</c:v>
                </c:pt>
                <c:pt idx="489">
                  <c:v>375.301025390625</c:v>
                </c:pt>
                <c:pt idx="490">
                  <c:v>375.432861328125</c:v>
                </c:pt>
                <c:pt idx="491">
                  <c:v>374.24633789062494</c:v>
                </c:pt>
                <c:pt idx="492">
                  <c:v>373.05978393554693</c:v>
                </c:pt>
                <c:pt idx="493">
                  <c:v>372.66427612304699</c:v>
                </c:pt>
                <c:pt idx="494">
                  <c:v>372.40060424804682</c:v>
                </c:pt>
                <c:pt idx="495">
                  <c:v>372.53244018554693</c:v>
                </c:pt>
                <c:pt idx="496">
                  <c:v>372.40060424804682</c:v>
                </c:pt>
                <c:pt idx="497">
                  <c:v>372.40060424804682</c:v>
                </c:pt>
                <c:pt idx="498">
                  <c:v>372.79611206054676</c:v>
                </c:pt>
                <c:pt idx="499">
                  <c:v>372.00509643554687</c:v>
                </c:pt>
                <c:pt idx="500">
                  <c:v>372.40060424804682</c:v>
                </c:pt>
                <c:pt idx="501">
                  <c:v>372.13693237304687</c:v>
                </c:pt>
                <c:pt idx="502">
                  <c:v>371.87326049804687</c:v>
                </c:pt>
                <c:pt idx="503">
                  <c:v>371.87326049804687</c:v>
                </c:pt>
                <c:pt idx="504">
                  <c:v>371.87326049804687</c:v>
                </c:pt>
                <c:pt idx="505">
                  <c:v>371.47775268554687</c:v>
                </c:pt>
                <c:pt idx="506">
                  <c:v>371.21408081054693</c:v>
                </c:pt>
                <c:pt idx="507">
                  <c:v>371.47775268554687</c:v>
                </c:pt>
                <c:pt idx="508">
                  <c:v>371.21408081054693</c:v>
                </c:pt>
                <c:pt idx="509">
                  <c:v>371.08224487304693</c:v>
                </c:pt>
                <c:pt idx="510">
                  <c:v>370.42306518554687</c:v>
                </c:pt>
                <c:pt idx="511">
                  <c:v>369.89572143554687</c:v>
                </c:pt>
                <c:pt idx="512">
                  <c:v>369.50021362304693</c:v>
                </c:pt>
                <c:pt idx="513">
                  <c:v>369.23654174804676</c:v>
                </c:pt>
                <c:pt idx="514">
                  <c:v>368.84103393554687</c:v>
                </c:pt>
                <c:pt idx="515">
                  <c:v>368.18185424804682</c:v>
                </c:pt>
                <c:pt idx="516">
                  <c:v>367.91818237304687</c:v>
                </c:pt>
                <c:pt idx="517">
                  <c:v>367.91818237304687</c:v>
                </c:pt>
                <c:pt idx="518">
                  <c:v>367.52267456054687</c:v>
                </c:pt>
                <c:pt idx="519">
                  <c:v>367.25900268554693</c:v>
                </c:pt>
                <c:pt idx="520">
                  <c:v>365.80880737304693</c:v>
                </c:pt>
                <c:pt idx="521">
                  <c:v>364.75411987304687</c:v>
                </c:pt>
                <c:pt idx="522">
                  <c:v>364.09494018554693</c:v>
                </c:pt>
                <c:pt idx="523">
                  <c:v>363.83126831054687</c:v>
                </c:pt>
                <c:pt idx="524">
                  <c:v>364.49044799804682</c:v>
                </c:pt>
                <c:pt idx="525">
                  <c:v>363.17208862304699</c:v>
                </c:pt>
                <c:pt idx="526">
                  <c:v>362.51290893554687</c:v>
                </c:pt>
                <c:pt idx="527">
                  <c:v>361.98556518554688</c:v>
                </c:pt>
                <c:pt idx="528">
                  <c:v>361.32638549804682</c:v>
                </c:pt>
                <c:pt idx="529">
                  <c:v>361.45822143554687</c:v>
                </c:pt>
                <c:pt idx="530">
                  <c:v>361.98556518554688</c:v>
                </c:pt>
                <c:pt idx="531">
                  <c:v>361.59005737304687</c:v>
                </c:pt>
                <c:pt idx="532">
                  <c:v>360.93087768554687</c:v>
                </c:pt>
                <c:pt idx="533">
                  <c:v>360.79904174804682</c:v>
                </c:pt>
                <c:pt idx="534">
                  <c:v>360.40353393554682</c:v>
                </c:pt>
                <c:pt idx="535">
                  <c:v>360.53536987304687</c:v>
                </c:pt>
                <c:pt idx="536">
                  <c:v>360.53536987304687</c:v>
                </c:pt>
                <c:pt idx="537">
                  <c:v>360.53536987304687</c:v>
                </c:pt>
                <c:pt idx="538">
                  <c:v>360.27169799804682</c:v>
                </c:pt>
                <c:pt idx="539">
                  <c:v>360.27169799804682</c:v>
                </c:pt>
                <c:pt idx="540">
                  <c:v>359.34884643554693</c:v>
                </c:pt>
                <c:pt idx="541">
                  <c:v>359.34884643554693</c:v>
                </c:pt>
                <c:pt idx="542">
                  <c:v>358.42599487304687</c:v>
                </c:pt>
                <c:pt idx="543">
                  <c:v>357.76681518554687</c:v>
                </c:pt>
                <c:pt idx="544">
                  <c:v>356.97579956054682</c:v>
                </c:pt>
                <c:pt idx="545">
                  <c:v>356.58029174804682</c:v>
                </c:pt>
                <c:pt idx="546">
                  <c:v>356.71212768554687</c:v>
                </c:pt>
                <c:pt idx="547">
                  <c:v>356.71212768554687</c:v>
                </c:pt>
                <c:pt idx="548">
                  <c:v>356.58029174804682</c:v>
                </c:pt>
                <c:pt idx="549">
                  <c:v>356.44845581054687</c:v>
                </c:pt>
                <c:pt idx="550">
                  <c:v>356.44845581054687</c:v>
                </c:pt>
                <c:pt idx="551">
                  <c:v>356.58029174804682</c:v>
                </c:pt>
                <c:pt idx="552">
                  <c:v>356.58029174804682</c:v>
                </c:pt>
                <c:pt idx="553">
                  <c:v>356.84396362304699</c:v>
                </c:pt>
                <c:pt idx="554">
                  <c:v>356.97579956054682</c:v>
                </c:pt>
                <c:pt idx="555">
                  <c:v>356.31661987304687</c:v>
                </c:pt>
                <c:pt idx="556">
                  <c:v>356.44845581054687</c:v>
                </c:pt>
                <c:pt idx="557">
                  <c:v>356.71212768554687</c:v>
                </c:pt>
                <c:pt idx="558">
                  <c:v>355.92111206054676</c:v>
                </c:pt>
                <c:pt idx="559">
                  <c:v>356.05294799804687</c:v>
                </c:pt>
                <c:pt idx="560">
                  <c:v>355.65744018554699</c:v>
                </c:pt>
                <c:pt idx="561">
                  <c:v>355.39376831054687</c:v>
                </c:pt>
                <c:pt idx="562">
                  <c:v>355.13009643554687</c:v>
                </c:pt>
                <c:pt idx="563">
                  <c:v>354.86642456054687</c:v>
                </c:pt>
                <c:pt idx="564">
                  <c:v>354.86642456054687</c:v>
                </c:pt>
                <c:pt idx="565">
                  <c:v>354.99826049804682</c:v>
                </c:pt>
                <c:pt idx="566">
                  <c:v>354.33908081054693</c:v>
                </c:pt>
                <c:pt idx="567">
                  <c:v>354.07540893554687</c:v>
                </c:pt>
                <c:pt idx="568">
                  <c:v>354.33908081054693</c:v>
                </c:pt>
                <c:pt idx="569">
                  <c:v>354.33908081054693</c:v>
                </c:pt>
                <c:pt idx="570">
                  <c:v>353.28439331054687</c:v>
                </c:pt>
                <c:pt idx="571">
                  <c:v>353.54806518554693</c:v>
                </c:pt>
                <c:pt idx="572">
                  <c:v>353.28439331054687</c:v>
                </c:pt>
                <c:pt idx="573">
                  <c:v>352.49337768554682</c:v>
                </c:pt>
                <c:pt idx="574">
                  <c:v>352.62521362304693</c:v>
                </c:pt>
                <c:pt idx="575">
                  <c:v>351.96603393554682</c:v>
                </c:pt>
                <c:pt idx="576">
                  <c:v>351.70236206054687</c:v>
                </c:pt>
                <c:pt idx="577">
                  <c:v>351.96603393554682</c:v>
                </c:pt>
                <c:pt idx="578">
                  <c:v>351.96603393554682</c:v>
                </c:pt>
                <c:pt idx="579">
                  <c:v>351.70236206054687</c:v>
                </c:pt>
                <c:pt idx="580">
                  <c:v>351.17501831054687</c:v>
                </c:pt>
                <c:pt idx="581">
                  <c:v>351.30685424804682</c:v>
                </c:pt>
                <c:pt idx="582">
                  <c:v>351.43869018554687</c:v>
                </c:pt>
                <c:pt idx="583">
                  <c:v>351.17501831054687</c:v>
                </c:pt>
                <c:pt idx="584">
                  <c:v>350.77951049804682</c:v>
                </c:pt>
                <c:pt idx="585">
                  <c:v>350.38400268554693</c:v>
                </c:pt>
                <c:pt idx="586">
                  <c:v>349.85665893554687</c:v>
                </c:pt>
                <c:pt idx="587">
                  <c:v>349.59298706054687</c:v>
                </c:pt>
                <c:pt idx="588">
                  <c:v>349.46115112304687</c:v>
                </c:pt>
                <c:pt idx="589">
                  <c:v>348.93380737304687</c:v>
                </c:pt>
                <c:pt idx="590">
                  <c:v>348.67013549804682</c:v>
                </c:pt>
                <c:pt idx="591">
                  <c:v>348.14279174804687</c:v>
                </c:pt>
                <c:pt idx="592">
                  <c:v>348.27462768554693</c:v>
                </c:pt>
                <c:pt idx="593">
                  <c:v>348.14279174804687</c:v>
                </c:pt>
                <c:pt idx="594">
                  <c:v>348.01095581054687</c:v>
                </c:pt>
                <c:pt idx="595">
                  <c:v>348.01095581054687</c:v>
                </c:pt>
                <c:pt idx="596">
                  <c:v>348.27462768554693</c:v>
                </c:pt>
                <c:pt idx="597">
                  <c:v>347.87911987304687</c:v>
                </c:pt>
                <c:pt idx="598">
                  <c:v>348.14279174804687</c:v>
                </c:pt>
                <c:pt idx="599">
                  <c:v>347.87911987304687</c:v>
                </c:pt>
                <c:pt idx="600">
                  <c:v>347.61544799804687</c:v>
                </c:pt>
                <c:pt idx="601">
                  <c:v>347.35177612304693</c:v>
                </c:pt>
                <c:pt idx="602">
                  <c:v>346.56076049804687</c:v>
                </c:pt>
                <c:pt idx="603">
                  <c:v>345.63790893554687</c:v>
                </c:pt>
                <c:pt idx="604">
                  <c:v>345.24240112304699</c:v>
                </c:pt>
                <c:pt idx="605">
                  <c:v>344.97872924804676</c:v>
                </c:pt>
                <c:pt idx="606">
                  <c:v>344.31954956054687</c:v>
                </c:pt>
                <c:pt idx="607">
                  <c:v>343.39669799804682</c:v>
                </c:pt>
                <c:pt idx="608">
                  <c:v>343.00119018554688</c:v>
                </c:pt>
                <c:pt idx="609">
                  <c:v>342.60568237304699</c:v>
                </c:pt>
                <c:pt idx="610">
                  <c:v>342.34201049804687</c:v>
                </c:pt>
                <c:pt idx="611">
                  <c:v>342.34201049804687</c:v>
                </c:pt>
                <c:pt idx="612">
                  <c:v>341.94650268554688</c:v>
                </c:pt>
                <c:pt idx="613">
                  <c:v>341.28732299804682</c:v>
                </c:pt>
                <c:pt idx="614">
                  <c:v>341.15548706054693</c:v>
                </c:pt>
                <c:pt idx="615">
                  <c:v>340.75997924804682</c:v>
                </c:pt>
                <c:pt idx="616">
                  <c:v>340.75997924804682</c:v>
                </c:pt>
                <c:pt idx="617">
                  <c:v>340.10079956054687</c:v>
                </c:pt>
                <c:pt idx="618">
                  <c:v>339.70529174804682</c:v>
                </c:pt>
                <c:pt idx="619">
                  <c:v>339.44161987304687</c:v>
                </c:pt>
                <c:pt idx="620">
                  <c:v>339.57345581054687</c:v>
                </c:pt>
                <c:pt idx="621">
                  <c:v>339.30978393554693</c:v>
                </c:pt>
                <c:pt idx="622">
                  <c:v>339.44161987304687</c:v>
                </c:pt>
                <c:pt idx="623">
                  <c:v>339.30978393554693</c:v>
                </c:pt>
                <c:pt idx="624">
                  <c:v>339.17794799804687</c:v>
                </c:pt>
                <c:pt idx="625">
                  <c:v>339.30978393554693</c:v>
                </c:pt>
                <c:pt idx="626">
                  <c:v>339.44161987304687</c:v>
                </c:pt>
                <c:pt idx="627">
                  <c:v>339.57345581054687</c:v>
                </c:pt>
                <c:pt idx="628">
                  <c:v>339.04611206054682</c:v>
                </c:pt>
                <c:pt idx="629">
                  <c:v>339.04611206054682</c:v>
                </c:pt>
                <c:pt idx="630">
                  <c:v>339.17794799804687</c:v>
                </c:pt>
                <c:pt idx="631">
                  <c:v>339.04611206054682</c:v>
                </c:pt>
                <c:pt idx="632">
                  <c:v>339.04611206054682</c:v>
                </c:pt>
                <c:pt idx="633">
                  <c:v>338.78244018554693</c:v>
                </c:pt>
                <c:pt idx="634">
                  <c:v>337.99142456054682</c:v>
                </c:pt>
                <c:pt idx="635">
                  <c:v>337.46408081054693</c:v>
                </c:pt>
                <c:pt idx="636">
                  <c:v>337.46408081054693</c:v>
                </c:pt>
                <c:pt idx="637">
                  <c:v>337.20040893554687</c:v>
                </c:pt>
                <c:pt idx="638">
                  <c:v>337.20040893554687</c:v>
                </c:pt>
                <c:pt idx="639">
                  <c:v>336.67306518554693</c:v>
                </c:pt>
                <c:pt idx="640">
                  <c:v>336.54122924804682</c:v>
                </c:pt>
                <c:pt idx="641">
                  <c:v>335.88204956054687</c:v>
                </c:pt>
                <c:pt idx="642">
                  <c:v>336.01388549804687</c:v>
                </c:pt>
                <c:pt idx="643">
                  <c:v>335.75021362304693</c:v>
                </c:pt>
                <c:pt idx="644">
                  <c:v>335.61837768554688</c:v>
                </c:pt>
                <c:pt idx="645">
                  <c:v>335.09103393554682</c:v>
                </c:pt>
                <c:pt idx="646">
                  <c:v>334.82736206054687</c:v>
                </c:pt>
                <c:pt idx="647">
                  <c:v>334.82736206054687</c:v>
                </c:pt>
                <c:pt idx="648">
                  <c:v>334.43185424804676</c:v>
                </c:pt>
                <c:pt idx="649">
                  <c:v>333.77267456054687</c:v>
                </c:pt>
                <c:pt idx="650">
                  <c:v>333.50900268554693</c:v>
                </c:pt>
                <c:pt idx="651">
                  <c:v>333.37716674804682</c:v>
                </c:pt>
                <c:pt idx="652">
                  <c:v>333.11349487304693</c:v>
                </c:pt>
                <c:pt idx="653">
                  <c:v>332.19064331054693</c:v>
                </c:pt>
                <c:pt idx="654">
                  <c:v>332.45431518554687</c:v>
                </c:pt>
                <c:pt idx="655">
                  <c:v>331.66329956054687</c:v>
                </c:pt>
                <c:pt idx="656">
                  <c:v>331.66329956054687</c:v>
                </c:pt>
                <c:pt idx="657">
                  <c:v>331.53146362304693</c:v>
                </c:pt>
                <c:pt idx="658">
                  <c:v>331.26779174804682</c:v>
                </c:pt>
                <c:pt idx="659">
                  <c:v>331.00411987304687</c:v>
                </c:pt>
                <c:pt idx="660">
                  <c:v>331.39962768554693</c:v>
                </c:pt>
                <c:pt idx="661">
                  <c:v>331.39962768554693</c:v>
                </c:pt>
                <c:pt idx="662">
                  <c:v>330.74044799804687</c:v>
                </c:pt>
                <c:pt idx="663">
                  <c:v>330.47677612304687</c:v>
                </c:pt>
                <c:pt idx="664">
                  <c:v>330.21310424804676</c:v>
                </c:pt>
                <c:pt idx="665">
                  <c:v>329.55392456054687</c:v>
                </c:pt>
                <c:pt idx="666">
                  <c:v>329.15841674804682</c:v>
                </c:pt>
                <c:pt idx="667">
                  <c:v>329.02658081054687</c:v>
                </c:pt>
                <c:pt idx="668">
                  <c:v>329.02658081054687</c:v>
                </c:pt>
                <c:pt idx="669">
                  <c:v>328.89474487304693</c:v>
                </c:pt>
                <c:pt idx="670">
                  <c:v>328.23556518554687</c:v>
                </c:pt>
                <c:pt idx="671">
                  <c:v>328.23556518554687</c:v>
                </c:pt>
                <c:pt idx="672">
                  <c:v>327.84005737304693</c:v>
                </c:pt>
                <c:pt idx="673">
                  <c:v>327.18087768554693</c:v>
                </c:pt>
                <c:pt idx="674">
                  <c:v>326.65353393554687</c:v>
                </c:pt>
                <c:pt idx="675">
                  <c:v>326.52169799804682</c:v>
                </c:pt>
                <c:pt idx="676">
                  <c:v>325.73068237304693</c:v>
                </c:pt>
                <c:pt idx="677">
                  <c:v>325.46701049804682</c:v>
                </c:pt>
                <c:pt idx="678">
                  <c:v>324.93966674804682</c:v>
                </c:pt>
                <c:pt idx="679">
                  <c:v>324.80783081054693</c:v>
                </c:pt>
                <c:pt idx="680">
                  <c:v>324.80783081054693</c:v>
                </c:pt>
                <c:pt idx="681">
                  <c:v>324.41232299804682</c:v>
                </c:pt>
                <c:pt idx="682">
                  <c:v>324.14865112304699</c:v>
                </c:pt>
                <c:pt idx="683">
                  <c:v>324.14865112304699</c:v>
                </c:pt>
                <c:pt idx="684">
                  <c:v>324.80783081054693</c:v>
                </c:pt>
                <c:pt idx="685">
                  <c:v>324.67599487304693</c:v>
                </c:pt>
                <c:pt idx="686">
                  <c:v>324.28048706054687</c:v>
                </c:pt>
                <c:pt idx="687">
                  <c:v>324.28048706054687</c:v>
                </c:pt>
                <c:pt idx="688">
                  <c:v>324.01681518554687</c:v>
                </c:pt>
                <c:pt idx="689">
                  <c:v>323.22579956054682</c:v>
                </c:pt>
                <c:pt idx="690">
                  <c:v>323.62130737304687</c:v>
                </c:pt>
                <c:pt idx="691">
                  <c:v>323.48947143554687</c:v>
                </c:pt>
                <c:pt idx="692">
                  <c:v>323.22579956054682</c:v>
                </c:pt>
                <c:pt idx="693">
                  <c:v>322.56661987304687</c:v>
                </c:pt>
                <c:pt idx="694">
                  <c:v>322.69845581054687</c:v>
                </c:pt>
                <c:pt idx="695">
                  <c:v>322.30294799804687</c:v>
                </c:pt>
                <c:pt idx="696">
                  <c:v>321.51193237304687</c:v>
                </c:pt>
                <c:pt idx="697">
                  <c:v>321.24826049804687</c:v>
                </c:pt>
                <c:pt idx="698">
                  <c:v>320.72091674804676</c:v>
                </c:pt>
                <c:pt idx="699">
                  <c:v>320.98458862304693</c:v>
                </c:pt>
                <c:pt idx="700">
                  <c:v>320.85275268554693</c:v>
                </c:pt>
                <c:pt idx="701">
                  <c:v>320.98458862304693</c:v>
                </c:pt>
                <c:pt idx="702">
                  <c:v>320.06173706054682</c:v>
                </c:pt>
                <c:pt idx="703">
                  <c:v>320.19357299804682</c:v>
                </c:pt>
                <c:pt idx="704">
                  <c:v>319.79806518554687</c:v>
                </c:pt>
                <c:pt idx="705">
                  <c:v>319.79806518554687</c:v>
                </c:pt>
                <c:pt idx="706">
                  <c:v>318.61154174804682</c:v>
                </c:pt>
                <c:pt idx="707">
                  <c:v>318.61154174804682</c:v>
                </c:pt>
                <c:pt idx="708">
                  <c:v>318.34786987304699</c:v>
                </c:pt>
                <c:pt idx="709">
                  <c:v>318.34786987304699</c:v>
                </c:pt>
                <c:pt idx="710">
                  <c:v>318.08419799804682</c:v>
                </c:pt>
                <c:pt idx="711">
                  <c:v>318.08419799804682</c:v>
                </c:pt>
                <c:pt idx="712">
                  <c:v>317.55685424804682</c:v>
                </c:pt>
                <c:pt idx="713">
                  <c:v>317.55685424804682</c:v>
                </c:pt>
                <c:pt idx="714">
                  <c:v>317.42501831054682</c:v>
                </c:pt>
                <c:pt idx="715">
                  <c:v>316.63400268554693</c:v>
                </c:pt>
                <c:pt idx="716">
                  <c:v>316.10665893554687</c:v>
                </c:pt>
                <c:pt idx="717">
                  <c:v>316.23849487304687</c:v>
                </c:pt>
                <c:pt idx="718">
                  <c:v>315.97482299804687</c:v>
                </c:pt>
                <c:pt idx="719">
                  <c:v>315.18380737304693</c:v>
                </c:pt>
                <c:pt idx="720">
                  <c:v>314.78829956054682</c:v>
                </c:pt>
                <c:pt idx="721">
                  <c:v>314.12911987304687</c:v>
                </c:pt>
                <c:pt idx="722">
                  <c:v>314.39279174804682</c:v>
                </c:pt>
                <c:pt idx="723">
                  <c:v>314.12911987304687</c:v>
                </c:pt>
                <c:pt idx="724">
                  <c:v>313.60177612304693</c:v>
                </c:pt>
                <c:pt idx="725">
                  <c:v>314.12911987304687</c:v>
                </c:pt>
                <c:pt idx="726">
                  <c:v>314.26095581054687</c:v>
                </c:pt>
                <c:pt idx="727">
                  <c:v>314.26095581054687</c:v>
                </c:pt>
                <c:pt idx="728">
                  <c:v>314.26095581054687</c:v>
                </c:pt>
                <c:pt idx="729">
                  <c:v>313.99728393554687</c:v>
                </c:pt>
                <c:pt idx="730">
                  <c:v>314.26095581054687</c:v>
                </c:pt>
                <c:pt idx="731">
                  <c:v>313.86544799804687</c:v>
                </c:pt>
                <c:pt idx="732">
                  <c:v>313.07443237304693</c:v>
                </c:pt>
                <c:pt idx="733">
                  <c:v>312.94259643554687</c:v>
                </c:pt>
                <c:pt idx="734">
                  <c:v>312.01974487304693</c:v>
                </c:pt>
                <c:pt idx="735">
                  <c:v>311.75607299804682</c:v>
                </c:pt>
                <c:pt idx="736">
                  <c:v>311.62423706054687</c:v>
                </c:pt>
                <c:pt idx="737">
                  <c:v>311.49240112304693</c:v>
                </c:pt>
                <c:pt idx="738">
                  <c:v>311.88790893554687</c:v>
                </c:pt>
                <c:pt idx="739">
                  <c:v>311.75607299804682</c:v>
                </c:pt>
                <c:pt idx="740">
                  <c:v>311.62423706054687</c:v>
                </c:pt>
                <c:pt idx="741">
                  <c:v>311.09689331054687</c:v>
                </c:pt>
                <c:pt idx="742">
                  <c:v>311.09689331054687</c:v>
                </c:pt>
                <c:pt idx="743">
                  <c:v>310.70138549804682</c:v>
                </c:pt>
                <c:pt idx="744">
                  <c:v>310.17404174804687</c:v>
                </c:pt>
                <c:pt idx="745">
                  <c:v>310.17404174804687</c:v>
                </c:pt>
                <c:pt idx="746">
                  <c:v>309.77853393554682</c:v>
                </c:pt>
                <c:pt idx="747">
                  <c:v>309.51486206054693</c:v>
                </c:pt>
                <c:pt idx="748">
                  <c:v>309.38302612304693</c:v>
                </c:pt>
                <c:pt idx="749">
                  <c:v>308.98751831054682</c:v>
                </c:pt>
                <c:pt idx="750">
                  <c:v>308.98751831054682</c:v>
                </c:pt>
                <c:pt idx="751">
                  <c:v>308.98751831054682</c:v>
                </c:pt>
                <c:pt idx="752">
                  <c:v>308.46017456054682</c:v>
                </c:pt>
                <c:pt idx="753">
                  <c:v>308.06466674804687</c:v>
                </c:pt>
                <c:pt idx="754">
                  <c:v>308.19650268554687</c:v>
                </c:pt>
                <c:pt idx="755">
                  <c:v>307.53732299804682</c:v>
                </c:pt>
                <c:pt idx="756">
                  <c:v>307.40548706054687</c:v>
                </c:pt>
                <c:pt idx="757">
                  <c:v>307.27365112304693</c:v>
                </c:pt>
                <c:pt idx="758">
                  <c:v>307.27365112304693</c:v>
                </c:pt>
                <c:pt idx="759">
                  <c:v>307.80099487304693</c:v>
                </c:pt>
                <c:pt idx="760">
                  <c:v>306.87814331054687</c:v>
                </c:pt>
                <c:pt idx="761">
                  <c:v>306.74630737304687</c:v>
                </c:pt>
                <c:pt idx="762">
                  <c:v>306.61447143554693</c:v>
                </c:pt>
                <c:pt idx="763">
                  <c:v>306.21896362304693</c:v>
                </c:pt>
                <c:pt idx="764">
                  <c:v>306.08712768554687</c:v>
                </c:pt>
                <c:pt idx="765">
                  <c:v>305.82345581054687</c:v>
                </c:pt>
                <c:pt idx="766">
                  <c:v>305.82345581054687</c:v>
                </c:pt>
                <c:pt idx="767">
                  <c:v>306.21896362304693</c:v>
                </c:pt>
                <c:pt idx="768">
                  <c:v>305.82345581054687</c:v>
                </c:pt>
                <c:pt idx="769">
                  <c:v>305.55978393554693</c:v>
                </c:pt>
                <c:pt idx="770">
                  <c:v>305.42794799804682</c:v>
                </c:pt>
                <c:pt idx="771">
                  <c:v>305.03244018554693</c:v>
                </c:pt>
                <c:pt idx="772">
                  <c:v>304.63693237304687</c:v>
                </c:pt>
                <c:pt idx="773">
                  <c:v>304.63693237304687</c:v>
                </c:pt>
                <c:pt idx="774">
                  <c:v>304.24142456054687</c:v>
                </c:pt>
                <c:pt idx="775">
                  <c:v>303.84591674804682</c:v>
                </c:pt>
                <c:pt idx="776">
                  <c:v>303.84591674804682</c:v>
                </c:pt>
                <c:pt idx="777">
                  <c:v>302.79122924804676</c:v>
                </c:pt>
                <c:pt idx="778">
                  <c:v>302.52755737304687</c:v>
                </c:pt>
                <c:pt idx="779">
                  <c:v>302.26388549804687</c:v>
                </c:pt>
                <c:pt idx="780">
                  <c:v>302.26388549804687</c:v>
                </c:pt>
                <c:pt idx="781">
                  <c:v>302.13204956054687</c:v>
                </c:pt>
                <c:pt idx="782">
                  <c:v>301.34100341796875</c:v>
                </c:pt>
                <c:pt idx="783">
                  <c:v>301.34100341796875</c:v>
                </c:pt>
                <c:pt idx="784">
                  <c:v>300.81365966796875</c:v>
                </c:pt>
                <c:pt idx="785">
                  <c:v>300.41815185546869</c:v>
                </c:pt>
                <c:pt idx="786">
                  <c:v>300.02264404296875</c:v>
                </c:pt>
                <c:pt idx="787">
                  <c:v>299.75897216796875</c:v>
                </c:pt>
                <c:pt idx="788">
                  <c:v>299.62713623046875</c:v>
                </c:pt>
                <c:pt idx="789">
                  <c:v>299.09979248046875</c:v>
                </c:pt>
                <c:pt idx="790">
                  <c:v>299.09979248046875</c:v>
                </c:pt>
                <c:pt idx="791">
                  <c:v>298.44061279296875</c:v>
                </c:pt>
                <c:pt idx="792">
                  <c:v>298.30877685546875</c:v>
                </c:pt>
                <c:pt idx="793">
                  <c:v>298.70428466796881</c:v>
                </c:pt>
                <c:pt idx="794">
                  <c:v>298.70428466796881</c:v>
                </c:pt>
                <c:pt idx="795">
                  <c:v>298.30877685546875</c:v>
                </c:pt>
                <c:pt idx="796">
                  <c:v>298.04510498046875</c:v>
                </c:pt>
                <c:pt idx="797">
                  <c:v>298.04510498046875</c:v>
                </c:pt>
                <c:pt idx="798">
                  <c:v>298.44061279296875</c:v>
                </c:pt>
                <c:pt idx="799">
                  <c:v>298.17694091796875</c:v>
                </c:pt>
                <c:pt idx="800">
                  <c:v>297.78143310546875</c:v>
                </c:pt>
                <c:pt idx="801">
                  <c:v>297.78143310546875</c:v>
                </c:pt>
                <c:pt idx="802">
                  <c:v>297.38592529296875</c:v>
                </c:pt>
                <c:pt idx="803">
                  <c:v>297.78143310546875</c:v>
                </c:pt>
                <c:pt idx="804">
                  <c:v>297.64959716796881</c:v>
                </c:pt>
                <c:pt idx="805">
                  <c:v>297.38592529296875</c:v>
                </c:pt>
                <c:pt idx="806">
                  <c:v>297.12225341796875</c:v>
                </c:pt>
                <c:pt idx="807">
                  <c:v>296.99041748046869</c:v>
                </c:pt>
                <c:pt idx="808">
                  <c:v>297.25408935546881</c:v>
                </c:pt>
                <c:pt idx="809">
                  <c:v>296.85858154296875</c:v>
                </c:pt>
                <c:pt idx="810">
                  <c:v>296.72674560546875</c:v>
                </c:pt>
                <c:pt idx="811">
                  <c:v>296.33123779296869</c:v>
                </c:pt>
                <c:pt idx="812">
                  <c:v>296.46307373046875</c:v>
                </c:pt>
                <c:pt idx="813">
                  <c:v>295.80389404296875</c:v>
                </c:pt>
                <c:pt idx="814">
                  <c:v>295.54022216796881</c:v>
                </c:pt>
                <c:pt idx="815">
                  <c:v>295.40838623046875</c:v>
                </c:pt>
                <c:pt idx="816">
                  <c:v>294.74920654296875</c:v>
                </c:pt>
                <c:pt idx="817">
                  <c:v>294.88104248046875</c:v>
                </c:pt>
                <c:pt idx="818">
                  <c:v>294.61737060546881</c:v>
                </c:pt>
                <c:pt idx="819">
                  <c:v>293.95819091796869</c:v>
                </c:pt>
                <c:pt idx="820">
                  <c:v>294.09002685546875</c:v>
                </c:pt>
                <c:pt idx="821">
                  <c:v>293.82635498046869</c:v>
                </c:pt>
                <c:pt idx="822">
                  <c:v>293.29901123046875</c:v>
                </c:pt>
                <c:pt idx="823">
                  <c:v>293.29901123046875</c:v>
                </c:pt>
                <c:pt idx="824">
                  <c:v>293.16717529296875</c:v>
                </c:pt>
                <c:pt idx="825">
                  <c:v>293.16717529296875</c:v>
                </c:pt>
                <c:pt idx="826">
                  <c:v>293.03533935546869</c:v>
                </c:pt>
                <c:pt idx="827">
                  <c:v>292.77166748046875</c:v>
                </c:pt>
                <c:pt idx="828">
                  <c:v>292.77166748046875</c:v>
                </c:pt>
                <c:pt idx="829">
                  <c:v>292.63983154296875</c:v>
                </c:pt>
                <c:pt idx="830">
                  <c:v>292.11248779296881</c:v>
                </c:pt>
                <c:pt idx="831">
                  <c:v>291.98065185546875</c:v>
                </c:pt>
                <c:pt idx="832">
                  <c:v>291.71697998046869</c:v>
                </c:pt>
                <c:pt idx="833">
                  <c:v>291.45330810546875</c:v>
                </c:pt>
                <c:pt idx="834">
                  <c:v>291.58514404296869</c:v>
                </c:pt>
                <c:pt idx="835">
                  <c:v>290.92596435546875</c:v>
                </c:pt>
                <c:pt idx="836">
                  <c:v>291.32147216796875</c:v>
                </c:pt>
                <c:pt idx="837">
                  <c:v>291.45330810546875</c:v>
                </c:pt>
                <c:pt idx="838">
                  <c:v>290.92596435546875</c:v>
                </c:pt>
                <c:pt idx="839">
                  <c:v>291.05780029296881</c:v>
                </c:pt>
                <c:pt idx="840">
                  <c:v>291.05780029296881</c:v>
                </c:pt>
                <c:pt idx="841">
                  <c:v>291.18963623046881</c:v>
                </c:pt>
                <c:pt idx="842">
                  <c:v>290.79412841796869</c:v>
                </c:pt>
                <c:pt idx="843">
                  <c:v>290.53045654296869</c:v>
                </c:pt>
                <c:pt idx="844">
                  <c:v>290.39862060546881</c:v>
                </c:pt>
                <c:pt idx="845">
                  <c:v>290.26678466796875</c:v>
                </c:pt>
                <c:pt idx="846">
                  <c:v>289.60760498046881</c:v>
                </c:pt>
                <c:pt idx="847">
                  <c:v>289.60760498046881</c:v>
                </c:pt>
                <c:pt idx="848">
                  <c:v>289.47576904296869</c:v>
                </c:pt>
                <c:pt idx="849">
                  <c:v>289.60760498046881</c:v>
                </c:pt>
                <c:pt idx="850">
                  <c:v>289.34393310546881</c:v>
                </c:pt>
                <c:pt idx="851">
                  <c:v>289.47576904296869</c:v>
                </c:pt>
                <c:pt idx="852">
                  <c:v>289.73944091796875</c:v>
                </c:pt>
                <c:pt idx="853">
                  <c:v>289.08026123046881</c:v>
                </c:pt>
                <c:pt idx="854">
                  <c:v>289.08026123046881</c:v>
                </c:pt>
                <c:pt idx="855">
                  <c:v>288.94842529296875</c:v>
                </c:pt>
                <c:pt idx="856">
                  <c:v>288.42108154296869</c:v>
                </c:pt>
                <c:pt idx="857">
                  <c:v>288.15740966796881</c:v>
                </c:pt>
                <c:pt idx="858">
                  <c:v>287.76190185546875</c:v>
                </c:pt>
                <c:pt idx="859">
                  <c:v>287.36639404296869</c:v>
                </c:pt>
                <c:pt idx="860">
                  <c:v>287.63006591796875</c:v>
                </c:pt>
                <c:pt idx="861">
                  <c:v>287.10272216796881</c:v>
                </c:pt>
                <c:pt idx="862">
                  <c:v>286.70721435546875</c:v>
                </c:pt>
                <c:pt idx="863">
                  <c:v>287.10272216796881</c:v>
                </c:pt>
                <c:pt idx="864">
                  <c:v>286.70721435546875</c:v>
                </c:pt>
                <c:pt idx="865">
                  <c:v>286.97088623046881</c:v>
                </c:pt>
                <c:pt idx="866">
                  <c:v>286.04803466796875</c:v>
                </c:pt>
                <c:pt idx="867">
                  <c:v>285.52069091796875</c:v>
                </c:pt>
                <c:pt idx="868">
                  <c:v>285.25701904296869</c:v>
                </c:pt>
                <c:pt idx="869">
                  <c:v>285.38885498046875</c:v>
                </c:pt>
                <c:pt idx="870">
                  <c:v>285.52069091796875</c:v>
                </c:pt>
                <c:pt idx="871">
                  <c:v>284.99334716796869</c:v>
                </c:pt>
                <c:pt idx="872">
                  <c:v>285.12518310546881</c:v>
                </c:pt>
                <c:pt idx="873">
                  <c:v>285.12518310546881</c:v>
                </c:pt>
                <c:pt idx="874">
                  <c:v>284.72967529296875</c:v>
                </c:pt>
                <c:pt idx="875">
                  <c:v>284.46600341796869</c:v>
                </c:pt>
                <c:pt idx="876">
                  <c:v>284.86151123046875</c:v>
                </c:pt>
                <c:pt idx="877">
                  <c:v>284.59783935546875</c:v>
                </c:pt>
                <c:pt idx="878">
                  <c:v>284.33416748046875</c:v>
                </c:pt>
                <c:pt idx="879">
                  <c:v>284.46600341796869</c:v>
                </c:pt>
                <c:pt idx="880">
                  <c:v>284.86151123046875</c:v>
                </c:pt>
                <c:pt idx="881">
                  <c:v>284.59783935546875</c:v>
                </c:pt>
                <c:pt idx="882">
                  <c:v>284.59783935546875</c:v>
                </c:pt>
                <c:pt idx="883">
                  <c:v>284.72967529296875</c:v>
                </c:pt>
                <c:pt idx="884">
                  <c:v>285.12518310546881</c:v>
                </c:pt>
                <c:pt idx="885">
                  <c:v>284.86151123046875</c:v>
                </c:pt>
                <c:pt idx="886">
                  <c:v>284.72967529296875</c:v>
                </c:pt>
                <c:pt idx="887">
                  <c:v>284.20233154296869</c:v>
                </c:pt>
                <c:pt idx="888">
                  <c:v>283.54315185546875</c:v>
                </c:pt>
                <c:pt idx="889">
                  <c:v>283.80682373046881</c:v>
                </c:pt>
                <c:pt idx="890">
                  <c:v>283.54315185546875</c:v>
                </c:pt>
                <c:pt idx="891">
                  <c:v>283.14764404296881</c:v>
                </c:pt>
                <c:pt idx="892">
                  <c:v>282.88397216796875</c:v>
                </c:pt>
                <c:pt idx="893">
                  <c:v>282.88397216796875</c:v>
                </c:pt>
                <c:pt idx="894">
                  <c:v>282.75213623046875</c:v>
                </c:pt>
                <c:pt idx="895">
                  <c:v>282.48846435546875</c:v>
                </c:pt>
                <c:pt idx="896">
                  <c:v>282.22479248046875</c:v>
                </c:pt>
                <c:pt idx="897">
                  <c:v>281.69744873046881</c:v>
                </c:pt>
                <c:pt idx="898">
                  <c:v>282.09295654296869</c:v>
                </c:pt>
                <c:pt idx="899">
                  <c:v>281.56561279296875</c:v>
                </c:pt>
                <c:pt idx="900">
                  <c:v>281.56561279296875</c:v>
                </c:pt>
                <c:pt idx="901">
                  <c:v>281.56561279296875</c:v>
                </c:pt>
                <c:pt idx="902">
                  <c:v>281.96112060546875</c:v>
                </c:pt>
                <c:pt idx="903">
                  <c:v>281.30194091796875</c:v>
                </c:pt>
                <c:pt idx="904">
                  <c:v>281.30194091796875</c:v>
                </c:pt>
                <c:pt idx="905">
                  <c:v>281.96112060546875</c:v>
                </c:pt>
                <c:pt idx="906">
                  <c:v>281.69744873046881</c:v>
                </c:pt>
                <c:pt idx="907">
                  <c:v>281.30194091796875</c:v>
                </c:pt>
                <c:pt idx="908">
                  <c:v>281.30194091796875</c:v>
                </c:pt>
                <c:pt idx="909">
                  <c:v>281.43377685546869</c:v>
                </c:pt>
                <c:pt idx="910">
                  <c:v>281.17010498046875</c:v>
                </c:pt>
                <c:pt idx="911">
                  <c:v>281.17010498046875</c:v>
                </c:pt>
                <c:pt idx="912">
                  <c:v>281.43377685546869</c:v>
                </c:pt>
                <c:pt idx="913">
                  <c:v>280.90643310546875</c:v>
                </c:pt>
                <c:pt idx="914">
                  <c:v>281.17010498046875</c:v>
                </c:pt>
                <c:pt idx="915">
                  <c:v>281.17010498046875</c:v>
                </c:pt>
                <c:pt idx="916">
                  <c:v>280.90643310546875</c:v>
                </c:pt>
                <c:pt idx="917">
                  <c:v>280.37908935546881</c:v>
                </c:pt>
                <c:pt idx="918">
                  <c:v>280.37908935546881</c:v>
                </c:pt>
                <c:pt idx="919">
                  <c:v>280.24725341796875</c:v>
                </c:pt>
                <c:pt idx="920">
                  <c:v>280.11541748046875</c:v>
                </c:pt>
                <c:pt idx="921">
                  <c:v>280.24725341796875</c:v>
                </c:pt>
                <c:pt idx="922">
                  <c:v>280.11541748046875</c:v>
                </c:pt>
                <c:pt idx="923">
                  <c:v>279.85174560546881</c:v>
                </c:pt>
                <c:pt idx="924">
                  <c:v>280.11541748046875</c:v>
                </c:pt>
                <c:pt idx="925">
                  <c:v>279.85174560546881</c:v>
                </c:pt>
                <c:pt idx="926">
                  <c:v>279.45623779296869</c:v>
                </c:pt>
                <c:pt idx="927">
                  <c:v>279.85174560546881</c:v>
                </c:pt>
                <c:pt idx="928">
                  <c:v>279.58807373046875</c:v>
                </c:pt>
                <c:pt idx="929">
                  <c:v>279.32440185546881</c:v>
                </c:pt>
                <c:pt idx="930">
                  <c:v>279.58807373046875</c:v>
                </c:pt>
                <c:pt idx="931">
                  <c:v>279.98358154296869</c:v>
                </c:pt>
                <c:pt idx="932">
                  <c:v>279.19256591796875</c:v>
                </c:pt>
                <c:pt idx="933">
                  <c:v>279.32440185546881</c:v>
                </c:pt>
                <c:pt idx="934">
                  <c:v>279.58807373046875</c:v>
                </c:pt>
                <c:pt idx="935">
                  <c:v>279.98358154296869</c:v>
                </c:pt>
                <c:pt idx="936">
                  <c:v>279.98358154296869</c:v>
                </c:pt>
                <c:pt idx="937">
                  <c:v>279.85174560546881</c:v>
                </c:pt>
                <c:pt idx="938">
                  <c:v>279.19256591796875</c:v>
                </c:pt>
                <c:pt idx="939">
                  <c:v>279.06072998046875</c:v>
                </c:pt>
                <c:pt idx="940">
                  <c:v>278.92889404296869</c:v>
                </c:pt>
                <c:pt idx="941">
                  <c:v>278.92889404296869</c:v>
                </c:pt>
                <c:pt idx="942">
                  <c:v>278.53338623046875</c:v>
                </c:pt>
                <c:pt idx="943">
                  <c:v>278.40155029296869</c:v>
                </c:pt>
                <c:pt idx="944">
                  <c:v>278.13787841796875</c:v>
                </c:pt>
                <c:pt idx="945">
                  <c:v>278.13787841796875</c:v>
                </c:pt>
                <c:pt idx="946">
                  <c:v>277.87420654296875</c:v>
                </c:pt>
                <c:pt idx="947">
                  <c:v>278.13787841796875</c:v>
                </c:pt>
                <c:pt idx="948">
                  <c:v>277.34686279296881</c:v>
                </c:pt>
                <c:pt idx="949">
                  <c:v>277.34686279296881</c:v>
                </c:pt>
                <c:pt idx="950">
                  <c:v>276.95135498046869</c:v>
                </c:pt>
                <c:pt idx="951">
                  <c:v>276.95135498046869</c:v>
                </c:pt>
                <c:pt idx="952">
                  <c:v>276.42401123046875</c:v>
                </c:pt>
                <c:pt idx="953">
                  <c:v>276.16033935546875</c:v>
                </c:pt>
                <c:pt idx="954">
                  <c:v>276.29217529296869</c:v>
                </c:pt>
                <c:pt idx="955">
                  <c:v>275.89666748046875</c:v>
                </c:pt>
                <c:pt idx="956">
                  <c:v>274.97381591796869</c:v>
                </c:pt>
                <c:pt idx="957">
                  <c:v>275.10565185546881</c:v>
                </c:pt>
                <c:pt idx="958">
                  <c:v>274.84197998046875</c:v>
                </c:pt>
                <c:pt idx="959">
                  <c:v>274.31463623046881</c:v>
                </c:pt>
                <c:pt idx="960">
                  <c:v>273.91912841796869</c:v>
                </c:pt>
                <c:pt idx="961">
                  <c:v>273.65545654296875</c:v>
                </c:pt>
                <c:pt idx="962">
                  <c:v>273.65545654296875</c:v>
                </c:pt>
                <c:pt idx="963">
                  <c:v>273.65545654296875</c:v>
                </c:pt>
                <c:pt idx="964">
                  <c:v>273.52362060546881</c:v>
                </c:pt>
                <c:pt idx="965">
                  <c:v>273.25994873046881</c:v>
                </c:pt>
                <c:pt idx="966">
                  <c:v>273.12811279296869</c:v>
                </c:pt>
                <c:pt idx="967">
                  <c:v>273.12811279296869</c:v>
                </c:pt>
                <c:pt idx="968">
                  <c:v>272.99627685546869</c:v>
                </c:pt>
                <c:pt idx="969">
                  <c:v>272.86444091796881</c:v>
                </c:pt>
                <c:pt idx="970">
                  <c:v>273.25994873046881</c:v>
                </c:pt>
                <c:pt idx="971">
                  <c:v>273.25994873046881</c:v>
                </c:pt>
                <c:pt idx="972">
                  <c:v>272.86444091796881</c:v>
                </c:pt>
                <c:pt idx="973">
                  <c:v>272.60076904296875</c:v>
                </c:pt>
                <c:pt idx="974">
                  <c:v>272.46893310546875</c:v>
                </c:pt>
                <c:pt idx="975">
                  <c:v>271.80975341796875</c:v>
                </c:pt>
                <c:pt idx="976">
                  <c:v>271.80975341796875</c:v>
                </c:pt>
                <c:pt idx="977">
                  <c:v>271.28240966796875</c:v>
                </c:pt>
                <c:pt idx="978">
                  <c:v>271.01873779296869</c:v>
                </c:pt>
                <c:pt idx="979">
                  <c:v>271.41424560546881</c:v>
                </c:pt>
                <c:pt idx="980">
                  <c:v>271.01873779296869</c:v>
                </c:pt>
                <c:pt idx="981">
                  <c:v>270.88690185546875</c:v>
                </c:pt>
                <c:pt idx="982">
                  <c:v>271.01873779296869</c:v>
                </c:pt>
                <c:pt idx="983">
                  <c:v>271.01873779296869</c:v>
                </c:pt>
                <c:pt idx="984">
                  <c:v>270.49139404296864</c:v>
                </c:pt>
                <c:pt idx="985">
                  <c:v>270.49139404296864</c:v>
                </c:pt>
                <c:pt idx="986">
                  <c:v>269.70037841796869</c:v>
                </c:pt>
                <c:pt idx="987">
                  <c:v>269.83221435546875</c:v>
                </c:pt>
                <c:pt idx="988">
                  <c:v>269.56854248046875</c:v>
                </c:pt>
                <c:pt idx="989">
                  <c:v>269.43670654296864</c:v>
                </c:pt>
                <c:pt idx="990">
                  <c:v>269.17303466796875</c:v>
                </c:pt>
                <c:pt idx="991">
                  <c:v>269.30487060546886</c:v>
                </c:pt>
                <c:pt idx="992">
                  <c:v>269.17303466796875</c:v>
                </c:pt>
                <c:pt idx="993">
                  <c:v>269.96405029296875</c:v>
                </c:pt>
                <c:pt idx="994">
                  <c:v>269.70037841796869</c:v>
                </c:pt>
                <c:pt idx="995">
                  <c:v>269.30487060546886</c:v>
                </c:pt>
                <c:pt idx="996">
                  <c:v>268.64569091796881</c:v>
                </c:pt>
                <c:pt idx="997">
                  <c:v>268.38201904296869</c:v>
                </c:pt>
                <c:pt idx="998">
                  <c:v>267.85467529296881</c:v>
                </c:pt>
                <c:pt idx="999">
                  <c:v>267.59100341796869</c:v>
                </c:pt>
                <c:pt idx="1000">
                  <c:v>267.45916748046875</c:v>
                </c:pt>
                <c:pt idx="1001">
                  <c:v>267.72283935546875</c:v>
                </c:pt>
                <c:pt idx="1002">
                  <c:v>267.72283935546875</c:v>
                </c:pt>
                <c:pt idx="1003">
                  <c:v>267.85467529296881</c:v>
                </c:pt>
                <c:pt idx="1004">
                  <c:v>267.72283935546875</c:v>
                </c:pt>
                <c:pt idx="1005">
                  <c:v>267.32733154296869</c:v>
                </c:pt>
                <c:pt idx="1006">
                  <c:v>267.06365966796875</c:v>
                </c:pt>
                <c:pt idx="1007">
                  <c:v>267.32733154296869</c:v>
                </c:pt>
                <c:pt idx="1008">
                  <c:v>267.06365966796875</c:v>
                </c:pt>
                <c:pt idx="1009">
                  <c:v>266.93182373046875</c:v>
                </c:pt>
                <c:pt idx="1010">
                  <c:v>266.66815185546875</c:v>
                </c:pt>
                <c:pt idx="1011">
                  <c:v>266.66815185546875</c:v>
                </c:pt>
                <c:pt idx="1012">
                  <c:v>266.79998779296875</c:v>
                </c:pt>
                <c:pt idx="1013">
                  <c:v>266.27264404296875</c:v>
                </c:pt>
                <c:pt idx="1014">
                  <c:v>266.14080810546886</c:v>
                </c:pt>
                <c:pt idx="1015">
                  <c:v>266.53631591796864</c:v>
                </c:pt>
                <c:pt idx="1016">
                  <c:v>266.66815185546875</c:v>
                </c:pt>
                <c:pt idx="1017">
                  <c:v>266.40447998046875</c:v>
                </c:pt>
                <c:pt idx="1018">
                  <c:v>266.00897216796875</c:v>
                </c:pt>
                <c:pt idx="1019">
                  <c:v>266.00897216796875</c:v>
                </c:pt>
                <c:pt idx="1020">
                  <c:v>266.00897216796875</c:v>
                </c:pt>
                <c:pt idx="1021">
                  <c:v>265.08609008789057</c:v>
                </c:pt>
                <c:pt idx="1022">
                  <c:v>265.08609008789057</c:v>
                </c:pt>
                <c:pt idx="1023">
                  <c:v>264.95425415039068</c:v>
                </c:pt>
                <c:pt idx="1024">
                  <c:v>265.34976196289062</c:v>
                </c:pt>
                <c:pt idx="1025">
                  <c:v>265.08609008789057</c:v>
                </c:pt>
                <c:pt idx="1026">
                  <c:v>265.34976196289062</c:v>
                </c:pt>
                <c:pt idx="1027">
                  <c:v>265.48159790039051</c:v>
                </c:pt>
                <c:pt idx="1028">
                  <c:v>265.48159790039051</c:v>
                </c:pt>
                <c:pt idx="1029">
                  <c:v>265.21792602539062</c:v>
                </c:pt>
                <c:pt idx="1030">
                  <c:v>265.08609008789057</c:v>
                </c:pt>
                <c:pt idx="1031">
                  <c:v>264.82241821289057</c:v>
                </c:pt>
                <c:pt idx="1032">
                  <c:v>264.82241821289057</c:v>
                </c:pt>
                <c:pt idx="1033">
                  <c:v>264.69058227539062</c:v>
                </c:pt>
                <c:pt idx="1034">
                  <c:v>264.69058227539062</c:v>
                </c:pt>
                <c:pt idx="1035">
                  <c:v>264.42691040039051</c:v>
                </c:pt>
                <c:pt idx="1036">
                  <c:v>264.29507446289051</c:v>
                </c:pt>
                <c:pt idx="1037">
                  <c:v>264.69058227539062</c:v>
                </c:pt>
                <c:pt idx="1038">
                  <c:v>264.29507446289051</c:v>
                </c:pt>
                <c:pt idx="1039">
                  <c:v>264.16323852539062</c:v>
                </c:pt>
                <c:pt idx="1040">
                  <c:v>264.16323852539062</c:v>
                </c:pt>
                <c:pt idx="1041">
                  <c:v>264.03140258789057</c:v>
                </c:pt>
                <c:pt idx="1042">
                  <c:v>263.89956665039068</c:v>
                </c:pt>
                <c:pt idx="1043">
                  <c:v>263.50405883789062</c:v>
                </c:pt>
                <c:pt idx="1044">
                  <c:v>263.37222290039062</c:v>
                </c:pt>
                <c:pt idx="1045">
                  <c:v>263.10855102539062</c:v>
                </c:pt>
                <c:pt idx="1046">
                  <c:v>263.24038696289057</c:v>
                </c:pt>
                <c:pt idx="1047">
                  <c:v>262.58120727539057</c:v>
                </c:pt>
                <c:pt idx="1048">
                  <c:v>262.44937133789062</c:v>
                </c:pt>
                <c:pt idx="1049">
                  <c:v>262.44937133789062</c:v>
                </c:pt>
                <c:pt idx="1050">
                  <c:v>262.71304321289057</c:v>
                </c:pt>
                <c:pt idx="1051">
                  <c:v>262.97671508789051</c:v>
                </c:pt>
                <c:pt idx="1052">
                  <c:v>262.31753540039057</c:v>
                </c:pt>
                <c:pt idx="1053">
                  <c:v>262.44937133789062</c:v>
                </c:pt>
                <c:pt idx="1054">
                  <c:v>262.05386352539068</c:v>
                </c:pt>
                <c:pt idx="1055">
                  <c:v>261.79019165039057</c:v>
                </c:pt>
                <c:pt idx="1056">
                  <c:v>261.92202758789063</c:v>
                </c:pt>
                <c:pt idx="1057">
                  <c:v>261.13101196289051</c:v>
                </c:pt>
                <c:pt idx="1058">
                  <c:v>260.60366821289068</c:v>
                </c:pt>
                <c:pt idx="1059">
                  <c:v>260.33999633789062</c:v>
                </c:pt>
                <c:pt idx="1060">
                  <c:v>260.47183227539057</c:v>
                </c:pt>
                <c:pt idx="1061">
                  <c:v>259.94448852539068</c:v>
                </c:pt>
                <c:pt idx="1062">
                  <c:v>259.81265258789062</c:v>
                </c:pt>
                <c:pt idx="1063">
                  <c:v>259.81265258789062</c:v>
                </c:pt>
                <c:pt idx="1064">
                  <c:v>259.68081665039062</c:v>
                </c:pt>
                <c:pt idx="1065">
                  <c:v>259.41714477539057</c:v>
                </c:pt>
                <c:pt idx="1066">
                  <c:v>259.28530883789057</c:v>
                </c:pt>
                <c:pt idx="1067">
                  <c:v>258.49429321289057</c:v>
                </c:pt>
                <c:pt idx="1068">
                  <c:v>258.49429321289057</c:v>
                </c:pt>
                <c:pt idx="1069">
                  <c:v>258.23062133789062</c:v>
                </c:pt>
                <c:pt idx="1070">
                  <c:v>258.49429321289057</c:v>
                </c:pt>
                <c:pt idx="1071">
                  <c:v>258.88980102539068</c:v>
                </c:pt>
                <c:pt idx="1072">
                  <c:v>258.09878540039057</c:v>
                </c:pt>
                <c:pt idx="1073">
                  <c:v>258.62612915039057</c:v>
                </c:pt>
                <c:pt idx="1074">
                  <c:v>258.09878540039057</c:v>
                </c:pt>
                <c:pt idx="1075">
                  <c:v>258.23062133789062</c:v>
                </c:pt>
                <c:pt idx="1076">
                  <c:v>257.96694946289051</c:v>
                </c:pt>
                <c:pt idx="1077">
                  <c:v>257.43960571289057</c:v>
                </c:pt>
                <c:pt idx="1078">
                  <c:v>257.17593383789062</c:v>
                </c:pt>
                <c:pt idx="1079">
                  <c:v>257.43960571289057</c:v>
                </c:pt>
                <c:pt idx="1080">
                  <c:v>256.25308227539062</c:v>
                </c:pt>
                <c:pt idx="1081">
                  <c:v>256.25308227539062</c:v>
                </c:pt>
                <c:pt idx="1082">
                  <c:v>256.38491821289057</c:v>
                </c:pt>
                <c:pt idx="1083">
                  <c:v>256.25308227539062</c:v>
                </c:pt>
                <c:pt idx="1084">
                  <c:v>255.98941040039065</c:v>
                </c:pt>
                <c:pt idx="1085">
                  <c:v>256.25308227539062</c:v>
                </c:pt>
                <c:pt idx="1086">
                  <c:v>255.98941040039065</c:v>
                </c:pt>
                <c:pt idx="1087">
                  <c:v>255.59390258789063</c:v>
                </c:pt>
                <c:pt idx="1088">
                  <c:v>255.59390258789063</c:v>
                </c:pt>
                <c:pt idx="1089">
                  <c:v>255.98941040039065</c:v>
                </c:pt>
                <c:pt idx="1090">
                  <c:v>255.72573852539062</c:v>
                </c:pt>
                <c:pt idx="1091">
                  <c:v>255.85757446289062</c:v>
                </c:pt>
                <c:pt idx="1092">
                  <c:v>255.33023071289065</c:v>
                </c:pt>
                <c:pt idx="1093">
                  <c:v>255.33023071289065</c:v>
                </c:pt>
                <c:pt idx="1094">
                  <c:v>255.06655883789063</c:v>
                </c:pt>
                <c:pt idx="1095">
                  <c:v>254.6710510253906</c:v>
                </c:pt>
                <c:pt idx="1096">
                  <c:v>254.40737915039065</c:v>
                </c:pt>
                <c:pt idx="1097">
                  <c:v>254.53921508789063</c:v>
                </c:pt>
                <c:pt idx="1098">
                  <c:v>254.2755432128906</c:v>
                </c:pt>
                <c:pt idx="1099">
                  <c:v>254.53921508789063</c:v>
                </c:pt>
                <c:pt idx="1100">
                  <c:v>254.40737915039065</c:v>
                </c:pt>
                <c:pt idx="1101">
                  <c:v>254.1437072753906</c:v>
                </c:pt>
                <c:pt idx="1102">
                  <c:v>254.2755432128906</c:v>
                </c:pt>
                <c:pt idx="1103">
                  <c:v>253.74819946289063</c:v>
                </c:pt>
                <c:pt idx="1104">
                  <c:v>253.88003540039065</c:v>
                </c:pt>
                <c:pt idx="1105">
                  <c:v>254.40737915039065</c:v>
                </c:pt>
                <c:pt idx="1106">
                  <c:v>253.88003540039065</c:v>
                </c:pt>
                <c:pt idx="1107">
                  <c:v>254.2755432128906</c:v>
                </c:pt>
                <c:pt idx="1108">
                  <c:v>254.1437072753906</c:v>
                </c:pt>
                <c:pt idx="1109">
                  <c:v>254.1437072753906</c:v>
                </c:pt>
                <c:pt idx="1110">
                  <c:v>254.1437072753906</c:v>
                </c:pt>
                <c:pt idx="1111">
                  <c:v>254.1437072753906</c:v>
                </c:pt>
                <c:pt idx="1112">
                  <c:v>254.1437072753906</c:v>
                </c:pt>
                <c:pt idx="1113">
                  <c:v>253.74819946289063</c:v>
                </c:pt>
                <c:pt idx="1114">
                  <c:v>253.88003540039065</c:v>
                </c:pt>
                <c:pt idx="1115">
                  <c:v>253.2208557128906</c:v>
                </c:pt>
                <c:pt idx="1116">
                  <c:v>253.48452758789065</c:v>
                </c:pt>
                <c:pt idx="1117">
                  <c:v>252.56167602539062</c:v>
                </c:pt>
                <c:pt idx="1118">
                  <c:v>252.82534790039068</c:v>
                </c:pt>
                <c:pt idx="1119">
                  <c:v>252.29800415039062</c:v>
                </c:pt>
                <c:pt idx="1120">
                  <c:v>252.29800415039062</c:v>
                </c:pt>
                <c:pt idx="1121">
                  <c:v>251.50698852539062</c:v>
                </c:pt>
                <c:pt idx="1122">
                  <c:v>251.7706604003906</c:v>
                </c:pt>
                <c:pt idx="1123">
                  <c:v>251.90249633789068</c:v>
                </c:pt>
                <c:pt idx="1124">
                  <c:v>252.03433227539062</c:v>
                </c:pt>
                <c:pt idx="1125">
                  <c:v>251.63882446289062</c:v>
                </c:pt>
                <c:pt idx="1126">
                  <c:v>251.7706604003906</c:v>
                </c:pt>
                <c:pt idx="1127">
                  <c:v>251.63882446289062</c:v>
                </c:pt>
                <c:pt idx="1128">
                  <c:v>250.9796447753906</c:v>
                </c:pt>
                <c:pt idx="1129">
                  <c:v>250.9796447753906</c:v>
                </c:pt>
                <c:pt idx="1130">
                  <c:v>250.7159729003906</c:v>
                </c:pt>
                <c:pt idx="1131">
                  <c:v>250.45230102539065</c:v>
                </c:pt>
                <c:pt idx="1132">
                  <c:v>250.45230102539065</c:v>
                </c:pt>
                <c:pt idx="1133">
                  <c:v>250.45230102539065</c:v>
                </c:pt>
                <c:pt idx="1134">
                  <c:v>250.7159729003906</c:v>
                </c:pt>
                <c:pt idx="1135">
                  <c:v>250.45230102539065</c:v>
                </c:pt>
                <c:pt idx="1136">
                  <c:v>250.84780883789065</c:v>
                </c:pt>
                <c:pt idx="1137">
                  <c:v>250.58413696289065</c:v>
                </c:pt>
                <c:pt idx="1138">
                  <c:v>250.05679321289062</c:v>
                </c:pt>
                <c:pt idx="1139">
                  <c:v>249.52944946289065</c:v>
                </c:pt>
                <c:pt idx="1140">
                  <c:v>249.66128540039062</c:v>
                </c:pt>
                <c:pt idx="1141">
                  <c:v>249.39761352539062</c:v>
                </c:pt>
                <c:pt idx="1142">
                  <c:v>249.52944946289065</c:v>
                </c:pt>
                <c:pt idx="1143">
                  <c:v>249.26577758789062</c:v>
                </c:pt>
                <c:pt idx="1144">
                  <c:v>249.26577758789062</c:v>
                </c:pt>
                <c:pt idx="1145">
                  <c:v>249.79312133789062</c:v>
                </c:pt>
                <c:pt idx="1146">
                  <c:v>249.52944946289065</c:v>
                </c:pt>
                <c:pt idx="1147">
                  <c:v>249.92495727539062</c:v>
                </c:pt>
                <c:pt idx="1148">
                  <c:v>249.39761352539062</c:v>
                </c:pt>
                <c:pt idx="1149">
                  <c:v>249.39761352539062</c:v>
                </c:pt>
                <c:pt idx="1150">
                  <c:v>249.52944946289065</c:v>
                </c:pt>
                <c:pt idx="1151">
                  <c:v>248.73843383789065</c:v>
                </c:pt>
                <c:pt idx="1152">
                  <c:v>249.00210571289062</c:v>
                </c:pt>
                <c:pt idx="1153">
                  <c:v>248.73843383789065</c:v>
                </c:pt>
                <c:pt idx="1154">
                  <c:v>248.60659790039062</c:v>
                </c:pt>
                <c:pt idx="1155">
                  <c:v>248.73843383789065</c:v>
                </c:pt>
                <c:pt idx="1156">
                  <c:v>248.0792541503906</c:v>
                </c:pt>
                <c:pt idx="1157">
                  <c:v>248.21109008789062</c:v>
                </c:pt>
                <c:pt idx="1158">
                  <c:v>248.4747619628906</c:v>
                </c:pt>
                <c:pt idx="1159">
                  <c:v>247.94741821289065</c:v>
                </c:pt>
                <c:pt idx="1160">
                  <c:v>248.0792541503906</c:v>
                </c:pt>
                <c:pt idx="1161">
                  <c:v>247.94741821289065</c:v>
                </c:pt>
                <c:pt idx="1162">
                  <c:v>247.55191040039065</c:v>
                </c:pt>
                <c:pt idx="1163">
                  <c:v>247.28823852539065</c:v>
                </c:pt>
                <c:pt idx="1164">
                  <c:v>247.28823852539065</c:v>
                </c:pt>
                <c:pt idx="1165">
                  <c:v>247.15640258789065</c:v>
                </c:pt>
                <c:pt idx="1166">
                  <c:v>247.28823852539065</c:v>
                </c:pt>
                <c:pt idx="1167">
                  <c:v>247.02456665039062</c:v>
                </c:pt>
                <c:pt idx="1168">
                  <c:v>247.42007446289062</c:v>
                </c:pt>
                <c:pt idx="1169">
                  <c:v>246.89273071289065</c:v>
                </c:pt>
                <c:pt idx="1170">
                  <c:v>246.7608947753906</c:v>
                </c:pt>
                <c:pt idx="1171">
                  <c:v>246.89273071289065</c:v>
                </c:pt>
                <c:pt idx="1172">
                  <c:v>246.62905883789062</c:v>
                </c:pt>
                <c:pt idx="1173">
                  <c:v>246.49722290039065</c:v>
                </c:pt>
                <c:pt idx="1174">
                  <c:v>246.62905883789062</c:v>
                </c:pt>
                <c:pt idx="1175">
                  <c:v>246.23355102539057</c:v>
                </c:pt>
                <c:pt idx="1176">
                  <c:v>246.49722290039065</c:v>
                </c:pt>
                <c:pt idx="1177">
                  <c:v>246.23355102539057</c:v>
                </c:pt>
                <c:pt idx="1178">
                  <c:v>246.10171508789062</c:v>
                </c:pt>
                <c:pt idx="1179">
                  <c:v>245.96987915039062</c:v>
                </c:pt>
                <c:pt idx="1180">
                  <c:v>245.57437133789062</c:v>
                </c:pt>
                <c:pt idx="1181">
                  <c:v>245.96987915039062</c:v>
                </c:pt>
                <c:pt idx="1182">
                  <c:v>245.57437133789062</c:v>
                </c:pt>
                <c:pt idx="1183">
                  <c:v>245.44253540039062</c:v>
                </c:pt>
                <c:pt idx="1184">
                  <c:v>245.70620727539062</c:v>
                </c:pt>
                <c:pt idx="1185">
                  <c:v>245.57437133789062</c:v>
                </c:pt>
                <c:pt idx="1186">
                  <c:v>245.31069946289062</c:v>
                </c:pt>
                <c:pt idx="1187">
                  <c:v>244.91519165039062</c:v>
                </c:pt>
                <c:pt idx="1188">
                  <c:v>245.1788635253906</c:v>
                </c:pt>
                <c:pt idx="1189">
                  <c:v>245.1788635253906</c:v>
                </c:pt>
                <c:pt idx="1190">
                  <c:v>244.7833557128906</c:v>
                </c:pt>
                <c:pt idx="1191">
                  <c:v>244.5196838378906</c:v>
                </c:pt>
                <c:pt idx="1192">
                  <c:v>245.04702758789065</c:v>
                </c:pt>
                <c:pt idx="1193">
                  <c:v>244.91519165039062</c:v>
                </c:pt>
                <c:pt idx="1194">
                  <c:v>244.91519165039062</c:v>
                </c:pt>
                <c:pt idx="1195">
                  <c:v>244.7833557128906</c:v>
                </c:pt>
                <c:pt idx="1196">
                  <c:v>244.65151977539062</c:v>
                </c:pt>
                <c:pt idx="1197">
                  <c:v>244.12417602539062</c:v>
                </c:pt>
                <c:pt idx="1198">
                  <c:v>244.38784790039068</c:v>
                </c:pt>
                <c:pt idx="1199">
                  <c:v>244.5196838378906</c:v>
                </c:pt>
                <c:pt idx="1200">
                  <c:v>244.5196838378906</c:v>
                </c:pt>
                <c:pt idx="1201">
                  <c:v>244.38784790039068</c:v>
                </c:pt>
                <c:pt idx="1202">
                  <c:v>244.25601196289062</c:v>
                </c:pt>
                <c:pt idx="1203">
                  <c:v>243.99234008789068</c:v>
                </c:pt>
                <c:pt idx="1204">
                  <c:v>244.12417602539062</c:v>
                </c:pt>
                <c:pt idx="1205">
                  <c:v>243.99234008789068</c:v>
                </c:pt>
                <c:pt idx="1206">
                  <c:v>244.25601196289062</c:v>
                </c:pt>
                <c:pt idx="1207">
                  <c:v>244.12417602539062</c:v>
                </c:pt>
                <c:pt idx="1208">
                  <c:v>244.12417602539062</c:v>
                </c:pt>
                <c:pt idx="1209">
                  <c:v>243.99234008789068</c:v>
                </c:pt>
                <c:pt idx="1210">
                  <c:v>244.25601196289062</c:v>
                </c:pt>
                <c:pt idx="1211">
                  <c:v>243.46499633789065</c:v>
                </c:pt>
                <c:pt idx="1212">
                  <c:v>243.46499633789065</c:v>
                </c:pt>
                <c:pt idx="1213">
                  <c:v>243.33316040039062</c:v>
                </c:pt>
                <c:pt idx="1214">
                  <c:v>243.59683227539062</c:v>
                </c:pt>
                <c:pt idx="1215">
                  <c:v>243.72866821289062</c:v>
                </c:pt>
                <c:pt idx="1216">
                  <c:v>243.06948852539062</c:v>
                </c:pt>
                <c:pt idx="1217">
                  <c:v>243.06948852539062</c:v>
                </c:pt>
                <c:pt idx="1218">
                  <c:v>242.6739807128906</c:v>
                </c:pt>
                <c:pt idx="1219">
                  <c:v>242.6739807128906</c:v>
                </c:pt>
                <c:pt idx="1220">
                  <c:v>243.06948852539062</c:v>
                </c:pt>
                <c:pt idx="1221">
                  <c:v>242.54214477539062</c:v>
                </c:pt>
                <c:pt idx="1222">
                  <c:v>242.41030883789065</c:v>
                </c:pt>
                <c:pt idx="1223">
                  <c:v>242.41030883789065</c:v>
                </c:pt>
                <c:pt idx="1224">
                  <c:v>242.27847290039062</c:v>
                </c:pt>
                <c:pt idx="1225">
                  <c:v>242.41030883789065</c:v>
                </c:pt>
                <c:pt idx="1226">
                  <c:v>242.14663696289062</c:v>
                </c:pt>
                <c:pt idx="1227">
                  <c:v>241.88296508789065</c:v>
                </c:pt>
                <c:pt idx="1228">
                  <c:v>242.0148010253906</c:v>
                </c:pt>
                <c:pt idx="1229">
                  <c:v>241.75112915039065</c:v>
                </c:pt>
                <c:pt idx="1230">
                  <c:v>242.14663696289062</c:v>
                </c:pt>
                <c:pt idx="1231">
                  <c:v>241.75112915039065</c:v>
                </c:pt>
                <c:pt idx="1232">
                  <c:v>241.75112915039065</c:v>
                </c:pt>
                <c:pt idx="1233">
                  <c:v>241.35562133789065</c:v>
                </c:pt>
                <c:pt idx="1234">
                  <c:v>241.48745727539065</c:v>
                </c:pt>
                <c:pt idx="1235">
                  <c:v>241.2237854003906</c:v>
                </c:pt>
                <c:pt idx="1236">
                  <c:v>241.6192932128906</c:v>
                </c:pt>
                <c:pt idx="1237">
                  <c:v>240.82827758789068</c:v>
                </c:pt>
                <c:pt idx="1238">
                  <c:v>240.82827758789068</c:v>
                </c:pt>
                <c:pt idx="1239">
                  <c:v>240.96011352539062</c:v>
                </c:pt>
                <c:pt idx="1240">
                  <c:v>240.96011352539062</c:v>
                </c:pt>
                <c:pt idx="1241">
                  <c:v>241.2237854003906</c:v>
                </c:pt>
                <c:pt idx="1242">
                  <c:v>240.96011352539062</c:v>
                </c:pt>
                <c:pt idx="1243">
                  <c:v>241.09194946289065</c:v>
                </c:pt>
                <c:pt idx="1244">
                  <c:v>241.09194946289065</c:v>
                </c:pt>
                <c:pt idx="1245">
                  <c:v>240.69644165039065</c:v>
                </c:pt>
                <c:pt idx="1246">
                  <c:v>241.09194946289065</c:v>
                </c:pt>
                <c:pt idx="1247">
                  <c:v>240.5646057128906</c:v>
                </c:pt>
                <c:pt idx="1248">
                  <c:v>240.69644165039065</c:v>
                </c:pt>
                <c:pt idx="1249">
                  <c:v>240.69644165039065</c:v>
                </c:pt>
                <c:pt idx="1250">
                  <c:v>240.69644165039065</c:v>
                </c:pt>
                <c:pt idx="1251">
                  <c:v>240.82827758789068</c:v>
                </c:pt>
                <c:pt idx="1252">
                  <c:v>240.43276977539062</c:v>
                </c:pt>
                <c:pt idx="1253">
                  <c:v>240.5646057128906</c:v>
                </c:pt>
                <c:pt idx="1254">
                  <c:v>240.16909790039062</c:v>
                </c:pt>
                <c:pt idx="1255">
                  <c:v>240.5646057128906</c:v>
                </c:pt>
                <c:pt idx="1256">
                  <c:v>240.5646057128906</c:v>
                </c:pt>
                <c:pt idx="1257">
                  <c:v>240.03726196289062</c:v>
                </c:pt>
                <c:pt idx="1258">
                  <c:v>240.16909790039062</c:v>
                </c:pt>
                <c:pt idx="1259">
                  <c:v>240.30093383789065</c:v>
                </c:pt>
                <c:pt idx="1260">
                  <c:v>240.03726196289062</c:v>
                </c:pt>
                <c:pt idx="1261">
                  <c:v>240.16909790039062</c:v>
                </c:pt>
                <c:pt idx="1262">
                  <c:v>240.03726196289062</c:v>
                </c:pt>
                <c:pt idx="1263">
                  <c:v>240.03726196289062</c:v>
                </c:pt>
                <c:pt idx="1264">
                  <c:v>239.7735900878906</c:v>
                </c:pt>
                <c:pt idx="1265">
                  <c:v>240.03726196289062</c:v>
                </c:pt>
                <c:pt idx="1266">
                  <c:v>239.6417541503906</c:v>
                </c:pt>
                <c:pt idx="1267">
                  <c:v>239.6417541503906</c:v>
                </c:pt>
                <c:pt idx="1268">
                  <c:v>239.7735900878906</c:v>
                </c:pt>
                <c:pt idx="1269">
                  <c:v>239.6417541503906</c:v>
                </c:pt>
                <c:pt idx="1270">
                  <c:v>239.6417541503906</c:v>
                </c:pt>
                <c:pt idx="1271">
                  <c:v>239.6417541503906</c:v>
                </c:pt>
                <c:pt idx="1272">
                  <c:v>239.37808227539062</c:v>
                </c:pt>
                <c:pt idx="1273">
                  <c:v>239.7735900878906</c:v>
                </c:pt>
                <c:pt idx="1274">
                  <c:v>239.6417541503906</c:v>
                </c:pt>
                <c:pt idx="1275">
                  <c:v>240.03726196289062</c:v>
                </c:pt>
                <c:pt idx="1276">
                  <c:v>239.50991821289062</c:v>
                </c:pt>
                <c:pt idx="1277">
                  <c:v>239.6417541503906</c:v>
                </c:pt>
                <c:pt idx="1278">
                  <c:v>240.03726196289062</c:v>
                </c:pt>
                <c:pt idx="1279">
                  <c:v>239.6417541503906</c:v>
                </c:pt>
                <c:pt idx="1280">
                  <c:v>239.37808227539062</c:v>
                </c:pt>
                <c:pt idx="1281">
                  <c:v>239.37808227539062</c:v>
                </c:pt>
                <c:pt idx="1282">
                  <c:v>239.24624633789065</c:v>
                </c:pt>
                <c:pt idx="1283">
                  <c:v>239.24624633789065</c:v>
                </c:pt>
                <c:pt idx="1284">
                  <c:v>239.24624633789065</c:v>
                </c:pt>
                <c:pt idx="1285">
                  <c:v>238.98257446289062</c:v>
                </c:pt>
                <c:pt idx="1286">
                  <c:v>238.98257446289062</c:v>
                </c:pt>
                <c:pt idx="1287">
                  <c:v>238.98257446289062</c:v>
                </c:pt>
                <c:pt idx="1288">
                  <c:v>239.37808227539062</c:v>
                </c:pt>
                <c:pt idx="1289">
                  <c:v>239.11441040039062</c:v>
                </c:pt>
                <c:pt idx="1290">
                  <c:v>239.11441040039062</c:v>
                </c:pt>
                <c:pt idx="1291">
                  <c:v>239.24624633789065</c:v>
                </c:pt>
                <c:pt idx="1292">
                  <c:v>238.98257446289062</c:v>
                </c:pt>
                <c:pt idx="1293">
                  <c:v>238.98257446289062</c:v>
                </c:pt>
                <c:pt idx="1294">
                  <c:v>238.98257446289062</c:v>
                </c:pt>
                <c:pt idx="1295">
                  <c:v>239.11441040039062</c:v>
                </c:pt>
                <c:pt idx="1296">
                  <c:v>238.98257446289062</c:v>
                </c:pt>
                <c:pt idx="1297">
                  <c:v>239.11441040039062</c:v>
                </c:pt>
                <c:pt idx="1298">
                  <c:v>239.11441040039062</c:v>
                </c:pt>
                <c:pt idx="1299">
                  <c:v>238.85073852539065</c:v>
                </c:pt>
                <c:pt idx="1300">
                  <c:v>238.58706665039065</c:v>
                </c:pt>
                <c:pt idx="1301">
                  <c:v>238.32337951660159</c:v>
                </c:pt>
                <c:pt idx="1302">
                  <c:v>238.19154357910153</c:v>
                </c:pt>
                <c:pt idx="1303">
                  <c:v>238.05970764160156</c:v>
                </c:pt>
                <c:pt idx="1304">
                  <c:v>237.79603576660153</c:v>
                </c:pt>
                <c:pt idx="1305">
                  <c:v>238.05970764160156</c:v>
                </c:pt>
                <c:pt idx="1306">
                  <c:v>238.05970764160156</c:v>
                </c:pt>
                <c:pt idx="1307">
                  <c:v>238.32337951660159</c:v>
                </c:pt>
                <c:pt idx="1308">
                  <c:v>238.32337951660159</c:v>
                </c:pt>
                <c:pt idx="1309">
                  <c:v>237.92787170410153</c:v>
                </c:pt>
                <c:pt idx="1310">
                  <c:v>238.05970764160156</c:v>
                </c:pt>
                <c:pt idx="1311">
                  <c:v>238.05970764160156</c:v>
                </c:pt>
                <c:pt idx="1312">
                  <c:v>237.92787170410153</c:v>
                </c:pt>
                <c:pt idx="1313">
                  <c:v>237.66419982910153</c:v>
                </c:pt>
                <c:pt idx="1314">
                  <c:v>237.53236389160156</c:v>
                </c:pt>
                <c:pt idx="1315">
                  <c:v>237.53236389160156</c:v>
                </c:pt>
                <c:pt idx="1316">
                  <c:v>237.40052795410156</c:v>
                </c:pt>
                <c:pt idx="1317">
                  <c:v>237.92787170410153</c:v>
                </c:pt>
                <c:pt idx="1318">
                  <c:v>237.79603576660153</c:v>
                </c:pt>
                <c:pt idx="1319">
                  <c:v>238.19154357910153</c:v>
                </c:pt>
                <c:pt idx="1320">
                  <c:v>238.32337951660159</c:v>
                </c:pt>
                <c:pt idx="1321">
                  <c:v>237.92787170410153</c:v>
                </c:pt>
                <c:pt idx="1322">
                  <c:v>237.92787170410153</c:v>
                </c:pt>
                <c:pt idx="1323">
                  <c:v>238.05970764160156</c:v>
                </c:pt>
                <c:pt idx="1324">
                  <c:v>238.19154357910153</c:v>
                </c:pt>
                <c:pt idx="1325">
                  <c:v>238.19154357910153</c:v>
                </c:pt>
                <c:pt idx="1326">
                  <c:v>238.05970764160156</c:v>
                </c:pt>
                <c:pt idx="1327">
                  <c:v>237.92787170410153</c:v>
                </c:pt>
                <c:pt idx="1328">
                  <c:v>238.05970764160156</c:v>
                </c:pt>
                <c:pt idx="1329">
                  <c:v>237.66419982910153</c:v>
                </c:pt>
                <c:pt idx="1330">
                  <c:v>237.92787170410153</c:v>
                </c:pt>
                <c:pt idx="1331">
                  <c:v>238.19154357910153</c:v>
                </c:pt>
                <c:pt idx="1332">
                  <c:v>237.79603576660153</c:v>
                </c:pt>
                <c:pt idx="1333">
                  <c:v>237.79603576660153</c:v>
                </c:pt>
                <c:pt idx="1334">
                  <c:v>237.79603576660153</c:v>
                </c:pt>
                <c:pt idx="1335">
                  <c:v>237.53236389160156</c:v>
                </c:pt>
                <c:pt idx="1336">
                  <c:v>237.92787170410153</c:v>
                </c:pt>
                <c:pt idx="1337">
                  <c:v>237.79603576660153</c:v>
                </c:pt>
                <c:pt idx="1338">
                  <c:v>237.53236389160156</c:v>
                </c:pt>
                <c:pt idx="1339">
                  <c:v>237.66419982910153</c:v>
                </c:pt>
                <c:pt idx="1340">
                  <c:v>237.40052795410156</c:v>
                </c:pt>
                <c:pt idx="1341">
                  <c:v>237.40052795410156</c:v>
                </c:pt>
                <c:pt idx="1342">
                  <c:v>237.79603576660153</c:v>
                </c:pt>
                <c:pt idx="1343">
                  <c:v>237.79603576660153</c:v>
                </c:pt>
                <c:pt idx="1344">
                  <c:v>237.40052795410156</c:v>
                </c:pt>
                <c:pt idx="1345">
                  <c:v>237.26869201660156</c:v>
                </c:pt>
                <c:pt idx="1346">
                  <c:v>237.00502014160156</c:v>
                </c:pt>
                <c:pt idx="1347">
                  <c:v>236.87318420410151</c:v>
                </c:pt>
                <c:pt idx="1348">
                  <c:v>236.60951232910151</c:v>
                </c:pt>
                <c:pt idx="1349">
                  <c:v>236.87318420410151</c:v>
                </c:pt>
                <c:pt idx="1350">
                  <c:v>237.00502014160156</c:v>
                </c:pt>
                <c:pt idx="1351">
                  <c:v>236.87318420410151</c:v>
                </c:pt>
                <c:pt idx="1352">
                  <c:v>236.60951232910151</c:v>
                </c:pt>
                <c:pt idx="1353">
                  <c:v>236.47767639160156</c:v>
                </c:pt>
                <c:pt idx="1354">
                  <c:v>236.47767639160156</c:v>
                </c:pt>
                <c:pt idx="1355">
                  <c:v>236.60951232910151</c:v>
                </c:pt>
                <c:pt idx="1356">
                  <c:v>236.87318420410151</c:v>
                </c:pt>
                <c:pt idx="1357">
                  <c:v>236.60951232910151</c:v>
                </c:pt>
                <c:pt idx="1358">
                  <c:v>237.00502014160156</c:v>
                </c:pt>
                <c:pt idx="1359">
                  <c:v>236.47767639160156</c:v>
                </c:pt>
                <c:pt idx="1360">
                  <c:v>236.47767639160156</c:v>
                </c:pt>
                <c:pt idx="1361">
                  <c:v>236.60951232910151</c:v>
                </c:pt>
                <c:pt idx="1362">
                  <c:v>236.34584045410156</c:v>
                </c:pt>
                <c:pt idx="1363">
                  <c:v>236.47767639160156</c:v>
                </c:pt>
                <c:pt idx="1364">
                  <c:v>236.60951232910151</c:v>
                </c:pt>
                <c:pt idx="1365">
                  <c:v>236.47767639160156</c:v>
                </c:pt>
                <c:pt idx="1366">
                  <c:v>235.95033264160159</c:v>
                </c:pt>
                <c:pt idx="1367">
                  <c:v>235.95033264160159</c:v>
                </c:pt>
                <c:pt idx="1368">
                  <c:v>236.08216857910156</c:v>
                </c:pt>
                <c:pt idx="1369">
                  <c:v>235.95033264160159</c:v>
                </c:pt>
                <c:pt idx="1370">
                  <c:v>235.95033264160159</c:v>
                </c:pt>
                <c:pt idx="1371">
                  <c:v>236.21400451660153</c:v>
                </c:pt>
                <c:pt idx="1372">
                  <c:v>236.21400451660153</c:v>
                </c:pt>
                <c:pt idx="1373">
                  <c:v>236.08216857910156</c:v>
                </c:pt>
                <c:pt idx="1374">
                  <c:v>235.81849670410156</c:v>
                </c:pt>
                <c:pt idx="1375">
                  <c:v>236.21400451660153</c:v>
                </c:pt>
                <c:pt idx="1376">
                  <c:v>236.08216857910156</c:v>
                </c:pt>
                <c:pt idx="1377">
                  <c:v>236.08216857910156</c:v>
                </c:pt>
                <c:pt idx="1378">
                  <c:v>236.34584045410156</c:v>
                </c:pt>
                <c:pt idx="1379">
                  <c:v>236.08216857910156</c:v>
                </c:pt>
                <c:pt idx="1380">
                  <c:v>235.95033264160159</c:v>
                </c:pt>
                <c:pt idx="1381">
                  <c:v>235.81849670410156</c:v>
                </c:pt>
                <c:pt idx="1382">
                  <c:v>235.55482482910153</c:v>
                </c:pt>
                <c:pt idx="1383">
                  <c:v>235.81849670410156</c:v>
                </c:pt>
                <c:pt idx="1384">
                  <c:v>235.81849670410156</c:v>
                </c:pt>
                <c:pt idx="1385">
                  <c:v>235.68666076660153</c:v>
                </c:pt>
                <c:pt idx="1386">
                  <c:v>235.68666076660153</c:v>
                </c:pt>
                <c:pt idx="1387">
                  <c:v>235.81849670410156</c:v>
                </c:pt>
                <c:pt idx="1388">
                  <c:v>235.81849670410156</c:v>
                </c:pt>
                <c:pt idx="1389">
                  <c:v>235.81849670410156</c:v>
                </c:pt>
                <c:pt idx="1390">
                  <c:v>235.68666076660153</c:v>
                </c:pt>
                <c:pt idx="1391">
                  <c:v>235.15931701660159</c:v>
                </c:pt>
                <c:pt idx="1392">
                  <c:v>235.29115295410153</c:v>
                </c:pt>
                <c:pt idx="1393">
                  <c:v>235.42298889160159</c:v>
                </c:pt>
                <c:pt idx="1394">
                  <c:v>234.76380920410151</c:v>
                </c:pt>
                <c:pt idx="1395">
                  <c:v>235.02748107910156</c:v>
                </c:pt>
                <c:pt idx="1396">
                  <c:v>235.02748107910156</c:v>
                </c:pt>
                <c:pt idx="1397">
                  <c:v>234.89564514160156</c:v>
                </c:pt>
                <c:pt idx="1398">
                  <c:v>234.89564514160156</c:v>
                </c:pt>
                <c:pt idx="1399">
                  <c:v>234.63197326660153</c:v>
                </c:pt>
                <c:pt idx="1400">
                  <c:v>234.89564514160156</c:v>
                </c:pt>
                <c:pt idx="1401">
                  <c:v>234.76380920410151</c:v>
                </c:pt>
                <c:pt idx="1402">
                  <c:v>234.63197326660153</c:v>
                </c:pt>
                <c:pt idx="1403">
                  <c:v>234.76380920410151</c:v>
                </c:pt>
                <c:pt idx="1404">
                  <c:v>234.36830139160159</c:v>
                </c:pt>
                <c:pt idx="1405">
                  <c:v>234.50013732910156</c:v>
                </c:pt>
                <c:pt idx="1406">
                  <c:v>234.23646545410153</c:v>
                </c:pt>
                <c:pt idx="1407">
                  <c:v>234.23646545410153</c:v>
                </c:pt>
                <c:pt idx="1408">
                  <c:v>233.97279357910153</c:v>
                </c:pt>
                <c:pt idx="1409">
                  <c:v>234.10462951660156</c:v>
                </c:pt>
                <c:pt idx="1410">
                  <c:v>233.97279357910153</c:v>
                </c:pt>
                <c:pt idx="1411">
                  <c:v>234.10462951660156</c:v>
                </c:pt>
                <c:pt idx="1412">
                  <c:v>234.10462951660156</c:v>
                </c:pt>
                <c:pt idx="1413">
                  <c:v>234.10462951660156</c:v>
                </c:pt>
                <c:pt idx="1414">
                  <c:v>234.10462951660156</c:v>
                </c:pt>
                <c:pt idx="1415">
                  <c:v>234.10462951660156</c:v>
                </c:pt>
                <c:pt idx="1416">
                  <c:v>234.10462951660156</c:v>
                </c:pt>
                <c:pt idx="1417">
                  <c:v>234.10462951660156</c:v>
                </c:pt>
                <c:pt idx="1418">
                  <c:v>233.97279357910153</c:v>
                </c:pt>
                <c:pt idx="1419">
                  <c:v>233.97279357910153</c:v>
                </c:pt>
                <c:pt idx="1420">
                  <c:v>233.57728576660153</c:v>
                </c:pt>
                <c:pt idx="1421">
                  <c:v>233.70912170410151</c:v>
                </c:pt>
                <c:pt idx="1422">
                  <c:v>233.18177795410156</c:v>
                </c:pt>
                <c:pt idx="1423">
                  <c:v>233.04994201660156</c:v>
                </c:pt>
                <c:pt idx="1424">
                  <c:v>233.18177795410156</c:v>
                </c:pt>
                <c:pt idx="1425">
                  <c:v>233.18177795410156</c:v>
                </c:pt>
                <c:pt idx="1426">
                  <c:v>232.65443420410153</c:v>
                </c:pt>
                <c:pt idx="1427">
                  <c:v>232.78627014160156</c:v>
                </c:pt>
                <c:pt idx="1428">
                  <c:v>232.65443420410153</c:v>
                </c:pt>
                <c:pt idx="1429">
                  <c:v>232.91810607910156</c:v>
                </c:pt>
                <c:pt idx="1430">
                  <c:v>232.91810607910156</c:v>
                </c:pt>
                <c:pt idx="1431">
                  <c:v>232.65443420410153</c:v>
                </c:pt>
                <c:pt idx="1432">
                  <c:v>232.91810607910156</c:v>
                </c:pt>
                <c:pt idx="1433">
                  <c:v>233.18177795410156</c:v>
                </c:pt>
                <c:pt idx="1434">
                  <c:v>232.91810607910156</c:v>
                </c:pt>
                <c:pt idx="1435">
                  <c:v>232.65443420410153</c:v>
                </c:pt>
                <c:pt idx="1436">
                  <c:v>232.91810607910156</c:v>
                </c:pt>
                <c:pt idx="1437">
                  <c:v>232.91810607910156</c:v>
                </c:pt>
                <c:pt idx="1438">
                  <c:v>232.65443420410153</c:v>
                </c:pt>
                <c:pt idx="1439">
                  <c:v>232.91810607910156</c:v>
                </c:pt>
                <c:pt idx="1440">
                  <c:v>232.65443420410153</c:v>
                </c:pt>
                <c:pt idx="1441">
                  <c:v>232.39076232910153</c:v>
                </c:pt>
                <c:pt idx="1442">
                  <c:v>232.25892639160159</c:v>
                </c:pt>
                <c:pt idx="1443">
                  <c:v>232.12709045410156</c:v>
                </c:pt>
                <c:pt idx="1444">
                  <c:v>231.99525451660156</c:v>
                </c:pt>
                <c:pt idx="1445">
                  <c:v>232.25892639160159</c:v>
                </c:pt>
                <c:pt idx="1446">
                  <c:v>232.12709045410156</c:v>
                </c:pt>
                <c:pt idx="1447">
                  <c:v>231.99525451660156</c:v>
                </c:pt>
                <c:pt idx="1448">
                  <c:v>232.12709045410156</c:v>
                </c:pt>
                <c:pt idx="1449">
                  <c:v>231.86341857910156</c:v>
                </c:pt>
                <c:pt idx="1450">
                  <c:v>231.86341857910156</c:v>
                </c:pt>
                <c:pt idx="1451">
                  <c:v>231.73158264160153</c:v>
                </c:pt>
                <c:pt idx="1452">
                  <c:v>231.59974670410153</c:v>
                </c:pt>
                <c:pt idx="1453">
                  <c:v>231.59974670410153</c:v>
                </c:pt>
                <c:pt idx="1454">
                  <c:v>231.86341857910156</c:v>
                </c:pt>
                <c:pt idx="1455">
                  <c:v>231.46791076660156</c:v>
                </c:pt>
                <c:pt idx="1456">
                  <c:v>231.33607482910153</c:v>
                </c:pt>
                <c:pt idx="1457">
                  <c:v>231.46791076660156</c:v>
                </c:pt>
                <c:pt idx="1458">
                  <c:v>231.20423889160156</c:v>
                </c:pt>
                <c:pt idx="1459">
                  <c:v>230.94056701660156</c:v>
                </c:pt>
                <c:pt idx="1460">
                  <c:v>231.07240295410156</c:v>
                </c:pt>
                <c:pt idx="1461">
                  <c:v>230.54505920410151</c:v>
                </c:pt>
                <c:pt idx="1462">
                  <c:v>230.94056701660156</c:v>
                </c:pt>
                <c:pt idx="1463">
                  <c:v>231.20423889160156</c:v>
                </c:pt>
                <c:pt idx="1464">
                  <c:v>231.07240295410156</c:v>
                </c:pt>
                <c:pt idx="1465">
                  <c:v>231.20423889160156</c:v>
                </c:pt>
                <c:pt idx="1466">
                  <c:v>230.94056701660156</c:v>
                </c:pt>
                <c:pt idx="1467">
                  <c:v>231.33607482910153</c:v>
                </c:pt>
                <c:pt idx="1468">
                  <c:v>230.94056701660156</c:v>
                </c:pt>
                <c:pt idx="1469">
                  <c:v>230.80873107910156</c:v>
                </c:pt>
                <c:pt idx="1470">
                  <c:v>230.67689514160153</c:v>
                </c:pt>
                <c:pt idx="1471">
                  <c:v>230.54505920410151</c:v>
                </c:pt>
                <c:pt idx="1472">
                  <c:v>230.67689514160153</c:v>
                </c:pt>
                <c:pt idx="1473">
                  <c:v>231.07240295410156</c:v>
                </c:pt>
                <c:pt idx="1474">
                  <c:v>231.20423889160156</c:v>
                </c:pt>
                <c:pt idx="1475">
                  <c:v>230.54505920410151</c:v>
                </c:pt>
                <c:pt idx="1476">
                  <c:v>230.94056701660156</c:v>
                </c:pt>
                <c:pt idx="1477">
                  <c:v>230.94056701660156</c:v>
                </c:pt>
                <c:pt idx="1478">
                  <c:v>230.54505920410151</c:v>
                </c:pt>
                <c:pt idx="1479">
                  <c:v>230.54505920410151</c:v>
                </c:pt>
                <c:pt idx="1480">
                  <c:v>230.41322326660153</c:v>
                </c:pt>
                <c:pt idx="1481">
                  <c:v>230.67689514160153</c:v>
                </c:pt>
                <c:pt idx="1482">
                  <c:v>230.28138732910156</c:v>
                </c:pt>
                <c:pt idx="1483">
                  <c:v>230.54505920410151</c:v>
                </c:pt>
                <c:pt idx="1484">
                  <c:v>230.14955139160151</c:v>
                </c:pt>
                <c:pt idx="1485">
                  <c:v>230.01771545410153</c:v>
                </c:pt>
                <c:pt idx="1486">
                  <c:v>229.88587951660159</c:v>
                </c:pt>
                <c:pt idx="1487">
                  <c:v>230.14955139160151</c:v>
                </c:pt>
                <c:pt idx="1488">
                  <c:v>229.62220764160159</c:v>
                </c:pt>
                <c:pt idx="1489">
                  <c:v>229.62220764160159</c:v>
                </c:pt>
                <c:pt idx="1490">
                  <c:v>229.22669982910153</c:v>
                </c:pt>
                <c:pt idx="1491">
                  <c:v>229.22669982910153</c:v>
                </c:pt>
                <c:pt idx="1492">
                  <c:v>228.96302795410156</c:v>
                </c:pt>
                <c:pt idx="1493">
                  <c:v>229.09486389160153</c:v>
                </c:pt>
                <c:pt idx="1494">
                  <c:v>228.96302795410156</c:v>
                </c:pt>
                <c:pt idx="1495">
                  <c:v>228.96302795410156</c:v>
                </c:pt>
                <c:pt idx="1496">
                  <c:v>229.09486389160153</c:v>
                </c:pt>
                <c:pt idx="1497">
                  <c:v>228.96302795410156</c:v>
                </c:pt>
                <c:pt idx="1498">
                  <c:v>228.69935607910153</c:v>
                </c:pt>
                <c:pt idx="1499">
                  <c:v>228.56752014160156</c:v>
                </c:pt>
                <c:pt idx="1500">
                  <c:v>228.69935607910153</c:v>
                </c:pt>
                <c:pt idx="1501">
                  <c:v>228.69935607910153</c:v>
                </c:pt>
                <c:pt idx="1502">
                  <c:v>228.69935607910153</c:v>
                </c:pt>
                <c:pt idx="1503">
                  <c:v>228.56752014160156</c:v>
                </c:pt>
                <c:pt idx="1504">
                  <c:v>228.69935607910153</c:v>
                </c:pt>
                <c:pt idx="1505">
                  <c:v>228.43568420410151</c:v>
                </c:pt>
                <c:pt idx="1506">
                  <c:v>228.30384826660156</c:v>
                </c:pt>
                <c:pt idx="1507">
                  <c:v>228.04017639160156</c:v>
                </c:pt>
                <c:pt idx="1508">
                  <c:v>228.43568420410151</c:v>
                </c:pt>
                <c:pt idx="1509">
                  <c:v>228.04017639160156</c:v>
                </c:pt>
                <c:pt idx="1510">
                  <c:v>228.17201232910153</c:v>
                </c:pt>
                <c:pt idx="1511">
                  <c:v>227.90834045410159</c:v>
                </c:pt>
                <c:pt idx="1512">
                  <c:v>227.90834045410159</c:v>
                </c:pt>
                <c:pt idx="1513">
                  <c:v>228.17201232910153</c:v>
                </c:pt>
                <c:pt idx="1514">
                  <c:v>227.77650451660153</c:v>
                </c:pt>
                <c:pt idx="1515">
                  <c:v>227.90834045410159</c:v>
                </c:pt>
                <c:pt idx="1516">
                  <c:v>227.90834045410159</c:v>
                </c:pt>
                <c:pt idx="1517">
                  <c:v>227.77650451660153</c:v>
                </c:pt>
                <c:pt idx="1518">
                  <c:v>227.77650451660153</c:v>
                </c:pt>
                <c:pt idx="1519">
                  <c:v>227.77650451660153</c:v>
                </c:pt>
                <c:pt idx="1520">
                  <c:v>228.04017639160156</c:v>
                </c:pt>
                <c:pt idx="1521">
                  <c:v>228.04017639160156</c:v>
                </c:pt>
                <c:pt idx="1522">
                  <c:v>228.17201232910153</c:v>
                </c:pt>
                <c:pt idx="1523">
                  <c:v>228.30384826660156</c:v>
                </c:pt>
                <c:pt idx="1524">
                  <c:v>228.04017639160156</c:v>
                </c:pt>
                <c:pt idx="1525">
                  <c:v>227.51283264160156</c:v>
                </c:pt>
                <c:pt idx="1526">
                  <c:v>227.90834045410159</c:v>
                </c:pt>
                <c:pt idx="1527">
                  <c:v>227.51283264160156</c:v>
                </c:pt>
                <c:pt idx="1528">
                  <c:v>227.51283264160156</c:v>
                </c:pt>
                <c:pt idx="1529">
                  <c:v>227.38099670410156</c:v>
                </c:pt>
                <c:pt idx="1530">
                  <c:v>227.24916076660151</c:v>
                </c:pt>
                <c:pt idx="1531">
                  <c:v>227.11732482910153</c:v>
                </c:pt>
                <c:pt idx="1532">
                  <c:v>227.11732482910153</c:v>
                </c:pt>
                <c:pt idx="1533">
                  <c:v>226.58998107910153</c:v>
                </c:pt>
                <c:pt idx="1534">
                  <c:v>226.58998107910153</c:v>
                </c:pt>
                <c:pt idx="1535">
                  <c:v>226.72181701660159</c:v>
                </c:pt>
                <c:pt idx="1536">
                  <c:v>226.85365295410153</c:v>
                </c:pt>
                <c:pt idx="1537">
                  <c:v>226.72181701660159</c:v>
                </c:pt>
                <c:pt idx="1538">
                  <c:v>226.58998107910153</c:v>
                </c:pt>
                <c:pt idx="1539">
                  <c:v>226.58998107910153</c:v>
                </c:pt>
                <c:pt idx="1540">
                  <c:v>226.85365295410153</c:v>
                </c:pt>
                <c:pt idx="1541">
                  <c:v>226.98548889160159</c:v>
                </c:pt>
                <c:pt idx="1542">
                  <c:v>226.58998107910153</c:v>
                </c:pt>
                <c:pt idx="1543">
                  <c:v>226.98548889160159</c:v>
                </c:pt>
                <c:pt idx="1544">
                  <c:v>226.85365295410153</c:v>
                </c:pt>
                <c:pt idx="1545">
                  <c:v>226.72181701660159</c:v>
                </c:pt>
                <c:pt idx="1546">
                  <c:v>226.58998107910153</c:v>
                </c:pt>
                <c:pt idx="1547">
                  <c:v>226.85365295410153</c:v>
                </c:pt>
                <c:pt idx="1548">
                  <c:v>226.58998107910153</c:v>
                </c:pt>
                <c:pt idx="1549">
                  <c:v>226.72181701660159</c:v>
                </c:pt>
                <c:pt idx="1550">
                  <c:v>226.58998107910153</c:v>
                </c:pt>
                <c:pt idx="1551">
                  <c:v>226.45814514160159</c:v>
                </c:pt>
                <c:pt idx="1552">
                  <c:v>226.32630920410156</c:v>
                </c:pt>
                <c:pt idx="1553">
                  <c:v>226.19447326660153</c:v>
                </c:pt>
                <c:pt idx="1554">
                  <c:v>226.06263732910156</c:v>
                </c:pt>
                <c:pt idx="1555">
                  <c:v>226.32630920410156</c:v>
                </c:pt>
                <c:pt idx="1556">
                  <c:v>226.32630920410156</c:v>
                </c:pt>
                <c:pt idx="1557">
                  <c:v>225.93080139160156</c:v>
                </c:pt>
                <c:pt idx="1558">
                  <c:v>226.45814514160159</c:v>
                </c:pt>
                <c:pt idx="1559">
                  <c:v>225.79896545410153</c:v>
                </c:pt>
                <c:pt idx="1560">
                  <c:v>226.32630920410156</c:v>
                </c:pt>
                <c:pt idx="1561">
                  <c:v>226.19447326660153</c:v>
                </c:pt>
                <c:pt idx="1562">
                  <c:v>226.45814514160159</c:v>
                </c:pt>
                <c:pt idx="1563">
                  <c:v>225.93080139160156</c:v>
                </c:pt>
                <c:pt idx="1564">
                  <c:v>225.79896545410153</c:v>
                </c:pt>
                <c:pt idx="1565">
                  <c:v>226.06263732910156</c:v>
                </c:pt>
                <c:pt idx="1566">
                  <c:v>226.06263732910156</c:v>
                </c:pt>
                <c:pt idx="1567">
                  <c:v>225.79896545410153</c:v>
                </c:pt>
                <c:pt idx="1568">
                  <c:v>225.53529357910153</c:v>
                </c:pt>
                <c:pt idx="1569">
                  <c:v>225.53529357910153</c:v>
                </c:pt>
                <c:pt idx="1570">
                  <c:v>225.79896545410153</c:v>
                </c:pt>
                <c:pt idx="1571">
                  <c:v>225.27162170410151</c:v>
                </c:pt>
                <c:pt idx="1572">
                  <c:v>225.66712951660159</c:v>
                </c:pt>
                <c:pt idx="1573">
                  <c:v>225.27162170410151</c:v>
                </c:pt>
                <c:pt idx="1574">
                  <c:v>225.40345764160156</c:v>
                </c:pt>
                <c:pt idx="1575">
                  <c:v>225.27162170410151</c:v>
                </c:pt>
                <c:pt idx="1576">
                  <c:v>225.13978576660151</c:v>
                </c:pt>
                <c:pt idx="1577">
                  <c:v>225.27162170410151</c:v>
                </c:pt>
                <c:pt idx="1578">
                  <c:v>225.00794982910156</c:v>
                </c:pt>
                <c:pt idx="1579">
                  <c:v>224.48060607910156</c:v>
                </c:pt>
                <c:pt idx="1580">
                  <c:v>223.95326232910153</c:v>
                </c:pt>
                <c:pt idx="1581">
                  <c:v>224.21693420410151</c:v>
                </c:pt>
                <c:pt idx="1582">
                  <c:v>223.82142639160162</c:v>
                </c:pt>
                <c:pt idx="1583">
                  <c:v>224.08509826660156</c:v>
                </c:pt>
                <c:pt idx="1584">
                  <c:v>223.82142639160162</c:v>
                </c:pt>
                <c:pt idx="1585">
                  <c:v>223.68959045410153</c:v>
                </c:pt>
                <c:pt idx="1586">
                  <c:v>223.42591857910156</c:v>
                </c:pt>
                <c:pt idx="1587">
                  <c:v>223.55775451660156</c:v>
                </c:pt>
                <c:pt idx="1588">
                  <c:v>223.82142639160162</c:v>
                </c:pt>
                <c:pt idx="1589">
                  <c:v>223.82142639160162</c:v>
                </c:pt>
                <c:pt idx="1590">
                  <c:v>223.42591857910156</c:v>
                </c:pt>
                <c:pt idx="1591">
                  <c:v>223.42591857910156</c:v>
                </c:pt>
                <c:pt idx="1592">
                  <c:v>223.03041076660156</c:v>
                </c:pt>
                <c:pt idx="1593">
                  <c:v>223.42591857910156</c:v>
                </c:pt>
                <c:pt idx="1594">
                  <c:v>223.55775451660156</c:v>
                </c:pt>
                <c:pt idx="1595">
                  <c:v>223.42591857910156</c:v>
                </c:pt>
                <c:pt idx="1596">
                  <c:v>223.42591857910156</c:v>
                </c:pt>
                <c:pt idx="1597">
                  <c:v>223.55775451660156</c:v>
                </c:pt>
                <c:pt idx="1598">
                  <c:v>223.42591857910156</c:v>
                </c:pt>
                <c:pt idx="1599">
                  <c:v>223.03041076660156</c:v>
                </c:pt>
                <c:pt idx="1600">
                  <c:v>223.42591857910156</c:v>
                </c:pt>
                <c:pt idx="1601">
                  <c:v>222.89857482910153</c:v>
                </c:pt>
                <c:pt idx="1602">
                  <c:v>223.55775451660156</c:v>
                </c:pt>
                <c:pt idx="1603">
                  <c:v>223.29408264160153</c:v>
                </c:pt>
                <c:pt idx="1604">
                  <c:v>223.16224670410156</c:v>
                </c:pt>
                <c:pt idx="1605">
                  <c:v>223.16224670410156</c:v>
                </c:pt>
                <c:pt idx="1606">
                  <c:v>223.16224670410156</c:v>
                </c:pt>
                <c:pt idx="1607">
                  <c:v>223.55775451660156</c:v>
                </c:pt>
                <c:pt idx="1608">
                  <c:v>223.55775451660156</c:v>
                </c:pt>
                <c:pt idx="1609">
                  <c:v>223.42591857910156</c:v>
                </c:pt>
                <c:pt idx="1610">
                  <c:v>223.55775451660156</c:v>
                </c:pt>
                <c:pt idx="1611">
                  <c:v>223.68959045410153</c:v>
                </c:pt>
                <c:pt idx="1612">
                  <c:v>223.29408264160153</c:v>
                </c:pt>
                <c:pt idx="1613">
                  <c:v>223.16224670410156</c:v>
                </c:pt>
                <c:pt idx="1614">
                  <c:v>223.16224670410156</c:v>
                </c:pt>
                <c:pt idx="1615">
                  <c:v>223.29408264160153</c:v>
                </c:pt>
                <c:pt idx="1616">
                  <c:v>223.16224670410156</c:v>
                </c:pt>
                <c:pt idx="1617">
                  <c:v>223.03041076660156</c:v>
                </c:pt>
                <c:pt idx="1618">
                  <c:v>223.03041076660156</c:v>
                </c:pt>
                <c:pt idx="1619">
                  <c:v>223.16224670410156</c:v>
                </c:pt>
                <c:pt idx="1620">
                  <c:v>222.89857482910153</c:v>
                </c:pt>
                <c:pt idx="1621">
                  <c:v>222.89857482910153</c:v>
                </c:pt>
                <c:pt idx="1622">
                  <c:v>222.89857482910153</c:v>
                </c:pt>
                <c:pt idx="1623">
                  <c:v>222.89857482910153</c:v>
                </c:pt>
                <c:pt idx="1624">
                  <c:v>223.29408264160153</c:v>
                </c:pt>
                <c:pt idx="1625">
                  <c:v>223.29408264160153</c:v>
                </c:pt>
                <c:pt idx="1626">
                  <c:v>223.03041076660156</c:v>
                </c:pt>
                <c:pt idx="1627">
                  <c:v>222.37123107910156</c:v>
                </c:pt>
                <c:pt idx="1628">
                  <c:v>221.97572326660153</c:v>
                </c:pt>
                <c:pt idx="1629">
                  <c:v>221.97572326660153</c:v>
                </c:pt>
                <c:pt idx="1630">
                  <c:v>222.10755920410151</c:v>
                </c:pt>
                <c:pt idx="1631">
                  <c:v>221.97572326660153</c:v>
                </c:pt>
                <c:pt idx="1632">
                  <c:v>221.84388732910153</c:v>
                </c:pt>
                <c:pt idx="1633">
                  <c:v>221.31654357910153</c:v>
                </c:pt>
                <c:pt idx="1634">
                  <c:v>221.44837951660159</c:v>
                </c:pt>
                <c:pt idx="1635">
                  <c:v>221.84388732910153</c:v>
                </c:pt>
                <c:pt idx="1636">
                  <c:v>221.71205139160153</c:v>
                </c:pt>
                <c:pt idx="1637">
                  <c:v>221.97572326660153</c:v>
                </c:pt>
                <c:pt idx="1638">
                  <c:v>221.71205139160153</c:v>
                </c:pt>
                <c:pt idx="1639">
                  <c:v>221.44837951660159</c:v>
                </c:pt>
                <c:pt idx="1640">
                  <c:v>221.44837951660159</c:v>
                </c:pt>
                <c:pt idx="1641">
                  <c:v>221.71205139160153</c:v>
                </c:pt>
                <c:pt idx="1642">
                  <c:v>221.84388732910153</c:v>
                </c:pt>
                <c:pt idx="1643">
                  <c:v>221.97572326660153</c:v>
                </c:pt>
                <c:pt idx="1644">
                  <c:v>221.58021545410156</c:v>
                </c:pt>
                <c:pt idx="1645">
                  <c:v>221.97572326660153</c:v>
                </c:pt>
                <c:pt idx="1646">
                  <c:v>221.97572326660153</c:v>
                </c:pt>
                <c:pt idx="1647">
                  <c:v>221.84388732910153</c:v>
                </c:pt>
                <c:pt idx="1648">
                  <c:v>221.97572326660153</c:v>
                </c:pt>
                <c:pt idx="1649">
                  <c:v>221.84388732910153</c:v>
                </c:pt>
                <c:pt idx="1650">
                  <c:v>222.23939514160153</c:v>
                </c:pt>
                <c:pt idx="1651">
                  <c:v>221.71205139160153</c:v>
                </c:pt>
                <c:pt idx="1652">
                  <c:v>221.84388732910153</c:v>
                </c:pt>
                <c:pt idx="1653">
                  <c:v>221.58021545410156</c:v>
                </c:pt>
                <c:pt idx="1654">
                  <c:v>221.84388732910153</c:v>
                </c:pt>
                <c:pt idx="1655">
                  <c:v>221.31654357910153</c:v>
                </c:pt>
                <c:pt idx="1656">
                  <c:v>221.44837951660159</c:v>
                </c:pt>
                <c:pt idx="1657">
                  <c:v>221.31654357910153</c:v>
                </c:pt>
                <c:pt idx="1658">
                  <c:v>221.44837951660159</c:v>
                </c:pt>
                <c:pt idx="1659">
                  <c:v>221.44837951660159</c:v>
                </c:pt>
                <c:pt idx="1660">
                  <c:v>221.18470764160156</c:v>
                </c:pt>
                <c:pt idx="1661">
                  <c:v>221.18470764160156</c:v>
                </c:pt>
                <c:pt idx="1662">
                  <c:v>220.92103576660156</c:v>
                </c:pt>
                <c:pt idx="1663">
                  <c:v>220.92103576660156</c:v>
                </c:pt>
                <c:pt idx="1664">
                  <c:v>220.92103576660156</c:v>
                </c:pt>
                <c:pt idx="1665">
                  <c:v>221.18470764160156</c:v>
                </c:pt>
                <c:pt idx="1666">
                  <c:v>221.05287170410153</c:v>
                </c:pt>
                <c:pt idx="1667">
                  <c:v>220.92103576660156</c:v>
                </c:pt>
                <c:pt idx="1668">
                  <c:v>221.18470764160156</c:v>
                </c:pt>
                <c:pt idx="1669">
                  <c:v>221.05287170410153</c:v>
                </c:pt>
                <c:pt idx="1670">
                  <c:v>220.78919982910153</c:v>
                </c:pt>
                <c:pt idx="1671">
                  <c:v>220.52551269531247</c:v>
                </c:pt>
                <c:pt idx="1672">
                  <c:v>220.65736389160156</c:v>
                </c:pt>
                <c:pt idx="1673">
                  <c:v>220.3936767578125</c:v>
                </c:pt>
                <c:pt idx="1674">
                  <c:v>220.1300048828125</c:v>
                </c:pt>
                <c:pt idx="1675">
                  <c:v>219.99816894531253</c:v>
                </c:pt>
                <c:pt idx="1676">
                  <c:v>220.2618408203125</c:v>
                </c:pt>
                <c:pt idx="1677">
                  <c:v>220.2618408203125</c:v>
                </c:pt>
                <c:pt idx="1678">
                  <c:v>220.3936767578125</c:v>
                </c:pt>
                <c:pt idx="1679">
                  <c:v>220.52551269531247</c:v>
                </c:pt>
                <c:pt idx="1680">
                  <c:v>220.2618408203125</c:v>
                </c:pt>
                <c:pt idx="1681">
                  <c:v>219.99816894531253</c:v>
                </c:pt>
                <c:pt idx="1682">
                  <c:v>220.1300048828125</c:v>
                </c:pt>
                <c:pt idx="1683">
                  <c:v>220.2618408203125</c:v>
                </c:pt>
                <c:pt idx="1684">
                  <c:v>220.1300048828125</c:v>
                </c:pt>
                <c:pt idx="1685">
                  <c:v>220.2618408203125</c:v>
                </c:pt>
                <c:pt idx="1686">
                  <c:v>220.1300048828125</c:v>
                </c:pt>
                <c:pt idx="1687">
                  <c:v>219.99816894531253</c:v>
                </c:pt>
                <c:pt idx="1688">
                  <c:v>219.86633300781253</c:v>
                </c:pt>
                <c:pt idx="1689">
                  <c:v>219.47082519531247</c:v>
                </c:pt>
                <c:pt idx="1690">
                  <c:v>219.60266113281247</c:v>
                </c:pt>
                <c:pt idx="1691">
                  <c:v>219.86633300781253</c:v>
                </c:pt>
                <c:pt idx="1692">
                  <c:v>219.47082519531247</c:v>
                </c:pt>
                <c:pt idx="1693">
                  <c:v>219.47082519531247</c:v>
                </c:pt>
                <c:pt idx="1694">
                  <c:v>219.20715332031247</c:v>
                </c:pt>
                <c:pt idx="1695">
                  <c:v>219.7344970703125</c:v>
                </c:pt>
                <c:pt idx="1696">
                  <c:v>219.47082519531247</c:v>
                </c:pt>
                <c:pt idx="1697">
                  <c:v>219.33898925781253</c:v>
                </c:pt>
                <c:pt idx="1698">
                  <c:v>219.20715332031247</c:v>
                </c:pt>
                <c:pt idx="1699">
                  <c:v>219.33898925781253</c:v>
                </c:pt>
                <c:pt idx="1700">
                  <c:v>219.07531738281253</c:v>
                </c:pt>
                <c:pt idx="1701">
                  <c:v>219.07531738281253</c:v>
                </c:pt>
                <c:pt idx="1702">
                  <c:v>219.20715332031247</c:v>
                </c:pt>
                <c:pt idx="1703">
                  <c:v>219.20715332031247</c:v>
                </c:pt>
                <c:pt idx="1704">
                  <c:v>219.33898925781253</c:v>
                </c:pt>
                <c:pt idx="1705">
                  <c:v>219.47082519531247</c:v>
                </c:pt>
                <c:pt idx="1706">
                  <c:v>219.20715332031247</c:v>
                </c:pt>
                <c:pt idx="1707">
                  <c:v>219.33898925781253</c:v>
                </c:pt>
                <c:pt idx="1708">
                  <c:v>219.47082519531247</c:v>
                </c:pt>
                <c:pt idx="1709">
                  <c:v>218.9434814453125</c:v>
                </c:pt>
                <c:pt idx="1710">
                  <c:v>218.9434814453125</c:v>
                </c:pt>
                <c:pt idx="1711">
                  <c:v>218.67980957031247</c:v>
                </c:pt>
                <c:pt idx="1712">
                  <c:v>218.1524658203125</c:v>
                </c:pt>
                <c:pt idx="1713">
                  <c:v>218.02062988281253</c:v>
                </c:pt>
                <c:pt idx="1714">
                  <c:v>217.88879394531253</c:v>
                </c:pt>
                <c:pt idx="1715">
                  <c:v>218.02062988281253</c:v>
                </c:pt>
                <c:pt idx="1716">
                  <c:v>218.02062988281253</c:v>
                </c:pt>
                <c:pt idx="1717">
                  <c:v>218.2843017578125</c:v>
                </c:pt>
                <c:pt idx="1718">
                  <c:v>218.4161376953125</c:v>
                </c:pt>
                <c:pt idx="1719">
                  <c:v>218.4161376953125</c:v>
                </c:pt>
                <c:pt idx="1720">
                  <c:v>217.88879394531253</c:v>
                </c:pt>
                <c:pt idx="1721">
                  <c:v>217.7569580078125</c:v>
                </c:pt>
                <c:pt idx="1722">
                  <c:v>217.7569580078125</c:v>
                </c:pt>
                <c:pt idx="1723">
                  <c:v>217.4932861328125</c:v>
                </c:pt>
                <c:pt idx="1724">
                  <c:v>217.3614501953125</c:v>
                </c:pt>
                <c:pt idx="1725">
                  <c:v>217.0977783203125</c:v>
                </c:pt>
                <c:pt idx="1726">
                  <c:v>216.96594238281253</c:v>
                </c:pt>
                <c:pt idx="1727">
                  <c:v>216.96594238281253</c:v>
                </c:pt>
                <c:pt idx="1728">
                  <c:v>217.22961425781247</c:v>
                </c:pt>
                <c:pt idx="1729">
                  <c:v>217.4932861328125</c:v>
                </c:pt>
                <c:pt idx="1730">
                  <c:v>217.88879394531253</c:v>
                </c:pt>
                <c:pt idx="1731">
                  <c:v>217.3614501953125</c:v>
                </c:pt>
                <c:pt idx="1732">
                  <c:v>217.22961425781247</c:v>
                </c:pt>
                <c:pt idx="1733">
                  <c:v>216.7022705078125</c:v>
                </c:pt>
                <c:pt idx="1734">
                  <c:v>216.83410644531253</c:v>
                </c:pt>
                <c:pt idx="1735">
                  <c:v>216.83410644531253</c:v>
                </c:pt>
                <c:pt idx="1736">
                  <c:v>216.7022705078125</c:v>
                </c:pt>
                <c:pt idx="1737">
                  <c:v>216.30676269531247</c:v>
                </c:pt>
                <c:pt idx="1738">
                  <c:v>216.4385986328125</c:v>
                </c:pt>
                <c:pt idx="1739">
                  <c:v>215.9112548828125</c:v>
                </c:pt>
                <c:pt idx="1740">
                  <c:v>215.7794189453125</c:v>
                </c:pt>
                <c:pt idx="1741">
                  <c:v>216.04309082031247</c:v>
                </c:pt>
                <c:pt idx="1742">
                  <c:v>216.30676269531247</c:v>
                </c:pt>
                <c:pt idx="1743">
                  <c:v>216.4385986328125</c:v>
                </c:pt>
                <c:pt idx="1744">
                  <c:v>216.7022705078125</c:v>
                </c:pt>
                <c:pt idx="1745">
                  <c:v>217.0977783203125</c:v>
                </c:pt>
                <c:pt idx="1746">
                  <c:v>216.96594238281253</c:v>
                </c:pt>
                <c:pt idx="1747">
                  <c:v>217.0977783203125</c:v>
                </c:pt>
                <c:pt idx="1748">
                  <c:v>216.4385986328125</c:v>
                </c:pt>
                <c:pt idx="1749">
                  <c:v>216.30676269531247</c:v>
                </c:pt>
                <c:pt idx="1750">
                  <c:v>215.9112548828125</c:v>
                </c:pt>
                <c:pt idx="1751">
                  <c:v>216.30676269531247</c:v>
                </c:pt>
                <c:pt idx="1752">
                  <c:v>216.30676269531247</c:v>
                </c:pt>
                <c:pt idx="1753">
                  <c:v>216.04309082031247</c:v>
                </c:pt>
                <c:pt idx="1754">
                  <c:v>215.64758300781247</c:v>
                </c:pt>
                <c:pt idx="1755">
                  <c:v>215.9112548828125</c:v>
                </c:pt>
                <c:pt idx="1756">
                  <c:v>215.7794189453125</c:v>
                </c:pt>
                <c:pt idx="1757">
                  <c:v>215.9112548828125</c:v>
                </c:pt>
                <c:pt idx="1758">
                  <c:v>215.64758300781247</c:v>
                </c:pt>
                <c:pt idx="1759">
                  <c:v>215.9112548828125</c:v>
                </c:pt>
                <c:pt idx="1760">
                  <c:v>216.04309082031247</c:v>
                </c:pt>
                <c:pt idx="1761">
                  <c:v>215.9112548828125</c:v>
                </c:pt>
                <c:pt idx="1762">
                  <c:v>216.1749267578125</c:v>
                </c:pt>
                <c:pt idx="1763">
                  <c:v>216.5704345703125</c:v>
                </c:pt>
                <c:pt idx="1764">
                  <c:v>216.4385986328125</c:v>
                </c:pt>
                <c:pt idx="1765">
                  <c:v>216.4385986328125</c:v>
                </c:pt>
                <c:pt idx="1766">
                  <c:v>216.4385986328125</c:v>
                </c:pt>
                <c:pt idx="1767">
                  <c:v>216.4385986328125</c:v>
                </c:pt>
                <c:pt idx="1768">
                  <c:v>216.30676269531247</c:v>
                </c:pt>
                <c:pt idx="1769">
                  <c:v>215.5157470703125</c:v>
                </c:pt>
                <c:pt idx="1770">
                  <c:v>214.85656738281253</c:v>
                </c:pt>
                <c:pt idx="1771">
                  <c:v>214.98840332031253</c:v>
                </c:pt>
                <c:pt idx="1772">
                  <c:v>214.7247314453125</c:v>
                </c:pt>
                <c:pt idx="1773">
                  <c:v>214.85656738281253</c:v>
                </c:pt>
                <c:pt idx="1774">
                  <c:v>215.25207519531247</c:v>
                </c:pt>
                <c:pt idx="1775">
                  <c:v>215.12023925781253</c:v>
                </c:pt>
                <c:pt idx="1776">
                  <c:v>214.85656738281253</c:v>
                </c:pt>
                <c:pt idx="1777">
                  <c:v>215.12023925781253</c:v>
                </c:pt>
                <c:pt idx="1778">
                  <c:v>214.98840332031253</c:v>
                </c:pt>
                <c:pt idx="1779">
                  <c:v>214.98840332031253</c:v>
                </c:pt>
                <c:pt idx="1780">
                  <c:v>215.12023925781253</c:v>
                </c:pt>
                <c:pt idx="1781">
                  <c:v>215.12023925781253</c:v>
                </c:pt>
                <c:pt idx="1782">
                  <c:v>214.98840332031253</c:v>
                </c:pt>
                <c:pt idx="1783">
                  <c:v>214.4610595703125</c:v>
                </c:pt>
                <c:pt idx="1784">
                  <c:v>214.7247314453125</c:v>
                </c:pt>
                <c:pt idx="1785">
                  <c:v>214.7247314453125</c:v>
                </c:pt>
                <c:pt idx="1786">
                  <c:v>214.4610595703125</c:v>
                </c:pt>
                <c:pt idx="1787">
                  <c:v>214.4610595703125</c:v>
                </c:pt>
                <c:pt idx="1788">
                  <c:v>214.5928955078125</c:v>
                </c:pt>
                <c:pt idx="1789">
                  <c:v>214.4610595703125</c:v>
                </c:pt>
                <c:pt idx="1790">
                  <c:v>214.5928955078125</c:v>
                </c:pt>
                <c:pt idx="1791">
                  <c:v>214.5928955078125</c:v>
                </c:pt>
                <c:pt idx="1792">
                  <c:v>214.4610595703125</c:v>
                </c:pt>
                <c:pt idx="1793">
                  <c:v>214.3292236328125</c:v>
                </c:pt>
                <c:pt idx="1794">
                  <c:v>214.5928955078125</c:v>
                </c:pt>
                <c:pt idx="1795">
                  <c:v>214.4610595703125</c:v>
                </c:pt>
                <c:pt idx="1796">
                  <c:v>214.4610595703125</c:v>
                </c:pt>
                <c:pt idx="1797">
                  <c:v>214.1973876953125</c:v>
                </c:pt>
                <c:pt idx="1798">
                  <c:v>214.4610595703125</c:v>
                </c:pt>
                <c:pt idx="1799">
                  <c:v>214.1973876953125</c:v>
                </c:pt>
                <c:pt idx="1800">
                  <c:v>214.4610595703125</c:v>
                </c:pt>
                <c:pt idx="1801">
                  <c:v>214.3292236328125</c:v>
                </c:pt>
                <c:pt idx="1802">
                  <c:v>214.06555175781247</c:v>
                </c:pt>
                <c:pt idx="1803">
                  <c:v>214.1973876953125</c:v>
                </c:pt>
                <c:pt idx="1804">
                  <c:v>214.06555175781247</c:v>
                </c:pt>
                <c:pt idx="1805">
                  <c:v>214.1973876953125</c:v>
                </c:pt>
                <c:pt idx="1806">
                  <c:v>214.4610595703125</c:v>
                </c:pt>
                <c:pt idx="1807">
                  <c:v>214.3292236328125</c:v>
                </c:pt>
                <c:pt idx="1808">
                  <c:v>214.5928955078125</c:v>
                </c:pt>
                <c:pt idx="1809">
                  <c:v>214.1973876953125</c:v>
                </c:pt>
                <c:pt idx="1810">
                  <c:v>214.06555175781247</c:v>
                </c:pt>
                <c:pt idx="1811">
                  <c:v>214.4610595703125</c:v>
                </c:pt>
                <c:pt idx="1812">
                  <c:v>214.1973876953125</c:v>
                </c:pt>
                <c:pt idx="1813">
                  <c:v>214.4610595703125</c:v>
                </c:pt>
                <c:pt idx="1814">
                  <c:v>214.5928955078125</c:v>
                </c:pt>
                <c:pt idx="1815">
                  <c:v>214.3292236328125</c:v>
                </c:pt>
                <c:pt idx="1816">
                  <c:v>214.1973876953125</c:v>
                </c:pt>
                <c:pt idx="1817">
                  <c:v>213.80187988281253</c:v>
                </c:pt>
                <c:pt idx="1818">
                  <c:v>213.6700439453125</c:v>
                </c:pt>
                <c:pt idx="1819">
                  <c:v>213.53820800781253</c:v>
                </c:pt>
                <c:pt idx="1820">
                  <c:v>212.8790283203125</c:v>
                </c:pt>
                <c:pt idx="1821">
                  <c:v>213.14270019531247</c:v>
                </c:pt>
                <c:pt idx="1822">
                  <c:v>213.01086425781247</c:v>
                </c:pt>
                <c:pt idx="1823">
                  <c:v>213.01086425781247</c:v>
                </c:pt>
                <c:pt idx="1824">
                  <c:v>212.7471923828125</c:v>
                </c:pt>
                <c:pt idx="1825">
                  <c:v>212.8790283203125</c:v>
                </c:pt>
                <c:pt idx="1826">
                  <c:v>212.6153564453125</c:v>
                </c:pt>
                <c:pt idx="1827">
                  <c:v>212.7471923828125</c:v>
                </c:pt>
                <c:pt idx="1828">
                  <c:v>213.01086425781247</c:v>
                </c:pt>
                <c:pt idx="1829">
                  <c:v>212.7471923828125</c:v>
                </c:pt>
                <c:pt idx="1830">
                  <c:v>212.8790283203125</c:v>
                </c:pt>
                <c:pt idx="1831">
                  <c:v>212.4835205078125</c:v>
                </c:pt>
                <c:pt idx="1832">
                  <c:v>212.0880126953125</c:v>
                </c:pt>
                <c:pt idx="1833">
                  <c:v>212.3516845703125</c:v>
                </c:pt>
                <c:pt idx="1834">
                  <c:v>212.4835205078125</c:v>
                </c:pt>
                <c:pt idx="1835">
                  <c:v>212.4835205078125</c:v>
                </c:pt>
                <c:pt idx="1836">
                  <c:v>212.7471923828125</c:v>
                </c:pt>
                <c:pt idx="1837">
                  <c:v>212.7471923828125</c:v>
                </c:pt>
                <c:pt idx="1838">
                  <c:v>212.8790283203125</c:v>
                </c:pt>
                <c:pt idx="1839">
                  <c:v>212.8790283203125</c:v>
                </c:pt>
                <c:pt idx="1840">
                  <c:v>213.14270019531247</c:v>
                </c:pt>
                <c:pt idx="1841">
                  <c:v>213.14270019531247</c:v>
                </c:pt>
                <c:pt idx="1842">
                  <c:v>213.14270019531247</c:v>
                </c:pt>
                <c:pt idx="1843">
                  <c:v>213.14270019531247</c:v>
                </c:pt>
                <c:pt idx="1844">
                  <c:v>213.4063720703125</c:v>
                </c:pt>
                <c:pt idx="1845">
                  <c:v>213.27453613281247</c:v>
                </c:pt>
                <c:pt idx="1846">
                  <c:v>212.7471923828125</c:v>
                </c:pt>
                <c:pt idx="1847">
                  <c:v>213.01086425781247</c:v>
                </c:pt>
                <c:pt idx="1848">
                  <c:v>213.14270019531247</c:v>
                </c:pt>
                <c:pt idx="1849">
                  <c:v>212.8790283203125</c:v>
                </c:pt>
                <c:pt idx="1850">
                  <c:v>212.7471923828125</c:v>
                </c:pt>
                <c:pt idx="1851">
                  <c:v>213.01086425781247</c:v>
                </c:pt>
                <c:pt idx="1852">
                  <c:v>213.27453613281247</c:v>
                </c:pt>
                <c:pt idx="1853">
                  <c:v>213.4063720703125</c:v>
                </c:pt>
                <c:pt idx="1854">
                  <c:v>213.4063720703125</c:v>
                </c:pt>
                <c:pt idx="1855">
                  <c:v>213.53820800781253</c:v>
                </c:pt>
                <c:pt idx="1856">
                  <c:v>213.27453613281247</c:v>
                </c:pt>
                <c:pt idx="1857">
                  <c:v>213.27453613281247</c:v>
                </c:pt>
                <c:pt idx="1858">
                  <c:v>213.14270019531247</c:v>
                </c:pt>
                <c:pt idx="1859">
                  <c:v>213.4063720703125</c:v>
                </c:pt>
                <c:pt idx="1860">
                  <c:v>213.53820800781253</c:v>
                </c:pt>
                <c:pt idx="1861">
                  <c:v>213.80187988281253</c:v>
                </c:pt>
                <c:pt idx="1862">
                  <c:v>213.4063720703125</c:v>
                </c:pt>
                <c:pt idx="1863">
                  <c:v>213.6700439453125</c:v>
                </c:pt>
                <c:pt idx="1864">
                  <c:v>213.4063720703125</c:v>
                </c:pt>
                <c:pt idx="1865">
                  <c:v>213.4063720703125</c:v>
                </c:pt>
                <c:pt idx="1866">
                  <c:v>213.4063720703125</c:v>
                </c:pt>
                <c:pt idx="1867">
                  <c:v>213.27453613281247</c:v>
                </c:pt>
                <c:pt idx="1868">
                  <c:v>212.0880126953125</c:v>
                </c:pt>
                <c:pt idx="1869">
                  <c:v>212.0880126953125</c:v>
                </c:pt>
                <c:pt idx="1870">
                  <c:v>212.0880126953125</c:v>
                </c:pt>
                <c:pt idx="1871">
                  <c:v>212.3516845703125</c:v>
                </c:pt>
                <c:pt idx="1872">
                  <c:v>212.21984863281247</c:v>
                </c:pt>
                <c:pt idx="1873">
                  <c:v>212.6153564453125</c:v>
                </c:pt>
                <c:pt idx="1874">
                  <c:v>212.7471923828125</c:v>
                </c:pt>
                <c:pt idx="1875">
                  <c:v>213.01086425781247</c:v>
                </c:pt>
                <c:pt idx="1876">
                  <c:v>212.7471923828125</c:v>
                </c:pt>
                <c:pt idx="1877">
                  <c:v>212.3516845703125</c:v>
                </c:pt>
                <c:pt idx="1878">
                  <c:v>212.4835205078125</c:v>
                </c:pt>
                <c:pt idx="1879">
                  <c:v>212.4835205078125</c:v>
                </c:pt>
                <c:pt idx="1880">
                  <c:v>212.21984863281247</c:v>
                </c:pt>
                <c:pt idx="1881">
                  <c:v>211.95617675781253</c:v>
                </c:pt>
                <c:pt idx="1882">
                  <c:v>211.95617675781253</c:v>
                </c:pt>
                <c:pt idx="1883">
                  <c:v>211.5606689453125</c:v>
                </c:pt>
                <c:pt idx="1884">
                  <c:v>211.42883300781253</c:v>
                </c:pt>
                <c:pt idx="1885">
                  <c:v>211.2969970703125</c:v>
                </c:pt>
                <c:pt idx="1886">
                  <c:v>211.42883300781253</c:v>
                </c:pt>
                <c:pt idx="1887">
                  <c:v>211.5606689453125</c:v>
                </c:pt>
                <c:pt idx="1888">
                  <c:v>211.5606689453125</c:v>
                </c:pt>
                <c:pt idx="1889">
                  <c:v>211.6925048828125</c:v>
                </c:pt>
                <c:pt idx="1890">
                  <c:v>211.5606689453125</c:v>
                </c:pt>
                <c:pt idx="1891">
                  <c:v>212.0880126953125</c:v>
                </c:pt>
                <c:pt idx="1892">
                  <c:v>211.95617675781253</c:v>
                </c:pt>
                <c:pt idx="1893">
                  <c:v>212.21984863281247</c:v>
                </c:pt>
                <c:pt idx="1894">
                  <c:v>212.0880126953125</c:v>
                </c:pt>
                <c:pt idx="1895">
                  <c:v>212.0880126953125</c:v>
                </c:pt>
                <c:pt idx="1896">
                  <c:v>212.0880126953125</c:v>
                </c:pt>
                <c:pt idx="1897">
                  <c:v>212.3516845703125</c:v>
                </c:pt>
                <c:pt idx="1898">
                  <c:v>212.4835205078125</c:v>
                </c:pt>
                <c:pt idx="1899">
                  <c:v>212.4835205078125</c:v>
                </c:pt>
                <c:pt idx="1900">
                  <c:v>211.95617675781253</c:v>
                </c:pt>
                <c:pt idx="1901">
                  <c:v>211.82434082031253</c:v>
                </c:pt>
                <c:pt idx="1902">
                  <c:v>211.6925048828125</c:v>
                </c:pt>
                <c:pt idx="1903">
                  <c:v>211.95617675781253</c:v>
                </c:pt>
                <c:pt idx="1904">
                  <c:v>211.95617675781253</c:v>
                </c:pt>
                <c:pt idx="1905">
                  <c:v>211.82434082031253</c:v>
                </c:pt>
                <c:pt idx="1906">
                  <c:v>211.5606689453125</c:v>
                </c:pt>
                <c:pt idx="1907">
                  <c:v>211.6925048828125</c:v>
                </c:pt>
                <c:pt idx="1908">
                  <c:v>211.6925048828125</c:v>
                </c:pt>
                <c:pt idx="1909">
                  <c:v>211.5606689453125</c:v>
                </c:pt>
                <c:pt idx="1910">
                  <c:v>211.6925048828125</c:v>
                </c:pt>
                <c:pt idx="1911">
                  <c:v>211.2969970703125</c:v>
                </c:pt>
                <c:pt idx="1912">
                  <c:v>211.2969970703125</c:v>
                </c:pt>
                <c:pt idx="1913">
                  <c:v>211.16516113281247</c:v>
                </c:pt>
                <c:pt idx="1914">
                  <c:v>211.2969970703125</c:v>
                </c:pt>
                <c:pt idx="1915">
                  <c:v>211.6925048828125</c:v>
                </c:pt>
                <c:pt idx="1916">
                  <c:v>211.5606689453125</c:v>
                </c:pt>
                <c:pt idx="1917">
                  <c:v>211.2969970703125</c:v>
                </c:pt>
                <c:pt idx="1918">
                  <c:v>211.5606689453125</c:v>
                </c:pt>
                <c:pt idx="1919">
                  <c:v>211.5606689453125</c:v>
                </c:pt>
                <c:pt idx="1920">
                  <c:v>211.82434082031253</c:v>
                </c:pt>
                <c:pt idx="1921">
                  <c:v>211.82434082031253</c:v>
                </c:pt>
                <c:pt idx="1922">
                  <c:v>211.6925048828125</c:v>
                </c:pt>
                <c:pt idx="1923">
                  <c:v>211.5606689453125</c:v>
                </c:pt>
                <c:pt idx="1924">
                  <c:v>211.5606689453125</c:v>
                </c:pt>
                <c:pt idx="1925">
                  <c:v>211.95617675781253</c:v>
                </c:pt>
                <c:pt idx="1926">
                  <c:v>211.95617675781253</c:v>
                </c:pt>
                <c:pt idx="1927">
                  <c:v>211.5606689453125</c:v>
                </c:pt>
                <c:pt idx="1928">
                  <c:v>211.2969970703125</c:v>
                </c:pt>
                <c:pt idx="1929">
                  <c:v>211.6925048828125</c:v>
                </c:pt>
                <c:pt idx="1930">
                  <c:v>211.95617675781253</c:v>
                </c:pt>
                <c:pt idx="1931">
                  <c:v>211.6925048828125</c:v>
                </c:pt>
                <c:pt idx="1932">
                  <c:v>211.95617675781253</c:v>
                </c:pt>
                <c:pt idx="1933">
                  <c:v>211.5606689453125</c:v>
                </c:pt>
                <c:pt idx="1934">
                  <c:v>211.95617675781253</c:v>
                </c:pt>
                <c:pt idx="1935">
                  <c:v>211.95617675781253</c:v>
                </c:pt>
                <c:pt idx="1936">
                  <c:v>211.95617675781253</c:v>
                </c:pt>
                <c:pt idx="1937">
                  <c:v>211.82434082031253</c:v>
                </c:pt>
                <c:pt idx="1938">
                  <c:v>211.82434082031253</c:v>
                </c:pt>
                <c:pt idx="1939">
                  <c:v>211.6925048828125</c:v>
                </c:pt>
                <c:pt idx="1940">
                  <c:v>211.95617675781253</c:v>
                </c:pt>
                <c:pt idx="1941">
                  <c:v>211.82434082031253</c:v>
                </c:pt>
                <c:pt idx="1942">
                  <c:v>212.3516845703125</c:v>
                </c:pt>
                <c:pt idx="1943">
                  <c:v>211.82434082031253</c:v>
                </c:pt>
                <c:pt idx="1944">
                  <c:v>212.3516845703125</c:v>
                </c:pt>
                <c:pt idx="1945">
                  <c:v>212.3516845703125</c:v>
                </c:pt>
                <c:pt idx="1946">
                  <c:v>211.95617675781253</c:v>
                </c:pt>
                <c:pt idx="1947">
                  <c:v>211.95617675781253</c:v>
                </c:pt>
                <c:pt idx="1948">
                  <c:v>211.95617675781253</c:v>
                </c:pt>
                <c:pt idx="1949">
                  <c:v>212.0880126953125</c:v>
                </c:pt>
                <c:pt idx="1950">
                  <c:v>211.95617675781253</c:v>
                </c:pt>
                <c:pt idx="1951">
                  <c:v>212.0880126953125</c:v>
                </c:pt>
                <c:pt idx="1952">
                  <c:v>211.6925048828125</c:v>
                </c:pt>
                <c:pt idx="1953">
                  <c:v>211.82434082031253</c:v>
                </c:pt>
                <c:pt idx="1954">
                  <c:v>211.82434082031253</c:v>
                </c:pt>
                <c:pt idx="1955">
                  <c:v>211.42883300781253</c:v>
                </c:pt>
                <c:pt idx="1956">
                  <c:v>211.42883300781253</c:v>
                </c:pt>
                <c:pt idx="1957">
                  <c:v>211.2969970703125</c:v>
                </c:pt>
                <c:pt idx="1958">
                  <c:v>211.16516113281247</c:v>
                </c:pt>
                <c:pt idx="1959">
                  <c:v>211.16516113281247</c:v>
                </c:pt>
                <c:pt idx="1960">
                  <c:v>211.16516113281247</c:v>
                </c:pt>
                <c:pt idx="1961">
                  <c:v>211.03332519531247</c:v>
                </c:pt>
                <c:pt idx="1962">
                  <c:v>211.03332519531247</c:v>
                </c:pt>
                <c:pt idx="1963">
                  <c:v>210.90148925781253</c:v>
                </c:pt>
                <c:pt idx="1964">
                  <c:v>211.16516113281247</c:v>
                </c:pt>
                <c:pt idx="1965">
                  <c:v>211.16516113281247</c:v>
                </c:pt>
                <c:pt idx="1966">
                  <c:v>211.16516113281247</c:v>
                </c:pt>
                <c:pt idx="1967">
                  <c:v>211.16516113281247</c:v>
                </c:pt>
                <c:pt idx="1968">
                  <c:v>211.03332519531247</c:v>
                </c:pt>
                <c:pt idx="1969">
                  <c:v>211.2969970703125</c:v>
                </c:pt>
                <c:pt idx="1970">
                  <c:v>211.16516113281247</c:v>
                </c:pt>
                <c:pt idx="1971">
                  <c:v>211.82434082031253</c:v>
                </c:pt>
                <c:pt idx="1972">
                  <c:v>211.5606689453125</c:v>
                </c:pt>
                <c:pt idx="1973">
                  <c:v>211.6925048828125</c:v>
                </c:pt>
                <c:pt idx="1974">
                  <c:v>211.42883300781253</c:v>
                </c:pt>
                <c:pt idx="1975">
                  <c:v>211.16516113281247</c:v>
                </c:pt>
                <c:pt idx="1976">
                  <c:v>210.63781738281253</c:v>
                </c:pt>
                <c:pt idx="1977">
                  <c:v>210.76965332031244</c:v>
                </c:pt>
                <c:pt idx="1978">
                  <c:v>210.63781738281253</c:v>
                </c:pt>
                <c:pt idx="1979">
                  <c:v>210.76965332031244</c:v>
                </c:pt>
                <c:pt idx="1980">
                  <c:v>210.5059814453125</c:v>
                </c:pt>
                <c:pt idx="1981">
                  <c:v>210.63781738281253</c:v>
                </c:pt>
                <c:pt idx="1982">
                  <c:v>210.2423095703125</c:v>
                </c:pt>
                <c:pt idx="1983">
                  <c:v>210.76965332031244</c:v>
                </c:pt>
                <c:pt idx="1984">
                  <c:v>211.03332519531247</c:v>
                </c:pt>
                <c:pt idx="1985">
                  <c:v>211.03332519531247</c:v>
                </c:pt>
                <c:pt idx="1986">
                  <c:v>211.42883300781253</c:v>
                </c:pt>
                <c:pt idx="1987">
                  <c:v>211.42883300781253</c:v>
                </c:pt>
                <c:pt idx="1988">
                  <c:v>211.16516113281247</c:v>
                </c:pt>
                <c:pt idx="1989">
                  <c:v>211.03332519531247</c:v>
                </c:pt>
                <c:pt idx="1990">
                  <c:v>210.76965332031244</c:v>
                </c:pt>
                <c:pt idx="1991">
                  <c:v>210.63781738281253</c:v>
                </c:pt>
                <c:pt idx="1992">
                  <c:v>210.76965332031244</c:v>
                </c:pt>
                <c:pt idx="1993">
                  <c:v>210.63781738281253</c:v>
                </c:pt>
                <c:pt idx="1994">
                  <c:v>210.2423095703125</c:v>
                </c:pt>
                <c:pt idx="1995">
                  <c:v>210.2423095703125</c:v>
                </c:pt>
                <c:pt idx="1996">
                  <c:v>210.11047363281247</c:v>
                </c:pt>
                <c:pt idx="1997">
                  <c:v>210.2423095703125</c:v>
                </c:pt>
                <c:pt idx="1998">
                  <c:v>210.2423095703125</c:v>
                </c:pt>
                <c:pt idx="1999">
                  <c:v>209.58312988281253</c:v>
                </c:pt>
                <c:pt idx="2000">
                  <c:v>209.71496582031244</c:v>
                </c:pt>
                <c:pt idx="2001">
                  <c:v>209.58312988281253</c:v>
                </c:pt>
                <c:pt idx="2002">
                  <c:v>210.11047363281247</c:v>
                </c:pt>
                <c:pt idx="2003">
                  <c:v>209.9786376953125</c:v>
                </c:pt>
                <c:pt idx="2004">
                  <c:v>209.8468017578125</c:v>
                </c:pt>
                <c:pt idx="2005">
                  <c:v>209.9786376953125</c:v>
                </c:pt>
                <c:pt idx="2006">
                  <c:v>209.45129394531253</c:v>
                </c:pt>
                <c:pt idx="2007">
                  <c:v>209.45129394531253</c:v>
                </c:pt>
                <c:pt idx="2008">
                  <c:v>208.92395019531247</c:v>
                </c:pt>
                <c:pt idx="2009">
                  <c:v>208.39660644531253</c:v>
                </c:pt>
                <c:pt idx="2010">
                  <c:v>208.26477050781247</c:v>
                </c:pt>
                <c:pt idx="2011">
                  <c:v>208.1329345703125</c:v>
                </c:pt>
                <c:pt idx="2012">
                  <c:v>208.1329345703125</c:v>
                </c:pt>
                <c:pt idx="2013">
                  <c:v>208.39660644531253</c:v>
                </c:pt>
                <c:pt idx="2014">
                  <c:v>208.52844238281256</c:v>
                </c:pt>
                <c:pt idx="2015">
                  <c:v>208.92395019531247</c:v>
                </c:pt>
                <c:pt idx="2016">
                  <c:v>208.92395019531247</c:v>
                </c:pt>
                <c:pt idx="2017">
                  <c:v>209.0557861328125</c:v>
                </c:pt>
                <c:pt idx="2018">
                  <c:v>208.92395019531247</c:v>
                </c:pt>
                <c:pt idx="2019">
                  <c:v>208.6602783203125</c:v>
                </c:pt>
                <c:pt idx="2020">
                  <c:v>209.0557861328125</c:v>
                </c:pt>
                <c:pt idx="2021">
                  <c:v>208.92395019531247</c:v>
                </c:pt>
                <c:pt idx="2022">
                  <c:v>209.1876220703125</c:v>
                </c:pt>
                <c:pt idx="2023">
                  <c:v>208.7921142578125</c:v>
                </c:pt>
                <c:pt idx="2024">
                  <c:v>208.52844238281256</c:v>
                </c:pt>
                <c:pt idx="2025">
                  <c:v>208.1329345703125</c:v>
                </c:pt>
                <c:pt idx="2026">
                  <c:v>208.0010986328125</c:v>
                </c:pt>
                <c:pt idx="2027">
                  <c:v>207.86926269531247</c:v>
                </c:pt>
                <c:pt idx="2028">
                  <c:v>207.60559082031247</c:v>
                </c:pt>
                <c:pt idx="2029">
                  <c:v>207.47375488281247</c:v>
                </c:pt>
                <c:pt idx="2030">
                  <c:v>206.81457519531244</c:v>
                </c:pt>
                <c:pt idx="2031">
                  <c:v>206.5509033203125</c:v>
                </c:pt>
                <c:pt idx="2032">
                  <c:v>206.28723144531253</c:v>
                </c:pt>
                <c:pt idx="2033">
                  <c:v>206.1553955078125</c:v>
                </c:pt>
                <c:pt idx="2034">
                  <c:v>206.28723144531253</c:v>
                </c:pt>
                <c:pt idx="2035">
                  <c:v>206.4190673828125</c:v>
                </c:pt>
                <c:pt idx="2036">
                  <c:v>205.75988769531247</c:v>
                </c:pt>
                <c:pt idx="2037">
                  <c:v>205.6280517578125</c:v>
                </c:pt>
                <c:pt idx="2038">
                  <c:v>206.1553955078125</c:v>
                </c:pt>
                <c:pt idx="2039">
                  <c:v>205.8917236328125</c:v>
                </c:pt>
                <c:pt idx="2040">
                  <c:v>206.1553955078125</c:v>
                </c:pt>
                <c:pt idx="2041">
                  <c:v>206.1553955078125</c:v>
                </c:pt>
                <c:pt idx="2042">
                  <c:v>206.1553955078125</c:v>
                </c:pt>
                <c:pt idx="2043">
                  <c:v>206.1553955078125</c:v>
                </c:pt>
                <c:pt idx="2044">
                  <c:v>206.1553955078125</c:v>
                </c:pt>
                <c:pt idx="2045">
                  <c:v>206.28723144531253</c:v>
                </c:pt>
                <c:pt idx="2046">
                  <c:v>206.68273925781253</c:v>
                </c:pt>
                <c:pt idx="2047">
                  <c:v>206.1553955078125</c:v>
                </c:pt>
                <c:pt idx="2048">
                  <c:v>206.5509033203125</c:v>
                </c:pt>
                <c:pt idx="2049">
                  <c:v>206.28723144531253</c:v>
                </c:pt>
                <c:pt idx="2050">
                  <c:v>206.5509033203125</c:v>
                </c:pt>
                <c:pt idx="2051">
                  <c:v>206.68273925781253</c:v>
                </c:pt>
                <c:pt idx="2052">
                  <c:v>206.68273925781253</c:v>
                </c:pt>
                <c:pt idx="2053">
                  <c:v>206.5509033203125</c:v>
                </c:pt>
                <c:pt idx="2054">
                  <c:v>206.5509033203125</c:v>
                </c:pt>
                <c:pt idx="2055">
                  <c:v>206.81457519531244</c:v>
                </c:pt>
                <c:pt idx="2056">
                  <c:v>206.81457519531244</c:v>
                </c:pt>
                <c:pt idx="2057">
                  <c:v>206.68273925781253</c:v>
                </c:pt>
                <c:pt idx="2058">
                  <c:v>206.68273925781253</c:v>
                </c:pt>
                <c:pt idx="2059">
                  <c:v>206.81457519531244</c:v>
                </c:pt>
                <c:pt idx="2060">
                  <c:v>206.68273925781253</c:v>
                </c:pt>
                <c:pt idx="2061">
                  <c:v>207.47375488281247</c:v>
                </c:pt>
                <c:pt idx="2062">
                  <c:v>207.47375488281247</c:v>
                </c:pt>
                <c:pt idx="2063">
                  <c:v>207.60559082031247</c:v>
                </c:pt>
                <c:pt idx="2064">
                  <c:v>207.73742675781253</c:v>
                </c:pt>
                <c:pt idx="2065">
                  <c:v>207.73742675781253</c:v>
                </c:pt>
                <c:pt idx="2066">
                  <c:v>207.86926269531247</c:v>
                </c:pt>
                <c:pt idx="2067">
                  <c:v>207.73742675781253</c:v>
                </c:pt>
                <c:pt idx="2068">
                  <c:v>207.86926269531247</c:v>
                </c:pt>
                <c:pt idx="2069">
                  <c:v>207.86926269531247</c:v>
                </c:pt>
                <c:pt idx="2070">
                  <c:v>207.86926269531247</c:v>
                </c:pt>
                <c:pt idx="2071">
                  <c:v>208.26477050781247</c:v>
                </c:pt>
                <c:pt idx="2072">
                  <c:v>208.39660644531253</c:v>
                </c:pt>
                <c:pt idx="2073">
                  <c:v>207.86926269531247</c:v>
                </c:pt>
                <c:pt idx="2074">
                  <c:v>207.73742675781253</c:v>
                </c:pt>
                <c:pt idx="2075">
                  <c:v>208.39660644531253</c:v>
                </c:pt>
                <c:pt idx="2076">
                  <c:v>207.86926269531247</c:v>
                </c:pt>
                <c:pt idx="2077">
                  <c:v>208.0010986328125</c:v>
                </c:pt>
                <c:pt idx="2078">
                  <c:v>208.26477050781247</c:v>
                </c:pt>
                <c:pt idx="2079">
                  <c:v>208.26477050781247</c:v>
                </c:pt>
                <c:pt idx="2080">
                  <c:v>208.1329345703125</c:v>
                </c:pt>
                <c:pt idx="2081">
                  <c:v>208.6602783203125</c:v>
                </c:pt>
                <c:pt idx="2082">
                  <c:v>208.26477050781247</c:v>
                </c:pt>
                <c:pt idx="2083">
                  <c:v>208.52844238281256</c:v>
                </c:pt>
                <c:pt idx="2084">
                  <c:v>208.52844238281256</c:v>
                </c:pt>
                <c:pt idx="2085">
                  <c:v>208.92395019531247</c:v>
                </c:pt>
                <c:pt idx="2086">
                  <c:v>208.6602783203125</c:v>
                </c:pt>
                <c:pt idx="2087">
                  <c:v>208.52844238281256</c:v>
                </c:pt>
                <c:pt idx="2088">
                  <c:v>208.6602783203125</c:v>
                </c:pt>
                <c:pt idx="2089">
                  <c:v>208.39660644531253</c:v>
                </c:pt>
                <c:pt idx="2090">
                  <c:v>208.1329345703125</c:v>
                </c:pt>
                <c:pt idx="2091">
                  <c:v>207.86926269531247</c:v>
                </c:pt>
                <c:pt idx="2092">
                  <c:v>207.86926269531247</c:v>
                </c:pt>
                <c:pt idx="2093">
                  <c:v>207.60559082031247</c:v>
                </c:pt>
                <c:pt idx="2094">
                  <c:v>208.0010986328125</c:v>
                </c:pt>
                <c:pt idx="2095">
                  <c:v>208.52844238281256</c:v>
                </c:pt>
                <c:pt idx="2096">
                  <c:v>208.39660644531253</c:v>
                </c:pt>
                <c:pt idx="2097">
                  <c:v>208.0010986328125</c:v>
                </c:pt>
                <c:pt idx="2098">
                  <c:v>208.26477050781247</c:v>
                </c:pt>
                <c:pt idx="2099">
                  <c:v>208.0010986328125</c:v>
                </c:pt>
                <c:pt idx="2100">
                  <c:v>207.60559082031247</c:v>
                </c:pt>
                <c:pt idx="2101">
                  <c:v>207.47375488281247</c:v>
                </c:pt>
                <c:pt idx="2102">
                  <c:v>207.60559082031247</c:v>
                </c:pt>
                <c:pt idx="2103">
                  <c:v>207.73742675781253</c:v>
                </c:pt>
                <c:pt idx="2104">
                  <c:v>207.60559082031247</c:v>
                </c:pt>
                <c:pt idx="2105">
                  <c:v>207.73742675781253</c:v>
                </c:pt>
                <c:pt idx="2106">
                  <c:v>207.47375488281247</c:v>
                </c:pt>
                <c:pt idx="2107">
                  <c:v>207.47375488281247</c:v>
                </c:pt>
                <c:pt idx="2108">
                  <c:v>207.47375488281247</c:v>
                </c:pt>
                <c:pt idx="2109">
                  <c:v>207.21008300781247</c:v>
                </c:pt>
                <c:pt idx="2110">
                  <c:v>206.9464111328125</c:v>
                </c:pt>
                <c:pt idx="2111">
                  <c:v>206.28723144531253</c:v>
                </c:pt>
                <c:pt idx="2112">
                  <c:v>206.81457519531244</c:v>
                </c:pt>
                <c:pt idx="2113">
                  <c:v>206.9464111328125</c:v>
                </c:pt>
                <c:pt idx="2114">
                  <c:v>207.21008300781247</c:v>
                </c:pt>
                <c:pt idx="2115">
                  <c:v>206.81457519531244</c:v>
                </c:pt>
                <c:pt idx="2116">
                  <c:v>206.68273925781253</c:v>
                </c:pt>
                <c:pt idx="2117">
                  <c:v>206.1553955078125</c:v>
                </c:pt>
                <c:pt idx="2118">
                  <c:v>206.68273925781253</c:v>
                </c:pt>
                <c:pt idx="2119">
                  <c:v>206.4190673828125</c:v>
                </c:pt>
                <c:pt idx="2120">
                  <c:v>206.28723144531253</c:v>
                </c:pt>
                <c:pt idx="2121">
                  <c:v>206.4190673828125</c:v>
                </c:pt>
                <c:pt idx="2122">
                  <c:v>206.68273925781253</c:v>
                </c:pt>
                <c:pt idx="2123">
                  <c:v>206.28723144531253</c:v>
                </c:pt>
                <c:pt idx="2124">
                  <c:v>206.68273925781253</c:v>
                </c:pt>
                <c:pt idx="2125">
                  <c:v>206.68273925781253</c:v>
                </c:pt>
                <c:pt idx="2126">
                  <c:v>206.5509033203125</c:v>
                </c:pt>
                <c:pt idx="2127">
                  <c:v>206.9464111328125</c:v>
                </c:pt>
                <c:pt idx="2128">
                  <c:v>206.9464111328125</c:v>
                </c:pt>
                <c:pt idx="2129">
                  <c:v>207.21008300781247</c:v>
                </c:pt>
                <c:pt idx="2130">
                  <c:v>206.9464111328125</c:v>
                </c:pt>
                <c:pt idx="2131">
                  <c:v>207.07824707031253</c:v>
                </c:pt>
                <c:pt idx="2132">
                  <c:v>207.21008300781247</c:v>
                </c:pt>
                <c:pt idx="2133">
                  <c:v>206.5509033203125</c:v>
                </c:pt>
                <c:pt idx="2134">
                  <c:v>206.81457519531244</c:v>
                </c:pt>
                <c:pt idx="2135">
                  <c:v>206.68273925781253</c:v>
                </c:pt>
                <c:pt idx="2136">
                  <c:v>206.68273925781253</c:v>
                </c:pt>
                <c:pt idx="2137">
                  <c:v>206.4190673828125</c:v>
                </c:pt>
                <c:pt idx="2138">
                  <c:v>206.68273925781253</c:v>
                </c:pt>
                <c:pt idx="2139">
                  <c:v>207.07824707031253</c:v>
                </c:pt>
                <c:pt idx="2140">
                  <c:v>206.9464111328125</c:v>
                </c:pt>
                <c:pt idx="2141">
                  <c:v>206.81457519531244</c:v>
                </c:pt>
                <c:pt idx="2142">
                  <c:v>206.81457519531244</c:v>
                </c:pt>
                <c:pt idx="2143">
                  <c:v>206.9464111328125</c:v>
                </c:pt>
                <c:pt idx="2144">
                  <c:v>206.9464111328125</c:v>
                </c:pt>
                <c:pt idx="2145">
                  <c:v>206.9464111328125</c:v>
                </c:pt>
                <c:pt idx="2146">
                  <c:v>207.07824707031253</c:v>
                </c:pt>
                <c:pt idx="2147">
                  <c:v>206.68273925781253</c:v>
                </c:pt>
                <c:pt idx="2148">
                  <c:v>206.9464111328125</c:v>
                </c:pt>
                <c:pt idx="2149">
                  <c:v>206.4190673828125</c:v>
                </c:pt>
                <c:pt idx="2150">
                  <c:v>206.1553955078125</c:v>
                </c:pt>
                <c:pt idx="2151">
                  <c:v>206.4190673828125</c:v>
                </c:pt>
                <c:pt idx="2152">
                  <c:v>206.1553955078125</c:v>
                </c:pt>
                <c:pt idx="2153">
                  <c:v>206.1553955078125</c:v>
                </c:pt>
                <c:pt idx="2154">
                  <c:v>206.02355957031247</c:v>
                </c:pt>
                <c:pt idx="2155">
                  <c:v>206.28723144531253</c:v>
                </c:pt>
                <c:pt idx="2156">
                  <c:v>205.75988769531247</c:v>
                </c:pt>
                <c:pt idx="2157">
                  <c:v>205.6280517578125</c:v>
                </c:pt>
                <c:pt idx="2158">
                  <c:v>205.8917236328125</c:v>
                </c:pt>
                <c:pt idx="2159">
                  <c:v>205.6280517578125</c:v>
                </c:pt>
                <c:pt idx="2160">
                  <c:v>205.36437988281253</c:v>
                </c:pt>
                <c:pt idx="2161">
                  <c:v>205.2325439453125</c:v>
                </c:pt>
                <c:pt idx="2162">
                  <c:v>205.6280517578125</c:v>
                </c:pt>
                <c:pt idx="2163">
                  <c:v>205.6280517578125</c:v>
                </c:pt>
                <c:pt idx="2164">
                  <c:v>205.36437988281253</c:v>
                </c:pt>
                <c:pt idx="2165">
                  <c:v>205.75988769531247</c:v>
                </c:pt>
                <c:pt idx="2166">
                  <c:v>205.4962158203125</c:v>
                </c:pt>
                <c:pt idx="2167">
                  <c:v>205.8917236328125</c:v>
                </c:pt>
                <c:pt idx="2168">
                  <c:v>205.75988769531247</c:v>
                </c:pt>
                <c:pt idx="2169">
                  <c:v>205.4962158203125</c:v>
                </c:pt>
                <c:pt idx="2170">
                  <c:v>205.4962158203125</c:v>
                </c:pt>
                <c:pt idx="2171">
                  <c:v>205.2325439453125</c:v>
                </c:pt>
                <c:pt idx="2172">
                  <c:v>205.1007080078125</c:v>
                </c:pt>
                <c:pt idx="2173">
                  <c:v>204.83703613281253</c:v>
                </c:pt>
                <c:pt idx="2174">
                  <c:v>205.1007080078125</c:v>
                </c:pt>
                <c:pt idx="2175">
                  <c:v>204.9688720703125</c:v>
                </c:pt>
                <c:pt idx="2176">
                  <c:v>205.2325439453125</c:v>
                </c:pt>
                <c:pt idx="2177">
                  <c:v>205.36437988281253</c:v>
                </c:pt>
                <c:pt idx="2178">
                  <c:v>205.6280517578125</c:v>
                </c:pt>
                <c:pt idx="2179">
                  <c:v>205.1007080078125</c:v>
                </c:pt>
                <c:pt idx="2180">
                  <c:v>205.4962158203125</c:v>
                </c:pt>
                <c:pt idx="2181">
                  <c:v>204.9688720703125</c:v>
                </c:pt>
                <c:pt idx="2182">
                  <c:v>205.1007080078125</c:v>
                </c:pt>
                <c:pt idx="2183">
                  <c:v>204.57336425781247</c:v>
                </c:pt>
                <c:pt idx="2184">
                  <c:v>204.57336425781247</c:v>
                </c:pt>
                <c:pt idx="2185">
                  <c:v>204.3096923828125</c:v>
                </c:pt>
                <c:pt idx="2186">
                  <c:v>204.3096923828125</c:v>
                </c:pt>
                <c:pt idx="2187">
                  <c:v>204.1778564453125</c:v>
                </c:pt>
                <c:pt idx="2188">
                  <c:v>203.91418457031247</c:v>
                </c:pt>
                <c:pt idx="2189">
                  <c:v>203.91418457031247</c:v>
                </c:pt>
                <c:pt idx="2190">
                  <c:v>203.91418457031247</c:v>
                </c:pt>
                <c:pt idx="2191">
                  <c:v>203.65051269531247</c:v>
                </c:pt>
                <c:pt idx="2192">
                  <c:v>203.5186767578125</c:v>
                </c:pt>
                <c:pt idx="2193">
                  <c:v>203.1231689453125</c:v>
                </c:pt>
                <c:pt idx="2194">
                  <c:v>203.2550048828125</c:v>
                </c:pt>
                <c:pt idx="2195">
                  <c:v>202.85949707031253</c:v>
                </c:pt>
                <c:pt idx="2196">
                  <c:v>202.59580993652344</c:v>
                </c:pt>
                <c:pt idx="2197">
                  <c:v>202.99133300781253</c:v>
                </c:pt>
                <c:pt idx="2198">
                  <c:v>203.38684082031253</c:v>
                </c:pt>
                <c:pt idx="2199">
                  <c:v>203.65051269531247</c:v>
                </c:pt>
                <c:pt idx="2200">
                  <c:v>203.65051269531247</c:v>
                </c:pt>
                <c:pt idx="2201">
                  <c:v>203.91418457031247</c:v>
                </c:pt>
                <c:pt idx="2202">
                  <c:v>203.78234863281253</c:v>
                </c:pt>
                <c:pt idx="2203">
                  <c:v>203.5186767578125</c:v>
                </c:pt>
                <c:pt idx="2204">
                  <c:v>203.38684082031253</c:v>
                </c:pt>
                <c:pt idx="2205">
                  <c:v>203.1231689453125</c:v>
                </c:pt>
                <c:pt idx="2206">
                  <c:v>203.65051269531247</c:v>
                </c:pt>
                <c:pt idx="2207">
                  <c:v>203.78234863281253</c:v>
                </c:pt>
                <c:pt idx="2208">
                  <c:v>203.91418457031247</c:v>
                </c:pt>
                <c:pt idx="2209">
                  <c:v>203.65051269531247</c:v>
                </c:pt>
                <c:pt idx="2210">
                  <c:v>203.38684082031253</c:v>
                </c:pt>
                <c:pt idx="2211">
                  <c:v>203.38684082031253</c:v>
                </c:pt>
                <c:pt idx="2212">
                  <c:v>203.38684082031253</c:v>
                </c:pt>
                <c:pt idx="2213">
                  <c:v>203.1231689453125</c:v>
                </c:pt>
                <c:pt idx="2214">
                  <c:v>203.2550048828125</c:v>
                </c:pt>
                <c:pt idx="2215">
                  <c:v>203.38684082031253</c:v>
                </c:pt>
                <c:pt idx="2216">
                  <c:v>203.1231689453125</c:v>
                </c:pt>
                <c:pt idx="2217">
                  <c:v>202.99133300781253</c:v>
                </c:pt>
                <c:pt idx="2218">
                  <c:v>202.72766113281247</c:v>
                </c:pt>
                <c:pt idx="2219">
                  <c:v>203.1231689453125</c:v>
                </c:pt>
                <c:pt idx="2220">
                  <c:v>202.85949707031253</c:v>
                </c:pt>
                <c:pt idx="2221">
                  <c:v>203.1231689453125</c:v>
                </c:pt>
                <c:pt idx="2222">
                  <c:v>203.2550048828125</c:v>
                </c:pt>
                <c:pt idx="2223">
                  <c:v>203.78234863281253</c:v>
                </c:pt>
                <c:pt idx="2224">
                  <c:v>203.2550048828125</c:v>
                </c:pt>
                <c:pt idx="2225">
                  <c:v>203.2550048828125</c:v>
                </c:pt>
                <c:pt idx="2226">
                  <c:v>203.1231689453125</c:v>
                </c:pt>
                <c:pt idx="2227">
                  <c:v>202.85949707031253</c:v>
                </c:pt>
                <c:pt idx="2228">
                  <c:v>202.33213806152347</c:v>
                </c:pt>
                <c:pt idx="2229">
                  <c:v>201.93663024902344</c:v>
                </c:pt>
                <c:pt idx="2230">
                  <c:v>201.54112243652344</c:v>
                </c:pt>
                <c:pt idx="2231">
                  <c:v>201.40928649902344</c:v>
                </c:pt>
                <c:pt idx="2232">
                  <c:v>201.01377868652341</c:v>
                </c:pt>
                <c:pt idx="2233">
                  <c:v>200.48643493652347</c:v>
                </c:pt>
                <c:pt idx="2234">
                  <c:v>200.75010681152347</c:v>
                </c:pt>
                <c:pt idx="2235">
                  <c:v>200.22276306152341</c:v>
                </c:pt>
                <c:pt idx="2236">
                  <c:v>200.48643493652347</c:v>
                </c:pt>
                <c:pt idx="2237">
                  <c:v>200.09092712402344</c:v>
                </c:pt>
                <c:pt idx="2238">
                  <c:v>200.09092712402344</c:v>
                </c:pt>
                <c:pt idx="2239">
                  <c:v>199.69541931152347</c:v>
                </c:pt>
                <c:pt idx="2240">
                  <c:v>199.56358337402341</c:v>
                </c:pt>
                <c:pt idx="2241">
                  <c:v>199.56358337402341</c:v>
                </c:pt>
                <c:pt idx="2242">
                  <c:v>199.56358337402341</c:v>
                </c:pt>
                <c:pt idx="2243">
                  <c:v>199.56358337402341</c:v>
                </c:pt>
                <c:pt idx="2244">
                  <c:v>199.95909118652344</c:v>
                </c:pt>
                <c:pt idx="2245">
                  <c:v>199.82725524902344</c:v>
                </c:pt>
                <c:pt idx="2246">
                  <c:v>200.09092712402344</c:v>
                </c:pt>
                <c:pt idx="2247">
                  <c:v>200.35459899902344</c:v>
                </c:pt>
                <c:pt idx="2248">
                  <c:v>200.35459899902344</c:v>
                </c:pt>
                <c:pt idx="2249">
                  <c:v>200.61827087402344</c:v>
                </c:pt>
                <c:pt idx="2250">
                  <c:v>200.09092712402344</c:v>
                </c:pt>
                <c:pt idx="2251">
                  <c:v>200.09092712402344</c:v>
                </c:pt>
                <c:pt idx="2252">
                  <c:v>200.22276306152341</c:v>
                </c:pt>
                <c:pt idx="2253">
                  <c:v>199.95909118652344</c:v>
                </c:pt>
                <c:pt idx="2254">
                  <c:v>199.43174743652347</c:v>
                </c:pt>
                <c:pt idx="2255">
                  <c:v>199.29991149902341</c:v>
                </c:pt>
                <c:pt idx="2256">
                  <c:v>199.29991149902341</c:v>
                </c:pt>
                <c:pt idx="2257">
                  <c:v>199.03623962402344</c:v>
                </c:pt>
                <c:pt idx="2258">
                  <c:v>199.43174743652347</c:v>
                </c:pt>
                <c:pt idx="2259">
                  <c:v>199.16807556152341</c:v>
                </c:pt>
                <c:pt idx="2260">
                  <c:v>199.43174743652347</c:v>
                </c:pt>
                <c:pt idx="2261">
                  <c:v>199.82725524902344</c:v>
                </c:pt>
                <c:pt idx="2262">
                  <c:v>199.56358337402341</c:v>
                </c:pt>
                <c:pt idx="2263">
                  <c:v>199.29991149902341</c:v>
                </c:pt>
                <c:pt idx="2264">
                  <c:v>199.43174743652347</c:v>
                </c:pt>
                <c:pt idx="2265">
                  <c:v>199.29991149902341</c:v>
                </c:pt>
                <c:pt idx="2266">
                  <c:v>199.43174743652347</c:v>
                </c:pt>
                <c:pt idx="2267">
                  <c:v>199.43174743652347</c:v>
                </c:pt>
                <c:pt idx="2268">
                  <c:v>199.43174743652347</c:v>
                </c:pt>
                <c:pt idx="2269">
                  <c:v>198.90440368652344</c:v>
                </c:pt>
                <c:pt idx="2270">
                  <c:v>198.64073181152344</c:v>
                </c:pt>
                <c:pt idx="2271">
                  <c:v>198.64073181152344</c:v>
                </c:pt>
                <c:pt idx="2272">
                  <c:v>198.37705993652344</c:v>
                </c:pt>
                <c:pt idx="2273">
                  <c:v>198.37705993652344</c:v>
                </c:pt>
                <c:pt idx="2274">
                  <c:v>198.90440368652344</c:v>
                </c:pt>
                <c:pt idx="2275">
                  <c:v>198.50889587402344</c:v>
                </c:pt>
                <c:pt idx="2276">
                  <c:v>198.50889587402344</c:v>
                </c:pt>
                <c:pt idx="2277">
                  <c:v>198.64073181152344</c:v>
                </c:pt>
                <c:pt idx="2278">
                  <c:v>198.11338806152341</c:v>
                </c:pt>
                <c:pt idx="2279">
                  <c:v>198.37705993652344</c:v>
                </c:pt>
                <c:pt idx="2280">
                  <c:v>198.11338806152341</c:v>
                </c:pt>
                <c:pt idx="2281">
                  <c:v>198.50889587402344</c:v>
                </c:pt>
                <c:pt idx="2282">
                  <c:v>197.98155212402341</c:v>
                </c:pt>
                <c:pt idx="2283">
                  <c:v>198.24522399902341</c:v>
                </c:pt>
                <c:pt idx="2284">
                  <c:v>197.98155212402341</c:v>
                </c:pt>
                <c:pt idx="2285">
                  <c:v>197.84971618652344</c:v>
                </c:pt>
                <c:pt idx="2286">
                  <c:v>197.71788024902341</c:v>
                </c:pt>
                <c:pt idx="2287">
                  <c:v>197.98155212402341</c:v>
                </c:pt>
                <c:pt idx="2288">
                  <c:v>197.71788024902341</c:v>
                </c:pt>
                <c:pt idx="2289">
                  <c:v>197.84971618652344</c:v>
                </c:pt>
                <c:pt idx="2290">
                  <c:v>197.98155212402341</c:v>
                </c:pt>
                <c:pt idx="2291">
                  <c:v>197.58604431152347</c:v>
                </c:pt>
                <c:pt idx="2292">
                  <c:v>197.45420837402347</c:v>
                </c:pt>
                <c:pt idx="2293">
                  <c:v>197.71788024902341</c:v>
                </c:pt>
                <c:pt idx="2294">
                  <c:v>197.19053649902344</c:v>
                </c:pt>
                <c:pt idx="2295">
                  <c:v>197.32237243652347</c:v>
                </c:pt>
                <c:pt idx="2296">
                  <c:v>197.45420837402347</c:v>
                </c:pt>
                <c:pt idx="2297">
                  <c:v>197.19053649902344</c:v>
                </c:pt>
                <c:pt idx="2298">
                  <c:v>197.05870056152344</c:v>
                </c:pt>
                <c:pt idx="2299">
                  <c:v>197.19053649902344</c:v>
                </c:pt>
                <c:pt idx="2300">
                  <c:v>196.79502868652344</c:v>
                </c:pt>
                <c:pt idx="2301">
                  <c:v>197.05870056152344</c:v>
                </c:pt>
                <c:pt idx="2302">
                  <c:v>196.39952087402344</c:v>
                </c:pt>
                <c:pt idx="2303">
                  <c:v>196.26768493652341</c:v>
                </c:pt>
                <c:pt idx="2304">
                  <c:v>195.87217712402344</c:v>
                </c:pt>
                <c:pt idx="2305">
                  <c:v>196.00401306152341</c:v>
                </c:pt>
                <c:pt idx="2306">
                  <c:v>196.13584899902344</c:v>
                </c:pt>
                <c:pt idx="2307">
                  <c:v>196.13584899902344</c:v>
                </c:pt>
                <c:pt idx="2308">
                  <c:v>196.26768493652341</c:v>
                </c:pt>
                <c:pt idx="2309">
                  <c:v>196.79502868652344</c:v>
                </c:pt>
                <c:pt idx="2310">
                  <c:v>196.79502868652344</c:v>
                </c:pt>
                <c:pt idx="2311">
                  <c:v>196.26768493652341</c:v>
                </c:pt>
                <c:pt idx="2312">
                  <c:v>196.13584899902344</c:v>
                </c:pt>
                <c:pt idx="2313">
                  <c:v>196.00401306152341</c:v>
                </c:pt>
                <c:pt idx="2314">
                  <c:v>196.00401306152341</c:v>
                </c:pt>
                <c:pt idx="2315">
                  <c:v>195.87217712402344</c:v>
                </c:pt>
                <c:pt idx="2316">
                  <c:v>195.60850524902341</c:v>
                </c:pt>
                <c:pt idx="2317">
                  <c:v>195.87217712402344</c:v>
                </c:pt>
                <c:pt idx="2318">
                  <c:v>195.60850524902341</c:v>
                </c:pt>
                <c:pt idx="2319">
                  <c:v>195.60850524902341</c:v>
                </c:pt>
                <c:pt idx="2320">
                  <c:v>195.47666931152344</c:v>
                </c:pt>
                <c:pt idx="2321">
                  <c:v>195.60850524902341</c:v>
                </c:pt>
                <c:pt idx="2322">
                  <c:v>195.21299743652344</c:v>
                </c:pt>
                <c:pt idx="2323">
                  <c:v>195.08116149902344</c:v>
                </c:pt>
                <c:pt idx="2324">
                  <c:v>194.68565368652341</c:v>
                </c:pt>
                <c:pt idx="2325">
                  <c:v>194.29014587402344</c:v>
                </c:pt>
                <c:pt idx="2326">
                  <c:v>194.55381774902344</c:v>
                </c:pt>
                <c:pt idx="2327">
                  <c:v>194.55381774902344</c:v>
                </c:pt>
                <c:pt idx="2328">
                  <c:v>194.42198181152347</c:v>
                </c:pt>
                <c:pt idx="2329">
                  <c:v>194.42198181152347</c:v>
                </c:pt>
                <c:pt idx="2330">
                  <c:v>194.68565368652341</c:v>
                </c:pt>
                <c:pt idx="2331">
                  <c:v>194.02647399902344</c:v>
                </c:pt>
                <c:pt idx="2332">
                  <c:v>194.29014587402344</c:v>
                </c:pt>
                <c:pt idx="2333">
                  <c:v>194.02647399902344</c:v>
                </c:pt>
                <c:pt idx="2334">
                  <c:v>193.89463806152344</c:v>
                </c:pt>
                <c:pt idx="2335">
                  <c:v>194.42198181152347</c:v>
                </c:pt>
                <c:pt idx="2336">
                  <c:v>194.15830993652347</c:v>
                </c:pt>
                <c:pt idx="2337">
                  <c:v>194.68565368652341</c:v>
                </c:pt>
                <c:pt idx="2338">
                  <c:v>194.15830993652347</c:v>
                </c:pt>
                <c:pt idx="2339">
                  <c:v>194.15830993652347</c:v>
                </c:pt>
                <c:pt idx="2340">
                  <c:v>194.02647399902344</c:v>
                </c:pt>
                <c:pt idx="2341">
                  <c:v>194.29014587402344</c:v>
                </c:pt>
                <c:pt idx="2342">
                  <c:v>193.89463806152344</c:v>
                </c:pt>
                <c:pt idx="2343">
                  <c:v>193.49913024902344</c:v>
                </c:pt>
                <c:pt idx="2344">
                  <c:v>193.36729431152347</c:v>
                </c:pt>
                <c:pt idx="2345">
                  <c:v>193.23545837402344</c:v>
                </c:pt>
                <c:pt idx="2346">
                  <c:v>193.49913024902344</c:v>
                </c:pt>
                <c:pt idx="2347">
                  <c:v>192.83995056152341</c:v>
                </c:pt>
                <c:pt idx="2348">
                  <c:v>192.83995056152341</c:v>
                </c:pt>
                <c:pt idx="2349">
                  <c:v>192.83995056152341</c:v>
                </c:pt>
                <c:pt idx="2350">
                  <c:v>192.70811462402341</c:v>
                </c:pt>
                <c:pt idx="2351">
                  <c:v>192.70811462402341</c:v>
                </c:pt>
                <c:pt idx="2352">
                  <c:v>192.70811462402341</c:v>
                </c:pt>
                <c:pt idx="2353">
                  <c:v>192.04893493652344</c:v>
                </c:pt>
                <c:pt idx="2354">
                  <c:v>192.04893493652344</c:v>
                </c:pt>
                <c:pt idx="2355">
                  <c:v>191.91709899902344</c:v>
                </c:pt>
                <c:pt idx="2356">
                  <c:v>191.52159118652344</c:v>
                </c:pt>
                <c:pt idx="2357">
                  <c:v>191.38975524902341</c:v>
                </c:pt>
                <c:pt idx="2358">
                  <c:v>191.25791931152347</c:v>
                </c:pt>
                <c:pt idx="2359">
                  <c:v>191.52159118652344</c:v>
                </c:pt>
                <c:pt idx="2360">
                  <c:v>191.12608337402344</c:v>
                </c:pt>
                <c:pt idx="2361">
                  <c:v>191.52159118652344</c:v>
                </c:pt>
                <c:pt idx="2362">
                  <c:v>191.25791931152347</c:v>
                </c:pt>
                <c:pt idx="2363">
                  <c:v>190.99424743652347</c:v>
                </c:pt>
                <c:pt idx="2364">
                  <c:v>190.99424743652347</c:v>
                </c:pt>
                <c:pt idx="2365">
                  <c:v>190.73057556152338</c:v>
                </c:pt>
                <c:pt idx="2366">
                  <c:v>190.86241149902347</c:v>
                </c:pt>
                <c:pt idx="2367">
                  <c:v>190.07139587402344</c:v>
                </c:pt>
                <c:pt idx="2368">
                  <c:v>189.93955993652341</c:v>
                </c:pt>
                <c:pt idx="2369">
                  <c:v>189.80772399902344</c:v>
                </c:pt>
                <c:pt idx="2370">
                  <c:v>189.93955993652341</c:v>
                </c:pt>
                <c:pt idx="2371">
                  <c:v>189.93955993652341</c:v>
                </c:pt>
                <c:pt idx="2372">
                  <c:v>190.07139587402344</c:v>
                </c:pt>
                <c:pt idx="2373">
                  <c:v>190.07139587402344</c:v>
                </c:pt>
                <c:pt idx="2374">
                  <c:v>190.33506774902344</c:v>
                </c:pt>
                <c:pt idx="2375">
                  <c:v>190.59873962402344</c:v>
                </c:pt>
                <c:pt idx="2376">
                  <c:v>190.07139587402344</c:v>
                </c:pt>
                <c:pt idx="2377">
                  <c:v>189.93955993652341</c:v>
                </c:pt>
                <c:pt idx="2378">
                  <c:v>189.80772399902344</c:v>
                </c:pt>
                <c:pt idx="2379">
                  <c:v>190.07139587402344</c:v>
                </c:pt>
                <c:pt idx="2380">
                  <c:v>189.54405212402338</c:v>
                </c:pt>
                <c:pt idx="2381">
                  <c:v>189.67588806152341</c:v>
                </c:pt>
                <c:pt idx="2382">
                  <c:v>189.28038024902344</c:v>
                </c:pt>
                <c:pt idx="2383">
                  <c:v>188.88487243652344</c:v>
                </c:pt>
                <c:pt idx="2384">
                  <c:v>189.14854431152344</c:v>
                </c:pt>
                <c:pt idx="2385">
                  <c:v>188.88487243652344</c:v>
                </c:pt>
                <c:pt idx="2386">
                  <c:v>188.62120056152344</c:v>
                </c:pt>
                <c:pt idx="2387">
                  <c:v>189.01670837402344</c:v>
                </c:pt>
                <c:pt idx="2388">
                  <c:v>189.01670837402344</c:v>
                </c:pt>
                <c:pt idx="2389">
                  <c:v>189.14854431152344</c:v>
                </c:pt>
                <c:pt idx="2390">
                  <c:v>188.62120056152344</c:v>
                </c:pt>
                <c:pt idx="2391">
                  <c:v>189.01670837402344</c:v>
                </c:pt>
                <c:pt idx="2392">
                  <c:v>188.75303649902344</c:v>
                </c:pt>
                <c:pt idx="2393">
                  <c:v>188.75303649902344</c:v>
                </c:pt>
                <c:pt idx="2394">
                  <c:v>188.35752868652347</c:v>
                </c:pt>
                <c:pt idx="2395">
                  <c:v>188.22569274902341</c:v>
                </c:pt>
                <c:pt idx="2396">
                  <c:v>187.69834899902347</c:v>
                </c:pt>
                <c:pt idx="2397">
                  <c:v>187.43467712402341</c:v>
                </c:pt>
                <c:pt idx="2398">
                  <c:v>187.96202087402347</c:v>
                </c:pt>
                <c:pt idx="2399">
                  <c:v>187.69834899902347</c:v>
                </c:pt>
                <c:pt idx="2400">
                  <c:v>187.69834899902347</c:v>
                </c:pt>
                <c:pt idx="2401">
                  <c:v>187.69834899902347</c:v>
                </c:pt>
                <c:pt idx="2402">
                  <c:v>187.43467712402341</c:v>
                </c:pt>
                <c:pt idx="2403">
                  <c:v>187.17100524902341</c:v>
                </c:pt>
                <c:pt idx="2404">
                  <c:v>187.17100524902341</c:v>
                </c:pt>
                <c:pt idx="2405">
                  <c:v>186.64366149902338</c:v>
                </c:pt>
                <c:pt idx="2406">
                  <c:v>186.77549743652344</c:v>
                </c:pt>
                <c:pt idx="2407">
                  <c:v>186.64366149902338</c:v>
                </c:pt>
                <c:pt idx="2408">
                  <c:v>186.64366149902338</c:v>
                </c:pt>
                <c:pt idx="2409">
                  <c:v>186.51182556152341</c:v>
                </c:pt>
                <c:pt idx="2410">
                  <c:v>186.51182556152341</c:v>
                </c:pt>
                <c:pt idx="2411">
                  <c:v>186.51182556152341</c:v>
                </c:pt>
                <c:pt idx="2412">
                  <c:v>186.24815368652341</c:v>
                </c:pt>
                <c:pt idx="2413">
                  <c:v>186.24815368652341</c:v>
                </c:pt>
                <c:pt idx="2414">
                  <c:v>186.24815368652341</c:v>
                </c:pt>
                <c:pt idx="2415">
                  <c:v>185.98448181152347</c:v>
                </c:pt>
                <c:pt idx="2416">
                  <c:v>185.72080993652344</c:v>
                </c:pt>
                <c:pt idx="2417">
                  <c:v>185.85264587402347</c:v>
                </c:pt>
                <c:pt idx="2418">
                  <c:v>185.72080993652344</c:v>
                </c:pt>
                <c:pt idx="2419">
                  <c:v>185.85264587402347</c:v>
                </c:pt>
                <c:pt idx="2420">
                  <c:v>185.45713806152347</c:v>
                </c:pt>
                <c:pt idx="2421">
                  <c:v>185.45713806152347</c:v>
                </c:pt>
                <c:pt idx="2422">
                  <c:v>185.32530212402344</c:v>
                </c:pt>
                <c:pt idx="2423">
                  <c:v>185.45713806152347</c:v>
                </c:pt>
                <c:pt idx="2424">
                  <c:v>185.32530212402344</c:v>
                </c:pt>
                <c:pt idx="2425">
                  <c:v>184.92979431152344</c:v>
                </c:pt>
                <c:pt idx="2426">
                  <c:v>184.92979431152344</c:v>
                </c:pt>
                <c:pt idx="2427">
                  <c:v>184.79795837402344</c:v>
                </c:pt>
                <c:pt idx="2428">
                  <c:v>184.92979431152344</c:v>
                </c:pt>
                <c:pt idx="2429">
                  <c:v>184.66612243652344</c:v>
                </c:pt>
                <c:pt idx="2430">
                  <c:v>184.66612243652344</c:v>
                </c:pt>
                <c:pt idx="2431">
                  <c:v>184.79795837402344</c:v>
                </c:pt>
                <c:pt idx="2432">
                  <c:v>184.66612243652344</c:v>
                </c:pt>
                <c:pt idx="2433">
                  <c:v>184.40245056152344</c:v>
                </c:pt>
                <c:pt idx="2434">
                  <c:v>184.27061462402338</c:v>
                </c:pt>
                <c:pt idx="2435">
                  <c:v>184.27061462402338</c:v>
                </c:pt>
                <c:pt idx="2436">
                  <c:v>184.00694274902344</c:v>
                </c:pt>
                <c:pt idx="2437">
                  <c:v>184.13877868652344</c:v>
                </c:pt>
                <c:pt idx="2438">
                  <c:v>183.87510681152347</c:v>
                </c:pt>
                <c:pt idx="2439">
                  <c:v>183.47959899902341</c:v>
                </c:pt>
                <c:pt idx="2440">
                  <c:v>183.87510681152347</c:v>
                </c:pt>
                <c:pt idx="2441">
                  <c:v>183.87510681152347</c:v>
                </c:pt>
                <c:pt idx="2442">
                  <c:v>184.00694274902344</c:v>
                </c:pt>
                <c:pt idx="2443">
                  <c:v>184.00694274902344</c:v>
                </c:pt>
                <c:pt idx="2444">
                  <c:v>183.74327087402341</c:v>
                </c:pt>
                <c:pt idx="2445">
                  <c:v>183.61143493652344</c:v>
                </c:pt>
                <c:pt idx="2446">
                  <c:v>183.21592712402341</c:v>
                </c:pt>
                <c:pt idx="2447">
                  <c:v>183.08409118652344</c:v>
                </c:pt>
                <c:pt idx="2448">
                  <c:v>183.08409118652344</c:v>
                </c:pt>
                <c:pt idx="2449">
                  <c:v>183.08409118652344</c:v>
                </c:pt>
                <c:pt idx="2450">
                  <c:v>183.34776306152341</c:v>
                </c:pt>
                <c:pt idx="2451">
                  <c:v>183.08409118652344</c:v>
                </c:pt>
                <c:pt idx="2452">
                  <c:v>183.34776306152341</c:v>
                </c:pt>
                <c:pt idx="2453">
                  <c:v>183.08409118652344</c:v>
                </c:pt>
                <c:pt idx="2454">
                  <c:v>183.08409118652344</c:v>
                </c:pt>
                <c:pt idx="2455">
                  <c:v>182.82041931152349</c:v>
                </c:pt>
                <c:pt idx="2456">
                  <c:v>182.82041931152349</c:v>
                </c:pt>
                <c:pt idx="2457">
                  <c:v>182.29307556152338</c:v>
                </c:pt>
                <c:pt idx="2458">
                  <c:v>182.68858337402344</c:v>
                </c:pt>
                <c:pt idx="2459">
                  <c:v>182.55674743652347</c:v>
                </c:pt>
                <c:pt idx="2460">
                  <c:v>182.68858337402344</c:v>
                </c:pt>
                <c:pt idx="2461">
                  <c:v>182.68858337402344</c:v>
                </c:pt>
                <c:pt idx="2462">
                  <c:v>182.16123962402344</c:v>
                </c:pt>
                <c:pt idx="2463">
                  <c:v>181.89756774902344</c:v>
                </c:pt>
                <c:pt idx="2464">
                  <c:v>182.42491149902344</c:v>
                </c:pt>
                <c:pt idx="2465">
                  <c:v>182.29307556152338</c:v>
                </c:pt>
                <c:pt idx="2466">
                  <c:v>182.16123962402344</c:v>
                </c:pt>
                <c:pt idx="2467">
                  <c:v>182.29307556152338</c:v>
                </c:pt>
                <c:pt idx="2468">
                  <c:v>182.02940368652344</c:v>
                </c:pt>
                <c:pt idx="2469">
                  <c:v>182.16123962402344</c:v>
                </c:pt>
                <c:pt idx="2470">
                  <c:v>182.29307556152338</c:v>
                </c:pt>
                <c:pt idx="2471">
                  <c:v>182.16123962402344</c:v>
                </c:pt>
                <c:pt idx="2472">
                  <c:v>181.89756774902344</c:v>
                </c:pt>
                <c:pt idx="2473">
                  <c:v>181.76573181152344</c:v>
                </c:pt>
                <c:pt idx="2474">
                  <c:v>182.02940368652344</c:v>
                </c:pt>
                <c:pt idx="2475">
                  <c:v>181.50205993652344</c:v>
                </c:pt>
                <c:pt idx="2476">
                  <c:v>181.89756774902344</c:v>
                </c:pt>
                <c:pt idx="2477">
                  <c:v>181.76573181152344</c:v>
                </c:pt>
                <c:pt idx="2478">
                  <c:v>181.89756774902344</c:v>
                </c:pt>
                <c:pt idx="2479">
                  <c:v>181.50205993652344</c:v>
                </c:pt>
                <c:pt idx="2480">
                  <c:v>181.23838806152344</c:v>
                </c:pt>
                <c:pt idx="2481">
                  <c:v>181.10655212402338</c:v>
                </c:pt>
                <c:pt idx="2482">
                  <c:v>181.23838806152344</c:v>
                </c:pt>
                <c:pt idx="2483">
                  <c:v>180.71104431152344</c:v>
                </c:pt>
                <c:pt idx="2484">
                  <c:v>180.71104431152344</c:v>
                </c:pt>
                <c:pt idx="2485">
                  <c:v>181.10655212402338</c:v>
                </c:pt>
                <c:pt idx="2486">
                  <c:v>180.84288024902344</c:v>
                </c:pt>
                <c:pt idx="2487">
                  <c:v>180.84288024902344</c:v>
                </c:pt>
                <c:pt idx="2488">
                  <c:v>181.10655212402338</c:v>
                </c:pt>
                <c:pt idx="2489">
                  <c:v>180.57920837402344</c:v>
                </c:pt>
                <c:pt idx="2490">
                  <c:v>180.44737243652344</c:v>
                </c:pt>
                <c:pt idx="2491">
                  <c:v>180.18370056152341</c:v>
                </c:pt>
                <c:pt idx="2492">
                  <c:v>180.18370056152341</c:v>
                </c:pt>
                <c:pt idx="2493">
                  <c:v>180.44737243652344</c:v>
                </c:pt>
                <c:pt idx="2494">
                  <c:v>180.05186462402341</c:v>
                </c:pt>
                <c:pt idx="2495">
                  <c:v>180.18370056152341</c:v>
                </c:pt>
                <c:pt idx="2496">
                  <c:v>180.05186462402341</c:v>
                </c:pt>
                <c:pt idx="2497">
                  <c:v>179.78819274902344</c:v>
                </c:pt>
                <c:pt idx="2498">
                  <c:v>179.52452087402344</c:v>
                </c:pt>
                <c:pt idx="2499">
                  <c:v>179.39268493652344</c:v>
                </c:pt>
                <c:pt idx="2500">
                  <c:v>179.65635681152347</c:v>
                </c:pt>
                <c:pt idx="2501">
                  <c:v>179.39268493652344</c:v>
                </c:pt>
                <c:pt idx="2502">
                  <c:v>179.65635681152347</c:v>
                </c:pt>
                <c:pt idx="2503">
                  <c:v>179.65635681152347</c:v>
                </c:pt>
                <c:pt idx="2504">
                  <c:v>179.26084899902344</c:v>
                </c:pt>
                <c:pt idx="2505">
                  <c:v>179.12901306152341</c:v>
                </c:pt>
                <c:pt idx="2506">
                  <c:v>179.12901306152341</c:v>
                </c:pt>
                <c:pt idx="2507">
                  <c:v>178.60166931152344</c:v>
                </c:pt>
                <c:pt idx="2508">
                  <c:v>178.99717712402344</c:v>
                </c:pt>
                <c:pt idx="2509">
                  <c:v>178.73350524902338</c:v>
                </c:pt>
                <c:pt idx="2510">
                  <c:v>178.60166931152344</c:v>
                </c:pt>
                <c:pt idx="2511">
                  <c:v>178.73350524902338</c:v>
                </c:pt>
                <c:pt idx="2512">
                  <c:v>178.33799743652347</c:v>
                </c:pt>
                <c:pt idx="2513">
                  <c:v>178.07432556152341</c:v>
                </c:pt>
                <c:pt idx="2514">
                  <c:v>177.94248962402344</c:v>
                </c:pt>
                <c:pt idx="2515">
                  <c:v>178.33799743652347</c:v>
                </c:pt>
                <c:pt idx="2516">
                  <c:v>177.94248962402344</c:v>
                </c:pt>
                <c:pt idx="2517">
                  <c:v>177.94248962402344</c:v>
                </c:pt>
                <c:pt idx="2518">
                  <c:v>177.67881774902344</c:v>
                </c:pt>
                <c:pt idx="2519">
                  <c:v>177.94248962402344</c:v>
                </c:pt>
                <c:pt idx="2520">
                  <c:v>177.81065368652341</c:v>
                </c:pt>
                <c:pt idx="2521">
                  <c:v>177.67881774902344</c:v>
                </c:pt>
                <c:pt idx="2522">
                  <c:v>177.67881774902344</c:v>
                </c:pt>
                <c:pt idx="2523">
                  <c:v>177.28330993652344</c:v>
                </c:pt>
                <c:pt idx="2524">
                  <c:v>177.94248962402344</c:v>
                </c:pt>
                <c:pt idx="2525">
                  <c:v>177.54698181152344</c:v>
                </c:pt>
                <c:pt idx="2526">
                  <c:v>177.81065368652341</c:v>
                </c:pt>
                <c:pt idx="2527">
                  <c:v>177.28330993652344</c:v>
                </c:pt>
                <c:pt idx="2528">
                  <c:v>177.54698181152344</c:v>
                </c:pt>
                <c:pt idx="2529">
                  <c:v>177.15147399902344</c:v>
                </c:pt>
                <c:pt idx="2530">
                  <c:v>177.01963806152341</c:v>
                </c:pt>
                <c:pt idx="2531">
                  <c:v>177.15147399902344</c:v>
                </c:pt>
                <c:pt idx="2532">
                  <c:v>176.62413024902344</c:v>
                </c:pt>
                <c:pt idx="2533">
                  <c:v>176.75596618652344</c:v>
                </c:pt>
                <c:pt idx="2534">
                  <c:v>176.49229431152347</c:v>
                </c:pt>
                <c:pt idx="2535">
                  <c:v>176.88780212402344</c:v>
                </c:pt>
                <c:pt idx="2536">
                  <c:v>176.49229431152347</c:v>
                </c:pt>
                <c:pt idx="2537">
                  <c:v>176.22862243652344</c:v>
                </c:pt>
                <c:pt idx="2538">
                  <c:v>175.96495056152341</c:v>
                </c:pt>
                <c:pt idx="2539">
                  <c:v>176.09678649902344</c:v>
                </c:pt>
                <c:pt idx="2540">
                  <c:v>176.22862243652344</c:v>
                </c:pt>
                <c:pt idx="2541">
                  <c:v>176.09678649902344</c:v>
                </c:pt>
                <c:pt idx="2542">
                  <c:v>176.09678649902344</c:v>
                </c:pt>
                <c:pt idx="2543">
                  <c:v>175.96495056152341</c:v>
                </c:pt>
                <c:pt idx="2544">
                  <c:v>175.96495056152341</c:v>
                </c:pt>
                <c:pt idx="2545">
                  <c:v>175.83311462402341</c:v>
                </c:pt>
                <c:pt idx="2546">
                  <c:v>176.22862243652344</c:v>
                </c:pt>
                <c:pt idx="2547">
                  <c:v>176.09678649902344</c:v>
                </c:pt>
                <c:pt idx="2548">
                  <c:v>175.96495056152341</c:v>
                </c:pt>
                <c:pt idx="2549">
                  <c:v>175.70127868652344</c:v>
                </c:pt>
                <c:pt idx="2550">
                  <c:v>175.17393493652341</c:v>
                </c:pt>
                <c:pt idx="2551">
                  <c:v>175.04209899902344</c:v>
                </c:pt>
                <c:pt idx="2552">
                  <c:v>175.04209899902344</c:v>
                </c:pt>
                <c:pt idx="2553">
                  <c:v>174.91026306152341</c:v>
                </c:pt>
                <c:pt idx="2554">
                  <c:v>175.17393493652341</c:v>
                </c:pt>
                <c:pt idx="2555">
                  <c:v>174.77842712402344</c:v>
                </c:pt>
                <c:pt idx="2556">
                  <c:v>174.64659118652341</c:v>
                </c:pt>
                <c:pt idx="2557">
                  <c:v>174.91026306152341</c:v>
                </c:pt>
                <c:pt idx="2558">
                  <c:v>174.91026306152341</c:v>
                </c:pt>
                <c:pt idx="2559">
                  <c:v>174.91026306152341</c:v>
                </c:pt>
                <c:pt idx="2560">
                  <c:v>174.77842712402344</c:v>
                </c:pt>
                <c:pt idx="2561">
                  <c:v>174.77842712402344</c:v>
                </c:pt>
                <c:pt idx="2562">
                  <c:v>174.38291931152349</c:v>
                </c:pt>
                <c:pt idx="2563">
                  <c:v>174.77842712402344</c:v>
                </c:pt>
                <c:pt idx="2564">
                  <c:v>174.25108337402344</c:v>
                </c:pt>
                <c:pt idx="2565">
                  <c:v>174.25108337402344</c:v>
                </c:pt>
                <c:pt idx="2566">
                  <c:v>174.25108337402344</c:v>
                </c:pt>
                <c:pt idx="2567">
                  <c:v>173.72373962402341</c:v>
                </c:pt>
                <c:pt idx="2568">
                  <c:v>173.19639587402344</c:v>
                </c:pt>
                <c:pt idx="2569">
                  <c:v>173.32823181152349</c:v>
                </c:pt>
                <c:pt idx="2570">
                  <c:v>173.06455993652341</c:v>
                </c:pt>
                <c:pt idx="2571">
                  <c:v>172.80088806152344</c:v>
                </c:pt>
                <c:pt idx="2572">
                  <c:v>173.06455993652341</c:v>
                </c:pt>
                <c:pt idx="2573">
                  <c:v>173.46006774902344</c:v>
                </c:pt>
                <c:pt idx="2574">
                  <c:v>173.32823181152349</c:v>
                </c:pt>
                <c:pt idx="2575">
                  <c:v>173.32823181152349</c:v>
                </c:pt>
                <c:pt idx="2576">
                  <c:v>173.06455993652341</c:v>
                </c:pt>
                <c:pt idx="2577">
                  <c:v>173.59190368652344</c:v>
                </c:pt>
                <c:pt idx="2578">
                  <c:v>173.46006774902344</c:v>
                </c:pt>
                <c:pt idx="2579">
                  <c:v>172.66905212402338</c:v>
                </c:pt>
                <c:pt idx="2580">
                  <c:v>173.32823181152349</c:v>
                </c:pt>
                <c:pt idx="2581">
                  <c:v>172.93272399902344</c:v>
                </c:pt>
                <c:pt idx="2582">
                  <c:v>172.93272399902344</c:v>
                </c:pt>
                <c:pt idx="2583">
                  <c:v>173.06455993652341</c:v>
                </c:pt>
                <c:pt idx="2584">
                  <c:v>172.80088806152344</c:v>
                </c:pt>
                <c:pt idx="2585">
                  <c:v>172.66905212402338</c:v>
                </c:pt>
                <c:pt idx="2586">
                  <c:v>172.66905212402338</c:v>
                </c:pt>
                <c:pt idx="2587">
                  <c:v>172.80088806152344</c:v>
                </c:pt>
                <c:pt idx="2588">
                  <c:v>172.93272399902344</c:v>
                </c:pt>
                <c:pt idx="2589">
                  <c:v>172.66905212402338</c:v>
                </c:pt>
                <c:pt idx="2590">
                  <c:v>172.80088806152344</c:v>
                </c:pt>
                <c:pt idx="2591">
                  <c:v>172.93272399902344</c:v>
                </c:pt>
                <c:pt idx="2592">
                  <c:v>172.80088806152344</c:v>
                </c:pt>
                <c:pt idx="2593">
                  <c:v>172.40538024902344</c:v>
                </c:pt>
                <c:pt idx="2594">
                  <c:v>172.40538024902344</c:v>
                </c:pt>
                <c:pt idx="2595">
                  <c:v>172.14170837402344</c:v>
                </c:pt>
                <c:pt idx="2596">
                  <c:v>171.87803649902347</c:v>
                </c:pt>
                <c:pt idx="2597">
                  <c:v>172.40538024902344</c:v>
                </c:pt>
                <c:pt idx="2598">
                  <c:v>171.87803649902347</c:v>
                </c:pt>
                <c:pt idx="2599">
                  <c:v>171.87803649902347</c:v>
                </c:pt>
                <c:pt idx="2600">
                  <c:v>171.87803649902347</c:v>
                </c:pt>
                <c:pt idx="2601">
                  <c:v>171.48252868652347</c:v>
                </c:pt>
                <c:pt idx="2602">
                  <c:v>170.95518493652344</c:v>
                </c:pt>
                <c:pt idx="2603">
                  <c:v>170.69151306152341</c:v>
                </c:pt>
                <c:pt idx="2604">
                  <c:v>170.82334899902347</c:v>
                </c:pt>
                <c:pt idx="2605">
                  <c:v>170.55967712402341</c:v>
                </c:pt>
                <c:pt idx="2606">
                  <c:v>170.55967712402341</c:v>
                </c:pt>
                <c:pt idx="2607">
                  <c:v>170.55967712402341</c:v>
                </c:pt>
                <c:pt idx="2608">
                  <c:v>170.42784118652347</c:v>
                </c:pt>
                <c:pt idx="2609">
                  <c:v>170.16416931152344</c:v>
                </c:pt>
                <c:pt idx="2610">
                  <c:v>170.29600524902341</c:v>
                </c:pt>
                <c:pt idx="2611">
                  <c:v>170.42784118652347</c:v>
                </c:pt>
                <c:pt idx="2612">
                  <c:v>170.29600524902341</c:v>
                </c:pt>
                <c:pt idx="2613">
                  <c:v>170.42784118652347</c:v>
                </c:pt>
                <c:pt idx="2614">
                  <c:v>170.42784118652347</c:v>
                </c:pt>
                <c:pt idx="2615">
                  <c:v>170.82334899902347</c:v>
                </c:pt>
                <c:pt idx="2616">
                  <c:v>170.82334899902347</c:v>
                </c:pt>
                <c:pt idx="2617">
                  <c:v>170.29600524902341</c:v>
                </c:pt>
                <c:pt idx="2618">
                  <c:v>170.16416931152344</c:v>
                </c:pt>
                <c:pt idx="2619">
                  <c:v>170.03233337402347</c:v>
                </c:pt>
                <c:pt idx="2620">
                  <c:v>170.29600524902341</c:v>
                </c:pt>
                <c:pt idx="2621">
                  <c:v>170.03233337402347</c:v>
                </c:pt>
                <c:pt idx="2622">
                  <c:v>169.90049743652347</c:v>
                </c:pt>
                <c:pt idx="2623">
                  <c:v>169.63682556152341</c:v>
                </c:pt>
                <c:pt idx="2624">
                  <c:v>169.76866149902341</c:v>
                </c:pt>
                <c:pt idx="2625">
                  <c:v>169.50498962402341</c:v>
                </c:pt>
                <c:pt idx="2626">
                  <c:v>169.50498962402341</c:v>
                </c:pt>
                <c:pt idx="2627">
                  <c:v>168.84580993652344</c:v>
                </c:pt>
                <c:pt idx="2628">
                  <c:v>168.71397399902338</c:v>
                </c:pt>
                <c:pt idx="2629">
                  <c:v>168.71397399902338</c:v>
                </c:pt>
                <c:pt idx="2630">
                  <c:v>168.97764587402344</c:v>
                </c:pt>
                <c:pt idx="2631">
                  <c:v>168.84580993652344</c:v>
                </c:pt>
                <c:pt idx="2632">
                  <c:v>169.24131774902344</c:v>
                </c:pt>
                <c:pt idx="2633">
                  <c:v>168.84580993652344</c:v>
                </c:pt>
                <c:pt idx="2634">
                  <c:v>168.97764587402344</c:v>
                </c:pt>
                <c:pt idx="2635">
                  <c:v>169.24131774902344</c:v>
                </c:pt>
                <c:pt idx="2636">
                  <c:v>169.50498962402341</c:v>
                </c:pt>
                <c:pt idx="2637">
                  <c:v>168.97764587402344</c:v>
                </c:pt>
                <c:pt idx="2638">
                  <c:v>168.97764587402344</c:v>
                </c:pt>
                <c:pt idx="2639">
                  <c:v>169.10948181152344</c:v>
                </c:pt>
                <c:pt idx="2640">
                  <c:v>168.58213806152347</c:v>
                </c:pt>
                <c:pt idx="2641">
                  <c:v>168.18663024902344</c:v>
                </c:pt>
                <c:pt idx="2642">
                  <c:v>168.18663024902344</c:v>
                </c:pt>
                <c:pt idx="2643">
                  <c:v>168.45030212402344</c:v>
                </c:pt>
                <c:pt idx="2644">
                  <c:v>168.31846618652347</c:v>
                </c:pt>
                <c:pt idx="2645">
                  <c:v>168.31846618652347</c:v>
                </c:pt>
                <c:pt idx="2646">
                  <c:v>168.18663024902344</c:v>
                </c:pt>
                <c:pt idx="2647">
                  <c:v>168.05479431152344</c:v>
                </c:pt>
                <c:pt idx="2648">
                  <c:v>168.05479431152344</c:v>
                </c:pt>
                <c:pt idx="2649">
                  <c:v>168.05479431152344</c:v>
                </c:pt>
                <c:pt idx="2650">
                  <c:v>168.31846618652347</c:v>
                </c:pt>
                <c:pt idx="2651">
                  <c:v>168.05479431152344</c:v>
                </c:pt>
                <c:pt idx="2652">
                  <c:v>168.05479431152344</c:v>
                </c:pt>
                <c:pt idx="2653">
                  <c:v>168.05479431152344</c:v>
                </c:pt>
                <c:pt idx="2654">
                  <c:v>168.31846618652347</c:v>
                </c:pt>
                <c:pt idx="2655">
                  <c:v>167.79112243652344</c:v>
                </c:pt>
                <c:pt idx="2656">
                  <c:v>167.79112243652344</c:v>
                </c:pt>
                <c:pt idx="2657">
                  <c:v>167.39561462402341</c:v>
                </c:pt>
                <c:pt idx="2658">
                  <c:v>167.79112243652344</c:v>
                </c:pt>
                <c:pt idx="2659">
                  <c:v>167.39561462402341</c:v>
                </c:pt>
                <c:pt idx="2660">
                  <c:v>167.39561462402341</c:v>
                </c:pt>
                <c:pt idx="2661">
                  <c:v>167.26377868652341</c:v>
                </c:pt>
                <c:pt idx="2662">
                  <c:v>167.13194274902344</c:v>
                </c:pt>
                <c:pt idx="2663">
                  <c:v>167.00010681152347</c:v>
                </c:pt>
                <c:pt idx="2664">
                  <c:v>167.26377868652341</c:v>
                </c:pt>
                <c:pt idx="2665">
                  <c:v>167.13194274902344</c:v>
                </c:pt>
                <c:pt idx="2666">
                  <c:v>167.26377868652341</c:v>
                </c:pt>
                <c:pt idx="2667">
                  <c:v>167.13194274902344</c:v>
                </c:pt>
                <c:pt idx="2668">
                  <c:v>167.52745056152344</c:v>
                </c:pt>
                <c:pt idx="2669">
                  <c:v>167.39561462402341</c:v>
                </c:pt>
                <c:pt idx="2670">
                  <c:v>167.00010681152347</c:v>
                </c:pt>
                <c:pt idx="2671">
                  <c:v>167.26377868652341</c:v>
                </c:pt>
                <c:pt idx="2672">
                  <c:v>166.60458374023435</c:v>
                </c:pt>
                <c:pt idx="2673">
                  <c:v>166.60458374023435</c:v>
                </c:pt>
                <c:pt idx="2674">
                  <c:v>166.3409118652344</c:v>
                </c:pt>
                <c:pt idx="2675">
                  <c:v>166.20907592773435</c:v>
                </c:pt>
                <c:pt idx="2676">
                  <c:v>165.94540405273443</c:v>
                </c:pt>
                <c:pt idx="2677">
                  <c:v>166.0772399902344</c:v>
                </c:pt>
                <c:pt idx="2678">
                  <c:v>166.0772399902344</c:v>
                </c:pt>
                <c:pt idx="2679">
                  <c:v>166.3409118652344</c:v>
                </c:pt>
                <c:pt idx="2680">
                  <c:v>166.0772399902344</c:v>
                </c:pt>
                <c:pt idx="2681">
                  <c:v>166.73643493652344</c:v>
                </c:pt>
                <c:pt idx="2682">
                  <c:v>166.0772399902344</c:v>
                </c:pt>
                <c:pt idx="2683">
                  <c:v>166.0772399902344</c:v>
                </c:pt>
                <c:pt idx="2684">
                  <c:v>165.81356811523437</c:v>
                </c:pt>
                <c:pt idx="2685">
                  <c:v>165.94540405273443</c:v>
                </c:pt>
                <c:pt idx="2686">
                  <c:v>166.0772399902344</c:v>
                </c:pt>
                <c:pt idx="2687">
                  <c:v>165.54989624023437</c:v>
                </c:pt>
                <c:pt idx="2688">
                  <c:v>165.6817321777344</c:v>
                </c:pt>
                <c:pt idx="2689">
                  <c:v>165.54989624023437</c:v>
                </c:pt>
                <c:pt idx="2690">
                  <c:v>165.54989624023437</c:v>
                </c:pt>
                <c:pt idx="2691">
                  <c:v>165.41806030273443</c:v>
                </c:pt>
                <c:pt idx="2692">
                  <c:v>165.54989624023437</c:v>
                </c:pt>
                <c:pt idx="2693">
                  <c:v>165.6817321777344</c:v>
                </c:pt>
                <c:pt idx="2694">
                  <c:v>165.6817321777344</c:v>
                </c:pt>
                <c:pt idx="2695">
                  <c:v>165.41806030273443</c:v>
                </c:pt>
                <c:pt idx="2696">
                  <c:v>165.28622436523443</c:v>
                </c:pt>
                <c:pt idx="2697">
                  <c:v>165.1543884277344</c:v>
                </c:pt>
                <c:pt idx="2698">
                  <c:v>165.28622436523443</c:v>
                </c:pt>
                <c:pt idx="2699">
                  <c:v>164.89071655273446</c:v>
                </c:pt>
                <c:pt idx="2700">
                  <c:v>165.02255249023437</c:v>
                </c:pt>
                <c:pt idx="2701">
                  <c:v>164.89071655273446</c:v>
                </c:pt>
                <c:pt idx="2702">
                  <c:v>165.41806030273443</c:v>
                </c:pt>
                <c:pt idx="2703">
                  <c:v>165.1543884277344</c:v>
                </c:pt>
                <c:pt idx="2704">
                  <c:v>165.28622436523443</c:v>
                </c:pt>
                <c:pt idx="2705">
                  <c:v>165.28622436523443</c:v>
                </c:pt>
                <c:pt idx="2706">
                  <c:v>165.54989624023437</c:v>
                </c:pt>
                <c:pt idx="2707">
                  <c:v>164.89071655273446</c:v>
                </c:pt>
                <c:pt idx="2708">
                  <c:v>164.89071655273446</c:v>
                </c:pt>
                <c:pt idx="2709">
                  <c:v>165.02255249023437</c:v>
                </c:pt>
                <c:pt idx="2710">
                  <c:v>164.4952087402344</c:v>
                </c:pt>
                <c:pt idx="2711">
                  <c:v>164.3633728027344</c:v>
                </c:pt>
                <c:pt idx="2712">
                  <c:v>164.4952087402344</c:v>
                </c:pt>
                <c:pt idx="2713">
                  <c:v>164.3633728027344</c:v>
                </c:pt>
                <c:pt idx="2714">
                  <c:v>164.3633728027344</c:v>
                </c:pt>
                <c:pt idx="2715">
                  <c:v>164.4952087402344</c:v>
                </c:pt>
                <c:pt idx="2716">
                  <c:v>164.3633728027344</c:v>
                </c:pt>
                <c:pt idx="2717">
                  <c:v>163.96786499023437</c:v>
                </c:pt>
                <c:pt idx="2718">
                  <c:v>163.96786499023437</c:v>
                </c:pt>
                <c:pt idx="2719">
                  <c:v>164.09970092773437</c:v>
                </c:pt>
                <c:pt idx="2720">
                  <c:v>164.2315368652344</c:v>
                </c:pt>
                <c:pt idx="2721">
                  <c:v>164.3633728027344</c:v>
                </c:pt>
                <c:pt idx="2722">
                  <c:v>163.5723571777344</c:v>
                </c:pt>
                <c:pt idx="2723">
                  <c:v>163.44052124023437</c:v>
                </c:pt>
                <c:pt idx="2724">
                  <c:v>163.5723571777344</c:v>
                </c:pt>
                <c:pt idx="2725">
                  <c:v>163.3086853027344</c:v>
                </c:pt>
                <c:pt idx="2726">
                  <c:v>163.5723571777344</c:v>
                </c:pt>
                <c:pt idx="2727">
                  <c:v>163.70419311523437</c:v>
                </c:pt>
                <c:pt idx="2728">
                  <c:v>163.70419311523437</c:v>
                </c:pt>
                <c:pt idx="2729">
                  <c:v>163.44052124023437</c:v>
                </c:pt>
                <c:pt idx="2730">
                  <c:v>163.3086853027344</c:v>
                </c:pt>
                <c:pt idx="2731">
                  <c:v>163.1768493652344</c:v>
                </c:pt>
                <c:pt idx="2732">
                  <c:v>163.3086853027344</c:v>
                </c:pt>
                <c:pt idx="2733">
                  <c:v>163.1768493652344</c:v>
                </c:pt>
                <c:pt idx="2734">
                  <c:v>163.04501342773437</c:v>
                </c:pt>
                <c:pt idx="2735">
                  <c:v>163.44052124023437</c:v>
                </c:pt>
                <c:pt idx="2736">
                  <c:v>163.1768493652344</c:v>
                </c:pt>
                <c:pt idx="2737">
                  <c:v>162.64950561523435</c:v>
                </c:pt>
                <c:pt idx="2738">
                  <c:v>162.78134155273443</c:v>
                </c:pt>
                <c:pt idx="2739">
                  <c:v>162.91317749023437</c:v>
                </c:pt>
                <c:pt idx="2740">
                  <c:v>162.91317749023437</c:v>
                </c:pt>
                <c:pt idx="2741">
                  <c:v>162.3858337402344</c:v>
                </c:pt>
                <c:pt idx="2742">
                  <c:v>162.51766967773437</c:v>
                </c:pt>
                <c:pt idx="2743">
                  <c:v>162.51766967773437</c:v>
                </c:pt>
                <c:pt idx="2744">
                  <c:v>162.51766967773437</c:v>
                </c:pt>
                <c:pt idx="2745">
                  <c:v>162.64950561523435</c:v>
                </c:pt>
                <c:pt idx="2746">
                  <c:v>162.3858337402344</c:v>
                </c:pt>
                <c:pt idx="2747">
                  <c:v>162.1221618652344</c:v>
                </c:pt>
                <c:pt idx="2748">
                  <c:v>162.25399780273443</c:v>
                </c:pt>
                <c:pt idx="2749">
                  <c:v>161.9903259277344</c:v>
                </c:pt>
                <c:pt idx="2750">
                  <c:v>162.51766967773437</c:v>
                </c:pt>
                <c:pt idx="2751">
                  <c:v>162.25399780273443</c:v>
                </c:pt>
                <c:pt idx="2752">
                  <c:v>161.7266540527344</c:v>
                </c:pt>
                <c:pt idx="2753">
                  <c:v>161.7266540527344</c:v>
                </c:pt>
                <c:pt idx="2754">
                  <c:v>161.7266540527344</c:v>
                </c:pt>
                <c:pt idx="2755">
                  <c:v>161.4629821777344</c:v>
                </c:pt>
                <c:pt idx="2756">
                  <c:v>161.7266540527344</c:v>
                </c:pt>
                <c:pt idx="2757">
                  <c:v>161.0674743652344</c:v>
                </c:pt>
                <c:pt idx="2758">
                  <c:v>161.0674743652344</c:v>
                </c:pt>
                <c:pt idx="2759">
                  <c:v>161.33114624023443</c:v>
                </c:pt>
                <c:pt idx="2760">
                  <c:v>160.9356384277344</c:v>
                </c:pt>
                <c:pt idx="2761">
                  <c:v>161.0674743652344</c:v>
                </c:pt>
                <c:pt idx="2762">
                  <c:v>161.0674743652344</c:v>
                </c:pt>
                <c:pt idx="2763">
                  <c:v>161.4629821777344</c:v>
                </c:pt>
                <c:pt idx="2764">
                  <c:v>160.9356384277344</c:v>
                </c:pt>
                <c:pt idx="2765">
                  <c:v>160.9356384277344</c:v>
                </c:pt>
                <c:pt idx="2766">
                  <c:v>161.0674743652344</c:v>
                </c:pt>
                <c:pt idx="2767">
                  <c:v>160.9356384277344</c:v>
                </c:pt>
                <c:pt idx="2768">
                  <c:v>160.9356384277344</c:v>
                </c:pt>
                <c:pt idx="2769">
                  <c:v>160.9356384277344</c:v>
                </c:pt>
                <c:pt idx="2770">
                  <c:v>160.80380249023437</c:v>
                </c:pt>
                <c:pt idx="2771">
                  <c:v>161.1993103027344</c:v>
                </c:pt>
                <c:pt idx="2772">
                  <c:v>161.0674743652344</c:v>
                </c:pt>
                <c:pt idx="2773">
                  <c:v>160.9356384277344</c:v>
                </c:pt>
                <c:pt idx="2774">
                  <c:v>161.0674743652344</c:v>
                </c:pt>
                <c:pt idx="2775">
                  <c:v>160.80380249023437</c:v>
                </c:pt>
                <c:pt idx="2776">
                  <c:v>160.9356384277344</c:v>
                </c:pt>
                <c:pt idx="2777">
                  <c:v>161.0674743652344</c:v>
                </c:pt>
                <c:pt idx="2778">
                  <c:v>161.0674743652344</c:v>
                </c:pt>
                <c:pt idx="2779">
                  <c:v>160.9356384277344</c:v>
                </c:pt>
                <c:pt idx="2780">
                  <c:v>160.80380249023437</c:v>
                </c:pt>
                <c:pt idx="2781">
                  <c:v>161.33114624023443</c:v>
                </c:pt>
                <c:pt idx="2782">
                  <c:v>160.80380249023437</c:v>
                </c:pt>
                <c:pt idx="2783">
                  <c:v>161.0674743652344</c:v>
                </c:pt>
                <c:pt idx="2784">
                  <c:v>160.80380249023437</c:v>
                </c:pt>
                <c:pt idx="2785">
                  <c:v>160.6719665527344</c:v>
                </c:pt>
                <c:pt idx="2786">
                  <c:v>161.0674743652344</c:v>
                </c:pt>
                <c:pt idx="2787">
                  <c:v>161.0674743652344</c:v>
                </c:pt>
                <c:pt idx="2788">
                  <c:v>160.80380249023437</c:v>
                </c:pt>
                <c:pt idx="2789">
                  <c:v>160.80380249023437</c:v>
                </c:pt>
                <c:pt idx="2790">
                  <c:v>160.5401306152344</c:v>
                </c:pt>
                <c:pt idx="2791">
                  <c:v>160.4082946777344</c:v>
                </c:pt>
                <c:pt idx="2792">
                  <c:v>160.4082946777344</c:v>
                </c:pt>
                <c:pt idx="2793">
                  <c:v>160.14462280273437</c:v>
                </c:pt>
                <c:pt idx="2794">
                  <c:v>160.14462280273437</c:v>
                </c:pt>
                <c:pt idx="2795">
                  <c:v>160.0127868652344</c:v>
                </c:pt>
                <c:pt idx="2796">
                  <c:v>159.8809509277344</c:v>
                </c:pt>
                <c:pt idx="2797">
                  <c:v>160.14462280273437</c:v>
                </c:pt>
                <c:pt idx="2798">
                  <c:v>160.14462280273437</c:v>
                </c:pt>
                <c:pt idx="2799">
                  <c:v>159.8809509277344</c:v>
                </c:pt>
                <c:pt idx="2800">
                  <c:v>159.22177124023437</c:v>
                </c:pt>
                <c:pt idx="2801">
                  <c:v>159.3536071777344</c:v>
                </c:pt>
                <c:pt idx="2802">
                  <c:v>159.22177124023437</c:v>
                </c:pt>
                <c:pt idx="2803">
                  <c:v>159.08993530273443</c:v>
                </c:pt>
                <c:pt idx="2804">
                  <c:v>159.22177124023437</c:v>
                </c:pt>
                <c:pt idx="2805">
                  <c:v>159.48544311523443</c:v>
                </c:pt>
                <c:pt idx="2806">
                  <c:v>159.3536071777344</c:v>
                </c:pt>
                <c:pt idx="2807">
                  <c:v>158.95809936523443</c:v>
                </c:pt>
                <c:pt idx="2808">
                  <c:v>158.6944274902344</c:v>
                </c:pt>
                <c:pt idx="2809">
                  <c:v>158.95809936523443</c:v>
                </c:pt>
                <c:pt idx="2810">
                  <c:v>158.8262634277344</c:v>
                </c:pt>
                <c:pt idx="2811">
                  <c:v>158.56259155273443</c:v>
                </c:pt>
                <c:pt idx="2812">
                  <c:v>158.8262634277344</c:v>
                </c:pt>
                <c:pt idx="2813">
                  <c:v>158.4307556152344</c:v>
                </c:pt>
                <c:pt idx="2814">
                  <c:v>158.4307556152344</c:v>
                </c:pt>
                <c:pt idx="2815">
                  <c:v>158.56259155273443</c:v>
                </c:pt>
                <c:pt idx="2816">
                  <c:v>158.4307556152344</c:v>
                </c:pt>
                <c:pt idx="2817">
                  <c:v>158.2989196777344</c:v>
                </c:pt>
                <c:pt idx="2818">
                  <c:v>158.4307556152344</c:v>
                </c:pt>
                <c:pt idx="2819">
                  <c:v>158.4307556152344</c:v>
                </c:pt>
                <c:pt idx="2820">
                  <c:v>158.4307556152344</c:v>
                </c:pt>
                <c:pt idx="2821">
                  <c:v>158.2989196777344</c:v>
                </c:pt>
                <c:pt idx="2822">
                  <c:v>158.56259155273443</c:v>
                </c:pt>
                <c:pt idx="2823">
                  <c:v>158.03524780273443</c:v>
                </c:pt>
                <c:pt idx="2824">
                  <c:v>157.9034118652344</c:v>
                </c:pt>
                <c:pt idx="2825">
                  <c:v>157.77157592773435</c:v>
                </c:pt>
                <c:pt idx="2826">
                  <c:v>158.16708374023437</c:v>
                </c:pt>
                <c:pt idx="2827">
                  <c:v>157.77157592773435</c:v>
                </c:pt>
                <c:pt idx="2828">
                  <c:v>157.9034118652344</c:v>
                </c:pt>
                <c:pt idx="2829">
                  <c:v>158.03524780273443</c:v>
                </c:pt>
                <c:pt idx="2830">
                  <c:v>157.63973999023437</c:v>
                </c:pt>
                <c:pt idx="2831">
                  <c:v>157.9034118652344</c:v>
                </c:pt>
                <c:pt idx="2832">
                  <c:v>158.16708374023437</c:v>
                </c:pt>
                <c:pt idx="2833">
                  <c:v>157.63973999023437</c:v>
                </c:pt>
                <c:pt idx="2834">
                  <c:v>157.3760681152344</c:v>
                </c:pt>
                <c:pt idx="2835">
                  <c:v>157.63973999023437</c:v>
                </c:pt>
                <c:pt idx="2836">
                  <c:v>157.77157592773435</c:v>
                </c:pt>
                <c:pt idx="2837">
                  <c:v>157.5079040527344</c:v>
                </c:pt>
                <c:pt idx="2838">
                  <c:v>157.5079040527344</c:v>
                </c:pt>
                <c:pt idx="2839">
                  <c:v>157.3760681152344</c:v>
                </c:pt>
                <c:pt idx="2840">
                  <c:v>157.5079040527344</c:v>
                </c:pt>
                <c:pt idx="2841">
                  <c:v>157.3760681152344</c:v>
                </c:pt>
                <c:pt idx="2842">
                  <c:v>157.24423217773437</c:v>
                </c:pt>
                <c:pt idx="2843">
                  <c:v>157.24423217773437</c:v>
                </c:pt>
                <c:pt idx="2844">
                  <c:v>157.1123962402344</c:v>
                </c:pt>
                <c:pt idx="2845">
                  <c:v>156.58505249023437</c:v>
                </c:pt>
                <c:pt idx="2846">
                  <c:v>156.71688842773437</c:v>
                </c:pt>
                <c:pt idx="2847">
                  <c:v>156.71688842773437</c:v>
                </c:pt>
                <c:pt idx="2848">
                  <c:v>156.71688842773437</c:v>
                </c:pt>
                <c:pt idx="2849">
                  <c:v>156.0577087402344</c:v>
                </c:pt>
                <c:pt idx="2850">
                  <c:v>156.71688842773437</c:v>
                </c:pt>
                <c:pt idx="2851">
                  <c:v>156.71688842773437</c:v>
                </c:pt>
                <c:pt idx="2852">
                  <c:v>156.32138061523443</c:v>
                </c:pt>
                <c:pt idx="2853">
                  <c:v>156.58505249023437</c:v>
                </c:pt>
                <c:pt idx="2854">
                  <c:v>156.71688842773437</c:v>
                </c:pt>
                <c:pt idx="2855">
                  <c:v>156.18954467773437</c:v>
                </c:pt>
                <c:pt idx="2856">
                  <c:v>156.45321655273443</c:v>
                </c:pt>
                <c:pt idx="2857">
                  <c:v>156.32138061523443</c:v>
                </c:pt>
                <c:pt idx="2858">
                  <c:v>156.18954467773437</c:v>
                </c:pt>
                <c:pt idx="2859">
                  <c:v>155.92587280273443</c:v>
                </c:pt>
                <c:pt idx="2860">
                  <c:v>155.92587280273443</c:v>
                </c:pt>
                <c:pt idx="2861">
                  <c:v>156.18954467773437</c:v>
                </c:pt>
                <c:pt idx="2862">
                  <c:v>156.45321655273443</c:v>
                </c:pt>
                <c:pt idx="2863">
                  <c:v>156.18954467773437</c:v>
                </c:pt>
                <c:pt idx="2864">
                  <c:v>155.92587280273443</c:v>
                </c:pt>
                <c:pt idx="2865">
                  <c:v>156.18954467773437</c:v>
                </c:pt>
                <c:pt idx="2866">
                  <c:v>156.18954467773437</c:v>
                </c:pt>
                <c:pt idx="2867">
                  <c:v>155.92587280273443</c:v>
                </c:pt>
                <c:pt idx="2868">
                  <c:v>155.6622009277344</c:v>
                </c:pt>
                <c:pt idx="2869">
                  <c:v>155.53036499023437</c:v>
                </c:pt>
                <c:pt idx="2870">
                  <c:v>155.7940368652344</c:v>
                </c:pt>
                <c:pt idx="2871">
                  <c:v>155.39852905273446</c:v>
                </c:pt>
                <c:pt idx="2872">
                  <c:v>155.53036499023437</c:v>
                </c:pt>
                <c:pt idx="2873">
                  <c:v>155.7940368652344</c:v>
                </c:pt>
                <c:pt idx="2874">
                  <c:v>155.13485717773437</c:v>
                </c:pt>
                <c:pt idx="2875">
                  <c:v>155.39852905273446</c:v>
                </c:pt>
                <c:pt idx="2876">
                  <c:v>155.53036499023437</c:v>
                </c:pt>
                <c:pt idx="2877">
                  <c:v>155.39852905273446</c:v>
                </c:pt>
                <c:pt idx="2878">
                  <c:v>155.53036499023437</c:v>
                </c:pt>
                <c:pt idx="2879">
                  <c:v>155.53036499023437</c:v>
                </c:pt>
                <c:pt idx="2880">
                  <c:v>155.13485717773437</c:v>
                </c:pt>
                <c:pt idx="2881">
                  <c:v>155.39852905273446</c:v>
                </c:pt>
                <c:pt idx="2882">
                  <c:v>155.2666931152344</c:v>
                </c:pt>
                <c:pt idx="2883">
                  <c:v>155.13485717773437</c:v>
                </c:pt>
                <c:pt idx="2884">
                  <c:v>155.6622009277344</c:v>
                </c:pt>
                <c:pt idx="2885">
                  <c:v>155.13485717773437</c:v>
                </c:pt>
                <c:pt idx="2886">
                  <c:v>155.53036499023437</c:v>
                </c:pt>
                <c:pt idx="2887">
                  <c:v>154.8711853027344</c:v>
                </c:pt>
                <c:pt idx="2888">
                  <c:v>155.00302124023437</c:v>
                </c:pt>
                <c:pt idx="2889">
                  <c:v>155.39852905273446</c:v>
                </c:pt>
                <c:pt idx="2890">
                  <c:v>155.6622009277344</c:v>
                </c:pt>
                <c:pt idx="2891">
                  <c:v>155.39852905273446</c:v>
                </c:pt>
                <c:pt idx="2892">
                  <c:v>155.53036499023437</c:v>
                </c:pt>
                <c:pt idx="2893">
                  <c:v>155.7940368652344</c:v>
                </c:pt>
                <c:pt idx="2894">
                  <c:v>155.39852905273446</c:v>
                </c:pt>
                <c:pt idx="2895">
                  <c:v>155.13485717773437</c:v>
                </c:pt>
                <c:pt idx="2896">
                  <c:v>155.39852905273446</c:v>
                </c:pt>
                <c:pt idx="2897">
                  <c:v>155.13485717773437</c:v>
                </c:pt>
                <c:pt idx="2898">
                  <c:v>155.39852905273446</c:v>
                </c:pt>
                <c:pt idx="2899">
                  <c:v>155.00302124023437</c:v>
                </c:pt>
                <c:pt idx="2900">
                  <c:v>155.00302124023437</c:v>
                </c:pt>
                <c:pt idx="2901">
                  <c:v>154.8711853027344</c:v>
                </c:pt>
                <c:pt idx="2902">
                  <c:v>154.8711853027344</c:v>
                </c:pt>
                <c:pt idx="2903">
                  <c:v>154.8711853027344</c:v>
                </c:pt>
                <c:pt idx="2904">
                  <c:v>154.8711853027344</c:v>
                </c:pt>
                <c:pt idx="2905">
                  <c:v>154.8711853027344</c:v>
                </c:pt>
                <c:pt idx="2906">
                  <c:v>155.00302124023437</c:v>
                </c:pt>
                <c:pt idx="2907">
                  <c:v>154.8711853027344</c:v>
                </c:pt>
                <c:pt idx="2908">
                  <c:v>154.8711853027344</c:v>
                </c:pt>
                <c:pt idx="2909">
                  <c:v>155.2666931152344</c:v>
                </c:pt>
                <c:pt idx="2910">
                  <c:v>154.7393493652344</c:v>
                </c:pt>
                <c:pt idx="2911">
                  <c:v>155.2666931152344</c:v>
                </c:pt>
                <c:pt idx="2912">
                  <c:v>154.8711853027344</c:v>
                </c:pt>
                <c:pt idx="2913">
                  <c:v>154.8711853027344</c:v>
                </c:pt>
                <c:pt idx="2914">
                  <c:v>154.8711853027344</c:v>
                </c:pt>
                <c:pt idx="2915">
                  <c:v>154.8711853027344</c:v>
                </c:pt>
                <c:pt idx="2916">
                  <c:v>154.8711853027344</c:v>
                </c:pt>
                <c:pt idx="2917">
                  <c:v>155.13485717773437</c:v>
                </c:pt>
                <c:pt idx="2918">
                  <c:v>154.8711853027344</c:v>
                </c:pt>
                <c:pt idx="2919">
                  <c:v>155.00302124023437</c:v>
                </c:pt>
                <c:pt idx="2920">
                  <c:v>154.8711853027344</c:v>
                </c:pt>
                <c:pt idx="2921">
                  <c:v>154.7393493652344</c:v>
                </c:pt>
                <c:pt idx="2922">
                  <c:v>155.13485717773437</c:v>
                </c:pt>
                <c:pt idx="2923">
                  <c:v>154.7393493652344</c:v>
                </c:pt>
                <c:pt idx="2924">
                  <c:v>154.3438415527344</c:v>
                </c:pt>
                <c:pt idx="2925">
                  <c:v>154.21200561523437</c:v>
                </c:pt>
                <c:pt idx="2926">
                  <c:v>153.81649780273443</c:v>
                </c:pt>
                <c:pt idx="2927">
                  <c:v>153.9483337402344</c:v>
                </c:pt>
                <c:pt idx="2928">
                  <c:v>153.9483337402344</c:v>
                </c:pt>
                <c:pt idx="2929">
                  <c:v>153.4209899902344</c:v>
                </c:pt>
                <c:pt idx="2930">
                  <c:v>153.0254821777344</c:v>
                </c:pt>
                <c:pt idx="2931">
                  <c:v>153.28915405273437</c:v>
                </c:pt>
                <c:pt idx="2932">
                  <c:v>153.28915405273437</c:v>
                </c:pt>
                <c:pt idx="2933">
                  <c:v>153.28915405273437</c:v>
                </c:pt>
                <c:pt idx="2934">
                  <c:v>153.28915405273437</c:v>
                </c:pt>
                <c:pt idx="2935">
                  <c:v>153.28915405273437</c:v>
                </c:pt>
                <c:pt idx="2936">
                  <c:v>153.4209899902344</c:v>
                </c:pt>
                <c:pt idx="2937">
                  <c:v>153.15731811523443</c:v>
                </c:pt>
                <c:pt idx="2938">
                  <c:v>153.0254821777344</c:v>
                </c:pt>
                <c:pt idx="2939">
                  <c:v>152.76181030273443</c:v>
                </c:pt>
                <c:pt idx="2940">
                  <c:v>153.0254821777344</c:v>
                </c:pt>
                <c:pt idx="2941">
                  <c:v>153.15731811523443</c:v>
                </c:pt>
                <c:pt idx="2942">
                  <c:v>152.76181030273443</c:v>
                </c:pt>
                <c:pt idx="2943">
                  <c:v>153.0254821777344</c:v>
                </c:pt>
                <c:pt idx="2944">
                  <c:v>152.8936462402344</c:v>
                </c:pt>
                <c:pt idx="2945">
                  <c:v>153.5528259277344</c:v>
                </c:pt>
                <c:pt idx="2946">
                  <c:v>153.15731811523443</c:v>
                </c:pt>
                <c:pt idx="2947">
                  <c:v>153.4209899902344</c:v>
                </c:pt>
                <c:pt idx="2948">
                  <c:v>153.15731811523443</c:v>
                </c:pt>
                <c:pt idx="2949">
                  <c:v>153.5528259277344</c:v>
                </c:pt>
                <c:pt idx="2950">
                  <c:v>153.68466186523437</c:v>
                </c:pt>
                <c:pt idx="2951">
                  <c:v>153.4209899902344</c:v>
                </c:pt>
                <c:pt idx="2952">
                  <c:v>153.15731811523443</c:v>
                </c:pt>
                <c:pt idx="2953">
                  <c:v>153.0254821777344</c:v>
                </c:pt>
                <c:pt idx="2954">
                  <c:v>153.15731811523443</c:v>
                </c:pt>
                <c:pt idx="2955">
                  <c:v>152.8936462402344</c:v>
                </c:pt>
                <c:pt idx="2956">
                  <c:v>153.0254821777344</c:v>
                </c:pt>
                <c:pt idx="2957">
                  <c:v>153.0254821777344</c:v>
                </c:pt>
                <c:pt idx="2958">
                  <c:v>152.8936462402344</c:v>
                </c:pt>
                <c:pt idx="2959">
                  <c:v>152.62997436523437</c:v>
                </c:pt>
                <c:pt idx="2960">
                  <c:v>152.8936462402344</c:v>
                </c:pt>
                <c:pt idx="2961">
                  <c:v>152.49813842773443</c:v>
                </c:pt>
                <c:pt idx="2962">
                  <c:v>152.76181030273443</c:v>
                </c:pt>
                <c:pt idx="2963">
                  <c:v>153.0254821777344</c:v>
                </c:pt>
                <c:pt idx="2964">
                  <c:v>152.76181030273443</c:v>
                </c:pt>
                <c:pt idx="2965">
                  <c:v>153.15731811523443</c:v>
                </c:pt>
                <c:pt idx="2966">
                  <c:v>152.8936462402344</c:v>
                </c:pt>
                <c:pt idx="2967">
                  <c:v>153.0254821777344</c:v>
                </c:pt>
                <c:pt idx="2968">
                  <c:v>152.62997436523437</c:v>
                </c:pt>
                <c:pt idx="2969">
                  <c:v>152.8936462402344</c:v>
                </c:pt>
                <c:pt idx="2970">
                  <c:v>152.62997436523437</c:v>
                </c:pt>
                <c:pt idx="2971">
                  <c:v>152.62997436523437</c:v>
                </c:pt>
                <c:pt idx="2972">
                  <c:v>152.3663024902344</c:v>
                </c:pt>
                <c:pt idx="2973">
                  <c:v>152.3663024902344</c:v>
                </c:pt>
                <c:pt idx="2974">
                  <c:v>152.76181030273443</c:v>
                </c:pt>
                <c:pt idx="2975">
                  <c:v>152.49813842773443</c:v>
                </c:pt>
                <c:pt idx="2976">
                  <c:v>152.62997436523437</c:v>
                </c:pt>
                <c:pt idx="2977">
                  <c:v>152.3663024902344</c:v>
                </c:pt>
                <c:pt idx="2978">
                  <c:v>152.3663024902344</c:v>
                </c:pt>
                <c:pt idx="2979">
                  <c:v>152.3663024902344</c:v>
                </c:pt>
                <c:pt idx="2980">
                  <c:v>152.3663024902344</c:v>
                </c:pt>
                <c:pt idx="2981">
                  <c:v>152.10263061523443</c:v>
                </c:pt>
                <c:pt idx="2982">
                  <c:v>152.8936462402344</c:v>
                </c:pt>
                <c:pt idx="2983">
                  <c:v>152.49813842773443</c:v>
                </c:pt>
                <c:pt idx="2984">
                  <c:v>152.23446655273443</c:v>
                </c:pt>
                <c:pt idx="2985">
                  <c:v>152.49813842773443</c:v>
                </c:pt>
                <c:pt idx="2986">
                  <c:v>151.8389587402344</c:v>
                </c:pt>
                <c:pt idx="2987">
                  <c:v>152.23446655273443</c:v>
                </c:pt>
                <c:pt idx="2988">
                  <c:v>151.8389587402344</c:v>
                </c:pt>
                <c:pt idx="2989">
                  <c:v>151.8389587402344</c:v>
                </c:pt>
                <c:pt idx="2990">
                  <c:v>152.23446655273443</c:v>
                </c:pt>
                <c:pt idx="2991">
                  <c:v>152.10263061523443</c:v>
                </c:pt>
                <c:pt idx="2992">
                  <c:v>152.23446655273443</c:v>
                </c:pt>
                <c:pt idx="2993">
                  <c:v>152.10263061523443</c:v>
                </c:pt>
                <c:pt idx="2994">
                  <c:v>152.10263061523443</c:v>
                </c:pt>
                <c:pt idx="2995">
                  <c:v>152.3663024902344</c:v>
                </c:pt>
                <c:pt idx="2996">
                  <c:v>151.97079467773437</c:v>
                </c:pt>
                <c:pt idx="2997">
                  <c:v>151.8389587402344</c:v>
                </c:pt>
                <c:pt idx="2998">
                  <c:v>151.8389587402344</c:v>
                </c:pt>
                <c:pt idx="2999">
                  <c:v>151.70712280273443</c:v>
                </c:pt>
                <c:pt idx="3000">
                  <c:v>151.8389587402344</c:v>
                </c:pt>
                <c:pt idx="3001">
                  <c:v>151.70712280273443</c:v>
                </c:pt>
                <c:pt idx="3002">
                  <c:v>152.10263061523443</c:v>
                </c:pt>
                <c:pt idx="3003">
                  <c:v>151.97079467773437</c:v>
                </c:pt>
                <c:pt idx="3004">
                  <c:v>151.5752868652344</c:v>
                </c:pt>
                <c:pt idx="3005">
                  <c:v>151.97079467773437</c:v>
                </c:pt>
                <c:pt idx="3006">
                  <c:v>151.8389587402344</c:v>
                </c:pt>
                <c:pt idx="3007">
                  <c:v>151.97079467773437</c:v>
                </c:pt>
                <c:pt idx="3008">
                  <c:v>151.8389587402344</c:v>
                </c:pt>
                <c:pt idx="3009">
                  <c:v>151.44345092773437</c:v>
                </c:pt>
                <c:pt idx="3010">
                  <c:v>151.17977905273437</c:v>
                </c:pt>
                <c:pt idx="3011">
                  <c:v>151.31161499023437</c:v>
                </c:pt>
                <c:pt idx="3012">
                  <c:v>151.17977905273437</c:v>
                </c:pt>
                <c:pt idx="3013">
                  <c:v>151.44345092773437</c:v>
                </c:pt>
                <c:pt idx="3014">
                  <c:v>151.44345092773437</c:v>
                </c:pt>
                <c:pt idx="3015">
                  <c:v>151.5752868652344</c:v>
                </c:pt>
                <c:pt idx="3016">
                  <c:v>151.5752868652344</c:v>
                </c:pt>
                <c:pt idx="3017">
                  <c:v>151.0479431152344</c:v>
                </c:pt>
                <c:pt idx="3018">
                  <c:v>150.9161071777344</c:v>
                </c:pt>
                <c:pt idx="3019">
                  <c:v>150.9161071777344</c:v>
                </c:pt>
                <c:pt idx="3020">
                  <c:v>150.9161071777344</c:v>
                </c:pt>
                <c:pt idx="3021">
                  <c:v>151.0479431152344</c:v>
                </c:pt>
                <c:pt idx="3022">
                  <c:v>151.0479431152344</c:v>
                </c:pt>
                <c:pt idx="3023">
                  <c:v>150.78427124023437</c:v>
                </c:pt>
                <c:pt idx="3024">
                  <c:v>150.9161071777344</c:v>
                </c:pt>
                <c:pt idx="3025">
                  <c:v>150.5205993652344</c:v>
                </c:pt>
                <c:pt idx="3026">
                  <c:v>151.17977905273437</c:v>
                </c:pt>
                <c:pt idx="3027">
                  <c:v>151.0479431152344</c:v>
                </c:pt>
                <c:pt idx="3028">
                  <c:v>150.65243530273443</c:v>
                </c:pt>
                <c:pt idx="3029">
                  <c:v>150.78427124023437</c:v>
                </c:pt>
                <c:pt idx="3030">
                  <c:v>150.3887634277344</c:v>
                </c:pt>
                <c:pt idx="3031">
                  <c:v>150.65243530273443</c:v>
                </c:pt>
                <c:pt idx="3032">
                  <c:v>150.65243530273443</c:v>
                </c:pt>
                <c:pt idx="3033">
                  <c:v>151.0479431152344</c:v>
                </c:pt>
                <c:pt idx="3034">
                  <c:v>150.65243530273443</c:v>
                </c:pt>
                <c:pt idx="3035">
                  <c:v>151.0479431152344</c:v>
                </c:pt>
                <c:pt idx="3036">
                  <c:v>150.9161071777344</c:v>
                </c:pt>
                <c:pt idx="3037">
                  <c:v>150.9161071777344</c:v>
                </c:pt>
                <c:pt idx="3038">
                  <c:v>150.65243530273443</c:v>
                </c:pt>
                <c:pt idx="3039">
                  <c:v>150.2569274902344</c:v>
                </c:pt>
                <c:pt idx="3040">
                  <c:v>150.2569274902344</c:v>
                </c:pt>
                <c:pt idx="3041">
                  <c:v>149.99325561523437</c:v>
                </c:pt>
                <c:pt idx="3042">
                  <c:v>150.1250915527344</c:v>
                </c:pt>
                <c:pt idx="3043">
                  <c:v>149.59774780273443</c:v>
                </c:pt>
                <c:pt idx="3044">
                  <c:v>149.2022399902344</c:v>
                </c:pt>
                <c:pt idx="3045">
                  <c:v>149.4659118652344</c:v>
                </c:pt>
                <c:pt idx="3046">
                  <c:v>149.07040405273443</c:v>
                </c:pt>
                <c:pt idx="3047">
                  <c:v>149.4659118652344</c:v>
                </c:pt>
                <c:pt idx="3048">
                  <c:v>149.07040405273443</c:v>
                </c:pt>
                <c:pt idx="3049">
                  <c:v>149.2022399902344</c:v>
                </c:pt>
                <c:pt idx="3050">
                  <c:v>149.59774780273443</c:v>
                </c:pt>
                <c:pt idx="3051">
                  <c:v>149.4659118652344</c:v>
                </c:pt>
                <c:pt idx="3052">
                  <c:v>149.2022399902344</c:v>
                </c:pt>
                <c:pt idx="3053">
                  <c:v>149.4659118652344</c:v>
                </c:pt>
                <c:pt idx="3054">
                  <c:v>149.2022399902344</c:v>
                </c:pt>
                <c:pt idx="3055">
                  <c:v>149.2022399902344</c:v>
                </c:pt>
                <c:pt idx="3056">
                  <c:v>149.07040405273443</c:v>
                </c:pt>
                <c:pt idx="3057">
                  <c:v>149.2022399902344</c:v>
                </c:pt>
                <c:pt idx="3058">
                  <c:v>149.33407592773437</c:v>
                </c:pt>
                <c:pt idx="3059">
                  <c:v>149.07040405273443</c:v>
                </c:pt>
                <c:pt idx="3060">
                  <c:v>149.33407592773437</c:v>
                </c:pt>
                <c:pt idx="3061">
                  <c:v>148.8067321777344</c:v>
                </c:pt>
                <c:pt idx="3062">
                  <c:v>148.67488098144528</c:v>
                </c:pt>
                <c:pt idx="3063">
                  <c:v>148.8067321777344</c:v>
                </c:pt>
                <c:pt idx="3064">
                  <c:v>148.9385681152344</c:v>
                </c:pt>
                <c:pt idx="3065">
                  <c:v>148.67488098144528</c:v>
                </c:pt>
                <c:pt idx="3066">
                  <c:v>149.33407592773437</c:v>
                </c:pt>
                <c:pt idx="3067">
                  <c:v>149.07040405273443</c:v>
                </c:pt>
                <c:pt idx="3068">
                  <c:v>148.8067321777344</c:v>
                </c:pt>
                <c:pt idx="3069">
                  <c:v>149.2022399902344</c:v>
                </c:pt>
                <c:pt idx="3070">
                  <c:v>148.54304504394528</c:v>
                </c:pt>
                <c:pt idx="3071">
                  <c:v>148.41120910644531</c:v>
                </c:pt>
                <c:pt idx="3072">
                  <c:v>148.27937316894526</c:v>
                </c:pt>
                <c:pt idx="3073">
                  <c:v>148.27937316894526</c:v>
                </c:pt>
                <c:pt idx="3074">
                  <c:v>148.27937316894526</c:v>
                </c:pt>
                <c:pt idx="3075">
                  <c:v>148.41120910644531</c:v>
                </c:pt>
                <c:pt idx="3076">
                  <c:v>148.41120910644531</c:v>
                </c:pt>
                <c:pt idx="3077">
                  <c:v>148.27937316894526</c:v>
                </c:pt>
                <c:pt idx="3078">
                  <c:v>148.27937316894526</c:v>
                </c:pt>
                <c:pt idx="3079">
                  <c:v>148.54304504394528</c:v>
                </c:pt>
                <c:pt idx="3080">
                  <c:v>148.27937316894526</c:v>
                </c:pt>
                <c:pt idx="3081">
                  <c:v>148.41120910644531</c:v>
                </c:pt>
                <c:pt idx="3082">
                  <c:v>148.41120910644531</c:v>
                </c:pt>
                <c:pt idx="3083">
                  <c:v>147.88386535644531</c:v>
                </c:pt>
                <c:pt idx="3084">
                  <c:v>147.75202941894534</c:v>
                </c:pt>
                <c:pt idx="3085">
                  <c:v>147.88386535644531</c:v>
                </c:pt>
                <c:pt idx="3086">
                  <c:v>148.14753723144528</c:v>
                </c:pt>
                <c:pt idx="3087">
                  <c:v>147.62019348144531</c:v>
                </c:pt>
                <c:pt idx="3088">
                  <c:v>147.62019348144531</c:v>
                </c:pt>
                <c:pt idx="3089">
                  <c:v>148.01570129394526</c:v>
                </c:pt>
                <c:pt idx="3090">
                  <c:v>148.01570129394526</c:v>
                </c:pt>
                <c:pt idx="3091">
                  <c:v>147.88386535644531</c:v>
                </c:pt>
                <c:pt idx="3092">
                  <c:v>148.01570129394526</c:v>
                </c:pt>
                <c:pt idx="3093">
                  <c:v>148.01570129394526</c:v>
                </c:pt>
                <c:pt idx="3094">
                  <c:v>148.01570129394526</c:v>
                </c:pt>
                <c:pt idx="3095">
                  <c:v>148.27937316894526</c:v>
                </c:pt>
                <c:pt idx="3096">
                  <c:v>147.75202941894534</c:v>
                </c:pt>
                <c:pt idx="3097">
                  <c:v>147.88386535644531</c:v>
                </c:pt>
                <c:pt idx="3098">
                  <c:v>147.88386535644531</c:v>
                </c:pt>
                <c:pt idx="3099">
                  <c:v>147.88386535644531</c:v>
                </c:pt>
                <c:pt idx="3100">
                  <c:v>147.75202941894534</c:v>
                </c:pt>
                <c:pt idx="3101">
                  <c:v>148.14753723144528</c:v>
                </c:pt>
                <c:pt idx="3102">
                  <c:v>147.75202941894534</c:v>
                </c:pt>
                <c:pt idx="3103">
                  <c:v>147.75202941894534</c:v>
                </c:pt>
                <c:pt idx="3104">
                  <c:v>147.48835754394534</c:v>
                </c:pt>
                <c:pt idx="3105">
                  <c:v>147.22468566894526</c:v>
                </c:pt>
                <c:pt idx="3106">
                  <c:v>147.35652160644531</c:v>
                </c:pt>
                <c:pt idx="3107">
                  <c:v>147.62019348144531</c:v>
                </c:pt>
                <c:pt idx="3108">
                  <c:v>147.35652160644531</c:v>
                </c:pt>
                <c:pt idx="3109">
                  <c:v>147.48835754394534</c:v>
                </c:pt>
                <c:pt idx="3110">
                  <c:v>147.22468566894526</c:v>
                </c:pt>
                <c:pt idx="3111">
                  <c:v>147.22468566894526</c:v>
                </c:pt>
                <c:pt idx="3112">
                  <c:v>147.48835754394534</c:v>
                </c:pt>
                <c:pt idx="3113">
                  <c:v>147.22468566894526</c:v>
                </c:pt>
                <c:pt idx="3114">
                  <c:v>147.09284973144531</c:v>
                </c:pt>
                <c:pt idx="3115">
                  <c:v>147.75202941894534</c:v>
                </c:pt>
                <c:pt idx="3116">
                  <c:v>147.22468566894526</c:v>
                </c:pt>
                <c:pt idx="3117">
                  <c:v>147.75202941894534</c:v>
                </c:pt>
                <c:pt idx="3118">
                  <c:v>147.22468566894526</c:v>
                </c:pt>
                <c:pt idx="3119">
                  <c:v>147.22468566894526</c:v>
                </c:pt>
                <c:pt idx="3120">
                  <c:v>147.35652160644531</c:v>
                </c:pt>
                <c:pt idx="3121">
                  <c:v>146.82917785644534</c:v>
                </c:pt>
                <c:pt idx="3122">
                  <c:v>146.96101379394528</c:v>
                </c:pt>
                <c:pt idx="3123">
                  <c:v>146.96101379394528</c:v>
                </c:pt>
                <c:pt idx="3124">
                  <c:v>147.09284973144531</c:v>
                </c:pt>
                <c:pt idx="3125">
                  <c:v>146.69734191894534</c:v>
                </c:pt>
                <c:pt idx="3126">
                  <c:v>147.09284973144531</c:v>
                </c:pt>
                <c:pt idx="3127">
                  <c:v>146.69734191894534</c:v>
                </c:pt>
                <c:pt idx="3128">
                  <c:v>146.96101379394528</c:v>
                </c:pt>
                <c:pt idx="3129">
                  <c:v>146.56550598144528</c:v>
                </c:pt>
                <c:pt idx="3130">
                  <c:v>146.56550598144528</c:v>
                </c:pt>
                <c:pt idx="3131">
                  <c:v>146.56550598144528</c:v>
                </c:pt>
                <c:pt idx="3132">
                  <c:v>146.82917785644534</c:v>
                </c:pt>
                <c:pt idx="3133">
                  <c:v>146.82917785644534</c:v>
                </c:pt>
                <c:pt idx="3134">
                  <c:v>146.82917785644534</c:v>
                </c:pt>
                <c:pt idx="3135">
                  <c:v>146.56550598144528</c:v>
                </c:pt>
                <c:pt idx="3136">
                  <c:v>146.56550598144528</c:v>
                </c:pt>
                <c:pt idx="3137">
                  <c:v>146.69734191894534</c:v>
                </c:pt>
                <c:pt idx="3138">
                  <c:v>146.82917785644534</c:v>
                </c:pt>
                <c:pt idx="3139">
                  <c:v>146.56550598144528</c:v>
                </c:pt>
                <c:pt idx="3140">
                  <c:v>146.56550598144528</c:v>
                </c:pt>
                <c:pt idx="3141">
                  <c:v>146.96101379394528</c:v>
                </c:pt>
                <c:pt idx="3142">
                  <c:v>146.82917785644534</c:v>
                </c:pt>
                <c:pt idx="3143">
                  <c:v>146.82917785644534</c:v>
                </c:pt>
                <c:pt idx="3144">
                  <c:v>146.56550598144528</c:v>
                </c:pt>
                <c:pt idx="3145">
                  <c:v>146.82917785644534</c:v>
                </c:pt>
                <c:pt idx="3146">
                  <c:v>146.30183410644531</c:v>
                </c:pt>
                <c:pt idx="3147">
                  <c:v>146.82917785644534</c:v>
                </c:pt>
                <c:pt idx="3148">
                  <c:v>146.43367004394528</c:v>
                </c:pt>
                <c:pt idx="3149">
                  <c:v>146.16999816894528</c:v>
                </c:pt>
                <c:pt idx="3150">
                  <c:v>146.43367004394528</c:v>
                </c:pt>
                <c:pt idx="3151">
                  <c:v>146.03816223144528</c:v>
                </c:pt>
                <c:pt idx="3152">
                  <c:v>146.03816223144528</c:v>
                </c:pt>
                <c:pt idx="3153">
                  <c:v>146.03816223144528</c:v>
                </c:pt>
                <c:pt idx="3154">
                  <c:v>145.77449035644531</c:v>
                </c:pt>
                <c:pt idx="3155">
                  <c:v>146.03816223144528</c:v>
                </c:pt>
                <c:pt idx="3156">
                  <c:v>146.16999816894528</c:v>
                </c:pt>
                <c:pt idx="3157">
                  <c:v>146.03816223144528</c:v>
                </c:pt>
                <c:pt idx="3158">
                  <c:v>145.77449035644531</c:v>
                </c:pt>
                <c:pt idx="3159">
                  <c:v>146.03816223144528</c:v>
                </c:pt>
                <c:pt idx="3160">
                  <c:v>145.90632629394531</c:v>
                </c:pt>
                <c:pt idx="3161">
                  <c:v>146.16999816894528</c:v>
                </c:pt>
                <c:pt idx="3162">
                  <c:v>146.16999816894528</c:v>
                </c:pt>
                <c:pt idx="3163">
                  <c:v>146.30183410644531</c:v>
                </c:pt>
                <c:pt idx="3164">
                  <c:v>145.90632629394531</c:v>
                </c:pt>
                <c:pt idx="3165">
                  <c:v>146.16999816894528</c:v>
                </c:pt>
                <c:pt idx="3166">
                  <c:v>145.90632629394531</c:v>
                </c:pt>
                <c:pt idx="3167">
                  <c:v>145.77449035644531</c:v>
                </c:pt>
                <c:pt idx="3168">
                  <c:v>145.64265441894528</c:v>
                </c:pt>
                <c:pt idx="3169">
                  <c:v>145.77449035644531</c:v>
                </c:pt>
                <c:pt idx="3170">
                  <c:v>145.24714660644531</c:v>
                </c:pt>
                <c:pt idx="3171">
                  <c:v>145.37898254394531</c:v>
                </c:pt>
                <c:pt idx="3172">
                  <c:v>145.77449035644531</c:v>
                </c:pt>
                <c:pt idx="3173">
                  <c:v>145.37898254394531</c:v>
                </c:pt>
                <c:pt idx="3174">
                  <c:v>145.11531066894528</c:v>
                </c:pt>
                <c:pt idx="3175">
                  <c:v>145.64265441894528</c:v>
                </c:pt>
                <c:pt idx="3176">
                  <c:v>145.64265441894528</c:v>
                </c:pt>
                <c:pt idx="3177">
                  <c:v>145.37898254394531</c:v>
                </c:pt>
                <c:pt idx="3178">
                  <c:v>145.51081848144531</c:v>
                </c:pt>
                <c:pt idx="3179">
                  <c:v>145.51081848144531</c:v>
                </c:pt>
                <c:pt idx="3180">
                  <c:v>145.77449035644531</c:v>
                </c:pt>
                <c:pt idx="3181">
                  <c:v>145.11531066894528</c:v>
                </c:pt>
                <c:pt idx="3182">
                  <c:v>145.11531066894528</c:v>
                </c:pt>
                <c:pt idx="3183">
                  <c:v>144.98347473144528</c:v>
                </c:pt>
                <c:pt idx="3184">
                  <c:v>144.85163879394531</c:v>
                </c:pt>
                <c:pt idx="3185">
                  <c:v>144.98347473144528</c:v>
                </c:pt>
                <c:pt idx="3186">
                  <c:v>144.71980285644528</c:v>
                </c:pt>
                <c:pt idx="3187">
                  <c:v>144.98347473144528</c:v>
                </c:pt>
                <c:pt idx="3188">
                  <c:v>145.24714660644531</c:v>
                </c:pt>
                <c:pt idx="3189">
                  <c:v>144.98347473144528</c:v>
                </c:pt>
                <c:pt idx="3190">
                  <c:v>145.37898254394531</c:v>
                </c:pt>
                <c:pt idx="3191">
                  <c:v>144.85163879394531</c:v>
                </c:pt>
                <c:pt idx="3192">
                  <c:v>145.11531066894528</c:v>
                </c:pt>
                <c:pt idx="3193">
                  <c:v>144.85163879394531</c:v>
                </c:pt>
                <c:pt idx="3194">
                  <c:v>144.85163879394531</c:v>
                </c:pt>
                <c:pt idx="3195">
                  <c:v>144.85163879394531</c:v>
                </c:pt>
                <c:pt idx="3196">
                  <c:v>144.45613098144534</c:v>
                </c:pt>
                <c:pt idx="3197">
                  <c:v>144.32429504394531</c:v>
                </c:pt>
                <c:pt idx="3198">
                  <c:v>144.06062316894528</c:v>
                </c:pt>
                <c:pt idx="3199">
                  <c:v>144.06062316894528</c:v>
                </c:pt>
                <c:pt idx="3200">
                  <c:v>144.32429504394531</c:v>
                </c:pt>
                <c:pt idx="3201">
                  <c:v>144.58796691894534</c:v>
                </c:pt>
                <c:pt idx="3202">
                  <c:v>144.19245910644531</c:v>
                </c:pt>
                <c:pt idx="3203">
                  <c:v>143.92878723144531</c:v>
                </c:pt>
                <c:pt idx="3204">
                  <c:v>143.92878723144531</c:v>
                </c:pt>
                <c:pt idx="3205">
                  <c:v>144.58796691894534</c:v>
                </c:pt>
                <c:pt idx="3206">
                  <c:v>144.06062316894528</c:v>
                </c:pt>
                <c:pt idx="3207">
                  <c:v>144.45613098144534</c:v>
                </c:pt>
                <c:pt idx="3208">
                  <c:v>143.92878723144531</c:v>
                </c:pt>
                <c:pt idx="3209">
                  <c:v>144.45613098144534</c:v>
                </c:pt>
                <c:pt idx="3210">
                  <c:v>144.45613098144534</c:v>
                </c:pt>
                <c:pt idx="3211">
                  <c:v>143.92878723144531</c:v>
                </c:pt>
                <c:pt idx="3212">
                  <c:v>143.79695129394526</c:v>
                </c:pt>
                <c:pt idx="3213">
                  <c:v>143.79695129394526</c:v>
                </c:pt>
                <c:pt idx="3214">
                  <c:v>143.66511535644531</c:v>
                </c:pt>
                <c:pt idx="3215">
                  <c:v>143.92878723144531</c:v>
                </c:pt>
                <c:pt idx="3216">
                  <c:v>143.53327941894531</c:v>
                </c:pt>
                <c:pt idx="3217">
                  <c:v>144.06062316894528</c:v>
                </c:pt>
                <c:pt idx="3218">
                  <c:v>143.92878723144531</c:v>
                </c:pt>
                <c:pt idx="3219">
                  <c:v>144.32429504394531</c:v>
                </c:pt>
                <c:pt idx="3220">
                  <c:v>143.92878723144531</c:v>
                </c:pt>
                <c:pt idx="3221">
                  <c:v>143.92878723144531</c:v>
                </c:pt>
                <c:pt idx="3222">
                  <c:v>143.79695129394526</c:v>
                </c:pt>
                <c:pt idx="3223">
                  <c:v>143.66511535644531</c:v>
                </c:pt>
                <c:pt idx="3224">
                  <c:v>143.66511535644531</c:v>
                </c:pt>
                <c:pt idx="3225">
                  <c:v>143.53327941894531</c:v>
                </c:pt>
                <c:pt idx="3226">
                  <c:v>143.66511535644531</c:v>
                </c:pt>
                <c:pt idx="3227">
                  <c:v>143.53327941894531</c:v>
                </c:pt>
                <c:pt idx="3228">
                  <c:v>143.40144348144534</c:v>
                </c:pt>
                <c:pt idx="3229">
                  <c:v>143.40144348144534</c:v>
                </c:pt>
                <c:pt idx="3230">
                  <c:v>143.79695129394526</c:v>
                </c:pt>
                <c:pt idx="3231">
                  <c:v>143.26960754394528</c:v>
                </c:pt>
                <c:pt idx="3232">
                  <c:v>143.26960754394528</c:v>
                </c:pt>
                <c:pt idx="3233">
                  <c:v>143.79695129394526</c:v>
                </c:pt>
                <c:pt idx="3234">
                  <c:v>143.53327941894531</c:v>
                </c:pt>
                <c:pt idx="3235">
                  <c:v>143.13777160644528</c:v>
                </c:pt>
                <c:pt idx="3236">
                  <c:v>143.13777160644528</c:v>
                </c:pt>
                <c:pt idx="3237">
                  <c:v>143.13777160644528</c:v>
                </c:pt>
                <c:pt idx="3238">
                  <c:v>143.00593566894528</c:v>
                </c:pt>
                <c:pt idx="3239">
                  <c:v>143.26960754394528</c:v>
                </c:pt>
                <c:pt idx="3240">
                  <c:v>143.00593566894528</c:v>
                </c:pt>
                <c:pt idx="3241">
                  <c:v>143.13777160644528</c:v>
                </c:pt>
                <c:pt idx="3242">
                  <c:v>142.61042785644534</c:v>
                </c:pt>
                <c:pt idx="3243">
                  <c:v>142.61042785644534</c:v>
                </c:pt>
                <c:pt idx="3244">
                  <c:v>143.00593566894528</c:v>
                </c:pt>
                <c:pt idx="3245">
                  <c:v>142.34675598144528</c:v>
                </c:pt>
                <c:pt idx="3246">
                  <c:v>142.34675598144528</c:v>
                </c:pt>
                <c:pt idx="3247">
                  <c:v>142.08308410644528</c:v>
                </c:pt>
                <c:pt idx="3248">
                  <c:v>142.34675598144528</c:v>
                </c:pt>
                <c:pt idx="3249">
                  <c:v>142.08308410644528</c:v>
                </c:pt>
                <c:pt idx="3250">
                  <c:v>142.74226379394526</c:v>
                </c:pt>
                <c:pt idx="3251">
                  <c:v>142.34675598144528</c:v>
                </c:pt>
                <c:pt idx="3252">
                  <c:v>142.47859191894531</c:v>
                </c:pt>
                <c:pt idx="3253">
                  <c:v>142.47859191894531</c:v>
                </c:pt>
                <c:pt idx="3254">
                  <c:v>142.34675598144528</c:v>
                </c:pt>
                <c:pt idx="3255">
                  <c:v>142.47859191894531</c:v>
                </c:pt>
                <c:pt idx="3256">
                  <c:v>141.95124816894534</c:v>
                </c:pt>
                <c:pt idx="3257">
                  <c:v>141.95124816894534</c:v>
                </c:pt>
                <c:pt idx="3258">
                  <c:v>142.08308410644528</c:v>
                </c:pt>
                <c:pt idx="3259">
                  <c:v>142.34675598144528</c:v>
                </c:pt>
                <c:pt idx="3260">
                  <c:v>142.47859191894531</c:v>
                </c:pt>
                <c:pt idx="3261">
                  <c:v>142.34675598144528</c:v>
                </c:pt>
                <c:pt idx="3262">
                  <c:v>142.08308410644528</c:v>
                </c:pt>
                <c:pt idx="3263">
                  <c:v>141.95124816894534</c:v>
                </c:pt>
                <c:pt idx="3264">
                  <c:v>141.95124816894534</c:v>
                </c:pt>
                <c:pt idx="3265">
                  <c:v>142.08308410644528</c:v>
                </c:pt>
                <c:pt idx="3266">
                  <c:v>142.21492004394528</c:v>
                </c:pt>
                <c:pt idx="3267">
                  <c:v>142.34675598144528</c:v>
                </c:pt>
                <c:pt idx="3268">
                  <c:v>141.95124816894534</c:v>
                </c:pt>
                <c:pt idx="3269">
                  <c:v>142.21492004394528</c:v>
                </c:pt>
                <c:pt idx="3270">
                  <c:v>141.68757629394528</c:v>
                </c:pt>
                <c:pt idx="3271">
                  <c:v>141.42390441894531</c:v>
                </c:pt>
                <c:pt idx="3272">
                  <c:v>141.55574035644534</c:v>
                </c:pt>
                <c:pt idx="3273">
                  <c:v>141.55574035644534</c:v>
                </c:pt>
                <c:pt idx="3274">
                  <c:v>141.29206848144531</c:v>
                </c:pt>
                <c:pt idx="3275">
                  <c:v>141.29206848144531</c:v>
                </c:pt>
                <c:pt idx="3276">
                  <c:v>141.02839660644534</c:v>
                </c:pt>
                <c:pt idx="3277">
                  <c:v>140.89656066894528</c:v>
                </c:pt>
                <c:pt idx="3278">
                  <c:v>141.16023254394531</c:v>
                </c:pt>
                <c:pt idx="3279">
                  <c:v>141.02839660644534</c:v>
                </c:pt>
                <c:pt idx="3280">
                  <c:v>141.16023254394531</c:v>
                </c:pt>
                <c:pt idx="3281">
                  <c:v>141.02839660644534</c:v>
                </c:pt>
                <c:pt idx="3282">
                  <c:v>140.89656066894528</c:v>
                </c:pt>
                <c:pt idx="3283">
                  <c:v>141.02839660644534</c:v>
                </c:pt>
                <c:pt idx="3284">
                  <c:v>141.16023254394531</c:v>
                </c:pt>
                <c:pt idx="3285">
                  <c:v>141.02839660644534</c:v>
                </c:pt>
                <c:pt idx="3286">
                  <c:v>141.29206848144531</c:v>
                </c:pt>
                <c:pt idx="3287">
                  <c:v>140.63288879394528</c:v>
                </c:pt>
                <c:pt idx="3288">
                  <c:v>140.89656066894528</c:v>
                </c:pt>
                <c:pt idx="3289">
                  <c:v>140.50105285644531</c:v>
                </c:pt>
                <c:pt idx="3290">
                  <c:v>140.63288879394528</c:v>
                </c:pt>
                <c:pt idx="3291">
                  <c:v>140.36921691894534</c:v>
                </c:pt>
                <c:pt idx="3292">
                  <c:v>140.36921691894534</c:v>
                </c:pt>
                <c:pt idx="3293">
                  <c:v>140.50105285644531</c:v>
                </c:pt>
                <c:pt idx="3294">
                  <c:v>140.36921691894534</c:v>
                </c:pt>
                <c:pt idx="3295">
                  <c:v>140.50105285644531</c:v>
                </c:pt>
                <c:pt idx="3296">
                  <c:v>140.50105285644531</c:v>
                </c:pt>
                <c:pt idx="3297">
                  <c:v>140.89656066894528</c:v>
                </c:pt>
                <c:pt idx="3298">
                  <c:v>140.76472473144526</c:v>
                </c:pt>
                <c:pt idx="3299">
                  <c:v>140.89656066894528</c:v>
                </c:pt>
                <c:pt idx="3300">
                  <c:v>140.89656066894528</c:v>
                </c:pt>
                <c:pt idx="3301">
                  <c:v>140.23738098144531</c:v>
                </c:pt>
                <c:pt idx="3302">
                  <c:v>140.63288879394528</c:v>
                </c:pt>
                <c:pt idx="3303">
                  <c:v>140.36921691894534</c:v>
                </c:pt>
                <c:pt idx="3304">
                  <c:v>140.63288879394528</c:v>
                </c:pt>
                <c:pt idx="3305">
                  <c:v>140.63288879394528</c:v>
                </c:pt>
                <c:pt idx="3306">
                  <c:v>140.76472473144526</c:v>
                </c:pt>
                <c:pt idx="3307">
                  <c:v>140.76472473144526</c:v>
                </c:pt>
                <c:pt idx="3308">
                  <c:v>140.63288879394528</c:v>
                </c:pt>
                <c:pt idx="3309">
                  <c:v>140.36921691894534</c:v>
                </c:pt>
                <c:pt idx="3310">
                  <c:v>140.36921691894534</c:v>
                </c:pt>
                <c:pt idx="3311">
                  <c:v>140.50105285644531</c:v>
                </c:pt>
                <c:pt idx="3312">
                  <c:v>140.10554504394528</c:v>
                </c:pt>
                <c:pt idx="3313">
                  <c:v>140.23738098144531</c:v>
                </c:pt>
                <c:pt idx="3314">
                  <c:v>140.76472473144526</c:v>
                </c:pt>
                <c:pt idx="3315">
                  <c:v>140.10554504394528</c:v>
                </c:pt>
                <c:pt idx="3316">
                  <c:v>140.76472473144526</c:v>
                </c:pt>
                <c:pt idx="3317">
                  <c:v>140.63288879394528</c:v>
                </c:pt>
                <c:pt idx="3318">
                  <c:v>140.50105285644531</c:v>
                </c:pt>
                <c:pt idx="3319">
                  <c:v>140.23738098144531</c:v>
                </c:pt>
                <c:pt idx="3320">
                  <c:v>140.10554504394528</c:v>
                </c:pt>
                <c:pt idx="3321">
                  <c:v>139.97370910644528</c:v>
                </c:pt>
                <c:pt idx="3322">
                  <c:v>140.36921691894534</c:v>
                </c:pt>
                <c:pt idx="3323">
                  <c:v>140.10554504394528</c:v>
                </c:pt>
                <c:pt idx="3324">
                  <c:v>140.10554504394528</c:v>
                </c:pt>
                <c:pt idx="3325">
                  <c:v>139.84187316894528</c:v>
                </c:pt>
                <c:pt idx="3326">
                  <c:v>139.84187316894528</c:v>
                </c:pt>
                <c:pt idx="3327">
                  <c:v>139.97370910644528</c:v>
                </c:pt>
                <c:pt idx="3328">
                  <c:v>139.71003723144528</c:v>
                </c:pt>
                <c:pt idx="3329">
                  <c:v>139.71003723144528</c:v>
                </c:pt>
                <c:pt idx="3330">
                  <c:v>139.71003723144528</c:v>
                </c:pt>
                <c:pt idx="3331">
                  <c:v>139.57820129394528</c:v>
                </c:pt>
                <c:pt idx="3332">
                  <c:v>140.10554504394528</c:v>
                </c:pt>
                <c:pt idx="3333">
                  <c:v>139.57820129394528</c:v>
                </c:pt>
                <c:pt idx="3334">
                  <c:v>139.84187316894528</c:v>
                </c:pt>
                <c:pt idx="3335">
                  <c:v>139.97370910644528</c:v>
                </c:pt>
                <c:pt idx="3336">
                  <c:v>139.84187316894528</c:v>
                </c:pt>
                <c:pt idx="3337">
                  <c:v>139.71003723144528</c:v>
                </c:pt>
                <c:pt idx="3338">
                  <c:v>139.71003723144528</c:v>
                </c:pt>
                <c:pt idx="3339">
                  <c:v>139.71003723144528</c:v>
                </c:pt>
                <c:pt idx="3340">
                  <c:v>140.10554504394528</c:v>
                </c:pt>
                <c:pt idx="3341">
                  <c:v>139.84187316894528</c:v>
                </c:pt>
                <c:pt idx="3342">
                  <c:v>139.97370910644528</c:v>
                </c:pt>
                <c:pt idx="3343">
                  <c:v>139.57820129394528</c:v>
                </c:pt>
                <c:pt idx="3344">
                  <c:v>139.71003723144528</c:v>
                </c:pt>
                <c:pt idx="3345">
                  <c:v>139.84187316894528</c:v>
                </c:pt>
                <c:pt idx="3346">
                  <c:v>139.57820129394528</c:v>
                </c:pt>
                <c:pt idx="3347">
                  <c:v>139.71003723144528</c:v>
                </c:pt>
                <c:pt idx="3348">
                  <c:v>139.84187316894528</c:v>
                </c:pt>
                <c:pt idx="3349">
                  <c:v>140.10554504394528</c:v>
                </c:pt>
                <c:pt idx="3350">
                  <c:v>139.71003723144528</c:v>
                </c:pt>
                <c:pt idx="3351">
                  <c:v>139.84187316894528</c:v>
                </c:pt>
                <c:pt idx="3352">
                  <c:v>139.71003723144528</c:v>
                </c:pt>
                <c:pt idx="3353">
                  <c:v>140.23738098144531</c:v>
                </c:pt>
                <c:pt idx="3354">
                  <c:v>139.84187316894528</c:v>
                </c:pt>
                <c:pt idx="3355">
                  <c:v>140.10554504394528</c:v>
                </c:pt>
                <c:pt idx="3356">
                  <c:v>140.23738098144531</c:v>
                </c:pt>
                <c:pt idx="3357">
                  <c:v>140.10554504394528</c:v>
                </c:pt>
                <c:pt idx="3358">
                  <c:v>140.10554504394528</c:v>
                </c:pt>
                <c:pt idx="3359">
                  <c:v>139.84187316894528</c:v>
                </c:pt>
                <c:pt idx="3360">
                  <c:v>139.57820129394528</c:v>
                </c:pt>
                <c:pt idx="3361">
                  <c:v>139.05085754394531</c:v>
                </c:pt>
                <c:pt idx="3362">
                  <c:v>139.18269348144531</c:v>
                </c:pt>
                <c:pt idx="3363">
                  <c:v>139.18269348144531</c:v>
                </c:pt>
                <c:pt idx="3364">
                  <c:v>138.91902160644528</c:v>
                </c:pt>
                <c:pt idx="3365">
                  <c:v>139.31452941894531</c:v>
                </c:pt>
                <c:pt idx="3366">
                  <c:v>139.05085754394531</c:v>
                </c:pt>
                <c:pt idx="3367">
                  <c:v>139.05085754394531</c:v>
                </c:pt>
                <c:pt idx="3368">
                  <c:v>139.05085754394531</c:v>
                </c:pt>
                <c:pt idx="3369">
                  <c:v>138.91902160644528</c:v>
                </c:pt>
                <c:pt idx="3370">
                  <c:v>138.91902160644528</c:v>
                </c:pt>
                <c:pt idx="3371">
                  <c:v>138.78718566894528</c:v>
                </c:pt>
                <c:pt idx="3372">
                  <c:v>138.65534973144531</c:v>
                </c:pt>
                <c:pt idx="3373">
                  <c:v>138.65534973144531</c:v>
                </c:pt>
                <c:pt idx="3374">
                  <c:v>138.78718566894528</c:v>
                </c:pt>
                <c:pt idx="3375">
                  <c:v>138.78718566894528</c:v>
                </c:pt>
                <c:pt idx="3376">
                  <c:v>139.05085754394531</c:v>
                </c:pt>
                <c:pt idx="3377">
                  <c:v>138.65534973144531</c:v>
                </c:pt>
                <c:pt idx="3378">
                  <c:v>139.05085754394531</c:v>
                </c:pt>
                <c:pt idx="3379">
                  <c:v>138.65534973144531</c:v>
                </c:pt>
                <c:pt idx="3380">
                  <c:v>138.52351379394526</c:v>
                </c:pt>
                <c:pt idx="3381">
                  <c:v>138.52351379394526</c:v>
                </c:pt>
                <c:pt idx="3382">
                  <c:v>138.25984191894531</c:v>
                </c:pt>
                <c:pt idx="3383">
                  <c:v>138.25984191894531</c:v>
                </c:pt>
                <c:pt idx="3384">
                  <c:v>138.78718566894528</c:v>
                </c:pt>
                <c:pt idx="3385">
                  <c:v>138.78718566894528</c:v>
                </c:pt>
                <c:pt idx="3386">
                  <c:v>138.25984191894531</c:v>
                </c:pt>
                <c:pt idx="3387">
                  <c:v>138.25984191894531</c:v>
                </c:pt>
                <c:pt idx="3388">
                  <c:v>138.52351379394526</c:v>
                </c:pt>
                <c:pt idx="3389">
                  <c:v>138.12800598144531</c:v>
                </c:pt>
                <c:pt idx="3390">
                  <c:v>138.12800598144531</c:v>
                </c:pt>
                <c:pt idx="3391">
                  <c:v>138.12800598144531</c:v>
                </c:pt>
                <c:pt idx="3392">
                  <c:v>138.65534973144531</c:v>
                </c:pt>
                <c:pt idx="3393">
                  <c:v>138.65534973144531</c:v>
                </c:pt>
                <c:pt idx="3394">
                  <c:v>138.39167785644534</c:v>
                </c:pt>
                <c:pt idx="3395">
                  <c:v>138.65534973144531</c:v>
                </c:pt>
                <c:pt idx="3396">
                  <c:v>138.25984191894531</c:v>
                </c:pt>
                <c:pt idx="3397">
                  <c:v>138.12800598144531</c:v>
                </c:pt>
                <c:pt idx="3398">
                  <c:v>138.12800598144531</c:v>
                </c:pt>
                <c:pt idx="3399">
                  <c:v>137.86433410644531</c:v>
                </c:pt>
                <c:pt idx="3400">
                  <c:v>137.86433410644531</c:v>
                </c:pt>
                <c:pt idx="3401">
                  <c:v>137.99617004394531</c:v>
                </c:pt>
                <c:pt idx="3402">
                  <c:v>138.12800598144531</c:v>
                </c:pt>
                <c:pt idx="3403">
                  <c:v>137.86433410644531</c:v>
                </c:pt>
                <c:pt idx="3404">
                  <c:v>137.86433410644531</c:v>
                </c:pt>
                <c:pt idx="3405">
                  <c:v>137.73249816894531</c:v>
                </c:pt>
                <c:pt idx="3406">
                  <c:v>137.60066223144526</c:v>
                </c:pt>
                <c:pt idx="3407">
                  <c:v>137.60066223144526</c:v>
                </c:pt>
                <c:pt idx="3408">
                  <c:v>137.60066223144526</c:v>
                </c:pt>
                <c:pt idx="3409">
                  <c:v>137.99617004394531</c:v>
                </c:pt>
                <c:pt idx="3410">
                  <c:v>137.60066223144526</c:v>
                </c:pt>
                <c:pt idx="3411">
                  <c:v>137.60066223144526</c:v>
                </c:pt>
                <c:pt idx="3412">
                  <c:v>137.73249816894531</c:v>
                </c:pt>
                <c:pt idx="3413">
                  <c:v>137.73249816894531</c:v>
                </c:pt>
                <c:pt idx="3414">
                  <c:v>137.46882629394531</c:v>
                </c:pt>
                <c:pt idx="3415">
                  <c:v>137.07331848144531</c:v>
                </c:pt>
                <c:pt idx="3416">
                  <c:v>137.20515441894528</c:v>
                </c:pt>
                <c:pt idx="3417">
                  <c:v>137.33699035644534</c:v>
                </c:pt>
                <c:pt idx="3418">
                  <c:v>137.20515441894528</c:v>
                </c:pt>
                <c:pt idx="3419">
                  <c:v>136.94148254394531</c:v>
                </c:pt>
                <c:pt idx="3420">
                  <c:v>137.46882629394531</c:v>
                </c:pt>
                <c:pt idx="3421">
                  <c:v>136.80964660644531</c:v>
                </c:pt>
                <c:pt idx="3422">
                  <c:v>136.94148254394531</c:v>
                </c:pt>
                <c:pt idx="3423">
                  <c:v>136.94148254394531</c:v>
                </c:pt>
                <c:pt idx="3424">
                  <c:v>137.07331848144531</c:v>
                </c:pt>
                <c:pt idx="3425">
                  <c:v>136.67781066894528</c:v>
                </c:pt>
                <c:pt idx="3426">
                  <c:v>137.20515441894528</c:v>
                </c:pt>
                <c:pt idx="3427">
                  <c:v>136.80964660644531</c:v>
                </c:pt>
                <c:pt idx="3428">
                  <c:v>136.54597473144526</c:v>
                </c:pt>
                <c:pt idx="3429">
                  <c:v>136.67781066894528</c:v>
                </c:pt>
                <c:pt idx="3430">
                  <c:v>136.67781066894528</c:v>
                </c:pt>
                <c:pt idx="3431">
                  <c:v>136.41413879394528</c:v>
                </c:pt>
                <c:pt idx="3432">
                  <c:v>136.54597473144526</c:v>
                </c:pt>
                <c:pt idx="3433">
                  <c:v>136.80964660644531</c:v>
                </c:pt>
                <c:pt idx="3434">
                  <c:v>136.28230285644534</c:v>
                </c:pt>
                <c:pt idx="3435">
                  <c:v>136.28230285644534</c:v>
                </c:pt>
                <c:pt idx="3436">
                  <c:v>136.80964660644531</c:v>
                </c:pt>
                <c:pt idx="3437">
                  <c:v>136.41413879394528</c:v>
                </c:pt>
                <c:pt idx="3438">
                  <c:v>136.80964660644531</c:v>
                </c:pt>
                <c:pt idx="3439">
                  <c:v>137.20515441894528</c:v>
                </c:pt>
                <c:pt idx="3440">
                  <c:v>136.54597473144526</c:v>
                </c:pt>
                <c:pt idx="3441">
                  <c:v>136.67781066894528</c:v>
                </c:pt>
                <c:pt idx="3442">
                  <c:v>136.80964660644531</c:v>
                </c:pt>
                <c:pt idx="3443">
                  <c:v>136.80964660644531</c:v>
                </c:pt>
                <c:pt idx="3444">
                  <c:v>136.80964660644531</c:v>
                </c:pt>
                <c:pt idx="3445">
                  <c:v>136.54597473144526</c:v>
                </c:pt>
                <c:pt idx="3446">
                  <c:v>136.28230285644534</c:v>
                </c:pt>
                <c:pt idx="3447">
                  <c:v>136.80964660644531</c:v>
                </c:pt>
                <c:pt idx="3448">
                  <c:v>136.28230285644534</c:v>
                </c:pt>
                <c:pt idx="3449">
                  <c:v>136.28230285644534</c:v>
                </c:pt>
                <c:pt idx="3450">
                  <c:v>136.41413879394528</c:v>
                </c:pt>
                <c:pt idx="3451">
                  <c:v>136.28230285644534</c:v>
                </c:pt>
                <c:pt idx="3452">
                  <c:v>136.01863098144531</c:v>
                </c:pt>
                <c:pt idx="3453">
                  <c:v>136.41413879394528</c:v>
                </c:pt>
                <c:pt idx="3454">
                  <c:v>136.41413879394528</c:v>
                </c:pt>
                <c:pt idx="3455">
                  <c:v>135.88679504394531</c:v>
                </c:pt>
                <c:pt idx="3456">
                  <c:v>136.28230285644534</c:v>
                </c:pt>
                <c:pt idx="3457">
                  <c:v>136.15046691894534</c:v>
                </c:pt>
                <c:pt idx="3458">
                  <c:v>136.01863098144531</c:v>
                </c:pt>
                <c:pt idx="3459">
                  <c:v>136.54597473144526</c:v>
                </c:pt>
                <c:pt idx="3460">
                  <c:v>136.01863098144531</c:v>
                </c:pt>
                <c:pt idx="3461">
                  <c:v>136.01863098144531</c:v>
                </c:pt>
                <c:pt idx="3462">
                  <c:v>135.88679504394531</c:v>
                </c:pt>
                <c:pt idx="3463">
                  <c:v>135.75495910644528</c:v>
                </c:pt>
                <c:pt idx="3464">
                  <c:v>136.01863098144531</c:v>
                </c:pt>
                <c:pt idx="3465">
                  <c:v>135.75495910644528</c:v>
                </c:pt>
                <c:pt idx="3466">
                  <c:v>135.62312316894528</c:v>
                </c:pt>
                <c:pt idx="3467">
                  <c:v>135.88679504394531</c:v>
                </c:pt>
                <c:pt idx="3468">
                  <c:v>135.62312316894528</c:v>
                </c:pt>
                <c:pt idx="3469">
                  <c:v>135.75495910644528</c:v>
                </c:pt>
                <c:pt idx="3470">
                  <c:v>135.88679504394531</c:v>
                </c:pt>
                <c:pt idx="3471">
                  <c:v>135.35945129394528</c:v>
                </c:pt>
                <c:pt idx="3472">
                  <c:v>135.22760009765625</c:v>
                </c:pt>
                <c:pt idx="3473">
                  <c:v>135.49128723144531</c:v>
                </c:pt>
                <c:pt idx="3474">
                  <c:v>135.49128723144531</c:v>
                </c:pt>
                <c:pt idx="3475">
                  <c:v>135.09576416015619</c:v>
                </c:pt>
                <c:pt idx="3476">
                  <c:v>135.09576416015619</c:v>
                </c:pt>
                <c:pt idx="3477">
                  <c:v>135.22760009765625</c:v>
                </c:pt>
                <c:pt idx="3478">
                  <c:v>135.49128723144531</c:v>
                </c:pt>
                <c:pt idx="3479">
                  <c:v>135.75495910644528</c:v>
                </c:pt>
                <c:pt idx="3480">
                  <c:v>135.22760009765625</c:v>
                </c:pt>
                <c:pt idx="3481">
                  <c:v>135.62312316894528</c:v>
                </c:pt>
                <c:pt idx="3482">
                  <c:v>135.35945129394528</c:v>
                </c:pt>
                <c:pt idx="3483">
                  <c:v>135.22760009765625</c:v>
                </c:pt>
                <c:pt idx="3484">
                  <c:v>135.22760009765625</c:v>
                </c:pt>
                <c:pt idx="3485">
                  <c:v>135.35945129394528</c:v>
                </c:pt>
                <c:pt idx="3486">
                  <c:v>134.96392822265625</c:v>
                </c:pt>
                <c:pt idx="3487">
                  <c:v>135.09576416015619</c:v>
                </c:pt>
                <c:pt idx="3488">
                  <c:v>135.35945129394528</c:v>
                </c:pt>
                <c:pt idx="3489">
                  <c:v>135.22760009765625</c:v>
                </c:pt>
                <c:pt idx="3490">
                  <c:v>134.96392822265625</c:v>
                </c:pt>
                <c:pt idx="3491">
                  <c:v>135.22760009765625</c:v>
                </c:pt>
                <c:pt idx="3492">
                  <c:v>135.22760009765625</c:v>
                </c:pt>
                <c:pt idx="3493">
                  <c:v>135.35945129394528</c:v>
                </c:pt>
                <c:pt idx="3494">
                  <c:v>135.22760009765625</c:v>
                </c:pt>
                <c:pt idx="3495">
                  <c:v>134.70025634765628</c:v>
                </c:pt>
                <c:pt idx="3496">
                  <c:v>134.83209228515625</c:v>
                </c:pt>
                <c:pt idx="3497">
                  <c:v>134.83209228515625</c:v>
                </c:pt>
                <c:pt idx="3498">
                  <c:v>134.70025634765628</c:v>
                </c:pt>
                <c:pt idx="3499">
                  <c:v>134.56842041015628</c:v>
                </c:pt>
                <c:pt idx="3500">
                  <c:v>134.56842041015628</c:v>
                </c:pt>
                <c:pt idx="3501">
                  <c:v>134.70025634765628</c:v>
                </c:pt>
                <c:pt idx="3502">
                  <c:v>134.30474853515625</c:v>
                </c:pt>
                <c:pt idx="3503">
                  <c:v>134.04107666015622</c:v>
                </c:pt>
                <c:pt idx="3504">
                  <c:v>134.04107666015622</c:v>
                </c:pt>
                <c:pt idx="3505">
                  <c:v>134.30474853515625</c:v>
                </c:pt>
                <c:pt idx="3506">
                  <c:v>134.56842041015628</c:v>
                </c:pt>
                <c:pt idx="3507">
                  <c:v>134.17291259765625</c:v>
                </c:pt>
                <c:pt idx="3508">
                  <c:v>134.30474853515625</c:v>
                </c:pt>
                <c:pt idx="3509">
                  <c:v>134.30474853515625</c:v>
                </c:pt>
                <c:pt idx="3510">
                  <c:v>134.04107666015622</c:v>
                </c:pt>
                <c:pt idx="3511">
                  <c:v>134.04107666015622</c:v>
                </c:pt>
                <c:pt idx="3512">
                  <c:v>134.17291259765625</c:v>
                </c:pt>
                <c:pt idx="3513">
                  <c:v>134.04107666015622</c:v>
                </c:pt>
                <c:pt idx="3514">
                  <c:v>134.43658447265625</c:v>
                </c:pt>
                <c:pt idx="3515">
                  <c:v>134.17291259765625</c:v>
                </c:pt>
                <c:pt idx="3516">
                  <c:v>134.17291259765625</c:v>
                </c:pt>
                <c:pt idx="3517">
                  <c:v>134.43658447265625</c:v>
                </c:pt>
                <c:pt idx="3518">
                  <c:v>134.17291259765625</c:v>
                </c:pt>
                <c:pt idx="3519">
                  <c:v>134.04107666015622</c:v>
                </c:pt>
                <c:pt idx="3520">
                  <c:v>133.90924072265625</c:v>
                </c:pt>
                <c:pt idx="3521">
                  <c:v>133.90924072265625</c:v>
                </c:pt>
                <c:pt idx="3522">
                  <c:v>134.04107666015622</c:v>
                </c:pt>
                <c:pt idx="3523">
                  <c:v>133.90924072265625</c:v>
                </c:pt>
                <c:pt idx="3524">
                  <c:v>134.04107666015622</c:v>
                </c:pt>
                <c:pt idx="3525">
                  <c:v>134.04107666015622</c:v>
                </c:pt>
                <c:pt idx="3526">
                  <c:v>134.17291259765625</c:v>
                </c:pt>
                <c:pt idx="3527">
                  <c:v>133.64556884765625</c:v>
                </c:pt>
                <c:pt idx="3528">
                  <c:v>133.77740478515622</c:v>
                </c:pt>
                <c:pt idx="3529">
                  <c:v>133.77740478515622</c:v>
                </c:pt>
                <c:pt idx="3530">
                  <c:v>133.77740478515622</c:v>
                </c:pt>
                <c:pt idx="3531">
                  <c:v>133.25006103515622</c:v>
                </c:pt>
                <c:pt idx="3532">
                  <c:v>133.51373291015622</c:v>
                </c:pt>
                <c:pt idx="3533">
                  <c:v>133.38189697265631</c:v>
                </c:pt>
                <c:pt idx="3534">
                  <c:v>133.38189697265631</c:v>
                </c:pt>
                <c:pt idx="3535">
                  <c:v>133.51373291015622</c:v>
                </c:pt>
                <c:pt idx="3536">
                  <c:v>133.25006103515622</c:v>
                </c:pt>
                <c:pt idx="3537">
                  <c:v>133.51373291015622</c:v>
                </c:pt>
                <c:pt idx="3538">
                  <c:v>133.25006103515622</c:v>
                </c:pt>
                <c:pt idx="3539">
                  <c:v>133.38189697265631</c:v>
                </c:pt>
                <c:pt idx="3540">
                  <c:v>133.38189697265631</c:v>
                </c:pt>
                <c:pt idx="3541">
                  <c:v>133.77740478515622</c:v>
                </c:pt>
                <c:pt idx="3542">
                  <c:v>133.51373291015622</c:v>
                </c:pt>
                <c:pt idx="3543">
                  <c:v>133.51373291015622</c:v>
                </c:pt>
                <c:pt idx="3544">
                  <c:v>133.77740478515622</c:v>
                </c:pt>
                <c:pt idx="3545">
                  <c:v>133.25006103515622</c:v>
                </c:pt>
                <c:pt idx="3546">
                  <c:v>133.38189697265631</c:v>
                </c:pt>
                <c:pt idx="3547">
                  <c:v>133.11822509765625</c:v>
                </c:pt>
                <c:pt idx="3548">
                  <c:v>133.25006103515622</c:v>
                </c:pt>
                <c:pt idx="3549">
                  <c:v>133.25006103515622</c:v>
                </c:pt>
                <c:pt idx="3550">
                  <c:v>133.25006103515622</c:v>
                </c:pt>
                <c:pt idx="3551">
                  <c:v>132.98638916015625</c:v>
                </c:pt>
                <c:pt idx="3552">
                  <c:v>133.51373291015622</c:v>
                </c:pt>
                <c:pt idx="3553">
                  <c:v>133.25006103515622</c:v>
                </c:pt>
                <c:pt idx="3554">
                  <c:v>133.64556884765625</c:v>
                </c:pt>
                <c:pt idx="3555">
                  <c:v>132.98638916015625</c:v>
                </c:pt>
                <c:pt idx="3556">
                  <c:v>132.85455322265622</c:v>
                </c:pt>
                <c:pt idx="3557">
                  <c:v>132.98638916015625</c:v>
                </c:pt>
                <c:pt idx="3558">
                  <c:v>132.72271728515625</c:v>
                </c:pt>
                <c:pt idx="3559">
                  <c:v>132.98638916015625</c:v>
                </c:pt>
                <c:pt idx="3560">
                  <c:v>132.85455322265622</c:v>
                </c:pt>
                <c:pt idx="3561">
                  <c:v>132.72271728515625</c:v>
                </c:pt>
                <c:pt idx="3562">
                  <c:v>133.25006103515622</c:v>
                </c:pt>
                <c:pt idx="3563">
                  <c:v>132.59088134765628</c:v>
                </c:pt>
                <c:pt idx="3564">
                  <c:v>132.98638916015625</c:v>
                </c:pt>
                <c:pt idx="3565">
                  <c:v>132.72271728515625</c:v>
                </c:pt>
                <c:pt idx="3566">
                  <c:v>132.85455322265622</c:v>
                </c:pt>
                <c:pt idx="3567">
                  <c:v>132.72271728515625</c:v>
                </c:pt>
                <c:pt idx="3568">
                  <c:v>132.98638916015625</c:v>
                </c:pt>
                <c:pt idx="3569">
                  <c:v>132.59088134765628</c:v>
                </c:pt>
                <c:pt idx="3570">
                  <c:v>132.59088134765628</c:v>
                </c:pt>
                <c:pt idx="3571">
                  <c:v>132.85455322265622</c:v>
                </c:pt>
                <c:pt idx="3572">
                  <c:v>133.11822509765625</c:v>
                </c:pt>
                <c:pt idx="3573">
                  <c:v>132.72271728515625</c:v>
                </c:pt>
                <c:pt idx="3574">
                  <c:v>132.59088134765628</c:v>
                </c:pt>
                <c:pt idx="3575">
                  <c:v>132.85455322265622</c:v>
                </c:pt>
                <c:pt idx="3576">
                  <c:v>132.32720947265631</c:v>
                </c:pt>
                <c:pt idx="3577">
                  <c:v>132.32720947265631</c:v>
                </c:pt>
                <c:pt idx="3578">
                  <c:v>132.59088134765628</c:v>
                </c:pt>
                <c:pt idx="3579">
                  <c:v>132.32720947265631</c:v>
                </c:pt>
                <c:pt idx="3580">
                  <c:v>132.06353759765625</c:v>
                </c:pt>
                <c:pt idx="3581">
                  <c:v>132.59088134765628</c:v>
                </c:pt>
                <c:pt idx="3582">
                  <c:v>132.06353759765625</c:v>
                </c:pt>
                <c:pt idx="3583">
                  <c:v>132.06353759765625</c:v>
                </c:pt>
                <c:pt idx="3584">
                  <c:v>132.32720947265631</c:v>
                </c:pt>
                <c:pt idx="3585">
                  <c:v>132.19537353515622</c:v>
                </c:pt>
                <c:pt idx="3586">
                  <c:v>132.06353759765625</c:v>
                </c:pt>
                <c:pt idx="3587">
                  <c:v>132.19537353515622</c:v>
                </c:pt>
                <c:pt idx="3588">
                  <c:v>132.45904541015625</c:v>
                </c:pt>
                <c:pt idx="3589">
                  <c:v>132.06353759765625</c:v>
                </c:pt>
                <c:pt idx="3590">
                  <c:v>132.19537353515622</c:v>
                </c:pt>
                <c:pt idx="3591">
                  <c:v>132.45904541015625</c:v>
                </c:pt>
                <c:pt idx="3592">
                  <c:v>132.06353759765625</c:v>
                </c:pt>
                <c:pt idx="3593">
                  <c:v>131.93170166015622</c:v>
                </c:pt>
                <c:pt idx="3594">
                  <c:v>131.93170166015622</c:v>
                </c:pt>
                <c:pt idx="3595">
                  <c:v>132.06353759765625</c:v>
                </c:pt>
                <c:pt idx="3596">
                  <c:v>132.06353759765625</c:v>
                </c:pt>
                <c:pt idx="3597">
                  <c:v>132.32720947265631</c:v>
                </c:pt>
                <c:pt idx="3598">
                  <c:v>132.45904541015625</c:v>
                </c:pt>
                <c:pt idx="3599">
                  <c:v>132.32720947265631</c:v>
                </c:pt>
                <c:pt idx="3600">
                  <c:v>132.19537353515622</c:v>
                </c:pt>
                <c:pt idx="3601">
                  <c:v>132.32720947265631</c:v>
                </c:pt>
                <c:pt idx="3602">
                  <c:v>131.93170166015622</c:v>
                </c:pt>
                <c:pt idx="3603">
                  <c:v>132.06353759765625</c:v>
                </c:pt>
                <c:pt idx="3604">
                  <c:v>131.93170166015622</c:v>
                </c:pt>
                <c:pt idx="3605">
                  <c:v>132.32720947265631</c:v>
                </c:pt>
                <c:pt idx="3606">
                  <c:v>131.66802978515625</c:v>
                </c:pt>
                <c:pt idx="3607">
                  <c:v>131.53619384765628</c:v>
                </c:pt>
                <c:pt idx="3608">
                  <c:v>131.53619384765628</c:v>
                </c:pt>
                <c:pt idx="3609">
                  <c:v>131.66802978515625</c:v>
                </c:pt>
                <c:pt idx="3610">
                  <c:v>131.79986572265619</c:v>
                </c:pt>
                <c:pt idx="3611">
                  <c:v>131.53619384765628</c:v>
                </c:pt>
                <c:pt idx="3612">
                  <c:v>131.79986572265619</c:v>
                </c:pt>
                <c:pt idx="3613">
                  <c:v>132.06353759765625</c:v>
                </c:pt>
                <c:pt idx="3614">
                  <c:v>131.53619384765628</c:v>
                </c:pt>
                <c:pt idx="3615">
                  <c:v>131.66802978515625</c:v>
                </c:pt>
                <c:pt idx="3616">
                  <c:v>131.66802978515625</c:v>
                </c:pt>
                <c:pt idx="3617">
                  <c:v>131.14068603515622</c:v>
                </c:pt>
                <c:pt idx="3618">
                  <c:v>131.14068603515622</c:v>
                </c:pt>
                <c:pt idx="3619">
                  <c:v>131.53619384765628</c:v>
                </c:pt>
                <c:pt idx="3620">
                  <c:v>131.93170166015622</c:v>
                </c:pt>
                <c:pt idx="3621">
                  <c:v>131.53619384765628</c:v>
                </c:pt>
                <c:pt idx="3622">
                  <c:v>131.66802978515625</c:v>
                </c:pt>
                <c:pt idx="3623">
                  <c:v>131.66802978515625</c:v>
                </c:pt>
                <c:pt idx="3624">
                  <c:v>131.53619384765628</c:v>
                </c:pt>
                <c:pt idx="3625">
                  <c:v>131.53619384765628</c:v>
                </c:pt>
                <c:pt idx="3626">
                  <c:v>131.27252197265625</c:v>
                </c:pt>
                <c:pt idx="3627">
                  <c:v>131.27252197265625</c:v>
                </c:pt>
                <c:pt idx="3628">
                  <c:v>131.40435791015625</c:v>
                </c:pt>
                <c:pt idx="3629">
                  <c:v>131.27252197265625</c:v>
                </c:pt>
                <c:pt idx="3630">
                  <c:v>131.14068603515622</c:v>
                </c:pt>
                <c:pt idx="3631">
                  <c:v>131.66802978515625</c:v>
                </c:pt>
                <c:pt idx="3632">
                  <c:v>131.14068603515622</c:v>
                </c:pt>
                <c:pt idx="3633">
                  <c:v>130.74517822265622</c:v>
                </c:pt>
                <c:pt idx="3634">
                  <c:v>130.87701416015622</c:v>
                </c:pt>
                <c:pt idx="3635">
                  <c:v>131.14068603515622</c:v>
                </c:pt>
                <c:pt idx="3636">
                  <c:v>130.87701416015622</c:v>
                </c:pt>
                <c:pt idx="3637">
                  <c:v>130.74517822265622</c:v>
                </c:pt>
                <c:pt idx="3638">
                  <c:v>130.74517822265622</c:v>
                </c:pt>
                <c:pt idx="3639">
                  <c:v>131.14068603515622</c:v>
                </c:pt>
                <c:pt idx="3640">
                  <c:v>130.74517822265622</c:v>
                </c:pt>
                <c:pt idx="3641">
                  <c:v>130.34967041015622</c:v>
                </c:pt>
                <c:pt idx="3642">
                  <c:v>130.48150634765631</c:v>
                </c:pt>
                <c:pt idx="3643">
                  <c:v>129.82232666015628</c:v>
                </c:pt>
                <c:pt idx="3644">
                  <c:v>130.21783447265625</c:v>
                </c:pt>
                <c:pt idx="3645">
                  <c:v>129.95416259765625</c:v>
                </c:pt>
                <c:pt idx="3646">
                  <c:v>129.95416259765625</c:v>
                </c:pt>
                <c:pt idx="3647">
                  <c:v>130.34967041015622</c:v>
                </c:pt>
                <c:pt idx="3648">
                  <c:v>130.34967041015622</c:v>
                </c:pt>
                <c:pt idx="3649">
                  <c:v>130.21783447265625</c:v>
                </c:pt>
                <c:pt idx="3650">
                  <c:v>130.21783447265625</c:v>
                </c:pt>
                <c:pt idx="3651">
                  <c:v>130.08599853515625</c:v>
                </c:pt>
                <c:pt idx="3652">
                  <c:v>130.21783447265625</c:v>
                </c:pt>
                <c:pt idx="3653">
                  <c:v>130.48150634765631</c:v>
                </c:pt>
                <c:pt idx="3654">
                  <c:v>130.34967041015622</c:v>
                </c:pt>
                <c:pt idx="3655">
                  <c:v>130.48150634765631</c:v>
                </c:pt>
                <c:pt idx="3656">
                  <c:v>130.34967041015622</c:v>
                </c:pt>
                <c:pt idx="3657">
                  <c:v>130.34967041015622</c:v>
                </c:pt>
                <c:pt idx="3658">
                  <c:v>130.61334228515622</c:v>
                </c:pt>
                <c:pt idx="3659">
                  <c:v>130.34967041015622</c:v>
                </c:pt>
                <c:pt idx="3660">
                  <c:v>130.21783447265625</c:v>
                </c:pt>
                <c:pt idx="3661">
                  <c:v>130.34967041015622</c:v>
                </c:pt>
                <c:pt idx="3662">
                  <c:v>130.48150634765631</c:v>
                </c:pt>
                <c:pt idx="3663">
                  <c:v>130.34967041015622</c:v>
                </c:pt>
                <c:pt idx="3664">
                  <c:v>130.48150634765631</c:v>
                </c:pt>
                <c:pt idx="3665">
                  <c:v>130.21783447265625</c:v>
                </c:pt>
                <c:pt idx="3666">
                  <c:v>130.08599853515625</c:v>
                </c:pt>
                <c:pt idx="3667">
                  <c:v>130.48150634765631</c:v>
                </c:pt>
                <c:pt idx="3668">
                  <c:v>130.21783447265625</c:v>
                </c:pt>
                <c:pt idx="3669">
                  <c:v>130.34967041015622</c:v>
                </c:pt>
                <c:pt idx="3670">
                  <c:v>130.21783447265625</c:v>
                </c:pt>
                <c:pt idx="3671">
                  <c:v>130.61334228515622</c:v>
                </c:pt>
                <c:pt idx="3672">
                  <c:v>130.48150634765631</c:v>
                </c:pt>
                <c:pt idx="3673">
                  <c:v>130.48150634765631</c:v>
                </c:pt>
                <c:pt idx="3674">
                  <c:v>130.21783447265625</c:v>
                </c:pt>
                <c:pt idx="3675">
                  <c:v>130.34967041015622</c:v>
                </c:pt>
                <c:pt idx="3676">
                  <c:v>129.95416259765625</c:v>
                </c:pt>
                <c:pt idx="3677">
                  <c:v>129.82232666015628</c:v>
                </c:pt>
                <c:pt idx="3678">
                  <c:v>129.95416259765625</c:v>
                </c:pt>
                <c:pt idx="3679">
                  <c:v>130.08599853515625</c:v>
                </c:pt>
                <c:pt idx="3680">
                  <c:v>129.82232666015628</c:v>
                </c:pt>
                <c:pt idx="3681">
                  <c:v>130.34967041015622</c:v>
                </c:pt>
                <c:pt idx="3682">
                  <c:v>129.82232666015628</c:v>
                </c:pt>
                <c:pt idx="3683">
                  <c:v>129.95416259765625</c:v>
                </c:pt>
                <c:pt idx="3684">
                  <c:v>130.08599853515625</c:v>
                </c:pt>
                <c:pt idx="3685">
                  <c:v>129.82232666015628</c:v>
                </c:pt>
                <c:pt idx="3686">
                  <c:v>129.69049072265625</c:v>
                </c:pt>
                <c:pt idx="3687">
                  <c:v>129.82232666015628</c:v>
                </c:pt>
                <c:pt idx="3688">
                  <c:v>129.82232666015628</c:v>
                </c:pt>
                <c:pt idx="3689">
                  <c:v>129.69049072265625</c:v>
                </c:pt>
                <c:pt idx="3690">
                  <c:v>129.42681884765631</c:v>
                </c:pt>
                <c:pt idx="3691">
                  <c:v>129.69049072265625</c:v>
                </c:pt>
                <c:pt idx="3692">
                  <c:v>129.69049072265625</c:v>
                </c:pt>
                <c:pt idx="3693">
                  <c:v>129.95416259765625</c:v>
                </c:pt>
                <c:pt idx="3694">
                  <c:v>129.69049072265625</c:v>
                </c:pt>
                <c:pt idx="3695">
                  <c:v>129.42681884765631</c:v>
                </c:pt>
                <c:pt idx="3696">
                  <c:v>129.69049072265625</c:v>
                </c:pt>
                <c:pt idx="3697">
                  <c:v>129.16314697265628</c:v>
                </c:pt>
                <c:pt idx="3698">
                  <c:v>128.89947509765625</c:v>
                </c:pt>
                <c:pt idx="3699">
                  <c:v>128.89947509765625</c:v>
                </c:pt>
                <c:pt idx="3700">
                  <c:v>129.03131103515625</c:v>
                </c:pt>
                <c:pt idx="3701">
                  <c:v>128.89947509765625</c:v>
                </c:pt>
                <c:pt idx="3702">
                  <c:v>129.03131103515625</c:v>
                </c:pt>
                <c:pt idx="3703">
                  <c:v>128.76763916015622</c:v>
                </c:pt>
                <c:pt idx="3704">
                  <c:v>128.76763916015622</c:v>
                </c:pt>
                <c:pt idx="3705">
                  <c:v>128.63580322265622</c:v>
                </c:pt>
                <c:pt idx="3706">
                  <c:v>128.76763916015622</c:v>
                </c:pt>
                <c:pt idx="3707">
                  <c:v>129.29498291015622</c:v>
                </c:pt>
                <c:pt idx="3708">
                  <c:v>128.89947509765625</c:v>
                </c:pt>
                <c:pt idx="3709">
                  <c:v>129.29498291015622</c:v>
                </c:pt>
                <c:pt idx="3710">
                  <c:v>128.63580322265622</c:v>
                </c:pt>
                <c:pt idx="3711">
                  <c:v>128.63580322265622</c:v>
                </c:pt>
                <c:pt idx="3712">
                  <c:v>128.63580322265622</c:v>
                </c:pt>
                <c:pt idx="3713">
                  <c:v>128.50396728515622</c:v>
                </c:pt>
                <c:pt idx="3714">
                  <c:v>128.50396728515622</c:v>
                </c:pt>
                <c:pt idx="3715">
                  <c:v>128.37213134765631</c:v>
                </c:pt>
                <c:pt idx="3716">
                  <c:v>129.03131103515625</c:v>
                </c:pt>
                <c:pt idx="3717">
                  <c:v>128.89947509765625</c:v>
                </c:pt>
                <c:pt idx="3718">
                  <c:v>128.50396728515622</c:v>
                </c:pt>
                <c:pt idx="3719">
                  <c:v>128.89947509765625</c:v>
                </c:pt>
                <c:pt idx="3720">
                  <c:v>128.24029541015622</c:v>
                </c:pt>
                <c:pt idx="3721">
                  <c:v>128.24029541015622</c:v>
                </c:pt>
                <c:pt idx="3722">
                  <c:v>128.63580322265622</c:v>
                </c:pt>
                <c:pt idx="3723">
                  <c:v>128.10845947265628</c:v>
                </c:pt>
                <c:pt idx="3724">
                  <c:v>128.10845947265628</c:v>
                </c:pt>
                <c:pt idx="3725">
                  <c:v>128.50396728515622</c:v>
                </c:pt>
                <c:pt idx="3726">
                  <c:v>128.37213134765631</c:v>
                </c:pt>
                <c:pt idx="3727">
                  <c:v>127.97663116455077</c:v>
                </c:pt>
                <c:pt idx="3728">
                  <c:v>127.97663116455077</c:v>
                </c:pt>
                <c:pt idx="3729">
                  <c:v>128.37213134765631</c:v>
                </c:pt>
                <c:pt idx="3730">
                  <c:v>128.10845947265628</c:v>
                </c:pt>
                <c:pt idx="3731">
                  <c:v>127.7129592895508</c:v>
                </c:pt>
                <c:pt idx="3732">
                  <c:v>127.84479522705078</c:v>
                </c:pt>
                <c:pt idx="3733">
                  <c:v>128.10845947265628</c:v>
                </c:pt>
                <c:pt idx="3734">
                  <c:v>127.7129592895508</c:v>
                </c:pt>
                <c:pt idx="3735">
                  <c:v>128.10845947265628</c:v>
                </c:pt>
                <c:pt idx="3736">
                  <c:v>127.7129592895508</c:v>
                </c:pt>
                <c:pt idx="3737">
                  <c:v>127.7129592895508</c:v>
                </c:pt>
                <c:pt idx="3738">
                  <c:v>127.44928741455078</c:v>
                </c:pt>
                <c:pt idx="3739">
                  <c:v>127.58112335205078</c:v>
                </c:pt>
                <c:pt idx="3740">
                  <c:v>127.31745147705078</c:v>
                </c:pt>
                <c:pt idx="3741">
                  <c:v>127.31745147705078</c:v>
                </c:pt>
                <c:pt idx="3742">
                  <c:v>127.7129592895508</c:v>
                </c:pt>
                <c:pt idx="3743">
                  <c:v>127.18561553955077</c:v>
                </c:pt>
                <c:pt idx="3744">
                  <c:v>127.31745147705078</c:v>
                </c:pt>
                <c:pt idx="3745">
                  <c:v>127.58112335205078</c:v>
                </c:pt>
                <c:pt idx="3746">
                  <c:v>127.44928741455078</c:v>
                </c:pt>
                <c:pt idx="3747">
                  <c:v>127.31745147705078</c:v>
                </c:pt>
                <c:pt idx="3748">
                  <c:v>127.31745147705078</c:v>
                </c:pt>
                <c:pt idx="3749">
                  <c:v>127.18561553955077</c:v>
                </c:pt>
                <c:pt idx="3750">
                  <c:v>127.58112335205078</c:v>
                </c:pt>
                <c:pt idx="3751">
                  <c:v>127.18561553955077</c:v>
                </c:pt>
                <c:pt idx="3752">
                  <c:v>127.84479522705078</c:v>
                </c:pt>
                <c:pt idx="3753">
                  <c:v>127.7129592895508</c:v>
                </c:pt>
                <c:pt idx="3754">
                  <c:v>127.84479522705078</c:v>
                </c:pt>
                <c:pt idx="3755">
                  <c:v>127.84479522705078</c:v>
                </c:pt>
                <c:pt idx="3756">
                  <c:v>127.97663116455077</c:v>
                </c:pt>
                <c:pt idx="3757">
                  <c:v>127.97663116455077</c:v>
                </c:pt>
                <c:pt idx="3758">
                  <c:v>127.7129592895508</c:v>
                </c:pt>
                <c:pt idx="3759">
                  <c:v>127.44928741455078</c:v>
                </c:pt>
                <c:pt idx="3760">
                  <c:v>127.58112335205078</c:v>
                </c:pt>
                <c:pt idx="3761">
                  <c:v>127.58112335205078</c:v>
                </c:pt>
                <c:pt idx="3762">
                  <c:v>127.18561553955077</c:v>
                </c:pt>
                <c:pt idx="3763">
                  <c:v>127.18561553955077</c:v>
                </c:pt>
                <c:pt idx="3764">
                  <c:v>127.7129592895508</c:v>
                </c:pt>
                <c:pt idx="3765">
                  <c:v>127.05377960205077</c:v>
                </c:pt>
                <c:pt idx="3766">
                  <c:v>127.44928741455078</c:v>
                </c:pt>
                <c:pt idx="3767">
                  <c:v>127.31745147705078</c:v>
                </c:pt>
                <c:pt idx="3768">
                  <c:v>127.44928741455078</c:v>
                </c:pt>
                <c:pt idx="3769">
                  <c:v>127.31745147705078</c:v>
                </c:pt>
                <c:pt idx="3770">
                  <c:v>126.9219436645508</c:v>
                </c:pt>
                <c:pt idx="3771">
                  <c:v>127.05377960205077</c:v>
                </c:pt>
                <c:pt idx="3772">
                  <c:v>126.9219436645508</c:v>
                </c:pt>
                <c:pt idx="3773">
                  <c:v>126.9219436645508</c:v>
                </c:pt>
                <c:pt idx="3774">
                  <c:v>127.18561553955077</c:v>
                </c:pt>
                <c:pt idx="3775">
                  <c:v>127.44928741455078</c:v>
                </c:pt>
                <c:pt idx="3776">
                  <c:v>126.65827178955077</c:v>
                </c:pt>
                <c:pt idx="3777">
                  <c:v>127.44928741455078</c:v>
                </c:pt>
                <c:pt idx="3778">
                  <c:v>126.65827178955077</c:v>
                </c:pt>
                <c:pt idx="3779">
                  <c:v>126.79010772705078</c:v>
                </c:pt>
                <c:pt idx="3780">
                  <c:v>126.65827178955077</c:v>
                </c:pt>
                <c:pt idx="3781">
                  <c:v>126.79010772705078</c:v>
                </c:pt>
                <c:pt idx="3782">
                  <c:v>126.39459991455078</c:v>
                </c:pt>
                <c:pt idx="3783">
                  <c:v>126.39459991455078</c:v>
                </c:pt>
                <c:pt idx="3784">
                  <c:v>126.52643585205075</c:v>
                </c:pt>
                <c:pt idx="3785">
                  <c:v>126.52643585205075</c:v>
                </c:pt>
                <c:pt idx="3786">
                  <c:v>126.13092041015625</c:v>
                </c:pt>
                <c:pt idx="3787">
                  <c:v>126.13092041015625</c:v>
                </c:pt>
                <c:pt idx="3788">
                  <c:v>125.99908447265625</c:v>
                </c:pt>
                <c:pt idx="3789">
                  <c:v>126.13092041015625</c:v>
                </c:pt>
                <c:pt idx="3790">
                  <c:v>126.26275634765624</c:v>
                </c:pt>
                <c:pt idx="3791">
                  <c:v>125.86724853515625</c:v>
                </c:pt>
                <c:pt idx="3792">
                  <c:v>126.13092041015625</c:v>
                </c:pt>
                <c:pt idx="3793">
                  <c:v>125.73541259765624</c:v>
                </c:pt>
                <c:pt idx="3794">
                  <c:v>125.73541259765624</c:v>
                </c:pt>
                <c:pt idx="3795">
                  <c:v>126.26275634765624</c:v>
                </c:pt>
                <c:pt idx="3796">
                  <c:v>126.13092041015625</c:v>
                </c:pt>
                <c:pt idx="3797">
                  <c:v>125.60357666015625</c:v>
                </c:pt>
                <c:pt idx="3798">
                  <c:v>125.73541259765624</c:v>
                </c:pt>
                <c:pt idx="3799">
                  <c:v>125.73541259765624</c:v>
                </c:pt>
                <c:pt idx="3800">
                  <c:v>126.39459991455078</c:v>
                </c:pt>
                <c:pt idx="3801">
                  <c:v>125.99908447265625</c:v>
                </c:pt>
                <c:pt idx="3802">
                  <c:v>125.99908447265625</c:v>
                </c:pt>
                <c:pt idx="3803">
                  <c:v>126.13092041015625</c:v>
                </c:pt>
                <c:pt idx="3804">
                  <c:v>126.26275634765624</c:v>
                </c:pt>
                <c:pt idx="3805">
                  <c:v>126.79010772705078</c:v>
                </c:pt>
                <c:pt idx="3806">
                  <c:v>126.65827178955077</c:v>
                </c:pt>
                <c:pt idx="3807">
                  <c:v>126.26275634765624</c:v>
                </c:pt>
                <c:pt idx="3808">
                  <c:v>126.52643585205075</c:v>
                </c:pt>
                <c:pt idx="3809">
                  <c:v>126.52643585205075</c:v>
                </c:pt>
                <c:pt idx="3810">
                  <c:v>126.39459991455078</c:v>
                </c:pt>
                <c:pt idx="3811">
                  <c:v>126.79010772705078</c:v>
                </c:pt>
                <c:pt idx="3812">
                  <c:v>126.52643585205075</c:v>
                </c:pt>
                <c:pt idx="3813">
                  <c:v>126.26275634765624</c:v>
                </c:pt>
                <c:pt idx="3814">
                  <c:v>126.79010772705078</c:v>
                </c:pt>
                <c:pt idx="3815">
                  <c:v>126.39459991455078</c:v>
                </c:pt>
                <c:pt idx="3816">
                  <c:v>126.52643585205075</c:v>
                </c:pt>
                <c:pt idx="3817">
                  <c:v>126.52643585205075</c:v>
                </c:pt>
                <c:pt idx="3818">
                  <c:v>126.26275634765624</c:v>
                </c:pt>
                <c:pt idx="3819">
                  <c:v>126.65827178955077</c:v>
                </c:pt>
                <c:pt idx="3820">
                  <c:v>126.26275634765624</c:v>
                </c:pt>
                <c:pt idx="3821">
                  <c:v>126.79010772705078</c:v>
                </c:pt>
                <c:pt idx="3822">
                  <c:v>126.39459991455078</c:v>
                </c:pt>
                <c:pt idx="3823">
                  <c:v>125.99908447265625</c:v>
                </c:pt>
                <c:pt idx="3824">
                  <c:v>126.13092041015625</c:v>
                </c:pt>
                <c:pt idx="3825">
                  <c:v>126.39459991455078</c:v>
                </c:pt>
                <c:pt idx="3826">
                  <c:v>126.13092041015625</c:v>
                </c:pt>
                <c:pt idx="3827">
                  <c:v>126.26275634765624</c:v>
                </c:pt>
                <c:pt idx="3828">
                  <c:v>125.86724853515625</c:v>
                </c:pt>
                <c:pt idx="3829">
                  <c:v>125.99908447265625</c:v>
                </c:pt>
                <c:pt idx="3830">
                  <c:v>126.13092041015625</c:v>
                </c:pt>
                <c:pt idx="3831">
                  <c:v>126.26275634765624</c:v>
                </c:pt>
                <c:pt idx="3832">
                  <c:v>125.99908447265625</c:v>
                </c:pt>
                <c:pt idx="3833">
                  <c:v>126.39459991455078</c:v>
                </c:pt>
                <c:pt idx="3834">
                  <c:v>126.13092041015625</c:v>
                </c:pt>
                <c:pt idx="3835">
                  <c:v>126.13092041015625</c:v>
                </c:pt>
                <c:pt idx="3836">
                  <c:v>126.39459991455078</c:v>
                </c:pt>
                <c:pt idx="3837">
                  <c:v>126.13092041015625</c:v>
                </c:pt>
                <c:pt idx="3838">
                  <c:v>125.99908447265625</c:v>
                </c:pt>
                <c:pt idx="3839">
                  <c:v>126.26275634765624</c:v>
                </c:pt>
                <c:pt idx="3840">
                  <c:v>126.52643585205075</c:v>
                </c:pt>
                <c:pt idx="3841">
                  <c:v>126.65827178955077</c:v>
                </c:pt>
                <c:pt idx="3842">
                  <c:v>126.26275634765624</c:v>
                </c:pt>
                <c:pt idx="3843">
                  <c:v>126.13092041015625</c:v>
                </c:pt>
                <c:pt idx="3844">
                  <c:v>126.26275634765624</c:v>
                </c:pt>
                <c:pt idx="3845">
                  <c:v>126.26275634765624</c:v>
                </c:pt>
                <c:pt idx="3846">
                  <c:v>125.73541259765624</c:v>
                </c:pt>
                <c:pt idx="3847">
                  <c:v>125.60357666015625</c:v>
                </c:pt>
                <c:pt idx="3848">
                  <c:v>125.86724853515625</c:v>
                </c:pt>
                <c:pt idx="3849">
                  <c:v>125.47174072265624</c:v>
                </c:pt>
                <c:pt idx="3850">
                  <c:v>125.60357666015625</c:v>
                </c:pt>
                <c:pt idx="3851">
                  <c:v>125.60357666015625</c:v>
                </c:pt>
                <c:pt idx="3852">
                  <c:v>125.86724853515625</c:v>
                </c:pt>
                <c:pt idx="3853">
                  <c:v>125.86724853515625</c:v>
                </c:pt>
                <c:pt idx="3854">
                  <c:v>125.33990478515626</c:v>
                </c:pt>
                <c:pt idx="3855">
                  <c:v>125.47174072265624</c:v>
                </c:pt>
                <c:pt idx="3856">
                  <c:v>125.33990478515626</c:v>
                </c:pt>
                <c:pt idx="3857">
                  <c:v>125.99908447265625</c:v>
                </c:pt>
                <c:pt idx="3858">
                  <c:v>125.73541259765624</c:v>
                </c:pt>
                <c:pt idx="3859">
                  <c:v>125.47174072265624</c:v>
                </c:pt>
                <c:pt idx="3860">
                  <c:v>125.60357666015625</c:v>
                </c:pt>
                <c:pt idx="3861">
                  <c:v>125.47174072265624</c:v>
                </c:pt>
                <c:pt idx="3862">
                  <c:v>125.47174072265624</c:v>
                </c:pt>
                <c:pt idx="3863">
                  <c:v>125.60357666015625</c:v>
                </c:pt>
                <c:pt idx="3864">
                  <c:v>125.60357666015625</c:v>
                </c:pt>
                <c:pt idx="3865">
                  <c:v>125.60357666015625</c:v>
                </c:pt>
                <c:pt idx="3866">
                  <c:v>125.33990478515626</c:v>
                </c:pt>
                <c:pt idx="3867">
                  <c:v>125.86724853515625</c:v>
                </c:pt>
                <c:pt idx="3868">
                  <c:v>125.86724853515625</c:v>
                </c:pt>
                <c:pt idx="3869">
                  <c:v>125.60357666015625</c:v>
                </c:pt>
                <c:pt idx="3870">
                  <c:v>125.73541259765624</c:v>
                </c:pt>
                <c:pt idx="3871">
                  <c:v>125.33990478515626</c:v>
                </c:pt>
                <c:pt idx="3872">
                  <c:v>125.73541259765624</c:v>
                </c:pt>
                <c:pt idx="3873">
                  <c:v>125.47174072265624</c:v>
                </c:pt>
                <c:pt idx="3874">
                  <c:v>125.73541259765624</c:v>
                </c:pt>
                <c:pt idx="3875">
                  <c:v>125.33990478515626</c:v>
                </c:pt>
                <c:pt idx="3876">
                  <c:v>125.20806884765624</c:v>
                </c:pt>
                <c:pt idx="3877">
                  <c:v>125.33990478515626</c:v>
                </c:pt>
                <c:pt idx="3878">
                  <c:v>125.47174072265624</c:v>
                </c:pt>
                <c:pt idx="3879">
                  <c:v>125.33990478515626</c:v>
                </c:pt>
                <c:pt idx="3880">
                  <c:v>125.47174072265624</c:v>
                </c:pt>
                <c:pt idx="3881">
                  <c:v>125.33990478515626</c:v>
                </c:pt>
                <c:pt idx="3882">
                  <c:v>125.20806884765624</c:v>
                </c:pt>
                <c:pt idx="3883">
                  <c:v>125.60357666015625</c:v>
                </c:pt>
                <c:pt idx="3884">
                  <c:v>125.60357666015625</c:v>
                </c:pt>
                <c:pt idx="3885">
                  <c:v>125.20806884765624</c:v>
                </c:pt>
                <c:pt idx="3886">
                  <c:v>125.20806884765624</c:v>
                </c:pt>
                <c:pt idx="3887">
                  <c:v>124.81256103515625</c:v>
                </c:pt>
                <c:pt idx="3888">
                  <c:v>125.20806884765624</c:v>
                </c:pt>
                <c:pt idx="3889">
                  <c:v>124.81256103515625</c:v>
                </c:pt>
                <c:pt idx="3890">
                  <c:v>125.33990478515626</c:v>
                </c:pt>
                <c:pt idx="3891">
                  <c:v>125.20806884765624</c:v>
                </c:pt>
                <c:pt idx="3892">
                  <c:v>124.94439697265625</c:v>
                </c:pt>
                <c:pt idx="3893">
                  <c:v>125.33990478515626</c:v>
                </c:pt>
                <c:pt idx="3894">
                  <c:v>124.94439697265625</c:v>
                </c:pt>
                <c:pt idx="3895">
                  <c:v>125.33990478515626</c:v>
                </c:pt>
                <c:pt idx="3896">
                  <c:v>124.68072509765624</c:v>
                </c:pt>
                <c:pt idx="3897">
                  <c:v>124.68072509765624</c:v>
                </c:pt>
                <c:pt idx="3898">
                  <c:v>124.54888916015625</c:v>
                </c:pt>
                <c:pt idx="3899">
                  <c:v>124.41705322265626</c:v>
                </c:pt>
                <c:pt idx="3900">
                  <c:v>124.41705322265626</c:v>
                </c:pt>
                <c:pt idx="3901">
                  <c:v>124.68072509765624</c:v>
                </c:pt>
                <c:pt idx="3902">
                  <c:v>124.54888916015625</c:v>
                </c:pt>
                <c:pt idx="3903">
                  <c:v>124.68072509765624</c:v>
                </c:pt>
                <c:pt idx="3904">
                  <c:v>124.28521728515626</c:v>
                </c:pt>
                <c:pt idx="3905">
                  <c:v>124.28521728515626</c:v>
                </c:pt>
                <c:pt idx="3906">
                  <c:v>124.15338134765622</c:v>
                </c:pt>
                <c:pt idx="3907">
                  <c:v>123.88970947265624</c:v>
                </c:pt>
                <c:pt idx="3908">
                  <c:v>124.41705322265626</c:v>
                </c:pt>
                <c:pt idx="3909">
                  <c:v>124.28521728515626</c:v>
                </c:pt>
                <c:pt idx="3910">
                  <c:v>123.88970947265624</c:v>
                </c:pt>
                <c:pt idx="3911">
                  <c:v>123.88970947265624</c:v>
                </c:pt>
                <c:pt idx="3912">
                  <c:v>124.28521728515626</c:v>
                </c:pt>
                <c:pt idx="3913">
                  <c:v>124.15338134765622</c:v>
                </c:pt>
                <c:pt idx="3914">
                  <c:v>123.62603759765622</c:v>
                </c:pt>
                <c:pt idx="3915">
                  <c:v>123.75787353515625</c:v>
                </c:pt>
                <c:pt idx="3916">
                  <c:v>123.75787353515625</c:v>
                </c:pt>
                <c:pt idx="3917">
                  <c:v>123.88970947265624</c:v>
                </c:pt>
                <c:pt idx="3918">
                  <c:v>124.02154541015625</c:v>
                </c:pt>
                <c:pt idx="3919">
                  <c:v>123.88970947265624</c:v>
                </c:pt>
                <c:pt idx="3920">
                  <c:v>124.15338134765622</c:v>
                </c:pt>
                <c:pt idx="3921">
                  <c:v>123.88970947265624</c:v>
                </c:pt>
                <c:pt idx="3922">
                  <c:v>124.02154541015625</c:v>
                </c:pt>
                <c:pt idx="3923">
                  <c:v>124.02154541015625</c:v>
                </c:pt>
                <c:pt idx="3924">
                  <c:v>124.15338134765622</c:v>
                </c:pt>
                <c:pt idx="3925">
                  <c:v>123.88970947265624</c:v>
                </c:pt>
                <c:pt idx="3926">
                  <c:v>123.62603759765622</c:v>
                </c:pt>
                <c:pt idx="3927">
                  <c:v>123.62603759765622</c:v>
                </c:pt>
                <c:pt idx="3928">
                  <c:v>123.62603759765622</c:v>
                </c:pt>
                <c:pt idx="3929">
                  <c:v>124.02154541015625</c:v>
                </c:pt>
                <c:pt idx="3930">
                  <c:v>123.62603759765622</c:v>
                </c:pt>
                <c:pt idx="3931">
                  <c:v>123.88970947265624</c:v>
                </c:pt>
                <c:pt idx="3932">
                  <c:v>123.88970947265624</c:v>
                </c:pt>
                <c:pt idx="3933">
                  <c:v>123.36236572265624</c:v>
                </c:pt>
                <c:pt idx="3934">
                  <c:v>123.23052978515628</c:v>
                </c:pt>
                <c:pt idx="3935">
                  <c:v>123.36236572265624</c:v>
                </c:pt>
                <c:pt idx="3936">
                  <c:v>123.23052978515628</c:v>
                </c:pt>
                <c:pt idx="3937">
                  <c:v>123.62603759765622</c:v>
                </c:pt>
                <c:pt idx="3938">
                  <c:v>123.62603759765622</c:v>
                </c:pt>
                <c:pt idx="3939">
                  <c:v>123.75787353515625</c:v>
                </c:pt>
                <c:pt idx="3940">
                  <c:v>123.36236572265624</c:v>
                </c:pt>
                <c:pt idx="3941">
                  <c:v>123.88970947265624</c:v>
                </c:pt>
                <c:pt idx="3942">
                  <c:v>123.75787353515625</c:v>
                </c:pt>
                <c:pt idx="3943">
                  <c:v>124.02154541015625</c:v>
                </c:pt>
                <c:pt idx="3944">
                  <c:v>124.15338134765622</c:v>
                </c:pt>
                <c:pt idx="3945">
                  <c:v>123.49420166015628</c:v>
                </c:pt>
                <c:pt idx="3946">
                  <c:v>123.49420166015628</c:v>
                </c:pt>
                <c:pt idx="3947">
                  <c:v>123.62603759765622</c:v>
                </c:pt>
                <c:pt idx="3948">
                  <c:v>124.02154541015625</c:v>
                </c:pt>
                <c:pt idx="3949">
                  <c:v>123.62603759765622</c:v>
                </c:pt>
                <c:pt idx="3950">
                  <c:v>123.62603759765622</c:v>
                </c:pt>
                <c:pt idx="3951">
                  <c:v>123.62603759765622</c:v>
                </c:pt>
                <c:pt idx="3952">
                  <c:v>123.62603759765622</c:v>
                </c:pt>
                <c:pt idx="3953">
                  <c:v>123.62603759765622</c:v>
                </c:pt>
                <c:pt idx="3954">
                  <c:v>123.75787353515625</c:v>
                </c:pt>
                <c:pt idx="3955">
                  <c:v>123.49420166015628</c:v>
                </c:pt>
                <c:pt idx="3956">
                  <c:v>123.62603759765622</c:v>
                </c:pt>
                <c:pt idx="3957">
                  <c:v>123.49420166015628</c:v>
                </c:pt>
                <c:pt idx="3958">
                  <c:v>123.36236572265624</c:v>
                </c:pt>
                <c:pt idx="3959">
                  <c:v>123.36236572265624</c:v>
                </c:pt>
                <c:pt idx="3960">
                  <c:v>123.09869384765625</c:v>
                </c:pt>
                <c:pt idx="3961">
                  <c:v>123.49420166015628</c:v>
                </c:pt>
                <c:pt idx="3962">
                  <c:v>123.75787353515625</c:v>
                </c:pt>
                <c:pt idx="3963">
                  <c:v>123.23052978515628</c:v>
                </c:pt>
                <c:pt idx="3964">
                  <c:v>123.23052978515628</c:v>
                </c:pt>
                <c:pt idx="3965">
                  <c:v>123.09869384765625</c:v>
                </c:pt>
                <c:pt idx="3966">
                  <c:v>123.36236572265624</c:v>
                </c:pt>
                <c:pt idx="3967">
                  <c:v>123.62603759765622</c:v>
                </c:pt>
                <c:pt idx="3968">
                  <c:v>123.36236572265624</c:v>
                </c:pt>
                <c:pt idx="3969">
                  <c:v>123.49420166015628</c:v>
                </c:pt>
                <c:pt idx="3970">
                  <c:v>123.23052978515628</c:v>
                </c:pt>
                <c:pt idx="3971">
                  <c:v>123.62603759765622</c:v>
                </c:pt>
                <c:pt idx="3972">
                  <c:v>123.23052978515628</c:v>
                </c:pt>
                <c:pt idx="3973">
                  <c:v>123.75787353515625</c:v>
                </c:pt>
                <c:pt idx="3974">
                  <c:v>123.23052978515628</c:v>
                </c:pt>
                <c:pt idx="3975">
                  <c:v>123.36236572265624</c:v>
                </c:pt>
                <c:pt idx="3976">
                  <c:v>123.09869384765625</c:v>
                </c:pt>
                <c:pt idx="3977">
                  <c:v>123.23052978515628</c:v>
                </c:pt>
                <c:pt idx="3978">
                  <c:v>123.09869384765625</c:v>
                </c:pt>
                <c:pt idx="3979">
                  <c:v>123.23052978515628</c:v>
                </c:pt>
                <c:pt idx="3980">
                  <c:v>123.23052978515628</c:v>
                </c:pt>
                <c:pt idx="3981">
                  <c:v>122.96685791015625</c:v>
                </c:pt>
                <c:pt idx="3982">
                  <c:v>123.09869384765625</c:v>
                </c:pt>
                <c:pt idx="3983">
                  <c:v>123.09869384765625</c:v>
                </c:pt>
                <c:pt idx="3984">
                  <c:v>123.49420166015628</c:v>
                </c:pt>
                <c:pt idx="3985">
                  <c:v>123.36236572265624</c:v>
                </c:pt>
                <c:pt idx="3986">
                  <c:v>123.36236572265624</c:v>
                </c:pt>
                <c:pt idx="3987">
                  <c:v>123.36236572265624</c:v>
                </c:pt>
                <c:pt idx="3988">
                  <c:v>122.83502197265624</c:v>
                </c:pt>
                <c:pt idx="3989">
                  <c:v>122.96685791015625</c:v>
                </c:pt>
                <c:pt idx="3990">
                  <c:v>122.70318603515625</c:v>
                </c:pt>
                <c:pt idx="3991">
                  <c:v>122.83502197265624</c:v>
                </c:pt>
                <c:pt idx="3992">
                  <c:v>122.96685791015625</c:v>
                </c:pt>
                <c:pt idx="3993">
                  <c:v>122.70318603515625</c:v>
                </c:pt>
                <c:pt idx="3994">
                  <c:v>122.57135009765624</c:v>
                </c:pt>
                <c:pt idx="3995">
                  <c:v>122.70318603515625</c:v>
                </c:pt>
                <c:pt idx="3996">
                  <c:v>122.57135009765624</c:v>
                </c:pt>
                <c:pt idx="3997">
                  <c:v>122.83502197265624</c:v>
                </c:pt>
                <c:pt idx="3998">
                  <c:v>122.43951416015626</c:v>
                </c:pt>
                <c:pt idx="3999">
                  <c:v>122.57135009765624</c:v>
                </c:pt>
                <c:pt idx="4000">
                  <c:v>122.57135009765624</c:v>
                </c:pt>
                <c:pt idx="4001">
                  <c:v>122.57135009765624</c:v>
                </c:pt>
                <c:pt idx="4002">
                  <c:v>122.83502197265624</c:v>
                </c:pt>
                <c:pt idx="4003">
                  <c:v>123.09869384765625</c:v>
                </c:pt>
                <c:pt idx="4004">
                  <c:v>122.96685791015625</c:v>
                </c:pt>
                <c:pt idx="4005">
                  <c:v>123.09869384765625</c:v>
                </c:pt>
                <c:pt idx="4006">
                  <c:v>123.09869384765625</c:v>
                </c:pt>
                <c:pt idx="4007">
                  <c:v>122.43951416015626</c:v>
                </c:pt>
                <c:pt idx="4008">
                  <c:v>122.96685791015625</c:v>
                </c:pt>
                <c:pt idx="4009">
                  <c:v>122.57135009765624</c:v>
                </c:pt>
                <c:pt idx="4010">
                  <c:v>122.70318603515625</c:v>
                </c:pt>
                <c:pt idx="4011">
                  <c:v>122.30767822265624</c:v>
                </c:pt>
                <c:pt idx="4012">
                  <c:v>122.57135009765624</c:v>
                </c:pt>
                <c:pt idx="4013">
                  <c:v>122.57135009765624</c:v>
                </c:pt>
                <c:pt idx="4014">
                  <c:v>122.70318603515625</c:v>
                </c:pt>
                <c:pt idx="4015">
                  <c:v>122.70318603515625</c:v>
                </c:pt>
                <c:pt idx="4016">
                  <c:v>122.70318603515625</c:v>
                </c:pt>
                <c:pt idx="4017">
                  <c:v>122.70318603515625</c:v>
                </c:pt>
                <c:pt idx="4018">
                  <c:v>122.30767822265624</c:v>
                </c:pt>
                <c:pt idx="4019">
                  <c:v>122.30767822265624</c:v>
                </c:pt>
                <c:pt idx="4020">
                  <c:v>122.43951416015626</c:v>
                </c:pt>
                <c:pt idx="4021">
                  <c:v>122.17584228515624</c:v>
                </c:pt>
                <c:pt idx="4022">
                  <c:v>122.04400634765625</c:v>
                </c:pt>
                <c:pt idx="4023">
                  <c:v>121.64849853515624</c:v>
                </c:pt>
                <c:pt idx="4024">
                  <c:v>121.51666259765625</c:v>
                </c:pt>
                <c:pt idx="4025">
                  <c:v>121.64849853515624</c:v>
                </c:pt>
                <c:pt idx="4026">
                  <c:v>121.64849853515624</c:v>
                </c:pt>
                <c:pt idx="4027">
                  <c:v>122.04400634765625</c:v>
                </c:pt>
                <c:pt idx="4028">
                  <c:v>122.17584228515624</c:v>
                </c:pt>
                <c:pt idx="4029">
                  <c:v>122.17584228515624</c:v>
                </c:pt>
                <c:pt idx="4030">
                  <c:v>122.30767822265624</c:v>
                </c:pt>
                <c:pt idx="4031">
                  <c:v>122.57135009765624</c:v>
                </c:pt>
                <c:pt idx="4032">
                  <c:v>122.04400634765625</c:v>
                </c:pt>
                <c:pt idx="4033">
                  <c:v>122.30767822265624</c:v>
                </c:pt>
                <c:pt idx="4034">
                  <c:v>122.04400634765625</c:v>
                </c:pt>
                <c:pt idx="4035">
                  <c:v>122.30767822265624</c:v>
                </c:pt>
                <c:pt idx="4036">
                  <c:v>122.30767822265624</c:v>
                </c:pt>
                <c:pt idx="4037">
                  <c:v>121.91217041015625</c:v>
                </c:pt>
                <c:pt idx="4038">
                  <c:v>122.17584228515624</c:v>
                </c:pt>
                <c:pt idx="4039">
                  <c:v>122.17584228515624</c:v>
                </c:pt>
                <c:pt idx="4040">
                  <c:v>122.30767822265624</c:v>
                </c:pt>
                <c:pt idx="4041">
                  <c:v>122.17584228515624</c:v>
                </c:pt>
                <c:pt idx="4042">
                  <c:v>122.30767822265624</c:v>
                </c:pt>
                <c:pt idx="4043">
                  <c:v>122.57135009765624</c:v>
                </c:pt>
                <c:pt idx="4044">
                  <c:v>122.17584228515624</c:v>
                </c:pt>
                <c:pt idx="4045">
                  <c:v>121.91217041015625</c:v>
                </c:pt>
                <c:pt idx="4046">
                  <c:v>122.30767822265624</c:v>
                </c:pt>
                <c:pt idx="4047">
                  <c:v>121.91217041015625</c:v>
                </c:pt>
                <c:pt idx="4048">
                  <c:v>121.91217041015625</c:v>
                </c:pt>
                <c:pt idx="4049">
                  <c:v>122.43951416015626</c:v>
                </c:pt>
                <c:pt idx="4050">
                  <c:v>122.04400634765625</c:v>
                </c:pt>
                <c:pt idx="4051">
                  <c:v>121.91217041015625</c:v>
                </c:pt>
                <c:pt idx="4052">
                  <c:v>122.30767822265624</c:v>
                </c:pt>
                <c:pt idx="4053">
                  <c:v>121.91217041015625</c:v>
                </c:pt>
                <c:pt idx="4054">
                  <c:v>121.91217041015625</c:v>
                </c:pt>
                <c:pt idx="4055">
                  <c:v>122.17584228515624</c:v>
                </c:pt>
                <c:pt idx="4056">
                  <c:v>121.64849853515624</c:v>
                </c:pt>
                <c:pt idx="4057">
                  <c:v>122.04400634765625</c:v>
                </c:pt>
                <c:pt idx="4058">
                  <c:v>121.78033447265624</c:v>
                </c:pt>
                <c:pt idx="4059">
                  <c:v>121.91217041015625</c:v>
                </c:pt>
                <c:pt idx="4060">
                  <c:v>121.51666259765625</c:v>
                </c:pt>
                <c:pt idx="4061">
                  <c:v>121.51666259765625</c:v>
                </c:pt>
                <c:pt idx="4062">
                  <c:v>121.64849853515624</c:v>
                </c:pt>
                <c:pt idx="4063">
                  <c:v>121.38482666015626</c:v>
                </c:pt>
                <c:pt idx="4064">
                  <c:v>121.64849853515624</c:v>
                </c:pt>
                <c:pt idx="4065">
                  <c:v>121.64849853515624</c:v>
                </c:pt>
                <c:pt idx="4066">
                  <c:v>121.51666259765625</c:v>
                </c:pt>
                <c:pt idx="4067">
                  <c:v>121.38482666015626</c:v>
                </c:pt>
                <c:pt idx="4068">
                  <c:v>121.38482666015626</c:v>
                </c:pt>
                <c:pt idx="4069">
                  <c:v>120.98931884765624</c:v>
                </c:pt>
                <c:pt idx="4070">
                  <c:v>120.85748291015624</c:v>
                </c:pt>
                <c:pt idx="4071">
                  <c:v>120.59381103515625</c:v>
                </c:pt>
                <c:pt idx="4072">
                  <c:v>120.46197509765625</c:v>
                </c:pt>
                <c:pt idx="4073">
                  <c:v>120.19830322265624</c:v>
                </c:pt>
                <c:pt idx="4074">
                  <c:v>120.06646728515626</c:v>
                </c:pt>
                <c:pt idx="4075">
                  <c:v>120.19830322265624</c:v>
                </c:pt>
                <c:pt idx="4076">
                  <c:v>120.46197509765625</c:v>
                </c:pt>
                <c:pt idx="4077">
                  <c:v>120.06646728515626</c:v>
                </c:pt>
                <c:pt idx="4078">
                  <c:v>120.33013916015625</c:v>
                </c:pt>
                <c:pt idx="4079">
                  <c:v>120.19830322265624</c:v>
                </c:pt>
                <c:pt idx="4080">
                  <c:v>120.19830322265624</c:v>
                </c:pt>
                <c:pt idx="4081">
                  <c:v>120.06646728515626</c:v>
                </c:pt>
                <c:pt idx="4082">
                  <c:v>120.33013916015625</c:v>
                </c:pt>
                <c:pt idx="4083">
                  <c:v>120.72564697265624</c:v>
                </c:pt>
                <c:pt idx="4084">
                  <c:v>120.85748291015624</c:v>
                </c:pt>
                <c:pt idx="4085">
                  <c:v>120.59381103515625</c:v>
                </c:pt>
                <c:pt idx="4086">
                  <c:v>120.33013916015625</c:v>
                </c:pt>
                <c:pt idx="4087">
                  <c:v>120.33013916015625</c:v>
                </c:pt>
                <c:pt idx="4088">
                  <c:v>120.59381103515625</c:v>
                </c:pt>
                <c:pt idx="4089">
                  <c:v>120.59381103515625</c:v>
                </c:pt>
                <c:pt idx="4090">
                  <c:v>120.33013916015625</c:v>
                </c:pt>
                <c:pt idx="4091">
                  <c:v>120.72564697265624</c:v>
                </c:pt>
                <c:pt idx="4092">
                  <c:v>120.46197509765625</c:v>
                </c:pt>
                <c:pt idx="4093">
                  <c:v>120.33013916015625</c:v>
                </c:pt>
                <c:pt idx="4094">
                  <c:v>120.46197509765625</c:v>
                </c:pt>
                <c:pt idx="4095">
                  <c:v>120.46197509765625</c:v>
                </c:pt>
                <c:pt idx="4096">
                  <c:v>120.72564697265624</c:v>
                </c:pt>
                <c:pt idx="4097">
                  <c:v>120.59381103515625</c:v>
                </c:pt>
                <c:pt idx="4098">
                  <c:v>120.46197509765625</c:v>
                </c:pt>
                <c:pt idx="4099">
                  <c:v>120.72564697265624</c:v>
                </c:pt>
                <c:pt idx="4100">
                  <c:v>120.72564697265624</c:v>
                </c:pt>
                <c:pt idx="4101">
                  <c:v>120.59381103515625</c:v>
                </c:pt>
                <c:pt idx="4102">
                  <c:v>120.59381103515625</c:v>
                </c:pt>
                <c:pt idx="4103">
                  <c:v>120.19830322265624</c:v>
                </c:pt>
                <c:pt idx="4104">
                  <c:v>120.85748291015624</c:v>
                </c:pt>
                <c:pt idx="4105">
                  <c:v>120.19830322265624</c:v>
                </c:pt>
                <c:pt idx="4106">
                  <c:v>120.06646728515626</c:v>
                </c:pt>
                <c:pt idx="4107">
                  <c:v>120.46197509765625</c:v>
                </c:pt>
                <c:pt idx="4108">
                  <c:v>120.19830322265624</c:v>
                </c:pt>
                <c:pt idx="4109">
                  <c:v>120.33013916015625</c:v>
                </c:pt>
                <c:pt idx="4110">
                  <c:v>119.67095947265624</c:v>
                </c:pt>
                <c:pt idx="4111">
                  <c:v>119.80279541015624</c:v>
                </c:pt>
                <c:pt idx="4112">
                  <c:v>120.19830322265624</c:v>
                </c:pt>
                <c:pt idx="4113">
                  <c:v>119.53912353515626</c:v>
                </c:pt>
                <c:pt idx="4114">
                  <c:v>119.67095947265624</c:v>
                </c:pt>
                <c:pt idx="4115">
                  <c:v>119.27545166015625</c:v>
                </c:pt>
                <c:pt idx="4116">
                  <c:v>119.53912353515626</c:v>
                </c:pt>
                <c:pt idx="4117">
                  <c:v>119.27545166015625</c:v>
                </c:pt>
                <c:pt idx="4118">
                  <c:v>119.27545166015625</c:v>
                </c:pt>
                <c:pt idx="4119">
                  <c:v>119.40728759765625</c:v>
                </c:pt>
                <c:pt idx="4120">
                  <c:v>119.40728759765625</c:v>
                </c:pt>
                <c:pt idx="4121">
                  <c:v>119.80279541015624</c:v>
                </c:pt>
                <c:pt idx="4122">
                  <c:v>119.14361572265625</c:v>
                </c:pt>
                <c:pt idx="4123">
                  <c:v>119.14361572265625</c:v>
                </c:pt>
                <c:pt idx="4124">
                  <c:v>119.14361572265625</c:v>
                </c:pt>
                <c:pt idx="4125">
                  <c:v>119.01177978515626</c:v>
                </c:pt>
                <c:pt idx="4126">
                  <c:v>119.01177978515626</c:v>
                </c:pt>
                <c:pt idx="4127">
                  <c:v>119.40728759765625</c:v>
                </c:pt>
                <c:pt idx="4128">
                  <c:v>119.14361572265625</c:v>
                </c:pt>
                <c:pt idx="4129">
                  <c:v>118.87994384765624</c:v>
                </c:pt>
                <c:pt idx="4130">
                  <c:v>119.27545166015625</c:v>
                </c:pt>
                <c:pt idx="4131">
                  <c:v>119.01177978515626</c:v>
                </c:pt>
                <c:pt idx="4132">
                  <c:v>119.27545166015625</c:v>
                </c:pt>
                <c:pt idx="4133">
                  <c:v>119.14361572265625</c:v>
                </c:pt>
                <c:pt idx="4134">
                  <c:v>119.14361572265625</c:v>
                </c:pt>
                <c:pt idx="4135">
                  <c:v>119.01177978515626</c:v>
                </c:pt>
                <c:pt idx="4136">
                  <c:v>119.14361572265625</c:v>
                </c:pt>
                <c:pt idx="4137">
                  <c:v>119.40728759765625</c:v>
                </c:pt>
                <c:pt idx="4138">
                  <c:v>119.01177978515626</c:v>
                </c:pt>
                <c:pt idx="4139">
                  <c:v>119.14361572265625</c:v>
                </c:pt>
                <c:pt idx="4140">
                  <c:v>119.01177978515626</c:v>
                </c:pt>
                <c:pt idx="4141">
                  <c:v>118.74810791015625</c:v>
                </c:pt>
                <c:pt idx="4142">
                  <c:v>118.61627197265624</c:v>
                </c:pt>
                <c:pt idx="4143">
                  <c:v>118.35260009765624</c:v>
                </c:pt>
                <c:pt idx="4144">
                  <c:v>118.74810791015625</c:v>
                </c:pt>
                <c:pt idx="4145">
                  <c:v>119.01177978515626</c:v>
                </c:pt>
                <c:pt idx="4146">
                  <c:v>118.48443603515625</c:v>
                </c:pt>
                <c:pt idx="4147">
                  <c:v>118.87994384765624</c:v>
                </c:pt>
                <c:pt idx="4148">
                  <c:v>118.61627197265624</c:v>
                </c:pt>
                <c:pt idx="4149">
                  <c:v>118.74810791015625</c:v>
                </c:pt>
                <c:pt idx="4150">
                  <c:v>118.35260009765624</c:v>
                </c:pt>
                <c:pt idx="4151">
                  <c:v>118.74810791015625</c:v>
                </c:pt>
                <c:pt idx="4152">
                  <c:v>118.61627197265624</c:v>
                </c:pt>
                <c:pt idx="4153">
                  <c:v>118.87994384765624</c:v>
                </c:pt>
                <c:pt idx="4154">
                  <c:v>118.61627197265624</c:v>
                </c:pt>
                <c:pt idx="4155">
                  <c:v>118.48443603515625</c:v>
                </c:pt>
                <c:pt idx="4156">
                  <c:v>118.48443603515625</c:v>
                </c:pt>
                <c:pt idx="4157">
                  <c:v>118.61627197265624</c:v>
                </c:pt>
                <c:pt idx="4158">
                  <c:v>118.87994384765624</c:v>
                </c:pt>
                <c:pt idx="4159">
                  <c:v>118.74810791015625</c:v>
                </c:pt>
                <c:pt idx="4160">
                  <c:v>118.61627197265624</c:v>
                </c:pt>
                <c:pt idx="4161">
                  <c:v>118.61627197265624</c:v>
                </c:pt>
                <c:pt idx="4162">
                  <c:v>118.87994384765624</c:v>
                </c:pt>
                <c:pt idx="4163">
                  <c:v>118.87994384765624</c:v>
                </c:pt>
                <c:pt idx="4164">
                  <c:v>119.01177978515626</c:v>
                </c:pt>
                <c:pt idx="4165">
                  <c:v>119.01177978515626</c:v>
                </c:pt>
                <c:pt idx="4166">
                  <c:v>119.01177978515626</c:v>
                </c:pt>
                <c:pt idx="4167">
                  <c:v>118.74810791015625</c:v>
                </c:pt>
                <c:pt idx="4168">
                  <c:v>119.01177978515626</c:v>
                </c:pt>
                <c:pt idx="4169">
                  <c:v>119.14361572265625</c:v>
                </c:pt>
                <c:pt idx="4170">
                  <c:v>119.14361572265625</c:v>
                </c:pt>
                <c:pt idx="4171">
                  <c:v>119.40728759765625</c:v>
                </c:pt>
                <c:pt idx="4172">
                  <c:v>119.01177978515626</c:v>
                </c:pt>
                <c:pt idx="4173">
                  <c:v>118.87994384765624</c:v>
                </c:pt>
                <c:pt idx="4174">
                  <c:v>119.27545166015625</c:v>
                </c:pt>
                <c:pt idx="4175">
                  <c:v>119.40728759765625</c:v>
                </c:pt>
                <c:pt idx="4176">
                  <c:v>119.14361572265625</c:v>
                </c:pt>
                <c:pt idx="4177">
                  <c:v>119.14361572265625</c:v>
                </c:pt>
                <c:pt idx="4178">
                  <c:v>119.27545166015625</c:v>
                </c:pt>
                <c:pt idx="4179">
                  <c:v>119.67095947265624</c:v>
                </c:pt>
                <c:pt idx="4180">
                  <c:v>119.01177978515626</c:v>
                </c:pt>
                <c:pt idx="4181">
                  <c:v>119.27545166015625</c:v>
                </c:pt>
                <c:pt idx="4182">
                  <c:v>119.27545166015625</c:v>
                </c:pt>
                <c:pt idx="4183">
                  <c:v>119.27545166015625</c:v>
                </c:pt>
                <c:pt idx="4184">
                  <c:v>119.14361572265625</c:v>
                </c:pt>
                <c:pt idx="4185">
                  <c:v>119.27545166015625</c:v>
                </c:pt>
                <c:pt idx="4186">
                  <c:v>119.27545166015625</c:v>
                </c:pt>
                <c:pt idx="4187">
                  <c:v>119.01177978515626</c:v>
                </c:pt>
                <c:pt idx="4188">
                  <c:v>118.87994384765624</c:v>
                </c:pt>
                <c:pt idx="4189">
                  <c:v>118.87994384765624</c:v>
                </c:pt>
                <c:pt idx="4190">
                  <c:v>118.74810791015625</c:v>
                </c:pt>
                <c:pt idx="4191">
                  <c:v>118.87994384765624</c:v>
                </c:pt>
                <c:pt idx="4192">
                  <c:v>118.35260009765624</c:v>
                </c:pt>
                <c:pt idx="4193">
                  <c:v>118.22076416015625</c:v>
                </c:pt>
                <c:pt idx="4194">
                  <c:v>117.95709228515626</c:v>
                </c:pt>
                <c:pt idx="4195">
                  <c:v>118.22076416015625</c:v>
                </c:pt>
                <c:pt idx="4196">
                  <c:v>118.22076416015625</c:v>
                </c:pt>
                <c:pt idx="4197">
                  <c:v>117.95709228515626</c:v>
                </c:pt>
                <c:pt idx="4198">
                  <c:v>117.95709228515626</c:v>
                </c:pt>
                <c:pt idx="4199">
                  <c:v>117.95709228515626</c:v>
                </c:pt>
                <c:pt idx="4200">
                  <c:v>117.82525634765624</c:v>
                </c:pt>
                <c:pt idx="4201">
                  <c:v>117.95709228515626</c:v>
                </c:pt>
                <c:pt idx="4202">
                  <c:v>118.08892822265624</c:v>
                </c:pt>
                <c:pt idx="4203">
                  <c:v>118.08892822265624</c:v>
                </c:pt>
                <c:pt idx="4204">
                  <c:v>118.08892822265624</c:v>
                </c:pt>
                <c:pt idx="4205">
                  <c:v>117.95709228515626</c:v>
                </c:pt>
                <c:pt idx="4206">
                  <c:v>117.82525634765624</c:v>
                </c:pt>
                <c:pt idx="4207">
                  <c:v>117.95709228515626</c:v>
                </c:pt>
                <c:pt idx="4208">
                  <c:v>117.82525634765624</c:v>
                </c:pt>
                <c:pt idx="4209">
                  <c:v>117.69342041015625</c:v>
                </c:pt>
                <c:pt idx="4210">
                  <c:v>117.82525634765624</c:v>
                </c:pt>
                <c:pt idx="4211">
                  <c:v>117.42974853515624</c:v>
                </c:pt>
                <c:pt idx="4212">
                  <c:v>117.82525634765624</c:v>
                </c:pt>
                <c:pt idx="4213">
                  <c:v>117.82525634765624</c:v>
                </c:pt>
                <c:pt idx="4214">
                  <c:v>117.69342041015625</c:v>
                </c:pt>
                <c:pt idx="4215">
                  <c:v>117.69342041015625</c:v>
                </c:pt>
                <c:pt idx="4216">
                  <c:v>117.82525634765624</c:v>
                </c:pt>
                <c:pt idx="4217">
                  <c:v>117.95709228515626</c:v>
                </c:pt>
                <c:pt idx="4218">
                  <c:v>117.95709228515626</c:v>
                </c:pt>
                <c:pt idx="4219">
                  <c:v>118.22076416015625</c:v>
                </c:pt>
                <c:pt idx="4220">
                  <c:v>117.95709228515626</c:v>
                </c:pt>
                <c:pt idx="4221">
                  <c:v>117.95709228515626</c:v>
                </c:pt>
                <c:pt idx="4222">
                  <c:v>117.69342041015625</c:v>
                </c:pt>
                <c:pt idx="4223">
                  <c:v>117.95709228515626</c:v>
                </c:pt>
                <c:pt idx="4224">
                  <c:v>118.22076416015625</c:v>
                </c:pt>
                <c:pt idx="4225">
                  <c:v>117.82525634765624</c:v>
                </c:pt>
                <c:pt idx="4226">
                  <c:v>117.82525634765624</c:v>
                </c:pt>
                <c:pt idx="4227">
                  <c:v>117.82525634765624</c:v>
                </c:pt>
                <c:pt idx="4228">
                  <c:v>117.82525634765624</c:v>
                </c:pt>
                <c:pt idx="4229">
                  <c:v>117.69342041015625</c:v>
                </c:pt>
                <c:pt idx="4230">
                  <c:v>117.82525634765624</c:v>
                </c:pt>
                <c:pt idx="4231">
                  <c:v>117.95709228515626</c:v>
                </c:pt>
                <c:pt idx="4232">
                  <c:v>117.69342041015625</c:v>
                </c:pt>
                <c:pt idx="4233">
                  <c:v>117.69342041015625</c:v>
                </c:pt>
                <c:pt idx="4234">
                  <c:v>117.69342041015625</c:v>
                </c:pt>
                <c:pt idx="4235">
                  <c:v>117.42974853515624</c:v>
                </c:pt>
                <c:pt idx="4236">
                  <c:v>117.82525634765624</c:v>
                </c:pt>
                <c:pt idx="4237">
                  <c:v>117.56158447265625</c:v>
                </c:pt>
                <c:pt idx="4238">
                  <c:v>117.82525634765624</c:v>
                </c:pt>
                <c:pt idx="4239">
                  <c:v>117.69342041015625</c:v>
                </c:pt>
                <c:pt idx="4240">
                  <c:v>117.95709228515626</c:v>
                </c:pt>
                <c:pt idx="4241">
                  <c:v>117.69342041015625</c:v>
                </c:pt>
                <c:pt idx="4242">
                  <c:v>117.56158447265625</c:v>
                </c:pt>
                <c:pt idx="4243">
                  <c:v>117.56158447265625</c:v>
                </c:pt>
                <c:pt idx="4244">
                  <c:v>117.42974853515624</c:v>
                </c:pt>
                <c:pt idx="4245">
                  <c:v>117.82525634765624</c:v>
                </c:pt>
                <c:pt idx="4246">
                  <c:v>117.82525634765624</c:v>
                </c:pt>
                <c:pt idx="4247">
                  <c:v>117.29790496826173</c:v>
                </c:pt>
                <c:pt idx="4248">
                  <c:v>117.56158447265625</c:v>
                </c:pt>
                <c:pt idx="4249">
                  <c:v>117.56158447265625</c:v>
                </c:pt>
                <c:pt idx="4250">
                  <c:v>117.42974853515624</c:v>
                </c:pt>
                <c:pt idx="4251">
                  <c:v>117.56158447265625</c:v>
                </c:pt>
                <c:pt idx="4252">
                  <c:v>117.56158447265625</c:v>
                </c:pt>
                <c:pt idx="4253">
                  <c:v>117.56158447265625</c:v>
                </c:pt>
                <c:pt idx="4254">
                  <c:v>117.56158447265625</c:v>
                </c:pt>
                <c:pt idx="4255">
                  <c:v>117.42974853515624</c:v>
                </c:pt>
                <c:pt idx="4256">
                  <c:v>117.69342041015625</c:v>
                </c:pt>
                <c:pt idx="4257">
                  <c:v>117.69342041015625</c:v>
                </c:pt>
                <c:pt idx="4258">
                  <c:v>117.56158447265625</c:v>
                </c:pt>
                <c:pt idx="4259">
                  <c:v>117.1660690307617</c:v>
                </c:pt>
                <c:pt idx="4260">
                  <c:v>117.1660690307617</c:v>
                </c:pt>
                <c:pt idx="4261">
                  <c:v>117.69342041015625</c:v>
                </c:pt>
                <c:pt idx="4262">
                  <c:v>117.42974853515624</c:v>
                </c:pt>
                <c:pt idx="4263">
                  <c:v>116.7705612182617</c:v>
                </c:pt>
                <c:pt idx="4264">
                  <c:v>117.03423309326172</c:v>
                </c:pt>
                <c:pt idx="4265">
                  <c:v>116.90239715576169</c:v>
                </c:pt>
                <c:pt idx="4266">
                  <c:v>116.7705612182617</c:v>
                </c:pt>
                <c:pt idx="4267">
                  <c:v>116.7705612182617</c:v>
                </c:pt>
                <c:pt idx="4268">
                  <c:v>116.90239715576169</c:v>
                </c:pt>
                <c:pt idx="4269">
                  <c:v>116.90239715576169</c:v>
                </c:pt>
                <c:pt idx="4270">
                  <c:v>116.90239715576169</c:v>
                </c:pt>
                <c:pt idx="4271">
                  <c:v>116.7705612182617</c:v>
                </c:pt>
                <c:pt idx="4272">
                  <c:v>116.90239715576169</c:v>
                </c:pt>
                <c:pt idx="4273">
                  <c:v>116.7705612182617</c:v>
                </c:pt>
                <c:pt idx="4274">
                  <c:v>116.7705612182617</c:v>
                </c:pt>
                <c:pt idx="4275">
                  <c:v>116.7705612182617</c:v>
                </c:pt>
                <c:pt idx="4276">
                  <c:v>117.1660690307617</c:v>
                </c:pt>
                <c:pt idx="4277">
                  <c:v>116.5068893432617</c:v>
                </c:pt>
                <c:pt idx="4278">
                  <c:v>116.7705612182617</c:v>
                </c:pt>
                <c:pt idx="4279">
                  <c:v>116.90239715576169</c:v>
                </c:pt>
                <c:pt idx="4280">
                  <c:v>116.6387252807617</c:v>
                </c:pt>
                <c:pt idx="4281">
                  <c:v>116.6387252807617</c:v>
                </c:pt>
                <c:pt idx="4282">
                  <c:v>116.7705612182617</c:v>
                </c:pt>
                <c:pt idx="4283">
                  <c:v>116.6387252807617</c:v>
                </c:pt>
                <c:pt idx="4284">
                  <c:v>116.7705612182617</c:v>
                </c:pt>
                <c:pt idx="4285">
                  <c:v>116.6387252807617</c:v>
                </c:pt>
                <c:pt idx="4286">
                  <c:v>116.5068893432617</c:v>
                </c:pt>
                <c:pt idx="4287">
                  <c:v>116.7705612182617</c:v>
                </c:pt>
                <c:pt idx="4288">
                  <c:v>116.3750534057617</c:v>
                </c:pt>
                <c:pt idx="4289">
                  <c:v>116.6387252807617</c:v>
                </c:pt>
                <c:pt idx="4290">
                  <c:v>116.5068893432617</c:v>
                </c:pt>
                <c:pt idx="4291">
                  <c:v>116.6387252807617</c:v>
                </c:pt>
                <c:pt idx="4292">
                  <c:v>116.3750534057617</c:v>
                </c:pt>
                <c:pt idx="4293">
                  <c:v>116.5068893432617</c:v>
                </c:pt>
                <c:pt idx="4294">
                  <c:v>116.6387252807617</c:v>
                </c:pt>
                <c:pt idx="4295">
                  <c:v>116.7705612182617</c:v>
                </c:pt>
                <c:pt idx="4296">
                  <c:v>116.7705612182617</c:v>
                </c:pt>
                <c:pt idx="4297">
                  <c:v>116.6387252807617</c:v>
                </c:pt>
                <c:pt idx="4298">
                  <c:v>116.3750534057617</c:v>
                </c:pt>
                <c:pt idx="4299">
                  <c:v>116.24321746826173</c:v>
                </c:pt>
                <c:pt idx="4300">
                  <c:v>116.11138153076169</c:v>
                </c:pt>
                <c:pt idx="4301">
                  <c:v>116.24321746826173</c:v>
                </c:pt>
                <c:pt idx="4302">
                  <c:v>116.11138153076169</c:v>
                </c:pt>
                <c:pt idx="4303">
                  <c:v>115.84770965576172</c:v>
                </c:pt>
                <c:pt idx="4304">
                  <c:v>116.11138153076169</c:v>
                </c:pt>
                <c:pt idx="4305">
                  <c:v>116.24321746826173</c:v>
                </c:pt>
                <c:pt idx="4306">
                  <c:v>116.11138153076169</c:v>
                </c:pt>
                <c:pt idx="4307">
                  <c:v>116.3750534057617</c:v>
                </c:pt>
                <c:pt idx="4308">
                  <c:v>116.11138153076169</c:v>
                </c:pt>
                <c:pt idx="4309">
                  <c:v>116.11138153076169</c:v>
                </c:pt>
                <c:pt idx="4310">
                  <c:v>115.84770965576172</c:v>
                </c:pt>
                <c:pt idx="4311">
                  <c:v>115.84770965576172</c:v>
                </c:pt>
                <c:pt idx="4312">
                  <c:v>116.24321746826173</c:v>
                </c:pt>
                <c:pt idx="4313">
                  <c:v>115.84770965576172</c:v>
                </c:pt>
                <c:pt idx="4314">
                  <c:v>116.11138153076169</c:v>
                </c:pt>
                <c:pt idx="4315">
                  <c:v>116.11138153076169</c:v>
                </c:pt>
                <c:pt idx="4316">
                  <c:v>116.24321746826173</c:v>
                </c:pt>
                <c:pt idx="4317">
                  <c:v>115.7158737182617</c:v>
                </c:pt>
                <c:pt idx="4318">
                  <c:v>115.9795455932617</c:v>
                </c:pt>
                <c:pt idx="4319">
                  <c:v>115.84770965576172</c:v>
                </c:pt>
                <c:pt idx="4320">
                  <c:v>115.9795455932617</c:v>
                </c:pt>
                <c:pt idx="4321">
                  <c:v>115.84770965576172</c:v>
                </c:pt>
                <c:pt idx="4322">
                  <c:v>115.84770965576172</c:v>
                </c:pt>
                <c:pt idx="4323">
                  <c:v>115.84770965576172</c:v>
                </c:pt>
                <c:pt idx="4324">
                  <c:v>115.84770965576172</c:v>
                </c:pt>
                <c:pt idx="4325">
                  <c:v>115.9795455932617</c:v>
                </c:pt>
                <c:pt idx="4326">
                  <c:v>115.7158737182617</c:v>
                </c:pt>
                <c:pt idx="4327">
                  <c:v>115.7158737182617</c:v>
                </c:pt>
                <c:pt idx="4328">
                  <c:v>115.7158737182617</c:v>
                </c:pt>
                <c:pt idx="4329">
                  <c:v>115.84770965576172</c:v>
                </c:pt>
                <c:pt idx="4330">
                  <c:v>115.9795455932617</c:v>
                </c:pt>
                <c:pt idx="4331">
                  <c:v>115.5840377807617</c:v>
                </c:pt>
                <c:pt idx="4332">
                  <c:v>115.84770965576172</c:v>
                </c:pt>
                <c:pt idx="4333">
                  <c:v>115.84770965576172</c:v>
                </c:pt>
                <c:pt idx="4334">
                  <c:v>115.84770965576172</c:v>
                </c:pt>
                <c:pt idx="4335">
                  <c:v>115.5840377807617</c:v>
                </c:pt>
                <c:pt idx="4336">
                  <c:v>115.5840377807617</c:v>
                </c:pt>
                <c:pt idx="4337">
                  <c:v>115.7158737182617</c:v>
                </c:pt>
                <c:pt idx="4338">
                  <c:v>115.84770965576172</c:v>
                </c:pt>
                <c:pt idx="4339">
                  <c:v>115.4522018432617</c:v>
                </c:pt>
                <c:pt idx="4340">
                  <c:v>115.4522018432617</c:v>
                </c:pt>
                <c:pt idx="4341">
                  <c:v>115.18852996826172</c:v>
                </c:pt>
                <c:pt idx="4342">
                  <c:v>115.7158737182617</c:v>
                </c:pt>
                <c:pt idx="4343">
                  <c:v>115.4522018432617</c:v>
                </c:pt>
                <c:pt idx="4344">
                  <c:v>115.4522018432617</c:v>
                </c:pt>
                <c:pt idx="4345">
                  <c:v>115.18852996826172</c:v>
                </c:pt>
                <c:pt idx="4346">
                  <c:v>115.18852996826172</c:v>
                </c:pt>
                <c:pt idx="4347">
                  <c:v>115.4522018432617</c:v>
                </c:pt>
                <c:pt idx="4348">
                  <c:v>115.18852996826172</c:v>
                </c:pt>
                <c:pt idx="4349">
                  <c:v>115.0566940307617</c:v>
                </c:pt>
                <c:pt idx="4350">
                  <c:v>115.0566940307617</c:v>
                </c:pt>
                <c:pt idx="4351">
                  <c:v>115.18852996826172</c:v>
                </c:pt>
                <c:pt idx="4352">
                  <c:v>114.9248580932617</c:v>
                </c:pt>
                <c:pt idx="4353">
                  <c:v>114.9248580932617</c:v>
                </c:pt>
                <c:pt idx="4354">
                  <c:v>115.18852996826172</c:v>
                </c:pt>
                <c:pt idx="4355">
                  <c:v>115.0566940307617</c:v>
                </c:pt>
                <c:pt idx="4356">
                  <c:v>114.9248580932617</c:v>
                </c:pt>
                <c:pt idx="4357">
                  <c:v>115.18852996826172</c:v>
                </c:pt>
                <c:pt idx="4358">
                  <c:v>115.0566940307617</c:v>
                </c:pt>
                <c:pt idx="4359">
                  <c:v>114.7930221557617</c:v>
                </c:pt>
                <c:pt idx="4360">
                  <c:v>114.7930221557617</c:v>
                </c:pt>
                <c:pt idx="4361">
                  <c:v>114.7930221557617</c:v>
                </c:pt>
                <c:pt idx="4362">
                  <c:v>114.7930221557617</c:v>
                </c:pt>
                <c:pt idx="4363">
                  <c:v>114.9248580932617</c:v>
                </c:pt>
                <c:pt idx="4364">
                  <c:v>114.9248580932617</c:v>
                </c:pt>
                <c:pt idx="4365">
                  <c:v>114.9248580932617</c:v>
                </c:pt>
                <c:pt idx="4366">
                  <c:v>114.2656784057617</c:v>
                </c:pt>
                <c:pt idx="4367">
                  <c:v>114.6611862182617</c:v>
                </c:pt>
                <c:pt idx="4368">
                  <c:v>114.9248580932617</c:v>
                </c:pt>
                <c:pt idx="4369">
                  <c:v>114.39751434326172</c:v>
                </c:pt>
                <c:pt idx="4370">
                  <c:v>114.5293502807617</c:v>
                </c:pt>
                <c:pt idx="4371">
                  <c:v>114.2656784057617</c:v>
                </c:pt>
                <c:pt idx="4372">
                  <c:v>114.39751434326172</c:v>
                </c:pt>
                <c:pt idx="4373">
                  <c:v>114.39751434326172</c:v>
                </c:pt>
                <c:pt idx="4374">
                  <c:v>114.39751434326172</c:v>
                </c:pt>
                <c:pt idx="4375">
                  <c:v>114.2656784057617</c:v>
                </c:pt>
                <c:pt idx="4376">
                  <c:v>114.5293502807617</c:v>
                </c:pt>
                <c:pt idx="4377">
                  <c:v>114.5293502807617</c:v>
                </c:pt>
                <c:pt idx="4378">
                  <c:v>114.00200653076169</c:v>
                </c:pt>
                <c:pt idx="4379">
                  <c:v>114.1338424682617</c:v>
                </c:pt>
                <c:pt idx="4380">
                  <c:v>113.87017059326169</c:v>
                </c:pt>
                <c:pt idx="4381">
                  <c:v>114.00200653076169</c:v>
                </c:pt>
                <c:pt idx="4382">
                  <c:v>113.87017059326169</c:v>
                </c:pt>
                <c:pt idx="4383">
                  <c:v>113.87017059326169</c:v>
                </c:pt>
                <c:pt idx="4384">
                  <c:v>113.87017059326169</c:v>
                </c:pt>
                <c:pt idx="4385">
                  <c:v>113.87017059326169</c:v>
                </c:pt>
                <c:pt idx="4386">
                  <c:v>113.7383346557617</c:v>
                </c:pt>
                <c:pt idx="4387">
                  <c:v>114.00200653076169</c:v>
                </c:pt>
                <c:pt idx="4388">
                  <c:v>114.1338424682617</c:v>
                </c:pt>
                <c:pt idx="4389">
                  <c:v>113.60649871826169</c:v>
                </c:pt>
                <c:pt idx="4390">
                  <c:v>113.7383346557617</c:v>
                </c:pt>
                <c:pt idx="4391">
                  <c:v>113.87017059326169</c:v>
                </c:pt>
                <c:pt idx="4392">
                  <c:v>113.60649871826169</c:v>
                </c:pt>
                <c:pt idx="4393">
                  <c:v>113.87017059326169</c:v>
                </c:pt>
                <c:pt idx="4394">
                  <c:v>113.87017059326169</c:v>
                </c:pt>
                <c:pt idx="4395">
                  <c:v>113.7383346557617</c:v>
                </c:pt>
                <c:pt idx="4396">
                  <c:v>113.7383346557617</c:v>
                </c:pt>
                <c:pt idx="4397">
                  <c:v>113.7383346557617</c:v>
                </c:pt>
                <c:pt idx="4398">
                  <c:v>113.7383346557617</c:v>
                </c:pt>
                <c:pt idx="4399">
                  <c:v>113.60649871826169</c:v>
                </c:pt>
                <c:pt idx="4400">
                  <c:v>113.87017059326169</c:v>
                </c:pt>
                <c:pt idx="4401">
                  <c:v>113.60649871826169</c:v>
                </c:pt>
                <c:pt idx="4402">
                  <c:v>113.60649871826169</c:v>
                </c:pt>
                <c:pt idx="4403">
                  <c:v>113.60649871826169</c:v>
                </c:pt>
                <c:pt idx="4404">
                  <c:v>113.7383346557617</c:v>
                </c:pt>
                <c:pt idx="4405">
                  <c:v>113.60649871826169</c:v>
                </c:pt>
                <c:pt idx="4406">
                  <c:v>113.60649871826169</c:v>
                </c:pt>
                <c:pt idx="4407">
                  <c:v>113.60649871826169</c:v>
                </c:pt>
                <c:pt idx="4408">
                  <c:v>113.7383346557617</c:v>
                </c:pt>
                <c:pt idx="4409">
                  <c:v>113.60649871826169</c:v>
                </c:pt>
                <c:pt idx="4410">
                  <c:v>113.60649871826169</c:v>
                </c:pt>
                <c:pt idx="4411">
                  <c:v>113.47466278076172</c:v>
                </c:pt>
                <c:pt idx="4412">
                  <c:v>113.7383346557617</c:v>
                </c:pt>
                <c:pt idx="4413">
                  <c:v>113.47466278076172</c:v>
                </c:pt>
                <c:pt idx="4414">
                  <c:v>113.47466278076172</c:v>
                </c:pt>
                <c:pt idx="4415">
                  <c:v>113.47466278076172</c:v>
                </c:pt>
                <c:pt idx="4416">
                  <c:v>113.07915496826172</c:v>
                </c:pt>
                <c:pt idx="4417">
                  <c:v>112.68364715576169</c:v>
                </c:pt>
                <c:pt idx="4418">
                  <c:v>112.94731903076172</c:v>
                </c:pt>
                <c:pt idx="4419">
                  <c:v>112.94731903076172</c:v>
                </c:pt>
                <c:pt idx="4420">
                  <c:v>113.21099090576172</c:v>
                </c:pt>
                <c:pt idx="4421">
                  <c:v>112.68364715576169</c:v>
                </c:pt>
                <c:pt idx="4422">
                  <c:v>112.94731903076172</c:v>
                </c:pt>
                <c:pt idx="4423">
                  <c:v>113.21099090576172</c:v>
                </c:pt>
                <c:pt idx="4424">
                  <c:v>112.8154830932617</c:v>
                </c:pt>
                <c:pt idx="4425">
                  <c:v>113.07915496826172</c:v>
                </c:pt>
                <c:pt idx="4426">
                  <c:v>112.94731903076172</c:v>
                </c:pt>
                <c:pt idx="4427">
                  <c:v>112.68364715576169</c:v>
                </c:pt>
                <c:pt idx="4428">
                  <c:v>112.94731903076172</c:v>
                </c:pt>
                <c:pt idx="4429">
                  <c:v>112.5518112182617</c:v>
                </c:pt>
                <c:pt idx="4430">
                  <c:v>112.94731903076172</c:v>
                </c:pt>
                <c:pt idx="4431">
                  <c:v>112.94731903076172</c:v>
                </c:pt>
                <c:pt idx="4432">
                  <c:v>112.8154830932617</c:v>
                </c:pt>
                <c:pt idx="4433">
                  <c:v>112.8154830932617</c:v>
                </c:pt>
                <c:pt idx="4434">
                  <c:v>112.94731903076172</c:v>
                </c:pt>
                <c:pt idx="4435">
                  <c:v>112.1563034057617</c:v>
                </c:pt>
                <c:pt idx="4436">
                  <c:v>112.8154830932617</c:v>
                </c:pt>
                <c:pt idx="4437">
                  <c:v>112.68364715576169</c:v>
                </c:pt>
                <c:pt idx="4438">
                  <c:v>112.8154830932617</c:v>
                </c:pt>
                <c:pt idx="4439">
                  <c:v>112.41997528076172</c:v>
                </c:pt>
                <c:pt idx="4440">
                  <c:v>112.41997528076172</c:v>
                </c:pt>
                <c:pt idx="4441">
                  <c:v>112.8154830932617</c:v>
                </c:pt>
                <c:pt idx="4442">
                  <c:v>112.68364715576169</c:v>
                </c:pt>
                <c:pt idx="4443">
                  <c:v>112.5518112182617</c:v>
                </c:pt>
                <c:pt idx="4444">
                  <c:v>112.5518112182617</c:v>
                </c:pt>
                <c:pt idx="4445">
                  <c:v>112.8154830932617</c:v>
                </c:pt>
                <c:pt idx="4446">
                  <c:v>112.5518112182617</c:v>
                </c:pt>
                <c:pt idx="4447">
                  <c:v>112.68364715576169</c:v>
                </c:pt>
                <c:pt idx="4448">
                  <c:v>112.1563034057617</c:v>
                </c:pt>
                <c:pt idx="4449">
                  <c:v>112.2881393432617</c:v>
                </c:pt>
                <c:pt idx="4450">
                  <c:v>112.41997528076172</c:v>
                </c:pt>
                <c:pt idx="4451">
                  <c:v>112.41997528076172</c:v>
                </c:pt>
                <c:pt idx="4452">
                  <c:v>112.41997528076172</c:v>
                </c:pt>
                <c:pt idx="4453">
                  <c:v>112.02446746826172</c:v>
                </c:pt>
                <c:pt idx="4454">
                  <c:v>112.2881393432617</c:v>
                </c:pt>
                <c:pt idx="4455">
                  <c:v>112.02446746826172</c:v>
                </c:pt>
                <c:pt idx="4456">
                  <c:v>111.7607955932617</c:v>
                </c:pt>
                <c:pt idx="4457">
                  <c:v>111.89263153076169</c:v>
                </c:pt>
                <c:pt idx="4458">
                  <c:v>112.02446746826172</c:v>
                </c:pt>
                <c:pt idx="4459">
                  <c:v>111.3652877807617</c:v>
                </c:pt>
                <c:pt idx="4460">
                  <c:v>111.3652877807617</c:v>
                </c:pt>
                <c:pt idx="4461">
                  <c:v>111.6289596557617</c:v>
                </c:pt>
                <c:pt idx="4462">
                  <c:v>111.6289596557617</c:v>
                </c:pt>
                <c:pt idx="4463">
                  <c:v>111.3652877807617</c:v>
                </c:pt>
                <c:pt idx="4464">
                  <c:v>111.7607955932617</c:v>
                </c:pt>
                <c:pt idx="4465">
                  <c:v>111.3652877807617</c:v>
                </c:pt>
                <c:pt idx="4466">
                  <c:v>111.6289596557617</c:v>
                </c:pt>
                <c:pt idx="4467">
                  <c:v>111.6289596557617</c:v>
                </c:pt>
                <c:pt idx="4468">
                  <c:v>111.7607955932617</c:v>
                </c:pt>
                <c:pt idx="4469">
                  <c:v>111.6289596557617</c:v>
                </c:pt>
                <c:pt idx="4470">
                  <c:v>111.6289596557617</c:v>
                </c:pt>
                <c:pt idx="4471">
                  <c:v>111.7607955932617</c:v>
                </c:pt>
                <c:pt idx="4472">
                  <c:v>111.7607955932617</c:v>
                </c:pt>
                <c:pt idx="4473">
                  <c:v>111.7607955932617</c:v>
                </c:pt>
                <c:pt idx="4474">
                  <c:v>111.6289596557617</c:v>
                </c:pt>
                <c:pt idx="4475">
                  <c:v>111.6289596557617</c:v>
                </c:pt>
                <c:pt idx="4476">
                  <c:v>111.6289596557617</c:v>
                </c:pt>
                <c:pt idx="4477">
                  <c:v>111.6289596557617</c:v>
                </c:pt>
                <c:pt idx="4478">
                  <c:v>111.49712371826173</c:v>
                </c:pt>
                <c:pt idx="4479">
                  <c:v>111.49712371826173</c:v>
                </c:pt>
                <c:pt idx="4480">
                  <c:v>111.89263153076169</c:v>
                </c:pt>
                <c:pt idx="4481">
                  <c:v>111.49712371826173</c:v>
                </c:pt>
                <c:pt idx="4482">
                  <c:v>111.49712371826173</c:v>
                </c:pt>
                <c:pt idx="4483">
                  <c:v>111.7607955932617</c:v>
                </c:pt>
                <c:pt idx="4484">
                  <c:v>111.49712371826173</c:v>
                </c:pt>
                <c:pt idx="4485">
                  <c:v>111.3652877807617</c:v>
                </c:pt>
                <c:pt idx="4486">
                  <c:v>111.10161590576172</c:v>
                </c:pt>
                <c:pt idx="4487">
                  <c:v>111.2334518432617</c:v>
                </c:pt>
                <c:pt idx="4488">
                  <c:v>110.96977996826172</c:v>
                </c:pt>
                <c:pt idx="4489">
                  <c:v>111.10161590576172</c:v>
                </c:pt>
                <c:pt idx="4490">
                  <c:v>111.2334518432617</c:v>
                </c:pt>
                <c:pt idx="4491">
                  <c:v>111.10161590576172</c:v>
                </c:pt>
                <c:pt idx="4492">
                  <c:v>110.8379440307617</c:v>
                </c:pt>
                <c:pt idx="4493">
                  <c:v>111.10161590576172</c:v>
                </c:pt>
                <c:pt idx="4494">
                  <c:v>111.2334518432617</c:v>
                </c:pt>
                <c:pt idx="4495">
                  <c:v>111.10161590576172</c:v>
                </c:pt>
                <c:pt idx="4496">
                  <c:v>110.96977996826172</c:v>
                </c:pt>
                <c:pt idx="4497">
                  <c:v>110.96977996826172</c:v>
                </c:pt>
                <c:pt idx="4498">
                  <c:v>110.96977996826172</c:v>
                </c:pt>
                <c:pt idx="4499">
                  <c:v>110.96977996826172</c:v>
                </c:pt>
                <c:pt idx="4500">
                  <c:v>110.96977996826172</c:v>
                </c:pt>
                <c:pt idx="4501">
                  <c:v>110.96977996826172</c:v>
                </c:pt>
                <c:pt idx="4502">
                  <c:v>110.8379440307617</c:v>
                </c:pt>
                <c:pt idx="4503">
                  <c:v>110.96977996826172</c:v>
                </c:pt>
                <c:pt idx="4504">
                  <c:v>110.96977996826172</c:v>
                </c:pt>
                <c:pt idx="4505">
                  <c:v>110.7061080932617</c:v>
                </c:pt>
                <c:pt idx="4506">
                  <c:v>110.96977996826172</c:v>
                </c:pt>
                <c:pt idx="4507">
                  <c:v>110.96977996826172</c:v>
                </c:pt>
                <c:pt idx="4508">
                  <c:v>110.96977996826172</c:v>
                </c:pt>
                <c:pt idx="4509">
                  <c:v>111.10161590576172</c:v>
                </c:pt>
                <c:pt idx="4510">
                  <c:v>110.96977996826172</c:v>
                </c:pt>
                <c:pt idx="4511">
                  <c:v>110.8379440307617</c:v>
                </c:pt>
                <c:pt idx="4512">
                  <c:v>110.8379440307617</c:v>
                </c:pt>
                <c:pt idx="4513">
                  <c:v>110.7061080932617</c:v>
                </c:pt>
                <c:pt idx="4514">
                  <c:v>110.7061080932617</c:v>
                </c:pt>
                <c:pt idx="4515">
                  <c:v>110.7061080932617</c:v>
                </c:pt>
                <c:pt idx="4516">
                  <c:v>110.57427215576169</c:v>
                </c:pt>
                <c:pt idx="4517">
                  <c:v>110.8379440307617</c:v>
                </c:pt>
                <c:pt idx="4518">
                  <c:v>110.57427215576169</c:v>
                </c:pt>
                <c:pt idx="4519">
                  <c:v>110.8379440307617</c:v>
                </c:pt>
                <c:pt idx="4520">
                  <c:v>110.96977996826172</c:v>
                </c:pt>
                <c:pt idx="4521">
                  <c:v>110.57427215576169</c:v>
                </c:pt>
                <c:pt idx="4522">
                  <c:v>110.7061080932617</c:v>
                </c:pt>
                <c:pt idx="4523">
                  <c:v>111.10161590576172</c:v>
                </c:pt>
                <c:pt idx="4524">
                  <c:v>110.7061080932617</c:v>
                </c:pt>
                <c:pt idx="4525">
                  <c:v>110.96977996826172</c:v>
                </c:pt>
                <c:pt idx="4526">
                  <c:v>110.96977996826172</c:v>
                </c:pt>
                <c:pt idx="4527">
                  <c:v>110.7061080932617</c:v>
                </c:pt>
                <c:pt idx="4528">
                  <c:v>110.4424362182617</c:v>
                </c:pt>
                <c:pt idx="4529">
                  <c:v>110.57427215576169</c:v>
                </c:pt>
                <c:pt idx="4530">
                  <c:v>110.57427215576169</c:v>
                </c:pt>
                <c:pt idx="4531">
                  <c:v>110.31060028076172</c:v>
                </c:pt>
                <c:pt idx="4532">
                  <c:v>110.4424362182617</c:v>
                </c:pt>
                <c:pt idx="4533">
                  <c:v>110.7061080932617</c:v>
                </c:pt>
                <c:pt idx="4534">
                  <c:v>110.4424362182617</c:v>
                </c:pt>
                <c:pt idx="4535">
                  <c:v>109.91509246826172</c:v>
                </c:pt>
                <c:pt idx="4536">
                  <c:v>110.04692840576172</c:v>
                </c:pt>
                <c:pt idx="4537">
                  <c:v>110.04692840576172</c:v>
                </c:pt>
                <c:pt idx="4538">
                  <c:v>110.17876434326169</c:v>
                </c:pt>
                <c:pt idx="4539">
                  <c:v>110.31060028076172</c:v>
                </c:pt>
                <c:pt idx="4540">
                  <c:v>110.4424362182617</c:v>
                </c:pt>
                <c:pt idx="4541">
                  <c:v>110.57427215576169</c:v>
                </c:pt>
                <c:pt idx="4542">
                  <c:v>109.91509246826172</c:v>
                </c:pt>
                <c:pt idx="4543">
                  <c:v>110.4424362182617</c:v>
                </c:pt>
                <c:pt idx="4544">
                  <c:v>110.17876434326169</c:v>
                </c:pt>
                <c:pt idx="4545">
                  <c:v>110.17876434326169</c:v>
                </c:pt>
                <c:pt idx="4546">
                  <c:v>110.31060028076172</c:v>
                </c:pt>
                <c:pt idx="4547">
                  <c:v>110.04692840576172</c:v>
                </c:pt>
                <c:pt idx="4548">
                  <c:v>110.17876434326169</c:v>
                </c:pt>
                <c:pt idx="4549">
                  <c:v>110.04692840576172</c:v>
                </c:pt>
                <c:pt idx="4550">
                  <c:v>109.91509246826172</c:v>
                </c:pt>
                <c:pt idx="4551">
                  <c:v>109.91509246826172</c:v>
                </c:pt>
                <c:pt idx="4552">
                  <c:v>109.91509246826172</c:v>
                </c:pt>
                <c:pt idx="4553">
                  <c:v>109.91509246826172</c:v>
                </c:pt>
                <c:pt idx="4554">
                  <c:v>110.04692840576172</c:v>
                </c:pt>
                <c:pt idx="4555">
                  <c:v>110.04692840576172</c:v>
                </c:pt>
                <c:pt idx="4556">
                  <c:v>109.7832565307617</c:v>
                </c:pt>
                <c:pt idx="4557">
                  <c:v>109.91509246826172</c:v>
                </c:pt>
                <c:pt idx="4558">
                  <c:v>109.7832565307617</c:v>
                </c:pt>
                <c:pt idx="4559">
                  <c:v>109.7832565307617</c:v>
                </c:pt>
                <c:pt idx="4560">
                  <c:v>109.6514205932617</c:v>
                </c:pt>
                <c:pt idx="4561">
                  <c:v>109.91509246826172</c:v>
                </c:pt>
                <c:pt idx="4562">
                  <c:v>109.7832565307617</c:v>
                </c:pt>
                <c:pt idx="4563">
                  <c:v>109.51958465576172</c:v>
                </c:pt>
                <c:pt idx="4564">
                  <c:v>109.2559127807617</c:v>
                </c:pt>
                <c:pt idx="4565">
                  <c:v>109.2559127807617</c:v>
                </c:pt>
                <c:pt idx="4566">
                  <c:v>109.6514205932617</c:v>
                </c:pt>
                <c:pt idx="4567">
                  <c:v>109.12407684326169</c:v>
                </c:pt>
                <c:pt idx="4568">
                  <c:v>109.2559127807617</c:v>
                </c:pt>
                <c:pt idx="4569">
                  <c:v>109.2559127807617</c:v>
                </c:pt>
                <c:pt idx="4570">
                  <c:v>109.12407684326169</c:v>
                </c:pt>
                <c:pt idx="4571">
                  <c:v>109.2559127807617</c:v>
                </c:pt>
                <c:pt idx="4572">
                  <c:v>109.2559127807617</c:v>
                </c:pt>
                <c:pt idx="4573">
                  <c:v>109.38774871826169</c:v>
                </c:pt>
                <c:pt idx="4574">
                  <c:v>109.51958465576172</c:v>
                </c:pt>
                <c:pt idx="4575">
                  <c:v>109.12407684326169</c:v>
                </c:pt>
                <c:pt idx="4576">
                  <c:v>109.51958465576172</c:v>
                </c:pt>
                <c:pt idx="4577">
                  <c:v>109.38774871826169</c:v>
                </c:pt>
                <c:pt idx="4578">
                  <c:v>109.2559127807617</c:v>
                </c:pt>
                <c:pt idx="4579">
                  <c:v>109.12407684326169</c:v>
                </c:pt>
                <c:pt idx="4580">
                  <c:v>108.99224090576172</c:v>
                </c:pt>
                <c:pt idx="4581">
                  <c:v>108.7285690307617</c:v>
                </c:pt>
                <c:pt idx="4582">
                  <c:v>108.99224090576172</c:v>
                </c:pt>
                <c:pt idx="4583">
                  <c:v>108.99224090576172</c:v>
                </c:pt>
                <c:pt idx="4584">
                  <c:v>108.86040496826172</c:v>
                </c:pt>
                <c:pt idx="4585">
                  <c:v>108.7285690307617</c:v>
                </c:pt>
                <c:pt idx="4586">
                  <c:v>108.5967330932617</c:v>
                </c:pt>
                <c:pt idx="4587">
                  <c:v>108.99224090576172</c:v>
                </c:pt>
                <c:pt idx="4588">
                  <c:v>108.5967330932617</c:v>
                </c:pt>
                <c:pt idx="4589">
                  <c:v>108.7285690307617</c:v>
                </c:pt>
                <c:pt idx="4590">
                  <c:v>108.4648971557617</c:v>
                </c:pt>
                <c:pt idx="4591">
                  <c:v>108.4648971557617</c:v>
                </c:pt>
                <c:pt idx="4592">
                  <c:v>108.7285690307617</c:v>
                </c:pt>
                <c:pt idx="4593">
                  <c:v>108.4648971557617</c:v>
                </c:pt>
                <c:pt idx="4594">
                  <c:v>108.20122528076173</c:v>
                </c:pt>
                <c:pt idx="4595">
                  <c:v>108.7285690307617</c:v>
                </c:pt>
                <c:pt idx="4596">
                  <c:v>108.7285690307617</c:v>
                </c:pt>
                <c:pt idx="4597">
                  <c:v>108.3330612182617</c:v>
                </c:pt>
                <c:pt idx="4598">
                  <c:v>108.3330612182617</c:v>
                </c:pt>
                <c:pt idx="4599">
                  <c:v>108.0693893432617</c:v>
                </c:pt>
                <c:pt idx="4600">
                  <c:v>108.20122528076173</c:v>
                </c:pt>
                <c:pt idx="4601">
                  <c:v>108.20122528076173</c:v>
                </c:pt>
                <c:pt idx="4602">
                  <c:v>108.3330612182617</c:v>
                </c:pt>
                <c:pt idx="4603">
                  <c:v>108.4648971557617</c:v>
                </c:pt>
                <c:pt idx="4604">
                  <c:v>108.20122528076173</c:v>
                </c:pt>
                <c:pt idx="4605">
                  <c:v>108.20122528076173</c:v>
                </c:pt>
                <c:pt idx="4606">
                  <c:v>108.4648971557617</c:v>
                </c:pt>
                <c:pt idx="4607">
                  <c:v>108.0693893432617</c:v>
                </c:pt>
                <c:pt idx="4608">
                  <c:v>108.20122528076173</c:v>
                </c:pt>
                <c:pt idx="4609">
                  <c:v>108.4648971557617</c:v>
                </c:pt>
                <c:pt idx="4610">
                  <c:v>108.4648971557617</c:v>
                </c:pt>
                <c:pt idx="4611">
                  <c:v>108.20122528076173</c:v>
                </c:pt>
                <c:pt idx="4612">
                  <c:v>108.20122528076173</c:v>
                </c:pt>
                <c:pt idx="4613">
                  <c:v>108.0693893432617</c:v>
                </c:pt>
                <c:pt idx="4614">
                  <c:v>108.20122528076173</c:v>
                </c:pt>
                <c:pt idx="4615">
                  <c:v>108.20122528076173</c:v>
                </c:pt>
                <c:pt idx="4616">
                  <c:v>108.0693893432617</c:v>
                </c:pt>
                <c:pt idx="4617">
                  <c:v>107.8057174682617</c:v>
                </c:pt>
                <c:pt idx="4618">
                  <c:v>108.20122528076173</c:v>
                </c:pt>
                <c:pt idx="4619">
                  <c:v>108.0693893432617</c:v>
                </c:pt>
                <c:pt idx="4620">
                  <c:v>107.93755340576173</c:v>
                </c:pt>
                <c:pt idx="4621">
                  <c:v>107.8057174682617</c:v>
                </c:pt>
                <c:pt idx="4622">
                  <c:v>107.93755340576173</c:v>
                </c:pt>
                <c:pt idx="4623">
                  <c:v>108.20122528076173</c:v>
                </c:pt>
                <c:pt idx="4624">
                  <c:v>107.93755340576173</c:v>
                </c:pt>
                <c:pt idx="4625">
                  <c:v>107.67388153076168</c:v>
                </c:pt>
                <c:pt idx="4626">
                  <c:v>107.93755340576173</c:v>
                </c:pt>
                <c:pt idx="4627">
                  <c:v>107.67388153076168</c:v>
                </c:pt>
                <c:pt idx="4628">
                  <c:v>107.67388153076168</c:v>
                </c:pt>
                <c:pt idx="4629">
                  <c:v>107.67388153076168</c:v>
                </c:pt>
                <c:pt idx="4630">
                  <c:v>107.5420455932617</c:v>
                </c:pt>
                <c:pt idx="4631">
                  <c:v>107.5420455932617</c:v>
                </c:pt>
                <c:pt idx="4632">
                  <c:v>107.67388153076168</c:v>
                </c:pt>
                <c:pt idx="4633">
                  <c:v>107.67388153076168</c:v>
                </c:pt>
                <c:pt idx="4634">
                  <c:v>107.5420455932617</c:v>
                </c:pt>
                <c:pt idx="4635">
                  <c:v>107.27837371826169</c:v>
                </c:pt>
                <c:pt idx="4636">
                  <c:v>107.27837371826169</c:v>
                </c:pt>
                <c:pt idx="4637">
                  <c:v>107.5420455932617</c:v>
                </c:pt>
                <c:pt idx="4638">
                  <c:v>107.41020965576173</c:v>
                </c:pt>
                <c:pt idx="4639">
                  <c:v>107.41020965576173</c:v>
                </c:pt>
                <c:pt idx="4640">
                  <c:v>107.1465377807617</c:v>
                </c:pt>
                <c:pt idx="4641">
                  <c:v>107.0147018432617</c:v>
                </c:pt>
                <c:pt idx="4642">
                  <c:v>107.0147018432617</c:v>
                </c:pt>
                <c:pt idx="4643">
                  <c:v>106.8828659057617</c:v>
                </c:pt>
                <c:pt idx="4644">
                  <c:v>107.1465377807617</c:v>
                </c:pt>
                <c:pt idx="4645">
                  <c:v>106.8828659057617</c:v>
                </c:pt>
                <c:pt idx="4646">
                  <c:v>106.6191940307617</c:v>
                </c:pt>
                <c:pt idx="4647">
                  <c:v>106.75102996826173</c:v>
                </c:pt>
                <c:pt idx="4648">
                  <c:v>106.8828659057617</c:v>
                </c:pt>
                <c:pt idx="4649">
                  <c:v>106.8828659057617</c:v>
                </c:pt>
                <c:pt idx="4650">
                  <c:v>107.1465377807617</c:v>
                </c:pt>
                <c:pt idx="4651">
                  <c:v>107.27837371826169</c:v>
                </c:pt>
                <c:pt idx="4652">
                  <c:v>106.8828659057617</c:v>
                </c:pt>
                <c:pt idx="4653">
                  <c:v>107.0147018432617</c:v>
                </c:pt>
                <c:pt idx="4654">
                  <c:v>106.75102996826173</c:v>
                </c:pt>
                <c:pt idx="4655">
                  <c:v>106.8828659057617</c:v>
                </c:pt>
                <c:pt idx="4656">
                  <c:v>107.0147018432617</c:v>
                </c:pt>
                <c:pt idx="4657">
                  <c:v>106.75102996826173</c:v>
                </c:pt>
                <c:pt idx="4658">
                  <c:v>107.1465377807617</c:v>
                </c:pt>
                <c:pt idx="4659">
                  <c:v>107.41020965576173</c:v>
                </c:pt>
                <c:pt idx="4660">
                  <c:v>107.0147018432617</c:v>
                </c:pt>
                <c:pt idx="4661">
                  <c:v>107.1465377807617</c:v>
                </c:pt>
                <c:pt idx="4662">
                  <c:v>107.27837371826169</c:v>
                </c:pt>
                <c:pt idx="4663">
                  <c:v>106.75102996826173</c:v>
                </c:pt>
                <c:pt idx="4664">
                  <c:v>106.8828659057617</c:v>
                </c:pt>
                <c:pt idx="4665">
                  <c:v>106.75102996826173</c:v>
                </c:pt>
                <c:pt idx="4666">
                  <c:v>107.1465377807617</c:v>
                </c:pt>
                <c:pt idx="4667">
                  <c:v>107.0147018432617</c:v>
                </c:pt>
                <c:pt idx="4668">
                  <c:v>106.35552215576169</c:v>
                </c:pt>
                <c:pt idx="4669">
                  <c:v>106.6191940307617</c:v>
                </c:pt>
                <c:pt idx="4670">
                  <c:v>106.4873580932617</c:v>
                </c:pt>
                <c:pt idx="4671">
                  <c:v>106.75102996826173</c:v>
                </c:pt>
                <c:pt idx="4672">
                  <c:v>106.8828659057617</c:v>
                </c:pt>
                <c:pt idx="4673">
                  <c:v>106.75102996826173</c:v>
                </c:pt>
                <c:pt idx="4674">
                  <c:v>106.8828659057617</c:v>
                </c:pt>
                <c:pt idx="4675">
                  <c:v>107.1465377807617</c:v>
                </c:pt>
                <c:pt idx="4676">
                  <c:v>107.0147018432617</c:v>
                </c:pt>
                <c:pt idx="4677">
                  <c:v>106.6191940307617</c:v>
                </c:pt>
                <c:pt idx="4678">
                  <c:v>106.6191940307617</c:v>
                </c:pt>
                <c:pt idx="4679">
                  <c:v>106.6191940307617</c:v>
                </c:pt>
                <c:pt idx="4680">
                  <c:v>106.6191940307617</c:v>
                </c:pt>
                <c:pt idx="4681">
                  <c:v>106.4873580932617</c:v>
                </c:pt>
                <c:pt idx="4682">
                  <c:v>106.4873580932617</c:v>
                </c:pt>
                <c:pt idx="4683">
                  <c:v>106.2236862182617</c:v>
                </c:pt>
                <c:pt idx="4684">
                  <c:v>106.35552215576169</c:v>
                </c:pt>
                <c:pt idx="4685">
                  <c:v>106.2236862182617</c:v>
                </c:pt>
                <c:pt idx="4686">
                  <c:v>105.96001434326172</c:v>
                </c:pt>
                <c:pt idx="4687">
                  <c:v>105.82817840576169</c:v>
                </c:pt>
                <c:pt idx="4688">
                  <c:v>106.09185028076172</c:v>
                </c:pt>
                <c:pt idx="4689">
                  <c:v>106.2236862182617</c:v>
                </c:pt>
                <c:pt idx="4690">
                  <c:v>106.09185028076172</c:v>
                </c:pt>
                <c:pt idx="4691">
                  <c:v>106.09185028076172</c:v>
                </c:pt>
                <c:pt idx="4692">
                  <c:v>105.96001434326172</c:v>
                </c:pt>
                <c:pt idx="4693">
                  <c:v>105.96001434326172</c:v>
                </c:pt>
                <c:pt idx="4694">
                  <c:v>106.09185028076172</c:v>
                </c:pt>
                <c:pt idx="4695">
                  <c:v>106.2236862182617</c:v>
                </c:pt>
                <c:pt idx="4696">
                  <c:v>105.96001434326172</c:v>
                </c:pt>
                <c:pt idx="4697">
                  <c:v>106.2236862182617</c:v>
                </c:pt>
                <c:pt idx="4698">
                  <c:v>105.6963424682617</c:v>
                </c:pt>
                <c:pt idx="4699">
                  <c:v>105.96001434326172</c:v>
                </c:pt>
                <c:pt idx="4700">
                  <c:v>105.5645065307617</c:v>
                </c:pt>
                <c:pt idx="4701">
                  <c:v>105.96001434326172</c:v>
                </c:pt>
                <c:pt idx="4702">
                  <c:v>106.09185028076172</c:v>
                </c:pt>
                <c:pt idx="4703">
                  <c:v>105.5645065307617</c:v>
                </c:pt>
                <c:pt idx="4704">
                  <c:v>106.09185028076172</c:v>
                </c:pt>
                <c:pt idx="4705">
                  <c:v>105.6963424682617</c:v>
                </c:pt>
                <c:pt idx="4706">
                  <c:v>105.82817840576169</c:v>
                </c:pt>
                <c:pt idx="4707">
                  <c:v>105.6963424682617</c:v>
                </c:pt>
                <c:pt idx="4708">
                  <c:v>105.5645065307617</c:v>
                </c:pt>
                <c:pt idx="4709">
                  <c:v>105.6963424682617</c:v>
                </c:pt>
                <c:pt idx="4710">
                  <c:v>105.4326705932617</c:v>
                </c:pt>
                <c:pt idx="4711">
                  <c:v>105.96001434326172</c:v>
                </c:pt>
                <c:pt idx="4712">
                  <c:v>105.96001434326172</c:v>
                </c:pt>
                <c:pt idx="4713">
                  <c:v>105.4326705932617</c:v>
                </c:pt>
                <c:pt idx="4714">
                  <c:v>105.6963424682617</c:v>
                </c:pt>
                <c:pt idx="4715">
                  <c:v>105.6963424682617</c:v>
                </c:pt>
                <c:pt idx="4716">
                  <c:v>105.4326705932617</c:v>
                </c:pt>
                <c:pt idx="4717">
                  <c:v>105.5645065307617</c:v>
                </c:pt>
                <c:pt idx="4718">
                  <c:v>105.6963424682617</c:v>
                </c:pt>
                <c:pt idx="4719">
                  <c:v>105.4326705932617</c:v>
                </c:pt>
                <c:pt idx="4720">
                  <c:v>105.4326705932617</c:v>
                </c:pt>
                <c:pt idx="4721">
                  <c:v>105.4326705932617</c:v>
                </c:pt>
                <c:pt idx="4722">
                  <c:v>105.3008346557617</c:v>
                </c:pt>
                <c:pt idx="4723">
                  <c:v>105.16899871826169</c:v>
                </c:pt>
                <c:pt idx="4724">
                  <c:v>105.16899871826169</c:v>
                </c:pt>
                <c:pt idx="4725">
                  <c:v>104.9053268432617</c:v>
                </c:pt>
                <c:pt idx="4726">
                  <c:v>105.03716278076172</c:v>
                </c:pt>
                <c:pt idx="4727">
                  <c:v>105.3008346557617</c:v>
                </c:pt>
                <c:pt idx="4728">
                  <c:v>105.03716278076172</c:v>
                </c:pt>
                <c:pt idx="4729">
                  <c:v>105.3008346557617</c:v>
                </c:pt>
                <c:pt idx="4730">
                  <c:v>105.16899871826169</c:v>
                </c:pt>
                <c:pt idx="4731">
                  <c:v>105.16899871826169</c:v>
                </c:pt>
                <c:pt idx="4732">
                  <c:v>105.3008346557617</c:v>
                </c:pt>
                <c:pt idx="4733">
                  <c:v>105.16899871826169</c:v>
                </c:pt>
                <c:pt idx="4734">
                  <c:v>105.6963424682617</c:v>
                </c:pt>
                <c:pt idx="4735">
                  <c:v>105.5645065307617</c:v>
                </c:pt>
                <c:pt idx="4736">
                  <c:v>105.03716278076172</c:v>
                </c:pt>
                <c:pt idx="4737">
                  <c:v>105.16899871826169</c:v>
                </c:pt>
                <c:pt idx="4738">
                  <c:v>105.16899871826169</c:v>
                </c:pt>
                <c:pt idx="4739">
                  <c:v>105.3008346557617</c:v>
                </c:pt>
                <c:pt idx="4740">
                  <c:v>105.03716278076172</c:v>
                </c:pt>
                <c:pt idx="4741">
                  <c:v>105.4326705932617</c:v>
                </c:pt>
                <c:pt idx="4742">
                  <c:v>105.3008346557617</c:v>
                </c:pt>
                <c:pt idx="4743">
                  <c:v>105.03716278076172</c:v>
                </c:pt>
                <c:pt idx="4744">
                  <c:v>105.16899871826169</c:v>
                </c:pt>
                <c:pt idx="4745">
                  <c:v>105.03716278076172</c:v>
                </c:pt>
                <c:pt idx="4746">
                  <c:v>104.9053268432617</c:v>
                </c:pt>
                <c:pt idx="4747">
                  <c:v>104.9053268432617</c:v>
                </c:pt>
                <c:pt idx="4748">
                  <c:v>104.7734909057617</c:v>
                </c:pt>
                <c:pt idx="4749">
                  <c:v>105.03716278076172</c:v>
                </c:pt>
                <c:pt idx="4750">
                  <c:v>104.9053268432617</c:v>
                </c:pt>
                <c:pt idx="4751">
                  <c:v>104.5098190307617</c:v>
                </c:pt>
                <c:pt idx="4752">
                  <c:v>104.7734909057617</c:v>
                </c:pt>
                <c:pt idx="4753">
                  <c:v>104.7734909057617</c:v>
                </c:pt>
                <c:pt idx="4754">
                  <c:v>104.64165496826173</c:v>
                </c:pt>
                <c:pt idx="4755">
                  <c:v>104.5098190307617</c:v>
                </c:pt>
                <c:pt idx="4756">
                  <c:v>104.7734909057617</c:v>
                </c:pt>
                <c:pt idx="4757">
                  <c:v>104.64165496826173</c:v>
                </c:pt>
                <c:pt idx="4758">
                  <c:v>104.3779830932617</c:v>
                </c:pt>
                <c:pt idx="4759">
                  <c:v>104.3779830932617</c:v>
                </c:pt>
                <c:pt idx="4760">
                  <c:v>104.64165496826173</c:v>
                </c:pt>
                <c:pt idx="4761">
                  <c:v>104.7734909057617</c:v>
                </c:pt>
                <c:pt idx="4762">
                  <c:v>104.2461471557617</c:v>
                </c:pt>
                <c:pt idx="4763">
                  <c:v>104.5098190307617</c:v>
                </c:pt>
                <c:pt idx="4764">
                  <c:v>104.7734909057617</c:v>
                </c:pt>
                <c:pt idx="4765">
                  <c:v>104.2461471557617</c:v>
                </c:pt>
                <c:pt idx="4766">
                  <c:v>104.1143112182617</c:v>
                </c:pt>
                <c:pt idx="4767">
                  <c:v>104.3779830932617</c:v>
                </c:pt>
                <c:pt idx="4768">
                  <c:v>104.3779830932617</c:v>
                </c:pt>
                <c:pt idx="4769">
                  <c:v>104.2461471557617</c:v>
                </c:pt>
                <c:pt idx="4770">
                  <c:v>104.2461471557617</c:v>
                </c:pt>
                <c:pt idx="4771">
                  <c:v>104.2461471557617</c:v>
                </c:pt>
                <c:pt idx="4772">
                  <c:v>103.8506393432617</c:v>
                </c:pt>
                <c:pt idx="4773">
                  <c:v>103.58696746826172</c:v>
                </c:pt>
                <c:pt idx="4774">
                  <c:v>104.2461471557617</c:v>
                </c:pt>
                <c:pt idx="4775">
                  <c:v>103.9824752807617</c:v>
                </c:pt>
                <c:pt idx="4776">
                  <c:v>103.9824752807617</c:v>
                </c:pt>
                <c:pt idx="4777">
                  <c:v>103.8506393432617</c:v>
                </c:pt>
                <c:pt idx="4778">
                  <c:v>103.58696746826172</c:v>
                </c:pt>
                <c:pt idx="4779">
                  <c:v>103.58696746826172</c:v>
                </c:pt>
                <c:pt idx="4780">
                  <c:v>103.71880340576172</c:v>
                </c:pt>
                <c:pt idx="4781">
                  <c:v>103.9824752807617</c:v>
                </c:pt>
                <c:pt idx="4782">
                  <c:v>103.8506393432617</c:v>
                </c:pt>
                <c:pt idx="4783">
                  <c:v>103.45513153076169</c:v>
                </c:pt>
                <c:pt idx="4784">
                  <c:v>103.71880340576172</c:v>
                </c:pt>
                <c:pt idx="4785">
                  <c:v>103.71880340576172</c:v>
                </c:pt>
                <c:pt idx="4786">
                  <c:v>103.8506393432617</c:v>
                </c:pt>
                <c:pt idx="4787">
                  <c:v>103.3232955932617</c:v>
                </c:pt>
                <c:pt idx="4788">
                  <c:v>103.45513153076169</c:v>
                </c:pt>
                <c:pt idx="4789">
                  <c:v>103.45513153076169</c:v>
                </c:pt>
                <c:pt idx="4790">
                  <c:v>103.71880340576172</c:v>
                </c:pt>
                <c:pt idx="4791">
                  <c:v>103.45513153076169</c:v>
                </c:pt>
                <c:pt idx="4792">
                  <c:v>103.45513153076169</c:v>
                </c:pt>
                <c:pt idx="4793">
                  <c:v>103.58696746826172</c:v>
                </c:pt>
                <c:pt idx="4794">
                  <c:v>103.45513153076169</c:v>
                </c:pt>
                <c:pt idx="4795">
                  <c:v>103.58696746826172</c:v>
                </c:pt>
                <c:pt idx="4796">
                  <c:v>103.71880340576172</c:v>
                </c:pt>
                <c:pt idx="4797">
                  <c:v>103.45513153076169</c:v>
                </c:pt>
                <c:pt idx="4798">
                  <c:v>103.71880340576172</c:v>
                </c:pt>
                <c:pt idx="4799">
                  <c:v>103.8506393432617</c:v>
                </c:pt>
                <c:pt idx="4800">
                  <c:v>103.71880340576172</c:v>
                </c:pt>
                <c:pt idx="4801">
                  <c:v>103.45513153076169</c:v>
                </c:pt>
                <c:pt idx="4802">
                  <c:v>103.71880340576172</c:v>
                </c:pt>
                <c:pt idx="4803">
                  <c:v>103.3232955932617</c:v>
                </c:pt>
                <c:pt idx="4804">
                  <c:v>103.45513153076169</c:v>
                </c:pt>
                <c:pt idx="4805">
                  <c:v>103.71880340576172</c:v>
                </c:pt>
                <c:pt idx="4806">
                  <c:v>103.3232955932617</c:v>
                </c:pt>
                <c:pt idx="4807">
                  <c:v>103.45513153076169</c:v>
                </c:pt>
                <c:pt idx="4808">
                  <c:v>103.3232955932617</c:v>
                </c:pt>
                <c:pt idx="4809">
                  <c:v>103.05962371826172</c:v>
                </c:pt>
                <c:pt idx="4810">
                  <c:v>103.45513153076169</c:v>
                </c:pt>
                <c:pt idx="4811">
                  <c:v>103.3232955932617</c:v>
                </c:pt>
                <c:pt idx="4812">
                  <c:v>103.45513153076169</c:v>
                </c:pt>
                <c:pt idx="4813">
                  <c:v>103.45513153076169</c:v>
                </c:pt>
                <c:pt idx="4814">
                  <c:v>103.19145965576172</c:v>
                </c:pt>
                <c:pt idx="4815">
                  <c:v>103.19145965576172</c:v>
                </c:pt>
                <c:pt idx="4816">
                  <c:v>103.3232955932617</c:v>
                </c:pt>
                <c:pt idx="4817">
                  <c:v>103.19145965576172</c:v>
                </c:pt>
                <c:pt idx="4818">
                  <c:v>103.19145965576172</c:v>
                </c:pt>
                <c:pt idx="4819">
                  <c:v>103.05962371826172</c:v>
                </c:pt>
                <c:pt idx="4820">
                  <c:v>103.3232955932617</c:v>
                </c:pt>
                <c:pt idx="4821">
                  <c:v>103.3232955932617</c:v>
                </c:pt>
                <c:pt idx="4822">
                  <c:v>103.19145965576172</c:v>
                </c:pt>
                <c:pt idx="4823">
                  <c:v>103.05962371826172</c:v>
                </c:pt>
                <c:pt idx="4824">
                  <c:v>102.66411590576172</c:v>
                </c:pt>
                <c:pt idx="4825">
                  <c:v>102.7959518432617</c:v>
                </c:pt>
                <c:pt idx="4826">
                  <c:v>102.7959518432617</c:v>
                </c:pt>
                <c:pt idx="4827">
                  <c:v>102.7959518432617</c:v>
                </c:pt>
                <c:pt idx="4828">
                  <c:v>102.66411590576172</c:v>
                </c:pt>
                <c:pt idx="4829">
                  <c:v>102.7959518432617</c:v>
                </c:pt>
                <c:pt idx="4830">
                  <c:v>103.05962371826172</c:v>
                </c:pt>
                <c:pt idx="4831">
                  <c:v>102.9277877807617</c:v>
                </c:pt>
                <c:pt idx="4832">
                  <c:v>102.66411590576172</c:v>
                </c:pt>
                <c:pt idx="4833">
                  <c:v>102.7959518432617</c:v>
                </c:pt>
                <c:pt idx="4834">
                  <c:v>102.7959518432617</c:v>
                </c:pt>
                <c:pt idx="4835">
                  <c:v>102.9277877807617</c:v>
                </c:pt>
                <c:pt idx="4836">
                  <c:v>103.05962371826172</c:v>
                </c:pt>
                <c:pt idx="4837">
                  <c:v>102.7959518432617</c:v>
                </c:pt>
                <c:pt idx="4838">
                  <c:v>102.66411590576172</c:v>
                </c:pt>
                <c:pt idx="4839">
                  <c:v>102.66411590576172</c:v>
                </c:pt>
                <c:pt idx="4840">
                  <c:v>102.4004440307617</c:v>
                </c:pt>
                <c:pt idx="4841">
                  <c:v>102.66411590576172</c:v>
                </c:pt>
                <c:pt idx="4842">
                  <c:v>102.66411590576172</c:v>
                </c:pt>
                <c:pt idx="4843">
                  <c:v>102.53227996826172</c:v>
                </c:pt>
                <c:pt idx="4844">
                  <c:v>102.7959518432617</c:v>
                </c:pt>
                <c:pt idx="4845">
                  <c:v>102.53227996826172</c:v>
                </c:pt>
                <c:pt idx="4846">
                  <c:v>102.13677215576168</c:v>
                </c:pt>
                <c:pt idx="4847">
                  <c:v>102.7959518432617</c:v>
                </c:pt>
                <c:pt idx="4848">
                  <c:v>102.2686080932617</c:v>
                </c:pt>
                <c:pt idx="4849">
                  <c:v>102.4004440307617</c:v>
                </c:pt>
                <c:pt idx="4850">
                  <c:v>102.7959518432617</c:v>
                </c:pt>
                <c:pt idx="4851">
                  <c:v>102.4004440307617</c:v>
                </c:pt>
                <c:pt idx="4852">
                  <c:v>102.4004440307617</c:v>
                </c:pt>
                <c:pt idx="4853">
                  <c:v>102.53227996826172</c:v>
                </c:pt>
                <c:pt idx="4854">
                  <c:v>102.66411590576172</c:v>
                </c:pt>
                <c:pt idx="4855">
                  <c:v>102.53227996826172</c:v>
                </c:pt>
                <c:pt idx="4856">
                  <c:v>102.2686080932617</c:v>
                </c:pt>
                <c:pt idx="4857">
                  <c:v>102.66411590576172</c:v>
                </c:pt>
                <c:pt idx="4858">
                  <c:v>102.66411590576172</c:v>
                </c:pt>
                <c:pt idx="4859">
                  <c:v>102.53227996826172</c:v>
                </c:pt>
                <c:pt idx="4860">
                  <c:v>102.66411590576172</c:v>
                </c:pt>
                <c:pt idx="4861">
                  <c:v>102.66411590576172</c:v>
                </c:pt>
                <c:pt idx="4862">
                  <c:v>102.2686080932617</c:v>
                </c:pt>
                <c:pt idx="4863">
                  <c:v>102.4004440307617</c:v>
                </c:pt>
                <c:pt idx="4864">
                  <c:v>102.13677215576168</c:v>
                </c:pt>
                <c:pt idx="4865">
                  <c:v>102.53227996826172</c:v>
                </c:pt>
                <c:pt idx="4866">
                  <c:v>102.2686080932617</c:v>
                </c:pt>
                <c:pt idx="4867">
                  <c:v>102.2686080932617</c:v>
                </c:pt>
                <c:pt idx="4868">
                  <c:v>102.2686080932617</c:v>
                </c:pt>
                <c:pt idx="4869">
                  <c:v>102.0049362182617</c:v>
                </c:pt>
                <c:pt idx="4870">
                  <c:v>101.8731002807617</c:v>
                </c:pt>
                <c:pt idx="4871">
                  <c:v>102.13677215576168</c:v>
                </c:pt>
                <c:pt idx="4872">
                  <c:v>102.2686080932617</c:v>
                </c:pt>
                <c:pt idx="4873">
                  <c:v>102.2686080932617</c:v>
                </c:pt>
                <c:pt idx="4874">
                  <c:v>102.4004440307617</c:v>
                </c:pt>
                <c:pt idx="4875">
                  <c:v>102.4004440307617</c:v>
                </c:pt>
                <c:pt idx="4876">
                  <c:v>102.2686080932617</c:v>
                </c:pt>
                <c:pt idx="4877">
                  <c:v>102.0049362182617</c:v>
                </c:pt>
                <c:pt idx="4878">
                  <c:v>102.2686080932617</c:v>
                </c:pt>
                <c:pt idx="4879">
                  <c:v>102.4004440307617</c:v>
                </c:pt>
                <c:pt idx="4880">
                  <c:v>102.53227996826172</c:v>
                </c:pt>
                <c:pt idx="4881">
                  <c:v>102.4004440307617</c:v>
                </c:pt>
                <c:pt idx="4882">
                  <c:v>102.0049362182617</c:v>
                </c:pt>
                <c:pt idx="4883">
                  <c:v>102.2686080932617</c:v>
                </c:pt>
                <c:pt idx="4884">
                  <c:v>101.8731002807617</c:v>
                </c:pt>
                <c:pt idx="4885">
                  <c:v>102.13677215576168</c:v>
                </c:pt>
                <c:pt idx="4886">
                  <c:v>102.13677215576168</c:v>
                </c:pt>
                <c:pt idx="4887">
                  <c:v>102.13677215576168</c:v>
                </c:pt>
                <c:pt idx="4888">
                  <c:v>102.13677215576168</c:v>
                </c:pt>
                <c:pt idx="4889">
                  <c:v>102.0049362182617</c:v>
                </c:pt>
                <c:pt idx="4890">
                  <c:v>101.74126434326173</c:v>
                </c:pt>
                <c:pt idx="4891">
                  <c:v>101.8731002807617</c:v>
                </c:pt>
                <c:pt idx="4892">
                  <c:v>102.13677215576168</c:v>
                </c:pt>
                <c:pt idx="4893">
                  <c:v>102.13677215576168</c:v>
                </c:pt>
                <c:pt idx="4894">
                  <c:v>101.8731002807617</c:v>
                </c:pt>
                <c:pt idx="4895">
                  <c:v>102.0049362182617</c:v>
                </c:pt>
                <c:pt idx="4896">
                  <c:v>102.0049362182617</c:v>
                </c:pt>
                <c:pt idx="4897">
                  <c:v>102.0049362182617</c:v>
                </c:pt>
                <c:pt idx="4898">
                  <c:v>102.13677215576168</c:v>
                </c:pt>
                <c:pt idx="4899">
                  <c:v>102.13677215576168</c:v>
                </c:pt>
                <c:pt idx="4900">
                  <c:v>102.13677215576168</c:v>
                </c:pt>
                <c:pt idx="4901">
                  <c:v>101.8731002807617</c:v>
                </c:pt>
                <c:pt idx="4902">
                  <c:v>102.13677215576168</c:v>
                </c:pt>
                <c:pt idx="4903">
                  <c:v>102.4004440307617</c:v>
                </c:pt>
                <c:pt idx="4904">
                  <c:v>102.0049362182617</c:v>
                </c:pt>
                <c:pt idx="4905">
                  <c:v>101.8731002807617</c:v>
                </c:pt>
                <c:pt idx="4906">
                  <c:v>102.0049362182617</c:v>
                </c:pt>
                <c:pt idx="4907">
                  <c:v>101.8731002807617</c:v>
                </c:pt>
                <c:pt idx="4908">
                  <c:v>101.8731002807617</c:v>
                </c:pt>
                <c:pt idx="4909">
                  <c:v>101.47759246826172</c:v>
                </c:pt>
                <c:pt idx="4910">
                  <c:v>101.74126434326173</c:v>
                </c:pt>
                <c:pt idx="4911">
                  <c:v>101.34575653076169</c:v>
                </c:pt>
                <c:pt idx="4912">
                  <c:v>101.34575653076169</c:v>
                </c:pt>
                <c:pt idx="4913">
                  <c:v>101.34575653076169</c:v>
                </c:pt>
                <c:pt idx="4914">
                  <c:v>101.34575653076169</c:v>
                </c:pt>
                <c:pt idx="4915">
                  <c:v>101.21392059326172</c:v>
                </c:pt>
                <c:pt idx="4916">
                  <c:v>101.34575653076169</c:v>
                </c:pt>
                <c:pt idx="4917">
                  <c:v>101.47759246826172</c:v>
                </c:pt>
                <c:pt idx="4918">
                  <c:v>101.21392059326172</c:v>
                </c:pt>
                <c:pt idx="4919">
                  <c:v>101.34575653076169</c:v>
                </c:pt>
                <c:pt idx="4920">
                  <c:v>101.34575653076169</c:v>
                </c:pt>
                <c:pt idx="4921">
                  <c:v>101.21392059326172</c:v>
                </c:pt>
                <c:pt idx="4922">
                  <c:v>101.47759246826172</c:v>
                </c:pt>
                <c:pt idx="4923">
                  <c:v>101.47759246826172</c:v>
                </c:pt>
                <c:pt idx="4924">
                  <c:v>101.34575653076169</c:v>
                </c:pt>
                <c:pt idx="4925">
                  <c:v>101.34575653076169</c:v>
                </c:pt>
                <c:pt idx="4926">
                  <c:v>101.0820846557617</c:v>
                </c:pt>
                <c:pt idx="4927">
                  <c:v>101.47759246826172</c:v>
                </c:pt>
                <c:pt idx="4928">
                  <c:v>101.34575653076169</c:v>
                </c:pt>
                <c:pt idx="4929">
                  <c:v>100.9502487182617</c:v>
                </c:pt>
                <c:pt idx="4930">
                  <c:v>101.47759246826172</c:v>
                </c:pt>
                <c:pt idx="4931">
                  <c:v>101.47759246826172</c:v>
                </c:pt>
                <c:pt idx="4932">
                  <c:v>101.6094284057617</c:v>
                </c:pt>
                <c:pt idx="4933">
                  <c:v>101.6094284057617</c:v>
                </c:pt>
                <c:pt idx="4934">
                  <c:v>101.34575653076169</c:v>
                </c:pt>
                <c:pt idx="4935">
                  <c:v>101.34575653076169</c:v>
                </c:pt>
                <c:pt idx="4936">
                  <c:v>101.21392059326172</c:v>
                </c:pt>
                <c:pt idx="4937">
                  <c:v>101.0820846557617</c:v>
                </c:pt>
                <c:pt idx="4938">
                  <c:v>101.0820846557617</c:v>
                </c:pt>
                <c:pt idx="4939">
                  <c:v>100.9502487182617</c:v>
                </c:pt>
                <c:pt idx="4940">
                  <c:v>101.21392059326172</c:v>
                </c:pt>
                <c:pt idx="4941">
                  <c:v>100.9502487182617</c:v>
                </c:pt>
                <c:pt idx="4942">
                  <c:v>101.21392059326172</c:v>
                </c:pt>
                <c:pt idx="4943">
                  <c:v>101.0820846557617</c:v>
                </c:pt>
                <c:pt idx="4944">
                  <c:v>100.9502487182617</c:v>
                </c:pt>
                <c:pt idx="4945">
                  <c:v>101.0820846557617</c:v>
                </c:pt>
                <c:pt idx="4946">
                  <c:v>100.8184127807617</c:v>
                </c:pt>
                <c:pt idx="4947">
                  <c:v>100.8184127807617</c:v>
                </c:pt>
                <c:pt idx="4948">
                  <c:v>100.5547409057617</c:v>
                </c:pt>
                <c:pt idx="4949">
                  <c:v>100.8184127807617</c:v>
                </c:pt>
                <c:pt idx="4950">
                  <c:v>100.8184127807617</c:v>
                </c:pt>
                <c:pt idx="4951">
                  <c:v>100.68657684326169</c:v>
                </c:pt>
                <c:pt idx="4952">
                  <c:v>100.8184127807617</c:v>
                </c:pt>
                <c:pt idx="4953">
                  <c:v>100.9502487182617</c:v>
                </c:pt>
                <c:pt idx="4954">
                  <c:v>100.42290496826172</c:v>
                </c:pt>
                <c:pt idx="4955">
                  <c:v>100.68657684326169</c:v>
                </c:pt>
                <c:pt idx="4956">
                  <c:v>100.8184127807617</c:v>
                </c:pt>
                <c:pt idx="4957">
                  <c:v>100.9502487182617</c:v>
                </c:pt>
                <c:pt idx="4958">
                  <c:v>100.8184127807617</c:v>
                </c:pt>
                <c:pt idx="4959">
                  <c:v>100.68657684326169</c:v>
                </c:pt>
                <c:pt idx="4960">
                  <c:v>100.68657684326169</c:v>
                </c:pt>
                <c:pt idx="4961">
                  <c:v>100.8184127807617</c:v>
                </c:pt>
                <c:pt idx="4962">
                  <c:v>100.68657684326169</c:v>
                </c:pt>
                <c:pt idx="4963">
                  <c:v>100.5547409057617</c:v>
                </c:pt>
                <c:pt idx="4964">
                  <c:v>100.8184127807617</c:v>
                </c:pt>
                <c:pt idx="4965">
                  <c:v>100.8184127807617</c:v>
                </c:pt>
                <c:pt idx="4966">
                  <c:v>100.5547409057617</c:v>
                </c:pt>
                <c:pt idx="4967">
                  <c:v>100.5547409057617</c:v>
                </c:pt>
                <c:pt idx="4968">
                  <c:v>100.8184127807617</c:v>
                </c:pt>
                <c:pt idx="4969">
                  <c:v>100.42290496826172</c:v>
                </c:pt>
                <c:pt idx="4970">
                  <c:v>100.5547409057617</c:v>
                </c:pt>
                <c:pt idx="4971">
                  <c:v>100.8184127807617</c:v>
                </c:pt>
                <c:pt idx="4972">
                  <c:v>100.5547409057617</c:v>
                </c:pt>
                <c:pt idx="4973">
                  <c:v>100.8184127807617</c:v>
                </c:pt>
                <c:pt idx="4974">
                  <c:v>100.68657684326169</c:v>
                </c:pt>
                <c:pt idx="4975">
                  <c:v>100.8184127807617</c:v>
                </c:pt>
                <c:pt idx="4976">
                  <c:v>100.68657684326169</c:v>
                </c:pt>
                <c:pt idx="4977">
                  <c:v>100.42290496826172</c:v>
                </c:pt>
                <c:pt idx="4978">
                  <c:v>100.8184127807617</c:v>
                </c:pt>
                <c:pt idx="4979">
                  <c:v>100.68657684326169</c:v>
                </c:pt>
                <c:pt idx="4980">
                  <c:v>100.68657684326169</c:v>
                </c:pt>
                <c:pt idx="4981">
                  <c:v>100.68657684326169</c:v>
                </c:pt>
                <c:pt idx="4982">
                  <c:v>100.5547409057617</c:v>
                </c:pt>
                <c:pt idx="4983">
                  <c:v>100.42290496826172</c:v>
                </c:pt>
                <c:pt idx="4984">
                  <c:v>100.1592330932617</c:v>
                </c:pt>
                <c:pt idx="4985">
                  <c:v>100.42290496826172</c:v>
                </c:pt>
                <c:pt idx="4986">
                  <c:v>100.1592330932617</c:v>
                </c:pt>
                <c:pt idx="4987">
                  <c:v>100.29106903076172</c:v>
                </c:pt>
                <c:pt idx="4988">
                  <c:v>100.29106903076172</c:v>
                </c:pt>
                <c:pt idx="4989">
                  <c:v>100.1592330932617</c:v>
                </c:pt>
                <c:pt idx="4990">
                  <c:v>100.29106903076172</c:v>
                </c:pt>
                <c:pt idx="4991">
                  <c:v>100.02739715576169</c:v>
                </c:pt>
                <c:pt idx="4992">
                  <c:v>100.29106903076172</c:v>
                </c:pt>
                <c:pt idx="4993">
                  <c:v>100.42290496826172</c:v>
                </c:pt>
                <c:pt idx="4994">
                  <c:v>100.29106903076172</c:v>
                </c:pt>
                <c:pt idx="4995">
                  <c:v>100.42290496826172</c:v>
                </c:pt>
                <c:pt idx="4996">
                  <c:v>100.42290496826172</c:v>
                </c:pt>
                <c:pt idx="4997">
                  <c:v>100.02739715576169</c:v>
                </c:pt>
                <c:pt idx="4998">
                  <c:v>100.42290496826172</c:v>
                </c:pt>
                <c:pt idx="4999">
                  <c:v>100.42290496826172</c:v>
                </c:pt>
                <c:pt idx="5000">
                  <c:v>100.5547409057617</c:v>
                </c:pt>
                <c:pt idx="5001">
                  <c:v>100.1592330932617</c:v>
                </c:pt>
                <c:pt idx="5002">
                  <c:v>100.02739715576169</c:v>
                </c:pt>
                <c:pt idx="5003">
                  <c:v>100.02739715576169</c:v>
                </c:pt>
                <c:pt idx="5004">
                  <c:v>100.02739715576169</c:v>
                </c:pt>
                <c:pt idx="5005">
                  <c:v>100.02739715576169</c:v>
                </c:pt>
                <c:pt idx="5006">
                  <c:v>99.763725280761733</c:v>
                </c:pt>
                <c:pt idx="5007">
                  <c:v>99.895561218261719</c:v>
                </c:pt>
                <c:pt idx="5008">
                  <c:v>99.763725280761733</c:v>
                </c:pt>
                <c:pt idx="5009">
                  <c:v>100.02739715576169</c:v>
                </c:pt>
                <c:pt idx="5010">
                  <c:v>100.02739715576169</c:v>
                </c:pt>
                <c:pt idx="5011">
                  <c:v>99.895561218261719</c:v>
                </c:pt>
                <c:pt idx="5012">
                  <c:v>99.631889343261719</c:v>
                </c:pt>
                <c:pt idx="5013">
                  <c:v>100.1592330932617</c:v>
                </c:pt>
                <c:pt idx="5014">
                  <c:v>99.763725280761733</c:v>
                </c:pt>
                <c:pt idx="5015">
                  <c:v>99.895561218261719</c:v>
                </c:pt>
                <c:pt idx="5016">
                  <c:v>99.763725280761733</c:v>
                </c:pt>
                <c:pt idx="5017">
                  <c:v>99.895561218261719</c:v>
                </c:pt>
                <c:pt idx="5018">
                  <c:v>99.895561218261719</c:v>
                </c:pt>
                <c:pt idx="5019">
                  <c:v>99.631889343261719</c:v>
                </c:pt>
                <c:pt idx="5020">
                  <c:v>99.895561218261719</c:v>
                </c:pt>
                <c:pt idx="5021">
                  <c:v>99.631889343261719</c:v>
                </c:pt>
                <c:pt idx="5022">
                  <c:v>99.763725280761733</c:v>
                </c:pt>
                <c:pt idx="5023">
                  <c:v>99.895561218261719</c:v>
                </c:pt>
                <c:pt idx="5024">
                  <c:v>99.631889343261719</c:v>
                </c:pt>
                <c:pt idx="5025">
                  <c:v>99.631889343261719</c:v>
                </c:pt>
                <c:pt idx="5026">
                  <c:v>100.02739715576169</c:v>
                </c:pt>
                <c:pt idx="5027">
                  <c:v>99.763725280761733</c:v>
                </c:pt>
                <c:pt idx="5028">
                  <c:v>99.631889343261719</c:v>
                </c:pt>
                <c:pt idx="5029">
                  <c:v>99.763725280761733</c:v>
                </c:pt>
                <c:pt idx="5030">
                  <c:v>99.500053405761733</c:v>
                </c:pt>
                <c:pt idx="5031">
                  <c:v>99.631889343261719</c:v>
                </c:pt>
                <c:pt idx="5032">
                  <c:v>99.763725280761733</c:v>
                </c:pt>
                <c:pt idx="5033">
                  <c:v>99.631889343261719</c:v>
                </c:pt>
                <c:pt idx="5034">
                  <c:v>99.631889343261719</c:v>
                </c:pt>
                <c:pt idx="5035">
                  <c:v>99.236373901367216</c:v>
                </c:pt>
                <c:pt idx="5036">
                  <c:v>99.500053405761733</c:v>
                </c:pt>
                <c:pt idx="5037">
                  <c:v>99.500053405761733</c:v>
                </c:pt>
                <c:pt idx="5038">
                  <c:v>99.631889343261719</c:v>
                </c:pt>
                <c:pt idx="5039">
                  <c:v>99.368217468261733</c:v>
                </c:pt>
                <c:pt idx="5040">
                  <c:v>99.368217468261733</c:v>
                </c:pt>
                <c:pt idx="5041">
                  <c:v>99.368217468261733</c:v>
                </c:pt>
                <c:pt idx="5042">
                  <c:v>99.236373901367216</c:v>
                </c:pt>
                <c:pt idx="5043">
                  <c:v>99.368217468261733</c:v>
                </c:pt>
                <c:pt idx="5044">
                  <c:v>99.631889343261719</c:v>
                </c:pt>
                <c:pt idx="5045">
                  <c:v>99.368217468261733</c:v>
                </c:pt>
                <c:pt idx="5046">
                  <c:v>99.631889343261719</c:v>
                </c:pt>
                <c:pt idx="5047">
                  <c:v>99.236373901367216</c:v>
                </c:pt>
                <c:pt idx="5048">
                  <c:v>99.104537963867202</c:v>
                </c:pt>
                <c:pt idx="5049">
                  <c:v>99.236373901367216</c:v>
                </c:pt>
                <c:pt idx="5050">
                  <c:v>99.236373901367216</c:v>
                </c:pt>
                <c:pt idx="5051">
                  <c:v>99.236373901367216</c:v>
                </c:pt>
                <c:pt idx="5052">
                  <c:v>99.104537963867202</c:v>
                </c:pt>
                <c:pt idx="5053">
                  <c:v>99.104537963867202</c:v>
                </c:pt>
                <c:pt idx="5054">
                  <c:v>99.104537963867202</c:v>
                </c:pt>
                <c:pt idx="5055">
                  <c:v>99.500053405761733</c:v>
                </c:pt>
                <c:pt idx="5056">
                  <c:v>99.104537963867202</c:v>
                </c:pt>
                <c:pt idx="5057">
                  <c:v>99.236373901367216</c:v>
                </c:pt>
                <c:pt idx="5058">
                  <c:v>99.236373901367216</c:v>
                </c:pt>
                <c:pt idx="5059">
                  <c:v>99.368217468261733</c:v>
                </c:pt>
                <c:pt idx="5060">
                  <c:v>98.972702026367188</c:v>
                </c:pt>
                <c:pt idx="5061">
                  <c:v>99.104537963867202</c:v>
                </c:pt>
                <c:pt idx="5062">
                  <c:v>98.972702026367188</c:v>
                </c:pt>
                <c:pt idx="5063">
                  <c:v>99.236373901367216</c:v>
                </c:pt>
                <c:pt idx="5064">
                  <c:v>98.840866088867216</c:v>
                </c:pt>
                <c:pt idx="5065">
                  <c:v>99.368217468261733</c:v>
                </c:pt>
                <c:pt idx="5066">
                  <c:v>99.236373901367216</c:v>
                </c:pt>
                <c:pt idx="5067">
                  <c:v>99.104537963867202</c:v>
                </c:pt>
                <c:pt idx="5068">
                  <c:v>99.236373901367216</c:v>
                </c:pt>
                <c:pt idx="5069">
                  <c:v>99.368217468261733</c:v>
                </c:pt>
                <c:pt idx="5070">
                  <c:v>99.236373901367216</c:v>
                </c:pt>
                <c:pt idx="5071">
                  <c:v>98.840866088867216</c:v>
                </c:pt>
                <c:pt idx="5072">
                  <c:v>98.709030151367202</c:v>
                </c:pt>
                <c:pt idx="5073">
                  <c:v>99.104537963867202</c:v>
                </c:pt>
                <c:pt idx="5074">
                  <c:v>99.236373901367216</c:v>
                </c:pt>
                <c:pt idx="5075">
                  <c:v>99.368217468261733</c:v>
                </c:pt>
                <c:pt idx="5076">
                  <c:v>99.236373901367216</c:v>
                </c:pt>
                <c:pt idx="5077">
                  <c:v>99.104537963867202</c:v>
                </c:pt>
                <c:pt idx="5078">
                  <c:v>99.104537963867202</c:v>
                </c:pt>
                <c:pt idx="5079">
                  <c:v>98.709030151367202</c:v>
                </c:pt>
                <c:pt idx="5080">
                  <c:v>98.972702026367188</c:v>
                </c:pt>
                <c:pt idx="5081">
                  <c:v>98.709030151367202</c:v>
                </c:pt>
                <c:pt idx="5082">
                  <c:v>98.972702026367188</c:v>
                </c:pt>
                <c:pt idx="5083">
                  <c:v>98.840866088867216</c:v>
                </c:pt>
                <c:pt idx="5084">
                  <c:v>99.104537963867202</c:v>
                </c:pt>
                <c:pt idx="5085">
                  <c:v>98.972702026367188</c:v>
                </c:pt>
                <c:pt idx="5086">
                  <c:v>99.104537963867202</c:v>
                </c:pt>
                <c:pt idx="5087">
                  <c:v>98.709030151367202</c:v>
                </c:pt>
                <c:pt idx="5088">
                  <c:v>98.709030151367202</c:v>
                </c:pt>
                <c:pt idx="5089">
                  <c:v>98.840866088867216</c:v>
                </c:pt>
                <c:pt idx="5090">
                  <c:v>99.104537963867202</c:v>
                </c:pt>
                <c:pt idx="5091">
                  <c:v>98.972702026367188</c:v>
                </c:pt>
                <c:pt idx="5092">
                  <c:v>98.709030151367202</c:v>
                </c:pt>
                <c:pt idx="5093">
                  <c:v>98.709030151367202</c:v>
                </c:pt>
                <c:pt idx="5094">
                  <c:v>98.577194213867202</c:v>
                </c:pt>
                <c:pt idx="5095">
                  <c:v>98.577194213867202</c:v>
                </c:pt>
                <c:pt idx="5096">
                  <c:v>98.840866088867216</c:v>
                </c:pt>
                <c:pt idx="5097">
                  <c:v>98.840866088867216</c:v>
                </c:pt>
                <c:pt idx="5098">
                  <c:v>98.445358276367202</c:v>
                </c:pt>
                <c:pt idx="5099">
                  <c:v>98.972702026367188</c:v>
                </c:pt>
                <c:pt idx="5100">
                  <c:v>98.709030151367202</c:v>
                </c:pt>
                <c:pt idx="5101">
                  <c:v>98.840866088867216</c:v>
                </c:pt>
                <c:pt idx="5102">
                  <c:v>98.577194213867202</c:v>
                </c:pt>
                <c:pt idx="5103">
                  <c:v>98.709030151367202</c:v>
                </c:pt>
                <c:pt idx="5104">
                  <c:v>98.840866088867216</c:v>
                </c:pt>
                <c:pt idx="5105">
                  <c:v>98.445358276367202</c:v>
                </c:pt>
                <c:pt idx="5106">
                  <c:v>98.313522338867202</c:v>
                </c:pt>
                <c:pt idx="5107">
                  <c:v>98.445358276367202</c:v>
                </c:pt>
                <c:pt idx="5108">
                  <c:v>98.709030151367202</c:v>
                </c:pt>
                <c:pt idx="5109">
                  <c:v>98.445358276367202</c:v>
                </c:pt>
                <c:pt idx="5110">
                  <c:v>98.313522338867202</c:v>
                </c:pt>
                <c:pt idx="5111">
                  <c:v>98.840866088867216</c:v>
                </c:pt>
                <c:pt idx="5112">
                  <c:v>98.445358276367202</c:v>
                </c:pt>
                <c:pt idx="5113">
                  <c:v>98.577194213867202</c:v>
                </c:pt>
                <c:pt idx="5114">
                  <c:v>98.445358276367202</c:v>
                </c:pt>
                <c:pt idx="5115">
                  <c:v>98.313522338867202</c:v>
                </c:pt>
                <c:pt idx="5116">
                  <c:v>98.445358276367202</c:v>
                </c:pt>
                <c:pt idx="5117">
                  <c:v>98.181686401367216</c:v>
                </c:pt>
                <c:pt idx="5118">
                  <c:v>98.445358276367202</c:v>
                </c:pt>
                <c:pt idx="5119">
                  <c:v>98.313522338867202</c:v>
                </c:pt>
                <c:pt idx="5120">
                  <c:v>98.181686401367216</c:v>
                </c:pt>
                <c:pt idx="5121">
                  <c:v>98.181686401367216</c:v>
                </c:pt>
                <c:pt idx="5122">
                  <c:v>98.313522338867202</c:v>
                </c:pt>
                <c:pt idx="5123">
                  <c:v>98.577194213867202</c:v>
                </c:pt>
                <c:pt idx="5124">
                  <c:v>98.313522338867202</c:v>
                </c:pt>
                <c:pt idx="5125">
                  <c:v>98.445358276367202</c:v>
                </c:pt>
                <c:pt idx="5126">
                  <c:v>98.313522338867202</c:v>
                </c:pt>
                <c:pt idx="5127">
                  <c:v>98.181686401367216</c:v>
                </c:pt>
                <c:pt idx="5128">
                  <c:v>98.445358276367202</c:v>
                </c:pt>
                <c:pt idx="5129">
                  <c:v>98.313522338867202</c:v>
                </c:pt>
                <c:pt idx="5130">
                  <c:v>97.918014526367216</c:v>
                </c:pt>
                <c:pt idx="5131">
                  <c:v>98.313522338867202</c:v>
                </c:pt>
                <c:pt idx="5132">
                  <c:v>98.049850463867216</c:v>
                </c:pt>
                <c:pt idx="5133">
                  <c:v>98.181686401367216</c:v>
                </c:pt>
                <c:pt idx="5134">
                  <c:v>98.445358276367202</c:v>
                </c:pt>
                <c:pt idx="5135">
                  <c:v>98.577194213867202</c:v>
                </c:pt>
                <c:pt idx="5136">
                  <c:v>98.181686401367216</c:v>
                </c:pt>
                <c:pt idx="5137">
                  <c:v>98.181686401367216</c:v>
                </c:pt>
                <c:pt idx="5138">
                  <c:v>98.445358276367202</c:v>
                </c:pt>
                <c:pt idx="5139">
                  <c:v>98.049850463867216</c:v>
                </c:pt>
                <c:pt idx="5140">
                  <c:v>98.313522338867202</c:v>
                </c:pt>
                <c:pt idx="5141">
                  <c:v>98.313522338867202</c:v>
                </c:pt>
                <c:pt idx="5142">
                  <c:v>98.181686401367216</c:v>
                </c:pt>
                <c:pt idx="5143">
                  <c:v>98.181686401367216</c:v>
                </c:pt>
                <c:pt idx="5144">
                  <c:v>98.049850463867216</c:v>
                </c:pt>
                <c:pt idx="5145">
                  <c:v>98.049850463867216</c:v>
                </c:pt>
                <c:pt idx="5146">
                  <c:v>97.918014526367216</c:v>
                </c:pt>
                <c:pt idx="5147">
                  <c:v>98.181686401367216</c:v>
                </c:pt>
                <c:pt idx="5148">
                  <c:v>97.786178588867202</c:v>
                </c:pt>
                <c:pt idx="5149">
                  <c:v>98.049850463867216</c:v>
                </c:pt>
                <c:pt idx="5150">
                  <c:v>97.786178588867202</c:v>
                </c:pt>
                <c:pt idx="5151">
                  <c:v>98.049850463867216</c:v>
                </c:pt>
                <c:pt idx="5152">
                  <c:v>97.654342651367202</c:v>
                </c:pt>
                <c:pt idx="5153">
                  <c:v>97.654342651367202</c:v>
                </c:pt>
                <c:pt idx="5154">
                  <c:v>97.918014526367216</c:v>
                </c:pt>
                <c:pt idx="5155">
                  <c:v>97.654342651367202</c:v>
                </c:pt>
                <c:pt idx="5156">
                  <c:v>98.049850463867216</c:v>
                </c:pt>
                <c:pt idx="5157">
                  <c:v>97.918014526367216</c:v>
                </c:pt>
                <c:pt idx="5158">
                  <c:v>97.918014526367216</c:v>
                </c:pt>
                <c:pt idx="5159">
                  <c:v>97.654342651367202</c:v>
                </c:pt>
                <c:pt idx="5160">
                  <c:v>97.522506713867188</c:v>
                </c:pt>
                <c:pt idx="5161">
                  <c:v>97.522506713867188</c:v>
                </c:pt>
                <c:pt idx="5162">
                  <c:v>97.654342651367202</c:v>
                </c:pt>
                <c:pt idx="5163">
                  <c:v>97.654342651367202</c:v>
                </c:pt>
                <c:pt idx="5164">
                  <c:v>97.918014526367216</c:v>
                </c:pt>
                <c:pt idx="5165">
                  <c:v>97.390670776367202</c:v>
                </c:pt>
                <c:pt idx="5166">
                  <c:v>97.654342651367202</c:v>
                </c:pt>
                <c:pt idx="5167">
                  <c:v>97.918014526367216</c:v>
                </c:pt>
                <c:pt idx="5168">
                  <c:v>97.918014526367216</c:v>
                </c:pt>
                <c:pt idx="5169">
                  <c:v>97.654342651367202</c:v>
                </c:pt>
                <c:pt idx="5170">
                  <c:v>97.786178588867202</c:v>
                </c:pt>
                <c:pt idx="5171">
                  <c:v>97.654342651367202</c:v>
                </c:pt>
                <c:pt idx="5172">
                  <c:v>97.786178588867202</c:v>
                </c:pt>
                <c:pt idx="5173">
                  <c:v>97.786178588867202</c:v>
                </c:pt>
                <c:pt idx="5174">
                  <c:v>98.181686401367216</c:v>
                </c:pt>
                <c:pt idx="5175">
                  <c:v>97.918014526367216</c:v>
                </c:pt>
                <c:pt idx="5176">
                  <c:v>97.522506713867188</c:v>
                </c:pt>
                <c:pt idx="5177">
                  <c:v>97.654342651367202</c:v>
                </c:pt>
                <c:pt idx="5178">
                  <c:v>97.390670776367202</c:v>
                </c:pt>
                <c:pt idx="5179">
                  <c:v>97.786178588867202</c:v>
                </c:pt>
                <c:pt idx="5180">
                  <c:v>97.390670776367202</c:v>
                </c:pt>
                <c:pt idx="5181">
                  <c:v>97.258834838867188</c:v>
                </c:pt>
                <c:pt idx="5182">
                  <c:v>97.390670776367202</c:v>
                </c:pt>
                <c:pt idx="5183">
                  <c:v>97.522506713867188</c:v>
                </c:pt>
                <c:pt idx="5184">
                  <c:v>97.258834838867188</c:v>
                </c:pt>
                <c:pt idx="5185">
                  <c:v>97.126998901367202</c:v>
                </c:pt>
                <c:pt idx="5186">
                  <c:v>97.390670776367202</c:v>
                </c:pt>
                <c:pt idx="5187">
                  <c:v>97.258834838867188</c:v>
                </c:pt>
                <c:pt idx="5188">
                  <c:v>97.390670776367202</c:v>
                </c:pt>
                <c:pt idx="5189">
                  <c:v>97.126998901367202</c:v>
                </c:pt>
                <c:pt idx="5190">
                  <c:v>97.654342651367202</c:v>
                </c:pt>
                <c:pt idx="5191">
                  <c:v>97.258834838867188</c:v>
                </c:pt>
                <c:pt idx="5192">
                  <c:v>97.786178588867202</c:v>
                </c:pt>
                <c:pt idx="5193">
                  <c:v>97.390670776367202</c:v>
                </c:pt>
                <c:pt idx="5194">
                  <c:v>97.390670776367202</c:v>
                </c:pt>
                <c:pt idx="5195">
                  <c:v>97.258834838867188</c:v>
                </c:pt>
                <c:pt idx="5196">
                  <c:v>97.126998901367202</c:v>
                </c:pt>
                <c:pt idx="5197">
                  <c:v>97.258834838867188</c:v>
                </c:pt>
                <c:pt idx="5198">
                  <c:v>96.995162963867216</c:v>
                </c:pt>
                <c:pt idx="5199">
                  <c:v>96.995162963867216</c:v>
                </c:pt>
                <c:pt idx="5200">
                  <c:v>97.126998901367202</c:v>
                </c:pt>
                <c:pt idx="5201">
                  <c:v>97.390670776367202</c:v>
                </c:pt>
                <c:pt idx="5202">
                  <c:v>96.863327026367202</c:v>
                </c:pt>
                <c:pt idx="5203">
                  <c:v>97.258834838867188</c:v>
                </c:pt>
                <c:pt idx="5204">
                  <c:v>96.599655151367216</c:v>
                </c:pt>
                <c:pt idx="5205">
                  <c:v>96.863327026367202</c:v>
                </c:pt>
                <c:pt idx="5206">
                  <c:v>97.258834838867188</c:v>
                </c:pt>
                <c:pt idx="5207">
                  <c:v>96.863327026367202</c:v>
                </c:pt>
                <c:pt idx="5208">
                  <c:v>96.863327026367202</c:v>
                </c:pt>
                <c:pt idx="5209">
                  <c:v>97.126998901367202</c:v>
                </c:pt>
                <c:pt idx="5210">
                  <c:v>97.126998901367202</c:v>
                </c:pt>
                <c:pt idx="5211">
                  <c:v>97.258834838867188</c:v>
                </c:pt>
                <c:pt idx="5212">
                  <c:v>96.863327026367202</c:v>
                </c:pt>
                <c:pt idx="5213">
                  <c:v>96.995162963867216</c:v>
                </c:pt>
                <c:pt idx="5214">
                  <c:v>96.995162963867216</c:v>
                </c:pt>
                <c:pt idx="5215">
                  <c:v>96.995162963867216</c:v>
                </c:pt>
                <c:pt idx="5216">
                  <c:v>96.995162963867216</c:v>
                </c:pt>
                <c:pt idx="5217">
                  <c:v>96.995162963867216</c:v>
                </c:pt>
                <c:pt idx="5218">
                  <c:v>96.995162963867216</c:v>
                </c:pt>
                <c:pt idx="5219">
                  <c:v>97.126998901367202</c:v>
                </c:pt>
                <c:pt idx="5220">
                  <c:v>96.863327026367202</c:v>
                </c:pt>
                <c:pt idx="5221">
                  <c:v>97.126998901367202</c:v>
                </c:pt>
                <c:pt idx="5222">
                  <c:v>96.995162963867216</c:v>
                </c:pt>
                <c:pt idx="5223">
                  <c:v>97.258834838867188</c:v>
                </c:pt>
                <c:pt idx="5224">
                  <c:v>96.995162963867216</c:v>
                </c:pt>
                <c:pt idx="5225">
                  <c:v>96.731491088867202</c:v>
                </c:pt>
                <c:pt idx="5226">
                  <c:v>96.731491088867202</c:v>
                </c:pt>
                <c:pt idx="5227">
                  <c:v>96.863327026367202</c:v>
                </c:pt>
                <c:pt idx="5228">
                  <c:v>96.995162963867216</c:v>
                </c:pt>
                <c:pt idx="5229">
                  <c:v>97.126998901367202</c:v>
                </c:pt>
                <c:pt idx="5230">
                  <c:v>96.731491088867202</c:v>
                </c:pt>
                <c:pt idx="5231">
                  <c:v>96.863327026367202</c:v>
                </c:pt>
                <c:pt idx="5232">
                  <c:v>96.863327026367202</c:v>
                </c:pt>
                <c:pt idx="5233">
                  <c:v>96.995162963867216</c:v>
                </c:pt>
                <c:pt idx="5234">
                  <c:v>96.731491088867202</c:v>
                </c:pt>
                <c:pt idx="5235">
                  <c:v>96.863327026367202</c:v>
                </c:pt>
                <c:pt idx="5236">
                  <c:v>96.599655151367216</c:v>
                </c:pt>
                <c:pt idx="5237">
                  <c:v>96.995162963867216</c:v>
                </c:pt>
                <c:pt idx="5238">
                  <c:v>96.467819213867216</c:v>
                </c:pt>
                <c:pt idx="5239">
                  <c:v>96.599655151367216</c:v>
                </c:pt>
                <c:pt idx="5240">
                  <c:v>96.467819213867216</c:v>
                </c:pt>
                <c:pt idx="5241">
                  <c:v>96.599655151367216</c:v>
                </c:pt>
                <c:pt idx="5242">
                  <c:v>96.599655151367216</c:v>
                </c:pt>
                <c:pt idx="5243">
                  <c:v>96.335983276367202</c:v>
                </c:pt>
                <c:pt idx="5244">
                  <c:v>96.335983276367202</c:v>
                </c:pt>
                <c:pt idx="5245">
                  <c:v>96.599655151367216</c:v>
                </c:pt>
                <c:pt idx="5246">
                  <c:v>96.467819213867216</c:v>
                </c:pt>
                <c:pt idx="5247">
                  <c:v>96.467819213867216</c:v>
                </c:pt>
                <c:pt idx="5248">
                  <c:v>96.335983276367202</c:v>
                </c:pt>
                <c:pt idx="5249">
                  <c:v>96.335983276367202</c:v>
                </c:pt>
                <c:pt idx="5250">
                  <c:v>96.731491088867202</c:v>
                </c:pt>
                <c:pt idx="5251">
                  <c:v>96.467819213867216</c:v>
                </c:pt>
                <c:pt idx="5252">
                  <c:v>96.599655151367216</c:v>
                </c:pt>
                <c:pt idx="5253">
                  <c:v>96.599655151367216</c:v>
                </c:pt>
                <c:pt idx="5254">
                  <c:v>96.731491088867202</c:v>
                </c:pt>
                <c:pt idx="5255">
                  <c:v>96.204147338867202</c:v>
                </c:pt>
                <c:pt idx="5256">
                  <c:v>96.335983276367202</c:v>
                </c:pt>
                <c:pt idx="5257">
                  <c:v>96.599655151367216</c:v>
                </c:pt>
                <c:pt idx="5258">
                  <c:v>96.335983276367202</c:v>
                </c:pt>
                <c:pt idx="5259">
                  <c:v>96.467819213867216</c:v>
                </c:pt>
                <c:pt idx="5260">
                  <c:v>96.335983276367202</c:v>
                </c:pt>
                <c:pt idx="5261">
                  <c:v>96.467819213867216</c:v>
                </c:pt>
                <c:pt idx="5262">
                  <c:v>96.335983276367202</c:v>
                </c:pt>
                <c:pt idx="5263">
                  <c:v>96.467819213867216</c:v>
                </c:pt>
                <c:pt idx="5264">
                  <c:v>96.335983276367202</c:v>
                </c:pt>
                <c:pt idx="5265">
                  <c:v>96.467819213867216</c:v>
                </c:pt>
                <c:pt idx="5266">
                  <c:v>96.072311401367202</c:v>
                </c:pt>
                <c:pt idx="5267">
                  <c:v>96.204147338867202</c:v>
                </c:pt>
                <c:pt idx="5268">
                  <c:v>96.467819213867216</c:v>
                </c:pt>
                <c:pt idx="5269">
                  <c:v>96.204147338867202</c:v>
                </c:pt>
                <c:pt idx="5270">
                  <c:v>96.204147338867202</c:v>
                </c:pt>
                <c:pt idx="5271">
                  <c:v>96.335983276367202</c:v>
                </c:pt>
                <c:pt idx="5272">
                  <c:v>96.072311401367202</c:v>
                </c:pt>
                <c:pt idx="5273">
                  <c:v>95.940475463867216</c:v>
                </c:pt>
                <c:pt idx="5274">
                  <c:v>96.204147338867202</c:v>
                </c:pt>
                <c:pt idx="5275">
                  <c:v>96.335983276367202</c:v>
                </c:pt>
                <c:pt idx="5276">
                  <c:v>96.204147338867202</c:v>
                </c:pt>
                <c:pt idx="5277">
                  <c:v>96.467819213867216</c:v>
                </c:pt>
                <c:pt idx="5278">
                  <c:v>96.204147338867202</c:v>
                </c:pt>
                <c:pt idx="5279">
                  <c:v>96.335983276367202</c:v>
                </c:pt>
                <c:pt idx="5280">
                  <c:v>95.940475463867216</c:v>
                </c:pt>
                <c:pt idx="5281">
                  <c:v>96.335983276367202</c:v>
                </c:pt>
                <c:pt idx="5282">
                  <c:v>96.467819213867216</c:v>
                </c:pt>
                <c:pt idx="5283">
                  <c:v>96.335983276367202</c:v>
                </c:pt>
                <c:pt idx="5284">
                  <c:v>96.072311401367202</c:v>
                </c:pt>
                <c:pt idx="5285">
                  <c:v>96.072311401367202</c:v>
                </c:pt>
                <c:pt idx="5286">
                  <c:v>96.072311401367202</c:v>
                </c:pt>
                <c:pt idx="5287">
                  <c:v>96.204147338867202</c:v>
                </c:pt>
                <c:pt idx="5288">
                  <c:v>96.204147338867202</c:v>
                </c:pt>
                <c:pt idx="5289">
                  <c:v>96.072311401367202</c:v>
                </c:pt>
                <c:pt idx="5290">
                  <c:v>96.335983276367202</c:v>
                </c:pt>
                <c:pt idx="5291">
                  <c:v>96.467819213867216</c:v>
                </c:pt>
                <c:pt idx="5292">
                  <c:v>95.940475463867216</c:v>
                </c:pt>
                <c:pt idx="5293">
                  <c:v>95.940475463867216</c:v>
                </c:pt>
                <c:pt idx="5294">
                  <c:v>96.204147338867202</c:v>
                </c:pt>
                <c:pt idx="5295">
                  <c:v>96.204147338867202</c:v>
                </c:pt>
                <c:pt idx="5296">
                  <c:v>95.808639526367202</c:v>
                </c:pt>
                <c:pt idx="5297">
                  <c:v>96.072311401367202</c:v>
                </c:pt>
                <c:pt idx="5298">
                  <c:v>96.072311401367202</c:v>
                </c:pt>
                <c:pt idx="5299">
                  <c:v>95.940475463867216</c:v>
                </c:pt>
                <c:pt idx="5300">
                  <c:v>95.940475463867216</c:v>
                </c:pt>
                <c:pt idx="5301">
                  <c:v>95.940475463867216</c:v>
                </c:pt>
                <c:pt idx="5302">
                  <c:v>96.204147338867202</c:v>
                </c:pt>
                <c:pt idx="5303">
                  <c:v>95.940475463867216</c:v>
                </c:pt>
                <c:pt idx="5304">
                  <c:v>95.940475463867216</c:v>
                </c:pt>
                <c:pt idx="5305">
                  <c:v>96.072311401367202</c:v>
                </c:pt>
                <c:pt idx="5306">
                  <c:v>95.54496765136723</c:v>
                </c:pt>
                <c:pt idx="5307">
                  <c:v>96.072311401367202</c:v>
                </c:pt>
                <c:pt idx="5308">
                  <c:v>95.808639526367202</c:v>
                </c:pt>
                <c:pt idx="5309">
                  <c:v>95.54496765136723</c:v>
                </c:pt>
                <c:pt idx="5310">
                  <c:v>95.676803588867202</c:v>
                </c:pt>
                <c:pt idx="5311">
                  <c:v>95.54496765136723</c:v>
                </c:pt>
                <c:pt idx="5312">
                  <c:v>95.54496765136723</c:v>
                </c:pt>
                <c:pt idx="5313">
                  <c:v>95.54496765136723</c:v>
                </c:pt>
                <c:pt idx="5314">
                  <c:v>95.54496765136723</c:v>
                </c:pt>
                <c:pt idx="5315">
                  <c:v>95.676803588867202</c:v>
                </c:pt>
                <c:pt idx="5316">
                  <c:v>95.808639526367202</c:v>
                </c:pt>
                <c:pt idx="5317">
                  <c:v>95.808639526367202</c:v>
                </c:pt>
                <c:pt idx="5318">
                  <c:v>95.676803588867202</c:v>
                </c:pt>
                <c:pt idx="5319">
                  <c:v>95.676803588867202</c:v>
                </c:pt>
                <c:pt idx="5320">
                  <c:v>95.413131713867187</c:v>
                </c:pt>
                <c:pt idx="5321">
                  <c:v>95.281295776367216</c:v>
                </c:pt>
                <c:pt idx="5322">
                  <c:v>95.808639526367202</c:v>
                </c:pt>
                <c:pt idx="5323">
                  <c:v>95.281295776367216</c:v>
                </c:pt>
                <c:pt idx="5324">
                  <c:v>95.413131713867187</c:v>
                </c:pt>
                <c:pt idx="5325">
                  <c:v>95.54496765136723</c:v>
                </c:pt>
                <c:pt idx="5326">
                  <c:v>95.281295776367216</c:v>
                </c:pt>
                <c:pt idx="5327">
                  <c:v>95.413131713867187</c:v>
                </c:pt>
                <c:pt idx="5328">
                  <c:v>95.149459838867202</c:v>
                </c:pt>
                <c:pt idx="5329">
                  <c:v>95.281295776367216</c:v>
                </c:pt>
                <c:pt idx="5330">
                  <c:v>95.149459838867202</c:v>
                </c:pt>
                <c:pt idx="5331">
                  <c:v>95.017623901367244</c:v>
                </c:pt>
                <c:pt idx="5332">
                  <c:v>94.885787963867188</c:v>
                </c:pt>
                <c:pt idx="5333">
                  <c:v>94.885787963867188</c:v>
                </c:pt>
                <c:pt idx="5334">
                  <c:v>95.281295776367216</c:v>
                </c:pt>
                <c:pt idx="5335">
                  <c:v>94.885787963867188</c:v>
                </c:pt>
                <c:pt idx="5336">
                  <c:v>94.753952026367202</c:v>
                </c:pt>
                <c:pt idx="5337">
                  <c:v>95.149459838867202</c:v>
                </c:pt>
                <c:pt idx="5338">
                  <c:v>95.413131713867187</c:v>
                </c:pt>
                <c:pt idx="5339">
                  <c:v>95.413131713867187</c:v>
                </c:pt>
                <c:pt idx="5340">
                  <c:v>95.676803588867202</c:v>
                </c:pt>
                <c:pt idx="5341">
                  <c:v>95.281295776367216</c:v>
                </c:pt>
                <c:pt idx="5342">
                  <c:v>95.281295776367216</c:v>
                </c:pt>
                <c:pt idx="5343">
                  <c:v>95.413131713867187</c:v>
                </c:pt>
                <c:pt idx="5344">
                  <c:v>95.149459838867202</c:v>
                </c:pt>
                <c:pt idx="5345">
                  <c:v>95.149459838867202</c:v>
                </c:pt>
                <c:pt idx="5346">
                  <c:v>95.413131713867187</c:v>
                </c:pt>
                <c:pt idx="5347">
                  <c:v>95.413131713867187</c:v>
                </c:pt>
                <c:pt idx="5348">
                  <c:v>95.676803588867202</c:v>
                </c:pt>
                <c:pt idx="5349">
                  <c:v>95.281295776367216</c:v>
                </c:pt>
                <c:pt idx="5350">
                  <c:v>95.017623901367244</c:v>
                </c:pt>
                <c:pt idx="5351">
                  <c:v>95.017623901367244</c:v>
                </c:pt>
                <c:pt idx="5352">
                  <c:v>95.149459838867202</c:v>
                </c:pt>
                <c:pt idx="5353">
                  <c:v>95.149459838867202</c:v>
                </c:pt>
                <c:pt idx="5354">
                  <c:v>95.149459838867202</c:v>
                </c:pt>
                <c:pt idx="5355">
                  <c:v>94.753952026367202</c:v>
                </c:pt>
                <c:pt idx="5356">
                  <c:v>95.413131713867187</c:v>
                </c:pt>
                <c:pt idx="5357">
                  <c:v>95.017623901367244</c:v>
                </c:pt>
                <c:pt idx="5358">
                  <c:v>95.413131713867187</c:v>
                </c:pt>
                <c:pt idx="5359">
                  <c:v>95.017623901367244</c:v>
                </c:pt>
                <c:pt idx="5360">
                  <c:v>94.885787963867188</c:v>
                </c:pt>
                <c:pt idx="5361">
                  <c:v>95.017623901367244</c:v>
                </c:pt>
                <c:pt idx="5362">
                  <c:v>94.753952026367202</c:v>
                </c:pt>
                <c:pt idx="5363">
                  <c:v>94.622116088867202</c:v>
                </c:pt>
                <c:pt idx="5364">
                  <c:v>94.753952026367202</c:v>
                </c:pt>
                <c:pt idx="5365">
                  <c:v>94.753952026367202</c:v>
                </c:pt>
                <c:pt idx="5366">
                  <c:v>95.017623901367244</c:v>
                </c:pt>
                <c:pt idx="5367">
                  <c:v>94.622116088867202</c:v>
                </c:pt>
                <c:pt idx="5368">
                  <c:v>95.017623901367244</c:v>
                </c:pt>
                <c:pt idx="5369">
                  <c:v>94.622116088867202</c:v>
                </c:pt>
                <c:pt idx="5370">
                  <c:v>94.753952026367202</c:v>
                </c:pt>
                <c:pt idx="5371">
                  <c:v>94.885787963867188</c:v>
                </c:pt>
                <c:pt idx="5372">
                  <c:v>95.017623901367244</c:v>
                </c:pt>
                <c:pt idx="5373">
                  <c:v>94.885787963867188</c:v>
                </c:pt>
                <c:pt idx="5374">
                  <c:v>94.622116088867202</c:v>
                </c:pt>
                <c:pt idx="5375">
                  <c:v>94.358444213867188</c:v>
                </c:pt>
                <c:pt idx="5376">
                  <c:v>94.753952026367202</c:v>
                </c:pt>
                <c:pt idx="5377">
                  <c:v>94.622116088867202</c:v>
                </c:pt>
                <c:pt idx="5378">
                  <c:v>95.017623901367244</c:v>
                </c:pt>
                <c:pt idx="5379">
                  <c:v>94.753952026367202</c:v>
                </c:pt>
                <c:pt idx="5380">
                  <c:v>94.753952026367202</c:v>
                </c:pt>
                <c:pt idx="5381">
                  <c:v>94.753952026367202</c:v>
                </c:pt>
                <c:pt idx="5382">
                  <c:v>94.885787963867188</c:v>
                </c:pt>
                <c:pt idx="5383">
                  <c:v>94.490280151367216</c:v>
                </c:pt>
                <c:pt idx="5384">
                  <c:v>94.490280151367216</c:v>
                </c:pt>
                <c:pt idx="5385">
                  <c:v>94.358444213867188</c:v>
                </c:pt>
                <c:pt idx="5386">
                  <c:v>94.490280151367216</c:v>
                </c:pt>
                <c:pt idx="5387">
                  <c:v>94.490280151367216</c:v>
                </c:pt>
                <c:pt idx="5388">
                  <c:v>94.358444213867188</c:v>
                </c:pt>
                <c:pt idx="5389">
                  <c:v>94.622116088867202</c:v>
                </c:pt>
                <c:pt idx="5390">
                  <c:v>94.358444213867188</c:v>
                </c:pt>
                <c:pt idx="5391">
                  <c:v>94.622116088867202</c:v>
                </c:pt>
                <c:pt idx="5392">
                  <c:v>94.226608276367202</c:v>
                </c:pt>
                <c:pt idx="5393">
                  <c:v>94.490280151367216</c:v>
                </c:pt>
                <c:pt idx="5394">
                  <c:v>94.753952026367202</c:v>
                </c:pt>
                <c:pt idx="5395">
                  <c:v>94.358444213867188</c:v>
                </c:pt>
                <c:pt idx="5396">
                  <c:v>94.358444213867188</c:v>
                </c:pt>
                <c:pt idx="5397">
                  <c:v>94.753952026367202</c:v>
                </c:pt>
                <c:pt idx="5398">
                  <c:v>94.358444213867188</c:v>
                </c:pt>
                <c:pt idx="5399">
                  <c:v>94.358444213867188</c:v>
                </c:pt>
                <c:pt idx="5400">
                  <c:v>94.622116088867202</c:v>
                </c:pt>
                <c:pt idx="5401">
                  <c:v>94.094772338867173</c:v>
                </c:pt>
                <c:pt idx="5402">
                  <c:v>94.490280151367216</c:v>
                </c:pt>
                <c:pt idx="5403">
                  <c:v>94.622116088867202</c:v>
                </c:pt>
                <c:pt idx="5404">
                  <c:v>94.753952026367202</c:v>
                </c:pt>
                <c:pt idx="5405">
                  <c:v>94.622116088867202</c:v>
                </c:pt>
                <c:pt idx="5406">
                  <c:v>94.622116088867202</c:v>
                </c:pt>
                <c:pt idx="5407">
                  <c:v>94.622116088867202</c:v>
                </c:pt>
                <c:pt idx="5408">
                  <c:v>94.753952026367202</c:v>
                </c:pt>
                <c:pt idx="5409">
                  <c:v>94.753952026367202</c:v>
                </c:pt>
                <c:pt idx="5410">
                  <c:v>94.358444213867188</c:v>
                </c:pt>
                <c:pt idx="5411">
                  <c:v>94.490280151367216</c:v>
                </c:pt>
                <c:pt idx="5412">
                  <c:v>94.226608276367202</c:v>
                </c:pt>
                <c:pt idx="5413">
                  <c:v>94.490280151367216</c:v>
                </c:pt>
                <c:pt idx="5414">
                  <c:v>94.490280151367216</c:v>
                </c:pt>
                <c:pt idx="5415">
                  <c:v>94.358444213867188</c:v>
                </c:pt>
                <c:pt idx="5416">
                  <c:v>94.094772338867173</c:v>
                </c:pt>
                <c:pt idx="5417">
                  <c:v>94.358444213867188</c:v>
                </c:pt>
                <c:pt idx="5418">
                  <c:v>94.226608276367202</c:v>
                </c:pt>
                <c:pt idx="5419">
                  <c:v>94.358444213867188</c:v>
                </c:pt>
                <c:pt idx="5420">
                  <c:v>94.358444213867188</c:v>
                </c:pt>
                <c:pt idx="5421">
                  <c:v>94.226608276367202</c:v>
                </c:pt>
                <c:pt idx="5422">
                  <c:v>94.490280151367216</c:v>
                </c:pt>
                <c:pt idx="5423">
                  <c:v>94.094772338867173</c:v>
                </c:pt>
                <c:pt idx="5424">
                  <c:v>94.094772338867173</c:v>
                </c:pt>
                <c:pt idx="5425">
                  <c:v>94.094772338867173</c:v>
                </c:pt>
                <c:pt idx="5426">
                  <c:v>94.094772338867173</c:v>
                </c:pt>
                <c:pt idx="5427">
                  <c:v>93.962936401367216</c:v>
                </c:pt>
                <c:pt idx="5428">
                  <c:v>94.094772338867173</c:v>
                </c:pt>
                <c:pt idx="5429">
                  <c:v>94.094772338867173</c:v>
                </c:pt>
                <c:pt idx="5430">
                  <c:v>93.831100463867216</c:v>
                </c:pt>
                <c:pt idx="5431">
                  <c:v>94.094772338867173</c:v>
                </c:pt>
                <c:pt idx="5432">
                  <c:v>94.094772338867173</c:v>
                </c:pt>
                <c:pt idx="5433">
                  <c:v>94.094772338867173</c:v>
                </c:pt>
                <c:pt idx="5434">
                  <c:v>93.962936401367216</c:v>
                </c:pt>
                <c:pt idx="5435">
                  <c:v>93.962936401367216</c:v>
                </c:pt>
                <c:pt idx="5436">
                  <c:v>94.226608276367202</c:v>
                </c:pt>
                <c:pt idx="5437">
                  <c:v>94.094772338867173</c:v>
                </c:pt>
                <c:pt idx="5438">
                  <c:v>93.699264526367216</c:v>
                </c:pt>
                <c:pt idx="5439">
                  <c:v>94.094772338867173</c:v>
                </c:pt>
                <c:pt idx="5440">
                  <c:v>93.831100463867216</c:v>
                </c:pt>
                <c:pt idx="5441">
                  <c:v>93.831100463867216</c:v>
                </c:pt>
                <c:pt idx="5442">
                  <c:v>93.831100463867216</c:v>
                </c:pt>
                <c:pt idx="5443">
                  <c:v>93.962936401367216</c:v>
                </c:pt>
                <c:pt idx="5444">
                  <c:v>93.962936401367216</c:v>
                </c:pt>
                <c:pt idx="5445">
                  <c:v>94.094772338867173</c:v>
                </c:pt>
                <c:pt idx="5446">
                  <c:v>93.962936401367216</c:v>
                </c:pt>
                <c:pt idx="5447">
                  <c:v>93.962936401367216</c:v>
                </c:pt>
                <c:pt idx="5448">
                  <c:v>94.226608276367202</c:v>
                </c:pt>
                <c:pt idx="5449">
                  <c:v>94.226608276367202</c:v>
                </c:pt>
                <c:pt idx="5450">
                  <c:v>94.094772338867173</c:v>
                </c:pt>
                <c:pt idx="5451">
                  <c:v>93.962936401367216</c:v>
                </c:pt>
                <c:pt idx="5452">
                  <c:v>93.567428588867216</c:v>
                </c:pt>
                <c:pt idx="5453">
                  <c:v>93.962936401367216</c:v>
                </c:pt>
                <c:pt idx="5454">
                  <c:v>93.962936401367216</c:v>
                </c:pt>
                <c:pt idx="5455">
                  <c:v>93.831100463867216</c:v>
                </c:pt>
                <c:pt idx="5456">
                  <c:v>93.831100463867216</c:v>
                </c:pt>
                <c:pt idx="5457">
                  <c:v>93.699264526367216</c:v>
                </c:pt>
                <c:pt idx="5458">
                  <c:v>93.831100463867216</c:v>
                </c:pt>
                <c:pt idx="5459">
                  <c:v>93.699264526367216</c:v>
                </c:pt>
                <c:pt idx="5460">
                  <c:v>93.699264526367216</c:v>
                </c:pt>
                <c:pt idx="5461">
                  <c:v>93.567428588867216</c:v>
                </c:pt>
                <c:pt idx="5462">
                  <c:v>93.699264526367216</c:v>
                </c:pt>
                <c:pt idx="5463">
                  <c:v>93.962936401367216</c:v>
                </c:pt>
                <c:pt idx="5464">
                  <c:v>94.226608276367202</c:v>
                </c:pt>
                <c:pt idx="5465">
                  <c:v>93.699264526367216</c:v>
                </c:pt>
                <c:pt idx="5466">
                  <c:v>93.699264526367216</c:v>
                </c:pt>
                <c:pt idx="5467">
                  <c:v>93.699264526367216</c:v>
                </c:pt>
                <c:pt idx="5468">
                  <c:v>93.699264526367216</c:v>
                </c:pt>
                <c:pt idx="5469">
                  <c:v>94.094772338867173</c:v>
                </c:pt>
                <c:pt idx="5470">
                  <c:v>93.699264526367216</c:v>
                </c:pt>
                <c:pt idx="5471">
                  <c:v>93.699264526367216</c:v>
                </c:pt>
                <c:pt idx="5472">
                  <c:v>93.567428588867216</c:v>
                </c:pt>
                <c:pt idx="5473">
                  <c:v>93.699264526367216</c:v>
                </c:pt>
                <c:pt idx="5474">
                  <c:v>93.831100463867216</c:v>
                </c:pt>
                <c:pt idx="5475">
                  <c:v>93.435592651367216</c:v>
                </c:pt>
                <c:pt idx="5476">
                  <c:v>93.435592651367216</c:v>
                </c:pt>
                <c:pt idx="5477">
                  <c:v>93.831100463867216</c:v>
                </c:pt>
                <c:pt idx="5478">
                  <c:v>93.699264526367216</c:v>
                </c:pt>
                <c:pt idx="5479">
                  <c:v>93.435592651367216</c:v>
                </c:pt>
                <c:pt idx="5480">
                  <c:v>93.699264526367216</c:v>
                </c:pt>
                <c:pt idx="5481">
                  <c:v>93.699264526367216</c:v>
                </c:pt>
                <c:pt idx="5482">
                  <c:v>93.567428588867216</c:v>
                </c:pt>
                <c:pt idx="5483">
                  <c:v>93.303756713867188</c:v>
                </c:pt>
                <c:pt idx="5484">
                  <c:v>93.435592651367216</c:v>
                </c:pt>
                <c:pt idx="5485">
                  <c:v>93.567428588867216</c:v>
                </c:pt>
                <c:pt idx="5486">
                  <c:v>93.831100463867216</c:v>
                </c:pt>
                <c:pt idx="5487">
                  <c:v>93.567428588867216</c:v>
                </c:pt>
                <c:pt idx="5488">
                  <c:v>93.962936401367216</c:v>
                </c:pt>
                <c:pt idx="5489">
                  <c:v>93.699264526367216</c:v>
                </c:pt>
                <c:pt idx="5490">
                  <c:v>93.831100463867216</c:v>
                </c:pt>
                <c:pt idx="5491">
                  <c:v>93.303756713867188</c:v>
                </c:pt>
                <c:pt idx="5492">
                  <c:v>93.303756713867188</c:v>
                </c:pt>
                <c:pt idx="5493">
                  <c:v>93.567428588867216</c:v>
                </c:pt>
                <c:pt idx="5494">
                  <c:v>93.567428588867216</c:v>
                </c:pt>
                <c:pt idx="5495">
                  <c:v>93.435592651367216</c:v>
                </c:pt>
                <c:pt idx="5496">
                  <c:v>93.435592651367216</c:v>
                </c:pt>
                <c:pt idx="5497">
                  <c:v>93.303756713867188</c:v>
                </c:pt>
                <c:pt idx="5498">
                  <c:v>93.435592651367216</c:v>
                </c:pt>
                <c:pt idx="5499">
                  <c:v>93.435592651367216</c:v>
                </c:pt>
                <c:pt idx="5500">
                  <c:v>93.303756713867188</c:v>
                </c:pt>
                <c:pt idx="5501">
                  <c:v>93.040084838867202</c:v>
                </c:pt>
                <c:pt idx="5502">
                  <c:v>93.303756713867188</c:v>
                </c:pt>
                <c:pt idx="5503">
                  <c:v>93.171920776367202</c:v>
                </c:pt>
                <c:pt idx="5504">
                  <c:v>93.435592651367216</c:v>
                </c:pt>
                <c:pt idx="5505">
                  <c:v>93.171920776367202</c:v>
                </c:pt>
                <c:pt idx="5506">
                  <c:v>93.171920776367202</c:v>
                </c:pt>
                <c:pt idx="5507">
                  <c:v>92.908248901367216</c:v>
                </c:pt>
                <c:pt idx="5508">
                  <c:v>93.171920776367202</c:v>
                </c:pt>
                <c:pt idx="5509">
                  <c:v>93.171920776367202</c:v>
                </c:pt>
                <c:pt idx="5510">
                  <c:v>93.435592651367216</c:v>
                </c:pt>
                <c:pt idx="5511">
                  <c:v>93.303756713867188</c:v>
                </c:pt>
                <c:pt idx="5512">
                  <c:v>93.435592651367216</c:v>
                </c:pt>
                <c:pt idx="5513">
                  <c:v>93.567428588867216</c:v>
                </c:pt>
                <c:pt idx="5514">
                  <c:v>92.908248901367216</c:v>
                </c:pt>
                <c:pt idx="5515">
                  <c:v>93.567428588867216</c:v>
                </c:pt>
                <c:pt idx="5516">
                  <c:v>93.040084838867202</c:v>
                </c:pt>
                <c:pt idx="5517">
                  <c:v>92.908248901367216</c:v>
                </c:pt>
                <c:pt idx="5518">
                  <c:v>93.040084838867202</c:v>
                </c:pt>
                <c:pt idx="5519">
                  <c:v>92.908248901367216</c:v>
                </c:pt>
                <c:pt idx="5520">
                  <c:v>93.303756713867188</c:v>
                </c:pt>
                <c:pt idx="5521">
                  <c:v>93.040084838867202</c:v>
                </c:pt>
                <c:pt idx="5522">
                  <c:v>92.908248901367216</c:v>
                </c:pt>
                <c:pt idx="5523">
                  <c:v>93.040084838867202</c:v>
                </c:pt>
                <c:pt idx="5524">
                  <c:v>92.908248901367216</c:v>
                </c:pt>
                <c:pt idx="5525">
                  <c:v>93.040084838867202</c:v>
                </c:pt>
                <c:pt idx="5526">
                  <c:v>92.908248901367216</c:v>
                </c:pt>
                <c:pt idx="5527">
                  <c:v>92.776412963867187</c:v>
                </c:pt>
                <c:pt idx="5528">
                  <c:v>93.040084838867202</c:v>
                </c:pt>
                <c:pt idx="5529">
                  <c:v>93.171920776367202</c:v>
                </c:pt>
                <c:pt idx="5530">
                  <c:v>92.776412963867187</c:v>
                </c:pt>
                <c:pt idx="5531">
                  <c:v>93.040084838867202</c:v>
                </c:pt>
                <c:pt idx="5532">
                  <c:v>92.908248901367216</c:v>
                </c:pt>
                <c:pt idx="5533">
                  <c:v>93.040084838867202</c:v>
                </c:pt>
                <c:pt idx="5534">
                  <c:v>92.776412963867187</c:v>
                </c:pt>
                <c:pt idx="5535">
                  <c:v>93.303756713867188</c:v>
                </c:pt>
                <c:pt idx="5536">
                  <c:v>93.040084838867202</c:v>
                </c:pt>
                <c:pt idx="5537">
                  <c:v>93.040084838867202</c:v>
                </c:pt>
                <c:pt idx="5538">
                  <c:v>92.908248901367216</c:v>
                </c:pt>
                <c:pt idx="5539">
                  <c:v>93.171920776367202</c:v>
                </c:pt>
                <c:pt idx="5540">
                  <c:v>93.171920776367202</c:v>
                </c:pt>
                <c:pt idx="5541">
                  <c:v>92.908248901367216</c:v>
                </c:pt>
                <c:pt idx="5542">
                  <c:v>93.040084838867202</c:v>
                </c:pt>
                <c:pt idx="5543">
                  <c:v>93.040084838867202</c:v>
                </c:pt>
                <c:pt idx="5544">
                  <c:v>93.435592651367216</c:v>
                </c:pt>
                <c:pt idx="5545">
                  <c:v>92.908248901367216</c:v>
                </c:pt>
                <c:pt idx="5546">
                  <c:v>93.171920776367202</c:v>
                </c:pt>
                <c:pt idx="5547">
                  <c:v>92.908248901367216</c:v>
                </c:pt>
                <c:pt idx="5548">
                  <c:v>93.040084838867202</c:v>
                </c:pt>
                <c:pt idx="5549">
                  <c:v>93.303756713867188</c:v>
                </c:pt>
                <c:pt idx="5550">
                  <c:v>93.171920776367202</c:v>
                </c:pt>
                <c:pt idx="5551">
                  <c:v>92.908248901367216</c:v>
                </c:pt>
                <c:pt idx="5552">
                  <c:v>93.303756713867188</c:v>
                </c:pt>
                <c:pt idx="5553">
                  <c:v>92.776412963867187</c:v>
                </c:pt>
                <c:pt idx="5554">
                  <c:v>92.776412963867187</c:v>
                </c:pt>
                <c:pt idx="5555">
                  <c:v>92.908248901367216</c:v>
                </c:pt>
                <c:pt idx="5556">
                  <c:v>93.040084838867202</c:v>
                </c:pt>
                <c:pt idx="5557">
                  <c:v>93.303756713867188</c:v>
                </c:pt>
                <c:pt idx="5558">
                  <c:v>93.303756713867188</c:v>
                </c:pt>
                <c:pt idx="5559">
                  <c:v>92.908248901367216</c:v>
                </c:pt>
                <c:pt idx="5560">
                  <c:v>93.171920776367202</c:v>
                </c:pt>
                <c:pt idx="5561">
                  <c:v>93.040084838867202</c:v>
                </c:pt>
                <c:pt idx="5562">
                  <c:v>92.908248901367216</c:v>
                </c:pt>
                <c:pt idx="5563">
                  <c:v>93.040084838867202</c:v>
                </c:pt>
                <c:pt idx="5564">
                  <c:v>93.171920776367202</c:v>
                </c:pt>
                <c:pt idx="5565">
                  <c:v>92.776412963867187</c:v>
                </c:pt>
                <c:pt idx="5566">
                  <c:v>92.776412963867187</c:v>
                </c:pt>
                <c:pt idx="5567">
                  <c:v>93.040084838867202</c:v>
                </c:pt>
                <c:pt idx="5568">
                  <c:v>92.776412963867187</c:v>
                </c:pt>
                <c:pt idx="5569">
                  <c:v>92.380905151367202</c:v>
                </c:pt>
                <c:pt idx="5570">
                  <c:v>92.512741088867202</c:v>
                </c:pt>
                <c:pt idx="5571">
                  <c:v>92.512741088867202</c:v>
                </c:pt>
                <c:pt idx="5572">
                  <c:v>92.512741088867202</c:v>
                </c:pt>
                <c:pt idx="5573">
                  <c:v>92.644577026367202</c:v>
                </c:pt>
                <c:pt idx="5574">
                  <c:v>92.512741088867202</c:v>
                </c:pt>
                <c:pt idx="5575">
                  <c:v>92.644577026367202</c:v>
                </c:pt>
                <c:pt idx="5576">
                  <c:v>92.512741088867202</c:v>
                </c:pt>
                <c:pt idx="5577">
                  <c:v>92.512741088867202</c:v>
                </c:pt>
                <c:pt idx="5578">
                  <c:v>92.776412963867187</c:v>
                </c:pt>
                <c:pt idx="5579">
                  <c:v>92.380905151367202</c:v>
                </c:pt>
                <c:pt idx="5580">
                  <c:v>92.249069213867216</c:v>
                </c:pt>
                <c:pt idx="5581">
                  <c:v>92.380905151367202</c:v>
                </c:pt>
                <c:pt idx="5582">
                  <c:v>92.117233276367216</c:v>
                </c:pt>
                <c:pt idx="5583">
                  <c:v>91.985397338867188</c:v>
                </c:pt>
                <c:pt idx="5584">
                  <c:v>92.117233276367216</c:v>
                </c:pt>
                <c:pt idx="5585">
                  <c:v>92.117233276367216</c:v>
                </c:pt>
                <c:pt idx="5586">
                  <c:v>92.249069213867216</c:v>
                </c:pt>
                <c:pt idx="5587">
                  <c:v>92.249069213867216</c:v>
                </c:pt>
                <c:pt idx="5588">
                  <c:v>92.249069213867216</c:v>
                </c:pt>
                <c:pt idx="5589">
                  <c:v>92.380905151367202</c:v>
                </c:pt>
                <c:pt idx="5590">
                  <c:v>92.380905151367202</c:v>
                </c:pt>
                <c:pt idx="5591">
                  <c:v>92.249069213867216</c:v>
                </c:pt>
                <c:pt idx="5592">
                  <c:v>92.117233276367216</c:v>
                </c:pt>
                <c:pt idx="5593">
                  <c:v>92.249069213867216</c:v>
                </c:pt>
                <c:pt idx="5594">
                  <c:v>92.117233276367216</c:v>
                </c:pt>
                <c:pt idx="5595">
                  <c:v>92.380905151367202</c:v>
                </c:pt>
                <c:pt idx="5596">
                  <c:v>92.117233276367216</c:v>
                </c:pt>
                <c:pt idx="5597">
                  <c:v>91.985397338867188</c:v>
                </c:pt>
                <c:pt idx="5598">
                  <c:v>92.249069213867216</c:v>
                </c:pt>
                <c:pt idx="5599">
                  <c:v>91.985397338867188</c:v>
                </c:pt>
                <c:pt idx="5600">
                  <c:v>92.249069213867216</c:v>
                </c:pt>
                <c:pt idx="5601">
                  <c:v>92.249069213867216</c:v>
                </c:pt>
                <c:pt idx="5602">
                  <c:v>91.985397338867188</c:v>
                </c:pt>
                <c:pt idx="5603">
                  <c:v>91.853561401367216</c:v>
                </c:pt>
                <c:pt idx="5604">
                  <c:v>91.853561401367216</c:v>
                </c:pt>
                <c:pt idx="5605">
                  <c:v>92.117233276367216</c:v>
                </c:pt>
                <c:pt idx="5606">
                  <c:v>91.853561401367216</c:v>
                </c:pt>
                <c:pt idx="5607">
                  <c:v>92.117233276367216</c:v>
                </c:pt>
                <c:pt idx="5608">
                  <c:v>92.117233276367216</c:v>
                </c:pt>
                <c:pt idx="5609">
                  <c:v>92.117233276367216</c:v>
                </c:pt>
                <c:pt idx="5610">
                  <c:v>91.985397338867188</c:v>
                </c:pt>
                <c:pt idx="5611">
                  <c:v>92.249069213867216</c:v>
                </c:pt>
                <c:pt idx="5612">
                  <c:v>91.985397338867188</c:v>
                </c:pt>
                <c:pt idx="5613">
                  <c:v>92.117233276367216</c:v>
                </c:pt>
                <c:pt idx="5614">
                  <c:v>91.721725463867216</c:v>
                </c:pt>
                <c:pt idx="5615">
                  <c:v>92.117233276367216</c:v>
                </c:pt>
                <c:pt idx="5616">
                  <c:v>91.853561401367216</c:v>
                </c:pt>
                <c:pt idx="5617">
                  <c:v>91.853561401367216</c:v>
                </c:pt>
                <c:pt idx="5618">
                  <c:v>92.117233276367216</c:v>
                </c:pt>
                <c:pt idx="5619">
                  <c:v>92.117233276367216</c:v>
                </c:pt>
                <c:pt idx="5620">
                  <c:v>91.721725463867216</c:v>
                </c:pt>
                <c:pt idx="5621">
                  <c:v>91.721725463867216</c:v>
                </c:pt>
                <c:pt idx="5622">
                  <c:v>91.985397338867188</c:v>
                </c:pt>
                <c:pt idx="5623">
                  <c:v>91.853561401367216</c:v>
                </c:pt>
                <c:pt idx="5624">
                  <c:v>92.117233276367216</c:v>
                </c:pt>
                <c:pt idx="5625">
                  <c:v>91.853561401367216</c:v>
                </c:pt>
                <c:pt idx="5626">
                  <c:v>92.117233276367216</c:v>
                </c:pt>
                <c:pt idx="5627">
                  <c:v>91.853561401367216</c:v>
                </c:pt>
                <c:pt idx="5628">
                  <c:v>91.985397338867188</c:v>
                </c:pt>
                <c:pt idx="5629">
                  <c:v>92.117233276367216</c:v>
                </c:pt>
                <c:pt idx="5630">
                  <c:v>91.853561401367216</c:v>
                </c:pt>
                <c:pt idx="5631">
                  <c:v>92.249069213867216</c:v>
                </c:pt>
                <c:pt idx="5632">
                  <c:v>92.249069213867216</c:v>
                </c:pt>
                <c:pt idx="5633">
                  <c:v>91.853561401367216</c:v>
                </c:pt>
                <c:pt idx="5634">
                  <c:v>91.853561401367216</c:v>
                </c:pt>
                <c:pt idx="5635">
                  <c:v>91.721725463867216</c:v>
                </c:pt>
                <c:pt idx="5636">
                  <c:v>91.721725463867216</c:v>
                </c:pt>
                <c:pt idx="5637">
                  <c:v>91.721725463867216</c:v>
                </c:pt>
                <c:pt idx="5638">
                  <c:v>91.985397338867188</c:v>
                </c:pt>
                <c:pt idx="5639">
                  <c:v>91.721725463867216</c:v>
                </c:pt>
                <c:pt idx="5640">
                  <c:v>91.721725463867216</c:v>
                </c:pt>
                <c:pt idx="5641">
                  <c:v>91.589889526367202</c:v>
                </c:pt>
                <c:pt idx="5642">
                  <c:v>91.589889526367202</c:v>
                </c:pt>
                <c:pt idx="5643">
                  <c:v>92.117233276367216</c:v>
                </c:pt>
                <c:pt idx="5644">
                  <c:v>91.985397338867188</c:v>
                </c:pt>
                <c:pt idx="5645">
                  <c:v>91.721725463867216</c:v>
                </c:pt>
                <c:pt idx="5646">
                  <c:v>92.117233276367216</c:v>
                </c:pt>
                <c:pt idx="5647">
                  <c:v>91.853561401367216</c:v>
                </c:pt>
                <c:pt idx="5648">
                  <c:v>91.985397338867188</c:v>
                </c:pt>
                <c:pt idx="5649">
                  <c:v>91.721725463867216</c:v>
                </c:pt>
                <c:pt idx="5650">
                  <c:v>91.721725463867216</c:v>
                </c:pt>
                <c:pt idx="5651">
                  <c:v>91.853561401367216</c:v>
                </c:pt>
                <c:pt idx="5652">
                  <c:v>91.589889526367202</c:v>
                </c:pt>
                <c:pt idx="5653">
                  <c:v>91.721725463867216</c:v>
                </c:pt>
                <c:pt idx="5654">
                  <c:v>91.589889526367202</c:v>
                </c:pt>
                <c:pt idx="5655">
                  <c:v>91.721725463867216</c:v>
                </c:pt>
                <c:pt idx="5656">
                  <c:v>91.589889526367202</c:v>
                </c:pt>
                <c:pt idx="5657">
                  <c:v>91.721725463867216</c:v>
                </c:pt>
                <c:pt idx="5658">
                  <c:v>91.721725463867216</c:v>
                </c:pt>
                <c:pt idx="5659">
                  <c:v>91.326217651367216</c:v>
                </c:pt>
                <c:pt idx="5660">
                  <c:v>91.326217651367216</c:v>
                </c:pt>
                <c:pt idx="5661">
                  <c:v>91.326217651367216</c:v>
                </c:pt>
                <c:pt idx="5662">
                  <c:v>91.721725463867216</c:v>
                </c:pt>
                <c:pt idx="5663">
                  <c:v>91.458053588867202</c:v>
                </c:pt>
                <c:pt idx="5664">
                  <c:v>91.853561401367216</c:v>
                </c:pt>
                <c:pt idx="5665">
                  <c:v>91.458053588867202</c:v>
                </c:pt>
                <c:pt idx="5666">
                  <c:v>91.721725463867216</c:v>
                </c:pt>
                <c:pt idx="5667">
                  <c:v>91.589889526367202</c:v>
                </c:pt>
                <c:pt idx="5668">
                  <c:v>91.721725463867216</c:v>
                </c:pt>
                <c:pt idx="5669">
                  <c:v>91.458053588867202</c:v>
                </c:pt>
                <c:pt idx="5670">
                  <c:v>91.589889526367202</c:v>
                </c:pt>
                <c:pt idx="5671">
                  <c:v>91.853561401367216</c:v>
                </c:pt>
                <c:pt idx="5672">
                  <c:v>91.721725463867216</c:v>
                </c:pt>
                <c:pt idx="5673">
                  <c:v>91.589889526367202</c:v>
                </c:pt>
                <c:pt idx="5674">
                  <c:v>91.589889526367202</c:v>
                </c:pt>
                <c:pt idx="5675">
                  <c:v>91.326217651367216</c:v>
                </c:pt>
                <c:pt idx="5676">
                  <c:v>91.458053588867202</c:v>
                </c:pt>
                <c:pt idx="5677">
                  <c:v>91.458053588867202</c:v>
                </c:pt>
                <c:pt idx="5678">
                  <c:v>91.589889526367202</c:v>
                </c:pt>
                <c:pt idx="5679">
                  <c:v>91.721725463867216</c:v>
                </c:pt>
                <c:pt idx="5680">
                  <c:v>91.326217651367216</c:v>
                </c:pt>
                <c:pt idx="5681">
                  <c:v>91.326217651367216</c:v>
                </c:pt>
                <c:pt idx="5682">
                  <c:v>91.326217651367216</c:v>
                </c:pt>
                <c:pt idx="5683">
                  <c:v>91.458053588867202</c:v>
                </c:pt>
                <c:pt idx="5684">
                  <c:v>91.326217651367216</c:v>
                </c:pt>
                <c:pt idx="5685">
                  <c:v>91.458053588867202</c:v>
                </c:pt>
                <c:pt idx="5686">
                  <c:v>91.326217651367216</c:v>
                </c:pt>
                <c:pt idx="5687">
                  <c:v>91.458053588867202</c:v>
                </c:pt>
                <c:pt idx="5688">
                  <c:v>91.194381713867188</c:v>
                </c:pt>
                <c:pt idx="5689">
                  <c:v>91.326217651367216</c:v>
                </c:pt>
                <c:pt idx="5690">
                  <c:v>91.062545776367202</c:v>
                </c:pt>
                <c:pt idx="5691">
                  <c:v>91.326217651367216</c:v>
                </c:pt>
                <c:pt idx="5692">
                  <c:v>91.589889526367202</c:v>
                </c:pt>
                <c:pt idx="5693">
                  <c:v>91.326217651367216</c:v>
                </c:pt>
                <c:pt idx="5694">
                  <c:v>91.194381713867188</c:v>
                </c:pt>
                <c:pt idx="5695">
                  <c:v>91.062545776367202</c:v>
                </c:pt>
                <c:pt idx="5696">
                  <c:v>91.062545776367202</c:v>
                </c:pt>
                <c:pt idx="5697">
                  <c:v>90.930709838867202</c:v>
                </c:pt>
                <c:pt idx="5698">
                  <c:v>90.930709838867202</c:v>
                </c:pt>
                <c:pt idx="5699">
                  <c:v>91.458053588867202</c:v>
                </c:pt>
                <c:pt idx="5700">
                  <c:v>90.930709838867202</c:v>
                </c:pt>
                <c:pt idx="5701">
                  <c:v>90.930709838867202</c:v>
                </c:pt>
                <c:pt idx="5702">
                  <c:v>91.062545776367202</c:v>
                </c:pt>
                <c:pt idx="5703">
                  <c:v>91.062545776367202</c:v>
                </c:pt>
                <c:pt idx="5704">
                  <c:v>91.458053588867202</c:v>
                </c:pt>
                <c:pt idx="5705">
                  <c:v>91.062545776367202</c:v>
                </c:pt>
                <c:pt idx="5706">
                  <c:v>91.194381713867188</c:v>
                </c:pt>
                <c:pt idx="5707">
                  <c:v>91.062545776367202</c:v>
                </c:pt>
                <c:pt idx="5708">
                  <c:v>91.194381713867188</c:v>
                </c:pt>
                <c:pt idx="5709">
                  <c:v>90.798873901367216</c:v>
                </c:pt>
                <c:pt idx="5710">
                  <c:v>90.930709838867202</c:v>
                </c:pt>
                <c:pt idx="5711">
                  <c:v>91.062545776367202</c:v>
                </c:pt>
                <c:pt idx="5712">
                  <c:v>91.326217651367216</c:v>
                </c:pt>
                <c:pt idx="5713">
                  <c:v>91.062545776367202</c:v>
                </c:pt>
                <c:pt idx="5714">
                  <c:v>90.798873901367216</c:v>
                </c:pt>
                <c:pt idx="5715">
                  <c:v>90.798873901367216</c:v>
                </c:pt>
                <c:pt idx="5716">
                  <c:v>91.194381713867188</c:v>
                </c:pt>
                <c:pt idx="5717">
                  <c:v>90.930709838867202</c:v>
                </c:pt>
                <c:pt idx="5718">
                  <c:v>90.798873901367216</c:v>
                </c:pt>
                <c:pt idx="5719">
                  <c:v>91.194381713867188</c:v>
                </c:pt>
                <c:pt idx="5720">
                  <c:v>91.194381713867188</c:v>
                </c:pt>
                <c:pt idx="5721">
                  <c:v>90.930709838867202</c:v>
                </c:pt>
                <c:pt idx="5722">
                  <c:v>91.194381713867188</c:v>
                </c:pt>
                <c:pt idx="5723">
                  <c:v>90.798873901367216</c:v>
                </c:pt>
                <c:pt idx="5724">
                  <c:v>91.062545776367202</c:v>
                </c:pt>
                <c:pt idx="5725">
                  <c:v>90.930709838867202</c:v>
                </c:pt>
                <c:pt idx="5726">
                  <c:v>90.667037963867202</c:v>
                </c:pt>
                <c:pt idx="5727">
                  <c:v>90.667037963867202</c:v>
                </c:pt>
                <c:pt idx="5728">
                  <c:v>90.667037963867202</c:v>
                </c:pt>
                <c:pt idx="5729">
                  <c:v>90.798873901367216</c:v>
                </c:pt>
                <c:pt idx="5730">
                  <c:v>90.667037963867202</c:v>
                </c:pt>
                <c:pt idx="5731">
                  <c:v>90.535202026367202</c:v>
                </c:pt>
                <c:pt idx="5732">
                  <c:v>90.930709838867202</c:v>
                </c:pt>
                <c:pt idx="5733">
                  <c:v>90.798873901367216</c:v>
                </c:pt>
                <c:pt idx="5734">
                  <c:v>90.798873901367216</c:v>
                </c:pt>
                <c:pt idx="5735">
                  <c:v>90.403366088867216</c:v>
                </c:pt>
                <c:pt idx="5736">
                  <c:v>90.798873901367216</c:v>
                </c:pt>
                <c:pt idx="5737">
                  <c:v>90.403366088867216</c:v>
                </c:pt>
                <c:pt idx="5738">
                  <c:v>90.535202026367202</c:v>
                </c:pt>
                <c:pt idx="5739">
                  <c:v>90.798873901367216</c:v>
                </c:pt>
                <c:pt idx="5740">
                  <c:v>90.535202026367202</c:v>
                </c:pt>
                <c:pt idx="5741">
                  <c:v>90.535202026367202</c:v>
                </c:pt>
                <c:pt idx="5742">
                  <c:v>91.062545776367202</c:v>
                </c:pt>
                <c:pt idx="5743">
                  <c:v>90.930709838867202</c:v>
                </c:pt>
                <c:pt idx="5744">
                  <c:v>91.194381713867188</c:v>
                </c:pt>
                <c:pt idx="5745">
                  <c:v>91.062545776367202</c:v>
                </c:pt>
                <c:pt idx="5746">
                  <c:v>90.798873901367216</c:v>
                </c:pt>
                <c:pt idx="5747">
                  <c:v>90.667037963867202</c:v>
                </c:pt>
                <c:pt idx="5748">
                  <c:v>91.062545776367202</c:v>
                </c:pt>
                <c:pt idx="5749">
                  <c:v>90.930709838867202</c:v>
                </c:pt>
                <c:pt idx="5750">
                  <c:v>90.667037963867202</c:v>
                </c:pt>
                <c:pt idx="5751">
                  <c:v>90.798873901367216</c:v>
                </c:pt>
                <c:pt idx="5752">
                  <c:v>90.930709838867202</c:v>
                </c:pt>
                <c:pt idx="5753">
                  <c:v>90.798873901367216</c:v>
                </c:pt>
                <c:pt idx="5754">
                  <c:v>90.798873901367216</c:v>
                </c:pt>
                <c:pt idx="5755">
                  <c:v>90.535202026367202</c:v>
                </c:pt>
                <c:pt idx="5756">
                  <c:v>90.798873901367216</c:v>
                </c:pt>
                <c:pt idx="5757">
                  <c:v>90.798873901367216</c:v>
                </c:pt>
                <c:pt idx="5758">
                  <c:v>90.930709838867202</c:v>
                </c:pt>
                <c:pt idx="5759">
                  <c:v>90.798873901367216</c:v>
                </c:pt>
                <c:pt idx="5760">
                  <c:v>90.667037963867202</c:v>
                </c:pt>
                <c:pt idx="5761">
                  <c:v>90.667037963867202</c:v>
                </c:pt>
                <c:pt idx="5762">
                  <c:v>90.798873901367216</c:v>
                </c:pt>
                <c:pt idx="5763">
                  <c:v>90.667037963867202</c:v>
                </c:pt>
                <c:pt idx="5764">
                  <c:v>90.535202026367202</c:v>
                </c:pt>
                <c:pt idx="5765">
                  <c:v>91.062545776367202</c:v>
                </c:pt>
                <c:pt idx="5766">
                  <c:v>90.535202026367202</c:v>
                </c:pt>
                <c:pt idx="5767">
                  <c:v>91.062545776367202</c:v>
                </c:pt>
                <c:pt idx="5768">
                  <c:v>90.667037963867202</c:v>
                </c:pt>
                <c:pt idx="5769">
                  <c:v>90.667037963867202</c:v>
                </c:pt>
                <c:pt idx="5770">
                  <c:v>90.798873901367216</c:v>
                </c:pt>
                <c:pt idx="5771">
                  <c:v>90.667037963867202</c:v>
                </c:pt>
                <c:pt idx="5772">
                  <c:v>90.403366088867216</c:v>
                </c:pt>
                <c:pt idx="5773">
                  <c:v>90.798873901367216</c:v>
                </c:pt>
                <c:pt idx="5774">
                  <c:v>90.535202026367202</c:v>
                </c:pt>
                <c:pt idx="5775">
                  <c:v>90.535202026367202</c:v>
                </c:pt>
                <c:pt idx="5776">
                  <c:v>90.798873901367216</c:v>
                </c:pt>
                <c:pt idx="5777">
                  <c:v>90.535202026367202</c:v>
                </c:pt>
                <c:pt idx="5778">
                  <c:v>90.403366088867216</c:v>
                </c:pt>
                <c:pt idx="5779">
                  <c:v>90.535202026367202</c:v>
                </c:pt>
                <c:pt idx="5780">
                  <c:v>90.535202026367202</c:v>
                </c:pt>
                <c:pt idx="5781">
                  <c:v>90.930709838867202</c:v>
                </c:pt>
                <c:pt idx="5782">
                  <c:v>90.667037963867202</c:v>
                </c:pt>
                <c:pt idx="5783">
                  <c:v>90.403366088867216</c:v>
                </c:pt>
                <c:pt idx="5784">
                  <c:v>90.403366088867216</c:v>
                </c:pt>
                <c:pt idx="5785">
                  <c:v>90.27152252197267</c:v>
                </c:pt>
                <c:pt idx="5786">
                  <c:v>90.535202026367202</c:v>
                </c:pt>
                <c:pt idx="5787">
                  <c:v>90.403366088867216</c:v>
                </c:pt>
                <c:pt idx="5788">
                  <c:v>90.403366088867216</c:v>
                </c:pt>
                <c:pt idx="5789">
                  <c:v>90.27152252197267</c:v>
                </c:pt>
                <c:pt idx="5790">
                  <c:v>90.403366088867216</c:v>
                </c:pt>
                <c:pt idx="5791">
                  <c:v>90.27152252197267</c:v>
                </c:pt>
                <c:pt idx="5792">
                  <c:v>90.27152252197267</c:v>
                </c:pt>
                <c:pt idx="5793">
                  <c:v>90.535202026367202</c:v>
                </c:pt>
                <c:pt idx="5794">
                  <c:v>90.667037963867202</c:v>
                </c:pt>
                <c:pt idx="5795">
                  <c:v>90.535202026367202</c:v>
                </c:pt>
                <c:pt idx="5796">
                  <c:v>90.403366088867216</c:v>
                </c:pt>
                <c:pt idx="5797">
                  <c:v>90.535202026367202</c:v>
                </c:pt>
                <c:pt idx="5798">
                  <c:v>90.403366088867216</c:v>
                </c:pt>
                <c:pt idx="5799">
                  <c:v>90.139686584472656</c:v>
                </c:pt>
                <c:pt idx="5800">
                  <c:v>90.27152252197267</c:v>
                </c:pt>
                <c:pt idx="5801">
                  <c:v>90.403366088867216</c:v>
                </c:pt>
                <c:pt idx="5802">
                  <c:v>90.403366088867216</c:v>
                </c:pt>
                <c:pt idx="5803">
                  <c:v>90.535202026367202</c:v>
                </c:pt>
                <c:pt idx="5804">
                  <c:v>90.798873901367216</c:v>
                </c:pt>
                <c:pt idx="5805">
                  <c:v>90.535202026367202</c:v>
                </c:pt>
                <c:pt idx="5806">
                  <c:v>90.00785064697267</c:v>
                </c:pt>
                <c:pt idx="5807">
                  <c:v>90.139686584472656</c:v>
                </c:pt>
                <c:pt idx="5808">
                  <c:v>90.00785064697267</c:v>
                </c:pt>
                <c:pt idx="5809">
                  <c:v>90.139686584472656</c:v>
                </c:pt>
                <c:pt idx="5810">
                  <c:v>90.27152252197267</c:v>
                </c:pt>
                <c:pt idx="5811">
                  <c:v>90.00785064697267</c:v>
                </c:pt>
                <c:pt idx="5812">
                  <c:v>89.876014709472656</c:v>
                </c:pt>
                <c:pt idx="5813">
                  <c:v>89.74417877197267</c:v>
                </c:pt>
                <c:pt idx="5814">
                  <c:v>90.139686584472656</c:v>
                </c:pt>
                <c:pt idx="5815">
                  <c:v>90.139686584472656</c:v>
                </c:pt>
                <c:pt idx="5816">
                  <c:v>90.00785064697267</c:v>
                </c:pt>
                <c:pt idx="5817">
                  <c:v>90.27152252197267</c:v>
                </c:pt>
                <c:pt idx="5818">
                  <c:v>90.00785064697267</c:v>
                </c:pt>
                <c:pt idx="5819">
                  <c:v>90.139686584472656</c:v>
                </c:pt>
                <c:pt idx="5820">
                  <c:v>89.612342834472628</c:v>
                </c:pt>
                <c:pt idx="5821">
                  <c:v>89.74417877197267</c:v>
                </c:pt>
                <c:pt idx="5822">
                  <c:v>90.27152252197267</c:v>
                </c:pt>
                <c:pt idx="5823">
                  <c:v>90.00785064697267</c:v>
                </c:pt>
                <c:pt idx="5824">
                  <c:v>90.27152252197267</c:v>
                </c:pt>
                <c:pt idx="5825">
                  <c:v>90.27152252197267</c:v>
                </c:pt>
                <c:pt idx="5826">
                  <c:v>89.876014709472656</c:v>
                </c:pt>
                <c:pt idx="5827">
                  <c:v>89.876014709472656</c:v>
                </c:pt>
                <c:pt idx="5828">
                  <c:v>90.00785064697267</c:v>
                </c:pt>
                <c:pt idx="5829">
                  <c:v>89.876014709472656</c:v>
                </c:pt>
                <c:pt idx="5830">
                  <c:v>90.00785064697267</c:v>
                </c:pt>
                <c:pt idx="5831">
                  <c:v>90.139686584472656</c:v>
                </c:pt>
                <c:pt idx="5832">
                  <c:v>89.612342834472628</c:v>
                </c:pt>
                <c:pt idx="5833">
                  <c:v>89.876014709472656</c:v>
                </c:pt>
                <c:pt idx="5834">
                  <c:v>90.139686584472656</c:v>
                </c:pt>
                <c:pt idx="5835">
                  <c:v>89.74417877197267</c:v>
                </c:pt>
                <c:pt idx="5836">
                  <c:v>89.612342834472628</c:v>
                </c:pt>
                <c:pt idx="5837">
                  <c:v>90.139686584472656</c:v>
                </c:pt>
                <c:pt idx="5838">
                  <c:v>90.139686584472656</c:v>
                </c:pt>
                <c:pt idx="5839">
                  <c:v>90.139686584472656</c:v>
                </c:pt>
                <c:pt idx="5840">
                  <c:v>89.876014709472656</c:v>
                </c:pt>
                <c:pt idx="5841">
                  <c:v>89.74417877197267</c:v>
                </c:pt>
                <c:pt idx="5842">
                  <c:v>89.74417877197267</c:v>
                </c:pt>
                <c:pt idx="5843">
                  <c:v>89.74417877197267</c:v>
                </c:pt>
                <c:pt idx="5844">
                  <c:v>89.876014709472656</c:v>
                </c:pt>
                <c:pt idx="5845">
                  <c:v>90.139686584472656</c:v>
                </c:pt>
                <c:pt idx="5846">
                  <c:v>89.876014709472656</c:v>
                </c:pt>
                <c:pt idx="5847">
                  <c:v>90.139686584472656</c:v>
                </c:pt>
                <c:pt idx="5848">
                  <c:v>89.876014709472656</c:v>
                </c:pt>
                <c:pt idx="5849">
                  <c:v>89.876014709472656</c:v>
                </c:pt>
                <c:pt idx="5850">
                  <c:v>89.74417877197267</c:v>
                </c:pt>
                <c:pt idx="5851">
                  <c:v>90.00785064697267</c:v>
                </c:pt>
                <c:pt idx="5852">
                  <c:v>90.139686584472656</c:v>
                </c:pt>
                <c:pt idx="5853">
                  <c:v>89.74417877197267</c:v>
                </c:pt>
                <c:pt idx="5854">
                  <c:v>90.139686584472656</c:v>
                </c:pt>
                <c:pt idx="5855">
                  <c:v>90.27152252197267</c:v>
                </c:pt>
                <c:pt idx="5856">
                  <c:v>90.00785064697267</c:v>
                </c:pt>
                <c:pt idx="5857">
                  <c:v>90.00785064697267</c:v>
                </c:pt>
                <c:pt idx="5858">
                  <c:v>89.74417877197267</c:v>
                </c:pt>
                <c:pt idx="5859">
                  <c:v>89.74417877197267</c:v>
                </c:pt>
                <c:pt idx="5860">
                  <c:v>89.74417877197267</c:v>
                </c:pt>
                <c:pt idx="5861">
                  <c:v>89.612342834472628</c:v>
                </c:pt>
                <c:pt idx="5862">
                  <c:v>90.00785064697267</c:v>
                </c:pt>
                <c:pt idx="5863">
                  <c:v>89.74417877197267</c:v>
                </c:pt>
                <c:pt idx="5864">
                  <c:v>89.74417877197267</c:v>
                </c:pt>
                <c:pt idx="5865">
                  <c:v>90.00785064697267</c:v>
                </c:pt>
                <c:pt idx="5866">
                  <c:v>89.74417877197267</c:v>
                </c:pt>
                <c:pt idx="5867">
                  <c:v>89.876014709472656</c:v>
                </c:pt>
                <c:pt idx="5868">
                  <c:v>89.74417877197267</c:v>
                </c:pt>
                <c:pt idx="5869">
                  <c:v>89.612342834472628</c:v>
                </c:pt>
                <c:pt idx="5870">
                  <c:v>89.74417877197267</c:v>
                </c:pt>
                <c:pt idx="5871">
                  <c:v>90.00785064697267</c:v>
                </c:pt>
                <c:pt idx="5872">
                  <c:v>89.74417877197267</c:v>
                </c:pt>
                <c:pt idx="5873">
                  <c:v>89.876014709472656</c:v>
                </c:pt>
                <c:pt idx="5874">
                  <c:v>89.348670959472656</c:v>
                </c:pt>
                <c:pt idx="5875">
                  <c:v>89.612342834472628</c:v>
                </c:pt>
                <c:pt idx="5876">
                  <c:v>89.480506896972656</c:v>
                </c:pt>
                <c:pt idx="5877">
                  <c:v>89.74417877197267</c:v>
                </c:pt>
                <c:pt idx="5878">
                  <c:v>89.74417877197267</c:v>
                </c:pt>
                <c:pt idx="5879">
                  <c:v>89.480506896972656</c:v>
                </c:pt>
                <c:pt idx="5880">
                  <c:v>89.480506896972656</c:v>
                </c:pt>
                <c:pt idx="5881">
                  <c:v>90.00785064697267</c:v>
                </c:pt>
                <c:pt idx="5882">
                  <c:v>89.74417877197267</c:v>
                </c:pt>
                <c:pt idx="5883">
                  <c:v>90.139686584472656</c:v>
                </c:pt>
                <c:pt idx="5884">
                  <c:v>89.480506896972656</c:v>
                </c:pt>
                <c:pt idx="5885">
                  <c:v>89.612342834472628</c:v>
                </c:pt>
                <c:pt idx="5886">
                  <c:v>89.480506896972656</c:v>
                </c:pt>
                <c:pt idx="5887">
                  <c:v>89.876014709472656</c:v>
                </c:pt>
                <c:pt idx="5888">
                  <c:v>90.00785064697267</c:v>
                </c:pt>
                <c:pt idx="5889">
                  <c:v>89.876014709472656</c:v>
                </c:pt>
                <c:pt idx="5890">
                  <c:v>89.480506896972656</c:v>
                </c:pt>
                <c:pt idx="5891">
                  <c:v>89.348670959472656</c:v>
                </c:pt>
                <c:pt idx="5892">
                  <c:v>89.74417877197267</c:v>
                </c:pt>
                <c:pt idx="5893">
                  <c:v>89.74417877197267</c:v>
                </c:pt>
                <c:pt idx="5894">
                  <c:v>89.480506896972656</c:v>
                </c:pt>
                <c:pt idx="5895">
                  <c:v>89.348670959472656</c:v>
                </c:pt>
                <c:pt idx="5896">
                  <c:v>89.74417877197267</c:v>
                </c:pt>
                <c:pt idx="5897">
                  <c:v>89.348670959472656</c:v>
                </c:pt>
                <c:pt idx="5898">
                  <c:v>89.21683502197267</c:v>
                </c:pt>
                <c:pt idx="5899">
                  <c:v>89.21683502197267</c:v>
                </c:pt>
                <c:pt idx="5900">
                  <c:v>89.612342834472628</c:v>
                </c:pt>
                <c:pt idx="5901">
                  <c:v>89.612342834472628</c:v>
                </c:pt>
                <c:pt idx="5902">
                  <c:v>89.480506896972656</c:v>
                </c:pt>
                <c:pt idx="5903">
                  <c:v>89.74417877197267</c:v>
                </c:pt>
                <c:pt idx="5904">
                  <c:v>89.348670959472656</c:v>
                </c:pt>
                <c:pt idx="5905">
                  <c:v>89.348670959472656</c:v>
                </c:pt>
                <c:pt idx="5906">
                  <c:v>89.348670959472656</c:v>
                </c:pt>
                <c:pt idx="5907">
                  <c:v>89.21683502197267</c:v>
                </c:pt>
                <c:pt idx="5908">
                  <c:v>89.08499908447267</c:v>
                </c:pt>
                <c:pt idx="5909">
                  <c:v>89.21683502197267</c:v>
                </c:pt>
                <c:pt idx="5910">
                  <c:v>88.821327209472656</c:v>
                </c:pt>
                <c:pt idx="5911">
                  <c:v>89.08499908447267</c:v>
                </c:pt>
                <c:pt idx="5912">
                  <c:v>89.08499908447267</c:v>
                </c:pt>
                <c:pt idx="5913">
                  <c:v>89.08499908447267</c:v>
                </c:pt>
                <c:pt idx="5914">
                  <c:v>89.348670959472656</c:v>
                </c:pt>
                <c:pt idx="5915">
                  <c:v>89.08499908447267</c:v>
                </c:pt>
                <c:pt idx="5916">
                  <c:v>89.08499908447267</c:v>
                </c:pt>
                <c:pt idx="5917">
                  <c:v>89.348670959472656</c:v>
                </c:pt>
                <c:pt idx="5918">
                  <c:v>89.08499908447267</c:v>
                </c:pt>
                <c:pt idx="5919">
                  <c:v>89.348670959472656</c:v>
                </c:pt>
                <c:pt idx="5920">
                  <c:v>89.21683502197267</c:v>
                </c:pt>
                <c:pt idx="5921">
                  <c:v>89.08499908447267</c:v>
                </c:pt>
                <c:pt idx="5922">
                  <c:v>89.08499908447267</c:v>
                </c:pt>
                <c:pt idx="5923">
                  <c:v>89.74417877197267</c:v>
                </c:pt>
                <c:pt idx="5924">
                  <c:v>89.480506896972656</c:v>
                </c:pt>
                <c:pt idx="5925">
                  <c:v>89.21683502197267</c:v>
                </c:pt>
                <c:pt idx="5926">
                  <c:v>89.08499908447267</c:v>
                </c:pt>
                <c:pt idx="5927">
                  <c:v>89.21683502197267</c:v>
                </c:pt>
                <c:pt idx="5928">
                  <c:v>89.21683502197267</c:v>
                </c:pt>
                <c:pt idx="5929">
                  <c:v>88.821327209472656</c:v>
                </c:pt>
                <c:pt idx="5930">
                  <c:v>89.348670959472656</c:v>
                </c:pt>
                <c:pt idx="5931">
                  <c:v>89.21683502197267</c:v>
                </c:pt>
                <c:pt idx="5932">
                  <c:v>89.348670959472656</c:v>
                </c:pt>
                <c:pt idx="5933">
                  <c:v>88.821327209472656</c:v>
                </c:pt>
                <c:pt idx="5934">
                  <c:v>88.95316314697267</c:v>
                </c:pt>
                <c:pt idx="5935">
                  <c:v>89.21683502197267</c:v>
                </c:pt>
                <c:pt idx="5936">
                  <c:v>88.95316314697267</c:v>
                </c:pt>
                <c:pt idx="5937">
                  <c:v>88.95316314697267</c:v>
                </c:pt>
                <c:pt idx="5938">
                  <c:v>88.689491271972656</c:v>
                </c:pt>
                <c:pt idx="5939">
                  <c:v>88.95316314697267</c:v>
                </c:pt>
                <c:pt idx="5940">
                  <c:v>88.95316314697267</c:v>
                </c:pt>
                <c:pt idx="5941">
                  <c:v>88.95316314697267</c:v>
                </c:pt>
                <c:pt idx="5942">
                  <c:v>88.95316314697267</c:v>
                </c:pt>
                <c:pt idx="5943">
                  <c:v>88.689491271972656</c:v>
                </c:pt>
                <c:pt idx="5944">
                  <c:v>88.689491271972656</c:v>
                </c:pt>
                <c:pt idx="5945">
                  <c:v>88.821327209472656</c:v>
                </c:pt>
                <c:pt idx="5946">
                  <c:v>88.95316314697267</c:v>
                </c:pt>
                <c:pt idx="5947">
                  <c:v>88.95316314697267</c:v>
                </c:pt>
                <c:pt idx="5948">
                  <c:v>88.95316314697267</c:v>
                </c:pt>
                <c:pt idx="5949">
                  <c:v>89.08499908447267</c:v>
                </c:pt>
                <c:pt idx="5950">
                  <c:v>89.21683502197267</c:v>
                </c:pt>
                <c:pt idx="5951">
                  <c:v>88.689491271972656</c:v>
                </c:pt>
                <c:pt idx="5952">
                  <c:v>88.425819396972656</c:v>
                </c:pt>
                <c:pt idx="5953">
                  <c:v>88.95316314697267</c:v>
                </c:pt>
                <c:pt idx="5954">
                  <c:v>88.425819396972656</c:v>
                </c:pt>
                <c:pt idx="5955">
                  <c:v>88.821327209472656</c:v>
                </c:pt>
                <c:pt idx="5956">
                  <c:v>88.689491271972656</c:v>
                </c:pt>
                <c:pt idx="5957">
                  <c:v>88.95316314697267</c:v>
                </c:pt>
                <c:pt idx="5958">
                  <c:v>88.821327209472656</c:v>
                </c:pt>
                <c:pt idx="5959">
                  <c:v>88.557655334472656</c:v>
                </c:pt>
                <c:pt idx="5960">
                  <c:v>89.08499908447267</c:v>
                </c:pt>
                <c:pt idx="5961">
                  <c:v>89.08499908447267</c:v>
                </c:pt>
                <c:pt idx="5962">
                  <c:v>88.95316314697267</c:v>
                </c:pt>
                <c:pt idx="5963">
                  <c:v>88.95316314697267</c:v>
                </c:pt>
                <c:pt idx="5964">
                  <c:v>88.821327209472656</c:v>
                </c:pt>
                <c:pt idx="5965">
                  <c:v>88.95316314697267</c:v>
                </c:pt>
                <c:pt idx="5966">
                  <c:v>88.689491271972656</c:v>
                </c:pt>
                <c:pt idx="5967">
                  <c:v>88.689491271972656</c:v>
                </c:pt>
                <c:pt idx="5968">
                  <c:v>88.425819396972656</c:v>
                </c:pt>
                <c:pt idx="5969">
                  <c:v>88.689491271972656</c:v>
                </c:pt>
                <c:pt idx="5970">
                  <c:v>88.821327209472656</c:v>
                </c:pt>
                <c:pt idx="5971">
                  <c:v>88.425819396972656</c:v>
                </c:pt>
                <c:pt idx="5972">
                  <c:v>88.425819396972656</c:v>
                </c:pt>
                <c:pt idx="5973">
                  <c:v>88.425819396972656</c:v>
                </c:pt>
                <c:pt idx="5974">
                  <c:v>88.821327209472656</c:v>
                </c:pt>
                <c:pt idx="5975">
                  <c:v>88.821327209472656</c:v>
                </c:pt>
                <c:pt idx="5976">
                  <c:v>88.689491271972656</c:v>
                </c:pt>
                <c:pt idx="5977">
                  <c:v>88.557655334472656</c:v>
                </c:pt>
                <c:pt idx="5978">
                  <c:v>88.557655334472656</c:v>
                </c:pt>
                <c:pt idx="5979">
                  <c:v>88.425819396972656</c:v>
                </c:pt>
                <c:pt idx="5980">
                  <c:v>88.557655334472656</c:v>
                </c:pt>
                <c:pt idx="5981">
                  <c:v>88.557655334472656</c:v>
                </c:pt>
                <c:pt idx="5982">
                  <c:v>88.557655334472656</c:v>
                </c:pt>
                <c:pt idx="5983">
                  <c:v>88.29398345947267</c:v>
                </c:pt>
                <c:pt idx="5984">
                  <c:v>88.557655334472656</c:v>
                </c:pt>
                <c:pt idx="5985">
                  <c:v>88.821327209472656</c:v>
                </c:pt>
                <c:pt idx="5986">
                  <c:v>88.425819396972656</c:v>
                </c:pt>
                <c:pt idx="5987">
                  <c:v>88.557655334472656</c:v>
                </c:pt>
                <c:pt idx="5988">
                  <c:v>88.425819396972656</c:v>
                </c:pt>
                <c:pt idx="5989">
                  <c:v>88.162147521972656</c:v>
                </c:pt>
                <c:pt idx="5990">
                  <c:v>88.29398345947267</c:v>
                </c:pt>
                <c:pt idx="5991">
                  <c:v>88.557655334472656</c:v>
                </c:pt>
                <c:pt idx="5992">
                  <c:v>88.425819396972656</c:v>
                </c:pt>
                <c:pt idx="5993">
                  <c:v>88.29398345947267</c:v>
                </c:pt>
                <c:pt idx="5994">
                  <c:v>88.689491271972656</c:v>
                </c:pt>
                <c:pt idx="5995">
                  <c:v>88.29398345947267</c:v>
                </c:pt>
                <c:pt idx="5996">
                  <c:v>88.557655334472656</c:v>
                </c:pt>
                <c:pt idx="5997">
                  <c:v>88.29398345947267</c:v>
                </c:pt>
                <c:pt idx="5998">
                  <c:v>88.557655334472656</c:v>
                </c:pt>
                <c:pt idx="5999">
                  <c:v>88.29398345947267</c:v>
                </c:pt>
                <c:pt idx="6000">
                  <c:v>88.557655334472656</c:v>
                </c:pt>
                <c:pt idx="6001">
                  <c:v>88.557655334472656</c:v>
                </c:pt>
                <c:pt idx="6002">
                  <c:v>88.425819396972656</c:v>
                </c:pt>
                <c:pt idx="6003">
                  <c:v>88.162147521972656</c:v>
                </c:pt>
                <c:pt idx="6004">
                  <c:v>88.162147521972656</c:v>
                </c:pt>
                <c:pt idx="6005">
                  <c:v>88.425819396972656</c:v>
                </c:pt>
                <c:pt idx="6006">
                  <c:v>88.162147521972656</c:v>
                </c:pt>
                <c:pt idx="6007">
                  <c:v>88.557655334472656</c:v>
                </c:pt>
                <c:pt idx="6008">
                  <c:v>88.162147521972656</c:v>
                </c:pt>
                <c:pt idx="6009">
                  <c:v>88.29398345947267</c:v>
                </c:pt>
                <c:pt idx="6010">
                  <c:v>88.162147521972656</c:v>
                </c:pt>
                <c:pt idx="6011">
                  <c:v>88.425819396972656</c:v>
                </c:pt>
                <c:pt idx="6012">
                  <c:v>88.162147521972656</c:v>
                </c:pt>
                <c:pt idx="6013">
                  <c:v>88.557655334472656</c:v>
                </c:pt>
                <c:pt idx="6014">
                  <c:v>88.425819396972656</c:v>
                </c:pt>
                <c:pt idx="6015">
                  <c:v>88.557655334472656</c:v>
                </c:pt>
                <c:pt idx="6016">
                  <c:v>88.821327209472656</c:v>
                </c:pt>
                <c:pt idx="6017">
                  <c:v>88.29398345947267</c:v>
                </c:pt>
                <c:pt idx="6018">
                  <c:v>88.29398345947267</c:v>
                </c:pt>
                <c:pt idx="6019">
                  <c:v>88.557655334472656</c:v>
                </c:pt>
                <c:pt idx="6020">
                  <c:v>88.425819396972656</c:v>
                </c:pt>
                <c:pt idx="6021">
                  <c:v>88.162147521972656</c:v>
                </c:pt>
                <c:pt idx="6022">
                  <c:v>88.162147521972656</c:v>
                </c:pt>
                <c:pt idx="6023">
                  <c:v>88.030311584472656</c:v>
                </c:pt>
                <c:pt idx="6024">
                  <c:v>88.425819396972656</c:v>
                </c:pt>
                <c:pt idx="6025">
                  <c:v>88.425819396972656</c:v>
                </c:pt>
                <c:pt idx="6026">
                  <c:v>88.29398345947267</c:v>
                </c:pt>
                <c:pt idx="6027">
                  <c:v>88.162147521972656</c:v>
                </c:pt>
                <c:pt idx="6028">
                  <c:v>88.29398345947267</c:v>
                </c:pt>
                <c:pt idx="6029">
                  <c:v>88.162147521972656</c:v>
                </c:pt>
                <c:pt idx="6030">
                  <c:v>87.76663970947267</c:v>
                </c:pt>
                <c:pt idx="6031">
                  <c:v>88.030311584472656</c:v>
                </c:pt>
                <c:pt idx="6032">
                  <c:v>87.898475646972656</c:v>
                </c:pt>
                <c:pt idx="6033">
                  <c:v>87.371131896972642</c:v>
                </c:pt>
                <c:pt idx="6034">
                  <c:v>87.898475646972656</c:v>
                </c:pt>
                <c:pt idx="6035">
                  <c:v>87.898475646972656</c:v>
                </c:pt>
                <c:pt idx="6036">
                  <c:v>87.898475646972656</c:v>
                </c:pt>
                <c:pt idx="6037">
                  <c:v>88.162147521972656</c:v>
                </c:pt>
                <c:pt idx="6038">
                  <c:v>88.162147521972656</c:v>
                </c:pt>
                <c:pt idx="6039">
                  <c:v>88.162147521972656</c:v>
                </c:pt>
                <c:pt idx="6040">
                  <c:v>87.898475646972656</c:v>
                </c:pt>
                <c:pt idx="6041">
                  <c:v>88.162147521972656</c:v>
                </c:pt>
                <c:pt idx="6042">
                  <c:v>88.425819396972656</c:v>
                </c:pt>
                <c:pt idx="6043">
                  <c:v>87.76663970947267</c:v>
                </c:pt>
                <c:pt idx="6044">
                  <c:v>88.425819396972656</c:v>
                </c:pt>
                <c:pt idx="6045">
                  <c:v>87.898475646972656</c:v>
                </c:pt>
                <c:pt idx="6046">
                  <c:v>88.162147521972656</c:v>
                </c:pt>
                <c:pt idx="6047">
                  <c:v>88.030311584472656</c:v>
                </c:pt>
                <c:pt idx="6048">
                  <c:v>88.29398345947267</c:v>
                </c:pt>
                <c:pt idx="6049">
                  <c:v>87.76663970947267</c:v>
                </c:pt>
                <c:pt idx="6050">
                  <c:v>87.76663970947267</c:v>
                </c:pt>
                <c:pt idx="6051">
                  <c:v>87.63480377197267</c:v>
                </c:pt>
                <c:pt idx="6052">
                  <c:v>87.76663970947267</c:v>
                </c:pt>
                <c:pt idx="6053">
                  <c:v>88.030311584472656</c:v>
                </c:pt>
                <c:pt idx="6054">
                  <c:v>87.76663970947267</c:v>
                </c:pt>
                <c:pt idx="6055">
                  <c:v>87.898475646972656</c:v>
                </c:pt>
                <c:pt idx="6056">
                  <c:v>87.76663970947267</c:v>
                </c:pt>
                <c:pt idx="6057">
                  <c:v>88.030311584472656</c:v>
                </c:pt>
                <c:pt idx="6058">
                  <c:v>87.76663970947267</c:v>
                </c:pt>
                <c:pt idx="6059">
                  <c:v>88.29398345947267</c:v>
                </c:pt>
                <c:pt idx="6060">
                  <c:v>87.898475646972656</c:v>
                </c:pt>
                <c:pt idx="6061">
                  <c:v>87.502967834472642</c:v>
                </c:pt>
                <c:pt idx="6062">
                  <c:v>88.030311584472656</c:v>
                </c:pt>
                <c:pt idx="6063">
                  <c:v>88.162147521972656</c:v>
                </c:pt>
                <c:pt idx="6064">
                  <c:v>87.76663970947267</c:v>
                </c:pt>
                <c:pt idx="6065">
                  <c:v>88.030311584472656</c:v>
                </c:pt>
                <c:pt idx="6066">
                  <c:v>87.898475646972656</c:v>
                </c:pt>
                <c:pt idx="6067">
                  <c:v>87.76663970947267</c:v>
                </c:pt>
                <c:pt idx="6068">
                  <c:v>87.63480377197267</c:v>
                </c:pt>
                <c:pt idx="6069">
                  <c:v>88.030311584472656</c:v>
                </c:pt>
                <c:pt idx="6070">
                  <c:v>88.162147521972656</c:v>
                </c:pt>
                <c:pt idx="6071">
                  <c:v>87.76663970947267</c:v>
                </c:pt>
                <c:pt idx="6072">
                  <c:v>87.63480377197267</c:v>
                </c:pt>
                <c:pt idx="6073">
                  <c:v>88.162147521972656</c:v>
                </c:pt>
                <c:pt idx="6074">
                  <c:v>87.76663970947267</c:v>
                </c:pt>
                <c:pt idx="6075">
                  <c:v>88.030311584472656</c:v>
                </c:pt>
                <c:pt idx="6076">
                  <c:v>87.898475646972656</c:v>
                </c:pt>
                <c:pt idx="6077">
                  <c:v>88.030311584472656</c:v>
                </c:pt>
                <c:pt idx="6078">
                  <c:v>88.29398345947267</c:v>
                </c:pt>
                <c:pt idx="6079">
                  <c:v>87.76663970947267</c:v>
                </c:pt>
                <c:pt idx="6080">
                  <c:v>88.030311584472656</c:v>
                </c:pt>
                <c:pt idx="6081">
                  <c:v>88.030311584472656</c:v>
                </c:pt>
                <c:pt idx="6082">
                  <c:v>87.76663970947267</c:v>
                </c:pt>
                <c:pt idx="6083">
                  <c:v>87.502967834472642</c:v>
                </c:pt>
                <c:pt idx="6084">
                  <c:v>87.898475646972656</c:v>
                </c:pt>
                <c:pt idx="6085">
                  <c:v>87.502967834472642</c:v>
                </c:pt>
                <c:pt idx="6086">
                  <c:v>87.898475646972656</c:v>
                </c:pt>
                <c:pt idx="6087">
                  <c:v>87.898475646972656</c:v>
                </c:pt>
                <c:pt idx="6088">
                  <c:v>87.76663970947267</c:v>
                </c:pt>
                <c:pt idx="6089">
                  <c:v>87.371131896972642</c:v>
                </c:pt>
                <c:pt idx="6090">
                  <c:v>87.371131896972642</c:v>
                </c:pt>
                <c:pt idx="6091">
                  <c:v>87.23929595947267</c:v>
                </c:pt>
                <c:pt idx="6092">
                  <c:v>87.502967834472642</c:v>
                </c:pt>
                <c:pt idx="6093">
                  <c:v>87.371131896972642</c:v>
                </c:pt>
                <c:pt idx="6094">
                  <c:v>87.76663970947267</c:v>
                </c:pt>
                <c:pt idx="6095">
                  <c:v>87.502967834472642</c:v>
                </c:pt>
                <c:pt idx="6096">
                  <c:v>87.371131896972642</c:v>
                </c:pt>
                <c:pt idx="6097">
                  <c:v>87.502967834472642</c:v>
                </c:pt>
                <c:pt idx="6098">
                  <c:v>87.371131896972642</c:v>
                </c:pt>
                <c:pt idx="6099">
                  <c:v>87.898475646972656</c:v>
                </c:pt>
                <c:pt idx="6100">
                  <c:v>87.76663970947267</c:v>
                </c:pt>
                <c:pt idx="6101">
                  <c:v>87.76663970947267</c:v>
                </c:pt>
                <c:pt idx="6102">
                  <c:v>87.63480377197267</c:v>
                </c:pt>
                <c:pt idx="6103">
                  <c:v>87.502967834472642</c:v>
                </c:pt>
                <c:pt idx="6104">
                  <c:v>87.502967834472642</c:v>
                </c:pt>
                <c:pt idx="6105">
                  <c:v>87.23929595947267</c:v>
                </c:pt>
                <c:pt idx="6106">
                  <c:v>87.502967834472642</c:v>
                </c:pt>
                <c:pt idx="6107">
                  <c:v>87.502967834472642</c:v>
                </c:pt>
                <c:pt idx="6108">
                  <c:v>87.23929595947267</c:v>
                </c:pt>
                <c:pt idx="6109">
                  <c:v>87.10746002197267</c:v>
                </c:pt>
                <c:pt idx="6110">
                  <c:v>87.23929595947267</c:v>
                </c:pt>
                <c:pt idx="6111">
                  <c:v>87.63480377197267</c:v>
                </c:pt>
                <c:pt idx="6112">
                  <c:v>87.63480377197267</c:v>
                </c:pt>
                <c:pt idx="6113">
                  <c:v>87.371131896972642</c:v>
                </c:pt>
                <c:pt idx="6114">
                  <c:v>87.502967834472642</c:v>
                </c:pt>
                <c:pt idx="6115">
                  <c:v>87.63480377197267</c:v>
                </c:pt>
                <c:pt idx="6116">
                  <c:v>87.23929595947267</c:v>
                </c:pt>
                <c:pt idx="6117">
                  <c:v>87.371131896972642</c:v>
                </c:pt>
                <c:pt idx="6118">
                  <c:v>87.23929595947267</c:v>
                </c:pt>
                <c:pt idx="6119">
                  <c:v>87.63480377197267</c:v>
                </c:pt>
                <c:pt idx="6120">
                  <c:v>87.10746002197267</c:v>
                </c:pt>
                <c:pt idx="6121">
                  <c:v>87.23929595947267</c:v>
                </c:pt>
                <c:pt idx="6122">
                  <c:v>87.76663970947267</c:v>
                </c:pt>
                <c:pt idx="6123">
                  <c:v>87.502967834472642</c:v>
                </c:pt>
                <c:pt idx="6124">
                  <c:v>87.371131896972642</c:v>
                </c:pt>
                <c:pt idx="6125">
                  <c:v>87.10746002197267</c:v>
                </c:pt>
                <c:pt idx="6126">
                  <c:v>87.63480377197267</c:v>
                </c:pt>
                <c:pt idx="6127">
                  <c:v>87.23929595947267</c:v>
                </c:pt>
                <c:pt idx="6128">
                  <c:v>87.10746002197267</c:v>
                </c:pt>
                <c:pt idx="6129">
                  <c:v>87.63480377197267</c:v>
                </c:pt>
                <c:pt idx="6130">
                  <c:v>87.371131896972642</c:v>
                </c:pt>
                <c:pt idx="6131">
                  <c:v>87.502967834472642</c:v>
                </c:pt>
                <c:pt idx="6132">
                  <c:v>87.23929595947267</c:v>
                </c:pt>
                <c:pt idx="6133">
                  <c:v>87.371131896972642</c:v>
                </c:pt>
                <c:pt idx="6134">
                  <c:v>87.10746002197267</c:v>
                </c:pt>
                <c:pt idx="6135">
                  <c:v>87.10746002197267</c:v>
                </c:pt>
                <c:pt idx="6136">
                  <c:v>87.371131896972642</c:v>
                </c:pt>
                <c:pt idx="6137">
                  <c:v>87.10746002197267</c:v>
                </c:pt>
                <c:pt idx="6138">
                  <c:v>87.502967834472642</c:v>
                </c:pt>
                <c:pt idx="6139">
                  <c:v>87.502967834472642</c:v>
                </c:pt>
                <c:pt idx="6140">
                  <c:v>87.23929595947267</c:v>
                </c:pt>
                <c:pt idx="6141">
                  <c:v>87.23929595947267</c:v>
                </c:pt>
                <c:pt idx="6142">
                  <c:v>86.97562408447267</c:v>
                </c:pt>
                <c:pt idx="6143">
                  <c:v>87.23929595947267</c:v>
                </c:pt>
                <c:pt idx="6144">
                  <c:v>86.97562408447267</c:v>
                </c:pt>
                <c:pt idx="6145">
                  <c:v>87.23929595947267</c:v>
                </c:pt>
                <c:pt idx="6146">
                  <c:v>87.371131896972642</c:v>
                </c:pt>
                <c:pt idx="6147">
                  <c:v>87.23929595947267</c:v>
                </c:pt>
                <c:pt idx="6148">
                  <c:v>86.71195220947267</c:v>
                </c:pt>
                <c:pt idx="6149">
                  <c:v>87.23929595947267</c:v>
                </c:pt>
                <c:pt idx="6150">
                  <c:v>86.97562408447267</c:v>
                </c:pt>
                <c:pt idx="6151">
                  <c:v>86.97562408447267</c:v>
                </c:pt>
                <c:pt idx="6152">
                  <c:v>87.371131896972642</c:v>
                </c:pt>
                <c:pt idx="6153">
                  <c:v>86.843788146972642</c:v>
                </c:pt>
                <c:pt idx="6154">
                  <c:v>87.23929595947267</c:v>
                </c:pt>
                <c:pt idx="6155">
                  <c:v>87.10746002197267</c:v>
                </c:pt>
                <c:pt idx="6156">
                  <c:v>86.97562408447267</c:v>
                </c:pt>
                <c:pt idx="6157">
                  <c:v>87.10746002197267</c:v>
                </c:pt>
                <c:pt idx="6158">
                  <c:v>86.97562408447267</c:v>
                </c:pt>
                <c:pt idx="6159">
                  <c:v>87.10746002197267</c:v>
                </c:pt>
                <c:pt idx="6160">
                  <c:v>87.10746002197267</c:v>
                </c:pt>
                <c:pt idx="6161">
                  <c:v>87.10746002197267</c:v>
                </c:pt>
                <c:pt idx="6162">
                  <c:v>86.843788146972642</c:v>
                </c:pt>
                <c:pt idx="6163">
                  <c:v>87.10746002197267</c:v>
                </c:pt>
                <c:pt idx="6164">
                  <c:v>86.71195220947267</c:v>
                </c:pt>
                <c:pt idx="6165">
                  <c:v>86.97562408447267</c:v>
                </c:pt>
                <c:pt idx="6166">
                  <c:v>86.71195220947267</c:v>
                </c:pt>
                <c:pt idx="6167">
                  <c:v>86.71195220947267</c:v>
                </c:pt>
                <c:pt idx="6168">
                  <c:v>86.843788146972642</c:v>
                </c:pt>
                <c:pt idx="6169">
                  <c:v>86.71195220947267</c:v>
                </c:pt>
                <c:pt idx="6170">
                  <c:v>86.97562408447267</c:v>
                </c:pt>
                <c:pt idx="6171">
                  <c:v>86.71195220947267</c:v>
                </c:pt>
                <c:pt idx="6172">
                  <c:v>87.10746002197267</c:v>
                </c:pt>
                <c:pt idx="6173">
                  <c:v>86.843788146972642</c:v>
                </c:pt>
                <c:pt idx="6174">
                  <c:v>87.10746002197267</c:v>
                </c:pt>
                <c:pt idx="6175">
                  <c:v>86.58011627197267</c:v>
                </c:pt>
                <c:pt idx="6176">
                  <c:v>86.71195220947267</c:v>
                </c:pt>
                <c:pt idx="6177">
                  <c:v>86.97562408447267</c:v>
                </c:pt>
                <c:pt idx="6178">
                  <c:v>86.71195220947267</c:v>
                </c:pt>
                <c:pt idx="6179">
                  <c:v>86.71195220947267</c:v>
                </c:pt>
                <c:pt idx="6180">
                  <c:v>86.71195220947267</c:v>
                </c:pt>
                <c:pt idx="6181">
                  <c:v>86.71195220947267</c:v>
                </c:pt>
                <c:pt idx="6182">
                  <c:v>86.843788146972642</c:v>
                </c:pt>
                <c:pt idx="6183">
                  <c:v>86.58011627197267</c:v>
                </c:pt>
                <c:pt idx="6184">
                  <c:v>86.58011627197267</c:v>
                </c:pt>
                <c:pt idx="6185">
                  <c:v>86.316444396972656</c:v>
                </c:pt>
                <c:pt idx="6186">
                  <c:v>86.843788146972642</c:v>
                </c:pt>
                <c:pt idx="6187">
                  <c:v>86.843788146972642</c:v>
                </c:pt>
                <c:pt idx="6188">
                  <c:v>86.316444396972656</c:v>
                </c:pt>
                <c:pt idx="6189">
                  <c:v>86.316444396972656</c:v>
                </c:pt>
                <c:pt idx="6190">
                  <c:v>86.448280334472656</c:v>
                </c:pt>
                <c:pt idx="6191">
                  <c:v>86.448280334472656</c:v>
                </c:pt>
                <c:pt idx="6192">
                  <c:v>86.448280334472656</c:v>
                </c:pt>
                <c:pt idx="6193">
                  <c:v>86.58011627197267</c:v>
                </c:pt>
                <c:pt idx="6194">
                  <c:v>87.10746002197267</c:v>
                </c:pt>
                <c:pt idx="6195">
                  <c:v>86.58011627197267</c:v>
                </c:pt>
                <c:pt idx="6196">
                  <c:v>86.448280334472656</c:v>
                </c:pt>
                <c:pt idx="6197">
                  <c:v>86.316444396972656</c:v>
                </c:pt>
                <c:pt idx="6198">
                  <c:v>86.448280334472656</c:v>
                </c:pt>
                <c:pt idx="6199">
                  <c:v>86.58011627197267</c:v>
                </c:pt>
                <c:pt idx="6200">
                  <c:v>86.71195220947267</c:v>
                </c:pt>
                <c:pt idx="6201">
                  <c:v>86.58011627197267</c:v>
                </c:pt>
                <c:pt idx="6202">
                  <c:v>86.448280334472656</c:v>
                </c:pt>
                <c:pt idx="6203">
                  <c:v>86.843788146972642</c:v>
                </c:pt>
                <c:pt idx="6204">
                  <c:v>86.843788146972642</c:v>
                </c:pt>
                <c:pt idx="6205">
                  <c:v>86.58011627197267</c:v>
                </c:pt>
                <c:pt idx="6206">
                  <c:v>86.843788146972642</c:v>
                </c:pt>
                <c:pt idx="6207">
                  <c:v>86.71195220947267</c:v>
                </c:pt>
                <c:pt idx="6208">
                  <c:v>86.97562408447267</c:v>
                </c:pt>
                <c:pt idx="6209">
                  <c:v>86.843788146972642</c:v>
                </c:pt>
                <c:pt idx="6210">
                  <c:v>86.58011627197267</c:v>
                </c:pt>
                <c:pt idx="6211">
                  <c:v>86.97562408447267</c:v>
                </c:pt>
                <c:pt idx="6212">
                  <c:v>86.97562408447267</c:v>
                </c:pt>
                <c:pt idx="6213">
                  <c:v>86.58011627197267</c:v>
                </c:pt>
                <c:pt idx="6214">
                  <c:v>86.448280334472656</c:v>
                </c:pt>
                <c:pt idx="6215">
                  <c:v>86.58011627197267</c:v>
                </c:pt>
                <c:pt idx="6216">
                  <c:v>86.843788146972642</c:v>
                </c:pt>
                <c:pt idx="6217">
                  <c:v>86.448280334472656</c:v>
                </c:pt>
                <c:pt idx="6218">
                  <c:v>86.448280334472656</c:v>
                </c:pt>
                <c:pt idx="6219">
                  <c:v>86.58011627197267</c:v>
                </c:pt>
                <c:pt idx="6220">
                  <c:v>86.448280334472656</c:v>
                </c:pt>
                <c:pt idx="6221">
                  <c:v>86.316444396972656</c:v>
                </c:pt>
                <c:pt idx="6222">
                  <c:v>86.316444396972656</c:v>
                </c:pt>
                <c:pt idx="6223">
                  <c:v>86.71195220947267</c:v>
                </c:pt>
                <c:pt idx="6224">
                  <c:v>86.58011627197267</c:v>
                </c:pt>
                <c:pt idx="6225">
                  <c:v>86.843788146972642</c:v>
                </c:pt>
                <c:pt idx="6226">
                  <c:v>86.58011627197267</c:v>
                </c:pt>
                <c:pt idx="6227">
                  <c:v>86.71195220947267</c:v>
                </c:pt>
                <c:pt idx="6228">
                  <c:v>86.448280334472656</c:v>
                </c:pt>
                <c:pt idx="6229">
                  <c:v>87.10746002197267</c:v>
                </c:pt>
                <c:pt idx="6230">
                  <c:v>86.843788146972642</c:v>
                </c:pt>
                <c:pt idx="6231">
                  <c:v>86.71195220947267</c:v>
                </c:pt>
                <c:pt idx="6232">
                  <c:v>86.71195220947267</c:v>
                </c:pt>
                <c:pt idx="6233">
                  <c:v>86.448280334472656</c:v>
                </c:pt>
                <c:pt idx="6234">
                  <c:v>86.71195220947267</c:v>
                </c:pt>
                <c:pt idx="6235">
                  <c:v>86.843788146972642</c:v>
                </c:pt>
                <c:pt idx="6236">
                  <c:v>86.448280334472656</c:v>
                </c:pt>
                <c:pt idx="6237">
                  <c:v>86.71195220947267</c:v>
                </c:pt>
                <c:pt idx="6238">
                  <c:v>86.843788146972642</c:v>
                </c:pt>
                <c:pt idx="6239">
                  <c:v>86.843788146972642</c:v>
                </c:pt>
                <c:pt idx="6240">
                  <c:v>86.316444396972656</c:v>
                </c:pt>
                <c:pt idx="6241">
                  <c:v>86.316444396972656</c:v>
                </c:pt>
                <c:pt idx="6242">
                  <c:v>86.843788146972642</c:v>
                </c:pt>
                <c:pt idx="6243">
                  <c:v>86.58011627197267</c:v>
                </c:pt>
                <c:pt idx="6244">
                  <c:v>86.448280334472656</c:v>
                </c:pt>
                <c:pt idx="6245">
                  <c:v>86.58011627197267</c:v>
                </c:pt>
                <c:pt idx="6246">
                  <c:v>86.58011627197267</c:v>
                </c:pt>
                <c:pt idx="6247">
                  <c:v>86.843788146972642</c:v>
                </c:pt>
                <c:pt idx="6248">
                  <c:v>86.97562408447267</c:v>
                </c:pt>
                <c:pt idx="6249">
                  <c:v>86.71195220947267</c:v>
                </c:pt>
                <c:pt idx="6250">
                  <c:v>86.448280334472656</c:v>
                </c:pt>
                <c:pt idx="6251">
                  <c:v>86.448280334472656</c:v>
                </c:pt>
                <c:pt idx="6252">
                  <c:v>86.97562408447267</c:v>
                </c:pt>
                <c:pt idx="6253">
                  <c:v>86.97562408447267</c:v>
                </c:pt>
                <c:pt idx="6254">
                  <c:v>86.448280334472656</c:v>
                </c:pt>
                <c:pt idx="6255">
                  <c:v>86.448280334472656</c:v>
                </c:pt>
                <c:pt idx="6256">
                  <c:v>86.448280334472656</c:v>
                </c:pt>
                <c:pt idx="6257">
                  <c:v>86.316444396972656</c:v>
                </c:pt>
                <c:pt idx="6258">
                  <c:v>86.71195220947267</c:v>
                </c:pt>
                <c:pt idx="6259">
                  <c:v>86.58011627197267</c:v>
                </c:pt>
                <c:pt idx="6260">
                  <c:v>86.184608459472656</c:v>
                </c:pt>
                <c:pt idx="6261">
                  <c:v>86.316444396972656</c:v>
                </c:pt>
                <c:pt idx="6262">
                  <c:v>86.71195220947267</c:v>
                </c:pt>
                <c:pt idx="6263">
                  <c:v>86.316444396972656</c:v>
                </c:pt>
                <c:pt idx="6264">
                  <c:v>86.184608459472656</c:v>
                </c:pt>
                <c:pt idx="6265">
                  <c:v>86.316444396972656</c:v>
                </c:pt>
                <c:pt idx="6266">
                  <c:v>85.920936584472656</c:v>
                </c:pt>
                <c:pt idx="6267">
                  <c:v>86.184608459472656</c:v>
                </c:pt>
                <c:pt idx="6268">
                  <c:v>86.448280334472656</c:v>
                </c:pt>
                <c:pt idx="6269">
                  <c:v>86.184608459472656</c:v>
                </c:pt>
                <c:pt idx="6270">
                  <c:v>86.448280334472656</c:v>
                </c:pt>
                <c:pt idx="6271">
                  <c:v>86.052772521972642</c:v>
                </c:pt>
                <c:pt idx="6272">
                  <c:v>86.184608459472656</c:v>
                </c:pt>
                <c:pt idx="6273">
                  <c:v>86.316444396972656</c:v>
                </c:pt>
                <c:pt idx="6274">
                  <c:v>86.316444396972656</c:v>
                </c:pt>
                <c:pt idx="6275">
                  <c:v>85.920936584472656</c:v>
                </c:pt>
                <c:pt idx="6276">
                  <c:v>86.052772521972642</c:v>
                </c:pt>
                <c:pt idx="6277">
                  <c:v>86.184608459472656</c:v>
                </c:pt>
                <c:pt idx="6278">
                  <c:v>86.052772521972642</c:v>
                </c:pt>
                <c:pt idx="6279">
                  <c:v>86.052772521972642</c:v>
                </c:pt>
                <c:pt idx="6280">
                  <c:v>86.316444396972656</c:v>
                </c:pt>
                <c:pt idx="6281">
                  <c:v>86.316444396972656</c:v>
                </c:pt>
                <c:pt idx="6282">
                  <c:v>86.052772521972642</c:v>
                </c:pt>
                <c:pt idx="6283">
                  <c:v>85.920936584472656</c:v>
                </c:pt>
                <c:pt idx="6284">
                  <c:v>86.316444396972656</c:v>
                </c:pt>
                <c:pt idx="6285">
                  <c:v>85.78910064697267</c:v>
                </c:pt>
                <c:pt idx="6286">
                  <c:v>85.920936584472656</c:v>
                </c:pt>
                <c:pt idx="6287">
                  <c:v>85.65726470947267</c:v>
                </c:pt>
                <c:pt idx="6288">
                  <c:v>86.184608459472656</c:v>
                </c:pt>
                <c:pt idx="6289">
                  <c:v>85.920936584472656</c:v>
                </c:pt>
                <c:pt idx="6290">
                  <c:v>85.78910064697267</c:v>
                </c:pt>
                <c:pt idx="6291">
                  <c:v>86.052772521972642</c:v>
                </c:pt>
                <c:pt idx="6292">
                  <c:v>86.184608459472656</c:v>
                </c:pt>
                <c:pt idx="6293">
                  <c:v>85.920936584472656</c:v>
                </c:pt>
                <c:pt idx="6294">
                  <c:v>85.920936584472656</c:v>
                </c:pt>
                <c:pt idx="6295">
                  <c:v>85.65726470947267</c:v>
                </c:pt>
                <c:pt idx="6296">
                  <c:v>86.052772521972642</c:v>
                </c:pt>
                <c:pt idx="6297">
                  <c:v>86.052772521972642</c:v>
                </c:pt>
                <c:pt idx="6298">
                  <c:v>85.78910064697267</c:v>
                </c:pt>
                <c:pt idx="6299">
                  <c:v>85.65726470947267</c:v>
                </c:pt>
                <c:pt idx="6300">
                  <c:v>85.920936584472656</c:v>
                </c:pt>
                <c:pt idx="6301">
                  <c:v>85.78910064697267</c:v>
                </c:pt>
                <c:pt idx="6302">
                  <c:v>85.65726470947267</c:v>
                </c:pt>
                <c:pt idx="6303">
                  <c:v>86.184608459472656</c:v>
                </c:pt>
                <c:pt idx="6304">
                  <c:v>86.448280334472656</c:v>
                </c:pt>
                <c:pt idx="6305">
                  <c:v>86.052772521972642</c:v>
                </c:pt>
                <c:pt idx="6306">
                  <c:v>86.184608459472656</c:v>
                </c:pt>
                <c:pt idx="6307">
                  <c:v>85.78910064697267</c:v>
                </c:pt>
                <c:pt idx="6308">
                  <c:v>86.184608459472656</c:v>
                </c:pt>
                <c:pt idx="6309">
                  <c:v>85.65726470947267</c:v>
                </c:pt>
                <c:pt idx="6310">
                  <c:v>86.052772521972642</c:v>
                </c:pt>
                <c:pt idx="6311">
                  <c:v>85.920936584472656</c:v>
                </c:pt>
                <c:pt idx="6312">
                  <c:v>86.184608459472656</c:v>
                </c:pt>
                <c:pt idx="6313">
                  <c:v>85.65726470947267</c:v>
                </c:pt>
                <c:pt idx="6314">
                  <c:v>85.65726470947267</c:v>
                </c:pt>
                <c:pt idx="6315">
                  <c:v>85.65726470947267</c:v>
                </c:pt>
                <c:pt idx="6316">
                  <c:v>85.65726470947267</c:v>
                </c:pt>
                <c:pt idx="6317">
                  <c:v>85.525428771972656</c:v>
                </c:pt>
                <c:pt idx="6318">
                  <c:v>85.78910064697267</c:v>
                </c:pt>
                <c:pt idx="6319">
                  <c:v>86.184608459472656</c:v>
                </c:pt>
                <c:pt idx="6320">
                  <c:v>85.78910064697267</c:v>
                </c:pt>
                <c:pt idx="6321">
                  <c:v>85.920936584472656</c:v>
                </c:pt>
                <c:pt idx="6322">
                  <c:v>86.052772521972642</c:v>
                </c:pt>
                <c:pt idx="6323">
                  <c:v>86.184608459472656</c:v>
                </c:pt>
                <c:pt idx="6324">
                  <c:v>85.78910064697267</c:v>
                </c:pt>
                <c:pt idx="6325">
                  <c:v>85.920936584472656</c:v>
                </c:pt>
                <c:pt idx="6326">
                  <c:v>85.78910064697267</c:v>
                </c:pt>
                <c:pt idx="6327">
                  <c:v>85.78910064697267</c:v>
                </c:pt>
                <c:pt idx="6328">
                  <c:v>86.052772521972642</c:v>
                </c:pt>
                <c:pt idx="6329">
                  <c:v>85.65726470947267</c:v>
                </c:pt>
                <c:pt idx="6330">
                  <c:v>85.65726470947267</c:v>
                </c:pt>
                <c:pt idx="6331">
                  <c:v>85.65726470947267</c:v>
                </c:pt>
                <c:pt idx="6332">
                  <c:v>85.920936584472656</c:v>
                </c:pt>
                <c:pt idx="6333">
                  <c:v>85.920936584472656</c:v>
                </c:pt>
                <c:pt idx="6334">
                  <c:v>85.920936584472656</c:v>
                </c:pt>
                <c:pt idx="6335">
                  <c:v>85.525428771972656</c:v>
                </c:pt>
                <c:pt idx="6336">
                  <c:v>85.393592834472642</c:v>
                </c:pt>
                <c:pt idx="6337">
                  <c:v>85.65726470947267</c:v>
                </c:pt>
                <c:pt idx="6338">
                  <c:v>85.525428771972656</c:v>
                </c:pt>
                <c:pt idx="6339">
                  <c:v>85.78910064697267</c:v>
                </c:pt>
                <c:pt idx="6340">
                  <c:v>85.525428771972656</c:v>
                </c:pt>
                <c:pt idx="6341">
                  <c:v>85.920936584472656</c:v>
                </c:pt>
                <c:pt idx="6342">
                  <c:v>85.920936584472656</c:v>
                </c:pt>
                <c:pt idx="6343">
                  <c:v>85.78910064697267</c:v>
                </c:pt>
                <c:pt idx="6344">
                  <c:v>85.78910064697267</c:v>
                </c:pt>
                <c:pt idx="6345">
                  <c:v>85.78910064697267</c:v>
                </c:pt>
                <c:pt idx="6346">
                  <c:v>85.78910064697267</c:v>
                </c:pt>
                <c:pt idx="6347">
                  <c:v>85.920936584472656</c:v>
                </c:pt>
                <c:pt idx="6348">
                  <c:v>85.65726470947267</c:v>
                </c:pt>
                <c:pt idx="6349">
                  <c:v>85.261756896972656</c:v>
                </c:pt>
                <c:pt idx="6350">
                  <c:v>85.525428771972656</c:v>
                </c:pt>
                <c:pt idx="6351">
                  <c:v>85.261756896972656</c:v>
                </c:pt>
                <c:pt idx="6352">
                  <c:v>85.78910064697267</c:v>
                </c:pt>
                <c:pt idx="6353">
                  <c:v>85.261756896972656</c:v>
                </c:pt>
                <c:pt idx="6354">
                  <c:v>85.261756896972656</c:v>
                </c:pt>
                <c:pt idx="6355">
                  <c:v>85.393592834472642</c:v>
                </c:pt>
                <c:pt idx="6356">
                  <c:v>84.99808502197267</c:v>
                </c:pt>
                <c:pt idx="6357">
                  <c:v>85.393592834472642</c:v>
                </c:pt>
                <c:pt idx="6358">
                  <c:v>85.129920959472656</c:v>
                </c:pt>
                <c:pt idx="6359">
                  <c:v>85.129920959472656</c:v>
                </c:pt>
                <c:pt idx="6360">
                  <c:v>85.129920959472656</c:v>
                </c:pt>
                <c:pt idx="6361">
                  <c:v>85.261756896972656</c:v>
                </c:pt>
                <c:pt idx="6362">
                  <c:v>85.393592834472642</c:v>
                </c:pt>
                <c:pt idx="6363">
                  <c:v>85.393592834472642</c:v>
                </c:pt>
                <c:pt idx="6364">
                  <c:v>85.261756896972656</c:v>
                </c:pt>
                <c:pt idx="6365">
                  <c:v>85.129920959472656</c:v>
                </c:pt>
                <c:pt idx="6366">
                  <c:v>85.129920959472656</c:v>
                </c:pt>
                <c:pt idx="6367">
                  <c:v>85.261756896972656</c:v>
                </c:pt>
                <c:pt idx="6368">
                  <c:v>85.65726470947267</c:v>
                </c:pt>
                <c:pt idx="6369">
                  <c:v>85.129920959472656</c:v>
                </c:pt>
                <c:pt idx="6370">
                  <c:v>85.129920959472656</c:v>
                </c:pt>
                <c:pt idx="6371">
                  <c:v>84.99808502197267</c:v>
                </c:pt>
                <c:pt idx="6372">
                  <c:v>85.261756896972656</c:v>
                </c:pt>
                <c:pt idx="6373">
                  <c:v>84.86624908447267</c:v>
                </c:pt>
                <c:pt idx="6374">
                  <c:v>84.73441314697267</c:v>
                </c:pt>
                <c:pt idx="6375">
                  <c:v>84.99808502197267</c:v>
                </c:pt>
                <c:pt idx="6376">
                  <c:v>84.99808502197267</c:v>
                </c:pt>
                <c:pt idx="6377">
                  <c:v>84.99808502197267</c:v>
                </c:pt>
                <c:pt idx="6378">
                  <c:v>85.129920959472656</c:v>
                </c:pt>
                <c:pt idx="6379">
                  <c:v>85.129920959472656</c:v>
                </c:pt>
                <c:pt idx="6380">
                  <c:v>84.86624908447267</c:v>
                </c:pt>
                <c:pt idx="6381">
                  <c:v>85.129920959472656</c:v>
                </c:pt>
                <c:pt idx="6382">
                  <c:v>85.393592834472642</c:v>
                </c:pt>
                <c:pt idx="6383">
                  <c:v>84.86624908447267</c:v>
                </c:pt>
                <c:pt idx="6384">
                  <c:v>84.86624908447267</c:v>
                </c:pt>
                <c:pt idx="6385">
                  <c:v>84.99808502197267</c:v>
                </c:pt>
                <c:pt idx="6386">
                  <c:v>85.129920959472656</c:v>
                </c:pt>
                <c:pt idx="6387">
                  <c:v>84.99808502197267</c:v>
                </c:pt>
                <c:pt idx="6388">
                  <c:v>85.393592834472642</c:v>
                </c:pt>
                <c:pt idx="6389">
                  <c:v>85.129920959472656</c:v>
                </c:pt>
                <c:pt idx="6390">
                  <c:v>85.129920959472656</c:v>
                </c:pt>
                <c:pt idx="6391">
                  <c:v>84.99808502197267</c:v>
                </c:pt>
                <c:pt idx="6392">
                  <c:v>85.129920959472656</c:v>
                </c:pt>
                <c:pt idx="6393">
                  <c:v>85.261756896972656</c:v>
                </c:pt>
                <c:pt idx="6394">
                  <c:v>84.86624908447267</c:v>
                </c:pt>
                <c:pt idx="6395">
                  <c:v>84.99808502197267</c:v>
                </c:pt>
                <c:pt idx="6396">
                  <c:v>84.99808502197267</c:v>
                </c:pt>
                <c:pt idx="6397">
                  <c:v>84.86624908447267</c:v>
                </c:pt>
                <c:pt idx="6398">
                  <c:v>85.261756896972656</c:v>
                </c:pt>
                <c:pt idx="6399">
                  <c:v>85.129920959472656</c:v>
                </c:pt>
                <c:pt idx="6400">
                  <c:v>84.99808502197267</c:v>
                </c:pt>
                <c:pt idx="6401">
                  <c:v>85.393592834472642</c:v>
                </c:pt>
                <c:pt idx="6402">
                  <c:v>84.86624908447267</c:v>
                </c:pt>
                <c:pt idx="6403">
                  <c:v>85.129920959472656</c:v>
                </c:pt>
                <c:pt idx="6404">
                  <c:v>85.261756896972656</c:v>
                </c:pt>
                <c:pt idx="6405">
                  <c:v>84.86624908447267</c:v>
                </c:pt>
                <c:pt idx="6406">
                  <c:v>84.86624908447267</c:v>
                </c:pt>
                <c:pt idx="6407">
                  <c:v>85.261756896972656</c:v>
                </c:pt>
                <c:pt idx="6408">
                  <c:v>84.99808502197267</c:v>
                </c:pt>
                <c:pt idx="6409">
                  <c:v>85.393592834472642</c:v>
                </c:pt>
                <c:pt idx="6410">
                  <c:v>85.393592834472642</c:v>
                </c:pt>
                <c:pt idx="6411">
                  <c:v>85.393592834472642</c:v>
                </c:pt>
                <c:pt idx="6412">
                  <c:v>85.129920959472656</c:v>
                </c:pt>
                <c:pt idx="6413">
                  <c:v>85.129920959472656</c:v>
                </c:pt>
                <c:pt idx="6414">
                  <c:v>85.261756896972656</c:v>
                </c:pt>
                <c:pt idx="6415">
                  <c:v>85.129920959472656</c:v>
                </c:pt>
                <c:pt idx="6416">
                  <c:v>85.129920959472656</c:v>
                </c:pt>
                <c:pt idx="6417">
                  <c:v>85.525428771972656</c:v>
                </c:pt>
                <c:pt idx="6418">
                  <c:v>84.86624908447267</c:v>
                </c:pt>
                <c:pt idx="6419">
                  <c:v>85.261756896972656</c:v>
                </c:pt>
                <c:pt idx="6420">
                  <c:v>85.129920959472656</c:v>
                </c:pt>
                <c:pt idx="6421">
                  <c:v>85.393592834472642</c:v>
                </c:pt>
                <c:pt idx="6422">
                  <c:v>84.86624908447267</c:v>
                </c:pt>
                <c:pt idx="6423">
                  <c:v>84.99808502197267</c:v>
                </c:pt>
                <c:pt idx="6424">
                  <c:v>84.86624908447267</c:v>
                </c:pt>
                <c:pt idx="6425">
                  <c:v>84.86624908447267</c:v>
                </c:pt>
                <c:pt idx="6426">
                  <c:v>85.129920959472656</c:v>
                </c:pt>
                <c:pt idx="6427">
                  <c:v>84.73441314697267</c:v>
                </c:pt>
                <c:pt idx="6428">
                  <c:v>84.86624908447267</c:v>
                </c:pt>
                <c:pt idx="6429">
                  <c:v>84.86624908447267</c:v>
                </c:pt>
                <c:pt idx="6430">
                  <c:v>84.86624908447267</c:v>
                </c:pt>
                <c:pt idx="6431">
                  <c:v>84.99808502197267</c:v>
                </c:pt>
                <c:pt idx="6432">
                  <c:v>84.86624908447267</c:v>
                </c:pt>
                <c:pt idx="6433">
                  <c:v>84.86624908447267</c:v>
                </c:pt>
                <c:pt idx="6434">
                  <c:v>85.129920959472656</c:v>
                </c:pt>
                <c:pt idx="6435">
                  <c:v>85.129920959472656</c:v>
                </c:pt>
                <c:pt idx="6436">
                  <c:v>84.73441314697267</c:v>
                </c:pt>
                <c:pt idx="6437">
                  <c:v>84.73441314697267</c:v>
                </c:pt>
                <c:pt idx="6438">
                  <c:v>85.129920959472656</c:v>
                </c:pt>
                <c:pt idx="6439">
                  <c:v>84.99808502197267</c:v>
                </c:pt>
                <c:pt idx="6440">
                  <c:v>85.129920959472656</c:v>
                </c:pt>
                <c:pt idx="6441">
                  <c:v>85.129920959472656</c:v>
                </c:pt>
                <c:pt idx="6442">
                  <c:v>85.129920959472656</c:v>
                </c:pt>
                <c:pt idx="6443">
                  <c:v>84.73441314697267</c:v>
                </c:pt>
                <c:pt idx="6444">
                  <c:v>84.86624908447267</c:v>
                </c:pt>
                <c:pt idx="6445">
                  <c:v>84.99808502197267</c:v>
                </c:pt>
                <c:pt idx="6446">
                  <c:v>84.73441314697267</c:v>
                </c:pt>
                <c:pt idx="6447">
                  <c:v>85.129920959472656</c:v>
                </c:pt>
                <c:pt idx="6448">
                  <c:v>84.602577209472642</c:v>
                </c:pt>
                <c:pt idx="6449">
                  <c:v>84.73441314697267</c:v>
                </c:pt>
                <c:pt idx="6450">
                  <c:v>84.73441314697267</c:v>
                </c:pt>
                <c:pt idx="6451">
                  <c:v>84.86624908447267</c:v>
                </c:pt>
                <c:pt idx="6452">
                  <c:v>84.602577209472642</c:v>
                </c:pt>
                <c:pt idx="6453">
                  <c:v>84.86624908447267</c:v>
                </c:pt>
                <c:pt idx="6454">
                  <c:v>84.470741271972656</c:v>
                </c:pt>
                <c:pt idx="6455">
                  <c:v>84.86624908447267</c:v>
                </c:pt>
                <c:pt idx="6456">
                  <c:v>84.470741271972656</c:v>
                </c:pt>
                <c:pt idx="6457">
                  <c:v>84.602577209472642</c:v>
                </c:pt>
                <c:pt idx="6458">
                  <c:v>84.73441314697267</c:v>
                </c:pt>
                <c:pt idx="6459">
                  <c:v>84.470741271972656</c:v>
                </c:pt>
                <c:pt idx="6460">
                  <c:v>84.99808502197267</c:v>
                </c:pt>
                <c:pt idx="6461">
                  <c:v>84.602577209472642</c:v>
                </c:pt>
                <c:pt idx="6462">
                  <c:v>84.99808502197267</c:v>
                </c:pt>
                <c:pt idx="6463">
                  <c:v>84.73441314697267</c:v>
                </c:pt>
                <c:pt idx="6464">
                  <c:v>84.73441314697267</c:v>
                </c:pt>
                <c:pt idx="6465">
                  <c:v>84.602577209472642</c:v>
                </c:pt>
                <c:pt idx="6466">
                  <c:v>84.338905334472642</c:v>
                </c:pt>
                <c:pt idx="6467">
                  <c:v>84.86624908447267</c:v>
                </c:pt>
                <c:pt idx="6468">
                  <c:v>84.602577209472642</c:v>
                </c:pt>
                <c:pt idx="6469">
                  <c:v>84.602577209472642</c:v>
                </c:pt>
                <c:pt idx="6470">
                  <c:v>84.602577209472642</c:v>
                </c:pt>
                <c:pt idx="6471">
                  <c:v>84.470741271972656</c:v>
                </c:pt>
                <c:pt idx="6472">
                  <c:v>84.338905334472642</c:v>
                </c:pt>
                <c:pt idx="6473">
                  <c:v>84.73441314697267</c:v>
                </c:pt>
                <c:pt idx="6474">
                  <c:v>84.86624908447267</c:v>
                </c:pt>
                <c:pt idx="6475">
                  <c:v>84.470741271972656</c:v>
                </c:pt>
                <c:pt idx="6476">
                  <c:v>84.602577209472642</c:v>
                </c:pt>
                <c:pt idx="6477">
                  <c:v>84.338905334472642</c:v>
                </c:pt>
                <c:pt idx="6478">
                  <c:v>84.20706939697267</c:v>
                </c:pt>
                <c:pt idx="6479">
                  <c:v>84.338905334472642</c:v>
                </c:pt>
                <c:pt idx="6480">
                  <c:v>84.602577209472642</c:v>
                </c:pt>
                <c:pt idx="6481">
                  <c:v>84.470741271972656</c:v>
                </c:pt>
                <c:pt idx="6482">
                  <c:v>84.86624908447267</c:v>
                </c:pt>
                <c:pt idx="6483">
                  <c:v>84.470741271972656</c:v>
                </c:pt>
                <c:pt idx="6484">
                  <c:v>84.86624908447267</c:v>
                </c:pt>
                <c:pt idx="6485">
                  <c:v>84.470741271972656</c:v>
                </c:pt>
                <c:pt idx="6486">
                  <c:v>84.338905334472642</c:v>
                </c:pt>
                <c:pt idx="6487">
                  <c:v>84.86624908447267</c:v>
                </c:pt>
                <c:pt idx="6488">
                  <c:v>84.338905334472642</c:v>
                </c:pt>
                <c:pt idx="6489">
                  <c:v>84.470741271972656</c:v>
                </c:pt>
                <c:pt idx="6490">
                  <c:v>84.73441314697267</c:v>
                </c:pt>
                <c:pt idx="6491">
                  <c:v>84.73441314697267</c:v>
                </c:pt>
                <c:pt idx="6492">
                  <c:v>84.20706939697267</c:v>
                </c:pt>
                <c:pt idx="6493">
                  <c:v>84.73441314697267</c:v>
                </c:pt>
                <c:pt idx="6494">
                  <c:v>84.338905334472642</c:v>
                </c:pt>
                <c:pt idx="6495">
                  <c:v>84.338905334472642</c:v>
                </c:pt>
                <c:pt idx="6496">
                  <c:v>84.470741271972656</c:v>
                </c:pt>
                <c:pt idx="6497">
                  <c:v>84.470741271972656</c:v>
                </c:pt>
                <c:pt idx="6498">
                  <c:v>84.86624908447267</c:v>
                </c:pt>
                <c:pt idx="6499">
                  <c:v>84.338905334472642</c:v>
                </c:pt>
                <c:pt idx="6500">
                  <c:v>84.602577209472642</c:v>
                </c:pt>
                <c:pt idx="6501">
                  <c:v>84.338905334472642</c:v>
                </c:pt>
                <c:pt idx="6502">
                  <c:v>84.73441314697267</c:v>
                </c:pt>
                <c:pt idx="6503">
                  <c:v>84.470741271972656</c:v>
                </c:pt>
                <c:pt idx="6504">
                  <c:v>84.470741271972656</c:v>
                </c:pt>
                <c:pt idx="6505">
                  <c:v>84.338905334472642</c:v>
                </c:pt>
                <c:pt idx="6506">
                  <c:v>84.470741271972656</c:v>
                </c:pt>
                <c:pt idx="6507">
                  <c:v>84.20706939697267</c:v>
                </c:pt>
                <c:pt idx="6508">
                  <c:v>84.20706939697267</c:v>
                </c:pt>
                <c:pt idx="6509">
                  <c:v>84.338905334472642</c:v>
                </c:pt>
                <c:pt idx="6510">
                  <c:v>84.602577209472642</c:v>
                </c:pt>
                <c:pt idx="6511">
                  <c:v>84.470741271972656</c:v>
                </c:pt>
                <c:pt idx="6512">
                  <c:v>84.338905334472642</c:v>
                </c:pt>
                <c:pt idx="6513">
                  <c:v>84.602577209472642</c:v>
                </c:pt>
                <c:pt idx="6514">
                  <c:v>84.602577209472642</c:v>
                </c:pt>
                <c:pt idx="6515">
                  <c:v>84.20706939697267</c:v>
                </c:pt>
                <c:pt idx="6516">
                  <c:v>84.338905334472642</c:v>
                </c:pt>
                <c:pt idx="6517">
                  <c:v>84.20706939697267</c:v>
                </c:pt>
                <c:pt idx="6518">
                  <c:v>84.338905334472642</c:v>
                </c:pt>
                <c:pt idx="6519">
                  <c:v>84.602577209472642</c:v>
                </c:pt>
                <c:pt idx="6520">
                  <c:v>84.075233459472656</c:v>
                </c:pt>
                <c:pt idx="6521">
                  <c:v>84.338905334472642</c:v>
                </c:pt>
                <c:pt idx="6522">
                  <c:v>84.338905334472642</c:v>
                </c:pt>
                <c:pt idx="6523">
                  <c:v>84.20706939697267</c:v>
                </c:pt>
                <c:pt idx="6524">
                  <c:v>84.602577209472642</c:v>
                </c:pt>
                <c:pt idx="6525">
                  <c:v>84.20706939697267</c:v>
                </c:pt>
                <c:pt idx="6526">
                  <c:v>84.338905334472642</c:v>
                </c:pt>
                <c:pt idx="6527">
                  <c:v>84.075233459472656</c:v>
                </c:pt>
                <c:pt idx="6528">
                  <c:v>83.94339752197267</c:v>
                </c:pt>
                <c:pt idx="6529">
                  <c:v>83.81156158447267</c:v>
                </c:pt>
                <c:pt idx="6530">
                  <c:v>83.94339752197267</c:v>
                </c:pt>
                <c:pt idx="6531">
                  <c:v>84.470741271972656</c:v>
                </c:pt>
                <c:pt idx="6532">
                  <c:v>84.470741271972656</c:v>
                </c:pt>
                <c:pt idx="6533">
                  <c:v>84.338905334472642</c:v>
                </c:pt>
                <c:pt idx="6534">
                  <c:v>84.075233459472656</c:v>
                </c:pt>
                <c:pt idx="6535">
                  <c:v>84.075233459472656</c:v>
                </c:pt>
                <c:pt idx="6536">
                  <c:v>84.20706939697267</c:v>
                </c:pt>
                <c:pt idx="6537">
                  <c:v>84.602577209472642</c:v>
                </c:pt>
                <c:pt idx="6538">
                  <c:v>84.338905334472642</c:v>
                </c:pt>
                <c:pt idx="6539">
                  <c:v>84.602577209472642</c:v>
                </c:pt>
                <c:pt idx="6540">
                  <c:v>84.602577209472642</c:v>
                </c:pt>
                <c:pt idx="6541">
                  <c:v>84.338905334472642</c:v>
                </c:pt>
                <c:pt idx="6542">
                  <c:v>84.338905334472642</c:v>
                </c:pt>
                <c:pt idx="6543">
                  <c:v>84.470741271972656</c:v>
                </c:pt>
                <c:pt idx="6544">
                  <c:v>84.602577209472642</c:v>
                </c:pt>
                <c:pt idx="6545">
                  <c:v>84.470741271972656</c:v>
                </c:pt>
                <c:pt idx="6546">
                  <c:v>84.338905334472642</c:v>
                </c:pt>
                <c:pt idx="6547">
                  <c:v>84.338905334472642</c:v>
                </c:pt>
                <c:pt idx="6548">
                  <c:v>84.075233459472656</c:v>
                </c:pt>
                <c:pt idx="6549">
                  <c:v>84.338905334472642</c:v>
                </c:pt>
                <c:pt idx="6550">
                  <c:v>84.075233459472656</c:v>
                </c:pt>
                <c:pt idx="6551">
                  <c:v>84.20706939697267</c:v>
                </c:pt>
                <c:pt idx="6552">
                  <c:v>84.20706939697267</c:v>
                </c:pt>
                <c:pt idx="6553">
                  <c:v>84.470741271972656</c:v>
                </c:pt>
                <c:pt idx="6554">
                  <c:v>84.338905334472642</c:v>
                </c:pt>
                <c:pt idx="6555">
                  <c:v>84.470741271972656</c:v>
                </c:pt>
                <c:pt idx="6556">
                  <c:v>84.075233459472656</c:v>
                </c:pt>
                <c:pt idx="6557">
                  <c:v>84.075233459472656</c:v>
                </c:pt>
                <c:pt idx="6558">
                  <c:v>84.338905334472642</c:v>
                </c:pt>
                <c:pt idx="6559">
                  <c:v>84.338905334472642</c:v>
                </c:pt>
                <c:pt idx="6560">
                  <c:v>84.602577209472642</c:v>
                </c:pt>
                <c:pt idx="6561">
                  <c:v>84.20706939697267</c:v>
                </c:pt>
                <c:pt idx="6562">
                  <c:v>83.94339752197267</c:v>
                </c:pt>
                <c:pt idx="6563">
                  <c:v>84.470741271972656</c:v>
                </c:pt>
                <c:pt idx="6564">
                  <c:v>84.338905334472642</c:v>
                </c:pt>
                <c:pt idx="6565">
                  <c:v>84.20706939697267</c:v>
                </c:pt>
                <c:pt idx="6566">
                  <c:v>84.20706939697267</c:v>
                </c:pt>
                <c:pt idx="6567">
                  <c:v>83.94339752197267</c:v>
                </c:pt>
                <c:pt idx="6568">
                  <c:v>83.81156158447267</c:v>
                </c:pt>
                <c:pt idx="6569">
                  <c:v>84.20706939697267</c:v>
                </c:pt>
                <c:pt idx="6570">
                  <c:v>83.94339752197267</c:v>
                </c:pt>
                <c:pt idx="6571">
                  <c:v>84.20706939697267</c:v>
                </c:pt>
                <c:pt idx="6572">
                  <c:v>83.81156158447267</c:v>
                </c:pt>
                <c:pt idx="6573">
                  <c:v>84.075233459472656</c:v>
                </c:pt>
                <c:pt idx="6574">
                  <c:v>83.94339752197267</c:v>
                </c:pt>
                <c:pt idx="6575">
                  <c:v>83.679725646972656</c:v>
                </c:pt>
                <c:pt idx="6576">
                  <c:v>84.075233459472656</c:v>
                </c:pt>
                <c:pt idx="6577">
                  <c:v>83.679725646972656</c:v>
                </c:pt>
                <c:pt idx="6578">
                  <c:v>83.81156158447267</c:v>
                </c:pt>
                <c:pt idx="6579">
                  <c:v>83.547882080078125</c:v>
                </c:pt>
                <c:pt idx="6580">
                  <c:v>83.81156158447267</c:v>
                </c:pt>
                <c:pt idx="6581">
                  <c:v>83.547882080078125</c:v>
                </c:pt>
                <c:pt idx="6582">
                  <c:v>84.075233459472656</c:v>
                </c:pt>
                <c:pt idx="6583">
                  <c:v>83.679725646972656</c:v>
                </c:pt>
                <c:pt idx="6584">
                  <c:v>83.679725646972656</c:v>
                </c:pt>
                <c:pt idx="6585">
                  <c:v>83.679725646972656</c:v>
                </c:pt>
                <c:pt idx="6586">
                  <c:v>84.075233459472656</c:v>
                </c:pt>
                <c:pt idx="6587">
                  <c:v>84.075233459472656</c:v>
                </c:pt>
                <c:pt idx="6588">
                  <c:v>83.81156158447267</c:v>
                </c:pt>
                <c:pt idx="6589">
                  <c:v>83.81156158447267</c:v>
                </c:pt>
                <c:pt idx="6590">
                  <c:v>83.679725646972656</c:v>
                </c:pt>
                <c:pt idx="6591">
                  <c:v>83.547882080078125</c:v>
                </c:pt>
                <c:pt idx="6592">
                  <c:v>83.679725646972656</c:v>
                </c:pt>
                <c:pt idx="6593">
                  <c:v>84.075233459472656</c:v>
                </c:pt>
                <c:pt idx="6594">
                  <c:v>83.94339752197267</c:v>
                </c:pt>
                <c:pt idx="6595">
                  <c:v>84.20706939697267</c:v>
                </c:pt>
                <c:pt idx="6596">
                  <c:v>83.679725646972656</c:v>
                </c:pt>
                <c:pt idx="6597">
                  <c:v>83.679725646972656</c:v>
                </c:pt>
                <c:pt idx="6598">
                  <c:v>83.81156158447267</c:v>
                </c:pt>
                <c:pt idx="6599">
                  <c:v>83.81156158447267</c:v>
                </c:pt>
                <c:pt idx="6600">
                  <c:v>84.20706939697267</c:v>
                </c:pt>
                <c:pt idx="6601">
                  <c:v>83.679725646972656</c:v>
                </c:pt>
                <c:pt idx="6602">
                  <c:v>83.679725646972656</c:v>
                </c:pt>
                <c:pt idx="6603">
                  <c:v>83.547882080078125</c:v>
                </c:pt>
                <c:pt idx="6604">
                  <c:v>83.547882080078125</c:v>
                </c:pt>
                <c:pt idx="6605">
                  <c:v>83.81156158447267</c:v>
                </c:pt>
                <c:pt idx="6606">
                  <c:v>83.81156158447267</c:v>
                </c:pt>
                <c:pt idx="6607">
                  <c:v>84.075233459472656</c:v>
                </c:pt>
                <c:pt idx="6608">
                  <c:v>83.81156158447267</c:v>
                </c:pt>
                <c:pt idx="6609">
                  <c:v>83.679725646972656</c:v>
                </c:pt>
                <c:pt idx="6610">
                  <c:v>83.94339752197267</c:v>
                </c:pt>
                <c:pt idx="6611">
                  <c:v>83.679725646972656</c:v>
                </c:pt>
                <c:pt idx="6612">
                  <c:v>83.679725646972656</c:v>
                </c:pt>
                <c:pt idx="6613">
                  <c:v>83.679725646972656</c:v>
                </c:pt>
                <c:pt idx="6614">
                  <c:v>83.94339752197267</c:v>
                </c:pt>
                <c:pt idx="6615">
                  <c:v>83.81156158447267</c:v>
                </c:pt>
                <c:pt idx="6616">
                  <c:v>83.547882080078125</c:v>
                </c:pt>
                <c:pt idx="6617">
                  <c:v>83.81156158447267</c:v>
                </c:pt>
                <c:pt idx="6618">
                  <c:v>83.547882080078125</c:v>
                </c:pt>
                <c:pt idx="6619">
                  <c:v>83.94339752197267</c:v>
                </c:pt>
                <c:pt idx="6620">
                  <c:v>83.94339752197267</c:v>
                </c:pt>
                <c:pt idx="6621">
                  <c:v>83.547882080078125</c:v>
                </c:pt>
                <c:pt idx="6622">
                  <c:v>83.81156158447267</c:v>
                </c:pt>
                <c:pt idx="6623">
                  <c:v>83.547882080078125</c:v>
                </c:pt>
                <c:pt idx="6624">
                  <c:v>83.679725646972656</c:v>
                </c:pt>
                <c:pt idx="6625">
                  <c:v>83.81156158447267</c:v>
                </c:pt>
                <c:pt idx="6626">
                  <c:v>83.81156158447267</c:v>
                </c:pt>
                <c:pt idx="6627">
                  <c:v>83.94339752197267</c:v>
                </c:pt>
                <c:pt idx="6628">
                  <c:v>83.679725646972656</c:v>
                </c:pt>
                <c:pt idx="6629">
                  <c:v>83.94339752197267</c:v>
                </c:pt>
                <c:pt idx="6630">
                  <c:v>83.81156158447267</c:v>
                </c:pt>
                <c:pt idx="6631">
                  <c:v>83.81156158447267</c:v>
                </c:pt>
                <c:pt idx="6632">
                  <c:v>83.679725646972656</c:v>
                </c:pt>
                <c:pt idx="6633">
                  <c:v>83.81156158447267</c:v>
                </c:pt>
                <c:pt idx="6634">
                  <c:v>83.679725646972656</c:v>
                </c:pt>
                <c:pt idx="6635">
                  <c:v>84.075233459472656</c:v>
                </c:pt>
                <c:pt idx="6636">
                  <c:v>83.679725646972656</c:v>
                </c:pt>
                <c:pt idx="6637">
                  <c:v>83.679725646972656</c:v>
                </c:pt>
                <c:pt idx="6638">
                  <c:v>84.075233459472656</c:v>
                </c:pt>
                <c:pt idx="6639">
                  <c:v>83.94339752197267</c:v>
                </c:pt>
                <c:pt idx="6640">
                  <c:v>83.547882080078125</c:v>
                </c:pt>
                <c:pt idx="6641">
                  <c:v>83.416046142578111</c:v>
                </c:pt>
                <c:pt idx="6642">
                  <c:v>83.94339752197267</c:v>
                </c:pt>
                <c:pt idx="6643">
                  <c:v>83.547882080078125</c:v>
                </c:pt>
                <c:pt idx="6644">
                  <c:v>83.547882080078125</c:v>
                </c:pt>
                <c:pt idx="6645">
                  <c:v>83.81156158447267</c:v>
                </c:pt>
                <c:pt idx="6646">
                  <c:v>83.94339752197267</c:v>
                </c:pt>
                <c:pt idx="6647">
                  <c:v>83.679725646972656</c:v>
                </c:pt>
                <c:pt idx="6648">
                  <c:v>83.679725646972656</c:v>
                </c:pt>
                <c:pt idx="6649">
                  <c:v>83.547882080078125</c:v>
                </c:pt>
                <c:pt idx="6650">
                  <c:v>83.679725646972656</c:v>
                </c:pt>
                <c:pt idx="6651">
                  <c:v>83.547882080078125</c:v>
                </c:pt>
                <c:pt idx="6652">
                  <c:v>83.94339752197267</c:v>
                </c:pt>
                <c:pt idx="6653">
                  <c:v>83.81156158447267</c:v>
                </c:pt>
                <c:pt idx="6654">
                  <c:v>83.284210205078139</c:v>
                </c:pt>
                <c:pt idx="6655">
                  <c:v>83.81156158447267</c:v>
                </c:pt>
                <c:pt idx="6656">
                  <c:v>83.547882080078125</c:v>
                </c:pt>
                <c:pt idx="6657">
                  <c:v>83.679725646972656</c:v>
                </c:pt>
                <c:pt idx="6658">
                  <c:v>83.416046142578111</c:v>
                </c:pt>
                <c:pt idx="6659">
                  <c:v>83.679725646972656</c:v>
                </c:pt>
                <c:pt idx="6660">
                  <c:v>83.547882080078125</c:v>
                </c:pt>
                <c:pt idx="6661">
                  <c:v>83.416046142578111</c:v>
                </c:pt>
                <c:pt idx="6662">
                  <c:v>83.416046142578111</c:v>
                </c:pt>
                <c:pt idx="6663">
                  <c:v>83.416046142578111</c:v>
                </c:pt>
                <c:pt idx="6664">
                  <c:v>83.679725646972656</c:v>
                </c:pt>
                <c:pt idx="6665">
                  <c:v>83.284210205078139</c:v>
                </c:pt>
                <c:pt idx="6666">
                  <c:v>83.284210205078139</c:v>
                </c:pt>
                <c:pt idx="6667">
                  <c:v>83.416046142578111</c:v>
                </c:pt>
                <c:pt idx="6668">
                  <c:v>83.284210205078139</c:v>
                </c:pt>
                <c:pt idx="6669">
                  <c:v>83.416046142578111</c:v>
                </c:pt>
                <c:pt idx="6670">
                  <c:v>83.284210205078139</c:v>
                </c:pt>
                <c:pt idx="6671">
                  <c:v>83.547882080078125</c:v>
                </c:pt>
                <c:pt idx="6672">
                  <c:v>83.284210205078139</c:v>
                </c:pt>
                <c:pt idx="6673">
                  <c:v>83.547882080078125</c:v>
                </c:pt>
                <c:pt idx="6674">
                  <c:v>83.416046142578111</c:v>
                </c:pt>
                <c:pt idx="6675">
                  <c:v>83.679725646972656</c:v>
                </c:pt>
                <c:pt idx="6676">
                  <c:v>83.416046142578111</c:v>
                </c:pt>
                <c:pt idx="6677">
                  <c:v>83.284210205078139</c:v>
                </c:pt>
                <c:pt idx="6678">
                  <c:v>83.284210205078139</c:v>
                </c:pt>
                <c:pt idx="6679">
                  <c:v>83.152374267578097</c:v>
                </c:pt>
                <c:pt idx="6680">
                  <c:v>83.020538330078097</c:v>
                </c:pt>
                <c:pt idx="6681">
                  <c:v>83.152374267578097</c:v>
                </c:pt>
                <c:pt idx="6682">
                  <c:v>83.152374267578097</c:v>
                </c:pt>
                <c:pt idx="6683">
                  <c:v>83.416046142578111</c:v>
                </c:pt>
                <c:pt idx="6684">
                  <c:v>83.020538330078097</c:v>
                </c:pt>
                <c:pt idx="6685">
                  <c:v>83.284210205078139</c:v>
                </c:pt>
                <c:pt idx="6686">
                  <c:v>83.152374267578097</c:v>
                </c:pt>
                <c:pt idx="6687">
                  <c:v>82.888702392578082</c:v>
                </c:pt>
                <c:pt idx="6688">
                  <c:v>82.888702392578082</c:v>
                </c:pt>
                <c:pt idx="6689">
                  <c:v>83.020538330078097</c:v>
                </c:pt>
                <c:pt idx="6690">
                  <c:v>83.020538330078097</c:v>
                </c:pt>
                <c:pt idx="6691">
                  <c:v>83.284210205078139</c:v>
                </c:pt>
                <c:pt idx="6692">
                  <c:v>83.284210205078139</c:v>
                </c:pt>
                <c:pt idx="6693">
                  <c:v>82.888702392578082</c:v>
                </c:pt>
                <c:pt idx="6694">
                  <c:v>82.888702392578082</c:v>
                </c:pt>
                <c:pt idx="6695">
                  <c:v>83.152374267578097</c:v>
                </c:pt>
                <c:pt idx="6696">
                  <c:v>82.625030517578082</c:v>
                </c:pt>
                <c:pt idx="6697">
                  <c:v>82.756866455078125</c:v>
                </c:pt>
                <c:pt idx="6698">
                  <c:v>83.020538330078097</c:v>
                </c:pt>
                <c:pt idx="6699">
                  <c:v>82.888702392578082</c:v>
                </c:pt>
                <c:pt idx="6700">
                  <c:v>82.888702392578082</c:v>
                </c:pt>
                <c:pt idx="6701">
                  <c:v>82.756866455078125</c:v>
                </c:pt>
                <c:pt idx="6702">
                  <c:v>83.020538330078097</c:v>
                </c:pt>
                <c:pt idx="6703">
                  <c:v>82.888702392578082</c:v>
                </c:pt>
                <c:pt idx="6704">
                  <c:v>82.888702392578082</c:v>
                </c:pt>
                <c:pt idx="6705">
                  <c:v>82.625030517578082</c:v>
                </c:pt>
                <c:pt idx="6706">
                  <c:v>82.888702392578082</c:v>
                </c:pt>
                <c:pt idx="6707">
                  <c:v>83.020538330078097</c:v>
                </c:pt>
                <c:pt idx="6708">
                  <c:v>82.756866455078125</c:v>
                </c:pt>
                <c:pt idx="6709">
                  <c:v>82.888702392578082</c:v>
                </c:pt>
                <c:pt idx="6710">
                  <c:v>82.756866455078125</c:v>
                </c:pt>
                <c:pt idx="6711">
                  <c:v>82.756866455078125</c:v>
                </c:pt>
                <c:pt idx="6712">
                  <c:v>82.888702392578082</c:v>
                </c:pt>
                <c:pt idx="6713">
                  <c:v>83.020538330078097</c:v>
                </c:pt>
                <c:pt idx="6714">
                  <c:v>83.152374267578097</c:v>
                </c:pt>
                <c:pt idx="6715">
                  <c:v>82.625030517578082</c:v>
                </c:pt>
                <c:pt idx="6716">
                  <c:v>82.756866455078125</c:v>
                </c:pt>
                <c:pt idx="6717">
                  <c:v>82.888702392578082</c:v>
                </c:pt>
                <c:pt idx="6718">
                  <c:v>82.756866455078125</c:v>
                </c:pt>
                <c:pt idx="6719">
                  <c:v>82.756866455078125</c:v>
                </c:pt>
                <c:pt idx="6720">
                  <c:v>82.756866455078125</c:v>
                </c:pt>
                <c:pt idx="6721">
                  <c:v>82.756866455078125</c:v>
                </c:pt>
                <c:pt idx="6722">
                  <c:v>82.756866455078125</c:v>
                </c:pt>
                <c:pt idx="6723">
                  <c:v>82.625030517578082</c:v>
                </c:pt>
                <c:pt idx="6724">
                  <c:v>83.284210205078139</c:v>
                </c:pt>
                <c:pt idx="6725">
                  <c:v>82.756866455078125</c:v>
                </c:pt>
                <c:pt idx="6726">
                  <c:v>83.020538330078097</c:v>
                </c:pt>
                <c:pt idx="6727">
                  <c:v>82.625030517578082</c:v>
                </c:pt>
                <c:pt idx="6728">
                  <c:v>82.625030517578082</c:v>
                </c:pt>
                <c:pt idx="6729">
                  <c:v>83.152374267578097</c:v>
                </c:pt>
                <c:pt idx="6730">
                  <c:v>83.020538330078097</c:v>
                </c:pt>
                <c:pt idx="6731">
                  <c:v>82.625030517578082</c:v>
                </c:pt>
                <c:pt idx="6732">
                  <c:v>82.756866455078125</c:v>
                </c:pt>
                <c:pt idx="6733">
                  <c:v>83.020538330078097</c:v>
                </c:pt>
                <c:pt idx="6734">
                  <c:v>83.020538330078097</c:v>
                </c:pt>
                <c:pt idx="6735">
                  <c:v>82.756866455078125</c:v>
                </c:pt>
                <c:pt idx="6736">
                  <c:v>83.152374267578097</c:v>
                </c:pt>
                <c:pt idx="6737">
                  <c:v>83.152374267578097</c:v>
                </c:pt>
                <c:pt idx="6738">
                  <c:v>82.888702392578082</c:v>
                </c:pt>
                <c:pt idx="6739">
                  <c:v>83.152374267578097</c:v>
                </c:pt>
                <c:pt idx="6740">
                  <c:v>83.020538330078097</c:v>
                </c:pt>
                <c:pt idx="6741">
                  <c:v>83.284210205078139</c:v>
                </c:pt>
                <c:pt idx="6742">
                  <c:v>83.284210205078139</c:v>
                </c:pt>
                <c:pt idx="6743">
                  <c:v>83.152374267578097</c:v>
                </c:pt>
                <c:pt idx="6744">
                  <c:v>83.020538330078097</c:v>
                </c:pt>
                <c:pt idx="6745">
                  <c:v>83.416046142578111</c:v>
                </c:pt>
                <c:pt idx="6746">
                  <c:v>82.888702392578082</c:v>
                </c:pt>
                <c:pt idx="6747">
                  <c:v>83.020538330078097</c:v>
                </c:pt>
                <c:pt idx="6748">
                  <c:v>83.152374267578097</c:v>
                </c:pt>
                <c:pt idx="6749">
                  <c:v>83.020538330078097</c:v>
                </c:pt>
                <c:pt idx="6750">
                  <c:v>83.152374267578097</c:v>
                </c:pt>
                <c:pt idx="6751">
                  <c:v>82.756866455078125</c:v>
                </c:pt>
                <c:pt idx="6752">
                  <c:v>83.152374267578097</c:v>
                </c:pt>
                <c:pt idx="6753">
                  <c:v>83.020538330078097</c:v>
                </c:pt>
                <c:pt idx="6754">
                  <c:v>83.152374267578097</c:v>
                </c:pt>
                <c:pt idx="6755">
                  <c:v>83.020538330078097</c:v>
                </c:pt>
                <c:pt idx="6756">
                  <c:v>82.888702392578082</c:v>
                </c:pt>
                <c:pt idx="6757">
                  <c:v>82.888702392578082</c:v>
                </c:pt>
                <c:pt idx="6758">
                  <c:v>83.020538330078097</c:v>
                </c:pt>
                <c:pt idx="6759">
                  <c:v>82.625030517578082</c:v>
                </c:pt>
                <c:pt idx="6760">
                  <c:v>82.888702392578082</c:v>
                </c:pt>
                <c:pt idx="6761">
                  <c:v>83.152374267578097</c:v>
                </c:pt>
                <c:pt idx="6762">
                  <c:v>83.152374267578097</c:v>
                </c:pt>
                <c:pt idx="6763">
                  <c:v>83.152374267578097</c:v>
                </c:pt>
                <c:pt idx="6764">
                  <c:v>83.416046142578111</c:v>
                </c:pt>
                <c:pt idx="6765">
                  <c:v>82.756866455078125</c:v>
                </c:pt>
                <c:pt idx="6766">
                  <c:v>82.756866455078125</c:v>
                </c:pt>
                <c:pt idx="6767">
                  <c:v>82.625030517578082</c:v>
                </c:pt>
                <c:pt idx="6768">
                  <c:v>82.888702392578082</c:v>
                </c:pt>
                <c:pt idx="6769">
                  <c:v>83.020538330078097</c:v>
                </c:pt>
                <c:pt idx="6770">
                  <c:v>82.756866455078125</c:v>
                </c:pt>
                <c:pt idx="6771">
                  <c:v>82.888702392578082</c:v>
                </c:pt>
                <c:pt idx="6772">
                  <c:v>83.152374267578097</c:v>
                </c:pt>
                <c:pt idx="6773">
                  <c:v>82.625030517578082</c:v>
                </c:pt>
                <c:pt idx="6774">
                  <c:v>82.756866455078125</c:v>
                </c:pt>
                <c:pt idx="6775">
                  <c:v>83.020538330078097</c:v>
                </c:pt>
                <c:pt idx="6776">
                  <c:v>82.756866455078125</c:v>
                </c:pt>
                <c:pt idx="6777">
                  <c:v>83.152374267578097</c:v>
                </c:pt>
                <c:pt idx="6778">
                  <c:v>82.625030517578082</c:v>
                </c:pt>
                <c:pt idx="6779">
                  <c:v>83.284210205078139</c:v>
                </c:pt>
                <c:pt idx="6780">
                  <c:v>82.756866455078125</c:v>
                </c:pt>
                <c:pt idx="6781">
                  <c:v>83.020538330078097</c:v>
                </c:pt>
                <c:pt idx="6782">
                  <c:v>83.020538330078097</c:v>
                </c:pt>
                <c:pt idx="6783">
                  <c:v>83.020538330078097</c:v>
                </c:pt>
                <c:pt idx="6784">
                  <c:v>82.756866455078125</c:v>
                </c:pt>
                <c:pt idx="6785">
                  <c:v>83.152374267578097</c:v>
                </c:pt>
                <c:pt idx="6786">
                  <c:v>82.756866455078125</c:v>
                </c:pt>
                <c:pt idx="6787">
                  <c:v>83.284210205078139</c:v>
                </c:pt>
                <c:pt idx="6788">
                  <c:v>83.020538330078097</c:v>
                </c:pt>
                <c:pt idx="6789">
                  <c:v>82.756866455078125</c:v>
                </c:pt>
                <c:pt idx="6790">
                  <c:v>82.888702392578082</c:v>
                </c:pt>
                <c:pt idx="6791">
                  <c:v>82.756866455078125</c:v>
                </c:pt>
                <c:pt idx="6792">
                  <c:v>82.361358642578111</c:v>
                </c:pt>
                <c:pt idx="6793">
                  <c:v>82.361358642578111</c:v>
                </c:pt>
                <c:pt idx="6794">
                  <c:v>83.020538330078097</c:v>
                </c:pt>
                <c:pt idx="6795">
                  <c:v>82.756866455078125</c:v>
                </c:pt>
                <c:pt idx="6796">
                  <c:v>82.493194580078139</c:v>
                </c:pt>
                <c:pt idx="6797">
                  <c:v>82.756866455078125</c:v>
                </c:pt>
                <c:pt idx="6798">
                  <c:v>82.493194580078139</c:v>
                </c:pt>
                <c:pt idx="6799">
                  <c:v>82.493194580078139</c:v>
                </c:pt>
                <c:pt idx="6800">
                  <c:v>82.756866455078125</c:v>
                </c:pt>
                <c:pt idx="6801">
                  <c:v>82.493194580078139</c:v>
                </c:pt>
                <c:pt idx="6802">
                  <c:v>83.020538330078097</c:v>
                </c:pt>
                <c:pt idx="6803">
                  <c:v>82.493194580078139</c:v>
                </c:pt>
                <c:pt idx="6804">
                  <c:v>83.020538330078097</c:v>
                </c:pt>
                <c:pt idx="6805">
                  <c:v>82.625030517578082</c:v>
                </c:pt>
                <c:pt idx="6806">
                  <c:v>82.625030517578082</c:v>
                </c:pt>
                <c:pt idx="6807">
                  <c:v>82.888702392578082</c:v>
                </c:pt>
                <c:pt idx="6808">
                  <c:v>82.888702392578082</c:v>
                </c:pt>
                <c:pt idx="6809">
                  <c:v>82.756866455078125</c:v>
                </c:pt>
                <c:pt idx="6810">
                  <c:v>82.361358642578111</c:v>
                </c:pt>
                <c:pt idx="6811">
                  <c:v>82.493194580078139</c:v>
                </c:pt>
                <c:pt idx="6812">
                  <c:v>82.625030517578082</c:v>
                </c:pt>
                <c:pt idx="6813">
                  <c:v>82.229522705078125</c:v>
                </c:pt>
                <c:pt idx="6814">
                  <c:v>82.229522705078125</c:v>
                </c:pt>
                <c:pt idx="6815">
                  <c:v>82.888702392578082</c:v>
                </c:pt>
                <c:pt idx="6816">
                  <c:v>82.493194580078139</c:v>
                </c:pt>
                <c:pt idx="6817">
                  <c:v>82.625030517578082</c:v>
                </c:pt>
                <c:pt idx="6818">
                  <c:v>82.493194580078139</c:v>
                </c:pt>
                <c:pt idx="6819">
                  <c:v>82.361358642578111</c:v>
                </c:pt>
                <c:pt idx="6820">
                  <c:v>82.361358642578111</c:v>
                </c:pt>
                <c:pt idx="6821">
                  <c:v>82.229522705078125</c:v>
                </c:pt>
                <c:pt idx="6822">
                  <c:v>82.097686767578125</c:v>
                </c:pt>
                <c:pt idx="6823">
                  <c:v>82.756866455078125</c:v>
                </c:pt>
                <c:pt idx="6824">
                  <c:v>82.625030517578082</c:v>
                </c:pt>
                <c:pt idx="6825">
                  <c:v>82.361358642578111</c:v>
                </c:pt>
                <c:pt idx="6826">
                  <c:v>82.229522705078125</c:v>
                </c:pt>
                <c:pt idx="6827">
                  <c:v>82.493194580078139</c:v>
                </c:pt>
                <c:pt idx="6828">
                  <c:v>82.361358642578111</c:v>
                </c:pt>
                <c:pt idx="6829">
                  <c:v>82.229522705078125</c:v>
                </c:pt>
                <c:pt idx="6830">
                  <c:v>82.361358642578111</c:v>
                </c:pt>
                <c:pt idx="6831">
                  <c:v>82.493194580078139</c:v>
                </c:pt>
                <c:pt idx="6832">
                  <c:v>82.625030517578082</c:v>
                </c:pt>
                <c:pt idx="6833">
                  <c:v>82.229522705078125</c:v>
                </c:pt>
                <c:pt idx="6834">
                  <c:v>82.625030517578082</c:v>
                </c:pt>
                <c:pt idx="6835">
                  <c:v>82.756866455078125</c:v>
                </c:pt>
                <c:pt idx="6836">
                  <c:v>82.361358642578111</c:v>
                </c:pt>
                <c:pt idx="6837">
                  <c:v>82.493194580078139</c:v>
                </c:pt>
                <c:pt idx="6838">
                  <c:v>82.361358642578111</c:v>
                </c:pt>
                <c:pt idx="6839">
                  <c:v>82.097686767578125</c:v>
                </c:pt>
                <c:pt idx="6840">
                  <c:v>82.097686767578125</c:v>
                </c:pt>
                <c:pt idx="6841">
                  <c:v>82.493194580078139</c:v>
                </c:pt>
                <c:pt idx="6842">
                  <c:v>82.097686767578125</c:v>
                </c:pt>
                <c:pt idx="6843">
                  <c:v>82.097686767578125</c:v>
                </c:pt>
                <c:pt idx="6844">
                  <c:v>82.756866455078125</c:v>
                </c:pt>
                <c:pt idx="6845">
                  <c:v>82.097686767578125</c:v>
                </c:pt>
                <c:pt idx="6846">
                  <c:v>82.097686767578125</c:v>
                </c:pt>
                <c:pt idx="6847">
                  <c:v>82.097686767578125</c:v>
                </c:pt>
                <c:pt idx="6848">
                  <c:v>82.229522705078125</c:v>
                </c:pt>
                <c:pt idx="6849">
                  <c:v>82.361358642578111</c:v>
                </c:pt>
                <c:pt idx="6850">
                  <c:v>82.097686767578125</c:v>
                </c:pt>
                <c:pt idx="6851">
                  <c:v>82.097686767578125</c:v>
                </c:pt>
                <c:pt idx="6852">
                  <c:v>82.097686767578125</c:v>
                </c:pt>
                <c:pt idx="6853">
                  <c:v>82.229522705078125</c:v>
                </c:pt>
                <c:pt idx="6854">
                  <c:v>82.493194580078139</c:v>
                </c:pt>
                <c:pt idx="6855">
                  <c:v>82.361358642578111</c:v>
                </c:pt>
                <c:pt idx="6856">
                  <c:v>82.229522705078125</c:v>
                </c:pt>
                <c:pt idx="6857">
                  <c:v>82.625030517578082</c:v>
                </c:pt>
                <c:pt idx="6858">
                  <c:v>82.361358642578111</c:v>
                </c:pt>
                <c:pt idx="6859">
                  <c:v>82.625030517578082</c:v>
                </c:pt>
                <c:pt idx="6860">
                  <c:v>82.097686767578125</c:v>
                </c:pt>
                <c:pt idx="6861">
                  <c:v>82.493194580078139</c:v>
                </c:pt>
                <c:pt idx="6862">
                  <c:v>82.625030517578082</c:v>
                </c:pt>
                <c:pt idx="6863">
                  <c:v>82.229522705078125</c:v>
                </c:pt>
                <c:pt idx="6864">
                  <c:v>82.625030517578082</c:v>
                </c:pt>
                <c:pt idx="6865">
                  <c:v>82.493194580078139</c:v>
                </c:pt>
                <c:pt idx="6866">
                  <c:v>82.097686767578125</c:v>
                </c:pt>
                <c:pt idx="6867">
                  <c:v>82.493194580078139</c:v>
                </c:pt>
                <c:pt idx="6868">
                  <c:v>82.361358642578111</c:v>
                </c:pt>
                <c:pt idx="6869">
                  <c:v>81.965850830078111</c:v>
                </c:pt>
                <c:pt idx="6870">
                  <c:v>82.361358642578111</c:v>
                </c:pt>
                <c:pt idx="6871">
                  <c:v>82.229522705078125</c:v>
                </c:pt>
                <c:pt idx="6872">
                  <c:v>82.229522705078125</c:v>
                </c:pt>
                <c:pt idx="6873">
                  <c:v>82.493194580078139</c:v>
                </c:pt>
                <c:pt idx="6874">
                  <c:v>81.965850830078111</c:v>
                </c:pt>
                <c:pt idx="6875">
                  <c:v>82.229522705078125</c:v>
                </c:pt>
                <c:pt idx="6876">
                  <c:v>82.097686767578125</c:v>
                </c:pt>
                <c:pt idx="6877">
                  <c:v>82.097686767578125</c:v>
                </c:pt>
                <c:pt idx="6878">
                  <c:v>82.229522705078125</c:v>
                </c:pt>
                <c:pt idx="6879">
                  <c:v>82.097686767578125</c:v>
                </c:pt>
                <c:pt idx="6880">
                  <c:v>81.834014892578111</c:v>
                </c:pt>
                <c:pt idx="6881">
                  <c:v>82.361358642578111</c:v>
                </c:pt>
                <c:pt idx="6882">
                  <c:v>82.097686767578125</c:v>
                </c:pt>
                <c:pt idx="6883">
                  <c:v>82.097686767578125</c:v>
                </c:pt>
                <c:pt idx="6884">
                  <c:v>82.097686767578125</c:v>
                </c:pt>
                <c:pt idx="6885">
                  <c:v>82.229522705078125</c:v>
                </c:pt>
                <c:pt idx="6886">
                  <c:v>82.229522705078125</c:v>
                </c:pt>
                <c:pt idx="6887">
                  <c:v>82.361358642578111</c:v>
                </c:pt>
                <c:pt idx="6888">
                  <c:v>82.229522705078125</c:v>
                </c:pt>
                <c:pt idx="6889">
                  <c:v>82.361358642578111</c:v>
                </c:pt>
                <c:pt idx="6890">
                  <c:v>82.229522705078125</c:v>
                </c:pt>
                <c:pt idx="6891">
                  <c:v>82.229522705078125</c:v>
                </c:pt>
                <c:pt idx="6892">
                  <c:v>81.834014892578111</c:v>
                </c:pt>
                <c:pt idx="6893">
                  <c:v>81.834014892578111</c:v>
                </c:pt>
                <c:pt idx="6894">
                  <c:v>82.097686767578125</c:v>
                </c:pt>
                <c:pt idx="6895">
                  <c:v>82.229522705078125</c:v>
                </c:pt>
                <c:pt idx="6896">
                  <c:v>81.834014892578111</c:v>
                </c:pt>
                <c:pt idx="6897">
                  <c:v>82.493194580078139</c:v>
                </c:pt>
                <c:pt idx="6898">
                  <c:v>81.965850830078111</c:v>
                </c:pt>
                <c:pt idx="6899">
                  <c:v>82.493194580078139</c:v>
                </c:pt>
                <c:pt idx="6900">
                  <c:v>82.361358642578111</c:v>
                </c:pt>
                <c:pt idx="6901">
                  <c:v>82.493194580078139</c:v>
                </c:pt>
                <c:pt idx="6902">
                  <c:v>81.965850830078111</c:v>
                </c:pt>
                <c:pt idx="6903">
                  <c:v>82.097686767578125</c:v>
                </c:pt>
                <c:pt idx="6904">
                  <c:v>81.965850830078111</c:v>
                </c:pt>
                <c:pt idx="6905">
                  <c:v>82.229522705078125</c:v>
                </c:pt>
                <c:pt idx="6906">
                  <c:v>82.493194580078139</c:v>
                </c:pt>
                <c:pt idx="6907">
                  <c:v>81.834014892578111</c:v>
                </c:pt>
                <c:pt idx="6908">
                  <c:v>81.965850830078111</c:v>
                </c:pt>
                <c:pt idx="6909">
                  <c:v>82.229522705078125</c:v>
                </c:pt>
                <c:pt idx="6910">
                  <c:v>81.965850830078111</c:v>
                </c:pt>
                <c:pt idx="6911">
                  <c:v>82.097686767578125</c:v>
                </c:pt>
                <c:pt idx="6912">
                  <c:v>82.361358642578111</c:v>
                </c:pt>
                <c:pt idx="6913">
                  <c:v>81.834014892578111</c:v>
                </c:pt>
                <c:pt idx="6914">
                  <c:v>82.229522705078125</c:v>
                </c:pt>
                <c:pt idx="6915">
                  <c:v>82.097686767578125</c:v>
                </c:pt>
                <c:pt idx="6916">
                  <c:v>82.097686767578125</c:v>
                </c:pt>
                <c:pt idx="6917">
                  <c:v>81.834014892578111</c:v>
                </c:pt>
                <c:pt idx="6918">
                  <c:v>81.834014892578111</c:v>
                </c:pt>
                <c:pt idx="6919">
                  <c:v>81.834014892578111</c:v>
                </c:pt>
                <c:pt idx="6920">
                  <c:v>81.965850830078111</c:v>
                </c:pt>
                <c:pt idx="6921">
                  <c:v>82.229522705078125</c:v>
                </c:pt>
                <c:pt idx="6922">
                  <c:v>81.965850830078111</c:v>
                </c:pt>
                <c:pt idx="6923">
                  <c:v>81.702178955078111</c:v>
                </c:pt>
                <c:pt idx="6924">
                  <c:v>81.570343017578097</c:v>
                </c:pt>
                <c:pt idx="6925">
                  <c:v>81.702178955078111</c:v>
                </c:pt>
                <c:pt idx="6926">
                  <c:v>81.570343017578097</c:v>
                </c:pt>
                <c:pt idx="6927">
                  <c:v>81.965850830078111</c:v>
                </c:pt>
                <c:pt idx="6928">
                  <c:v>82.097686767578125</c:v>
                </c:pt>
                <c:pt idx="6929">
                  <c:v>81.570343017578097</c:v>
                </c:pt>
                <c:pt idx="6930">
                  <c:v>81.834014892578111</c:v>
                </c:pt>
                <c:pt idx="6931">
                  <c:v>81.965850830078111</c:v>
                </c:pt>
                <c:pt idx="6932">
                  <c:v>81.834014892578111</c:v>
                </c:pt>
                <c:pt idx="6933">
                  <c:v>81.965850830078111</c:v>
                </c:pt>
                <c:pt idx="6934">
                  <c:v>81.965850830078111</c:v>
                </c:pt>
                <c:pt idx="6935">
                  <c:v>81.834014892578111</c:v>
                </c:pt>
                <c:pt idx="6936">
                  <c:v>81.834014892578111</c:v>
                </c:pt>
                <c:pt idx="6937">
                  <c:v>82.229522705078125</c:v>
                </c:pt>
                <c:pt idx="6938">
                  <c:v>82.097686767578125</c:v>
                </c:pt>
                <c:pt idx="6939">
                  <c:v>82.097686767578125</c:v>
                </c:pt>
                <c:pt idx="6940">
                  <c:v>81.438507080078125</c:v>
                </c:pt>
                <c:pt idx="6941">
                  <c:v>82.097686767578125</c:v>
                </c:pt>
                <c:pt idx="6942">
                  <c:v>81.965850830078111</c:v>
                </c:pt>
                <c:pt idx="6943">
                  <c:v>81.702178955078111</c:v>
                </c:pt>
                <c:pt idx="6944">
                  <c:v>82.097686767578125</c:v>
                </c:pt>
                <c:pt idx="6945">
                  <c:v>81.965850830078111</c:v>
                </c:pt>
                <c:pt idx="6946">
                  <c:v>82.097686767578125</c:v>
                </c:pt>
                <c:pt idx="6947">
                  <c:v>81.702178955078111</c:v>
                </c:pt>
                <c:pt idx="6948">
                  <c:v>81.438507080078125</c:v>
                </c:pt>
                <c:pt idx="6949">
                  <c:v>81.570343017578097</c:v>
                </c:pt>
                <c:pt idx="6950">
                  <c:v>81.965850830078111</c:v>
                </c:pt>
                <c:pt idx="6951">
                  <c:v>81.702178955078111</c:v>
                </c:pt>
                <c:pt idx="6952">
                  <c:v>81.834014892578111</c:v>
                </c:pt>
                <c:pt idx="6953">
                  <c:v>81.570343017578097</c:v>
                </c:pt>
                <c:pt idx="6954">
                  <c:v>81.702178955078111</c:v>
                </c:pt>
                <c:pt idx="6955">
                  <c:v>81.965850830078111</c:v>
                </c:pt>
                <c:pt idx="6956">
                  <c:v>81.570343017578097</c:v>
                </c:pt>
                <c:pt idx="6957">
                  <c:v>81.702178955078111</c:v>
                </c:pt>
                <c:pt idx="6958">
                  <c:v>81.438507080078125</c:v>
                </c:pt>
                <c:pt idx="6959">
                  <c:v>81.702178955078111</c:v>
                </c:pt>
                <c:pt idx="6960">
                  <c:v>81.702178955078111</c:v>
                </c:pt>
                <c:pt idx="6961">
                  <c:v>81.834014892578111</c:v>
                </c:pt>
                <c:pt idx="6962">
                  <c:v>81.834014892578111</c:v>
                </c:pt>
                <c:pt idx="6963">
                  <c:v>81.965850830078111</c:v>
                </c:pt>
                <c:pt idx="6964">
                  <c:v>81.570343017578097</c:v>
                </c:pt>
                <c:pt idx="6965">
                  <c:v>81.834014892578111</c:v>
                </c:pt>
                <c:pt idx="6966">
                  <c:v>81.570343017578097</c:v>
                </c:pt>
                <c:pt idx="6967">
                  <c:v>81.702178955078111</c:v>
                </c:pt>
                <c:pt idx="6968">
                  <c:v>81.570343017578097</c:v>
                </c:pt>
                <c:pt idx="6969">
                  <c:v>81.965850830078111</c:v>
                </c:pt>
                <c:pt idx="6970">
                  <c:v>81.570343017578097</c:v>
                </c:pt>
                <c:pt idx="6971">
                  <c:v>81.965850830078111</c:v>
                </c:pt>
                <c:pt idx="6972">
                  <c:v>81.570343017578097</c:v>
                </c:pt>
                <c:pt idx="6973">
                  <c:v>81.438507080078125</c:v>
                </c:pt>
                <c:pt idx="6974">
                  <c:v>81.570343017578097</c:v>
                </c:pt>
                <c:pt idx="6975">
                  <c:v>81.834014892578111</c:v>
                </c:pt>
                <c:pt idx="6976">
                  <c:v>81.965850830078111</c:v>
                </c:pt>
                <c:pt idx="6977">
                  <c:v>81.702178955078111</c:v>
                </c:pt>
                <c:pt idx="6978">
                  <c:v>81.834014892578111</c:v>
                </c:pt>
                <c:pt idx="6979">
                  <c:v>81.174835205078111</c:v>
                </c:pt>
                <c:pt idx="6980">
                  <c:v>81.570343017578097</c:v>
                </c:pt>
                <c:pt idx="6981">
                  <c:v>81.570343017578097</c:v>
                </c:pt>
                <c:pt idx="6982">
                  <c:v>81.702178955078111</c:v>
                </c:pt>
                <c:pt idx="6983">
                  <c:v>81.570343017578097</c:v>
                </c:pt>
                <c:pt idx="6984">
                  <c:v>81.174835205078111</c:v>
                </c:pt>
                <c:pt idx="6985">
                  <c:v>81.042999267578125</c:v>
                </c:pt>
                <c:pt idx="6986">
                  <c:v>81.174835205078111</c:v>
                </c:pt>
                <c:pt idx="6987">
                  <c:v>81.174835205078111</c:v>
                </c:pt>
                <c:pt idx="6988">
                  <c:v>81.306671142578097</c:v>
                </c:pt>
                <c:pt idx="6989">
                  <c:v>81.042999267578125</c:v>
                </c:pt>
                <c:pt idx="6990">
                  <c:v>81.306671142578097</c:v>
                </c:pt>
                <c:pt idx="6991">
                  <c:v>81.438507080078125</c:v>
                </c:pt>
                <c:pt idx="6992">
                  <c:v>81.042999267578125</c:v>
                </c:pt>
                <c:pt idx="6993">
                  <c:v>81.042999267578125</c:v>
                </c:pt>
                <c:pt idx="6994">
                  <c:v>81.174835205078111</c:v>
                </c:pt>
                <c:pt idx="6995">
                  <c:v>81.570343017578097</c:v>
                </c:pt>
                <c:pt idx="6996">
                  <c:v>81.570343017578097</c:v>
                </c:pt>
                <c:pt idx="6997">
                  <c:v>81.438507080078125</c:v>
                </c:pt>
                <c:pt idx="6998">
                  <c:v>81.042999267578125</c:v>
                </c:pt>
                <c:pt idx="6999">
                  <c:v>81.306671142578097</c:v>
                </c:pt>
                <c:pt idx="7000">
                  <c:v>81.174835205078111</c:v>
                </c:pt>
                <c:pt idx="7001">
                  <c:v>81.438507080078125</c:v>
                </c:pt>
                <c:pt idx="7002">
                  <c:v>81.834014892578111</c:v>
                </c:pt>
                <c:pt idx="7003">
                  <c:v>81.570343017578097</c:v>
                </c:pt>
                <c:pt idx="7004">
                  <c:v>81.174835205078111</c:v>
                </c:pt>
                <c:pt idx="7005">
                  <c:v>81.042999267578125</c:v>
                </c:pt>
                <c:pt idx="7006">
                  <c:v>81.438507080078125</c:v>
                </c:pt>
                <c:pt idx="7007">
                  <c:v>81.306671142578097</c:v>
                </c:pt>
                <c:pt idx="7008">
                  <c:v>81.438507080078125</c:v>
                </c:pt>
                <c:pt idx="7009">
                  <c:v>81.174835205078111</c:v>
                </c:pt>
                <c:pt idx="7010">
                  <c:v>81.306671142578097</c:v>
                </c:pt>
                <c:pt idx="7011">
                  <c:v>81.570343017578097</c:v>
                </c:pt>
                <c:pt idx="7012">
                  <c:v>81.438507080078125</c:v>
                </c:pt>
                <c:pt idx="7013">
                  <c:v>81.570343017578097</c:v>
                </c:pt>
                <c:pt idx="7014">
                  <c:v>81.042999267578125</c:v>
                </c:pt>
                <c:pt idx="7015">
                  <c:v>81.174835205078111</c:v>
                </c:pt>
                <c:pt idx="7016">
                  <c:v>81.042999267578125</c:v>
                </c:pt>
                <c:pt idx="7017">
                  <c:v>81.306671142578097</c:v>
                </c:pt>
                <c:pt idx="7018">
                  <c:v>81.306671142578097</c:v>
                </c:pt>
                <c:pt idx="7019">
                  <c:v>81.438507080078125</c:v>
                </c:pt>
                <c:pt idx="7020">
                  <c:v>81.438507080078125</c:v>
                </c:pt>
                <c:pt idx="7021">
                  <c:v>81.306671142578097</c:v>
                </c:pt>
                <c:pt idx="7022">
                  <c:v>81.174835205078111</c:v>
                </c:pt>
                <c:pt idx="7023">
                  <c:v>81.174835205078111</c:v>
                </c:pt>
                <c:pt idx="7024">
                  <c:v>81.570343017578097</c:v>
                </c:pt>
                <c:pt idx="7025">
                  <c:v>81.570343017578097</c:v>
                </c:pt>
                <c:pt idx="7026">
                  <c:v>80.911163330078139</c:v>
                </c:pt>
                <c:pt idx="7027">
                  <c:v>81.174835205078111</c:v>
                </c:pt>
                <c:pt idx="7028">
                  <c:v>81.042999267578125</c:v>
                </c:pt>
                <c:pt idx="7029">
                  <c:v>81.042999267578125</c:v>
                </c:pt>
                <c:pt idx="7030">
                  <c:v>81.174835205078111</c:v>
                </c:pt>
                <c:pt idx="7031">
                  <c:v>81.306671142578097</c:v>
                </c:pt>
                <c:pt idx="7032">
                  <c:v>81.174835205078111</c:v>
                </c:pt>
                <c:pt idx="7033">
                  <c:v>81.174835205078111</c:v>
                </c:pt>
                <c:pt idx="7034">
                  <c:v>81.042999267578125</c:v>
                </c:pt>
                <c:pt idx="7035">
                  <c:v>81.174835205078111</c:v>
                </c:pt>
                <c:pt idx="7036">
                  <c:v>81.174835205078111</c:v>
                </c:pt>
                <c:pt idx="7037">
                  <c:v>80.911163330078139</c:v>
                </c:pt>
                <c:pt idx="7038">
                  <c:v>80.911163330078139</c:v>
                </c:pt>
                <c:pt idx="7039">
                  <c:v>80.911163330078139</c:v>
                </c:pt>
                <c:pt idx="7040">
                  <c:v>81.438507080078125</c:v>
                </c:pt>
                <c:pt idx="7041">
                  <c:v>81.042999267578125</c:v>
                </c:pt>
                <c:pt idx="7042">
                  <c:v>81.042999267578125</c:v>
                </c:pt>
                <c:pt idx="7043">
                  <c:v>81.174835205078111</c:v>
                </c:pt>
                <c:pt idx="7044">
                  <c:v>81.042999267578125</c:v>
                </c:pt>
                <c:pt idx="7045">
                  <c:v>81.042999267578125</c:v>
                </c:pt>
                <c:pt idx="7046">
                  <c:v>81.306671142578097</c:v>
                </c:pt>
                <c:pt idx="7047">
                  <c:v>81.174835205078111</c:v>
                </c:pt>
                <c:pt idx="7048">
                  <c:v>80.779327392578097</c:v>
                </c:pt>
                <c:pt idx="7049">
                  <c:v>81.438507080078125</c:v>
                </c:pt>
                <c:pt idx="7050">
                  <c:v>81.438507080078125</c:v>
                </c:pt>
                <c:pt idx="7051">
                  <c:v>81.306671142578097</c:v>
                </c:pt>
                <c:pt idx="7052">
                  <c:v>81.438507080078125</c:v>
                </c:pt>
                <c:pt idx="7053">
                  <c:v>81.306671142578097</c:v>
                </c:pt>
                <c:pt idx="7054">
                  <c:v>81.174835205078111</c:v>
                </c:pt>
                <c:pt idx="7055">
                  <c:v>81.174835205078111</c:v>
                </c:pt>
                <c:pt idx="7056">
                  <c:v>80.911163330078139</c:v>
                </c:pt>
                <c:pt idx="7057">
                  <c:v>80.779327392578097</c:v>
                </c:pt>
                <c:pt idx="7058">
                  <c:v>81.174835205078111</c:v>
                </c:pt>
                <c:pt idx="7059">
                  <c:v>81.042999267578125</c:v>
                </c:pt>
                <c:pt idx="7060">
                  <c:v>81.042999267578125</c:v>
                </c:pt>
                <c:pt idx="7061">
                  <c:v>80.911163330078139</c:v>
                </c:pt>
                <c:pt idx="7062">
                  <c:v>81.042999267578125</c:v>
                </c:pt>
                <c:pt idx="7063">
                  <c:v>81.042999267578125</c:v>
                </c:pt>
                <c:pt idx="7064">
                  <c:v>80.779327392578097</c:v>
                </c:pt>
                <c:pt idx="7065">
                  <c:v>80.647491455078125</c:v>
                </c:pt>
                <c:pt idx="7066">
                  <c:v>80.911163330078139</c:v>
                </c:pt>
                <c:pt idx="7067">
                  <c:v>80.779327392578097</c:v>
                </c:pt>
                <c:pt idx="7068">
                  <c:v>81.042999267578125</c:v>
                </c:pt>
                <c:pt idx="7069">
                  <c:v>80.779327392578097</c:v>
                </c:pt>
                <c:pt idx="7070">
                  <c:v>81.174835205078111</c:v>
                </c:pt>
                <c:pt idx="7071">
                  <c:v>80.779327392578097</c:v>
                </c:pt>
                <c:pt idx="7072">
                  <c:v>81.174835205078111</c:v>
                </c:pt>
                <c:pt idx="7073">
                  <c:v>80.647491455078125</c:v>
                </c:pt>
                <c:pt idx="7074">
                  <c:v>80.779327392578097</c:v>
                </c:pt>
                <c:pt idx="7075">
                  <c:v>80.779327392578097</c:v>
                </c:pt>
                <c:pt idx="7076">
                  <c:v>81.042999267578125</c:v>
                </c:pt>
                <c:pt idx="7077">
                  <c:v>81.306671142578097</c:v>
                </c:pt>
                <c:pt idx="7078">
                  <c:v>80.911163330078139</c:v>
                </c:pt>
                <c:pt idx="7079">
                  <c:v>81.042999267578125</c:v>
                </c:pt>
                <c:pt idx="7080">
                  <c:v>80.779327392578097</c:v>
                </c:pt>
                <c:pt idx="7081">
                  <c:v>81.042999267578125</c:v>
                </c:pt>
                <c:pt idx="7082">
                  <c:v>80.779327392578097</c:v>
                </c:pt>
                <c:pt idx="7083">
                  <c:v>80.911163330078139</c:v>
                </c:pt>
                <c:pt idx="7084">
                  <c:v>80.911163330078139</c:v>
                </c:pt>
                <c:pt idx="7085">
                  <c:v>80.515655517578111</c:v>
                </c:pt>
                <c:pt idx="7086">
                  <c:v>80.647491455078125</c:v>
                </c:pt>
                <c:pt idx="7087">
                  <c:v>81.174835205078111</c:v>
                </c:pt>
                <c:pt idx="7088">
                  <c:v>81.174835205078111</c:v>
                </c:pt>
                <c:pt idx="7089">
                  <c:v>81.174835205078111</c:v>
                </c:pt>
                <c:pt idx="7090">
                  <c:v>80.911163330078139</c:v>
                </c:pt>
                <c:pt idx="7091">
                  <c:v>80.779327392578097</c:v>
                </c:pt>
                <c:pt idx="7092">
                  <c:v>80.779327392578097</c:v>
                </c:pt>
                <c:pt idx="7093">
                  <c:v>80.911163330078139</c:v>
                </c:pt>
                <c:pt idx="7094">
                  <c:v>80.911163330078139</c:v>
                </c:pt>
                <c:pt idx="7095">
                  <c:v>81.174835205078111</c:v>
                </c:pt>
                <c:pt idx="7096">
                  <c:v>80.515655517578111</c:v>
                </c:pt>
                <c:pt idx="7097">
                  <c:v>80.911163330078139</c:v>
                </c:pt>
                <c:pt idx="7098">
                  <c:v>80.647491455078125</c:v>
                </c:pt>
                <c:pt idx="7099">
                  <c:v>80.911163330078139</c:v>
                </c:pt>
                <c:pt idx="7100">
                  <c:v>80.911163330078139</c:v>
                </c:pt>
                <c:pt idx="7101">
                  <c:v>80.779327392578097</c:v>
                </c:pt>
                <c:pt idx="7102">
                  <c:v>80.911163330078139</c:v>
                </c:pt>
                <c:pt idx="7103">
                  <c:v>80.779327392578097</c:v>
                </c:pt>
                <c:pt idx="7104">
                  <c:v>81.042999267578125</c:v>
                </c:pt>
                <c:pt idx="7105">
                  <c:v>80.911163330078139</c:v>
                </c:pt>
                <c:pt idx="7106">
                  <c:v>80.515655517578111</c:v>
                </c:pt>
                <c:pt idx="7107">
                  <c:v>80.515655517578111</c:v>
                </c:pt>
                <c:pt idx="7108">
                  <c:v>80.647491455078125</c:v>
                </c:pt>
                <c:pt idx="7109">
                  <c:v>80.515655517578111</c:v>
                </c:pt>
                <c:pt idx="7110">
                  <c:v>80.515655517578111</c:v>
                </c:pt>
                <c:pt idx="7111">
                  <c:v>81.042999267578125</c:v>
                </c:pt>
                <c:pt idx="7112">
                  <c:v>80.647491455078125</c:v>
                </c:pt>
                <c:pt idx="7113">
                  <c:v>80.911163330078139</c:v>
                </c:pt>
                <c:pt idx="7114">
                  <c:v>80.647491455078125</c:v>
                </c:pt>
                <c:pt idx="7115">
                  <c:v>80.647491455078125</c:v>
                </c:pt>
                <c:pt idx="7116">
                  <c:v>80.779327392578097</c:v>
                </c:pt>
                <c:pt idx="7117">
                  <c:v>80.515655517578111</c:v>
                </c:pt>
                <c:pt idx="7118">
                  <c:v>80.647491455078125</c:v>
                </c:pt>
                <c:pt idx="7119">
                  <c:v>81.042999267578125</c:v>
                </c:pt>
                <c:pt idx="7120">
                  <c:v>80.515655517578111</c:v>
                </c:pt>
                <c:pt idx="7121">
                  <c:v>80.515655517578111</c:v>
                </c:pt>
                <c:pt idx="7122">
                  <c:v>80.779327392578097</c:v>
                </c:pt>
                <c:pt idx="7123">
                  <c:v>80.515655517578111</c:v>
                </c:pt>
                <c:pt idx="7124">
                  <c:v>80.515655517578111</c:v>
                </c:pt>
                <c:pt idx="7125">
                  <c:v>80.911163330078139</c:v>
                </c:pt>
                <c:pt idx="7126">
                  <c:v>80.515655517578111</c:v>
                </c:pt>
                <c:pt idx="7127">
                  <c:v>80.647491455078125</c:v>
                </c:pt>
                <c:pt idx="7128">
                  <c:v>80.779327392578097</c:v>
                </c:pt>
                <c:pt idx="7129">
                  <c:v>80.515655517578111</c:v>
                </c:pt>
                <c:pt idx="7130">
                  <c:v>80.515655517578111</c:v>
                </c:pt>
                <c:pt idx="7131">
                  <c:v>80.779327392578097</c:v>
                </c:pt>
                <c:pt idx="7132">
                  <c:v>80.779327392578097</c:v>
                </c:pt>
                <c:pt idx="7133">
                  <c:v>80.515655517578111</c:v>
                </c:pt>
                <c:pt idx="7134">
                  <c:v>80.383819580078125</c:v>
                </c:pt>
                <c:pt idx="7135">
                  <c:v>80.383819580078125</c:v>
                </c:pt>
                <c:pt idx="7136">
                  <c:v>80.647491455078125</c:v>
                </c:pt>
                <c:pt idx="7137">
                  <c:v>80.251983642578125</c:v>
                </c:pt>
                <c:pt idx="7138">
                  <c:v>80.251983642578125</c:v>
                </c:pt>
                <c:pt idx="7139">
                  <c:v>80.647491455078125</c:v>
                </c:pt>
                <c:pt idx="7140">
                  <c:v>80.779327392578097</c:v>
                </c:pt>
                <c:pt idx="7141">
                  <c:v>80.647491455078125</c:v>
                </c:pt>
                <c:pt idx="7142">
                  <c:v>80.647491455078125</c:v>
                </c:pt>
                <c:pt idx="7143">
                  <c:v>80.251983642578125</c:v>
                </c:pt>
                <c:pt idx="7144">
                  <c:v>80.647491455078125</c:v>
                </c:pt>
                <c:pt idx="7145">
                  <c:v>80.647491455078125</c:v>
                </c:pt>
                <c:pt idx="7146">
                  <c:v>80.647491455078125</c:v>
                </c:pt>
                <c:pt idx="7147">
                  <c:v>80.383819580078125</c:v>
                </c:pt>
                <c:pt idx="7148">
                  <c:v>80.383819580078125</c:v>
                </c:pt>
                <c:pt idx="7149">
                  <c:v>80.383819580078125</c:v>
                </c:pt>
                <c:pt idx="7150">
                  <c:v>80.251983642578125</c:v>
                </c:pt>
                <c:pt idx="7151">
                  <c:v>80.515655517578111</c:v>
                </c:pt>
                <c:pt idx="7152">
                  <c:v>80.383819580078125</c:v>
                </c:pt>
                <c:pt idx="7153">
                  <c:v>80.251983642578125</c:v>
                </c:pt>
                <c:pt idx="7154">
                  <c:v>79.988311767578111</c:v>
                </c:pt>
                <c:pt idx="7155">
                  <c:v>80.515655517578111</c:v>
                </c:pt>
                <c:pt idx="7156">
                  <c:v>79.988311767578111</c:v>
                </c:pt>
                <c:pt idx="7157">
                  <c:v>80.251983642578125</c:v>
                </c:pt>
                <c:pt idx="7158">
                  <c:v>80.120147705078111</c:v>
                </c:pt>
                <c:pt idx="7159">
                  <c:v>80.647491455078125</c:v>
                </c:pt>
                <c:pt idx="7160">
                  <c:v>80.251983642578125</c:v>
                </c:pt>
                <c:pt idx="7161">
                  <c:v>79.988311767578111</c:v>
                </c:pt>
                <c:pt idx="7162">
                  <c:v>80.251983642578125</c:v>
                </c:pt>
                <c:pt idx="7163">
                  <c:v>79.988311767578111</c:v>
                </c:pt>
                <c:pt idx="7164">
                  <c:v>80.383819580078125</c:v>
                </c:pt>
                <c:pt idx="7165">
                  <c:v>80.120147705078111</c:v>
                </c:pt>
                <c:pt idx="7166">
                  <c:v>80.120147705078111</c:v>
                </c:pt>
                <c:pt idx="7167">
                  <c:v>80.383819580078125</c:v>
                </c:pt>
                <c:pt idx="7168">
                  <c:v>80.383819580078125</c:v>
                </c:pt>
                <c:pt idx="7169">
                  <c:v>80.120147705078111</c:v>
                </c:pt>
                <c:pt idx="7170">
                  <c:v>80.251983642578125</c:v>
                </c:pt>
                <c:pt idx="7171">
                  <c:v>80.120147705078111</c:v>
                </c:pt>
                <c:pt idx="7172">
                  <c:v>79.856475830078097</c:v>
                </c:pt>
                <c:pt idx="7173">
                  <c:v>79.988311767578111</c:v>
                </c:pt>
                <c:pt idx="7174">
                  <c:v>80.383819580078125</c:v>
                </c:pt>
                <c:pt idx="7175">
                  <c:v>80.120147705078111</c:v>
                </c:pt>
                <c:pt idx="7176">
                  <c:v>80.251983642578125</c:v>
                </c:pt>
                <c:pt idx="7177">
                  <c:v>80.120147705078111</c:v>
                </c:pt>
                <c:pt idx="7178">
                  <c:v>80.251983642578125</c:v>
                </c:pt>
                <c:pt idx="7179">
                  <c:v>80.120147705078111</c:v>
                </c:pt>
                <c:pt idx="7180">
                  <c:v>80.383819580078125</c:v>
                </c:pt>
                <c:pt idx="7181">
                  <c:v>80.251983642578125</c:v>
                </c:pt>
                <c:pt idx="7182">
                  <c:v>80.251983642578125</c:v>
                </c:pt>
                <c:pt idx="7183">
                  <c:v>80.383819580078125</c:v>
                </c:pt>
                <c:pt idx="7184">
                  <c:v>80.515655517578111</c:v>
                </c:pt>
                <c:pt idx="7185">
                  <c:v>80.515655517578111</c:v>
                </c:pt>
                <c:pt idx="7186">
                  <c:v>80.120147705078111</c:v>
                </c:pt>
                <c:pt idx="7187">
                  <c:v>80.120147705078111</c:v>
                </c:pt>
                <c:pt idx="7188">
                  <c:v>80.515655517578111</c:v>
                </c:pt>
                <c:pt idx="7189">
                  <c:v>80.251983642578125</c:v>
                </c:pt>
                <c:pt idx="7190">
                  <c:v>80.383819580078125</c:v>
                </c:pt>
                <c:pt idx="7191">
                  <c:v>80.251983642578125</c:v>
                </c:pt>
                <c:pt idx="7192">
                  <c:v>80.383819580078125</c:v>
                </c:pt>
                <c:pt idx="7193">
                  <c:v>80.251983642578125</c:v>
                </c:pt>
                <c:pt idx="7194">
                  <c:v>80.383819580078125</c:v>
                </c:pt>
                <c:pt idx="7195">
                  <c:v>80.251983642578125</c:v>
                </c:pt>
                <c:pt idx="7196">
                  <c:v>80.120147705078111</c:v>
                </c:pt>
                <c:pt idx="7197">
                  <c:v>80.251983642578125</c:v>
                </c:pt>
                <c:pt idx="7198">
                  <c:v>80.120147705078111</c:v>
                </c:pt>
                <c:pt idx="7199">
                  <c:v>80.647491455078125</c:v>
                </c:pt>
                <c:pt idx="7200">
                  <c:v>80.251983642578125</c:v>
                </c:pt>
                <c:pt idx="7201">
                  <c:v>80.120147705078111</c:v>
                </c:pt>
                <c:pt idx="7202">
                  <c:v>79.988311767578111</c:v>
                </c:pt>
                <c:pt idx="7203">
                  <c:v>80.251983642578125</c:v>
                </c:pt>
                <c:pt idx="7204">
                  <c:v>80.120147705078111</c:v>
                </c:pt>
                <c:pt idx="7205">
                  <c:v>80.251983642578125</c:v>
                </c:pt>
                <c:pt idx="7206">
                  <c:v>80.251983642578125</c:v>
                </c:pt>
                <c:pt idx="7207">
                  <c:v>80.120147705078111</c:v>
                </c:pt>
                <c:pt idx="7208">
                  <c:v>80.120147705078111</c:v>
                </c:pt>
                <c:pt idx="7209">
                  <c:v>80.383819580078125</c:v>
                </c:pt>
                <c:pt idx="7210">
                  <c:v>80.251983642578125</c:v>
                </c:pt>
                <c:pt idx="7211">
                  <c:v>80.120147705078111</c:v>
                </c:pt>
                <c:pt idx="7212">
                  <c:v>79.856475830078097</c:v>
                </c:pt>
                <c:pt idx="7213">
                  <c:v>80.251983642578125</c:v>
                </c:pt>
                <c:pt idx="7214">
                  <c:v>79.988311767578111</c:v>
                </c:pt>
                <c:pt idx="7215">
                  <c:v>80.251983642578125</c:v>
                </c:pt>
                <c:pt idx="7216">
                  <c:v>79.856475830078097</c:v>
                </c:pt>
                <c:pt idx="7217">
                  <c:v>80.120147705078111</c:v>
                </c:pt>
                <c:pt idx="7218">
                  <c:v>80.120147705078111</c:v>
                </c:pt>
                <c:pt idx="7219">
                  <c:v>80.120147705078111</c:v>
                </c:pt>
                <c:pt idx="7220">
                  <c:v>79.988311767578111</c:v>
                </c:pt>
                <c:pt idx="7221">
                  <c:v>80.120147705078111</c:v>
                </c:pt>
                <c:pt idx="7222">
                  <c:v>80.383819580078125</c:v>
                </c:pt>
                <c:pt idx="7223">
                  <c:v>80.120147705078111</c:v>
                </c:pt>
                <c:pt idx="7224">
                  <c:v>80.120147705078111</c:v>
                </c:pt>
                <c:pt idx="7225">
                  <c:v>80.120147705078111</c:v>
                </c:pt>
                <c:pt idx="7226">
                  <c:v>79.988311767578111</c:v>
                </c:pt>
                <c:pt idx="7227">
                  <c:v>80.120147705078111</c:v>
                </c:pt>
                <c:pt idx="7228">
                  <c:v>80.383819580078125</c:v>
                </c:pt>
                <c:pt idx="7229">
                  <c:v>80.251983642578125</c:v>
                </c:pt>
                <c:pt idx="7230">
                  <c:v>79.988311767578111</c:v>
                </c:pt>
                <c:pt idx="7231">
                  <c:v>80.120147705078111</c:v>
                </c:pt>
                <c:pt idx="7232">
                  <c:v>79.988311767578111</c:v>
                </c:pt>
                <c:pt idx="7233">
                  <c:v>79.856475830078097</c:v>
                </c:pt>
                <c:pt idx="7234">
                  <c:v>80.120147705078111</c:v>
                </c:pt>
                <c:pt idx="7235">
                  <c:v>79.988311767578111</c:v>
                </c:pt>
                <c:pt idx="7236">
                  <c:v>79.988311767578111</c:v>
                </c:pt>
                <c:pt idx="7237">
                  <c:v>80.120147705078111</c:v>
                </c:pt>
                <c:pt idx="7238">
                  <c:v>79.988311767578111</c:v>
                </c:pt>
                <c:pt idx="7239">
                  <c:v>79.856475830078097</c:v>
                </c:pt>
                <c:pt idx="7240">
                  <c:v>79.856475830078097</c:v>
                </c:pt>
                <c:pt idx="7241">
                  <c:v>79.592803955078125</c:v>
                </c:pt>
                <c:pt idx="7242">
                  <c:v>79.856475830078097</c:v>
                </c:pt>
                <c:pt idx="7243">
                  <c:v>80.120147705078111</c:v>
                </c:pt>
                <c:pt idx="7244">
                  <c:v>79.988311767578111</c:v>
                </c:pt>
                <c:pt idx="7245">
                  <c:v>79.856475830078097</c:v>
                </c:pt>
                <c:pt idx="7246">
                  <c:v>79.988311767578111</c:v>
                </c:pt>
                <c:pt idx="7247">
                  <c:v>79.724639892578111</c:v>
                </c:pt>
                <c:pt idx="7248">
                  <c:v>79.592803955078125</c:v>
                </c:pt>
                <c:pt idx="7249">
                  <c:v>79.988311767578111</c:v>
                </c:pt>
                <c:pt idx="7250">
                  <c:v>79.856475830078097</c:v>
                </c:pt>
                <c:pt idx="7251">
                  <c:v>79.724639892578111</c:v>
                </c:pt>
                <c:pt idx="7252">
                  <c:v>79.988311767578111</c:v>
                </c:pt>
                <c:pt idx="7253">
                  <c:v>79.724639892578111</c:v>
                </c:pt>
                <c:pt idx="7254">
                  <c:v>79.592803955078125</c:v>
                </c:pt>
                <c:pt idx="7255">
                  <c:v>79.988311767578111</c:v>
                </c:pt>
                <c:pt idx="7256">
                  <c:v>79.592803955078125</c:v>
                </c:pt>
                <c:pt idx="7257">
                  <c:v>79.988311767578111</c:v>
                </c:pt>
                <c:pt idx="7258">
                  <c:v>80.251983642578125</c:v>
                </c:pt>
                <c:pt idx="7259">
                  <c:v>79.856475830078097</c:v>
                </c:pt>
                <c:pt idx="7260">
                  <c:v>79.856475830078097</c:v>
                </c:pt>
                <c:pt idx="7261">
                  <c:v>79.724639892578111</c:v>
                </c:pt>
                <c:pt idx="7262">
                  <c:v>79.856475830078097</c:v>
                </c:pt>
                <c:pt idx="7263">
                  <c:v>79.724639892578111</c:v>
                </c:pt>
                <c:pt idx="7264">
                  <c:v>79.592803955078125</c:v>
                </c:pt>
                <c:pt idx="7265">
                  <c:v>79.856475830078097</c:v>
                </c:pt>
                <c:pt idx="7266">
                  <c:v>79.724639892578111</c:v>
                </c:pt>
                <c:pt idx="7267">
                  <c:v>79.724639892578111</c:v>
                </c:pt>
                <c:pt idx="7268">
                  <c:v>80.120147705078111</c:v>
                </c:pt>
                <c:pt idx="7269">
                  <c:v>79.724639892578111</c:v>
                </c:pt>
                <c:pt idx="7270">
                  <c:v>79.724639892578111</c:v>
                </c:pt>
                <c:pt idx="7271">
                  <c:v>79.856475830078097</c:v>
                </c:pt>
                <c:pt idx="7272">
                  <c:v>79.460968017578111</c:v>
                </c:pt>
                <c:pt idx="7273">
                  <c:v>79.592803955078125</c:v>
                </c:pt>
                <c:pt idx="7274">
                  <c:v>79.724639892578111</c:v>
                </c:pt>
                <c:pt idx="7275">
                  <c:v>79.856475830078097</c:v>
                </c:pt>
                <c:pt idx="7276">
                  <c:v>79.856475830078097</c:v>
                </c:pt>
                <c:pt idx="7277">
                  <c:v>79.856475830078097</c:v>
                </c:pt>
                <c:pt idx="7278">
                  <c:v>79.460968017578111</c:v>
                </c:pt>
                <c:pt idx="7279">
                  <c:v>79.724639892578111</c:v>
                </c:pt>
                <c:pt idx="7280">
                  <c:v>79.856475830078097</c:v>
                </c:pt>
                <c:pt idx="7281">
                  <c:v>79.592803955078125</c:v>
                </c:pt>
                <c:pt idx="7282">
                  <c:v>79.856475830078097</c:v>
                </c:pt>
                <c:pt idx="7283">
                  <c:v>79.988311767578111</c:v>
                </c:pt>
                <c:pt idx="7284">
                  <c:v>79.724639892578111</c:v>
                </c:pt>
                <c:pt idx="7285">
                  <c:v>79.460968017578111</c:v>
                </c:pt>
                <c:pt idx="7286">
                  <c:v>79.724639892578111</c:v>
                </c:pt>
                <c:pt idx="7287">
                  <c:v>79.988311767578111</c:v>
                </c:pt>
                <c:pt idx="7288">
                  <c:v>79.724639892578111</c:v>
                </c:pt>
                <c:pt idx="7289">
                  <c:v>79.988311767578111</c:v>
                </c:pt>
                <c:pt idx="7290">
                  <c:v>79.856475830078097</c:v>
                </c:pt>
                <c:pt idx="7291">
                  <c:v>79.592803955078125</c:v>
                </c:pt>
                <c:pt idx="7292">
                  <c:v>79.856475830078097</c:v>
                </c:pt>
                <c:pt idx="7293">
                  <c:v>79.856475830078097</c:v>
                </c:pt>
                <c:pt idx="7294">
                  <c:v>79.724639892578111</c:v>
                </c:pt>
                <c:pt idx="7295">
                  <c:v>79.724639892578111</c:v>
                </c:pt>
                <c:pt idx="7296">
                  <c:v>79.460968017578111</c:v>
                </c:pt>
                <c:pt idx="7297">
                  <c:v>79.329132080078111</c:v>
                </c:pt>
                <c:pt idx="7298">
                  <c:v>79.724639892578111</c:v>
                </c:pt>
                <c:pt idx="7299">
                  <c:v>79.856475830078097</c:v>
                </c:pt>
                <c:pt idx="7300">
                  <c:v>79.592803955078125</c:v>
                </c:pt>
                <c:pt idx="7301">
                  <c:v>79.856475830078097</c:v>
                </c:pt>
                <c:pt idx="7302">
                  <c:v>79.724639892578111</c:v>
                </c:pt>
                <c:pt idx="7303">
                  <c:v>79.724639892578111</c:v>
                </c:pt>
                <c:pt idx="7304">
                  <c:v>79.460968017578111</c:v>
                </c:pt>
                <c:pt idx="7305">
                  <c:v>79.724639892578111</c:v>
                </c:pt>
                <c:pt idx="7306">
                  <c:v>79.724639892578111</c:v>
                </c:pt>
                <c:pt idx="7307">
                  <c:v>79.724639892578111</c:v>
                </c:pt>
                <c:pt idx="7308">
                  <c:v>79.460968017578111</c:v>
                </c:pt>
                <c:pt idx="7309">
                  <c:v>79.724639892578111</c:v>
                </c:pt>
                <c:pt idx="7310">
                  <c:v>79.460968017578111</c:v>
                </c:pt>
                <c:pt idx="7311">
                  <c:v>79.724639892578111</c:v>
                </c:pt>
                <c:pt idx="7312">
                  <c:v>79.724639892578111</c:v>
                </c:pt>
                <c:pt idx="7313">
                  <c:v>79.592803955078125</c:v>
                </c:pt>
                <c:pt idx="7314">
                  <c:v>79.856475830078097</c:v>
                </c:pt>
                <c:pt idx="7315">
                  <c:v>79.460968017578111</c:v>
                </c:pt>
                <c:pt idx="7316">
                  <c:v>79.724639892578111</c:v>
                </c:pt>
                <c:pt idx="7317">
                  <c:v>79.460968017578111</c:v>
                </c:pt>
                <c:pt idx="7318">
                  <c:v>79.460968017578111</c:v>
                </c:pt>
                <c:pt idx="7319">
                  <c:v>79.197296142578111</c:v>
                </c:pt>
                <c:pt idx="7320">
                  <c:v>79.329132080078111</c:v>
                </c:pt>
                <c:pt idx="7321">
                  <c:v>79.856475830078097</c:v>
                </c:pt>
                <c:pt idx="7322">
                  <c:v>79.329132080078111</c:v>
                </c:pt>
                <c:pt idx="7323">
                  <c:v>79.460968017578111</c:v>
                </c:pt>
                <c:pt idx="7324">
                  <c:v>79.460968017578111</c:v>
                </c:pt>
                <c:pt idx="7325">
                  <c:v>79.460968017578111</c:v>
                </c:pt>
                <c:pt idx="7326">
                  <c:v>79.329132080078111</c:v>
                </c:pt>
                <c:pt idx="7327">
                  <c:v>79.592803955078125</c:v>
                </c:pt>
                <c:pt idx="7328">
                  <c:v>79.592803955078125</c:v>
                </c:pt>
                <c:pt idx="7329">
                  <c:v>79.329132080078111</c:v>
                </c:pt>
                <c:pt idx="7330">
                  <c:v>79.724639892578111</c:v>
                </c:pt>
                <c:pt idx="7331">
                  <c:v>79.460968017578111</c:v>
                </c:pt>
                <c:pt idx="7332">
                  <c:v>79.592803955078125</c:v>
                </c:pt>
                <c:pt idx="7333">
                  <c:v>79.592803955078125</c:v>
                </c:pt>
                <c:pt idx="7334">
                  <c:v>79.724639892578111</c:v>
                </c:pt>
                <c:pt idx="7335">
                  <c:v>79.460968017578111</c:v>
                </c:pt>
                <c:pt idx="7336">
                  <c:v>79.460968017578111</c:v>
                </c:pt>
                <c:pt idx="7337">
                  <c:v>79.460968017578111</c:v>
                </c:pt>
                <c:pt idx="7338">
                  <c:v>79.329132080078111</c:v>
                </c:pt>
                <c:pt idx="7339">
                  <c:v>79.329132080078111</c:v>
                </c:pt>
                <c:pt idx="7340">
                  <c:v>79.460968017578111</c:v>
                </c:pt>
                <c:pt idx="7341">
                  <c:v>79.460968017578111</c:v>
                </c:pt>
                <c:pt idx="7342">
                  <c:v>79.197296142578111</c:v>
                </c:pt>
                <c:pt idx="7343">
                  <c:v>79.197296142578111</c:v>
                </c:pt>
                <c:pt idx="7344">
                  <c:v>79.460968017578111</c:v>
                </c:pt>
                <c:pt idx="7345">
                  <c:v>79.460968017578111</c:v>
                </c:pt>
                <c:pt idx="7346">
                  <c:v>79.197296142578111</c:v>
                </c:pt>
                <c:pt idx="7347">
                  <c:v>79.329132080078111</c:v>
                </c:pt>
                <c:pt idx="7348">
                  <c:v>79.460968017578111</c:v>
                </c:pt>
                <c:pt idx="7349">
                  <c:v>79.460968017578111</c:v>
                </c:pt>
                <c:pt idx="7350">
                  <c:v>79.197296142578111</c:v>
                </c:pt>
                <c:pt idx="7351">
                  <c:v>79.460968017578111</c:v>
                </c:pt>
                <c:pt idx="7352">
                  <c:v>79.329132080078111</c:v>
                </c:pt>
                <c:pt idx="7353">
                  <c:v>79.065460205078125</c:v>
                </c:pt>
                <c:pt idx="7354">
                  <c:v>79.460968017578111</c:v>
                </c:pt>
                <c:pt idx="7355">
                  <c:v>79.329132080078111</c:v>
                </c:pt>
                <c:pt idx="7356">
                  <c:v>79.065460205078125</c:v>
                </c:pt>
                <c:pt idx="7357">
                  <c:v>79.329132080078111</c:v>
                </c:pt>
                <c:pt idx="7358">
                  <c:v>79.724639892578111</c:v>
                </c:pt>
                <c:pt idx="7359">
                  <c:v>79.329132080078111</c:v>
                </c:pt>
                <c:pt idx="7360">
                  <c:v>79.592803955078125</c:v>
                </c:pt>
                <c:pt idx="7361">
                  <c:v>79.592803955078125</c:v>
                </c:pt>
                <c:pt idx="7362">
                  <c:v>79.460968017578111</c:v>
                </c:pt>
                <c:pt idx="7363">
                  <c:v>79.197296142578111</c:v>
                </c:pt>
                <c:pt idx="7364">
                  <c:v>79.724639892578111</c:v>
                </c:pt>
                <c:pt idx="7365">
                  <c:v>79.197296142578111</c:v>
                </c:pt>
                <c:pt idx="7366">
                  <c:v>79.065460205078125</c:v>
                </c:pt>
                <c:pt idx="7367">
                  <c:v>79.329132080078111</c:v>
                </c:pt>
                <c:pt idx="7368">
                  <c:v>79.329132080078111</c:v>
                </c:pt>
                <c:pt idx="7369">
                  <c:v>79.065460205078125</c:v>
                </c:pt>
                <c:pt idx="7370">
                  <c:v>79.065460205078125</c:v>
                </c:pt>
                <c:pt idx="7371">
                  <c:v>79.460968017578111</c:v>
                </c:pt>
                <c:pt idx="7372">
                  <c:v>79.065460205078125</c:v>
                </c:pt>
                <c:pt idx="7373">
                  <c:v>79.329132080078111</c:v>
                </c:pt>
                <c:pt idx="7374">
                  <c:v>79.197296142578111</c:v>
                </c:pt>
                <c:pt idx="7375">
                  <c:v>79.065460205078125</c:v>
                </c:pt>
                <c:pt idx="7376">
                  <c:v>79.197296142578111</c:v>
                </c:pt>
                <c:pt idx="7377">
                  <c:v>78.933624267578139</c:v>
                </c:pt>
                <c:pt idx="7378">
                  <c:v>78.801788330078097</c:v>
                </c:pt>
                <c:pt idx="7379">
                  <c:v>78.933624267578139</c:v>
                </c:pt>
                <c:pt idx="7380">
                  <c:v>78.933624267578139</c:v>
                </c:pt>
                <c:pt idx="7381">
                  <c:v>78.801788330078097</c:v>
                </c:pt>
                <c:pt idx="7382">
                  <c:v>79.197296142578111</c:v>
                </c:pt>
                <c:pt idx="7383">
                  <c:v>79.197296142578111</c:v>
                </c:pt>
                <c:pt idx="7384">
                  <c:v>78.801788330078097</c:v>
                </c:pt>
                <c:pt idx="7385">
                  <c:v>78.933624267578139</c:v>
                </c:pt>
                <c:pt idx="7386">
                  <c:v>79.065460205078125</c:v>
                </c:pt>
                <c:pt idx="7387">
                  <c:v>78.801788330078097</c:v>
                </c:pt>
                <c:pt idx="7388">
                  <c:v>79.197296142578111</c:v>
                </c:pt>
                <c:pt idx="7389">
                  <c:v>78.933624267578139</c:v>
                </c:pt>
                <c:pt idx="7390">
                  <c:v>78.933624267578139</c:v>
                </c:pt>
                <c:pt idx="7391">
                  <c:v>79.197296142578111</c:v>
                </c:pt>
                <c:pt idx="7392">
                  <c:v>79.065460205078125</c:v>
                </c:pt>
                <c:pt idx="7393">
                  <c:v>79.065460205078125</c:v>
                </c:pt>
                <c:pt idx="7394">
                  <c:v>78.933624267578139</c:v>
                </c:pt>
                <c:pt idx="7395">
                  <c:v>79.065460205078125</c:v>
                </c:pt>
                <c:pt idx="7396">
                  <c:v>79.065460205078125</c:v>
                </c:pt>
                <c:pt idx="7397">
                  <c:v>79.065460205078125</c:v>
                </c:pt>
                <c:pt idx="7398">
                  <c:v>78.801788330078097</c:v>
                </c:pt>
                <c:pt idx="7399">
                  <c:v>79.197296142578111</c:v>
                </c:pt>
                <c:pt idx="7400">
                  <c:v>79.065460205078125</c:v>
                </c:pt>
                <c:pt idx="7401">
                  <c:v>78.933624267578139</c:v>
                </c:pt>
                <c:pt idx="7402">
                  <c:v>78.801788330078097</c:v>
                </c:pt>
                <c:pt idx="7403">
                  <c:v>78.933624267578139</c:v>
                </c:pt>
                <c:pt idx="7404">
                  <c:v>78.801788330078097</c:v>
                </c:pt>
                <c:pt idx="7405">
                  <c:v>78.801788330078097</c:v>
                </c:pt>
                <c:pt idx="7406">
                  <c:v>78.801788330078097</c:v>
                </c:pt>
                <c:pt idx="7407">
                  <c:v>79.065460205078125</c:v>
                </c:pt>
                <c:pt idx="7408">
                  <c:v>78.933624267578139</c:v>
                </c:pt>
                <c:pt idx="7409">
                  <c:v>79.065460205078125</c:v>
                </c:pt>
                <c:pt idx="7410">
                  <c:v>78.933624267578139</c:v>
                </c:pt>
                <c:pt idx="7411">
                  <c:v>79.197296142578111</c:v>
                </c:pt>
                <c:pt idx="7412">
                  <c:v>79.065460205078125</c:v>
                </c:pt>
                <c:pt idx="7413">
                  <c:v>78.933624267578139</c:v>
                </c:pt>
                <c:pt idx="7414">
                  <c:v>78.669952392578097</c:v>
                </c:pt>
                <c:pt idx="7415">
                  <c:v>78.669952392578097</c:v>
                </c:pt>
                <c:pt idx="7416">
                  <c:v>78.933624267578139</c:v>
                </c:pt>
                <c:pt idx="7417">
                  <c:v>78.801788330078097</c:v>
                </c:pt>
                <c:pt idx="7418">
                  <c:v>78.933624267578139</c:v>
                </c:pt>
                <c:pt idx="7419">
                  <c:v>79.065460205078125</c:v>
                </c:pt>
                <c:pt idx="7420">
                  <c:v>78.933624267578139</c:v>
                </c:pt>
                <c:pt idx="7421">
                  <c:v>78.801788330078097</c:v>
                </c:pt>
                <c:pt idx="7422">
                  <c:v>78.933624267578139</c:v>
                </c:pt>
                <c:pt idx="7423">
                  <c:v>78.669952392578097</c:v>
                </c:pt>
                <c:pt idx="7424">
                  <c:v>78.933624267578139</c:v>
                </c:pt>
                <c:pt idx="7425">
                  <c:v>79.065460205078125</c:v>
                </c:pt>
                <c:pt idx="7426">
                  <c:v>78.933624267578139</c:v>
                </c:pt>
                <c:pt idx="7427">
                  <c:v>78.669952392578097</c:v>
                </c:pt>
                <c:pt idx="7428">
                  <c:v>78.669952392578097</c:v>
                </c:pt>
                <c:pt idx="7429">
                  <c:v>79.065460205078125</c:v>
                </c:pt>
                <c:pt idx="7430">
                  <c:v>78.933624267578139</c:v>
                </c:pt>
                <c:pt idx="7431">
                  <c:v>78.669952392578097</c:v>
                </c:pt>
                <c:pt idx="7432">
                  <c:v>78.933624267578139</c:v>
                </c:pt>
                <c:pt idx="7433">
                  <c:v>79.065460205078125</c:v>
                </c:pt>
                <c:pt idx="7434">
                  <c:v>78.933624267578139</c:v>
                </c:pt>
                <c:pt idx="7435">
                  <c:v>78.801788330078097</c:v>
                </c:pt>
                <c:pt idx="7436">
                  <c:v>78.933624267578139</c:v>
                </c:pt>
                <c:pt idx="7437">
                  <c:v>78.933624267578139</c:v>
                </c:pt>
                <c:pt idx="7438">
                  <c:v>78.406280517578111</c:v>
                </c:pt>
                <c:pt idx="7439">
                  <c:v>78.801788330078097</c:v>
                </c:pt>
                <c:pt idx="7440">
                  <c:v>78.669952392578097</c:v>
                </c:pt>
                <c:pt idx="7441">
                  <c:v>78.801788330078097</c:v>
                </c:pt>
                <c:pt idx="7442">
                  <c:v>78.933624267578139</c:v>
                </c:pt>
                <c:pt idx="7443">
                  <c:v>79.065460205078125</c:v>
                </c:pt>
                <c:pt idx="7444">
                  <c:v>78.933624267578139</c:v>
                </c:pt>
                <c:pt idx="7445">
                  <c:v>78.933624267578139</c:v>
                </c:pt>
                <c:pt idx="7446">
                  <c:v>78.933624267578139</c:v>
                </c:pt>
                <c:pt idx="7447">
                  <c:v>78.933624267578139</c:v>
                </c:pt>
                <c:pt idx="7448">
                  <c:v>79.197296142578111</c:v>
                </c:pt>
                <c:pt idx="7449">
                  <c:v>78.538116455078125</c:v>
                </c:pt>
                <c:pt idx="7450">
                  <c:v>78.801788330078097</c:v>
                </c:pt>
                <c:pt idx="7451">
                  <c:v>79.065460205078125</c:v>
                </c:pt>
                <c:pt idx="7452">
                  <c:v>79.065460205078125</c:v>
                </c:pt>
                <c:pt idx="7453">
                  <c:v>78.933624267578139</c:v>
                </c:pt>
                <c:pt idx="7454">
                  <c:v>78.933624267578139</c:v>
                </c:pt>
                <c:pt idx="7455">
                  <c:v>78.801788330078097</c:v>
                </c:pt>
                <c:pt idx="7456">
                  <c:v>78.801788330078097</c:v>
                </c:pt>
                <c:pt idx="7457">
                  <c:v>78.801788330078097</c:v>
                </c:pt>
                <c:pt idx="7458">
                  <c:v>78.669952392578097</c:v>
                </c:pt>
                <c:pt idx="7459">
                  <c:v>78.669952392578097</c:v>
                </c:pt>
                <c:pt idx="7460">
                  <c:v>78.933624267578139</c:v>
                </c:pt>
                <c:pt idx="7461">
                  <c:v>78.406280517578111</c:v>
                </c:pt>
                <c:pt idx="7462">
                  <c:v>78.933624267578139</c:v>
                </c:pt>
                <c:pt idx="7463">
                  <c:v>78.801788330078097</c:v>
                </c:pt>
                <c:pt idx="7464">
                  <c:v>78.933624267578139</c:v>
                </c:pt>
                <c:pt idx="7465">
                  <c:v>78.933624267578139</c:v>
                </c:pt>
                <c:pt idx="7466">
                  <c:v>78.933624267578139</c:v>
                </c:pt>
                <c:pt idx="7467">
                  <c:v>78.801788330078097</c:v>
                </c:pt>
                <c:pt idx="7468">
                  <c:v>78.933624267578139</c:v>
                </c:pt>
                <c:pt idx="7469">
                  <c:v>78.801788330078097</c:v>
                </c:pt>
                <c:pt idx="7470">
                  <c:v>78.669952392578097</c:v>
                </c:pt>
                <c:pt idx="7471">
                  <c:v>78.801788330078097</c:v>
                </c:pt>
                <c:pt idx="7472">
                  <c:v>78.933624267578139</c:v>
                </c:pt>
                <c:pt idx="7473">
                  <c:v>78.669952392578097</c:v>
                </c:pt>
                <c:pt idx="7474">
                  <c:v>78.933624267578139</c:v>
                </c:pt>
                <c:pt idx="7475">
                  <c:v>78.669952392578097</c:v>
                </c:pt>
                <c:pt idx="7476">
                  <c:v>78.669952392578097</c:v>
                </c:pt>
                <c:pt idx="7477">
                  <c:v>78.669952392578097</c:v>
                </c:pt>
                <c:pt idx="7478">
                  <c:v>78.801788330078097</c:v>
                </c:pt>
                <c:pt idx="7479">
                  <c:v>78.538116455078125</c:v>
                </c:pt>
                <c:pt idx="7480">
                  <c:v>78.933624267578139</c:v>
                </c:pt>
                <c:pt idx="7481">
                  <c:v>78.801788330078097</c:v>
                </c:pt>
                <c:pt idx="7482">
                  <c:v>78.669952392578097</c:v>
                </c:pt>
                <c:pt idx="7483">
                  <c:v>78.538116455078125</c:v>
                </c:pt>
                <c:pt idx="7484">
                  <c:v>78.669952392578097</c:v>
                </c:pt>
                <c:pt idx="7485">
                  <c:v>78.538116455078125</c:v>
                </c:pt>
                <c:pt idx="7486">
                  <c:v>78.801788330078097</c:v>
                </c:pt>
                <c:pt idx="7487">
                  <c:v>78.669952392578097</c:v>
                </c:pt>
                <c:pt idx="7488">
                  <c:v>78.801788330078097</c:v>
                </c:pt>
                <c:pt idx="7489">
                  <c:v>78.274444580078125</c:v>
                </c:pt>
                <c:pt idx="7490">
                  <c:v>78.801788330078097</c:v>
                </c:pt>
                <c:pt idx="7491">
                  <c:v>78.801788330078097</c:v>
                </c:pt>
                <c:pt idx="7492">
                  <c:v>78.538116455078125</c:v>
                </c:pt>
                <c:pt idx="7493">
                  <c:v>78.538116455078125</c:v>
                </c:pt>
                <c:pt idx="7494">
                  <c:v>78.538116455078125</c:v>
                </c:pt>
                <c:pt idx="7495">
                  <c:v>78.801788330078097</c:v>
                </c:pt>
                <c:pt idx="7496">
                  <c:v>78.669952392578097</c:v>
                </c:pt>
                <c:pt idx="7497">
                  <c:v>78.538116455078125</c:v>
                </c:pt>
                <c:pt idx="7498">
                  <c:v>78.538116455078125</c:v>
                </c:pt>
                <c:pt idx="7499">
                  <c:v>78.538116455078125</c:v>
                </c:pt>
                <c:pt idx="7500">
                  <c:v>78.274444580078125</c:v>
                </c:pt>
                <c:pt idx="7501">
                  <c:v>78.406280517578111</c:v>
                </c:pt>
                <c:pt idx="7502">
                  <c:v>78.274444580078125</c:v>
                </c:pt>
                <c:pt idx="7503">
                  <c:v>78.142608642578111</c:v>
                </c:pt>
                <c:pt idx="7504">
                  <c:v>78.274444580078125</c:v>
                </c:pt>
                <c:pt idx="7505">
                  <c:v>78.669952392578097</c:v>
                </c:pt>
                <c:pt idx="7506">
                  <c:v>78.538116455078125</c:v>
                </c:pt>
                <c:pt idx="7507">
                  <c:v>78.538116455078125</c:v>
                </c:pt>
                <c:pt idx="7508">
                  <c:v>78.406280517578111</c:v>
                </c:pt>
                <c:pt idx="7509">
                  <c:v>78.538116455078125</c:v>
                </c:pt>
                <c:pt idx="7510">
                  <c:v>78.669952392578097</c:v>
                </c:pt>
                <c:pt idx="7511">
                  <c:v>78.669952392578097</c:v>
                </c:pt>
                <c:pt idx="7512">
                  <c:v>78.142608642578111</c:v>
                </c:pt>
                <c:pt idx="7513">
                  <c:v>78.274444580078125</c:v>
                </c:pt>
                <c:pt idx="7514">
                  <c:v>78.669952392578097</c:v>
                </c:pt>
                <c:pt idx="7515">
                  <c:v>78.669952392578097</c:v>
                </c:pt>
                <c:pt idx="7516">
                  <c:v>78.274444580078125</c:v>
                </c:pt>
                <c:pt idx="7517">
                  <c:v>78.274444580078125</c:v>
                </c:pt>
                <c:pt idx="7518">
                  <c:v>78.406280517578111</c:v>
                </c:pt>
                <c:pt idx="7519">
                  <c:v>78.669952392578097</c:v>
                </c:pt>
                <c:pt idx="7520">
                  <c:v>78.669952392578097</c:v>
                </c:pt>
                <c:pt idx="7521">
                  <c:v>78.538116455078125</c:v>
                </c:pt>
                <c:pt idx="7522">
                  <c:v>78.010772705078111</c:v>
                </c:pt>
                <c:pt idx="7523">
                  <c:v>78.538116455078125</c:v>
                </c:pt>
                <c:pt idx="7524">
                  <c:v>78.801788330078097</c:v>
                </c:pt>
                <c:pt idx="7525">
                  <c:v>78.669952392578097</c:v>
                </c:pt>
                <c:pt idx="7526">
                  <c:v>78.406280517578111</c:v>
                </c:pt>
                <c:pt idx="7527">
                  <c:v>78.538116455078125</c:v>
                </c:pt>
                <c:pt idx="7528">
                  <c:v>78.801788330078097</c:v>
                </c:pt>
                <c:pt idx="7529">
                  <c:v>78.669952392578097</c:v>
                </c:pt>
                <c:pt idx="7530">
                  <c:v>78.274444580078125</c:v>
                </c:pt>
                <c:pt idx="7531">
                  <c:v>78.669952392578097</c:v>
                </c:pt>
                <c:pt idx="7532">
                  <c:v>78.274444580078125</c:v>
                </c:pt>
                <c:pt idx="7533">
                  <c:v>78.406280517578111</c:v>
                </c:pt>
                <c:pt idx="7534">
                  <c:v>78.274444580078125</c:v>
                </c:pt>
                <c:pt idx="7535">
                  <c:v>78.274444580078125</c:v>
                </c:pt>
                <c:pt idx="7536">
                  <c:v>78.274444580078125</c:v>
                </c:pt>
                <c:pt idx="7537">
                  <c:v>78.801788330078097</c:v>
                </c:pt>
                <c:pt idx="7538">
                  <c:v>78.406280517578111</c:v>
                </c:pt>
                <c:pt idx="7539">
                  <c:v>78.274444580078125</c:v>
                </c:pt>
                <c:pt idx="7540">
                  <c:v>78.010772705078111</c:v>
                </c:pt>
                <c:pt idx="7541">
                  <c:v>78.274444580078125</c:v>
                </c:pt>
                <c:pt idx="7542">
                  <c:v>78.010772705078111</c:v>
                </c:pt>
                <c:pt idx="7543">
                  <c:v>78.406280517578111</c:v>
                </c:pt>
                <c:pt idx="7544">
                  <c:v>78.538116455078125</c:v>
                </c:pt>
                <c:pt idx="7545">
                  <c:v>78.406280517578111</c:v>
                </c:pt>
                <c:pt idx="7546">
                  <c:v>78.274444580078125</c:v>
                </c:pt>
                <c:pt idx="7547">
                  <c:v>78.274444580078125</c:v>
                </c:pt>
                <c:pt idx="7548">
                  <c:v>78.274444580078125</c:v>
                </c:pt>
                <c:pt idx="7549">
                  <c:v>78.406280517578111</c:v>
                </c:pt>
                <c:pt idx="7550">
                  <c:v>78.010772705078111</c:v>
                </c:pt>
                <c:pt idx="7551">
                  <c:v>78.274444580078125</c:v>
                </c:pt>
                <c:pt idx="7552">
                  <c:v>78.274444580078125</c:v>
                </c:pt>
                <c:pt idx="7553">
                  <c:v>78.669952392578097</c:v>
                </c:pt>
                <c:pt idx="7554">
                  <c:v>78.538116455078125</c:v>
                </c:pt>
                <c:pt idx="7555">
                  <c:v>78.406280517578111</c:v>
                </c:pt>
                <c:pt idx="7556">
                  <c:v>78.274444580078125</c:v>
                </c:pt>
                <c:pt idx="7557">
                  <c:v>78.406280517578111</c:v>
                </c:pt>
                <c:pt idx="7558">
                  <c:v>78.669952392578097</c:v>
                </c:pt>
                <c:pt idx="7559">
                  <c:v>78.274444580078125</c:v>
                </c:pt>
                <c:pt idx="7560">
                  <c:v>78.406280517578111</c:v>
                </c:pt>
                <c:pt idx="7561">
                  <c:v>78.274444580078125</c:v>
                </c:pt>
                <c:pt idx="7562">
                  <c:v>78.406280517578111</c:v>
                </c:pt>
                <c:pt idx="7563">
                  <c:v>78.274444580078125</c:v>
                </c:pt>
                <c:pt idx="7564">
                  <c:v>78.406280517578111</c:v>
                </c:pt>
                <c:pt idx="7565">
                  <c:v>78.406280517578111</c:v>
                </c:pt>
                <c:pt idx="7566">
                  <c:v>78.274444580078125</c:v>
                </c:pt>
                <c:pt idx="7567">
                  <c:v>78.538116455078125</c:v>
                </c:pt>
                <c:pt idx="7568">
                  <c:v>78.274444580078125</c:v>
                </c:pt>
                <c:pt idx="7569">
                  <c:v>78.538116455078125</c:v>
                </c:pt>
                <c:pt idx="7570">
                  <c:v>78.406280517578111</c:v>
                </c:pt>
                <c:pt idx="7571">
                  <c:v>78.142608642578111</c:v>
                </c:pt>
                <c:pt idx="7572">
                  <c:v>78.142608642578111</c:v>
                </c:pt>
                <c:pt idx="7573">
                  <c:v>78.142608642578111</c:v>
                </c:pt>
                <c:pt idx="7574">
                  <c:v>78.142608642578111</c:v>
                </c:pt>
                <c:pt idx="7575">
                  <c:v>78.010772705078111</c:v>
                </c:pt>
                <c:pt idx="7576">
                  <c:v>78.274444580078125</c:v>
                </c:pt>
                <c:pt idx="7577">
                  <c:v>78.406280517578111</c:v>
                </c:pt>
                <c:pt idx="7578">
                  <c:v>78.274444580078125</c:v>
                </c:pt>
                <c:pt idx="7579">
                  <c:v>78.142608642578111</c:v>
                </c:pt>
                <c:pt idx="7580">
                  <c:v>78.274444580078125</c:v>
                </c:pt>
                <c:pt idx="7581">
                  <c:v>78.274444580078125</c:v>
                </c:pt>
                <c:pt idx="7582">
                  <c:v>78.142608642578111</c:v>
                </c:pt>
                <c:pt idx="7583">
                  <c:v>78.274444580078125</c:v>
                </c:pt>
                <c:pt idx="7584">
                  <c:v>78.274444580078125</c:v>
                </c:pt>
                <c:pt idx="7585">
                  <c:v>78.274444580078125</c:v>
                </c:pt>
                <c:pt idx="7586">
                  <c:v>78.274444580078125</c:v>
                </c:pt>
                <c:pt idx="7587">
                  <c:v>78.010772705078111</c:v>
                </c:pt>
                <c:pt idx="7588">
                  <c:v>78.142608642578111</c:v>
                </c:pt>
                <c:pt idx="7589">
                  <c:v>78.142608642578111</c:v>
                </c:pt>
                <c:pt idx="7590">
                  <c:v>78.142608642578111</c:v>
                </c:pt>
                <c:pt idx="7591">
                  <c:v>78.010772705078111</c:v>
                </c:pt>
                <c:pt idx="7592">
                  <c:v>78.010772705078111</c:v>
                </c:pt>
                <c:pt idx="7593">
                  <c:v>78.010772705078111</c:v>
                </c:pt>
                <c:pt idx="7594">
                  <c:v>77.747100830078125</c:v>
                </c:pt>
                <c:pt idx="7595">
                  <c:v>78.274444580078125</c:v>
                </c:pt>
                <c:pt idx="7596">
                  <c:v>77.878936767578097</c:v>
                </c:pt>
                <c:pt idx="7597">
                  <c:v>77.878936767578097</c:v>
                </c:pt>
                <c:pt idx="7598">
                  <c:v>78.010772705078111</c:v>
                </c:pt>
                <c:pt idx="7599">
                  <c:v>78.274444580078125</c:v>
                </c:pt>
                <c:pt idx="7600">
                  <c:v>77.878936767578097</c:v>
                </c:pt>
                <c:pt idx="7601">
                  <c:v>78.010772705078111</c:v>
                </c:pt>
                <c:pt idx="7602">
                  <c:v>78.010772705078111</c:v>
                </c:pt>
                <c:pt idx="7603">
                  <c:v>78.274444580078125</c:v>
                </c:pt>
                <c:pt idx="7604">
                  <c:v>78.142608642578111</c:v>
                </c:pt>
                <c:pt idx="7605">
                  <c:v>78.010772705078111</c:v>
                </c:pt>
                <c:pt idx="7606">
                  <c:v>78.142608642578111</c:v>
                </c:pt>
                <c:pt idx="7607">
                  <c:v>78.274444580078125</c:v>
                </c:pt>
                <c:pt idx="7608">
                  <c:v>78.010772705078111</c:v>
                </c:pt>
                <c:pt idx="7609">
                  <c:v>77.878936767578097</c:v>
                </c:pt>
                <c:pt idx="7610">
                  <c:v>77.878936767578097</c:v>
                </c:pt>
                <c:pt idx="7611">
                  <c:v>78.010772705078111</c:v>
                </c:pt>
                <c:pt idx="7612">
                  <c:v>77.878936767578097</c:v>
                </c:pt>
                <c:pt idx="7613">
                  <c:v>77.747100830078125</c:v>
                </c:pt>
                <c:pt idx="7614">
                  <c:v>78.142608642578111</c:v>
                </c:pt>
                <c:pt idx="7615">
                  <c:v>78.010772705078111</c:v>
                </c:pt>
                <c:pt idx="7616">
                  <c:v>77.483428955078125</c:v>
                </c:pt>
                <c:pt idx="7617">
                  <c:v>77.747100830078125</c:v>
                </c:pt>
                <c:pt idx="7618">
                  <c:v>78.010772705078111</c:v>
                </c:pt>
                <c:pt idx="7619">
                  <c:v>77.878936767578097</c:v>
                </c:pt>
                <c:pt idx="7620">
                  <c:v>77.615264892578111</c:v>
                </c:pt>
                <c:pt idx="7621">
                  <c:v>77.878936767578097</c:v>
                </c:pt>
                <c:pt idx="7622">
                  <c:v>77.878936767578097</c:v>
                </c:pt>
                <c:pt idx="7623">
                  <c:v>77.615264892578111</c:v>
                </c:pt>
                <c:pt idx="7624">
                  <c:v>78.142608642578111</c:v>
                </c:pt>
                <c:pt idx="7625">
                  <c:v>77.878936767578097</c:v>
                </c:pt>
                <c:pt idx="7626">
                  <c:v>78.010772705078111</c:v>
                </c:pt>
                <c:pt idx="7627">
                  <c:v>78.010772705078111</c:v>
                </c:pt>
                <c:pt idx="7628">
                  <c:v>77.878936767578097</c:v>
                </c:pt>
                <c:pt idx="7629">
                  <c:v>77.747100830078125</c:v>
                </c:pt>
                <c:pt idx="7630">
                  <c:v>78.010772705078111</c:v>
                </c:pt>
                <c:pt idx="7631">
                  <c:v>78.142608642578111</c:v>
                </c:pt>
                <c:pt idx="7632">
                  <c:v>78.142608642578111</c:v>
                </c:pt>
                <c:pt idx="7633">
                  <c:v>78.010772705078111</c:v>
                </c:pt>
                <c:pt idx="7634">
                  <c:v>77.747100830078125</c:v>
                </c:pt>
                <c:pt idx="7635">
                  <c:v>77.878936767578097</c:v>
                </c:pt>
                <c:pt idx="7636">
                  <c:v>77.878936767578097</c:v>
                </c:pt>
                <c:pt idx="7637">
                  <c:v>78.010772705078111</c:v>
                </c:pt>
                <c:pt idx="7638">
                  <c:v>77.878936767578097</c:v>
                </c:pt>
                <c:pt idx="7639">
                  <c:v>77.878936767578097</c:v>
                </c:pt>
                <c:pt idx="7640">
                  <c:v>77.747100830078125</c:v>
                </c:pt>
                <c:pt idx="7641">
                  <c:v>77.747100830078125</c:v>
                </c:pt>
                <c:pt idx="7642">
                  <c:v>77.878936767578097</c:v>
                </c:pt>
                <c:pt idx="7643">
                  <c:v>78.010772705078111</c:v>
                </c:pt>
                <c:pt idx="7644">
                  <c:v>77.615264892578111</c:v>
                </c:pt>
                <c:pt idx="7645">
                  <c:v>77.747100830078125</c:v>
                </c:pt>
                <c:pt idx="7646">
                  <c:v>77.878936767578097</c:v>
                </c:pt>
                <c:pt idx="7647">
                  <c:v>77.615264892578111</c:v>
                </c:pt>
                <c:pt idx="7648">
                  <c:v>77.747100830078125</c:v>
                </c:pt>
                <c:pt idx="7649">
                  <c:v>77.747100830078125</c:v>
                </c:pt>
                <c:pt idx="7650">
                  <c:v>77.878936767578097</c:v>
                </c:pt>
                <c:pt idx="7651">
                  <c:v>77.615264892578111</c:v>
                </c:pt>
                <c:pt idx="7652">
                  <c:v>77.615264892578111</c:v>
                </c:pt>
                <c:pt idx="7653">
                  <c:v>78.010772705078111</c:v>
                </c:pt>
                <c:pt idx="7654">
                  <c:v>77.615264892578111</c:v>
                </c:pt>
                <c:pt idx="7655">
                  <c:v>77.615264892578111</c:v>
                </c:pt>
                <c:pt idx="7656">
                  <c:v>78.142608642578111</c:v>
                </c:pt>
                <c:pt idx="7657">
                  <c:v>78.010772705078111</c:v>
                </c:pt>
                <c:pt idx="7658">
                  <c:v>77.878936767578097</c:v>
                </c:pt>
                <c:pt idx="7659">
                  <c:v>77.615264892578111</c:v>
                </c:pt>
                <c:pt idx="7660">
                  <c:v>77.747100830078125</c:v>
                </c:pt>
                <c:pt idx="7661">
                  <c:v>77.747100830078125</c:v>
                </c:pt>
                <c:pt idx="7662">
                  <c:v>77.747100830078125</c:v>
                </c:pt>
                <c:pt idx="7663">
                  <c:v>77.615264892578111</c:v>
                </c:pt>
                <c:pt idx="7664">
                  <c:v>78.010772705078111</c:v>
                </c:pt>
                <c:pt idx="7665">
                  <c:v>77.878936767578097</c:v>
                </c:pt>
                <c:pt idx="7666">
                  <c:v>77.747100830078125</c:v>
                </c:pt>
                <c:pt idx="7667">
                  <c:v>77.878936767578097</c:v>
                </c:pt>
                <c:pt idx="7668">
                  <c:v>77.878936767578097</c:v>
                </c:pt>
                <c:pt idx="7669">
                  <c:v>77.615264892578111</c:v>
                </c:pt>
                <c:pt idx="7670">
                  <c:v>77.615264892578111</c:v>
                </c:pt>
                <c:pt idx="7671">
                  <c:v>78.010772705078111</c:v>
                </c:pt>
                <c:pt idx="7672">
                  <c:v>78.010772705078111</c:v>
                </c:pt>
                <c:pt idx="7673">
                  <c:v>77.878936767578097</c:v>
                </c:pt>
                <c:pt idx="7674">
                  <c:v>77.747100830078125</c:v>
                </c:pt>
                <c:pt idx="7675">
                  <c:v>77.878936767578097</c:v>
                </c:pt>
                <c:pt idx="7676">
                  <c:v>78.142608642578111</c:v>
                </c:pt>
                <c:pt idx="7677">
                  <c:v>78.010772705078111</c:v>
                </c:pt>
                <c:pt idx="7678">
                  <c:v>78.010772705078111</c:v>
                </c:pt>
                <c:pt idx="7679">
                  <c:v>78.142608642578111</c:v>
                </c:pt>
                <c:pt idx="7680">
                  <c:v>77.878936767578097</c:v>
                </c:pt>
                <c:pt idx="7681">
                  <c:v>77.747100830078125</c:v>
                </c:pt>
                <c:pt idx="7682">
                  <c:v>78.010772705078111</c:v>
                </c:pt>
                <c:pt idx="7683">
                  <c:v>77.878936767578097</c:v>
                </c:pt>
                <c:pt idx="7684">
                  <c:v>77.747100830078125</c:v>
                </c:pt>
                <c:pt idx="7685">
                  <c:v>77.615264892578111</c:v>
                </c:pt>
                <c:pt idx="7686">
                  <c:v>77.747100830078125</c:v>
                </c:pt>
                <c:pt idx="7687">
                  <c:v>77.878936767578097</c:v>
                </c:pt>
                <c:pt idx="7688">
                  <c:v>77.747100830078125</c:v>
                </c:pt>
                <c:pt idx="7689">
                  <c:v>77.878936767578097</c:v>
                </c:pt>
                <c:pt idx="7690">
                  <c:v>77.615264892578111</c:v>
                </c:pt>
                <c:pt idx="7691">
                  <c:v>77.615264892578111</c:v>
                </c:pt>
                <c:pt idx="7692">
                  <c:v>78.010772705078111</c:v>
                </c:pt>
                <c:pt idx="7693">
                  <c:v>77.615264892578111</c:v>
                </c:pt>
                <c:pt idx="7694">
                  <c:v>77.747100830078125</c:v>
                </c:pt>
                <c:pt idx="7695">
                  <c:v>77.351593017578111</c:v>
                </c:pt>
                <c:pt idx="7696">
                  <c:v>77.483428955078125</c:v>
                </c:pt>
                <c:pt idx="7697">
                  <c:v>77.878936767578097</c:v>
                </c:pt>
                <c:pt idx="7698">
                  <c:v>77.483428955078125</c:v>
                </c:pt>
                <c:pt idx="7699">
                  <c:v>77.747100830078125</c:v>
                </c:pt>
                <c:pt idx="7700">
                  <c:v>77.483428955078125</c:v>
                </c:pt>
                <c:pt idx="7701">
                  <c:v>77.615264892578111</c:v>
                </c:pt>
                <c:pt idx="7702">
                  <c:v>77.615264892578111</c:v>
                </c:pt>
                <c:pt idx="7703">
                  <c:v>77.483428955078125</c:v>
                </c:pt>
                <c:pt idx="7704">
                  <c:v>77.483428955078125</c:v>
                </c:pt>
                <c:pt idx="7705">
                  <c:v>77.483428955078125</c:v>
                </c:pt>
                <c:pt idx="7706">
                  <c:v>77.219757080078125</c:v>
                </c:pt>
                <c:pt idx="7707">
                  <c:v>77.483428955078125</c:v>
                </c:pt>
                <c:pt idx="7708">
                  <c:v>77.483428955078125</c:v>
                </c:pt>
                <c:pt idx="7709">
                  <c:v>77.483428955078125</c:v>
                </c:pt>
                <c:pt idx="7710">
                  <c:v>77.351593017578111</c:v>
                </c:pt>
                <c:pt idx="7711">
                  <c:v>77.351593017578111</c:v>
                </c:pt>
                <c:pt idx="7712">
                  <c:v>77.219757080078125</c:v>
                </c:pt>
                <c:pt idx="7713">
                  <c:v>77.351593017578111</c:v>
                </c:pt>
                <c:pt idx="7714">
                  <c:v>77.483428955078125</c:v>
                </c:pt>
                <c:pt idx="7715">
                  <c:v>77.219757080078125</c:v>
                </c:pt>
                <c:pt idx="7716">
                  <c:v>77.351593017578111</c:v>
                </c:pt>
                <c:pt idx="7717">
                  <c:v>77.483428955078125</c:v>
                </c:pt>
                <c:pt idx="7718">
                  <c:v>77.351593017578111</c:v>
                </c:pt>
                <c:pt idx="7719">
                  <c:v>77.483428955078125</c:v>
                </c:pt>
                <c:pt idx="7720">
                  <c:v>77.351593017578111</c:v>
                </c:pt>
                <c:pt idx="7721">
                  <c:v>77.351593017578111</c:v>
                </c:pt>
                <c:pt idx="7722">
                  <c:v>77.351593017578111</c:v>
                </c:pt>
                <c:pt idx="7723">
                  <c:v>77.087921142578111</c:v>
                </c:pt>
                <c:pt idx="7724">
                  <c:v>77.351593017578111</c:v>
                </c:pt>
                <c:pt idx="7725">
                  <c:v>77.483428955078125</c:v>
                </c:pt>
                <c:pt idx="7726">
                  <c:v>77.351593017578111</c:v>
                </c:pt>
                <c:pt idx="7727">
                  <c:v>77.351593017578111</c:v>
                </c:pt>
                <c:pt idx="7728">
                  <c:v>77.351593017578111</c:v>
                </c:pt>
                <c:pt idx="7729">
                  <c:v>77.351593017578111</c:v>
                </c:pt>
                <c:pt idx="7730">
                  <c:v>77.351593017578111</c:v>
                </c:pt>
                <c:pt idx="7731">
                  <c:v>77.483428955078125</c:v>
                </c:pt>
                <c:pt idx="7732">
                  <c:v>77.483428955078125</c:v>
                </c:pt>
                <c:pt idx="7733">
                  <c:v>77.219757080078125</c:v>
                </c:pt>
                <c:pt idx="7734">
                  <c:v>77.351593017578111</c:v>
                </c:pt>
                <c:pt idx="7735">
                  <c:v>77.483428955078125</c:v>
                </c:pt>
                <c:pt idx="7736">
                  <c:v>77.351593017578111</c:v>
                </c:pt>
                <c:pt idx="7737">
                  <c:v>77.351593017578111</c:v>
                </c:pt>
                <c:pt idx="7738">
                  <c:v>77.219757080078125</c:v>
                </c:pt>
                <c:pt idx="7739">
                  <c:v>77.483428955078125</c:v>
                </c:pt>
                <c:pt idx="7740">
                  <c:v>77.483428955078125</c:v>
                </c:pt>
                <c:pt idx="7741">
                  <c:v>77.219757080078125</c:v>
                </c:pt>
                <c:pt idx="7742">
                  <c:v>77.483428955078125</c:v>
                </c:pt>
                <c:pt idx="7743">
                  <c:v>77.747100830078125</c:v>
                </c:pt>
                <c:pt idx="7744">
                  <c:v>77.615264892578111</c:v>
                </c:pt>
                <c:pt idx="7745">
                  <c:v>77.615264892578111</c:v>
                </c:pt>
                <c:pt idx="7746">
                  <c:v>77.483428955078125</c:v>
                </c:pt>
                <c:pt idx="7747">
                  <c:v>77.351593017578111</c:v>
                </c:pt>
                <c:pt idx="7748">
                  <c:v>77.351593017578111</c:v>
                </c:pt>
                <c:pt idx="7749">
                  <c:v>77.219757080078125</c:v>
                </c:pt>
                <c:pt idx="7750">
                  <c:v>77.615264892578111</c:v>
                </c:pt>
                <c:pt idx="7751">
                  <c:v>77.483428955078125</c:v>
                </c:pt>
                <c:pt idx="7752">
                  <c:v>77.483428955078125</c:v>
                </c:pt>
                <c:pt idx="7753">
                  <c:v>77.483428955078125</c:v>
                </c:pt>
                <c:pt idx="7754">
                  <c:v>77.483428955078125</c:v>
                </c:pt>
                <c:pt idx="7755">
                  <c:v>77.615264892578111</c:v>
                </c:pt>
                <c:pt idx="7756">
                  <c:v>77.615264892578111</c:v>
                </c:pt>
                <c:pt idx="7757">
                  <c:v>77.219757080078125</c:v>
                </c:pt>
                <c:pt idx="7758">
                  <c:v>77.351593017578111</c:v>
                </c:pt>
                <c:pt idx="7759">
                  <c:v>77.747100830078125</c:v>
                </c:pt>
                <c:pt idx="7760">
                  <c:v>77.615264892578111</c:v>
                </c:pt>
                <c:pt idx="7761">
                  <c:v>77.483428955078125</c:v>
                </c:pt>
                <c:pt idx="7762">
                  <c:v>77.219757080078125</c:v>
                </c:pt>
                <c:pt idx="7763">
                  <c:v>77.351593017578111</c:v>
                </c:pt>
                <c:pt idx="7764">
                  <c:v>77.351593017578111</c:v>
                </c:pt>
                <c:pt idx="7765">
                  <c:v>77.219757080078125</c:v>
                </c:pt>
                <c:pt idx="7766">
                  <c:v>77.219757080078125</c:v>
                </c:pt>
                <c:pt idx="7767">
                  <c:v>77.219757080078125</c:v>
                </c:pt>
                <c:pt idx="7768">
                  <c:v>77.219757080078125</c:v>
                </c:pt>
                <c:pt idx="7769">
                  <c:v>77.351593017578111</c:v>
                </c:pt>
                <c:pt idx="7770">
                  <c:v>77.219757080078125</c:v>
                </c:pt>
                <c:pt idx="7771">
                  <c:v>77.219757080078125</c:v>
                </c:pt>
                <c:pt idx="7772">
                  <c:v>77.351593017578111</c:v>
                </c:pt>
                <c:pt idx="7773">
                  <c:v>77.087921142578111</c:v>
                </c:pt>
                <c:pt idx="7774">
                  <c:v>77.087921142578111</c:v>
                </c:pt>
                <c:pt idx="7775">
                  <c:v>77.351593017578111</c:v>
                </c:pt>
                <c:pt idx="7776">
                  <c:v>77.219757080078125</c:v>
                </c:pt>
                <c:pt idx="7777">
                  <c:v>77.219757080078125</c:v>
                </c:pt>
                <c:pt idx="7778">
                  <c:v>77.219757080078125</c:v>
                </c:pt>
                <c:pt idx="7779">
                  <c:v>76.956085205078125</c:v>
                </c:pt>
                <c:pt idx="7780">
                  <c:v>77.087921142578111</c:v>
                </c:pt>
                <c:pt idx="7781">
                  <c:v>77.219757080078125</c:v>
                </c:pt>
                <c:pt idx="7782">
                  <c:v>77.087921142578111</c:v>
                </c:pt>
                <c:pt idx="7783">
                  <c:v>77.351593017578111</c:v>
                </c:pt>
                <c:pt idx="7784">
                  <c:v>77.219757080078125</c:v>
                </c:pt>
                <c:pt idx="7785">
                  <c:v>77.219757080078125</c:v>
                </c:pt>
                <c:pt idx="7786">
                  <c:v>77.351593017578111</c:v>
                </c:pt>
                <c:pt idx="7787">
                  <c:v>77.219757080078125</c:v>
                </c:pt>
                <c:pt idx="7788">
                  <c:v>77.219757080078125</c:v>
                </c:pt>
                <c:pt idx="7789">
                  <c:v>77.351593017578111</c:v>
                </c:pt>
                <c:pt idx="7790">
                  <c:v>77.351593017578111</c:v>
                </c:pt>
                <c:pt idx="7791">
                  <c:v>77.087921142578111</c:v>
                </c:pt>
                <c:pt idx="7792">
                  <c:v>77.483428955078125</c:v>
                </c:pt>
                <c:pt idx="7793">
                  <c:v>77.351593017578111</c:v>
                </c:pt>
                <c:pt idx="7794">
                  <c:v>77.219757080078125</c:v>
                </c:pt>
                <c:pt idx="7795">
                  <c:v>77.219757080078125</c:v>
                </c:pt>
                <c:pt idx="7796">
                  <c:v>77.351593017578111</c:v>
                </c:pt>
                <c:pt idx="7797">
                  <c:v>77.087921142578111</c:v>
                </c:pt>
                <c:pt idx="7798">
                  <c:v>77.351593017578111</c:v>
                </c:pt>
                <c:pt idx="7799">
                  <c:v>76.956085205078125</c:v>
                </c:pt>
                <c:pt idx="7800">
                  <c:v>77.351593017578111</c:v>
                </c:pt>
                <c:pt idx="7801">
                  <c:v>77.087921142578111</c:v>
                </c:pt>
                <c:pt idx="7802">
                  <c:v>77.219757080078125</c:v>
                </c:pt>
                <c:pt idx="7803">
                  <c:v>76.956085205078125</c:v>
                </c:pt>
                <c:pt idx="7804">
                  <c:v>76.956085205078125</c:v>
                </c:pt>
                <c:pt idx="7805">
                  <c:v>77.219757080078125</c:v>
                </c:pt>
                <c:pt idx="7806">
                  <c:v>77.219757080078125</c:v>
                </c:pt>
                <c:pt idx="7807">
                  <c:v>77.219757080078125</c:v>
                </c:pt>
                <c:pt idx="7808">
                  <c:v>77.483428955078125</c:v>
                </c:pt>
                <c:pt idx="7809">
                  <c:v>77.219757080078125</c:v>
                </c:pt>
                <c:pt idx="7810">
                  <c:v>77.351593017578111</c:v>
                </c:pt>
                <c:pt idx="7811">
                  <c:v>77.087921142578111</c:v>
                </c:pt>
                <c:pt idx="7812">
                  <c:v>77.219757080078125</c:v>
                </c:pt>
                <c:pt idx="7813">
                  <c:v>76.956085205078125</c:v>
                </c:pt>
                <c:pt idx="7814">
                  <c:v>77.219757080078125</c:v>
                </c:pt>
                <c:pt idx="7815">
                  <c:v>76.956085205078125</c:v>
                </c:pt>
                <c:pt idx="7816">
                  <c:v>77.219757080078125</c:v>
                </c:pt>
                <c:pt idx="7817">
                  <c:v>77.219757080078125</c:v>
                </c:pt>
                <c:pt idx="7818">
                  <c:v>76.956085205078125</c:v>
                </c:pt>
                <c:pt idx="7819">
                  <c:v>76.824249267578125</c:v>
                </c:pt>
                <c:pt idx="7820">
                  <c:v>76.956085205078125</c:v>
                </c:pt>
                <c:pt idx="7821">
                  <c:v>76.956085205078125</c:v>
                </c:pt>
                <c:pt idx="7822">
                  <c:v>76.956085205078125</c:v>
                </c:pt>
                <c:pt idx="7823">
                  <c:v>77.219757080078125</c:v>
                </c:pt>
                <c:pt idx="7824">
                  <c:v>77.087921142578111</c:v>
                </c:pt>
                <c:pt idx="7825">
                  <c:v>76.692413330078111</c:v>
                </c:pt>
                <c:pt idx="7826">
                  <c:v>77.087921142578111</c:v>
                </c:pt>
                <c:pt idx="7827">
                  <c:v>76.824249267578125</c:v>
                </c:pt>
                <c:pt idx="7828">
                  <c:v>76.824249267578125</c:v>
                </c:pt>
                <c:pt idx="7829">
                  <c:v>77.087921142578111</c:v>
                </c:pt>
                <c:pt idx="7830">
                  <c:v>76.692413330078111</c:v>
                </c:pt>
                <c:pt idx="7831">
                  <c:v>76.692413330078111</c:v>
                </c:pt>
                <c:pt idx="7832">
                  <c:v>76.824249267578125</c:v>
                </c:pt>
                <c:pt idx="7833">
                  <c:v>76.824249267578125</c:v>
                </c:pt>
                <c:pt idx="7834">
                  <c:v>76.956085205078125</c:v>
                </c:pt>
                <c:pt idx="7835">
                  <c:v>76.824249267578125</c:v>
                </c:pt>
                <c:pt idx="7836">
                  <c:v>76.824249267578125</c:v>
                </c:pt>
                <c:pt idx="7837">
                  <c:v>76.956085205078125</c:v>
                </c:pt>
                <c:pt idx="7838">
                  <c:v>76.956085205078125</c:v>
                </c:pt>
                <c:pt idx="7839">
                  <c:v>76.560577392578097</c:v>
                </c:pt>
                <c:pt idx="7840">
                  <c:v>76.956085205078125</c:v>
                </c:pt>
                <c:pt idx="7841">
                  <c:v>76.824249267578125</c:v>
                </c:pt>
                <c:pt idx="7842">
                  <c:v>76.692413330078111</c:v>
                </c:pt>
                <c:pt idx="7843">
                  <c:v>76.824249267578125</c:v>
                </c:pt>
                <c:pt idx="7844">
                  <c:v>77.087921142578111</c:v>
                </c:pt>
                <c:pt idx="7845">
                  <c:v>76.692413330078111</c:v>
                </c:pt>
                <c:pt idx="7846">
                  <c:v>76.692413330078111</c:v>
                </c:pt>
                <c:pt idx="7847">
                  <c:v>76.824249267578125</c:v>
                </c:pt>
                <c:pt idx="7848">
                  <c:v>76.824249267578125</c:v>
                </c:pt>
                <c:pt idx="7849">
                  <c:v>76.956085205078125</c:v>
                </c:pt>
                <c:pt idx="7850">
                  <c:v>76.560577392578097</c:v>
                </c:pt>
                <c:pt idx="7851">
                  <c:v>76.692413330078111</c:v>
                </c:pt>
                <c:pt idx="7852">
                  <c:v>76.956085205078125</c:v>
                </c:pt>
                <c:pt idx="7853">
                  <c:v>76.692413330078111</c:v>
                </c:pt>
                <c:pt idx="7854">
                  <c:v>76.560577392578097</c:v>
                </c:pt>
                <c:pt idx="7855">
                  <c:v>76.956085205078125</c:v>
                </c:pt>
                <c:pt idx="7856">
                  <c:v>76.824249267578125</c:v>
                </c:pt>
                <c:pt idx="7857">
                  <c:v>76.956085205078125</c:v>
                </c:pt>
                <c:pt idx="7858">
                  <c:v>76.692413330078111</c:v>
                </c:pt>
                <c:pt idx="7859">
                  <c:v>76.824249267578125</c:v>
                </c:pt>
                <c:pt idx="7860">
                  <c:v>76.692413330078111</c:v>
                </c:pt>
                <c:pt idx="7861">
                  <c:v>76.824249267578125</c:v>
                </c:pt>
                <c:pt idx="7862">
                  <c:v>76.560577392578097</c:v>
                </c:pt>
                <c:pt idx="7863">
                  <c:v>76.956085205078125</c:v>
                </c:pt>
                <c:pt idx="7864">
                  <c:v>76.824249267578125</c:v>
                </c:pt>
                <c:pt idx="7865">
                  <c:v>76.956085205078125</c:v>
                </c:pt>
                <c:pt idx="7866">
                  <c:v>76.824249267578125</c:v>
                </c:pt>
                <c:pt idx="7867">
                  <c:v>76.956085205078125</c:v>
                </c:pt>
                <c:pt idx="7868">
                  <c:v>76.956085205078125</c:v>
                </c:pt>
                <c:pt idx="7869">
                  <c:v>76.824249267578125</c:v>
                </c:pt>
                <c:pt idx="7870">
                  <c:v>76.824249267578125</c:v>
                </c:pt>
                <c:pt idx="7871">
                  <c:v>76.560577392578097</c:v>
                </c:pt>
                <c:pt idx="7872">
                  <c:v>76.824249267578125</c:v>
                </c:pt>
                <c:pt idx="7873">
                  <c:v>77.087921142578111</c:v>
                </c:pt>
                <c:pt idx="7874">
                  <c:v>76.692413330078111</c:v>
                </c:pt>
                <c:pt idx="7875">
                  <c:v>76.956085205078125</c:v>
                </c:pt>
                <c:pt idx="7876">
                  <c:v>76.692413330078111</c:v>
                </c:pt>
                <c:pt idx="7877">
                  <c:v>76.560577392578097</c:v>
                </c:pt>
                <c:pt idx="7878">
                  <c:v>76.824249267578125</c:v>
                </c:pt>
                <c:pt idx="7879">
                  <c:v>76.692413330078111</c:v>
                </c:pt>
                <c:pt idx="7880">
                  <c:v>76.692413330078111</c:v>
                </c:pt>
                <c:pt idx="7881">
                  <c:v>76.692413330078111</c:v>
                </c:pt>
                <c:pt idx="7882">
                  <c:v>76.956085205078125</c:v>
                </c:pt>
                <c:pt idx="7883">
                  <c:v>76.560577392578097</c:v>
                </c:pt>
                <c:pt idx="7884">
                  <c:v>76.824249267578125</c:v>
                </c:pt>
                <c:pt idx="7885">
                  <c:v>76.560577392578097</c:v>
                </c:pt>
                <c:pt idx="7886">
                  <c:v>76.824249267578125</c:v>
                </c:pt>
                <c:pt idx="7887">
                  <c:v>77.087921142578111</c:v>
                </c:pt>
                <c:pt idx="7888">
                  <c:v>76.428741455078111</c:v>
                </c:pt>
                <c:pt idx="7889">
                  <c:v>76.956085205078125</c:v>
                </c:pt>
                <c:pt idx="7890">
                  <c:v>76.428741455078111</c:v>
                </c:pt>
                <c:pt idx="7891">
                  <c:v>76.692413330078111</c:v>
                </c:pt>
                <c:pt idx="7892">
                  <c:v>76.692413330078111</c:v>
                </c:pt>
                <c:pt idx="7893">
                  <c:v>76.428741455078111</c:v>
                </c:pt>
                <c:pt idx="7894">
                  <c:v>76.428741455078111</c:v>
                </c:pt>
                <c:pt idx="7895">
                  <c:v>76.692413330078111</c:v>
                </c:pt>
                <c:pt idx="7896">
                  <c:v>76.165069580078125</c:v>
                </c:pt>
                <c:pt idx="7897">
                  <c:v>76.560577392578097</c:v>
                </c:pt>
                <c:pt idx="7898">
                  <c:v>76.560577392578097</c:v>
                </c:pt>
                <c:pt idx="7899">
                  <c:v>76.428741455078111</c:v>
                </c:pt>
                <c:pt idx="7900">
                  <c:v>76.560577392578097</c:v>
                </c:pt>
                <c:pt idx="7901">
                  <c:v>76.692413330078111</c:v>
                </c:pt>
                <c:pt idx="7902">
                  <c:v>76.428741455078111</c:v>
                </c:pt>
                <c:pt idx="7903">
                  <c:v>76.428741455078111</c:v>
                </c:pt>
                <c:pt idx="7904">
                  <c:v>76.165069580078125</c:v>
                </c:pt>
                <c:pt idx="7905">
                  <c:v>76.296905517578111</c:v>
                </c:pt>
                <c:pt idx="7906">
                  <c:v>76.296905517578111</c:v>
                </c:pt>
                <c:pt idx="7907">
                  <c:v>76.560577392578097</c:v>
                </c:pt>
                <c:pt idx="7908">
                  <c:v>76.428741455078111</c:v>
                </c:pt>
                <c:pt idx="7909">
                  <c:v>76.428741455078111</c:v>
                </c:pt>
                <c:pt idx="7910">
                  <c:v>76.296905517578111</c:v>
                </c:pt>
                <c:pt idx="7911">
                  <c:v>76.296905517578111</c:v>
                </c:pt>
                <c:pt idx="7912">
                  <c:v>76.428741455078111</c:v>
                </c:pt>
                <c:pt idx="7913">
                  <c:v>76.428741455078111</c:v>
                </c:pt>
                <c:pt idx="7914">
                  <c:v>76.296905517578111</c:v>
                </c:pt>
                <c:pt idx="7915">
                  <c:v>76.165069580078125</c:v>
                </c:pt>
                <c:pt idx="7916">
                  <c:v>76.428741455078111</c:v>
                </c:pt>
                <c:pt idx="7917">
                  <c:v>76.428741455078111</c:v>
                </c:pt>
                <c:pt idx="7918">
                  <c:v>76.296905517578111</c:v>
                </c:pt>
                <c:pt idx="7919">
                  <c:v>76.165069580078125</c:v>
                </c:pt>
                <c:pt idx="7920">
                  <c:v>76.560577392578097</c:v>
                </c:pt>
                <c:pt idx="7921">
                  <c:v>76.560577392578097</c:v>
                </c:pt>
                <c:pt idx="7922">
                  <c:v>76.560577392578097</c:v>
                </c:pt>
                <c:pt idx="7923">
                  <c:v>76.296905517578111</c:v>
                </c:pt>
                <c:pt idx="7924">
                  <c:v>76.165069580078125</c:v>
                </c:pt>
                <c:pt idx="7925">
                  <c:v>76.296905517578111</c:v>
                </c:pt>
                <c:pt idx="7926">
                  <c:v>76.033233642578125</c:v>
                </c:pt>
                <c:pt idx="7927">
                  <c:v>76.428741455078111</c:v>
                </c:pt>
                <c:pt idx="7928">
                  <c:v>76.165069580078125</c:v>
                </c:pt>
                <c:pt idx="7929">
                  <c:v>76.560577392578097</c:v>
                </c:pt>
                <c:pt idx="7930">
                  <c:v>76.428741455078111</c:v>
                </c:pt>
                <c:pt idx="7931">
                  <c:v>76.165069580078125</c:v>
                </c:pt>
                <c:pt idx="7932">
                  <c:v>75.901397705078125</c:v>
                </c:pt>
                <c:pt idx="7933">
                  <c:v>76.296905517578111</c:v>
                </c:pt>
                <c:pt idx="7934">
                  <c:v>76.428741455078111</c:v>
                </c:pt>
                <c:pt idx="7935">
                  <c:v>76.428741455078111</c:v>
                </c:pt>
                <c:pt idx="7936">
                  <c:v>76.560577392578097</c:v>
                </c:pt>
                <c:pt idx="7937">
                  <c:v>76.033233642578125</c:v>
                </c:pt>
                <c:pt idx="7938">
                  <c:v>76.165069580078125</c:v>
                </c:pt>
                <c:pt idx="7939">
                  <c:v>76.428741455078111</c:v>
                </c:pt>
                <c:pt idx="7940">
                  <c:v>76.560577392578097</c:v>
                </c:pt>
                <c:pt idx="7941">
                  <c:v>76.296905517578111</c:v>
                </c:pt>
                <c:pt idx="7942">
                  <c:v>76.428741455078111</c:v>
                </c:pt>
                <c:pt idx="7943">
                  <c:v>76.428741455078111</c:v>
                </c:pt>
                <c:pt idx="7944">
                  <c:v>76.692413330078111</c:v>
                </c:pt>
                <c:pt idx="7945">
                  <c:v>76.428741455078111</c:v>
                </c:pt>
                <c:pt idx="7946">
                  <c:v>76.296905517578111</c:v>
                </c:pt>
                <c:pt idx="7947">
                  <c:v>76.428741455078111</c:v>
                </c:pt>
                <c:pt idx="7948">
                  <c:v>76.560577392578097</c:v>
                </c:pt>
                <c:pt idx="7949">
                  <c:v>76.560577392578097</c:v>
                </c:pt>
                <c:pt idx="7950">
                  <c:v>76.428741455078111</c:v>
                </c:pt>
                <c:pt idx="7951">
                  <c:v>76.165069580078125</c:v>
                </c:pt>
                <c:pt idx="7952">
                  <c:v>76.692413330078111</c:v>
                </c:pt>
                <c:pt idx="7953">
                  <c:v>76.560577392578097</c:v>
                </c:pt>
                <c:pt idx="7954">
                  <c:v>76.296905517578111</c:v>
                </c:pt>
                <c:pt idx="7955">
                  <c:v>76.165069580078125</c:v>
                </c:pt>
                <c:pt idx="7956">
                  <c:v>76.296905517578111</c:v>
                </c:pt>
                <c:pt idx="7957">
                  <c:v>76.296905517578111</c:v>
                </c:pt>
                <c:pt idx="7958">
                  <c:v>76.428741455078111</c:v>
                </c:pt>
                <c:pt idx="7959">
                  <c:v>76.165069580078125</c:v>
                </c:pt>
                <c:pt idx="7960">
                  <c:v>76.296905517578111</c:v>
                </c:pt>
                <c:pt idx="7961">
                  <c:v>76.296905517578111</c:v>
                </c:pt>
                <c:pt idx="7962">
                  <c:v>76.296905517578111</c:v>
                </c:pt>
                <c:pt idx="7963">
                  <c:v>76.428741455078111</c:v>
                </c:pt>
                <c:pt idx="7964">
                  <c:v>76.165069580078125</c:v>
                </c:pt>
                <c:pt idx="7965">
                  <c:v>76.165069580078125</c:v>
                </c:pt>
                <c:pt idx="7966">
                  <c:v>76.165069580078125</c:v>
                </c:pt>
                <c:pt idx="7967">
                  <c:v>76.296905517578111</c:v>
                </c:pt>
                <c:pt idx="7968">
                  <c:v>76.165069580078125</c:v>
                </c:pt>
                <c:pt idx="7969">
                  <c:v>76.296905517578111</c:v>
                </c:pt>
                <c:pt idx="7970">
                  <c:v>76.692413330078111</c:v>
                </c:pt>
                <c:pt idx="7971">
                  <c:v>76.296905517578111</c:v>
                </c:pt>
                <c:pt idx="7972">
                  <c:v>76.560577392578097</c:v>
                </c:pt>
                <c:pt idx="7973">
                  <c:v>76.560577392578097</c:v>
                </c:pt>
                <c:pt idx="7974">
                  <c:v>76.296905517578111</c:v>
                </c:pt>
                <c:pt idx="7975">
                  <c:v>76.428741455078111</c:v>
                </c:pt>
                <c:pt idx="7976">
                  <c:v>76.428741455078111</c:v>
                </c:pt>
                <c:pt idx="7977">
                  <c:v>76.165069580078125</c:v>
                </c:pt>
                <c:pt idx="7978">
                  <c:v>76.296905517578111</c:v>
                </c:pt>
                <c:pt idx="7979">
                  <c:v>76.296905517578111</c:v>
                </c:pt>
                <c:pt idx="7980">
                  <c:v>76.428741455078111</c:v>
                </c:pt>
                <c:pt idx="7981">
                  <c:v>76.296905517578111</c:v>
                </c:pt>
                <c:pt idx="7982">
                  <c:v>76.428741455078111</c:v>
                </c:pt>
                <c:pt idx="7983">
                  <c:v>76.296905517578111</c:v>
                </c:pt>
                <c:pt idx="7984">
                  <c:v>76.165069580078125</c:v>
                </c:pt>
                <c:pt idx="7985">
                  <c:v>75.769561767578125</c:v>
                </c:pt>
                <c:pt idx="7986">
                  <c:v>76.165069580078125</c:v>
                </c:pt>
                <c:pt idx="7987">
                  <c:v>76.165069580078125</c:v>
                </c:pt>
                <c:pt idx="7988">
                  <c:v>75.901397705078125</c:v>
                </c:pt>
                <c:pt idx="7989">
                  <c:v>76.296905517578111</c:v>
                </c:pt>
                <c:pt idx="7990">
                  <c:v>76.165069580078125</c:v>
                </c:pt>
                <c:pt idx="7991">
                  <c:v>76.165069580078125</c:v>
                </c:pt>
                <c:pt idx="7992">
                  <c:v>76.428741455078111</c:v>
                </c:pt>
                <c:pt idx="7993">
                  <c:v>76.428741455078111</c:v>
                </c:pt>
                <c:pt idx="7994">
                  <c:v>76.033233642578125</c:v>
                </c:pt>
                <c:pt idx="7995">
                  <c:v>76.033233642578125</c:v>
                </c:pt>
                <c:pt idx="7996">
                  <c:v>76.165069580078125</c:v>
                </c:pt>
                <c:pt idx="7997">
                  <c:v>76.033233642578125</c:v>
                </c:pt>
                <c:pt idx="7998">
                  <c:v>76.033233642578125</c:v>
                </c:pt>
                <c:pt idx="7999">
                  <c:v>76.296905517578111</c:v>
                </c:pt>
                <c:pt idx="8000">
                  <c:v>76.296905517578111</c:v>
                </c:pt>
                <c:pt idx="8001">
                  <c:v>76.165069580078125</c:v>
                </c:pt>
                <c:pt idx="8002">
                  <c:v>76.033233642578125</c:v>
                </c:pt>
                <c:pt idx="8003">
                  <c:v>76.033233642578125</c:v>
                </c:pt>
                <c:pt idx="8004">
                  <c:v>76.165069580078125</c:v>
                </c:pt>
                <c:pt idx="8005">
                  <c:v>75.901397705078125</c:v>
                </c:pt>
                <c:pt idx="8006">
                  <c:v>75.901397705078125</c:v>
                </c:pt>
                <c:pt idx="8007">
                  <c:v>76.165069580078125</c:v>
                </c:pt>
                <c:pt idx="8008">
                  <c:v>75.901397705078125</c:v>
                </c:pt>
                <c:pt idx="8009">
                  <c:v>76.165069580078125</c:v>
                </c:pt>
                <c:pt idx="8010">
                  <c:v>76.165069580078125</c:v>
                </c:pt>
                <c:pt idx="8011">
                  <c:v>76.033233642578125</c:v>
                </c:pt>
                <c:pt idx="8012">
                  <c:v>75.901397705078125</c:v>
                </c:pt>
                <c:pt idx="8013">
                  <c:v>76.033233642578125</c:v>
                </c:pt>
                <c:pt idx="8014">
                  <c:v>75.901397705078125</c:v>
                </c:pt>
                <c:pt idx="8015">
                  <c:v>76.165069580078125</c:v>
                </c:pt>
                <c:pt idx="8016">
                  <c:v>75.901397705078125</c:v>
                </c:pt>
                <c:pt idx="8017">
                  <c:v>76.033233642578125</c:v>
                </c:pt>
                <c:pt idx="8018">
                  <c:v>76.296905517578111</c:v>
                </c:pt>
                <c:pt idx="8019">
                  <c:v>76.165069580078125</c:v>
                </c:pt>
                <c:pt idx="8020">
                  <c:v>75.901397705078125</c:v>
                </c:pt>
                <c:pt idx="8021">
                  <c:v>76.033233642578125</c:v>
                </c:pt>
                <c:pt idx="8022">
                  <c:v>75.901397705078125</c:v>
                </c:pt>
                <c:pt idx="8023">
                  <c:v>76.033233642578125</c:v>
                </c:pt>
                <c:pt idx="8024">
                  <c:v>76.033233642578125</c:v>
                </c:pt>
                <c:pt idx="8025">
                  <c:v>76.033233642578125</c:v>
                </c:pt>
                <c:pt idx="8026">
                  <c:v>75.901397705078125</c:v>
                </c:pt>
                <c:pt idx="8027">
                  <c:v>75.769561767578125</c:v>
                </c:pt>
                <c:pt idx="8028">
                  <c:v>76.165069580078125</c:v>
                </c:pt>
                <c:pt idx="8029">
                  <c:v>76.033233642578125</c:v>
                </c:pt>
                <c:pt idx="8030">
                  <c:v>76.296905517578111</c:v>
                </c:pt>
                <c:pt idx="8031">
                  <c:v>76.033233642578125</c:v>
                </c:pt>
                <c:pt idx="8032">
                  <c:v>76.165069580078125</c:v>
                </c:pt>
                <c:pt idx="8033">
                  <c:v>75.637725830078111</c:v>
                </c:pt>
                <c:pt idx="8034">
                  <c:v>76.165069580078125</c:v>
                </c:pt>
                <c:pt idx="8035">
                  <c:v>76.165069580078125</c:v>
                </c:pt>
                <c:pt idx="8036">
                  <c:v>76.296905517578111</c:v>
                </c:pt>
                <c:pt idx="8037">
                  <c:v>76.033233642578125</c:v>
                </c:pt>
                <c:pt idx="8038">
                  <c:v>76.296905517578111</c:v>
                </c:pt>
                <c:pt idx="8039">
                  <c:v>76.033233642578125</c:v>
                </c:pt>
                <c:pt idx="8040">
                  <c:v>75.901397705078125</c:v>
                </c:pt>
                <c:pt idx="8041">
                  <c:v>76.296905517578111</c:v>
                </c:pt>
                <c:pt idx="8042">
                  <c:v>76.033233642578125</c:v>
                </c:pt>
                <c:pt idx="8043">
                  <c:v>76.165069580078125</c:v>
                </c:pt>
                <c:pt idx="8044">
                  <c:v>76.033233642578125</c:v>
                </c:pt>
                <c:pt idx="8045">
                  <c:v>75.769561767578125</c:v>
                </c:pt>
                <c:pt idx="8046">
                  <c:v>75.769561767578125</c:v>
                </c:pt>
                <c:pt idx="8047">
                  <c:v>76.296905517578111</c:v>
                </c:pt>
                <c:pt idx="8048">
                  <c:v>76.165069580078125</c:v>
                </c:pt>
                <c:pt idx="8049">
                  <c:v>76.165069580078125</c:v>
                </c:pt>
                <c:pt idx="8050">
                  <c:v>75.901397705078125</c:v>
                </c:pt>
                <c:pt idx="8051">
                  <c:v>75.901397705078125</c:v>
                </c:pt>
                <c:pt idx="8052">
                  <c:v>76.428741455078111</c:v>
                </c:pt>
                <c:pt idx="8053">
                  <c:v>76.165069580078125</c:v>
                </c:pt>
                <c:pt idx="8054">
                  <c:v>76.165069580078125</c:v>
                </c:pt>
                <c:pt idx="8055">
                  <c:v>76.296905517578111</c:v>
                </c:pt>
                <c:pt idx="8056">
                  <c:v>76.165069580078125</c:v>
                </c:pt>
                <c:pt idx="8057">
                  <c:v>76.033233642578125</c:v>
                </c:pt>
                <c:pt idx="8058">
                  <c:v>76.296905517578111</c:v>
                </c:pt>
                <c:pt idx="8059">
                  <c:v>76.296905517578111</c:v>
                </c:pt>
                <c:pt idx="8060">
                  <c:v>76.033233642578125</c:v>
                </c:pt>
                <c:pt idx="8061">
                  <c:v>75.901397705078125</c:v>
                </c:pt>
                <c:pt idx="8062">
                  <c:v>76.165069580078125</c:v>
                </c:pt>
                <c:pt idx="8063">
                  <c:v>76.033233642578125</c:v>
                </c:pt>
                <c:pt idx="8064">
                  <c:v>76.165069580078125</c:v>
                </c:pt>
                <c:pt idx="8065">
                  <c:v>76.165069580078125</c:v>
                </c:pt>
                <c:pt idx="8066">
                  <c:v>76.296905517578111</c:v>
                </c:pt>
                <c:pt idx="8067">
                  <c:v>76.033233642578125</c:v>
                </c:pt>
                <c:pt idx="8068">
                  <c:v>76.033233642578125</c:v>
                </c:pt>
                <c:pt idx="8069">
                  <c:v>76.033233642578125</c:v>
                </c:pt>
                <c:pt idx="8070">
                  <c:v>76.428741455078111</c:v>
                </c:pt>
                <c:pt idx="8071">
                  <c:v>76.296905517578111</c:v>
                </c:pt>
                <c:pt idx="8072">
                  <c:v>75.901397705078125</c:v>
                </c:pt>
                <c:pt idx="8073">
                  <c:v>75.901397705078125</c:v>
                </c:pt>
                <c:pt idx="8074">
                  <c:v>76.428741455078111</c:v>
                </c:pt>
                <c:pt idx="8075">
                  <c:v>76.296905517578111</c:v>
                </c:pt>
                <c:pt idx="8076">
                  <c:v>76.033233642578125</c:v>
                </c:pt>
                <c:pt idx="8077">
                  <c:v>76.033233642578125</c:v>
                </c:pt>
                <c:pt idx="8078">
                  <c:v>75.769561767578125</c:v>
                </c:pt>
                <c:pt idx="8079">
                  <c:v>76.033233642578125</c:v>
                </c:pt>
                <c:pt idx="8080">
                  <c:v>75.901397705078125</c:v>
                </c:pt>
                <c:pt idx="8081">
                  <c:v>76.033233642578125</c:v>
                </c:pt>
                <c:pt idx="8082">
                  <c:v>75.769561767578125</c:v>
                </c:pt>
                <c:pt idx="8083">
                  <c:v>75.901397705078125</c:v>
                </c:pt>
                <c:pt idx="8084">
                  <c:v>76.033233642578125</c:v>
                </c:pt>
                <c:pt idx="8085">
                  <c:v>76.033233642578125</c:v>
                </c:pt>
                <c:pt idx="8086">
                  <c:v>76.033233642578125</c:v>
                </c:pt>
                <c:pt idx="8087">
                  <c:v>75.769561767578125</c:v>
                </c:pt>
                <c:pt idx="8088">
                  <c:v>75.901397705078125</c:v>
                </c:pt>
                <c:pt idx="8089">
                  <c:v>75.769561767578125</c:v>
                </c:pt>
                <c:pt idx="8090">
                  <c:v>75.769561767578125</c:v>
                </c:pt>
                <c:pt idx="8091">
                  <c:v>76.165069580078125</c:v>
                </c:pt>
                <c:pt idx="8092">
                  <c:v>76.033233642578125</c:v>
                </c:pt>
                <c:pt idx="8093">
                  <c:v>75.901397705078125</c:v>
                </c:pt>
                <c:pt idx="8094">
                  <c:v>75.769561767578125</c:v>
                </c:pt>
                <c:pt idx="8095">
                  <c:v>75.901397705078125</c:v>
                </c:pt>
                <c:pt idx="8096">
                  <c:v>75.901397705078125</c:v>
                </c:pt>
                <c:pt idx="8097">
                  <c:v>76.033233642578125</c:v>
                </c:pt>
                <c:pt idx="8098">
                  <c:v>75.901397705078125</c:v>
                </c:pt>
                <c:pt idx="8099">
                  <c:v>75.769561767578125</c:v>
                </c:pt>
                <c:pt idx="8100">
                  <c:v>76.033233642578125</c:v>
                </c:pt>
                <c:pt idx="8101">
                  <c:v>75.769561767578125</c:v>
                </c:pt>
                <c:pt idx="8102">
                  <c:v>75.637725830078111</c:v>
                </c:pt>
                <c:pt idx="8103">
                  <c:v>75.901397705078125</c:v>
                </c:pt>
                <c:pt idx="8104">
                  <c:v>75.769561767578125</c:v>
                </c:pt>
                <c:pt idx="8105">
                  <c:v>75.901397705078125</c:v>
                </c:pt>
                <c:pt idx="8106">
                  <c:v>75.901397705078125</c:v>
                </c:pt>
                <c:pt idx="8107">
                  <c:v>75.769561767578125</c:v>
                </c:pt>
                <c:pt idx="8108">
                  <c:v>75.769561767578125</c:v>
                </c:pt>
                <c:pt idx="8109">
                  <c:v>76.033233642578125</c:v>
                </c:pt>
                <c:pt idx="8110">
                  <c:v>75.769561767578125</c:v>
                </c:pt>
                <c:pt idx="8111">
                  <c:v>75.769561767578125</c:v>
                </c:pt>
                <c:pt idx="8112">
                  <c:v>75.505889892578097</c:v>
                </c:pt>
                <c:pt idx="8113">
                  <c:v>75.901397705078125</c:v>
                </c:pt>
                <c:pt idx="8114">
                  <c:v>75.769561767578125</c:v>
                </c:pt>
                <c:pt idx="8115">
                  <c:v>76.033233642578125</c:v>
                </c:pt>
                <c:pt idx="8116">
                  <c:v>75.637725830078111</c:v>
                </c:pt>
                <c:pt idx="8117">
                  <c:v>75.505889892578097</c:v>
                </c:pt>
                <c:pt idx="8118">
                  <c:v>75.505889892578097</c:v>
                </c:pt>
                <c:pt idx="8119">
                  <c:v>75.901397705078125</c:v>
                </c:pt>
                <c:pt idx="8120">
                  <c:v>75.637725830078111</c:v>
                </c:pt>
                <c:pt idx="8121">
                  <c:v>75.769561767578125</c:v>
                </c:pt>
                <c:pt idx="8122">
                  <c:v>75.901397705078125</c:v>
                </c:pt>
                <c:pt idx="8123">
                  <c:v>75.637725830078111</c:v>
                </c:pt>
                <c:pt idx="8124">
                  <c:v>75.769561767578125</c:v>
                </c:pt>
                <c:pt idx="8125">
                  <c:v>76.165069580078125</c:v>
                </c:pt>
                <c:pt idx="8126">
                  <c:v>75.505889892578097</c:v>
                </c:pt>
                <c:pt idx="8127">
                  <c:v>75.769561767578125</c:v>
                </c:pt>
                <c:pt idx="8128">
                  <c:v>75.637725830078111</c:v>
                </c:pt>
                <c:pt idx="8129">
                  <c:v>75.901397705078125</c:v>
                </c:pt>
                <c:pt idx="8130">
                  <c:v>75.637725830078111</c:v>
                </c:pt>
                <c:pt idx="8131">
                  <c:v>75.637725830078111</c:v>
                </c:pt>
                <c:pt idx="8132">
                  <c:v>75.901397705078125</c:v>
                </c:pt>
                <c:pt idx="8133">
                  <c:v>75.505889892578097</c:v>
                </c:pt>
                <c:pt idx="8134">
                  <c:v>75.769561767578125</c:v>
                </c:pt>
                <c:pt idx="8135">
                  <c:v>75.505889892578097</c:v>
                </c:pt>
                <c:pt idx="8136">
                  <c:v>75.769561767578125</c:v>
                </c:pt>
                <c:pt idx="8137">
                  <c:v>75.769561767578125</c:v>
                </c:pt>
                <c:pt idx="8138">
                  <c:v>75.505889892578097</c:v>
                </c:pt>
                <c:pt idx="8139">
                  <c:v>75.637725830078111</c:v>
                </c:pt>
                <c:pt idx="8140">
                  <c:v>75.637725830078111</c:v>
                </c:pt>
                <c:pt idx="8141">
                  <c:v>75.637725830078111</c:v>
                </c:pt>
                <c:pt idx="8142">
                  <c:v>75.769561767578125</c:v>
                </c:pt>
                <c:pt idx="8143">
                  <c:v>75.505889892578097</c:v>
                </c:pt>
                <c:pt idx="8144">
                  <c:v>75.769561767578125</c:v>
                </c:pt>
                <c:pt idx="8145">
                  <c:v>75.637725830078111</c:v>
                </c:pt>
                <c:pt idx="8146">
                  <c:v>75.769561767578125</c:v>
                </c:pt>
                <c:pt idx="8147">
                  <c:v>75.769561767578125</c:v>
                </c:pt>
                <c:pt idx="8148">
                  <c:v>75.637725830078111</c:v>
                </c:pt>
                <c:pt idx="8149">
                  <c:v>75.505889892578097</c:v>
                </c:pt>
                <c:pt idx="8150">
                  <c:v>75.769561767578125</c:v>
                </c:pt>
                <c:pt idx="8151">
                  <c:v>75.901397705078125</c:v>
                </c:pt>
                <c:pt idx="8152">
                  <c:v>75.769561767578125</c:v>
                </c:pt>
                <c:pt idx="8153">
                  <c:v>75.901397705078125</c:v>
                </c:pt>
                <c:pt idx="8154">
                  <c:v>75.637725830078111</c:v>
                </c:pt>
                <c:pt idx="8155">
                  <c:v>76.033233642578125</c:v>
                </c:pt>
                <c:pt idx="8156">
                  <c:v>75.505889892578097</c:v>
                </c:pt>
                <c:pt idx="8157">
                  <c:v>75.769561767578125</c:v>
                </c:pt>
                <c:pt idx="8158">
                  <c:v>75.769561767578125</c:v>
                </c:pt>
                <c:pt idx="8159">
                  <c:v>75.769561767578125</c:v>
                </c:pt>
                <c:pt idx="8160">
                  <c:v>75.637725830078111</c:v>
                </c:pt>
                <c:pt idx="8161">
                  <c:v>75.769561767578125</c:v>
                </c:pt>
                <c:pt idx="8162">
                  <c:v>75.769561767578125</c:v>
                </c:pt>
                <c:pt idx="8163">
                  <c:v>75.901397705078125</c:v>
                </c:pt>
                <c:pt idx="8164">
                  <c:v>75.769561767578125</c:v>
                </c:pt>
                <c:pt idx="8165">
                  <c:v>75.901397705078125</c:v>
                </c:pt>
                <c:pt idx="8166">
                  <c:v>76.033233642578125</c:v>
                </c:pt>
                <c:pt idx="8167">
                  <c:v>75.769561767578125</c:v>
                </c:pt>
                <c:pt idx="8168">
                  <c:v>75.901397705078125</c:v>
                </c:pt>
                <c:pt idx="8169">
                  <c:v>75.637725830078111</c:v>
                </c:pt>
                <c:pt idx="8170">
                  <c:v>75.769561767578125</c:v>
                </c:pt>
                <c:pt idx="8171">
                  <c:v>75.769561767578125</c:v>
                </c:pt>
                <c:pt idx="8172">
                  <c:v>76.033233642578125</c:v>
                </c:pt>
                <c:pt idx="8173">
                  <c:v>75.901397705078125</c:v>
                </c:pt>
                <c:pt idx="8174">
                  <c:v>75.769561767578125</c:v>
                </c:pt>
                <c:pt idx="8175">
                  <c:v>75.637725830078111</c:v>
                </c:pt>
                <c:pt idx="8176">
                  <c:v>75.637725830078111</c:v>
                </c:pt>
                <c:pt idx="8177">
                  <c:v>75.505889892578097</c:v>
                </c:pt>
                <c:pt idx="8178">
                  <c:v>75.769561767578125</c:v>
                </c:pt>
                <c:pt idx="8179">
                  <c:v>75.505889892578097</c:v>
                </c:pt>
                <c:pt idx="8180">
                  <c:v>75.901397705078125</c:v>
                </c:pt>
                <c:pt idx="8181">
                  <c:v>75.901397705078125</c:v>
                </c:pt>
                <c:pt idx="8182">
                  <c:v>75.769561767578125</c:v>
                </c:pt>
                <c:pt idx="8183">
                  <c:v>75.901397705078125</c:v>
                </c:pt>
                <c:pt idx="8184">
                  <c:v>75.637725830078111</c:v>
                </c:pt>
                <c:pt idx="8185">
                  <c:v>75.769561767578125</c:v>
                </c:pt>
                <c:pt idx="8186">
                  <c:v>75.637725830078111</c:v>
                </c:pt>
                <c:pt idx="8187">
                  <c:v>75.637725830078111</c:v>
                </c:pt>
                <c:pt idx="8188">
                  <c:v>75.505889892578097</c:v>
                </c:pt>
                <c:pt idx="8189">
                  <c:v>75.769561767578125</c:v>
                </c:pt>
                <c:pt idx="8190">
                  <c:v>75.505889892578097</c:v>
                </c:pt>
                <c:pt idx="8191">
                  <c:v>75.637725830078111</c:v>
                </c:pt>
                <c:pt idx="8192">
                  <c:v>75.374053955078125</c:v>
                </c:pt>
                <c:pt idx="8193">
                  <c:v>75.901397705078125</c:v>
                </c:pt>
                <c:pt idx="8194">
                  <c:v>75.769561767578125</c:v>
                </c:pt>
                <c:pt idx="8195">
                  <c:v>75.901397705078125</c:v>
                </c:pt>
                <c:pt idx="8196">
                  <c:v>75.637725830078111</c:v>
                </c:pt>
                <c:pt idx="8197">
                  <c:v>75.505889892578097</c:v>
                </c:pt>
                <c:pt idx="8198">
                  <c:v>75.769561767578125</c:v>
                </c:pt>
                <c:pt idx="8199">
                  <c:v>75.505889892578097</c:v>
                </c:pt>
                <c:pt idx="8200">
                  <c:v>75.637725830078111</c:v>
                </c:pt>
                <c:pt idx="8201">
                  <c:v>75.374053955078125</c:v>
                </c:pt>
                <c:pt idx="8202">
                  <c:v>75.637725830078111</c:v>
                </c:pt>
                <c:pt idx="8203">
                  <c:v>75.769561767578125</c:v>
                </c:pt>
                <c:pt idx="8204">
                  <c:v>75.374053955078125</c:v>
                </c:pt>
                <c:pt idx="8205">
                  <c:v>75.769561767578125</c:v>
                </c:pt>
                <c:pt idx="8206">
                  <c:v>75.374053955078125</c:v>
                </c:pt>
                <c:pt idx="8207">
                  <c:v>75.637725830078111</c:v>
                </c:pt>
                <c:pt idx="8208">
                  <c:v>75.505889892578097</c:v>
                </c:pt>
                <c:pt idx="8209">
                  <c:v>75.374053955078125</c:v>
                </c:pt>
                <c:pt idx="8210">
                  <c:v>75.374053955078125</c:v>
                </c:pt>
                <c:pt idx="8211">
                  <c:v>75.242218017578111</c:v>
                </c:pt>
                <c:pt idx="8212">
                  <c:v>75.637725830078111</c:v>
                </c:pt>
                <c:pt idx="8213">
                  <c:v>75.637725830078111</c:v>
                </c:pt>
                <c:pt idx="8214">
                  <c:v>75.505889892578097</c:v>
                </c:pt>
                <c:pt idx="8215">
                  <c:v>75.505889892578097</c:v>
                </c:pt>
                <c:pt idx="8216">
                  <c:v>75.242218017578111</c:v>
                </c:pt>
                <c:pt idx="8217">
                  <c:v>75.242218017578111</c:v>
                </c:pt>
                <c:pt idx="8218">
                  <c:v>75.374053955078125</c:v>
                </c:pt>
                <c:pt idx="8219">
                  <c:v>75.505889892578097</c:v>
                </c:pt>
                <c:pt idx="8220">
                  <c:v>75.374053955078125</c:v>
                </c:pt>
                <c:pt idx="8221">
                  <c:v>74.978546142578097</c:v>
                </c:pt>
                <c:pt idx="8222">
                  <c:v>75.374053955078125</c:v>
                </c:pt>
                <c:pt idx="8223">
                  <c:v>75.110382080078111</c:v>
                </c:pt>
                <c:pt idx="8224">
                  <c:v>75.242218017578111</c:v>
                </c:pt>
                <c:pt idx="8225">
                  <c:v>75.374053955078125</c:v>
                </c:pt>
                <c:pt idx="8226">
                  <c:v>75.242218017578111</c:v>
                </c:pt>
                <c:pt idx="8227">
                  <c:v>74.978546142578097</c:v>
                </c:pt>
                <c:pt idx="8228">
                  <c:v>75.110382080078111</c:v>
                </c:pt>
                <c:pt idx="8229">
                  <c:v>75.110382080078111</c:v>
                </c:pt>
                <c:pt idx="8230">
                  <c:v>75.110382080078111</c:v>
                </c:pt>
                <c:pt idx="8231">
                  <c:v>75.374053955078125</c:v>
                </c:pt>
                <c:pt idx="8232">
                  <c:v>74.978546142578097</c:v>
                </c:pt>
                <c:pt idx="8233">
                  <c:v>74.846710205078125</c:v>
                </c:pt>
                <c:pt idx="8234">
                  <c:v>75.242218017578111</c:v>
                </c:pt>
                <c:pt idx="8235">
                  <c:v>75.242218017578111</c:v>
                </c:pt>
                <c:pt idx="8236">
                  <c:v>75.242218017578111</c:v>
                </c:pt>
                <c:pt idx="8237">
                  <c:v>75.242218017578111</c:v>
                </c:pt>
                <c:pt idx="8238">
                  <c:v>74.978546142578097</c:v>
                </c:pt>
                <c:pt idx="8239">
                  <c:v>74.978546142578097</c:v>
                </c:pt>
                <c:pt idx="8240">
                  <c:v>75.505889892578097</c:v>
                </c:pt>
                <c:pt idx="8241">
                  <c:v>75.505889892578097</c:v>
                </c:pt>
                <c:pt idx="8242">
                  <c:v>75.242218017578111</c:v>
                </c:pt>
                <c:pt idx="8243">
                  <c:v>75.637725830078111</c:v>
                </c:pt>
                <c:pt idx="8244">
                  <c:v>75.242218017578111</c:v>
                </c:pt>
                <c:pt idx="8245">
                  <c:v>75.374053955078125</c:v>
                </c:pt>
                <c:pt idx="8246">
                  <c:v>75.505889892578097</c:v>
                </c:pt>
                <c:pt idx="8247">
                  <c:v>75.374053955078125</c:v>
                </c:pt>
                <c:pt idx="8248">
                  <c:v>75.374053955078125</c:v>
                </c:pt>
                <c:pt idx="8249">
                  <c:v>75.505889892578097</c:v>
                </c:pt>
                <c:pt idx="8250">
                  <c:v>75.242218017578111</c:v>
                </c:pt>
                <c:pt idx="8251">
                  <c:v>75.242218017578111</c:v>
                </c:pt>
                <c:pt idx="8252">
                  <c:v>75.637725830078111</c:v>
                </c:pt>
                <c:pt idx="8253">
                  <c:v>75.637725830078111</c:v>
                </c:pt>
                <c:pt idx="8254">
                  <c:v>75.374053955078125</c:v>
                </c:pt>
                <c:pt idx="8255">
                  <c:v>75.374053955078125</c:v>
                </c:pt>
                <c:pt idx="8256">
                  <c:v>75.637725830078111</c:v>
                </c:pt>
                <c:pt idx="8257">
                  <c:v>75.374053955078125</c:v>
                </c:pt>
                <c:pt idx="8258">
                  <c:v>75.374053955078125</c:v>
                </c:pt>
                <c:pt idx="8259">
                  <c:v>75.637725830078111</c:v>
                </c:pt>
                <c:pt idx="8260">
                  <c:v>75.769561767578125</c:v>
                </c:pt>
                <c:pt idx="8261">
                  <c:v>75.637725830078111</c:v>
                </c:pt>
                <c:pt idx="8262">
                  <c:v>75.242218017578111</c:v>
                </c:pt>
                <c:pt idx="8263">
                  <c:v>75.374053955078125</c:v>
                </c:pt>
                <c:pt idx="8264">
                  <c:v>75.505889892578097</c:v>
                </c:pt>
                <c:pt idx="8265">
                  <c:v>75.110382080078111</c:v>
                </c:pt>
                <c:pt idx="8266">
                  <c:v>75.374053955078125</c:v>
                </c:pt>
                <c:pt idx="8267">
                  <c:v>75.374053955078125</c:v>
                </c:pt>
                <c:pt idx="8268">
                  <c:v>75.242218017578111</c:v>
                </c:pt>
                <c:pt idx="8269">
                  <c:v>75.242218017578111</c:v>
                </c:pt>
                <c:pt idx="8270">
                  <c:v>75.242218017578111</c:v>
                </c:pt>
                <c:pt idx="8271">
                  <c:v>75.110382080078111</c:v>
                </c:pt>
                <c:pt idx="8272">
                  <c:v>75.374053955078125</c:v>
                </c:pt>
                <c:pt idx="8273">
                  <c:v>75.110382080078111</c:v>
                </c:pt>
                <c:pt idx="8274">
                  <c:v>74.978546142578097</c:v>
                </c:pt>
                <c:pt idx="8275">
                  <c:v>74.846710205078125</c:v>
                </c:pt>
                <c:pt idx="8276">
                  <c:v>75.374053955078125</c:v>
                </c:pt>
                <c:pt idx="8277">
                  <c:v>74.846710205078125</c:v>
                </c:pt>
                <c:pt idx="8278">
                  <c:v>75.505889892578097</c:v>
                </c:pt>
                <c:pt idx="8279">
                  <c:v>75.110382080078111</c:v>
                </c:pt>
                <c:pt idx="8280">
                  <c:v>75.110382080078111</c:v>
                </c:pt>
                <c:pt idx="8281">
                  <c:v>75.505889892578097</c:v>
                </c:pt>
                <c:pt idx="8282">
                  <c:v>75.374053955078125</c:v>
                </c:pt>
                <c:pt idx="8283">
                  <c:v>75.110382080078111</c:v>
                </c:pt>
                <c:pt idx="8284">
                  <c:v>75.242218017578111</c:v>
                </c:pt>
                <c:pt idx="8285">
                  <c:v>75.374053955078125</c:v>
                </c:pt>
                <c:pt idx="8286">
                  <c:v>75.242218017578111</c:v>
                </c:pt>
                <c:pt idx="8287">
                  <c:v>75.374053955078125</c:v>
                </c:pt>
                <c:pt idx="8288">
                  <c:v>75.505889892578097</c:v>
                </c:pt>
                <c:pt idx="8289">
                  <c:v>75.242218017578111</c:v>
                </c:pt>
                <c:pt idx="8290">
                  <c:v>75.374053955078125</c:v>
                </c:pt>
                <c:pt idx="8291">
                  <c:v>75.110382080078111</c:v>
                </c:pt>
                <c:pt idx="8292">
                  <c:v>75.242218017578111</c:v>
                </c:pt>
                <c:pt idx="8293">
                  <c:v>74.978546142578097</c:v>
                </c:pt>
                <c:pt idx="8294">
                  <c:v>75.110382080078111</c:v>
                </c:pt>
                <c:pt idx="8295">
                  <c:v>75.242218017578111</c:v>
                </c:pt>
                <c:pt idx="8296">
                  <c:v>75.637725830078111</c:v>
                </c:pt>
                <c:pt idx="8297">
                  <c:v>75.110382080078111</c:v>
                </c:pt>
                <c:pt idx="8298">
                  <c:v>75.110382080078111</c:v>
                </c:pt>
                <c:pt idx="8299">
                  <c:v>74.978546142578097</c:v>
                </c:pt>
                <c:pt idx="8300">
                  <c:v>75.242218017578111</c:v>
                </c:pt>
                <c:pt idx="8301">
                  <c:v>75.110382080078111</c:v>
                </c:pt>
                <c:pt idx="8302">
                  <c:v>75.374053955078125</c:v>
                </c:pt>
                <c:pt idx="8303">
                  <c:v>74.978546142578097</c:v>
                </c:pt>
                <c:pt idx="8304">
                  <c:v>74.978546142578097</c:v>
                </c:pt>
                <c:pt idx="8305">
                  <c:v>74.978546142578097</c:v>
                </c:pt>
                <c:pt idx="8306">
                  <c:v>74.846710205078125</c:v>
                </c:pt>
                <c:pt idx="8307">
                  <c:v>74.978546142578097</c:v>
                </c:pt>
                <c:pt idx="8308">
                  <c:v>75.242218017578111</c:v>
                </c:pt>
                <c:pt idx="8309">
                  <c:v>74.978546142578097</c:v>
                </c:pt>
                <c:pt idx="8310">
                  <c:v>75.242218017578111</c:v>
                </c:pt>
                <c:pt idx="8311">
                  <c:v>74.978546142578097</c:v>
                </c:pt>
                <c:pt idx="8312">
                  <c:v>75.110382080078111</c:v>
                </c:pt>
                <c:pt idx="8313">
                  <c:v>75.242218017578111</c:v>
                </c:pt>
                <c:pt idx="8314">
                  <c:v>75.242218017578111</c:v>
                </c:pt>
                <c:pt idx="8315">
                  <c:v>75.374053955078125</c:v>
                </c:pt>
                <c:pt idx="8316">
                  <c:v>75.110382080078111</c:v>
                </c:pt>
                <c:pt idx="8317">
                  <c:v>75.242218017578111</c:v>
                </c:pt>
                <c:pt idx="8318">
                  <c:v>75.242218017578111</c:v>
                </c:pt>
                <c:pt idx="8319">
                  <c:v>75.374053955078125</c:v>
                </c:pt>
                <c:pt idx="8320">
                  <c:v>75.374053955078125</c:v>
                </c:pt>
                <c:pt idx="8321">
                  <c:v>74.978546142578097</c:v>
                </c:pt>
                <c:pt idx="8322">
                  <c:v>75.374053955078125</c:v>
                </c:pt>
                <c:pt idx="8323">
                  <c:v>75.110382080078111</c:v>
                </c:pt>
                <c:pt idx="8324">
                  <c:v>75.242218017578111</c:v>
                </c:pt>
                <c:pt idx="8325">
                  <c:v>75.242218017578111</c:v>
                </c:pt>
                <c:pt idx="8326">
                  <c:v>74.978546142578097</c:v>
                </c:pt>
                <c:pt idx="8327">
                  <c:v>74.978546142578097</c:v>
                </c:pt>
                <c:pt idx="8328">
                  <c:v>75.110382080078111</c:v>
                </c:pt>
                <c:pt idx="8329">
                  <c:v>75.242218017578111</c:v>
                </c:pt>
                <c:pt idx="8330">
                  <c:v>74.978546142578097</c:v>
                </c:pt>
                <c:pt idx="8331">
                  <c:v>74.978546142578097</c:v>
                </c:pt>
                <c:pt idx="8332">
                  <c:v>75.242218017578111</c:v>
                </c:pt>
                <c:pt idx="8333">
                  <c:v>74.846710205078125</c:v>
                </c:pt>
                <c:pt idx="8334">
                  <c:v>75.242218017578111</c:v>
                </c:pt>
                <c:pt idx="8335">
                  <c:v>74.978546142578097</c:v>
                </c:pt>
                <c:pt idx="8336">
                  <c:v>75.110382080078111</c:v>
                </c:pt>
                <c:pt idx="8337">
                  <c:v>74.846710205078125</c:v>
                </c:pt>
                <c:pt idx="8338">
                  <c:v>74.978546142578097</c:v>
                </c:pt>
                <c:pt idx="8339">
                  <c:v>74.846710205078125</c:v>
                </c:pt>
                <c:pt idx="8340">
                  <c:v>74.714874267578125</c:v>
                </c:pt>
                <c:pt idx="8341">
                  <c:v>74.714874267578125</c:v>
                </c:pt>
                <c:pt idx="8342">
                  <c:v>74.714874267578125</c:v>
                </c:pt>
                <c:pt idx="8343">
                  <c:v>74.846710205078125</c:v>
                </c:pt>
                <c:pt idx="8344">
                  <c:v>74.978546142578097</c:v>
                </c:pt>
                <c:pt idx="8345">
                  <c:v>74.846710205078125</c:v>
                </c:pt>
                <c:pt idx="8346">
                  <c:v>74.978546142578097</c:v>
                </c:pt>
                <c:pt idx="8347">
                  <c:v>74.714874267578125</c:v>
                </c:pt>
                <c:pt idx="8348">
                  <c:v>74.714874267578125</c:v>
                </c:pt>
                <c:pt idx="8349">
                  <c:v>75.110382080078111</c:v>
                </c:pt>
                <c:pt idx="8350">
                  <c:v>74.846710205078125</c:v>
                </c:pt>
                <c:pt idx="8351">
                  <c:v>74.583038330078097</c:v>
                </c:pt>
                <c:pt idx="8352">
                  <c:v>74.583038330078097</c:v>
                </c:pt>
                <c:pt idx="8353">
                  <c:v>75.110382080078111</c:v>
                </c:pt>
                <c:pt idx="8354">
                  <c:v>74.978546142578097</c:v>
                </c:pt>
                <c:pt idx="8355">
                  <c:v>75.110382080078111</c:v>
                </c:pt>
                <c:pt idx="8356">
                  <c:v>75.110382080078111</c:v>
                </c:pt>
                <c:pt idx="8357">
                  <c:v>74.978546142578097</c:v>
                </c:pt>
                <c:pt idx="8358">
                  <c:v>74.846710205078125</c:v>
                </c:pt>
                <c:pt idx="8359">
                  <c:v>74.978546142578097</c:v>
                </c:pt>
                <c:pt idx="8360">
                  <c:v>74.978546142578097</c:v>
                </c:pt>
                <c:pt idx="8361">
                  <c:v>74.846710205078125</c:v>
                </c:pt>
                <c:pt idx="8362">
                  <c:v>74.846710205078125</c:v>
                </c:pt>
                <c:pt idx="8363">
                  <c:v>75.242218017578111</c:v>
                </c:pt>
                <c:pt idx="8364">
                  <c:v>75.110382080078111</c:v>
                </c:pt>
                <c:pt idx="8365">
                  <c:v>74.714874267578125</c:v>
                </c:pt>
                <c:pt idx="8366">
                  <c:v>74.846710205078125</c:v>
                </c:pt>
                <c:pt idx="8367">
                  <c:v>75.110382080078111</c:v>
                </c:pt>
                <c:pt idx="8368">
                  <c:v>74.846710205078125</c:v>
                </c:pt>
                <c:pt idx="8369">
                  <c:v>74.978546142578097</c:v>
                </c:pt>
                <c:pt idx="8370">
                  <c:v>74.714874267578125</c:v>
                </c:pt>
                <c:pt idx="8371">
                  <c:v>74.583038330078097</c:v>
                </c:pt>
                <c:pt idx="8372">
                  <c:v>74.846710205078125</c:v>
                </c:pt>
                <c:pt idx="8373">
                  <c:v>74.714874267578125</c:v>
                </c:pt>
                <c:pt idx="8374">
                  <c:v>74.714874267578125</c:v>
                </c:pt>
                <c:pt idx="8375">
                  <c:v>74.583038330078097</c:v>
                </c:pt>
                <c:pt idx="8376">
                  <c:v>74.978546142578097</c:v>
                </c:pt>
                <c:pt idx="8377">
                  <c:v>74.319366455078125</c:v>
                </c:pt>
                <c:pt idx="8378">
                  <c:v>74.583038330078097</c:v>
                </c:pt>
                <c:pt idx="8379">
                  <c:v>74.583038330078097</c:v>
                </c:pt>
                <c:pt idx="8380">
                  <c:v>74.846710205078125</c:v>
                </c:pt>
                <c:pt idx="8381">
                  <c:v>74.583038330078097</c:v>
                </c:pt>
                <c:pt idx="8382">
                  <c:v>74.846710205078125</c:v>
                </c:pt>
                <c:pt idx="8383">
                  <c:v>74.978546142578097</c:v>
                </c:pt>
                <c:pt idx="8384">
                  <c:v>74.846710205078125</c:v>
                </c:pt>
                <c:pt idx="8385">
                  <c:v>74.583038330078097</c:v>
                </c:pt>
                <c:pt idx="8386">
                  <c:v>74.583038330078097</c:v>
                </c:pt>
                <c:pt idx="8387">
                  <c:v>74.846710205078125</c:v>
                </c:pt>
                <c:pt idx="8388">
                  <c:v>74.714874267578125</c:v>
                </c:pt>
                <c:pt idx="8389">
                  <c:v>74.583038330078097</c:v>
                </c:pt>
                <c:pt idx="8390">
                  <c:v>74.583038330078097</c:v>
                </c:pt>
                <c:pt idx="8391">
                  <c:v>74.583038330078097</c:v>
                </c:pt>
                <c:pt idx="8392">
                  <c:v>74.978546142578097</c:v>
                </c:pt>
                <c:pt idx="8393">
                  <c:v>74.319366455078125</c:v>
                </c:pt>
                <c:pt idx="8394">
                  <c:v>74.714874267578125</c:v>
                </c:pt>
                <c:pt idx="8395">
                  <c:v>74.583038330078097</c:v>
                </c:pt>
                <c:pt idx="8396">
                  <c:v>74.846710205078125</c:v>
                </c:pt>
                <c:pt idx="8397">
                  <c:v>74.583038330078097</c:v>
                </c:pt>
                <c:pt idx="8398">
                  <c:v>74.451202392578111</c:v>
                </c:pt>
                <c:pt idx="8399">
                  <c:v>74.714874267578125</c:v>
                </c:pt>
                <c:pt idx="8400">
                  <c:v>74.583038330078097</c:v>
                </c:pt>
                <c:pt idx="8401">
                  <c:v>74.451202392578111</c:v>
                </c:pt>
                <c:pt idx="8402">
                  <c:v>74.583038330078097</c:v>
                </c:pt>
                <c:pt idx="8403">
                  <c:v>74.714874267578125</c:v>
                </c:pt>
                <c:pt idx="8404">
                  <c:v>74.846710205078125</c:v>
                </c:pt>
                <c:pt idx="8405">
                  <c:v>74.583038330078097</c:v>
                </c:pt>
                <c:pt idx="8406">
                  <c:v>74.846710205078125</c:v>
                </c:pt>
                <c:pt idx="8407">
                  <c:v>74.187530517578097</c:v>
                </c:pt>
                <c:pt idx="8408">
                  <c:v>74.846710205078125</c:v>
                </c:pt>
                <c:pt idx="8409">
                  <c:v>74.451202392578111</c:v>
                </c:pt>
                <c:pt idx="8410">
                  <c:v>74.714874267578125</c:v>
                </c:pt>
                <c:pt idx="8411">
                  <c:v>74.846710205078125</c:v>
                </c:pt>
                <c:pt idx="8412">
                  <c:v>74.583038330078097</c:v>
                </c:pt>
                <c:pt idx="8413">
                  <c:v>74.583038330078097</c:v>
                </c:pt>
                <c:pt idx="8414">
                  <c:v>74.451202392578111</c:v>
                </c:pt>
                <c:pt idx="8415">
                  <c:v>74.451202392578111</c:v>
                </c:pt>
                <c:pt idx="8416">
                  <c:v>74.319366455078125</c:v>
                </c:pt>
                <c:pt idx="8417">
                  <c:v>74.583038330078097</c:v>
                </c:pt>
                <c:pt idx="8418">
                  <c:v>74.714874267578125</c:v>
                </c:pt>
                <c:pt idx="8419">
                  <c:v>74.714874267578125</c:v>
                </c:pt>
                <c:pt idx="8420">
                  <c:v>74.978546142578097</c:v>
                </c:pt>
                <c:pt idx="8421">
                  <c:v>74.714874267578125</c:v>
                </c:pt>
                <c:pt idx="8422">
                  <c:v>74.714874267578125</c:v>
                </c:pt>
                <c:pt idx="8423">
                  <c:v>74.451202392578111</c:v>
                </c:pt>
                <c:pt idx="8424">
                  <c:v>74.714874267578125</c:v>
                </c:pt>
                <c:pt idx="8425">
                  <c:v>74.714874267578125</c:v>
                </c:pt>
                <c:pt idx="8426">
                  <c:v>74.583038330078097</c:v>
                </c:pt>
                <c:pt idx="8427">
                  <c:v>74.714874267578125</c:v>
                </c:pt>
                <c:pt idx="8428">
                  <c:v>74.846710205078125</c:v>
                </c:pt>
                <c:pt idx="8429">
                  <c:v>74.583038330078097</c:v>
                </c:pt>
                <c:pt idx="8430">
                  <c:v>74.714874267578125</c:v>
                </c:pt>
                <c:pt idx="8431">
                  <c:v>74.978546142578097</c:v>
                </c:pt>
                <c:pt idx="8432">
                  <c:v>74.451202392578111</c:v>
                </c:pt>
                <c:pt idx="8433">
                  <c:v>74.846710205078125</c:v>
                </c:pt>
                <c:pt idx="8434">
                  <c:v>74.451202392578111</c:v>
                </c:pt>
                <c:pt idx="8435">
                  <c:v>74.583038330078097</c:v>
                </c:pt>
                <c:pt idx="8436">
                  <c:v>74.451202392578111</c:v>
                </c:pt>
                <c:pt idx="8437">
                  <c:v>74.451202392578111</c:v>
                </c:pt>
                <c:pt idx="8438">
                  <c:v>74.583038330078097</c:v>
                </c:pt>
                <c:pt idx="8439">
                  <c:v>74.583038330078097</c:v>
                </c:pt>
                <c:pt idx="8440">
                  <c:v>74.319366455078125</c:v>
                </c:pt>
                <c:pt idx="8441">
                  <c:v>74.583038330078097</c:v>
                </c:pt>
                <c:pt idx="8442">
                  <c:v>74.451202392578111</c:v>
                </c:pt>
                <c:pt idx="8443">
                  <c:v>74.451202392578111</c:v>
                </c:pt>
                <c:pt idx="8444">
                  <c:v>74.451202392578111</c:v>
                </c:pt>
                <c:pt idx="8445">
                  <c:v>74.451202392578111</c:v>
                </c:pt>
                <c:pt idx="8446">
                  <c:v>74.583038330078097</c:v>
                </c:pt>
                <c:pt idx="8447">
                  <c:v>74.319366455078125</c:v>
                </c:pt>
                <c:pt idx="8448">
                  <c:v>74.451202392578111</c:v>
                </c:pt>
                <c:pt idx="8449">
                  <c:v>74.714874267578125</c:v>
                </c:pt>
                <c:pt idx="8450">
                  <c:v>74.714874267578125</c:v>
                </c:pt>
                <c:pt idx="8451">
                  <c:v>74.451202392578111</c:v>
                </c:pt>
                <c:pt idx="8452">
                  <c:v>74.319366455078125</c:v>
                </c:pt>
                <c:pt idx="8453">
                  <c:v>74.319366455078125</c:v>
                </c:pt>
                <c:pt idx="8454">
                  <c:v>74.583038330078097</c:v>
                </c:pt>
                <c:pt idx="8455">
                  <c:v>74.319366455078125</c:v>
                </c:pt>
                <c:pt idx="8456">
                  <c:v>74.187530517578097</c:v>
                </c:pt>
                <c:pt idx="8457">
                  <c:v>74.583038330078097</c:v>
                </c:pt>
                <c:pt idx="8458">
                  <c:v>74.583038330078097</c:v>
                </c:pt>
                <c:pt idx="8459">
                  <c:v>74.583038330078097</c:v>
                </c:pt>
                <c:pt idx="8460">
                  <c:v>74.055694580078125</c:v>
                </c:pt>
                <c:pt idx="8461">
                  <c:v>74.319366455078125</c:v>
                </c:pt>
                <c:pt idx="8462">
                  <c:v>74.451202392578111</c:v>
                </c:pt>
                <c:pt idx="8463">
                  <c:v>74.319366455078125</c:v>
                </c:pt>
                <c:pt idx="8464">
                  <c:v>74.319366455078125</c:v>
                </c:pt>
                <c:pt idx="8465">
                  <c:v>74.583038330078097</c:v>
                </c:pt>
                <c:pt idx="8466">
                  <c:v>74.187530517578097</c:v>
                </c:pt>
                <c:pt idx="8467">
                  <c:v>74.319366455078125</c:v>
                </c:pt>
                <c:pt idx="8468">
                  <c:v>74.319366455078125</c:v>
                </c:pt>
                <c:pt idx="8469">
                  <c:v>74.319366455078125</c:v>
                </c:pt>
                <c:pt idx="8470">
                  <c:v>74.451202392578111</c:v>
                </c:pt>
                <c:pt idx="8471">
                  <c:v>74.055694580078125</c:v>
                </c:pt>
                <c:pt idx="8472">
                  <c:v>74.187530517578097</c:v>
                </c:pt>
                <c:pt idx="8473">
                  <c:v>74.055694580078125</c:v>
                </c:pt>
                <c:pt idx="8474">
                  <c:v>74.187530517578097</c:v>
                </c:pt>
                <c:pt idx="8475">
                  <c:v>74.055694580078125</c:v>
                </c:pt>
                <c:pt idx="8476">
                  <c:v>74.055694580078125</c:v>
                </c:pt>
                <c:pt idx="8477">
                  <c:v>74.055694580078125</c:v>
                </c:pt>
                <c:pt idx="8478">
                  <c:v>74.187530517578097</c:v>
                </c:pt>
                <c:pt idx="8479">
                  <c:v>74.319366455078125</c:v>
                </c:pt>
                <c:pt idx="8480">
                  <c:v>74.451202392578111</c:v>
                </c:pt>
                <c:pt idx="8481">
                  <c:v>74.451202392578111</c:v>
                </c:pt>
                <c:pt idx="8482">
                  <c:v>74.319366455078125</c:v>
                </c:pt>
                <c:pt idx="8483">
                  <c:v>74.187530517578097</c:v>
                </c:pt>
                <c:pt idx="8484">
                  <c:v>74.187530517578097</c:v>
                </c:pt>
                <c:pt idx="8485">
                  <c:v>74.187530517578097</c:v>
                </c:pt>
                <c:pt idx="8486">
                  <c:v>74.187530517578097</c:v>
                </c:pt>
                <c:pt idx="8487">
                  <c:v>74.187530517578097</c:v>
                </c:pt>
                <c:pt idx="8488">
                  <c:v>74.187530517578097</c:v>
                </c:pt>
                <c:pt idx="8489">
                  <c:v>73.792022705078125</c:v>
                </c:pt>
                <c:pt idx="8490">
                  <c:v>74.319366455078125</c:v>
                </c:pt>
                <c:pt idx="8491">
                  <c:v>74.451202392578111</c:v>
                </c:pt>
                <c:pt idx="8492">
                  <c:v>74.055694580078125</c:v>
                </c:pt>
                <c:pt idx="8493">
                  <c:v>74.319366455078125</c:v>
                </c:pt>
                <c:pt idx="8494">
                  <c:v>74.319366455078125</c:v>
                </c:pt>
                <c:pt idx="8495">
                  <c:v>74.319366455078125</c:v>
                </c:pt>
                <c:pt idx="8496">
                  <c:v>74.451202392578111</c:v>
                </c:pt>
                <c:pt idx="8497">
                  <c:v>74.055694580078125</c:v>
                </c:pt>
                <c:pt idx="8498">
                  <c:v>74.319366455078125</c:v>
                </c:pt>
                <c:pt idx="8499">
                  <c:v>74.187530517578097</c:v>
                </c:pt>
                <c:pt idx="8500">
                  <c:v>74.583038330078097</c:v>
                </c:pt>
                <c:pt idx="8501">
                  <c:v>74.187530517578097</c:v>
                </c:pt>
                <c:pt idx="8502">
                  <c:v>74.187530517578097</c:v>
                </c:pt>
                <c:pt idx="8503">
                  <c:v>74.055694580078125</c:v>
                </c:pt>
                <c:pt idx="8504">
                  <c:v>74.055694580078125</c:v>
                </c:pt>
                <c:pt idx="8505">
                  <c:v>74.187530517578097</c:v>
                </c:pt>
                <c:pt idx="8506">
                  <c:v>74.055694580078125</c:v>
                </c:pt>
                <c:pt idx="8507">
                  <c:v>74.187530517578097</c:v>
                </c:pt>
                <c:pt idx="8508">
                  <c:v>73.923858642578111</c:v>
                </c:pt>
                <c:pt idx="8509">
                  <c:v>74.187530517578097</c:v>
                </c:pt>
                <c:pt idx="8510">
                  <c:v>74.055694580078125</c:v>
                </c:pt>
                <c:pt idx="8511">
                  <c:v>74.187530517578097</c:v>
                </c:pt>
                <c:pt idx="8512">
                  <c:v>74.187530517578097</c:v>
                </c:pt>
                <c:pt idx="8513">
                  <c:v>74.055694580078125</c:v>
                </c:pt>
                <c:pt idx="8514">
                  <c:v>74.187530517578097</c:v>
                </c:pt>
                <c:pt idx="8515">
                  <c:v>74.187530517578097</c:v>
                </c:pt>
                <c:pt idx="8516">
                  <c:v>74.055694580078125</c:v>
                </c:pt>
                <c:pt idx="8517">
                  <c:v>74.055694580078125</c:v>
                </c:pt>
                <c:pt idx="8518">
                  <c:v>74.055694580078125</c:v>
                </c:pt>
                <c:pt idx="8519">
                  <c:v>74.319366455078125</c:v>
                </c:pt>
                <c:pt idx="8520">
                  <c:v>74.187530517578097</c:v>
                </c:pt>
                <c:pt idx="8521">
                  <c:v>73.923858642578111</c:v>
                </c:pt>
                <c:pt idx="8522">
                  <c:v>74.055694580078125</c:v>
                </c:pt>
                <c:pt idx="8523">
                  <c:v>74.055694580078125</c:v>
                </c:pt>
                <c:pt idx="8524">
                  <c:v>74.187530517578097</c:v>
                </c:pt>
                <c:pt idx="8525">
                  <c:v>74.451202392578111</c:v>
                </c:pt>
                <c:pt idx="8526">
                  <c:v>74.187530517578097</c:v>
                </c:pt>
                <c:pt idx="8527">
                  <c:v>74.319366455078125</c:v>
                </c:pt>
                <c:pt idx="8528">
                  <c:v>74.187530517578097</c:v>
                </c:pt>
                <c:pt idx="8529">
                  <c:v>74.055694580078125</c:v>
                </c:pt>
                <c:pt idx="8530">
                  <c:v>74.055694580078125</c:v>
                </c:pt>
                <c:pt idx="8531">
                  <c:v>74.187530517578097</c:v>
                </c:pt>
                <c:pt idx="8532">
                  <c:v>74.583038330078097</c:v>
                </c:pt>
                <c:pt idx="8533">
                  <c:v>74.187530517578097</c:v>
                </c:pt>
                <c:pt idx="8534">
                  <c:v>74.319366455078125</c:v>
                </c:pt>
                <c:pt idx="8535">
                  <c:v>74.451202392578111</c:v>
                </c:pt>
                <c:pt idx="8536">
                  <c:v>74.319366455078125</c:v>
                </c:pt>
                <c:pt idx="8537">
                  <c:v>74.451202392578111</c:v>
                </c:pt>
                <c:pt idx="8538">
                  <c:v>74.319366455078125</c:v>
                </c:pt>
                <c:pt idx="8539">
                  <c:v>74.055694580078125</c:v>
                </c:pt>
                <c:pt idx="8540">
                  <c:v>74.055694580078125</c:v>
                </c:pt>
                <c:pt idx="8541">
                  <c:v>73.923858642578111</c:v>
                </c:pt>
                <c:pt idx="8542">
                  <c:v>74.319366455078125</c:v>
                </c:pt>
                <c:pt idx="8543">
                  <c:v>74.055694580078125</c:v>
                </c:pt>
                <c:pt idx="8544">
                  <c:v>73.792022705078125</c:v>
                </c:pt>
                <c:pt idx="8545">
                  <c:v>73.923858642578111</c:v>
                </c:pt>
                <c:pt idx="8546">
                  <c:v>73.792022705078125</c:v>
                </c:pt>
                <c:pt idx="8547">
                  <c:v>74.187530517578097</c:v>
                </c:pt>
                <c:pt idx="8548">
                  <c:v>74.187530517578097</c:v>
                </c:pt>
                <c:pt idx="8549">
                  <c:v>73.923858642578111</c:v>
                </c:pt>
                <c:pt idx="8550">
                  <c:v>74.187530517578097</c:v>
                </c:pt>
                <c:pt idx="8551">
                  <c:v>73.792022705078125</c:v>
                </c:pt>
                <c:pt idx="8552">
                  <c:v>73.792022705078125</c:v>
                </c:pt>
                <c:pt idx="8553">
                  <c:v>73.792022705078125</c:v>
                </c:pt>
                <c:pt idx="8554">
                  <c:v>73.923858642578111</c:v>
                </c:pt>
                <c:pt idx="8555">
                  <c:v>73.923858642578111</c:v>
                </c:pt>
                <c:pt idx="8556">
                  <c:v>74.319366455078125</c:v>
                </c:pt>
                <c:pt idx="8557">
                  <c:v>74.055694580078125</c:v>
                </c:pt>
                <c:pt idx="8558">
                  <c:v>74.319366455078125</c:v>
                </c:pt>
                <c:pt idx="8559">
                  <c:v>73.923858642578111</c:v>
                </c:pt>
                <c:pt idx="8560">
                  <c:v>74.451202392578111</c:v>
                </c:pt>
                <c:pt idx="8561">
                  <c:v>74.187530517578097</c:v>
                </c:pt>
                <c:pt idx="8562">
                  <c:v>74.187530517578097</c:v>
                </c:pt>
                <c:pt idx="8563">
                  <c:v>74.055694580078125</c:v>
                </c:pt>
                <c:pt idx="8564">
                  <c:v>73.923858642578111</c:v>
                </c:pt>
                <c:pt idx="8565">
                  <c:v>74.187530517578097</c:v>
                </c:pt>
                <c:pt idx="8566">
                  <c:v>74.319366455078125</c:v>
                </c:pt>
                <c:pt idx="8567">
                  <c:v>73.923858642578111</c:v>
                </c:pt>
                <c:pt idx="8568">
                  <c:v>74.187530517578097</c:v>
                </c:pt>
                <c:pt idx="8569">
                  <c:v>74.055694580078125</c:v>
                </c:pt>
                <c:pt idx="8570">
                  <c:v>74.319366455078125</c:v>
                </c:pt>
                <c:pt idx="8571">
                  <c:v>74.055694580078125</c:v>
                </c:pt>
                <c:pt idx="8572">
                  <c:v>74.055694580078125</c:v>
                </c:pt>
                <c:pt idx="8573">
                  <c:v>73.923858642578111</c:v>
                </c:pt>
                <c:pt idx="8574">
                  <c:v>73.923858642578111</c:v>
                </c:pt>
                <c:pt idx="8575">
                  <c:v>73.792022705078125</c:v>
                </c:pt>
                <c:pt idx="8576">
                  <c:v>73.792022705078125</c:v>
                </c:pt>
                <c:pt idx="8577">
                  <c:v>74.055694580078125</c:v>
                </c:pt>
                <c:pt idx="8578">
                  <c:v>73.923858642578111</c:v>
                </c:pt>
                <c:pt idx="8579">
                  <c:v>74.319366455078125</c:v>
                </c:pt>
                <c:pt idx="8580">
                  <c:v>74.055694580078125</c:v>
                </c:pt>
                <c:pt idx="8581">
                  <c:v>73.792022705078125</c:v>
                </c:pt>
                <c:pt idx="8582">
                  <c:v>73.660186767578111</c:v>
                </c:pt>
                <c:pt idx="8583">
                  <c:v>73.792022705078125</c:v>
                </c:pt>
                <c:pt idx="8584">
                  <c:v>73.792022705078125</c:v>
                </c:pt>
                <c:pt idx="8585">
                  <c:v>73.792022705078125</c:v>
                </c:pt>
                <c:pt idx="8586">
                  <c:v>73.792022705078125</c:v>
                </c:pt>
                <c:pt idx="8587">
                  <c:v>73.660186767578111</c:v>
                </c:pt>
                <c:pt idx="8588">
                  <c:v>73.923858642578111</c:v>
                </c:pt>
                <c:pt idx="8589">
                  <c:v>73.923858642578111</c:v>
                </c:pt>
                <c:pt idx="8590">
                  <c:v>74.055694580078125</c:v>
                </c:pt>
                <c:pt idx="8591">
                  <c:v>73.792022705078125</c:v>
                </c:pt>
                <c:pt idx="8592">
                  <c:v>73.792022705078125</c:v>
                </c:pt>
                <c:pt idx="8593">
                  <c:v>73.792022705078125</c:v>
                </c:pt>
                <c:pt idx="8594">
                  <c:v>73.660186767578111</c:v>
                </c:pt>
                <c:pt idx="8595">
                  <c:v>73.792022705078125</c:v>
                </c:pt>
                <c:pt idx="8596">
                  <c:v>73.792022705078125</c:v>
                </c:pt>
                <c:pt idx="8597">
                  <c:v>74.187530517578097</c:v>
                </c:pt>
                <c:pt idx="8598">
                  <c:v>73.923858642578111</c:v>
                </c:pt>
                <c:pt idx="8599">
                  <c:v>73.792022705078125</c:v>
                </c:pt>
                <c:pt idx="8600">
                  <c:v>73.660186767578111</c:v>
                </c:pt>
                <c:pt idx="8601">
                  <c:v>74.187530517578097</c:v>
                </c:pt>
                <c:pt idx="8602">
                  <c:v>74.187530517578097</c:v>
                </c:pt>
                <c:pt idx="8603">
                  <c:v>73.792022705078125</c:v>
                </c:pt>
                <c:pt idx="8604">
                  <c:v>73.792022705078125</c:v>
                </c:pt>
                <c:pt idx="8605">
                  <c:v>73.660186767578111</c:v>
                </c:pt>
                <c:pt idx="8606">
                  <c:v>73.923858642578111</c:v>
                </c:pt>
                <c:pt idx="8607">
                  <c:v>74.319366455078125</c:v>
                </c:pt>
                <c:pt idx="8608">
                  <c:v>73.923858642578111</c:v>
                </c:pt>
                <c:pt idx="8609">
                  <c:v>73.792022705078125</c:v>
                </c:pt>
                <c:pt idx="8610">
                  <c:v>73.923858642578111</c:v>
                </c:pt>
                <c:pt idx="8611">
                  <c:v>73.792022705078125</c:v>
                </c:pt>
                <c:pt idx="8612">
                  <c:v>73.792022705078125</c:v>
                </c:pt>
                <c:pt idx="8613">
                  <c:v>74.187530517578097</c:v>
                </c:pt>
                <c:pt idx="8614">
                  <c:v>73.660186767578111</c:v>
                </c:pt>
                <c:pt idx="8615">
                  <c:v>73.792022705078125</c:v>
                </c:pt>
                <c:pt idx="8616">
                  <c:v>73.660186767578111</c:v>
                </c:pt>
                <c:pt idx="8617">
                  <c:v>74.055694580078125</c:v>
                </c:pt>
                <c:pt idx="8618">
                  <c:v>73.923858642578111</c:v>
                </c:pt>
                <c:pt idx="8619">
                  <c:v>74.055694580078125</c:v>
                </c:pt>
                <c:pt idx="8620">
                  <c:v>73.792022705078125</c:v>
                </c:pt>
                <c:pt idx="8621">
                  <c:v>73.528350830078097</c:v>
                </c:pt>
                <c:pt idx="8622">
                  <c:v>73.792022705078125</c:v>
                </c:pt>
                <c:pt idx="8623">
                  <c:v>73.660186767578111</c:v>
                </c:pt>
                <c:pt idx="8624">
                  <c:v>73.528350830078097</c:v>
                </c:pt>
                <c:pt idx="8625">
                  <c:v>73.923858642578111</c:v>
                </c:pt>
                <c:pt idx="8626">
                  <c:v>73.660186767578111</c:v>
                </c:pt>
                <c:pt idx="8627">
                  <c:v>73.660186767578111</c:v>
                </c:pt>
                <c:pt idx="8628">
                  <c:v>73.923858642578111</c:v>
                </c:pt>
                <c:pt idx="8629">
                  <c:v>73.792022705078125</c:v>
                </c:pt>
                <c:pt idx="8630">
                  <c:v>73.923858642578111</c:v>
                </c:pt>
                <c:pt idx="8631">
                  <c:v>73.792022705078125</c:v>
                </c:pt>
                <c:pt idx="8632">
                  <c:v>73.660186767578111</c:v>
                </c:pt>
                <c:pt idx="8633">
                  <c:v>74.055694580078125</c:v>
                </c:pt>
                <c:pt idx="8634">
                  <c:v>73.660186767578111</c:v>
                </c:pt>
                <c:pt idx="8635">
                  <c:v>73.792022705078125</c:v>
                </c:pt>
                <c:pt idx="8636">
                  <c:v>73.660186767578111</c:v>
                </c:pt>
                <c:pt idx="8637">
                  <c:v>73.660186767578111</c:v>
                </c:pt>
                <c:pt idx="8638">
                  <c:v>73.528350830078097</c:v>
                </c:pt>
                <c:pt idx="8639">
                  <c:v>73.923858642578111</c:v>
                </c:pt>
                <c:pt idx="8640">
                  <c:v>73.660186767578111</c:v>
                </c:pt>
                <c:pt idx="8641">
                  <c:v>73.660186767578111</c:v>
                </c:pt>
                <c:pt idx="8642">
                  <c:v>73.660186767578111</c:v>
                </c:pt>
                <c:pt idx="8643">
                  <c:v>73.660186767578111</c:v>
                </c:pt>
                <c:pt idx="8644">
                  <c:v>73.660186767578111</c:v>
                </c:pt>
                <c:pt idx="8645">
                  <c:v>73.396514892578111</c:v>
                </c:pt>
                <c:pt idx="8646">
                  <c:v>73.528350830078097</c:v>
                </c:pt>
                <c:pt idx="8647">
                  <c:v>73.528350830078097</c:v>
                </c:pt>
                <c:pt idx="8648">
                  <c:v>73.528350830078097</c:v>
                </c:pt>
                <c:pt idx="8649">
                  <c:v>73.923858642578111</c:v>
                </c:pt>
                <c:pt idx="8650">
                  <c:v>73.660186767578111</c:v>
                </c:pt>
                <c:pt idx="8651">
                  <c:v>73.264678955078125</c:v>
                </c:pt>
                <c:pt idx="8652">
                  <c:v>73.528350830078097</c:v>
                </c:pt>
                <c:pt idx="8653">
                  <c:v>73.528350830078097</c:v>
                </c:pt>
                <c:pt idx="8654">
                  <c:v>73.660186767578111</c:v>
                </c:pt>
                <c:pt idx="8655">
                  <c:v>73.528350830078097</c:v>
                </c:pt>
                <c:pt idx="8656">
                  <c:v>73.792022705078125</c:v>
                </c:pt>
                <c:pt idx="8657">
                  <c:v>73.528350830078097</c:v>
                </c:pt>
                <c:pt idx="8658">
                  <c:v>73.528350830078097</c:v>
                </c:pt>
                <c:pt idx="8659">
                  <c:v>73.792022705078125</c:v>
                </c:pt>
                <c:pt idx="8660">
                  <c:v>73.396514892578111</c:v>
                </c:pt>
                <c:pt idx="8661">
                  <c:v>73.792022705078125</c:v>
                </c:pt>
                <c:pt idx="8662">
                  <c:v>73.660186767578111</c:v>
                </c:pt>
                <c:pt idx="8663">
                  <c:v>73.792022705078125</c:v>
                </c:pt>
                <c:pt idx="8664">
                  <c:v>73.528350830078097</c:v>
                </c:pt>
                <c:pt idx="8665">
                  <c:v>73.396514892578111</c:v>
                </c:pt>
                <c:pt idx="8666">
                  <c:v>73.792022705078125</c:v>
                </c:pt>
                <c:pt idx="8667">
                  <c:v>73.528350830078097</c:v>
                </c:pt>
                <c:pt idx="8668">
                  <c:v>73.528350830078097</c:v>
                </c:pt>
                <c:pt idx="8669">
                  <c:v>73.660186767578111</c:v>
                </c:pt>
                <c:pt idx="8670">
                  <c:v>73.396514892578111</c:v>
                </c:pt>
                <c:pt idx="8671">
                  <c:v>73.923858642578111</c:v>
                </c:pt>
                <c:pt idx="8672">
                  <c:v>73.396514892578111</c:v>
                </c:pt>
                <c:pt idx="8673">
                  <c:v>73.792022705078125</c:v>
                </c:pt>
                <c:pt idx="8674">
                  <c:v>73.923858642578111</c:v>
                </c:pt>
                <c:pt idx="8675">
                  <c:v>73.792022705078125</c:v>
                </c:pt>
                <c:pt idx="8676">
                  <c:v>73.792022705078125</c:v>
                </c:pt>
                <c:pt idx="8677">
                  <c:v>73.528350830078097</c:v>
                </c:pt>
                <c:pt idx="8678">
                  <c:v>73.923858642578111</c:v>
                </c:pt>
                <c:pt idx="8679">
                  <c:v>73.792022705078125</c:v>
                </c:pt>
                <c:pt idx="8680">
                  <c:v>73.528350830078097</c:v>
                </c:pt>
                <c:pt idx="8681">
                  <c:v>73.528350830078097</c:v>
                </c:pt>
                <c:pt idx="8682">
                  <c:v>73.923858642578111</c:v>
                </c:pt>
                <c:pt idx="8683">
                  <c:v>73.660186767578111</c:v>
                </c:pt>
                <c:pt idx="8684">
                  <c:v>73.792022705078125</c:v>
                </c:pt>
                <c:pt idx="8685">
                  <c:v>73.660186767578111</c:v>
                </c:pt>
                <c:pt idx="8686">
                  <c:v>73.792022705078125</c:v>
                </c:pt>
                <c:pt idx="8687">
                  <c:v>73.528350830078097</c:v>
                </c:pt>
                <c:pt idx="8688">
                  <c:v>73.528350830078097</c:v>
                </c:pt>
                <c:pt idx="8689">
                  <c:v>73.660186767578111</c:v>
                </c:pt>
                <c:pt idx="8690">
                  <c:v>73.660186767578111</c:v>
                </c:pt>
                <c:pt idx="8691">
                  <c:v>73.792022705078125</c:v>
                </c:pt>
                <c:pt idx="8692">
                  <c:v>73.660186767578111</c:v>
                </c:pt>
                <c:pt idx="8693">
                  <c:v>73.528350830078097</c:v>
                </c:pt>
                <c:pt idx="8694">
                  <c:v>73.792022705078125</c:v>
                </c:pt>
                <c:pt idx="8695">
                  <c:v>73.396514892578111</c:v>
                </c:pt>
                <c:pt idx="8696">
                  <c:v>73.528350830078097</c:v>
                </c:pt>
                <c:pt idx="8697">
                  <c:v>73.528350830078097</c:v>
                </c:pt>
                <c:pt idx="8698">
                  <c:v>73.660186767578111</c:v>
                </c:pt>
                <c:pt idx="8699">
                  <c:v>73.396514892578111</c:v>
                </c:pt>
                <c:pt idx="8700">
                  <c:v>73.792022705078125</c:v>
                </c:pt>
                <c:pt idx="8701">
                  <c:v>73.396514892578111</c:v>
                </c:pt>
                <c:pt idx="8702">
                  <c:v>73.792022705078125</c:v>
                </c:pt>
                <c:pt idx="8703">
                  <c:v>73.528350830078097</c:v>
                </c:pt>
                <c:pt idx="8704">
                  <c:v>73.792022705078125</c:v>
                </c:pt>
                <c:pt idx="8705">
                  <c:v>73.660186767578111</c:v>
                </c:pt>
                <c:pt idx="8706">
                  <c:v>73.660186767578111</c:v>
                </c:pt>
                <c:pt idx="8707">
                  <c:v>73.528350830078097</c:v>
                </c:pt>
                <c:pt idx="8708">
                  <c:v>73.792022705078125</c:v>
                </c:pt>
                <c:pt idx="8709">
                  <c:v>73.528350830078097</c:v>
                </c:pt>
                <c:pt idx="8710">
                  <c:v>73.660186767578111</c:v>
                </c:pt>
                <c:pt idx="8711">
                  <c:v>73.396514892578111</c:v>
                </c:pt>
                <c:pt idx="8712">
                  <c:v>73.528350830078097</c:v>
                </c:pt>
                <c:pt idx="8713">
                  <c:v>73.792022705078125</c:v>
                </c:pt>
                <c:pt idx="8714">
                  <c:v>73.923858642578111</c:v>
                </c:pt>
                <c:pt idx="8715">
                  <c:v>73.396514892578111</c:v>
                </c:pt>
                <c:pt idx="8716">
                  <c:v>73.923858642578111</c:v>
                </c:pt>
                <c:pt idx="8717">
                  <c:v>73.660186767578111</c:v>
                </c:pt>
                <c:pt idx="8718">
                  <c:v>73.792022705078125</c:v>
                </c:pt>
                <c:pt idx="8719">
                  <c:v>73.528350830078097</c:v>
                </c:pt>
                <c:pt idx="8720">
                  <c:v>73.396514892578111</c:v>
                </c:pt>
                <c:pt idx="8721">
                  <c:v>73.528350830078097</c:v>
                </c:pt>
                <c:pt idx="8722">
                  <c:v>73.396514892578111</c:v>
                </c:pt>
                <c:pt idx="8723">
                  <c:v>73.660186767578111</c:v>
                </c:pt>
                <c:pt idx="8724">
                  <c:v>73.660186767578111</c:v>
                </c:pt>
                <c:pt idx="8725">
                  <c:v>73.528350830078097</c:v>
                </c:pt>
                <c:pt idx="8726">
                  <c:v>73.923858642578111</c:v>
                </c:pt>
                <c:pt idx="8727">
                  <c:v>73.528350830078097</c:v>
                </c:pt>
                <c:pt idx="8728">
                  <c:v>73.396514892578111</c:v>
                </c:pt>
                <c:pt idx="8729">
                  <c:v>73.396514892578111</c:v>
                </c:pt>
                <c:pt idx="8730">
                  <c:v>73.792022705078125</c:v>
                </c:pt>
                <c:pt idx="8731">
                  <c:v>73.660186767578111</c:v>
                </c:pt>
                <c:pt idx="8732">
                  <c:v>73.396514892578111</c:v>
                </c:pt>
                <c:pt idx="8733">
                  <c:v>73.792022705078125</c:v>
                </c:pt>
                <c:pt idx="8734">
                  <c:v>73.660186767578111</c:v>
                </c:pt>
                <c:pt idx="8735">
                  <c:v>73.923858642578111</c:v>
                </c:pt>
                <c:pt idx="8736">
                  <c:v>73.660186767578111</c:v>
                </c:pt>
                <c:pt idx="8737">
                  <c:v>73.660186767578111</c:v>
                </c:pt>
                <c:pt idx="8738">
                  <c:v>73.264678955078125</c:v>
                </c:pt>
                <c:pt idx="8739">
                  <c:v>73.396514892578111</c:v>
                </c:pt>
                <c:pt idx="8740">
                  <c:v>73.660186767578111</c:v>
                </c:pt>
                <c:pt idx="8741">
                  <c:v>73.528350830078097</c:v>
                </c:pt>
                <c:pt idx="8742">
                  <c:v>73.660186767578111</c:v>
                </c:pt>
                <c:pt idx="8743">
                  <c:v>73.528350830078097</c:v>
                </c:pt>
                <c:pt idx="8744">
                  <c:v>73.396514892578111</c:v>
                </c:pt>
                <c:pt idx="8745">
                  <c:v>73.396514892578111</c:v>
                </c:pt>
                <c:pt idx="8746">
                  <c:v>73.660186767578111</c:v>
                </c:pt>
                <c:pt idx="8747">
                  <c:v>73.396514892578111</c:v>
                </c:pt>
                <c:pt idx="8748">
                  <c:v>73.528350830078097</c:v>
                </c:pt>
                <c:pt idx="8749">
                  <c:v>73.396514892578111</c:v>
                </c:pt>
                <c:pt idx="8750">
                  <c:v>73.660186767578111</c:v>
                </c:pt>
                <c:pt idx="8751">
                  <c:v>73.792022705078125</c:v>
                </c:pt>
                <c:pt idx="8752">
                  <c:v>73.528350830078097</c:v>
                </c:pt>
                <c:pt idx="8753">
                  <c:v>73.528350830078097</c:v>
                </c:pt>
                <c:pt idx="8754">
                  <c:v>73.528350830078097</c:v>
                </c:pt>
                <c:pt idx="8755">
                  <c:v>73.264678955078125</c:v>
                </c:pt>
                <c:pt idx="8756">
                  <c:v>73.396514892578111</c:v>
                </c:pt>
                <c:pt idx="8757">
                  <c:v>73.264678955078125</c:v>
                </c:pt>
                <c:pt idx="8758">
                  <c:v>73.660186767578111</c:v>
                </c:pt>
                <c:pt idx="8759">
                  <c:v>73.660186767578111</c:v>
                </c:pt>
                <c:pt idx="8760">
                  <c:v>73.528350830078097</c:v>
                </c:pt>
                <c:pt idx="8761">
                  <c:v>73.264678955078125</c:v>
                </c:pt>
                <c:pt idx="8762">
                  <c:v>73.660186767578111</c:v>
                </c:pt>
                <c:pt idx="8763">
                  <c:v>73.264678955078125</c:v>
                </c:pt>
                <c:pt idx="8764">
                  <c:v>73.264678955078125</c:v>
                </c:pt>
                <c:pt idx="8765">
                  <c:v>73.528350830078097</c:v>
                </c:pt>
                <c:pt idx="8766">
                  <c:v>73.660186767578111</c:v>
                </c:pt>
                <c:pt idx="8767">
                  <c:v>73.528350830078097</c:v>
                </c:pt>
                <c:pt idx="8768">
                  <c:v>73.396514892578111</c:v>
                </c:pt>
                <c:pt idx="8769">
                  <c:v>73.396514892578111</c:v>
                </c:pt>
                <c:pt idx="8770">
                  <c:v>73.396514892578111</c:v>
                </c:pt>
                <c:pt idx="8771">
                  <c:v>73.396514892578111</c:v>
                </c:pt>
                <c:pt idx="8772">
                  <c:v>73.264678955078125</c:v>
                </c:pt>
                <c:pt idx="8773">
                  <c:v>73.264678955078125</c:v>
                </c:pt>
                <c:pt idx="8774">
                  <c:v>73.264678955078125</c:v>
                </c:pt>
                <c:pt idx="8775">
                  <c:v>73.792022705078125</c:v>
                </c:pt>
                <c:pt idx="8776">
                  <c:v>73.792022705078125</c:v>
                </c:pt>
                <c:pt idx="8777">
                  <c:v>73.528350830078097</c:v>
                </c:pt>
                <c:pt idx="8778">
                  <c:v>73.660186767578111</c:v>
                </c:pt>
                <c:pt idx="8779">
                  <c:v>73.264678955078125</c:v>
                </c:pt>
                <c:pt idx="8780">
                  <c:v>73.528350830078097</c:v>
                </c:pt>
                <c:pt idx="8781">
                  <c:v>73.264678955078125</c:v>
                </c:pt>
                <c:pt idx="8782">
                  <c:v>73.264678955078125</c:v>
                </c:pt>
                <c:pt idx="8783">
                  <c:v>73.264678955078125</c:v>
                </c:pt>
                <c:pt idx="8784">
                  <c:v>73.264678955078125</c:v>
                </c:pt>
                <c:pt idx="8785">
                  <c:v>73.396514892578111</c:v>
                </c:pt>
                <c:pt idx="8786">
                  <c:v>73.528350830078097</c:v>
                </c:pt>
                <c:pt idx="8787">
                  <c:v>73.396514892578111</c:v>
                </c:pt>
                <c:pt idx="8788">
                  <c:v>73.660186767578111</c:v>
                </c:pt>
                <c:pt idx="8789">
                  <c:v>73.396514892578111</c:v>
                </c:pt>
                <c:pt idx="8790">
                  <c:v>73.396514892578111</c:v>
                </c:pt>
                <c:pt idx="8791">
                  <c:v>73.792022705078125</c:v>
                </c:pt>
                <c:pt idx="8792">
                  <c:v>73.264678955078125</c:v>
                </c:pt>
                <c:pt idx="8793">
                  <c:v>73.264678955078125</c:v>
                </c:pt>
                <c:pt idx="8794">
                  <c:v>73.132843017578097</c:v>
                </c:pt>
                <c:pt idx="8795">
                  <c:v>73.528350830078097</c:v>
                </c:pt>
                <c:pt idx="8796">
                  <c:v>73.660186767578111</c:v>
                </c:pt>
                <c:pt idx="8797">
                  <c:v>73.264678955078125</c:v>
                </c:pt>
                <c:pt idx="8798">
                  <c:v>73.396514892578111</c:v>
                </c:pt>
                <c:pt idx="8799">
                  <c:v>73.132843017578097</c:v>
                </c:pt>
                <c:pt idx="8800">
                  <c:v>73.264678955078125</c:v>
                </c:pt>
                <c:pt idx="8801">
                  <c:v>73.132843017578097</c:v>
                </c:pt>
                <c:pt idx="8802">
                  <c:v>73.264678955078125</c:v>
                </c:pt>
                <c:pt idx="8803">
                  <c:v>73.396514892578111</c:v>
                </c:pt>
                <c:pt idx="8804">
                  <c:v>73.396514892578111</c:v>
                </c:pt>
                <c:pt idx="8805">
                  <c:v>73.396514892578111</c:v>
                </c:pt>
                <c:pt idx="8806">
                  <c:v>73.132843017578097</c:v>
                </c:pt>
                <c:pt idx="8807">
                  <c:v>73.264678955078125</c:v>
                </c:pt>
                <c:pt idx="8808">
                  <c:v>73.264678955078125</c:v>
                </c:pt>
                <c:pt idx="8809">
                  <c:v>73.528350830078097</c:v>
                </c:pt>
                <c:pt idx="8810">
                  <c:v>73.396514892578111</c:v>
                </c:pt>
                <c:pt idx="8811">
                  <c:v>73.132843017578097</c:v>
                </c:pt>
                <c:pt idx="8812">
                  <c:v>73.528350830078097</c:v>
                </c:pt>
                <c:pt idx="8813">
                  <c:v>73.264678955078125</c:v>
                </c:pt>
                <c:pt idx="8814">
                  <c:v>73.396514892578111</c:v>
                </c:pt>
                <c:pt idx="8815">
                  <c:v>73.132843017578097</c:v>
                </c:pt>
                <c:pt idx="8816">
                  <c:v>73.264678955078125</c:v>
                </c:pt>
                <c:pt idx="8817">
                  <c:v>73.396514892578111</c:v>
                </c:pt>
                <c:pt idx="8818">
                  <c:v>72.869171142578097</c:v>
                </c:pt>
                <c:pt idx="8819">
                  <c:v>73.528350830078097</c:v>
                </c:pt>
                <c:pt idx="8820">
                  <c:v>73.001007080078125</c:v>
                </c:pt>
                <c:pt idx="8821">
                  <c:v>73.264678955078125</c:v>
                </c:pt>
                <c:pt idx="8822">
                  <c:v>73.396514892578111</c:v>
                </c:pt>
                <c:pt idx="8823">
                  <c:v>73.264678955078125</c:v>
                </c:pt>
                <c:pt idx="8824">
                  <c:v>73.528350830078097</c:v>
                </c:pt>
                <c:pt idx="8825">
                  <c:v>73.264678955078125</c:v>
                </c:pt>
                <c:pt idx="8826">
                  <c:v>73.396514892578111</c:v>
                </c:pt>
                <c:pt idx="8827">
                  <c:v>73.528350830078097</c:v>
                </c:pt>
                <c:pt idx="8828">
                  <c:v>73.264678955078125</c:v>
                </c:pt>
                <c:pt idx="8829">
                  <c:v>73.396514892578111</c:v>
                </c:pt>
                <c:pt idx="8830">
                  <c:v>73.264678955078125</c:v>
                </c:pt>
                <c:pt idx="8831">
                  <c:v>73.264678955078125</c:v>
                </c:pt>
                <c:pt idx="8832">
                  <c:v>73.528350830078097</c:v>
                </c:pt>
                <c:pt idx="8833">
                  <c:v>73.528350830078097</c:v>
                </c:pt>
                <c:pt idx="8834">
                  <c:v>73.264678955078125</c:v>
                </c:pt>
                <c:pt idx="8835">
                  <c:v>73.001007080078125</c:v>
                </c:pt>
                <c:pt idx="8836">
                  <c:v>73.132843017578097</c:v>
                </c:pt>
                <c:pt idx="8837">
                  <c:v>73.396514892578111</c:v>
                </c:pt>
                <c:pt idx="8838">
                  <c:v>73.132843017578097</c:v>
                </c:pt>
                <c:pt idx="8839">
                  <c:v>73.132843017578097</c:v>
                </c:pt>
                <c:pt idx="8840">
                  <c:v>73.264678955078125</c:v>
                </c:pt>
                <c:pt idx="8841">
                  <c:v>72.737335205078125</c:v>
                </c:pt>
                <c:pt idx="8842">
                  <c:v>73.264678955078125</c:v>
                </c:pt>
                <c:pt idx="8843">
                  <c:v>73.001007080078125</c:v>
                </c:pt>
                <c:pt idx="8844">
                  <c:v>73.001007080078125</c:v>
                </c:pt>
                <c:pt idx="8845">
                  <c:v>73.264678955078125</c:v>
                </c:pt>
                <c:pt idx="8846">
                  <c:v>73.132843017578097</c:v>
                </c:pt>
                <c:pt idx="8847">
                  <c:v>72.737335205078125</c:v>
                </c:pt>
                <c:pt idx="8848">
                  <c:v>73.001007080078125</c:v>
                </c:pt>
                <c:pt idx="8849">
                  <c:v>72.869171142578097</c:v>
                </c:pt>
                <c:pt idx="8850">
                  <c:v>73.264678955078125</c:v>
                </c:pt>
                <c:pt idx="8851">
                  <c:v>73.396514892578111</c:v>
                </c:pt>
                <c:pt idx="8852">
                  <c:v>73.001007080078125</c:v>
                </c:pt>
                <c:pt idx="8853">
                  <c:v>72.737335205078125</c:v>
                </c:pt>
                <c:pt idx="8854">
                  <c:v>72.869171142578097</c:v>
                </c:pt>
                <c:pt idx="8855">
                  <c:v>73.396514892578111</c:v>
                </c:pt>
                <c:pt idx="8856">
                  <c:v>73.264678955078125</c:v>
                </c:pt>
                <c:pt idx="8857">
                  <c:v>73.132843017578097</c:v>
                </c:pt>
                <c:pt idx="8858">
                  <c:v>72.869171142578097</c:v>
                </c:pt>
                <c:pt idx="8859">
                  <c:v>73.001007080078125</c:v>
                </c:pt>
                <c:pt idx="8860">
                  <c:v>73.001007080078125</c:v>
                </c:pt>
                <c:pt idx="8861">
                  <c:v>72.737335205078125</c:v>
                </c:pt>
                <c:pt idx="8862">
                  <c:v>72.869171142578097</c:v>
                </c:pt>
                <c:pt idx="8863">
                  <c:v>72.737335205078125</c:v>
                </c:pt>
                <c:pt idx="8864">
                  <c:v>73.001007080078125</c:v>
                </c:pt>
                <c:pt idx="8865">
                  <c:v>73.001007080078125</c:v>
                </c:pt>
                <c:pt idx="8866">
                  <c:v>73.132843017578097</c:v>
                </c:pt>
                <c:pt idx="8867">
                  <c:v>72.737335205078125</c:v>
                </c:pt>
                <c:pt idx="8868">
                  <c:v>73.264678955078125</c:v>
                </c:pt>
                <c:pt idx="8869">
                  <c:v>73.001007080078125</c:v>
                </c:pt>
                <c:pt idx="8870">
                  <c:v>73.264678955078125</c:v>
                </c:pt>
                <c:pt idx="8871">
                  <c:v>73.132843017578097</c:v>
                </c:pt>
                <c:pt idx="8872">
                  <c:v>72.737335205078125</c:v>
                </c:pt>
                <c:pt idx="8873">
                  <c:v>73.264678955078125</c:v>
                </c:pt>
                <c:pt idx="8874">
                  <c:v>73.132843017578097</c:v>
                </c:pt>
                <c:pt idx="8875">
                  <c:v>73.264678955078125</c:v>
                </c:pt>
                <c:pt idx="8876">
                  <c:v>73.001007080078125</c:v>
                </c:pt>
                <c:pt idx="8877">
                  <c:v>73.528350830078097</c:v>
                </c:pt>
                <c:pt idx="8878">
                  <c:v>73.396514892578111</c:v>
                </c:pt>
                <c:pt idx="8879">
                  <c:v>72.869171142578097</c:v>
                </c:pt>
                <c:pt idx="8880">
                  <c:v>73.001007080078125</c:v>
                </c:pt>
                <c:pt idx="8881">
                  <c:v>73.132843017578097</c:v>
                </c:pt>
                <c:pt idx="8882">
                  <c:v>73.396514892578111</c:v>
                </c:pt>
                <c:pt idx="8883">
                  <c:v>73.132843017578097</c:v>
                </c:pt>
                <c:pt idx="8884">
                  <c:v>73.132843017578097</c:v>
                </c:pt>
                <c:pt idx="8885">
                  <c:v>73.001007080078125</c:v>
                </c:pt>
                <c:pt idx="8886">
                  <c:v>73.264678955078125</c:v>
                </c:pt>
                <c:pt idx="8887">
                  <c:v>73.001007080078125</c:v>
                </c:pt>
                <c:pt idx="8888">
                  <c:v>72.869171142578097</c:v>
                </c:pt>
                <c:pt idx="8889">
                  <c:v>73.001007080078125</c:v>
                </c:pt>
                <c:pt idx="8890">
                  <c:v>73.001007080078125</c:v>
                </c:pt>
                <c:pt idx="8891">
                  <c:v>72.869171142578097</c:v>
                </c:pt>
                <c:pt idx="8892">
                  <c:v>73.528350830078097</c:v>
                </c:pt>
                <c:pt idx="8893">
                  <c:v>73.264678955078125</c:v>
                </c:pt>
                <c:pt idx="8894">
                  <c:v>73.132843017578097</c:v>
                </c:pt>
                <c:pt idx="8895">
                  <c:v>73.264678955078125</c:v>
                </c:pt>
                <c:pt idx="8896">
                  <c:v>73.001007080078125</c:v>
                </c:pt>
                <c:pt idx="8897">
                  <c:v>73.001007080078125</c:v>
                </c:pt>
                <c:pt idx="8898">
                  <c:v>73.001007080078125</c:v>
                </c:pt>
                <c:pt idx="8899">
                  <c:v>73.528350830078097</c:v>
                </c:pt>
                <c:pt idx="8900">
                  <c:v>73.132843017578097</c:v>
                </c:pt>
                <c:pt idx="8901">
                  <c:v>73.396514892578111</c:v>
                </c:pt>
                <c:pt idx="8902">
                  <c:v>73.396514892578111</c:v>
                </c:pt>
                <c:pt idx="8903">
                  <c:v>73.132843017578097</c:v>
                </c:pt>
                <c:pt idx="8904">
                  <c:v>73.132843017578097</c:v>
                </c:pt>
                <c:pt idx="8905">
                  <c:v>72.869171142578097</c:v>
                </c:pt>
                <c:pt idx="8906">
                  <c:v>73.264678955078125</c:v>
                </c:pt>
                <c:pt idx="8907">
                  <c:v>72.737335205078125</c:v>
                </c:pt>
                <c:pt idx="8908">
                  <c:v>73.132843017578097</c:v>
                </c:pt>
                <c:pt idx="8909">
                  <c:v>72.869171142578097</c:v>
                </c:pt>
                <c:pt idx="8910">
                  <c:v>73.132843017578097</c:v>
                </c:pt>
                <c:pt idx="8911">
                  <c:v>73.132843017578097</c:v>
                </c:pt>
                <c:pt idx="8912">
                  <c:v>72.737335205078125</c:v>
                </c:pt>
                <c:pt idx="8913">
                  <c:v>73.264678955078125</c:v>
                </c:pt>
                <c:pt idx="8914">
                  <c:v>72.737335205078125</c:v>
                </c:pt>
                <c:pt idx="8915">
                  <c:v>72.737335205078125</c:v>
                </c:pt>
                <c:pt idx="8916">
                  <c:v>72.869171142578097</c:v>
                </c:pt>
                <c:pt idx="8917">
                  <c:v>72.869171142578097</c:v>
                </c:pt>
                <c:pt idx="8918">
                  <c:v>73.001007080078125</c:v>
                </c:pt>
                <c:pt idx="8919">
                  <c:v>73.132843017578097</c:v>
                </c:pt>
                <c:pt idx="8920">
                  <c:v>72.605499267578111</c:v>
                </c:pt>
                <c:pt idx="8921">
                  <c:v>72.737335205078125</c:v>
                </c:pt>
                <c:pt idx="8922">
                  <c:v>72.869171142578097</c:v>
                </c:pt>
                <c:pt idx="8923">
                  <c:v>72.737335205078125</c:v>
                </c:pt>
                <c:pt idx="8924">
                  <c:v>72.737335205078125</c:v>
                </c:pt>
                <c:pt idx="8925">
                  <c:v>73.132843017578097</c:v>
                </c:pt>
                <c:pt idx="8926">
                  <c:v>72.869171142578097</c:v>
                </c:pt>
                <c:pt idx="8927">
                  <c:v>73.001007080078125</c:v>
                </c:pt>
                <c:pt idx="8928">
                  <c:v>72.737335205078125</c:v>
                </c:pt>
                <c:pt idx="8929">
                  <c:v>73.264678955078125</c:v>
                </c:pt>
                <c:pt idx="8930">
                  <c:v>73.001007080078125</c:v>
                </c:pt>
                <c:pt idx="8931">
                  <c:v>72.869171142578097</c:v>
                </c:pt>
                <c:pt idx="8932">
                  <c:v>73.264678955078125</c:v>
                </c:pt>
                <c:pt idx="8933">
                  <c:v>72.869171142578097</c:v>
                </c:pt>
                <c:pt idx="8934">
                  <c:v>73.264678955078125</c:v>
                </c:pt>
                <c:pt idx="8935">
                  <c:v>72.473663330078125</c:v>
                </c:pt>
                <c:pt idx="8936">
                  <c:v>72.869171142578097</c:v>
                </c:pt>
                <c:pt idx="8937">
                  <c:v>73.132843017578097</c:v>
                </c:pt>
                <c:pt idx="8938">
                  <c:v>73.001007080078125</c:v>
                </c:pt>
                <c:pt idx="8939">
                  <c:v>73.001007080078125</c:v>
                </c:pt>
                <c:pt idx="8940">
                  <c:v>72.605499267578111</c:v>
                </c:pt>
                <c:pt idx="8941">
                  <c:v>73.264678955078125</c:v>
                </c:pt>
                <c:pt idx="8942">
                  <c:v>72.737335205078125</c:v>
                </c:pt>
                <c:pt idx="8943">
                  <c:v>73.001007080078125</c:v>
                </c:pt>
                <c:pt idx="8944">
                  <c:v>72.869171142578097</c:v>
                </c:pt>
                <c:pt idx="8945">
                  <c:v>72.605499267578111</c:v>
                </c:pt>
                <c:pt idx="8946">
                  <c:v>73.001007080078125</c:v>
                </c:pt>
                <c:pt idx="8947">
                  <c:v>73.001007080078125</c:v>
                </c:pt>
                <c:pt idx="8948">
                  <c:v>73.396514892578111</c:v>
                </c:pt>
                <c:pt idx="8949">
                  <c:v>72.737335205078125</c:v>
                </c:pt>
                <c:pt idx="8950">
                  <c:v>72.605499267578111</c:v>
                </c:pt>
                <c:pt idx="8951">
                  <c:v>72.869171142578097</c:v>
                </c:pt>
                <c:pt idx="8952">
                  <c:v>73.001007080078125</c:v>
                </c:pt>
                <c:pt idx="8953">
                  <c:v>72.473663330078125</c:v>
                </c:pt>
                <c:pt idx="8954">
                  <c:v>72.737335205078125</c:v>
                </c:pt>
                <c:pt idx="8955">
                  <c:v>72.737335205078125</c:v>
                </c:pt>
                <c:pt idx="8956">
                  <c:v>72.605499267578111</c:v>
                </c:pt>
                <c:pt idx="8957">
                  <c:v>72.605499267578111</c:v>
                </c:pt>
                <c:pt idx="8958">
                  <c:v>72.869171142578097</c:v>
                </c:pt>
                <c:pt idx="8959">
                  <c:v>72.737335205078125</c:v>
                </c:pt>
                <c:pt idx="8960">
                  <c:v>72.737335205078125</c:v>
                </c:pt>
                <c:pt idx="8961">
                  <c:v>72.737335205078125</c:v>
                </c:pt>
                <c:pt idx="8962">
                  <c:v>73.264678955078125</c:v>
                </c:pt>
                <c:pt idx="8963">
                  <c:v>72.869171142578097</c:v>
                </c:pt>
                <c:pt idx="8964">
                  <c:v>72.869171142578097</c:v>
                </c:pt>
                <c:pt idx="8965">
                  <c:v>72.737335205078125</c:v>
                </c:pt>
                <c:pt idx="8966">
                  <c:v>73.001007080078125</c:v>
                </c:pt>
                <c:pt idx="8967">
                  <c:v>72.869171142578097</c:v>
                </c:pt>
                <c:pt idx="8968">
                  <c:v>73.132843017578097</c:v>
                </c:pt>
                <c:pt idx="8969">
                  <c:v>73.132843017578097</c:v>
                </c:pt>
                <c:pt idx="8970">
                  <c:v>73.132843017578097</c:v>
                </c:pt>
                <c:pt idx="8971">
                  <c:v>72.737335205078125</c:v>
                </c:pt>
                <c:pt idx="8972">
                  <c:v>73.001007080078125</c:v>
                </c:pt>
                <c:pt idx="8973">
                  <c:v>72.869171142578097</c:v>
                </c:pt>
                <c:pt idx="8974">
                  <c:v>72.869171142578097</c:v>
                </c:pt>
                <c:pt idx="8975">
                  <c:v>73.001007080078125</c:v>
                </c:pt>
                <c:pt idx="8976">
                  <c:v>72.869171142578097</c:v>
                </c:pt>
                <c:pt idx="8977">
                  <c:v>72.869171142578097</c:v>
                </c:pt>
                <c:pt idx="8978">
                  <c:v>72.605499267578111</c:v>
                </c:pt>
                <c:pt idx="8979">
                  <c:v>72.737335205078125</c:v>
                </c:pt>
                <c:pt idx="8980">
                  <c:v>72.605499267578111</c:v>
                </c:pt>
                <c:pt idx="8981">
                  <c:v>72.473663330078125</c:v>
                </c:pt>
                <c:pt idx="8982">
                  <c:v>73.001007080078125</c:v>
                </c:pt>
                <c:pt idx="8983">
                  <c:v>72.869171142578097</c:v>
                </c:pt>
                <c:pt idx="8984">
                  <c:v>72.737335205078125</c:v>
                </c:pt>
                <c:pt idx="8985">
                  <c:v>72.737335205078125</c:v>
                </c:pt>
                <c:pt idx="8986">
                  <c:v>72.605499267578111</c:v>
                </c:pt>
                <c:pt idx="8987">
                  <c:v>72.869171142578097</c:v>
                </c:pt>
                <c:pt idx="8988">
                  <c:v>73.264678955078125</c:v>
                </c:pt>
                <c:pt idx="8989">
                  <c:v>72.737335205078125</c:v>
                </c:pt>
                <c:pt idx="8990">
                  <c:v>72.605499267578111</c:v>
                </c:pt>
                <c:pt idx="8991">
                  <c:v>72.869171142578097</c:v>
                </c:pt>
                <c:pt idx="8992">
                  <c:v>73.001007080078125</c:v>
                </c:pt>
                <c:pt idx="8993">
                  <c:v>72.737335205078125</c:v>
                </c:pt>
                <c:pt idx="8994">
                  <c:v>72.605499267578111</c:v>
                </c:pt>
                <c:pt idx="8995">
                  <c:v>72.869171142578097</c:v>
                </c:pt>
                <c:pt idx="8996">
                  <c:v>72.605499267578111</c:v>
                </c:pt>
                <c:pt idx="8997">
                  <c:v>72.605499267578111</c:v>
                </c:pt>
                <c:pt idx="8998">
                  <c:v>72.737335205078125</c:v>
                </c:pt>
                <c:pt idx="8999">
                  <c:v>72.473663330078125</c:v>
                </c:pt>
                <c:pt idx="9000">
                  <c:v>72.473663330078125</c:v>
                </c:pt>
                <c:pt idx="9001">
                  <c:v>73.001007080078125</c:v>
                </c:pt>
                <c:pt idx="9002">
                  <c:v>72.341827392578111</c:v>
                </c:pt>
                <c:pt idx="9003">
                  <c:v>72.605499267578111</c:v>
                </c:pt>
                <c:pt idx="9004">
                  <c:v>73.001007080078125</c:v>
                </c:pt>
                <c:pt idx="9005">
                  <c:v>72.473663330078125</c:v>
                </c:pt>
                <c:pt idx="9006">
                  <c:v>72.737335205078125</c:v>
                </c:pt>
                <c:pt idx="9007">
                  <c:v>72.473663330078125</c:v>
                </c:pt>
                <c:pt idx="9008">
                  <c:v>72.869171142578097</c:v>
                </c:pt>
                <c:pt idx="9009">
                  <c:v>72.605499267578111</c:v>
                </c:pt>
                <c:pt idx="9010">
                  <c:v>72.209991455078125</c:v>
                </c:pt>
                <c:pt idx="9011">
                  <c:v>72.737335205078125</c:v>
                </c:pt>
                <c:pt idx="9012">
                  <c:v>72.737335205078125</c:v>
                </c:pt>
                <c:pt idx="9013">
                  <c:v>72.341827392578111</c:v>
                </c:pt>
                <c:pt idx="9014">
                  <c:v>72.605499267578111</c:v>
                </c:pt>
                <c:pt idx="9015">
                  <c:v>73.001007080078125</c:v>
                </c:pt>
                <c:pt idx="9016">
                  <c:v>72.473663330078125</c:v>
                </c:pt>
                <c:pt idx="9017">
                  <c:v>72.341827392578111</c:v>
                </c:pt>
                <c:pt idx="9018">
                  <c:v>72.605499267578111</c:v>
                </c:pt>
                <c:pt idx="9019">
                  <c:v>72.341827392578111</c:v>
                </c:pt>
                <c:pt idx="9020">
                  <c:v>72.605499267578111</c:v>
                </c:pt>
                <c:pt idx="9021">
                  <c:v>72.473663330078125</c:v>
                </c:pt>
                <c:pt idx="9022">
                  <c:v>72.605499267578111</c:v>
                </c:pt>
                <c:pt idx="9023">
                  <c:v>72.737335205078125</c:v>
                </c:pt>
                <c:pt idx="9024">
                  <c:v>72.737335205078125</c:v>
                </c:pt>
                <c:pt idx="9025">
                  <c:v>72.473663330078125</c:v>
                </c:pt>
                <c:pt idx="9026">
                  <c:v>72.473663330078125</c:v>
                </c:pt>
                <c:pt idx="9027">
                  <c:v>72.737335205078125</c:v>
                </c:pt>
                <c:pt idx="9028">
                  <c:v>72.737335205078125</c:v>
                </c:pt>
                <c:pt idx="9029">
                  <c:v>72.605499267578111</c:v>
                </c:pt>
                <c:pt idx="9030">
                  <c:v>72.737335205078125</c:v>
                </c:pt>
                <c:pt idx="9031">
                  <c:v>72.209991455078125</c:v>
                </c:pt>
                <c:pt idx="9032">
                  <c:v>72.737335205078125</c:v>
                </c:pt>
                <c:pt idx="9033">
                  <c:v>72.737335205078125</c:v>
                </c:pt>
                <c:pt idx="9034">
                  <c:v>72.341827392578111</c:v>
                </c:pt>
                <c:pt idx="9035">
                  <c:v>72.473663330078125</c:v>
                </c:pt>
                <c:pt idx="9036">
                  <c:v>72.605499267578111</c:v>
                </c:pt>
                <c:pt idx="9037">
                  <c:v>72.473663330078125</c:v>
                </c:pt>
                <c:pt idx="9038">
                  <c:v>72.341827392578111</c:v>
                </c:pt>
                <c:pt idx="9039">
                  <c:v>73.001007080078125</c:v>
                </c:pt>
                <c:pt idx="9040">
                  <c:v>72.605499267578111</c:v>
                </c:pt>
                <c:pt idx="9041">
                  <c:v>72.341827392578111</c:v>
                </c:pt>
                <c:pt idx="9042">
                  <c:v>72.341827392578111</c:v>
                </c:pt>
                <c:pt idx="9043">
                  <c:v>72.605499267578111</c:v>
                </c:pt>
                <c:pt idx="9044">
                  <c:v>72.341827392578111</c:v>
                </c:pt>
                <c:pt idx="9045">
                  <c:v>72.605499267578111</c:v>
                </c:pt>
                <c:pt idx="9046">
                  <c:v>72.341827392578111</c:v>
                </c:pt>
                <c:pt idx="9047">
                  <c:v>72.341827392578111</c:v>
                </c:pt>
                <c:pt idx="9048">
                  <c:v>72.605499267578111</c:v>
                </c:pt>
                <c:pt idx="9049">
                  <c:v>72.737335205078125</c:v>
                </c:pt>
                <c:pt idx="9050">
                  <c:v>72.078155517578097</c:v>
                </c:pt>
                <c:pt idx="9051">
                  <c:v>72.605499267578111</c:v>
                </c:pt>
                <c:pt idx="9052">
                  <c:v>72.341827392578111</c:v>
                </c:pt>
                <c:pt idx="9053">
                  <c:v>72.605499267578111</c:v>
                </c:pt>
                <c:pt idx="9054">
                  <c:v>72.737335205078125</c:v>
                </c:pt>
                <c:pt idx="9055">
                  <c:v>72.473663330078125</c:v>
                </c:pt>
                <c:pt idx="9056">
                  <c:v>72.869171142578097</c:v>
                </c:pt>
                <c:pt idx="9057">
                  <c:v>72.605499267578111</c:v>
                </c:pt>
                <c:pt idx="9058">
                  <c:v>72.605499267578111</c:v>
                </c:pt>
                <c:pt idx="9059">
                  <c:v>72.209991455078125</c:v>
                </c:pt>
                <c:pt idx="9060">
                  <c:v>72.737335205078125</c:v>
                </c:pt>
                <c:pt idx="9061">
                  <c:v>72.209991455078125</c:v>
                </c:pt>
                <c:pt idx="9062">
                  <c:v>72.209991455078125</c:v>
                </c:pt>
                <c:pt idx="9063">
                  <c:v>72.078155517578097</c:v>
                </c:pt>
                <c:pt idx="9064">
                  <c:v>72.078155517578097</c:v>
                </c:pt>
                <c:pt idx="9065">
                  <c:v>72.209991455078125</c:v>
                </c:pt>
                <c:pt idx="9066">
                  <c:v>72.605499267578111</c:v>
                </c:pt>
                <c:pt idx="9067">
                  <c:v>72.737335205078125</c:v>
                </c:pt>
                <c:pt idx="9068">
                  <c:v>72.737335205078125</c:v>
                </c:pt>
                <c:pt idx="9069">
                  <c:v>72.605499267578111</c:v>
                </c:pt>
                <c:pt idx="9070">
                  <c:v>72.473663330078125</c:v>
                </c:pt>
                <c:pt idx="9071">
                  <c:v>72.341827392578111</c:v>
                </c:pt>
                <c:pt idx="9072">
                  <c:v>72.737335205078125</c:v>
                </c:pt>
                <c:pt idx="9073">
                  <c:v>72.737335205078125</c:v>
                </c:pt>
                <c:pt idx="9074">
                  <c:v>72.209991455078125</c:v>
                </c:pt>
                <c:pt idx="9075">
                  <c:v>72.341827392578111</c:v>
                </c:pt>
                <c:pt idx="9076">
                  <c:v>72.209991455078125</c:v>
                </c:pt>
                <c:pt idx="9077">
                  <c:v>72.473663330078125</c:v>
                </c:pt>
                <c:pt idx="9078">
                  <c:v>72.473663330078125</c:v>
                </c:pt>
                <c:pt idx="9079">
                  <c:v>72.078155517578097</c:v>
                </c:pt>
                <c:pt idx="9080">
                  <c:v>72.209991455078125</c:v>
                </c:pt>
                <c:pt idx="9081">
                  <c:v>72.209991455078125</c:v>
                </c:pt>
                <c:pt idx="9082">
                  <c:v>72.737335205078125</c:v>
                </c:pt>
                <c:pt idx="9083">
                  <c:v>72.341827392578111</c:v>
                </c:pt>
                <c:pt idx="9084">
                  <c:v>72.341827392578111</c:v>
                </c:pt>
                <c:pt idx="9085">
                  <c:v>72.341827392578111</c:v>
                </c:pt>
                <c:pt idx="9086">
                  <c:v>72.209991455078125</c:v>
                </c:pt>
                <c:pt idx="9087">
                  <c:v>72.209991455078125</c:v>
                </c:pt>
                <c:pt idx="9088">
                  <c:v>72.605499267578111</c:v>
                </c:pt>
                <c:pt idx="9089">
                  <c:v>72.209991455078125</c:v>
                </c:pt>
                <c:pt idx="9090">
                  <c:v>72.605499267578111</c:v>
                </c:pt>
                <c:pt idx="9091">
                  <c:v>72.605499267578111</c:v>
                </c:pt>
                <c:pt idx="9092">
                  <c:v>72.341827392578111</c:v>
                </c:pt>
                <c:pt idx="9093">
                  <c:v>72.605499267578111</c:v>
                </c:pt>
                <c:pt idx="9094">
                  <c:v>72.209991455078125</c:v>
                </c:pt>
                <c:pt idx="9095">
                  <c:v>72.473663330078125</c:v>
                </c:pt>
                <c:pt idx="9096">
                  <c:v>72.209991455078125</c:v>
                </c:pt>
                <c:pt idx="9097">
                  <c:v>72.078155517578097</c:v>
                </c:pt>
                <c:pt idx="9098">
                  <c:v>72.341827392578111</c:v>
                </c:pt>
                <c:pt idx="9099">
                  <c:v>72.078155517578097</c:v>
                </c:pt>
                <c:pt idx="9100">
                  <c:v>72.209991455078125</c:v>
                </c:pt>
                <c:pt idx="9101">
                  <c:v>72.078155517578097</c:v>
                </c:pt>
                <c:pt idx="9102">
                  <c:v>72.473663330078125</c:v>
                </c:pt>
                <c:pt idx="9103">
                  <c:v>72.209991455078125</c:v>
                </c:pt>
                <c:pt idx="9104">
                  <c:v>72.078155517578097</c:v>
                </c:pt>
                <c:pt idx="9105">
                  <c:v>72.078155517578097</c:v>
                </c:pt>
                <c:pt idx="9106">
                  <c:v>72.341827392578111</c:v>
                </c:pt>
                <c:pt idx="9107">
                  <c:v>72.078155517578097</c:v>
                </c:pt>
                <c:pt idx="9108">
                  <c:v>72.209991455078125</c:v>
                </c:pt>
                <c:pt idx="9109">
                  <c:v>71.946319580078139</c:v>
                </c:pt>
                <c:pt idx="9110">
                  <c:v>72.473663330078125</c:v>
                </c:pt>
                <c:pt idx="9111">
                  <c:v>72.605499267578111</c:v>
                </c:pt>
                <c:pt idx="9112">
                  <c:v>72.209991455078125</c:v>
                </c:pt>
                <c:pt idx="9113">
                  <c:v>72.605499267578111</c:v>
                </c:pt>
                <c:pt idx="9114">
                  <c:v>72.078155517578097</c:v>
                </c:pt>
                <c:pt idx="9115">
                  <c:v>72.341827392578111</c:v>
                </c:pt>
                <c:pt idx="9116">
                  <c:v>72.209991455078125</c:v>
                </c:pt>
                <c:pt idx="9117">
                  <c:v>72.209991455078125</c:v>
                </c:pt>
                <c:pt idx="9118">
                  <c:v>72.341827392578111</c:v>
                </c:pt>
                <c:pt idx="9119">
                  <c:v>72.737335205078125</c:v>
                </c:pt>
                <c:pt idx="9120">
                  <c:v>72.341827392578111</c:v>
                </c:pt>
                <c:pt idx="9121">
                  <c:v>72.341827392578111</c:v>
                </c:pt>
                <c:pt idx="9122">
                  <c:v>72.473663330078125</c:v>
                </c:pt>
                <c:pt idx="9123">
                  <c:v>72.341827392578111</c:v>
                </c:pt>
                <c:pt idx="9124">
                  <c:v>72.209991455078125</c:v>
                </c:pt>
                <c:pt idx="9125">
                  <c:v>72.605499267578111</c:v>
                </c:pt>
                <c:pt idx="9126">
                  <c:v>72.473663330078125</c:v>
                </c:pt>
                <c:pt idx="9127">
                  <c:v>72.209991455078125</c:v>
                </c:pt>
                <c:pt idx="9128">
                  <c:v>72.078155517578097</c:v>
                </c:pt>
                <c:pt idx="9129">
                  <c:v>72.605499267578111</c:v>
                </c:pt>
                <c:pt idx="9130">
                  <c:v>72.341827392578111</c:v>
                </c:pt>
                <c:pt idx="9131">
                  <c:v>72.209991455078125</c:v>
                </c:pt>
                <c:pt idx="9132">
                  <c:v>72.209991455078125</c:v>
                </c:pt>
                <c:pt idx="9133">
                  <c:v>71.946319580078139</c:v>
                </c:pt>
                <c:pt idx="9134">
                  <c:v>72.078155517578097</c:v>
                </c:pt>
                <c:pt idx="9135">
                  <c:v>72.209991455078125</c:v>
                </c:pt>
                <c:pt idx="9136">
                  <c:v>72.209991455078125</c:v>
                </c:pt>
                <c:pt idx="9137">
                  <c:v>72.078155517578097</c:v>
                </c:pt>
                <c:pt idx="9138">
                  <c:v>72.209991455078125</c:v>
                </c:pt>
                <c:pt idx="9139">
                  <c:v>71.946319580078139</c:v>
                </c:pt>
                <c:pt idx="9140">
                  <c:v>72.078155517578097</c:v>
                </c:pt>
                <c:pt idx="9141">
                  <c:v>72.341827392578111</c:v>
                </c:pt>
                <c:pt idx="9142">
                  <c:v>71.946319580078139</c:v>
                </c:pt>
                <c:pt idx="9143">
                  <c:v>71.946319580078139</c:v>
                </c:pt>
                <c:pt idx="9144">
                  <c:v>71.946319580078139</c:v>
                </c:pt>
                <c:pt idx="9145">
                  <c:v>72.209991455078125</c:v>
                </c:pt>
                <c:pt idx="9146">
                  <c:v>72.078155517578097</c:v>
                </c:pt>
                <c:pt idx="9147">
                  <c:v>72.209991455078125</c:v>
                </c:pt>
                <c:pt idx="9148">
                  <c:v>72.078155517578097</c:v>
                </c:pt>
                <c:pt idx="9149">
                  <c:v>71.946319580078139</c:v>
                </c:pt>
                <c:pt idx="9150">
                  <c:v>72.473663330078125</c:v>
                </c:pt>
                <c:pt idx="9151">
                  <c:v>72.341827392578111</c:v>
                </c:pt>
                <c:pt idx="9152">
                  <c:v>72.078155517578097</c:v>
                </c:pt>
                <c:pt idx="9153">
                  <c:v>71.814483642578125</c:v>
                </c:pt>
                <c:pt idx="9154">
                  <c:v>72.209991455078125</c:v>
                </c:pt>
                <c:pt idx="9155">
                  <c:v>72.209991455078125</c:v>
                </c:pt>
                <c:pt idx="9156">
                  <c:v>72.078155517578097</c:v>
                </c:pt>
                <c:pt idx="9157">
                  <c:v>71.946319580078139</c:v>
                </c:pt>
                <c:pt idx="9158">
                  <c:v>72.078155517578097</c:v>
                </c:pt>
                <c:pt idx="9159">
                  <c:v>72.078155517578097</c:v>
                </c:pt>
                <c:pt idx="9160">
                  <c:v>72.341827392578111</c:v>
                </c:pt>
                <c:pt idx="9161">
                  <c:v>72.341827392578111</c:v>
                </c:pt>
                <c:pt idx="9162">
                  <c:v>71.946319580078139</c:v>
                </c:pt>
                <c:pt idx="9163">
                  <c:v>71.682647705078111</c:v>
                </c:pt>
                <c:pt idx="9164">
                  <c:v>71.814483642578125</c:v>
                </c:pt>
                <c:pt idx="9165">
                  <c:v>72.078155517578097</c:v>
                </c:pt>
                <c:pt idx="9166">
                  <c:v>71.946319580078139</c:v>
                </c:pt>
                <c:pt idx="9167">
                  <c:v>71.814483642578125</c:v>
                </c:pt>
                <c:pt idx="9168">
                  <c:v>71.946319580078139</c:v>
                </c:pt>
                <c:pt idx="9169">
                  <c:v>71.814483642578125</c:v>
                </c:pt>
                <c:pt idx="9170">
                  <c:v>72.209991455078125</c:v>
                </c:pt>
                <c:pt idx="9171">
                  <c:v>71.946319580078139</c:v>
                </c:pt>
                <c:pt idx="9172">
                  <c:v>72.341827392578111</c:v>
                </c:pt>
                <c:pt idx="9173">
                  <c:v>71.814483642578125</c:v>
                </c:pt>
                <c:pt idx="9174">
                  <c:v>71.814483642578125</c:v>
                </c:pt>
                <c:pt idx="9175">
                  <c:v>71.946319580078139</c:v>
                </c:pt>
                <c:pt idx="9176">
                  <c:v>72.209991455078125</c:v>
                </c:pt>
                <c:pt idx="9177">
                  <c:v>71.814483642578125</c:v>
                </c:pt>
                <c:pt idx="9178">
                  <c:v>72.209991455078125</c:v>
                </c:pt>
                <c:pt idx="9179">
                  <c:v>72.078155517578097</c:v>
                </c:pt>
                <c:pt idx="9180">
                  <c:v>71.946319580078139</c:v>
                </c:pt>
                <c:pt idx="9181">
                  <c:v>71.814483642578125</c:v>
                </c:pt>
                <c:pt idx="9182">
                  <c:v>71.814483642578125</c:v>
                </c:pt>
                <c:pt idx="9183">
                  <c:v>71.946319580078139</c:v>
                </c:pt>
                <c:pt idx="9184">
                  <c:v>72.078155517578097</c:v>
                </c:pt>
                <c:pt idx="9185">
                  <c:v>71.814483642578125</c:v>
                </c:pt>
                <c:pt idx="9186">
                  <c:v>72.078155517578097</c:v>
                </c:pt>
                <c:pt idx="9187">
                  <c:v>72.078155517578097</c:v>
                </c:pt>
                <c:pt idx="9188">
                  <c:v>72.209991455078125</c:v>
                </c:pt>
                <c:pt idx="9189">
                  <c:v>71.682647705078111</c:v>
                </c:pt>
                <c:pt idx="9190">
                  <c:v>71.682647705078111</c:v>
                </c:pt>
                <c:pt idx="9191">
                  <c:v>71.682647705078111</c:v>
                </c:pt>
                <c:pt idx="9192">
                  <c:v>71.682647705078111</c:v>
                </c:pt>
                <c:pt idx="9193">
                  <c:v>71.814483642578125</c:v>
                </c:pt>
                <c:pt idx="9194">
                  <c:v>71.682647705078111</c:v>
                </c:pt>
                <c:pt idx="9195">
                  <c:v>71.814483642578125</c:v>
                </c:pt>
                <c:pt idx="9196">
                  <c:v>71.946319580078139</c:v>
                </c:pt>
                <c:pt idx="9197">
                  <c:v>72.078155517578097</c:v>
                </c:pt>
                <c:pt idx="9198">
                  <c:v>71.946319580078139</c:v>
                </c:pt>
                <c:pt idx="9199">
                  <c:v>71.946319580078139</c:v>
                </c:pt>
                <c:pt idx="9200">
                  <c:v>72.078155517578097</c:v>
                </c:pt>
                <c:pt idx="9201">
                  <c:v>72.078155517578097</c:v>
                </c:pt>
                <c:pt idx="9202">
                  <c:v>71.946319580078139</c:v>
                </c:pt>
                <c:pt idx="9203">
                  <c:v>71.814483642578125</c:v>
                </c:pt>
                <c:pt idx="9204">
                  <c:v>71.682647705078111</c:v>
                </c:pt>
                <c:pt idx="9205">
                  <c:v>72.209991455078125</c:v>
                </c:pt>
                <c:pt idx="9206">
                  <c:v>72.209991455078125</c:v>
                </c:pt>
                <c:pt idx="9207">
                  <c:v>72.209991455078125</c:v>
                </c:pt>
                <c:pt idx="9208">
                  <c:v>71.814483642578125</c:v>
                </c:pt>
                <c:pt idx="9209">
                  <c:v>71.814483642578125</c:v>
                </c:pt>
                <c:pt idx="9210">
                  <c:v>72.078155517578097</c:v>
                </c:pt>
                <c:pt idx="9211">
                  <c:v>71.946319580078139</c:v>
                </c:pt>
                <c:pt idx="9212">
                  <c:v>72.341827392578111</c:v>
                </c:pt>
                <c:pt idx="9213">
                  <c:v>71.946319580078139</c:v>
                </c:pt>
                <c:pt idx="9214">
                  <c:v>71.814483642578125</c:v>
                </c:pt>
                <c:pt idx="9215">
                  <c:v>71.946319580078139</c:v>
                </c:pt>
                <c:pt idx="9216">
                  <c:v>71.814483642578125</c:v>
                </c:pt>
                <c:pt idx="9217">
                  <c:v>71.814483642578125</c:v>
                </c:pt>
                <c:pt idx="9218">
                  <c:v>72.209991455078125</c:v>
                </c:pt>
                <c:pt idx="9219">
                  <c:v>71.682647705078111</c:v>
                </c:pt>
                <c:pt idx="9220">
                  <c:v>72.078155517578097</c:v>
                </c:pt>
                <c:pt idx="9221">
                  <c:v>71.946319580078139</c:v>
                </c:pt>
                <c:pt idx="9222">
                  <c:v>71.682647705078111</c:v>
                </c:pt>
                <c:pt idx="9223">
                  <c:v>72.078155517578097</c:v>
                </c:pt>
                <c:pt idx="9224">
                  <c:v>71.946319580078139</c:v>
                </c:pt>
                <c:pt idx="9225">
                  <c:v>71.682647705078111</c:v>
                </c:pt>
                <c:pt idx="9226">
                  <c:v>72.209991455078125</c:v>
                </c:pt>
                <c:pt idx="9227">
                  <c:v>72.078155517578097</c:v>
                </c:pt>
                <c:pt idx="9228">
                  <c:v>71.682647705078111</c:v>
                </c:pt>
                <c:pt idx="9229">
                  <c:v>71.814483642578125</c:v>
                </c:pt>
                <c:pt idx="9230">
                  <c:v>71.946319580078139</c:v>
                </c:pt>
                <c:pt idx="9231">
                  <c:v>71.682647705078111</c:v>
                </c:pt>
                <c:pt idx="9232">
                  <c:v>71.682647705078111</c:v>
                </c:pt>
                <c:pt idx="9233">
                  <c:v>71.682647705078111</c:v>
                </c:pt>
                <c:pt idx="9234">
                  <c:v>71.814483642578125</c:v>
                </c:pt>
                <c:pt idx="9235">
                  <c:v>71.946319580078139</c:v>
                </c:pt>
                <c:pt idx="9236">
                  <c:v>71.946319580078139</c:v>
                </c:pt>
                <c:pt idx="9237">
                  <c:v>71.946319580078139</c:v>
                </c:pt>
                <c:pt idx="9238">
                  <c:v>72.209991455078125</c:v>
                </c:pt>
                <c:pt idx="9239">
                  <c:v>71.682647705078111</c:v>
                </c:pt>
                <c:pt idx="9240">
                  <c:v>72.209991455078125</c:v>
                </c:pt>
                <c:pt idx="9241">
                  <c:v>72.078155517578097</c:v>
                </c:pt>
                <c:pt idx="9242">
                  <c:v>71.946319580078139</c:v>
                </c:pt>
                <c:pt idx="9243">
                  <c:v>71.814483642578125</c:v>
                </c:pt>
                <c:pt idx="9244">
                  <c:v>71.682647705078111</c:v>
                </c:pt>
                <c:pt idx="9245">
                  <c:v>71.814483642578125</c:v>
                </c:pt>
                <c:pt idx="9246">
                  <c:v>72.078155517578097</c:v>
                </c:pt>
                <c:pt idx="9247">
                  <c:v>71.946319580078139</c:v>
                </c:pt>
                <c:pt idx="9248">
                  <c:v>71.814483642578125</c:v>
                </c:pt>
                <c:pt idx="9249">
                  <c:v>71.682647705078111</c:v>
                </c:pt>
                <c:pt idx="9250">
                  <c:v>71.682647705078111</c:v>
                </c:pt>
                <c:pt idx="9251">
                  <c:v>72.341827392578111</c:v>
                </c:pt>
                <c:pt idx="9252">
                  <c:v>72.078155517578097</c:v>
                </c:pt>
                <c:pt idx="9253">
                  <c:v>72.341827392578111</c:v>
                </c:pt>
                <c:pt idx="9254">
                  <c:v>71.550811767578111</c:v>
                </c:pt>
                <c:pt idx="9255">
                  <c:v>71.814483642578125</c:v>
                </c:pt>
                <c:pt idx="9256">
                  <c:v>71.682647705078111</c:v>
                </c:pt>
                <c:pt idx="9257">
                  <c:v>71.682647705078111</c:v>
                </c:pt>
                <c:pt idx="9258">
                  <c:v>72.078155517578097</c:v>
                </c:pt>
                <c:pt idx="9259">
                  <c:v>71.814483642578125</c:v>
                </c:pt>
                <c:pt idx="9260">
                  <c:v>71.946319580078139</c:v>
                </c:pt>
                <c:pt idx="9261">
                  <c:v>72.078155517578097</c:v>
                </c:pt>
                <c:pt idx="9262">
                  <c:v>71.946319580078139</c:v>
                </c:pt>
                <c:pt idx="9263">
                  <c:v>71.550811767578111</c:v>
                </c:pt>
                <c:pt idx="9264">
                  <c:v>72.078155517578097</c:v>
                </c:pt>
                <c:pt idx="9265">
                  <c:v>71.946319580078139</c:v>
                </c:pt>
                <c:pt idx="9266">
                  <c:v>72.078155517578097</c:v>
                </c:pt>
                <c:pt idx="9267">
                  <c:v>71.814483642578125</c:v>
                </c:pt>
                <c:pt idx="9268">
                  <c:v>71.550811767578111</c:v>
                </c:pt>
                <c:pt idx="9269">
                  <c:v>72.078155517578097</c:v>
                </c:pt>
                <c:pt idx="9270">
                  <c:v>71.946319580078139</c:v>
                </c:pt>
                <c:pt idx="9271">
                  <c:v>71.946319580078139</c:v>
                </c:pt>
                <c:pt idx="9272">
                  <c:v>71.946319580078139</c:v>
                </c:pt>
                <c:pt idx="9273">
                  <c:v>71.682647705078111</c:v>
                </c:pt>
                <c:pt idx="9274">
                  <c:v>71.682647705078111</c:v>
                </c:pt>
                <c:pt idx="9275">
                  <c:v>71.814483642578125</c:v>
                </c:pt>
                <c:pt idx="9276">
                  <c:v>71.682647705078111</c:v>
                </c:pt>
                <c:pt idx="9277">
                  <c:v>71.550811767578111</c:v>
                </c:pt>
                <c:pt idx="9278">
                  <c:v>71.814483642578125</c:v>
                </c:pt>
                <c:pt idx="9279">
                  <c:v>71.814483642578125</c:v>
                </c:pt>
                <c:pt idx="9280">
                  <c:v>71.946319580078139</c:v>
                </c:pt>
                <c:pt idx="9281">
                  <c:v>71.814483642578125</c:v>
                </c:pt>
                <c:pt idx="9282">
                  <c:v>71.814483642578125</c:v>
                </c:pt>
                <c:pt idx="9283">
                  <c:v>72.078155517578097</c:v>
                </c:pt>
                <c:pt idx="9284">
                  <c:v>72.078155517578097</c:v>
                </c:pt>
                <c:pt idx="9285">
                  <c:v>71.814483642578125</c:v>
                </c:pt>
                <c:pt idx="9286">
                  <c:v>72.209991455078125</c:v>
                </c:pt>
                <c:pt idx="9287">
                  <c:v>71.682647705078111</c:v>
                </c:pt>
                <c:pt idx="9288">
                  <c:v>71.814483642578125</c:v>
                </c:pt>
                <c:pt idx="9289">
                  <c:v>71.814483642578125</c:v>
                </c:pt>
                <c:pt idx="9290">
                  <c:v>71.550811767578111</c:v>
                </c:pt>
                <c:pt idx="9291">
                  <c:v>71.550811767578111</c:v>
                </c:pt>
                <c:pt idx="9292">
                  <c:v>71.946319580078139</c:v>
                </c:pt>
                <c:pt idx="9293">
                  <c:v>71.946319580078139</c:v>
                </c:pt>
                <c:pt idx="9294">
                  <c:v>71.418975830078111</c:v>
                </c:pt>
                <c:pt idx="9295">
                  <c:v>71.682647705078111</c:v>
                </c:pt>
                <c:pt idx="9296">
                  <c:v>71.946319580078139</c:v>
                </c:pt>
                <c:pt idx="9297">
                  <c:v>71.682647705078111</c:v>
                </c:pt>
                <c:pt idx="9298">
                  <c:v>71.946319580078139</c:v>
                </c:pt>
                <c:pt idx="9299">
                  <c:v>71.682647705078111</c:v>
                </c:pt>
                <c:pt idx="9300">
                  <c:v>71.550811767578111</c:v>
                </c:pt>
                <c:pt idx="9301">
                  <c:v>71.682647705078111</c:v>
                </c:pt>
                <c:pt idx="9302">
                  <c:v>71.814483642578125</c:v>
                </c:pt>
                <c:pt idx="9303">
                  <c:v>71.814483642578125</c:v>
                </c:pt>
                <c:pt idx="9304">
                  <c:v>71.682647705078111</c:v>
                </c:pt>
                <c:pt idx="9305">
                  <c:v>71.682647705078111</c:v>
                </c:pt>
                <c:pt idx="9306">
                  <c:v>72.078155517578097</c:v>
                </c:pt>
                <c:pt idx="9307">
                  <c:v>71.946319580078139</c:v>
                </c:pt>
                <c:pt idx="9308">
                  <c:v>71.946319580078139</c:v>
                </c:pt>
                <c:pt idx="9309">
                  <c:v>71.814483642578125</c:v>
                </c:pt>
                <c:pt idx="9310">
                  <c:v>71.814483642578125</c:v>
                </c:pt>
                <c:pt idx="9311">
                  <c:v>71.814483642578125</c:v>
                </c:pt>
                <c:pt idx="9312">
                  <c:v>71.550811767578111</c:v>
                </c:pt>
                <c:pt idx="9313">
                  <c:v>71.946319580078139</c:v>
                </c:pt>
                <c:pt idx="9314">
                  <c:v>72.078155517578097</c:v>
                </c:pt>
                <c:pt idx="9315">
                  <c:v>71.682647705078111</c:v>
                </c:pt>
                <c:pt idx="9316">
                  <c:v>71.814483642578125</c:v>
                </c:pt>
                <c:pt idx="9317">
                  <c:v>71.682647705078111</c:v>
                </c:pt>
                <c:pt idx="9318">
                  <c:v>71.682647705078111</c:v>
                </c:pt>
                <c:pt idx="9319">
                  <c:v>71.946319580078139</c:v>
                </c:pt>
                <c:pt idx="9320">
                  <c:v>71.814483642578125</c:v>
                </c:pt>
                <c:pt idx="9321">
                  <c:v>71.814483642578125</c:v>
                </c:pt>
                <c:pt idx="9322">
                  <c:v>72.078155517578097</c:v>
                </c:pt>
                <c:pt idx="9323">
                  <c:v>71.814483642578125</c:v>
                </c:pt>
                <c:pt idx="9324">
                  <c:v>71.682647705078111</c:v>
                </c:pt>
                <c:pt idx="9325">
                  <c:v>71.682647705078111</c:v>
                </c:pt>
                <c:pt idx="9326">
                  <c:v>71.682647705078111</c:v>
                </c:pt>
                <c:pt idx="9327">
                  <c:v>71.946319580078139</c:v>
                </c:pt>
                <c:pt idx="9328">
                  <c:v>71.814483642578125</c:v>
                </c:pt>
                <c:pt idx="9329">
                  <c:v>71.682647705078111</c:v>
                </c:pt>
                <c:pt idx="9330">
                  <c:v>72.078155517578097</c:v>
                </c:pt>
                <c:pt idx="9331">
                  <c:v>71.814483642578125</c:v>
                </c:pt>
                <c:pt idx="9332">
                  <c:v>71.946319580078139</c:v>
                </c:pt>
                <c:pt idx="9333">
                  <c:v>71.682647705078111</c:v>
                </c:pt>
                <c:pt idx="9334">
                  <c:v>71.682647705078111</c:v>
                </c:pt>
                <c:pt idx="9335">
                  <c:v>71.682647705078111</c:v>
                </c:pt>
                <c:pt idx="9336">
                  <c:v>71.814483642578125</c:v>
                </c:pt>
                <c:pt idx="9337">
                  <c:v>72.078155517578097</c:v>
                </c:pt>
                <c:pt idx="9338">
                  <c:v>71.682647705078111</c:v>
                </c:pt>
                <c:pt idx="9339">
                  <c:v>71.682647705078111</c:v>
                </c:pt>
                <c:pt idx="9340">
                  <c:v>71.682647705078111</c:v>
                </c:pt>
                <c:pt idx="9341">
                  <c:v>71.550811767578111</c:v>
                </c:pt>
                <c:pt idx="9342">
                  <c:v>72.078155517578097</c:v>
                </c:pt>
                <c:pt idx="9343">
                  <c:v>72.078155517578097</c:v>
                </c:pt>
                <c:pt idx="9344">
                  <c:v>71.814483642578125</c:v>
                </c:pt>
                <c:pt idx="9345">
                  <c:v>71.682647705078111</c:v>
                </c:pt>
                <c:pt idx="9346">
                  <c:v>71.682647705078111</c:v>
                </c:pt>
                <c:pt idx="9347">
                  <c:v>71.682647705078111</c:v>
                </c:pt>
                <c:pt idx="9348">
                  <c:v>72.209991455078125</c:v>
                </c:pt>
                <c:pt idx="9349">
                  <c:v>72.078155517578097</c:v>
                </c:pt>
                <c:pt idx="9350">
                  <c:v>71.814483642578125</c:v>
                </c:pt>
                <c:pt idx="9351">
                  <c:v>71.682647705078111</c:v>
                </c:pt>
                <c:pt idx="9352">
                  <c:v>71.550811767578111</c:v>
                </c:pt>
                <c:pt idx="9353">
                  <c:v>71.814483642578125</c:v>
                </c:pt>
                <c:pt idx="9354">
                  <c:v>71.946319580078139</c:v>
                </c:pt>
                <c:pt idx="9355">
                  <c:v>71.550811767578111</c:v>
                </c:pt>
                <c:pt idx="9356">
                  <c:v>72.209991455078125</c:v>
                </c:pt>
                <c:pt idx="9357">
                  <c:v>71.946319580078139</c:v>
                </c:pt>
                <c:pt idx="9358">
                  <c:v>71.814483642578125</c:v>
                </c:pt>
                <c:pt idx="9359">
                  <c:v>71.946319580078139</c:v>
                </c:pt>
                <c:pt idx="9360">
                  <c:v>71.550811767578111</c:v>
                </c:pt>
                <c:pt idx="9361">
                  <c:v>71.682647705078111</c:v>
                </c:pt>
                <c:pt idx="9362">
                  <c:v>71.550811767578111</c:v>
                </c:pt>
                <c:pt idx="9363">
                  <c:v>71.814483642578125</c:v>
                </c:pt>
                <c:pt idx="9364">
                  <c:v>71.814483642578125</c:v>
                </c:pt>
                <c:pt idx="9365">
                  <c:v>71.814483642578125</c:v>
                </c:pt>
                <c:pt idx="9366">
                  <c:v>71.946319580078139</c:v>
                </c:pt>
                <c:pt idx="9367">
                  <c:v>71.418975830078111</c:v>
                </c:pt>
                <c:pt idx="9368">
                  <c:v>71.287139892578111</c:v>
                </c:pt>
                <c:pt idx="9369">
                  <c:v>71.550811767578111</c:v>
                </c:pt>
                <c:pt idx="9370">
                  <c:v>71.814483642578125</c:v>
                </c:pt>
                <c:pt idx="9371">
                  <c:v>71.814483642578125</c:v>
                </c:pt>
                <c:pt idx="9372">
                  <c:v>71.946319580078139</c:v>
                </c:pt>
                <c:pt idx="9373">
                  <c:v>72.078155517578097</c:v>
                </c:pt>
                <c:pt idx="9374">
                  <c:v>71.814483642578125</c:v>
                </c:pt>
                <c:pt idx="9375">
                  <c:v>71.418975830078111</c:v>
                </c:pt>
                <c:pt idx="9376">
                  <c:v>71.946319580078139</c:v>
                </c:pt>
                <c:pt idx="9377">
                  <c:v>71.814483642578125</c:v>
                </c:pt>
                <c:pt idx="9378">
                  <c:v>71.814483642578125</c:v>
                </c:pt>
                <c:pt idx="9379">
                  <c:v>71.682647705078111</c:v>
                </c:pt>
                <c:pt idx="9380">
                  <c:v>71.946319580078139</c:v>
                </c:pt>
                <c:pt idx="9381">
                  <c:v>71.418975830078111</c:v>
                </c:pt>
                <c:pt idx="9382">
                  <c:v>71.682647705078111</c:v>
                </c:pt>
                <c:pt idx="9383">
                  <c:v>71.550811767578111</c:v>
                </c:pt>
                <c:pt idx="9384">
                  <c:v>71.418975830078111</c:v>
                </c:pt>
                <c:pt idx="9385">
                  <c:v>71.418975830078111</c:v>
                </c:pt>
                <c:pt idx="9386">
                  <c:v>71.418975830078111</c:v>
                </c:pt>
                <c:pt idx="9387">
                  <c:v>72.078155517578097</c:v>
                </c:pt>
                <c:pt idx="9388">
                  <c:v>71.287139892578111</c:v>
                </c:pt>
                <c:pt idx="9389">
                  <c:v>71.418975830078111</c:v>
                </c:pt>
                <c:pt idx="9390">
                  <c:v>71.155303955078111</c:v>
                </c:pt>
                <c:pt idx="9391">
                  <c:v>71.682647705078111</c:v>
                </c:pt>
                <c:pt idx="9392">
                  <c:v>71.814483642578125</c:v>
                </c:pt>
                <c:pt idx="9393">
                  <c:v>71.550811767578111</c:v>
                </c:pt>
                <c:pt idx="9394">
                  <c:v>71.418975830078111</c:v>
                </c:pt>
                <c:pt idx="9395">
                  <c:v>71.946319580078139</c:v>
                </c:pt>
                <c:pt idx="9396">
                  <c:v>71.418975830078111</c:v>
                </c:pt>
                <c:pt idx="9397">
                  <c:v>71.550811767578111</c:v>
                </c:pt>
                <c:pt idx="9398">
                  <c:v>71.550811767578111</c:v>
                </c:pt>
                <c:pt idx="9399">
                  <c:v>71.682647705078111</c:v>
                </c:pt>
                <c:pt idx="9400">
                  <c:v>71.418975830078111</c:v>
                </c:pt>
                <c:pt idx="9401">
                  <c:v>71.287139892578111</c:v>
                </c:pt>
                <c:pt idx="9402">
                  <c:v>71.682647705078111</c:v>
                </c:pt>
                <c:pt idx="9403">
                  <c:v>71.814483642578125</c:v>
                </c:pt>
                <c:pt idx="9404">
                  <c:v>71.418975830078111</c:v>
                </c:pt>
                <c:pt idx="9405">
                  <c:v>71.682647705078111</c:v>
                </c:pt>
                <c:pt idx="9406">
                  <c:v>71.550811767578111</c:v>
                </c:pt>
                <c:pt idx="9407">
                  <c:v>71.682647705078111</c:v>
                </c:pt>
                <c:pt idx="9408">
                  <c:v>71.682647705078111</c:v>
                </c:pt>
                <c:pt idx="9409">
                  <c:v>71.814483642578125</c:v>
                </c:pt>
                <c:pt idx="9410">
                  <c:v>71.287139892578111</c:v>
                </c:pt>
                <c:pt idx="9411">
                  <c:v>71.287139892578111</c:v>
                </c:pt>
                <c:pt idx="9412">
                  <c:v>71.682647705078111</c:v>
                </c:pt>
                <c:pt idx="9413">
                  <c:v>71.418975830078111</c:v>
                </c:pt>
                <c:pt idx="9414">
                  <c:v>71.682647705078111</c:v>
                </c:pt>
                <c:pt idx="9415">
                  <c:v>71.418975830078111</c:v>
                </c:pt>
                <c:pt idx="9416">
                  <c:v>71.023468017578097</c:v>
                </c:pt>
                <c:pt idx="9417">
                  <c:v>71.550811767578111</c:v>
                </c:pt>
                <c:pt idx="9418">
                  <c:v>71.287139892578111</c:v>
                </c:pt>
                <c:pt idx="9419">
                  <c:v>71.418975830078111</c:v>
                </c:pt>
                <c:pt idx="9420">
                  <c:v>71.155303955078111</c:v>
                </c:pt>
                <c:pt idx="9421">
                  <c:v>71.682647705078111</c:v>
                </c:pt>
                <c:pt idx="9422">
                  <c:v>71.155303955078111</c:v>
                </c:pt>
                <c:pt idx="9423">
                  <c:v>71.155303955078111</c:v>
                </c:pt>
                <c:pt idx="9424">
                  <c:v>71.155303955078111</c:v>
                </c:pt>
                <c:pt idx="9425">
                  <c:v>71.287139892578111</c:v>
                </c:pt>
                <c:pt idx="9426">
                  <c:v>71.287139892578111</c:v>
                </c:pt>
                <c:pt idx="9427">
                  <c:v>71.287139892578111</c:v>
                </c:pt>
                <c:pt idx="9428">
                  <c:v>71.287139892578111</c:v>
                </c:pt>
                <c:pt idx="9429">
                  <c:v>71.418975830078111</c:v>
                </c:pt>
                <c:pt idx="9430">
                  <c:v>71.155303955078111</c:v>
                </c:pt>
                <c:pt idx="9431">
                  <c:v>71.814483642578125</c:v>
                </c:pt>
                <c:pt idx="9432">
                  <c:v>71.418975830078111</c:v>
                </c:pt>
                <c:pt idx="9433">
                  <c:v>71.550811767578111</c:v>
                </c:pt>
                <c:pt idx="9434">
                  <c:v>71.418975830078111</c:v>
                </c:pt>
                <c:pt idx="9435">
                  <c:v>71.418975830078111</c:v>
                </c:pt>
                <c:pt idx="9436">
                  <c:v>71.418975830078111</c:v>
                </c:pt>
                <c:pt idx="9437">
                  <c:v>71.418975830078111</c:v>
                </c:pt>
                <c:pt idx="9438">
                  <c:v>71.814483642578125</c:v>
                </c:pt>
                <c:pt idx="9439">
                  <c:v>71.550811767578111</c:v>
                </c:pt>
                <c:pt idx="9440">
                  <c:v>71.550811767578111</c:v>
                </c:pt>
                <c:pt idx="9441">
                  <c:v>71.814483642578125</c:v>
                </c:pt>
                <c:pt idx="9442">
                  <c:v>71.418975830078111</c:v>
                </c:pt>
                <c:pt idx="9443">
                  <c:v>71.418975830078111</c:v>
                </c:pt>
                <c:pt idx="9444">
                  <c:v>71.682647705078111</c:v>
                </c:pt>
                <c:pt idx="9445">
                  <c:v>71.550811767578111</c:v>
                </c:pt>
                <c:pt idx="9446">
                  <c:v>71.814483642578125</c:v>
                </c:pt>
                <c:pt idx="9447">
                  <c:v>71.682647705078111</c:v>
                </c:pt>
                <c:pt idx="9448">
                  <c:v>71.418975830078111</c:v>
                </c:pt>
                <c:pt idx="9449">
                  <c:v>71.287139892578111</c:v>
                </c:pt>
                <c:pt idx="9450">
                  <c:v>71.550811767578111</c:v>
                </c:pt>
                <c:pt idx="9451">
                  <c:v>71.550811767578111</c:v>
                </c:pt>
                <c:pt idx="9452">
                  <c:v>71.287139892578111</c:v>
                </c:pt>
                <c:pt idx="9453">
                  <c:v>71.287139892578111</c:v>
                </c:pt>
                <c:pt idx="9454">
                  <c:v>71.682647705078111</c:v>
                </c:pt>
                <c:pt idx="9455">
                  <c:v>71.023468017578097</c:v>
                </c:pt>
                <c:pt idx="9456">
                  <c:v>71.155303955078111</c:v>
                </c:pt>
                <c:pt idx="9457">
                  <c:v>71.550811767578111</c:v>
                </c:pt>
                <c:pt idx="9458">
                  <c:v>71.287139892578111</c:v>
                </c:pt>
                <c:pt idx="9459">
                  <c:v>71.023468017578097</c:v>
                </c:pt>
                <c:pt idx="9460">
                  <c:v>71.418975830078111</c:v>
                </c:pt>
                <c:pt idx="9461">
                  <c:v>71.550811767578111</c:v>
                </c:pt>
                <c:pt idx="9462">
                  <c:v>71.155303955078111</c:v>
                </c:pt>
                <c:pt idx="9463">
                  <c:v>71.155303955078111</c:v>
                </c:pt>
                <c:pt idx="9464">
                  <c:v>71.287139892578111</c:v>
                </c:pt>
                <c:pt idx="9465">
                  <c:v>71.418975830078111</c:v>
                </c:pt>
                <c:pt idx="9466">
                  <c:v>71.287139892578111</c:v>
                </c:pt>
                <c:pt idx="9467">
                  <c:v>71.023468017578097</c:v>
                </c:pt>
                <c:pt idx="9468">
                  <c:v>71.287139892578111</c:v>
                </c:pt>
                <c:pt idx="9469">
                  <c:v>71.155303955078111</c:v>
                </c:pt>
                <c:pt idx="9470">
                  <c:v>71.682647705078111</c:v>
                </c:pt>
                <c:pt idx="9471">
                  <c:v>71.155303955078111</c:v>
                </c:pt>
                <c:pt idx="9472">
                  <c:v>71.287139892578111</c:v>
                </c:pt>
                <c:pt idx="9473">
                  <c:v>71.287139892578111</c:v>
                </c:pt>
                <c:pt idx="9474">
                  <c:v>71.155303955078111</c:v>
                </c:pt>
                <c:pt idx="9475">
                  <c:v>71.287139892578111</c:v>
                </c:pt>
                <c:pt idx="9476">
                  <c:v>71.287139892578111</c:v>
                </c:pt>
                <c:pt idx="9477">
                  <c:v>71.287139892578111</c:v>
                </c:pt>
                <c:pt idx="9478">
                  <c:v>71.287139892578111</c:v>
                </c:pt>
                <c:pt idx="9479">
                  <c:v>71.287139892578111</c:v>
                </c:pt>
                <c:pt idx="9480">
                  <c:v>71.682647705078111</c:v>
                </c:pt>
                <c:pt idx="9481">
                  <c:v>71.550811767578111</c:v>
                </c:pt>
                <c:pt idx="9482">
                  <c:v>71.418975830078111</c:v>
                </c:pt>
                <c:pt idx="9483">
                  <c:v>71.155303955078111</c:v>
                </c:pt>
                <c:pt idx="9484">
                  <c:v>71.023468017578097</c:v>
                </c:pt>
                <c:pt idx="9485">
                  <c:v>71.155303955078111</c:v>
                </c:pt>
                <c:pt idx="9486">
                  <c:v>71.287139892578111</c:v>
                </c:pt>
                <c:pt idx="9487">
                  <c:v>71.155303955078111</c:v>
                </c:pt>
                <c:pt idx="9488">
                  <c:v>71.550811767578111</c:v>
                </c:pt>
                <c:pt idx="9489">
                  <c:v>71.287139892578111</c:v>
                </c:pt>
                <c:pt idx="9490">
                  <c:v>71.155303955078111</c:v>
                </c:pt>
                <c:pt idx="9491">
                  <c:v>71.155303955078111</c:v>
                </c:pt>
                <c:pt idx="9492">
                  <c:v>71.418975830078111</c:v>
                </c:pt>
                <c:pt idx="9493">
                  <c:v>71.155303955078111</c:v>
                </c:pt>
                <c:pt idx="9494">
                  <c:v>71.023468017578097</c:v>
                </c:pt>
                <c:pt idx="9495">
                  <c:v>70.891632080078125</c:v>
                </c:pt>
                <c:pt idx="9496">
                  <c:v>71.287139892578111</c:v>
                </c:pt>
                <c:pt idx="9497">
                  <c:v>71.550811767578111</c:v>
                </c:pt>
                <c:pt idx="9498">
                  <c:v>71.287139892578111</c:v>
                </c:pt>
                <c:pt idx="9499">
                  <c:v>70.891632080078125</c:v>
                </c:pt>
                <c:pt idx="9500">
                  <c:v>71.287139892578111</c:v>
                </c:pt>
                <c:pt idx="9501">
                  <c:v>71.287139892578111</c:v>
                </c:pt>
                <c:pt idx="9502">
                  <c:v>71.287139892578111</c:v>
                </c:pt>
                <c:pt idx="9503">
                  <c:v>71.023468017578097</c:v>
                </c:pt>
                <c:pt idx="9504">
                  <c:v>70.891632080078125</c:v>
                </c:pt>
                <c:pt idx="9505">
                  <c:v>71.155303955078111</c:v>
                </c:pt>
                <c:pt idx="9506">
                  <c:v>70.891632080078125</c:v>
                </c:pt>
                <c:pt idx="9507">
                  <c:v>71.155303955078111</c:v>
                </c:pt>
                <c:pt idx="9508">
                  <c:v>71.287139892578111</c:v>
                </c:pt>
                <c:pt idx="9509">
                  <c:v>71.155303955078111</c:v>
                </c:pt>
                <c:pt idx="9510">
                  <c:v>71.155303955078111</c:v>
                </c:pt>
                <c:pt idx="9511">
                  <c:v>71.287139892578111</c:v>
                </c:pt>
                <c:pt idx="9512">
                  <c:v>71.418975830078111</c:v>
                </c:pt>
                <c:pt idx="9513">
                  <c:v>71.287139892578111</c:v>
                </c:pt>
                <c:pt idx="9514">
                  <c:v>71.155303955078111</c:v>
                </c:pt>
                <c:pt idx="9515">
                  <c:v>71.023468017578097</c:v>
                </c:pt>
                <c:pt idx="9516">
                  <c:v>70.891632080078125</c:v>
                </c:pt>
                <c:pt idx="9517">
                  <c:v>71.418975830078111</c:v>
                </c:pt>
                <c:pt idx="9518">
                  <c:v>71.418975830078111</c:v>
                </c:pt>
                <c:pt idx="9519">
                  <c:v>71.155303955078111</c:v>
                </c:pt>
                <c:pt idx="9520">
                  <c:v>71.155303955078111</c:v>
                </c:pt>
                <c:pt idx="9521">
                  <c:v>71.155303955078111</c:v>
                </c:pt>
                <c:pt idx="9522">
                  <c:v>71.287139892578111</c:v>
                </c:pt>
                <c:pt idx="9523">
                  <c:v>71.155303955078111</c:v>
                </c:pt>
                <c:pt idx="9524">
                  <c:v>71.418975830078111</c:v>
                </c:pt>
                <c:pt idx="9525">
                  <c:v>71.550811767578111</c:v>
                </c:pt>
                <c:pt idx="9526">
                  <c:v>71.287139892578111</c:v>
                </c:pt>
                <c:pt idx="9527">
                  <c:v>71.155303955078111</c:v>
                </c:pt>
                <c:pt idx="9528">
                  <c:v>71.155303955078111</c:v>
                </c:pt>
                <c:pt idx="9529">
                  <c:v>71.155303955078111</c:v>
                </c:pt>
                <c:pt idx="9530">
                  <c:v>71.023468017578097</c:v>
                </c:pt>
                <c:pt idx="9531">
                  <c:v>71.023468017578097</c:v>
                </c:pt>
                <c:pt idx="9532">
                  <c:v>71.287139892578111</c:v>
                </c:pt>
                <c:pt idx="9533">
                  <c:v>71.418975830078111</c:v>
                </c:pt>
                <c:pt idx="9534">
                  <c:v>70.891632080078125</c:v>
                </c:pt>
                <c:pt idx="9535">
                  <c:v>71.023468017578097</c:v>
                </c:pt>
                <c:pt idx="9536">
                  <c:v>71.023468017578097</c:v>
                </c:pt>
                <c:pt idx="9537">
                  <c:v>71.023468017578097</c:v>
                </c:pt>
                <c:pt idx="9538">
                  <c:v>71.023468017578097</c:v>
                </c:pt>
                <c:pt idx="9539">
                  <c:v>71.550811767578111</c:v>
                </c:pt>
                <c:pt idx="9540">
                  <c:v>71.287139892578111</c:v>
                </c:pt>
                <c:pt idx="9541">
                  <c:v>71.287139892578111</c:v>
                </c:pt>
                <c:pt idx="9542">
                  <c:v>71.682647705078111</c:v>
                </c:pt>
                <c:pt idx="9543">
                  <c:v>71.155303955078111</c:v>
                </c:pt>
                <c:pt idx="9544">
                  <c:v>71.023468017578097</c:v>
                </c:pt>
                <c:pt idx="9545">
                  <c:v>71.155303955078111</c:v>
                </c:pt>
                <c:pt idx="9546">
                  <c:v>71.155303955078111</c:v>
                </c:pt>
                <c:pt idx="9547">
                  <c:v>71.155303955078111</c:v>
                </c:pt>
                <c:pt idx="9548">
                  <c:v>71.155303955078111</c:v>
                </c:pt>
                <c:pt idx="9549">
                  <c:v>71.287139892578111</c:v>
                </c:pt>
                <c:pt idx="9550">
                  <c:v>71.023468017578097</c:v>
                </c:pt>
                <c:pt idx="9551">
                  <c:v>71.155303955078111</c:v>
                </c:pt>
                <c:pt idx="9552">
                  <c:v>71.023468017578097</c:v>
                </c:pt>
                <c:pt idx="9553">
                  <c:v>71.287139892578111</c:v>
                </c:pt>
                <c:pt idx="9554">
                  <c:v>71.287139892578111</c:v>
                </c:pt>
                <c:pt idx="9555">
                  <c:v>71.155303955078111</c:v>
                </c:pt>
                <c:pt idx="9556">
                  <c:v>71.287139892578111</c:v>
                </c:pt>
                <c:pt idx="9557">
                  <c:v>71.155303955078111</c:v>
                </c:pt>
                <c:pt idx="9558">
                  <c:v>71.418975830078111</c:v>
                </c:pt>
                <c:pt idx="9559">
                  <c:v>71.287139892578111</c:v>
                </c:pt>
                <c:pt idx="9560">
                  <c:v>71.155303955078111</c:v>
                </c:pt>
                <c:pt idx="9561">
                  <c:v>71.287139892578111</c:v>
                </c:pt>
                <c:pt idx="9562">
                  <c:v>71.155303955078111</c:v>
                </c:pt>
                <c:pt idx="9563">
                  <c:v>71.155303955078111</c:v>
                </c:pt>
                <c:pt idx="9564">
                  <c:v>71.023468017578097</c:v>
                </c:pt>
                <c:pt idx="9565">
                  <c:v>71.287139892578111</c:v>
                </c:pt>
                <c:pt idx="9566">
                  <c:v>71.418975830078111</c:v>
                </c:pt>
                <c:pt idx="9567">
                  <c:v>71.023468017578097</c:v>
                </c:pt>
                <c:pt idx="9568">
                  <c:v>71.155303955078111</c:v>
                </c:pt>
                <c:pt idx="9569">
                  <c:v>71.287139892578111</c:v>
                </c:pt>
                <c:pt idx="9570">
                  <c:v>71.023468017578097</c:v>
                </c:pt>
                <c:pt idx="9571">
                  <c:v>71.287139892578111</c:v>
                </c:pt>
                <c:pt idx="9572">
                  <c:v>71.287139892578111</c:v>
                </c:pt>
                <c:pt idx="9573">
                  <c:v>71.155303955078111</c:v>
                </c:pt>
                <c:pt idx="9574">
                  <c:v>71.287139892578111</c:v>
                </c:pt>
                <c:pt idx="9575">
                  <c:v>71.418975830078111</c:v>
                </c:pt>
                <c:pt idx="9576">
                  <c:v>71.287139892578111</c:v>
                </c:pt>
                <c:pt idx="9577">
                  <c:v>71.023468017578097</c:v>
                </c:pt>
                <c:pt idx="9578">
                  <c:v>71.550811767578111</c:v>
                </c:pt>
                <c:pt idx="9579">
                  <c:v>70.891632080078125</c:v>
                </c:pt>
                <c:pt idx="9580">
                  <c:v>71.155303955078111</c:v>
                </c:pt>
                <c:pt idx="9581">
                  <c:v>71.418975830078111</c:v>
                </c:pt>
                <c:pt idx="9582">
                  <c:v>70.759796142578097</c:v>
                </c:pt>
                <c:pt idx="9583">
                  <c:v>71.287139892578111</c:v>
                </c:pt>
                <c:pt idx="9584">
                  <c:v>71.155303955078111</c:v>
                </c:pt>
                <c:pt idx="9585">
                  <c:v>70.891632080078125</c:v>
                </c:pt>
                <c:pt idx="9586">
                  <c:v>71.023468017578097</c:v>
                </c:pt>
                <c:pt idx="9587">
                  <c:v>70.759796142578097</c:v>
                </c:pt>
                <c:pt idx="9588">
                  <c:v>70.891632080078125</c:v>
                </c:pt>
                <c:pt idx="9589">
                  <c:v>70.891632080078125</c:v>
                </c:pt>
                <c:pt idx="9590">
                  <c:v>70.891632080078125</c:v>
                </c:pt>
                <c:pt idx="9591">
                  <c:v>70.627960205078125</c:v>
                </c:pt>
                <c:pt idx="9592">
                  <c:v>70.759796142578097</c:v>
                </c:pt>
                <c:pt idx="9593">
                  <c:v>71.023468017578097</c:v>
                </c:pt>
                <c:pt idx="9594">
                  <c:v>71.155303955078111</c:v>
                </c:pt>
                <c:pt idx="9595">
                  <c:v>71.155303955078111</c:v>
                </c:pt>
                <c:pt idx="9596">
                  <c:v>70.759796142578097</c:v>
                </c:pt>
                <c:pt idx="9597">
                  <c:v>70.759796142578097</c:v>
                </c:pt>
                <c:pt idx="9598">
                  <c:v>70.759796142578097</c:v>
                </c:pt>
                <c:pt idx="9599">
                  <c:v>70.759796142578097</c:v>
                </c:pt>
                <c:pt idx="9600">
                  <c:v>70.627960205078125</c:v>
                </c:pt>
                <c:pt idx="9601">
                  <c:v>71.155303955078111</c:v>
                </c:pt>
                <c:pt idx="9602">
                  <c:v>70.759796142578097</c:v>
                </c:pt>
                <c:pt idx="9603">
                  <c:v>70.627960205078125</c:v>
                </c:pt>
                <c:pt idx="9604">
                  <c:v>70.627960205078125</c:v>
                </c:pt>
                <c:pt idx="9605">
                  <c:v>70.891632080078125</c:v>
                </c:pt>
                <c:pt idx="9606">
                  <c:v>70.759796142578097</c:v>
                </c:pt>
                <c:pt idx="9607">
                  <c:v>70.891632080078125</c:v>
                </c:pt>
                <c:pt idx="9608">
                  <c:v>70.496124267578139</c:v>
                </c:pt>
                <c:pt idx="9609">
                  <c:v>70.891632080078125</c:v>
                </c:pt>
                <c:pt idx="9610">
                  <c:v>70.759796142578097</c:v>
                </c:pt>
                <c:pt idx="9611">
                  <c:v>70.496124267578139</c:v>
                </c:pt>
                <c:pt idx="9612">
                  <c:v>70.496124267578139</c:v>
                </c:pt>
                <c:pt idx="9613">
                  <c:v>70.891632080078125</c:v>
                </c:pt>
                <c:pt idx="9614">
                  <c:v>70.496124267578139</c:v>
                </c:pt>
                <c:pt idx="9615">
                  <c:v>70.891632080078125</c:v>
                </c:pt>
                <c:pt idx="9616">
                  <c:v>70.891632080078125</c:v>
                </c:pt>
                <c:pt idx="9617">
                  <c:v>70.496124267578139</c:v>
                </c:pt>
                <c:pt idx="9618">
                  <c:v>70.759796142578097</c:v>
                </c:pt>
                <c:pt idx="9619">
                  <c:v>70.891632080078125</c:v>
                </c:pt>
                <c:pt idx="9620">
                  <c:v>70.364288330078111</c:v>
                </c:pt>
                <c:pt idx="9621">
                  <c:v>70.496124267578139</c:v>
                </c:pt>
                <c:pt idx="9622">
                  <c:v>70.759796142578097</c:v>
                </c:pt>
                <c:pt idx="9623">
                  <c:v>70.364288330078111</c:v>
                </c:pt>
                <c:pt idx="9624">
                  <c:v>70.364288330078111</c:v>
                </c:pt>
                <c:pt idx="9625">
                  <c:v>70.364288330078111</c:v>
                </c:pt>
                <c:pt idx="9626">
                  <c:v>70.759796142578097</c:v>
                </c:pt>
                <c:pt idx="9627">
                  <c:v>70.627960205078125</c:v>
                </c:pt>
                <c:pt idx="9628">
                  <c:v>70.364288330078111</c:v>
                </c:pt>
                <c:pt idx="9629">
                  <c:v>70.891632080078125</c:v>
                </c:pt>
                <c:pt idx="9630">
                  <c:v>70.891632080078125</c:v>
                </c:pt>
                <c:pt idx="9631">
                  <c:v>70.496124267578139</c:v>
                </c:pt>
                <c:pt idx="9632">
                  <c:v>70.364288330078111</c:v>
                </c:pt>
                <c:pt idx="9633">
                  <c:v>70.759796142578097</c:v>
                </c:pt>
                <c:pt idx="9634">
                  <c:v>70.627960205078125</c:v>
                </c:pt>
                <c:pt idx="9635">
                  <c:v>71.023468017578097</c:v>
                </c:pt>
                <c:pt idx="9636">
                  <c:v>70.759796142578097</c:v>
                </c:pt>
                <c:pt idx="9637">
                  <c:v>70.364288330078111</c:v>
                </c:pt>
                <c:pt idx="9638">
                  <c:v>70.627960205078125</c:v>
                </c:pt>
                <c:pt idx="9639">
                  <c:v>70.759796142578097</c:v>
                </c:pt>
                <c:pt idx="9640">
                  <c:v>70.759796142578097</c:v>
                </c:pt>
                <c:pt idx="9641">
                  <c:v>70.496124267578139</c:v>
                </c:pt>
                <c:pt idx="9642">
                  <c:v>71.023468017578097</c:v>
                </c:pt>
                <c:pt idx="9643">
                  <c:v>70.496124267578139</c:v>
                </c:pt>
                <c:pt idx="9644">
                  <c:v>70.496124267578139</c:v>
                </c:pt>
                <c:pt idx="9645">
                  <c:v>70.627960205078125</c:v>
                </c:pt>
                <c:pt idx="9646">
                  <c:v>70.759796142578097</c:v>
                </c:pt>
                <c:pt idx="9647">
                  <c:v>70.627960205078125</c:v>
                </c:pt>
                <c:pt idx="9648">
                  <c:v>70.496124267578139</c:v>
                </c:pt>
                <c:pt idx="9649">
                  <c:v>70.627960205078125</c:v>
                </c:pt>
                <c:pt idx="9650">
                  <c:v>70.364288330078111</c:v>
                </c:pt>
                <c:pt idx="9651">
                  <c:v>70.627960205078125</c:v>
                </c:pt>
                <c:pt idx="9652">
                  <c:v>70.759796142578097</c:v>
                </c:pt>
                <c:pt idx="9653">
                  <c:v>70.496124267578139</c:v>
                </c:pt>
                <c:pt idx="9654">
                  <c:v>70.364288330078111</c:v>
                </c:pt>
                <c:pt idx="9655">
                  <c:v>70.496124267578139</c:v>
                </c:pt>
                <c:pt idx="9656">
                  <c:v>70.891632080078125</c:v>
                </c:pt>
                <c:pt idx="9657">
                  <c:v>70.496124267578139</c:v>
                </c:pt>
                <c:pt idx="9658">
                  <c:v>70.364288330078111</c:v>
                </c:pt>
                <c:pt idx="9659">
                  <c:v>70.496124267578139</c:v>
                </c:pt>
                <c:pt idx="9660">
                  <c:v>70.759796142578097</c:v>
                </c:pt>
                <c:pt idx="9661">
                  <c:v>70.496124267578139</c:v>
                </c:pt>
                <c:pt idx="9662">
                  <c:v>70.759796142578097</c:v>
                </c:pt>
                <c:pt idx="9663">
                  <c:v>70.627960205078125</c:v>
                </c:pt>
                <c:pt idx="9664">
                  <c:v>70.496124267578139</c:v>
                </c:pt>
                <c:pt idx="9665">
                  <c:v>70.759796142578097</c:v>
                </c:pt>
                <c:pt idx="9666">
                  <c:v>70.496124267578139</c:v>
                </c:pt>
                <c:pt idx="9667">
                  <c:v>70.496124267578139</c:v>
                </c:pt>
                <c:pt idx="9668">
                  <c:v>70.891632080078125</c:v>
                </c:pt>
                <c:pt idx="9669">
                  <c:v>70.759796142578097</c:v>
                </c:pt>
                <c:pt idx="9670">
                  <c:v>70.496124267578139</c:v>
                </c:pt>
                <c:pt idx="9671">
                  <c:v>70.364288330078111</c:v>
                </c:pt>
                <c:pt idx="9672">
                  <c:v>70.364288330078111</c:v>
                </c:pt>
                <c:pt idx="9673">
                  <c:v>70.364288330078111</c:v>
                </c:pt>
                <c:pt idx="9674">
                  <c:v>70.627960205078125</c:v>
                </c:pt>
                <c:pt idx="9675">
                  <c:v>70.364288330078111</c:v>
                </c:pt>
                <c:pt idx="9676">
                  <c:v>70.364288330078111</c:v>
                </c:pt>
                <c:pt idx="9677">
                  <c:v>70.891632080078125</c:v>
                </c:pt>
                <c:pt idx="9678">
                  <c:v>70.891632080078125</c:v>
                </c:pt>
                <c:pt idx="9679">
                  <c:v>70.891632080078125</c:v>
                </c:pt>
                <c:pt idx="9680">
                  <c:v>70.627960205078125</c:v>
                </c:pt>
                <c:pt idx="9681">
                  <c:v>70.496124267578139</c:v>
                </c:pt>
                <c:pt idx="9682">
                  <c:v>70.891632080078125</c:v>
                </c:pt>
                <c:pt idx="9683">
                  <c:v>70.364288330078111</c:v>
                </c:pt>
                <c:pt idx="9684">
                  <c:v>70.496124267578139</c:v>
                </c:pt>
                <c:pt idx="9685">
                  <c:v>70.364288330078111</c:v>
                </c:pt>
                <c:pt idx="9686">
                  <c:v>70.759796142578097</c:v>
                </c:pt>
                <c:pt idx="9687">
                  <c:v>70.759796142578097</c:v>
                </c:pt>
                <c:pt idx="9688">
                  <c:v>70.891632080078125</c:v>
                </c:pt>
                <c:pt idx="9689">
                  <c:v>71.023468017578097</c:v>
                </c:pt>
                <c:pt idx="9690">
                  <c:v>70.759796142578097</c:v>
                </c:pt>
                <c:pt idx="9691">
                  <c:v>70.496124267578139</c:v>
                </c:pt>
                <c:pt idx="9692">
                  <c:v>70.496124267578139</c:v>
                </c:pt>
                <c:pt idx="9693">
                  <c:v>70.759796142578097</c:v>
                </c:pt>
                <c:pt idx="9694">
                  <c:v>70.759796142578097</c:v>
                </c:pt>
                <c:pt idx="9695">
                  <c:v>70.759796142578097</c:v>
                </c:pt>
                <c:pt idx="9696">
                  <c:v>70.891632080078125</c:v>
                </c:pt>
                <c:pt idx="9697">
                  <c:v>70.496124267578139</c:v>
                </c:pt>
                <c:pt idx="9698">
                  <c:v>70.496124267578139</c:v>
                </c:pt>
                <c:pt idx="9699">
                  <c:v>70.496124267578139</c:v>
                </c:pt>
                <c:pt idx="9700">
                  <c:v>71.023468017578097</c:v>
                </c:pt>
                <c:pt idx="9701">
                  <c:v>70.364288330078111</c:v>
                </c:pt>
                <c:pt idx="9702">
                  <c:v>70.496124267578139</c:v>
                </c:pt>
                <c:pt idx="9703">
                  <c:v>70.496124267578139</c:v>
                </c:pt>
                <c:pt idx="9704">
                  <c:v>70.891632080078125</c:v>
                </c:pt>
                <c:pt idx="9705">
                  <c:v>70.891632080078125</c:v>
                </c:pt>
                <c:pt idx="9706">
                  <c:v>71.023468017578097</c:v>
                </c:pt>
                <c:pt idx="9707">
                  <c:v>71.023468017578097</c:v>
                </c:pt>
                <c:pt idx="9708">
                  <c:v>71.023468017578097</c:v>
                </c:pt>
                <c:pt idx="9709">
                  <c:v>70.891632080078125</c:v>
                </c:pt>
                <c:pt idx="9710">
                  <c:v>70.759796142578097</c:v>
                </c:pt>
                <c:pt idx="9711">
                  <c:v>71.023468017578097</c:v>
                </c:pt>
                <c:pt idx="9712">
                  <c:v>70.891632080078125</c:v>
                </c:pt>
                <c:pt idx="9713">
                  <c:v>70.627960205078125</c:v>
                </c:pt>
                <c:pt idx="9714">
                  <c:v>70.627960205078125</c:v>
                </c:pt>
                <c:pt idx="9715">
                  <c:v>70.364288330078111</c:v>
                </c:pt>
                <c:pt idx="9716">
                  <c:v>70.627960205078125</c:v>
                </c:pt>
                <c:pt idx="9717">
                  <c:v>70.759796142578097</c:v>
                </c:pt>
                <c:pt idx="9718">
                  <c:v>70.364288330078111</c:v>
                </c:pt>
                <c:pt idx="9719">
                  <c:v>70.627960205078125</c:v>
                </c:pt>
                <c:pt idx="9720">
                  <c:v>70.496124267578139</c:v>
                </c:pt>
                <c:pt idx="9721">
                  <c:v>70.891632080078125</c:v>
                </c:pt>
                <c:pt idx="9722">
                  <c:v>70.627960205078125</c:v>
                </c:pt>
                <c:pt idx="9723">
                  <c:v>70.496124267578139</c:v>
                </c:pt>
                <c:pt idx="9724">
                  <c:v>70.364288330078111</c:v>
                </c:pt>
                <c:pt idx="9725">
                  <c:v>71.155303955078111</c:v>
                </c:pt>
                <c:pt idx="9726">
                  <c:v>70.759796142578097</c:v>
                </c:pt>
                <c:pt idx="9727">
                  <c:v>70.496124267578139</c:v>
                </c:pt>
                <c:pt idx="9728">
                  <c:v>70.627960205078125</c:v>
                </c:pt>
                <c:pt idx="9729">
                  <c:v>70.496124267578139</c:v>
                </c:pt>
                <c:pt idx="9730">
                  <c:v>70.364288330078111</c:v>
                </c:pt>
                <c:pt idx="9731">
                  <c:v>70.891632080078125</c:v>
                </c:pt>
                <c:pt idx="9732">
                  <c:v>71.023468017578097</c:v>
                </c:pt>
                <c:pt idx="9733">
                  <c:v>71.023468017578097</c:v>
                </c:pt>
                <c:pt idx="9734">
                  <c:v>70.496124267578139</c:v>
                </c:pt>
                <c:pt idx="9735">
                  <c:v>70.759796142578097</c:v>
                </c:pt>
                <c:pt idx="9736">
                  <c:v>70.627960205078125</c:v>
                </c:pt>
                <c:pt idx="9737">
                  <c:v>70.627960205078125</c:v>
                </c:pt>
                <c:pt idx="9738">
                  <c:v>70.627960205078125</c:v>
                </c:pt>
                <c:pt idx="9739">
                  <c:v>70.891632080078125</c:v>
                </c:pt>
                <c:pt idx="9740">
                  <c:v>70.891632080078125</c:v>
                </c:pt>
                <c:pt idx="9741">
                  <c:v>70.364288330078111</c:v>
                </c:pt>
                <c:pt idx="9742">
                  <c:v>70.627960205078125</c:v>
                </c:pt>
                <c:pt idx="9743">
                  <c:v>70.496124267578139</c:v>
                </c:pt>
                <c:pt idx="9744">
                  <c:v>70.496124267578139</c:v>
                </c:pt>
                <c:pt idx="9745">
                  <c:v>70.496124267578139</c:v>
                </c:pt>
                <c:pt idx="9746">
                  <c:v>70.364288330078111</c:v>
                </c:pt>
                <c:pt idx="9747">
                  <c:v>70.627960205078125</c:v>
                </c:pt>
                <c:pt idx="9748">
                  <c:v>70.232452392578097</c:v>
                </c:pt>
                <c:pt idx="9749">
                  <c:v>70.759796142578097</c:v>
                </c:pt>
                <c:pt idx="9750">
                  <c:v>70.496124267578139</c:v>
                </c:pt>
                <c:pt idx="9751">
                  <c:v>70.496124267578139</c:v>
                </c:pt>
                <c:pt idx="9752">
                  <c:v>70.759796142578097</c:v>
                </c:pt>
                <c:pt idx="9753">
                  <c:v>70.364288330078111</c:v>
                </c:pt>
                <c:pt idx="9754">
                  <c:v>70.364288330078111</c:v>
                </c:pt>
                <c:pt idx="9755">
                  <c:v>70.364288330078111</c:v>
                </c:pt>
                <c:pt idx="9756">
                  <c:v>70.100616455078125</c:v>
                </c:pt>
                <c:pt idx="9757">
                  <c:v>70.364288330078111</c:v>
                </c:pt>
                <c:pt idx="9758">
                  <c:v>70.232452392578097</c:v>
                </c:pt>
                <c:pt idx="9759">
                  <c:v>70.496124267578139</c:v>
                </c:pt>
                <c:pt idx="9760">
                  <c:v>70.100616455078125</c:v>
                </c:pt>
                <c:pt idx="9761">
                  <c:v>70.364288330078111</c:v>
                </c:pt>
                <c:pt idx="9762">
                  <c:v>70.627960205078125</c:v>
                </c:pt>
                <c:pt idx="9763">
                  <c:v>70.232452392578097</c:v>
                </c:pt>
                <c:pt idx="9764">
                  <c:v>70.232452392578097</c:v>
                </c:pt>
                <c:pt idx="9765">
                  <c:v>70.100616455078125</c:v>
                </c:pt>
                <c:pt idx="9766">
                  <c:v>70.627960205078125</c:v>
                </c:pt>
                <c:pt idx="9767">
                  <c:v>70.759796142578097</c:v>
                </c:pt>
                <c:pt idx="9768">
                  <c:v>70.232452392578097</c:v>
                </c:pt>
                <c:pt idx="9769">
                  <c:v>70.232452392578097</c:v>
                </c:pt>
                <c:pt idx="9770">
                  <c:v>70.232452392578097</c:v>
                </c:pt>
                <c:pt idx="9771">
                  <c:v>70.232452392578097</c:v>
                </c:pt>
                <c:pt idx="9772">
                  <c:v>70.100616455078125</c:v>
                </c:pt>
                <c:pt idx="9773">
                  <c:v>70.364288330078111</c:v>
                </c:pt>
                <c:pt idx="9774">
                  <c:v>70.232452392578097</c:v>
                </c:pt>
                <c:pt idx="9775">
                  <c:v>70.891632080078125</c:v>
                </c:pt>
                <c:pt idx="9776">
                  <c:v>70.627960205078125</c:v>
                </c:pt>
                <c:pt idx="9777">
                  <c:v>70.364288330078111</c:v>
                </c:pt>
                <c:pt idx="9778">
                  <c:v>70.627960205078125</c:v>
                </c:pt>
                <c:pt idx="9779">
                  <c:v>70.627960205078125</c:v>
                </c:pt>
                <c:pt idx="9780">
                  <c:v>70.232452392578097</c:v>
                </c:pt>
                <c:pt idx="9781">
                  <c:v>70.496124267578139</c:v>
                </c:pt>
                <c:pt idx="9782">
                  <c:v>70.364288330078111</c:v>
                </c:pt>
                <c:pt idx="9783">
                  <c:v>70.364288330078111</c:v>
                </c:pt>
                <c:pt idx="9784">
                  <c:v>70.496124267578139</c:v>
                </c:pt>
                <c:pt idx="9785">
                  <c:v>70.759796142578097</c:v>
                </c:pt>
                <c:pt idx="9786">
                  <c:v>70.627960205078125</c:v>
                </c:pt>
                <c:pt idx="9787">
                  <c:v>70.364288330078111</c:v>
                </c:pt>
                <c:pt idx="9788">
                  <c:v>70.364288330078111</c:v>
                </c:pt>
                <c:pt idx="9789">
                  <c:v>70.891632080078125</c:v>
                </c:pt>
                <c:pt idx="9790">
                  <c:v>70.232452392578097</c:v>
                </c:pt>
                <c:pt idx="9791">
                  <c:v>70.759796142578097</c:v>
                </c:pt>
                <c:pt idx="9792">
                  <c:v>70.496124267578139</c:v>
                </c:pt>
                <c:pt idx="9793">
                  <c:v>70.627960205078125</c:v>
                </c:pt>
                <c:pt idx="9794">
                  <c:v>70.364288330078111</c:v>
                </c:pt>
                <c:pt idx="9795">
                  <c:v>70.627960205078125</c:v>
                </c:pt>
                <c:pt idx="9796">
                  <c:v>70.496124267578139</c:v>
                </c:pt>
                <c:pt idx="9797">
                  <c:v>70.496124267578139</c:v>
                </c:pt>
                <c:pt idx="9798">
                  <c:v>70.496124267578139</c:v>
                </c:pt>
                <c:pt idx="9799">
                  <c:v>70.759796142578097</c:v>
                </c:pt>
                <c:pt idx="9800">
                  <c:v>70.496124267578139</c:v>
                </c:pt>
                <c:pt idx="9801">
                  <c:v>70.759796142578097</c:v>
                </c:pt>
                <c:pt idx="9802">
                  <c:v>70.232452392578097</c:v>
                </c:pt>
                <c:pt idx="9803">
                  <c:v>70.232452392578097</c:v>
                </c:pt>
                <c:pt idx="9804">
                  <c:v>70.627960205078125</c:v>
                </c:pt>
                <c:pt idx="9805">
                  <c:v>70.364288330078111</c:v>
                </c:pt>
                <c:pt idx="9806">
                  <c:v>70.891632080078125</c:v>
                </c:pt>
                <c:pt idx="9807">
                  <c:v>70.496124267578139</c:v>
                </c:pt>
                <c:pt idx="9808">
                  <c:v>70.364288330078111</c:v>
                </c:pt>
                <c:pt idx="9809">
                  <c:v>70.627960205078125</c:v>
                </c:pt>
                <c:pt idx="9810">
                  <c:v>70.627960205078125</c:v>
                </c:pt>
                <c:pt idx="9811">
                  <c:v>70.496124267578139</c:v>
                </c:pt>
                <c:pt idx="9812">
                  <c:v>70.232452392578097</c:v>
                </c:pt>
                <c:pt idx="9813">
                  <c:v>70.496124267578139</c:v>
                </c:pt>
                <c:pt idx="9814">
                  <c:v>70.496124267578139</c:v>
                </c:pt>
                <c:pt idx="9815">
                  <c:v>70.232452392578097</c:v>
                </c:pt>
                <c:pt idx="9816">
                  <c:v>70.891632080078125</c:v>
                </c:pt>
                <c:pt idx="9817">
                  <c:v>70.232452392578097</c:v>
                </c:pt>
                <c:pt idx="9818">
                  <c:v>70.364288330078111</c:v>
                </c:pt>
                <c:pt idx="9819">
                  <c:v>70.627960205078125</c:v>
                </c:pt>
                <c:pt idx="9820">
                  <c:v>70.496124267578139</c:v>
                </c:pt>
                <c:pt idx="9821">
                  <c:v>70.496124267578139</c:v>
                </c:pt>
                <c:pt idx="9822">
                  <c:v>70.627960205078125</c:v>
                </c:pt>
                <c:pt idx="9823">
                  <c:v>70.759796142578097</c:v>
                </c:pt>
                <c:pt idx="9824">
                  <c:v>70.759796142578097</c:v>
                </c:pt>
                <c:pt idx="9825">
                  <c:v>70.759796142578097</c:v>
                </c:pt>
                <c:pt idx="9826">
                  <c:v>70.364288330078111</c:v>
                </c:pt>
                <c:pt idx="9827">
                  <c:v>70.232452392578097</c:v>
                </c:pt>
                <c:pt idx="9828">
                  <c:v>70.364288330078111</c:v>
                </c:pt>
                <c:pt idx="9829">
                  <c:v>70.496124267578139</c:v>
                </c:pt>
                <c:pt idx="9830">
                  <c:v>70.496124267578139</c:v>
                </c:pt>
                <c:pt idx="9831">
                  <c:v>70.232452392578097</c:v>
                </c:pt>
                <c:pt idx="9832">
                  <c:v>70.364288330078111</c:v>
                </c:pt>
                <c:pt idx="9833">
                  <c:v>70.496124267578139</c:v>
                </c:pt>
                <c:pt idx="9834">
                  <c:v>70.627960205078125</c:v>
                </c:pt>
                <c:pt idx="9835">
                  <c:v>70.759796142578097</c:v>
                </c:pt>
                <c:pt idx="9836">
                  <c:v>70.759796142578097</c:v>
                </c:pt>
                <c:pt idx="9837">
                  <c:v>70.364288330078111</c:v>
                </c:pt>
                <c:pt idx="9838">
                  <c:v>70.232452392578097</c:v>
                </c:pt>
                <c:pt idx="9839">
                  <c:v>70.627960205078125</c:v>
                </c:pt>
                <c:pt idx="9840">
                  <c:v>70.100616455078125</c:v>
                </c:pt>
                <c:pt idx="9841">
                  <c:v>70.364288330078111</c:v>
                </c:pt>
                <c:pt idx="9842">
                  <c:v>70.496124267578139</c:v>
                </c:pt>
                <c:pt idx="9843">
                  <c:v>70.100616455078125</c:v>
                </c:pt>
                <c:pt idx="9844">
                  <c:v>69.968780517578097</c:v>
                </c:pt>
                <c:pt idx="9845">
                  <c:v>70.627960205078125</c:v>
                </c:pt>
                <c:pt idx="9846">
                  <c:v>70.232452392578097</c:v>
                </c:pt>
                <c:pt idx="9847">
                  <c:v>70.100616455078125</c:v>
                </c:pt>
                <c:pt idx="9848">
                  <c:v>70.496124267578139</c:v>
                </c:pt>
                <c:pt idx="9849">
                  <c:v>70.496124267578139</c:v>
                </c:pt>
                <c:pt idx="9850">
                  <c:v>70.364288330078111</c:v>
                </c:pt>
                <c:pt idx="9851">
                  <c:v>70.496124267578139</c:v>
                </c:pt>
                <c:pt idx="9852">
                  <c:v>70.232452392578097</c:v>
                </c:pt>
                <c:pt idx="9853">
                  <c:v>70.496124267578139</c:v>
                </c:pt>
                <c:pt idx="9854">
                  <c:v>70.496124267578139</c:v>
                </c:pt>
                <c:pt idx="9855">
                  <c:v>70.100616455078125</c:v>
                </c:pt>
                <c:pt idx="9856">
                  <c:v>70.232452392578097</c:v>
                </c:pt>
                <c:pt idx="9857">
                  <c:v>70.496124267578139</c:v>
                </c:pt>
                <c:pt idx="9858">
                  <c:v>70.232452392578097</c:v>
                </c:pt>
                <c:pt idx="9859">
                  <c:v>70.759796142578097</c:v>
                </c:pt>
                <c:pt idx="9860">
                  <c:v>70.232452392578097</c:v>
                </c:pt>
                <c:pt idx="9861">
                  <c:v>69.968780517578097</c:v>
                </c:pt>
                <c:pt idx="9862">
                  <c:v>70.496124267578139</c:v>
                </c:pt>
                <c:pt idx="9863">
                  <c:v>70.364288330078111</c:v>
                </c:pt>
                <c:pt idx="9864">
                  <c:v>70.232452392578097</c:v>
                </c:pt>
                <c:pt idx="9865">
                  <c:v>70.496124267578139</c:v>
                </c:pt>
                <c:pt idx="9866">
                  <c:v>70.232452392578097</c:v>
                </c:pt>
                <c:pt idx="9867">
                  <c:v>70.496124267578139</c:v>
                </c:pt>
                <c:pt idx="9868">
                  <c:v>70.496124267578139</c:v>
                </c:pt>
                <c:pt idx="9869">
                  <c:v>70.496124267578139</c:v>
                </c:pt>
                <c:pt idx="9870">
                  <c:v>70.100616455078125</c:v>
                </c:pt>
                <c:pt idx="9871">
                  <c:v>70.496124267578139</c:v>
                </c:pt>
                <c:pt idx="9872">
                  <c:v>70.627960205078125</c:v>
                </c:pt>
                <c:pt idx="9873">
                  <c:v>70.232452392578097</c:v>
                </c:pt>
                <c:pt idx="9874">
                  <c:v>70.100616455078125</c:v>
                </c:pt>
                <c:pt idx="9875">
                  <c:v>70.627960205078125</c:v>
                </c:pt>
                <c:pt idx="9876">
                  <c:v>70.232452392578097</c:v>
                </c:pt>
                <c:pt idx="9877">
                  <c:v>70.232452392578097</c:v>
                </c:pt>
                <c:pt idx="9878">
                  <c:v>70.100616455078125</c:v>
                </c:pt>
                <c:pt idx="9879">
                  <c:v>70.232452392578097</c:v>
                </c:pt>
                <c:pt idx="9880">
                  <c:v>70.364288330078111</c:v>
                </c:pt>
                <c:pt idx="9881">
                  <c:v>70.364288330078111</c:v>
                </c:pt>
                <c:pt idx="9882">
                  <c:v>70.364288330078111</c:v>
                </c:pt>
                <c:pt idx="9883">
                  <c:v>70.627960205078125</c:v>
                </c:pt>
                <c:pt idx="9884">
                  <c:v>70.364288330078111</c:v>
                </c:pt>
                <c:pt idx="9885">
                  <c:v>70.364288330078111</c:v>
                </c:pt>
                <c:pt idx="9886">
                  <c:v>70.496124267578139</c:v>
                </c:pt>
                <c:pt idx="9887">
                  <c:v>69.968780517578097</c:v>
                </c:pt>
                <c:pt idx="9888">
                  <c:v>70.100616455078125</c:v>
                </c:pt>
                <c:pt idx="9889">
                  <c:v>69.968780517578097</c:v>
                </c:pt>
                <c:pt idx="9890">
                  <c:v>70.759796142578097</c:v>
                </c:pt>
                <c:pt idx="9891">
                  <c:v>70.232452392578097</c:v>
                </c:pt>
                <c:pt idx="9892">
                  <c:v>70.100616455078125</c:v>
                </c:pt>
                <c:pt idx="9893">
                  <c:v>70.364288330078111</c:v>
                </c:pt>
                <c:pt idx="9894">
                  <c:v>70.627960205078125</c:v>
                </c:pt>
                <c:pt idx="9895">
                  <c:v>70.627960205078125</c:v>
                </c:pt>
                <c:pt idx="9896">
                  <c:v>70.627960205078125</c:v>
                </c:pt>
                <c:pt idx="9897">
                  <c:v>70.232452392578097</c:v>
                </c:pt>
                <c:pt idx="9898">
                  <c:v>70.232452392578097</c:v>
                </c:pt>
                <c:pt idx="9899">
                  <c:v>70.627960205078125</c:v>
                </c:pt>
                <c:pt idx="9900">
                  <c:v>70.364288330078111</c:v>
                </c:pt>
                <c:pt idx="9901">
                  <c:v>70.232452392578097</c:v>
                </c:pt>
                <c:pt idx="9902">
                  <c:v>70.232452392578097</c:v>
                </c:pt>
                <c:pt idx="9903">
                  <c:v>70.232452392578097</c:v>
                </c:pt>
                <c:pt idx="9904">
                  <c:v>70.100616455078125</c:v>
                </c:pt>
                <c:pt idx="9905">
                  <c:v>70.364288330078111</c:v>
                </c:pt>
                <c:pt idx="9906">
                  <c:v>70.100616455078125</c:v>
                </c:pt>
                <c:pt idx="9907">
                  <c:v>70.496124267578139</c:v>
                </c:pt>
                <c:pt idx="9908">
                  <c:v>70.100616455078125</c:v>
                </c:pt>
                <c:pt idx="9909">
                  <c:v>69.968780517578097</c:v>
                </c:pt>
                <c:pt idx="9910">
                  <c:v>70.627960205078125</c:v>
                </c:pt>
                <c:pt idx="9911">
                  <c:v>69.968780517578097</c:v>
                </c:pt>
                <c:pt idx="9912">
                  <c:v>70.100616455078125</c:v>
                </c:pt>
                <c:pt idx="9913">
                  <c:v>69.968780517578097</c:v>
                </c:pt>
                <c:pt idx="9914">
                  <c:v>69.836944580078125</c:v>
                </c:pt>
                <c:pt idx="9915">
                  <c:v>69.968780517578097</c:v>
                </c:pt>
                <c:pt idx="9916">
                  <c:v>70.232452392578097</c:v>
                </c:pt>
                <c:pt idx="9917">
                  <c:v>70.100616455078125</c:v>
                </c:pt>
                <c:pt idx="9918">
                  <c:v>69.836944580078125</c:v>
                </c:pt>
                <c:pt idx="9919">
                  <c:v>70.232452392578097</c:v>
                </c:pt>
                <c:pt idx="9920">
                  <c:v>70.232452392578097</c:v>
                </c:pt>
                <c:pt idx="9921">
                  <c:v>70.232452392578097</c:v>
                </c:pt>
                <c:pt idx="9922">
                  <c:v>70.232452392578097</c:v>
                </c:pt>
                <c:pt idx="9923">
                  <c:v>70.364288330078111</c:v>
                </c:pt>
                <c:pt idx="9924">
                  <c:v>70.496124267578139</c:v>
                </c:pt>
                <c:pt idx="9925">
                  <c:v>70.232452392578097</c:v>
                </c:pt>
                <c:pt idx="9926">
                  <c:v>70.100616455078125</c:v>
                </c:pt>
                <c:pt idx="9927">
                  <c:v>69.836944580078125</c:v>
                </c:pt>
                <c:pt idx="9928">
                  <c:v>69.968780517578097</c:v>
                </c:pt>
                <c:pt idx="9929">
                  <c:v>69.705108642578111</c:v>
                </c:pt>
                <c:pt idx="9930">
                  <c:v>70.232452392578097</c:v>
                </c:pt>
                <c:pt idx="9931">
                  <c:v>69.968780517578097</c:v>
                </c:pt>
                <c:pt idx="9932">
                  <c:v>70.232452392578097</c:v>
                </c:pt>
                <c:pt idx="9933">
                  <c:v>69.836944580078125</c:v>
                </c:pt>
                <c:pt idx="9934">
                  <c:v>69.968780517578097</c:v>
                </c:pt>
                <c:pt idx="9935">
                  <c:v>69.836944580078125</c:v>
                </c:pt>
                <c:pt idx="9936">
                  <c:v>70.232452392578097</c:v>
                </c:pt>
                <c:pt idx="9937">
                  <c:v>69.836944580078125</c:v>
                </c:pt>
                <c:pt idx="9938">
                  <c:v>69.968780517578097</c:v>
                </c:pt>
                <c:pt idx="9939">
                  <c:v>69.968780517578097</c:v>
                </c:pt>
                <c:pt idx="9940">
                  <c:v>70.100616455078125</c:v>
                </c:pt>
                <c:pt idx="9941">
                  <c:v>70.100616455078125</c:v>
                </c:pt>
                <c:pt idx="9942">
                  <c:v>69.968780517578097</c:v>
                </c:pt>
                <c:pt idx="9943">
                  <c:v>69.573272705078111</c:v>
                </c:pt>
                <c:pt idx="9944">
                  <c:v>69.573272705078111</c:v>
                </c:pt>
                <c:pt idx="9945">
                  <c:v>69.836944580078125</c:v>
                </c:pt>
                <c:pt idx="9946">
                  <c:v>69.705108642578111</c:v>
                </c:pt>
                <c:pt idx="9947">
                  <c:v>69.705108642578111</c:v>
                </c:pt>
                <c:pt idx="9948">
                  <c:v>69.968780517578097</c:v>
                </c:pt>
                <c:pt idx="9949">
                  <c:v>69.836944580078125</c:v>
                </c:pt>
                <c:pt idx="9950">
                  <c:v>69.836944580078125</c:v>
                </c:pt>
                <c:pt idx="9951">
                  <c:v>70.232452392578097</c:v>
                </c:pt>
                <c:pt idx="9952">
                  <c:v>69.836944580078125</c:v>
                </c:pt>
                <c:pt idx="9953">
                  <c:v>69.836944580078125</c:v>
                </c:pt>
                <c:pt idx="9954">
                  <c:v>69.968780517578097</c:v>
                </c:pt>
                <c:pt idx="9955">
                  <c:v>69.705108642578111</c:v>
                </c:pt>
                <c:pt idx="9956">
                  <c:v>69.968780517578097</c:v>
                </c:pt>
                <c:pt idx="9957">
                  <c:v>69.705108642578111</c:v>
                </c:pt>
                <c:pt idx="9958">
                  <c:v>69.836944580078125</c:v>
                </c:pt>
                <c:pt idx="9959">
                  <c:v>70.232452392578097</c:v>
                </c:pt>
                <c:pt idx="9960">
                  <c:v>69.705108642578111</c:v>
                </c:pt>
                <c:pt idx="9961">
                  <c:v>69.836944580078125</c:v>
                </c:pt>
                <c:pt idx="9962">
                  <c:v>70.100616455078125</c:v>
                </c:pt>
                <c:pt idx="9963">
                  <c:v>70.232452392578097</c:v>
                </c:pt>
                <c:pt idx="9964">
                  <c:v>70.232452392578097</c:v>
                </c:pt>
                <c:pt idx="9965">
                  <c:v>69.705108642578111</c:v>
                </c:pt>
                <c:pt idx="9966">
                  <c:v>69.836944580078125</c:v>
                </c:pt>
                <c:pt idx="9967">
                  <c:v>70.100616455078125</c:v>
                </c:pt>
                <c:pt idx="9968">
                  <c:v>70.364288330078111</c:v>
                </c:pt>
                <c:pt idx="9969">
                  <c:v>69.968780517578097</c:v>
                </c:pt>
                <c:pt idx="9970">
                  <c:v>70.364288330078111</c:v>
                </c:pt>
                <c:pt idx="9971">
                  <c:v>70.364288330078111</c:v>
                </c:pt>
                <c:pt idx="9972">
                  <c:v>70.100616455078125</c:v>
                </c:pt>
                <c:pt idx="9973">
                  <c:v>69.968780517578097</c:v>
                </c:pt>
                <c:pt idx="9974">
                  <c:v>70.100616455078125</c:v>
                </c:pt>
                <c:pt idx="9975">
                  <c:v>70.364288330078111</c:v>
                </c:pt>
                <c:pt idx="9976">
                  <c:v>70.364288330078111</c:v>
                </c:pt>
                <c:pt idx="9977">
                  <c:v>70.364288330078111</c:v>
                </c:pt>
                <c:pt idx="9978">
                  <c:v>69.836944580078125</c:v>
                </c:pt>
                <c:pt idx="9979">
                  <c:v>70.496124267578139</c:v>
                </c:pt>
                <c:pt idx="9980">
                  <c:v>70.364288330078111</c:v>
                </c:pt>
                <c:pt idx="9981">
                  <c:v>70.364288330078111</c:v>
                </c:pt>
                <c:pt idx="9982">
                  <c:v>70.364288330078111</c:v>
                </c:pt>
                <c:pt idx="9983">
                  <c:v>69.836944580078125</c:v>
                </c:pt>
                <c:pt idx="9984">
                  <c:v>69.968780517578097</c:v>
                </c:pt>
                <c:pt idx="9985">
                  <c:v>70.100616455078125</c:v>
                </c:pt>
                <c:pt idx="9986">
                  <c:v>70.100616455078125</c:v>
                </c:pt>
                <c:pt idx="9987">
                  <c:v>69.836944580078125</c:v>
                </c:pt>
                <c:pt idx="9988">
                  <c:v>69.836944580078125</c:v>
                </c:pt>
                <c:pt idx="9989">
                  <c:v>69.705108642578111</c:v>
                </c:pt>
                <c:pt idx="9990">
                  <c:v>69.968780517578097</c:v>
                </c:pt>
                <c:pt idx="9991">
                  <c:v>70.496124267578139</c:v>
                </c:pt>
                <c:pt idx="9992">
                  <c:v>70.232452392578097</c:v>
                </c:pt>
                <c:pt idx="9993">
                  <c:v>69.968780517578097</c:v>
                </c:pt>
                <c:pt idx="9994">
                  <c:v>70.232452392578097</c:v>
                </c:pt>
                <c:pt idx="9995">
                  <c:v>69.968780517578097</c:v>
                </c:pt>
                <c:pt idx="9996">
                  <c:v>69.968780517578097</c:v>
                </c:pt>
                <c:pt idx="9997">
                  <c:v>69.705108642578111</c:v>
                </c:pt>
                <c:pt idx="9998">
                  <c:v>69.968780517578097</c:v>
                </c:pt>
                <c:pt idx="9999">
                  <c:v>69.705108642578111</c:v>
                </c:pt>
                <c:pt idx="10000">
                  <c:v>69.968780517578097</c:v>
                </c:pt>
                <c:pt idx="10001">
                  <c:v>69.836944580078125</c:v>
                </c:pt>
                <c:pt idx="10002">
                  <c:v>69.705108642578111</c:v>
                </c:pt>
                <c:pt idx="10003">
                  <c:v>69.573272705078111</c:v>
                </c:pt>
                <c:pt idx="10004">
                  <c:v>69.968780517578097</c:v>
                </c:pt>
                <c:pt idx="10005">
                  <c:v>69.705108642578111</c:v>
                </c:pt>
                <c:pt idx="10006">
                  <c:v>69.705108642578111</c:v>
                </c:pt>
                <c:pt idx="10007">
                  <c:v>69.968780517578097</c:v>
                </c:pt>
                <c:pt idx="10008">
                  <c:v>70.232452392578097</c:v>
                </c:pt>
                <c:pt idx="10009">
                  <c:v>69.968780517578097</c:v>
                </c:pt>
                <c:pt idx="10010">
                  <c:v>69.968780517578097</c:v>
                </c:pt>
                <c:pt idx="10011">
                  <c:v>69.836944580078125</c:v>
                </c:pt>
                <c:pt idx="10012">
                  <c:v>69.573272705078111</c:v>
                </c:pt>
                <c:pt idx="10013">
                  <c:v>70.100616455078125</c:v>
                </c:pt>
                <c:pt idx="10014">
                  <c:v>69.836944580078125</c:v>
                </c:pt>
                <c:pt idx="10015">
                  <c:v>69.968780517578097</c:v>
                </c:pt>
                <c:pt idx="10016">
                  <c:v>70.232452392578097</c:v>
                </c:pt>
                <c:pt idx="10017">
                  <c:v>69.705108642578111</c:v>
                </c:pt>
                <c:pt idx="10018">
                  <c:v>70.100616455078125</c:v>
                </c:pt>
                <c:pt idx="10019">
                  <c:v>69.441436767578125</c:v>
                </c:pt>
                <c:pt idx="10020">
                  <c:v>69.705108642578111</c:v>
                </c:pt>
                <c:pt idx="10021">
                  <c:v>70.232452392578097</c:v>
                </c:pt>
                <c:pt idx="10022">
                  <c:v>70.232452392578097</c:v>
                </c:pt>
                <c:pt idx="10023">
                  <c:v>69.705108642578111</c:v>
                </c:pt>
                <c:pt idx="10024">
                  <c:v>70.232452392578097</c:v>
                </c:pt>
                <c:pt idx="10025">
                  <c:v>69.968780517578097</c:v>
                </c:pt>
                <c:pt idx="10026">
                  <c:v>69.968780517578097</c:v>
                </c:pt>
                <c:pt idx="10027">
                  <c:v>69.705108642578111</c:v>
                </c:pt>
                <c:pt idx="10028">
                  <c:v>70.364288330078111</c:v>
                </c:pt>
                <c:pt idx="10029">
                  <c:v>69.836944580078125</c:v>
                </c:pt>
                <c:pt idx="10030">
                  <c:v>70.364288330078111</c:v>
                </c:pt>
                <c:pt idx="10031">
                  <c:v>69.968780517578097</c:v>
                </c:pt>
                <c:pt idx="10032">
                  <c:v>69.836944580078125</c:v>
                </c:pt>
                <c:pt idx="10033">
                  <c:v>70.100616455078125</c:v>
                </c:pt>
                <c:pt idx="10034">
                  <c:v>70.232452392578097</c:v>
                </c:pt>
                <c:pt idx="10035">
                  <c:v>69.705108642578111</c:v>
                </c:pt>
                <c:pt idx="10036">
                  <c:v>69.705108642578111</c:v>
                </c:pt>
                <c:pt idx="10037">
                  <c:v>69.836944580078125</c:v>
                </c:pt>
                <c:pt idx="10038">
                  <c:v>69.836944580078125</c:v>
                </c:pt>
                <c:pt idx="10039">
                  <c:v>69.573272705078111</c:v>
                </c:pt>
                <c:pt idx="10040">
                  <c:v>70.100616455078125</c:v>
                </c:pt>
                <c:pt idx="10041">
                  <c:v>69.968780517578097</c:v>
                </c:pt>
                <c:pt idx="10042">
                  <c:v>69.836944580078125</c:v>
                </c:pt>
                <c:pt idx="10043">
                  <c:v>69.705108642578111</c:v>
                </c:pt>
                <c:pt idx="10044">
                  <c:v>70.100616455078125</c:v>
                </c:pt>
                <c:pt idx="10045">
                  <c:v>69.573272705078111</c:v>
                </c:pt>
                <c:pt idx="10046">
                  <c:v>69.836944580078125</c:v>
                </c:pt>
                <c:pt idx="10047">
                  <c:v>69.705108642578111</c:v>
                </c:pt>
                <c:pt idx="10048">
                  <c:v>69.441436767578125</c:v>
                </c:pt>
                <c:pt idx="10049">
                  <c:v>69.441436767578125</c:v>
                </c:pt>
                <c:pt idx="10050">
                  <c:v>69.573272705078111</c:v>
                </c:pt>
                <c:pt idx="10051">
                  <c:v>69.309600830078111</c:v>
                </c:pt>
                <c:pt idx="10052">
                  <c:v>69.441436767578125</c:v>
                </c:pt>
                <c:pt idx="10053">
                  <c:v>69.705108642578111</c:v>
                </c:pt>
                <c:pt idx="10054">
                  <c:v>69.441436767578125</c:v>
                </c:pt>
                <c:pt idx="10055">
                  <c:v>69.705108642578111</c:v>
                </c:pt>
                <c:pt idx="10056">
                  <c:v>69.441436767578125</c:v>
                </c:pt>
                <c:pt idx="10057">
                  <c:v>69.441436767578125</c:v>
                </c:pt>
                <c:pt idx="10058">
                  <c:v>69.573272705078111</c:v>
                </c:pt>
                <c:pt idx="10059">
                  <c:v>69.573272705078111</c:v>
                </c:pt>
                <c:pt idx="10060">
                  <c:v>69.441436767578125</c:v>
                </c:pt>
                <c:pt idx="10061">
                  <c:v>69.705108642578111</c:v>
                </c:pt>
                <c:pt idx="10062">
                  <c:v>69.705108642578111</c:v>
                </c:pt>
                <c:pt idx="10063">
                  <c:v>69.573272705078111</c:v>
                </c:pt>
                <c:pt idx="10064">
                  <c:v>69.441436767578125</c:v>
                </c:pt>
                <c:pt idx="10065">
                  <c:v>69.705108642578111</c:v>
                </c:pt>
                <c:pt idx="10066">
                  <c:v>69.836944580078125</c:v>
                </c:pt>
                <c:pt idx="10067">
                  <c:v>69.836944580078125</c:v>
                </c:pt>
                <c:pt idx="10068">
                  <c:v>69.705108642578111</c:v>
                </c:pt>
                <c:pt idx="10069">
                  <c:v>69.705108642578111</c:v>
                </c:pt>
                <c:pt idx="10070">
                  <c:v>69.836944580078125</c:v>
                </c:pt>
                <c:pt idx="10071">
                  <c:v>70.100616455078125</c:v>
                </c:pt>
                <c:pt idx="10072">
                  <c:v>69.573272705078111</c:v>
                </c:pt>
                <c:pt idx="10073">
                  <c:v>70.100616455078125</c:v>
                </c:pt>
                <c:pt idx="10074">
                  <c:v>69.573272705078111</c:v>
                </c:pt>
                <c:pt idx="10075">
                  <c:v>69.836944580078125</c:v>
                </c:pt>
                <c:pt idx="10076">
                  <c:v>70.100616455078125</c:v>
                </c:pt>
                <c:pt idx="10077">
                  <c:v>69.573272705078111</c:v>
                </c:pt>
                <c:pt idx="10078">
                  <c:v>69.705108642578111</c:v>
                </c:pt>
                <c:pt idx="10079">
                  <c:v>69.836944580078125</c:v>
                </c:pt>
                <c:pt idx="10080">
                  <c:v>69.836944580078125</c:v>
                </c:pt>
                <c:pt idx="10081">
                  <c:v>69.836944580078125</c:v>
                </c:pt>
                <c:pt idx="10082">
                  <c:v>69.836944580078125</c:v>
                </c:pt>
                <c:pt idx="10083">
                  <c:v>69.836944580078125</c:v>
                </c:pt>
                <c:pt idx="10084">
                  <c:v>69.705108642578111</c:v>
                </c:pt>
                <c:pt idx="10085">
                  <c:v>69.573272705078111</c:v>
                </c:pt>
                <c:pt idx="10086">
                  <c:v>69.836944580078125</c:v>
                </c:pt>
                <c:pt idx="10087">
                  <c:v>69.573272705078111</c:v>
                </c:pt>
                <c:pt idx="10088">
                  <c:v>69.705108642578111</c:v>
                </c:pt>
                <c:pt idx="10089">
                  <c:v>69.705108642578111</c:v>
                </c:pt>
                <c:pt idx="10090">
                  <c:v>70.100616455078125</c:v>
                </c:pt>
                <c:pt idx="10091">
                  <c:v>69.573272705078111</c:v>
                </c:pt>
                <c:pt idx="10092">
                  <c:v>69.968780517578097</c:v>
                </c:pt>
                <c:pt idx="10093">
                  <c:v>69.573272705078111</c:v>
                </c:pt>
                <c:pt idx="10094">
                  <c:v>69.573272705078111</c:v>
                </c:pt>
                <c:pt idx="10095">
                  <c:v>69.968780517578097</c:v>
                </c:pt>
                <c:pt idx="10096">
                  <c:v>69.705108642578111</c:v>
                </c:pt>
                <c:pt idx="10097">
                  <c:v>69.968780517578097</c:v>
                </c:pt>
                <c:pt idx="10098">
                  <c:v>69.836944580078125</c:v>
                </c:pt>
                <c:pt idx="10099">
                  <c:v>69.836944580078125</c:v>
                </c:pt>
                <c:pt idx="10100">
                  <c:v>69.705108642578111</c:v>
                </c:pt>
                <c:pt idx="10101">
                  <c:v>69.573272705078111</c:v>
                </c:pt>
                <c:pt idx="10102">
                  <c:v>69.836944580078125</c:v>
                </c:pt>
                <c:pt idx="10103">
                  <c:v>69.441436767578125</c:v>
                </c:pt>
                <c:pt idx="10104">
                  <c:v>69.441436767578125</c:v>
                </c:pt>
                <c:pt idx="10105">
                  <c:v>69.573272705078111</c:v>
                </c:pt>
                <c:pt idx="10106">
                  <c:v>69.441436767578125</c:v>
                </c:pt>
                <c:pt idx="10107">
                  <c:v>69.573272705078111</c:v>
                </c:pt>
                <c:pt idx="10108">
                  <c:v>69.573272705078111</c:v>
                </c:pt>
                <c:pt idx="10109">
                  <c:v>69.573272705078111</c:v>
                </c:pt>
                <c:pt idx="10110">
                  <c:v>69.573272705078111</c:v>
                </c:pt>
                <c:pt idx="10111">
                  <c:v>69.573272705078111</c:v>
                </c:pt>
                <c:pt idx="10112">
                  <c:v>69.441436767578125</c:v>
                </c:pt>
                <c:pt idx="10113">
                  <c:v>69.573272705078111</c:v>
                </c:pt>
                <c:pt idx="10114">
                  <c:v>69.836944580078125</c:v>
                </c:pt>
                <c:pt idx="10115">
                  <c:v>69.441436767578125</c:v>
                </c:pt>
                <c:pt idx="10116">
                  <c:v>69.836944580078125</c:v>
                </c:pt>
                <c:pt idx="10117">
                  <c:v>69.573272705078111</c:v>
                </c:pt>
                <c:pt idx="10118">
                  <c:v>69.836944580078125</c:v>
                </c:pt>
                <c:pt idx="10119">
                  <c:v>69.705108642578111</c:v>
                </c:pt>
                <c:pt idx="10120">
                  <c:v>69.836944580078125</c:v>
                </c:pt>
                <c:pt idx="10121">
                  <c:v>69.573272705078111</c:v>
                </c:pt>
                <c:pt idx="10122">
                  <c:v>69.441436767578125</c:v>
                </c:pt>
                <c:pt idx="10123">
                  <c:v>69.836944580078125</c:v>
                </c:pt>
                <c:pt idx="10124">
                  <c:v>69.705108642578111</c:v>
                </c:pt>
                <c:pt idx="10125">
                  <c:v>69.441436767578125</c:v>
                </c:pt>
                <c:pt idx="10126">
                  <c:v>69.441436767578125</c:v>
                </c:pt>
                <c:pt idx="10127">
                  <c:v>69.441436767578125</c:v>
                </c:pt>
                <c:pt idx="10128">
                  <c:v>69.836944580078125</c:v>
                </c:pt>
                <c:pt idx="10129">
                  <c:v>69.836944580078125</c:v>
                </c:pt>
                <c:pt idx="10130">
                  <c:v>69.309600830078111</c:v>
                </c:pt>
                <c:pt idx="10131">
                  <c:v>69.441436767578125</c:v>
                </c:pt>
                <c:pt idx="10132">
                  <c:v>69.309600830078111</c:v>
                </c:pt>
                <c:pt idx="10133">
                  <c:v>69.705108642578111</c:v>
                </c:pt>
                <c:pt idx="10134">
                  <c:v>69.968780517578097</c:v>
                </c:pt>
                <c:pt idx="10135">
                  <c:v>69.573272705078111</c:v>
                </c:pt>
                <c:pt idx="10136">
                  <c:v>69.836944580078125</c:v>
                </c:pt>
                <c:pt idx="10137">
                  <c:v>69.705108642578111</c:v>
                </c:pt>
                <c:pt idx="10138">
                  <c:v>69.309600830078111</c:v>
                </c:pt>
                <c:pt idx="10139">
                  <c:v>69.309600830078111</c:v>
                </c:pt>
                <c:pt idx="10140">
                  <c:v>69.836944580078125</c:v>
                </c:pt>
                <c:pt idx="10141">
                  <c:v>69.309600830078111</c:v>
                </c:pt>
                <c:pt idx="10142">
                  <c:v>69.309600830078111</c:v>
                </c:pt>
                <c:pt idx="10143">
                  <c:v>69.441436767578125</c:v>
                </c:pt>
                <c:pt idx="10144">
                  <c:v>69.705108642578111</c:v>
                </c:pt>
                <c:pt idx="10145">
                  <c:v>69.705108642578111</c:v>
                </c:pt>
                <c:pt idx="10146">
                  <c:v>69.441436767578125</c:v>
                </c:pt>
                <c:pt idx="10147">
                  <c:v>69.441436767578125</c:v>
                </c:pt>
                <c:pt idx="10148">
                  <c:v>69.441436767578125</c:v>
                </c:pt>
                <c:pt idx="10149">
                  <c:v>69.705108642578111</c:v>
                </c:pt>
                <c:pt idx="10150">
                  <c:v>69.441436767578125</c:v>
                </c:pt>
                <c:pt idx="10151">
                  <c:v>69.836944580078125</c:v>
                </c:pt>
                <c:pt idx="10152">
                  <c:v>69.836944580078125</c:v>
                </c:pt>
                <c:pt idx="10153">
                  <c:v>69.836944580078125</c:v>
                </c:pt>
                <c:pt idx="10154">
                  <c:v>69.573272705078111</c:v>
                </c:pt>
                <c:pt idx="10155">
                  <c:v>70.100616455078125</c:v>
                </c:pt>
                <c:pt idx="10156">
                  <c:v>69.573272705078111</c:v>
                </c:pt>
                <c:pt idx="10157">
                  <c:v>69.836944580078125</c:v>
                </c:pt>
                <c:pt idx="10158">
                  <c:v>69.705108642578111</c:v>
                </c:pt>
                <c:pt idx="10159">
                  <c:v>69.705108642578111</c:v>
                </c:pt>
                <c:pt idx="10160">
                  <c:v>69.705108642578111</c:v>
                </c:pt>
                <c:pt idx="10161">
                  <c:v>69.441436767578125</c:v>
                </c:pt>
                <c:pt idx="10162">
                  <c:v>69.441436767578125</c:v>
                </c:pt>
                <c:pt idx="10163">
                  <c:v>69.705108642578111</c:v>
                </c:pt>
                <c:pt idx="10164">
                  <c:v>69.705108642578111</c:v>
                </c:pt>
                <c:pt idx="10165">
                  <c:v>69.705108642578111</c:v>
                </c:pt>
                <c:pt idx="10166">
                  <c:v>69.705108642578111</c:v>
                </c:pt>
                <c:pt idx="10167">
                  <c:v>69.836944580078125</c:v>
                </c:pt>
                <c:pt idx="10168">
                  <c:v>69.705108642578111</c:v>
                </c:pt>
                <c:pt idx="10169">
                  <c:v>69.573272705078111</c:v>
                </c:pt>
                <c:pt idx="10170">
                  <c:v>69.968780517578097</c:v>
                </c:pt>
                <c:pt idx="10171">
                  <c:v>69.441436767578125</c:v>
                </c:pt>
                <c:pt idx="10172">
                  <c:v>69.441436767578125</c:v>
                </c:pt>
                <c:pt idx="10173">
                  <c:v>69.573272705078111</c:v>
                </c:pt>
                <c:pt idx="10174">
                  <c:v>69.836944580078125</c:v>
                </c:pt>
                <c:pt idx="10175">
                  <c:v>69.968780517578097</c:v>
                </c:pt>
                <c:pt idx="10176">
                  <c:v>69.309600830078111</c:v>
                </c:pt>
                <c:pt idx="10177">
                  <c:v>69.441436767578125</c:v>
                </c:pt>
                <c:pt idx="10178">
                  <c:v>69.309600830078111</c:v>
                </c:pt>
                <c:pt idx="10179">
                  <c:v>69.177764892578097</c:v>
                </c:pt>
                <c:pt idx="10180">
                  <c:v>69.705108642578111</c:v>
                </c:pt>
                <c:pt idx="10181">
                  <c:v>69.573272705078111</c:v>
                </c:pt>
                <c:pt idx="10182">
                  <c:v>69.836944580078125</c:v>
                </c:pt>
                <c:pt idx="10183">
                  <c:v>69.441436767578125</c:v>
                </c:pt>
                <c:pt idx="10184">
                  <c:v>69.309600830078111</c:v>
                </c:pt>
                <c:pt idx="10185">
                  <c:v>69.309600830078111</c:v>
                </c:pt>
                <c:pt idx="10186">
                  <c:v>69.177764892578097</c:v>
                </c:pt>
                <c:pt idx="10187">
                  <c:v>69.441436767578125</c:v>
                </c:pt>
                <c:pt idx="10188">
                  <c:v>69.177764892578097</c:v>
                </c:pt>
                <c:pt idx="10189">
                  <c:v>69.309600830078111</c:v>
                </c:pt>
                <c:pt idx="10190">
                  <c:v>69.309600830078111</c:v>
                </c:pt>
                <c:pt idx="10191">
                  <c:v>69.309600830078111</c:v>
                </c:pt>
                <c:pt idx="10192">
                  <c:v>69.441436767578125</c:v>
                </c:pt>
                <c:pt idx="10193">
                  <c:v>69.705108642578111</c:v>
                </c:pt>
                <c:pt idx="10194">
                  <c:v>69.573272705078111</c:v>
                </c:pt>
                <c:pt idx="10195">
                  <c:v>69.573272705078111</c:v>
                </c:pt>
                <c:pt idx="10196">
                  <c:v>69.573272705078111</c:v>
                </c:pt>
                <c:pt idx="10197">
                  <c:v>69.309600830078111</c:v>
                </c:pt>
                <c:pt idx="10198">
                  <c:v>69.441436767578125</c:v>
                </c:pt>
                <c:pt idx="10199">
                  <c:v>69.177764892578097</c:v>
                </c:pt>
                <c:pt idx="10200">
                  <c:v>69.573272705078111</c:v>
                </c:pt>
                <c:pt idx="10201">
                  <c:v>69.441436767578125</c:v>
                </c:pt>
                <c:pt idx="10202">
                  <c:v>69.441436767578125</c:v>
                </c:pt>
                <c:pt idx="10203">
                  <c:v>69.177764892578097</c:v>
                </c:pt>
                <c:pt idx="10204">
                  <c:v>69.309600830078111</c:v>
                </c:pt>
                <c:pt idx="10205">
                  <c:v>69.836944580078125</c:v>
                </c:pt>
                <c:pt idx="10206">
                  <c:v>69.705108642578111</c:v>
                </c:pt>
                <c:pt idx="10207">
                  <c:v>69.705108642578111</c:v>
                </c:pt>
                <c:pt idx="10208">
                  <c:v>69.177764892578097</c:v>
                </c:pt>
                <c:pt idx="10209">
                  <c:v>69.441436767578125</c:v>
                </c:pt>
                <c:pt idx="10210">
                  <c:v>69.836944580078125</c:v>
                </c:pt>
                <c:pt idx="10211">
                  <c:v>69.968780517578097</c:v>
                </c:pt>
                <c:pt idx="10212">
                  <c:v>69.836944580078125</c:v>
                </c:pt>
                <c:pt idx="10213">
                  <c:v>69.441436767578125</c:v>
                </c:pt>
                <c:pt idx="10214">
                  <c:v>69.705108642578111</c:v>
                </c:pt>
                <c:pt idx="10215">
                  <c:v>69.705108642578111</c:v>
                </c:pt>
                <c:pt idx="10216">
                  <c:v>69.705108642578111</c:v>
                </c:pt>
                <c:pt idx="10217">
                  <c:v>69.441436767578125</c:v>
                </c:pt>
                <c:pt idx="10218">
                  <c:v>69.573272705078111</c:v>
                </c:pt>
                <c:pt idx="10219">
                  <c:v>69.441436767578125</c:v>
                </c:pt>
                <c:pt idx="10220">
                  <c:v>69.705108642578111</c:v>
                </c:pt>
                <c:pt idx="10221">
                  <c:v>69.573272705078111</c:v>
                </c:pt>
                <c:pt idx="10222">
                  <c:v>69.836944580078125</c:v>
                </c:pt>
                <c:pt idx="10223">
                  <c:v>69.573272705078111</c:v>
                </c:pt>
                <c:pt idx="10224">
                  <c:v>69.573272705078111</c:v>
                </c:pt>
                <c:pt idx="10225">
                  <c:v>69.573272705078111</c:v>
                </c:pt>
                <c:pt idx="10226">
                  <c:v>69.309600830078111</c:v>
                </c:pt>
                <c:pt idx="10227">
                  <c:v>69.309600830078111</c:v>
                </c:pt>
                <c:pt idx="10228">
                  <c:v>69.309600830078111</c:v>
                </c:pt>
                <c:pt idx="10229">
                  <c:v>69.309600830078111</c:v>
                </c:pt>
                <c:pt idx="10230">
                  <c:v>69.309600830078111</c:v>
                </c:pt>
                <c:pt idx="10231">
                  <c:v>69.177764892578097</c:v>
                </c:pt>
                <c:pt idx="10232">
                  <c:v>69.573272705078111</c:v>
                </c:pt>
                <c:pt idx="10233">
                  <c:v>69.309600830078111</c:v>
                </c:pt>
                <c:pt idx="10234">
                  <c:v>69.441436767578125</c:v>
                </c:pt>
                <c:pt idx="10235">
                  <c:v>69.177764892578097</c:v>
                </c:pt>
                <c:pt idx="10236">
                  <c:v>69.177764892578097</c:v>
                </c:pt>
                <c:pt idx="10237">
                  <c:v>69.573272705078111</c:v>
                </c:pt>
                <c:pt idx="10238">
                  <c:v>69.309600830078111</c:v>
                </c:pt>
                <c:pt idx="10239">
                  <c:v>69.177764892578097</c:v>
                </c:pt>
                <c:pt idx="10240">
                  <c:v>69.177764892578097</c:v>
                </c:pt>
                <c:pt idx="10241">
                  <c:v>69.045928955078125</c:v>
                </c:pt>
                <c:pt idx="10242">
                  <c:v>69.177764892578097</c:v>
                </c:pt>
                <c:pt idx="10243">
                  <c:v>69.177764892578097</c:v>
                </c:pt>
                <c:pt idx="10244">
                  <c:v>69.573272705078111</c:v>
                </c:pt>
                <c:pt idx="10245">
                  <c:v>69.177764892578097</c:v>
                </c:pt>
                <c:pt idx="10246">
                  <c:v>69.573272705078111</c:v>
                </c:pt>
                <c:pt idx="10247">
                  <c:v>69.045928955078125</c:v>
                </c:pt>
                <c:pt idx="10248">
                  <c:v>69.045928955078125</c:v>
                </c:pt>
                <c:pt idx="10249">
                  <c:v>69.441436767578125</c:v>
                </c:pt>
                <c:pt idx="10250">
                  <c:v>69.045928955078125</c:v>
                </c:pt>
                <c:pt idx="10251">
                  <c:v>69.177764892578097</c:v>
                </c:pt>
                <c:pt idx="10252">
                  <c:v>69.705108642578111</c:v>
                </c:pt>
                <c:pt idx="10253">
                  <c:v>69.441436767578125</c:v>
                </c:pt>
                <c:pt idx="10254">
                  <c:v>68.914093017578125</c:v>
                </c:pt>
                <c:pt idx="10255">
                  <c:v>69.177764892578097</c:v>
                </c:pt>
                <c:pt idx="10256">
                  <c:v>69.441436767578125</c:v>
                </c:pt>
                <c:pt idx="10257">
                  <c:v>69.045928955078125</c:v>
                </c:pt>
                <c:pt idx="10258">
                  <c:v>69.177764892578097</c:v>
                </c:pt>
                <c:pt idx="10259">
                  <c:v>69.045928955078125</c:v>
                </c:pt>
                <c:pt idx="10260">
                  <c:v>69.177764892578097</c:v>
                </c:pt>
                <c:pt idx="10261">
                  <c:v>69.705108642578111</c:v>
                </c:pt>
                <c:pt idx="10262">
                  <c:v>69.309600830078111</c:v>
                </c:pt>
                <c:pt idx="10263">
                  <c:v>69.573272705078111</c:v>
                </c:pt>
                <c:pt idx="10264">
                  <c:v>69.177764892578097</c:v>
                </c:pt>
                <c:pt idx="10265">
                  <c:v>69.309600830078111</c:v>
                </c:pt>
                <c:pt idx="10266">
                  <c:v>69.573272705078111</c:v>
                </c:pt>
                <c:pt idx="10267">
                  <c:v>69.309600830078111</c:v>
                </c:pt>
                <c:pt idx="10268">
                  <c:v>69.441436767578125</c:v>
                </c:pt>
                <c:pt idx="10269">
                  <c:v>69.045928955078125</c:v>
                </c:pt>
                <c:pt idx="10270">
                  <c:v>69.441436767578125</c:v>
                </c:pt>
                <c:pt idx="10271">
                  <c:v>69.177764892578097</c:v>
                </c:pt>
                <c:pt idx="10272">
                  <c:v>69.309600830078111</c:v>
                </c:pt>
                <c:pt idx="10273">
                  <c:v>68.914093017578125</c:v>
                </c:pt>
                <c:pt idx="10274">
                  <c:v>69.045928955078125</c:v>
                </c:pt>
                <c:pt idx="10275">
                  <c:v>69.309600830078111</c:v>
                </c:pt>
                <c:pt idx="10276">
                  <c:v>69.177764892578097</c:v>
                </c:pt>
                <c:pt idx="10277">
                  <c:v>69.309600830078111</c:v>
                </c:pt>
                <c:pt idx="10278">
                  <c:v>69.045928955078125</c:v>
                </c:pt>
                <c:pt idx="10279">
                  <c:v>69.045928955078125</c:v>
                </c:pt>
                <c:pt idx="10280">
                  <c:v>69.045928955078125</c:v>
                </c:pt>
                <c:pt idx="10281">
                  <c:v>69.177764892578097</c:v>
                </c:pt>
                <c:pt idx="10282">
                  <c:v>69.045928955078125</c:v>
                </c:pt>
                <c:pt idx="10283">
                  <c:v>69.045928955078125</c:v>
                </c:pt>
                <c:pt idx="10284">
                  <c:v>69.573272705078111</c:v>
                </c:pt>
                <c:pt idx="10285">
                  <c:v>69.705108642578111</c:v>
                </c:pt>
                <c:pt idx="10286">
                  <c:v>69.045928955078125</c:v>
                </c:pt>
                <c:pt idx="10287">
                  <c:v>69.309600830078111</c:v>
                </c:pt>
                <c:pt idx="10288">
                  <c:v>69.177764892578097</c:v>
                </c:pt>
                <c:pt idx="10289">
                  <c:v>69.177764892578097</c:v>
                </c:pt>
                <c:pt idx="10290">
                  <c:v>69.441436767578125</c:v>
                </c:pt>
                <c:pt idx="10291">
                  <c:v>69.441436767578125</c:v>
                </c:pt>
                <c:pt idx="10292">
                  <c:v>69.177764892578097</c:v>
                </c:pt>
                <c:pt idx="10293">
                  <c:v>69.441436767578125</c:v>
                </c:pt>
                <c:pt idx="10294">
                  <c:v>69.309600830078111</c:v>
                </c:pt>
                <c:pt idx="10295">
                  <c:v>69.309600830078111</c:v>
                </c:pt>
                <c:pt idx="10296">
                  <c:v>69.441436767578125</c:v>
                </c:pt>
                <c:pt idx="10297">
                  <c:v>69.045928955078125</c:v>
                </c:pt>
                <c:pt idx="10298">
                  <c:v>69.045928955078125</c:v>
                </c:pt>
                <c:pt idx="10299">
                  <c:v>69.705108642578111</c:v>
                </c:pt>
                <c:pt idx="10300">
                  <c:v>69.441436767578125</c:v>
                </c:pt>
                <c:pt idx="10301">
                  <c:v>69.177764892578097</c:v>
                </c:pt>
                <c:pt idx="10302">
                  <c:v>69.441436767578125</c:v>
                </c:pt>
                <c:pt idx="10303">
                  <c:v>69.177764892578097</c:v>
                </c:pt>
                <c:pt idx="10304">
                  <c:v>69.045928955078125</c:v>
                </c:pt>
                <c:pt idx="10305">
                  <c:v>69.441436767578125</c:v>
                </c:pt>
                <c:pt idx="10306">
                  <c:v>69.573272705078111</c:v>
                </c:pt>
                <c:pt idx="10307">
                  <c:v>69.045928955078125</c:v>
                </c:pt>
                <c:pt idx="10308">
                  <c:v>69.573272705078111</c:v>
                </c:pt>
                <c:pt idx="10309">
                  <c:v>69.441436767578125</c:v>
                </c:pt>
                <c:pt idx="10310">
                  <c:v>69.045928955078125</c:v>
                </c:pt>
                <c:pt idx="10311">
                  <c:v>69.177764892578097</c:v>
                </c:pt>
                <c:pt idx="10312">
                  <c:v>69.705108642578111</c:v>
                </c:pt>
                <c:pt idx="10313">
                  <c:v>69.441436767578125</c:v>
                </c:pt>
                <c:pt idx="10314">
                  <c:v>69.309600830078111</c:v>
                </c:pt>
                <c:pt idx="10315">
                  <c:v>69.441436767578125</c:v>
                </c:pt>
                <c:pt idx="10316">
                  <c:v>69.309600830078111</c:v>
                </c:pt>
                <c:pt idx="10317">
                  <c:v>69.573272705078111</c:v>
                </c:pt>
                <c:pt idx="10318">
                  <c:v>69.441436767578125</c:v>
                </c:pt>
                <c:pt idx="10319">
                  <c:v>69.177764892578097</c:v>
                </c:pt>
                <c:pt idx="10320">
                  <c:v>69.309600830078111</c:v>
                </c:pt>
                <c:pt idx="10321">
                  <c:v>69.441436767578125</c:v>
                </c:pt>
                <c:pt idx="10322">
                  <c:v>69.309600830078111</c:v>
                </c:pt>
                <c:pt idx="10323">
                  <c:v>69.705108642578111</c:v>
                </c:pt>
                <c:pt idx="10324">
                  <c:v>69.177764892578097</c:v>
                </c:pt>
                <c:pt idx="10325">
                  <c:v>69.705108642578111</c:v>
                </c:pt>
                <c:pt idx="10326">
                  <c:v>69.573272705078111</c:v>
                </c:pt>
                <c:pt idx="10327">
                  <c:v>69.705108642578111</c:v>
                </c:pt>
                <c:pt idx="10328">
                  <c:v>69.441436767578125</c:v>
                </c:pt>
                <c:pt idx="10329">
                  <c:v>69.177764892578097</c:v>
                </c:pt>
                <c:pt idx="10330">
                  <c:v>69.441436767578125</c:v>
                </c:pt>
                <c:pt idx="10331">
                  <c:v>69.309600830078111</c:v>
                </c:pt>
                <c:pt idx="10332">
                  <c:v>69.573272705078111</c:v>
                </c:pt>
                <c:pt idx="10333">
                  <c:v>69.045928955078125</c:v>
                </c:pt>
                <c:pt idx="10334">
                  <c:v>69.309600830078111</c:v>
                </c:pt>
                <c:pt idx="10335">
                  <c:v>69.045928955078125</c:v>
                </c:pt>
                <c:pt idx="10336">
                  <c:v>69.309600830078111</c:v>
                </c:pt>
                <c:pt idx="10337">
                  <c:v>69.177764892578097</c:v>
                </c:pt>
                <c:pt idx="10338">
                  <c:v>69.177764892578097</c:v>
                </c:pt>
                <c:pt idx="10339">
                  <c:v>69.177764892578097</c:v>
                </c:pt>
                <c:pt idx="10340">
                  <c:v>69.045928955078125</c:v>
                </c:pt>
                <c:pt idx="10341">
                  <c:v>69.045928955078125</c:v>
                </c:pt>
                <c:pt idx="10342">
                  <c:v>69.045928955078125</c:v>
                </c:pt>
                <c:pt idx="10343">
                  <c:v>69.177764892578097</c:v>
                </c:pt>
                <c:pt idx="10344">
                  <c:v>69.177764892578097</c:v>
                </c:pt>
                <c:pt idx="10345">
                  <c:v>69.177764892578097</c:v>
                </c:pt>
                <c:pt idx="10346">
                  <c:v>69.177764892578097</c:v>
                </c:pt>
                <c:pt idx="10347">
                  <c:v>69.177764892578097</c:v>
                </c:pt>
                <c:pt idx="10348">
                  <c:v>69.441436767578125</c:v>
                </c:pt>
                <c:pt idx="10349">
                  <c:v>69.309600830078111</c:v>
                </c:pt>
                <c:pt idx="10350">
                  <c:v>69.177764892578097</c:v>
                </c:pt>
                <c:pt idx="10351">
                  <c:v>69.045928955078125</c:v>
                </c:pt>
                <c:pt idx="10352">
                  <c:v>69.045928955078125</c:v>
                </c:pt>
                <c:pt idx="10353">
                  <c:v>69.045928955078125</c:v>
                </c:pt>
                <c:pt idx="10354">
                  <c:v>69.045928955078125</c:v>
                </c:pt>
                <c:pt idx="10355">
                  <c:v>69.045928955078125</c:v>
                </c:pt>
                <c:pt idx="10356">
                  <c:v>69.045928955078125</c:v>
                </c:pt>
                <c:pt idx="10357">
                  <c:v>69.045928955078125</c:v>
                </c:pt>
                <c:pt idx="10358">
                  <c:v>69.177764892578097</c:v>
                </c:pt>
                <c:pt idx="10359">
                  <c:v>69.177764892578097</c:v>
                </c:pt>
                <c:pt idx="10360">
                  <c:v>69.441436767578125</c:v>
                </c:pt>
                <c:pt idx="10361">
                  <c:v>69.573272705078111</c:v>
                </c:pt>
                <c:pt idx="10362">
                  <c:v>69.177764892578097</c:v>
                </c:pt>
                <c:pt idx="10363">
                  <c:v>69.441436767578125</c:v>
                </c:pt>
                <c:pt idx="10364">
                  <c:v>69.177764892578097</c:v>
                </c:pt>
                <c:pt idx="10365">
                  <c:v>68.914093017578125</c:v>
                </c:pt>
                <c:pt idx="10366">
                  <c:v>69.441436767578125</c:v>
                </c:pt>
                <c:pt idx="10367">
                  <c:v>69.177764892578097</c:v>
                </c:pt>
                <c:pt idx="10368">
                  <c:v>69.045928955078125</c:v>
                </c:pt>
                <c:pt idx="10369">
                  <c:v>69.309600830078111</c:v>
                </c:pt>
                <c:pt idx="10370">
                  <c:v>69.309600830078111</c:v>
                </c:pt>
                <c:pt idx="10371">
                  <c:v>69.045928955078125</c:v>
                </c:pt>
                <c:pt idx="10372">
                  <c:v>69.045928955078125</c:v>
                </c:pt>
                <c:pt idx="10373">
                  <c:v>69.177764892578097</c:v>
                </c:pt>
                <c:pt idx="10374">
                  <c:v>69.177764892578097</c:v>
                </c:pt>
                <c:pt idx="10375">
                  <c:v>69.045928955078125</c:v>
                </c:pt>
                <c:pt idx="10376">
                  <c:v>68.914093017578125</c:v>
                </c:pt>
                <c:pt idx="10377">
                  <c:v>69.177764892578097</c:v>
                </c:pt>
                <c:pt idx="10378">
                  <c:v>69.309600830078111</c:v>
                </c:pt>
                <c:pt idx="10379">
                  <c:v>68.782257080078125</c:v>
                </c:pt>
                <c:pt idx="10380">
                  <c:v>69.045928955078125</c:v>
                </c:pt>
                <c:pt idx="10381">
                  <c:v>69.309600830078111</c:v>
                </c:pt>
                <c:pt idx="10382">
                  <c:v>68.914093017578125</c:v>
                </c:pt>
                <c:pt idx="10383">
                  <c:v>69.177764892578097</c:v>
                </c:pt>
                <c:pt idx="10384">
                  <c:v>69.309600830078111</c:v>
                </c:pt>
                <c:pt idx="10385">
                  <c:v>69.045928955078125</c:v>
                </c:pt>
                <c:pt idx="10386">
                  <c:v>69.309600830078111</c:v>
                </c:pt>
                <c:pt idx="10387">
                  <c:v>69.309600830078111</c:v>
                </c:pt>
                <c:pt idx="10388">
                  <c:v>69.177764892578097</c:v>
                </c:pt>
                <c:pt idx="10389">
                  <c:v>69.045928955078125</c:v>
                </c:pt>
                <c:pt idx="10390">
                  <c:v>69.309600830078111</c:v>
                </c:pt>
                <c:pt idx="10391">
                  <c:v>68.782257080078125</c:v>
                </c:pt>
                <c:pt idx="10392">
                  <c:v>69.309600830078111</c:v>
                </c:pt>
                <c:pt idx="10393">
                  <c:v>68.782257080078125</c:v>
                </c:pt>
                <c:pt idx="10394">
                  <c:v>69.441436767578125</c:v>
                </c:pt>
                <c:pt idx="10395">
                  <c:v>68.914093017578125</c:v>
                </c:pt>
                <c:pt idx="10396">
                  <c:v>69.309600830078111</c:v>
                </c:pt>
                <c:pt idx="10397">
                  <c:v>69.177764892578097</c:v>
                </c:pt>
                <c:pt idx="10398">
                  <c:v>68.914093017578125</c:v>
                </c:pt>
                <c:pt idx="10399">
                  <c:v>69.045928955078125</c:v>
                </c:pt>
                <c:pt idx="10400">
                  <c:v>69.045928955078125</c:v>
                </c:pt>
                <c:pt idx="10401">
                  <c:v>69.045928955078125</c:v>
                </c:pt>
                <c:pt idx="10402">
                  <c:v>68.782257080078125</c:v>
                </c:pt>
                <c:pt idx="10403">
                  <c:v>68.914093017578125</c:v>
                </c:pt>
                <c:pt idx="10404">
                  <c:v>68.782257080078125</c:v>
                </c:pt>
                <c:pt idx="10405">
                  <c:v>69.045928955078125</c:v>
                </c:pt>
                <c:pt idx="10406">
                  <c:v>69.045928955078125</c:v>
                </c:pt>
                <c:pt idx="10407">
                  <c:v>68.914093017578125</c:v>
                </c:pt>
                <c:pt idx="10408">
                  <c:v>68.914093017578125</c:v>
                </c:pt>
                <c:pt idx="10409">
                  <c:v>69.177764892578097</c:v>
                </c:pt>
                <c:pt idx="10410">
                  <c:v>69.045928955078125</c:v>
                </c:pt>
                <c:pt idx="10411">
                  <c:v>68.782257080078125</c:v>
                </c:pt>
                <c:pt idx="10412">
                  <c:v>68.782257080078125</c:v>
                </c:pt>
                <c:pt idx="10413">
                  <c:v>68.782257080078125</c:v>
                </c:pt>
                <c:pt idx="10414">
                  <c:v>69.045928955078125</c:v>
                </c:pt>
                <c:pt idx="10415">
                  <c:v>69.045928955078125</c:v>
                </c:pt>
                <c:pt idx="10416">
                  <c:v>68.650421142578097</c:v>
                </c:pt>
                <c:pt idx="10417">
                  <c:v>68.650421142578097</c:v>
                </c:pt>
                <c:pt idx="10418">
                  <c:v>69.045928955078125</c:v>
                </c:pt>
                <c:pt idx="10419">
                  <c:v>68.782257080078125</c:v>
                </c:pt>
                <c:pt idx="10420">
                  <c:v>69.177764892578097</c:v>
                </c:pt>
                <c:pt idx="10421">
                  <c:v>68.914093017578125</c:v>
                </c:pt>
                <c:pt idx="10422">
                  <c:v>68.914093017578125</c:v>
                </c:pt>
                <c:pt idx="10423">
                  <c:v>68.914093017578125</c:v>
                </c:pt>
                <c:pt idx="10424">
                  <c:v>68.782257080078125</c:v>
                </c:pt>
                <c:pt idx="10425">
                  <c:v>69.045928955078125</c:v>
                </c:pt>
                <c:pt idx="10426">
                  <c:v>68.914093017578125</c:v>
                </c:pt>
                <c:pt idx="10427">
                  <c:v>69.177764892578097</c:v>
                </c:pt>
                <c:pt idx="10428">
                  <c:v>69.045928955078125</c:v>
                </c:pt>
                <c:pt idx="10429">
                  <c:v>68.914093017578125</c:v>
                </c:pt>
                <c:pt idx="10430">
                  <c:v>68.914093017578125</c:v>
                </c:pt>
                <c:pt idx="10431">
                  <c:v>68.650421142578097</c:v>
                </c:pt>
                <c:pt idx="10432">
                  <c:v>69.177764892578097</c:v>
                </c:pt>
                <c:pt idx="10433">
                  <c:v>69.441436767578125</c:v>
                </c:pt>
                <c:pt idx="10434">
                  <c:v>69.309600830078111</c:v>
                </c:pt>
                <c:pt idx="10435">
                  <c:v>69.441436767578125</c:v>
                </c:pt>
                <c:pt idx="10436">
                  <c:v>69.045928955078125</c:v>
                </c:pt>
                <c:pt idx="10437">
                  <c:v>69.309600830078111</c:v>
                </c:pt>
                <c:pt idx="10438">
                  <c:v>69.045928955078125</c:v>
                </c:pt>
                <c:pt idx="10439">
                  <c:v>69.309600830078111</c:v>
                </c:pt>
                <c:pt idx="10440">
                  <c:v>69.177764892578097</c:v>
                </c:pt>
                <c:pt idx="10441">
                  <c:v>69.045928955078125</c:v>
                </c:pt>
                <c:pt idx="10442">
                  <c:v>68.914093017578125</c:v>
                </c:pt>
                <c:pt idx="10443">
                  <c:v>69.045928955078125</c:v>
                </c:pt>
                <c:pt idx="10444">
                  <c:v>69.177764892578097</c:v>
                </c:pt>
                <c:pt idx="10445">
                  <c:v>69.045928955078125</c:v>
                </c:pt>
                <c:pt idx="10446">
                  <c:v>69.045928955078125</c:v>
                </c:pt>
                <c:pt idx="10447">
                  <c:v>69.177764892578097</c:v>
                </c:pt>
                <c:pt idx="10448">
                  <c:v>69.309600830078111</c:v>
                </c:pt>
                <c:pt idx="10449">
                  <c:v>69.309600830078111</c:v>
                </c:pt>
                <c:pt idx="10450">
                  <c:v>68.914093017578125</c:v>
                </c:pt>
                <c:pt idx="10451">
                  <c:v>69.045928955078125</c:v>
                </c:pt>
                <c:pt idx="10452">
                  <c:v>69.045928955078125</c:v>
                </c:pt>
                <c:pt idx="10453">
                  <c:v>69.177764892578097</c:v>
                </c:pt>
                <c:pt idx="10454">
                  <c:v>68.914093017578125</c:v>
                </c:pt>
                <c:pt idx="10455">
                  <c:v>68.914093017578125</c:v>
                </c:pt>
                <c:pt idx="10456">
                  <c:v>69.045928955078125</c:v>
                </c:pt>
                <c:pt idx="10457">
                  <c:v>68.782257080078125</c:v>
                </c:pt>
                <c:pt idx="10458">
                  <c:v>68.914093017578125</c:v>
                </c:pt>
                <c:pt idx="10459">
                  <c:v>69.045928955078125</c:v>
                </c:pt>
                <c:pt idx="10460">
                  <c:v>68.914093017578125</c:v>
                </c:pt>
                <c:pt idx="10461">
                  <c:v>69.177764892578097</c:v>
                </c:pt>
                <c:pt idx="10462">
                  <c:v>68.650421142578097</c:v>
                </c:pt>
                <c:pt idx="10463">
                  <c:v>68.518585205078125</c:v>
                </c:pt>
                <c:pt idx="10464">
                  <c:v>69.045928955078125</c:v>
                </c:pt>
                <c:pt idx="10465">
                  <c:v>69.045928955078125</c:v>
                </c:pt>
                <c:pt idx="10466">
                  <c:v>68.782257080078125</c:v>
                </c:pt>
                <c:pt idx="10467">
                  <c:v>68.518585205078125</c:v>
                </c:pt>
                <c:pt idx="10468">
                  <c:v>68.914093017578125</c:v>
                </c:pt>
                <c:pt idx="10469">
                  <c:v>68.914093017578125</c:v>
                </c:pt>
                <c:pt idx="10470">
                  <c:v>68.650421142578097</c:v>
                </c:pt>
                <c:pt idx="10471">
                  <c:v>68.914093017578125</c:v>
                </c:pt>
                <c:pt idx="10472">
                  <c:v>69.045928955078125</c:v>
                </c:pt>
                <c:pt idx="10473">
                  <c:v>68.650421142578097</c:v>
                </c:pt>
                <c:pt idx="10474">
                  <c:v>69.045928955078125</c:v>
                </c:pt>
                <c:pt idx="10475">
                  <c:v>68.650421142578097</c:v>
                </c:pt>
                <c:pt idx="10476">
                  <c:v>68.650421142578097</c:v>
                </c:pt>
                <c:pt idx="10477">
                  <c:v>68.914093017578125</c:v>
                </c:pt>
                <c:pt idx="10478">
                  <c:v>68.518585205078125</c:v>
                </c:pt>
                <c:pt idx="10479">
                  <c:v>68.650421142578097</c:v>
                </c:pt>
                <c:pt idx="10480">
                  <c:v>69.045928955078125</c:v>
                </c:pt>
                <c:pt idx="10481">
                  <c:v>68.782257080078125</c:v>
                </c:pt>
                <c:pt idx="10482">
                  <c:v>69.045928955078125</c:v>
                </c:pt>
                <c:pt idx="10483">
                  <c:v>68.650421142578097</c:v>
                </c:pt>
                <c:pt idx="10484">
                  <c:v>68.914093017578125</c:v>
                </c:pt>
                <c:pt idx="10485">
                  <c:v>68.518585205078125</c:v>
                </c:pt>
                <c:pt idx="10486">
                  <c:v>68.650421142578097</c:v>
                </c:pt>
                <c:pt idx="10487">
                  <c:v>68.782257080078125</c:v>
                </c:pt>
                <c:pt idx="10488">
                  <c:v>68.518585205078125</c:v>
                </c:pt>
                <c:pt idx="10489">
                  <c:v>68.782257080078125</c:v>
                </c:pt>
                <c:pt idx="10490">
                  <c:v>68.914093017578125</c:v>
                </c:pt>
                <c:pt idx="10491">
                  <c:v>68.914093017578125</c:v>
                </c:pt>
                <c:pt idx="10492">
                  <c:v>68.650421142578097</c:v>
                </c:pt>
                <c:pt idx="10493">
                  <c:v>68.782257080078125</c:v>
                </c:pt>
                <c:pt idx="10494">
                  <c:v>68.914093017578125</c:v>
                </c:pt>
                <c:pt idx="10495">
                  <c:v>68.782257080078125</c:v>
                </c:pt>
                <c:pt idx="10496">
                  <c:v>68.650421142578097</c:v>
                </c:pt>
                <c:pt idx="10497">
                  <c:v>68.782257080078125</c:v>
                </c:pt>
                <c:pt idx="10498">
                  <c:v>68.914093017578125</c:v>
                </c:pt>
                <c:pt idx="10499">
                  <c:v>68.650421142578097</c:v>
                </c:pt>
                <c:pt idx="10500">
                  <c:v>68.650421142578097</c:v>
                </c:pt>
                <c:pt idx="10501">
                  <c:v>68.650421142578097</c:v>
                </c:pt>
                <c:pt idx="10502">
                  <c:v>68.782257080078125</c:v>
                </c:pt>
                <c:pt idx="10503">
                  <c:v>68.650421142578097</c:v>
                </c:pt>
                <c:pt idx="10504">
                  <c:v>68.914093017578125</c:v>
                </c:pt>
                <c:pt idx="10505">
                  <c:v>68.650421142578097</c:v>
                </c:pt>
                <c:pt idx="10506">
                  <c:v>69.045928955078125</c:v>
                </c:pt>
                <c:pt idx="10507">
                  <c:v>68.518585205078125</c:v>
                </c:pt>
                <c:pt idx="10508">
                  <c:v>68.914093017578125</c:v>
                </c:pt>
                <c:pt idx="10509">
                  <c:v>68.782257080078125</c:v>
                </c:pt>
                <c:pt idx="10510">
                  <c:v>68.914093017578125</c:v>
                </c:pt>
                <c:pt idx="10511">
                  <c:v>68.518585205078125</c:v>
                </c:pt>
                <c:pt idx="10512">
                  <c:v>69.045928955078125</c:v>
                </c:pt>
                <c:pt idx="10513">
                  <c:v>68.914093017578125</c:v>
                </c:pt>
                <c:pt idx="10514">
                  <c:v>68.914093017578125</c:v>
                </c:pt>
                <c:pt idx="10515">
                  <c:v>68.650421142578097</c:v>
                </c:pt>
                <c:pt idx="10516">
                  <c:v>68.518585205078125</c:v>
                </c:pt>
                <c:pt idx="10517">
                  <c:v>68.914093017578125</c:v>
                </c:pt>
                <c:pt idx="10518">
                  <c:v>68.914093017578125</c:v>
                </c:pt>
                <c:pt idx="10519">
                  <c:v>68.650421142578097</c:v>
                </c:pt>
                <c:pt idx="10520">
                  <c:v>68.914093017578125</c:v>
                </c:pt>
                <c:pt idx="10521">
                  <c:v>68.650421142578097</c:v>
                </c:pt>
                <c:pt idx="10522">
                  <c:v>68.782257080078125</c:v>
                </c:pt>
                <c:pt idx="10523">
                  <c:v>68.650421142578097</c:v>
                </c:pt>
                <c:pt idx="10524">
                  <c:v>69.045928955078125</c:v>
                </c:pt>
                <c:pt idx="10525">
                  <c:v>68.650421142578097</c:v>
                </c:pt>
                <c:pt idx="10526">
                  <c:v>68.914093017578125</c:v>
                </c:pt>
                <c:pt idx="10527">
                  <c:v>68.914093017578125</c:v>
                </c:pt>
                <c:pt idx="10528">
                  <c:v>69.177764892578097</c:v>
                </c:pt>
                <c:pt idx="10529">
                  <c:v>68.782257080078125</c:v>
                </c:pt>
                <c:pt idx="10530">
                  <c:v>68.650421142578097</c:v>
                </c:pt>
                <c:pt idx="10531">
                  <c:v>69.045928955078125</c:v>
                </c:pt>
                <c:pt idx="10532">
                  <c:v>68.386749267578111</c:v>
                </c:pt>
                <c:pt idx="10533">
                  <c:v>68.650421142578097</c:v>
                </c:pt>
                <c:pt idx="10534">
                  <c:v>68.650421142578097</c:v>
                </c:pt>
                <c:pt idx="10535">
                  <c:v>68.518585205078125</c:v>
                </c:pt>
                <c:pt idx="10536">
                  <c:v>68.914093017578125</c:v>
                </c:pt>
                <c:pt idx="10537">
                  <c:v>68.518585205078125</c:v>
                </c:pt>
                <c:pt idx="10538">
                  <c:v>69.177764892578097</c:v>
                </c:pt>
                <c:pt idx="10539">
                  <c:v>68.914093017578125</c:v>
                </c:pt>
                <c:pt idx="10540">
                  <c:v>68.650421142578097</c:v>
                </c:pt>
                <c:pt idx="10541">
                  <c:v>69.045928955078125</c:v>
                </c:pt>
                <c:pt idx="10542">
                  <c:v>68.914093017578125</c:v>
                </c:pt>
                <c:pt idx="10543">
                  <c:v>68.650421142578097</c:v>
                </c:pt>
                <c:pt idx="10544">
                  <c:v>68.650421142578097</c:v>
                </c:pt>
                <c:pt idx="10545">
                  <c:v>68.782257080078125</c:v>
                </c:pt>
                <c:pt idx="10546">
                  <c:v>68.782257080078125</c:v>
                </c:pt>
                <c:pt idx="10547">
                  <c:v>68.518585205078125</c:v>
                </c:pt>
                <c:pt idx="10548">
                  <c:v>68.914093017578125</c:v>
                </c:pt>
                <c:pt idx="10549">
                  <c:v>68.518585205078125</c:v>
                </c:pt>
                <c:pt idx="10550">
                  <c:v>68.782257080078125</c:v>
                </c:pt>
                <c:pt idx="10551">
                  <c:v>68.650421142578097</c:v>
                </c:pt>
                <c:pt idx="10552">
                  <c:v>68.518585205078125</c:v>
                </c:pt>
                <c:pt idx="10553">
                  <c:v>68.518585205078125</c:v>
                </c:pt>
                <c:pt idx="10554">
                  <c:v>69.045928955078125</c:v>
                </c:pt>
                <c:pt idx="10555">
                  <c:v>68.518585205078125</c:v>
                </c:pt>
                <c:pt idx="10556">
                  <c:v>68.782257080078125</c:v>
                </c:pt>
                <c:pt idx="10557">
                  <c:v>68.518585205078125</c:v>
                </c:pt>
                <c:pt idx="10558">
                  <c:v>68.386749267578111</c:v>
                </c:pt>
                <c:pt idx="10559">
                  <c:v>68.782257080078125</c:v>
                </c:pt>
                <c:pt idx="10560">
                  <c:v>68.914093017578125</c:v>
                </c:pt>
                <c:pt idx="10561">
                  <c:v>68.650421142578097</c:v>
                </c:pt>
                <c:pt idx="10562">
                  <c:v>68.650421142578097</c:v>
                </c:pt>
                <c:pt idx="10563">
                  <c:v>68.518585205078125</c:v>
                </c:pt>
                <c:pt idx="10564">
                  <c:v>68.518585205078125</c:v>
                </c:pt>
                <c:pt idx="10565">
                  <c:v>68.650421142578097</c:v>
                </c:pt>
                <c:pt idx="10566">
                  <c:v>68.518585205078125</c:v>
                </c:pt>
                <c:pt idx="10567">
                  <c:v>68.518585205078125</c:v>
                </c:pt>
                <c:pt idx="10568">
                  <c:v>68.518585205078125</c:v>
                </c:pt>
                <c:pt idx="10569">
                  <c:v>68.914093017578125</c:v>
                </c:pt>
                <c:pt idx="10570">
                  <c:v>68.518585205078125</c:v>
                </c:pt>
                <c:pt idx="10571">
                  <c:v>68.518585205078125</c:v>
                </c:pt>
                <c:pt idx="10572">
                  <c:v>68.386749267578111</c:v>
                </c:pt>
                <c:pt idx="10573">
                  <c:v>68.518585205078125</c:v>
                </c:pt>
                <c:pt idx="10574">
                  <c:v>68.386749267578111</c:v>
                </c:pt>
                <c:pt idx="10575">
                  <c:v>68.650421142578097</c:v>
                </c:pt>
                <c:pt idx="10576">
                  <c:v>68.518585205078125</c:v>
                </c:pt>
                <c:pt idx="10577">
                  <c:v>68.782257080078125</c:v>
                </c:pt>
                <c:pt idx="10578">
                  <c:v>68.518585205078125</c:v>
                </c:pt>
                <c:pt idx="10579">
                  <c:v>68.914093017578125</c:v>
                </c:pt>
                <c:pt idx="10580">
                  <c:v>68.782257080078125</c:v>
                </c:pt>
                <c:pt idx="10581">
                  <c:v>68.782257080078125</c:v>
                </c:pt>
                <c:pt idx="10582">
                  <c:v>68.386749267578111</c:v>
                </c:pt>
                <c:pt idx="10583">
                  <c:v>68.782257080078125</c:v>
                </c:pt>
                <c:pt idx="10584">
                  <c:v>68.518585205078125</c:v>
                </c:pt>
                <c:pt idx="10585">
                  <c:v>68.782257080078125</c:v>
                </c:pt>
                <c:pt idx="10586">
                  <c:v>68.386749267578111</c:v>
                </c:pt>
                <c:pt idx="10587">
                  <c:v>68.518585205078125</c:v>
                </c:pt>
                <c:pt idx="10588">
                  <c:v>68.518585205078125</c:v>
                </c:pt>
                <c:pt idx="10589">
                  <c:v>68.518585205078125</c:v>
                </c:pt>
                <c:pt idx="10590">
                  <c:v>68.518585205078125</c:v>
                </c:pt>
                <c:pt idx="10591">
                  <c:v>68.518585205078125</c:v>
                </c:pt>
                <c:pt idx="10592">
                  <c:v>68.650421142578097</c:v>
                </c:pt>
                <c:pt idx="10593">
                  <c:v>68.650421142578097</c:v>
                </c:pt>
                <c:pt idx="10594">
                  <c:v>68.914093017578125</c:v>
                </c:pt>
                <c:pt idx="10595">
                  <c:v>68.518585205078125</c:v>
                </c:pt>
                <c:pt idx="10596">
                  <c:v>68.386749267578111</c:v>
                </c:pt>
                <c:pt idx="10597">
                  <c:v>68.650421142578097</c:v>
                </c:pt>
                <c:pt idx="10598">
                  <c:v>68.650421142578097</c:v>
                </c:pt>
                <c:pt idx="10599">
                  <c:v>68.518585205078125</c:v>
                </c:pt>
                <c:pt idx="10600">
                  <c:v>68.518585205078125</c:v>
                </c:pt>
                <c:pt idx="10601">
                  <c:v>68.650421142578097</c:v>
                </c:pt>
                <c:pt idx="10602">
                  <c:v>68.518585205078125</c:v>
                </c:pt>
                <c:pt idx="10603">
                  <c:v>68.518585205078125</c:v>
                </c:pt>
                <c:pt idx="10604">
                  <c:v>68.518585205078125</c:v>
                </c:pt>
                <c:pt idx="10605">
                  <c:v>68.518585205078125</c:v>
                </c:pt>
                <c:pt idx="10606">
                  <c:v>68.518585205078125</c:v>
                </c:pt>
                <c:pt idx="10607">
                  <c:v>68.650421142578097</c:v>
                </c:pt>
                <c:pt idx="10608">
                  <c:v>68.650421142578097</c:v>
                </c:pt>
                <c:pt idx="10609">
                  <c:v>68.386749267578111</c:v>
                </c:pt>
                <c:pt idx="10610">
                  <c:v>68.518585205078125</c:v>
                </c:pt>
                <c:pt idx="10611">
                  <c:v>68.782257080078125</c:v>
                </c:pt>
                <c:pt idx="10612">
                  <c:v>68.518585205078125</c:v>
                </c:pt>
                <c:pt idx="10613">
                  <c:v>68.518585205078125</c:v>
                </c:pt>
                <c:pt idx="10614">
                  <c:v>68.782257080078125</c:v>
                </c:pt>
                <c:pt idx="10615">
                  <c:v>68.518585205078125</c:v>
                </c:pt>
                <c:pt idx="10616">
                  <c:v>68.518585205078125</c:v>
                </c:pt>
                <c:pt idx="10617">
                  <c:v>68.518585205078125</c:v>
                </c:pt>
                <c:pt idx="10618">
                  <c:v>68.782257080078125</c:v>
                </c:pt>
                <c:pt idx="10619">
                  <c:v>68.518585205078125</c:v>
                </c:pt>
                <c:pt idx="10620">
                  <c:v>68.782257080078125</c:v>
                </c:pt>
                <c:pt idx="10621">
                  <c:v>68.386749267578111</c:v>
                </c:pt>
                <c:pt idx="10622">
                  <c:v>68.650421142578097</c:v>
                </c:pt>
                <c:pt idx="10623">
                  <c:v>68.518585205078125</c:v>
                </c:pt>
                <c:pt idx="10624">
                  <c:v>68.650421142578097</c:v>
                </c:pt>
                <c:pt idx="10625">
                  <c:v>68.386749267578111</c:v>
                </c:pt>
                <c:pt idx="10626">
                  <c:v>68.518585205078125</c:v>
                </c:pt>
                <c:pt idx="10627">
                  <c:v>68.518585205078125</c:v>
                </c:pt>
                <c:pt idx="10628">
                  <c:v>68.518585205078125</c:v>
                </c:pt>
                <c:pt idx="10629">
                  <c:v>68.650421142578097</c:v>
                </c:pt>
                <c:pt idx="10630">
                  <c:v>68.254913330078125</c:v>
                </c:pt>
                <c:pt idx="10631">
                  <c:v>68.518585205078125</c:v>
                </c:pt>
                <c:pt idx="10632">
                  <c:v>68.518585205078125</c:v>
                </c:pt>
                <c:pt idx="10633">
                  <c:v>68.123077392578082</c:v>
                </c:pt>
                <c:pt idx="10634">
                  <c:v>68.254913330078125</c:v>
                </c:pt>
                <c:pt idx="10635">
                  <c:v>68.386749267578111</c:v>
                </c:pt>
                <c:pt idx="10636">
                  <c:v>68.123077392578082</c:v>
                </c:pt>
                <c:pt idx="10637">
                  <c:v>68.254913330078125</c:v>
                </c:pt>
                <c:pt idx="10638">
                  <c:v>68.386749267578111</c:v>
                </c:pt>
                <c:pt idx="10639">
                  <c:v>68.650421142578097</c:v>
                </c:pt>
                <c:pt idx="10640">
                  <c:v>68.518585205078125</c:v>
                </c:pt>
                <c:pt idx="10641">
                  <c:v>68.650421142578097</c:v>
                </c:pt>
                <c:pt idx="10642">
                  <c:v>68.386749267578111</c:v>
                </c:pt>
                <c:pt idx="10643">
                  <c:v>68.254913330078125</c:v>
                </c:pt>
                <c:pt idx="10644">
                  <c:v>68.650421142578097</c:v>
                </c:pt>
                <c:pt idx="10645">
                  <c:v>68.254913330078125</c:v>
                </c:pt>
                <c:pt idx="10646">
                  <c:v>68.386749267578111</c:v>
                </c:pt>
                <c:pt idx="10647">
                  <c:v>68.518585205078125</c:v>
                </c:pt>
                <c:pt idx="10648">
                  <c:v>68.254913330078125</c:v>
                </c:pt>
                <c:pt idx="10649">
                  <c:v>68.254913330078125</c:v>
                </c:pt>
                <c:pt idx="10650">
                  <c:v>68.386749267578111</c:v>
                </c:pt>
                <c:pt idx="10651">
                  <c:v>68.123077392578082</c:v>
                </c:pt>
                <c:pt idx="10652">
                  <c:v>68.518585205078125</c:v>
                </c:pt>
                <c:pt idx="10653">
                  <c:v>68.386749267578111</c:v>
                </c:pt>
                <c:pt idx="10654">
                  <c:v>68.518585205078125</c:v>
                </c:pt>
                <c:pt idx="10655">
                  <c:v>68.518585205078125</c:v>
                </c:pt>
                <c:pt idx="10656">
                  <c:v>68.386749267578111</c:v>
                </c:pt>
                <c:pt idx="10657">
                  <c:v>68.254913330078125</c:v>
                </c:pt>
                <c:pt idx="10658">
                  <c:v>68.254913330078125</c:v>
                </c:pt>
                <c:pt idx="10659">
                  <c:v>68.782257080078125</c:v>
                </c:pt>
                <c:pt idx="10660">
                  <c:v>68.518585205078125</c:v>
                </c:pt>
                <c:pt idx="10661">
                  <c:v>68.650421142578097</c:v>
                </c:pt>
                <c:pt idx="10662">
                  <c:v>68.518585205078125</c:v>
                </c:pt>
                <c:pt idx="10663">
                  <c:v>68.254913330078125</c:v>
                </c:pt>
                <c:pt idx="10664">
                  <c:v>68.254913330078125</c:v>
                </c:pt>
                <c:pt idx="10665">
                  <c:v>68.254913330078125</c:v>
                </c:pt>
                <c:pt idx="10666">
                  <c:v>68.518585205078125</c:v>
                </c:pt>
                <c:pt idx="10667">
                  <c:v>68.650421142578097</c:v>
                </c:pt>
                <c:pt idx="10668">
                  <c:v>68.386749267578111</c:v>
                </c:pt>
                <c:pt idx="10669">
                  <c:v>68.650421142578097</c:v>
                </c:pt>
                <c:pt idx="10670">
                  <c:v>68.782257080078125</c:v>
                </c:pt>
                <c:pt idx="10671">
                  <c:v>68.650421142578097</c:v>
                </c:pt>
                <c:pt idx="10672">
                  <c:v>68.386749267578111</c:v>
                </c:pt>
                <c:pt idx="10673">
                  <c:v>68.650421142578097</c:v>
                </c:pt>
                <c:pt idx="10674">
                  <c:v>68.650421142578097</c:v>
                </c:pt>
                <c:pt idx="10675">
                  <c:v>68.386749267578111</c:v>
                </c:pt>
                <c:pt idx="10676">
                  <c:v>68.254913330078125</c:v>
                </c:pt>
                <c:pt idx="10677">
                  <c:v>68.254913330078125</c:v>
                </c:pt>
                <c:pt idx="10678">
                  <c:v>68.386749267578111</c:v>
                </c:pt>
                <c:pt idx="10679">
                  <c:v>68.518585205078125</c:v>
                </c:pt>
                <c:pt idx="10680">
                  <c:v>68.386749267578111</c:v>
                </c:pt>
                <c:pt idx="10681">
                  <c:v>68.254913330078125</c:v>
                </c:pt>
                <c:pt idx="10682">
                  <c:v>68.123077392578082</c:v>
                </c:pt>
                <c:pt idx="10683">
                  <c:v>68.386749267578111</c:v>
                </c:pt>
                <c:pt idx="10684">
                  <c:v>68.254913330078125</c:v>
                </c:pt>
                <c:pt idx="10685">
                  <c:v>68.254913330078125</c:v>
                </c:pt>
                <c:pt idx="10686">
                  <c:v>68.123077392578082</c:v>
                </c:pt>
                <c:pt idx="10687">
                  <c:v>68.254913330078125</c:v>
                </c:pt>
                <c:pt idx="10688">
                  <c:v>68.254913330078125</c:v>
                </c:pt>
                <c:pt idx="10689">
                  <c:v>68.518585205078125</c:v>
                </c:pt>
                <c:pt idx="10690">
                  <c:v>68.254913330078125</c:v>
                </c:pt>
                <c:pt idx="10691">
                  <c:v>68.518585205078125</c:v>
                </c:pt>
                <c:pt idx="10692">
                  <c:v>68.254913330078125</c:v>
                </c:pt>
                <c:pt idx="10693">
                  <c:v>68.386749267578111</c:v>
                </c:pt>
                <c:pt idx="10694">
                  <c:v>68.386749267578111</c:v>
                </c:pt>
                <c:pt idx="10695">
                  <c:v>68.254913330078125</c:v>
                </c:pt>
                <c:pt idx="10696">
                  <c:v>68.386749267578111</c:v>
                </c:pt>
                <c:pt idx="10697">
                  <c:v>68.123077392578082</c:v>
                </c:pt>
                <c:pt idx="10698">
                  <c:v>68.254913330078125</c:v>
                </c:pt>
                <c:pt idx="10699">
                  <c:v>68.123077392578082</c:v>
                </c:pt>
                <c:pt idx="10700">
                  <c:v>68.123077392578082</c:v>
                </c:pt>
                <c:pt idx="10701">
                  <c:v>68.254913330078125</c:v>
                </c:pt>
                <c:pt idx="10702">
                  <c:v>68.123077392578082</c:v>
                </c:pt>
                <c:pt idx="10703">
                  <c:v>68.123077392578082</c:v>
                </c:pt>
                <c:pt idx="10704">
                  <c:v>67.859405517578097</c:v>
                </c:pt>
                <c:pt idx="10705">
                  <c:v>68.123077392578082</c:v>
                </c:pt>
                <c:pt idx="10706">
                  <c:v>68.254913330078125</c:v>
                </c:pt>
                <c:pt idx="10707">
                  <c:v>68.386749267578111</c:v>
                </c:pt>
                <c:pt idx="10708">
                  <c:v>67.991241455078139</c:v>
                </c:pt>
                <c:pt idx="10709">
                  <c:v>68.254913330078125</c:v>
                </c:pt>
                <c:pt idx="10710">
                  <c:v>68.386749267578111</c:v>
                </c:pt>
                <c:pt idx="10711">
                  <c:v>68.123077392578082</c:v>
                </c:pt>
                <c:pt idx="10712">
                  <c:v>68.518585205078125</c:v>
                </c:pt>
                <c:pt idx="10713">
                  <c:v>68.518585205078125</c:v>
                </c:pt>
                <c:pt idx="10714">
                  <c:v>68.254913330078125</c:v>
                </c:pt>
                <c:pt idx="10715">
                  <c:v>68.518585205078125</c:v>
                </c:pt>
                <c:pt idx="10716">
                  <c:v>68.254913330078125</c:v>
                </c:pt>
                <c:pt idx="10717">
                  <c:v>68.254913330078125</c:v>
                </c:pt>
                <c:pt idx="10718">
                  <c:v>68.254913330078125</c:v>
                </c:pt>
                <c:pt idx="10719">
                  <c:v>68.254913330078125</c:v>
                </c:pt>
                <c:pt idx="10720">
                  <c:v>68.518585205078125</c:v>
                </c:pt>
                <c:pt idx="10721">
                  <c:v>68.386749267578111</c:v>
                </c:pt>
                <c:pt idx="10722">
                  <c:v>68.386749267578111</c:v>
                </c:pt>
                <c:pt idx="10723">
                  <c:v>68.518585205078125</c:v>
                </c:pt>
                <c:pt idx="10724">
                  <c:v>68.254913330078125</c:v>
                </c:pt>
                <c:pt idx="10725">
                  <c:v>68.386749267578111</c:v>
                </c:pt>
                <c:pt idx="10726">
                  <c:v>67.991241455078139</c:v>
                </c:pt>
                <c:pt idx="10727">
                  <c:v>68.254913330078125</c:v>
                </c:pt>
                <c:pt idx="10728">
                  <c:v>68.123077392578082</c:v>
                </c:pt>
                <c:pt idx="10729">
                  <c:v>68.123077392578082</c:v>
                </c:pt>
                <c:pt idx="10730">
                  <c:v>68.386749267578111</c:v>
                </c:pt>
                <c:pt idx="10731">
                  <c:v>68.254913330078125</c:v>
                </c:pt>
                <c:pt idx="10732">
                  <c:v>68.254913330078125</c:v>
                </c:pt>
                <c:pt idx="10733">
                  <c:v>67.859405517578097</c:v>
                </c:pt>
                <c:pt idx="10734">
                  <c:v>68.254913330078125</c:v>
                </c:pt>
                <c:pt idx="10735">
                  <c:v>67.595733642578111</c:v>
                </c:pt>
                <c:pt idx="10736">
                  <c:v>67.727569580078139</c:v>
                </c:pt>
                <c:pt idx="10737">
                  <c:v>68.123077392578082</c:v>
                </c:pt>
                <c:pt idx="10738">
                  <c:v>68.386749267578111</c:v>
                </c:pt>
                <c:pt idx="10739">
                  <c:v>67.991241455078139</c:v>
                </c:pt>
                <c:pt idx="10740">
                  <c:v>68.254913330078125</c:v>
                </c:pt>
                <c:pt idx="10741">
                  <c:v>68.386749267578111</c:v>
                </c:pt>
                <c:pt idx="10742">
                  <c:v>68.123077392578082</c:v>
                </c:pt>
                <c:pt idx="10743">
                  <c:v>67.991241455078139</c:v>
                </c:pt>
                <c:pt idx="10744">
                  <c:v>68.123077392578082</c:v>
                </c:pt>
                <c:pt idx="10745">
                  <c:v>68.123077392578082</c:v>
                </c:pt>
                <c:pt idx="10746">
                  <c:v>67.991241455078139</c:v>
                </c:pt>
                <c:pt idx="10747">
                  <c:v>67.859405517578097</c:v>
                </c:pt>
                <c:pt idx="10748">
                  <c:v>67.991241455078139</c:v>
                </c:pt>
                <c:pt idx="10749">
                  <c:v>68.123077392578082</c:v>
                </c:pt>
                <c:pt idx="10750">
                  <c:v>67.859405517578097</c:v>
                </c:pt>
                <c:pt idx="10751">
                  <c:v>68.123077392578082</c:v>
                </c:pt>
                <c:pt idx="10752">
                  <c:v>67.727569580078139</c:v>
                </c:pt>
                <c:pt idx="10753">
                  <c:v>67.463897705078125</c:v>
                </c:pt>
                <c:pt idx="10754">
                  <c:v>67.859405517578097</c:v>
                </c:pt>
                <c:pt idx="10755">
                  <c:v>67.991241455078139</c:v>
                </c:pt>
                <c:pt idx="10756">
                  <c:v>68.254913330078125</c:v>
                </c:pt>
                <c:pt idx="10757">
                  <c:v>67.991241455078139</c:v>
                </c:pt>
                <c:pt idx="10758">
                  <c:v>68.254913330078125</c:v>
                </c:pt>
                <c:pt idx="10759">
                  <c:v>67.991241455078139</c:v>
                </c:pt>
                <c:pt idx="10760">
                  <c:v>68.123077392578082</c:v>
                </c:pt>
                <c:pt idx="10761">
                  <c:v>67.595733642578111</c:v>
                </c:pt>
                <c:pt idx="10762">
                  <c:v>68.123077392578082</c:v>
                </c:pt>
                <c:pt idx="10763">
                  <c:v>68.123077392578082</c:v>
                </c:pt>
                <c:pt idx="10764">
                  <c:v>68.123077392578082</c:v>
                </c:pt>
                <c:pt idx="10765">
                  <c:v>68.254913330078125</c:v>
                </c:pt>
                <c:pt idx="10766">
                  <c:v>68.254913330078125</c:v>
                </c:pt>
                <c:pt idx="10767">
                  <c:v>68.123077392578082</c:v>
                </c:pt>
                <c:pt idx="10768">
                  <c:v>67.991241455078139</c:v>
                </c:pt>
                <c:pt idx="10769">
                  <c:v>68.518585205078125</c:v>
                </c:pt>
                <c:pt idx="10770">
                  <c:v>68.386749267578111</c:v>
                </c:pt>
                <c:pt idx="10771">
                  <c:v>68.254913330078125</c:v>
                </c:pt>
                <c:pt idx="10772">
                  <c:v>68.254913330078125</c:v>
                </c:pt>
                <c:pt idx="10773">
                  <c:v>68.254913330078125</c:v>
                </c:pt>
                <c:pt idx="10774">
                  <c:v>68.254913330078125</c:v>
                </c:pt>
                <c:pt idx="10775">
                  <c:v>67.727569580078139</c:v>
                </c:pt>
                <c:pt idx="10776">
                  <c:v>68.254913330078125</c:v>
                </c:pt>
                <c:pt idx="10777">
                  <c:v>67.859405517578097</c:v>
                </c:pt>
                <c:pt idx="10778">
                  <c:v>68.386749267578111</c:v>
                </c:pt>
                <c:pt idx="10779">
                  <c:v>68.123077392578082</c:v>
                </c:pt>
                <c:pt idx="10780">
                  <c:v>68.254913330078125</c:v>
                </c:pt>
                <c:pt idx="10781">
                  <c:v>68.386749267578111</c:v>
                </c:pt>
                <c:pt idx="10782">
                  <c:v>68.254913330078125</c:v>
                </c:pt>
                <c:pt idx="10783">
                  <c:v>68.254913330078125</c:v>
                </c:pt>
                <c:pt idx="10784">
                  <c:v>68.386749267578111</c:v>
                </c:pt>
                <c:pt idx="10785">
                  <c:v>68.386749267578111</c:v>
                </c:pt>
                <c:pt idx="10786">
                  <c:v>68.518585205078125</c:v>
                </c:pt>
                <c:pt idx="10787">
                  <c:v>68.518585205078125</c:v>
                </c:pt>
                <c:pt idx="10788">
                  <c:v>68.518585205078125</c:v>
                </c:pt>
                <c:pt idx="10789">
                  <c:v>68.254913330078125</c:v>
                </c:pt>
                <c:pt idx="10790">
                  <c:v>68.386749267578111</c:v>
                </c:pt>
                <c:pt idx="10791">
                  <c:v>68.123077392578082</c:v>
                </c:pt>
                <c:pt idx="10792">
                  <c:v>68.123077392578082</c:v>
                </c:pt>
                <c:pt idx="10793">
                  <c:v>68.386749267578111</c:v>
                </c:pt>
                <c:pt idx="10794">
                  <c:v>68.123077392578082</c:v>
                </c:pt>
                <c:pt idx="10795">
                  <c:v>68.254913330078125</c:v>
                </c:pt>
                <c:pt idx="10796">
                  <c:v>68.386749267578111</c:v>
                </c:pt>
                <c:pt idx="10797">
                  <c:v>68.386749267578111</c:v>
                </c:pt>
                <c:pt idx="10798">
                  <c:v>68.254913330078125</c:v>
                </c:pt>
                <c:pt idx="10799">
                  <c:v>68.254913330078125</c:v>
                </c:pt>
                <c:pt idx="10800">
                  <c:v>68.254913330078125</c:v>
                </c:pt>
                <c:pt idx="10801">
                  <c:v>67.727569580078139</c:v>
                </c:pt>
                <c:pt idx="10802">
                  <c:v>67.859405517578097</c:v>
                </c:pt>
                <c:pt idx="10803">
                  <c:v>67.991241455078139</c:v>
                </c:pt>
                <c:pt idx="10804">
                  <c:v>68.123077392578082</c:v>
                </c:pt>
                <c:pt idx="10805">
                  <c:v>67.859405517578097</c:v>
                </c:pt>
                <c:pt idx="10806">
                  <c:v>68.123077392578082</c:v>
                </c:pt>
                <c:pt idx="10807">
                  <c:v>68.254913330078125</c:v>
                </c:pt>
                <c:pt idx="10808">
                  <c:v>68.123077392578082</c:v>
                </c:pt>
                <c:pt idx="10809">
                  <c:v>68.254913330078125</c:v>
                </c:pt>
                <c:pt idx="10810">
                  <c:v>68.254913330078125</c:v>
                </c:pt>
                <c:pt idx="10811">
                  <c:v>68.123077392578082</c:v>
                </c:pt>
                <c:pt idx="10812">
                  <c:v>68.123077392578082</c:v>
                </c:pt>
                <c:pt idx="10813">
                  <c:v>67.991241455078139</c:v>
                </c:pt>
                <c:pt idx="10814">
                  <c:v>68.123077392578082</c:v>
                </c:pt>
                <c:pt idx="10815">
                  <c:v>67.991241455078139</c:v>
                </c:pt>
                <c:pt idx="10816">
                  <c:v>67.727569580078139</c:v>
                </c:pt>
                <c:pt idx="10817">
                  <c:v>67.727569580078139</c:v>
                </c:pt>
                <c:pt idx="10818">
                  <c:v>67.595733642578111</c:v>
                </c:pt>
                <c:pt idx="10819">
                  <c:v>68.123077392578082</c:v>
                </c:pt>
                <c:pt idx="10820">
                  <c:v>67.859405517578097</c:v>
                </c:pt>
                <c:pt idx="10821">
                  <c:v>67.991241455078139</c:v>
                </c:pt>
                <c:pt idx="10822">
                  <c:v>67.727569580078139</c:v>
                </c:pt>
                <c:pt idx="10823">
                  <c:v>67.991241455078139</c:v>
                </c:pt>
                <c:pt idx="10824">
                  <c:v>67.991241455078139</c:v>
                </c:pt>
                <c:pt idx="10825">
                  <c:v>67.727569580078139</c:v>
                </c:pt>
                <c:pt idx="10826">
                  <c:v>67.859405517578097</c:v>
                </c:pt>
                <c:pt idx="10827">
                  <c:v>67.991241455078139</c:v>
                </c:pt>
                <c:pt idx="10828">
                  <c:v>67.595733642578111</c:v>
                </c:pt>
                <c:pt idx="10829">
                  <c:v>67.859405517578097</c:v>
                </c:pt>
                <c:pt idx="10830">
                  <c:v>67.727569580078139</c:v>
                </c:pt>
                <c:pt idx="10831">
                  <c:v>67.859405517578097</c:v>
                </c:pt>
                <c:pt idx="10832">
                  <c:v>67.859405517578097</c:v>
                </c:pt>
                <c:pt idx="10833">
                  <c:v>67.859405517578097</c:v>
                </c:pt>
                <c:pt idx="10834">
                  <c:v>67.727569580078139</c:v>
                </c:pt>
                <c:pt idx="10835">
                  <c:v>67.595733642578111</c:v>
                </c:pt>
                <c:pt idx="10836">
                  <c:v>67.463897705078125</c:v>
                </c:pt>
                <c:pt idx="10837">
                  <c:v>67.991241455078139</c:v>
                </c:pt>
                <c:pt idx="10838">
                  <c:v>67.727569580078139</c:v>
                </c:pt>
                <c:pt idx="10839">
                  <c:v>67.991241455078139</c:v>
                </c:pt>
                <c:pt idx="10840">
                  <c:v>67.727569580078139</c:v>
                </c:pt>
                <c:pt idx="10841">
                  <c:v>67.595733642578111</c:v>
                </c:pt>
                <c:pt idx="10842">
                  <c:v>67.859405517578097</c:v>
                </c:pt>
                <c:pt idx="10843">
                  <c:v>67.727569580078139</c:v>
                </c:pt>
                <c:pt idx="10844">
                  <c:v>68.254913330078125</c:v>
                </c:pt>
                <c:pt idx="10845">
                  <c:v>67.859405517578097</c:v>
                </c:pt>
                <c:pt idx="10846">
                  <c:v>67.463897705078125</c:v>
                </c:pt>
                <c:pt idx="10847">
                  <c:v>67.991241455078139</c:v>
                </c:pt>
                <c:pt idx="10848">
                  <c:v>67.859405517578097</c:v>
                </c:pt>
                <c:pt idx="10849">
                  <c:v>67.727569580078139</c:v>
                </c:pt>
                <c:pt idx="10850">
                  <c:v>67.859405517578097</c:v>
                </c:pt>
                <c:pt idx="10851">
                  <c:v>67.727569580078139</c:v>
                </c:pt>
                <c:pt idx="10852">
                  <c:v>67.991241455078139</c:v>
                </c:pt>
                <c:pt idx="10853">
                  <c:v>67.859405517578097</c:v>
                </c:pt>
                <c:pt idx="10854">
                  <c:v>67.727569580078139</c:v>
                </c:pt>
                <c:pt idx="10855">
                  <c:v>67.595733642578111</c:v>
                </c:pt>
                <c:pt idx="10856">
                  <c:v>67.463897705078125</c:v>
                </c:pt>
                <c:pt idx="10857">
                  <c:v>68.123077392578082</c:v>
                </c:pt>
                <c:pt idx="10858">
                  <c:v>68.123077392578082</c:v>
                </c:pt>
                <c:pt idx="10859">
                  <c:v>67.991241455078139</c:v>
                </c:pt>
                <c:pt idx="10860">
                  <c:v>68.123077392578082</c:v>
                </c:pt>
                <c:pt idx="10861">
                  <c:v>67.991241455078139</c:v>
                </c:pt>
                <c:pt idx="10862">
                  <c:v>67.859405517578097</c:v>
                </c:pt>
                <c:pt idx="10863">
                  <c:v>68.123077392578082</c:v>
                </c:pt>
                <c:pt idx="10864">
                  <c:v>67.859405517578097</c:v>
                </c:pt>
                <c:pt idx="10865">
                  <c:v>67.991241455078139</c:v>
                </c:pt>
                <c:pt idx="10866">
                  <c:v>67.991241455078139</c:v>
                </c:pt>
                <c:pt idx="10867">
                  <c:v>67.727569580078139</c:v>
                </c:pt>
                <c:pt idx="10868">
                  <c:v>68.123077392578082</c:v>
                </c:pt>
                <c:pt idx="10869">
                  <c:v>67.859405517578097</c:v>
                </c:pt>
                <c:pt idx="10870">
                  <c:v>67.859405517578097</c:v>
                </c:pt>
                <c:pt idx="10871">
                  <c:v>67.727569580078139</c:v>
                </c:pt>
                <c:pt idx="10872">
                  <c:v>67.859405517578097</c:v>
                </c:pt>
                <c:pt idx="10873">
                  <c:v>67.991241455078139</c:v>
                </c:pt>
                <c:pt idx="10874">
                  <c:v>68.123077392578082</c:v>
                </c:pt>
                <c:pt idx="10875">
                  <c:v>68.123077392578082</c:v>
                </c:pt>
                <c:pt idx="10876">
                  <c:v>67.859405517578097</c:v>
                </c:pt>
                <c:pt idx="10877">
                  <c:v>68.123077392578082</c:v>
                </c:pt>
                <c:pt idx="10878">
                  <c:v>68.254913330078125</c:v>
                </c:pt>
                <c:pt idx="10879">
                  <c:v>67.991241455078139</c:v>
                </c:pt>
                <c:pt idx="10880">
                  <c:v>67.991241455078139</c:v>
                </c:pt>
                <c:pt idx="10881">
                  <c:v>67.991241455078139</c:v>
                </c:pt>
                <c:pt idx="10882">
                  <c:v>67.859405517578097</c:v>
                </c:pt>
                <c:pt idx="10883">
                  <c:v>68.254913330078125</c:v>
                </c:pt>
                <c:pt idx="10884">
                  <c:v>68.123077392578082</c:v>
                </c:pt>
                <c:pt idx="10885">
                  <c:v>68.254913330078125</c:v>
                </c:pt>
                <c:pt idx="10886">
                  <c:v>67.991241455078139</c:v>
                </c:pt>
                <c:pt idx="10887">
                  <c:v>67.727569580078139</c:v>
                </c:pt>
                <c:pt idx="10888">
                  <c:v>67.859405517578097</c:v>
                </c:pt>
                <c:pt idx="10889">
                  <c:v>67.859405517578097</c:v>
                </c:pt>
                <c:pt idx="10890">
                  <c:v>68.123077392578082</c:v>
                </c:pt>
                <c:pt idx="10891">
                  <c:v>67.727569580078139</c:v>
                </c:pt>
                <c:pt idx="10892">
                  <c:v>67.727569580078139</c:v>
                </c:pt>
                <c:pt idx="10893">
                  <c:v>67.727569580078139</c:v>
                </c:pt>
                <c:pt idx="10894">
                  <c:v>67.463897705078125</c:v>
                </c:pt>
                <c:pt idx="10895">
                  <c:v>67.859405517578097</c:v>
                </c:pt>
                <c:pt idx="10896">
                  <c:v>67.727569580078139</c:v>
                </c:pt>
                <c:pt idx="10897">
                  <c:v>67.859405517578097</c:v>
                </c:pt>
                <c:pt idx="10898">
                  <c:v>67.727569580078139</c:v>
                </c:pt>
                <c:pt idx="10899">
                  <c:v>67.727569580078139</c:v>
                </c:pt>
                <c:pt idx="10900">
                  <c:v>67.727569580078139</c:v>
                </c:pt>
                <c:pt idx="10901">
                  <c:v>67.463897705078125</c:v>
                </c:pt>
                <c:pt idx="10902">
                  <c:v>67.463897705078125</c:v>
                </c:pt>
                <c:pt idx="10903">
                  <c:v>67.727569580078139</c:v>
                </c:pt>
                <c:pt idx="10904">
                  <c:v>67.595733642578111</c:v>
                </c:pt>
                <c:pt idx="10905">
                  <c:v>67.727569580078139</c:v>
                </c:pt>
                <c:pt idx="10906">
                  <c:v>67.991241455078139</c:v>
                </c:pt>
                <c:pt idx="10907">
                  <c:v>67.595733642578111</c:v>
                </c:pt>
                <c:pt idx="10908">
                  <c:v>67.595733642578111</c:v>
                </c:pt>
                <c:pt idx="10909">
                  <c:v>67.727569580078139</c:v>
                </c:pt>
                <c:pt idx="10910">
                  <c:v>67.991241455078139</c:v>
                </c:pt>
                <c:pt idx="10911">
                  <c:v>67.859405517578097</c:v>
                </c:pt>
                <c:pt idx="10912">
                  <c:v>67.859405517578097</c:v>
                </c:pt>
                <c:pt idx="10913">
                  <c:v>67.859405517578097</c:v>
                </c:pt>
                <c:pt idx="10914">
                  <c:v>67.991241455078139</c:v>
                </c:pt>
                <c:pt idx="10915">
                  <c:v>67.727569580078139</c:v>
                </c:pt>
                <c:pt idx="10916">
                  <c:v>67.859405517578097</c:v>
                </c:pt>
                <c:pt idx="10917">
                  <c:v>67.859405517578097</c:v>
                </c:pt>
                <c:pt idx="10918">
                  <c:v>67.727569580078139</c:v>
                </c:pt>
                <c:pt idx="10919">
                  <c:v>67.595733642578111</c:v>
                </c:pt>
                <c:pt idx="10920">
                  <c:v>67.991241455078139</c:v>
                </c:pt>
                <c:pt idx="10921">
                  <c:v>67.727569580078139</c:v>
                </c:pt>
                <c:pt idx="10922">
                  <c:v>67.859405517578097</c:v>
                </c:pt>
                <c:pt idx="10923">
                  <c:v>67.859405517578097</c:v>
                </c:pt>
                <c:pt idx="10924">
                  <c:v>67.595733642578111</c:v>
                </c:pt>
                <c:pt idx="10925">
                  <c:v>67.727569580078139</c:v>
                </c:pt>
                <c:pt idx="10926">
                  <c:v>67.859405517578097</c:v>
                </c:pt>
                <c:pt idx="10927">
                  <c:v>67.727569580078139</c:v>
                </c:pt>
                <c:pt idx="10928">
                  <c:v>67.463897705078125</c:v>
                </c:pt>
                <c:pt idx="10929">
                  <c:v>67.595733642578111</c:v>
                </c:pt>
                <c:pt idx="10930">
                  <c:v>67.859405517578097</c:v>
                </c:pt>
                <c:pt idx="10931">
                  <c:v>67.595733642578111</c:v>
                </c:pt>
                <c:pt idx="10932">
                  <c:v>67.463897705078125</c:v>
                </c:pt>
                <c:pt idx="10933">
                  <c:v>67.595733642578111</c:v>
                </c:pt>
                <c:pt idx="10934">
                  <c:v>67.727569580078139</c:v>
                </c:pt>
                <c:pt idx="10935">
                  <c:v>67.991241455078139</c:v>
                </c:pt>
                <c:pt idx="10936">
                  <c:v>67.859405517578097</c:v>
                </c:pt>
                <c:pt idx="10937">
                  <c:v>67.727569580078139</c:v>
                </c:pt>
                <c:pt idx="10938">
                  <c:v>68.123077392578082</c:v>
                </c:pt>
                <c:pt idx="10939">
                  <c:v>67.727569580078139</c:v>
                </c:pt>
                <c:pt idx="10940">
                  <c:v>67.727569580078139</c:v>
                </c:pt>
                <c:pt idx="10941">
                  <c:v>67.991241455078139</c:v>
                </c:pt>
                <c:pt idx="10942">
                  <c:v>67.727569580078139</c:v>
                </c:pt>
                <c:pt idx="10943">
                  <c:v>67.991241455078139</c:v>
                </c:pt>
                <c:pt idx="10944">
                  <c:v>67.991241455078139</c:v>
                </c:pt>
                <c:pt idx="10945">
                  <c:v>67.727569580078139</c:v>
                </c:pt>
                <c:pt idx="10946">
                  <c:v>67.859405517578097</c:v>
                </c:pt>
                <c:pt idx="10947">
                  <c:v>67.859405517578097</c:v>
                </c:pt>
                <c:pt idx="10948">
                  <c:v>67.859405517578097</c:v>
                </c:pt>
                <c:pt idx="10949">
                  <c:v>67.595733642578111</c:v>
                </c:pt>
                <c:pt idx="10950">
                  <c:v>67.859405517578097</c:v>
                </c:pt>
                <c:pt idx="10951">
                  <c:v>67.859405517578097</c:v>
                </c:pt>
                <c:pt idx="10952">
                  <c:v>67.727569580078139</c:v>
                </c:pt>
                <c:pt idx="10953">
                  <c:v>67.727569580078139</c:v>
                </c:pt>
                <c:pt idx="10954">
                  <c:v>67.463897705078125</c:v>
                </c:pt>
                <c:pt idx="10955">
                  <c:v>67.859405517578097</c:v>
                </c:pt>
                <c:pt idx="10956">
                  <c:v>67.727569580078139</c:v>
                </c:pt>
                <c:pt idx="10957">
                  <c:v>67.859405517578097</c:v>
                </c:pt>
                <c:pt idx="10958">
                  <c:v>67.463897705078125</c:v>
                </c:pt>
                <c:pt idx="10959">
                  <c:v>67.727569580078139</c:v>
                </c:pt>
                <c:pt idx="10960">
                  <c:v>68.123077392578082</c:v>
                </c:pt>
                <c:pt idx="10961">
                  <c:v>68.123077392578082</c:v>
                </c:pt>
                <c:pt idx="10962">
                  <c:v>67.859405517578097</c:v>
                </c:pt>
                <c:pt idx="10963">
                  <c:v>67.727569580078139</c:v>
                </c:pt>
                <c:pt idx="10964">
                  <c:v>67.859405517578097</c:v>
                </c:pt>
                <c:pt idx="10965">
                  <c:v>67.859405517578097</c:v>
                </c:pt>
                <c:pt idx="10966">
                  <c:v>67.727569580078139</c:v>
                </c:pt>
                <c:pt idx="10967">
                  <c:v>67.595733642578111</c:v>
                </c:pt>
                <c:pt idx="10968">
                  <c:v>67.727569580078139</c:v>
                </c:pt>
                <c:pt idx="10969">
                  <c:v>67.595733642578111</c:v>
                </c:pt>
                <c:pt idx="10970">
                  <c:v>67.463897705078125</c:v>
                </c:pt>
                <c:pt idx="10971">
                  <c:v>67.727569580078139</c:v>
                </c:pt>
                <c:pt idx="10972">
                  <c:v>67.859405517578097</c:v>
                </c:pt>
                <c:pt idx="10973">
                  <c:v>67.727569580078139</c:v>
                </c:pt>
                <c:pt idx="10974">
                  <c:v>67.463897705078125</c:v>
                </c:pt>
                <c:pt idx="10975">
                  <c:v>67.463897705078125</c:v>
                </c:pt>
                <c:pt idx="10976">
                  <c:v>67.727569580078139</c:v>
                </c:pt>
                <c:pt idx="10977">
                  <c:v>67.991241455078139</c:v>
                </c:pt>
                <c:pt idx="10978">
                  <c:v>67.595733642578111</c:v>
                </c:pt>
                <c:pt idx="10979">
                  <c:v>67.595733642578111</c:v>
                </c:pt>
                <c:pt idx="10980">
                  <c:v>67.200225830078125</c:v>
                </c:pt>
                <c:pt idx="10981">
                  <c:v>67.859405517578097</c:v>
                </c:pt>
                <c:pt idx="10982">
                  <c:v>67.727569580078139</c:v>
                </c:pt>
                <c:pt idx="10983">
                  <c:v>67.595733642578111</c:v>
                </c:pt>
                <c:pt idx="10984">
                  <c:v>67.463897705078125</c:v>
                </c:pt>
                <c:pt idx="10985">
                  <c:v>67.463897705078125</c:v>
                </c:pt>
                <c:pt idx="10986">
                  <c:v>67.727569580078139</c:v>
                </c:pt>
                <c:pt idx="10987">
                  <c:v>67.463897705078125</c:v>
                </c:pt>
                <c:pt idx="10988">
                  <c:v>67.332061767578111</c:v>
                </c:pt>
                <c:pt idx="10989">
                  <c:v>67.595733642578111</c:v>
                </c:pt>
                <c:pt idx="10990">
                  <c:v>67.859405517578097</c:v>
                </c:pt>
                <c:pt idx="10991">
                  <c:v>67.727569580078139</c:v>
                </c:pt>
                <c:pt idx="10992">
                  <c:v>67.727569580078139</c:v>
                </c:pt>
                <c:pt idx="10993">
                  <c:v>67.595733642578111</c:v>
                </c:pt>
                <c:pt idx="10994">
                  <c:v>67.727569580078139</c:v>
                </c:pt>
                <c:pt idx="10995">
                  <c:v>67.595733642578111</c:v>
                </c:pt>
                <c:pt idx="10996">
                  <c:v>67.595733642578111</c:v>
                </c:pt>
                <c:pt idx="10997">
                  <c:v>67.595733642578111</c:v>
                </c:pt>
                <c:pt idx="10998">
                  <c:v>67.332061767578111</c:v>
                </c:pt>
                <c:pt idx="10999">
                  <c:v>67.859405517578097</c:v>
                </c:pt>
                <c:pt idx="11000">
                  <c:v>67.859405517578097</c:v>
                </c:pt>
                <c:pt idx="11001">
                  <c:v>67.595733642578111</c:v>
                </c:pt>
                <c:pt idx="11002">
                  <c:v>67.595733642578111</c:v>
                </c:pt>
                <c:pt idx="11003">
                  <c:v>67.727569580078139</c:v>
                </c:pt>
                <c:pt idx="11004">
                  <c:v>67.595733642578111</c:v>
                </c:pt>
                <c:pt idx="11005">
                  <c:v>67.595733642578111</c:v>
                </c:pt>
                <c:pt idx="11006">
                  <c:v>67.463897705078125</c:v>
                </c:pt>
                <c:pt idx="11007">
                  <c:v>67.332061767578111</c:v>
                </c:pt>
                <c:pt idx="11008">
                  <c:v>67.595733642578111</c:v>
                </c:pt>
                <c:pt idx="11009">
                  <c:v>67.727569580078139</c:v>
                </c:pt>
                <c:pt idx="11010">
                  <c:v>67.595733642578111</c:v>
                </c:pt>
                <c:pt idx="11011">
                  <c:v>67.727569580078139</c:v>
                </c:pt>
                <c:pt idx="11012">
                  <c:v>67.200225830078125</c:v>
                </c:pt>
                <c:pt idx="11013">
                  <c:v>67.727569580078139</c:v>
                </c:pt>
                <c:pt idx="11014">
                  <c:v>67.595733642578111</c:v>
                </c:pt>
                <c:pt idx="11015">
                  <c:v>67.727569580078139</c:v>
                </c:pt>
                <c:pt idx="11016">
                  <c:v>67.595733642578111</c:v>
                </c:pt>
                <c:pt idx="11017">
                  <c:v>67.595733642578111</c:v>
                </c:pt>
                <c:pt idx="11018">
                  <c:v>67.463897705078125</c:v>
                </c:pt>
                <c:pt idx="11019">
                  <c:v>67.595733642578111</c:v>
                </c:pt>
                <c:pt idx="11020">
                  <c:v>67.727569580078139</c:v>
                </c:pt>
                <c:pt idx="11021">
                  <c:v>67.332061767578111</c:v>
                </c:pt>
                <c:pt idx="11022">
                  <c:v>67.727569580078139</c:v>
                </c:pt>
                <c:pt idx="11023">
                  <c:v>67.332061767578111</c:v>
                </c:pt>
                <c:pt idx="11024">
                  <c:v>67.332061767578111</c:v>
                </c:pt>
                <c:pt idx="11025">
                  <c:v>67.727569580078139</c:v>
                </c:pt>
                <c:pt idx="11026">
                  <c:v>67.595733642578111</c:v>
                </c:pt>
                <c:pt idx="11027">
                  <c:v>67.859405517578097</c:v>
                </c:pt>
                <c:pt idx="11028">
                  <c:v>67.727569580078139</c:v>
                </c:pt>
                <c:pt idx="11029">
                  <c:v>67.595733642578111</c:v>
                </c:pt>
                <c:pt idx="11030">
                  <c:v>67.463897705078125</c:v>
                </c:pt>
                <c:pt idx="11031">
                  <c:v>67.463897705078125</c:v>
                </c:pt>
                <c:pt idx="11032">
                  <c:v>67.595733642578111</c:v>
                </c:pt>
                <c:pt idx="11033">
                  <c:v>67.463897705078125</c:v>
                </c:pt>
                <c:pt idx="11034">
                  <c:v>67.859405517578097</c:v>
                </c:pt>
                <c:pt idx="11035">
                  <c:v>67.463897705078125</c:v>
                </c:pt>
                <c:pt idx="11036">
                  <c:v>67.463897705078125</c:v>
                </c:pt>
                <c:pt idx="11037">
                  <c:v>67.463897705078125</c:v>
                </c:pt>
                <c:pt idx="11038">
                  <c:v>67.463897705078125</c:v>
                </c:pt>
                <c:pt idx="11039">
                  <c:v>67.859405517578097</c:v>
                </c:pt>
                <c:pt idx="11040">
                  <c:v>67.332061767578111</c:v>
                </c:pt>
                <c:pt idx="11041">
                  <c:v>67.463897705078125</c:v>
                </c:pt>
                <c:pt idx="11042">
                  <c:v>67.859405517578097</c:v>
                </c:pt>
                <c:pt idx="11043">
                  <c:v>67.200225830078125</c:v>
                </c:pt>
                <c:pt idx="11044">
                  <c:v>67.595733642578111</c:v>
                </c:pt>
                <c:pt idx="11045">
                  <c:v>67.859405517578097</c:v>
                </c:pt>
                <c:pt idx="11046">
                  <c:v>67.595733642578111</c:v>
                </c:pt>
                <c:pt idx="11047">
                  <c:v>67.200225830078125</c:v>
                </c:pt>
                <c:pt idx="11048">
                  <c:v>67.463897705078125</c:v>
                </c:pt>
                <c:pt idx="11049">
                  <c:v>67.991241455078139</c:v>
                </c:pt>
                <c:pt idx="11050">
                  <c:v>67.595733642578111</c:v>
                </c:pt>
                <c:pt idx="11051">
                  <c:v>67.727569580078139</c:v>
                </c:pt>
                <c:pt idx="11052">
                  <c:v>67.595733642578111</c:v>
                </c:pt>
                <c:pt idx="11053">
                  <c:v>67.859405517578097</c:v>
                </c:pt>
                <c:pt idx="11054">
                  <c:v>67.595733642578111</c:v>
                </c:pt>
                <c:pt idx="11055">
                  <c:v>67.859405517578097</c:v>
                </c:pt>
                <c:pt idx="11056">
                  <c:v>67.595733642578111</c:v>
                </c:pt>
                <c:pt idx="11057">
                  <c:v>67.727569580078139</c:v>
                </c:pt>
                <c:pt idx="11058">
                  <c:v>67.595733642578111</c:v>
                </c:pt>
                <c:pt idx="11059">
                  <c:v>67.727569580078139</c:v>
                </c:pt>
                <c:pt idx="11060">
                  <c:v>67.859405517578097</c:v>
                </c:pt>
                <c:pt idx="11061">
                  <c:v>67.463897705078125</c:v>
                </c:pt>
                <c:pt idx="11062">
                  <c:v>67.727569580078139</c:v>
                </c:pt>
                <c:pt idx="11063">
                  <c:v>67.595733642578111</c:v>
                </c:pt>
                <c:pt idx="11064">
                  <c:v>67.595733642578111</c:v>
                </c:pt>
                <c:pt idx="11065">
                  <c:v>67.595733642578111</c:v>
                </c:pt>
                <c:pt idx="11066">
                  <c:v>67.727569580078139</c:v>
                </c:pt>
                <c:pt idx="11067">
                  <c:v>67.595733642578111</c:v>
                </c:pt>
                <c:pt idx="11068">
                  <c:v>67.463897705078125</c:v>
                </c:pt>
                <c:pt idx="11069">
                  <c:v>67.463897705078125</c:v>
                </c:pt>
                <c:pt idx="11070">
                  <c:v>67.463897705078125</c:v>
                </c:pt>
                <c:pt idx="11071">
                  <c:v>67.463897705078125</c:v>
                </c:pt>
                <c:pt idx="11072">
                  <c:v>67.727569580078139</c:v>
                </c:pt>
                <c:pt idx="11073">
                  <c:v>67.332061767578111</c:v>
                </c:pt>
                <c:pt idx="11074">
                  <c:v>67.595733642578111</c:v>
                </c:pt>
                <c:pt idx="11075">
                  <c:v>67.859405517578097</c:v>
                </c:pt>
                <c:pt idx="11076">
                  <c:v>67.727569580078139</c:v>
                </c:pt>
                <c:pt idx="11077">
                  <c:v>67.595733642578111</c:v>
                </c:pt>
                <c:pt idx="11078">
                  <c:v>67.595733642578111</c:v>
                </c:pt>
                <c:pt idx="11079">
                  <c:v>67.595733642578111</c:v>
                </c:pt>
                <c:pt idx="11080">
                  <c:v>67.595733642578111</c:v>
                </c:pt>
                <c:pt idx="11081">
                  <c:v>67.595733642578111</c:v>
                </c:pt>
                <c:pt idx="11082">
                  <c:v>67.595733642578111</c:v>
                </c:pt>
                <c:pt idx="11083">
                  <c:v>67.463897705078125</c:v>
                </c:pt>
                <c:pt idx="11084">
                  <c:v>67.727569580078139</c:v>
                </c:pt>
                <c:pt idx="11085">
                  <c:v>67.727569580078139</c:v>
                </c:pt>
                <c:pt idx="11086">
                  <c:v>67.595733642578111</c:v>
                </c:pt>
                <c:pt idx="11087">
                  <c:v>67.463897705078125</c:v>
                </c:pt>
                <c:pt idx="11088">
                  <c:v>67.595733642578111</c:v>
                </c:pt>
                <c:pt idx="11089">
                  <c:v>67.595733642578111</c:v>
                </c:pt>
                <c:pt idx="11090">
                  <c:v>67.727569580078139</c:v>
                </c:pt>
                <c:pt idx="11091">
                  <c:v>67.859405517578097</c:v>
                </c:pt>
                <c:pt idx="11092">
                  <c:v>67.595733642578111</c:v>
                </c:pt>
                <c:pt idx="11093">
                  <c:v>67.463897705078125</c:v>
                </c:pt>
                <c:pt idx="11094">
                  <c:v>67.859405517578097</c:v>
                </c:pt>
                <c:pt idx="11095">
                  <c:v>67.463897705078125</c:v>
                </c:pt>
                <c:pt idx="11096">
                  <c:v>67.859405517578097</c:v>
                </c:pt>
                <c:pt idx="11097">
                  <c:v>67.595733642578111</c:v>
                </c:pt>
                <c:pt idx="11098">
                  <c:v>67.463897705078125</c:v>
                </c:pt>
                <c:pt idx="11099">
                  <c:v>67.727569580078139</c:v>
                </c:pt>
                <c:pt idx="11100">
                  <c:v>67.463897705078125</c:v>
                </c:pt>
                <c:pt idx="11101">
                  <c:v>67.727569580078139</c:v>
                </c:pt>
                <c:pt idx="11102">
                  <c:v>67.332061767578111</c:v>
                </c:pt>
                <c:pt idx="11103">
                  <c:v>67.595733642578111</c:v>
                </c:pt>
                <c:pt idx="11104">
                  <c:v>67.727569580078139</c:v>
                </c:pt>
                <c:pt idx="11105">
                  <c:v>67.859405517578097</c:v>
                </c:pt>
                <c:pt idx="11106">
                  <c:v>67.463897705078125</c:v>
                </c:pt>
                <c:pt idx="11107">
                  <c:v>67.463897705078125</c:v>
                </c:pt>
                <c:pt idx="11108">
                  <c:v>67.463897705078125</c:v>
                </c:pt>
                <c:pt idx="11109">
                  <c:v>67.727569580078139</c:v>
                </c:pt>
                <c:pt idx="11110">
                  <c:v>67.595733642578111</c:v>
                </c:pt>
                <c:pt idx="11111">
                  <c:v>67.595733642578111</c:v>
                </c:pt>
                <c:pt idx="11112">
                  <c:v>67.727569580078139</c:v>
                </c:pt>
                <c:pt idx="11113">
                  <c:v>67.727569580078139</c:v>
                </c:pt>
                <c:pt idx="11114">
                  <c:v>67.595733642578111</c:v>
                </c:pt>
                <c:pt idx="11115">
                  <c:v>67.727569580078139</c:v>
                </c:pt>
                <c:pt idx="11116">
                  <c:v>67.595733642578111</c:v>
                </c:pt>
                <c:pt idx="11117">
                  <c:v>67.859405517578097</c:v>
                </c:pt>
                <c:pt idx="11118">
                  <c:v>67.991241455078139</c:v>
                </c:pt>
                <c:pt idx="11119">
                  <c:v>67.727569580078139</c:v>
                </c:pt>
                <c:pt idx="11120">
                  <c:v>67.727569580078139</c:v>
                </c:pt>
                <c:pt idx="11121">
                  <c:v>67.859405517578097</c:v>
                </c:pt>
                <c:pt idx="11122">
                  <c:v>67.727569580078139</c:v>
                </c:pt>
                <c:pt idx="11123">
                  <c:v>67.727569580078139</c:v>
                </c:pt>
                <c:pt idx="11124">
                  <c:v>67.463897705078125</c:v>
                </c:pt>
                <c:pt idx="11125">
                  <c:v>67.595733642578111</c:v>
                </c:pt>
                <c:pt idx="11126">
                  <c:v>67.463897705078125</c:v>
                </c:pt>
                <c:pt idx="11127">
                  <c:v>67.332061767578111</c:v>
                </c:pt>
                <c:pt idx="11128">
                  <c:v>67.595733642578111</c:v>
                </c:pt>
                <c:pt idx="11129">
                  <c:v>67.727569580078139</c:v>
                </c:pt>
                <c:pt idx="11130">
                  <c:v>67.727569580078139</c:v>
                </c:pt>
                <c:pt idx="11131">
                  <c:v>67.727569580078139</c:v>
                </c:pt>
                <c:pt idx="11132">
                  <c:v>67.463897705078125</c:v>
                </c:pt>
                <c:pt idx="11133">
                  <c:v>67.859405517578097</c:v>
                </c:pt>
                <c:pt idx="11134">
                  <c:v>67.463897705078125</c:v>
                </c:pt>
                <c:pt idx="11135">
                  <c:v>67.332061767578111</c:v>
                </c:pt>
                <c:pt idx="11136">
                  <c:v>67.463897705078125</c:v>
                </c:pt>
                <c:pt idx="11137">
                  <c:v>67.859405517578097</c:v>
                </c:pt>
                <c:pt idx="11138">
                  <c:v>67.463897705078125</c:v>
                </c:pt>
                <c:pt idx="11139">
                  <c:v>67.463897705078125</c:v>
                </c:pt>
                <c:pt idx="11140">
                  <c:v>67.463897705078125</c:v>
                </c:pt>
                <c:pt idx="11141">
                  <c:v>67.332061767578111</c:v>
                </c:pt>
                <c:pt idx="11142">
                  <c:v>67.595733642578111</c:v>
                </c:pt>
                <c:pt idx="11143">
                  <c:v>67.727569580078139</c:v>
                </c:pt>
                <c:pt idx="11144">
                  <c:v>67.200225830078125</c:v>
                </c:pt>
                <c:pt idx="11145">
                  <c:v>67.595733642578111</c:v>
                </c:pt>
                <c:pt idx="11146">
                  <c:v>67.727569580078139</c:v>
                </c:pt>
                <c:pt idx="11147">
                  <c:v>67.595733642578111</c:v>
                </c:pt>
                <c:pt idx="11148">
                  <c:v>67.595733642578111</c:v>
                </c:pt>
                <c:pt idx="11149">
                  <c:v>67.332061767578111</c:v>
                </c:pt>
                <c:pt idx="11150">
                  <c:v>67.727569580078139</c:v>
                </c:pt>
                <c:pt idx="11151">
                  <c:v>67.200225830078125</c:v>
                </c:pt>
                <c:pt idx="11152">
                  <c:v>67.463897705078125</c:v>
                </c:pt>
                <c:pt idx="11153">
                  <c:v>67.332061767578111</c:v>
                </c:pt>
                <c:pt idx="11154">
                  <c:v>67.200225830078125</c:v>
                </c:pt>
                <c:pt idx="11155">
                  <c:v>67.595733642578111</c:v>
                </c:pt>
                <c:pt idx="11156">
                  <c:v>67.332061767578111</c:v>
                </c:pt>
                <c:pt idx="11157">
                  <c:v>67.595733642578111</c:v>
                </c:pt>
                <c:pt idx="11158">
                  <c:v>67.332061767578111</c:v>
                </c:pt>
                <c:pt idx="11159">
                  <c:v>67.595733642578111</c:v>
                </c:pt>
                <c:pt idx="11160">
                  <c:v>67.463897705078125</c:v>
                </c:pt>
                <c:pt idx="11161">
                  <c:v>67.200225830078125</c:v>
                </c:pt>
                <c:pt idx="11162">
                  <c:v>67.068389892578097</c:v>
                </c:pt>
                <c:pt idx="11163">
                  <c:v>67.595733642578111</c:v>
                </c:pt>
                <c:pt idx="11164">
                  <c:v>67.595733642578111</c:v>
                </c:pt>
                <c:pt idx="11165">
                  <c:v>67.332061767578111</c:v>
                </c:pt>
                <c:pt idx="11166">
                  <c:v>67.332061767578111</c:v>
                </c:pt>
                <c:pt idx="11167">
                  <c:v>67.332061767578111</c:v>
                </c:pt>
                <c:pt idx="11168">
                  <c:v>67.332061767578111</c:v>
                </c:pt>
                <c:pt idx="11169">
                  <c:v>67.332061767578111</c:v>
                </c:pt>
                <c:pt idx="11170">
                  <c:v>67.332061767578111</c:v>
                </c:pt>
                <c:pt idx="11171">
                  <c:v>67.332061767578111</c:v>
                </c:pt>
                <c:pt idx="11172">
                  <c:v>67.332061767578111</c:v>
                </c:pt>
                <c:pt idx="11173">
                  <c:v>67.068389892578097</c:v>
                </c:pt>
                <c:pt idx="11174">
                  <c:v>67.068389892578097</c:v>
                </c:pt>
                <c:pt idx="11175">
                  <c:v>67.200225830078125</c:v>
                </c:pt>
                <c:pt idx="11176">
                  <c:v>67.200225830078125</c:v>
                </c:pt>
                <c:pt idx="11177">
                  <c:v>67.463897705078125</c:v>
                </c:pt>
                <c:pt idx="11178">
                  <c:v>67.332061767578111</c:v>
                </c:pt>
                <c:pt idx="11179">
                  <c:v>67.068389892578097</c:v>
                </c:pt>
                <c:pt idx="11180">
                  <c:v>67.463897705078125</c:v>
                </c:pt>
                <c:pt idx="11181">
                  <c:v>67.332061767578111</c:v>
                </c:pt>
                <c:pt idx="11182">
                  <c:v>67.595733642578111</c:v>
                </c:pt>
                <c:pt idx="11183">
                  <c:v>67.595733642578111</c:v>
                </c:pt>
                <c:pt idx="11184">
                  <c:v>67.332061767578111</c:v>
                </c:pt>
                <c:pt idx="11185">
                  <c:v>66.936553955078139</c:v>
                </c:pt>
                <c:pt idx="11186">
                  <c:v>67.463897705078125</c:v>
                </c:pt>
                <c:pt idx="11187">
                  <c:v>67.332061767578111</c:v>
                </c:pt>
                <c:pt idx="11188">
                  <c:v>67.463897705078125</c:v>
                </c:pt>
                <c:pt idx="11189">
                  <c:v>67.463897705078125</c:v>
                </c:pt>
                <c:pt idx="11190">
                  <c:v>67.332061767578111</c:v>
                </c:pt>
                <c:pt idx="11191">
                  <c:v>66.936553955078139</c:v>
                </c:pt>
                <c:pt idx="11192">
                  <c:v>67.332061767578111</c:v>
                </c:pt>
                <c:pt idx="11193">
                  <c:v>67.463897705078125</c:v>
                </c:pt>
                <c:pt idx="11194">
                  <c:v>67.068389892578097</c:v>
                </c:pt>
                <c:pt idx="11195">
                  <c:v>67.332061767578111</c:v>
                </c:pt>
                <c:pt idx="11196">
                  <c:v>67.200225830078125</c:v>
                </c:pt>
                <c:pt idx="11197">
                  <c:v>67.463897705078125</c:v>
                </c:pt>
                <c:pt idx="11198">
                  <c:v>67.332061767578111</c:v>
                </c:pt>
                <c:pt idx="11199">
                  <c:v>67.595733642578111</c:v>
                </c:pt>
                <c:pt idx="11200">
                  <c:v>67.200225830078125</c:v>
                </c:pt>
                <c:pt idx="11201">
                  <c:v>67.463897705078125</c:v>
                </c:pt>
                <c:pt idx="11202">
                  <c:v>67.727569580078139</c:v>
                </c:pt>
                <c:pt idx="11203">
                  <c:v>67.332061767578111</c:v>
                </c:pt>
                <c:pt idx="11204">
                  <c:v>67.068389892578097</c:v>
                </c:pt>
                <c:pt idx="11205">
                  <c:v>67.200225830078125</c:v>
                </c:pt>
                <c:pt idx="11206">
                  <c:v>67.200225830078125</c:v>
                </c:pt>
                <c:pt idx="11207">
                  <c:v>67.332061767578111</c:v>
                </c:pt>
                <c:pt idx="11208">
                  <c:v>67.332061767578111</c:v>
                </c:pt>
                <c:pt idx="11209">
                  <c:v>67.595733642578111</c:v>
                </c:pt>
                <c:pt idx="11210">
                  <c:v>67.463897705078125</c:v>
                </c:pt>
                <c:pt idx="11211">
                  <c:v>66.936553955078139</c:v>
                </c:pt>
                <c:pt idx="11212">
                  <c:v>67.463897705078125</c:v>
                </c:pt>
                <c:pt idx="11213">
                  <c:v>67.332061767578111</c:v>
                </c:pt>
                <c:pt idx="11214">
                  <c:v>67.463897705078125</c:v>
                </c:pt>
                <c:pt idx="11215">
                  <c:v>67.332061767578111</c:v>
                </c:pt>
                <c:pt idx="11216">
                  <c:v>67.463897705078125</c:v>
                </c:pt>
                <c:pt idx="11217">
                  <c:v>67.595733642578111</c:v>
                </c:pt>
                <c:pt idx="11218">
                  <c:v>67.463897705078125</c:v>
                </c:pt>
                <c:pt idx="11219">
                  <c:v>67.595733642578111</c:v>
                </c:pt>
                <c:pt idx="11220">
                  <c:v>67.332061767578111</c:v>
                </c:pt>
                <c:pt idx="11221">
                  <c:v>67.595733642578111</c:v>
                </c:pt>
                <c:pt idx="11222">
                  <c:v>67.200225830078125</c:v>
                </c:pt>
                <c:pt idx="11223">
                  <c:v>67.463897705078125</c:v>
                </c:pt>
                <c:pt idx="11224">
                  <c:v>67.463897705078125</c:v>
                </c:pt>
                <c:pt idx="11225">
                  <c:v>67.463897705078125</c:v>
                </c:pt>
                <c:pt idx="11226">
                  <c:v>67.200225830078125</c:v>
                </c:pt>
                <c:pt idx="11227">
                  <c:v>67.332061767578111</c:v>
                </c:pt>
                <c:pt idx="11228">
                  <c:v>67.332061767578111</c:v>
                </c:pt>
                <c:pt idx="11229">
                  <c:v>67.332061767578111</c:v>
                </c:pt>
                <c:pt idx="11230">
                  <c:v>67.200225830078125</c:v>
                </c:pt>
                <c:pt idx="11231">
                  <c:v>67.200225830078125</c:v>
                </c:pt>
                <c:pt idx="11232">
                  <c:v>67.595733642578111</c:v>
                </c:pt>
                <c:pt idx="11233">
                  <c:v>67.332061767578111</c:v>
                </c:pt>
                <c:pt idx="11234">
                  <c:v>67.463897705078125</c:v>
                </c:pt>
                <c:pt idx="11235">
                  <c:v>67.463897705078125</c:v>
                </c:pt>
                <c:pt idx="11236">
                  <c:v>67.332061767578111</c:v>
                </c:pt>
                <c:pt idx="11237">
                  <c:v>67.463897705078125</c:v>
                </c:pt>
                <c:pt idx="11238">
                  <c:v>67.200225830078125</c:v>
                </c:pt>
                <c:pt idx="11239">
                  <c:v>67.463897705078125</c:v>
                </c:pt>
                <c:pt idx="11240">
                  <c:v>67.332061767578111</c:v>
                </c:pt>
                <c:pt idx="11241">
                  <c:v>67.332061767578111</c:v>
                </c:pt>
                <c:pt idx="11242">
                  <c:v>67.332061767578111</c:v>
                </c:pt>
                <c:pt idx="11243">
                  <c:v>67.463897705078125</c:v>
                </c:pt>
                <c:pt idx="11244">
                  <c:v>67.200225830078125</c:v>
                </c:pt>
                <c:pt idx="11245">
                  <c:v>67.068389892578097</c:v>
                </c:pt>
                <c:pt idx="11246">
                  <c:v>67.332061767578111</c:v>
                </c:pt>
                <c:pt idx="11247">
                  <c:v>67.595733642578111</c:v>
                </c:pt>
                <c:pt idx="11248">
                  <c:v>67.068389892578097</c:v>
                </c:pt>
                <c:pt idx="11249">
                  <c:v>67.200225830078125</c:v>
                </c:pt>
                <c:pt idx="11250">
                  <c:v>66.936553955078139</c:v>
                </c:pt>
                <c:pt idx="11251">
                  <c:v>67.200225830078125</c:v>
                </c:pt>
                <c:pt idx="11252">
                  <c:v>67.332061767578111</c:v>
                </c:pt>
                <c:pt idx="11253">
                  <c:v>67.332061767578111</c:v>
                </c:pt>
                <c:pt idx="11254">
                  <c:v>67.332061767578111</c:v>
                </c:pt>
                <c:pt idx="11255">
                  <c:v>67.332061767578111</c:v>
                </c:pt>
                <c:pt idx="11256">
                  <c:v>67.332061767578111</c:v>
                </c:pt>
                <c:pt idx="11257">
                  <c:v>67.200225830078125</c:v>
                </c:pt>
                <c:pt idx="11258">
                  <c:v>67.332061767578111</c:v>
                </c:pt>
                <c:pt idx="11259">
                  <c:v>67.595733642578111</c:v>
                </c:pt>
                <c:pt idx="11260">
                  <c:v>67.332061767578111</c:v>
                </c:pt>
                <c:pt idx="11261">
                  <c:v>67.332061767578111</c:v>
                </c:pt>
                <c:pt idx="11262">
                  <c:v>67.200225830078125</c:v>
                </c:pt>
                <c:pt idx="11263">
                  <c:v>67.332061767578111</c:v>
                </c:pt>
                <c:pt idx="11264">
                  <c:v>67.332061767578111</c:v>
                </c:pt>
                <c:pt idx="11265">
                  <c:v>67.068389892578097</c:v>
                </c:pt>
                <c:pt idx="11266">
                  <c:v>67.332061767578111</c:v>
                </c:pt>
                <c:pt idx="11267">
                  <c:v>67.332061767578111</c:v>
                </c:pt>
                <c:pt idx="11268">
                  <c:v>67.332061767578111</c:v>
                </c:pt>
                <c:pt idx="11269">
                  <c:v>67.200225830078125</c:v>
                </c:pt>
                <c:pt idx="11270">
                  <c:v>67.200225830078125</c:v>
                </c:pt>
                <c:pt idx="11271">
                  <c:v>67.068389892578097</c:v>
                </c:pt>
                <c:pt idx="11272">
                  <c:v>67.200225830078125</c:v>
                </c:pt>
                <c:pt idx="11273">
                  <c:v>67.200225830078125</c:v>
                </c:pt>
                <c:pt idx="11274">
                  <c:v>67.200225830078125</c:v>
                </c:pt>
                <c:pt idx="11275">
                  <c:v>66.936553955078139</c:v>
                </c:pt>
                <c:pt idx="11276">
                  <c:v>67.200225830078125</c:v>
                </c:pt>
                <c:pt idx="11277">
                  <c:v>67.200225830078125</c:v>
                </c:pt>
                <c:pt idx="11278">
                  <c:v>67.068389892578097</c:v>
                </c:pt>
                <c:pt idx="11279">
                  <c:v>66.936553955078139</c:v>
                </c:pt>
                <c:pt idx="11280">
                  <c:v>67.200225830078125</c:v>
                </c:pt>
                <c:pt idx="11281">
                  <c:v>67.200225830078125</c:v>
                </c:pt>
                <c:pt idx="11282">
                  <c:v>66.936553955078139</c:v>
                </c:pt>
                <c:pt idx="11283">
                  <c:v>67.200225830078125</c:v>
                </c:pt>
                <c:pt idx="11284">
                  <c:v>67.068389892578097</c:v>
                </c:pt>
                <c:pt idx="11285">
                  <c:v>67.068389892578097</c:v>
                </c:pt>
                <c:pt idx="11286">
                  <c:v>67.332061767578111</c:v>
                </c:pt>
                <c:pt idx="11287">
                  <c:v>66.936553955078139</c:v>
                </c:pt>
                <c:pt idx="11288">
                  <c:v>66.672882080078097</c:v>
                </c:pt>
                <c:pt idx="11289">
                  <c:v>67.068389892578097</c:v>
                </c:pt>
                <c:pt idx="11290">
                  <c:v>67.068389892578097</c:v>
                </c:pt>
                <c:pt idx="11291">
                  <c:v>67.200225830078125</c:v>
                </c:pt>
                <c:pt idx="11292">
                  <c:v>67.200225830078125</c:v>
                </c:pt>
                <c:pt idx="11293">
                  <c:v>67.332061767578111</c:v>
                </c:pt>
                <c:pt idx="11294">
                  <c:v>67.332061767578111</c:v>
                </c:pt>
                <c:pt idx="11295">
                  <c:v>67.332061767578111</c:v>
                </c:pt>
                <c:pt idx="11296">
                  <c:v>67.200225830078125</c:v>
                </c:pt>
                <c:pt idx="11297">
                  <c:v>66.936553955078139</c:v>
                </c:pt>
                <c:pt idx="11298">
                  <c:v>67.595733642578111</c:v>
                </c:pt>
                <c:pt idx="11299">
                  <c:v>67.200225830078125</c:v>
                </c:pt>
                <c:pt idx="11300">
                  <c:v>67.200225830078125</c:v>
                </c:pt>
                <c:pt idx="11301">
                  <c:v>67.332061767578111</c:v>
                </c:pt>
                <c:pt idx="11302">
                  <c:v>67.200225830078125</c:v>
                </c:pt>
                <c:pt idx="11303">
                  <c:v>67.200225830078125</c:v>
                </c:pt>
                <c:pt idx="11304">
                  <c:v>67.463897705078125</c:v>
                </c:pt>
                <c:pt idx="11305">
                  <c:v>67.595733642578111</c:v>
                </c:pt>
                <c:pt idx="11306">
                  <c:v>67.727569580078139</c:v>
                </c:pt>
                <c:pt idx="11307">
                  <c:v>67.332061767578111</c:v>
                </c:pt>
                <c:pt idx="11308">
                  <c:v>67.332061767578111</c:v>
                </c:pt>
                <c:pt idx="11309">
                  <c:v>67.332061767578111</c:v>
                </c:pt>
                <c:pt idx="11310">
                  <c:v>67.332061767578111</c:v>
                </c:pt>
                <c:pt idx="11311">
                  <c:v>66.936553955078139</c:v>
                </c:pt>
                <c:pt idx="11312">
                  <c:v>67.332061767578111</c:v>
                </c:pt>
                <c:pt idx="11313">
                  <c:v>67.200225830078125</c:v>
                </c:pt>
                <c:pt idx="11314">
                  <c:v>67.068389892578097</c:v>
                </c:pt>
                <c:pt idx="11315">
                  <c:v>67.200225830078125</c:v>
                </c:pt>
                <c:pt idx="11316">
                  <c:v>67.200225830078125</c:v>
                </c:pt>
                <c:pt idx="11317">
                  <c:v>67.200225830078125</c:v>
                </c:pt>
                <c:pt idx="11318">
                  <c:v>66.936553955078139</c:v>
                </c:pt>
                <c:pt idx="11319">
                  <c:v>67.200225830078125</c:v>
                </c:pt>
                <c:pt idx="11320">
                  <c:v>67.463897705078125</c:v>
                </c:pt>
                <c:pt idx="11321">
                  <c:v>67.200225830078125</c:v>
                </c:pt>
                <c:pt idx="11322">
                  <c:v>67.200225830078125</c:v>
                </c:pt>
                <c:pt idx="11323">
                  <c:v>66.936553955078139</c:v>
                </c:pt>
                <c:pt idx="11324">
                  <c:v>67.332061767578111</c:v>
                </c:pt>
                <c:pt idx="11325">
                  <c:v>67.332061767578111</c:v>
                </c:pt>
                <c:pt idx="11326">
                  <c:v>67.332061767578111</c:v>
                </c:pt>
                <c:pt idx="11327">
                  <c:v>67.068389892578097</c:v>
                </c:pt>
                <c:pt idx="11328">
                  <c:v>67.200225830078125</c:v>
                </c:pt>
                <c:pt idx="11329">
                  <c:v>67.068389892578097</c:v>
                </c:pt>
                <c:pt idx="11330">
                  <c:v>66.936553955078139</c:v>
                </c:pt>
                <c:pt idx="11331">
                  <c:v>67.200225830078125</c:v>
                </c:pt>
                <c:pt idx="11332">
                  <c:v>67.200225830078125</c:v>
                </c:pt>
                <c:pt idx="11333">
                  <c:v>67.200225830078125</c:v>
                </c:pt>
                <c:pt idx="11334">
                  <c:v>67.463897705078125</c:v>
                </c:pt>
                <c:pt idx="11335">
                  <c:v>66.936553955078139</c:v>
                </c:pt>
                <c:pt idx="11336">
                  <c:v>67.463897705078125</c:v>
                </c:pt>
                <c:pt idx="11337">
                  <c:v>67.068389892578097</c:v>
                </c:pt>
                <c:pt idx="11338">
                  <c:v>67.332061767578111</c:v>
                </c:pt>
                <c:pt idx="11339">
                  <c:v>67.068389892578097</c:v>
                </c:pt>
                <c:pt idx="11340">
                  <c:v>67.200225830078125</c:v>
                </c:pt>
                <c:pt idx="11341">
                  <c:v>67.068389892578097</c:v>
                </c:pt>
                <c:pt idx="11342">
                  <c:v>67.595733642578111</c:v>
                </c:pt>
                <c:pt idx="11343">
                  <c:v>67.332061767578111</c:v>
                </c:pt>
                <c:pt idx="11344">
                  <c:v>67.332061767578111</c:v>
                </c:pt>
                <c:pt idx="11345">
                  <c:v>67.463897705078125</c:v>
                </c:pt>
                <c:pt idx="11346">
                  <c:v>67.463897705078125</c:v>
                </c:pt>
                <c:pt idx="11347">
                  <c:v>67.332061767578111</c:v>
                </c:pt>
                <c:pt idx="11348">
                  <c:v>67.200225830078125</c:v>
                </c:pt>
                <c:pt idx="11349">
                  <c:v>67.200225830078125</c:v>
                </c:pt>
                <c:pt idx="11350">
                  <c:v>66.804718017578097</c:v>
                </c:pt>
                <c:pt idx="11351">
                  <c:v>67.200225830078125</c:v>
                </c:pt>
                <c:pt idx="11352">
                  <c:v>67.332061767578111</c:v>
                </c:pt>
                <c:pt idx="11353">
                  <c:v>67.200225830078125</c:v>
                </c:pt>
                <c:pt idx="11354">
                  <c:v>67.200225830078125</c:v>
                </c:pt>
                <c:pt idx="11355">
                  <c:v>67.200225830078125</c:v>
                </c:pt>
                <c:pt idx="11356">
                  <c:v>67.332061767578111</c:v>
                </c:pt>
                <c:pt idx="11357">
                  <c:v>67.332061767578111</c:v>
                </c:pt>
                <c:pt idx="11358">
                  <c:v>66.936553955078139</c:v>
                </c:pt>
                <c:pt idx="11359">
                  <c:v>67.200225830078125</c:v>
                </c:pt>
                <c:pt idx="11360">
                  <c:v>67.463897705078125</c:v>
                </c:pt>
                <c:pt idx="11361">
                  <c:v>67.463897705078125</c:v>
                </c:pt>
                <c:pt idx="11362">
                  <c:v>67.463897705078125</c:v>
                </c:pt>
                <c:pt idx="11363">
                  <c:v>67.200225830078125</c:v>
                </c:pt>
                <c:pt idx="11364">
                  <c:v>67.068389892578097</c:v>
                </c:pt>
                <c:pt idx="11365">
                  <c:v>67.200225830078125</c:v>
                </c:pt>
                <c:pt idx="11366">
                  <c:v>67.068389892578097</c:v>
                </c:pt>
                <c:pt idx="11367">
                  <c:v>67.200225830078125</c:v>
                </c:pt>
                <c:pt idx="11368">
                  <c:v>67.200225830078125</c:v>
                </c:pt>
                <c:pt idx="11369">
                  <c:v>67.068389892578097</c:v>
                </c:pt>
                <c:pt idx="11370">
                  <c:v>67.200225830078125</c:v>
                </c:pt>
                <c:pt idx="11371">
                  <c:v>66.804718017578097</c:v>
                </c:pt>
                <c:pt idx="11372">
                  <c:v>66.936553955078139</c:v>
                </c:pt>
                <c:pt idx="11373">
                  <c:v>67.068389892578097</c:v>
                </c:pt>
                <c:pt idx="11374">
                  <c:v>67.200225830078125</c:v>
                </c:pt>
                <c:pt idx="11375">
                  <c:v>67.068389892578097</c:v>
                </c:pt>
                <c:pt idx="11376">
                  <c:v>67.068389892578097</c:v>
                </c:pt>
                <c:pt idx="11377">
                  <c:v>67.332061767578111</c:v>
                </c:pt>
                <c:pt idx="11378">
                  <c:v>67.068389892578097</c:v>
                </c:pt>
                <c:pt idx="11379">
                  <c:v>66.936553955078139</c:v>
                </c:pt>
                <c:pt idx="11380">
                  <c:v>66.936553955078139</c:v>
                </c:pt>
                <c:pt idx="11381">
                  <c:v>67.332061767578111</c:v>
                </c:pt>
                <c:pt idx="11382">
                  <c:v>67.332061767578111</c:v>
                </c:pt>
                <c:pt idx="11383">
                  <c:v>67.068389892578097</c:v>
                </c:pt>
                <c:pt idx="11384">
                  <c:v>67.200225830078125</c:v>
                </c:pt>
                <c:pt idx="11385">
                  <c:v>67.332061767578111</c:v>
                </c:pt>
                <c:pt idx="11386">
                  <c:v>66.804718017578097</c:v>
                </c:pt>
                <c:pt idx="11387">
                  <c:v>67.200225830078125</c:v>
                </c:pt>
                <c:pt idx="11388">
                  <c:v>66.936553955078139</c:v>
                </c:pt>
                <c:pt idx="11389">
                  <c:v>67.068389892578097</c:v>
                </c:pt>
                <c:pt idx="11390">
                  <c:v>67.068389892578097</c:v>
                </c:pt>
                <c:pt idx="11391">
                  <c:v>66.936553955078139</c:v>
                </c:pt>
                <c:pt idx="11392">
                  <c:v>67.200225830078125</c:v>
                </c:pt>
                <c:pt idx="11393">
                  <c:v>66.672882080078097</c:v>
                </c:pt>
                <c:pt idx="11394">
                  <c:v>66.936553955078139</c:v>
                </c:pt>
                <c:pt idx="11395">
                  <c:v>67.068389892578097</c:v>
                </c:pt>
                <c:pt idx="11396">
                  <c:v>67.068389892578097</c:v>
                </c:pt>
                <c:pt idx="11397">
                  <c:v>66.804718017578097</c:v>
                </c:pt>
                <c:pt idx="11398">
                  <c:v>67.068389892578097</c:v>
                </c:pt>
                <c:pt idx="11399">
                  <c:v>66.936553955078139</c:v>
                </c:pt>
                <c:pt idx="11400">
                  <c:v>66.936553955078139</c:v>
                </c:pt>
                <c:pt idx="11401">
                  <c:v>67.068389892578097</c:v>
                </c:pt>
                <c:pt idx="11402">
                  <c:v>67.332061767578111</c:v>
                </c:pt>
                <c:pt idx="11403">
                  <c:v>66.672882080078097</c:v>
                </c:pt>
                <c:pt idx="11404">
                  <c:v>67.068389892578097</c:v>
                </c:pt>
                <c:pt idx="11405">
                  <c:v>66.804718017578097</c:v>
                </c:pt>
                <c:pt idx="11406">
                  <c:v>66.936553955078139</c:v>
                </c:pt>
                <c:pt idx="11407">
                  <c:v>66.804718017578097</c:v>
                </c:pt>
                <c:pt idx="11408">
                  <c:v>66.936553955078139</c:v>
                </c:pt>
                <c:pt idx="11409">
                  <c:v>67.068389892578097</c:v>
                </c:pt>
                <c:pt idx="11410">
                  <c:v>66.804718017578097</c:v>
                </c:pt>
                <c:pt idx="11411">
                  <c:v>67.200225830078125</c:v>
                </c:pt>
                <c:pt idx="11412">
                  <c:v>67.332061767578111</c:v>
                </c:pt>
                <c:pt idx="11413">
                  <c:v>67.068389892578097</c:v>
                </c:pt>
                <c:pt idx="11414">
                  <c:v>66.936553955078139</c:v>
                </c:pt>
                <c:pt idx="11415">
                  <c:v>67.200225830078125</c:v>
                </c:pt>
                <c:pt idx="11416">
                  <c:v>67.200225830078125</c:v>
                </c:pt>
                <c:pt idx="11417">
                  <c:v>67.068389892578097</c:v>
                </c:pt>
                <c:pt idx="11418">
                  <c:v>67.068389892578097</c:v>
                </c:pt>
                <c:pt idx="11419">
                  <c:v>67.595733642578111</c:v>
                </c:pt>
                <c:pt idx="11420">
                  <c:v>67.332061767578111</c:v>
                </c:pt>
                <c:pt idx="11421">
                  <c:v>67.200225830078125</c:v>
                </c:pt>
                <c:pt idx="11422">
                  <c:v>67.332061767578111</c:v>
                </c:pt>
                <c:pt idx="11423">
                  <c:v>66.936553955078139</c:v>
                </c:pt>
                <c:pt idx="11424">
                  <c:v>67.332061767578111</c:v>
                </c:pt>
                <c:pt idx="11425">
                  <c:v>66.936553955078139</c:v>
                </c:pt>
                <c:pt idx="11426">
                  <c:v>67.200225830078125</c:v>
                </c:pt>
                <c:pt idx="11427">
                  <c:v>66.936553955078139</c:v>
                </c:pt>
                <c:pt idx="11428">
                  <c:v>67.463897705078125</c:v>
                </c:pt>
                <c:pt idx="11429">
                  <c:v>67.332061767578111</c:v>
                </c:pt>
                <c:pt idx="11430">
                  <c:v>67.200225830078125</c:v>
                </c:pt>
                <c:pt idx="11431">
                  <c:v>66.936553955078139</c:v>
                </c:pt>
                <c:pt idx="11432">
                  <c:v>67.332061767578111</c:v>
                </c:pt>
                <c:pt idx="11433">
                  <c:v>67.068389892578097</c:v>
                </c:pt>
                <c:pt idx="11434">
                  <c:v>67.332061767578111</c:v>
                </c:pt>
                <c:pt idx="11435">
                  <c:v>67.200225830078125</c:v>
                </c:pt>
                <c:pt idx="11436">
                  <c:v>66.936553955078139</c:v>
                </c:pt>
                <c:pt idx="11437">
                  <c:v>66.804718017578097</c:v>
                </c:pt>
                <c:pt idx="11438">
                  <c:v>67.332061767578111</c:v>
                </c:pt>
                <c:pt idx="11439">
                  <c:v>66.936553955078139</c:v>
                </c:pt>
                <c:pt idx="11440">
                  <c:v>67.068389892578097</c:v>
                </c:pt>
                <c:pt idx="11441">
                  <c:v>66.672882080078097</c:v>
                </c:pt>
                <c:pt idx="11442">
                  <c:v>67.332061767578111</c:v>
                </c:pt>
                <c:pt idx="11443">
                  <c:v>66.936553955078139</c:v>
                </c:pt>
                <c:pt idx="11444">
                  <c:v>66.936553955078139</c:v>
                </c:pt>
                <c:pt idx="11445">
                  <c:v>67.332061767578111</c:v>
                </c:pt>
                <c:pt idx="11446">
                  <c:v>66.936553955078139</c:v>
                </c:pt>
                <c:pt idx="11447">
                  <c:v>67.068389892578097</c:v>
                </c:pt>
                <c:pt idx="11448">
                  <c:v>67.068389892578097</c:v>
                </c:pt>
                <c:pt idx="11449">
                  <c:v>67.200225830078125</c:v>
                </c:pt>
                <c:pt idx="11450">
                  <c:v>66.804718017578097</c:v>
                </c:pt>
                <c:pt idx="11451">
                  <c:v>66.936553955078139</c:v>
                </c:pt>
                <c:pt idx="11452">
                  <c:v>66.672882080078097</c:v>
                </c:pt>
                <c:pt idx="11453">
                  <c:v>66.936553955078139</c:v>
                </c:pt>
                <c:pt idx="11454">
                  <c:v>66.936553955078139</c:v>
                </c:pt>
                <c:pt idx="11455">
                  <c:v>67.068389892578097</c:v>
                </c:pt>
                <c:pt idx="11456">
                  <c:v>66.804718017578097</c:v>
                </c:pt>
                <c:pt idx="11457">
                  <c:v>67.200225830078125</c:v>
                </c:pt>
                <c:pt idx="11458">
                  <c:v>67.200225830078125</c:v>
                </c:pt>
                <c:pt idx="11459">
                  <c:v>67.068389892578097</c:v>
                </c:pt>
                <c:pt idx="11460">
                  <c:v>67.332061767578111</c:v>
                </c:pt>
                <c:pt idx="11461">
                  <c:v>66.936553955078139</c:v>
                </c:pt>
                <c:pt idx="11462">
                  <c:v>66.936553955078139</c:v>
                </c:pt>
                <c:pt idx="11463">
                  <c:v>66.936553955078139</c:v>
                </c:pt>
                <c:pt idx="11464">
                  <c:v>66.936553955078139</c:v>
                </c:pt>
                <c:pt idx="11465">
                  <c:v>67.200225830078125</c:v>
                </c:pt>
                <c:pt idx="11466">
                  <c:v>66.672882080078097</c:v>
                </c:pt>
                <c:pt idx="11467">
                  <c:v>67.068389892578097</c:v>
                </c:pt>
                <c:pt idx="11468">
                  <c:v>67.068389892578097</c:v>
                </c:pt>
                <c:pt idx="11469">
                  <c:v>66.936553955078139</c:v>
                </c:pt>
                <c:pt idx="11470">
                  <c:v>67.068389892578097</c:v>
                </c:pt>
                <c:pt idx="11471">
                  <c:v>66.936553955078139</c:v>
                </c:pt>
                <c:pt idx="11472">
                  <c:v>67.068389892578097</c:v>
                </c:pt>
                <c:pt idx="11473">
                  <c:v>67.068389892578097</c:v>
                </c:pt>
                <c:pt idx="11474">
                  <c:v>67.068389892578097</c:v>
                </c:pt>
                <c:pt idx="11475">
                  <c:v>67.068389892578097</c:v>
                </c:pt>
                <c:pt idx="11476">
                  <c:v>66.936553955078139</c:v>
                </c:pt>
                <c:pt idx="11477">
                  <c:v>66.804718017578097</c:v>
                </c:pt>
                <c:pt idx="11478">
                  <c:v>67.068389892578097</c:v>
                </c:pt>
                <c:pt idx="11479">
                  <c:v>66.936553955078139</c:v>
                </c:pt>
                <c:pt idx="11480">
                  <c:v>67.200225830078125</c:v>
                </c:pt>
                <c:pt idx="11481">
                  <c:v>66.804718017578097</c:v>
                </c:pt>
                <c:pt idx="11482">
                  <c:v>66.804718017578097</c:v>
                </c:pt>
                <c:pt idx="11483">
                  <c:v>66.804718017578097</c:v>
                </c:pt>
                <c:pt idx="11484">
                  <c:v>67.200225830078125</c:v>
                </c:pt>
                <c:pt idx="11485">
                  <c:v>66.804718017578097</c:v>
                </c:pt>
                <c:pt idx="11486">
                  <c:v>66.804718017578097</c:v>
                </c:pt>
                <c:pt idx="11487">
                  <c:v>66.936553955078139</c:v>
                </c:pt>
                <c:pt idx="11488">
                  <c:v>66.804718017578097</c:v>
                </c:pt>
                <c:pt idx="11489">
                  <c:v>66.936553955078139</c:v>
                </c:pt>
                <c:pt idx="11490">
                  <c:v>66.936553955078139</c:v>
                </c:pt>
                <c:pt idx="11491">
                  <c:v>66.936553955078139</c:v>
                </c:pt>
                <c:pt idx="11492">
                  <c:v>66.804718017578097</c:v>
                </c:pt>
                <c:pt idx="11493">
                  <c:v>67.068389892578097</c:v>
                </c:pt>
                <c:pt idx="11494">
                  <c:v>66.804718017578097</c:v>
                </c:pt>
                <c:pt idx="11495">
                  <c:v>66.672882080078097</c:v>
                </c:pt>
                <c:pt idx="11496">
                  <c:v>66.936553955078139</c:v>
                </c:pt>
                <c:pt idx="11497">
                  <c:v>66.936553955078139</c:v>
                </c:pt>
                <c:pt idx="11498">
                  <c:v>66.541046142578111</c:v>
                </c:pt>
                <c:pt idx="11499">
                  <c:v>66.804718017578097</c:v>
                </c:pt>
                <c:pt idx="11500">
                  <c:v>66.936553955078139</c:v>
                </c:pt>
                <c:pt idx="11501">
                  <c:v>67.068389892578097</c:v>
                </c:pt>
                <c:pt idx="11502">
                  <c:v>66.936553955078139</c:v>
                </c:pt>
                <c:pt idx="11503">
                  <c:v>66.804718017578097</c:v>
                </c:pt>
                <c:pt idx="11504">
                  <c:v>66.804718017578097</c:v>
                </c:pt>
                <c:pt idx="11505">
                  <c:v>66.672882080078097</c:v>
                </c:pt>
                <c:pt idx="11506">
                  <c:v>66.804718017578097</c:v>
                </c:pt>
                <c:pt idx="11507">
                  <c:v>66.672882080078097</c:v>
                </c:pt>
                <c:pt idx="11508">
                  <c:v>66.804718017578097</c:v>
                </c:pt>
                <c:pt idx="11509">
                  <c:v>66.804718017578097</c:v>
                </c:pt>
                <c:pt idx="11510">
                  <c:v>66.804718017578097</c:v>
                </c:pt>
                <c:pt idx="11511">
                  <c:v>67.068389892578097</c:v>
                </c:pt>
                <c:pt idx="11512">
                  <c:v>66.936553955078139</c:v>
                </c:pt>
                <c:pt idx="11513">
                  <c:v>66.804718017578097</c:v>
                </c:pt>
                <c:pt idx="11514">
                  <c:v>66.936553955078139</c:v>
                </c:pt>
                <c:pt idx="11515">
                  <c:v>66.672882080078097</c:v>
                </c:pt>
                <c:pt idx="11516">
                  <c:v>67.068389892578097</c:v>
                </c:pt>
                <c:pt idx="11517">
                  <c:v>66.804718017578097</c:v>
                </c:pt>
                <c:pt idx="11518">
                  <c:v>66.804718017578097</c:v>
                </c:pt>
                <c:pt idx="11519">
                  <c:v>66.936553955078139</c:v>
                </c:pt>
                <c:pt idx="11520">
                  <c:v>66.672882080078097</c:v>
                </c:pt>
                <c:pt idx="11521">
                  <c:v>66.541046142578111</c:v>
                </c:pt>
                <c:pt idx="11522">
                  <c:v>66.672882080078097</c:v>
                </c:pt>
                <c:pt idx="11523">
                  <c:v>66.409210205078139</c:v>
                </c:pt>
                <c:pt idx="11524">
                  <c:v>66.672882080078097</c:v>
                </c:pt>
                <c:pt idx="11525">
                  <c:v>66.936553955078139</c:v>
                </c:pt>
                <c:pt idx="11526">
                  <c:v>66.672882080078097</c:v>
                </c:pt>
                <c:pt idx="11527">
                  <c:v>66.804718017578097</c:v>
                </c:pt>
                <c:pt idx="11528">
                  <c:v>66.936553955078139</c:v>
                </c:pt>
                <c:pt idx="11529">
                  <c:v>67.068389892578097</c:v>
                </c:pt>
                <c:pt idx="11530">
                  <c:v>67.068389892578097</c:v>
                </c:pt>
                <c:pt idx="11531">
                  <c:v>66.804718017578097</c:v>
                </c:pt>
                <c:pt idx="11532">
                  <c:v>66.936553955078139</c:v>
                </c:pt>
                <c:pt idx="11533">
                  <c:v>66.804718017578097</c:v>
                </c:pt>
                <c:pt idx="11534">
                  <c:v>66.936553955078139</c:v>
                </c:pt>
                <c:pt idx="11535">
                  <c:v>67.068389892578097</c:v>
                </c:pt>
                <c:pt idx="11536">
                  <c:v>66.804718017578097</c:v>
                </c:pt>
                <c:pt idx="11537">
                  <c:v>66.672882080078097</c:v>
                </c:pt>
                <c:pt idx="11538">
                  <c:v>67.200225830078125</c:v>
                </c:pt>
                <c:pt idx="11539">
                  <c:v>66.541046142578111</c:v>
                </c:pt>
                <c:pt idx="11540">
                  <c:v>66.672882080078097</c:v>
                </c:pt>
                <c:pt idx="11541">
                  <c:v>66.804718017578097</c:v>
                </c:pt>
                <c:pt idx="11542">
                  <c:v>66.936553955078139</c:v>
                </c:pt>
                <c:pt idx="11543">
                  <c:v>66.804718017578097</c:v>
                </c:pt>
                <c:pt idx="11544">
                  <c:v>66.804718017578097</c:v>
                </c:pt>
                <c:pt idx="11545">
                  <c:v>66.672882080078097</c:v>
                </c:pt>
                <c:pt idx="11546">
                  <c:v>66.804718017578097</c:v>
                </c:pt>
                <c:pt idx="11547">
                  <c:v>66.672882080078097</c:v>
                </c:pt>
                <c:pt idx="11548">
                  <c:v>67.068389892578097</c:v>
                </c:pt>
                <c:pt idx="11549">
                  <c:v>66.672882080078097</c:v>
                </c:pt>
                <c:pt idx="11550">
                  <c:v>66.672882080078097</c:v>
                </c:pt>
                <c:pt idx="11551">
                  <c:v>66.672882080078097</c:v>
                </c:pt>
                <c:pt idx="11552">
                  <c:v>66.672882080078097</c:v>
                </c:pt>
                <c:pt idx="11553">
                  <c:v>66.804718017578097</c:v>
                </c:pt>
                <c:pt idx="11554">
                  <c:v>66.804718017578097</c:v>
                </c:pt>
                <c:pt idx="11555">
                  <c:v>66.936553955078139</c:v>
                </c:pt>
                <c:pt idx="11556">
                  <c:v>66.672882080078097</c:v>
                </c:pt>
                <c:pt idx="11557">
                  <c:v>66.936553955078139</c:v>
                </c:pt>
                <c:pt idx="11558">
                  <c:v>67.068389892578097</c:v>
                </c:pt>
                <c:pt idx="11559">
                  <c:v>66.936553955078139</c:v>
                </c:pt>
                <c:pt idx="11560">
                  <c:v>66.804718017578097</c:v>
                </c:pt>
                <c:pt idx="11561">
                  <c:v>66.672882080078097</c:v>
                </c:pt>
                <c:pt idx="11562">
                  <c:v>66.672882080078097</c:v>
                </c:pt>
                <c:pt idx="11563">
                  <c:v>66.936553955078139</c:v>
                </c:pt>
                <c:pt idx="11564">
                  <c:v>66.936553955078139</c:v>
                </c:pt>
                <c:pt idx="11565">
                  <c:v>66.936553955078139</c:v>
                </c:pt>
                <c:pt idx="11566">
                  <c:v>67.068389892578097</c:v>
                </c:pt>
                <c:pt idx="11567">
                  <c:v>66.804718017578097</c:v>
                </c:pt>
                <c:pt idx="11568">
                  <c:v>67.068389892578097</c:v>
                </c:pt>
                <c:pt idx="11569">
                  <c:v>66.936553955078139</c:v>
                </c:pt>
                <c:pt idx="11570">
                  <c:v>66.936553955078139</c:v>
                </c:pt>
                <c:pt idx="11571">
                  <c:v>66.804718017578097</c:v>
                </c:pt>
                <c:pt idx="11572">
                  <c:v>66.936553955078139</c:v>
                </c:pt>
                <c:pt idx="11573">
                  <c:v>67.200225830078125</c:v>
                </c:pt>
                <c:pt idx="11574">
                  <c:v>66.804718017578097</c:v>
                </c:pt>
                <c:pt idx="11575">
                  <c:v>67.068389892578097</c:v>
                </c:pt>
                <c:pt idx="11576">
                  <c:v>67.068389892578097</c:v>
                </c:pt>
                <c:pt idx="11577">
                  <c:v>66.804718017578097</c:v>
                </c:pt>
                <c:pt idx="11578">
                  <c:v>67.200225830078125</c:v>
                </c:pt>
                <c:pt idx="11579">
                  <c:v>66.936553955078139</c:v>
                </c:pt>
                <c:pt idx="11580">
                  <c:v>67.200225830078125</c:v>
                </c:pt>
                <c:pt idx="11581">
                  <c:v>66.936553955078139</c:v>
                </c:pt>
                <c:pt idx="11582">
                  <c:v>67.068389892578097</c:v>
                </c:pt>
                <c:pt idx="11583">
                  <c:v>66.936553955078139</c:v>
                </c:pt>
                <c:pt idx="11584">
                  <c:v>67.068389892578097</c:v>
                </c:pt>
                <c:pt idx="11585">
                  <c:v>66.804718017578097</c:v>
                </c:pt>
                <c:pt idx="11586">
                  <c:v>67.200225830078125</c:v>
                </c:pt>
                <c:pt idx="11587">
                  <c:v>66.936553955078139</c:v>
                </c:pt>
                <c:pt idx="11588">
                  <c:v>66.936553955078139</c:v>
                </c:pt>
                <c:pt idx="11589">
                  <c:v>66.804718017578097</c:v>
                </c:pt>
                <c:pt idx="11590">
                  <c:v>67.068389892578097</c:v>
                </c:pt>
                <c:pt idx="11591">
                  <c:v>66.804718017578097</c:v>
                </c:pt>
                <c:pt idx="11592">
                  <c:v>66.804718017578097</c:v>
                </c:pt>
                <c:pt idx="11593">
                  <c:v>66.804718017578097</c:v>
                </c:pt>
                <c:pt idx="11594">
                  <c:v>66.804718017578097</c:v>
                </c:pt>
                <c:pt idx="11595">
                  <c:v>66.936553955078139</c:v>
                </c:pt>
                <c:pt idx="11596">
                  <c:v>66.541046142578111</c:v>
                </c:pt>
                <c:pt idx="11597">
                  <c:v>66.672882080078097</c:v>
                </c:pt>
                <c:pt idx="11598">
                  <c:v>66.541046142578111</c:v>
                </c:pt>
                <c:pt idx="11599">
                  <c:v>66.541046142578111</c:v>
                </c:pt>
                <c:pt idx="11600">
                  <c:v>66.409210205078139</c:v>
                </c:pt>
                <c:pt idx="11601">
                  <c:v>66.541046142578111</c:v>
                </c:pt>
                <c:pt idx="11602">
                  <c:v>66.672882080078097</c:v>
                </c:pt>
                <c:pt idx="11603">
                  <c:v>66.541046142578111</c:v>
                </c:pt>
                <c:pt idx="11604">
                  <c:v>66.277374267578111</c:v>
                </c:pt>
                <c:pt idx="11605">
                  <c:v>66.804718017578097</c:v>
                </c:pt>
                <c:pt idx="11606">
                  <c:v>66.804718017578097</c:v>
                </c:pt>
                <c:pt idx="11607">
                  <c:v>66.672882080078097</c:v>
                </c:pt>
                <c:pt idx="11608">
                  <c:v>66.672882080078097</c:v>
                </c:pt>
                <c:pt idx="11609">
                  <c:v>66.804718017578097</c:v>
                </c:pt>
                <c:pt idx="11610">
                  <c:v>66.672882080078097</c:v>
                </c:pt>
                <c:pt idx="11611">
                  <c:v>66.804718017578097</c:v>
                </c:pt>
                <c:pt idx="11612">
                  <c:v>66.936553955078139</c:v>
                </c:pt>
                <c:pt idx="11613">
                  <c:v>66.936553955078139</c:v>
                </c:pt>
                <c:pt idx="11614">
                  <c:v>66.936553955078139</c:v>
                </c:pt>
                <c:pt idx="11615">
                  <c:v>67.068389892578097</c:v>
                </c:pt>
                <c:pt idx="11616">
                  <c:v>66.936553955078139</c:v>
                </c:pt>
                <c:pt idx="11617">
                  <c:v>66.672882080078097</c:v>
                </c:pt>
                <c:pt idx="11618">
                  <c:v>66.804718017578097</c:v>
                </c:pt>
                <c:pt idx="11619">
                  <c:v>66.936553955078139</c:v>
                </c:pt>
                <c:pt idx="11620">
                  <c:v>66.804718017578097</c:v>
                </c:pt>
                <c:pt idx="11621">
                  <c:v>66.672882080078097</c:v>
                </c:pt>
                <c:pt idx="11622">
                  <c:v>66.672882080078097</c:v>
                </c:pt>
                <c:pt idx="11623">
                  <c:v>66.804718017578097</c:v>
                </c:pt>
                <c:pt idx="11624">
                  <c:v>66.804718017578097</c:v>
                </c:pt>
                <c:pt idx="11625">
                  <c:v>66.804718017578097</c:v>
                </c:pt>
                <c:pt idx="11626">
                  <c:v>66.804718017578097</c:v>
                </c:pt>
                <c:pt idx="11627">
                  <c:v>66.804718017578097</c:v>
                </c:pt>
                <c:pt idx="11628">
                  <c:v>66.804718017578097</c:v>
                </c:pt>
                <c:pt idx="11629">
                  <c:v>66.936553955078139</c:v>
                </c:pt>
                <c:pt idx="11630">
                  <c:v>67.200225830078125</c:v>
                </c:pt>
                <c:pt idx="11631">
                  <c:v>66.409210205078139</c:v>
                </c:pt>
                <c:pt idx="11632">
                  <c:v>67.068389892578097</c:v>
                </c:pt>
                <c:pt idx="11633">
                  <c:v>66.804718017578097</c:v>
                </c:pt>
                <c:pt idx="11634">
                  <c:v>66.936553955078139</c:v>
                </c:pt>
                <c:pt idx="11635">
                  <c:v>66.672882080078097</c:v>
                </c:pt>
                <c:pt idx="11636">
                  <c:v>66.672882080078097</c:v>
                </c:pt>
                <c:pt idx="11637">
                  <c:v>66.936553955078139</c:v>
                </c:pt>
                <c:pt idx="11638">
                  <c:v>67.068389892578097</c:v>
                </c:pt>
                <c:pt idx="11639">
                  <c:v>66.672882080078097</c:v>
                </c:pt>
                <c:pt idx="11640">
                  <c:v>66.804718017578097</c:v>
                </c:pt>
                <c:pt idx="11641">
                  <c:v>67.068389892578097</c:v>
                </c:pt>
                <c:pt idx="11642">
                  <c:v>66.541046142578111</c:v>
                </c:pt>
                <c:pt idx="11643">
                  <c:v>66.541046142578111</c:v>
                </c:pt>
                <c:pt idx="11644">
                  <c:v>66.804718017578097</c:v>
                </c:pt>
                <c:pt idx="11645">
                  <c:v>67.068389892578097</c:v>
                </c:pt>
                <c:pt idx="11646">
                  <c:v>66.672882080078097</c:v>
                </c:pt>
                <c:pt idx="11647">
                  <c:v>66.672882080078097</c:v>
                </c:pt>
                <c:pt idx="11648">
                  <c:v>66.672882080078097</c:v>
                </c:pt>
                <c:pt idx="11649">
                  <c:v>66.804718017578097</c:v>
                </c:pt>
                <c:pt idx="11650">
                  <c:v>66.936553955078139</c:v>
                </c:pt>
                <c:pt idx="11651">
                  <c:v>66.672882080078097</c:v>
                </c:pt>
                <c:pt idx="11652">
                  <c:v>66.804718017578097</c:v>
                </c:pt>
                <c:pt idx="11653">
                  <c:v>66.672882080078097</c:v>
                </c:pt>
                <c:pt idx="11654">
                  <c:v>66.936553955078139</c:v>
                </c:pt>
                <c:pt idx="11655">
                  <c:v>66.672882080078097</c:v>
                </c:pt>
                <c:pt idx="11656">
                  <c:v>66.936553955078139</c:v>
                </c:pt>
                <c:pt idx="11657">
                  <c:v>66.936553955078139</c:v>
                </c:pt>
                <c:pt idx="11658">
                  <c:v>66.936553955078139</c:v>
                </c:pt>
                <c:pt idx="11659">
                  <c:v>66.936553955078139</c:v>
                </c:pt>
                <c:pt idx="11660">
                  <c:v>66.541046142578111</c:v>
                </c:pt>
                <c:pt idx="11661">
                  <c:v>66.672882080078097</c:v>
                </c:pt>
                <c:pt idx="11662">
                  <c:v>66.804718017578097</c:v>
                </c:pt>
                <c:pt idx="11663">
                  <c:v>66.804718017578097</c:v>
                </c:pt>
                <c:pt idx="11664">
                  <c:v>66.672882080078097</c:v>
                </c:pt>
                <c:pt idx="11665">
                  <c:v>66.672882080078097</c:v>
                </c:pt>
                <c:pt idx="11666">
                  <c:v>66.804718017578097</c:v>
                </c:pt>
                <c:pt idx="11667">
                  <c:v>66.541046142578111</c:v>
                </c:pt>
                <c:pt idx="11668">
                  <c:v>66.804718017578097</c:v>
                </c:pt>
                <c:pt idx="11669">
                  <c:v>66.409210205078139</c:v>
                </c:pt>
                <c:pt idx="11670">
                  <c:v>66.541046142578111</c:v>
                </c:pt>
                <c:pt idx="11671">
                  <c:v>66.541046142578111</c:v>
                </c:pt>
                <c:pt idx="11672">
                  <c:v>66.672882080078097</c:v>
                </c:pt>
                <c:pt idx="11673">
                  <c:v>66.409210205078139</c:v>
                </c:pt>
                <c:pt idx="11674">
                  <c:v>66.672882080078097</c:v>
                </c:pt>
                <c:pt idx="11675">
                  <c:v>66.409210205078139</c:v>
                </c:pt>
                <c:pt idx="11676">
                  <c:v>66.409210205078139</c:v>
                </c:pt>
                <c:pt idx="11677">
                  <c:v>66.277374267578111</c:v>
                </c:pt>
                <c:pt idx="11678">
                  <c:v>66.409210205078139</c:v>
                </c:pt>
                <c:pt idx="11679">
                  <c:v>66.409210205078139</c:v>
                </c:pt>
                <c:pt idx="11680">
                  <c:v>66.672882080078097</c:v>
                </c:pt>
                <c:pt idx="11681">
                  <c:v>66.409210205078139</c:v>
                </c:pt>
                <c:pt idx="11682">
                  <c:v>66.804718017578097</c:v>
                </c:pt>
                <c:pt idx="11683">
                  <c:v>66.541046142578111</c:v>
                </c:pt>
                <c:pt idx="11684">
                  <c:v>66.409210205078139</c:v>
                </c:pt>
                <c:pt idx="11685">
                  <c:v>66.541046142578111</c:v>
                </c:pt>
                <c:pt idx="11686">
                  <c:v>66.541046142578111</c:v>
                </c:pt>
                <c:pt idx="11687">
                  <c:v>66.409210205078139</c:v>
                </c:pt>
                <c:pt idx="11688">
                  <c:v>66.541046142578111</c:v>
                </c:pt>
                <c:pt idx="11689">
                  <c:v>66.277374267578111</c:v>
                </c:pt>
                <c:pt idx="11690">
                  <c:v>66.672882080078097</c:v>
                </c:pt>
                <c:pt idx="11691">
                  <c:v>66.409210205078139</c:v>
                </c:pt>
                <c:pt idx="11692">
                  <c:v>66.541046142578111</c:v>
                </c:pt>
                <c:pt idx="11693">
                  <c:v>66.409210205078139</c:v>
                </c:pt>
                <c:pt idx="11694">
                  <c:v>66.672882080078097</c:v>
                </c:pt>
                <c:pt idx="11695">
                  <c:v>66.672882080078097</c:v>
                </c:pt>
                <c:pt idx="11696">
                  <c:v>66.936553955078139</c:v>
                </c:pt>
                <c:pt idx="11697">
                  <c:v>66.672882080078097</c:v>
                </c:pt>
                <c:pt idx="11698">
                  <c:v>66.804718017578097</c:v>
                </c:pt>
                <c:pt idx="11699">
                  <c:v>66.936553955078139</c:v>
                </c:pt>
                <c:pt idx="11700">
                  <c:v>66.541046142578111</c:v>
                </c:pt>
                <c:pt idx="11701">
                  <c:v>66.804718017578097</c:v>
                </c:pt>
                <c:pt idx="11702">
                  <c:v>66.804718017578097</c:v>
                </c:pt>
                <c:pt idx="11703">
                  <c:v>66.672882080078097</c:v>
                </c:pt>
                <c:pt idx="11704">
                  <c:v>66.804718017578097</c:v>
                </c:pt>
                <c:pt idx="11705">
                  <c:v>66.541046142578111</c:v>
                </c:pt>
                <c:pt idx="11706">
                  <c:v>66.541046142578111</c:v>
                </c:pt>
                <c:pt idx="11707">
                  <c:v>66.936553955078139</c:v>
                </c:pt>
                <c:pt idx="11708">
                  <c:v>66.672882080078097</c:v>
                </c:pt>
                <c:pt idx="11709">
                  <c:v>66.541046142578111</c:v>
                </c:pt>
                <c:pt idx="11710">
                  <c:v>66.541046142578111</c:v>
                </c:pt>
                <c:pt idx="11711">
                  <c:v>66.672882080078097</c:v>
                </c:pt>
                <c:pt idx="11712">
                  <c:v>66.672882080078097</c:v>
                </c:pt>
                <c:pt idx="11713">
                  <c:v>66.672882080078097</c:v>
                </c:pt>
                <c:pt idx="11714">
                  <c:v>66.409210205078139</c:v>
                </c:pt>
                <c:pt idx="11715">
                  <c:v>66.672882080078097</c:v>
                </c:pt>
                <c:pt idx="11716">
                  <c:v>67.068389892578097</c:v>
                </c:pt>
                <c:pt idx="11717">
                  <c:v>66.672882080078097</c:v>
                </c:pt>
                <c:pt idx="11718">
                  <c:v>66.541046142578111</c:v>
                </c:pt>
                <c:pt idx="11719">
                  <c:v>66.541046142578111</c:v>
                </c:pt>
                <c:pt idx="11720">
                  <c:v>66.672882080078097</c:v>
                </c:pt>
                <c:pt idx="11721">
                  <c:v>66.672882080078097</c:v>
                </c:pt>
                <c:pt idx="11722">
                  <c:v>66.541046142578111</c:v>
                </c:pt>
                <c:pt idx="11723">
                  <c:v>66.804718017578097</c:v>
                </c:pt>
                <c:pt idx="11724">
                  <c:v>66.409210205078139</c:v>
                </c:pt>
                <c:pt idx="11725">
                  <c:v>66.277374267578111</c:v>
                </c:pt>
                <c:pt idx="11726">
                  <c:v>66.672882080078097</c:v>
                </c:pt>
                <c:pt idx="11727">
                  <c:v>66.672882080078097</c:v>
                </c:pt>
                <c:pt idx="11728">
                  <c:v>66.409210205078139</c:v>
                </c:pt>
                <c:pt idx="11729">
                  <c:v>66.672882080078097</c:v>
                </c:pt>
                <c:pt idx="11730">
                  <c:v>66.541046142578111</c:v>
                </c:pt>
                <c:pt idx="11731">
                  <c:v>66.541046142578111</c:v>
                </c:pt>
                <c:pt idx="11732">
                  <c:v>66.277374267578111</c:v>
                </c:pt>
                <c:pt idx="11733">
                  <c:v>66.409210205078139</c:v>
                </c:pt>
                <c:pt idx="11734">
                  <c:v>66.541046142578111</c:v>
                </c:pt>
                <c:pt idx="11735">
                  <c:v>66.409210205078139</c:v>
                </c:pt>
                <c:pt idx="11736">
                  <c:v>66.804718017578097</c:v>
                </c:pt>
                <c:pt idx="11737">
                  <c:v>66.409210205078139</c:v>
                </c:pt>
                <c:pt idx="11738">
                  <c:v>66.804718017578097</c:v>
                </c:pt>
                <c:pt idx="11739">
                  <c:v>66.804718017578097</c:v>
                </c:pt>
                <c:pt idx="11740">
                  <c:v>66.672882080078097</c:v>
                </c:pt>
                <c:pt idx="11741">
                  <c:v>66.936553955078139</c:v>
                </c:pt>
                <c:pt idx="11742">
                  <c:v>66.804718017578097</c:v>
                </c:pt>
                <c:pt idx="11743">
                  <c:v>66.672882080078097</c:v>
                </c:pt>
                <c:pt idx="11744">
                  <c:v>66.936553955078139</c:v>
                </c:pt>
                <c:pt idx="11745">
                  <c:v>66.672882080078097</c:v>
                </c:pt>
                <c:pt idx="11746">
                  <c:v>66.936553955078139</c:v>
                </c:pt>
                <c:pt idx="11747">
                  <c:v>66.936553955078139</c:v>
                </c:pt>
                <c:pt idx="11748">
                  <c:v>66.672882080078097</c:v>
                </c:pt>
                <c:pt idx="11749">
                  <c:v>66.804718017578097</c:v>
                </c:pt>
                <c:pt idx="11750">
                  <c:v>66.541046142578111</c:v>
                </c:pt>
                <c:pt idx="11751">
                  <c:v>66.409210205078139</c:v>
                </c:pt>
                <c:pt idx="11752">
                  <c:v>66.541046142578111</c:v>
                </c:pt>
                <c:pt idx="11753">
                  <c:v>66.804718017578097</c:v>
                </c:pt>
                <c:pt idx="11754">
                  <c:v>66.804718017578097</c:v>
                </c:pt>
                <c:pt idx="11755">
                  <c:v>66.804718017578097</c:v>
                </c:pt>
                <c:pt idx="11756">
                  <c:v>66.541046142578111</c:v>
                </c:pt>
                <c:pt idx="11757">
                  <c:v>66.672882080078097</c:v>
                </c:pt>
                <c:pt idx="11758">
                  <c:v>66.409210205078139</c:v>
                </c:pt>
                <c:pt idx="11759">
                  <c:v>66.936553955078139</c:v>
                </c:pt>
                <c:pt idx="11760">
                  <c:v>66.672882080078097</c:v>
                </c:pt>
                <c:pt idx="11761">
                  <c:v>66.541046142578111</c:v>
                </c:pt>
                <c:pt idx="11762">
                  <c:v>66.541046142578111</c:v>
                </c:pt>
                <c:pt idx="11763">
                  <c:v>66.409210205078139</c:v>
                </c:pt>
                <c:pt idx="11764">
                  <c:v>66.541046142578111</c:v>
                </c:pt>
                <c:pt idx="11765">
                  <c:v>66.409210205078139</c:v>
                </c:pt>
                <c:pt idx="11766">
                  <c:v>66.277374267578111</c:v>
                </c:pt>
                <c:pt idx="11767">
                  <c:v>66.277374267578111</c:v>
                </c:pt>
                <c:pt idx="11768">
                  <c:v>66.277374267578111</c:v>
                </c:pt>
                <c:pt idx="11769">
                  <c:v>66.409210205078139</c:v>
                </c:pt>
                <c:pt idx="11770">
                  <c:v>66.409210205078139</c:v>
                </c:pt>
                <c:pt idx="11771">
                  <c:v>66.409210205078139</c:v>
                </c:pt>
                <c:pt idx="11772">
                  <c:v>66.277374267578111</c:v>
                </c:pt>
                <c:pt idx="11773">
                  <c:v>66.277374267578111</c:v>
                </c:pt>
                <c:pt idx="11774">
                  <c:v>66.145538330078097</c:v>
                </c:pt>
                <c:pt idx="11775">
                  <c:v>66.672882080078097</c:v>
                </c:pt>
                <c:pt idx="11776">
                  <c:v>66.277374267578111</c:v>
                </c:pt>
                <c:pt idx="11777">
                  <c:v>66.409210205078139</c:v>
                </c:pt>
                <c:pt idx="11778">
                  <c:v>66.277374267578111</c:v>
                </c:pt>
                <c:pt idx="11779">
                  <c:v>66.145538330078097</c:v>
                </c:pt>
                <c:pt idx="11780">
                  <c:v>66.541046142578111</c:v>
                </c:pt>
                <c:pt idx="11781">
                  <c:v>66.409210205078139</c:v>
                </c:pt>
                <c:pt idx="11782">
                  <c:v>66.672882080078097</c:v>
                </c:pt>
                <c:pt idx="11783">
                  <c:v>66.409210205078139</c:v>
                </c:pt>
                <c:pt idx="11784">
                  <c:v>66.277374267578111</c:v>
                </c:pt>
                <c:pt idx="11785">
                  <c:v>66.277374267578111</c:v>
                </c:pt>
                <c:pt idx="11786">
                  <c:v>66.145538330078097</c:v>
                </c:pt>
                <c:pt idx="11787">
                  <c:v>66.672882080078097</c:v>
                </c:pt>
                <c:pt idx="11788">
                  <c:v>66.541046142578111</c:v>
                </c:pt>
                <c:pt idx="11789">
                  <c:v>66.409210205078139</c:v>
                </c:pt>
                <c:pt idx="11790">
                  <c:v>66.541046142578111</c:v>
                </c:pt>
                <c:pt idx="11791">
                  <c:v>66.409210205078139</c:v>
                </c:pt>
                <c:pt idx="11792">
                  <c:v>66.541046142578111</c:v>
                </c:pt>
                <c:pt idx="11793">
                  <c:v>66.409210205078139</c:v>
                </c:pt>
                <c:pt idx="11794">
                  <c:v>66.541046142578111</c:v>
                </c:pt>
                <c:pt idx="11795">
                  <c:v>66.541046142578111</c:v>
                </c:pt>
                <c:pt idx="11796">
                  <c:v>66.541046142578111</c:v>
                </c:pt>
                <c:pt idx="11797">
                  <c:v>66.672882080078097</c:v>
                </c:pt>
                <c:pt idx="11798">
                  <c:v>66.936553955078139</c:v>
                </c:pt>
                <c:pt idx="11799">
                  <c:v>66.936553955078139</c:v>
                </c:pt>
                <c:pt idx="11800">
                  <c:v>66.277374267578111</c:v>
                </c:pt>
                <c:pt idx="11801">
                  <c:v>66.409210205078139</c:v>
                </c:pt>
                <c:pt idx="11802">
                  <c:v>66.936553955078139</c:v>
                </c:pt>
                <c:pt idx="11803">
                  <c:v>66.409210205078139</c:v>
                </c:pt>
                <c:pt idx="11804">
                  <c:v>66.409210205078139</c:v>
                </c:pt>
                <c:pt idx="11805">
                  <c:v>66.672882080078097</c:v>
                </c:pt>
                <c:pt idx="11806">
                  <c:v>66.541046142578111</c:v>
                </c:pt>
                <c:pt idx="11807">
                  <c:v>66.409210205078139</c:v>
                </c:pt>
                <c:pt idx="11808">
                  <c:v>66.277374267578111</c:v>
                </c:pt>
                <c:pt idx="11809">
                  <c:v>66.409210205078139</c:v>
                </c:pt>
                <c:pt idx="11810">
                  <c:v>66.409210205078139</c:v>
                </c:pt>
                <c:pt idx="11811">
                  <c:v>66.409210205078139</c:v>
                </c:pt>
                <c:pt idx="11812">
                  <c:v>66.672882080078097</c:v>
                </c:pt>
                <c:pt idx="11813">
                  <c:v>66.145538330078097</c:v>
                </c:pt>
                <c:pt idx="11814">
                  <c:v>66.409210205078139</c:v>
                </c:pt>
                <c:pt idx="11815">
                  <c:v>66.672882080078097</c:v>
                </c:pt>
                <c:pt idx="11816">
                  <c:v>66.277374267578111</c:v>
                </c:pt>
                <c:pt idx="11817">
                  <c:v>66.409210205078139</c:v>
                </c:pt>
                <c:pt idx="11818">
                  <c:v>66.409210205078139</c:v>
                </c:pt>
                <c:pt idx="11819">
                  <c:v>66.541046142578111</c:v>
                </c:pt>
                <c:pt idx="11820">
                  <c:v>66.672882080078097</c:v>
                </c:pt>
                <c:pt idx="11821">
                  <c:v>66.409210205078139</c:v>
                </c:pt>
                <c:pt idx="11822">
                  <c:v>66.409210205078139</c:v>
                </c:pt>
                <c:pt idx="11823">
                  <c:v>66.409210205078139</c:v>
                </c:pt>
                <c:pt idx="11824">
                  <c:v>66.277374267578111</c:v>
                </c:pt>
                <c:pt idx="11825">
                  <c:v>66.145538330078097</c:v>
                </c:pt>
                <c:pt idx="11826">
                  <c:v>66.145538330078097</c:v>
                </c:pt>
                <c:pt idx="11827">
                  <c:v>66.541046142578111</c:v>
                </c:pt>
                <c:pt idx="11828">
                  <c:v>66.672882080078097</c:v>
                </c:pt>
                <c:pt idx="11829">
                  <c:v>66.672882080078097</c:v>
                </c:pt>
                <c:pt idx="11830">
                  <c:v>66.409210205078139</c:v>
                </c:pt>
                <c:pt idx="11831">
                  <c:v>66.541046142578111</c:v>
                </c:pt>
                <c:pt idx="11832">
                  <c:v>66.277374267578111</c:v>
                </c:pt>
                <c:pt idx="11833">
                  <c:v>66.409210205078139</c:v>
                </c:pt>
                <c:pt idx="11834">
                  <c:v>66.277374267578111</c:v>
                </c:pt>
                <c:pt idx="11835">
                  <c:v>66.277374267578111</c:v>
                </c:pt>
                <c:pt idx="11836">
                  <c:v>66.277374267578111</c:v>
                </c:pt>
                <c:pt idx="11837">
                  <c:v>66.145538330078097</c:v>
                </c:pt>
                <c:pt idx="11838">
                  <c:v>66.409210205078139</c:v>
                </c:pt>
                <c:pt idx="11839">
                  <c:v>66.541046142578111</c:v>
                </c:pt>
                <c:pt idx="11840">
                  <c:v>66.277374267578111</c:v>
                </c:pt>
                <c:pt idx="11841">
                  <c:v>66.277374267578111</c:v>
                </c:pt>
                <c:pt idx="11842">
                  <c:v>66.145538330078097</c:v>
                </c:pt>
                <c:pt idx="11843">
                  <c:v>66.541046142578111</c:v>
                </c:pt>
                <c:pt idx="11844">
                  <c:v>66.277374267578111</c:v>
                </c:pt>
                <c:pt idx="11845">
                  <c:v>66.277374267578111</c:v>
                </c:pt>
                <c:pt idx="11846">
                  <c:v>66.672882080078097</c:v>
                </c:pt>
                <c:pt idx="11847">
                  <c:v>66.277374267578111</c:v>
                </c:pt>
                <c:pt idx="11848">
                  <c:v>66.672882080078097</c:v>
                </c:pt>
                <c:pt idx="11849">
                  <c:v>66.145538330078097</c:v>
                </c:pt>
                <c:pt idx="11850">
                  <c:v>66.541046142578111</c:v>
                </c:pt>
                <c:pt idx="11851">
                  <c:v>66.409210205078139</c:v>
                </c:pt>
                <c:pt idx="11852">
                  <c:v>66.145538330078097</c:v>
                </c:pt>
                <c:pt idx="11853">
                  <c:v>66.145538330078097</c:v>
                </c:pt>
                <c:pt idx="11854">
                  <c:v>66.672882080078097</c:v>
                </c:pt>
                <c:pt idx="11855">
                  <c:v>66.672882080078097</c:v>
                </c:pt>
                <c:pt idx="11856">
                  <c:v>66.409210205078139</c:v>
                </c:pt>
                <c:pt idx="11857">
                  <c:v>66.541046142578111</c:v>
                </c:pt>
                <c:pt idx="11858">
                  <c:v>66.804718017578097</c:v>
                </c:pt>
                <c:pt idx="11859">
                  <c:v>66.541046142578111</c:v>
                </c:pt>
                <c:pt idx="11860">
                  <c:v>66.541046142578111</c:v>
                </c:pt>
                <c:pt idx="11861">
                  <c:v>66.672882080078097</c:v>
                </c:pt>
                <c:pt idx="11862">
                  <c:v>66.277374267578111</c:v>
                </c:pt>
                <c:pt idx="11863">
                  <c:v>66.277374267578111</c:v>
                </c:pt>
                <c:pt idx="11864">
                  <c:v>66.277374267578111</c:v>
                </c:pt>
                <c:pt idx="11865">
                  <c:v>66.409210205078139</c:v>
                </c:pt>
                <c:pt idx="11866">
                  <c:v>66.541046142578111</c:v>
                </c:pt>
                <c:pt idx="11867">
                  <c:v>66.145538330078097</c:v>
                </c:pt>
                <c:pt idx="11868">
                  <c:v>66.409210205078139</c:v>
                </c:pt>
                <c:pt idx="11869">
                  <c:v>66.409210205078139</c:v>
                </c:pt>
                <c:pt idx="11870">
                  <c:v>66.145538330078097</c:v>
                </c:pt>
                <c:pt idx="11871">
                  <c:v>65.881866455078125</c:v>
                </c:pt>
                <c:pt idx="11872">
                  <c:v>66.277374267578111</c:v>
                </c:pt>
                <c:pt idx="11873">
                  <c:v>66.277374267578111</c:v>
                </c:pt>
                <c:pt idx="11874">
                  <c:v>66.145538330078097</c:v>
                </c:pt>
                <c:pt idx="11875">
                  <c:v>66.145538330078097</c:v>
                </c:pt>
                <c:pt idx="11876">
                  <c:v>66.541046142578111</c:v>
                </c:pt>
                <c:pt idx="11877">
                  <c:v>66.409210205078139</c:v>
                </c:pt>
                <c:pt idx="11878">
                  <c:v>66.277374267578111</c:v>
                </c:pt>
                <c:pt idx="11879">
                  <c:v>66.409210205078139</c:v>
                </c:pt>
                <c:pt idx="11880">
                  <c:v>66.145538330078097</c:v>
                </c:pt>
                <c:pt idx="11881">
                  <c:v>66.277374267578111</c:v>
                </c:pt>
                <c:pt idx="11882">
                  <c:v>66.145538330078097</c:v>
                </c:pt>
                <c:pt idx="11883">
                  <c:v>66.541046142578111</c:v>
                </c:pt>
                <c:pt idx="11884">
                  <c:v>66.409210205078139</c:v>
                </c:pt>
                <c:pt idx="11885">
                  <c:v>66.145538330078097</c:v>
                </c:pt>
                <c:pt idx="11886">
                  <c:v>66.145538330078097</c:v>
                </c:pt>
                <c:pt idx="11887">
                  <c:v>66.409210205078139</c:v>
                </c:pt>
                <c:pt idx="11888">
                  <c:v>66.672882080078097</c:v>
                </c:pt>
                <c:pt idx="11889">
                  <c:v>66.277374267578111</c:v>
                </c:pt>
                <c:pt idx="11890">
                  <c:v>66.277374267578111</c:v>
                </c:pt>
                <c:pt idx="11891">
                  <c:v>66.145538330078097</c:v>
                </c:pt>
                <c:pt idx="11892">
                  <c:v>66.277374267578111</c:v>
                </c:pt>
                <c:pt idx="11893">
                  <c:v>66.672882080078097</c:v>
                </c:pt>
                <c:pt idx="11894">
                  <c:v>66.277374267578111</c:v>
                </c:pt>
                <c:pt idx="11895">
                  <c:v>66.409210205078139</c:v>
                </c:pt>
                <c:pt idx="11896">
                  <c:v>66.277374267578111</c:v>
                </c:pt>
                <c:pt idx="11897">
                  <c:v>66.409210205078139</c:v>
                </c:pt>
                <c:pt idx="11898">
                  <c:v>66.409210205078139</c:v>
                </c:pt>
                <c:pt idx="11899">
                  <c:v>66.409210205078139</c:v>
                </c:pt>
                <c:pt idx="11900">
                  <c:v>66.409210205078139</c:v>
                </c:pt>
                <c:pt idx="11901">
                  <c:v>66.541046142578111</c:v>
                </c:pt>
                <c:pt idx="11902">
                  <c:v>66.541046142578111</c:v>
                </c:pt>
                <c:pt idx="11903">
                  <c:v>66.409210205078139</c:v>
                </c:pt>
                <c:pt idx="11904">
                  <c:v>66.409210205078139</c:v>
                </c:pt>
                <c:pt idx="11905">
                  <c:v>66.277374267578111</c:v>
                </c:pt>
                <c:pt idx="11906">
                  <c:v>66.145538330078097</c:v>
                </c:pt>
                <c:pt idx="11907">
                  <c:v>66.145538330078097</c:v>
                </c:pt>
                <c:pt idx="11908">
                  <c:v>66.145538330078097</c:v>
                </c:pt>
                <c:pt idx="11909">
                  <c:v>66.277374267578111</c:v>
                </c:pt>
                <c:pt idx="11910">
                  <c:v>66.145538330078097</c:v>
                </c:pt>
                <c:pt idx="11911">
                  <c:v>66.145538330078097</c:v>
                </c:pt>
                <c:pt idx="11912">
                  <c:v>66.145538330078097</c:v>
                </c:pt>
                <c:pt idx="11913">
                  <c:v>65.881866455078125</c:v>
                </c:pt>
                <c:pt idx="11914">
                  <c:v>66.277374267578111</c:v>
                </c:pt>
                <c:pt idx="11915">
                  <c:v>66.409210205078139</c:v>
                </c:pt>
                <c:pt idx="11916">
                  <c:v>66.145538330078097</c:v>
                </c:pt>
                <c:pt idx="11917">
                  <c:v>66.013702392578097</c:v>
                </c:pt>
                <c:pt idx="11918">
                  <c:v>66.013702392578097</c:v>
                </c:pt>
                <c:pt idx="11919">
                  <c:v>66.145538330078097</c:v>
                </c:pt>
                <c:pt idx="11920">
                  <c:v>66.277374267578111</c:v>
                </c:pt>
                <c:pt idx="11921">
                  <c:v>66.013702392578097</c:v>
                </c:pt>
                <c:pt idx="11922">
                  <c:v>66.145538330078097</c:v>
                </c:pt>
                <c:pt idx="11923">
                  <c:v>66.013702392578097</c:v>
                </c:pt>
                <c:pt idx="11924">
                  <c:v>65.881866455078125</c:v>
                </c:pt>
                <c:pt idx="11925">
                  <c:v>66.277374267578111</c:v>
                </c:pt>
                <c:pt idx="11926">
                  <c:v>66.145538330078097</c:v>
                </c:pt>
                <c:pt idx="11927">
                  <c:v>66.013702392578097</c:v>
                </c:pt>
                <c:pt idx="11928">
                  <c:v>66.013702392578097</c:v>
                </c:pt>
                <c:pt idx="11929">
                  <c:v>66.013702392578097</c:v>
                </c:pt>
                <c:pt idx="11930">
                  <c:v>66.145538330078097</c:v>
                </c:pt>
                <c:pt idx="11931">
                  <c:v>66.145538330078097</c:v>
                </c:pt>
                <c:pt idx="11932">
                  <c:v>66.277374267578111</c:v>
                </c:pt>
                <c:pt idx="11933">
                  <c:v>66.409210205078139</c:v>
                </c:pt>
                <c:pt idx="11934">
                  <c:v>66.277374267578111</c:v>
                </c:pt>
                <c:pt idx="11935">
                  <c:v>65.750030517578097</c:v>
                </c:pt>
                <c:pt idx="11936">
                  <c:v>66.277374267578111</c:v>
                </c:pt>
                <c:pt idx="11937">
                  <c:v>66.145538330078097</c:v>
                </c:pt>
                <c:pt idx="11938">
                  <c:v>66.409210205078139</c:v>
                </c:pt>
                <c:pt idx="11939">
                  <c:v>65.881866455078125</c:v>
                </c:pt>
                <c:pt idx="11940">
                  <c:v>66.145538330078097</c:v>
                </c:pt>
                <c:pt idx="11941">
                  <c:v>66.013702392578097</c:v>
                </c:pt>
                <c:pt idx="11942">
                  <c:v>66.277374267578111</c:v>
                </c:pt>
                <c:pt idx="11943">
                  <c:v>66.013702392578097</c:v>
                </c:pt>
                <c:pt idx="11944">
                  <c:v>66.013702392578097</c:v>
                </c:pt>
                <c:pt idx="11945">
                  <c:v>66.277374267578111</c:v>
                </c:pt>
                <c:pt idx="11946">
                  <c:v>65.881866455078125</c:v>
                </c:pt>
                <c:pt idx="11947">
                  <c:v>66.541046142578111</c:v>
                </c:pt>
                <c:pt idx="11948">
                  <c:v>66.145538330078097</c:v>
                </c:pt>
                <c:pt idx="11949">
                  <c:v>66.013702392578097</c:v>
                </c:pt>
                <c:pt idx="11950">
                  <c:v>66.277374267578111</c:v>
                </c:pt>
                <c:pt idx="11951">
                  <c:v>66.145538330078097</c:v>
                </c:pt>
                <c:pt idx="11952">
                  <c:v>66.013702392578097</c:v>
                </c:pt>
                <c:pt idx="11953">
                  <c:v>66.541046142578111</c:v>
                </c:pt>
                <c:pt idx="11954">
                  <c:v>66.541046142578111</c:v>
                </c:pt>
                <c:pt idx="11955">
                  <c:v>66.409210205078139</c:v>
                </c:pt>
                <c:pt idx="11956">
                  <c:v>66.145538330078097</c:v>
                </c:pt>
                <c:pt idx="11957">
                  <c:v>66.541046142578111</c:v>
                </c:pt>
                <c:pt idx="11958">
                  <c:v>66.409210205078139</c:v>
                </c:pt>
                <c:pt idx="11959">
                  <c:v>66.541046142578111</c:v>
                </c:pt>
                <c:pt idx="11960">
                  <c:v>66.277374267578111</c:v>
                </c:pt>
                <c:pt idx="11961">
                  <c:v>66.277374267578111</c:v>
                </c:pt>
                <c:pt idx="11962">
                  <c:v>66.013702392578097</c:v>
                </c:pt>
                <c:pt idx="11963">
                  <c:v>66.277374267578111</c:v>
                </c:pt>
                <c:pt idx="11964">
                  <c:v>66.145538330078097</c:v>
                </c:pt>
                <c:pt idx="11965">
                  <c:v>66.277374267578111</c:v>
                </c:pt>
                <c:pt idx="11966">
                  <c:v>66.145538330078097</c:v>
                </c:pt>
                <c:pt idx="11967">
                  <c:v>66.409210205078139</c:v>
                </c:pt>
                <c:pt idx="11968">
                  <c:v>66.145538330078097</c:v>
                </c:pt>
                <c:pt idx="11969">
                  <c:v>66.409210205078139</c:v>
                </c:pt>
                <c:pt idx="11970">
                  <c:v>66.013702392578097</c:v>
                </c:pt>
                <c:pt idx="11971">
                  <c:v>66.409210205078139</c:v>
                </c:pt>
                <c:pt idx="11972">
                  <c:v>66.013702392578097</c:v>
                </c:pt>
                <c:pt idx="11973">
                  <c:v>66.013702392578097</c:v>
                </c:pt>
                <c:pt idx="11974">
                  <c:v>66.277374267578111</c:v>
                </c:pt>
                <c:pt idx="11975">
                  <c:v>66.409210205078139</c:v>
                </c:pt>
                <c:pt idx="11976">
                  <c:v>66.013702392578097</c:v>
                </c:pt>
                <c:pt idx="11977">
                  <c:v>66.145538330078097</c:v>
                </c:pt>
                <c:pt idx="11978">
                  <c:v>66.145538330078097</c:v>
                </c:pt>
                <c:pt idx="11979">
                  <c:v>66.277374267578111</c:v>
                </c:pt>
                <c:pt idx="11980">
                  <c:v>66.013702392578097</c:v>
                </c:pt>
                <c:pt idx="11981">
                  <c:v>66.013702392578097</c:v>
                </c:pt>
                <c:pt idx="11982">
                  <c:v>66.145538330078097</c:v>
                </c:pt>
                <c:pt idx="11983">
                  <c:v>66.277374267578111</c:v>
                </c:pt>
                <c:pt idx="11984">
                  <c:v>66.409210205078139</c:v>
                </c:pt>
                <c:pt idx="11985">
                  <c:v>66.013702392578097</c:v>
                </c:pt>
                <c:pt idx="11986">
                  <c:v>66.013702392578097</c:v>
                </c:pt>
                <c:pt idx="11987">
                  <c:v>66.145538330078097</c:v>
                </c:pt>
                <c:pt idx="11988">
                  <c:v>65.881866455078125</c:v>
                </c:pt>
                <c:pt idx="11989">
                  <c:v>66.013702392578097</c:v>
                </c:pt>
                <c:pt idx="11990">
                  <c:v>65.881866455078125</c:v>
                </c:pt>
                <c:pt idx="11991">
                  <c:v>66.013702392578097</c:v>
                </c:pt>
                <c:pt idx="11992">
                  <c:v>66.013702392578097</c:v>
                </c:pt>
                <c:pt idx="11993">
                  <c:v>65.750030517578097</c:v>
                </c:pt>
                <c:pt idx="11994">
                  <c:v>66.013702392578097</c:v>
                </c:pt>
                <c:pt idx="11995">
                  <c:v>65.750030517578097</c:v>
                </c:pt>
                <c:pt idx="11996">
                  <c:v>65.881866455078125</c:v>
                </c:pt>
                <c:pt idx="11997">
                  <c:v>66.277374267578111</c:v>
                </c:pt>
                <c:pt idx="11998">
                  <c:v>65.750030517578097</c:v>
                </c:pt>
                <c:pt idx="11999">
                  <c:v>65.750030517578097</c:v>
                </c:pt>
                <c:pt idx="12000">
                  <c:v>65.881866455078125</c:v>
                </c:pt>
                <c:pt idx="12001">
                  <c:v>66.013702392578097</c:v>
                </c:pt>
                <c:pt idx="12002">
                  <c:v>66.277374267578111</c:v>
                </c:pt>
                <c:pt idx="12003">
                  <c:v>66.145538330078097</c:v>
                </c:pt>
                <c:pt idx="12004">
                  <c:v>65.750030517578097</c:v>
                </c:pt>
                <c:pt idx="12005">
                  <c:v>66.013702392578097</c:v>
                </c:pt>
                <c:pt idx="12006">
                  <c:v>66.013702392578097</c:v>
                </c:pt>
                <c:pt idx="12007">
                  <c:v>66.145538330078097</c:v>
                </c:pt>
                <c:pt idx="12008">
                  <c:v>65.881866455078125</c:v>
                </c:pt>
                <c:pt idx="12009">
                  <c:v>65.881866455078125</c:v>
                </c:pt>
                <c:pt idx="12010">
                  <c:v>65.881866455078125</c:v>
                </c:pt>
                <c:pt idx="12011">
                  <c:v>66.145538330078097</c:v>
                </c:pt>
                <c:pt idx="12012">
                  <c:v>65.750030517578097</c:v>
                </c:pt>
                <c:pt idx="12013">
                  <c:v>65.750030517578097</c:v>
                </c:pt>
                <c:pt idx="12014">
                  <c:v>65.881866455078125</c:v>
                </c:pt>
                <c:pt idx="12015">
                  <c:v>66.145538330078097</c:v>
                </c:pt>
                <c:pt idx="12016">
                  <c:v>65.881866455078125</c:v>
                </c:pt>
                <c:pt idx="12017">
                  <c:v>66.277374267578111</c:v>
                </c:pt>
                <c:pt idx="12018">
                  <c:v>66.013702392578097</c:v>
                </c:pt>
                <c:pt idx="12019">
                  <c:v>66.013702392578097</c:v>
                </c:pt>
                <c:pt idx="12020">
                  <c:v>66.013702392578097</c:v>
                </c:pt>
                <c:pt idx="12021">
                  <c:v>65.750030517578097</c:v>
                </c:pt>
                <c:pt idx="12022">
                  <c:v>66.409210205078139</c:v>
                </c:pt>
                <c:pt idx="12023">
                  <c:v>66.277374267578111</c:v>
                </c:pt>
                <c:pt idx="12024">
                  <c:v>66.277374267578111</c:v>
                </c:pt>
                <c:pt idx="12025">
                  <c:v>66.145538330078097</c:v>
                </c:pt>
                <c:pt idx="12026">
                  <c:v>66.409210205078139</c:v>
                </c:pt>
                <c:pt idx="12027">
                  <c:v>66.409210205078139</c:v>
                </c:pt>
                <c:pt idx="12028">
                  <c:v>66.409210205078139</c:v>
                </c:pt>
                <c:pt idx="12029">
                  <c:v>66.409210205078139</c:v>
                </c:pt>
                <c:pt idx="12030">
                  <c:v>66.013702392578097</c:v>
                </c:pt>
                <c:pt idx="12031">
                  <c:v>66.145538330078097</c:v>
                </c:pt>
                <c:pt idx="12032">
                  <c:v>66.145538330078097</c:v>
                </c:pt>
                <c:pt idx="12033">
                  <c:v>66.409210205078139</c:v>
                </c:pt>
                <c:pt idx="12034">
                  <c:v>66.013702392578097</c:v>
                </c:pt>
                <c:pt idx="12035">
                  <c:v>66.013702392578097</c:v>
                </c:pt>
                <c:pt idx="12036">
                  <c:v>66.541046142578111</c:v>
                </c:pt>
                <c:pt idx="12037">
                  <c:v>66.013702392578097</c:v>
                </c:pt>
                <c:pt idx="12038">
                  <c:v>66.145538330078097</c:v>
                </c:pt>
                <c:pt idx="12039">
                  <c:v>66.409210205078139</c:v>
                </c:pt>
                <c:pt idx="12040">
                  <c:v>66.013702392578097</c:v>
                </c:pt>
                <c:pt idx="12041">
                  <c:v>66.409210205078139</c:v>
                </c:pt>
                <c:pt idx="12042">
                  <c:v>66.409210205078139</c:v>
                </c:pt>
                <c:pt idx="12043">
                  <c:v>66.277374267578111</c:v>
                </c:pt>
                <c:pt idx="12044">
                  <c:v>66.013702392578097</c:v>
                </c:pt>
                <c:pt idx="12045">
                  <c:v>66.409210205078139</c:v>
                </c:pt>
                <c:pt idx="12046">
                  <c:v>66.145538330078097</c:v>
                </c:pt>
                <c:pt idx="12047">
                  <c:v>66.409210205078139</c:v>
                </c:pt>
                <c:pt idx="12048">
                  <c:v>66.145538330078097</c:v>
                </c:pt>
                <c:pt idx="12049">
                  <c:v>66.277374267578111</c:v>
                </c:pt>
                <c:pt idx="12050">
                  <c:v>66.145538330078097</c:v>
                </c:pt>
                <c:pt idx="12051">
                  <c:v>66.277374267578111</c:v>
                </c:pt>
                <c:pt idx="12052">
                  <c:v>66.145538330078097</c:v>
                </c:pt>
                <c:pt idx="12053">
                  <c:v>66.013702392578097</c:v>
                </c:pt>
                <c:pt idx="12054">
                  <c:v>66.409210205078139</c:v>
                </c:pt>
                <c:pt idx="12055">
                  <c:v>66.409210205078139</c:v>
                </c:pt>
                <c:pt idx="12056">
                  <c:v>66.145538330078097</c:v>
                </c:pt>
                <c:pt idx="12057">
                  <c:v>66.277374267578111</c:v>
                </c:pt>
                <c:pt idx="12058">
                  <c:v>66.541046142578111</c:v>
                </c:pt>
                <c:pt idx="12059">
                  <c:v>66.409210205078139</c:v>
                </c:pt>
                <c:pt idx="12060">
                  <c:v>66.145538330078097</c:v>
                </c:pt>
                <c:pt idx="12061">
                  <c:v>66.013702392578097</c:v>
                </c:pt>
                <c:pt idx="12062">
                  <c:v>66.541046142578111</c:v>
                </c:pt>
                <c:pt idx="12063">
                  <c:v>66.145538330078097</c:v>
                </c:pt>
                <c:pt idx="12064">
                  <c:v>66.277374267578111</c:v>
                </c:pt>
                <c:pt idx="12065">
                  <c:v>66.013702392578097</c:v>
                </c:pt>
                <c:pt idx="12066">
                  <c:v>65.881866455078125</c:v>
                </c:pt>
                <c:pt idx="12067">
                  <c:v>66.145538330078097</c:v>
                </c:pt>
                <c:pt idx="12068">
                  <c:v>65.881866455078125</c:v>
                </c:pt>
                <c:pt idx="12069">
                  <c:v>66.277374267578111</c:v>
                </c:pt>
                <c:pt idx="12070">
                  <c:v>66.277374267578111</c:v>
                </c:pt>
                <c:pt idx="12071">
                  <c:v>65.750030517578097</c:v>
                </c:pt>
                <c:pt idx="12072">
                  <c:v>65.750030517578097</c:v>
                </c:pt>
                <c:pt idx="12073">
                  <c:v>66.277374267578111</c:v>
                </c:pt>
                <c:pt idx="12074">
                  <c:v>65.881866455078125</c:v>
                </c:pt>
                <c:pt idx="12075">
                  <c:v>66.277374267578111</c:v>
                </c:pt>
                <c:pt idx="12076">
                  <c:v>66.145538330078097</c:v>
                </c:pt>
                <c:pt idx="12077">
                  <c:v>65.750030517578097</c:v>
                </c:pt>
                <c:pt idx="12078">
                  <c:v>65.881866455078125</c:v>
                </c:pt>
                <c:pt idx="12079">
                  <c:v>65.750030517578097</c:v>
                </c:pt>
                <c:pt idx="12080">
                  <c:v>65.881866455078125</c:v>
                </c:pt>
                <c:pt idx="12081">
                  <c:v>66.013702392578097</c:v>
                </c:pt>
                <c:pt idx="12082">
                  <c:v>66.145538330078097</c:v>
                </c:pt>
                <c:pt idx="12083">
                  <c:v>65.881866455078125</c:v>
                </c:pt>
                <c:pt idx="12084">
                  <c:v>66.145538330078097</c:v>
                </c:pt>
                <c:pt idx="12085">
                  <c:v>65.750030517578097</c:v>
                </c:pt>
                <c:pt idx="12086">
                  <c:v>65.881866455078125</c:v>
                </c:pt>
                <c:pt idx="12087">
                  <c:v>66.145538330078097</c:v>
                </c:pt>
                <c:pt idx="12088">
                  <c:v>65.750030517578097</c:v>
                </c:pt>
                <c:pt idx="12089">
                  <c:v>65.750030517578097</c:v>
                </c:pt>
                <c:pt idx="12090">
                  <c:v>65.881866455078125</c:v>
                </c:pt>
                <c:pt idx="12091">
                  <c:v>65.750030517578097</c:v>
                </c:pt>
                <c:pt idx="12092">
                  <c:v>66.409210205078139</c:v>
                </c:pt>
                <c:pt idx="12093">
                  <c:v>66.145538330078097</c:v>
                </c:pt>
                <c:pt idx="12094">
                  <c:v>65.881866455078125</c:v>
                </c:pt>
                <c:pt idx="12095">
                  <c:v>65.750030517578097</c:v>
                </c:pt>
                <c:pt idx="12096">
                  <c:v>65.750030517578097</c:v>
                </c:pt>
                <c:pt idx="12097">
                  <c:v>65.881866455078125</c:v>
                </c:pt>
                <c:pt idx="12098">
                  <c:v>65.750030517578097</c:v>
                </c:pt>
                <c:pt idx="12099">
                  <c:v>65.618186950683565</c:v>
                </c:pt>
                <c:pt idx="12100">
                  <c:v>65.881866455078125</c:v>
                </c:pt>
                <c:pt idx="12101">
                  <c:v>66.409210205078139</c:v>
                </c:pt>
                <c:pt idx="12102">
                  <c:v>65.750030517578097</c:v>
                </c:pt>
                <c:pt idx="12103">
                  <c:v>66.013702392578097</c:v>
                </c:pt>
                <c:pt idx="12104">
                  <c:v>66.013702392578097</c:v>
                </c:pt>
                <c:pt idx="12105">
                  <c:v>65.750030517578097</c:v>
                </c:pt>
                <c:pt idx="12106">
                  <c:v>65.881866455078125</c:v>
                </c:pt>
                <c:pt idx="12107">
                  <c:v>66.145538330078097</c:v>
                </c:pt>
                <c:pt idx="12108">
                  <c:v>66.277374267578111</c:v>
                </c:pt>
                <c:pt idx="12109">
                  <c:v>66.145538330078097</c:v>
                </c:pt>
                <c:pt idx="12110">
                  <c:v>66.277374267578111</c:v>
                </c:pt>
                <c:pt idx="12111">
                  <c:v>66.277374267578111</c:v>
                </c:pt>
                <c:pt idx="12112">
                  <c:v>66.672882080078097</c:v>
                </c:pt>
                <c:pt idx="12113">
                  <c:v>66.013702392578097</c:v>
                </c:pt>
                <c:pt idx="12114">
                  <c:v>66.013702392578097</c:v>
                </c:pt>
                <c:pt idx="12115">
                  <c:v>66.409210205078139</c:v>
                </c:pt>
                <c:pt idx="12116">
                  <c:v>66.277374267578111</c:v>
                </c:pt>
                <c:pt idx="12117">
                  <c:v>66.013702392578097</c:v>
                </c:pt>
                <c:pt idx="12118">
                  <c:v>66.145538330078097</c:v>
                </c:pt>
                <c:pt idx="12119">
                  <c:v>66.145538330078097</c:v>
                </c:pt>
                <c:pt idx="12120">
                  <c:v>66.145538330078097</c:v>
                </c:pt>
                <c:pt idx="12121">
                  <c:v>66.145538330078097</c:v>
                </c:pt>
                <c:pt idx="12122">
                  <c:v>65.881866455078125</c:v>
                </c:pt>
                <c:pt idx="12123">
                  <c:v>66.145538330078097</c:v>
                </c:pt>
                <c:pt idx="12124">
                  <c:v>65.881866455078125</c:v>
                </c:pt>
                <c:pt idx="12125">
                  <c:v>66.409210205078139</c:v>
                </c:pt>
                <c:pt idx="12126">
                  <c:v>65.881866455078125</c:v>
                </c:pt>
                <c:pt idx="12127">
                  <c:v>66.013702392578097</c:v>
                </c:pt>
                <c:pt idx="12128">
                  <c:v>66.277374267578111</c:v>
                </c:pt>
                <c:pt idx="12129">
                  <c:v>66.409210205078139</c:v>
                </c:pt>
                <c:pt idx="12130">
                  <c:v>65.881866455078125</c:v>
                </c:pt>
                <c:pt idx="12131">
                  <c:v>66.013702392578097</c:v>
                </c:pt>
                <c:pt idx="12132">
                  <c:v>66.145538330078097</c:v>
                </c:pt>
                <c:pt idx="12133">
                  <c:v>66.013702392578097</c:v>
                </c:pt>
                <c:pt idx="12134">
                  <c:v>66.277374267578111</c:v>
                </c:pt>
                <c:pt idx="12135">
                  <c:v>65.881866455078125</c:v>
                </c:pt>
                <c:pt idx="12136">
                  <c:v>66.145538330078097</c:v>
                </c:pt>
                <c:pt idx="12137">
                  <c:v>66.013702392578097</c:v>
                </c:pt>
                <c:pt idx="12138">
                  <c:v>66.013702392578097</c:v>
                </c:pt>
                <c:pt idx="12139">
                  <c:v>65.881866455078125</c:v>
                </c:pt>
                <c:pt idx="12140">
                  <c:v>66.277374267578111</c:v>
                </c:pt>
                <c:pt idx="12141">
                  <c:v>65.750030517578097</c:v>
                </c:pt>
                <c:pt idx="12142">
                  <c:v>65.881866455078125</c:v>
                </c:pt>
                <c:pt idx="12143">
                  <c:v>65.750030517578097</c:v>
                </c:pt>
                <c:pt idx="12144">
                  <c:v>65.750030517578097</c:v>
                </c:pt>
                <c:pt idx="12145">
                  <c:v>65.750030517578097</c:v>
                </c:pt>
                <c:pt idx="12146">
                  <c:v>65.750030517578097</c:v>
                </c:pt>
                <c:pt idx="12147">
                  <c:v>65.750030517578097</c:v>
                </c:pt>
                <c:pt idx="12148">
                  <c:v>65.750030517578097</c:v>
                </c:pt>
                <c:pt idx="12149">
                  <c:v>66.145538330078097</c:v>
                </c:pt>
                <c:pt idx="12150">
                  <c:v>66.145538330078097</c:v>
                </c:pt>
                <c:pt idx="12151">
                  <c:v>65.618186950683565</c:v>
                </c:pt>
                <c:pt idx="12152">
                  <c:v>65.750030517578097</c:v>
                </c:pt>
                <c:pt idx="12153">
                  <c:v>66.145538330078097</c:v>
                </c:pt>
                <c:pt idx="12154">
                  <c:v>65.881866455078125</c:v>
                </c:pt>
                <c:pt idx="12155">
                  <c:v>65.750030517578097</c:v>
                </c:pt>
                <c:pt idx="12156">
                  <c:v>65.750030517578097</c:v>
                </c:pt>
                <c:pt idx="12157">
                  <c:v>65.881866455078125</c:v>
                </c:pt>
                <c:pt idx="12158">
                  <c:v>65.881866455078125</c:v>
                </c:pt>
                <c:pt idx="12159">
                  <c:v>66.013702392578097</c:v>
                </c:pt>
                <c:pt idx="12160">
                  <c:v>65.881866455078125</c:v>
                </c:pt>
                <c:pt idx="12161">
                  <c:v>66.013702392578097</c:v>
                </c:pt>
                <c:pt idx="12162">
                  <c:v>65.881866455078125</c:v>
                </c:pt>
                <c:pt idx="12163">
                  <c:v>65.881866455078125</c:v>
                </c:pt>
                <c:pt idx="12164">
                  <c:v>66.013702392578097</c:v>
                </c:pt>
                <c:pt idx="12165">
                  <c:v>65.881866455078125</c:v>
                </c:pt>
                <c:pt idx="12166">
                  <c:v>65.881866455078125</c:v>
                </c:pt>
                <c:pt idx="12167">
                  <c:v>66.013702392578097</c:v>
                </c:pt>
                <c:pt idx="12168">
                  <c:v>66.145538330078097</c:v>
                </c:pt>
                <c:pt idx="12169">
                  <c:v>66.145538330078097</c:v>
                </c:pt>
                <c:pt idx="12170">
                  <c:v>65.750030517578097</c:v>
                </c:pt>
                <c:pt idx="12171">
                  <c:v>66.013702392578097</c:v>
                </c:pt>
                <c:pt idx="12172">
                  <c:v>65.750030517578097</c:v>
                </c:pt>
                <c:pt idx="12173">
                  <c:v>66.145538330078097</c:v>
                </c:pt>
                <c:pt idx="12174">
                  <c:v>66.145538330078097</c:v>
                </c:pt>
                <c:pt idx="12175">
                  <c:v>66.277374267578111</c:v>
                </c:pt>
                <c:pt idx="12176">
                  <c:v>65.618186950683565</c:v>
                </c:pt>
                <c:pt idx="12177">
                  <c:v>65.881866455078125</c:v>
                </c:pt>
                <c:pt idx="12178">
                  <c:v>65.486351013183565</c:v>
                </c:pt>
                <c:pt idx="12179">
                  <c:v>66.013702392578097</c:v>
                </c:pt>
                <c:pt idx="12180">
                  <c:v>66.013702392578097</c:v>
                </c:pt>
                <c:pt idx="12181">
                  <c:v>65.881866455078125</c:v>
                </c:pt>
                <c:pt idx="12182">
                  <c:v>66.145538330078097</c:v>
                </c:pt>
                <c:pt idx="12183">
                  <c:v>65.750030517578097</c:v>
                </c:pt>
                <c:pt idx="12184">
                  <c:v>65.881866455078125</c:v>
                </c:pt>
                <c:pt idx="12185">
                  <c:v>65.750030517578097</c:v>
                </c:pt>
                <c:pt idx="12186">
                  <c:v>66.145538330078097</c:v>
                </c:pt>
                <c:pt idx="12187">
                  <c:v>65.881866455078125</c:v>
                </c:pt>
                <c:pt idx="12188">
                  <c:v>66.277374267578111</c:v>
                </c:pt>
                <c:pt idx="12189">
                  <c:v>66.145538330078097</c:v>
                </c:pt>
                <c:pt idx="12190">
                  <c:v>66.409210205078139</c:v>
                </c:pt>
                <c:pt idx="12191">
                  <c:v>66.013702392578097</c:v>
                </c:pt>
                <c:pt idx="12192">
                  <c:v>66.013702392578097</c:v>
                </c:pt>
                <c:pt idx="12193">
                  <c:v>66.013702392578097</c:v>
                </c:pt>
                <c:pt idx="12194">
                  <c:v>66.013702392578097</c:v>
                </c:pt>
                <c:pt idx="12195">
                  <c:v>66.541046142578111</c:v>
                </c:pt>
                <c:pt idx="12196">
                  <c:v>66.277374267578111</c:v>
                </c:pt>
                <c:pt idx="12197">
                  <c:v>66.145538330078097</c:v>
                </c:pt>
                <c:pt idx="12198">
                  <c:v>65.881866455078125</c:v>
                </c:pt>
                <c:pt idx="12199">
                  <c:v>66.409210205078139</c:v>
                </c:pt>
                <c:pt idx="12200">
                  <c:v>65.881866455078125</c:v>
                </c:pt>
                <c:pt idx="12201">
                  <c:v>66.013702392578097</c:v>
                </c:pt>
                <c:pt idx="12202">
                  <c:v>65.881866455078125</c:v>
                </c:pt>
                <c:pt idx="12203">
                  <c:v>65.881866455078125</c:v>
                </c:pt>
                <c:pt idx="12204">
                  <c:v>65.881866455078125</c:v>
                </c:pt>
                <c:pt idx="12205">
                  <c:v>66.013702392578097</c:v>
                </c:pt>
                <c:pt idx="12206">
                  <c:v>66.277374267578111</c:v>
                </c:pt>
                <c:pt idx="12207">
                  <c:v>66.145538330078097</c:v>
                </c:pt>
                <c:pt idx="12208">
                  <c:v>66.145538330078097</c:v>
                </c:pt>
                <c:pt idx="12209">
                  <c:v>66.013702392578097</c:v>
                </c:pt>
                <c:pt idx="12210">
                  <c:v>66.277374267578111</c:v>
                </c:pt>
                <c:pt idx="12211">
                  <c:v>65.881866455078125</c:v>
                </c:pt>
                <c:pt idx="12212">
                  <c:v>66.145538330078097</c:v>
                </c:pt>
                <c:pt idx="12213">
                  <c:v>66.013702392578097</c:v>
                </c:pt>
                <c:pt idx="12214">
                  <c:v>66.277374267578111</c:v>
                </c:pt>
                <c:pt idx="12215">
                  <c:v>66.277374267578111</c:v>
                </c:pt>
                <c:pt idx="12216">
                  <c:v>66.013702392578097</c:v>
                </c:pt>
                <c:pt idx="12217">
                  <c:v>66.145538330078097</c:v>
                </c:pt>
                <c:pt idx="12218">
                  <c:v>66.145538330078097</c:v>
                </c:pt>
                <c:pt idx="12219">
                  <c:v>66.013702392578097</c:v>
                </c:pt>
                <c:pt idx="12220">
                  <c:v>66.145538330078097</c:v>
                </c:pt>
                <c:pt idx="12221">
                  <c:v>66.013702392578097</c:v>
                </c:pt>
                <c:pt idx="12222">
                  <c:v>66.013702392578097</c:v>
                </c:pt>
                <c:pt idx="12223">
                  <c:v>65.750030517578097</c:v>
                </c:pt>
                <c:pt idx="12224">
                  <c:v>66.145538330078097</c:v>
                </c:pt>
                <c:pt idx="12225">
                  <c:v>65.881866455078125</c:v>
                </c:pt>
                <c:pt idx="12226">
                  <c:v>66.013702392578097</c:v>
                </c:pt>
                <c:pt idx="12227">
                  <c:v>65.881866455078125</c:v>
                </c:pt>
                <c:pt idx="12228">
                  <c:v>66.145538330078097</c:v>
                </c:pt>
                <c:pt idx="12229">
                  <c:v>66.013702392578097</c:v>
                </c:pt>
                <c:pt idx="12230">
                  <c:v>65.881866455078125</c:v>
                </c:pt>
                <c:pt idx="12231">
                  <c:v>66.013702392578097</c:v>
                </c:pt>
                <c:pt idx="12232">
                  <c:v>66.145538330078097</c:v>
                </c:pt>
                <c:pt idx="12233">
                  <c:v>66.145538330078097</c:v>
                </c:pt>
                <c:pt idx="12234">
                  <c:v>65.881866455078125</c:v>
                </c:pt>
                <c:pt idx="12235">
                  <c:v>66.145538330078097</c:v>
                </c:pt>
                <c:pt idx="12236">
                  <c:v>66.013702392578097</c:v>
                </c:pt>
                <c:pt idx="12237">
                  <c:v>66.277374267578111</c:v>
                </c:pt>
                <c:pt idx="12238">
                  <c:v>65.881866455078125</c:v>
                </c:pt>
                <c:pt idx="12239">
                  <c:v>66.145538330078097</c:v>
                </c:pt>
                <c:pt idx="12240">
                  <c:v>65.881866455078125</c:v>
                </c:pt>
                <c:pt idx="12241">
                  <c:v>66.013702392578097</c:v>
                </c:pt>
                <c:pt idx="12242">
                  <c:v>65.881866455078125</c:v>
                </c:pt>
                <c:pt idx="12243">
                  <c:v>65.750030517578097</c:v>
                </c:pt>
                <c:pt idx="12244">
                  <c:v>65.750030517578097</c:v>
                </c:pt>
                <c:pt idx="12245">
                  <c:v>65.881866455078125</c:v>
                </c:pt>
                <c:pt idx="12246">
                  <c:v>65.750030517578097</c:v>
                </c:pt>
                <c:pt idx="12247">
                  <c:v>65.881866455078125</c:v>
                </c:pt>
                <c:pt idx="12248">
                  <c:v>66.145538330078097</c:v>
                </c:pt>
                <c:pt idx="12249">
                  <c:v>66.145538330078097</c:v>
                </c:pt>
                <c:pt idx="12250">
                  <c:v>66.145538330078097</c:v>
                </c:pt>
                <c:pt idx="12251">
                  <c:v>65.618186950683565</c:v>
                </c:pt>
                <c:pt idx="12252">
                  <c:v>65.881866455078125</c:v>
                </c:pt>
                <c:pt idx="12253">
                  <c:v>66.013702392578097</c:v>
                </c:pt>
                <c:pt idx="12254">
                  <c:v>65.750030517578097</c:v>
                </c:pt>
                <c:pt idx="12255">
                  <c:v>65.750030517578097</c:v>
                </c:pt>
                <c:pt idx="12256">
                  <c:v>65.618186950683565</c:v>
                </c:pt>
                <c:pt idx="12257">
                  <c:v>66.013702392578097</c:v>
                </c:pt>
                <c:pt idx="12258">
                  <c:v>65.881866455078125</c:v>
                </c:pt>
                <c:pt idx="12259">
                  <c:v>65.750030517578097</c:v>
                </c:pt>
                <c:pt idx="12260">
                  <c:v>65.618186950683565</c:v>
                </c:pt>
                <c:pt idx="12261">
                  <c:v>66.145538330078097</c:v>
                </c:pt>
                <c:pt idx="12262">
                  <c:v>65.881866455078125</c:v>
                </c:pt>
                <c:pt idx="12263">
                  <c:v>65.881866455078125</c:v>
                </c:pt>
                <c:pt idx="12264">
                  <c:v>65.750030517578097</c:v>
                </c:pt>
                <c:pt idx="12265">
                  <c:v>65.750030517578097</c:v>
                </c:pt>
                <c:pt idx="12266">
                  <c:v>65.750030517578097</c:v>
                </c:pt>
                <c:pt idx="12267">
                  <c:v>66.145538330078097</c:v>
                </c:pt>
                <c:pt idx="12268">
                  <c:v>65.750030517578097</c:v>
                </c:pt>
                <c:pt idx="12269">
                  <c:v>65.618186950683565</c:v>
                </c:pt>
                <c:pt idx="12270">
                  <c:v>65.750030517578097</c:v>
                </c:pt>
                <c:pt idx="12271">
                  <c:v>65.881866455078125</c:v>
                </c:pt>
                <c:pt idx="12272">
                  <c:v>65.881866455078125</c:v>
                </c:pt>
                <c:pt idx="12273">
                  <c:v>65.750030517578097</c:v>
                </c:pt>
                <c:pt idx="12274">
                  <c:v>65.750030517578097</c:v>
                </c:pt>
                <c:pt idx="12275">
                  <c:v>66.013702392578097</c:v>
                </c:pt>
                <c:pt idx="12276">
                  <c:v>66.013702392578097</c:v>
                </c:pt>
                <c:pt idx="12277">
                  <c:v>65.750030517578097</c:v>
                </c:pt>
                <c:pt idx="12278">
                  <c:v>65.881866455078125</c:v>
                </c:pt>
                <c:pt idx="12279">
                  <c:v>65.881866455078125</c:v>
                </c:pt>
                <c:pt idx="12280">
                  <c:v>65.881866455078125</c:v>
                </c:pt>
                <c:pt idx="12281">
                  <c:v>66.145538330078097</c:v>
                </c:pt>
                <c:pt idx="12282">
                  <c:v>65.881866455078125</c:v>
                </c:pt>
                <c:pt idx="12283">
                  <c:v>65.618186950683565</c:v>
                </c:pt>
                <c:pt idx="12284">
                  <c:v>66.013702392578097</c:v>
                </c:pt>
                <c:pt idx="12285">
                  <c:v>65.881866455078125</c:v>
                </c:pt>
                <c:pt idx="12286">
                  <c:v>65.750030517578097</c:v>
                </c:pt>
                <c:pt idx="12287">
                  <c:v>65.750030517578097</c:v>
                </c:pt>
                <c:pt idx="12288">
                  <c:v>65.750030517578097</c:v>
                </c:pt>
                <c:pt idx="12289">
                  <c:v>65.618186950683565</c:v>
                </c:pt>
                <c:pt idx="12290">
                  <c:v>65.750030517578097</c:v>
                </c:pt>
                <c:pt idx="12291">
                  <c:v>65.750030517578097</c:v>
                </c:pt>
                <c:pt idx="12292">
                  <c:v>65.618186950683565</c:v>
                </c:pt>
                <c:pt idx="12293">
                  <c:v>65.486351013183565</c:v>
                </c:pt>
                <c:pt idx="12294">
                  <c:v>65.881866455078125</c:v>
                </c:pt>
                <c:pt idx="12295">
                  <c:v>65.618186950683565</c:v>
                </c:pt>
                <c:pt idx="12296">
                  <c:v>65.618186950683565</c:v>
                </c:pt>
                <c:pt idx="12297">
                  <c:v>65.618186950683565</c:v>
                </c:pt>
                <c:pt idx="12298">
                  <c:v>65.881866455078125</c:v>
                </c:pt>
                <c:pt idx="12299">
                  <c:v>65.35451507568358</c:v>
                </c:pt>
                <c:pt idx="12300">
                  <c:v>65.618186950683565</c:v>
                </c:pt>
                <c:pt idx="12301">
                  <c:v>65.486351013183565</c:v>
                </c:pt>
                <c:pt idx="12302">
                  <c:v>65.618186950683565</c:v>
                </c:pt>
                <c:pt idx="12303">
                  <c:v>66.013702392578097</c:v>
                </c:pt>
                <c:pt idx="12304">
                  <c:v>66.013702392578097</c:v>
                </c:pt>
                <c:pt idx="12305">
                  <c:v>65.750030517578097</c:v>
                </c:pt>
                <c:pt idx="12306">
                  <c:v>65.881866455078125</c:v>
                </c:pt>
                <c:pt idx="12307">
                  <c:v>66.145538330078097</c:v>
                </c:pt>
                <c:pt idx="12308">
                  <c:v>66.013702392578097</c:v>
                </c:pt>
                <c:pt idx="12309">
                  <c:v>65.750030517578097</c:v>
                </c:pt>
                <c:pt idx="12310">
                  <c:v>65.750030517578097</c:v>
                </c:pt>
                <c:pt idx="12311">
                  <c:v>66.013702392578097</c:v>
                </c:pt>
                <c:pt idx="12312">
                  <c:v>66.013702392578097</c:v>
                </c:pt>
                <c:pt idx="12313">
                  <c:v>66.277374267578111</c:v>
                </c:pt>
                <c:pt idx="12314">
                  <c:v>65.750030517578097</c:v>
                </c:pt>
                <c:pt idx="12315">
                  <c:v>65.618186950683565</c:v>
                </c:pt>
                <c:pt idx="12316">
                  <c:v>65.750030517578097</c:v>
                </c:pt>
                <c:pt idx="12317">
                  <c:v>65.618186950683565</c:v>
                </c:pt>
                <c:pt idx="12318">
                  <c:v>65.618186950683565</c:v>
                </c:pt>
                <c:pt idx="12319">
                  <c:v>66.145538330078097</c:v>
                </c:pt>
                <c:pt idx="12320">
                  <c:v>65.750030517578097</c:v>
                </c:pt>
                <c:pt idx="12321">
                  <c:v>65.750030517578097</c:v>
                </c:pt>
                <c:pt idx="12322">
                  <c:v>65.618186950683565</c:v>
                </c:pt>
                <c:pt idx="12323">
                  <c:v>65.618186950683565</c:v>
                </c:pt>
                <c:pt idx="12324">
                  <c:v>65.618186950683565</c:v>
                </c:pt>
                <c:pt idx="12325">
                  <c:v>65.618186950683565</c:v>
                </c:pt>
                <c:pt idx="12326">
                  <c:v>65.750030517578097</c:v>
                </c:pt>
                <c:pt idx="12327">
                  <c:v>65.618186950683565</c:v>
                </c:pt>
                <c:pt idx="12328">
                  <c:v>65.486351013183565</c:v>
                </c:pt>
                <c:pt idx="12329">
                  <c:v>65.618186950683565</c:v>
                </c:pt>
                <c:pt idx="12330">
                  <c:v>66.013702392578097</c:v>
                </c:pt>
                <c:pt idx="12331">
                  <c:v>65.618186950683565</c:v>
                </c:pt>
                <c:pt idx="12332">
                  <c:v>66.013702392578097</c:v>
                </c:pt>
                <c:pt idx="12333">
                  <c:v>65.881866455078125</c:v>
                </c:pt>
                <c:pt idx="12334">
                  <c:v>65.750030517578097</c:v>
                </c:pt>
                <c:pt idx="12335">
                  <c:v>65.618186950683565</c:v>
                </c:pt>
                <c:pt idx="12336">
                  <c:v>65.881866455078125</c:v>
                </c:pt>
                <c:pt idx="12337">
                  <c:v>65.486351013183565</c:v>
                </c:pt>
                <c:pt idx="12338">
                  <c:v>65.618186950683565</c:v>
                </c:pt>
                <c:pt idx="12339">
                  <c:v>65.618186950683565</c:v>
                </c:pt>
                <c:pt idx="12340">
                  <c:v>65.881866455078125</c:v>
                </c:pt>
                <c:pt idx="12341">
                  <c:v>65.750030517578097</c:v>
                </c:pt>
                <c:pt idx="12342">
                  <c:v>65.881866455078125</c:v>
                </c:pt>
                <c:pt idx="12343">
                  <c:v>65.750030517578097</c:v>
                </c:pt>
                <c:pt idx="12344">
                  <c:v>65.881866455078125</c:v>
                </c:pt>
                <c:pt idx="12345">
                  <c:v>65.881866455078125</c:v>
                </c:pt>
                <c:pt idx="12346">
                  <c:v>65.881866455078125</c:v>
                </c:pt>
                <c:pt idx="12347">
                  <c:v>65.881866455078125</c:v>
                </c:pt>
                <c:pt idx="12348">
                  <c:v>66.013702392578097</c:v>
                </c:pt>
                <c:pt idx="12349">
                  <c:v>65.618186950683565</c:v>
                </c:pt>
                <c:pt idx="12350">
                  <c:v>65.750030517578097</c:v>
                </c:pt>
                <c:pt idx="12351">
                  <c:v>66.145538330078097</c:v>
                </c:pt>
                <c:pt idx="12352">
                  <c:v>65.618186950683565</c:v>
                </c:pt>
                <c:pt idx="12353">
                  <c:v>65.881866455078125</c:v>
                </c:pt>
                <c:pt idx="12354">
                  <c:v>65.881866455078125</c:v>
                </c:pt>
                <c:pt idx="12355">
                  <c:v>66.013702392578097</c:v>
                </c:pt>
                <c:pt idx="12356">
                  <c:v>66.145538330078097</c:v>
                </c:pt>
                <c:pt idx="12357">
                  <c:v>65.618186950683565</c:v>
                </c:pt>
                <c:pt idx="12358">
                  <c:v>65.750030517578097</c:v>
                </c:pt>
                <c:pt idx="12359">
                  <c:v>65.881866455078125</c:v>
                </c:pt>
                <c:pt idx="12360">
                  <c:v>66.013702392578097</c:v>
                </c:pt>
                <c:pt idx="12361">
                  <c:v>65.486351013183565</c:v>
                </c:pt>
                <c:pt idx="12362">
                  <c:v>65.486351013183565</c:v>
                </c:pt>
                <c:pt idx="12363">
                  <c:v>65.750030517578097</c:v>
                </c:pt>
                <c:pt idx="12364">
                  <c:v>65.486351013183565</c:v>
                </c:pt>
                <c:pt idx="12365">
                  <c:v>65.618186950683565</c:v>
                </c:pt>
                <c:pt idx="12366">
                  <c:v>65.618186950683565</c:v>
                </c:pt>
                <c:pt idx="12367">
                  <c:v>65.881866455078125</c:v>
                </c:pt>
                <c:pt idx="12368">
                  <c:v>65.750030517578097</c:v>
                </c:pt>
                <c:pt idx="12369">
                  <c:v>65.618186950683565</c:v>
                </c:pt>
                <c:pt idx="12370">
                  <c:v>66.145538330078097</c:v>
                </c:pt>
                <c:pt idx="12371">
                  <c:v>65.618186950683565</c:v>
                </c:pt>
                <c:pt idx="12372">
                  <c:v>66.145538330078097</c:v>
                </c:pt>
                <c:pt idx="12373">
                  <c:v>65.881866455078125</c:v>
                </c:pt>
                <c:pt idx="12374">
                  <c:v>66.013702392578097</c:v>
                </c:pt>
                <c:pt idx="12375">
                  <c:v>65.881866455078125</c:v>
                </c:pt>
                <c:pt idx="12376">
                  <c:v>65.618186950683565</c:v>
                </c:pt>
                <c:pt idx="12377">
                  <c:v>65.618186950683565</c:v>
                </c:pt>
                <c:pt idx="12378">
                  <c:v>66.145538330078097</c:v>
                </c:pt>
                <c:pt idx="12379">
                  <c:v>65.486351013183565</c:v>
                </c:pt>
                <c:pt idx="12380">
                  <c:v>65.881866455078125</c:v>
                </c:pt>
                <c:pt idx="12381">
                  <c:v>66.145538330078097</c:v>
                </c:pt>
                <c:pt idx="12382">
                  <c:v>65.750030517578097</c:v>
                </c:pt>
                <c:pt idx="12383">
                  <c:v>65.618186950683565</c:v>
                </c:pt>
                <c:pt idx="12384">
                  <c:v>65.881866455078125</c:v>
                </c:pt>
                <c:pt idx="12385">
                  <c:v>65.881866455078125</c:v>
                </c:pt>
                <c:pt idx="12386">
                  <c:v>65.750030517578097</c:v>
                </c:pt>
                <c:pt idx="12387">
                  <c:v>65.881866455078125</c:v>
                </c:pt>
                <c:pt idx="12388">
                  <c:v>65.618186950683565</c:v>
                </c:pt>
                <c:pt idx="12389">
                  <c:v>66.013702392578097</c:v>
                </c:pt>
                <c:pt idx="12390">
                  <c:v>65.881866455078125</c:v>
                </c:pt>
                <c:pt idx="12391">
                  <c:v>65.750030517578097</c:v>
                </c:pt>
                <c:pt idx="12392">
                  <c:v>65.881866455078125</c:v>
                </c:pt>
                <c:pt idx="12393">
                  <c:v>65.750030517578097</c:v>
                </c:pt>
                <c:pt idx="12394">
                  <c:v>66.013702392578097</c:v>
                </c:pt>
                <c:pt idx="12395">
                  <c:v>66.145538330078097</c:v>
                </c:pt>
                <c:pt idx="12396">
                  <c:v>65.618186950683565</c:v>
                </c:pt>
                <c:pt idx="12397">
                  <c:v>65.35451507568358</c:v>
                </c:pt>
                <c:pt idx="12398">
                  <c:v>65.486351013183565</c:v>
                </c:pt>
                <c:pt idx="12399">
                  <c:v>65.881866455078125</c:v>
                </c:pt>
                <c:pt idx="12400">
                  <c:v>65.618186950683565</c:v>
                </c:pt>
                <c:pt idx="12401">
                  <c:v>65.35451507568358</c:v>
                </c:pt>
                <c:pt idx="12402">
                  <c:v>65.618186950683565</c:v>
                </c:pt>
                <c:pt idx="12403">
                  <c:v>65.486351013183565</c:v>
                </c:pt>
                <c:pt idx="12404">
                  <c:v>65.35451507568358</c:v>
                </c:pt>
                <c:pt idx="12405">
                  <c:v>65.486351013183565</c:v>
                </c:pt>
                <c:pt idx="12406">
                  <c:v>65.618186950683565</c:v>
                </c:pt>
                <c:pt idx="12407">
                  <c:v>65.486351013183565</c:v>
                </c:pt>
                <c:pt idx="12408">
                  <c:v>65.35451507568358</c:v>
                </c:pt>
                <c:pt idx="12409">
                  <c:v>65.486351013183565</c:v>
                </c:pt>
                <c:pt idx="12410">
                  <c:v>65.618186950683565</c:v>
                </c:pt>
                <c:pt idx="12411">
                  <c:v>65.750030517578097</c:v>
                </c:pt>
                <c:pt idx="12412">
                  <c:v>65.35451507568358</c:v>
                </c:pt>
                <c:pt idx="12413">
                  <c:v>65.486351013183565</c:v>
                </c:pt>
                <c:pt idx="12414">
                  <c:v>65.486351013183565</c:v>
                </c:pt>
                <c:pt idx="12415">
                  <c:v>65.618186950683565</c:v>
                </c:pt>
                <c:pt idx="12416">
                  <c:v>65.618186950683565</c:v>
                </c:pt>
                <c:pt idx="12417">
                  <c:v>65.35451507568358</c:v>
                </c:pt>
                <c:pt idx="12418">
                  <c:v>65.750030517578097</c:v>
                </c:pt>
                <c:pt idx="12419">
                  <c:v>65.618186950683565</c:v>
                </c:pt>
                <c:pt idx="12420">
                  <c:v>65.618186950683565</c:v>
                </c:pt>
                <c:pt idx="12421">
                  <c:v>65.750030517578097</c:v>
                </c:pt>
                <c:pt idx="12422">
                  <c:v>65.618186950683565</c:v>
                </c:pt>
                <c:pt idx="12423">
                  <c:v>65.750030517578097</c:v>
                </c:pt>
                <c:pt idx="12424">
                  <c:v>65.486351013183565</c:v>
                </c:pt>
                <c:pt idx="12425">
                  <c:v>65.618186950683565</c:v>
                </c:pt>
                <c:pt idx="12426">
                  <c:v>65.35451507568358</c:v>
                </c:pt>
                <c:pt idx="12427">
                  <c:v>65.222679138183565</c:v>
                </c:pt>
                <c:pt idx="12428">
                  <c:v>65.222679138183565</c:v>
                </c:pt>
                <c:pt idx="12429">
                  <c:v>65.35451507568358</c:v>
                </c:pt>
                <c:pt idx="12430">
                  <c:v>65.486351013183565</c:v>
                </c:pt>
                <c:pt idx="12431">
                  <c:v>65.486351013183565</c:v>
                </c:pt>
                <c:pt idx="12432">
                  <c:v>65.35451507568358</c:v>
                </c:pt>
                <c:pt idx="12433">
                  <c:v>65.750030517578097</c:v>
                </c:pt>
                <c:pt idx="12434">
                  <c:v>65.750030517578097</c:v>
                </c:pt>
                <c:pt idx="12435">
                  <c:v>65.618186950683565</c:v>
                </c:pt>
                <c:pt idx="12436">
                  <c:v>65.486351013183565</c:v>
                </c:pt>
                <c:pt idx="12437">
                  <c:v>65.486351013183565</c:v>
                </c:pt>
                <c:pt idx="12438">
                  <c:v>65.618186950683565</c:v>
                </c:pt>
                <c:pt idx="12439">
                  <c:v>65.618186950683565</c:v>
                </c:pt>
                <c:pt idx="12440">
                  <c:v>65.618186950683565</c:v>
                </c:pt>
                <c:pt idx="12441">
                  <c:v>65.750030517578097</c:v>
                </c:pt>
                <c:pt idx="12442">
                  <c:v>65.881866455078125</c:v>
                </c:pt>
                <c:pt idx="12443">
                  <c:v>65.881866455078125</c:v>
                </c:pt>
                <c:pt idx="12444">
                  <c:v>65.35451507568358</c:v>
                </c:pt>
                <c:pt idx="12445">
                  <c:v>65.35451507568358</c:v>
                </c:pt>
                <c:pt idx="12446">
                  <c:v>65.618186950683565</c:v>
                </c:pt>
                <c:pt idx="12447">
                  <c:v>65.750030517578097</c:v>
                </c:pt>
                <c:pt idx="12448">
                  <c:v>65.35451507568358</c:v>
                </c:pt>
                <c:pt idx="12449">
                  <c:v>65.486351013183565</c:v>
                </c:pt>
                <c:pt idx="12450">
                  <c:v>65.222679138183565</c:v>
                </c:pt>
                <c:pt idx="12451">
                  <c:v>65.222679138183565</c:v>
                </c:pt>
                <c:pt idx="12452">
                  <c:v>65.486351013183565</c:v>
                </c:pt>
                <c:pt idx="12453">
                  <c:v>65.618186950683565</c:v>
                </c:pt>
                <c:pt idx="12454">
                  <c:v>65.486351013183565</c:v>
                </c:pt>
                <c:pt idx="12455">
                  <c:v>65.35451507568358</c:v>
                </c:pt>
                <c:pt idx="12456">
                  <c:v>65.750030517578097</c:v>
                </c:pt>
                <c:pt idx="12457">
                  <c:v>65.881866455078125</c:v>
                </c:pt>
                <c:pt idx="12458">
                  <c:v>65.222679138183565</c:v>
                </c:pt>
                <c:pt idx="12459">
                  <c:v>65.35451507568358</c:v>
                </c:pt>
                <c:pt idx="12460">
                  <c:v>65.618186950683565</c:v>
                </c:pt>
                <c:pt idx="12461">
                  <c:v>65.881866455078125</c:v>
                </c:pt>
                <c:pt idx="12462">
                  <c:v>65.618186950683565</c:v>
                </c:pt>
                <c:pt idx="12463">
                  <c:v>65.486351013183565</c:v>
                </c:pt>
                <c:pt idx="12464">
                  <c:v>65.35451507568358</c:v>
                </c:pt>
                <c:pt idx="12465">
                  <c:v>65.486351013183565</c:v>
                </c:pt>
                <c:pt idx="12466">
                  <c:v>65.35451507568358</c:v>
                </c:pt>
                <c:pt idx="12467">
                  <c:v>65.750030517578097</c:v>
                </c:pt>
                <c:pt idx="12468">
                  <c:v>65.750030517578097</c:v>
                </c:pt>
                <c:pt idx="12469">
                  <c:v>65.35451507568358</c:v>
                </c:pt>
                <c:pt idx="12470">
                  <c:v>65.881866455078125</c:v>
                </c:pt>
                <c:pt idx="12471">
                  <c:v>65.35451507568358</c:v>
                </c:pt>
                <c:pt idx="12472">
                  <c:v>65.35451507568358</c:v>
                </c:pt>
                <c:pt idx="12473">
                  <c:v>65.486351013183565</c:v>
                </c:pt>
                <c:pt idx="12474">
                  <c:v>65.35451507568358</c:v>
                </c:pt>
                <c:pt idx="12475">
                  <c:v>65.486351013183565</c:v>
                </c:pt>
                <c:pt idx="12476">
                  <c:v>65.486351013183565</c:v>
                </c:pt>
                <c:pt idx="12477">
                  <c:v>65.486351013183565</c:v>
                </c:pt>
                <c:pt idx="12478">
                  <c:v>65.35451507568358</c:v>
                </c:pt>
                <c:pt idx="12479">
                  <c:v>65.486351013183565</c:v>
                </c:pt>
                <c:pt idx="12480">
                  <c:v>65.618186950683565</c:v>
                </c:pt>
                <c:pt idx="12481">
                  <c:v>65.35451507568358</c:v>
                </c:pt>
                <c:pt idx="12482">
                  <c:v>65.35451507568358</c:v>
                </c:pt>
                <c:pt idx="12483">
                  <c:v>65.222679138183565</c:v>
                </c:pt>
                <c:pt idx="12484">
                  <c:v>65.35451507568358</c:v>
                </c:pt>
                <c:pt idx="12485">
                  <c:v>65.750030517578097</c:v>
                </c:pt>
                <c:pt idx="12486">
                  <c:v>65.35451507568358</c:v>
                </c:pt>
                <c:pt idx="12487">
                  <c:v>65.486351013183565</c:v>
                </c:pt>
                <c:pt idx="12488">
                  <c:v>65.09084320068358</c:v>
                </c:pt>
                <c:pt idx="12489">
                  <c:v>65.35451507568358</c:v>
                </c:pt>
                <c:pt idx="12490">
                  <c:v>65.618186950683565</c:v>
                </c:pt>
                <c:pt idx="12491">
                  <c:v>65.618186950683565</c:v>
                </c:pt>
                <c:pt idx="12492">
                  <c:v>65.09084320068358</c:v>
                </c:pt>
                <c:pt idx="12493">
                  <c:v>65.09084320068358</c:v>
                </c:pt>
                <c:pt idx="12494">
                  <c:v>65.222679138183565</c:v>
                </c:pt>
                <c:pt idx="12495">
                  <c:v>65.618186950683565</c:v>
                </c:pt>
                <c:pt idx="12496">
                  <c:v>65.222679138183565</c:v>
                </c:pt>
                <c:pt idx="12497">
                  <c:v>65.750030517578097</c:v>
                </c:pt>
                <c:pt idx="12498">
                  <c:v>65.618186950683565</c:v>
                </c:pt>
                <c:pt idx="12499">
                  <c:v>65.881866455078125</c:v>
                </c:pt>
                <c:pt idx="12500">
                  <c:v>65.486351013183565</c:v>
                </c:pt>
                <c:pt idx="12501">
                  <c:v>65.35451507568358</c:v>
                </c:pt>
                <c:pt idx="12502">
                  <c:v>65.222679138183565</c:v>
                </c:pt>
                <c:pt idx="12503">
                  <c:v>65.35451507568358</c:v>
                </c:pt>
                <c:pt idx="12504">
                  <c:v>65.486351013183565</c:v>
                </c:pt>
                <c:pt idx="12505">
                  <c:v>65.486351013183565</c:v>
                </c:pt>
                <c:pt idx="12506">
                  <c:v>65.486351013183565</c:v>
                </c:pt>
                <c:pt idx="12507">
                  <c:v>65.35451507568358</c:v>
                </c:pt>
                <c:pt idx="12508">
                  <c:v>65.486351013183565</c:v>
                </c:pt>
                <c:pt idx="12509">
                  <c:v>65.881866455078125</c:v>
                </c:pt>
                <c:pt idx="12510">
                  <c:v>65.222679138183565</c:v>
                </c:pt>
                <c:pt idx="12511">
                  <c:v>65.618186950683565</c:v>
                </c:pt>
                <c:pt idx="12512">
                  <c:v>65.486351013183565</c:v>
                </c:pt>
                <c:pt idx="12513">
                  <c:v>65.486351013183565</c:v>
                </c:pt>
                <c:pt idx="12514">
                  <c:v>65.35451507568358</c:v>
                </c:pt>
                <c:pt idx="12515">
                  <c:v>65.222679138183565</c:v>
                </c:pt>
                <c:pt idx="12516">
                  <c:v>65.750030517578097</c:v>
                </c:pt>
                <c:pt idx="12517">
                  <c:v>65.35451507568358</c:v>
                </c:pt>
                <c:pt idx="12518">
                  <c:v>65.35451507568358</c:v>
                </c:pt>
                <c:pt idx="12519">
                  <c:v>65.618186950683565</c:v>
                </c:pt>
                <c:pt idx="12520">
                  <c:v>65.486351013183565</c:v>
                </c:pt>
                <c:pt idx="12521">
                  <c:v>65.35451507568358</c:v>
                </c:pt>
                <c:pt idx="12522">
                  <c:v>65.222679138183565</c:v>
                </c:pt>
                <c:pt idx="12523">
                  <c:v>65.35451507568358</c:v>
                </c:pt>
                <c:pt idx="12524">
                  <c:v>65.35451507568358</c:v>
                </c:pt>
                <c:pt idx="12525">
                  <c:v>65.881866455078125</c:v>
                </c:pt>
                <c:pt idx="12526">
                  <c:v>65.222679138183565</c:v>
                </c:pt>
                <c:pt idx="12527">
                  <c:v>65.222679138183565</c:v>
                </c:pt>
                <c:pt idx="12528">
                  <c:v>65.618186950683565</c:v>
                </c:pt>
                <c:pt idx="12529">
                  <c:v>65.750030517578097</c:v>
                </c:pt>
                <c:pt idx="12530">
                  <c:v>65.35451507568358</c:v>
                </c:pt>
                <c:pt idx="12531">
                  <c:v>65.35451507568358</c:v>
                </c:pt>
                <c:pt idx="12532">
                  <c:v>65.35451507568358</c:v>
                </c:pt>
                <c:pt idx="12533">
                  <c:v>65.35451507568358</c:v>
                </c:pt>
                <c:pt idx="12534">
                  <c:v>65.222679138183565</c:v>
                </c:pt>
                <c:pt idx="12535">
                  <c:v>65.35451507568358</c:v>
                </c:pt>
                <c:pt idx="12536">
                  <c:v>65.486351013183565</c:v>
                </c:pt>
                <c:pt idx="12537">
                  <c:v>65.222679138183565</c:v>
                </c:pt>
                <c:pt idx="12538">
                  <c:v>65.222679138183565</c:v>
                </c:pt>
                <c:pt idx="12539">
                  <c:v>65.222679138183565</c:v>
                </c:pt>
                <c:pt idx="12540">
                  <c:v>65.222679138183565</c:v>
                </c:pt>
                <c:pt idx="12541">
                  <c:v>65.35451507568358</c:v>
                </c:pt>
                <c:pt idx="12542">
                  <c:v>65.881866455078125</c:v>
                </c:pt>
                <c:pt idx="12543">
                  <c:v>65.486351013183565</c:v>
                </c:pt>
                <c:pt idx="12544">
                  <c:v>66.013702392578097</c:v>
                </c:pt>
                <c:pt idx="12545">
                  <c:v>65.750030517578097</c:v>
                </c:pt>
                <c:pt idx="12546">
                  <c:v>65.486351013183565</c:v>
                </c:pt>
                <c:pt idx="12547">
                  <c:v>65.486351013183565</c:v>
                </c:pt>
                <c:pt idx="12548">
                  <c:v>65.750030517578097</c:v>
                </c:pt>
                <c:pt idx="12549">
                  <c:v>65.486351013183565</c:v>
                </c:pt>
                <c:pt idx="12550">
                  <c:v>65.486351013183565</c:v>
                </c:pt>
                <c:pt idx="12551">
                  <c:v>65.618186950683565</c:v>
                </c:pt>
                <c:pt idx="12552">
                  <c:v>65.35451507568358</c:v>
                </c:pt>
                <c:pt idx="12553">
                  <c:v>65.881866455078125</c:v>
                </c:pt>
                <c:pt idx="12554">
                  <c:v>65.750030517578097</c:v>
                </c:pt>
                <c:pt idx="12555">
                  <c:v>65.881866455078125</c:v>
                </c:pt>
                <c:pt idx="12556">
                  <c:v>65.486351013183565</c:v>
                </c:pt>
                <c:pt idx="12557">
                  <c:v>65.486351013183565</c:v>
                </c:pt>
                <c:pt idx="12558">
                  <c:v>65.618186950683565</c:v>
                </c:pt>
                <c:pt idx="12559">
                  <c:v>65.618186950683565</c:v>
                </c:pt>
                <c:pt idx="12560">
                  <c:v>65.486351013183565</c:v>
                </c:pt>
                <c:pt idx="12561">
                  <c:v>65.750030517578097</c:v>
                </c:pt>
                <c:pt idx="12562">
                  <c:v>65.486351013183565</c:v>
                </c:pt>
                <c:pt idx="12563">
                  <c:v>65.486351013183565</c:v>
                </c:pt>
                <c:pt idx="12564">
                  <c:v>65.222679138183565</c:v>
                </c:pt>
                <c:pt idx="12565">
                  <c:v>65.881866455078125</c:v>
                </c:pt>
                <c:pt idx="12566">
                  <c:v>65.35451507568358</c:v>
                </c:pt>
                <c:pt idx="12567">
                  <c:v>65.486351013183565</c:v>
                </c:pt>
                <c:pt idx="12568">
                  <c:v>65.35451507568358</c:v>
                </c:pt>
                <c:pt idx="12569">
                  <c:v>65.618186950683565</c:v>
                </c:pt>
                <c:pt idx="12570">
                  <c:v>65.881866455078125</c:v>
                </c:pt>
                <c:pt idx="12571">
                  <c:v>65.750030517578097</c:v>
                </c:pt>
                <c:pt idx="12572">
                  <c:v>65.35451507568358</c:v>
                </c:pt>
                <c:pt idx="12573">
                  <c:v>65.486351013183565</c:v>
                </c:pt>
                <c:pt idx="12574">
                  <c:v>65.881866455078125</c:v>
                </c:pt>
                <c:pt idx="12575">
                  <c:v>65.618186950683565</c:v>
                </c:pt>
                <c:pt idx="12576">
                  <c:v>65.486351013183565</c:v>
                </c:pt>
                <c:pt idx="12577">
                  <c:v>65.881866455078125</c:v>
                </c:pt>
                <c:pt idx="12578">
                  <c:v>65.486351013183565</c:v>
                </c:pt>
                <c:pt idx="12579">
                  <c:v>65.486351013183565</c:v>
                </c:pt>
                <c:pt idx="12580">
                  <c:v>65.35451507568358</c:v>
                </c:pt>
                <c:pt idx="12581">
                  <c:v>65.618186950683565</c:v>
                </c:pt>
                <c:pt idx="12582">
                  <c:v>65.486351013183565</c:v>
                </c:pt>
                <c:pt idx="12583">
                  <c:v>65.35451507568358</c:v>
                </c:pt>
                <c:pt idx="12584">
                  <c:v>65.881866455078125</c:v>
                </c:pt>
                <c:pt idx="12585">
                  <c:v>65.618186950683565</c:v>
                </c:pt>
                <c:pt idx="12586">
                  <c:v>65.750030517578097</c:v>
                </c:pt>
                <c:pt idx="12587">
                  <c:v>66.013702392578097</c:v>
                </c:pt>
                <c:pt idx="12588">
                  <c:v>65.881866455078125</c:v>
                </c:pt>
                <c:pt idx="12589">
                  <c:v>65.750030517578097</c:v>
                </c:pt>
                <c:pt idx="12590">
                  <c:v>65.750030517578097</c:v>
                </c:pt>
                <c:pt idx="12591">
                  <c:v>65.486351013183565</c:v>
                </c:pt>
                <c:pt idx="12592">
                  <c:v>66.013702392578097</c:v>
                </c:pt>
                <c:pt idx="12593">
                  <c:v>65.486351013183565</c:v>
                </c:pt>
                <c:pt idx="12594">
                  <c:v>65.35451507568358</c:v>
                </c:pt>
                <c:pt idx="12595">
                  <c:v>65.750030517578097</c:v>
                </c:pt>
                <c:pt idx="12596">
                  <c:v>65.35451507568358</c:v>
                </c:pt>
                <c:pt idx="12597">
                  <c:v>65.222679138183565</c:v>
                </c:pt>
                <c:pt idx="12598">
                  <c:v>65.881866455078125</c:v>
                </c:pt>
                <c:pt idx="12599">
                  <c:v>65.618186950683565</c:v>
                </c:pt>
                <c:pt idx="12600">
                  <c:v>65.750030517578097</c:v>
                </c:pt>
                <c:pt idx="12601">
                  <c:v>65.618186950683565</c:v>
                </c:pt>
                <c:pt idx="12602">
                  <c:v>65.35451507568358</c:v>
                </c:pt>
                <c:pt idx="12603">
                  <c:v>65.35451507568358</c:v>
                </c:pt>
                <c:pt idx="12604">
                  <c:v>65.881866455078125</c:v>
                </c:pt>
                <c:pt idx="12605">
                  <c:v>65.750030517578097</c:v>
                </c:pt>
                <c:pt idx="12606">
                  <c:v>65.486351013183565</c:v>
                </c:pt>
                <c:pt idx="12607">
                  <c:v>65.35451507568358</c:v>
                </c:pt>
                <c:pt idx="12608">
                  <c:v>65.222679138183565</c:v>
                </c:pt>
                <c:pt idx="12609">
                  <c:v>65.618186950683565</c:v>
                </c:pt>
                <c:pt idx="12610">
                  <c:v>65.09084320068358</c:v>
                </c:pt>
                <c:pt idx="12611">
                  <c:v>65.222679138183565</c:v>
                </c:pt>
                <c:pt idx="12612">
                  <c:v>65.618186950683565</c:v>
                </c:pt>
                <c:pt idx="12613">
                  <c:v>65.35451507568358</c:v>
                </c:pt>
                <c:pt idx="12614">
                  <c:v>65.09084320068358</c:v>
                </c:pt>
                <c:pt idx="12615">
                  <c:v>65.222679138183565</c:v>
                </c:pt>
                <c:pt idx="12616">
                  <c:v>65.222679138183565</c:v>
                </c:pt>
                <c:pt idx="12617">
                  <c:v>65.35451507568358</c:v>
                </c:pt>
                <c:pt idx="12618">
                  <c:v>65.486351013183565</c:v>
                </c:pt>
                <c:pt idx="12619">
                  <c:v>65.35451507568358</c:v>
                </c:pt>
                <c:pt idx="12620">
                  <c:v>65.222679138183565</c:v>
                </c:pt>
                <c:pt idx="12621">
                  <c:v>65.222679138183565</c:v>
                </c:pt>
                <c:pt idx="12622">
                  <c:v>65.486351013183565</c:v>
                </c:pt>
                <c:pt idx="12623">
                  <c:v>65.35451507568358</c:v>
                </c:pt>
                <c:pt idx="12624">
                  <c:v>65.222679138183565</c:v>
                </c:pt>
                <c:pt idx="12625">
                  <c:v>65.222679138183565</c:v>
                </c:pt>
                <c:pt idx="12626">
                  <c:v>65.486351013183565</c:v>
                </c:pt>
                <c:pt idx="12627">
                  <c:v>65.486351013183565</c:v>
                </c:pt>
                <c:pt idx="12628">
                  <c:v>65.222679138183565</c:v>
                </c:pt>
                <c:pt idx="12629">
                  <c:v>65.35451507568358</c:v>
                </c:pt>
                <c:pt idx="12630">
                  <c:v>65.222679138183565</c:v>
                </c:pt>
                <c:pt idx="12631">
                  <c:v>65.618186950683565</c:v>
                </c:pt>
                <c:pt idx="12632">
                  <c:v>65.222679138183565</c:v>
                </c:pt>
                <c:pt idx="12633">
                  <c:v>65.222679138183565</c:v>
                </c:pt>
                <c:pt idx="12634">
                  <c:v>65.35451507568358</c:v>
                </c:pt>
                <c:pt idx="12635">
                  <c:v>65.222679138183565</c:v>
                </c:pt>
                <c:pt idx="12636">
                  <c:v>65.09084320068358</c:v>
                </c:pt>
                <c:pt idx="12637">
                  <c:v>64.95900726318358</c:v>
                </c:pt>
                <c:pt idx="12638">
                  <c:v>65.486351013183565</c:v>
                </c:pt>
                <c:pt idx="12639">
                  <c:v>65.222679138183565</c:v>
                </c:pt>
                <c:pt idx="12640">
                  <c:v>65.09084320068358</c:v>
                </c:pt>
                <c:pt idx="12641">
                  <c:v>64.95900726318358</c:v>
                </c:pt>
                <c:pt idx="12642">
                  <c:v>65.09084320068358</c:v>
                </c:pt>
                <c:pt idx="12643">
                  <c:v>65.486351013183565</c:v>
                </c:pt>
                <c:pt idx="12644">
                  <c:v>65.222679138183565</c:v>
                </c:pt>
                <c:pt idx="12645">
                  <c:v>65.222679138183565</c:v>
                </c:pt>
                <c:pt idx="12646">
                  <c:v>65.35451507568358</c:v>
                </c:pt>
                <c:pt idx="12647">
                  <c:v>65.486351013183565</c:v>
                </c:pt>
                <c:pt idx="12648">
                  <c:v>64.95900726318358</c:v>
                </c:pt>
                <c:pt idx="12649">
                  <c:v>65.09084320068358</c:v>
                </c:pt>
                <c:pt idx="12650">
                  <c:v>65.222679138183565</c:v>
                </c:pt>
                <c:pt idx="12651">
                  <c:v>65.35451507568358</c:v>
                </c:pt>
                <c:pt idx="12652">
                  <c:v>65.09084320068358</c:v>
                </c:pt>
                <c:pt idx="12653">
                  <c:v>65.486351013183565</c:v>
                </c:pt>
                <c:pt idx="12654">
                  <c:v>64.95900726318358</c:v>
                </c:pt>
                <c:pt idx="12655">
                  <c:v>65.486351013183565</c:v>
                </c:pt>
                <c:pt idx="12656">
                  <c:v>65.222679138183565</c:v>
                </c:pt>
                <c:pt idx="12657">
                  <c:v>65.09084320068358</c:v>
                </c:pt>
                <c:pt idx="12658">
                  <c:v>65.09084320068358</c:v>
                </c:pt>
                <c:pt idx="12659">
                  <c:v>65.222679138183565</c:v>
                </c:pt>
                <c:pt idx="12660">
                  <c:v>65.222679138183565</c:v>
                </c:pt>
                <c:pt idx="12661">
                  <c:v>65.618186950683565</c:v>
                </c:pt>
                <c:pt idx="12662">
                  <c:v>65.35451507568358</c:v>
                </c:pt>
                <c:pt idx="12663">
                  <c:v>65.486351013183565</c:v>
                </c:pt>
                <c:pt idx="12664">
                  <c:v>65.09084320068358</c:v>
                </c:pt>
                <c:pt idx="12665">
                  <c:v>65.09084320068358</c:v>
                </c:pt>
                <c:pt idx="12666">
                  <c:v>65.222679138183565</c:v>
                </c:pt>
                <c:pt idx="12667">
                  <c:v>65.35451507568358</c:v>
                </c:pt>
                <c:pt idx="12668">
                  <c:v>65.09084320068358</c:v>
                </c:pt>
                <c:pt idx="12669">
                  <c:v>65.486351013183565</c:v>
                </c:pt>
                <c:pt idx="12670">
                  <c:v>65.35451507568358</c:v>
                </c:pt>
                <c:pt idx="12671">
                  <c:v>65.222679138183565</c:v>
                </c:pt>
                <c:pt idx="12672">
                  <c:v>65.35451507568358</c:v>
                </c:pt>
                <c:pt idx="12673">
                  <c:v>65.35451507568358</c:v>
                </c:pt>
                <c:pt idx="12674">
                  <c:v>65.618186950683565</c:v>
                </c:pt>
                <c:pt idx="12675">
                  <c:v>64.95900726318358</c:v>
                </c:pt>
                <c:pt idx="12676">
                  <c:v>64.95900726318358</c:v>
                </c:pt>
                <c:pt idx="12677">
                  <c:v>65.222679138183565</c:v>
                </c:pt>
                <c:pt idx="12678">
                  <c:v>65.35451507568358</c:v>
                </c:pt>
                <c:pt idx="12679">
                  <c:v>65.35451507568358</c:v>
                </c:pt>
                <c:pt idx="12680">
                  <c:v>65.09084320068358</c:v>
                </c:pt>
                <c:pt idx="12681">
                  <c:v>65.222679138183565</c:v>
                </c:pt>
                <c:pt idx="12682">
                  <c:v>65.35451507568358</c:v>
                </c:pt>
                <c:pt idx="12683">
                  <c:v>65.222679138183565</c:v>
                </c:pt>
                <c:pt idx="12684">
                  <c:v>65.09084320068358</c:v>
                </c:pt>
                <c:pt idx="12685">
                  <c:v>65.750030517578097</c:v>
                </c:pt>
                <c:pt idx="12686">
                  <c:v>65.750030517578097</c:v>
                </c:pt>
                <c:pt idx="12687">
                  <c:v>65.222679138183565</c:v>
                </c:pt>
                <c:pt idx="12688">
                  <c:v>65.35451507568358</c:v>
                </c:pt>
                <c:pt idx="12689">
                  <c:v>65.222679138183565</c:v>
                </c:pt>
                <c:pt idx="12690">
                  <c:v>65.35451507568358</c:v>
                </c:pt>
                <c:pt idx="12691">
                  <c:v>65.618186950683565</c:v>
                </c:pt>
                <c:pt idx="12692">
                  <c:v>65.35451507568358</c:v>
                </c:pt>
                <c:pt idx="12693">
                  <c:v>65.486351013183565</c:v>
                </c:pt>
                <c:pt idx="12694">
                  <c:v>65.09084320068358</c:v>
                </c:pt>
                <c:pt idx="12695">
                  <c:v>65.35451507568358</c:v>
                </c:pt>
                <c:pt idx="12696">
                  <c:v>65.35451507568358</c:v>
                </c:pt>
                <c:pt idx="12697">
                  <c:v>65.09084320068358</c:v>
                </c:pt>
                <c:pt idx="12698">
                  <c:v>65.09084320068358</c:v>
                </c:pt>
                <c:pt idx="12699">
                  <c:v>65.09084320068358</c:v>
                </c:pt>
                <c:pt idx="12700">
                  <c:v>64.95900726318358</c:v>
                </c:pt>
                <c:pt idx="12701">
                  <c:v>65.618186950683565</c:v>
                </c:pt>
                <c:pt idx="12702">
                  <c:v>65.486351013183565</c:v>
                </c:pt>
                <c:pt idx="12703">
                  <c:v>65.09084320068358</c:v>
                </c:pt>
                <c:pt idx="12704">
                  <c:v>65.09084320068358</c:v>
                </c:pt>
                <c:pt idx="12705">
                  <c:v>65.09084320068358</c:v>
                </c:pt>
                <c:pt idx="12706">
                  <c:v>64.827171325683565</c:v>
                </c:pt>
                <c:pt idx="12707">
                  <c:v>64.95900726318358</c:v>
                </c:pt>
                <c:pt idx="12708">
                  <c:v>65.222679138183565</c:v>
                </c:pt>
                <c:pt idx="12709">
                  <c:v>65.486351013183565</c:v>
                </c:pt>
                <c:pt idx="12710">
                  <c:v>65.09084320068358</c:v>
                </c:pt>
                <c:pt idx="12711">
                  <c:v>65.486351013183565</c:v>
                </c:pt>
                <c:pt idx="12712">
                  <c:v>64.827171325683565</c:v>
                </c:pt>
                <c:pt idx="12713">
                  <c:v>65.09084320068358</c:v>
                </c:pt>
                <c:pt idx="12714">
                  <c:v>64.827171325683565</c:v>
                </c:pt>
                <c:pt idx="12715">
                  <c:v>64.95900726318358</c:v>
                </c:pt>
                <c:pt idx="12716">
                  <c:v>64.95900726318358</c:v>
                </c:pt>
                <c:pt idx="12717">
                  <c:v>64.827171325683565</c:v>
                </c:pt>
                <c:pt idx="12718">
                  <c:v>65.35451507568358</c:v>
                </c:pt>
                <c:pt idx="12719">
                  <c:v>64.95900726318358</c:v>
                </c:pt>
                <c:pt idx="12720">
                  <c:v>65.09084320068358</c:v>
                </c:pt>
                <c:pt idx="12721">
                  <c:v>65.09084320068358</c:v>
                </c:pt>
                <c:pt idx="12722">
                  <c:v>65.09084320068358</c:v>
                </c:pt>
                <c:pt idx="12723">
                  <c:v>65.09084320068358</c:v>
                </c:pt>
                <c:pt idx="12724">
                  <c:v>65.222679138183565</c:v>
                </c:pt>
                <c:pt idx="12725">
                  <c:v>65.09084320068358</c:v>
                </c:pt>
                <c:pt idx="12726">
                  <c:v>65.222679138183565</c:v>
                </c:pt>
                <c:pt idx="12727">
                  <c:v>65.09084320068358</c:v>
                </c:pt>
                <c:pt idx="12728">
                  <c:v>65.222679138183565</c:v>
                </c:pt>
                <c:pt idx="12729">
                  <c:v>65.09084320068358</c:v>
                </c:pt>
                <c:pt idx="12730">
                  <c:v>65.35451507568358</c:v>
                </c:pt>
                <c:pt idx="12731">
                  <c:v>64.95900726318358</c:v>
                </c:pt>
                <c:pt idx="12732">
                  <c:v>65.222679138183565</c:v>
                </c:pt>
                <c:pt idx="12733">
                  <c:v>65.09084320068358</c:v>
                </c:pt>
                <c:pt idx="12734">
                  <c:v>65.09084320068358</c:v>
                </c:pt>
                <c:pt idx="12735">
                  <c:v>64.827171325683565</c:v>
                </c:pt>
                <c:pt idx="12736">
                  <c:v>65.35451507568358</c:v>
                </c:pt>
                <c:pt idx="12737">
                  <c:v>64.95900726318358</c:v>
                </c:pt>
                <c:pt idx="12738">
                  <c:v>65.35451507568358</c:v>
                </c:pt>
                <c:pt idx="12739">
                  <c:v>65.09084320068358</c:v>
                </c:pt>
                <c:pt idx="12740">
                  <c:v>65.222679138183565</c:v>
                </c:pt>
                <c:pt idx="12741">
                  <c:v>65.09084320068358</c:v>
                </c:pt>
                <c:pt idx="12742">
                  <c:v>65.35451507568358</c:v>
                </c:pt>
                <c:pt idx="12743">
                  <c:v>64.695335388183565</c:v>
                </c:pt>
                <c:pt idx="12744">
                  <c:v>65.35451507568358</c:v>
                </c:pt>
                <c:pt idx="12745">
                  <c:v>64.827171325683565</c:v>
                </c:pt>
                <c:pt idx="12746">
                  <c:v>65.222679138183565</c:v>
                </c:pt>
                <c:pt idx="12747">
                  <c:v>64.95900726318358</c:v>
                </c:pt>
                <c:pt idx="12748">
                  <c:v>64.95900726318358</c:v>
                </c:pt>
                <c:pt idx="12749">
                  <c:v>65.222679138183565</c:v>
                </c:pt>
                <c:pt idx="12750">
                  <c:v>65.35451507568358</c:v>
                </c:pt>
                <c:pt idx="12751">
                  <c:v>64.95900726318358</c:v>
                </c:pt>
                <c:pt idx="12752">
                  <c:v>65.486351013183565</c:v>
                </c:pt>
                <c:pt idx="12753">
                  <c:v>65.09084320068358</c:v>
                </c:pt>
                <c:pt idx="12754">
                  <c:v>65.09084320068358</c:v>
                </c:pt>
                <c:pt idx="12755">
                  <c:v>65.222679138183565</c:v>
                </c:pt>
                <c:pt idx="12756">
                  <c:v>64.827171325683565</c:v>
                </c:pt>
                <c:pt idx="12757">
                  <c:v>65.222679138183565</c:v>
                </c:pt>
                <c:pt idx="12758">
                  <c:v>64.95900726318358</c:v>
                </c:pt>
                <c:pt idx="12759">
                  <c:v>65.35451507568358</c:v>
                </c:pt>
                <c:pt idx="12760">
                  <c:v>65.35451507568358</c:v>
                </c:pt>
                <c:pt idx="12761">
                  <c:v>65.09084320068358</c:v>
                </c:pt>
                <c:pt idx="12762">
                  <c:v>65.09084320068358</c:v>
                </c:pt>
                <c:pt idx="12763">
                  <c:v>65.35451507568358</c:v>
                </c:pt>
                <c:pt idx="12764">
                  <c:v>65.09084320068358</c:v>
                </c:pt>
                <c:pt idx="12765">
                  <c:v>64.827171325683565</c:v>
                </c:pt>
                <c:pt idx="12766">
                  <c:v>64.95900726318358</c:v>
                </c:pt>
                <c:pt idx="12767">
                  <c:v>64.827171325683565</c:v>
                </c:pt>
                <c:pt idx="12768">
                  <c:v>65.09084320068358</c:v>
                </c:pt>
                <c:pt idx="12769">
                  <c:v>65.222679138183565</c:v>
                </c:pt>
                <c:pt idx="12770">
                  <c:v>65.35451507568358</c:v>
                </c:pt>
                <c:pt idx="12771">
                  <c:v>65.222679138183565</c:v>
                </c:pt>
                <c:pt idx="12772">
                  <c:v>65.35451507568358</c:v>
                </c:pt>
                <c:pt idx="12773">
                  <c:v>65.222679138183565</c:v>
                </c:pt>
                <c:pt idx="12774">
                  <c:v>65.35451507568358</c:v>
                </c:pt>
                <c:pt idx="12775">
                  <c:v>65.09084320068358</c:v>
                </c:pt>
                <c:pt idx="12776">
                  <c:v>65.222679138183565</c:v>
                </c:pt>
                <c:pt idx="12777">
                  <c:v>65.222679138183565</c:v>
                </c:pt>
                <c:pt idx="12778">
                  <c:v>65.09084320068358</c:v>
                </c:pt>
                <c:pt idx="12779">
                  <c:v>65.35451507568358</c:v>
                </c:pt>
                <c:pt idx="12780">
                  <c:v>64.827171325683565</c:v>
                </c:pt>
                <c:pt idx="12781">
                  <c:v>64.827171325683565</c:v>
                </c:pt>
                <c:pt idx="12782">
                  <c:v>65.09084320068358</c:v>
                </c:pt>
                <c:pt idx="12783">
                  <c:v>65.222679138183565</c:v>
                </c:pt>
                <c:pt idx="12784">
                  <c:v>64.827171325683565</c:v>
                </c:pt>
                <c:pt idx="12785">
                  <c:v>64.95900726318358</c:v>
                </c:pt>
                <c:pt idx="12786">
                  <c:v>65.222679138183565</c:v>
                </c:pt>
                <c:pt idx="12787">
                  <c:v>64.95900726318358</c:v>
                </c:pt>
                <c:pt idx="12788">
                  <c:v>64.95900726318358</c:v>
                </c:pt>
                <c:pt idx="12789">
                  <c:v>64.827171325683565</c:v>
                </c:pt>
                <c:pt idx="12790">
                  <c:v>65.222679138183565</c:v>
                </c:pt>
                <c:pt idx="12791">
                  <c:v>65.09084320068358</c:v>
                </c:pt>
                <c:pt idx="12792">
                  <c:v>64.95900726318358</c:v>
                </c:pt>
                <c:pt idx="12793">
                  <c:v>65.09084320068358</c:v>
                </c:pt>
                <c:pt idx="12794">
                  <c:v>65.486351013183565</c:v>
                </c:pt>
                <c:pt idx="12795">
                  <c:v>65.486351013183565</c:v>
                </c:pt>
                <c:pt idx="12796">
                  <c:v>64.827171325683565</c:v>
                </c:pt>
                <c:pt idx="12797">
                  <c:v>64.827171325683565</c:v>
                </c:pt>
                <c:pt idx="12798">
                  <c:v>65.486351013183565</c:v>
                </c:pt>
                <c:pt idx="12799">
                  <c:v>65.09084320068358</c:v>
                </c:pt>
                <c:pt idx="12800">
                  <c:v>65.35451507568358</c:v>
                </c:pt>
                <c:pt idx="12801">
                  <c:v>65.09084320068358</c:v>
                </c:pt>
                <c:pt idx="12802">
                  <c:v>64.827171325683565</c:v>
                </c:pt>
                <c:pt idx="12803">
                  <c:v>65.09084320068358</c:v>
                </c:pt>
                <c:pt idx="12804">
                  <c:v>65.35451507568358</c:v>
                </c:pt>
                <c:pt idx="12805">
                  <c:v>65.35451507568358</c:v>
                </c:pt>
                <c:pt idx="12806">
                  <c:v>65.486351013183565</c:v>
                </c:pt>
                <c:pt idx="12807">
                  <c:v>65.35451507568358</c:v>
                </c:pt>
                <c:pt idx="12808">
                  <c:v>65.09084320068358</c:v>
                </c:pt>
                <c:pt idx="12809">
                  <c:v>65.222679138183565</c:v>
                </c:pt>
                <c:pt idx="12810">
                  <c:v>65.09084320068358</c:v>
                </c:pt>
                <c:pt idx="12811">
                  <c:v>64.827171325683565</c:v>
                </c:pt>
                <c:pt idx="12812">
                  <c:v>65.35451507568358</c:v>
                </c:pt>
                <c:pt idx="12813">
                  <c:v>64.695335388183565</c:v>
                </c:pt>
                <c:pt idx="12814">
                  <c:v>64.95900726318358</c:v>
                </c:pt>
                <c:pt idx="12815">
                  <c:v>65.09084320068358</c:v>
                </c:pt>
                <c:pt idx="12816">
                  <c:v>65.222679138183565</c:v>
                </c:pt>
                <c:pt idx="12817">
                  <c:v>64.827171325683565</c:v>
                </c:pt>
                <c:pt idx="12818">
                  <c:v>65.09084320068358</c:v>
                </c:pt>
                <c:pt idx="12819">
                  <c:v>64.827171325683565</c:v>
                </c:pt>
                <c:pt idx="12820">
                  <c:v>64.827171325683565</c:v>
                </c:pt>
                <c:pt idx="12821">
                  <c:v>64.827171325683565</c:v>
                </c:pt>
                <c:pt idx="12822">
                  <c:v>64.95900726318358</c:v>
                </c:pt>
                <c:pt idx="12823">
                  <c:v>64.95900726318358</c:v>
                </c:pt>
                <c:pt idx="12824">
                  <c:v>64.827171325683565</c:v>
                </c:pt>
                <c:pt idx="12825">
                  <c:v>65.09084320068358</c:v>
                </c:pt>
                <c:pt idx="12826">
                  <c:v>65.09084320068358</c:v>
                </c:pt>
                <c:pt idx="12827">
                  <c:v>65.222679138183565</c:v>
                </c:pt>
                <c:pt idx="12828">
                  <c:v>64.695335388183565</c:v>
                </c:pt>
                <c:pt idx="12829">
                  <c:v>65.222679138183565</c:v>
                </c:pt>
                <c:pt idx="12830">
                  <c:v>64.827171325683565</c:v>
                </c:pt>
                <c:pt idx="12831">
                  <c:v>64.695335388183565</c:v>
                </c:pt>
                <c:pt idx="12832">
                  <c:v>65.222679138183565</c:v>
                </c:pt>
                <c:pt idx="12833">
                  <c:v>64.695335388183565</c:v>
                </c:pt>
                <c:pt idx="12834">
                  <c:v>64.827171325683565</c:v>
                </c:pt>
                <c:pt idx="12835">
                  <c:v>64.95900726318358</c:v>
                </c:pt>
                <c:pt idx="12836">
                  <c:v>64.827171325683565</c:v>
                </c:pt>
                <c:pt idx="12837">
                  <c:v>64.827171325683565</c:v>
                </c:pt>
                <c:pt idx="12838">
                  <c:v>64.827171325683565</c:v>
                </c:pt>
                <c:pt idx="12839">
                  <c:v>65.35451507568358</c:v>
                </c:pt>
                <c:pt idx="12840">
                  <c:v>64.95900726318358</c:v>
                </c:pt>
                <c:pt idx="12841">
                  <c:v>64.95900726318358</c:v>
                </c:pt>
                <c:pt idx="12842">
                  <c:v>64.827171325683565</c:v>
                </c:pt>
                <c:pt idx="12843">
                  <c:v>64.95900726318358</c:v>
                </c:pt>
                <c:pt idx="12844">
                  <c:v>65.222679138183565</c:v>
                </c:pt>
                <c:pt idx="12845">
                  <c:v>64.95900726318358</c:v>
                </c:pt>
                <c:pt idx="12846">
                  <c:v>64.827171325683565</c:v>
                </c:pt>
                <c:pt idx="12847">
                  <c:v>64.827171325683565</c:v>
                </c:pt>
                <c:pt idx="12848">
                  <c:v>64.95900726318358</c:v>
                </c:pt>
                <c:pt idx="12849">
                  <c:v>64.95900726318358</c:v>
                </c:pt>
                <c:pt idx="12850">
                  <c:v>64.827171325683565</c:v>
                </c:pt>
                <c:pt idx="12851">
                  <c:v>65.09084320068358</c:v>
                </c:pt>
                <c:pt idx="12852">
                  <c:v>64.695335388183565</c:v>
                </c:pt>
                <c:pt idx="12853">
                  <c:v>65.09084320068358</c:v>
                </c:pt>
                <c:pt idx="12854">
                  <c:v>64.695335388183565</c:v>
                </c:pt>
                <c:pt idx="12855">
                  <c:v>64.695335388183565</c:v>
                </c:pt>
                <c:pt idx="12856">
                  <c:v>65.222679138183565</c:v>
                </c:pt>
                <c:pt idx="12857">
                  <c:v>65.09084320068358</c:v>
                </c:pt>
                <c:pt idx="12858">
                  <c:v>65.486351013183565</c:v>
                </c:pt>
                <c:pt idx="12859">
                  <c:v>64.95900726318358</c:v>
                </c:pt>
                <c:pt idx="12860">
                  <c:v>64.95900726318358</c:v>
                </c:pt>
                <c:pt idx="12861">
                  <c:v>65.09084320068358</c:v>
                </c:pt>
                <c:pt idx="12862">
                  <c:v>65.222679138183565</c:v>
                </c:pt>
                <c:pt idx="12863">
                  <c:v>64.827171325683565</c:v>
                </c:pt>
                <c:pt idx="12864">
                  <c:v>64.95900726318358</c:v>
                </c:pt>
                <c:pt idx="12865">
                  <c:v>65.35451507568358</c:v>
                </c:pt>
                <c:pt idx="12866">
                  <c:v>64.95900726318358</c:v>
                </c:pt>
                <c:pt idx="12867">
                  <c:v>65.35451507568358</c:v>
                </c:pt>
                <c:pt idx="12868">
                  <c:v>65.35451507568358</c:v>
                </c:pt>
                <c:pt idx="12869">
                  <c:v>64.827171325683565</c:v>
                </c:pt>
                <c:pt idx="12870">
                  <c:v>64.827171325683565</c:v>
                </c:pt>
                <c:pt idx="12871">
                  <c:v>64.95900726318358</c:v>
                </c:pt>
                <c:pt idx="12872">
                  <c:v>64.95900726318358</c:v>
                </c:pt>
                <c:pt idx="12873">
                  <c:v>64.95900726318358</c:v>
                </c:pt>
                <c:pt idx="12874">
                  <c:v>64.695335388183565</c:v>
                </c:pt>
                <c:pt idx="12875">
                  <c:v>64.695335388183565</c:v>
                </c:pt>
                <c:pt idx="12876">
                  <c:v>65.09084320068358</c:v>
                </c:pt>
                <c:pt idx="12877">
                  <c:v>64.695335388183565</c:v>
                </c:pt>
                <c:pt idx="12878">
                  <c:v>64.95900726318358</c:v>
                </c:pt>
                <c:pt idx="12879">
                  <c:v>64.827171325683565</c:v>
                </c:pt>
                <c:pt idx="12880">
                  <c:v>65.35451507568358</c:v>
                </c:pt>
                <c:pt idx="12881">
                  <c:v>65.222679138183565</c:v>
                </c:pt>
                <c:pt idx="12882">
                  <c:v>64.695335388183565</c:v>
                </c:pt>
                <c:pt idx="12883">
                  <c:v>65.09084320068358</c:v>
                </c:pt>
                <c:pt idx="12884">
                  <c:v>65.222679138183565</c:v>
                </c:pt>
                <c:pt idx="12885">
                  <c:v>64.95900726318358</c:v>
                </c:pt>
                <c:pt idx="12886">
                  <c:v>64.695335388183565</c:v>
                </c:pt>
                <c:pt idx="12887">
                  <c:v>64.827171325683565</c:v>
                </c:pt>
                <c:pt idx="12888">
                  <c:v>65.09084320068358</c:v>
                </c:pt>
                <c:pt idx="12889">
                  <c:v>64.827171325683565</c:v>
                </c:pt>
                <c:pt idx="12890">
                  <c:v>64.95900726318358</c:v>
                </c:pt>
                <c:pt idx="12891">
                  <c:v>65.09084320068358</c:v>
                </c:pt>
                <c:pt idx="12892">
                  <c:v>64.827171325683565</c:v>
                </c:pt>
                <c:pt idx="12893">
                  <c:v>64.695335388183565</c:v>
                </c:pt>
                <c:pt idx="12894">
                  <c:v>65.09084320068358</c:v>
                </c:pt>
                <c:pt idx="12895">
                  <c:v>65.222679138183565</c:v>
                </c:pt>
                <c:pt idx="12896">
                  <c:v>64.95900726318358</c:v>
                </c:pt>
                <c:pt idx="12897">
                  <c:v>64.95900726318358</c:v>
                </c:pt>
                <c:pt idx="12898">
                  <c:v>64.95900726318358</c:v>
                </c:pt>
                <c:pt idx="12899">
                  <c:v>64.827171325683565</c:v>
                </c:pt>
                <c:pt idx="12900">
                  <c:v>65.222679138183565</c:v>
                </c:pt>
                <c:pt idx="12901">
                  <c:v>64.827171325683565</c:v>
                </c:pt>
                <c:pt idx="12902">
                  <c:v>65.35451507568358</c:v>
                </c:pt>
                <c:pt idx="12903">
                  <c:v>64.827171325683565</c:v>
                </c:pt>
                <c:pt idx="12904">
                  <c:v>64.95900726318358</c:v>
                </c:pt>
                <c:pt idx="12905">
                  <c:v>64.827171325683565</c:v>
                </c:pt>
                <c:pt idx="12906">
                  <c:v>65.222679138183565</c:v>
                </c:pt>
                <c:pt idx="12907">
                  <c:v>65.09084320068358</c:v>
                </c:pt>
                <c:pt idx="12908">
                  <c:v>65.222679138183565</c:v>
                </c:pt>
                <c:pt idx="12909">
                  <c:v>64.695335388183565</c:v>
                </c:pt>
                <c:pt idx="12910">
                  <c:v>64.827171325683565</c:v>
                </c:pt>
                <c:pt idx="12911">
                  <c:v>65.09084320068358</c:v>
                </c:pt>
                <c:pt idx="12912">
                  <c:v>64.95900726318358</c:v>
                </c:pt>
                <c:pt idx="12913">
                  <c:v>64.827171325683565</c:v>
                </c:pt>
                <c:pt idx="12914">
                  <c:v>65.09084320068358</c:v>
                </c:pt>
                <c:pt idx="12915">
                  <c:v>64.95900726318358</c:v>
                </c:pt>
                <c:pt idx="12916">
                  <c:v>64.95900726318358</c:v>
                </c:pt>
                <c:pt idx="12917">
                  <c:v>64.827171325683565</c:v>
                </c:pt>
                <c:pt idx="12918">
                  <c:v>64.827171325683565</c:v>
                </c:pt>
                <c:pt idx="12919">
                  <c:v>64.827171325683565</c:v>
                </c:pt>
                <c:pt idx="12920">
                  <c:v>65.222679138183565</c:v>
                </c:pt>
                <c:pt idx="12921">
                  <c:v>64.695335388183565</c:v>
                </c:pt>
                <c:pt idx="12922">
                  <c:v>64.95900726318358</c:v>
                </c:pt>
                <c:pt idx="12923">
                  <c:v>65.222679138183565</c:v>
                </c:pt>
                <c:pt idx="12924">
                  <c:v>65.09084320068358</c:v>
                </c:pt>
                <c:pt idx="12925">
                  <c:v>65.222679138183565</c:v>
                </c:pt>
                <c:pt idx="12926">
                  <c:v>65.222679138183565</c:v>
                </c:pt>
                <c:pt idx="12927">
                  <c:v>65.35451507568358</c:v>
                </c:pt>
                <c:pt idx="12928">
                  <c:v>65.486351013183565</c:v>
                </c:pt>
                <c:pt idx="12929">
                  <c:v>64.827171325683565</c:v>
                </c:pt>
                <c:pt idx="12930">
                  <c:v>65.09084320068358</c:v>
                </c:pt>
                <c:pt idx="12931">
                  <c:v>65.222679138183565</c:v>
                </c:pt>
                <c:pt idx="12932">
                  <c:v>64.95900726318358</c:v>
                </c:pt>
                <c:pt idx="12933">
                  <c:v>64.695335388183565</c:v>
                </c:pt>
                <c:pt idx="12934">
                  <c:v>65.35451507568358</c:v>
                </c:pt>
                <c:pt idx="12935">
                  <c:v>64.95900726318358</c:v>
                </c:pt>
                <c:pt idx="12936">
                  <c:v>64.827171325683565</c:v>
                </c:pt>
                <c:pt idx="12937">
                  <c:v>64.95900726318358</c:v>
                </c:pt>
                <c:pt idx="12938">
                  <c:v>64.95900726318358</c:v>
                </c:pt>
                <c:pt idx="12939">
                  <c:v>64.95900726318358</c:v>
                </c:pt>
                <c:pt idx="12940">
                  <c:v>64.95900726318358</c:v>
                </c:pt>
                <c:pt idx="12941">
                  <c:v>64.695335388183565</c:v>
                </c:pt>
                <c:pt idx="12942">
                  <c:v>64.95900726318358</c:v>
                </c:pt>
                <c:pt idx="12943">
                  <c:v>64.827171325683565</c:v>
                </c:pt>
                <c:pt idx="12944">
                  <c:v>65.09084320068358</c:v>
                </c:pt>
                <c:pt idx="12945">
                  <c:v>64.827171325683565</c:v>
                </c:pt>
                <c:pt idx="12946">
                  <c:v>64.95900726318358</c:v>
                </c:pt>
                <c:pt idx="12947">
                  <c:v>65.09084320068358</c:v>
                </c:pt>
                <c:pt idx="12948">
                  <c:v>65.09084320068358</c:v>
                </c:pt>
                <c:pt idx="12949">
                  <c:v>65.09084320068358</c:v>
                </c:pt>
                <c:pt idx="12950">
                  <c:v>65.222679138183565</c:v>
                </c:pt>
                <c:pt idx="12951">
                  <c:v>64.95900726318358</c:v>
                </c:pt>
                <c:pt idx="12952">
                  <c:v>64.827171325683565</c:v>
                </c:pt>
                <c:pt idx="12953">
                  <c:v>65.09084320068358</c:v>
                </c:pt>
                <c:pt idx="12954">
                  <c:v>64.827171325683565</c:v>
                </c:pt>
                <c:pt idx="12955">
                  <c:v>64.827171325683565</c:v>
                </c:pt>
                <c:pt idx="12956">
                  <c:v>64.827171325683565</c:v>
                </c:pt>
                <c:pt idx="12957">
                  <c:v>64.695335388183565</c:v>
                </c:pt>
                <c:pt idx="12958">
                  <c:v>64.695335388183565</c:v>
                </c:pt>
                <c:pt idx="12959">
                  <c:v>64.827171325683565</c:v>
                </c:pt>
                <c:pt idx="12960">
                  <c:v>64.695335388183565</c:v>
                </c:pt>
                <c:pt idx="12961">
                  <c:v>64.695335388183565</c:v>
                </c:pt>
                <c:pt idx="12962">
                  <c:v>65.09084320068358</c:v>
                </c:pt>
                <c:pt idx="12963">
                  <c:v>64.56349945068358</c:v>
                </c:pt>
                <c:pt idx="12964">
                  <c:v>65.09084320068358</c:v>
                </c:pt>
                <c:pt idx="12965">
                  <c:v>64.431663513183594</c:v>
                </c:pt>
                <c:pt idx="12966">
                  <c:v>64.431663513183594</c:v>
                </c:pt>
                <c:pt idx="12967">
                  <c:v>64.695335388183565</c:v>
                </c:pt>
                <c:pt idx="12968">
                  <c:v>64.56349945068358</c:v>
                </c:pt>
                <c:pt idx="12969">
                  <c:v>64.431663513183594</c:v>
                </c:pt>
                <c:pt idx="12970">
                  <c:v>64.56349945068358</c:v>
                </c:pt>
                <c:pt idx="12971">
                  <c:v>64.56349945068358</c:v>
                </c:pt>
                <c:pt idx="12972">
                  <c:v>64.827171325683565</c:v>
                </c:pt>
                <c:pt idx="12973">
                  <c:v>64.95900726318358</c:v>
                </c:pt>
                <c:pt idx="12974">
                  <c:v>64.431663513183594</c:v>
                </c:pt>
                <c:pt idx="12975">
                  <c:v>64.95900726318358</c:v>
                </c:pt>
                <c:pt idx="12976">
                  <c:v>64.695335388183565</c:v>
                </c:pt>
                <c:pt idx="12977">
                  <c:v>64.827171325683565</c:v>
                </c:pt>
                <c:pt idx="12978">
                  <c:v>64.827171325683565</c:v>
                </c:pt>
                <c:pt idx="12979">
                  <c:v>64.827171325683565</c:v>
                </c:pt>
                <c:pt idx="12980">
                  <c:v>64.827171325683565</c:v>
                </c:pt>
                <c:pt idx="12981">
                  <c:v>64.56349945068358</c:v>
                </c:pt>
                <c:pt idx="12982">
                  <c:v>64.95900726318358</c:v>
                </c:pt>
                <c:pt idx="12983">
                  <c:v>64.95900726318358</c:v>
                </c:pt>
                <c:pt idx="12984">
                  <c:v>64.95900726318358</c:v>
                </c:pt>
                <c:pt idx="12985">
                  <c:v>64.95900726318358</c:v>
                </c:pt>
                <c:pt idx="12986">
                  <c:v>64.95900726318358</c:v>
                </c:pt>
                <c:pt idx="12987">
                  <c:v>64.56349945068358</c:v>
                </c:pt>
                <c:pt idx="12988">
                  <c:v>65.09084320068358</c:v>
                </c:pt>
                <c:pt idx="12989">
                  <c:v>64.695335388183565</c:v>
                </c:pt>
                <c:pt idx="12990">
                  <c:v>64.695335388183565</c:v>
                </c:pt>
                <c:pt idx="12991">
                  <c:v>64.431663513183594</c:v>
                </c:pt>
                <c:pt idx="12992">
                  <c:v>64.695335388183565</c:v>
                </c:pt>
                <c:pt idx="12993">
                  <c:v>64.827171325683565</c:v>
                </c:pt>
                <c:pt idx="12994">
                  <c:v>64.56349945068358</c:v>
                </c:pt>
                <c:pt idx="12995">
                  <c:v>64.827171325683565</c:v>
                </c:pt>
                <c:pt idx="12996">
                  <c:v>64.56349945068358</c:v>
                </c:pt>
                <c:pt idx="12997">
                  <c:v>64.95900726318358</c:v>
                </c:pt>
                <c:pt idx="12998">
                  <c:v>64.56349945068358</c:v>
                </c:pt>
                <c:pt idx="12999">
                  <c:v>64.56349945068358</c:v>
                </c:pt>
                <c:pt idx="13000">
                  <c:v>64.695335388183565</c:v>
                </c:pt>
                <c:pt idx="13001">
                  <c:v>65.222679138183565</c:v>
                </c:pt>
                <c:pt idx="13002">
                  <c:v>64.695335388183565</c:v>
                </c:pt>
                <c:pt idx="13003">
                  <c:v>64.95900726318358</c:v>
                </c:pt>
                <c:pt idx="13004">
                  <c:v>65.222679138183565</c:v>
                </c:pt>
                <c:pt idx="13005">
                  <c:v>64.695335388183565</c:v>
                </c:pt>
                <c:pt idx="13006">
                  <c:v>64.695335388183565</c:v>
                </c:pt>
                <c:pt idx="13007">
                  <c:v>65.222679138183565</c:v>
                </c:pt>
                <c:pt idx="13008">
                  <c:v>65.09084320068358</c:v>
                </c:pt>
                <c:pt idx="13009">
                  <c:v>64.827171325683565</c:v>
                </c:pt>
                <c:pt idx="13010">
                  <c:v>64.95900726318358</c:v>
                </c:pt>
                <c:pt idx="13011">
                  <c:v>64.827171325683565</c:v>
                </c:pt>
                <c:pt idx="13012">
                  <c:v>64.695335388183565</c:v>
                </c:pt>
                <c:pt idx="13013">
                  <c:v>65.09084320068358</c:v>
                </c:pt>
                <c:pt idx="13014">
                  <c:v>65.222679138183565</c:v>
                </c:pt>
                <c:pt idx="13015">
                  <c:v>64.827171325683565</c:v>
                </c:pt>
                <c:pt idx="13016">
                  <c:v>65.09084320068358</c:v>
                </c:pt>
                <c:pt idx="13017">
                  <c:v>64.827171325683565</c:v>
                </c:pt>
                <c:pt idx="13018">
                  <c:v>64.827171325683565</c:v>
                </c:pt>
                <c:pt idx="13019">
                  <c:v>64.95900726318358</c:v>
                </c:pt>
                <c:pt idx="13020">
                  <c:v>64.827171325683565</c:v>
                </c:pt>
                <c:pt idx="13021">
                  <c:v>65.09084320068358</c:v>
                </c:pt>
                <c:pt idx="13022">
                  <c:v>64.695335388183565</c:v>
                </c:pt>
                <c:pt idx="13023">
                  <c:v>64.695335388183565</c:v>
                </c:pt>
                <c:pt idx="13024">
                  <c:v>64.827171325683565</c:v>
                </c:pt>
                <c:pt idx="13025">
                  <c:v>65.09084320068358</c:v>
                </c:pt>
                <c:pt idx="13026">
                  <c:v>64.827171325683565</c:v>
                </c:pt>
                <c:pt idx="13027">
                  <c:v>64.695335388183565</c:v>
                </c:pt>
                <c:pt idx="13028">
                  <c:v>64.695335388183565</c:v>
                </c:pt>
                <c:pt idx="13029">
                  <c:v>64.95900726318358</c:v>
                </c:pt>
                <c:pt idx="13030">
                  <c:v>64.827171325683565</c:v>
                </c:pt>
                <c:pt idx="13031">
                  <c:v>64.695335388183565</c:v>
                </c:pt>
                <c:pt idx="13032">
                  <c:v>64.695335388183565</c:v>
                </c:pt>
                <c:pt idx="13033">
                  <c:v>64.56349945068358</c:v>
                </c:pt>
                <c:pt idx="13034">
                  <c:v>64.56349945068358</c:v>
                </c:pt>
                <c:pt idx="13035">
                  <c:v>64.827171325683565</c:v>
                </c:pt>
                <c:pt idx="13036">
                  <c:v>64.695335388183565</c:v>
                </c:pt>
                <c:pt idx="13037">
                  <c:v>64.95900726318358</c:v>
                </c:pt>
                <c:pt idx="13038">
                  <c:v>64.56349945068358</c:v>
                </c:pt>
                <c:pt idx="13039">
                  <c:v>64.695335388183565</c:v>
                </c:pt>
                <c:pt idx="13040">
                  <c:v>64.695335388183565</c:v>
                </c:pt>
                <c:pt idx="13041">
                  <c:v>64.56349945068358</c:v>
                </c:pt>
                <c:pt idx="13042">
                  <c:v>65.09084320068358</c:v>
                </c:pt>
                <c:pt idx="13043">
                  <c:v>64.56349945068358</c:v>
                </c:pt>
                <c:pt idx="13044">
                  <c:v>64.56349945068358</c:v>
                </c:pt>
                <c:pt idx="13045">
                  <c:v>64.95900726318358</c:v>
                </c:pt>
                <c:pt idx="13046">
                  <c:v>64.56349945068358</c:v>
                </c:pt>
                <c:pt idx="13047">
                  <c:v>64.95900726318358</c:v>
                </c:pt>
                <c:pt idx="13048">
                  <c:v>64.95900726318358</c:v>
                </c:pt>
                <c:pt idx="13049">
                  <c:v>64.56349945068358</c:v>
                </c:pt>
                <c:pt idx="13050">
                  <c:v>64.695335388183565</c:v>
                </c:pt>
                <c:pt idx="13051">
                  <c:v>64.95900726318358</c:v>
                </c:pt>
                <c:pt idx="13052">
                  <c:v>64.827171325683565</c:v>
                </c:pt>
                <c:pt idx="13053">
                  <c:v>64.56349945068358</c:v>
                </c:pt>
                <c:pt idx="13054">
                  <c:v>64.95900726318358</c:v>
                </c:pt>
                <c:pt idx="13055">
                  <c:v>64.695335388183565</c:v>
                </c:pt>
                <c:pt idx="13056">
                  <c:v>64.827171325683565</c:v>
                </c:pt>
                <c:pt idx="13057">
                  <c:v>64.695335388183565</c:v>
                </c:pt>
                <c:pt idx="13058">
                  <c:v>64.827171325683565</c:v>
                </c:pt>
                <c:pt idx="13059">
                  <c:v>64.695335388183565</c:v>
                </c:pt>
                <c:pt idx="13060">
                  <c:v>65.09084320068358</c:v>
                </c:pt>
                <c:pt idx="13061">
                  <c:v>64.695335388183565</c:v>
                </c:pt>
                <c:pt idx="13062">
                  <c:v>64.695335388183565</c:v>
                </c:pt>
                <c:pt idx="13063">
                  <c:v>64.827171325683565</c:v>
                </c:pt>
                <c:pt idx="13064">
                  <c:v>64.695335388183565</c:v>
                </c:pt>
                <c:pt idx="13065">
                  <c:v>64.695335388183565</c:v>
                </c:pt>
                <c:pt idx="13066">
                  <c:v>64.827171325683565</c:v>
                </c:pt>
                <c:pt idx="13067">
                  <c:v>64.827171325683565</c:v>
                </c:pt>
                <c:pt idx="13068">
                  <c:v>64.56349945068358</c:v>
                </c:pt>
                <c:pt idx="13069">
                  <c:v>64.95900726318358</c:v>
                </c:pt>
                <c:pt idx="13070">
                  <c:v>64.827171325683565</c:v>
                </c:pt>
                <c:pt idx="13071">
                  <c:v>65.09084320068358</c:v>
                </c:pt>
                <c:pt idx="13072">
                  <c:v>64.56349945068358</c:v>
                </c:pt>
                <c:pt idx="13073">
                  <c:v>65.09084320068358</c:v>
                </c:pt>
                <c:pt idx="13074">
                  <c:v>64.56349945068358</c:v>
                </c:pt>
                <c:pt idx="13075">
                  <c:v>64.827171325683565</c:v>
                </c:pt>
                <c:pt idx="13076">
                  <c:v>64.431663513183594</c:v>
                </c:pt>
                <c:pt idx="13077">
                  <c:v>64.56349945068358</c:v>
                </c:pt>
                <c:pt idx="13078">
                  <c:v>64.56349945068358</c:v>
                </c:pt>
                <c:pt idx="13079">
                  <c:v>64.827171325683565</c:v>
                </c:pt>
                <c:pt idx="13080">
                  <c:v>64.56349945068358</c:v>
                </c:pt>
                <c:pt idx="13081">
                  <c:v>64.56349945068358</c:v>
                </c:pt>
                <c:pt idx="13082">
                  <c:v>64.827171325683565</c:v>
                </c:pt>
                <c:pt idx="13083">
                  <c:v>64.29982757568358</c:v>
                </c:pt>
                <c:pt idx="13084">
                  <c:v>64.827171325683565</c:v>
                </c:pt>
                <c:pt idx="13085">
                  <c:v>64.695335388183565</c:v>
                </c:pt>
                <c:pt idx="13086">
                  <c:v>65.09084320068358</c:v>
                </c:pt>
                <c:pt idx="13087">
                  <c:v>64.695335388183565</c:v>
                </c:pt>
                <c:pt idx="13088">
                  <c:v>64.827171325683565</c:v>
                </c:pt>
                <c:pt idx="13089">
                  <c:v>64.95900726318358</c:v>
                </c:pt>
                <c:pt idx="13090">
                  <c:v>64.56349945068358</c:v>
                </c:pt>
                <c:pt idx="13091">
                  <c:v>64.431663513183594</c:v>
                </c:pt>
                <c:pt idx="13092">
                  <c:v>64.695335388183565</c:v>
                </c:pt>
                <c:pt idx="13093">
                  <c:v>64.695335388183565</c:v>
                </c:pt>
                <c:pt idx="13094">
                  <c:v>64.695335388183565</c:v>
                </c:pt>
                <c:pt idx="13095">
                  <c:v>64.56349945068358</c:v>
                </c:pt>
                <c:pt idx="13096">
                  <c:v>64.56349945068358</c:v>
                </c:pt>
                <c:pt idx="13097">
                  <c:v>64.95900726318358</c:v>
                </c:pt>
                <c:pt idx="13098">
                  <c:v>64.56349945068358</c:v>
                </c:pt>
                <c:pt idx="13099">
                  <c:v>64.695335388183565</c:v>
                </c:pt>
                <c:pt idx="13100">
                  <c:v>64.56349945068358</c:v>
                </c:pt>
                <c:pt idx="13101">
                  <c:v>64.56349945068358</c:v>
                </c:pt>
                <c:pt idx="13102">
                  <c:v>64.431663513183594</c:v>
                </c:pt>
                <c:pt idx="13103">
                  <c:v>64.431663513183594</c:v>
                </c:pt>
                <c:pt idx="13104">
                  <c:v>64.431663513183594</c:v>
                </c:pt>
                <c:pt idx="13105">
                  <c:v>64.95900726318358</c:v>
                </c:pt>
                <c:pt idx="13106">
                  <c:v>64.56349945068358</c:v>
                </c:pt>
                <c:pt idx="13107">
                  <c:v>64.56349945068358</c:v>
                </c:pt>
                <c:pt idx="13108">
                  <c:v>64.827171325683565</c:v>
                </c:pt>
                <c:pt idx="13109">
                  <c:v>64.56349945068358</c:v>
                </c:pt>
                <c:pt idx="13110">
                  <c:v>64.56349945068358</c:v>
                </c:pt>
                <c:pt idx="13111">
                  <c:v>64.56349945068358</c:v>
                </c:pt>
                <c:pt idx="13112">
                  <c:v>64.695335388183565</c:v>
                </c:pt>
                <c:pt idx="13113">
                  <c:v>64.827171325683565</c:v>
                </c:pt>
                <c:pt idx="13114">
                  <c:v>64.695335388183565</c:v>
                </c:pt>
                <c:pt idx="13115">
                  <c:v>64.431663513183594</c:v>
                </c:pt>
                <c:pt idx="13116">
                  <c:v>64.827171325683565</c:v>
                </c:pt>
                <c:pt idx="13117">
                  <c:v>64.29982757568358</c:v>
                </c:pt>
                <c:pt idx="13118">
                  <c:v>64.827171325683565</c:v>
                </c:pt>
                <c:pt idx="13119">
                  <c:v>64.29982757568358</c:v>
                </c:pt>
                <c:pt idx="13120">
                  <c:v>64.431663513183594</c:v>
                </c:pt>
                <c:pt idx="13121">
                  <c:v>64.431663513183594</c:v>
                </c:pt>
                <c:pt idx="13122">
                  <c:v>64.56349945068358</c:v>
                </c:pt>
                <c:pt idx="13123">
                  <c:v>64.431663513183594</c:v>
                </c:pt>
                <c:pt idx="13124">
                  <c:v>64.827171325683565</c:v>
                </c:pt>
                <c:pt idx="13125">
                  <c:v>64.56349945068358</c:v>
                </c:pt>
                <c:pt idx="13126">
                  <c:v>64.827171325683565</c:v>
                </c:pt>
                <c:pt idx="13127">
                  <c:v>64.56349945068358</c:v>
                </c:pt>
                <c:pt idx="13128">
                  <c:v>64.56349945068358</c:v>
                </c:pt>
                <c:pt idx="13129">
                  <c:v>64.695335388183565</c:v>
                </c:pt>
                <c:pt idx="13130">
                  <c:v>64.95900726318358</c:v>
                </c:pt>
                <c:pt idx="13131">
                  <c:v>64.56349945068358</c:v>
                </c:pt>
                <c:pt idx="13132">
                  <c:v>64.29982757568358</c:v>
                </c:pt>
                <c:pt idx="13133">
                  <c:v>64.56349945068358</c:v>
                </c:pt>
                <c:pt idx="13134">
                  <c:v>64.56349945068358</c:v>
                </c:pt>
                <c:pt idx="13135">
                  <c:v>64.695335388183565</c:v>
                </c:pt>
                <c:pt idx="13136">
                  <c:v>64.827171325683565</c:v>
                </c:pt>
                <c:pt idx="13137">
                  <c:v>64.695335388183565</c:v>
                </c:pt>
                <c:pt idx="13138">
                  <c:v>64.56349945068358</c:v>
                </c:pt>
                <c:pt idx="13139">
                  <c:v>64.695335388183565</c:v>
                </c:pt>
                <c:pt idx="13140">
                  <c:v>64.827171325683565</c:v>
                </c:pt>
                <c:pt idx="13141">
                  <c:v>64.695335388183565</c:v>
                </c:pt>
                <c:pt idx="13142">
                  <c:v>64.827171325683565</c:v>
                </c:pt>
                <c:pt idx="13143">
                  <c:v>64.827171325683565</c:v>
                </c:pt>
                <c:pt idx="13144">
                  <c:v>64.827171325683565</c:v>
                </c:pt>
                <c:pt idx="13145">
                  <c:v>64.56349945068358</c:v>
                </c:pt>
                <c:pt idx="13146">
                  <c:v>64.95900726318358</c:v>
                </c:pt>
                <c:pt idx="13147">
                  <c:v>64.431663513183594</c:v>
                </c:pt>
                <c:pt idx="13148">
                  <c:v>64.95900726318358</c:v>
                </c:pt>
                <c:pt idx="13149">
                  <c:v>64.95900726318358</c:v>
                </c:pt>
                <c:pt idx="13150">
                  <c:v>65.09084320068358</c:v>
                </c:pt>
                <c:pt idx="13151">
                  <c:v>64.95900726318358</c:v>
                </c:pt>
                <c:pt idx="13152">
                  <c:v>65.09084320068358</c:v>
                </c:pt>
                <c:pt idx="13153">
                  <c:v>64.56349945068358</c:v>
                </c:pt>
                <c:pt idx="13154">
                  <c:v>65.09084320068358</c:v>
                </c:pt>
                <c:pt idx="13155">
                  <c:v>64.827171325683565</c:v>
                </c:pt>
                <c:pt idx="13156">
                  <c:v>64.695335388183565</c:v>
                </c:pt>
                <c:pt idx="13157">
                  <c:v>64.695335388183565</c:v>
                </c:pt>
                <c:pt idx="13158">
                  <c:v>65.09084320068358</c:v>
                </c:pt>
                <c:pt idx="13159">
                  <c:v>64.827171325683565</c:v>
                </c:pt>
                <c:pt idx="13160">
                  <c:v>64.431663513183594</c:v>
                </c:pt>
                <c:pt idx="13161">
                  <c:v>64.431663513183594</c:v>
                </c:pt>
                <c:pt idx="13162">
                  <c:v>64.56349945068358</c:v>
                </c:pt>
                <c:pt idx="13163">
                  <c:v>64.56349945068358</c:v>
                </c:pt>
                <c:pt idx="13164">
                  <c:v>64.695335388183565</c:v>
                </c:pt>
                <c:pt idx="13165">
                  <c:v>64.56349945068358</c:v>
                </c:pt>
                <c:pt idx="13166">
                  <c:v>64.695335388183565</c:v>
                </c:pt>
                <c:pt idx="13167">
                  <c:v>64.95900726318358</c:v>
                </c:pt>
                <c:pt idx="13168">
                  <c:v>64.695335388183565</c:v>
                </c:pt>
                <c:pt idx="13169">
                  <c:v>64.695335388183565</c:v>
                </c:pt>
                <c:pt idx="13170">
                  <c:v>64.56349945068358</c:v>
                </c:pt>
                <c:pt idx="13171">
                  <c:v>64.827171325683565</c:v>
                </c:pt>
                <c:pt idx="13172">
                  <c:v>64.56349945068358</c:v>
                </c:pt>
                <c:pt idx="13173">
                  <c:v>64.695335388183565</c:v>
                </c:pt>
                <c:pt idx="13174">
                  <c:v>64.695335388183565</c:v>
                </c:pt>
                <c:pt idx="13175">
                  <c:v>64.695335388183565</c:v>
                </c:pt>
                <c:pt idx="13176">
                  <c:v>64.95900726318358</c:v>
                </c:pt>
                <c:pt idx="13177">
                  <c:v>64.695335388183565</c:v>
                </c:pt>
                <c:pt idx="13178">
                  <c:v>64.56349945068358</c:v>
                </c:pt>
                <c:pt idx="13179">
                  <c:v>64.827171325683565</c:v>
                </c:pt>
                <c:pt idx="13180">
                  <c:v>64.695335388183565</c:v>
                </c:pt>
                <c:pt idx="13181">
                  <c:v>64.827171325683565</c:v>
                </c:pt>
                <c:pt idx="13182">
                  <c:v>64.29982757568358</c:v>
                </c:pt>
                <c:pt idx="13183">
                  <c:v>64.56349945068358</c:v>
                </c:pt>
                <c:pt idx="13184">
                  <c:v>64.695335388183565</c:v>
                </c:pt>
                <c:pt idx="13185">
                  <c:v>64.56349945068358</c:v>
                </c:pt>
                <c:pt idx="13186">
                  <c:v>64.431663513183594</c:v>
                </c:pt>
                <c:pt idx="13187">
                  <c:v>64.431663513183594</c:v>
                </c:pt>
                <c:pt idx="13188">
                  <c:v>64.695335388183565</c:v>
                </c:pt>
                <c:pt idx="13189">
                  <c:v>64.695335388183565</c:v>
                </c:pt>
                <c:pt idx="13190">
                  <c:v>64.29982757568358</c:v>
                </c:pt>
                <c:pt idx="13191">
                  <c:v>64.431663513183594</c:v>
                </c:pt>
                <c:pt idx="13192">
                  <c:v>64.431663513183594</c:v>
                </c:pt>
                <c:pt idx="13193">
                  <c:v>64.431663513183594</c:v>
                </c:pt>
                <c:pt idx="13194">
                  <c:v>64.695335388183565</c:v>
                </c:pt>
                <c:pt idx="13195">
                  <c:v>64.29982757568358</c:v>
                </c:pt>
                <c:pt idx="13196">
                  <c:v>64.29982757568358</c:v>
                </c:pt>
                <c:pt idx="13197">
                  <c:v>64.16799163818358</c:v>
                </c:pt>
                <c:pt idx="13198">
                  <c:v>64.431663513183594</c:v>
                </c:pt>
                <c:pt idx="13199">
                  <c:v>64.431663513183594</c:v>
                </c:pt>
                <c:pt idx="13200">
                  <c:v>64.29982757568358</c:v>
                </c:pt>
                <c:pt idx="13201">
                  <c:v>64.03615570068358</c:v>
                </c:pt>
                <c:pt idx="13202">
                  <c:v>64.431663513183594</c:v>
                </c:pt>
                <c:pt idx="13203">
                  <c:v>64.29982757568358</c:v>
                </c:pt>
                <c:pt idx="13204">
                  <c:v>64.431663513183594</c:v>
                </c:pt>
                <c:pt idx="13205">
                  <c:v>64.431663513183594</c:v>
                </c:pt>
                <c:pt idx="13206">
                  <c:v>64.56349945068358</c:v>
                </c:pt>
                <c:pt idx="13207">
                  <c:v>64.29982757568358</c:v>
                </c:pt>
                <c:pt idx="13208">
                  <c:v>64.03615570068358</c:v>
                </c:pt>
                <c:pt idx="13209">
                  <c:v>64.29982757568358</c:v>
                </c:pt>
                <c:pt idx="13210">
                  <c:v>64.29982757568358</c:v>
                </c:pt>
                <c:pt idx="13211">
                  <c:v>64.29982757568358</c:v>
                </c:pt>
                <c:pt idx="13212">
                  <c:v>64.29982757568358</c:v>
                </c:pt>
                <c:pt idx="13213">
                  <c:v>64.16799163818358</c:v>
                </c:pt>
                <c:pt idx="13214">
                  <c:v>64.16799163818358</c:v>
                </c:pt>
                <c:pt idx="13215">
                  <c:v>64.29982757568358</c:v>
                </c:pt>
                <c:pt idx="13216">
                  <c:v>64.431663513183594</c:v>
                </c:pt>
                <c:pt idx="13217">
                  <c:v>64.16799163818358</c:v>
                </c:pt>
                <c:pt idx="13218">
                  <c:v>64.16799163818358</c:v>
                </c:pt>
                <c:pt idx="13219">
                  <c:v>64.431663513183594</c:v>
                </c:pt>
                <c:pt idx="13220">
                  <c:v>64.29982757568358</c:v>
                </c:pt>
                <c:pt idx="13221">
                  <c:v>64.56349945068358</c:v>
                </c:pt>
                <c:pt idx="13222">
                  <c:v>64.431663513183594</c:v>
                </c:pt>
                <c:pt idx="13223">
                  <c:v>64.695335388183565</c:v>
                </c:pt>
                <c:pt idx="13224">
                  <c:v>64.431663513183594</c:v>
                </c:pt>
                <c:pt idx="13225">
                  <c:v>64.827171325683565</c:v>
                </c:pt>
                <c:pt idx="13226">
                  <c:v>64.431663513183594</c:v>
                </c:pt>
                <c:pt idx="13227">
                  <c:v>64.431663513183594</c:v>
                </c:pt>
                <c:pt idx="13228">
                  <c:v>64.56349945068358</c:v>
                </c:pt>
                <c:pt idx="13229">
                  <c:v>64.29982757568358</c:v>
                </c:pt>
                <c:pt idx="13230">
                  <c:v>64.431663513183594</c:v>
                </c:pt>
                <c:pt idx="13231">
                  <c:v>64.56349945068358</c:v>
                </c:pt>
                <c:pt idx="13232">
                  <c:v>64.29982757568358</c:v>
                </c:pt>
                <c:pt idx="13233">
                  <c:v>64.56349945068358</c:v>
                </c:pt>
                <c:pt idx="13234">
                  <c:v>64.431663513183594</c:v>
                </c:pt>
                <c:pt idx="13235">
                  <c:v>64.16799163818358</c:v>
                </c:pt>
                <c:pt idx="13236">
                  <c:v>64.29982757568358</c:v>
                </c:pt>
                <c:pt idx="13237">
                  <c:v>64.827171325683565</c:v>
                </c:pt>
                <c:pt idx="13238">
                  <c:v>64.29982757568358</c:v>
                </c:pt>
                <c:pt idx="13239">
                  <c:v>64.29982757568358</c:v>
                </c:pt>
                <c:pt idx="13240">
                  <c:v>64.16799163818358</c:v>
                </c:pt>
                <c:pt idx="13241">
                  <c:v>64.56349945068358</c:v>
                </c:pt>
                <c:pt idx="13242">
                  <c:v>64.431663513183594</c:v>
                </c:pt>
                <c:pt idx="13243">
                  <c:v>64.695335388183565</c:v>
                </c:pt>
                <c:pt idx="13244">
                  <c:v>64.29982757568358</c:v>
                </c:pt>
                <c:pt idx="13245">
                  <c:v>64.56349945068358</c:v>
                </c:pt>
                <c:pt idx="13246">
                  <c:v>64.431663513183594</c:v>
                </c:pt>
                <c:pt idx="13247">
                  <c:v>64.16799163818358</c:v>
                </c:pt>
                <c:pt idx="13248">
                  <c:v>64.29982757568358</c:v>
                </c:pt>
                <c:pt idx="13249">
                  <c:v>64.431663513183594</c:v>
                </c:pt>
                <c:pt idx="13250">
                  <c:v>64.695335388183565</c:v>
                </c:pt>
                <c:pt idx="13251">
                  <c:v>64.431663513183594</c:v>
                </c:pt>
                <c:pt idx="13252">
                  <c:v>64.29982757568358</c:v>
                </c:pt>
                <c:pt idx="13253">
                  <c:v>64.29982757568358</c:v>
                </c:pt>
                <c:pt idx="13254">
                  <c:v>64.695335388183565</c:v>
                </c:pt>
                <c:pt idx="13255">
                  <c:v>64.56349945068358</c:v>
                </c:pt>
                <c:pt idx="13256">
                  <c:v>64.56349945068358</c:v>
                </c:pt>
                <c:pt idx="13257">
                  <c:v>64.431663513183594</c:v>
                </c:pt>
                <c:pt idx="13258">
                  <c:v>64.431663513183594</c:v>
                </c:pt>
                <c:pt idx="13259">
                  <c:v>64.431663513183594</c:v>
                </c:pt>
                <c:pt idx="13260">
                  <c:v>64.695335388183565</c:v>
                </c:pt>
                <c:pt idx="13261">
                  <c:v>64.16799163818358</c:v>
                </c:pt>
                <c:pt idx="13262">
                  <c:v>64.56349945068358</c:v>
                </c:pt>
                <c:pt idx="13263">
                  <c:v>64.695335388183565</c:v>
                </c:pt>
                <c:pt idx="13264">
                  <c:v>64.56349945068358</c:v>
                </c:pt>
                <c:pt idx="13265">
                  <c:v>64.29982757568358</c:v>
                </c:pt>
                <c:pt idx="13266">
                  <c:v>64.56349945068358</c:v>
                </c:pt>
                <c:pt idx="13267">
                  <c:v>64.56349945068358</c:v>
                </c:pt>
                <c:pt idx="13268">
                  <c:v>64.431663513183594</c:v>
                </c:pt>
                <c:pt idx="13269">
                  <c:v>64.16799163818358</c:v>
                </c:pt>
                <c:pt idx="13270">
                  <c:v>64.29982757568358</c:v>
                </c:pt>
                <c:pt idx="13271">
                  <c:v>64.56349945068358</c:v>
                </c:pt>
                <c:pt idx="13272">
                  <c:v>64.431663513183594</c:v>
                </c:pt>
                <c:pt idx="13273">
                  <c:v>64.16799163818358</c:v>
                </c:pt>
                <c:pt idx="13274">
                  <c:v>64.431663513183594</c:v>
                </c:pt>
                <c:pt idx="13275">
                  <c:v>64.695335388183565</c:v>
                </c:pt>
                <c:pt idx="13276">
                  <c:v>64.16799163818358</c:v>
                </c:pt>
                <c:pt idx="13277">
                  <c:v>64.56349945068358</c:v>
                </c:pt>
                <c:pt idx="13278">
                  <c:v>64.431663513183594</c:v>
                </c:pt>
                <c:pt idx="13279">
                  <c:v>64.56349945068358</c:v>
                </c:pt>
                <c:pt idx="13280">
                  <c:v>64.29982757568358</c:v>
                </c:pt>
                <c:pt idx="13281">
                  <c:v>64.29982757568358</c:v>
                </c:pt>
                <c:pt idx="13282">
                  <c:v>64.695335388183565</c:v>
                </c:pt>
                <c:pt idx="13283">
                  <c:v>64.29982757568358</c:v>
                </c:pt>
                <c:pt idx="13284">
                  <c:v>64.695335388183565</c:v>
                </c:pt>
                <c:pt idx="13285">
                  <c:v>64.431663513183594</c:v>
                </c:pt>
                <c:pt idx="13286">
                  <c:v>64.431663513183594</c:v>
                </c:pt>
                <c:pt idx="13287">
                  <c:v>64.431663513183594</c:v>
                </c:pt>
                <c:pt idx="13288">
                  <c:v>64.16799163818358</c:v>
                </c:pt>
                <c:pt idx="13289">
                  <c:v>64.29982757568358</c:v>
                </c:pt>
                <c:pt idx="13290">
                  <c:v>64.431663513183594</c:v>
                </c:pt>
                <c:pt idx="13291">
                  <c:v>64.431663513183594</c:v>
                </c:pt>
                <c:pt idx="13292">
                  <c:v>64.16799163818358</c:v>
                </c:pt>
                <c:pt idx="13293">
                  <c:v>64.431663513183594</c:v>
                </c:pt>
                <c:pt idx="13294">
                  <c:v>64.29982757568358</c:v>
                </c:pt>
                <c:pt idx="13295">
                  <c:v>64.56349945068358</c:v>
                </c:pt>
                <c:pt idx="13296">
                  <c:v>64.29982757568358</c:v>
                </c:pt>
                <c:pt idx="13297">
                  <c:v>64.431663513183594</c:v>
                </c:pt>
                <c:pt idx="13298">
                  <c:v>64.16799163818358</c:v>
                </c:pt>
                <c:pt idx="13299">
                  <c:v>64.29982757568358</c:v>
                </c:pt>
                <c:pt idx="13300">
                  <c:v>64.56349945068358</c:v>
                </c:pt>
                <c:pt idx="13301">
                  <c:v>64.16799163818358</c:v>
                </c:pt>
                <c:pt idx="13302">
                  <c:v>64.431663513183594</c:v>
                </c:pt>
                <c:pt idx="13303">
                  <c:v>64.431663513183594</c:v>
                </c:pt>
                <c:pt idx="13304">
                  <c:v>64.16799163818358</c:v>
                </c:pt>
                <c:pt idx="13305">
                  <c:v>64.431663513183594</c:v>
                </c:pt>
                <c:pt idx="13306">
                  <c:v>64.431663513183594</c:v>
                </c:pt>
                <c:pt idx="13307">
                  <c:v>64.03615570068358</c:v>
                </c:pt>
                <c:pt idx="13308">
                  <c:v>64.29982757568358</c:v>
                </c:pt>
                <c:pt idx="13309">
                  <c:v>64.29982757568358</c:v>
                </c:pt>
                <c:pt idx="13310">
                  <c:v>64.56349945068358</c:v>
                </c:pt>
                <c:pt idx="13311">
                  <c:v>64.56349945068358</c:v>
                </c:pt>
                <c:pt idx="13312">
                  <c:v>64.56349945068358</c:v>
                </c:pt>
                <c:pt idx="13313">
                  <c:v>64.03615570068358</c:v>
                </c:pt>
                <c:pt idx="13314">
                  <c:v>64.16799163818358</c:v>
                </c:pt>
                <c:pt idx="13315">
                  <c:v>64.29982757568358</c:v>
                </c:pt>
                <c:pt idx="13316">
                  <c:v>63.772483825683594</c:v>
                </c:pt>
                <c:pt idx="13317">
                  <c:v>64.29982757568358</c:v>
                </c:pt>
                <c:pt idx="13318">
                  <c:v>64.56349945068358</c:v>
                </c:pt>
                <c:pt idx="13319">
                  <c:v>64.56349945068358</c:v>
                </c:pt>
                <c:pt idx="13320">
                  <c:v>64.03615570068358</c:v>
                </c:pt>
                <c:pt idx="13321">
                  <c:v>64.56349945068358</c:v>
                </c:pt>
                <c:pt idx="13322">
                  <c:v>64.56349945068358</c:v>
                </c:pt>
                <c:pt idx="13323">
                  <c:v>64.29982757568358</c:v>
                </c:pt>
                <c:pt idx="13324">
                  <c:v>64.431663513183594</c:v>
                </c:pt>
                <c:pt idx="13325">
                  <c:v>64.431663513183594</c:v>
                </c:pt>
                <c:pt idx="13326">
                  <c:v>64.16799163818358</c:v>
                </c:pt>
                <c:pt idx="13327">
                  <c:v>64.29982757568358</c:v>
                </c:pt>
                <c:pt idx="13328">
                  <c:v>64.16799163818358</c:v>
                </c:pt>
                <c:pt idx="13329">
                  <c:v>64.16799163818358</c:v>
                </c:pt>
                <c:pt idx="13330">
                  <c:v>64.56349945068358</c:v>
                </c:pt>
                <c:pt idx="13331">
                  <c:v>64.56349945068358</c:v>
                </c:pt>
                <c:pt idx="13332">
                  <c:v>64.431663513183594</c:v>
                </c:pt>
                <c:pt idx="13333">
                  <c:v>64.431663513183594</c:v>
                </c:pt>
                <c:pt idx="13334">
                  <c:v>64.29982757568358</c:v>
                </c:pt>
                <c:pt idx="13335">
                  <c:v>64.431663513183594</c:v>
                </c:pt>
                <c:pt idx="13336">
                  <c:v>64.431663513183594</c:v>
                </c:pt>
                <c:pt idx="13337">
                  <c:v>64.16799163818358</c:v>
                </c:pt>
                <c:pt idx="13338">
                  <c:v>64.29982757568358</c:v>
                </c:pt>
                <c:pt idx="13339">
                  <c:v>64.431663513183594</c:v>
                </c:pt>
                <c:pt idx="13340">
                  <c:v>64.16799163818358</c:v>
                </c:pt>
                <c:pt idx="13341">
                  <c:v>64.431663513183594</c:v>
                </c:pt>
                <c:pt idx="13342">
                  <c:v>64.16799163818358</c:v>
                </c:pt>
                <c:pt idx="13343">
                  <c:v>64.56349945068358</c:v>
                </c:pt>
                <c:pt idx="13344">
                  <c:v>64.16799163818358</c:v>
                </c:pt>
                <c:pt idx="13345">
                  <c:v>64.03615570068358</c:v>
                </c:pt>
                <c:pt idx="13346">
                  <c:v>64.16799163818358</c:v>
                </c:pt>
                <c:pt idx="13347">
                  <c:v>64.431663513183594</c:v>
                </c:pt>
                <c:pt idx="13348">
                  <c:v>64.03615570068358</c:v>
                </c:pt>
                <c:pt idx="13349">
                  <c:v>64.29982757568358</c:v>
                </c:pt>
                <c:pt idx="13350">
                  <c:v>64.431663513183594</c:v>
                </c:pt>
                <c:pt idx="13351">
                  <c:v>64.56349945068358</c:v>
                </c:pt>
                <c:pt idx="13352">
                  <c:v>64.431663513183594</c:v>
                </c:pt>
                <c:pt idx="13353">
                  <c:v>64.29982757568358</c:v>
                </c:pt>
                <c:pt idx="13354">
                  <c:v>64.16799163818358</c:v>
                </c:pt>
                <c:pt idx="13355">
                  <c:v>64.29982757568358</c:v>
                </c:pt>
                <c:pt idx="13356">
                  <c:v>64.431663513183594</c:v>
                </c:pt>
                <c:pt idx="13357">
                  <c:v>64.16799163818358</c:v>
                </c:pt>
                <c:pt idx="13358">
                  <c:v>64.29982757568358</c:v>
                </c:pt>
                <c:pt idx="13359">
                  <c:v>64.431663513183594</c:v>
                </c:pt>
                <c:pt idx="13360">
                  <c:v>64.16799163818358</c:v>
                </c:pt>
                <c:pt idx="13361">
                  <c:v>64.16799163818358</c:v>
                </c:pt>
                <c:pt idx="13362">
                  <c:v>64.29982757568358</c:v>
                </c:pt>
                <c:pt idx="13363">
                  <c:v>64.29982757568358</c:v>
                </c:pt>
                <c:pt idx="13364">
                  <c:v>64.16799163818358</c:v>
                </c:pt>
                <c:pt idx="13365">
                  <c:v>63.904319763183594</c:v>
                </c:pt>
                <c:pt idx="13366">
                  <c:v>64.16799163818358</c:v>
                </c:pt>
                <c:pt idx="13367">
                  <c:v>64.16799163818358</c:v>
                </c:pt>
                <c:pt idx="13368">
                  <c:v>64.03615570068358</c:v>
                </c:pt>
                <c:pt idx="13369">
                  <c:v>64.29982757568358</c:v>
                </c:pt>
                <c:pt idx="13370">
                  <c:v>64.16799163818358</c:v>
                </c:pt>
                <c:pt idx="13371">
                  <c:v>64.03615570068358</c:v>
                </c:pt>
                <c:pt idx="13372">
                  <c:v>64.29982757568358</c:v>
                </c:pt>
                <c:pt idx="13373">
                  <c:v>64.16799163818358</c:v>
                </c:pt>
                <c:pt idx="13374">
                  <c:v>64.16799163818358</c:v>
                </c:pt>
                <c:pt idx="13375">
                  <c:v>64.03615570068358</c:v>
                </c:pt>
                <c:pt idx="13376">
                  <c:v>64.16799163818358</c:v>
                </c:pt>
                <c:pt idx="13377">
                  <c:v>64.03615570068358</c:v>
                </c:pt>
                <c:pt idx="13378">
                  <c:v>64.431663513183594</c:v>
                </c:pt>
                <c:pt idx="13379">
                  <c:v>64.16799163818358</c:v>
                </c:pt>
                <c:pt idx="13380">
                  <c:v>64.29982757568358</c:v>
                </c:pt>
                <c:pt idx="13381">
                  <c:v>64.29982757568358</c:v>
                </c:pt>
                <c:pt idx="13382">
                  <c:v>64.16799163818358</c:v>
                </c:pt>
                <c:pt idx="13383">
                  <c:v>64.431663513183594</c:v>
                </c:pt>
                <c:pt idx="13384">
                  <c:v>64.03615570068358</c:v>
                </c:pt>
                <c:pt idx="13385">
                  <c:v>64.431663513183594</c:v>
                </c:pt>
                <c:pt idx="13386">
                  <c:v>63.772483825683594</c:v>
                </c:pt>
                <c:pt idx="13387">
                  <c:v>64.16799163818358</c:v>
                </c:pt>
                <c:pt idx="13388">
                  <c:v>64.29982757568358</c:v>
                </c:pt>
                <c:pt idx="13389">
                  <c:v>64.03615570068358</c:v>
                </c:pt>
                <c:pt idx="13390">
                  <c:v>64.29982757568358</c:v>
                </c:pt>
                <c:pt idx="13391">
                  <c:v>64.431663513183594</c:v>
                </c:pt>
                <c:pt idx="13392">
                  <c:v>64.03615570068358</c:v>
                </c:pt>
                <c:pt idx="13393">
                  <c:v>64.431663513183594</c:v>
                </c:pt>
                <c:pt idx="13394">
                  <c:v>64.29982757568358</c:v>
                </c:pt>
                <c:pt idx="13395">
                  <c:v>64.03615570068358</c:v>
                </c:pt>
                <c:pt idx="13396">
                  <c:v>64.03615570068358</c:v>
                </c:pt>
                <c:pt idx="13397">
                  <c:v>64.56349945068358</c:v>
                </c:pt>
                <c:pt idx="13398">
                  <c:v>64.03615570068358</c:v>
                </c:pt>
                <c:pt idx="13399">
                  <c:v>64.29982757568358</c:v>
                </c:pt>
                <c:pt idx="13400">
                  <c:v>64.03615570068358</c:v>
                </c:pt>
                <c:pt idx="13401">
                  <c:v>64.29982757568358</c:v>
                </c:pt>
                <c:pt idx="13402">
                  <c:v>64.29982757568358</c:v>
                </c:pt>
                <c:pt idx="13403">
                  <c:v>64.431663513183594</c:v>
                </c:pt>
                <c:pt idx="13404">
                  <c:v>64.16799163818358</c:v>
                </c:pt>
                <c:pt idx="13405">
                  <c:v>64.16799163818358</c:v>
                </c:pt>
                <c:pt idx="13406">
                  <c:v>64.16799163818358</c:v>
                </c:pt>
                <c:pt idx="13407">
                  <c:v>64.16799163818358</c:v>
                </c:pt>
                <c:pt idx="13408">
                  <c:v>64.16799163818358</c:v>
                </c:pt>
                <c:pt idx="13409">
                  <c:v>64.431663513183594</c:v>
                </c:pt>
                <c:pt idx="13410">
                  <c:v>64.03615570068358</c:v>
                </c:pt>
                <c:pt idx="13411">
                  <c:v>64.431663513183594</c:v>
                </c:pt>
                <c:pt idx="13412">
                  <c:v>64.29982757568358</c:v>
                </c:pt>
                <c:pt idx="13413">
                  <c:v>64.431663513183594</c:v>
                </c:pt>
                <c:pt idx="13414">
                  <c:v>63.904319763183594</c:v>
                </c:pt>
                <c:pt idx="13415">
                  <c:v>64.03615570068358</c:v>
                </c:pt>
                <c:pt idx="13416">
                  <c:v>64.29982757568358</c:v>
                </c:pt>
                <c:pt idx="13417">
                  <c:v>64.16799163818358</c:v>
                </c:pt>
                <c:pt idx="13418">
                  <c:v>64.431663513183594</c:v>
                </c:pt>
                <c:pt idx="13419">
                  <c:v>64.16799163818358</c:v>
                </c:pt>
                <c:pt idx="13420">
                  <c:v>64.16799163818358</c:v>
                </c:pt>
                <c:pt idx="13421">
                  <c:v>64.16799163818358</c:v>
                </c:pt>
                <c:pt idx="13422">
                  <c:v>64.03615570068358</c:v>
                </c:pt>
                <c:pt idx="13423">
                  <c:v>64.03615570068358</c:v>
                </c:pt>
                <c:pt idx="13424">
                  <c:v>64.29982757568358</c:v>
                </c:pt>
                <c:pt idx="13425">
                  <c:v>63.904319763183594</c:v>
                </c:pt>
                <c:pt idx="13426">
                  <c:v>64.56349945068358</c:v>
                </c:pt>
                <c:pt idx="13427">
                  <c:v>64.29982757568358</c:v>
                </c:pt>
                <c:pt idx="13428">
                  <c:v>64.16799163818358</c:v>
                </c:pt>
                <c:pt idx="13429">
                  <c:v>64.03615570068358</c:v>
                </c:pt>
                <c:pt idx="13430">
                  <c:v>64.16799163818358</c:v>
                </c:pt>
                <c:pt idx="13431">
                  <c:v>64.16799163818358</c:v>
                </c:pt>
                <c:pt idx="13432">
                  <c:v>64.29982757568358</c:v>
                </c:pt>
                <c:pt idx="13433">
                  <c:v>64.03615570068358</c:v>
                </c:pt>
                <c:pt idx="13434">
                  <c:v>63.904319763183594</c:v>
                </c:pt>
                <c:pt idx="13435">
                  <c:v>64.29982757568358</c:v>
                </c:pt>
                <c:pt idx="13436">
                  <c:v>64.03615570068358</c:v>
                </c:pt>
                <c:pt idx="13437">
                  <c:v>63.904319763183594</c:v>
                </c:pt>
                <c:pt idx="13438">
                  <c:v>64.03615570068358</c:v>
                </c:pt>
                <c:pt idx="13439">
                  <c:v>63.772483825683594</c:v>
                </c:pt>
                <c:pt idx="13440">
                  <c:v>64.16799163818358</c:v>
                </c:pt>
                <c:pt idx="13441">
                  <c:v>63.772483825683594</c:v>
                </c:pt>
                <c:pt idx="13442">
                  <c:v>63.640647888183594</c:v>
                </c:pt>
                <c:pt idx="13443">
                  <c:v>64.03615570068358</c:v>
                </c:pt>
                <c:pt idx="13444">
                  <c:v>64.16799163818358</c:v>
                </c:pt>
                <c:pt idx="13445">
                  <c:v>64.03615570068358</c:v>
                </c:pt>
                <c:pt idx="13446">
                  <c:v>64.16799163818358</c:v>
                </c:pt>
                <c:pt idx="13447">
                  <c:v>64.29982757568358</c:v>
                </c:pt>
                <c:pt idx="13448">
                  <c:v>64.431663513183594</c:v>
                </c:pt>
                <c:pt idx="13449">
                  <c:v>64.03615570068358</c:v>
                </c:pt>
                <c:pt idx="13450">
                  <c:v>64.03615570068358</c:v>
                </c:pt>
                <c:pt idx="13451">
                  <c:v>64.16799163818358</c:v>
                </c:pt>
                <c:pt idx="13452">
                  <c:v>64.16799163818358</c:v>
                </c:pt>
                <c:pt idx="13453">
                  <c:v>64.16799163818358</c:v>
                </c:pt>
                <c:pt idx="13454">
                  <c:v>64.431663513183594</c:v>
                </c:pt>
                <c:pt idx="13455">
                  <c:v>64.16799163818358</c:v>
                </c:pt>
                <c:pt idx="13456">
                  <c:v>64.16799163818358</c:v>
                </c:pt>
                <c:pt idx="13457">
                  <c:v>64.29982757568358</c:v>
                </c:pt>
                <c:pt idx="13458">
                  <c:v>64.29982757568358</c:v>
                </c:pt>
                <c:pt idx="13459">
                  <c:v>64.431663513183594</c:v>
                </c:pt>
                <c:pt idx="13460">
                  <c:v>64.03615570068358</c:v>
                </c:pt>
                <c:pt idx="13461">
                  <c:v>64.29982757568358</c:v>
                </c:pt>
                <c:pt idx="13462">
                  <c:v>64.431663513183594</c:v>
                </c:pt>
                <c:pt idx="13463">
                  <c:v>64.431663513183594</c:v>
                </c:pt>
                <c:pt idx="13464">
                  <c:v>64.16799163818358</c:v>
                </c:pt>
                <c:pt idx="13465">
                  <c:v>64.03615570068358</c:v>
                </c:pt>
                <c:pt idx="13466">
                  <c:v>64.03615570068358</c:v>
                </c:pt>
                <c:pt idx="13467">
                  <c:v>64.03615570068358</c:v>
                </c:pt>
                <c:pt idx="13468">
                  <c:v>64.29982757568358</c:v>
                </c:pt>
                <c:pt idx="13469">
                  <c:v>64.03615570068358</c:v>
                </c:pt>
                <c:pt idx="13470">
                  <c:v>64.03615570068358</c:v>
                </c:pt>
                <c:pt idx="13471">
                  <c:v>63.904319763183594</c:v>
                </c:pt>
                <c:pt idx="13472">
                  <c:v>64.16799163818358</c:v>
                </c:pt>
                <c:pt idx="13473">
                  <c:v>64.431663513183594</c:v>
                </c:pt>
                <c:pt idx="13474">
                  <c:v>64.16799163818358</c:v>
                </c:pt>
                <c:pt idx="13475">
                  <c:v>64.03615570068358</c:v>
                </c:pt>
                <c:pt idx="13476">
                  <c:v>64.16799163818358</c:v>
                </c:pt>
                <c:pt idx="13477">
                  <c:v>64.29982757568358</c:v>
                </c:pt>
                <c:pt idx="13478">
                  <c:v>64.431663513183594</c:v>
                </c:pt>
                <c:pt idx="13479">
                  <c:v>63.904319763183594</c:v>
                </c:pt>
                <c:pt idx="13480">
                  <c:v>64.03615570068358</c:v>
                </c:pt>
                <c:pt idx="13481">
                  <c:v>64.16799163818358</c:v>
                </c:pt>
                <c:pt idx="13482">
                  <c:v>63.904319763183594</c:v>
                </c:pt>
                <c:pt idx="13483">
                  <c:v>64.16799163818358</c:v>
                </c:pt>
                <c:pt idx="13484">
                  <c:v>63.904319763183594</c:v>
                </c:pt>
                <c:pt idx="13485">
                  <c:v>64.29982757568358</c:v>
                </c:pt>
                <c:pt idx="13486">
                  <c:v>64.16799163818358</c:v>
                </c:pt>
                <c:pt idx="13487">
                  <c:v>64.431663513183594</c:v>
                </c:pt>
                <c:pt idx="13488">
                  <c:v>64.03615570068358</c:v>
                </c:pt>
                <c:pt idx="13489">
                  <c:v>64.03615570068358</c:v>
                </c:pt>
                <c:pt idx="13490">
                  <c:v>63.904319763183594</c:v>
                </c:pt>
                <c:pt idx="13491">
                  <c:v>63.772483825683594</c:v>
                </c:pt>
                <c:pt idx="13492">
                  <c:v>64.16799163818358</c:v>
                </c:pt>
                <c:pt idx="13493">
                  <c:v>63.904319763183594</c:v>
                </c:pt>
                <c:pt idx="13494">
                  <c:v>64.16799163818358</c:v>
                </c:pt>
                <c:pt idx="13495">
                  <c:v>63.904319763183594</c:v>
                </c:pt>
                <c:pt idx="13496">
                  <c:v>63.640647888183594</c:v>
                </c:pt>
                <c:pt idx="13497">
                  <c:v>64.03615570068358</c:v>
                </c:pt>
                <c:pt idx="13498">
                  <c:v>63.904319763183594</c:v>
                </c:pt>
                <c:pt idx="13499">
                  <c:v>64.16799163818358</c:v>
                </c:pt>
                <c:pt idx="13500">
                  <c:v>64.16799163818358</c:v>
                </c:pt>
                <c:pt idx="13501">
                  <c:v>63.772483825683594</c:v>
                </c:pt>
                <c:pt idx="13502">
                  <c:v>63.640647888183594</c:v>
                </c:pt>
                <c:pt idx="13503">
                  <c:v>63.904319763183594</c:v>
                </c:pt>
                <c:pt idx="13504">
                  <c:v>63.904319763183594</c:v>
                </c:pt>
                <c:pt idx="13505">
                  <c:v>63.772483825683594</c:v>
                </c:pt>
                <c:pt idx="13506">
                  <c:v>63.904319763183594</c:v>
                </c:pt>
                <c:pt idx="13507">
                  <c:v>63.772483825683594</c:v>
                </c:pt>
                <c:pt idx="13508">
                  <c:v>63.904319763183594</c:v>
                </c:pt>
                <c:pt idx="13509">
                  <c:v>64.03615570068358</c:v>
                </c:pt>
                <c:pt idx="13510">
                  <c:v>63.904319763183594</c:v>
                </c:pt>
                <c:pt idx="13511">
                  <c:v>64.16799163818358</c:v>
                </c:pt>
                <c:pt idx="13512">
                  <c:v>63.772483825683594</c:v>
                </c:pt>
                <c:pt idx="13513">
                  <c:v>64.16799163818358</c:v>
                </c:pt>
                <c:pt idx="13514">
                  <c:v>63.640647888183594</c:v>
                </c:pt>
                <c:pt idx="13515">
                  <c:v>63.772483825683594</c:v>
                </c:pt>
                <c:pt idx="13516">
                  <c:v>64.16799163818358</c:v>
                </c:pt>
                <c:pt idx="13517">
                  <c:v>63.640647888183594</c:v>
                </c:pt>
                <c:pt idx="13518">
                  <c:v>64.16799163818358</c:v>
                </c:pt>
                <c:pt idx="13519">
                  <c:v>64.29982757568358</c:v>
                </c:pt>
                <c:pt idx="13520">
                  <c:v>64.03615570068358</c:v>
                </c:pt>
                <c:pt idx="13521">
                  <c:v>63.904319763183594</c:v>
                </c:pt>
                <c:pt idx="13522">
                  <c:v>63.904319763183594</c:v>
                </c:pt>
                <c:pt idx="13523">
                  <c:v>63.640647888183594</c:v>
                </c:pt>
                <c:pt idx="13524">
                  <c:v>64.03615570068358</c:v>
                </c:pt>
                <c:pt idx="13525">
                  <c:v>64.03615570068358</c:v>
                </c:pt>
                <c:pt idx="13526">
                  <c:v>63.904319763183594</c:v>
                </c:pt>
                <c:pt idx="13527">
                  <c:v>63.772483825683594</c:v>
                </c:pt>
                <c:pt idx="13528">
                  <c:v>63.640647888183594</c:v>
                </c:pt>
                <c:pt idx="13529">
                  <c:v>63.640647888183594</c:v>
                </c:pt>
                <c:pt idx="13530">
                  <c:v>64.16799163818358</c:v>
                </c:pt>
                <c:pt idx="13531">
                  <c:v>63.772483825683594</c:v>
                </c:pt>
                <c:pt idx="13532">
                  <c:v>64.16799163818358</c:v>
                </c:pt>
                <c:pt idx="13533">
                  <c:v>63.772483825683594</c:v>
                </c:pt>
                <c:pt idx="13534">
                  <c:v>63.640647888183594</c:v>
                </c:pt>
                <c:pt idx="13535">
                  <c:v>63.772483825683594</c:v>
                </c:pt>
                <c:pt idx="13536">
                  <c:v>63.640647888183594</c:v>
                </c:pt>
                <c:pt idx="13537">
                  <c:v>64.03615570068358</c:v>
                </c:pt>
                <c:pt idx="13538">
                  <c:v>64.03615570068358</c:v>
                </c:pt>
                <c:pt idx="13539">
                  <c:v>63.640647888183594</c:v>
                </c:pt>
                <c:pt idx="13540">
                  <c:v>63.904319763183594</c:v>
                </c:pt>
                <c:pt idx="13541">
                  <c:v>63.904319763183594</c:v>
                </c:pt>
                <c:pt idx="13542">
                  <c:v>63.640647888183594</c:v>
                </c:pt>
                <c:pt idx="13543">
                  <c:v>63.904319763183594</c:v>
                </c:pt>
                <c:pt idx="13544">
                  <c:v>63.376976013183594</c:v>
                </c:pt>
                <c:pt idx="13545">
                  <c:v>63.904319763183594</c:v>
                </c:pt>
                <c:pt idx="13546">
                  <c:v>64.03615570068358</c:v>
                </c:pt>
                <c:pt idx="13547">
                  <c:v>63.640647888183594</c:v>
                </c:pt>
                <c:pt idx="13548">
                  <c:v>64.16799163818358</c:v>
                </c:pt>
                <c:pt idx="13549">
                  <c:v>64.03615570068358</c:v>
                </c:pt>
                <c:pt idx="13550">
                  <c:v>63.904319763183594</c:v>
                </c:pt>
                <c:pt idx="13551">
                  <c:v>64.03615570068358</c:v>
                </c:pt>
                <c:pt idx="13552">
                  <c:v>64.03615570068358</c:v>
                </c:pt>
                <c:pt idx="13553">
                  <c:v>64.03615570068358</c:v>
                </c:pt>
                <c:pt idx="13554">
                  <c:v>64.03615570068358</c:v>
                </c:pt>
                <c:pt idx="13555">
                  <c:v>64.03615570068358</c:v>
                </c:pt>
                <c:pt idx="13556">
                  <c:v>64.03615570068358</c:v>
                </c:pt>
                <c:pt idx="13557">
                  <c:v>63.772483825683594</c:v>
                </c:pt>
                <c:pt idx="13558">
                  <c:v>64.16799163818358</c:v>
                </c:pt>
                <c:pt idx="13559">
                  <c:v>64.03615570068358</c:v>
                </c:pt>
                <c:pt idx="13560">
                  <c:v>63.772483825683594</c:v>
                </c:pt>
                <c:pt idx="13561">
                  <c:v>63.904319763183594</c:v>
                </c:pt>
                <c:pt idx="13562">
                  <c:v>63.772483825683594</c:v>
                </c:pt>
                <c:pt idx="13563">
                  <c:v>64.03615570068358</c:v>
                </c:pt>
                <c:pt idx="13564">
                  <c:v>63.772483825683594</c:v>
                </c:pt>
                <c:pt idx="13565">
                  <c:v>63.904319763183594</c:v>
                </c:pt>
                <c:pt idx="13566">
                  <c:v>64.03615570068358</c:v>
                </c:pt>
                <c:pt idx="13567">
                  <c:v>63.772483825683594</c:v>
                </c:pt>
                <c:pt idx="13568">
                  <c:v>63.772483825683594</c:v>
                </c:pt>
                <c:pt idx="13569">
                  <c:v>63.904319763183594</c:v>
                </c:pt>
                <c:pt idx="13570">
                  <c:v>64.16799163818358</c:v>
                </c:pt>
                <c:pt idx="13571">
                  <c:v>64.03615570068358</c:v>
                </c:pt>
                <c:pt idx="13572">
                  <c:v>64.03615570068358</c:v>
                </c:pt>
                <c:pt idx="13573">
                  <c:v>63.904319763183594</c:v>
                </c:pt>
                <c:pt idx="13574">
                  <c:v>64.03615570068358</c:v>
                </c:pt>
                <c:pt idx="13575">
                  <c:v>64.431663513183594</c:v>
                </c:pt>
                <c:pt idx="13576">
                  <c:v>64.29982757568358</c:v>
                </c:pt>
                <c:pt idx="13577">
                  <c:v>64.03615570068358</c:v>
                </c:pt>
                <c:pt idx="13578">
                  <c:v>64.29982757568358</c:v>
                </c:pt>
                <c:pt idx="13579">
                  <c:v>64.29982757568358</c:v>
                </c:pt>
                <c:pt idx="13580">
                  <c:v>64.16799163818358</c:v>
                </c:pt>
                <c:pt idx="13581">
                  <c:v>63.904319763183594</c:v>
                </c:pt>
                <c:pt idx="13582">
                  <c:v>64.03615570068358</c:v>
                </c:pt>
                <c:pt idx="13583">
                  <c:v>63.904319763183594</c:v>
                </c:pt>
                <c:pt idx="13584">
                  <c:v>64.431663513183594</c:v>
                </c:pt>
                <c:pt idx="13585">
                  <c:v>63.640647888183594</c:v>
                </c:pt>
                <c:pt idx="13586">
                  <c:v>64.16799163818358</c:v>
                </c:pt>
                <c:pt idx="13587">
                  <c:v>64.03615570068358</c:v>
                </c:pt>
                <c:pt idx="13588">
                  <c:v>63.904319763183594</c:v>
                </c:pt>
                <c:pt idx="13589">
                  <c:v>64.03615570068358</c:v>
                </c:pt>
                <c:pt idx="13590">
                  <c:v>64.03615570068358</c:v>
                </c:pt>
                <c:pt idx="13591">
                  <c:v>64.16799163818358</c:v>
                </c:pt>
                <c:pt idx="13592">
                  <c:v>63.904319763183594</c:v>
                </c:pt>
                <c:pt idx="13593">
                  <c:v>64.16799163818358</c:v>
                </c:pt>
                <c:pt idx="13594">
                  <c:v>63.904319763183594</c:v>
                </c:pt>
                <c:pt idx="13595">
                  <c:v>63.904319763183594</c:v>
                </c:pt>
                <c:pt idx="13596">
                  <c:v>64.29982757568358</c:v>
                </c:pt>
                <c:pt idx="13597">
                  <c:v>64.16799163818358</c:v>
                </c:pt>
                <c:pt idx="13598">
                  <c:v>63.772483825683594</c:v>
                </c:pt>
                <c:pt idx="13599">
                  <c:v>63.904319763183594</c:v>
                </c:pt>
                <c:pt idx="13600">
                  <c:v>64.03615570068358</c:v>
                </c:pt>
                <c:pt idx="13601">
                  <c:v>63.904319763183594</c:v>
                </c:pt>
                <c:pt idx="13602">
                  <c:v>63.904319763183594</c:v>
                </c:pt>
                <c:pt idx="13603">
                  <c:v>64.16799163818358</c:v>
                </c:pt>
                <c:pt idx="13604">
                  <c:v>63.772483825683594</c:v>
                </c:pt>
                <c:pt idx="13605">
                  <c:v>64.03615570068358</c:v>
                </c:pt>
                <c:pt idx="13606">
                  <c:v>63.904319763183594</c:v>
                </c:pt>
                <c:pt idx="13607">
                  <c:v>63.772483825683594</c:v>
                </c:pt>
                <c:pt idx="13608">
                  <c:v>64.03615570068358</c:v>
                </c:pt>
                <c:pt idx="13609">
                  <c:v>63.904319763183594</c:v>
                </c:pt>
                <c:pt idx="13610">
                  <c:v>63.640647888183594</c:v>
                </c:pt>
                <c:pt idx="13611">
                  <c:v>63.904319763183594</c:v>
                </c:pt>
                <c:pt idx="13612">
                  <c:v>63.640647888183594</c:v>
                </c:pt>
                <c:pt idx="13613">
                  <c:v>63.772483825683594</c:v>
                </c:pt>
                <c:pt idx="13614">
                  <c:v>64.03615570068358</c:v>
                </c:pt>
                <c:pt idx="13615">
                  <c:v>63.904319763183594</c:v>
                </c:pt>
                <c:pt idx="13616">
                  <c:v>63.904319763183594</c:v>
                </c:pt>
                <c:pt idx="13617">
                  <c:v>63.640647888183594</c:v>
                </c:pt>
                <c:pt idx="13618">
                  <c:v>63.904319763183594</c:v>
                </c:pt>
                <c:pt idx="13619">
                  <c:v>63.640647888183594</c:v>
                </c:pt>
                <c:pt idx="13620">
                  <c:v>63.772483825683594</c:v>
                </c:pt>
                <c:pt idx="13621">
                  <c:v>63.904319763183594</c:v>
                </c:pt>
                <c:pt idx="13622">
                  <c:v>63.772483825683594</c:v>
                </c:pt>
                <c:pt idx="13623">
                  <c:v>63.640647888183594</c:v>
                </c:pt>
                <c:pt idx="13624">
                  <c:v>64.16799163818358</c:v>
                </c:pt>
                <c:pt idx="13625">
                  <c:v>64.03615570068358</c:v>
                </c:pt>
                <c:pt idx="13626">
                  <c:v>63.904319763183594</c:v>
                </c:pt>
                <c:pt idx="13627">
                  <c:v>64.03615570068358</c:v>
                </c:pt>
                <c:pt idx="13628">
                  <c:v>63.772483825683594</c:v>
                </c:pt>
                <c:pt idx="13629">
                  <c:v>63.904319763183594</c:v>
                </c:pt>
                <c:pt idx="13630">
                  <c:v>63.772483825683594</c:v>
                </c:pt>
                <c:pt idx="13631">
                  <c:v>63.772483825683594</c:v>
                </c:pt>
                <c:pt idx="13632">
                  <c:v>64.03615570068358</c:v>
                </c:pt>
                <c:pt idx="13633">
                  <c:v>63.772483825683594</c:v>
                </c:pt>
                <c:pt idx="13634">
                  <c:v>63.904319763183594</c:v>
                </c:pt>
                <c:pt idx="13635">
                  <c:v>63.904319763183594</c:v>
                </c:pt>
                <c:pt idx="13636">
                  <c:v>63.904319763183594</c:v>
                </c:pt>
                <c:pt idx="13637">
                  <c:v>64.03615570068358</c:v>
                </c:pt>
                <c:pt idx="13638">
                  <c:v>64.03615570068358</c:v>
                </c:pt>
                <c:pt idx="13639">
                  <c:v>63.640647888183594</c:v>
                </c:pt>
                <c:pt idx="13640">
                  <c:v>63.772483825683594</c:v>
                </c:pt>
                <c:pt idx="13641">
                  <c:v>64.29982757568358</c:v>
                </c:pt>
                <c:pt idx="13642">
                  <c:v>64.03615570068358</c:v>
                </c:pt>
                <c:pt idx="13643">
                  <c:v>64.03615570068358</c:v>
                </c:pt>
                <c:pt idx="13644">
                  <c:v>64.16799163818358</c:v>
                </c:pt>
                <c:pt idx="13645">
                  <c:v>64.03615570068358</c:v>
                </c:pt>
                <c:pt idx="13646">
                  <c:v>63.904319763183594</c:v>
                </c:pt>
                <c:pt idx="13647">
                  <c:v>64.16799163818358</c:v>
                </c:pt>
                <c:pt idx="13648">
                  <c:v>64.29982757568358</c:v>
                </c:pt>
                <c:pt idx="13649">
                  <c:v>64.16799163818358</c:v>
                </c:pt>
                <c:pt idx="13650">
                  <c:v>64.16799163818358</c:v>
                </c:pt>
                <c:pt idx="13651">
                  <c:v>64.29982757568358</c:v>
                </c:pt>
                <c:pt idx="13652">
                  <c:v>64.03615570068358</c:v>
                </c:pt>
                <c:pt idx="13653">
                  <c:v>64.16799163818358</c:v>
                </c:pt>
                <c:pt idx="13654">
                  <c:v>63.904319763183594</c:v>
                </c:pt>
                <c:pt idx="13655">
                  <c:v>64.03615570068358</c:v>
                </c:pt>
                <c:pt idx="13656">
                  <c:v>64.03615570068358</c:v>
                </c:pt>
                <c:pt idx="13657">
                  <c:v>64.03615570068358</c:v>
                </c:pt>
                <c:pt idx="13658">
                  <c:v>64.03615570068358</c:v>
                </c:pt>
                <c:pt idx="13659">
                  <c:v>63.904319763183594</c:v>
                </c:pt>
                <c:pt idx="13660">
                  <c:v>63.772483825683594</c:v>
                </c:pt>
                <c:pt idx="13661">
                  <c:v>63.904319763183594</c:v>
                </c:pt>
                <c:pt idx="13662">
                  <c:v>63.904319763183594</c:v>
                </c:pt>
                <c:pt idx="13663">
                  <c:v>63.904319763183594</c:v>
                </c:pt>
                <c:pt idx="13664">
                  <c:v>63.772483825683594</c:v>
                </c:pt>
                <c:pt idx="13665">
                  <c:v>63.904319763183594</c:v>
                </c:pt>
                <c:pt idx="13666">
                  <c:v>64.16799163818358</c:v>
                </c:pt>
                <c:pt idx="13667">
                  <c:v>64.03615570068358</c:v>
                </c:pt>
                <c:pt idx="13668">
                  <c:v>63.508811950683594</c:v>
                </c:pt>
                <c:pt idx="13669">
                  <c:v>64.03615570068358</c:v>
                </c:pt>
                <c:pt idx="13670">
                  <c:v>63.904319763183594</c:v>
                </c:pt>
                <c:pt idx="13671">
                  <c:v>64.16799163818358</c:v>
                </c:pt>
                <c:pt idx="13672">
                  <c:v>63.772483825683594</c:v>
                </c:pt>
                <c:pt idx="13673">
                  <c:v>63.772483825683594</c:v>
                </c:pt>
                <c:pt idx="13674">
                  <c:v>63.772483825683594</c:v>
                </c:pt>
                <c:pt idx="13675">
                  <c:v>64.03615570068358</c:v>
                </c:pt>
                <c:pt idx="13676">
                  <c:v>63.904319763183594</c:v>
                </c:pt>
                <c:pt idx="13677">
                  <c:v>63.640647888183594</c:v>
                </c:pt>
                <c:pt idx="13678">
                  <c:v>63.904319763183594</c:v>
                </c:pt>
                <c:pt idx="13679">
                  <c:v>63.904319763183594</c:v>
                </c:pt>
                <c:pt idx="13680">
                  <c:v>63.772483825683594</c:v>
                </c:pt>
                <c:pt idx="13681">
                  <c:v>63.904319763183594</c:v>
                </c:pt>
                <c:pt idx="13682">
                  <c:v>63.772483825683594</c:v>
                </c:pt>
                <c:pt idx="13683">
                  <c:v>64.16799163818358</c:v>
                </c:pt>
                <c:pt idx="13684">
                  <c:v>63.904319763183594</c:v>
                </c:pt>
                <c:pt idx="13685">
                  <c:v>64.03615570068358</c:v>
                </c:pt>
                <c:pt idx="13686">
                  <c:v>63.772483825683594</c:v>
                </c:pt>
                <c:pt idx="13687">
                  <c:v>63.904319763183594</c:v>
                </c:pt>
                <c:pt idx="13688">
                  <c:v>64.16799163818358</c:v>
                </c:pt>
                <c:pt idx="13689">
                  <c:v>64.16799163818358</c:v>
                </c:pt>
                <c:pt idx="13690">
                  <c:v>64.29982757568358</c:v>
                </c:pt>
                <c:pt idx="13691">
                  <c:v>64.431663513183594</c:v>
                </c:pt>
                <c:pt idx="13692">
                  <c:v>63.772483825683594</c:v>
                </c:pt>
                <c:pt idx="13693">
                  <c:v>64.431663513183594</c:v>
                </c:pt>
                <c:pt idx="13694">
                  <c:v>64.03615570068358</c:v>
                </c:pt>
                <c:pt idx="13695">
                  <c:v>64.16799163818358</c:v>
                </c:pt>
                <c:pt idx="13696">
                  <c:v>64.16799163818358</c:v>
                </c:pt>
                <c:pt idx="13697">
                  <c:v>64.03615570068358</c:v>
                </c:pt>
                <c:pt idx="13698">
                  <c:v>64.16799163818358</c:v>
                </c:pt>
                <c:pt idx="13699">
                  <c:v>64.03615570068358</c:v>
                </c:pt>
                <c:pt idx="13700">
                  <c:v>64.16799163818358</c:v>
                </c:pt>
                <c:pt idx="13701">
                  <c:v>64.16799163818358</c:v>
                </c:pt>
                <c:pt idx="13702">
                  <c:v>64.16799163818358</c:v>
                </c:pt>
                <c:pt idx="13703">
                  <c:v>64.16799163818358</c:v>
                </c:pt>
                <c:pt idx="13704">
                  <c:v>64.03615570068358</c:v>
                </c:pt>
                <c:pt idx="13705">
                  <c:v>64.03615570068358</c:v>
                </c:pt>
                <c:pt idx="13706">
                  <c:v>64.16799163818358</c:v>
                </c:pt>
                <c:pt idx="13707">
                  <c:v>63.904319763183594</c:v>
                </c:pt>
                <c:pt idx="13708">
                  <c:v>64.03615570068358</c:v>
                </c:pt>
                <c:pt idx="13709">
                  <c:v>64.16799163818358</c:v>
                </c:pt>
                <c:pt idx="13710">
                  <c:v>63.772483825683594</c:v>
                </c:pt>
                <c:pt idx="13711">
                  <c:v>64.29982757568358</c:v>
                </c:pt>
                <c:pt idx="13712">
                  <c:v>64.29982757568358</c:v>
                </c:pt>
                <c:pt idx="13713">
                  <c:v>63.904319763183594</c:v>
                </c:pt>
                <c:pt idx="13714">
                  <c:v>63.904319763183594</c:v>
                </c:pt>
                <c:pt idx="13715">
                  <c:v>64.29982757568358</c:v>
                </c:pt>
                <c:pt idx="13716">
                  <c:v>64.16799163818358</c:v>
                </c:pt>
                <c:pt idx="13717">
                  <c:v>63.904319763183594</c:v>
                </c:pt>
                <c:pt idx="13718">
                  <c:v>64.16799163818358</c:v>
                </c:pt>
                <c:pt idx="13719">
                  <c:v>64.16799163818358</c:v>
                </c:pt>
                <c:pt idx="13720">
                  <c:v>64.03615570068358</c:v>
                </c:pt>
                <c:pt idx="13721">
                  <c:v>63.904319763183594</c:v>
                </c:pt>
                <c:pt idx="13722">
                  <c:v>63.904319763183594</c:v>
                </c:pt>
                <c:pt idx="13723">
                  <c:v>63.772483825683594</c:v>
                </c:pt>
                <c:pt idx="13724">
                  <c:v>63.904319763183594</c:v>
                </c:pt>
                <c:pt idx="13725">
                  <c:v>64.16799163818358</c:v>
                </c:pt>
                <c:pt idx="13726">
                  <c:v>64.03615570068358</c:v>
                </c:pt>
                <c:pt idx="13727">
                  <c:v>64.03615570068358</c:v>
                </c:pt>
                <c:pt idx="13728">
                  <c:v>64.03615570068358</c:v>
                </c:pt>
                <c:pt idx="13729">
                  <c:v>63.772483825683594</c:v>
                </c:pt>
                <c:pt idx="13730">
                  <c:v>63.772483825683594</c:v>
                </c:pt>
                <c:pt idx="13731">
                  <c:v>64.03615570068358</c:v>
                </c:pt>
                <c:pt idx="13732">
                  <c:v>63.904319763183594</c:v>
                </c:pt>
                <c:pt idx="13733">
                  <c:v>64.03615570068358</c:v>
                </c:pt>
                <c:pt idx="13734">
                  <c:v>63.772483825683594</c:v>
                </c:pt>
                <c:pt idx="13735">
                  <c:v>63.904319763183594</c:v>
                </c:pt>
                <c:pt idx="13736">
                  <c:v>63.772483825683594</c:v>
                </c:pt>
                <c:pt idx="13737">
                  <c:v>64.03615570068358</c:v>
                </c:pt>
                <c:pt idx="13738">
                  <c:v>63.640647888183594</c:v>
                </c:pt>
                <c:pt idx="13739">
                  <c:v>64.431663513183594</c:v>
                </c:pt>
                <c:pt idx="13740">
                  <c:v>63.904319763183594</c:v>
                </c:pt>
                <c:pt idx="13741">
                  <c:v>64.16799163818358</c:v>
                </c:pt>
                <c:pt idx="13742">
                  <c:v>64.29982757568358</c:v>
                </c:pt>
                <c:pt idx="13743">
                  <c:v>64.431663513183594</c:v>
                </c:pt>
                <c:pt idx="13744">
                  <c:v>64.16799163818358</c:v>
                </c:pt>
                <c:pt idx="13745">
                  <c:v>64.03615570068358</c:v>
                </c:pt>
                <c:pt idx="13746">
                  <c:v>64.03615570068358</c:v>
                </c:pt>
                <c:pt idx="13747">
                  <c:v>64.16799163818358</c:v>
                </c:pt>
                <c:pt idx="13748">
                  <c:v>63.904319763183594</c:v>
                </c:pt>
                <c:pt idx="13749">
                  <c:v>63.772483825683594</c:v>
                </c:pt>
                <c:pt idx="13750">
                  <c:v>64.03615570068358</c:v>
                </c:pt>
                <c:pt idx="13751">
                  <c:v>64.03615570068358</c:v>
                </c:pt>
                <c:pt idx="13752">
                  <c:v>63.772483825683594</c:v>
                </c:pt>
                <c:pt idx="13753">
                  <c:v>64.16799163818358</c:v>
                </c:pt>
                <c:pt idx="13754">
                  <c:v>63.904319763183594</c:v>
                </c:pt>
                <c:pt idx="13755">
                  <c:v>63.904319763183594</c:v>
                </c:pt>
                <c:pt idx="13756">
                  <c:v>63.904319763183594</c:v>
                </c:pt>
                <c:pt idx="13757">
                  <c:v>64.03615570068358</c:v>
                </c:pt>
                <c:pt idx="13758">
                  <c:v>63.772483825683594</c:v>
                </c:pt>
                <c:pt idx="13759">
                  <c:v>64.16799163818358</c:v>
                </c:pt>
                <c:pt idx="13760">
                  <c:v>64.03615570068358</c:v>
                </c:pt>
                <c:pt idx="13761">
                  <c:v>64.16799163818358</c:v>
                </c:pt>
                <c:pt idx="13762">
                  <c:v>64.03615570068358</c:v>
                </c:pt>
                <c:pt idx="13763">
                  <c:v>64.16799163818358</c:v>
                </c:pt>
                <c:pt idx="13764">
                  <c:v>64.16799163818358</c:v>
                </c:pt>
                <c:pt idx="13765">
                  <c:v>64.29982757568358</c:v>
                </c:pt>
                <c:pt idx="13766">
                  <c:v>64.16799163818358</c:v>
                </c:pt>
                <c:pt idx="13767">
                  <c:v>63.904319763183594</c:v>
                </c:pt>
                <c:pt idx="13768">
                  <c:v>63.772483825683594</c:v>
                </c:pt>
                <c:pt idx="13769">
                  <c:v>64.16799163818358</c:v>
                </c:pt>
                <c:pt idx="13770">
                  <c:v>64.16799163818358</c:v>
                </c:pt>
                <c:pt idx="13771">
                  <c:v>63.772483825683594</c:v>
                </c:pt>
                <c:pt idx="13772">
                  <c:v>63.772483825683594</c:v>
                </c:pt>
                <c:pt idx="13773">
                  <c:v>63.772483825683594</c:v>
                </c:pt>
                <c:pt idx="13774">
                  <c:v>63.904319763183594</c:v>
                </c:pt>
                <c:pt idx="13775">
                  <c:v>63.904319763183594</c:v>
                </c:pt>
                <c:pt idx="13776">
                  <c:v>63.772483825683594</c:v>
                </c:pt>
                <c:pt idx="13777">
                  <c:v>63.904319763183594</c:v>
                </c:pt>
                <c:pt idx="13778">
                  <c:v>63.772483825683594</c:v>
                </c:pt>
                <c:pt idx="13779">
                  <c:v>63.904319763183594</c:v>
                </c:pt>
                <c:pt idx="13780">
                  <c:v>64.03615570068358</c:v>
                </c:pt>
                <c:pt idx="13781">
                  <c:v>64.03615570068358</c:v>
                </c:pt>
                <c:pt idx="13782">
                  <c:v>63.508811950683594</c:v>
                </c:pt>
                <c:pt idx="13783">
                  <c:v>63.772483825683594</c:v>
                </c:pt>
                <c:pt idx="13784">
                  <c:v>63.904319763183594</c:v>
                </c:pt>
                <c:pt idx="13785">
                  <c:v>63.904319763183594</c:v>
                </c:pt>
                <c:pt idx="13786">
                  <c:v>63.772483825683594</c:v>
                </c:pt>
                <c:pt idx="13787">
                  <c:v>63.904319763183594</c:v>
                </c:pt>
                <c:pt idx="13788">
                  <c:v>63.772483825683594</c:v>
                </c:pt>
                <c:pt idx="13789">
                  <c:v>63.640647888183594</c:v>
                </c:pt>
                <c:pt idx="13790">
                  <c:v>63.640647888183594</c:v>
                </c:pt>
                <c:pt idx="13791">
                  <c:v>63.904319763183594</c:v>
                </c:pt>
                <c:pt idx="13792">
                  <c:v>64.03615570068358</c:v>
                </c:pt>
                <c:pt idx="13793">
                  <c:v>63.640647888183594</c:v>
                </c:pt>
                <c:pt idx="13794">
                  <c:v>63.508811950683594</c:v>
                </c:pt>
                <c:pt idx="13795">
                  <c:v>63.640647888183594</c:v>
                </c:pt>
                <c:pt idx="13796">
                  <c:v>63.772483825683594</c:v>
                </c:pt>
                <c:pt idx="13797">
                  <c:v>63.640647888183594</c:v>
                </c:pt>
                <c:pt idx="13798">
                  <c:v>63.640647888183594</c:v>
                </c:pt>
                <c:pt idx="13799">
                  <c:v>63.772483825683594</c:v>
                </c:pt>
                <c:pt idx="13800">
                  <c:v>63.376976013183594</c:v>
                </c:pt>
                <c:pt idx="13801">
                  <c:v>63.904319763183594</c:v>
                </c:pt>
                <c:pt idx="13802">
                  <c:v>64.03615570068358</c:v>
                </c:pt>
                <c:pt idx="13803">
                  <c:v>63.772483825683594</c:v>
                </c:pt>
                <c:pt idx="13804">
                  <c:v>63.772483825683594</c:v>
                </c:pt>
                <c:pt idx="13805">
                  <c:v>63.640647888183594</c:v>
                </c:pt>
                <c:pt idx="13806">
                  <c:v>64.03615570068358</c:v>
                </c:pt>
                <c:pt idx="13807">
                  <c:v>63.772483825683594</c:v>
                </c:pt>
                <c:pt idx="13808">
                  <c:v>63.640647888183594</c:v>
                </c:pt>
                <c:pt idx="13809">
                  <c:v>63.772483825683594</c:v>
                </c:pt>
                <c:pt idx="13810">
                  <c:v>63.904319763183594</c:v>
                </c:pt>
                <c:pt idx="13811">
                  <c:v>63.904319763183594</c:v>
                </c:pt>
                <c:pt idx="13812">
                  <c:v>63.904319763183594</c:v>
                </c:pt>
                <c:pt idx="13813">
                  <c:v>63.904319763183594</c:v>
                </c:pt>
                <c:pt idx="13814">
                  <c:v>63.508811950683594</c:v>
                </c:pt>
                <c:pt idx="13815">
                  <c:v>63.772483825683594</c:v>
                </c:pt>
                <c:pt idx="13816">
                  <c:v>63.640647888183594</c:v>
                </c:pt>
                <c:pt idx="13817">
                  <c:v>63.904319763183594</c:v>
                </c:pt>
                <c:pt idx="13818">
                  <c:v>63.772483825683594</c:v>
                </c:pt>
                <c:pt idx="13819">
                  <c:v>63.904319763183594</c:v>
                </c:pt>
                <c:pt idx="13820">
                  <c:v>63.904319763183594</c:v>
                </c:pt>
                <c:pt idx="13821">
                  <c:v>63.640647888183594</c:v>
                </c:pt>
                <c:pt idx="13822">
                  <c:v>63.772483825683594</c:v>
                </c:pt>
                <c:pt idx="13823">
                  <c:v>63.904319763183594</c:v>
                </c:pt>
                <c:pt idx="13824">
                  <c:v>63.508811950683594</c:v>
                </c:pt>
                <c:pt idx="13825">
                  <c:v>63.640647888183594</c:v>
                </c:pt>
                <c:pt idx="13826">
                  <c:v>63.640647888183594</c:v>
                </c:pt>
                <c:pt idx="13827">
                  <c:v>63.640647888183594</c:v>
                </c:pt>
                <c:pt idx="13828">
                  <c:v>63.772483825683594</c:v>
                </c:pt>
                <c:pt idx="13829">
                  <c:v>63.640647888183594</c:v>
                </c:pt>
                <c:pt idx="13830">
                  <c:v>63.640647888183594</c:v>
                </c:pt>
                <c:pt idx="13831">
                  <c:v>63.772483825683594</c:v>
                </c:pt>
                <c:pt idx="13832">
                  <c:v>63.640647888183594</c:v>
                </c:pt>
                <c:pt idx="13833">
                  <c:v>64.03615570068358</c:v>
                </c:pt>
                <c:pt idx="13834">
                  <c:v>63.772483825683594</c:v>
                </c:pt>
                <c:pt idx="13835">
                  <c:v>63.904319763183594</c:v>
                </c:pt>
                <c:pt idx="13836">
                  <c:v>63.904319763183594</c:v>
                </c:pt>
                <c:pt idx="13837">
                  <c:v>63.772483825683594</c:v>
                </c:pt>
                <c:pt idx="13838">
                  <c:v>63.772483825683594</c:v>
                </c:pt>
                <c:pt idx="13839">
                  <c:v>63.640647888183594</c:v>
                </c:pt>
                <c:pt idx="13840">
                  <c:v>64.03615570068358</c:v>
                </c:pt>
                <c:pt idx="13841">
                  <c:v>63.904319763183594</c:v>
                </c:pt>
                <c:pt idx="13842">
                  <c:v>63.640647888183594</c:v>
                </c:pt>
                <c:pt idx="13843">
                  <c:v>63.904319763183594</c:v>
                </c:pt>
                <c:pt idx="13844">
                  <c:v>63.772483825683594</c:v>
                </c:pt>
                <c:pt idx="13845">
                  <c:v>63.508811950683594</c:v>
                </c:pt>
                <c:pt idx="13846">
                  <c:v>63.904319763183594</c:v>
                </c:pt>
                <c:pt idx="13847">
                  <c:v>63.772483825683594</c:v>
                </c:pt>
                <c:pt idx="13848">
                  <c:v>63.772483825683594</c:v>
                </c:pt>
                <c:pt idx="13849">
                  <c:v>63.640647888183594</c:v>
                </c:pt>
                <c:pt idx="13850">
                  <c:v>63.904319763183594</c:v>
                </c:pt>
                <c:pt idx="13851">
                  <c:v>64.03615570068358</c:v>
                </c:pt>
                <c:pt idx="13852">
                  <c:v>63.640647888183594</c:v>
                </c:pt>
                <c:pt idx="13853">
                  <c:v>63.376976013183594</c:v>
                </c:pt>
                <c:pt idx="13854">
                  <c:v>63.904319763183594</c:v>
                </c:pt>
                <c:pt idx="13855">
                  <c:v>63.640647888183594</c:v>
                </c:pt>
                <c:pt idx="13856">
                  <c:v>63.640647888183594</c:v>
                </c:pt>
                <c:pt idx="13857">
                  <c:v>63.640647888183594</c:v>
                </c:pt>
                <c:pt idx="13858">
                  <c:v>63.772483825683594</c:v>
                </c:pt>
                <c:pt idx="13859">
                  <c:v>63.772483825683594</c:v>
                </c:pt>
                <c:pt idx="13860">
                  <c:v>63.772483825683594</c:v>
                </c:pt>
                <c:pt idx="13861">
                  <c:v>64.03615570068358</c:v>
                </c:pt>
                <c:pt idx="13862">
                  <c:v>63.508811950683594</c:v>
                </c:pt>
                <c:pt idx="13863">
                  <c:v>63.376976013183594</c:v>
                </c:pt>
                <c:pt idx="13864">
                  <c:v>63.772483825683594</c:v>
                </c:pt>
                <c:pt idx="13865">
                  <c:v>63.376976013183594</c:v>
                </c:pt>
                <c:pt idx="13866">
                  <c:v>63.640647888183594</c:v>
                </c:pt>
                <c:pt idx="13867">
                  <c:v>63.772483825683594</c:v>
                </c:pt>
                <c:pt idx="13868">
                  <c:v>63.508811950683594</c:v>
                </c:pt>
                <c:pt idx="13869">
                  <c:v>63.640647888183594</c:v>
                </c:pt>
                <c:pt idx="13870">
                  <c:v>63.772483825683594</c:v>
                </c:pt>
                <c:pt idx="13871">
                  <c:v>63.640647888183594</c:v>
                </c:pt>
                <c:pt idx="13872">
                  <c:v>63.640647888183594</c:v>
                </c:pt>
                <c:pt idx="13873">
                  <c:v>63.508811950683594</c:v>
                </c:pt>
                <c:pt idx="13874">
                  <c:v>64.03615570068358</c:v>
                </c:pt>
                <c:pt idx="13875">
                  <c:v>63.640647888183594</c:v>
                </c:pt>
                <c:pt idx="13876">
                  <c:v>63.904319763183594</c:v>
                </c:pt>
                <c:pt idx="13877">
                  <c:v>63.508811950683594</c:v>
                </c:pt>
                <c:pt idx="13878">
                  <c:v>64.03615570068358</c:v>
                </c:pt>
                <c:pt idx="13879">
                  <c:v>63.904319763183594</c:v>
                </c:pt>
                <c:pt idx="13880">
                  <c:v>63.508811950683594</c:v>
                </c:pt>
                <c:pt idx="13881">
                  <c:v>63.640647888183594</c:v>
                </c:pt>
                <c:pt idx="13882">
                  <c:v>64.03615570068358</c:v>
                </c:pt>
                <c:pt idx="13883">
                  <c:v>63.772483825683594</c:v>
                </c:pt>
                <c:pt idx="13884">
                  <c:v>63.772483825683594</c:v>
                </c:pt>
                <c:pt idx="13885">
                  <c:v>63.640647888183594</c:v>
                </c:pt>
                <c:pt idx="13886">
                  <c:v>63.508811950683594</c:v>
                </c:pt>
                <c:pt idx="13887">
                  <c:v>63.640647888183594</c:v>
                </c:pt>
                <c:pt idx="13888">
                  <c:v>63.508811950683594</c:v>
                </c:pt>
                <c:pt idx="13889">
                  <c:v>63.904319763183594</c:v>
                </c:pt>
                <c:pt idx="13890">
                  <c:v>63.772483825683594</c:v>
                </c:pt>
                <c:pt idx="13891">
                  <c:v>63.508811950683594</c:v>
                </c:pt>
                <c:pt idx="13892">
                  <c:v>63.640647888183594</c:v>
                </c:pt>
                <c:pt idx="13893">
                  <c:v>63.640647888183594</c:v>
                </c:pt>
                <c:pt idx="13894">
                  <c:v>63.772483825683594</c:v>
                </c:pt>
                <c:pt idx="13895">
                  <c:v>63.640647888183594</c:v>
                </c:pt>
                <c:pt idx="13896">
                  <c:v>63.640647888183594</c:v>
                </c:pt>
                <c:pt idx="13897">
                  <c:v>63.772483825683594</c:v>
                </c:pt>
                <c:pt idx="13898">
                  <c:v>63.508811950683594</c:v>
                </c:pt>
                <c:pt idx="13899">
                  <c:v>64.03615570068358</c:v>
                </c:pt>
                <c:pt idx="13900">
                  <c:v>63.508811950683594</c:v>
                </c:pt>
                <c:pt idx="13901">
                  <c:v>63.508811950683594</c:v>
                </c:pt>
                <c:pt idx="13902">
                  <c:v>63.640647888183594</c:v>
                </c:pt>
                <c:pt idx="13903">
                  <c:v>63.508811950683594</c:v>
                </c:pt>
                <c:pt idx="13904">
                  <c:v>63.640647888183594</c:v>
                </c:pt>
                <c:pt idx="13905">
                  <c:v>63.376976013183594</c:v>
                </c:pt>
                <c:pt idx="13906">
                  <c:v>63.772483825683594</c:v>
                </c:pt>
                <c:pt idx="13907">
                  <c:v>64.03615570068358</c:v>
                </c:pt>
                <c:pt idx="13908">
                  <c:v>63.904319763183594</c:v>
                </c:pt>
                <c:pt idx="13909">
                  <c:v>63.904319763183594</c:v>
                </c:pt>
                <c:pt idx="13910">
                  <c:v>64.03615570068358</c:v>
                </c:pt>
                <c:pt idx="13911">
                  <c:v>63.772483825683594</c:v>
                </c:pt>
                <c:pt idx="13912">
                  <c:v>63.772483825683594</c:v>
                </c:pt>
                <c:pt idx="13913">
                  <c:v>63.904319763183594</c:v>
                </c:pt>
                <c:pt idx="13914">
                  <c:v>63.508811950683594</c:v>
                </c:pt>
                <c:pt idx="13915">
                  <c:v>63.772483825683594</c:v>
                </c:pt>
                <c:pt idx="13916">
                  <c:v>63.904319763183594</c:v>
                </c:pt>
                <c:pt idx="13917">
                  <c:v>63.508811950683594</c:v>
                </c:pt>
                <c:pt idx="13918">
                  <c:v>63.640647888183594</c:v>
                </c:pt>
                <c:pt idx="13919">
                  <c:v>63.772483825683594</c:v>
                </c:pt>
                <c:pt idx="13920">
                  <c:v>63.640647888183594</c:v>
                </c:pt>
                <c:pt idx="13921">
                  <c:v>63.904319763183594</c:v>
                </c:pt>
                <c:pt idx="13922">
                  <c:v>63.508811950683594</c:v>
                </c:pt>
                <c:pt idx="13923">
                  <c:v>63.772483825683594</c:v>
                </c:pt>
                <c:pt idx="13924">
                  <c:v>63.772483825683594</c:v>
                </c:pt>
                <c:pt idx="13925">
                  <c:v>63.904319763183594</c:v>
                </c:pt>
                <c:pt idx="13926">
                  <c:v>63.640647888183594</c:v>
                </c:pt>
                <c:pt idx="13927">
                  <c:v>63.640647888183594</c:v>
                </c:pt>
                <c:pt idx="13928">
                  <c:v>63.640647888183594</c:v>
                </c:pt>
                <c:pt idx="13929">
                  <c:v>63.772483825683594</c:v>
                </c:pt>
                <c:pt idx="13930">
                  <c:v>63.772483825683594</c:v>
                </c:pt>
                <c:pt idx="13931">
                  <c:v>63.772483825683594</c:v>
                </c:pt>
                <c:pt idx="13932">
                  <c:v>63.904319763183594</c:v>
                </c:pt>
                <c:pt idx="13933">
                  <c:v>63.904319763183594</c:v>
                </c:pt>
                <c:pt idx="13934">
                  <c:v>63.508811950683594</c:v>
                </c:pt>
                <c:pt idx="13935">
                  <c:v>63.904319763183594</c:v>
                </c:pt>
                <c:pt idx="13936">
                  <c:v>64.03615570068358</c:v>
                </c:pt>
                <c:pt idx="13937">
                  <c:v>63.904319763183594</c:v>
                </c:pt>
                <c:pt idx="13938">
                  <c:v>64.03615570068358</c:v>
                </c:pt>
                <c:pt idx="13939">
                  <c:v>63.772483825683594</c:v>
                </c:pt>
                <c:pt idx="13940">
                  <c:v>63.640647888183594</c:v>
                </c:pt>
                <c:pt idx="13941">
                  <c:v>63.772483825683594</c:v>
                </c:pt>
                <c:pt idx="13942">
                  <c:v>63.772483825683594</c:v>
                </c:pt>
                <c:pt idx="13943">
                  <c:v>64.03615570068358</c:v>
                </c:pt>
                <c:pt idx="13944">
                  <c:v>63.640647888183594</c:v>
                </c:pt>
                <c:pt idx="13945">
                  <c:v>63.904319763183594</c:v>
                </c:pt>
                <c:pt idx="13946">
                  <c:v>64.16799163818358</c:v>
                </c:pt>
                <c:pt idx="13947">
                  <c:v>64.16799163818358</c:v>
                </c:pt>
                <c:pt idx="13948">
                  <c:v>63.904319763183594</c:v>
                </c:pt>
                <c:pt idx="13949">
                  <c:v>63.772483825683594</c:v>
                </c:pt>
                <c:pt idx="13950">
                  <c:v>63.904319763183594</c:v>
                </c:pt>
                <c:pt idx="13951">
                  <c:v>63.772483825683594</c:v>
                </c:pt>
                <c:pt idx="13952">
                  <c:v>64.03615570068358</c:v>
                </c:pt>
                <c:pt idx="13953">
                  <c:v>63.904319763183594</c:v>
                </c:pt>
                <c:pt idx="13954">
                  <c:v>63.904319763183594</c:v>
                </c:pt>
                <c:pt idx="13955">
                  <c:v>63.772483825683594</c:v>
                </c:pt>
                <c:pt idx="13956">
                  <c:v>63.640647888183594</c:v>
                </c:pt>
                <c:pt idx="13957">
                  <c:v>63.640647888183594</c:v>
                </c:pt>
                <c:pt idx="13958">
                  <c:v>63.640647888183594</c:v>
                </c:pt>
                <c:pt idx="13959">
                  <c:v>63.772483825683594</c:v>
                </c:pt>
                <c:pt idx="13960">
                  <c:v>63.904319763183594</c:v>
                </c:pt>
                <c:pt idx="13961">
                  <c:v>64.16799163818358</c:v>
                </c:pt>
                <c:pt idx="13962">
                  <c:v>63.772483825683594</c:v>
                </c:pt>
                <c:pt idx="13963">
                  <c:v>63.904319763183594</c:v>
                </c:pt>
                <c:pt idx="13964">
                  <c:v>63.772483825683594</c:v>
                </c:pt>
                <c:pt idx="13965">
                  <c:v>63.772483825683594</c:v>
                </c:pt>
                <c:pt idx="13966">
                  <c:v>63.772483825683594</c:v>
                </c:pt>
                <c:pt idx="13967">
                  <c:v>63.904319763183594</c:v>
                </c:pt>
                <c:pt idx="13968">
                  <c:v>63.640647888183594</c:v>
                </c:pt>
                <c:pt idx="13969">
                  <c:v>63.640647888183594</c:v>
                </c:pt>
                <c:pt idx="13970">
                  <c:v>63.640647888183594</c:v>
                </c:pt>
                <c:pt idx="13971">
                  <c:v>64.16799163818358</c:v>
                </c:pt>
                <c:pt idx="13972">
                  <c:v>63.772483825683594</c:v>
                </c:pt>
                <c:pt idx="13973">
                  <c:v>63.904319763183594</c:v>
                </c:pt>
                <c:pt idx="13974">
                  <c:v>63.772483825683594</c:v>
                </c:pt>
                <c:pt idx="13975">
                  <c:v>63.640647888183594</c:v>
                </c:pt>
                <c:pt idx="13976">
                  <c:v>63.772483825683594</c:v>
                </c:pt>
                <c:pt idx="13977">
                  <c:v>63.772483825683594</c:v>
                </c:pt>
                <c:pt idx="13978">
                  <c:v>63.772483825683594</c:v>
                </c:pt>
                <c:pt idx="13979">
                  <c:v>63.904319763183594</c:v>
                </c:pt>
                <c:pt idx="13980">
                  <c:v>63.772483825683594</c:v>
                </c:pt>
                <c:pt idx="13981">
                  <c:v>63.508811950683594</c:v>
                </c:pt>
                <c:pt idx="13982">
                  <c:v>63.640647888183594</c:v>
                </c:pt>
                <c:pt idx="13983">
                  <c:v>63.640647888183594</c:v>
                </c:pt>
                <c:pt idx="13984">
                  <c:v>63.508811950683594</c:v>
                </c:pt>
                <c:pt idx="13985">
                  <c:v>63.772483825683594</c:v>
                </c:pt>
                <c:pt idx="13986">
                  <c:v>63.904319763183594</c:v>
                </c:pt>
                <c:pt idx="13987">
                  <c:v>63.640647888183594</c:v>
                </c:pt>
                <c:pt idx="13988">
                  <c:v>63.640647888183594</c:v>
                </c:pt>
                <c:pt idx="13989">
                  <c:v>63.508811950683594</c:v>
                </c:pt>
                <c:pt idx="13990">
                  <c:v>63.508811950683594</c:v>
                </c:pt>
                <c:pt idx="13991">
                  <c:v>63.245140075683594</c:v>
                </c:pt>
                <c:pt idx="13992">
                  <c:v>63.508811950683594</c:v>
                </c:pt>
                <c:pt idx="13993">
                  <c:v>63.508811950683594</c:v>
                </c:pt>
                <c:pt idx="13994">
                  <c:v>63.640647888183594</c:v>
                </c:pt>
                <c:pt idx="13995">
                  <c:v>63.772483825683594</c:v>
                </c:pt>
                <c:pt idx="13996">
                  <c:v>63.376976013183594</c:v>
                </c:pt>
                <c:pt idx="13997">
                  <c:v>63.772483825683594</c:v>
                </c:pt>
                <c:pt idx="13998">
                  <c:v>63.508811950683594</c:v>
                </c:pt>
                <c:pt idx="13999">
                  <c:v>63.772483825683594</c:v>
                </c:pt>
                <c:pt idx="14000">
                  <c:v>63.245140075683594</c:v>
                </c:pt>
                <c:pt idx="14001">
                  <c:v>63.772483825683594</c:v>
                </c:pt>
                <c:pt idx="14002">
                  <c:v>63.640647888183594</c:v>
                </c:pt>
                <c:pt idx="14003">
                  <c:v>63.640647888183594</c:v>
                </c:pt>
                <c:pt idx="14004">
                  <c:v>63.376976013183594</c:v>
                </c:pt>
                <c:pt idx="14005">
                  <c:v>63.508811950683594</c:v>
                </c:pt>
                <c:pt idx="14006">
                  <c:v>63.640647888183594</c:v>
                </c:pt>
                <c:pt idx="14007">
                  <c:v>63.508811950683594</c:v>
                </c:pt>
                <c:pt idx="14008">
                  <c:v>63.508811950683594</c:v>
                </c:pt>
                <c:pt idx="14009">
                  <c:v>63.376976013183594</c:v>
                </c:pt>
                <c:pt idx="14010">
                  <c:v>63.508811950683594</c:v>
                </c:pt>
                <c:pt idx="14011">
                  <c:v>63.245140075683594</c:v>
                </c:pt>
                <c:pt idx="14012">
                  <c:v>63.245140075683594</c:v>
                </c:pt>
                <c:pt idx="14013">
                  <c:v>63.245140075683594</c:v>
                </c:pt>
                <c:pt idx="14014">
                  <c:v>63.508811950683594</c:v>
                </c:pt>
                <c:pt idx="14015">
                  <c:v>63.508811950683594</c:v>
                </c:pt>
                <c:pt idx="14016">
                  <c:v>63.640647888183594</c:v>
                </c:pt>
                <c:pt idx="14017">
                  <c:v>63.640647888183594</c:v>
                </c:pt>
                <c:pt idx="14018">
                  <c:v>63.376976013183594</c:v>
                </c:pt>
                <c:pt idx="14019">
                  <c:v>63.772483825683594</c:v>
                </c:pt>
                <c:pt idx="14020">
                  <c:v>63.508811950683594</c:v>
                </c:pt>
                <c:pt idx="14021">
                  <c:v>63.640647888183594</c:v>
                </c:pt>
                <c:pt idx="14022">
                  <c:v>63.772483825683594</c:v>
                </c:pt>
                <c:pt idx="14023">
                  <c:v>63.508811950683594</c:v>
                </c:pt>
                <c:pt idx="14024">
                  <c:v>63.508811950683594</c:v>
                </c:pt>
                <c:pt idx="14025">
                  <c:v>63.772483825683594</c:v>
                </c:pt>
                <c:pt idx="14026">
                  <c:v>63.376976013183594</c:v>
                </c:pt>
                <c:pt idx="14027">
                  <c:v>63.508811950683594</c:v>
                </c:pt>
                <c:pt idx="14028">
                  <c:v>63.508811950683594</c:v>
                </c:pt>
                <c:pt idx="14029">
                  <c:v>63.640647888183594</c:v>
                </c:pt>
                <c:pt idx="14030">
                  <c:v>63.640647888183594</c:v>
                </c:pt>
                <c:pt idx="14031">
                  <c:v>63.376976013183594</c:v>
                </c:pt>
                <c:pt idx="14032">
                  <c:v>63.904319763183594</c:v>
                </c:pt>
                <c:pt idx="14033">
                  <c:v>63.508811950683594</c:v>
                </c:pt>
                <c:pt idx="14034">
                  <c:v>63.772483825683594</c:v>
                </c:pt>
                <c:pt idx="14035">
                  <c:v>63.508811950683594</c:v>
                </c:pt>
                <c:pt idx="14036">
                  <c:v>63.772483825683594</c:v>
                </c:pt>
                <c:pt idx="14037">
                  <c:v>63.508811950683594</c:v>
                </c:pt>
                <c:pt idx="14038">
                  <c:v>63.376976013183594</c:v>
                </c:pt>
                <c:pt idx="14039">
                  <c:v>63.640647888183594</c:v>
                </c:pt>
                <c:pt idx="14040">
                  <c:v>63.508811950683594</c:v>
                </c:pt>
                <c:pt idx="14041">
                  <c:v>63.508811950683594</c:v>
                </c:pt>
                <c:pt idx="14042">
                  <c:v>63.508811950683594</c:v>
                </c:pt>
                <c:pt idx="14043">
                  <c:v>63.772483825683594</c:v>
                </c:pt>
                <c:pt idx="14044">
                  <c:v>63.640647888183594</c:v>
                </c:pt>
                <c:pt idx="14045">
                  <c:v>63.772483825683594</c:v>
                </c:pt>
                <c:pt idx="14046">
                  <c:v>63.376976013183594</c:v>
                </c:pt>
                <c:pt idx="14047">
                  <c:v>63.640647888183594</c:v>
                </c:pt>
                <c:pt idx="14048">
                  <c:v>63.640647888183594</c:v>
                </c:pt>
                <c:pt idx="14049">
                  <c:v>63.640647888183594</c:v>
                </c:pt>
                <c:pt idx="14050">
                  <c:v>63.113304138183601</c:v>
                </c:pt>
                <c:pt idx="14051">
                  <c:v>63.772483825683594</c:v>
                </c:pt>
                <c:pt idx="14052">
                  <c:v>63.640647888183594</c:v>
                </c:pt>
                <c:pt idx="14053">
                  <c:v>63.376976013183594</c:v>
                </c:pt>
                <c:pt idx="14054">
                  <c:v>63.508811950683594</c:v>
                </c:pt>
                <c:pt idx="14055">
                  <c:v>63.508811950683594</c:v>
                </c:pt>
                <c:pt idx="14056">
                  <c:v>63.508811950683594</c:v>
                </c:pt>
                <c:pt idx="14057">
                  <c:v>63.772483825683594</c:v>
                </c:pt>
                <c:pt idx="14058">
                  <c:v>63.640647888183594</c:v>
                </c:pt>
                <c:pt idx="14059">
                  <c:v>63.376976013183594</c:v>
                </c:pt>
                <c:pt idx="14060">
                  <c:v>63.376976013183594</c:v>
                </c:pt>
                <c:pt idx="14061">
                  <c:v>63.376976013183594</c:v>
                </c:pt>
                <c:pt idx="14062">
                  <c:v>63.640647888183594</c:v>
                </c:pt>
                <c:pt idx="14063">
                  <c:v>63.508811950683594</c:v>
                </c:pt>
                <c:pt idx="14064">
                  <c:v>63.904319763183594</c:v>
                </c:pt>
                <c:pt idx="14065">
                  <c:v>63.245140075683594</c:v>
                </c:pt>
                <c:pt idx="14066">
                  <c:v>63.772483825683594</c:v>
                </c:pt>
                <c:pt idx="14067">
                  <c:v>63.508811950683594</c:v>
                </c:pt>
                <c:pt idx="14068">
                  <c:v>63.640647888183594</c:v>
                </c:pt>
                <c:pt idx="14069">
                  <c:v>63.640647888183594</c:v>
                </c:pt>
                <c:pt idx="14070">
                  <c:v>63.376976013183594</c:v>
                </c:pt>
                <c:pt idx="14071">
                  <c:v>63.245140075683594</c:v>
                </c:pt>
                <c:pt idx="14072">
                  <c:v>63.376976013183594</c:v>
                </c:pt>
                <c:pt idx="14073">
                  <c:v>63.508811950683594</c:v>
                </c:pt>
                <c:pt idx="14074">
                  <c:v>63.508811950683594</c:v>
                </c:pt>
                <c:pt idx="14075">
                  <c:v>63.508811950683594</c:v>
                </c:pt>
                <c:pt idx="14076">
                  <c:v>63.640647888183594</c:v>
                </c:pt>
                <c:pt idx="14077">
                  <c:v>63.245140075683594</c:v>
                </c:pt>
                <c:pt idx="14078">
                  <c:v>63.772483825683594</c:v>
                </c:pt>
                <c:pt idx="14079">
                  <c:v>63.376976013183594</c:v>
                </c:pt>
                <c:pt idx="14080">
                  <c:v>63.508811950683594</c:v>
                </c:pt>
                <c:pt idx="14081">
                  <c:v>63.376976013183594</c:v>
                </c:pt>
                <c:pt idx="14082">
                  <c:v>63.640647888183594</c:v>
                </c:pt>
                <c:pt idx="14083">
                  <c:v>63.640647888183594</c:v>
                </c:pt>
                <c:pt idx="14084">
                  <c:v>63.640647888183594</c:v>
                </c:pt>
                <c:pt idx="14085">
                  <c:v>63.640647888183594</c:v>
                </c:pt>
                <c:pt idx="14086">
                  <c:v>63.376976013183594</c:v>
                </c:pt>
                <c:pt idx="14087">
                  <c:v>63.376976013183594</c:v>
                </c:pt>
                <c:pt idx="14088">
                  <c:v>63.508811950683594</c:v>
                </c:pt>
                <c:pt idx="14089">
                  <c:v>63.508811950683594</c:v>
                </c:pt>
                <c:pt idx="14090">
                  <c:v>63.508811950683594</c:v>
                </c:pt>
                <c:pt idx="14091">
                  <c:v>63.772483825683594</c:v>
                </c:pt>
                <c:pt idx="14092">
                  <c:v>63.376976013183594</c:v>
                </c:pt>
                <c:pt idx="14093">
                  <c:v>63.640647888183594</c:v>
                </c:pt>
                <c:pt idx="14094">
                  <c:v>63.508811950683594</c:v>
                </c:pt>
                <c:pt idx="14095">
                  <c:v>63.508811950683594</c:v>
                </c:pt>
                <c:pt idx="14096">
                  <c:v>63.772483825683594</c:v>
                </c:pt>
                <c:pt idx="14097">
                  <c:v>63.640647888183594</c:v>
                </c:pt>
                <c:pt idx="14098">
                  <c:v>63.245140075683594</c:v>
                </c:pt>
                <c:pt idx="14099">
                  <c:v>63.640647888183594</c:v>
                </c:pt>
                <c:pt idx="14100">
                  <c:v>63.376976013183594</c:v>
                </c:pt>
                <c:pt idx="14101">
                  <c:v>63.508811950683594</c:v>
                </c:pt>
                <c:pt idx="14102">
                  <c:v>63.245140075683594</c:v>
                </c:pt>
                <c:pt idx="14103">
                  <c:v>63.376976013183594</c:v>
                </c:pt>
                <c:pt idx="14104">
                  <c:v>63.640647888183594</c:v>
                </c:pt>
                <c:pt idx="14105">
                  <c:v>63.376976013183594</c:v>
                </c:pt>
                <c:pt idx="14106">
                  <c:v>63.376976013183594</c:v>
                </c:pt>
                <c:pt idx="14107">
                  <c:v>63.245140075683594</c:v>
                </c:pt>
                <c:pt idx="14108">
                  <c:v>63.376976013183594</c:v>
                </c:pt>
                <c:pt idx="14109">
                  <c:v>63.640647888183594</c:v>
                </c:pt>
                <c:pt idx="14110">
                  <c:v>63.508811950683594</c:v>
                </c:pt>
                <c:pt idx="14111">
                  <c:v>63.640647888183594</c:v>
                </c:pt>
                <c:pt idx="14112">
                  <c:v>63.640647888183594</c:v>
                </c:pt>
                <c:pt idx="14113">
                  <c:v>63.508811950683594</c:v>
                </c:pt>
                <c:pt idx="14114">
                  <c:v>63.640647888183594</c:v>
                </c:pt>
                <c:pt idx="14115">
                  <c:v>63.508811950683594</c:v>
                </c:pt>
                <c:pt idx="14116">
                  <c:v>63.376976013183594</c:v>
                </c:pt>
                <c:pt idx="14117">
                  <c:v>63.376976013183594</c:v>
                </c:pt>
                <c:pt idx="14118">
                  <c:v>63.640647888183594</c:v>
                </c:pt>
                <c:pt idx="14119">
                  <c:v>63.508811950683594</c:v>
                </c:pt>
                <c:pt idx="14120">
                  <c:v>63.640647888183594</c:v>
                </c:pt>
                <c:pt idx="14121">
                  <c:v>63.508811950683594</c:v>
                </c:pt>
                <c:pt idx="14122">
                  <c:v>63.904319763183594</c:v>
                </c:pt>
                <c:pt idx="14123">
                  <c:v>63.772483825683594</c:v>
                </c:pt>
                <c:pt idx="14124">
                  <c:v>63.508811950683594</c:v>
                </c:pt>
                <c:pt idx="14125">
                  <c:v>63.640647888183594</c:v>
                </c:pt>
                <c:pt idx="14126">
                  <c:v>63.772483825683594</c:v>
                </c:pt>
                <c:pt idx="14127">
                  <c:v>63.904319763183594</c:v>
                </c:pt>
                <c:pt idx="14128">
                  <c:v>63.508811950683594</c:v>
                </c:pt>
                <c:pt idx="14129">
                  <c:v>63.772483825683594</c:v>
                </c:pt>
                <c:pt idx="14130">
                  <c:v>63.640647888183594</c:v>
                </c:pt>
                <c:pt idx="14131">
                  <c:v>63.640647888183594</c:v>
                </c:pt>
                <c:pt idx="14132">
                  <c:v>64.03615570068358</c:v>
                </c:pt>
                <c:pt idx="14133">
                  <c:v>63.640647888183594</c:v>
                </c:pt>
                <c:pt idx="14134">
                  <c:v>64.03615570068358</c:v>
                </c:pt>
                <c:pt idx="14135">
                  <c:v>63.772483825683594</c:v>
                </c:pt>
                <c:pt idx="14136">
                  <c:v>63.640647888183594</c:v>
                </c:pt>
                <c:pt idx="14137">
                  <c:v>63.904319763183594</c:v>
                </c:pt>
                <c:pt idx="14138">
                  <c:v>63.640647888183594</c:v>
                </c:pt>
                <c:pt idx="14139">
                  <c:v>63.904319763183594</c:v>
                </c:pt>
                <c:pt idx="14140">
                  <c:v>64.03615570068358</c:v>
                </c:pt>
                <c:pt idx="14141">
                  <c:v>63.772483825683594</c:v>
                </c:pt>
                <c:pt idx="14142">
                  <c:v>63.376976013183594</c:v>
                </c:pt>
                <c:pt idx="14143">
                  <c:v>64.03615570068358</c:v>
                </c:pt>
                <c:pt idx="14144">
                  <c:v>63.772483825683594</c:v>
                </c:pt>
                <c:pt idx="14145">
                  <c:v>63.904319763183594</c:v>
                </c:pt>
                <c:pt idx="14146">
                  <c:v>63.904319763183594</c:v>
                </c:pt>
                <c:pt idx="14147">
                  <c:v>63.640647888183594</c:v>
                </c:pt>
                <c:pt idx="14148">
                  <c:v>63.508811950683594</c:v>
                </c:pt>
                <c:pt idx="14149">
                  <c:v>63.772483825683594</c:v>
                </c:pt>
                <c:pt idx="14150">
                  <c:v>63.640647888183594</c:v>
                </c:pt>
                <c:pt idx="14151">
                  <c:v>63.772483825683594</c:v>
                </c:pt>
                <c:pt idx="14152">
                  <c:v>63.640647888183594</c:v>
                </c:pt>
                <c:pt idx="14153">
                  <c:v>63.640647888183594</c:v>
                </c:pt>
                <c:pt idx="14154">
                  <c:v>63.640647888183594</c:v>
                </c:pt>
                <c:pt idx="14155">
                  <c:v>63.508811950683594</c:v>
                </c:pt>
                <c:pt idx="14156">
                  <c:v>63.640647888183594</c:v>
                </c:pt>
                <c:pt idx="14157">
                  <c:v>63.640647888183594</c:v>
                </c:pt>
                <c:pt idx="14158">
                  <c:v>63.508811950683594</c:v>
                </c:pt>
                <c:pt idx="14159">
                  <c:v>63.376976013183594</c:v>
                </c:pt>
                <c:pt idx="14160">
                  <c:v>63.508811950683594</c:v>
                </c:pt>
                <c:pt idx="14161">
                  <c:v>64.03615570068358</c:v>
                </c:pt>
                <c:pt idx="14162">
                  <c:v>63.508811950683594</c:v>
                </c:pt>
                <c:pt idx="14163">
                  <c:v>63.640647888183594</c:v>
                </c:pt>
                <c:pt idx="14164">
                  <c:v>63.245140075683594</c:v>
                </c:pt>
                <c:pt idx="14165">
                  <c:v>63.508811950683594</c:v>
                </c:pt>
                <c:pt idx="14166">
                  <c:v>63.376976013183594</c:v>
                </c:pt>
                <c:pt idx="14167">
                  <c:v>63.772483825683594</c:v>
                </c:pt>
                <c:pt idx="14168">
                  <c:v>63.508811950683594</c:v>
                </c:pt>
                <c:pt idx="14169">
                  <c:v>63.640647888183594</c:v>
                </c:pt>
                <c:pt idx="14170">
                  <c:v>63.508811950683594</c:v>
                </c:pt>
                <c:pt idx="14171">
                  <c:v>63.772483825683594</c:v>
                </c:pt>
                <c:pt idx="14172">
                  <c:v>63.376976013183594</c:v>
                </c:pt>
                <c:pt idx="14173">
                  <c:v>63.376976013183594</c:v>
                </c:pt>
                <c:pt idx="14174">
                  <c:v>63.508811950683594</c:v>
                </c:pt>
                <c:pt idx="14175">
                  <c:v>63.376976013183594</c:v>
                </c:pt>
                <c:pt idx="14176">
                  <c:v>63.508811950683594</c:v>
                </c:pt>
                <c:pt idx="14177">
                  <c:v>63.376976013183594</c:v>
                </c:pt>
                <c:pt idx="14178">
                  <c:v>63.376976013183594</c:v>
                </c:pt>
                <c:pt idx="14179">
                  <c:v>63.376976013183594</c:v>
                </c:pt>
                <c:pt idx="14180">
                  <c:v>63.772483825683594</c:v>
                </c:pt>
                <c:pt idx="14181">
                  <c:v>63.508811950683594</c:v>
                </c:pt>
                <c:pt idx="14182">
                  <c:v>63.508811950683594</c:v>
                </c:pt>
                <c:pt idx="14183">
                  <c:v>63.640647888183594</c:v>
                </c:pt>
                <c:pt idx="14184">
                  <c:v>63.245140075683594</c:v>
                </c:pt>
                <c:pt idx="14185">
                  <c:v>63.245140075683594</c:v>
                </c:pt>
                <c:pt idx="14186">
                  <c:v>63.640647888183594</c:v>
                </c:pt>
                <c:pt idx="14187">
                  <c:v>63.245140075683594</c:v>
                </c:pt>
                <c:pt idx="14188">
                  <c:v>63.376976013183594</c:v>
                </c:pt>
                <c:pt idx="14189">
                  <c:v>63.376976013183594</c:v>
                </c:pt>
                <c:pt idx="14190">
                  <c:v>63.376976013183594</c:v>
                </c:pt>
                <c:pt idx="14191">
                  <c:v>63.376976013183594</c:v>
                </c:pt>
                <c:pt idx="14192">
                  <c:v>63.640647888183594</c:v>
                </c:pt>
                <c:pt idx="14193">
                  <c:v>63.245140075683594</c:v>
                </c:pt>
                <c:pt idx="14194">
                  <c:v>63.376976013183594</c:v>
                </c:pt>
                <c:pt idx="14195">
                  <c:v>63.508811950683594</c:v>
                </c:pt>
                <c:pt idx="14196">
                  <c:v>63.376976013183594</c:v>
                </c:pt>
                <c:pt idx="14197">
                  <c:v>63.508811950683594</c:v>
                </c:pt>
                <c:pt idx="14198">
                  <c:v>63.508811950683594</c:v>
                </c:pt>
                <c:pt idx="14199">
                  <c:v>63.508811950683594</c:v>
                </c:pt>
                <c:pt idx="14200">
                  <c:v>63.376976013183594</c:v>
                </c:pt>
                <c:pt idx="14201">
                  <c:v>63.245140075683594</c:v>
                </c:pt>
                <c:pt idx="14202">
                  <c:v>63.508811950683594</c:v>
                </c:pt>
                <c:pt idx="14203">
                  <c:v>63.508811950683594</c:v>
                </c:pt>
                <c:pt idx="14204">
                  <c:v>63.508811950683594</c:v>
                </c:pt>
                <c:pt idx="14205">
                  <c:v>63.376976013183594</c:v>
                </c:pt>
                <c:pt idx="14206">
                  <c:v>63.245140075683594</c:v>
                </c:pt>
                <c:pt idx="14207">
                  <c:v>63.508811950683594</c:v>
                </c:pt>
                <c:pt idx="14208">
                  <c:v>63.245140075683594</c:v>
                </c:pt>
                <c:pt idx="14209">
                  <c:v>63.508811950683594</c:v>
                </c:pt>
                <c:pt idx="14210">
                  <c:v>63.245140075683594</c:v>
                </c:pt>
                <c:pt idx="14211">
                  <c:v>63.245140075683594</c:v>
                </c:pt>
                <c:pt idx="14212">
                  <c:v>63.245140075683594</c:v>
                </c:pt>
                <c:pt idx="14213">
                  <c:v>63.376976013183594</c:v>
                </c:pt>
                <c:pt idx="14214">
                  <c:v>63.508811950683594</c:v>
                </c:pt>
                <c:pt idx="14215">
                  <c:v>63.376976013183594</c:v>
                </c:pt>
                <c:pt idx="14216">
                  <c:v>63.245140075683594</c:v>
                </c:pt>
                <c:pt idx="14217">
                  <c:v>63.640647888183594</c:v>
                </c:pt>
                <c:pt idx="14218">
                  <c:v>63.376976013183594</c:v>
                </c:pt>
                <c:pt idx="14219">
                  <c:v>63.245140075683594</c:v>
                </c:pt>
                <c:pt idx="14220">
                  <c:v>63.376976013183594</c:v>
                </c:pt>
                <c:pt idx="14221">
                  <c:v>62.981468200683587</c:v>
                </c:pt>
                <c:pt idx="14222">
                  <c:v>63.508811950683594</c:v>
                </c:pt>
                <c:pt idx="14223">
                  <c:v>63.376976013183594</c:v>
                </c:pt>
                <c:pt idx="14224">
                  <c:v>63.376976013183594</c:v>
                </c:pt>
                <c:pt idx="14225">
                  <c:v>63.640647888183594</c:v>
                </c:pt>
                <c:pt idx="14226">
                  <c:v>63.508811950683594</c:v>
                </c:pt>
                <c:pt idx="14227">
                  <c:v>63.113304138183601</c:v>
                </c:pt>
                <c:pt idx="14228">
                  <c:v>63.113304138183601</c:v>
                </c:pt>
                <c:pt idx="14229">
                  <c:v>63.245140075683594</c:v>
                </c:pt>
                <c:pt idx="14230">
                  <c:v>63.245140075683594</c:v>
                </c:pt>
                <c:pt idx="14231">
                  <c:v>63.113304138183601</c:v>
                </c:pt>
                <c:pt idx="14232">
                  <c:v>63.508811950683594</c:v>
                </c:pt>
                <c:pt idx="14233">
                  <c:v>63.508811950683594</c:v>
                </c:pt>
                <c:pt idx="14234">
                  <c:v>63.245140075683594</c:v>
                </c:pt>
                <c:pt idx="14235">
                  <c:v>63.376976013183594</c:v>
                </c:pt>
                <c:pt idx="14236">
                  <c:v>63.508811950683594</c:v>
                </c:pt>
                <c:pt idx="14237">
                  <c:v>63.113304138183601</c:v>
                </c:pt>
                <c:pt idx="14238">
                  <c:v>63.245140075683594</c:v>
                </c:pt>
                <c:pt idx="14239">
                  <c:v>63.245140075683594</c:v>
                </c:pt>
                <c:pt idx="14240">
                  <c:v>63.508811950683594</c:v>
                </c:pt>
                <c:pt idx="14241">
                  <c:v>63.772483825683594</c:v>
                </c:pt>
                <c:pt idx="14242">
                  <c:v>63.376976013183594</c:v>
                </c:pt>
                <c:pt idx="14243">
                  <c:v>63.376976013183594</c:v>
                </c:pt>
                <c:pt idx="14244">
                  <c:v>63.113304138183601</c:v>
                </c:pt>
                <c:pt idx="14245">
                  <c:v>63.376976013183594</c:v>
                </c:pt>
                <c:pt idx="14246">
                  <c:v>63.245140075683594</c:v>
                </c:pt>
                <c:pt idx="14247">
                  <c:v>63.640647888183594</c:v>
                </c:pt>
                <c:pt idx="14248">
                  <c:v>63.640647888183594</c:v>
                </c:pt>
                <c:pt idx="14249">
                  <c:v>63.772483825683594</c:v>
                </c:pt>
                <c:pt idx="14250">
                  <c:v>63.508811950683594</c:v>
                </c:pt>
                <c:pt idx="14251">
                  <c:v>63.245140075683594</c:v>
                </c:pt>
                <c:pt idx="14252">
                  <c:v>63.376976013183594</c:v>
                </c:pt>
                <c:pt idx="14253">
                  <c:v>63.508811950683594</c:v>
                </c:pt>
                <c:pt idx="14254">
                  <c:v>63.113304138183601</c:v>
                </c:pt>
                <c:pt idx="14255">
                  <c:v>63.508811950683594</c:v>
                </c:pt>
                <c:pt idx="14256">
                  <c:v>63.508811950683594</c:v>
                </c:pt>
                <c:pt idx="14257">
                  <c:v>63.376976013183594</c:v>
                </c:pt>
                <c:pt idx="14258">
                  <c:v>63.508811950683594</c:v>
                </c:pt>
                <c:pt idx="14259">
                  <c:v>63.245140075683594</c:v>
                </c:pt>
                <c:pt idx="14260">
                  <c:v>63.245140075683594</c:v>
                </c:pt>
                <c:pt idx="14261">
                  <c:v>63.376976013183594</c:v>
                </c:pt>
                <c:pt idx="14262">
                  <c:v>63.245140075683594</c:v>
                </c:pt>
                <c:pt idx="14263">
                  <c:v>63.640647888183594</c:v>
                </c:pt>
                <c:pt idx="14264">
                  <c:v>63.508811950683594</c:v>
                </c:pt>
                <c:pt idx="14265">
                  <c:v>63.376976013183594</c:v>
                </c:pt>
                <c:pt idx="14266">
                  <c:v>63.508811950683594</c:v>
                </c:pt>
                <c:pt idx="14267">
                  <c:v>63.376976013183594</c:v>
                </c:pt>
                <c:pt idx="14268">
                  <c:v>63.508811950683594</c:v>
                </c:pt>
                <c:pt idx="14269">
                  <c:v>63.245140075683594</c:v>
                </c:pt>
                <c:pt idx="14270">
                  <c:v>63.508811950683594</c:v>
                </c:pt>
                <c:pt idx="14271">
                  <c:v>63.245140075683594</c:v>
                </c:pt>
                <c:pt idx="14272">
                  <c:v>63.376976013183594</c:v>
                </c:pt>
                <c:pt idx="14273">
                  <c:v>63.376976013183594</c:v>
                </c:pt>
                <c:pt idx="14274">
                  <c:v>63.245140075683594</c:v>
                </c:pt>
                <c:pt idx="14275">
                  <c:v>63.245140075683594</c:v>
                </c:pt>
                <c:pt idx="14276">
                  <c:v>63.245140075683594</c:v>
                </c:pt>
                <c:pt idx="14277">
                  <c:v>63.113304138183601</c:v>
                </c:pt>
                <c:pt idx="14278">
                  <c:v>63.508811950683594</c:v>
                </c:pt>
                <c:pt idx="14279">
                  <c:v>63.508811950683594</c:v>
                </c:pt>
                <c:pt idx="14280">
                  <c:v>63.508811950683594</c:v>
                </c:pt>
                <c:pt idx="14281">
                  <c:v>63.245140075683594</c:v>
                </c:pt>
                <c:pt idx="14282">
                  <c:v>63.245140075683594</c:v>
                </c:pt>
                <c:pt idx="14283">
                  <c:v>63.245140075683594</c:v>
                </c:pt>
                <c:pt idx="14284">
                  <c:v>62.981468200683587</c:v>
                </c:pt>
                <c:pt idx="14285">
                  <c:v>63.640647888183594</c:v>
                </c:pt>
                <c:pt idx="14286">
                  <c:v>63.376976013183594</c:v>
                </c:pt>
                <c:pt idx="14287">
                  <c:v>63.640647888183594</c:v>
                </c:pt>
                <c:pt idx="14288">
                  <c:v>63.376976013183594</c:v>
                </c:pt>
                <c:pt idx="14289">
                  <c:v>63.640647888183594</c:v>
                </c:pt>
                <c:pt idx="14290">
                  <c:v>63.640647888183594</c:v>
                </c:pt>
                <c:pt idx="14291">
                  <c:v>63.508811950683594</c:v>
                </c:pt>
                <c:pt idx="14292">
                  <c:v>63.640647888183594</c:v>
                </c:pt>
                <c:pt idx="14293">
                  <c:v>63.376976013183594</c:v>
                </c:pt>
                <c:pt idx="14294">
                  <c:v>63.376976013183594</c:v>
                </c:pt>
                <c:pt idx="14295">
                  <c:v>63.508811950683594</c:v>
                </c:pt>
                <c:pt idx="14296">
                  <c:v>63.508811950683594</c:v>
                </c:pt>
                <c:pt idx="14297">
                  <c:v>63.376976013183594</c:v>
                </c:pt>
                <c:pt idx="14298">
                  <c:v>62.981468200683587</c:v>
                </c:pt>
                <c:pt idx="14299">
                  <c:v>63.508811950683594</c:v>
                </c:pt>
                <c:pt idx="14300">
                  <c:v>63.113304138183601</c:v>
                </c:pt>
                <c:pt idx="14301">
                  <c:v>63.508811950683594</c:v>
                </c:pt>
                <c:pt idx="14302">
                  <c:v>63.245140075683594</c:v>
                </c:pt>
                <c:pt idx="14303">
                  <c:v>63.245140075683594</c:v>
                </c:pt>
                <c:pt idx="14304">
                  <c:v>63.640647888183594</c:v>
                </c:pt>
                <c:pt idx="14305">
                  <c:v>63.376976013183594</c:v>
                </c:pt>
                <c:pt idx="14306">
                  <c:v>63.245140075683594</c:v>
                </c:pt>
                <c:pt idx="14307">
                  <c:v>63.245140075683594</c:v>
                </c:pt>
                <c:pt idx="14308">
                  <c:v>63.508811950683594</c:v>
                </c:pt>
                <c:pt idx="14309">
                  <c:v>63.376976013183594</c:v>
                </c:pt>
                <c:pt idx="14310">
                  <c:v>63.245140075683594</c:v>
                </c:pt>
                <c:pt idx="14311">
                  <c:v>63.245140075683594</c:v>
                </c:pt>
                <c:pt idx="14312">
                  <c:v>63.245140075683594</c:v>
                </c:pt>
                <c:pt idx="14313">
                  <c:v>63.245140075683594</c:v>
                </c:pt>
                <c:pt idx="14314">
                  <c:v>63.376976013183594</c:v>
                </c:pt>
                <c:pt idx="14315">
                  <c:v>63.245140075683594</c:v>
                </c:pt>
                <c:pt idx="14316">
                  <c:v>62.981468200683587</c:v>
                </c:pt>
                <c:pt idx="14317">
                  <c:v>63.508811950683594</c:v>
                </c:pt>
                <c:pt idx="14318">
                  <c:v>63.376976013183594</c:v>
                </c:pt>
                <c:pt idx="14319">
                  <c:v>63.508811950683594</c:v>
                </c:pt>
                <c:pt idx="14320">
                  <c:v>63.772483825683594</c:v>
                </c:pt>
                <c:pt idx="14321">
                  <c:v>63.376976013183594</c:v>
                </c:pt>
                <c:pt idx="14322">
                  <c:v>63.245140075683594</c:v>
                </c:pt>
                <c:pt idx="14323">
                  <c:v>63.376976013183594</c:v>
                </c:pt>
                <c:pt idx="14324">
                  <c:v>63.376976013183594</c:v>
                </c:pt>
                <c:pt idx="14325">
                  <c:v>63.508811950683594</c:v>
                </c:pt>
                <c:pt idx="14326">
                  <c:v>63.376976013183594</c:v>
                </c:pt>
                <c:pt idx="14327">
                  <c:v>63.508811950683594</c:v>
                </c:pt>
                <c:pt idx="14328">
                  <c:v>63.508811950683594</c:v>
                </c:pt>
                <c:pt idx="14329">
                  <c:v>63.376976013183594</c:v>
                </c:pt>
                <c:pt idx="14330">
                  <c:v>63.113304138183601</c:v>
                </c:pt>
                <c:pt idx="14331">
                  <c:v>63.245140075683594</c:v>
                </c:pt>
                <c:pt idx="14332">
                  <c:v>63.772483825683594</c:v>
                </c:pt>
                <c:pt idx="14333">
                  <c:v>63.113304138183601</c:v>
                </c:pt>
                <c:pt idx="14334">
                  <c:v>62.981468200683587</c:v>
                </c:pt>
                <c:pt idx="14335">
                  <c:v>63.508811950683594</c:v>
                </c:pt>
                <c:pt idx="14336">
                  <c:v>63.245140075683594</c:v>
                </c:pt>
                <c:pt idx="14337">
                  <c:v>63.376976013183594</c:v>
                </c:pt>
                <c:pt idx="14338">
                  <c:v>63.245140075683594</c:v>
                </c:pt>
                <c:pt idx="14339">
                  <c:v>63.113304138183601</c:v>
                </c:pt>
                <c:pt idx="14340">
                  <c:v>63.113304138183601</c:v>
                </c:pt>
                <c:pt idx="14341">
                  <c:v>62.981468200683587</c:v>
                </c:pt>
                <c:pt idx="14342">
                  <c:v>63.113304138183601</c:v>
                </c:pt>
                <c:pt idx="14343">
                  <c:v>63.245140075683594</c:v>
                </c:pt>
                <c:pt idx="14344">
                  <c:v>63.508811950683594</c:v>
                </c:pt>
                <c:pt idx="14345">
                  <c:v>63.245140075683594</c:v>
                </c:pt>
                <c:pt idx="14346">
                  <c:v>63.376976013183594</c:v>
                </c:pt>
                <c:pt idx="14347">
                  <c:v>63.245140075683594</c:v>
                </c:pt>
                <c:pt idx="14348">
                  <c:v>62.981468200683587</c:v>
                </c:pt>
                <c:pt idx="14349">
                  <c:v>63.376976013183594</c:v>
                </c:pt>
                <c:pt idx="14350">
                  <c:v>63.113304138183601</c:v>
                </c:pt>
                <c:pt idx="14351">
                  <c:v>62.981468200683587</c:v>
                </c:pt>
                <c:pt idx="14352">
                  <c:v>63.113304138183601</c:v>
                </c:pt>
                <c:pt idx="14353">
                  <c:v>62.981468200683587</c:v>
                </c:pt>
                <c:pt idx="14354">
                  <c:v>63.113304138183601</c:v>
                </c:pt>
                <c:pt idx="14355">
                  <c:v>63.376976013183594</c:v>
                </c:pt>
                <c:pt idx="14356">
                  <c:v>63.113304138183601</c:v>
                </c:pt>
                <c:pt idx="14357">
                  <c:v>63.113304138183601</c:v>
                </c:pt>
                <c:pt idx="14358">
                  <c:v>63.245140075683594</c:v>
                </c:pt>
                <c:pt idx="14359">
                  <c:v>63.245140075683594</c:v>
                </c:pt>
                <c:pt idx="14360">
                  <c:v>63.508811950683594</c:v>
                </c:pt>
                <c:pt idx="14361">
                  <c:v>63.113304138183601</c:v>
                </c:pt>
                <c:pt idx="14362">
                  <c:v>63.376976013183594</c:v>
                </c:pt>
                <c:pt idx="14363">
                  <c:v>63.113304138183601</c:v>
                </c:pt>
                <c:pt idx="14364">
                  <c:v>63.376976013183594</c:v>
                </c:pt>
                <c:pt idx="14365">
                  <c:v>63.245140075683594</c:v>
                </c:pt>
                <c:pt idx="14366">
                  <c:v>63.640647888183594</c:v>
                </c:pt>
                <c:pt idx="14367">
                  <c:v>63.113304138183601</c:v>
                </c:pt>
                <c:pt idx="14368">
                  <c:v>63.113304138183601</c:v>
                </c:pt>
                <c:pt idx="14369">
                  <c:v>63.640647888183594</c:v>
                </c:pt>
                <c:pt idx="14370">
                  <c:v>63.245140075683594</c:v>
                </c:pt>
                <c:pt idx="14371">
                  <c:v>63.245140075683594</c:v>
                </c:pt>
                <c:pt idx="14372">
                  <c:v>63.508811950683594</c:v>
                </c:pt>
                <c:pt idx="14373">
                  <c:v>63.376976013183594</c:v>
                </c:pt>
                <c:pt idx="14374">
                  <c:v>63.113304138183601</c:v>
                </c:pt>
                <c:pt idx="14375">
                  <c:v>63.508811950683594</c:v>
                </c:pt>
                <c:pt idx="14376">
                  <c:v>63.245140075683594</c:v>
                </c:pt>
                <c:pt idx="14377">
                  <c:v>63.376976013183594</c:v>
                </c:pt>
                <c:pt idx="14378">
                  <c:v>63.508811950683594</c:v>
                </c:pt>
                <c:pt idx="14379">
                  <c:v>63.508811950683594</c:v>
                </c:pt>
                <c:pt idx="14380">
                  <c:v>63.508811950683594</c:v>
                </c:pt>
                <c:pt idx="14381">
                  <c:v>63.245140075683594</c:v>
                </c:pt>
                <c:pt idx="14382">
                  <c:v>63.376976013183594</c:v>
                </c:pt>
                <c:pt idx="14383">
                  <c:v>63.245140075683594</c:v>
                </c:pt>
                <c:pt idx="14384">
                  <c:v>63.640647888183594</c:v>
                </c:pt>
                <c:pt idx="14385">
                  <c:v>63.245140075683594</c:v>
                </c:pt>
                <c:pt idx="14386">
                  <c:v>63.640647888183594</c:v>
                </c:pt>
                <c:pt idx="14387">
                  <c:v>63.113304138183601</c:v>
                </c:pt>
                <c:pt idx="14388">
                  <c:v>63.640647888183594</c:v>
                </c:pt>
                <c:pt idx="14389">
                  <c:v>63.245140075683594</c:v>
                </c:pt>
                <c:pt idx="14390">
                  <c:v>63.508811950683594</c:v>
                </c:pt>
                <c:pt idx="14391">
                  <c:v>63.508811950683594</c:v>
                </c:pt>
                <c:pt idx="14392">
                  <c:v>63.376976013183594</c:v>
                </c:pt>
                <c:pt idx="14393">
                  <c:v>63.245140075683594</c:v>
                </c:pt>
                <c:pt idx="14394">
                  <c:v>63.508811950683594</c:v>
                </c:pt>
                <c:pt idx="14395">
                  <c:v>63.113304138183601</c:v>
                </c:pt>
                <c:pt idx="14396">
                  <c:v>63.640647888183594</c:v>
                </c:pt>
                <c:pt idx="14397">
                  <c:v>63.508811950683594</c:v>
                </c:pt>
                <c:pt idx="14398">
                  <c:v>63.245140075683594</c:v>
                </c:pt>
                <c:pt idx="14399">
                  <c:v>63.113304138183601</c:v>
                </c:pt>
                <c:pt idx="14400">
                  <c:v>63.113304138183601</c:v>
                </c:pt>
                <c:pt idx="14401">
                  <c:v>63.376976013183594</c:v>
                </c:pt>
                <c:pt idx="14402">
                  <c:v>63.245140075683594</c:v>
                </c:pt>
                <c:pt idx="14403">
                  <c:v>63.245140075683594</c:v>
                </c:pt>
                <c:pt idx="14404">
                  <c:v>63.376976013183594</c:v>
                </c:pt>
                <c:pt idx="14405">
                  <c:v>63.376976013183594</c:v>
                </c:pt>
                <c:pt idx="14406">
                  <c:v>63.245140075683594</c:v>
                </c:pt>
                <c:pt idx="14407">
                  <c:v>63.113304138183601</c:v>
                </c:pt>
                <c:pt idx="14408">
                  <c:v>63.245140075683594</c:v>
                </c:pt>
                <c:pt idx="14409">
                  <c:v>63.376976013183594</c:v>
                </c:pt>
                <c:pt idx="14410">
                  <c:v>63.376976013183594</c:v>
                </c:pt>
                <c:pt idx="14411">
                  <c:v>63.245140075683594</c:v>
                </c:pt>
                <c:pt idx="14412">
                  <c:v>63.376976013183594</c:v>
                </c:pt>
                <c:pt idx="14413">
                  <c:v>63.376976013183594</c:v>
                </c:pt>
                <c:pt idx="14414">
                  <c:v>63.508811950683594</c:v>
                </c:pt>
                <c:pt idx="14415">
                  <c:v>62.981468200683587</c:v>
                </c:pt>
                <c:pt idx="14416">
                  <c:v>63.508811950683594</c:v>
                </c:pt>
                <c:pt idx="14417">
                  <c:v>63.245140075683594</c:v>
                </c:pt>
                <c:pt idx="14418">
                  <c:v>63.113304138183601</c:v>
                </c:pt>
                <c:pt idx="14419">
                  <c:v>63.245140075683594</c:v>
                </c:pt>
                <c:pt idx="14420">
                  <c:v>62.981468200683587</c:v>
                </c:pt>
                <c:pt idx="14421">
                  <c:v>63.113304138183601</c:v>
                </c:pt>
                <c:pt idx="14422">
                  <c:v>63.508811950683594</c:v>
                </c:pt>
                <c:pt idx="14423">
                  <c:v>63.245140075683594</c:v>
                </c:pt>
                <c:pt idx="14424">
                  <c:v>63.508811950683594</c:v>
                </c:pt>
                <c:pt idx="14425">
                  <c:v>63.376976013183594</c:v>
                </c:pt>
                <c:pt idx="14426">
                  <c:v>63.245140075683594</c:v>
                </c:pt>
                <c:pt idx="14427">
                  <c:v>63.376976013183594</c:v>
                </c:pt>
                <c:pt idx="14428">
                  <c:v>62.981468200683587</c:v>
                </c:pt>
                <c:pt idx="14429">
                  <c:v>63.113304138183601</c:v>
                </c:pt>
                <c:pt idx="14430">
                  <c:v>63.245140075683594</c:v>
                </c:pt>
                <c:pt idx="14431">
                  <c:v>63.113304138183601</c:v>
                </c:pt>
                <c:pt idx="14432">
                  <c:v>63.113304138183601</c:v>
                </c:pt>
                <c:pt idx="14433">
                  <c:v>63.245140075683594</c:v>
                </c:pt>
                <c:pt idx="14434">
                  <c:v>63.245140075683594</c:v>
                </c:pt>
                <c:pt idx="14435">
                  <c:v>63.113304138183601</c:v>
                </c:pt>
                <c:pt idx="14436">
                  <c:v>63.113304138183601</c:v>
                </c:pt>
                <c:pt idx="14437">
                  <c:v>62.981468200683587</c:v>
                </c:pt>
                <c:pt idx="14438">
                  <c:v>63.113304138183601</c:v>
                </c:pt>
                <c:pt idx="14439">
                  <c:v>63.640647888183594</c:v>
                </c:pt>
                <c:pt idx="14440">
                  <c:v>63.113304138183601</c:v>
                </c:pt>
                <c:pt idx="14441">
                  <c:v>63.113304138183601</c:v>
                </c:pt>
                <c:pt idx="14442">
                  <c:v>62.981468200683587</c:v>
                </c:pt>
                <c:pt idx="14443">
                  <c:v>63.376976013183594</c:v>
                </c:pt>
                <c:pt idx="14444">
                  <c:v>63.113304138183601</c:v>
                </c:pt>
                <c:pt idx="14445">
                  <c:v>63.376976013183594</c:v>
                </c:pt>
                <c:pt idx="14446">
                  <c:v>63.245140075683594</c:v>
                </c:pt>
                <c:pt idx="14447">
                  <c:v>62.981468200683587</c:v>
                </c:pt>
                <c:pt idx="14448">
                  <c:v>63.245140075683594</c:v>
                </c:pt>
                <c:pt idx="14449">
                  <c:v>62.981468200683587</c:v>
                </c:pt>
                <c:pt idx="14450">
                  <c:v>63.508811950683594</c:v>
                </c:pt>
                <c:pt idx="14451">
                  <c:v>63.376976013183594</c:v>
                </c:pt>
                <c:pt idx="14452">
                  <c:v>63.508811950683594</c:v>
                </c:pt>
                <c:pt idx="14453">
                  <c:v>63.376976013183594</c:v>
                </c:pt>
                <c:pt idx="14454">
                  <c:v>62.981468200683587</c:v>
                </c:pt>
                <c:pt idx="14455">
                  <c:v>63.245140075683594</c:v>
                </c:pt>
                <c:pt idx="14456">
                  <c:v>63.113304138183601</c:v>
                </c:pt>
                <c:pt idx="14457">
                  <c:v>63.245140075683594</c:v>
                </c:pt>
                <c:pt idx="14458">
                  <c:v>63.508811950683594</c:v>
                </c:pt>
                <c:pt idx="14459">
                  <c:v>63.113304138183601</c:v>
                </c:pt>
                <c:pt idx="14460">
                  <c:v>63.113304138183601</c:v>
                </c:pt>
                <c:pt idx="14461">
                  <c:v>63.640647888183594</c:v>
                </c:pt>
                <c:pt idx="14462">
                  <c:v>63.376976013183594</c:v>
                </c:pt>
                <c:pt idx="14463">
                  <c:v>63.245140075683594</c:v>
                </c:pt>
                <c:pt idx="14464">
                  <c:v>63.640647888183594</c:v>
                </c:pt>
                <c:pt idx="14465">
                  <c:v>63.245140075683594</c:v>
                </c:pt>
                <c:pt idx="14466">
                  <c:v>63.376976013183594</c:v>
                </c:pt>
                <c:pt idx="14467">
                  <c:v>63.113304138183601</c:v>
                </c:pt>
                <c:pt idx="14468">
                  <c:v>62.981468200683587</c:v>
                </c:pt>
                <c:pt idx="14469">
                  <c:v>63.113304138183601</c:v>
                </c:pt>
                <c:pt idx="14470">
                  <c:v>63.113304138183601</c:v>
                </c:pt>
                <c:pt idx="14471">
                  <c:v>63.508811950683594</c:v>
                </c:pt>
                <c:pt idx="14472">
                  <c:v>63.376976013183594</c:v>
                </c:pt>
                <c:pt idx="14473">
                  <c:v>63.245140075683594</c:v>
                </c:pt>
                <c:pt idx="14474">
                  <c:v>63.376976013183594</c:v>
                </c:pt>
                <c:pt idx="14475">
                  <c:v>63.113304138183601</c:v>
                </c:pt>
                <c:pt idx="14476">
                  <c:v>63.113304138183601</c:v>
                </c:pt>
                <c:pt idx="14477">
                  <c:v>63.508811950683594</c:v>
                </c:pt>
                <c:pt idx="14478">
                  <c:v>63.245140075683594</c:v>
                </c:pt>
                <c:pt idx="14479">
                  <c:v>63.640647888183594</c:v>
                </c:pt>
                <c:pt idx="14480">
                  <c:v>63.245140075683594</c:v>
                </c:pt>
                <c:pt idx="14481">
                  <c:v>62.981468200683587</c:v>
                </c:pt>
                <c:pt idx="14482">
                  <c:v>63.113304138183601</c:v>
                </c:pt>
                <c:pt idx="14483">
                  <c:v>63.376976013183594</c:v>
                </c:pt>
                <c:pt idx="14484">
                  <c:v>63.245140075683594</c:v>
                </c:pt>
                <c:pt idx="14485">
                  <c:v>63.376976013183594</c:v>
                </c:pt>
                <c:pt idx="14486">
                  <c:v>63.376976013183594</c:v>
                </c:pt>
                <c:pt idx="14487">
                  <c:v>63.376976013183594</c:v>
                </c:pt>
                <c:pt idx="14488">
                  <c:v>63.508811950683594</c:v>
                </c:pt>
                <c:pt idx="14489">
                  <c:v>63.113304138183601</c:v>
                </c:pt>
                <c:pt idx="14490">
                  <c:v>63.508811950683594</c:v>
                </c:pt>
                <c:pt idx="14491">
                  <c:v>63.245140075683594</c:v>
                </c:pt>
                <c:pt idx="14492">
                  <c:v>62.981468200683587</c:v>
                </c:pt>
                <c:pt idx="14493">
                  <c:v>63.245140075683594</c:v>
                </c:pt>
                <c:pt idx="14494">
                  <c:v>63.113304138183601</c:v>
                </c:pt>
                <c:pt idx="14495">
                  <c:v>63.245140075683594</c:v>
                </c:pt>
                <c:pt idx="14496">
                  <c:v>63.245140075683594</c:v>
                </c:pt>
                <c:pt idx="14497">
                  <c:v>63.245140075683594</c:v>
                </c:pt>
                <c:pt idx="14498">
                  <c:v>63.376976013183594</c:v>
                </c:pt>
                <c:pt idx="14499">
                  <c:v>63.113304138183601</c:v>
                </c:pt>
                <c:pt idx="14500">
                  <c:v>63.245140075683594</c:v>
                </c:pt>
                <c:pt idx="14501">
                  <c:v>63.113304138183601</c:v>
                </c:pt>
                <c:pt idx="14502">
                  <c:v>63.508811950683594</c:v>
                </c:pt>
                <c:pt idx="14503">
                  <c:v>63.113304138183601</c:v>
                </c:pt>
                <c:pt idx="14504">
                  <c:v>62.981468200683587</c:v>
                </c:pt>
                <c:pt idx="14505">
                  <c:v>62.849632263183594</c:v>
                </c:pt>
                <c:pt idx="14506">
                  <c:v>62.849632263183594</c:v>
                </c:pt>
                <c:pt idx="14507">
                  <c:v>63.376976013183594</c:v>
                </c:pt>
                <c:pt idx="14508">
                  <c:v>62.981468200683587</c:v>
                </c:pt>
                <c:pt idx="14509">
                  <c:v>63.245140075683594</c:v>
                </c:pt>
                <c:pt idx="14510">
                  <c:v>63.376976013183594</c:v>
                </c:pt>
                <c:pt idx="14511">
                  <c:v>63.376976013183594</c:v>
                </c:pt>
                <c:pt idx="14512">
                  <c:v>62.981468200683587</c:v>
                </c:pt>
                <c:pt idx="14513">
                  <c:v>63.245140075683594</c:v>
                </c:pt>
                <c:pt idx="14514">
                  <c:v>62.981468200683587</c:v>
                </c:pt>
                <c:pt idx="14515">
                  <c:v>63.113304138183601</c:v>
                </c:pt>
                <c:pt idx="14516">
                  <c:v>63.245140075683594</c:v>
                </c:pt>
                <c:pt idx="14517">
                  <c:v>63.113304138183601</c:v>
                </c:pt>
                <c:pt idx="14518">
                  <c:v>62.981468200683587</c:v>
                </c:pt>
                <c:pt idx="14519">
                  <c:v>63.113304138183601</c:v>
                </c:pt>
                <c:pt idx="14520">
                  <c:v>63.245140075683594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Sheet1!$G$1</c:f>
              <c:strCache>
                <c:ptCount val="1"/>
                <c:pt idx="0">
                  <c:v>TC 5</c:v>
                </c:pt>
              </c:strCache>
            </c:strRef>
          </c:tx>
          <c:marker>
            <c:symbol val="none"/>
          </c:marker>
          <c:xVal>
            <c:numRef>
              <c:f>Sheet1!$B$2:$B$15823</c:f>
              <c:numCache>
                <c:formatCode>General</c:formatCode>
                <c:ptCount val="15822"/>
                <c:pt idx="0">
                  <c:v>0</c:v>
                </c:pt>
                <c:pt idx="1">
                  <c:v>1.666666666666667E-2</c:v>
                </c:pt>
                <c:pt idx="2">
                  <c:v>3.333333333333334E-2</c:v>
                </c:pt>
                <c:pt idx="3">
                  <c:v>0.05</c:v>
                </c:pt>
                <c:pt idx="4">
                  <c:v>6.666666666666668E-2</c:v>
                </c:pt>
                <c:pt idx="5">
                  <c:v>8.3333333333333343E-2</c:v>
                </c:pt>
                <c:pt idx="6">
                  <c:v>0.1</c:v>
                </c:pt>
                <c:pt idx="7">
                  <c:v>0.11666666666666668</c:v>
                </c:pt>
                <c:pt idx="8">
                  <c:v>0.13333333333333336</c:v>
                </c:pt>
                <c:pt idx="9">
                  <c:v>0.15000000000000002</c:v>
                </c:pt>
                <c:pt idx="10">
                  <c:v>0.16666666666666666</c:v>
                </c:pt>
                <c:pt idx="11">
                  <c:v>0.18333333333333338</c:v>
                </c:pt>
                <c:pt idx="12">
                  <c:v>0.2</c:v>
                </c:pt>
                <c:pt idx="13">
                  <c:v>0.2166666666666667</c:v>
                </c:pt>
                <c:pt idx="14">
                  <c:v>0.23333333333333336</c:v>
                </c:pt>
                <c:pt idx="15">
                  <c:v>0.25</c:v>
                </c:pt>
                <c:pt idx="16">
                  <c:v>0.26666666666666672</c:v>
                </c:pt>
                <c:pt idx="17">
                  <c:v>0.28333333333333333</c:v>
                </c:pt>
                <c:pt idx="18">
                  <c:v>0.30000000000000004</c:v>
                </c:pt>
                <c:pt idx="19">
                  <c:v>0.31666666666666676</c:v>
                </c:pt>
                <c:pt idx="20">
                  <c:v>0.33333333333333331</c:v>
                </c:pt>
                <c:pt idx="21">
                  <c:v>0.35000000000000003</c:v>
                </c:pt>
                <c:pt idx="22">
                  <c:v>0.36666666666666675</c:v>
                </c:pt>
                <c:pt idx="23">
                  <c:v>0.38333333333333336</c:v>
                </c:pt>
                <c:pt idx="24">
                  <c:v>0.4</c:v>
                </c:pt>
                <c:pt idx="25">
                  <c:v>0.4166666666666668</c:v>
                </c:pt>
                <c:pt idx="26">
                  <c:v>0.43333333333333335</c:v>
                </c:pt>
                <c:pt idx="27">
                  <c:v>0.45</c:v>
                </c:pt>
                <c:pt idx="28">
                  <c:v>0.46666666666666673</c:v>
                </c:pt>
                <c:pt idx="29">
                  <c:v>0.48333333333333334</c:v>
                </c:pt>
                <c:pt idx="30">
                  <c:v>0.5</c:v>
                </c:pt>
                <c:pt idx="31">
                  <c:v>0.51666666666666661</c:v>
                </c:pt>
                <c:pt idx="32">
                  <c:v>0.53333333333333333</c:v>
                </c:pt>
                <c:pt idx="33">
                  <c:v>0.55000000000000004</c:v>
                </c:pt>
                <c:pt idx="34">
                  <c:v>0.56666666666666654</c:v>
                </c:pt>
                <c:pt idx="35">
                  <c:v>0.58333333333333337</c:v>
                </c:pt>
                <c:pt idx="36">
                  <c:v>0.60000000000000009</c:v>
                </c:pt>
                <c:pt idx="37">
                  <c:v>0.6166666666666667</c:v>
                </c:pt>
                <c:pt idx="38">
                  <c:v>0.63333333333333341</c:v>
                </c:pt>
                <c:pt idx="39">
                  <c:v>0.65000000000000013</c:v>
                </c:pt>
                <c:pt idx="40">
                  <c:v>0.66666666666666663</c:v>
                </c:pt>
                <c:pt idx="41">
                  <c:v>0.68333333333333335</c:v>
                </c:pt>
                <c:pt idx="42">
                  <c:v>0.70000000000000007</c:v>
                </c:pt>
                <c:pt idx="43">
                  <c:v>0.71666666666666667</c:v>
                </c:pt>
                <c:pt idx="44">
                  <c:v>0.73333333333333339</c:v>
                </c:pt>
                <c:pt idx="45">
                  <c:v>0.75000000000000011</c:v>
                </c:pt>
                <c:pt idx="46">
                  <c:v>0.76666666666666672</c:v>
                </c:pt>
                <c:pt idx="47">
                  <c:v>0.78333333333333333</c:v>
                </c:pt>
                <c:pt idx="48">
                  <c:v>0.8</c:v>
                </c:pt>
                <c:pt idx="49">
                  <c:v>0.81666666666666654</c:v>
                </c:pt>
                <c:pt idx="50">
                  <c:v>0.83333333333333348</c:v>
                </c:pt>
                <c:pt idx="51">
                  <c:v>0.85000000000000009</c:v>
                </c:pt>
                <c:pt idx="52">
                  <c:v>0.8666666666666667</c:v>
                </c:pt>
                <c:pt idx="53">
                  <c:v>0.8833333333333333</c:v>
                </c:pt>
                <c:pt idx="54">
                  <c:v>0.9</c:v>
                </c:pt>
                <c:pt idx="55">
                  <c:v>0.91666666666666652</c:v>
                </c:pt>
                <c:pt idx="56">
                  <c:v>0.93333333333333335</c:v>
                </c:pt>
                <c:pt idx="57">
                  <c:v>0.95000000000000007</c:v>
                </c:pt>
                <c:pt idx="58">
                  <c:v>0.96666666666666667</c:v>
                </c:pt>
                <c:pt idx="59">
                  <c:v>0.98333333333333328</c:v>
                </c:pt>
                <c:pt idx="60">
                  <c:v>1</c:v>
                </c:pt>
                <c:pt idx="61">
                  <c:v>1.0166666666666666</c:v>
                </c:pt>
                <c:pt idx="62">
                  <c:v>1.0333333333333334</c:v>
                </c:pt>
                <c:pt idx="63">
                  <c:v>1.05</c:v>
                </c:pt>
                <c:pt idx="64">
                  <c:v>1.0666666666666667</c:v>
                </c:pt>
                <c:pt idx="65">
                  <c:v>1.0833333333333333</c:v>
                </c:pt>
                <c:pt idx="66">
                  <c:v>1.1000000000000001</c:v>
                </c:pt>
                <c:pt idx="67">
                  <c:v>1.1166666666666667</c:v>
                </c:pt>
                <c:pt idx="68">
                  <c:v>1.1333333333333333</c:v>
                </c:pt>
                <c:pt idx="69">
                  <c:v>1.1499999999999997</c:v>
                </c:pt>
                <c:pt idx="70">
                  <c:v>1.1666666666666667</c:v>
                </c:pt>
                <c:pt idx="71">
                  <c:v>1.1833333333333333</c:v>
                </c:pt>
                <c:pt idx="72">
                  <c:v>1.2</c:v>
                </c:pt>
                <c:pt idx="73">
                  <c:v>1.2166666666666666</c:v>
                </c:pt>
                <c:pt idx="74">
                  <c:v>1.2333333333333334</c:v>
                </c:pt>
                <c:pt idx="75">
                  <c:v>1.25</c:v>
                </c:pt>
                <c:pt idx="76">
                  <c:v>1.2666666666666666</c:v>
                </c:pt>
                <c:pt idx="77">
                  <c:v>1.2833333333333334</c:v>
                </c:pt>
                <c:pt idx="78">
                  <c:v>1.3</c:v>
                </c:pt>
                <c:pt idx="79">
                  <c:v>1.3166666666666667</c:v>
                </c:pt>
                <c:pt idx="80">
                  <c:v>1.3333333333333333</c:v>
                </c:pt>
                <c:pt idx="81">
                  <c:v>1.35</c:v>
                </c:pt>
                <c:pt idx="82">
                  <c:v>1.3666666666666667</c:v>
                </c:pt>
                <c:pt idx="83">
                  <c:v>1.3833333333333333</c:v>
                </c:pt>
                <c:pt idx="84">
                  <c:v>1.4</c:v>
                </c:pt>
                <c:pt idx="85">
                  <c:v>1.4166666666666665</c:v>
                </c:pt>
                <c:pt idx="86">
                  <c:v>1.4333333333333331</c:v>
                </c:pt>
                <c:pt idx="87">
                  <c:v>1.45</c:v>
                </c:pt>
                <c:pt idx="88">
                  <c:v>1.4666666666666666</c:v>
                </c:pt>
                <c:pt idx="89">
                  <c:v>1.4833333333333334</c:v>
                </c:pt>
                <c:pt idx="90">
                  <c:v>1.5</c:v>
                </c:pt>
                <c:pt idx="91">
                  <c:v>1.5166666666666666</c:v>
                </c:pt>
                <c:pt idx="92">
                  <c:v>1.5333333333333334</c:v>
                </c:pt>
                <c:pt idx="93">
                  <c:v>1.55</c:v>
                </c:pt>
                <c:pt idx="94">
                  <c:v>1.5666666666666667</c:v>
                </c:pt>
                <c:pt idx="95">
                  <c:v>1.5833333333333333</c:v>
                </c:pt>
                <c:pt idx="96">
                  <c:v>1.6</c:v>
                </c:pt>
                <c:pt idx="97">
                  <c:v>1.6166666666666667</c:v>
                </c:pt>
                <c:pt idx="98">
                  <c:v>1.6333333333333333</c:v>
                </c:pt>
                <c:pt idx="99">
                  <c:v>1.6500000000000001</c:v>
                </c:pt>
                <c:pt idx="100">
                  <c:v>1.6666666666666667</c:v>
                </c:pt>
                <c:pt idx="101">
                  <c:v>1.6833333333333333</c:v>
                </c:pt>
                <c:pt idx="102">
                  <c:v>1.7</c:v>
                </c:pt>
                <c:pt idx="103">
                  <c:v>1.7166666666666666</c:v>
                </c:pt>
                <c:pt idx="104">
                  <c:v>1.7333333333333334</c:v>
                </c:pt>
                <c:pt idx="105">
                  <c:v>1.75</c:v>
                </c:pt>
                <c:pt idx="106">
                  <c:v>1.7666666666666666</c:v>
                </c:pt>
                <c:pt idx="107">
                  <c:v>1.7833333333333334</c:v>
                </c:pt>
                <c:pt idx="108">
                  <c:v>1.8</c:v>
                </c:pt>
                <c:pt idx="109">
                  <c:v>1.8166666666666667</c:v>
                </c:pt>
                <c:pt idx="110">
                  <c:v>1.8333333333333333</c:v>
                </c:pt>
                <c:pt idx="111">
                  <c:v>1.85</c:v>
                </c:pt>
                <c:pt idx="112">
                  <c:v>1.8666666666666667</c:v>
                </c:pt>
                <c:pt idx="113">
                  <c:v>1.8833333333333333</c:v>
                </c:pt>
                <c:pt idx="114">
                  <c:v>1.9000000000000001</c:v>
                </c:pt>
                <c:pt idx="115">
                  <c:v>1.9166666666666667</c:v>
                </c:pt>
                <c:pt idx="116">
                  <c:v>1.9333333333333333</c:v>
                </c:pt>
                <c:pt idx="117">
                  <c:v>1.9500000000000002</c:v>
                </c:pt>
                <c:pt idx="118">
                  <c:v>1.9666666666666668</c:v>
                </c:pt>
                <c:pt idx="119">
                  <c:v>1.9833333333333336</c:v>
                </c:pt>
                <c:pt idx="120">
                  <c:v>2</c:v>
                </c:pt>
                <c:pt idx="121">
                  <c:v>2.0166666666666662</c:v>
                </c:pt>
                <c:pt idx="122">
                  <c:v>2.0333333333333332</c:v>
                </c:pt>
                <c:pt idx="123">
                  <c:v>2.0499999999999998</c:v>
                </c:pt>
                <c:pt idx="124">
                  <c:v>2.0666666666666669</c:v>
                </c:pt>
                <c:pt idx="125">
                  <c:v>2.0833333333333339</c:v>
                </c:pt>
                <c:pt idx="126">
                  <c:v>2.1</c:v>
                </c:pt>
                <c:pt idx="127">
                  <c:v>2.1166666666666667</c:v>
                </c:pt>
                <c:pt idx="128">
                  <c:v>2.1333333333333337</c:v>
                </c:pt>
                <c:pt idx="129">
                  <c:v>2.15</c:v>
                </c:pt>
                <c:pt idx="130">
                  <c:v>2.1666666666666665</c:v>
                </c:pt>
                <c:pt idx="131">
                  <c:v>2.1833333333333336</c:v>
                </c:pt>
                <c:pt idx="132">
                  <c:v>2.2000000000000002</c:v>
                </c:pt>
                <c:pt idx="133">
                  <c:v>2.2166666666666668</c:v>
                </c:pt>
                <c:pt idx="134">
                  <c:v>2.2333333333333338</c:v>
                </c:pt>
                <c:pt idx="135">
                  <c:v>2.25</c:v>
                </c:pt>
                <c:pt idx="136">
                  <c:v>2.2666666666666666</c:v>
                </c:pt>
                <c:pt idx="137">
                  <c:v>2.2833333333333337</c:v>
                </c:pt>
                <c:pt idx="138">
                  <c:v>2.2999999999999998</c:v>
                </c:pt>
                <c:pt idx="139">
                  <c:v>2.3166666666666664</c:v>
                </c:pt>
                <c:pt idx="140">
                  <c:v>2.3333333333333335</c:v>
                </c:pt>
                <c:pt idx="141">
                  <c:v>2.3499999999999996</c:v>
                </c:pt>
                <c:pt idx="142">
                  <c:v>2.3666666666666667</c:v>
                </c:pt>
                <c:pt idx="143">
                  <c:v>2.3833333333333337</c:v>
                </c:pt>
                <c:pt idx="144">
                  <c:v>2.4</c:v>
                </c:pt>
                <c:pt idx="145">
                  <c:v>2.4166666666666661</c:v>
                </c:pt>
                <c:pt idx="146">
                  <c:v>2.4333333333333331</c:v>
                </c:pt>
                <c:pt idx="147">
                  <c:v>2.4499999999999997</c:v>
                </c:pt>
                <c:pt idx="148">
                  <c:v>2.4666666666666668</c:v>
                </c:pt>
                <c:pt idx="149">
                  <c:v>2.4833333333333338</c:v>
                </c:pt>
                <c:pt idx="150">
                  <c:v>2.5</c:v>
                </c:pt>
                <c:pt idx="151">
                  <c:v>2.5166666666666662</c:v>
                </c:pt>
                <c:pt idx="152">
                  <c:v>2.5333333333333332</c:v>
                </c:pt>
                <c:pt idx="153">
                  <c:v>2.5499999999999998</c:v>
                </c:pt>
                <c:pt idx="154">
                  <c:v>2.5666666666666669</c:v>
                </c:pt>
                <c:pt idx="155">
                  <c:v>2.5833333333333339</c:v>
                </c:pt>
                <c:pt idx="156">
                  <c:v>2.6</c:v>
                </c:pt>
                <c:pt idx="157">
                  <c:v>2.6166666666666667</c:v>
                </c:pt>
                <c:pt idx="158">
                  <c:v>2.6333333333333337</c:v>
                </c:pt>
                <c:pt idx="159">
                  <c:v>2.65</c:v>
                </c:pt>
                <c:pt idx="160">
                  <c:v>2.6666666666666665</c:v>
                </c:pt>
                <c:pt idx="161">
                  <c:v>2.6833333333333336</c:v>
                </c:pt>
                <c:pt idx="162">
                  <c:v>2.7</c:v>
                </c:pt>
                <c:pt idx="163">
                  <c:v>2.7166666666666668</c:v>
                </c:pt>
                <c:pt idx="164">
                  <c:v>2.7333333333333338</c:v>
                </c:pt>
                <c:pt idx="165">
                  <c:v>2.75</c:v>
                </c:pt>
                <c:pt idx="166">
                  <c:v>2.7666666666666666</c:v>
                </c:pt>
                <c:pt idx="167">
                  <c:v>2.7833333333333337</c:v>
                </c:pt>
                <c:pt idx="168">
                  <c:v>2.8</c:v>
                </c:pt>
                <c:pt idx="169">
                  <c:v>2.8166666666666664</c:v>
                </c:pt>
                <c:pt idx="170">
                  <c:v>2.8333333333333335</c:v>
                </c:pt>
                <c:pt idx="171">
                  <c:v>2.8499999999999996</c:v>
                </c:pt>
                <c:pt idx="172">
                  <c:v>2.8666666666666667</c:v>
                </c:pt>
                <c:pt idx="173">
                  <c:v>2.8833333333333337</c:v>
                </c:pt>
                <c:pt idx="174">
                  <c:v>2.9</c:v>
                </c:pt>
                <c:pt idx="175">
                  <c:v>2.9166666666666661</c:v>
                </c:pt>
                <c:pt idx="176">
                  <c:v>2.9333333333333331</c:v>
                </c:pt>
                <c:pt idx="177">
                  <c:v>2.9499999999999997</c:v>
                </c:pt>
                <c:pt idx="178">
                  <c:v>2.9666666666666668</c:v>
                </c:pt>
                <c:pt idx="179">
                  <c:v>2.9833333333333338</c:v>
                </c:pt>
                <c:pt idx="180">
                  <c:v>3</c:v>
                </c:pt>
                <c:pt idx="181">
                  <c:v>3.0166666666666662</c:v>
                </c:pt>
                <c:pt idx="182">
                  <c:v>3.0333333333333332</c:v>
                </c:pt>
                <c:pt idx="183">
                  <c:v>3.05</c:v>
                </c:pt>
                <c:pt idx="184">
                  <c:v>3.0666666666666669</c:v>
                </c:pt>
                <c:pt idx="185">
                  <c:v>3.0833333333333339</c:v>
                </c:pt>
                <c:pt idx="186">
                  <c:v>3.1</c:v>
                </c:pt>
                <c:pt idx="187">
                  <c:v>3.1166666666666667</c:v>
                </c:pt>
                <c:pt idx="188">
                  <c:v>3.1333333333333337</c:v>
                </c:pt>
                <c:pt idx="189">
                  <c:v>3.15</c:v>
                </c:pt>
                <c:pt idx="190">
                  <c:v>3.1666666666666665</c:v>
                </c:pt>
                <c:pt idx="191">
                  <c:v>3.1833333333333336</c:v>
                </c:pt>
                <c:pt idx="192">
                  <c:v>3.2</c:v>
                </c:pt>
                <c:pt idx="193">
                  <c:v>3.2166666666666668</c:v>
                </c:pt>
                <c:pt idx="194">
                  <c:v>3.2333333333333338</c:v>
                </c:pt>
                <c:pt idx="195">
                  <c:v>3.25</c:v>
                </c:pt>
                <c:pt idx="196">
                  <c:v>3.2666666666666666</c:v>
                </c:pt>
                <c:pt idx="197">
                  <c:v>3.2833333333333337</c:v>
                </c:pt>
                <c:pt idx="198">
                  <c:v>3.3</c:v>
                </c:pt>
                <c:pt idx="199">
                  <c:v>3.3166666666666664</c:v>
                </c:pt>
                <c:pt idx="200">
                  <c:v>3.3333333333333335</c:v>
                </c:pt>
                <c:pt idx="201">
                  <c:v>3.3499999999999996</c:v>
                </c:pt>
                <c:pt idx="202">
                  <c:v>3.3666666666666667</c:v>
                </c:pt>
                <c:pt idx="203">
                  <c:v>3.3833333333333337</c:v>
                </c:pt>
                <c:pt idx="204">
                  <c:v>3.4</c:v>
                </c:pt>
                <c:pt idx="205">
                  <c:v>3.4166666666666661</c:v>
                </c:pt>
                <c:pt idx="206">
                  <c:v>3.4333333333333331</c:v>
                </c:pt>
                <c:pt idx="207">
                  <c:v>3.4499999999999997</c:v>
                </c:pt>
                <c:pt idx="208">
                  <c:v>3.4666666666666668</c:v>
                </c:pt>
                <c:pt idx="209">
                  <c:v>3.4833333333333338</c:v>
                </c:pt>
                <c:pt idx="210">
                  <c:v>3.5</c:v>
                </c:pt>
                <c:pt idx="211">
                  <c:v>3.5166666666666662</c:v>
                </c:pt>
                <c:pt idx="212">
                  <c:v>3.5333333333333332</c:v>
                </c:pt>
                <c:pt idx="213">
                  <c:v>3.55</c:v>
                </c:pt>
                <c:pt idx="214">
                  <c:v>3.5666666666666669</c:v>
                </c:pt>
                <c:pt idx="215">
                  <c:v>3.5833333333333339</c:v>
                </c:pt>
                <c:pt idx="216">
                  <c:v>3.6</c:v>
                </c:pt>
                <c:pt idx="217">
                  <c:v>3.6166666666666667</c:v>
                </c:pt>
                <c:pt idx="218">
                  <c:v>3.6333333333333337</c:v>
                </c:pt>
                <c:pt idx="219">
                  <c:v>3.65</c:v>
                </c:pt>
                <c:pt idx="220">
                  <c:v>3.6666666666666665</c:v>
                </c:pt>
                <c:pt idx="221">
                  <c:v>3.6833333333333336</c:v>
                </c:pt>
                <c:pt idx="222">
                  <c:v>3.7</c:v>
                </c:pt>
                <c:pt idx="223">
                  <c:v>3.7166666666666668</c:v>
                </c:pt>
                <c:pt idx="224">
                  <c:v>3.7333333333333338</c:v>
                </c:pt>
                <c:pt idx="225">
                  <c:v>3.75</c:v>
                </c:pt>
                <c:pt idx="226">
                  <c:v>3.7666666666666666</c:v>
                </c:pt>
                <c:pt idx="227">
                  <c:v>3.7833333333333337</c:v>
                </c:pt>
                <c:pt idx="228">
                  <c:v>3.8</c:v>
                </c:pt>
                <c:pt idx="229">
                  <c:v>3.8166666666666664</c:v>
                </c:pt>
                <c:pt idx="230">
                  <c:v>3.8333333333333335</c:v>
                </c:pt>
                <c:pt idx="231">
                  <c:v>3.8499999999999996</c:v>
                </c:pt>
                <c:pt idx="232">
                  <c:v>3.8666666666666667</c:v>
                </c:pt>
                <c:pt idx="233">
                  <c:v>3.8833333333333337</c:v>
                </c:pt>
                <c:pt idx="234">
                  <c:v>3.9</c:v>
                </c:pt>
                <c:pt idx="235">
                  <c:v>3.9166666666666661</c:v>
                </c:pt>
                <c:pt idx="236">
                  <c:v>3.9333333333333331</c:v>
                </c:pt>
                <c:pt idx="237">
                  <c:v>3.9499999999999997</c:v>
                </c:pt>
                <c:pt idx="238">
                  <c:v>3.9666666666666668</c:v>
                </c:pt>
                <c:pt idx="239">
                  <c:v>3.9833333333333338</c:v>
                </c:pt>
                <c:pt idx="240">
                  <c:v>4</c:v>
                </c:pt>
                <c:pt idx="241">
                  <c:v>4.0166666666666675</c:v>
                </c:pt>
                <c:pt idx="242">
                  <c:v>4.0333333333333341</c:v>
                </c:pt>
                <c:pt idx="243">
                  <c:v>4.05</c:v>
                </c:pt>
                <c:pt idx="244">
                  <c:v>4.0666666666666664</c:v>
                </c:pt>
                <c:pt idx="245">
                  <c:v>4.0833333333333339</c:v>
                </c:pt>
                <c:pt idx="246">
                  <c:v>4.0999999999999996</c:v>
                </c:pt>
                <c:pt idx="247">
                  <c:v>4.1166666666666663</c:v>
                </c:pt>
                <c:pt idx="248">
                  <c:v>4.1333333333333346</c:v>
                </c:pt>
                <c:pt idx="249">
                  <c:v>4.1499999999999995</c:v>
                </c:pt>
                <c:pt idx="250">
                  <c:v>4.166666666666667</c:v>
                </c:pt>
                <c:pt idx="251">
                  <c:v>4.1833333333333345</c:v>
                </c:pt>
                <c:pt idx="252">
                  <c:v>4.2</c:v>
                </c:pt>
                <c:pt idx="253">
                  <c:v>4.2166666666666677</c:v>
                </c:pt>
                <c:pt idx="254">
                  <c:v>4.2333333333333343</c:v>
                </c:pt>
                <c:pt idx="255">
                  <c:v>4.25</c:v>
                </c:pt>
                <c:pt idx="256">
                  <c:v>4.2666666666666675</c:v>
                </c:pt>
                <c:pt idx="257">
                  <c:v>4.2833333333333341</c:v>
                </c:pt>
                <c:pt idx="258">
                  <c:v>4.3</c:v>
                </c:pt>
                <c:pt idx="259">
                  <c:v>4.3166666666666664</c:v>
                </c:pt>
                <c:pt idx="260">
                  <c:v>4.3333333333333339</c:v>
                </c:pt>
                <c:pt idx="261">
                  <c:v>4.3499999999999996</c:v>
                </c:pt>
                <c:pt idx="262">
                  <c:v>4.3666666666666663</c:v>
                </c:pt>
                <c:pt idx="263">
                  <c:v>4.3833333333333346</c:v>
                </c:pt>
                <c:pt idx="264">
                  <c:v>4.4000000000000004</c:v>
                </c:pt>
                <c:pt idx="265">
                  <c:v>4.4166666666666679</c:v>
                </c:pt>
                <c:pt idx="266">
                  <c:v>4.4333333333333353</c:v>
                </c:pt>
                <c:pt idx="267">
                  <c:v>4.45</c:v>
                </c:pt>
                <c:pt idx="268">
                  <c:v>4.4666666666666677</c:v>
                </c:pt>
                <c:pt idx="269">
                  <c:v>4.4833333333333343</c:v>
                </c:pt>
                <c:pt idx="270">
                  <c:v>4.5</c:v>
                </c:pt>
                <c:pt idx="271">
                  <c:v>4.5166666666666675</c:v>
                </c:pt>
                <c:pt idx="272">
                  <c:v>4.5333333333333341</c:v>
                </c:pt>
                <c:pt idx="273">
                  <c:v>4.55</c:v>
                </c:pt>
                <c:pt idx="274">
                  <c:v>4.5666666666666664</c:v>
                </c:pt>
                <c:pt idx="275">
                  <c:v>4.5833333333333339</c:v>
                </c:pt>
                <c:pt idx="276">
                  <c:v>4.5999999999999996</c:v>
                </c:pt>
                <c:pt idx="277">
                  <c:v>4.6166666666666663</c:v>
                </c:pt>
                <c:pt idx="278">
                  <c:v>4.6333333333333346</c:v>
                </c:pt>
                <c:pt idx="279">
                  <c:v>4.6499999999999995</c:v>
                </c:pt>
                <c:pt idx="280">
                  <c:v>4.666666666666667</c:v>
                </c:pt>
                <c:pt idx="281">
                  <c:v>4.6833333333333345</c:v>
                </c:pt>
                <c:pt idx="282">
                  <c:v>4.7</c:v>
                </c:pt>
                <c:pt idx="283">
                  <c:v>4.7166666666666677</c:v>
                </c:pt>
                <c:pt idx="284">
                  <c:v>4.7333333333333343</c:v>
                </c:pt>
                <c:pt idx="285">
                  <c:v>4.75</c:v>
                </c:pt>
                <c:pt idx="286">
                  <c:v>4.7666666666666675</c:v>
                </c:pt>
                <c:pt idx="287">
                  <c:v>4.7833333333333341</c:v>
                </c:pt>
                <c:pt idx="288">
                  <c:v>4.8</c:v>
                </c:pt>
                <c:pt idx="289">
                  <c:v>4.8166666666666664</c:v>
                </c:pt>
                <c:pt idx="290">
                  <c:v>4.8333333333333339</c:v>
                </c:pt>
                <c:pt idx="291">
                  <c:v>4.8499999999999996</c:v>
                </c:pt>
                <c:pt idx="292">
                  <c:v>4.8666666666666663</c:v>
                </c:pt>
                <c:pt idx="293">
                  <c:v>4.8833333333333346</c:v>
                </c:pt>
                <c:pt idx="294">
                  <c:v>4.9000000000000004</c:v>
                </c:pt>
                <c:pt idx="295">
                  <c:v>4.9166666666666679</c:v>
                </c:pt>
                <c:pt idx="296">
                  <c:v>4.9333333333333353</c:v>
                </c:pt>
                <c:pt idx="297">
                  <c:v>4.95</c:v>
                </c:pt>
                <c:pt idx="298">
                  <c:v>4.9666666666666677</c:v>
                </c:pt>
                <c:pt idx="299">
                  <c:v>4.9833333333333343</c:v>
                </c:pt>
                <c:pt idx="300">
                  <c:v>5</c:v>
                </c:pt>
                <c:pt idx="301">
                  <c:v>5.0166666666666675</c:v>
                </c:pt>
                <c:pt idx="302">
                  <c:v>5.0333333333333341</c:v>
                </c:pt>
                <c:pt idx="303">
                  <c:v>5.05</c:v>
                </c:pt>
                <c:pt idx="304">
                  <c:v>5.0666666666666664</c:v>
                </c:pt>
                <c:pt idx="305">
                  <c:v>5.0833333333333339</c:v>
                </c:pt>
                <c:pt idx="306">
                  <c:v>5.0999999999999996</c:v>
                </c:pt>
                <c:pt idx="307">
                  <c:v>5.1166666666666663</c:v>
                </c:pt>
                <c:pt idx="308">
                  <c:v>5.1333333333333346</c:v>
                </c:pt>
                <c:pt idx="309">
                  <c:v>5.1499999999999995</c:v>
                </c:pt>
                <c:pt idx="310">
                  <c:v>5.166666666666667</c:v>
                </c:pt>
                <c:pt idx="311">
                  <c:v>5.1833333333333345</c:v>
                </c:pt>
                <c:pt idx="312">
                  <c:v>5.2</c:v>
                </c:pt>
                <c:pt idx="313">
                  <c:v>5.2166666666666677</c:v>
                </c:pt>
                <c:pt idx="314">
                  <c:v>5.2333333333333343</c:v>
                </c:pt>
                <c:pt idx="315">
                  <c:v>5.25</c:v>
                </c:pt>
                <c:pt idx="316">
                  <c:v>5.2666666666666675</c:v>
                </c:pt>
                <c:pt idx="317">
                  <c:v>5.2833333333333341</c:v>
                </c:pt>
                <c:pt idx="318">
                  <c:v>5.3</c:v>
                </c:pt>
                <c:pt idx="319">
                  <c:v>5.3166666666666664</c:v>
                </c:pt>
                <c:pt idx="320">
                  <c:v>5.3333333333333339</c:v>
                </c:pt>
                <c:pt idx="321">
                  <c:v>5.35</c:v>
                </c:pt>
                <c:pt idx="322">
                  <c:v>5.3666666666666663</c:v>
                </c:pt>
                <c:pt idx="323">
                  <c:v>5.3833333333333346</c:v>
                </c:pt>
                <c:pt idx="324">
                  <c:v>5.4</c:v>
                </c:pt>
                <c:pt idx="325">
                  <c:v>5.4166666666666679</c:v>
                </c:pt>
                <c:pt idx="326">
                  <c:v>5.4333333333333353</c:v>
                </c:pt>
                <c:pt idx="327">
                  <c:v>5.45</c:v>
                </c:pt>
                <c:pt idx="328">
                  <c:v>5.4666666666666677</c:v>
                </c:pt>
                <c:pt idx="329">
                  <c:v>5.4833333333333343</c:v>
                </c:pt>
                <c:pt idx="330">
                  <c:v>5.5</c:v>
                </c:pt>
                <c:pt idx="331">
                  <c:v>5.5166666666666675</c:v>
                </c:pt>
                <c:pt idx="332">
                  <c:v>5.5333333333333341</c:v>
                </c:pt>
                <c:pt idx="333">
                  <c:v>5.55</c:v>
                </c:pt>
                <c:pt idx="334">
                  <c:v>5.5666666666666664</c:v>
                </c:pt>
                <c:pt idx="335">
                  <c:v>5.5833333333333339</c:v>
                </c:pt>
                <c:pt idx="336">
                  <c:v>5.6</c:v>
                </c:pt>
                <c:pt idx="337">
                  <c:v>5.6166666666666663</c:v>
                </c:pt>
                <c:pt idx="338">
                  <c:v>5.6333333333333346</c:v>
                </c:pt>
                <c:pt idx="339">
                  <c:v>5.6499999999999995</c:v>
                </c:pt>
                <c:pt idx="340">
                  <c:v>5.666666666666667</c:v>
                </c:pt>
                <c:pt idx="341">
                  <c:v>5.6833333333333345</c:v>
                </c:pt>
                <c:pt idx="342">
                  <c:v>5.7</c:v>
                </c:pt>
                <c:pt idx="343">
                  <c:v>5.7166666666666677</c:v>
                </c:pt>
                <c:pt idx="344">
                  <c:v>5.7333333333333343</c:v>
                </c:pt>
                <c:pt idx="345">
                  <c:v>5.75</c:v>
                </c:pt>
                <c:pt idx="346">
                  <c:v>5.7666666666666675</c:v>
                </c:pt>
                <c:pt idx="347">
                  <c:v>5.7833333333333341</c:v>
                </c:pt>
                <c:pt idx="348">
                  <c:v>5.8</c:v>
                </c:pt>
                <c:pt idx="349">
                  <c:v>5.8166666666666664</c:v>
                </c:pt>
                <c:pt idx="350">
                  <c:v>5.8333333333333339</c:v>
                </c:pt>
                <c:pt idx="351">
                  <c:v>5.85</c:v>
                </c:pt>
                <c:pt idx="352">
                  <c:v>5.8666666666666663</c:v>
                </c:pt>
                <c:pt idx="353">
                  <c:v>5.8833333333333346</c:v>
                </c:pt>
                <c:pt idx="354">
                  <c:v>5.9</c:v>
                </c:pt>
                <c:pt idx="355">
                  <c:v>5.9166666666666679</c:v>
                </c:pt>
                <c:pt idx="356">
                  <c:v>5.9333333333333353</c:v>
                </c:pt>
                <c:pt idx="357">
                  <c:v>5.95</c:v>
                </c:pt>
                <c:pt idx="358">
                  <c:v>5.9666666666666677</c:v>
                </c:pt>
                <c:pt idx="359">
                  <c:v>5.9833333333333343</c:v>
                </c:pt>
                <c:pt idx="360">
                  <c:v>6</c:v>
                </c:pt>
                <c:pt idx="361">
                  <c:v>6.0166666666666675</c:v>
                </c:pt>
                <c:pt idx="362">
                  <c:v>6.0333333333333341</c:v>
                </c:pt>
                <c:pt idx="363">
                  <c:v>6.05</c:v>
                </c:pt>
                <c:pt idx="364">
                  <c:v>6.0666666666666664</c:v>
                </c:pt>
                <c:pt idx="365">
                  <c:v>6.0833333333333339</c:v>
                </c:pt>
                <c:pt idx="366">
                  <c:v>6.1</c:v>
                </c:pt>
                <c:pt idx="367">
                  <c:v>6.1166666666666663</c:v>
                </c:pt>
                <c:pt idx="368">
                  <c:v>6.1333333333333346</c:v>
                </c:pt>
                <c:pt idx="369">
                  <c:v>6.1499999999999995</c:v>
                </c:pt>
                <c:pt idx="370">
                  <c:v>6.166666666666667</c:v>
                </c:pt>
                <c:pt idx="371">
                  <c:v>6.1833333333333345</c:v>
                </c:pt>
                <c:pt idx="372">
                  <c:v>6.2</c:v>
                </c:pt>
                <c:pt idx="373">
                  <c:v>6.2166666666666677</c:v>
                </c:pt>
                <c:pt idx="374">
                  <c:v>6.2333333333333343</c:v>
                </c:pt>
                <c:pt idx="375">
                  <c:v>6.25</c:v>
                </c:pt>
                <c:pt idx="376">
                  <c:v>6.2666666666666675</c:v>
                </c:pt>
                <c:pt idx="377">
                  <c:v>6.2833333333333341</c:v>
                </c:pt>
                <c:pt idx="378">
                  <c:v>6.3</c:v>
                </c:pt>
                <c:pt idx="379">
                  <c:v>6.3166666666666664</c:v>
                </c:pt>
                <c:pt idx="380">
                  <c:v>6.3333333333333339</c:v>
                </c:pt>
                <c:pt idx="381">
                  <c:v>6.35</c:v>
                </c:pt>
                <c:pt idx="382">
                  <c:v>6.3666666666666663</c:v>
                </c:pt>
                <c:pt idx="383">
                  <c:v>6.3833333333333346</c:v>
                </c:pt>
                <c:pt idx="384">
                  <c:v>6.4</c:v>
                </c:pt>
                <c:pt idx="385">
                  <c:v>6.4166666666666679</c:v>
                </c:pt>
                <c:pt idx="386">
                  <c:v>6.4333333333333353</c:v>
                </c:pt>
                <c:pt idx="387">
                  <c:v>6.45</c:v>
                </c:pt>
                <c:pt idx="388">
                  <c:v>6.4666666666666677</c:v>
                </c:pt>
                <c:pt idx="389">
                  <c:v>6.4833333333333343</c:v>
                </c:pt>
                <c:pt idx="390">
                  <c:v>6.5</c:v>
                </c:pt>
                <c:pt idx="391">
                  <c:v>6.5166666666666675</c:v>
                </c:pt>
                <c:pt idx="392">
                  <c:v>6.5333333333333341</c:v>
                </c:pt>
                <c:pt idx="393">
                  <c:v>6.55</c:v>
                </c:pt>
                <c:pt idx="394">
                  <c:v>6.5666666666666664</c:v>
                </c:pt>
                <c:pt idx="395">
                  <c:v>6.5833333333333339</c:v>
                </c:pt>
                <c:pt idx="396">
                  <c:v>6.6</c:v>
                </c:pt>
                <c:pt idx="397">
                  <c:v>6.6166666666666663</c:v>
                </c:pt>
                <c:pt idx="398">
                  <c:v>6.6333333333333346</c:v>
                </c:pt>
                <c:pt idx="399">
                  <c:v>6.6499999999999995</c:v>
                </c:pt>
                <c:pt idx="400">
                  <c:v>6.666666666666667</c:v>
                </c:pt>
                <c:pt idx="401">
                  <c:v>6.6833333333333345</c:v>
                </c:pt>
                <c:pt idx="402">
                  <c:v>6.7</c:v>
                </c:pt>
                <c:pt idx="403">
                  <c:v>6.7166666666666677</c:v>
                </c:pt>
                <c:pt idx="404">
                  <c:v>6.7333333333333343</c:v>
                </c:pt>
                <c:pt idx="405">
                  <c:v>6.75</c:v>
                </c:pt>
                <c:pt idx="406">
                  <c:v>6.7666666666666675</c:v>
                </c:pt>
                <c:pt idx="407">
                  <c:v>6.7833333333333341</c:v>
                </c:pt>
                <c:pt idx="408">
                  <c:v>6.8</c:v>
                </c:pt>
                <c:pt idx="409">
                  <c:v>6.8166666666666664</c:v>
                </c:pt>
                <c:pt idx="410">
                  <c:v>6.8333333333333339</c:v>
                </c:pt>
                <c:pt idx="411">
                  <c:v>6.85</c:v>
                </c:pt>
                <c:pt idx="412">
                  <c:v>6.8666666666666663</c:v>
                </c:pt>
                <c:pt idx="413">
                  <c:v>6.8833333333333346</c:v>
                </c:pt>
                <c:pt idx="414">
                  <c:v>6.9</c:v>
                </c:pt>
                <c:pt idx="415">
                  <c:v>6.9166666666666679</c:v>
                </c:pt>
                <c:pt idx="416">
                  <c:v>6.9333333333333353</c:v>
                </c:pt>
                <c:pt idx="417">
                  <c:v>6.95</c:v>
                </c:pt>
                <c:pt idx="418">
                  <c:v>6.9666666666666677</c:v>
                </c:pt>
                <c:pt idx="419">
                  <c:v>6.9833333333333343</c:v>
                </c:pt>
                <c:pt idx="420">
                  <c:v>7</c:v>
                </c:pt>
                <c:pt idx="421">
                  <c:v>7.0166666666666675</c:v>
                </c:pt>
                <c:pt idx="422">
                  <c:v>7.0333333333333341</c:v>
                </c:pt>
                <c:pt idx="423">
                  <c:v>7.05</c:v>
                </c:pt>
                <c:pt idx="424">
                  <c:v>7.0666666666666664</c:v>
                </c:pt>
                <c:pt idx="425">
                  <c:v>7.0833333333333339</c:v>
                </c:pt>
                <c:pt idx="426">
                  <c:v>7.1</c:v>
                </c:pt>
                <c:pt idx="427">
                  <c:v>7.1166666666666663</c:v>
                </c:pt>
                <c:pt idx="428">
                  <c:v>7.1333333333333346</c:v>
                </c:pt>
                <c:pt idx="429">
                  <c:v>7.1499999999999995</c:v>
                </c:pt>
                <c:pt idx="430">
                  <c:v>7.166666666666667</c:v>
                </c:pt>
                <c:pt idx="431">
                  <c:v>7.1833333333333345</c:v>
                </c:pt>
                <c:pt idx="432">
                  <c:v>7.2</c:v>
                </c:pt>
                <c:pt idx="433">
                  <c:v>7.2166666666666677</c:v>
                </c:pt>
                <c:pt idx="434">
                  <c:v>7.2333333333333343</c:v>
                </c:pt>
                <c:pt idx="435">
                  <c:v>7.25</c:v>
                </c:pt>
                <c:pt idx="436">
                  <c:v>7.2666666666666675</c:v>
                </c:pt>
                <c:pt idx="437">
                  <c:v>7.2833333333333341</c:v>
                </c:pt>
                <c:pt idx="438">
                  <c:v>7.3</c:v>
                </c:pt>
                <c:pt idx="439">
                  <c:v>7.3166666666666664</c:v>
                </c:pt>
                <c:pt idx="440">
                  <c:v>7.3333333333333339</c:v>
                </c:pt>
                <c:pt idx="441">
                  <c:v>7.35</c:v>
                </c:pt>
                <c:pt idx="442">
                  <c:v>7.3666666666666663</c:v>
                </c:pt>
                <c:pt idx="443">
                  <c:v>7.3833333333333346</c:v>
                </c:pt>
                <c:pt idx="444">
                  <c:v>7.4</c:v>
                </c:pt>
                <c:pt idx="445">
                  <c:v>7.4166666666666679</c:v>
                </c:pt>
                <c:pt idx="446">
                  <c:v>7.4333333333333353</c:v>
                </c:pt>
                <c:pt idx="447">
                  <c:v>7.45</c:v>
                </c:pt>
                <c:pt idx="448">
                  <c:v>7.4666666666666677</c:v>
                </c:pt>
                <c:pt idx="449">
                  <c:v>7.4833333333333343</c:v>
                </c:pt>
                <c:pt idx="450">
                  <c:v>7.5</c:v>
                </c:pt>
                <c:pt idx="451">
                  <c:v>7.5166666666666675</c:v>
                </c:pt>
                <c:pt idx="452">
                  <c:v>7.5333333333333341</c:v>
                </c:pt>
                <c:pt idx="453">
                  <c:v>7.55</c:v>
                </c:pt>
                <c:pt idx="454">
                  <c:v>7.5666666666666664</c:v>
                </c:pt>
                <c:pt idx="455">
                  <c:v>7.5833333333333339</c:v>
                </c:pt>
                <c:pt idx="456">
                  <c:v>7.6</c:v>
                </c:pt>
                <c:pt idx="457">
                  <c:v>7.6166666666666663</c:v>
                </c:pt>
                <c:pt idx="458">
                  <c:v>7.6333333333333346</c:v>
                </c:pt>
                <c:pt idx="459">
                  <c:v>7.6499999999999995</c:v>
                </c:pt>
                <c:pt idx="460">
                  <c:v>7.666666666666667</c:v>
                </c:pt>
                <c:pt idx="461">
                  <c:v>7.6833333333333345</c:v>
                </c:pt>
                <c:pt idx="462">
                  <c:v>7.7</c:v>
                </c:pt>
                <c:pt idx="463">
                  <c:v>7.7166666666666677</c:v>
                </c:pt>
                <c:pt idx="464">
                  <c:v>7.7333333333333343</c:v>
                </c:pt>
                <c:pt idx="465">
                  <c:v>7.75</c:v>
                </c:pt>
                <c:pt idx="466">
                  <c:v>7.7666666666666675</c:v>
                </c:pt>
                <c:pt idx="467">
                  <c:v>7.7833333333333341</c:v>
                </c:pt>
                <c:pt idx="468">
                  <c:v>7.8</c:v>
                </c:pt>
                <c:pt idx="469">
                  <c:v>7.8166666666666664</c:v>
                </c:pt>
                <c:pt idx="470">
                  <c:v>7.8333333333333339</c:v>
                </c:pt>
                <c:pt idx="471">
                  <c:v>7.85</c:v>
                </c:pt>
                <c:pt idx="472">
                  <c:v>7.8666666666666663</c:v>
                </c:pt>
                <c:pt idx="473">
                  <c:v>7.8833333333333346</c:v>
                </c:pt>
                <c:pt idx="474">
                  <c:v>7.9</c:v>
                </c:pt>
                <c:pt idx="475">
                  <c:v>7.9166666666666679</c:v>
                </c:pt>
                <c:pt idx="476">
                  <c:v>7.9333333333333353</c:v>
                </c:pt>
                <c:pt idx="477">
                  <c:v>7.95</c:v>
                </c:pt>
                <c:pt idx="478">
                  <c:v>7.9666666666666677</c:v>
                </c:pt>
                <c:pt idx="479">
                  <c:v>7.9833333333333343</c:v>
                </c:pt>
                <c:pt idx="480">
                  <c:v>8</c:v>
                </c:pt>
                <c:pt idx="481">
                  <c:v>8.0166666666666693</c:v>
                </c:pt>
                <c:pt idx="482">
                  <c:v>8.0333333333333332</c:v>
                </c:pt>
                <c:pt idx="483">
                  <c:v>8.0500000000000007</c:v>
                </c:pt>
                <c:pt idx="484">
                  <c:v>8.0666666666666682</c:v>
                </c:pt>
                <c:pt idx="485">
                  <c:v>8.0833333333333357</c:v>
                </c:pt>
                <c:pt idx="486">
                  <c:v>8.1</c:v>
                </c:pt>
                <c:pt idx="487">
                  <c:v>8.1166666666666689</c:v>
                </c:pt>
                <c:pt idx="488">
                  <c:v>8.1333333333333329</c:v>
                </c:pt>
                <c:pt idx="489">
                  <c:v>8.15</c:v>
                </c:pt>
                <c:pt idx="490">
                  <c:v>8.1666666666666679</c:v>
                </c:pt>
                <c:pt idx="491">
                  <c:v>8.1833333333333336</c:v>
                </c:pt>
                <c:pt idx="492">
                  <c:v>8.2000000000000011</c:v>
                </c:pt>
                <c:pt idx="493">
                  <c:v>8.2166666666666668</c:v>
                </c:pt>
                <c:pt idx="494">
                  <c:v>8.2333333333333307</c:v>
                </c:pt>
                <c:pt idx="495">
                  <c:v>8.25</c:v>
                </c:pt>
                <c:pt idx="496">
                  <c:v>8.2666666666666693</c:v>
                </c:pt>
                <c:pt idx="497">
                  <c:v>8.2833333333333332</c:v>
                </c:pt>
                <c:pt idx="498">
                  <c:v>8.3000000000000007</c:v>
                </c:pt>
                <c:pt idx="499">
                  <c:v>8.3166666666666682</c:v>
                </c:pt>
                <c:pt idx="500">
                  <c:v>8.3333333333333357</c:v>
                </c:pt>
                <c:pt idx="501">
                  <c:v>8.3500000000000014</c:v>
                </c:pt>
                <c:pt idx="502">
                  <c:v>8.3666666666666707</c:v>
                </c:pt>
                <c:pt idx="503">
                  <c:v>8.3833333333333346</c:v>
                </c:pt>
                <c:pt idx="504">
                  <c:v>8.4</c:v>
                </c:pt>
                <c:pt idx="505">
                  <c:v>8.4166666666666679</c:v>
                </c:pt>
                <c:pt idx="506">
                  <c:v>8.4333333333333336</c:v>
                </c:pt>
                <c:pt idx="507">
                  <c:v>8.4500000000000011</c:v>
                </c:pt>
                <c:pt idx="508">
                  <c:v>8.4666666666666686</c:v>
                </c:pt>
                <c:pt idx="509">
                  <c:v>8.4833333333333325</c:v>
                </c:pt>
                <c:pt idx="510">
                  <c:v>8.5</c:v>
                </c:pt>
                <c:pt idx="511">
                  <c:v>8.5166666666666693</c:v>
                </c:pt>
                <c:pt idx="512">
                  <c:v>8.5333333333333332</c:v>
                </c:pt>
                <c:pt idx="513">
                  <c:v>8.5500000000000007</c:v>
                </c:pt>
                <c:pt idx="514">
                  <c:v>8.5666666666666682</c:v>
                </c:pt>
                <c:pt idx="515">
                  <c:v>8.5833333333333357</c:v>
                </c:pt>
                <c:pt idx="516">
                  <c:v>8.6</c:v>
                </c:pt>
                <c:pt idx="517">
                  <c:v>8.6166666666666689</c:v>
                </c:pt>
                <c:pt idx="518">
                  <c:v>8.6333333333333329</c:v>
                </c:pt>
                <c:pt idx="519">
                  <c:v>8.65</c:v>
                </c:pt>
                <c:pt idx="520">
                  <c:v>8.6666666666666679</c:v>
                </c:pt>
                <c:pt idx="521">
                  <c:v>8.6833333333333336</c:v>
                </c:pt>
                <c:pt idx="522">
                  <c:v>8.7000000000000011</c:v>
                </c:pt>
                <c:pt idx="523">
                  <c:v>8.7166666666666668</c:v>
                </c:pt>
                <c:pt idx="524">
                  <c:v>8.7333333333333307</c:v>
                </c:pt>
                <c:pt idx="525">
                  <c:v>8.75</c:v>
                </c:pt>
                <c:pt idx="526">
                  <c:v>8.7666666666666693</c:v>
                </c:pt>
                <c:pt idx="527">
                  <c:v>8.7833333333333332</c:v>
                </c:pt>
                <c:pt idx="528">
                  <c:v>8.8000000000000007</c:v>
                </c:pt>
                <c:pt idx="529">
                  <c:v>8.8166666666666682</c:v>
                </c:pt>
                <c:pt idx="530">
                  <c:v>8.8333333333333357</c:v>
                </c:pt>
                <c:pt idx="531">
                  <c:v>8.8500000000000014</c:v>
                </c:pt>
                <c:pt idx="532">
                  <c:v>8.8666666666666707</c:v>
                </c:pt>
                <c:pt idx="533">
                  <c:v>8.8833333333333346</c:v>
                </c:pt>
                <c:pt idx="534">
                  <c:v>8.9</c:v>
                </c:pt>
                <c:pt idx="535">
                  <c:v>8.9166666666666679</c:v>
                </c:pt>
                <c:pt idx="536">
                  <c:v>8.9333333333333336</c:v>
                </c:pt>
                <c:pt idx="537">
                  <c:v>8.9500000000000011</c:v>
                </c:pt>
                <c:pt idx="538">
                  <c:v>8.9666666666666686</c:v>
                </c:pt>
                <c:pt idx="539">
                  <c:v>8.9833333333333325</c:v>
                </c:pt>
                <c:pt idx="540">
                  <c:v>9</c:v>
                </c:pt>
                <c:pt idx="541">
                  <c:v>9.0166666666666693</c:v>
                </c:pt>
                <c:pt idx="542">
                  <c:v>9.0333333333333332</c:v>
                </c:pt>
                <c:pt idx="543">
                  <c:v>9.0500000000000007</c:v>
                </c:pt>
                <c:pt idx="544">
                  <c:v>9.0666666666666682</c:v>
                </c:pt>
                <c:pt idx="545">
                  <c:v>9.0833333333333357</c:v>
                </c:pt>
                <c:pt idx="546">
                  <c:v>9.1</c:v>
                </c:pt>
                <c:pt idx="547">
                  <c:v>9.1166666666666689</c:v>
                </c:pt>
                <c:pt idx="548">
                  <c:v>9.1333333333333329</c:v>
                </c:pt>
                <c:pt idx="549">
                  <c:v>9.15</c:v>
                </c:pt>
                <c:pt idx="550">
                  <c:v>9.1666666666666679</c:v>
                </c:pt>
                <c:pt idx="551">
                  <c:v>9.1833333333333336</c:v>
                </c:pt>
                <c:pt idx="552">
                  <c:v>9.2000000000000011</c:v>
                </c:pt>
                <c:pt idx="553">
                  <c:v>9.2166666666666668</c:v>
                </c:pt>
                <c:pt idx="554">
                  <c:v>9.2333333333333307</c:v>
                </c:pt>
                <c:pt idx="555">
                  <c:v>9.25</c:v>
                </c:pt>
                <c:pt idx="556">
                  <c:v>9.2666666666666693</c:v>
                </c:pt>
                <c:pt idx="557">
                  <c:v>9.2833333333333332</c:v>
                </c:pt>
                <c:pt idx="558">
                  <c:v>9.3000000000000007</c:v>
                </c:pt>
                <c:pt idx="559">
                  <c:v>9.3166666666666682</c:v>
                </c:pt>
                <c:pt idx="560">
                  <c:v>9.3333333333333357</c:v>
                </c:pt>
                <c:pt idx="561">
                  <c:v>9.3500000000000014</c:v>
                </c:pt>
                <c:pt idx="562">
                  <c:v>9.3666666666666707</c:v>
                </c:pt>
                <c:pt idx="563">
                  <c:v>9.3833333333333346</c:v>
                </c:pt>
                <c:pt idx="564">
                  <c:v>9.4</c:v>
                </c:pt>
                <c:pt idx="565">
                  <c:v>9.4166666666666679</c:v>
                </c:pt>
                <c:pt idx="566">
                  <c:v>9.4333333333333336</c:v>
                </c:pt>
                <c:pt idx="567">
                  <c:v>9.4500000000000011</c:v>
                </c:pt>
                <c:pt idx="568">
                  <c:v>9.4666666666666686</c:v>
                </c:pt>
                <c:pt idx="569">
                  <c:v>9.4833333333333325</c:v>
                </c:pt>
                <c:pt idx="570">
                  <c:v>9.5</c:v>
                </c:pt>
                <c:pt idx="571">
                  <c:v>9.5166666666666693</c:v>
                </c:pt>
                <c:pt idx="572">
                  <c:v>9.5333333333333332</c:v>
                </c:pt>
                <c:pt idx="573">
                  <c:v>9.5500000000000007</c:v>
                </c:pt>
                <c:pt idx="574">
                  <c:v>9.5666666666666682</c:v>
                </c:pt>
                <c:pt idx="575">
                  <c:v>9.5833333333333357</c:v>
                </c:pt>
                <c:pt idx="576">
                  <c:v>9.6</c:v>
                </c:pt>
                <c:pt idx="577">
                  <c:v>9.6166666666666689</c:v>
                </c:pt>
                <c:pt idx="578">
                  <c:v>9.6333333333333329</c:v>
                </c:pt>
                <c:pt idx="579">
                  <c:v>9.65</c:v>
                </c:pt>
                <c:pt idx="580">
                  <c:v>9.6666666666666679</c:v>
                </c:pt>
                <c:pt idx="581">
                  <c:v>9.6833333333333336</c:v>
                </c:pt>
                <c:pt idx="582">
                  <c:v>9.7000000000000011</c:v>
                </c:pt>
                <c:pt idx="583">
                  <c:v>9.7166666666666668</c:v>
                </c:pt>
                <c:pt idx="584">
                  <c:v>9.7333333333333307</c:v>
                </c:pt>
                <c:pt idx="585">
                  <c:v>9.75</c:v>
                </c:pt>
                <c:pt idx="586">
                  <c:v>9.7666666666666693</c:v>
                </c:pt>
                <c:pt idx="587">
                  <c:v>9.7833333333333332</c:v>
                </c:pt>
                <c:pt idx="588">
                  <c:v>9.8000000000000007</c:v>
                </c:pt>
                <c:pt idx="589">
                  <c:v>9.8166666666666682</c:v>
                </c:pt>
                <c:pt idx="590">
                  <c:v>9.8333333333333357</c:v>
                </c:pt>
                <c:pt idx="591">
                  <c:v>9.8500000000000014</c:v>
                </c:pt>
                <c:pt idx="592">
                  <c:v>9.8666666666666707</c:v>
                </c:pt>
                <c:pt idx="593">
                  <c:v>9.8833333333333346</c:v>
                </c:pt>
                <c:pt idx="594">
                  <c:v>9.9</c:v>
                </c:pt>
                <c:pt idx="595">
                  <c:v>9.9166666666666679</c:v>
                </c:pt>
                <c:pt idx="596">
                  <c:v>9.9333333333333336</c:v>
                </c:pt>
                <c:pt idx="597">
                  <c:v>9.9500000000000011</c:v>
                </c:pt>
                <c:pt idx="598">
                  <c:v>9.9666666666666686</c:v>
                </c:pt>
                <c:pt idx="599">
                  <c:v>9.9833333333333325</c:v>
                </c:pt>
                <c:pt idx="600">
                  <c:v>10</c:v>
                </c:pt>
                <c:pt idx="601">
                  <c:v>10.016666666666669</c:v>
                </c:pt>
                <c:pt idx="602">
                  <c:v>10.033333333333333</c:v>
                </c:pt>
                <c:pt idx="603">
                  <c:v>10.050000000000002</c:v>
                </c:pt>
                <c:pt idx="604">
                  <c:v>10.066666666666668</c:v>
                </c:pt>
                <c:pt idx="605">
                  <c:v>10.083333333333334</c:v>
                </c:pt>
                <c:pt idx="606">
                  <c:v>10.1</c:v>
                </c:pt>
                <c:pt idx="607">
                  <c:v>10.116666666666669</c:v>
                </c:pt>
                <c:pt idx="608">
                  <c:v>10.133333333333333</c:v>
                </c:pt>
                <c:pt idx="609">
                  <c:v>10.15</c:v>
                </c:pt>
                <c:pt idx="610">
                  <c:v>10.166666666666668</c:v>
                </c:pt>
                <c:pt idx="611">
                  <c:v>10.183333333333334</c:v>
                </c:pt>
                <c:pt idx="612">
                  <c:v>10.200000000000001</c:v>
                </c:pt>
                <c:pt idx="613">
                  <c:v>10.216666666666669</c:v>
                </c:pt>
                <c:pt idx="614">
                  <c:v>10.233333333333333</c:v>
                </c:pt>
                <c:pt idx="615">
                  <c:v>10.25</c:v>
                </c:pt>
                <c:pt idx="616">
                  <c:v>10.266666666666669</c:v>
                </c:pt>
                <c:pt idx="617">
                  <c:v>10.283333333333333</c:v>
                </c:pt>
                <c:pt idx="618">
                  <c:v>10.3</c:v>
                </c:pt>
                <c:pt idx="619">
                  <c:v>10.316666666666668</c:v>
                </c:pt>
                <c:pt idx="620">
                  <c:v>10.333333333333334</c:v>
                </c:pt>
                <c:pt idx="621">
                  <c:v>10.350000000000001</c:v>
                </c:pt>
                <c:pt idx="622">
                  <c:v>10.366666666666671</c:v>
                </c:pt>
                <c:pt idx="623">
                  <c:v>10.383333333333335</c:v>
                </c:pt>
                <c:pt idx="624">
                  <c:v>10.4</c:v>
                </c:pt>
                <c:pt idx="625">
                  <c:v>10.416666666666668</c:v>
                </c:pt>
                <c:pt idx="626">
                  <c:v>10.433333333333334</c:v>
                </c:pt>
                <c:pt idx="627">
                  <c:v>10.450000000000001</c:v>
                </c:pt>
                <c:pt idx="628">
                  <c:v>10.46666666666667</c:v>
                </c:pt>
                <c:pt idx="629">
                  <c:v>10.483333333333334</c:v>
                </c:pt>
                <c:pt idx="630">
                  <c:v>10.5</c:v>
                </c:pt>
                <c:pt idx="631">
                  <c:v>10.516666666666669</c:v>
                </c:pt>
                <c:pt idx="632">
                  <c:v>10.533333333333333</c:v>
                </c:pt>
                <c:pt idx="633">
                  <c:v>10.55</c:v>
                </c:pt>
                <c:pt idx="634">
                  <c:v>10.566666666666668</c:v>
                </c:pt>
                <c:pt idx="635">
                  <c:v>10.583333333333334</c:v>
                </c:pt>
                <c:pt idx="636">
                  <c:v>10.6</c:v>
                </c:pt>
                <c:pt idx="637">
                  <c:v>10.616666666666669</c:v>
                </c:pt>
                <c:pt idx="638">
                  <c:v>10.633333333333333</c:v>
                </c:pt>
                <c:pt idx="639">
                  <c:v>10.65</c:v>
                </c:pt>
                <c:pt idx="640">
                  <c:v>10.666666666666668</c:v>
                </c:pt>
                <c:pt idx="641">
                  <c:v>10.683333333333334</c:v>
                </c:pt>
                <c:pt idx="642">
                  <c:v>10.7</c:v>
                </c:pt>
                <c:pt idx="643">
                  <c:v>10.716666666666669</c:v>
                </c:pt>
                <c:pt idx="644">
                  <c:v>10.733333333333333</c:v>
                </c:pt>
                <c:pt idx="645">
                  <c:v>10.75</c:v>
                </c:pt>
                <c:pt idx="646">
                  <c:v>10.766666666666669</c:v>
                </c:pt>
                <c:pt idx="647">
                  <c:v>10.783333333333333</c:v>
                </c:pt>
                <c:pt idx="648">
                  <c:v>10.8</c:v>
                </c:pt>
                <c:pt idx="649">
                  <c:v>10.816666666666668</c:v>
                </c:pt>
                <c:pt idx="650">
                  <c:v>10.833333333333334</c:v>
                </c:pt>
                <c:pt idx="651">
                  <c:v>10.850000000000001</c:v>
                </c:pt>
                <c:pt idx="652">
                  <c:v>10.866666666666671</c:v>
                </c:pt>
                <c:pt idx="653">
                  <c:v>10.883333333333335</c:v>
                </c:pt>
                <c:pt idx="654">
                  <c:v>10.9</c:v>
                </c:pt>
                <c:pt idx="655">
                  <c:v>10.916666666666668</c:v>
                </c:pt>
                <c:pt idx="656">
                  <c:v>10.933333333333334</c:v>
                </c:pt>
                <c:pt idx="657">
                  <c:v>10.950000000000001</c:v>
                </c:pt>
                <c:pt idx="658">
                  <c:v>10.96666666666667</c:v>
                </c:pt>
                <c:pt idx="659">
                  <c:v>10.983333333333334</c:v>
                </c:pt>
                <c:pt idx="660">
                  <c:v>11</c:v>
                </c:pt>
                <c:pt idx="661">
                  <c:v>11.016666666666669</c:v>
                </c:pt>
                <c:pt idx="662">
                  <c:v>11.033333333333333</c:v>
                </c:pt>
                <c:pt idx="663">
                  <c:v>11.05</c:v>
                </c:pt>
                <c:pt idx="664">
                  <c:v>11.066666666666668</c:v>
                </c:pt>
                <c:pt idx="665">
                  <c:v>11.083333333333334</c:v>
                </c:pt>
                <c:pt idx="666">
                  <c:v>11.1</c:v>
                </c:pt>
                <c:pt idx="667">
                  <c:v>11.116666666666669</c:v>
                </c:pt>
                <c:pt idx="668">
                  <c:v>11.133333333333333</c:v>
                </c:pt>
                <c:pt idx="669">
                  <c:v>11.15</c:v>
                </c:pt>
                <c:pt idx="670">
                  <c:v>11.166666666666668</c:v>
                </c:pt>
                <c:pt idx="671">
                  <c:v>11.183333333333334</c:v>
                </c:pt>
                <c:pt idx="672">
                  <c:v>11.2</c:v>
                </c:pt>
                <c:pt idx="673">
                  <c:v>11.216666666666669</c:v>
                </c:pt>
                <c:pt idx="674">
                  <c:v>11.233333333333333</c:v>
                </c:pt>
                <c:pt idx="675">
                  <c:v>11.25</c:v>
                </c:pt>
                <c:pt idx="676">
                  <c:v>11.266666666666669</c:v>
                </c:pt>
                <c:pt idx="677">
                  <c:v>11.283333333333333</c:v>
                </c:pt>
                <c:pt idx="678">
                  <c:v>11.3</c:v>
                </c:pt>
                <c:pt idx="679">
                  <c:v>11.316666666666668</c:v>
                </c:pt>
                <c:pt idx="680">
                  <c:v>11.333333333333334</c:v>
                </c:pt>
                <c:pt idx="681">
                  <c:v>11.350000000000001</c:v>
                </c:pt>
                <c:pt idx="682">
                  <c:v>11.366666666666671</c:v>
                </c:pt>
                <c:pt idx="683">
                  <c:v>11.383333333333335</c:v>
                </c:pt>
                <c:pt idx="684">
                  <c:v>11.4</c:v>
                </c:pt>
                <c:pt idx="685">
                  <c:v>11.416666666666668</c:v>
                </c:pt>
                <c:pt idx="686">
                  <c:v>11.433333333333334</c:v>
                </c:pt>
                <c:pt idx="687">
                  <c:v>11.450000000000001</c:v>
                </c:pt>
                <c:pt idx="688">
                  <c:v>11.46666666666667</c:v>
                </c:pt>
                <c:pt idx="689">
                  <c:v>11.483333333333334</c:v>
                </c:pt>
                <c:pt idx="690">
                  <c:v>11.5</c:v>
                </c:pt>
                <c:pt idx="691">
                  <c:v>11.516666666666669</c:v>
                </c:pt>
                <c:pt idx="692">
                  <c:v>11.533333333333333</c:v>
                </c:pt>
                <c:pt idx="693">
                  <c:v>11.55</c:v>
                </c:pt>
                <c:pt idx="694">
                  <c:v>11.566666666666668</c:v>
                </c:pt>
                <c:pt idx="695">
                  <c:v>11.583333333333334</c:v>
                </c:pt>
                <c:pt idx="696">
                  <c:v>11.6</c:v>
                </c:pt>
                <c:pt idx="697">
                  <c:v>11.616666666666669</c:v>
                </c:pt>
                <c:pt idx="698">
                  <c:v>11.633333333333333</c:v>
                </c:pt>
                <c:pt idx="699">
                  <c:v>11.65</c:v>
                </c:pt>
                <c:pt idx="700">
                  <c:v>11.666666666666668</c:v>
                </c:pt>
                <c:pt idx="701">
                  <c:v>11.683333333333334</c:v>
                </c:pt>
                <c:pt idx="702">
                  <c:v>11.7</c:v>
                </c:pt>
                <c:pt idx="703">
                  <c:v>11.716666666666669</c:v>
                </c:pt>
                <c:pt idx="704">
                  <c:v>11.733333333333333</c:v>
                </c:pt>
                <c:pt idx="705">
                  <c:v>11.75</c:v>
                </c:pt>
                <c:pt idx="706">
                  <c:v>11.766666666666669</c:v>
                </c:pt>
                <c:pt idx="707">
                  <c:v>11.783333333333333</c:v>
                </c:pt>
                <c:pt idx="708">
                  <c:v>11.8</c:v>
                </c:pt>
                <c:pt idx="709">
                  <c:v>11.816666666666668</c:v>
                </c:pt>
                <c:pt idx="710">
                  <c:v>11.833333333333334</c:v>
                </c:pt>
                <c:pt idx="711">
                  <c:v>11.850000000000001</c:v>
                </c:pt>
                <c:pt idx="712">
                  <c:v>11.866666666666671</c:v>
                </c:pt>
                <c:pt idx="713">
                  <c:v>11.883333333333335</c:v>
                </c:pt>
                <c:pt idx="714">
                  <c:v>11.9</c:v>
                </c:pt>
                <c:pt idx="715">
                  <c:v>11.916666666666668</c:v>
                </c:pt>
                <c:pt idx="716">
                  <c:v>11.933333333333334</c:v>
                </c:pt>
                <c:pt idx="717">
                  <c:v>11.950000000000001</c:v>
                </c:pt>
                <c:pt idx="718">
                  <c:v>11.96666666666667</c:v>
                </c:pt>
                <c:pt idx="719">
                  <c:v>11.983333333333334</c:v>
                </c:pt>
                <c:pt idx="720">
                  <c:v>12</c:v>
                </c:pt>
                <c:pt idx="721">
                  <c:v>12.016666666666669</c:v>
                </c:pt>
                <c:pt idx="722">
                  <c:v>12.033333333333333</c:v>
                </c:pt>
                <c:pt idx="723">
                  <c:v>12.05</c:v>
                </c:pt>
                <c:pt idx="724">
                  <c:v>12.066666666666668</c:v>
                </c:pt>
                <c:pt idx="725">
                  <c:v>12.083333333333334</c:v>
                </c:pt>
                <c:pt idx="726">
                  <c:v>12.1</c:v>
                </c:pt>
                <c:pt idx="727">
                  <c:v>12.116666666666669</c:v>
                </c:pt>
                <c:pt idx="728">
                  <c:v>12.133333333333333</c:v>
                </c:pt>
                <c:pt idx="729">
                  <c:v>12.15</c:v>
                </c:pt>
                <c:pt idx="730">
                  <c:v>12.166666666666668</c:v>
                </c:pt>
                <c:pt idx="731">
                  <c:v>12.183333333333334</c:v>
                </c:pt>
                <c:pt idx="732">
                  <c:v>12.2</c:v>
                </c:pt>
                <c:pt idx="733">
                  <c:v>12.216666666666669</c:v>
                </c:pt>
                <c:pt idx="734">
                  <c:v>12.233333333333333</c:v>
                </c:pt>
                <c:pt idx="735">
                  <c:v>12.25</c:v>
                </c:pt>
                <c:pt idx="736">
                  <c:v>12.266666666666669</c:v>
                </c:pt>
                <c:pt idx="737">
                  <c:v>12.283333333333333</c:v>
                </c:pt>
                <c:pt idx="738">
                  <c:v>12.3</c:v>
                </c:pt>
                <c:pt idx="739">
                  <c:v>12.316666666666668</c:v>
                </c:pt>
                <c:pt idx="740">
                  <c:v>12.333333333333334</c:v>
                </c:pt>
                <c:pt idx="741">
                  <c:v>12.350000000000001</c:v>
                </c:pt>
                <c:pt idx="742">
                  <c:v>12.366666666666671</c:v>
                </c:pt>
                <c:pt idx="743">
                  <c:v>12.383333333333335</c:v>
                </c:pt>
                <c:pt idx="744">
                  <c:v>12.4</c:v>
                </c:pt>
                <c:pt idx="745">
                  <c:v>12.416666666666668</c:v>
                </c:pt>
                <c:pt idx="746">
                  <c:v>12.433333333333334</c:v>
                </c:pt>
                <c:pt idx="747">
                  <c:v>12.450000000000001</c:v>
                </c:pt>
                <c:pt idx="748">
                  <c:v>12.46666666666667</c:v>
                </c:pt>
                <c:pt idx="749">
                  <c:v>12.483333333333334</c:v>
                </c:pt>
                <c:pt idx="750">
                  <c:v>12.5</c:v>
                </c:pt>
                <c:pt idx="751">
                  <c:v>12.516666666666669</c:v>
                </c:pt>
                <c:pt idx="752">
                  <c:v>12.533333333333333</c:v>
                </c:pt>
                <c:pt idx="753">
                  <c:v>12.55</c:v>
                </c:pt>
                <c:pt idx="754">
                  <c:v>12.566666666666668</c:v>
                </c:pt>
                <c:pt idx="755">
                  <c:v>12.583333333333334</c:v>
                </c:pt>
                <c:pt idx="756">
                  <c:v>12.6</c:v>
                </c:pt>
                <c:pt idx="757">
                  <c:v>12.616666666666669</c:v>
                </c:pt>
                <c:pt idx="758">
                  <c:v>12.633333333333333</c:v>
                </c:pt>
                <c:pt idx="759">
                  <c:v>12.65</c:v>
                </c:pt>
                <c:pt idx="760">
                  <c:v>12.666666666666668</c:v>
                </c:pt>
                <c:pt idx="761">
                  <c:v>12.683333333333334</c:v>
                </c:pt>
                <c:pt idx="762">
                  <c:v>12.7</c:v>
                </c:pt>
                <c:pt idx="763">
                  <c:v>12.716666666666669</c:v>
                </c:pt>
                <c:pt idx="764">
                  <c:v>12.733333333333333</c:v>
                </c:pt>
                <c:pt idx="765">
                  <c:v>12.75</c:v>
                </c:pt>
                <c:pt idx="766">
                  <c:v>12.766666666666669</c:v>
                </c:pt>
                <c:pt idx="767">
                  <c:v>12.783333333333333</c:v>
                </c:pt>
                <c:pt idx="768">
                  <c:v>12.8</c:v>
                </c:pt>
                <c:pt idx="769">
                  <c:v>12.816666666666668</c:v>
                </c:pt>
                <c:pt idx="770">
                  <c:v>12.833333333333334</c:v>
                </c:pt>
                <c:pt idx="771">
                  <c:v>12.850000000000001</c:v>
                </c:pt>
                <c:pt idx="772">
                  <c:v>12.866666666666671</c:v>
                </c:pt>
                <c:pt idx="773">
                  <c:v>12.883333333333335</c:v>
                </c:pt>
                <c:pt idx="774">
                  <c:v>12.9</c:v>
                </c:pt>
                <c:pt idx="775">
                  <c:v>12.916666666666668</c:v>
                </c:pt>
                <c:pt idx="776">
                  <c:v>12.933333333333334</c:v>
                </c:pt>
                <c:pt idx="777">
                  <c:v>12.950000000000001</c:v>
                </c:pt>
                <c:pt idx="778">
                  <c:v>12.96666666666667</c:v>
                </c:pt>
                <c:pt idx="779">
                  <c:v>12.983333333333334</c:v>
                </c:pt>
                <c:pt idx="780">
                  <c:v>13</c:v>
                </c:pt>
                <c:pt idx="781">
                  <c:v>13.016666666666669</c:v>
                </c:pt>
                <c:pt idx="782">
                  <c:v>13.033333333333333</c:v>
                </c:pt>
                <c:pt idx="783">
                  <c:v>13.05</c:v>
                </c:pt>
                <c:pt idx="784">
                  <c:v>13.066666666666668</c:v>
                </c:pt>
                <c:pt idx="785">
                  <c:v>13.083333333333334</c:v>
                </c:pt>
                <c:pt idx="786">
                  <c:v>13.1</c:v>
                </c:pt>
                <c:pt idx="787">
                  <c:v>13.116666666666669</c:v>
                </c:pt>
                <c:pt idx="788">
                  <c:v>13.133333333333333</c:v>
                </c:pt>
                <c:pt idx="789">
                  <c:v>13.15</c:v>
                </c:pt>
                <c:pt idx="790">
                  <c:v>13.166666666666668</c:v>
                </c:pt>
                <c:pt idx="791">
                  <c:v>13.183333333333334</c:v>
                </c:pt>
                <c:pt idx="792">
                  <c:v>13.2</c:v>
                </c:pt>
                <c:pt idx="793">
                  <c:v>13.216666666666669</c:v>
                </c:pt>
                <c:pt idx="794">
                  <c:v>13.233333333333333</c:v>
                </c:pt>
                <c:pt idx="795">
                  <c:v>13.25</c:v>
                </c:pt>
                <c:pt idx="796">
                  <c:v>13.266666666666669</c:v>
                </c:pt>
                <c:pt idx="797">
                  <c:v>13.283333333333333</c:v>
                </c:pt>
                <c:pt idx="798">
                  <c:v>13.3</c:v>
                </c:pt>
                <c:pt idx="799">
                  <c:v>13.316666666666668</c:v>
                </c:pt>
                <c:pt idx="800">
                  <c:v>13.333333333333334</c:v>
                </c:pt>
                <c:pt idx="801">
                  <c:v>13.350000000000001</c:v>
                </c:pt>
                <c:pt idx="802">
                  <c:v>13.366666666666671</c:v>
                </c:pt>
                <c:pt idx="803">
                  <c:v>13.383333333333335</c:v>
                </c:pt>
                <c:pt idx="804">
                  <c:v>13.4</c:v>
                </c:pt>
                <c:pt idx="805">
                  <c:v>13.416666666666668</c:v>
                </c:pt>
                <c:pt idx="806">
                  <c:v>13.433333333333334</c:v>
                </c:pt>
                <c:pt idx="807">
                  <c:v>13.450000000000001</c:v>
                </c:pt>
                <c:pt idx="808">
                  <c:v>13.46666666666667</c:v>
                </c:pt>
                <c:pt idx="809">
                  <c:v>13.483333333333334</c:v>
                </c:pt>
                <c:pt idx="810">
                  <c:v>13.5</c:v>
                </c:pt>
                <c:pt idx="811">
                  <c:v>13.516666666666669</c:v>
                </c:pt>
                <c:pt idx="812">
                  <c:v>13.533333333333333</c:v>
                </c:pt>
                <c:pt idx="813">
                  <c:v>13.55</c:v>
                </c:pt>
                <c:pt idx="814">
                  <c:v>13.566666666666668</c:v>
                </c:pt>
                <c:pt idx="815">
                  <c:v>13.583333333333334</c:v>
                </c:pt>
                <c:pt idx="816">
                  <c:v>13.6</c:v>
                </c:pt>
                <c:pt idx="817">
                  <c:v>13.616666666666669</c:v>
                </c:pt>
                <c:pt idx="818">
                  <c:v>13.633333333333333</c:v>
                </c:pt>
                <c:pt idx="819">
                  <c:v>13.65</c:v>
                </c:pt>
                <c:pt idx="820">
                  <c:v>13.666666666666668</c:v>
                </c:pt>
                <c:pt idx="821">
                  <c:v>13.683333333333334</c:v>
                </c:pt>
                <c:pt idx="822">
                  <c:v>13.7</c:v>
                </c:pt>
                <c:pt idx="823">
                  <c:v>13.716666666666669</c:v>
                </c:pt>
                <c:pt idx="824">
                  <c:v>13.733333333333333</c:v>
                </c:pt>
                <c:pt idx="825">
                  <c:v>13.75</c:v>
                </c:pt>
                <c:pt idx="826">
                  <c:v>13.766666666666669</c:v>
                </c:pt>
                <c:pt idx="827">
                  <c:v>13.783333333333333</c:v>
                </c:pt>
                <c:pt idx="828">
                  <c:v>13.8</c:v>
                </c:pt>
                <c:pt idx="829">
                  <c:v>13.816666666666668</c:v>
                </c:pt>
                <c:pt idx="830">
                  <c:v>13.833333333333334</c:v>
                </c:pt>
                <c:pt idx="831">
                  <c:v>13.850000000000001</c:v>
                </c:pt>
                <c:pt idx="832">
                  <c:v>13.866666666666671</c:v>
                </c:pt>
                <c:pt idx="833">
                  <c:v>13.883333333333335</c:v>
                </c:pt>
                <c:pt idx="834">
                  <c:v>13.9</c:v>
                </c:pt>
                <c:pt idx="835">
                  <c:v>13.916666666666668</c:v>
                </c:pt>
                <c:pt idx="836">
                  <c:v>13.933333333333334</c:v>
                </c:pt>
                <c:pt idx="837">
                  <c:v>13.950000000000001</c:v>
                </c:pt>
                <c:pt idx="838">
                  <c:v>13.96666666666667</c:v>
                </c:pt>
                <c:pt idx="839">
                  <c:v>13.983333333333334</c:v>
                </c:pt>
                <c:pt idx="840">
                  <c:v>14</c:v>
                </c:pt>
                <c:pt idx="841">
                  <c:v>14.016666666666669</c:v>
                </c:pt>
                <c:pt idx="842">
                  <c:v>14.033333333333333</c:v>
                </c:pt>
                <c:pt idx="843">
                  <c:v>14.05</c:v>
                </c:pt>
                <c:pt idx="844">
                  <c:v>14.066666666666668</c:v>
                </c:pt>
                <c:pt idx="845">
                  <c:v>14.083333333333334</c:v>
                </c:pt>
                <c:pt idx="846">
                  <c:v>14.1</c:v>
                </c:pt>
                <c:pt idx="847">
                  <c:v>14.116666666666669</c:v>
                </c:pt>
                <c:pt idx="848">
                  <c:v>14.133333333333333</c:v>
                </c:pt>
                <c:pt idx="849">
                  <c:v>14.15</c:v>
                </c:pt>
                <c:pt idx="850">
                  <c:v>14.166666666666668</c:v>
                </c:pt>
                <c:pt idx="851">
                  <c:v>14.183333333333334</c:v>
                </c:pt>
                <c:pt idx="852">
                  <c:v>14.2</c:v>
                </c:pt>
                <c:pt idx="853">
                  <c:v>14.216666666666669</c:v>
                </c:pt>
                <c:pt idx="854">
                  <c:v>14.233333333333333</c:v>
                </c:pt>
                <c:pt idx="855">
                  <c:v>14.25</c:v>
                </c:pt>
                <c:pt idx="856">
                  <c:v>14.266666666666669</c:v>
                </c:pt>
                <c:pt idx="857">
                  <c:v>14.283333333333333</c:v>
                </c:pt>
                <c:pt idx="858">
                  <c:v>14.3</c:v>
                </c:pt>
                <c:pt idx="859">
                  <c:v>14.316666666666668</c:v>
                </c:pt>
                <c:pt idx="860">
                  <c:v>14.333333333333334</c:v>
                </c:pt>
                <c:pt idx="861">
                  <c:v>14.350000000000001</c:v>
                </c:pt>
                <c:pt idx="862">
                  <c:v>14.366666666666671</c:v>
                </c:pt>
                <c:pt idx="863">
                  <c:v>14.383333333333335</c:v>
                </c:pt>
                <c:pt idx="864">
                  <c:v>14.4</c:v>
                </c:pt>
                <c:pt idx="865">
                  <c:v>14.416666666666668</c:v>
                </c:pt>
                <c:pt idx="866">
                  <c:v>14.433333333333334</c:v>
                </c:pt>
                <c:pt idx="867">
                  <c:v>14.450000000000001</c:v>
                </c:pt>
                <c:pt idx="868">
                  <c:v>14.46666666666667</c:v>
                </c:pt>
                <c:pt idx="869">
                  <c:v>14.483333333333334</c:v>
                </c:pt>
                <c:pt idx="870">
                  <c:v>14.5</c:v>
                </c:pt>
                <c:pt idx="871">
                  <c:v>14.516666666666669</c:v>
                </c:pt>
                <c:pt idx="872">
                  <c:v>14.533333333333333</c:v>
                </c:pt>
                <c:pt idx="873">
                  <c:v>14.55</c:v>
                </c:pt>
                <c:pt idx="874">
                  <c:v>14.566666666666668</c:v>
                </c:pt>
                <c:pt idx="875">
                  <c:v>14.583333333333334</c:v>
                </c:pt>
                <c:pt idx="876">
                  <c:v>14.6</c:v>
                </c:pt>
                <c:pt idx="877">
                  <c:v>14.616666666666669</c:v>
                </c:pt>
                <c:pt idx="878">
                  <c:v>14.633333333333333</c:v>
                </c:pt>
                <c:pt idx="879">
                  <c:v>14.65</c:v>
                </c:pt>
                <c:pt idx="880">
                  <c:v>14.666666666666668</c:v>
                </c:pt>
                <c:pt idx="881">
                  <c:v>14.683333333333334</c:v>
                </c:pt>
                <c:pt idx="882">
                  <c:v>14.7</c:v>
                </c:pt>
                <c:pt idx="883">
                  <c:v>14.716666666666669</c:v>
                </c:pt>
                <c:pt idx="884">
                  <c:v>14.733333333333333</c:v>
                </c:pt>
                <c:pt idx="885">
                  <c:v>14.75</c:v>
                </c:pt>
                <c:pt idx="886">
                  <c:v>14.766666666666669</c:v>
                </c:pt>
                <c:pt idx="887">
                  <c:v>14.783333333333333</c:v>
                </c:pt>
                <c:pt idx="888">
                  <c:v>14.8</c:v>
                </c:pt>
                <c:pt idx="889">
                  <c:v>14.816666666666668</c:v>
                </c:pt>
                <c:pt idx="890">
                  <c:v>14.833333333333334</c:v>
                </c:pt>
                <c:pt idx="891">
                  <c:v>14.850000000000001</c:v>
                </c:pt>
                <c:pt idx="892">
                  <c:v>14.866666666666671</c:v>
                </c:pt>
                <c:pt idx="893">
                  <c:v>14.883333333333335</c:v>
                </c:pt>
                <c:pt idx="894">
                  <c:v>14.9</c:v>
                </c:pt>
                <c:pt idx="895">
                  <c:v>14.916666666666668</c:v>
                </c:pt>
                <c:pt idx="896">
                  <c:v>14.933333333333334</c:v>
                </c:pt>
                <c:pt idx="897">
                  <c:v>14.950000000000001</c:v>
                </c:pt>
                <c:pt idx="898">
                  <c:v>14.96666666666667</c:v>
                </c:pt>
                <c:pt idx="899">
                  <c:v>14.983333333333334</c:v>
                </c:pt>
                <c:pt idx="900">
                  <c:v>15</c:v>
                </c:pt>
                <c:pt idx="901">
                  <c:v>15.016666666666669</c:v>
                </c:pt>
                <c:pt idx="902">
                  <c:v>15.033333333333333</c:v>
                </c:pt>
                <c:pt idx="903">
                  <c:v>15.05</c:v>
                </c:pt>
                <c:pt idx="904">
                  <c:v>15.066666666666668</c:v>
                </c:pt>
                <c:pt idx="905">
                  <c:v>15.083333333333334</c:v>
                </c:pt>
                <c:pt idx="906">
                  <c:v>15.1</c:v>
                </c:pt>
                <c:pt idx="907">
                  <c:v>15.116666666666669</c:v>
                </c:pt>
                <c:pt idx="908">
                  <c:v>15.133333333333333</c:v>
                </c:pt>
                <c:pt idx="909">
                  <c:v>15.15</c:v>
                </c:pt>
                <c:pt idx="910">
                  <c:v>15.166666666666668</c:v>
                </c:pt>
                <c:pt idx="911">
                  <c:v>15.183333333333334</c:v>
                </c:pt>
                <c:pt idx="912">
                  <c:v>15.2</c:v>
                </c:pt>
                <c:pt idx="913">
                  <c:v>15.216666666666669</c:v>
                </c:pt>
                <c:pt idx="914">
                  <c:v>15.233333333333333</c:v>
                </c:pt>
                <c:pt idx="915">
                  <c:v>15.25</c:v>
                </c:pt>
                <c:pt idx="916">
                  <c:v>15.266666666666669</c:v>
                </c:pt>
                <c:pt idx="917">
                  <c:v>15.283333333333333</c:v>
                </c:pt>
                <c:pt idx="918">
                  <c:v>15.3</c:v>
                </c:pt>
                <c:pt idx="919">
                  <c:v>15.316666666666668</c:v>
                </c:pt>
                <c:pt idx="920">
                  <c:v>15.333333333333334</c:v>
                </c:pt>
                <c:pt idx="921">
                  <c:v>15.350000000000001</c:v>
                </c:pt>
                <c:pt idx="922">
                  <c:v>15.366666666666671</c:v>
                </c:pt>
                <c:pt idx="923">
                  <c:v>15.383333333333335</c:v>
                </c:pt>
                <c:pt idx="924">
                  <c:v>15.4</c:v>
                </c:pt>
                <c:pt idx="925">
                  <c:v>15.416666666666668</c:v>
                </c:pt>
                <c:pt idx="926">
                  <c:v>15.433333333333334</c:v>
                </c:pt>
                <c:pt idx="927">
                  <c:v>15.450000000000001</c:v>
                </c:pt>
                <c:pt idx="928">
                  <c:v>15.46666666666667</c:v>
                </c:pt>
                <c:pt idx="929">
                  <c:v>15.483333333333334</c:v>
                </c:pt>
                <c:pt idx="930">
                  <c:v>15.5</c:v>
                </c:pt>
                <c:pt idx="931">
                  <c:v>15.516666666666669</c:v>
                </c:pt>
                <c:pt idx="932">
                  <c:v>15.533333333333333</c:v>
                </c:pt>
                <c:pt idx="933">
                  <c:v>15.55</c:v>
                </c:pt>
                <c:pt idx="934">
                  <c:v>15.566666666666668</c:v>
                </c:pt>
                <c:pt idx="935">
                  <c:v>15.583333333333334</c:v>
                </c:pt>
                <c:pt idx="936">
                  <c:v>15.6</c:v>
                </c:pt>
                <c:pt idx="937">
                  <c:v>15.616666666666669</c:v>
                </c:pt>
                <c:pt idx="938">
                  <c:v>15.633333333333333</c:v>
                </c:pt>
                <c:pt idx="939">
                  <c:v>15.65</c:v>
                </c:pt>
                <c:pt idx="940">
                  <c:v>15.666666666666668</c:v>
                </c:pt>
                <c:pt idx="941">
                  <c:v>15.683333333333334</c:v>
                </c:pt>
                <c:pt idx="942">
                  <c:v>15.7</c:v>
                </c:pt>
                <c:pt idx="943">
                  <c:v>15.716666666666669</c:v>
                </c:pt>
                <c:pt idx="944">
                  <c:v>15.733333333333333</c:v>
                </c:pt>
                <c:pt idx="945">
                  <c:v>15.75</c:v>
                </c:pt>
                <c:pt idx="946">
                  <c:v>15.766666666666669</c:v>
                </c:pt>
                <c:pt idx="947">
                  <c:v>15.783333333333333</c:v>
                </c:pt>
                <c:pt idx="948">
                  <c:v>15.8</c:v>
                </c:pt>
                <c:pt idx="949">
                  <c:v>15.816666666666668</c:v>
                </c:pt>
                <c:pt idx="950">
                  <c:v>15.833333333333334</c:v>
                </c:pt>
                <c:pt idx="951">
                  <c:v>15.850000000000001</c:v>
                </c:pt>
                <c:pt idx="952">
                  <c:v>15.866666666666671</c:v>
                </c:pt>
                <c:pt idx="953">
                  <c:v>15.883333333333335</c:v>
                </c:pt>
                <c:pt idx="954">
                  <c:v>15.9</c:v>
                </c:pt>
                <c:pt idx="955">
                  <c:v>15.916666666666668</c:v>
                </c:pt>
                <c:pt idx="956">
                  <c:v>15.933333333333334</c:v>
                </c:pt>
                <c:pt idx="957">
                  <c:v>15.950000000000001</c:v>
                </c:pt>
                <c:pt idx="958">
                  <c:v>15.96666666666667</c:v>
                </c:pt>
                <c:pt idx="959">
                  <c:v>15.983333333333334</c:v>
                </c:pt>
                <c:pt idx="960">
                  <c:v>16</c:v>
                </c:pt>
                <c:pt idx="961">
                  <c:v>16.016666666666669</c:v>
                </c:pt>
                <c:pt idx="962">
                  <c:v>16.033333333333324</c:v>
                </c:pt>
                <c:pt idx="963">
                  <c:v>16.05</c:v>
                </c:pt>
                <c:pt idx="964">
                  <c:v>16.066666666666666</c:v>
                </c:pt>
                <c:pt idx="965">
                  <c:v>16.083333333333321</c:v>
                </c:pt>
                <c:pt idx="966">
                  <c:v>16.100000000000001</c:v>
                </c:pt>
                <c:pt idx="967">
                  <c:v>16.116666666666671</c:v>
                </c:pt>
                <c:pt idx="968">
                  <c:v>16.133333333333326</c:v>
                </c:pt>
                <c:pt idx="969">
                  <c:v>16.149999999999999</c:v>
                </c:pt>
                <c:pt idx="970">
                  <c:v>16.166666666666668</c:v>
                </c:pt>
                <c:pt idx="971">
                  <c:v>16.183333333333323</c:v>
                </c:pt>
                <c:pt idx="972">
                  <c:v>16.2</c:v>
                </c:pt>
                <c:pt idx="973">
                  <c:v>16.216666666666665</c:v>
                </c:pt>
                <c:pt idx="974">
                  <c:v>16.233333333333324</c:v>
                </c:pt>
                <c:pt idx="975">
                  <c:v>16.25</c:v>
                </c:pt>
                <c:pt idx="976">
                  <c:v>16.266666666666666</c:v>
                </c:pt>
                <c:pt idx="977">
                  <c:v>16.283333333333321</c:v>
                </c:pt>
                <c:pt idx="978">
                  <c:v>16.3</c:v>
                </c:pt>
                <c:pt idx="979">
                  <c:v>16.31666666666667</c:v>
                </c:pt>
                <c:pt idx="980">
                  <c:v>16.333333333333325</c:v>
                </c:pt>
                <c:pt idx="981">
                  <c:v>16.350000000000001</c:v>
                </c:pt>
                <c:pt idx="982">
                  <c:v>16.366666666666667</c:v>
                </c:pt>
                <c:pt idx="983">
                  <c:v>16.383333333333322</c:v>
                </c:pt>
                <c:pt idx="984">
                  <c:v>16.399999999999999</c:v>
                </c:pt>
                <c:pt idx="985">
                  <c:v>16.416666666666668</c:v>
                </c:pt>
                <c:pt idx="986">
                  <c:v>16.433333333333323</c:v>
                </c:pt>
                <c:pt idx="987">
                  <c:v>16.45</c:v>
                </c:pt>
                <c:pt idx="988">
                  <c:v>16.466666666666661</c:v>
                </c:pt>
                <c:pt idx="989">
                  <c:v>16.48333333333332</c:v>
                </c:pt>
                <c:pt idx="990">
                  <c:v>16.5</c:v>
                </c:pt>
                <c:pt idx="991">
                  <c:v>16.516666666666669</c:v>
                </c:pt>
                <c:pt idx="992">
                  <c:v>16.533333333333324</c:v>
                </c:pt>
                <c:pt idx="993">
                  <c:v>16.55</c:v>
                </c:pt>
                <c:pt idx="994">
                  <c:v>16.566666666666666</c:v>
                </c:pt>
                <c:pt idx="995">
                  <c:v>16.583333333333321</c:v>
                </c:pt>
                <c:pt idx="996">
                  <c:v>16.600000000000001</c:v>
                </c:pt>
                <c:pt idx="997">
                  <c:v>16.616666666666671</c:v>
                </c:pt>
                <c:pt idx="998">
                  <c:v>16.633333333333326</c:v>
                </c:pt>
                <c:pt idx="999">
                  <c:v>16.649999999999999</c:v>
                </c:pt>
                <c:pt idx="1000">
                  <c:v>16.666666666666668</c:v>
                </c:pt>
                <c:pt idx="1001">
                  <c:v>16.683333333333323</c:v>
                </c:pt>
                <c:pt idx="1002">
                  <c:v>16.7</c:v>
                </c:pt>
                <c:pt idx="1003">
                  <c:v>16.716666666666665</c:v>
                </c:pt>
                <c:pt idx="1004">
                  <c:v>16.733333333333324</c:v>
                </c:pt>
                <c:pt idx="1005">
                  <c:v>16.75</c:v>
                </c:pt>
                <c:pt idx="1006">
                  <c:v>16.766666666666666</c:v>
                </c:pt>
                <c:pt idx="1007">
                  <c:v>16.783333333333321</c:v>
                </c:pt>
                <c:pt idx="1008">
                  <c:v>16.8</c:v>
                </c:pt>
                <c:pt idx="1009">
                  <c:v>16.81666666666667</c:v>
                </c:pt>
                <c:pt idx="1010">
                  <c:v>16.833333333333325</c:v>
                </c:pt>
                <c:pt idx="1011">
                  <c:v>16.850000000000001</c:v>
                </c:pt>
                <c:pt idx="1012">
                  <c:v>16.866666666666667</c:v>
                </c:pt>
                <c:pt idx="1013">
                  <c:v>16.883333333333322</c:v>
                </c:pt>
                <c:pt idx="1014">
                  <c:v>16.899999999999999</c:v>
                </c:pt>
                <c:pt idx="1015">
                  <c:v>16.916666666666668</c:v>
                </c:pt>
                <c:pt idx="1016">
                  <c:v>16.933333333333323</c:v>
                </c:pt>
                <c:pt idx="1017">
                  <c:v>16.95</c:v>
                </c:pt>
                <c:pt idx="1018">
                  <c:v>16.966666666666661</c:v>
                </c:pt>
                <c:pt idx="1019">
                  <c:v>16.98333333333332</c:v>
                </c:pt>
                <c:pt idx="1020">
                  <c:v>17</c:v>
                </c:pt>
                <c:pt idx="1021">
                  <c:v>17.016666666666669</c:v>
                </c:pt>
                <c:pt idx="1022">
                  <c:v>17.033333333333324</c:v>
                </c:pt>
                <c:pt idx="1023">
                  <c:v>17.05</c:v>
                </c:pt>
                <c:pt idx="1024">
                  <c:v>17.066666666666666</c:v>
                </c:pt>
                <c:pt idx="1025">
                  <c:v>17.083333333333321</c:v>
                </c:pt>
                <c:pt idx="1026">
                  <c:v>17.100000000000001</c:v>
                </c:pt>
                <c:pt idx="1027">
                  <c:v>17.116666666666671</c:v>
                </c:pt>
                <c:pt idx="1028">
                  <c:v>17.133333333333326</c:v>
                </c:pt>
                <c:pt idx="1029">
                  <c:v>17.149999999999999</c:v>
                </c:pt>
                <c:pt idx="1030">
                  <c:v>17.166666666666668</c:v>
                </c:pt>
                <c:pt idx="1031">
                  <c:v>17.183333333333323</c:v>
                </c:pt>
                <c:pt idx="1032">
                  <c:v>17.2</c:v>
                </c:pt>
                <c:pt idx="1033">
                  <c:v>17.216666666666665</c:v>
                </c:pt>
                <c:pt idx="1034">
                  <c:v>17.233333333333324</c:v>
                </c:pt>
                <c:pt idx="1035">
                  <c:v>17.25</c:v>
                </c:pt>
                <c:pt idx="1036">
                  <c:v>17.266666666666666</c:v>
                </c:pt>
                <c:pt idx="1037">
                  <c:v>17.283333333333321</c:v>
                </c:pt>
                <c:pt idx="1038">
                  <c:v>17.3</c:v>
                </c:pt>
                <c:pt idx="1039">
                  <c:v>17.31666666666667</c:v>
                </c:pt>
                <c:pt idx="1040">
                  <c:v>17.333333333333325</c:v>
                </c:pt>
                <c:pt idx="1041">
                  <c:v>17.350000000000001</c:v>
                </c:pt>
                <c:pt idx="1042">
                  <c:v>17.366666666666667</c:v>
                </c:pt>
                <c:pt idx="1043">
                  <c:v>17.383333333333322</c:v>
                </c:pt>
                <c:pt idx="1044">
                  <c:v>17.399999999999999</c:v>
                </c:pt>
                <c:pt idx="1045">
                  <c:v>17.416666666666668</c:v>
                </c:pt>
                <c:pt idx="1046">
                  <c:v>17.433333333333323</c:v>
                </c:pt>
                <c:pt idx="1047">
                  <c:v>17.45</c:v>
                </c:pt>
                <c:pt idx="1048">
                  <c:v>17.466666666666661</c:v>
                </c:pt>
                <c:pt idx="1049">
                  <c:v>17.48333333333332</c:v>
                </c:pt>
                <c:pt idx="1050">
                  <c:v>17.5</c:v>
                </c:pt>
                <c:pt idx="1051">
                  <c:v>17.516666666666669</c:v>
                </c:pt>
                <c:pt idx="1052">
                  <c:v>17.533333333333324</c:v>
                </c:pt>
                <c:pt idx="1053">
                  <c:v>17.55</c:v>
                </c:pt>
                <c:pt idx="1054">
                  <c:v>17.566666666666666</c:v>
                </c:pt>
                <c:pt idx="1055">
                  <c:v>17.583333333333321</c:v>
                </c:pt>
                <c:pt idx="1056">
                  <c:v>17.600000000000001</c:v>
                </c:pt>
                <c:pt idx="1057">
                  <c:v>17.616666666666671</c:v>
                </c:pt>
                <c:pt idx="1058">
                  <c:v>17.633333333333326</c:v>
                </c:pt>
                <c:pt idx="1059">
                  <c:v>17.649999999999999</c:v>
                </c:pt>
                <c:pt idx="1060">
                  <c:v>17.666666666666668</c:v>
                </c:pt>
                <c:pt idx="1061">
                  <c:v>17.683333333333323</c:v>
                </c:pt>
                <c:pt idx="1062">
                  <c:v>17.7</c:v>
                </c:pt>
                <c:pt idx="1063">
                  <c:v>17.716666666666665</c:v>
                </c:pt>
                <c:pt idx="1064">
                  <c:v>17.733333333333324</c:v>
                </c:pt>
                <c:pt idx="1065">
                  <c:v>17.75</c:v>
                </c:pt>
                <c:pt idx="1066">
                  <c:v>17.766666666666666</c:v>
                </c:pt>
                <c:pt idx="1067">
                  <c:v>17.783333333333321</c:v>
                </c:pt>
                <c:pt idx="1068">
                  <c:v>17.8</c:v>
                </c:pt>
                <c:pt idx="1069">
                  <c:v>17.81666666666667</c:v>
                </c:pt>
                <c:pt idx="1070">
                  <c:v>17.833333333333325</c:v>
                </c:pt>
                <c:pt idx="1071">
                  <c:v>17.850000000000001</c:v>
                </c:pt>
                <c:pt idx="1072">
                  <c:v>17.866666666666667</c:v>
                </c:pt>
                <c:pt idx="1073">
                  <c:v>17.883333333333322</c:v>
                </c:pt>
                <c:pt idx="1074">
                  <c:v>17.899999999999999</c:v>
                </c:pt>
                <c:pt idx="1075">
                  <c:v>17.916666666666668</c:v>
                </c:pt>
                <c:pt idx="1076">
                  <c:v>17.933333333333323</c:v>
                </c:pt>
                <c:pt idx="1077">
                  <c:v>17.95</c:v>
                </c:pt>
                <c:pt idx="1078">
                  <c:v>17.966666666666661</c:v>
                </c:pt>
                <c:pt idx="1079">
                  <c:v>17.98333333333332</c:v>
                </c:pt>
                <c:pt idx="1080">
                  <c:v>18</c:v>
                </c:pt>
                <c:pt idx="1081">
                  <c:v>18.016666666666669</c:v>
                </c:pt>
                <c:pt idx="1082">
                  <c:v>18.033333333333324</c:v>
                </c:pt>
                <c:pt idx="1083">
                  <c:v>18.05</c:v>
                </c:pt>
                <c:pt idx="1084">
                  <c:v>18.066666666666666</c:v>
                </c:pt>
                <c:pt idx="1085">
                  <c:v>18.083333333333321</c:v>
                </c:pt>
                <c:pt idx="1086">
                  <c:v>18.100000000000001</c:v>
                </c:pt>
                <c:pt idx="1087">
                  <c:v>18.116666666666671</c:v>
                </c:pt>
                <c:pt idx="1088">
                  <c:v>18.133333333333326</c:v>
                </c:pt>
                <c:pt idx="1089">
                  <c:v>18.149999999999999</c:v>
                </c:pt>
                <c:pt idx="1090">
                  <c:v>18.166666666666668</c:v>
                </c:pt>
                <c:pt idx="1091">
                  <c:v>18.183333333333323</c:v>
                </c:pt>
                <c:pt idx="1092">
                  <c:v>18.2</c:v>
                </c:pt>
                <c:pt idx="1093">
                  <c:v>18.216666666666665</c:v>
                </c:pt>
                <c:pt idx="1094">
                  <c:v>18.233333333333324</c:v>
                </c:pt>
                <c:pt idx="1095">
                  <c:v>18.25</c:v>
                </c:pt>
                <c:pt idx="1096">
                  <c:v>18.266666666666666</c:v>
                </c:pt>
                <c:pt idx="1097">
                  <c:v>18.283333333333321</c:v>
                </c:pt>
                <c:pt idx="1098">
                  <c:v>18.3</c:v>
                </c:pt>
                <c:pt idx="1099">
                  <c:v>18.31666666666667</c:v>
                </c:pt>
                <c:pt idx="1100">
                  <c:v>18.333333333333325</c:v>
                </c:pt>
                <c:pt idx="1101">
                  <c:v>18.350000000000001</c:v>
                </c:pt>
                <c:pt idx="1102">
                  <c:v>18.366666666666667</c:v>
                </c:pt>
                <c:pt idx="1103">
                  <c:v>18.383333333333322</c:v>
                </c:pt>
                <c:pt idx="1104">
                  <c:v>18.399999999999999</c:v>
                </c:pt>
                <c:pt idx="1105">
                  <c:v>18.416666666666668</c:v>
                </c:pt>
                <c:pt idx="1106">
                  <c:v>18.433333333333323</c:v>
                </c:pt>
                <c:pt idx="1107">
                  <c:v>18.45</c:v>
                </c:pt>
                <c:pt idx="1108">
                  <c:v>18.466666666666661</c:v>
                </c:pt>
                <c:pt idx="1109">
                  <c:v>18.48333333333332</c:v>
                </c:pt>
                <c:pt idx="1110">
                  <c:v>18.5</c:v>
                </c:pt>
                <c:pt idx="1111">
                  <c:v>18.516666666666669</c:v>
                </c:pt>
                <c:pt idx="1112">
                  <c:v>18.533333333333324</c:v>
                </c:pt>
                <c:pt idx="1113">
                  <c:v>18.55</c:v>
                </c:pt>
                <c:pt idx="1114">
                  <c:v>18.566666666666666</c:v>
                </c:pt>
                <c:pt idx="1115">
                  <c:v>18.583333333333321</c:v>
                </c:pt>
                <c:pt idx="1116">
                  <c:v>18.600000000000001</c:v>
                </c:pt>
                <c:pt idx="1117">
                  <c:v>18.616666666666671</c:v>
                </c:pt>
                <c:pt idx="1118">
                  <c:v>18.633333333333326</c:v>
                </c:pt>
                <c:pt idx="1119">
                  <c:v>18.649999999999999</c:v>
                </c:pt>
                <c:pt idx="1120">
                  <c:v>18.666666666666668</c:v>
                </c:pt>
                <c:pt idx="1121">
                  <c:v>18.683333333333323</c:v>
                </c:pt>
                <c:pt idx="1122">
                  <c:v>18.7</c:v>
                </c:pt>
                <c:pt idx="1123">
                  <c:v>18.716666666666665</c:v>
                </c:pt>
                <c:pt idx="1124">
                  <c:v>18.733333333333324</c:v>
                </c:pt>
                <c:pt idx="1125">
                  <c:v>18.75</c:v>
                </c:pt>
                <c:pt idx="1126">
                  <c:v>18.766666666666666</c:v>
                </c:pt>
                <c:pt idx="1127">
                  <c:v>18.783333333333321</c:v>
                </c:pt>
                <c:pt idx="1128">
                  <c:v>18.8</c:v>
                </c:pt>
                <c:pt idx="1129">
                  <c:v>18.81666666666667</c:v>
                </c:pt>
                <c:pt idx="1130">
                  <c:v>18.833333333333325</c:v>
                </c:pt>
                <c:pt idx="1131">
                  <c:v>18.850000000000001</c:v>
                </c:pt>
                <c:pt idx="1132">
                  <c:v>18.866666666666667</c:v>
                </c:pt>
                <c:pt idx="1133">
                  <c:v>18.883333333333322</c:v>
                </c:pt>
                <c:pt idx="1134">
                  <c:v>18.899999999999999</c:v>
                </c:pt>
                <c:pt idx="1135">
                  <c:v>18.916666666666668</c:v>
                </c:pt>
                <c:pt idx="1136">
                  <c:v>18.933333333333323</c:v>
                </c:pt>
                <c:pt idx="1137">
                  <c:v>18.95</c:v>
                </c:pt>
                <c:pt idx="1138">
                  <c:v>18.966666666666661</c:v>
                </c:pt>
                <c:pt idx="1139">
                  <c:v>18.98333333333332</c:v>
                </c:pt>
                <c:pt idx="1140">
                  <c:v>19</c:v>
                </c:pt>
                <c:pt idx="1141">
                  <c:v>19.016666666666669</c:v>
                </c:pt>
                <c:pt idx="1142">
                  <c:v>19.033333333333324</c:v>
                </c:pt>
                <c:pt idx="1143">
                  <c:v>19.05</c:v>
                </c:pt>
                <c:pt idx="1144">
                  <c:v>19.066666666666666</c:v>
                </c:pt>
                <c:pt idx="1145">
                  <c:v>19.083333333333321</c:v>
                </c:pt>
                <c:pt idx="1146">
                  <c:v>19.100000000000001</c:v>
                </c:pt>
                <c:pt idx="1147">
                  <c:v>19.116666666666671</c:v>
                </c:pt>
                <c:pt idx="1148">
                  <c:v>19.133333333333326</c:v>
                </c:pt>
                <c:pt idx="1149">
                  <c:v>19.149999999999999</c:v>
                </c:pt>
                <c:pt idx="1150">
                  <c:v>19.166666666666668</c:v>
                </c:pt>
                <c:pt idx="1151">
                  <c:v>19.183333333333323</c:v>
                </c:pt>
                <c:pt idx="1152">
                  <c:v>19.2</c:v>
                </c:pt>
                <c:pt idx="1153">
                  <c:v>19.216666666666665</c:v>
                </c:pt>
                <c:pt idx="1154">
                  <c:v>19.233333333333324</c:v>
                </c:pt>
                <c:pt idx="1155">
                  <c:v>19.25</c:v>
                </c:pt>
                <c:pt idx="1156">
                  <c:v>19.266666666666666</c:v>
                </c:pt>
                <c:pt idx="1157">
                  <c:v>19.283333333333321</c:v>
                </c:pt>
                <c:pt idx="1158">
                  <c:v>19.3</c:v>
                </c:pt>
                <c:pt idx="1159">
                  <c:v>19.31666666666667</c:v>
                </c:pt>
                <c:pt idx="1160">
                  <c:v>19.333333333333325</c:v>
                </c:pt>
                <c:pt idx="1161">
                  <c:v>19.350000000000001</c:v>
                </c:pt>
                <c:pt idx="1162">
                  <c:v>19.366666666666667</c:v>
                </c:pt>
                <c:pt idx="1163">
                  <c:v>19.383333333333322</c:v>
                </c:pt>
                <c:pt idx="1164">
                  <c:v>19.399999999999999</c:v>
                </c:pt>
                <c:pt idx="1165">
                  <c:v>19.416666666666668</c:v>
                </c:pt>
                <c:pt idx="1166">
                  <c:v>19.433333333333323</c:v>
                </c:pt>
                <c:pt idx="1167">
                  <c:v>19.45</c:v>
                </c:pt>
                <c:pt idx="1168">
                  <c:v>19.466666666666661</c:v>
                </c:pt>
                <c:pt idx="1169">
                  <c:v>19.48333333333332</c:v>
                </c:pt>
                <c:pt idx="1170">
                  <c:v>19.5</c:v>
                </c:pt>
                <c:pt idx="1171">
                  <c:v>19.516666666666669</c:v>
                </c:pt>
                <c:pt idx="1172">
                  <c:v>19.533333333333324</c:v>
                </c:pt>
                <c:pt idx="1173">
                  <c:v>19.55</c:v>
                </c:pt>
                <c:pt idx="1174">
                  <c:v>19.566666666666666</c:v>
                </c:pt>
                <c:pt idx="1175">
                  <c:v>19.583333333333321</c:v>
                </c:pt>
                <c:pt idx="1176">
                  <c:v>19.600000000000001</c:v>
                </c:pt>
                <c:pt idx="1177">
                  <c:v>19.616666666666671</c:v>
                </c:pt>
                <c:pt idx="1178">
                  <c:v>19.633333333333326</c:v>
                </c:pt>
                <c:pt idx="1179">
                  <c:v>19.649999999999999</c:v>
                </c:pt>
                <c:pt idx="1180">
                  <c:v>19.666666666666668</c:v>
                </c:pt>
                <c:pt idx="1181">
                  <c:v>19.683333333333323</c:v>
                </c:pt>
                <c:pt idx="1182">
                  <c:v>19.7</c:v>
                </c:pt>
                <c:pt idx="1183">
                  <c:v>19.716666666666665</c:v>
                </c:pt>
                <c:pt idx="1184">
                  <c:v>19.733333333333324</c:v>
                </c:pt>
                <c:pt idx="1185">
                  <c:v>19.75</c:v>
                </c:pt>
                <c:pt idx="1186">
                  <c:v>19.766666666666666</c:v>
                </c:pt>
                <c:pt idx="1187">
                  <c:v>19.783333333333321</c:v>
                </c:pt>
                <c:pt idx="1188">
                  <c:v>19.8</c:v>
                </c:pt>
                <c:pt idx="1189">
                  <c:v>19.81666666666667</c:v>
                </c:pt>
                <c:pt idx="1190">
                  <c:v>19.833333333333325</c:v>
                </c:pt>
                <c:pt idx="1191">
                  <c:v>19.850000000000001</c:v>
                </c:pt>
                <c:pt idx="1192">
                  <c:v>19.866666666666667</c:v>
                </c:pt>
                <c:pt idx="1193">
                  <c:v>19.883333333333322</c:v>
                </c:pt>
                <c:pt idx="1194">
                  <c:v>19.899999999999999</c:v>
                </c:pt>
                <c:pt idx="1195">
                  <c:v>19.916666666666668</c:v>
                </c:pt>
                <c:pt idx="1196">
                  <c:v>19.933333333333323</c:v>
                </c:pt>
                <c:pt idx="1197">
                  <c:v>19.95</c:v>
                </c:pt>
                <c:pt idx="1198">
                  <c:v>19.966666666666661</c:v>
                </c:pt>
                <c:pt idx="1199">
                  <c:v>19.98333333333332</c:v>
                </c:pt>
                <c:pt idx="1200">
                  <c:v>20</c:v>
                </c:pt>
                <c:pt idx="1201">
                  <c:v>20.016666666666669</c:v>
                </c:pt>
                <c:pt idx="1202">
                  <c:v>20.033333333333324</c:v>
                </c:pt>
                <c:pt idx="1203">
                  <c:v>20.05</c:v>
                </c:pt>
                <c:pt idx="1204">
                  <c:v>20.066666666666666</c:v>
                </c:pt>
                <c:pt idx="1205">
                  <c:v>20.083333333333321</c:v>
                </c:pt>
                <c:pt idx="1206">
                  <c:v>20.100000000000001</c:v>
                </c:pt>
                <c:pt idx="1207">
                  <c:v>20.116666666666671</c:v>
                </c:pt>
                <c:pt idx="1208">
                  <c:v>20.133333333333326</c:v>
                </c:pt>
                <c:pt idx="1209">
                  <c:v>20.149999999999999</c:v>
                </c:pt>
                <c:pt idx="1210">
                  <c:v>20.166666666666668</c:v>
                </c:pt>
                <c:pt idx="1211">
                  <c:v>20.183333333333323</c:v>
                </c:pt>
                <c:pt idx="1212">
                  <c:v>20.2</c:v>
                </c:pt>
                <c:pt idx="1213">
                  <c:v>20.216666666666665</c:v>
                </c:pt>
                <c:pt idx="1214">
                  <c:v>20.233333333333324</c:v>
                </c:pt>
                <c:pt idx="1215">
                  <c:v>20.25</c:v>
                </c:pt>
                <c:pt idx="1216">
                  <c:v>20.266666666666666</c:v>
                </c:pt>
                <c:pt idx="1217">
                  <c:v>20.283333333333321</c:v>
                </c:pt>
                <c:pt idx="1218">
                  <c:v>20.3</c:v>
                </c:pt>
                <c:pt idx="1219">
                  <c:v>20.31666666666667</c:v>
                </c:pt>
                <c:pt idx="1220">
                  <c:v>20.333333333333325</c:v>
                </c:pt>
                <c:pt idx="1221">
                  <c:v>20.350000000000001</c:v>
                </c:pt>
                <c:pt idx="1222">
                  <c:v>20.366666666666667</c:v>
                </c:pt>
                <c:pt idx="1223">
                  <c:v>20.383333333333322</c:v>
                </c:pt>
                <c:pt idx="1224">
                  <c:v>20.399999999999999</c:v>
                </c:pt>
                <c:pt idx="1225">
                  <c:v>20.416666666666668</c:v>
                </c:pt>
                <c:pt idx="1226">
                  <c:v>20.433333333333323</c:v>
                </c:pt>
                <c:pt idx="1227">
                  <c:v>20.45</c:v>
                </c:pt>
                <c:pt idx="1228">
                  <c:v>20.466666666666661</c:v>
                </c:pt>
                <c:pt idx="1229">
                  <c:v>20.48333333333332</c:v>
                </c:pt>
                <c:pt idx="1230">
                  <c:v>20.5</c:v>
                </c:pt>
                <c:pt idx="1231">
                  <c:v>20.516666666666669</c:v>
                </c:pt>
                <c:pt idx="1232">
                  <c:v>20.533333333333324</c:v>
                </c:pt>
                <c:pt idx="1233">
                  <c:v>20.55</c:v>
                </c:pt>
                <c:pt idx="1234">
                  <c:v>20.566666666666666</c:v>
                </c:pt>
                <c:pt idx="1235">
                  <c:v>20.583333333333321</c:v>
                </c:pt>
                <c:pt idx="1236">
                  <c:v>20.6</c:v>
                </c:pt>
                <c:pt idx="1237">
                  <c:v>20.616666666666671</c:v>
                </c:pt>
                <c:pt idx="1238">
                  <c:v>20.633333333333326</c:v>
                </c:pt>
                <c:pt idx="1239">
                  <c:v>20.650000000000002</c:v>
                </c:pt>
                <c:pt idx="1240">
                  <c:v>20.666666666666668</c:v>
                </c:pt>
                <c:pt idx="1241">
                  <c:v>20.683333333333323</c:v>
                </c:pt>
                <c:pt idx="1242">
                  <c:v>20.7</c:v>
                </c:pt>
                <c:pt idx="1243">
                  <c:v>20.716666666666665</c:v>
                </c:pt>
                <c:pt idx="1244">
                  <c:v>20.733333333333324</c:v>
                </c:pt>
                <c:pt idx="1245">
                  <c:v>20.75</c:v>
                </c:pt>
                <c:pt idx="1246">
                  <c:v>20.766666666666666</c:v>
                </c:pt>
                <c:pt idx="1247">
                  <c:v>20.783333333333321</c:v>
                </c:pt>
                <c:pt idx="1248">
                  <c:v>20.8</c:v>
                </c:pt>
                <c:pt idx="1249">
                  <c:v>20.81666666666667</c:v>
                </c:pt>
                <c:pt idx="1250">
                  <c:v>20.833333333333325</c:v>
                </c:pt>
                <c:pt idx="1251">
                  <c:v>20.85</c:v>
                </c:pt>
                <c:pt idx="1252">
                  <c:v>20.866666666666667</c:v>
                </c:pt>
                <c:pt idx="1253">
                  <c:v>20.883333333333322</c:v>
                </c:pt>
                <c:pt idx="1254">
                  <c:v>20.9</c:v>
                </c:pt>
                <c:pt idx="1255">
                  <c:v>20.916666666666668</c:v>
                </c:pt>
                <c:pt idx="1256">
                  <c:v>20.933333333333323</c:v>
                </c:pt>
                <c:pt idx="1257">
                  <c:v>20.95</c:v>
                </c:pt>
                <c:pt idx="1258">
                  <c:v>20.966666666666661</c:v>
                </c:pt>
                <c:pt idx="1259">
                  <c:v>20.98333333333332</c:v>
                </c:pt>
                <c:pt idx="1260">
                  <c:v>21</c:v>
                </c:pt>
                <c:pt idx="1261">
                  <c:v>21.016666666666669</c:v>
                </c:pt>
                <c:pt idx="1262">
                  <c:v>21.033333333333324</c:v>
                </c:pt>
                <c:pt idx="1263">
                  <c:v>21.05</c:v>
                </c:pt>
                <c:pt idx="1264">
                  <c:v>21.066666666666666</c:v>
                </c:pt>
                <c:pt idx="1265">
                  <c:v>21.083333333333321</c:v>
                </c:pt>
                <c:pt idx="1266">
                  <c:v>21.1</c:v>
                </c:pt>
                <c:pt idx="1267">
                  <c:v>21.116666666666671</c:v>
                </c:pt>
                <c:pt idx="1268">
                  <c:v>21.133333333333326</c:v>
                </c:pt>
                <c:pt idx="1269">
                  <c:v>21.150000000000002</c:v>
                </c:pt>
                <c:pt idx="1270">
                  <c:v>21.166666666666668</c:v>
                </c:pt>
                <c:pt idx="1271">
                  <c:v>21.183333333333323</c:v>
                </c:pt>
                <c:pt idx="1272">
                  <c:v>21.2</c:v>
                </c:pt>
                <c:pt idx="1273">
                  <c:v>21.216666666666665</c:v>
                </c:pt>
                <c:pt idx="1274">
                  <c:v>21.233333333333324</c:v>
                </c:pt>
                <c:pt idx="1275">
                  <c:v>21.25</c:v>
                </c:pt>
                <c:pt idx="1276">
                  <c:v>21.266666666666666</c:v>
                </c:pt>
                <c:pt idx="1277">
                  <c:v>21.283333333333321</c:v>
                </c:pt>
                <c:pt idx="1278">
                  <c:v>21.3</c:v>
                </c:pt>
                <c:pt idx="1279">
                  <c:v>21.31666666666667</c:v>
                </c:pt>
                <c:pt idx="1280">
                  <c:v>21.333333333333325</c:v>
                </c:pt>
                <c:pt idx="1281">
                  <c:v>21.35</c:v>
                </c:pt>
                <c:pt idx="1282">
                  <c:v>21.366666666666667</c:v>
                </c:pt>
                <c:pt idx="1283">
                  <c:v>21.383333333333322</c:v>
                </c:pt>
                <c:pt idx="1284">
                  <c:v>21.4</c:v>
                </c:pt>
                <c:pt idx="1285">
                  <c:v>21.416666666666668</c:v>
                </c:pt>
                <c:pt idx="1286">
                  <c:v>21.433333333333323</c:v>
                </c:pt>
                <c:pt idx="1287">
                  <c:v>21.45</c:v>
                </c:pt>
                <c:pt idx="1288">
                  <c:v>21.466666666666661</c:v>
                </c:pt>
                <c:pt idx="1289">
                  <c:v>21.48333333333332</c:v>
                </c:pt>
                <c:pt idx="1290">
                  <c:v>21.5</c:v>
                </c:pt>
                <c:pt idx="1291">
                  <c:v>21.516666666666669</c:v>
                </c:pt>
                <c:pt idx="1292">
                  <c:v>21.533333333333324</c:v>
                </c:pt>
                <c:pt idx="1293">
                  <c:v>21.55</c:v>
                </c:pt>
                <c:pt idx="1294">
                  <c:v>21.566666666666666</c:v>
                </c:pt>
                <c:pt idx="1295">
                  <c:v>21.583333333333321</c:v>
                </c:pt>
                <c:pt idx="1296">
                  <c:v>21.6</c:v>
                </c:pt>
                <c:pt idx="1297">
                  <c:v>21.616666666666671</c:v>
                </c:pt>
                <c:pt idx="1298">
                  <c:v>21.633333333333326</c:v>
                </c:pt>
                <c:pt idx="1299">
                  <c:v>21.650000000000002</c:v>
                </c:pt>
                <c:pt idx="1300">
                  <c:v>21.666666666666668</c:v>
                </c:pt>
                <c:pt idx="1301">
                  <c:v>21.683333333333323</c:v>
                </c:pt>
                <c:pt idx="1302">
                  <c:v>21.7</c:v>
                </c:pt>
                <c:pt idx="1303">
                  <c:v>21.716666666666665</c:v>
                </c:pt>
                <c:pt idx="1304">
                  <c:v>21.733333333333324</c:v>
                </c:pt>
                <c:pt idx="1305">
                  <c:v>21.75</c:v>
                </c:pt>
                <c:pt idx="1306">
                  <c:v>21.766666666666666</c:v>
                </c:pt>
                <c:pt idx="1307">
                  <c:v>21.783333333333321</c:v>
                </c:pt>
                <c:pt idx="1308">
                  <c:v>21.8</c:v>
                </c:pt>
                <c:pt idx="1309">
                  <c:v>21.81666666666667</c:v>
                </c:pt>
                <c:pt idx="1310">
                  <c:v>21.833333333333325</c:v>
                </c:pt>
                <c:pt idx="1311">
                  <c:v>21.85</c:v>
                </c:pt>
                <c:pt idx="1312">
                  <c:v>21.866666666666667</c:v>
                </c:pt>
                <c:pt idx="1313">
                  <c:v>21.883333333333322</c:v>
                </c:pt>
                <c:pt idx="1314">
                  <c:v>21.9</c:v>
                </c:pt>
                <c:pt idx="1315">
                  <c:v>21.916666666666668</c:v>
                </c:pt>
                <c:pt idx="1316">
                  <c:v>21.933333333333323</c:v>
                </c:pt>
                <c:pt idx="1317">
                  <c:v>21.95</c:v>
                </c:pt>
                <c:pt idx="1318">
                  <c:v>21.966666666666661</c:v>
                </c:pt>
                <c:pt idx="1319">
                  <c:v>21.98333333333332</c:v>
                </c:pt>
                <c:pt idx="1320">
                  <c:v>22</c:v>
                </c:pt>
                <c:pt idx="1321">
                  <c:v>22.016666666666669</c:v>
                </c:pt>
                <c:pt idx="1322">
                  <c:v>22.033333333333324</c:v>
                </c:pt>
                <c:pt idx="1323">
                  <c:v>22.05</c:v>
                </c:pt>
                <c:pt idx="1324">
                  <c:v>22.066666666666666</c:v>
                </c:pt>
                <c:pt idx="1325">
                  <c:v>22.083333333333321</c:v>
                </c:pt>
                <c:pt idx="1326">
                  <c:v>22.1</c:v>
                </c:pt>
                <c:pt idx="1327">
                  <c:v>22.116666666666671</c:v>
                </c:pt>
                <c:pt idx="1328">
                  <c:v>22.133333333333326</c:v>
                </c:pt>
                <c:pt idx="1329">
                  <c:v>22.150000000000002</c:v>
                </c:pt>
                <c:pt idx="1330">
                  <c:v>22.166666666666668</c:v>
                </c:pt>
                <c:pt idx="1331">
                  <c:v>22.183333333333323</c:v>
                </c:pt>
                <c:pt idx="1332">
                  <c:v>22.2</c:v>
                </c:pt>
                <c:pt idx="1333">
                  <c:v>22.216666666666665</c:v>
                </c:pt>
                <c:pt idx="1334">
                  <c:v>22.233333333333324</c:v>
                </c:pt>
                <c:pt idx="1335">
                  <c:v>22.25</c:v>
                </c:pt>
                <c:pt idx="1336">
                  <c:v>22.266666666666666</c:v>
                </c:pt>
                <c:pt idx="1337">
                  <c:v>22.283333333333321</c:v>
                </c:pt>
                <c:pt idx="1338">
                  <c:v>22.3</c:v>
                </c:pt>
                <c:pt idx="1339">
                  <c:v>22.31666666666667</c:v>
                </c:pt>
                <c:pt idx="1340">
                  <c:v>22.333333333333325</c:v>
                </c:pt>
                <c:pt idx="1341">
                  <c:v>22.35</c:v>
                </c:pt>
                <c:pt idx="1342">
                  <c:v>22.366666666666667</c:v>
                </c:pt>
                <c:pt idx="1343">
                  <c:v>22.383333333333322</c:v>
                </c:pt>
                <c:pt idx="1344">
                  <c:v>22.4</c:v>
                </c:pt>
                <c:pt idx="1345">
                  <c:v>22.416666666666668</c:v>
                </c:pt>
                <c:pt idx="1346">
                  <c:v>22.433333333333323</c:v>
                </c:pt>
                <c:pt idx="1347">
                  <c:v>22.45</c:v>
                </c:pt>
                <c:pt idx="1348">
                  <c:v>22.466666666666661</c:v>
                </c:pt>
                <c:pt idx="1349">
                  <c:v>22.48333333333332</c:v>
                </c:pt>
                <c:pt idx="1350">
                  <c:v>22.5</c:v>
                </c:pt>
                <c:pt idx="1351">
                  <c:v>22.516666666666669</c:v>
                </c:pt>
                <c:pt idx="1352">
                  <c:v>22.533333333333324</c:v>
                </c:pt>
                <c:pt idx="1353">
                  <c:v>22.55</c:v>
                </c:pt>
                <c:pt idx="1354">
                  <c:v>22.566666666666666</c:v>
                </c:pt>
                <c:pt idx="1355">
                  <c:v>22.583333333333321</c:v>
                </c:pt>
                <c:pt idx="1356">
                  <c:v>22.6</c:v>
                </c:pt>
                <c:pt idx="1357">
                  <c:v>22.616666666666671</c:v>
                </c:pt>
                <c:pt idx="1358">
                  <c:v>22.633333333333326</c:v>
                </c:pt>
                <c:pt idx="1359">
                  <c:v>22.650000000000002</c:v>
                </c:pt>
                <c:pt idx="1360">
                  <c:v>22.666666666666668</c:v>
                </c:pt>
                <c:pt idx="1361">
                  <c:v>22.683333333333323</c:v>
                </c:pt>
                <c:pt idx="1362">
                  <c:v>22.7</c:v>
                </c:pt>
                <c:pt idx="1363">
                  <c:v>22.716666666666665</c:v>
                </c:pt>
                <c:pt idx="1364">
                  <c:v>22.733333333333324</c:v>
                </c:pt>
                <c:pt idx="1365">
                  <c:v>22.75</c:v>
                </c:pt>
                <c:pt idx="1366">
                  <c:v>22.766666666666666</c:v>
                </c:pt>
                <c:pt idx="1367">
                  <c:v>22.783333333333321</c:v>
                </c:pt>
                <c:pt idx="1368">
                  <c:v>22.8</c:v>
                </c:pt>
                <c:pt idx="1369">
                  <c:v>22.81666666666667</c:v>
                </c:pt>
                <c:pt idx="1370">
                  <c:v>22.833333333333325</c:v>
                </c:pt>
                <c:pt idx="1371">
                  <c:v>22.85</c:v>
                </c:pt>
                <c:pt idx="1372">
                  <c:v>22.866666666666667</c:v>
                </c:pt>
                <c:pt idx="1373">
                  <c:v>22.883333333333322</c:v>
                </c:pt>
                <c:pt idx="1374">
                  <c:v>22.9</c:v>
                </c:pt>
                <c:pt idx="1375">
                  <c:v>22.916666666666668</c:v>
                </c:pt>
                <c:pt idx="1376">
                  <c:v>22.933333333333323</c:v>
                </c:pt>
                <c:pt idx="1377">
                  <c:v>22.95</c:v>
                </c:pt>
                <c:pt idx="1378">
                  <c:v>22.966666666666661</c:v>
                </c:pt>
                <c:pt idx="1379">
                  <c:v>22.98333333333332</c:v>
                </c:pt>
                <c:pt idx="1380">
                  <c:v>23</c:v>
                </c:pt>
                <c:pt idx="1381">
                  <c:v>23.016666666666669</c:v>
                </c:pt>
                <c:pt idx="1382">
                  <c:v>23.033333333333324</c:v>
                </c:pt>
                <c:pt idx="1383">
                  <c:v>23.05</c:v>
                </c:pt>
                <c:pt idx="1384">
                  <c:v>23.066666666666666</c:v>
                </c:pt>
                <c:pt idx="1385">
                  <c:v>23.083333333333321</c:v>
                </c:pt>
                <c:pt idx="1386">
                  <c:v>23.1</c:v>
                </c:pt>
                <c:pt idx="1387">
                  <c:v>23.116666666666671</c:v>
                </c:pt>
                <c:pt idx="1388">
                  <c:v>23.133333333333326</c:v>
                </c:pt>
                <c:pt idx="1389">
                  <c:v>23.150000000000002</c:v>
                </c:pt>
                <c:pt idx="1390">
                  <c:v>23.166666666666668</c:v>
                </c:pt>
                <c:pt idx="1391">
                  <c:v>23.183333333333323</c:v>
                </c:pt>
                <c:pt idx="1392">
                  <c:v>23.2</c:v>
                </c:pt>
                <c:pt idx="1393">
                  <c:v>23.216666666666665</c:v>
                </c:pt>
                <c:pt idx="1394">
                  <c:v>23.233333333333324</c:v>
                </c:pt>
                <c:pt idx="1395">
                  <c:v>23.25</c:v>
                </c:pt>
                <c:pt idx="1396">
                  <c:v>23.266666666666666</c:v>
                </c:pt>
                <c:pt idx="1397">
                  <c:v>23.283333333333321</c:v>
                </c:pt>
                <c:pt idx="1398">
                  <c:v>23.3</c:v>
                </c:pt>
                <c:pt idx="1399">
                  <c:v>23.31666666666667</c:v>
                </c:pt>
                <c:pt idx="1400">
                  <c:v>23.333333333333325</c:v>
                </c:pt>
                <c:pt idx="1401">
                  <c:v>23.35</c:v>
                </c:pt>
                <c:pt idx="1402">
                  <c:v>23.366666666666667</c:v>
                </c:pt>
                <c:pt idx="1403">
                  <c:v>23.383333333333322</c:v>
                </c:pt>
                <c:pt idx="1404">
                  <c:v>23.4</c:v>
                </c:pt>
                <c:pt idx="1405">
                  <c:v>23.416666666666668</c:v>
                </c:pt>
                <c:pt idx="1406">
                  <c:v>23.433333333333323</c:v>
                </c:pt>
                <c:pt idx="1407">
                  <c:v>23.45</c:v>
                </c:pt>
                <c:pt idx="1408">
                  <c:v>23.466666666666661</c:v>
                </c:pt>
                <c:pt idx="1409">
                  <c:v>23.48333333333332</c:v>
                </c:pt>
                <c:pt idx="1410">
                  <c:v>23.5</c:v>
                </c:pt>
                <c:pt idx="1411">
                  <c:v>23.516666666666669</c:v>
                </c:pt>
                <c:pt idx="1412">
                  <c:v>23.533333333333324</c:v>
                </c:pt>
                <c:pt idx="1413">
                  <c:v>23.55</c:v>
                </c:pt>
                <c:pt idx="1414">
                  <c:v>23.566666666666666</c:v>
                </c:pt>
                <c:pt idx="1415">
                  <c:v>23.583333333333321</c:v>
                </c:pt>
                <c:pt idx="1416">
                  <c:v>23.6</c:v>
                </c:pt>
                <c:pt idx="1417">
                  <c:v>23.616666666666671</c:v>
                </c:pt>
                <c:pt idx="1418">
                  <c:v>23.633333333333326</c:v>
                </c:pt>
                <c:pt idx="1419">
                  <c:v>23.650000000000002</c:v>
                </c:pt>
                <c:pt idx="1420">
                  <c:v>23.666666666666668</c:v>
                </c:pt>
                <c:pt idx="1421">
                  <c:v>23.683333333333323</c:v>
                </c:pt>
                <c:pt idx="1422">
                  <c:v>23.7</c:v>
                </c:pt>
                <c:pt idx="1423">
                  <c:v>23.716666666666665</c:v>
                </c:pt>
                <c:pt idx="1424">
                  <c:v>23.733333333333324</c:v>
                </c:pt>
                <c:pt idx="1425">
                  <c:v>23.75</c:v>
                </c:pt>
                <c:pt idx="1426">
                  <c:v>23.766666666666666</c:v>
                </c:pt>
                <c:pt idx="1427">
                  <c:v>23.783333333333321</c:v>
                </c:pt>
                <c:pt idx="1428">
                  <c:v>23.8</c:v>
                </c:pt>
                <c:pt idx="1429">
                  <c:v>23.81666666666667</c:v>
                </c:pt>
                <c:pt idx="1430">
                  <c:v>23.833333333333325</c:v>
                </c:pt>
                <c:pt idx="1431">
                  <c:v>23.85</c:v>
                </c:pt>
                <c:pt idx="1432">
                  <c:v>23.866666666666667</c:v>
                </c:pt>
                <c:pt idx="1433">
                  <c:v>23.883333333333322</c:v>
                </c:pt>
                <c:pt idx="1434">
                  <c:v>23.9</c:v>
                </c:pt>
                <c:pt idx="1435">
                  <c:v>23.916666666666668</c:v>
                </c:pt>
                <c:pt idx="1436">
                  <c:v>23.933333333333323</c:v>
                </c:pt>
                <c:pt idx="1437">
                  <c:v>23.95</c:v>
                </c:pt>
                <c:pt idx="1438">
                  <c:v>23.966666666666661</c:v>
                </c:pt>
                <c:pt idx="1439">
                  <c:v>23.98333333333332</c:v>
                </c:pt>
                <c:pt idx="1440">
                  <c:v>24</c:v>
                </c:pt>
                <c:pt idx="1441">
                  <c:v>24.016666666666669</c:v>
                </c:pt>
                <c:pt idx="1442">
                  <c:v>24.033333333333324</c:v>
                </c:pt>
                <c:pt idx="1443">
                  <c:v>24.05</c:v>
                </c:pt>
                <c:pt idx="1444">
                  <c:v>24.066666666666666</c:v>
                </c:pt>
                <c:pt idx="1445">
                  <c:v>24.083333333333321</c:v>
                </c:pt>
                <c:pt idx="1446">
                  <c:v>24.1</c:v>
                </c:pt>
                <c:pt idx="1447">
                  <c:v>24.116666666666671</c:v>
                </c:pt>
                <c:pt idx="1448">
                  <c:v>24.133333333333326</c:v>
                </c:pt>
                <c:pt idx="1449">
                  <c:v>24.150000000000002</c:v>
                </c:pt>
                <c:pt idx="1450">
                  <c:v>24.166666666666668</c:v>
                </c:pt>
                <c:pt idx="1451">
                  <c:v>24.183333333333323</c:v>
                </c:pt>
                <c:pt idx="1452">
                  <c:v>24.2</c:v>
                </c:pt>
                <c:pt idx="1453">
                  <c:v>24.216666666666665</c:v>
                </c:pt>
                <c:pt idx="1454">
                  <c:v>24.233333333333324</c:v>
                </c:pt>
                <c:pt idx="1455">
                  <c:v>24.25</c:v>
                </c:pt>
                <c:pt idx="1456">
                  <c:v>24.266666666666666</c:v>
                </c:pt>
                <c:pt idx="1457">
                  <c:v>24.283333333333321</c:v>
                </c:pt>
                <c:pt idx="1458">
                  <c:v>24.3</c:v>
                </c:pt>
                <c:pt idx="1459">
                  <c:v>24.31666666666667</c:v>
                </c:pt>
                <c:pt idx="1460">
                  <c:v>24.333333333333325</c:v>
                </c:pt>
                <c:pt idx="1461">
                  <c:v>24.35</c:v>
                </c:pt>
                <c:pt idx="1462">
                  <c:v>24.366666666666667</c:v>
                </c:pt>
                <c:pt idx="1463">
                  <c:v>24.383333333333322</c:v>
                </c:pt>
                <c:pt idx="1464">
                  <c:v>24.4</c:v>
                </c:pt>
                <c:pt idx="1465">
                  <c:v>24.416666666666668</c:v>
                </c:pt>
                <c:pt idx="1466">
                  <c:v>24.433333333333323</c:v>
                </c:pt>
                <c:pt idx="1467">
                  <c:v>24.45</c:v>
                </c:pt>
                <c:pt idx="1468">
                  <c:v>24.466666666666661</c:v>
                </c:pt>
                <c:pt idx="1469">
                  <c:v>24.48333333333332</c:v>
                </c:pt>
                <c:pt idx="1470">
                  <c:v>24.5</c:v>
                </c:pt>
                <c:pt idx="1471">
                  <c:v>24.516666666666669</c:v>
                </c:pt>
                <c:pt idx="1472">
                  <c:v>24.533333333333324</c:v>
                </c:pt>
                <c:pt idx="1473">
                  <c:v>24.55</c:v>
                </c:pt>
                <c:pt idx="1474">
                  <c:v>24.566666666666666</c:v>
                </c:pt>
                <c:pt idx="1475">
                  <c:v>24.583333333333321</c:v>
                </c:pt>
                <c:pt idx="1476">
                  <c:v>24.6</c:v>
                </c:pt>
                <c:pt idx="1477">
                  <c:v>24.616666666666671</c:v>
                </c:pt>
                <c:pt idx="1478">
                  <c:v>24.633333333333326</c:v>
                </c:pt>
                <c:pt idx="1479">
                  <c:v>24.650000000000002</c:v>
                </c:pt>
                <c:pt idx="1480">
                  <c:v>24.666666666666668</c:v>
                </c:pt>
                <c:pt idx="1481">
                  <c:v>24.683333333333323</c:v>
                </c:pt>
                <c:pt idx="1482">
                  <c:v>24.7</c:v>
                </c:pt>
                <c:pt idx="1483">
                  <c:v>24.716666666666665</c:v>
                </c:pt>
                <c:pt idx="1484">
                  <c:v>24.733333333333324</c:v>
                </c:pt>
                <c:pt idx="1485">
                  <c:v>24.75</c:v>
                </c:pt>
                <c:pt idx="1486">
                  <c:v>24.766666666666666</c:v>
                </c:pt>
                <c:pt idx="1487">
                  <c:v>24.783333333333321</c:v>
                </c:pt>
                <c:pt idx="1488">
                  <c:v>24.8</c:v>
                </c:pt>
                <c:pt idx="1489">
                  <c:v>24.81666666666667</c:v>
                </c:pt>
                <c:pt idx="1490">
                  <c:v>24.833333333333325</c:v>
                </c:pt>
                <c:pt idx="1491">
                  <c:v>24.85</c:v>
                </c:pt>
                <c:pt idx="1492">
                  <c:v>24.866666666666667</c:v>
                </c:pt>
                <c:pt idx="1493">
                  <c:v>24.883333333333322</c:v>
                </c:pt>
                <c:pt idx="1494">
                  <c:v>24.9</c:v>
                </c:pt>
                <c:pt idx="1495">
                  <c:v>24.916666666666668</c:v>
                </c:pt>
                <c:pt idx="1496">
                  <c:v>24.933333333333323</c:v>
                </c:pt>
                <c:pt idx="1497">
                  <c:v>24.95</c:v>
                </c:pt>
                <c:pt idx="1498">
                  <c:v>24.966666666666661</c:v>
                </c:pt>
                <c:pt idx="1499">
                  <c:v>24.98333333333332</c:v>
                </c:pt>
                <c:pt idx="1500">
                  <c:v>25</c:v>
                </c:pt>
                <c:pt idx="1501">
                  <c:v>25.016666666666669</c:v>
                </c:pt>
                <c:pt idx="1502">
                  <c:v>25.033333333333324</c:v>
                </c:pt>
                <c:pt idx="1503">
                  <c:v>25.05</c:v>
                </c:pt>
                <c:pt idx="1504">
                  <c:v>25.066666666666666</c:v>
                </c:pt>
                <c:pt idx="1505">
                  <c:v>25.083333333333321</c:v>
                </c:pt>
                <c:pt idx="1506">
                  <c:v>25.1</c:v>
                </c:pt>
                <c:pt idx="1507">
                  <c:v>25.116666666666671</c:v>
                </c:pt>
                <c:pt idx="1508">
                  <c:v>25.133333333333326</c:v>
                </c:pt>
                <c:pt idx="1509">
                  <c:v>25.150000000000002</c:v>
                </c:pt>
                <c:pt idx="1510">
                  <c:v>25.166666666666668</c:v>
                </c:pt>
                <c:pt idx="1511">
                  <c:v>25.183333333333323</c:v>
                </c:pt>
                <c:pt idx="1512">
                  <c:v>25.2</c:v>
                </c:pt>
                <c:pt idx="1513">
                  <c:v>25.216666666666665</c:v>
                </c:pt>
                <c:pt idx="1514">
                  <c:v>25.233333333333324</c:v>
                </c:pt>
                <c:pt idx="1515">
                  <c:v>25.25</c:v>
                </c:pt>
                <c:pt idx="1516">
                  <c:v>25.266666666666666</c:v>
                </c:pt>
                <c:pt idx="1517">
                  <c:v>25.283333333333321</c:v>
                </c:pt>
                <c:pt idx="1518">
                  <c:v>25.3</c:v>
                </c:pt>
                <c:pt idx="1519">
                  <c:v>25.31666666666667</c:v>
                </c:pt>
                <c:pt idx="1520">
                  <c:v>25.333333333333325</c:v>
                </c:pt>
                <c:pt idx="1521">
                  <c:v>25.35</c:v>
                </c:pt>
                <c:pt idx="1522">
                  <c:v>25.366666666666667</c:v>
                </c:pt>
                <c:pt idx="1523">
                  <c:v>25.383333333333322</c:v>
                </c:pt>
                <c:pt idx="1524">
                  <c:v>25.4</c:v>
                </c:pt>
                <c:pt idx="1525">
                  <c:v>25.416666666666668</c:v>
                </c:pt>
                <c:pt idx="1526">
                  <c:v>25.433333333333323</c:v>
                </c:pt>
                <c:pt idx="1527">
                  <c:v>25.45</c:v>
                </c:pt>
                <c:pt idx="1528">
                  <c:v>25.466666666666661</c:v>
                </c:pt>
                <c:pt idx="1529">
                  <c:v>25.48333333333332</c:v>
                </c:pt>
                <c:pt idx="1530">
                  <c:v>25.5</c:v>
                </c:pt>
                <c:pt idx="1531">
                  <c:v>25.516666666666669</c:v>
                </c:pt>
                <c:pt idx="1532">
                  <c:v>25.533333333333324</c:v>
                </c:pt>
                <c:pt idx="1533">
                  <c:v>25.55</c:v>
                </c:pt>
                <c:pt idx="1534">
                  <c:v>25.566666666666666</c:v>
                </c:pt>
                <c:pt idx="1535">
                  <c:v>25.583333333333321</c:v>
                </c:pt>
                <c:pt idx="1536">
                  <c:v>25.6</c:v>
                </c:pt>
                <c:pt idx="1537">
                  <c:v>25.616666666666671</c:v>
                </c:pt>
                <c:pt idx="1538">
                  <c:v>25.633333333333326</c:v>
                </c:pt>
                <c:pt idx="1539">
                  <c:v>25.650000000000002</c:v>
                </c:pt>
                <c:pt idx="1540">
                  <c:v>25.666666666666668</c:v>
                </c:pt>
                <c:pt idx="1541">
                  <c:v>25.683333333333323</c:v>
                </c:pt>
                <c:pt idx="1542">
                  <c:v>25.7</c:v>
                </c:pt>
                <c:pt idx="1543">
                  <c:v>25.716666666666665</c:v>
                </c:pt>
                <c:pt idx="1544">
                  <c:v>25.733333333333324</c:v>
                </c:pt>
                <c:pt idx="1545">
                  <c:v>25.75</c:v>
                </c:pt>
                <c:pt idx="1546">
                  <c:v>25.766666666666666</c:v>
                </c:pt>
                <c:pt idx="1547">
                  <c:v>25.783333333333321</c:v>
                </c:pt>
                <c:pt idx="1548">
                  <c:v>25.8</c:v>
                </c:pt>
                <c:pt idx="1549">
                  <c:v>25.81666666666667</c:v>
                </c:pt>
                <c:pt idx="1550">
                  <c:v>25.833333333333325</c:v>
                </c:pt>
                <c:pt idx="1551">
                  <c:v>25.85</c:v>
                </c:pt>
                <c:pt idx="1552">
                  <c:v>25.866666666666667</c:v>
                </c:pt>
                <c:pt idx="1553">
                  <c:v>25.883333333333322</c:v>
                </c:pt>
                <c:pt idx="1554">
                  <c:v>25.9</c:v>
                </c:pt>
                <c:pt idx="1555">
                  <c:v>25.916666666666668</c:v>
                </c:pt>
                <c:pt idx="1556">
                  <c:v>25.933333333333323</c:v>
                </c:pt>
                <c:pt idx="1557">
                  <c:v>25.95</c:v>
                </c:pt>
                <c:pt idx="1558">
                  <c:v>25.966666666666661</c:v>
                </c:pt>
                <c:pt idx="1559">
                  <c:v>25.98333333333332</c:v>
                </c:pt>
                <c:pt idx="1560">
                  <c:v>26</c:v>
                </c:pt>
                <c:pt idx="1561">
                  <c:v>26.016666666666669</c:v>
                </c:pt>
                <c:pt idx="1562">
                  <c:v>26.033333333333324</c:v>
                </c:pt>
                <c:pt idx="1563">
                  <c:v>26.05</c:v>
                </c:pt>
                <c:pt idx="1564">
                  <c:v>26.066666666666666</c:v>
                </c:pt>
                <c:pt idx="1565">
                  <c:v>26.083333333333321</c:v>
                </c:pt>
                <c:pt idx="1566">
                  <c:v>26.1</c:v>
                </c:pt>
                <c:pt idx="1567">
                  <c:v>26.116666666666671</c:v>
                </c:pt>
                <c:pt idx="1568">
                  <c:v>26.133333333333326</c:v>
                </c:pt>
                <c:pt idx="1569">
                  <c:v>26.150000000000002</c:v>
                </c:pt>
                <c:pt idx="1570">
                  <c:v>26.166666666666668</c:v>
                </c:pt>
                <c:pt idx="1571">
                  <c:v>26.183333333333323</c:v>
                </c:pt>
                <c:pt idx="1572">
                  <c:v>26.2</c:v>
                </c:pt>
                <c:pt idx="1573">
                  <c:v>26.216666666666665</c:v>
                </c:pt>
                <c:pt idx="1574">
                  <c:v>26.233333333333324</c:v>
                </c:pt>
                <c:pt idx="1575">
                  <c:v>26.25</c:v>
                </c:pt>
                <c:pt idx="1576">
                  <c:v>26.266666666666666</c:v>
                </c:pt>
                <c:pt idx="1577">
                  <c:v>26.283333333333321</c:v>
                </c:pt>
                <c:pt idx="1578">
                  <c:v>26.3</c:v>
                </c:pt>
                <c:pt idx="1579">
                  <c:v>26.31666666666667</c:v>
                </c:pt>
                <c:pt idx="1580">
                  <c:v>26.333333333333325</c:v>
                </c:pt>
                <c:pt idx="1581">
                  <c:v>26.35</c:v>
                </c:pt>
                <c:pt idx="1582">
                  <c:v>26.366666666666667</c:v>
                </c:pt>
                <c:pt idx="1583">
                  <c:v>26.383333333333322</c:v>
                </c:pt>
                <c:pt idx="1584">
                  <c:v>26.4</c:v>
                </c:pt>
                <c:pt idx="1585">
                  <c:v>26.416666666666668</c:v>
                </c:pt>
                <c:pt idx="1586">
                  <c:v>26.433333333333323</c:v>
                </c:pt>
                <c:pt idx="1587">
                  <c:v>26.45</c:v>
                </c:pt>
                <c:pt idx="1588">
                  <c:v>26.466666666666661</c:v>
                </c:pt>
                <c:pt idx="1589">
                  <c:v>26.48333333333332</c:v>
                </c:pt>
                <c:pt idx="1590">
                  <c:v>26.5</c:v>
                </c:pt>
                <c:pt idx="1591">
                  <c:v>26.516666666666669</c:v>
                </c:pt>
                <c:pt idx="1592">
                  <c:v>26.533333333333324</c:v>
                </c:pt>
                <c:pt idx="1593">
                  <c:v>26.55</c:v>
                </c:pt>
                <c:pt idx="1594">
                  <c:v>26.566666666666666</c:v>
                </c:pt>
                <c:pt idx="1595">
                  <c:v>26.583333333333321</c:v>
                </c:pt>
                <c:pt idx="1596">
                  <c:v>26.6</c:v>
                </c:pt>
                <c:pt idx="1597">
                  <c:v>26.616666666666671</c:v>
                </c:pt>
                <c:pt idx="1598">
                  <c:v>26.633333333333326</c:v>
                </c:pt>
                <c:pt idx="1599">
                  <c:v>26.650000000000002</c:v>
                </c:pt>
                <c:pt idx="1600">
                  <c:v>26.666666666666668</c:v>
                </c:pt>
                <c:pt idx="1601">
                  <c:v>26.683333333333323</c:v>
                </c:pt>
                <c:pt idx="1602">
                  <c:v>26.7</c:v>
                </c:pt>
                <c:pt idx="1603">
                  <c:v>26.716666666666665</c:v>
                </c:pt>
                <c:pt idx="1604">
                  <c:v>26.733333333333324</c:v>
                </c:pt>
                <c:pt idx="1605">
                  <c:v>26.75</c:v>
                </c:pt>
                <c:pt idx="1606">
                  <c:v>26.766666666666666</c:v>
                </c:pt>
                <c:pt idx="1607">
                  <c:v>26.783333333333321</c:v>
                </c:pt>
                <c:pt idx="1608">
                  <c:v>26.8</c:v>
                </c:pt>
                <c:pt idx="1609">
                  <c:v>26.81666666666667</c:v>
                </c:pt>
                <c:pt idx="1610">
                  <c:v>26.833333333333325</c:v>
                </c:pt>
                <c:pt idx="1611">
                  <c:v>26.85</c:v>
                </c:pt>
                <c:pt idx="1612">
                  <c:v>26.866666666666667</c:v>
                </c:pt>
                <c:pt idx="1613">
                  <c:v>26.883333333333322</c:v>
                </c:pt>
                <c:pt idx="1614">
                  <c:v>26.9</c:v>
                </c:pt>
                <c:pt idx="1615">
                  <c:v>26.916666666666668</c:v>
                </c:pt>
                <c:pt idx="1616">
                  <c:v>26.933333333333323</c:v>
                </c:pt>
                <c:pt idx="1617">
                  <c:v>26.95</c:v>
                </c:pt>
                <c:pt idx="1618">
                  <c:v>26.966666666666661</c:v>
                </c:pt>
                <c:pt idx="1619">
                  <c:v>26.98333333333332</c:v>
                </c:pt>
                <c:pt idx="1620">
                  <c:v>27</c:v>
                </c:pt>
                <c:pt idx="1621">
                  <c:v>27.016666666666669</c:v>
                </c:pt>
                <c:pt idx="1622">
                  <c:v>27.033333333333324</c:v>
                </c:pt>
                <c:pt idx="1623">
                  <c:v>27.05</c:v>
                </c:pt>
                <c:pt idx="1624">
                  <c:v>27.066666666666666</c:v>
                </c:pt>
                <c:pt idx="1625">
                  <c:v>27.083333333333321</c:v>
                </c:pt>
                <c:pt idx="1626">
                  <c:v>27.1</c:v>
                </c:pt>
                <c:pt idx="1627">
                  <c:v>27.116666666666671</c:v>
                </c:pt>
                <c:pt idx="1628">
                  <c:v>27.133333333333326</c:v>
                </c:pt>
                <c:pt idx="1629">
                  <c:v>27.150000000000002</c:v>
                </c:pt>
                <c:pt idx="1630">
                  <c:v>27.166666666666668</c:v>
                </c:pt>
                <c:pt idx="1631">
                  <c:v>27.183333333333323</c:v>
                </c:pt>
                <c:pt idx="1632">
                  <c:v>27.2</c:v>
                </c:pt>
                <c:pt idx="1633">
                  <c:v>27.216666666666665</c:v>
                </c:pt>
                <c:pt idx="1634">
                  <c:v>27.233333333333324</c:v>
                </c:pt>
                <c:pt idx="1635">
                  <c:v>27.25</c:v>
                </c:pt>
                <c:pt idx="1636">
                  <c:v>27.266666666666666</c:v>
                </c:pt>
                <c:pt idx="1637">
                  <c:v>27.283333333333321</c:v>
                </c:pt>
                <c:pt idx="1638">
                  <c:v>27.3</c:v>
                </c:pt>
                <c:pt idx="1639">
                  <c:v>27.31666666666667</c:v>
                </c:pt>
                <c:pt idx="1640">
                  <c:v>27.333333333333325</c:v>
                </c:pt>
                <c:pt idx="1641">
                  <c:v>27.35</c:v>
                </c:pt>
                <c:pt idx="1642">
                  <c:v>27.366666666666667</c:v>
                </c:pt>
                <c:pt idx="1643">
                  <c:v>27.383333333333322</c:v>
                </c:pt>
                <c:pt idx="1644">
                  <c:v>27.4</c:v>
                </c:pt>
                <c:pt idx="1645">
                  <c:v>27.416666666666668</c:v>
                </c:pt>
                <c:pt idx="1646">
                  <c:v>27.433333333333323</c:v>
                </c:pt>
                <c:pt idx="1647">
                  <c:v>27.45</c:v>
                </c:pt>
                <c:pt idx="1648">
                  <c:v>27.466666666666661</c:v>
                </c:pt>
                <c:pt idx="1649">
                  <c:v>27.48333333333332</c:v>
                </c:pt>
                <c:pt idx="1650">
                  <c:v>27.5</c:v>
                </c:pt>
                <c:pt idx="1651">
                  <c:v>27.516666666666669</c:v>
                </c:pt>
                <c:pt idx="1652">
                  <c:v>27.533333333333324</c:v>
                </c:pt>
                <c:pt idx="1653">
                  <c:v>27.55</c:v>
                </c:pt>
                <c:pt idx="1654">
                  <c:v>27.566666666666666</c:v>
                </c:pt>
                <c:pt idx="1655">
                  <c:v>27.583333333333321</c:v>
                </c:pt>
                <c:pt idx="1656">
                  <c:v>27.6</c:v>
                </c:pt>
                <c:pt idx="1657">
                  <c:v>27.616666666666671</c:v>
                </c:pt>
                <c:pt idx="1658">
                  <c:v>27.633333333333326</c:v>
                </c:pt>
                <c:pt idx="1659">
                  <c:v>27.650000000000002</c:v>
                </c:pt>
                <c:pt idx="1660">
                  <c:v>27.666666666666668</c:v>
                </c:pt>
                <c:pt idx="1661">
                  <c:v>27.683333333333323</c:v>
                </c:pt>
                <c:pt idx="1662">
                  <c:v>27.7</c:v>
                </c:pt>
                <c:pt idx="1663">
                  <c:v>27.716666666666665</c:v>
                </c:pt>
                <c:pt idx="1664">
                  <c:v>27.733333333333324</c:v>
                </c:pt>
                <c:pt idx="1665">
                  <c:v>27.75</c:v>
                </c:pt>
                <c:pt idx="1666">
                  <c:v>27.766666666666666</c:v>
                </c:pt>
                <c:pt idx="1667">
                  <c:v>27.783333333333321</c:v>
                </c:pt>
                <c:pt idx="1668">
                  <c:v>27.8</c:v>
                </c:pt>
                <c:pt idx="1669">
                  <c:v>27.81666666666667</c:v>
                </c:pt>
                <c:pt idx="1670">
                  <c:v>27.833333333333325</c:v>
                </c:pt>
                <c:pt idx="1671">
                  <c:v>27.85</c:v>
                </c:pt>
                <c:pt idx="1672">
                  <c:v>27.866666666666667</c:v>
                </c:pt>
                <c:pt idx="1673">
                  <c:v>27.883333333333322</c:v>
                </c:pt>
                <c:pt idx="1674">
                  <c:v>27.9</c:v>
                </c:pt>
                <c:pt idx="1675">
                  <c:v>27.916666666666668</c:v>
                </c:pt>
                <c:pt idx="1676">
                  <c:v>27.933333333333323</c:v>
                </c:pt>
                <c:pt idx="1677">
                  <c:v>27.95</c:v>
                </c:pt>
                <c:pt idx="1678">
                  <c:v>27.966666666666661</c:v>
                </c:pt>
                <c:pt idx="1679">
                  <c:v>27.98333333333332</c:v>
                </c:pt>
                <c:pt idx="1680">
                  <c:v>28</c:v>
                </c:pt>
                <c:pt idx="1681">
                  <c:v>28.016666666666669</c:v>
                </c:pt>
                <c:pt idx="1682">
                  <c:v>28.033333333333324</c:v>
                </c:pt>
                <c:pt idx="1683">
                  <c:v>28.05</c:v>
                </c:pt>
                <c:pt idx="1684">
                  <c:v>28.066666666666666</c:v>
                </c:pt>
                <c:pt idx="1685">
                  <c:v>28.083333333333321</c:v>
                </c:pt>
                <c:pt idx="1686">
                  <c:v>28.1</c:v>
                </c:pt>
                <c:pt idx="1687">
                  <c:v>28.116666666666671</c:v>
                </c:pt>
                <c:pt idx="1688">
                  <c:v>28.133333333333326</c:v>
                </c:pt>
                <c:pt idx="1689">
                  <c:v>28.150000000000002</c:v>
                </c:pt>
                <c:pt idx="1690">
                  <c:v>28.166666666666668</c:v>
                </c:pt>
                <c:pt idx="1691">
                  <c:v>28.183333333333323</c:v>
                </c:pt>
                <c:pt idx="1692">
                  <c:v>28.2</c:v>
                </c:pt>
                <c:pt idx="1693">
                  <c:v>28.216666666666665</c:v>
                </c:pt>
                <c:pt idx="1694">
                  <c:v>28.233333333333324</c:v>
                </c:pt>
                <c:pt idx="1695">
                  <c:v>28.25</c:v>
                </c:pt>
                <c:pt idx="1696">
                  <c:v>28.266666666666666</c:v>
                </c:pt>
                <c:pt idx="1697">
                  <c:v>28.283333333333321</c:v>
                </c:pt>
                <c:pt idx="1698">
                  <c:v>28.3</c:v>
                </c:pt>
                <c:pt idx="1699">
                  <c:v>28.31666666666667</c:v>
                </c:pt>
                <c:pt idx="1700">
                  <c:v>28.333333333333325</c:v>
                </c:pt>
                <c:pt idx="1701">
                  <c:v>28.35</c:v>
                </c:pt>
                <c:pt idx="1702">
                  <c:v>28.366666666666667</c:v>
                </c:pt>
                <c:pt idx="1703">
                  <c:v>28.383333333333322</c:v>
                </c:pt>
                <c:pt idx="1704">
                  <c:v>28.4</c:v>
                </c:pt>
                <c:pt idx="1705">
                  <c:v>28.416666666666668</c:v>
                </c:pt>
                <c:pt idx="1706">
                  <c:v>28.433333333333323</c:v>
                </c:pt>
                <c:pt idx="1707">
                  <c:v>28.45</c:v>
                </c:pt>
                <c:pt idx="1708">
                  <c:v>28.466666666666661</c:v>
                </c:pt>
                <c:pt idx="1709">
                  <c:v>28.48333333333332</c:v>
                </c:pt>
                <c:pt idx="1710">
                  <c:v>28.5</c:v>
                </c:pt>
                <c:pt idx="1711">
                  <c:v>28.516666666666669</c:v>
                </c:pt>
                <c:pt idx="1712">
                  <c:v>28.533333333333324</c:v>
                </c:pt>
                <c:pt idx="1713">
                  <c:v>28.55</c:v>
                </c:pt>
                <c:pt idx="1714">
                  <c:v>28.566666666666666</c:v>
                </c:pt>
                <c:pt idx="1715">
                  <c:v>28.583333333333321</c:v>
                </c:pt>
                <c:pt idx="1716">
                  <c:v>28.6</c:v>
                </c:pt>
                <c:pt idx="1717">
                  <c:v>28.616666666666671</c:v>
                </c:pt>
                <c:pt idx="1718">
                  <c:v>28.633333333333326</c:v>
                </c:pt>
                <c:pt idx="1719">
                  <c:v>28.650000000000002</c:v>
                </c:pt>
                <c:pt idx="1720">
                  <c:v>28.666666666666668</c:v>
                </c:pt>
                <c:pt idx="1721">
                  <c:v>28.683333333333323</c:v>
                </c:pt>
                <c:pt idx="1722">
                  <c:v>28.7</c:v>
                </c:pt>
                <c:pt idx="1723">
                  <c:v>28.716666666666665</c:v>
                </c:pt>
                <c:pt idx="1724">
                  <c:v>28.733333333333324</c:v>
                </c:pt>
                <c:pt idx="1725">
                  <c:v>28.75</c:v>
                </c:pt>
                <c:pt idx="1726">
                  <c:v>28.766666666666666</c:v>
                </c:pt>
                <c:pt idx="1727">
                  <c:v>28.783333333333321</c:v>
                </c:pt>
                <c:pt idx="1728">
                  <c:v>28.8</c:v>
                </c:pt>
                <c:pt idx="1729">
                  <c:v>28.81666666666667</c:v>
                </c:pt>
                <c:pt idx="1730">
                  <c:v>28.833333333333325</c:v>
                </c:pt>
                <c:pt idx="1731">
                  <c:v>28.85</c:v>
                </c:pt>
                <c:pt idx="1732">
                  <c:v>28.866666666666667</c:v>
                </c:pt>
                <c:pt idx="1733">
                  <c:v>28.883333333333322</c:v>
                </c:pt>
                <c:pt idx="1734">
                  <c:v>28.9</c:v>
                </c:pt>
                <c:pt idx="1735">
                  <c:v>28.916666666666668</c:v>
                </c:pt>
                <c:pt idx="1736">
                  <c:v>28.933333333333323</c:v>
                </c:pt>
                <c:pt idx="1737">
                  <c:v>28.95</c:v>
                </c:pt>
                <c:pt idx="1738">
                  <c:v>28.966666666666661</c:v>
                </c:pt>
                <c:pt idx="1739">
                  <c:v>28.98333333333332</c:v>
                </c:pt>
                <c:pt idx="1740">
                  <c:v>29</c:v>
                </c:pt>
                <c:pt idx="1741">
                  <c:v>29.016666666666669</c:v>
                </c:pt>
                <c:pt idx="1742">
                  <c:v>29.033333333333324</c:v>
                </c:pt>
                <c:pt idx="1743">
                  <c:v>29.05</c:v>
                </c:pt>
                <c:pt idx="1744">
                  <c:v>29.066666666666666</c:v>
                </c:pt>
                <c:pt idx="1745">
                  <c:v>29.083333333333321</c:v>
                </c:pt>
                <c:pt idx="1746">
                  <c:v>29.1</c:v>
                </c:pt>
                <c:pt idx="1747">
                  <c:v>29.116666666666671</c:v>
                </c:pt>
                <c:pt idx="1748">
                  <c:v>29.133333333333326</c:v>
                </c:pt>
                <c:pt idx="1749">
                  <c:v>29.150000000000002</c:v>
                </c:pt>
                <c:pt idx="1750">
                  <c:v>29.166666666666668</c:v>
                </c:pt>
                <c:pt idx="1751">
                  <c:v>29.183333333333323</c:v>
                </c:pt>
                <c:pt idx="1752">
                  <c:v>29.2</c:v>
                </c:pt>
                <c:pt idx="1753">
                  <c:v>29.216666666666665</c:v>
                </c:pt>
                <c:pt idx="1754">
                  <c:v>29.233333333333324</c:v>
                </c:pt>
                <c:pt idx="1755">
                  <c:v>29.25</c:v>
                </c:pt>
                <c:pt idx="1756">
                  <c:v>29.266666666666666</c:v>
                </c:pt>
                <c:pt idx="1757">
                  <c:v>29.283333333333321</c:v>
                </c:pt>
                <c:pt idx="1758">
                  <c:v>29.3</c:v>
                </c:pt>
                <c:pt idx="1759">
                  <c:v>29.31666666666667</c:v>
                </c:pt>
                <c:pt idx="1760">
                  <c:v>29.333333333333325</c:v>
                </c:pt>
                <c:pt idx="1761">
                  <c:v>29.35</c:v>
                </c:pt>
                <c:pt idx="1762">
                  <c:v>29.366666666666667</c:v>
                </c:pt>
                <c:pt idx="1763">
                  <c:v>29.383333333333322</c:v>
                </c:pt>
                <c:pt idx="1764">
                  <c:v>29.4</c:v>
                </c:pt>
                <c:pt idx="1765">
                  <c:v>29.416666666666668</c:v>
                </c:pt>
                <c:pt idx="1766">
                  <c:v>29.433333333333323</c:v>
                </c:pt>
                <c:pt idx="1767">
                  <c:v>29.45</c:v>
                </c:pt>
                <c:pt idx="1768">
                  <c:v>29.466666666666661</c:v>
                </c:pt>
                <c:pt idx="1769">
                  <c:v>29.48333333333332</c:v>
                </c:pt>
                <c:pt idx="1770">
                  <c:v>29.5</c:v>
                </c:pt>
                <c:pt idx="1771">
                  <c:v>29.516666666666669</c:v>
                </c:pt>
                <c:pt idx="1772">
                  <c:v>29.533333333333324</c:v>
                </c:pt>
                <c:pt idx="1773">
                  <c:v>29.55</c:v>
                </c:pt>
                <c:pt idx="1774">
                  <c:v>29.566666666666666</c:v>
                </c:pt>
                <c:pt idx="1775">
                  <c:v>29.583333333333321</c:v>
                </c:pt>
                <c:pt idx="1776">
                  <c:v>29.6</c:v>
                </c:pt>
                <c:pt idx="1777">
                  <c:v>29.616666666666671</c:v>
                </c:pt>
                <c:pt idx="1778">
                  <c:v>29.633333333333326</c:v>
                </c:pt>
                <c:pt idx="1779">
                  <c:v>29.650000000000002</c:v>
                </c:pt>
                <c:pt idx="1780">
                  <c:v>29.666666666666668</c:v>
                </c:pt>
                <c:pt idx="1781">
                  <c:v>29.683333333333323</c:v>
                </c:pt>
                <c:pt idx="1782">
                  <c:v>29.7</c:v>
                </c:pt>
                <c:pt idx="1783">
                  <c:v>29.716666666666665</c:v>
                </c:pt>
                <c:pt idx="1784">
                  <c:v>29.733333333333324</c:v>
                </c:pt>
                <c:pt idx="1785">
                  <c:v>29.75</c:v>
                </c:pt>
                <c:pt idx="1786">
                  <c:v>29.766666666666666</c:v>
                </c:pt>
                <c:pt idx="1787">
                  <c:v>29.783333333333321</c:v>
                </c:pt>
                <c:pt idx="1788">
                  <c:v>29.8</c:v>
                </c:pt>
                <c:pt idx="1789">
                  <c:v>29.81666666666667</c:v>
                </c:pt>
                <c:pt idx="1790">
                  <c:v>29.833333333333325</c:v>
                </c:pt>
                <c:pt idx="1791">
                  <c:v>29.85</c:v>
                </c:pt>
                <c:pt idx="1792">
                  <c:v>29.866666666666667</c:v>
                </c:pt>
                <c:pt idx="1793">
                  <c:v>29.883333333333322</c:v>
                </c:pt>
                <c:pt idx="1794">
                  <c:v>29.9</c:v>
                </c:pt>
                <c:pt idx="1795">
                  <c:v>29.916666666666668</c:v>
                </c:pt>
                <c:pt idx="1796">
                  <c:v>29.933333333333323</c:v>
                </c:pt>
                <c:pt idx="1797">
                  <c:v>29.95</c:v>
                </c:pt>
                <c:pt idx="1798">
                  <c:v>29.966666666666661</c:v>
                </c:pt>
                <c:pt idx="1799">
                  <c:v>29.98333333333332</c:v>
                </c:pt>
                <c:pt idx="1800">
                  <c:v>30</c:v>
                </c:pt>
                <c:pt idx="1801">
                  <c:v>30.016666666666669</c:v>
                </c:pt>
                <c:pt idx="1802">
                  <c:v>30.033333333333324</c:v>
                </c:pt>
                <c:pt idx="1803">
                  <c:v>30.05</c:v>
                </c:pt>
                <c:pt idx="1804">
                  <c:v>30.066666666666666</c:v>
                </c:pt>
                <c:pt idx="1805">
                  <c:v>30.083333333333321</c:v>
                </c:pt>
                <c:pt idx="1806">
                  <c:v>30.1</c:v>
                </c:pt>
                <c:pt idx="1807">
                  <c:v>30.116666666666671</c:v>
                </c:pt>
                <c:pt idx="1808">
                  <c:v>30.133333333333326</c:v>
                </c:pt>
                <c:pt idx="1809">
                  <c:v>30.150000000000002</c:v>
                </c:pt>
                <c:pt idx="1810">
                  <c:v>30.166666666666668</c:v>
                </c:pt>
                <c:pt idx="1811">
                  <c:v>30.183333333333323</c:v>
                </c:pt>
                <c:pt idx="1812">
                  <c:v>30.2</c:v>
                </c:pt>
                <c:pt idx="1813">
                  <c:v>30.216666666666665</c:v>
                </c:pt>
                <c:pt idx="1814">
                  <c:v>30.233333333333324</c:v>
                </c:pt>
                <c:pt idx="1815">
                  <c:v>30.25</c:v>
                </c:pt>
                <c:pt idx="1816">
                  <c:v>30.266666666666666</c:v>
                </c:pt>
                <c:pt idx="1817">
                  <c:v>30.283333333333321</c:v>
                </c:pt>
                <c:pt idx="1818">
                  <c:v>30.3</c:v>
                </c:pt>
                <c:pt idx="1819">
                  <c:v>30.31666666666667</c:v>
                </c:pt>
                <c:pt idx="1820">
                  <c:v>30.333333333333325</c:v>
                </c:pt>
                <c:pt idx="1821">
                  <c:v>30.35</c:v>
                </c:pt>
                <c:pt idx="1822">
                  <c:v>30.366666666666667</c:v>
                </c:pt>
                <c:pt idx="1823">
                  <c:v>30.383333333333322</c:v>
                </c:pt>
                <c:pt idx="1824">
                  <c:v>30.4</c:v>
                </c:pt>
                <c:pt idx="1825">
                  <c:v>30.416666666666668</c:v>
                </c:pt>
                <c:pt idx="1826">
                  <c:v>30.433333333333323</c:v>
                </c:pt>
                <c:pt idx="1827">
                  <c:v>30.45</c:v>
                </c:pt>
                <c:pt idx="1828">
                  <c:v>30.466666666666661</c:v>
                </c:pt>
                <c:pt idx="1829">
                  <c:v>30.48333333333332</c:v>
                </c:pt>
                <c:pt idx="1830">
                  <c:v>30.5</c:v>
                </c:pt>
                <c:pt idx="1831">
                  <c:v>30.516666666666669</c:v>
                </c:pt>
                <c:pt idx="1832">
                  <c:v>30.533333333333324</c:v>
                </c:pt>
                <c:pt idx="1833">
                  <c:v>30.55</c:v>
                </c:pt>
                <c:pt idx="1834">
                  <c:v>30.566666666666666</c:v>
                </c:pt>
                <c:pt idx="1835">
                  <c:v>30.583333333333321</c:v>
                </c:pt>
                <c:pt idx="1836">
                  <c:v>30.6</c:v>
                </c:pt>
                <c:pt idx="1837">
                  <c:v>30.616666666666671</c:v>
                </c:pt>
                <c:pt idx="1838">
                  <c:v>30.633333333333326</c:v>
                </c:pt>
                <c:pt idx="1839">
                  <c:v>30.650000000000002</c:v>
                </c:pt>
                <c:pt idx="1840">
                  <c:v>30.666666666666668</c:v>
                </c:pt>
                <c:pt idx="1841">
                  <c:v>30.683333333333323</c:v>
                </c:pt>
                <c:pt idx="1842">
                  <c:v>30.7</c:v>
                </c:pt>
                <c:pt idx="1843">
                  <c:v>30.716666666666665</c:v>
                </c:pt>
                <c:pt idx="1844">
                  <c:v>30.733333333333324</c:v>
                </c:pt>
                <c:pt idx="1845">
                  <c:v>30.75</c:v>
                </c:pt>
                <c:pt idx="1846">
                  <c:v>30.766666666666666</c:v>
                </c:pt>
                <c:pt idx="1847">
                  <c:v>30.783333333333321</c:v>
                </c:pt>
                <c:pt idx="1848">
                  <c:v>30.8</c:v>
                </c:pt>
                <c:pt idx="1849">
                  <c:v>30.81666666666667</c:v>
                </c:pt>
                <c:pt idx="1850">
                  <c:v>30.833333333333325</c:v>
                </c:pt>
                <c:pt idx="1851">
                  <c:v>30.85</c:v>
                </c:pt>
                <c:pt idx="1852">
                  <c:v>30.866666666666667</c:v>
                </c:pt>
                <c:pt idx="1853">
                  <c:v>30.883333333333322</c:v>
                </c:pt>
                <c:pt idx="1854">
                  <c:v>30.9</c:v>
                </c:pt>
                <c:pt idx="1855">
                  <c:v>30.916666666666668</c:v>
                </c:pt>
                <c:pt idx="1856">
                  <c:v>30.933333333333323</c:v>
                </c:pt>
                <c:pt idx="1857">
                  <c:v>30.95</c:v>
                </c:pt>
                <c:pt idx="1858">
                  <c:v>30.966666666666661</c:v>
                </c:pt>
                <c:pt idx="1859">
                  <c:v>30.98333333333332</c:v>
                </c:pt>
                <c:pt idx="1860">
                  <c:v>31</c:v>
                </c:pt>
                <c:pt idx="1861">
                  <c:v>31.016666666666669</c:v>
                </c:pt>
                <c:pt idx="1862">
                  <c:v>31.033333333333324</c:v>
                </c:pt>
                <c:pt idx="1863">
                  <c:v>31.05</c:v>
                </c:pt>
                <c:pt idx="1864">
                  <c:v>31.066666666666666</c:v>
                </c:pt>
                <c:pt idx="1865">
                  <c:v>31.083333333333321</c:v>
                </c:pt>
                <c:pt idx="1866">
                  <c:v>31.1</c:v>
                </c:pt>
                <c:pt idx="1867">
                  <c:v>31.116666666666671</c:v>
                </c:pt>
                <c:pt idx="1868">
                  <c:v>31.133333333333326</c:v>
                </c:pt>
                <c:pt idx="1869">
                  <c:v>31.150000000000002</c:v>
                </c:pt>
                <c:pt idx="1870">
                  <c:v>31.166666666666668</c:v>
                </c:pt>
                <c:pt idx="1871">
                  <c:v>31.183333333333323</c:v>
                </c:pt>
                <c:pt idx="1872">
                  <c:v>31.2</c:v>
                </c:pt>
                <c:pt idx="1873">
                  <c:v>31.216666666666665</c:v>
                </c:pt>
                <c:pt idx="1874">
                  <c:v>31.233333333333324</c:v>
                </c:pt>
                <c:pt idx="1875">
                  <c:v>31.25</c:v>
                </c:pt>
                <c:pt idx="1876">
                  <c:v>31.266666666666666</c:v>
                </c:pt>
                <c:pt idx="1877">
                  <c:v>31.283333333333321</c:v>
                </c:pt>
                <c:pt idx="1878">
                  <c:v>31.3</c:v>
                </c:pt>
                <c:pt idx="1879">
                  <c:v>31.31666666666667</c:v>
                </c:pt>
                <c:pt idx="1880">
                  <c:v>31.333333333333325</c:v>
                </c:pt>
                <c:pt idx="1881">
                  <c:v>31.35</c:v>
                </c:pt>
                <c:pt idx="1882">
                  <c:v>31.366666666666667</c:v>
                </c:pt>
                <c:pt idx="1883">
                  <c:v>31.383333333333322</c:v>
                </c:pt>
                <c:pt idx="1884">
                  <c:v>31.4</c:v>
                </c:pt>
                <c:pt idx="1885">
                  <c:v>31.416666666666668</c:v>
                </c:pt>
                <c:pt idx="1886">
                  <c:v>31.433333333333323</c:v>
                </c:pt>
                <c:pt idx="1887">
                  <c:v>31.45</c:v>
                </c:pt>
                <c:pt idx="1888">
                  <c:v>31.466666666666661</c:v>
                </c:pt>
                <c:pt idx="1889">
                  <c:v>31.48333333333332</c:v>
                </c:pt>
                <c:pt idx="1890">
                  <c:v>31.5</c:v>
                </c:pt>
                <c:pt idx="1891">
                  <c:v>31.516666666666669</c:v>
                </c:pt>
                <c:pt idx="1892">
                  <c:v>31.533333333333324</c:v>
                </c:pt>
                <c:pt idx="1893">
                  <c:v>31.55</c:v>
                </c:pt>
                <c:pt idx="1894">
                  <c:v>31.566666666666666</c:v>
                </c:pt>
                <c:pt idx="1895">
                  <c:v>31.583333333333321</c:v>
                </c:pt>
                <c:pt idx="1896">
                  <c:v>31.6</c:v>
                </c:pt>
                <c:pt idx="1897">
                  <c:v>31.616666666666671</c:v>
                </c:pt>
                <c:pt idx="1898">
                  <c:v>31.633333333333326</c:v>
                </c:pt>
                <c:pt idx="1899">
                  <c:v>31.650000000000002</c:v>
                </c:pt>
                <c:pt idx="1900">
                  <c:v>31.666666666666668</c:v>
                </c:pt>
                <c:pt idx="1901">
                  <c:v>31.683333333333323</c:v>
                </c:pt>
                <c:pt idx="1902">
                  <c:v>31.7</c:v>
                </c:pt>
                <c:pt idx="1903">
                  <c:v>31.716666666666665</c:v>
                </c:pt>
                <c:pt idx="1904">
                  <c:v>31.733333333333324</c:v>
                </c:pt>
                <c:pt idx="1905">
                  <c:v>31.75</c:v>
                </c:pt>
                <c:pt idx="1906">
                  <c:v>31.766666666666666</c:v>
                </c:pt>
                <c:pt idx="1907">
                  <c:v>31.783333333333321</c:v>
                </c:pt>
                <c:pt idx="1908">
                  <c:v>31.8</c:v>
                </c:pt>
                <c:pt idx="1909">
                  <c:v>31.81666666666667</c:v>
                </c:pt>
                <c:pt idx="1910">
                  <c:v>31.833333333333325</c:v>
                </c:pt>
                <c:pt idx="1911">
                  <c:v>31.85</c:v>
                </c:pt>
                <c:pt idx="1912">
                  <c:v>31.866666666666667</c:v>
                </c:pt>
                <c:pt idx="1913">
                  <c:v>31.883333333333322</c:v>
                </c:pt>
                <c:pt idx="1914">
                  <c:v>31.9</c:v>
                </c:pt>
                <c:pt idx="1915">
                  <c:v>31.916666666666668</c:v>
                </c:pt>
                <c:pt idx="1916">
                  <c:v>31.933333333333323</c:v>
                </c:pt>
                <c:pt idx="1917">
                  <c:v>31.95</c:v>
                </c:pt>
                <c:pt idx="1918">
                  <c:v>31.966666666666661</c:v>
                </c:pt>
                <c:pt idx="1919">
                  <c:v>31.98333333333332</c:v>
                </c:pt>
                <c:pt idx="1920">
                  <c:v>32</c:v>
                </c:pt>
                <c:pt idx="1921">
                  <c:v>32.016666666666644</c:v>
                </c:pt>
                <c:pt idx="1922">
                  <c:v>32.033333333333331</c:v>
                </c:pt>
                <c:pt idx="1923">
                  <c:v>32.050000000000004</c:v>
                </c:pt>
                <c:pt idx="1924">
                  <c:v>32.066666666666656</c:v>
                </c:pt>
                <c:pt idx="1925">
                  <c:v>32.083333333333336</c:v>
                </c:pt>
                <c:pt idx="1926">
                  <c:v>32.1</c:v>
                </c:pt>
                <c:pt idx="1927">
                  <c:v>32.116666666666646</c:v>
                </c:pt>
                <c:pt idx="1928">
                  <c:v>32.133333333333333</c:v>
                </c:pt>
                <c:pt idx="1929">
                  <c:v>32.15</c:v>
                </c:pt>
                <c:pt idx="1930">
                  <c:v>32.16666666666665</c:v>
                </c:pt>
                <c:pt idx="1931">
                  <c:v>32.18333333333333</c:v>
                </c:pt>
                <c:pt idx="1932">
                  <c:v>32.200000000000003</c:v>
                </c:pt>
                <c:pt idx="1933">
                  <c:v>32.216666666666647</c:v>
                </c:pt>
                <c:pt idx="1934">
                  <c:v>32.233333333333341</c:v>
                </c:pt>
                <c:pt idx="1935">
                  <c:v>32.25</c:v>
                </c:pt>
                <c:pt idx="1936">
                  <c:v>32.266666666666652</c:v>
                </c:pt>
                <c:pt idx="1937">
                  <c:v>32.283333333333331</c:v>
                </c:pt>
                <c:pt idx="1938">
                  <c:v>32.300000000000011</c:v>
                </c:pt>
                <c:pt idx="1939">
                  <c:v>32.316666666666649</c:v>
                </c:pt>
                <c:pt idx="1940">
                  <c:v>32.333333333333336</c:v>
                </c:pt>
                <c:pt idx="1941">
                  <c:v>32.349999999999994</c:v>
                </c:pt>
                <c:pt idx="1942">
                  <c:v>32.366666666666646</c:v>
                </c:pt>
                <c:pt idx="1943">
                  <c:v>32.383333333333326</c:v>
                </c:pt>
                <c:pt idx="1944">
                  <c:v>32.4</c:v>
                </c:pt>
                <c:pt idx="1945">
                  <c:v>32.416666666666643</c:v>
                </c:pt>
                <c:pt idx="1946">
                  <c:v>32.43333333333333</c:v>
                </c:pt>
                <c:pt idx="1947">
                  <c:v>32.449999999999996</c:v>
                </c:pt>
                <c:pt idx="1948">
                  <c:v>32.466666666666647</c:v>
                </c:pt>
                <c:pt idx="1949">
                  <c:v>32.483333333333334</c:v>
                </c:pt>
                <c:pt idx="1950">
                  <c:v>32.5</c:v>
                </c:pt>
                <c:pt idx="1951">
                  <c:v>32.516666666666644</c:v>
                </c:pt>
                <c:pt idx="1952">
                  <c:v>32.533333333333331</c:v>
                </c:pt>
                <c:pt idx="1953">
                  <c:v>32.550000000000004</c:v>
                </c:pt>
                <c:pt idx="1954">
                  <c:v>32.566666666666656</c:v>
                </c:pt>
                <c:pt idx="1955">
                  <c:v>32.583333333333336</c:v>
                </c:pt>
                <c:pt idx="1956">
                  <c:v>32.6</c:v>
                </c:pt>
                <c:pt idx="1957">
                  <c:v>32.616666666666646</c:v>
                </c:pt>
                <c:pt idx="1958">
                  <c:v>32.633333333333333</c:v>
                </c:pt>
                <c:pt idx="1959">
                  <c:v>32.65</c:v>
                </c:pt>
                <c:pt idx="1960">
                  <c:v>32.66666666666665</c:v>
                </c:pt>
                <c:pt idx="1961">
                  <c:v>32.68333333333333</c:v>
                </c:pt>
                <c:pt idx="1962">
                  <c:v>32.700000000000003</c:v>
                </c:pt>
                <c:pt idx="1963">
                  <c:v>32.716666666666647</c:v>
                </c:pt>
                <c:pt idx="1964">
                  <c:v>32.733333333333341</c:v>
                </c:pt>
                <c:pt idx="1965">
                  <c:v>32.75</c:v>
                </c:pt>
                <c:pt idx="1966">
                  <c:v>32.766666666666652</c:v>
                </c:pt>
                <c:pt idx="1967">
                  <c:v>32.783333333333331</c:v>
                </c:pt>
                <c:pt idx="1968">
                  <c:v>32.800000000000011</c:v>
                </c:pt>
                <c:pt idx="1969">
                  <c:v>32.816666666666649</c:v>
                </c:pt>
                <c:pt idx="1970">
                  <c:v>32.833333333333336</c:v>
                </c:pt>
                <c:pt idx="1971">
                  <c:v>32.849999999999994</c:v>
                </c:pt>
                <c:pt idx="1972">
                  <c:v>32.866666666666646</c:v>
                </c:pt>
                <c:pt idx="1973">
                  <c:v>32.883333333333326</c:v>
                </c:pt>
                <c:pt idx="1974">
                  <c:v>32.9</c:v>
                </c:pt>
                <c:pt idx="1975">
                  <c:v>32.916666666666643</c:v>
                </c:pt>
                <c:pt idx="1976">
                  <c:v>32.93333333333333</c:v>
                </c:pt>
                <c:pt idx="1977">
                  <c:v>32.949999999999996</c:v>
                </c:pt>
                <c:pt idx="1978">
                  <c:v>32.966666666666647</c:v>
                </c:pt>
                <c:pt idx="1979">
                  <c:v>32.983333333333334</c:v>
                </c:pt>
                <c:pt idx="1980">
                  <c:v>33</c:v>
                </c:pt>
                <c:pt idx="1981">
                  <c:v>33.016666666666644</c:v>
                </c:pt>
                <c:pt idx="1982">
                  <c:v>33.033333333333331</c:v>
                </c:pt>
                <c:pt idx="1983">
                  <c:v>33.050000000000004</c:v>
                </c:pt>
                <c:pt idx="1984">
                  <c:v>33.066666666666656</c:v>
                </c:pt>
                <c:pt idx="1985">
                  <c:v>33.083333333333336</c:v>
                </c:pt>
                <c:pt idx="1986">
                  <c:v>33.1</c:v>
                </c:pt>
                <c:pt idx="1987">
                  <c:v>33.116666666666646</c:v>
                </c:pt>
                <c:pt idx="1988">
                  <c:v>33.133333333333333</c:v>
                </c:pt>
                <c:pt idx="1989">
                  <c:v>33.15</c:v>
                </c:pt>
                <c:pt idx="1990">
                  <c:v>33.16666666666665</c:v>
                </c:pt>
                <c:pt idx="1991">
                  <c:v>33.18333333333333</c:v>
                </c:pt>
                <c:pt idx="1992">
                  <c:v>33.200000000000003</c:v>
                </c:pt>
                <c:pt idx="1993">
                  <c:v>33.216666666666647</c:v>
                </c:pt>
                <c:pt idx="1994">
                  <c:v>33.233333333333341</c:v>
                </c:pt>
                <c:pt idx="1995">
                  <c:v>33.25</c:v>
                </c:pt>
                <c:pt idx="1996">
                  <c:v>33.266666666666652</c:v>
                </c:pt>
                <c:pt idx="1997">
                  <c:v>33.283333333333331</c:v>
                </c:pt>
                <c:pt idx="1998">
                  <c:v>33.300000000000011</c:v>
                </c:pt>
                <c:pt idx="1999">
                  <c:v>33.316666666666649</c:v>
                </c:pt>
                <c:pt idx="2000">
                  <c:v>33.333333333333336</c:v>
                </c:pt>
                <c:pt idx="2001">
                  <c:v>33.349999999999994</c:v>
                </c:pt>
                <c:pt idx="2002">
                  <c:v>33.366666666666646</c:v>
                </c:pt>
                <c:pt idx="2003">
                  <c:v>33.383333333333326</c:v>
                </c:pt>
                <c:pt idx="2004">
                  <c:v>33.4</c:v>
                </c:pt>
                <c:pt idx="2005">
                  <c:v>33.416666666666643</c:v>
                </c:pt>
                <c:pt idx="2006">
                  <c:v>33.43333333333333</c:v>
                </c:pt>
                <c:pt idx="2007">
                  <c:v>33.449999999999996</c:v>
                </c:pt>
                <c:pt idx="2008">
                  <c:v>33.466666666666647</c:v>
                </c:pt>
                <c:pt idx="2009">
                  <c:v>33.483333333333334</c:v>
                </c:pt>
                <c:pt idx="2010">
                  <c:v>33.5</c:v>
                </c:pt>
                <c:pt idx="2011">
                  <c:v>33.516666666666644</c:v>
                </c:pt>
                <c:pt idx="2012">
                  <c:v>33.533333333333331</c:v>
                </c:pt>
                <c:pt idx="2013">
                  <c:v>33.550000000000004</c:v>
                </c:pt>
                <c:pt idx="2014">
                  <c:v>33.566666666666656</c:v>
                </c:pt>
                <c:pt idx="2015">
                  <c:v>33.583333333333336</c:v>
                </c:pt>
                <c:pt idx="2016">
                  <c:v>33.6</c:v>
                </c:pt>
                <c:pt idx="2017">
                  <c:v>33.616666666666646</c:v>
                </c:pt>
                <c:pt idx="2018">
                  <c:v>33.633333333333333</c:v>
                </c:pt>
                <c:pt idx="2019">
                  <c:v>33.65</c:v>
                </c:pt>
                <c:pt idx="2020">
                  <c:v>33.66666666666665</c:v>
                </c:pt>
                <c:pt idx="2021">
                  <c:v>33.68333333333333</c:v>
                </c:pt>
                <c:pt idx="2022">
                  <c:v>33.700000000000003</c:v>
                </c:pt>
                <c:pt idx="2023">
                  <c:v>33.716666666666647</c:v>
                </c:pt>
                <c:pt idx="2024">
                  <c:v>33.733333333333341</c:v>
                </c:pt>
                <c:pt idx="2025">
                  <c:v>33.75</c:v>
                </c:pt>
                <c:pt idx="2026">
                  <c:v>33.766666666666652</c:v>
                </c:pt>
                <c:pt idx="2027">
                  <c:v>33.783333333333331</c:v>
                </c:pt>
                <c:pt idx="2028">
                  <c:v>33.800000000000011</c:v>
                </c:pt>
                <c:pt idx="2029">
                  <c:v>33.816666666666649</c:v>
                </c:pt>
                <c:pt idx="2030">
                  <c:v>33.833333333333336</c:v>
                </c:pt>
                <c:pt idx="2031">
                  <c:v>33.849999999999994</c:v>
                </c:pt>
                <c:pt idx="2032">
                  <c:v>33.866666666666646</c:v>
                </c:pt>
                <c:pt idx="2033">
                  <c:v>33.883333333333326</c:v>
                </c:pt>
                <c:pt idx="2034">
                  <c:v>33.9</c:v>
                </c:pt>
                <c:pt idx="2035">
                  <c:v>33.916666666666643</c:v>
                </c:pt>
                <c:pt idx="2036">
                  <c:v>33.93333333333333</c:v>
                </c:pt>
                <c:pt idx="2037">
                  <c:v>33.949999999999996</c:v>
                </c:pt>
                <c:pt idx="2038">
                  <c:v>33.966666666666647</c:v>
                </c:pt>
                <c:pt idx="2039">
                  <c:v>33.983333333333334</c:v>
                </c:pt>
                <c:pt idx="2040">
                  <c:v>34</c:v>
                </c:pt>
                <c:pt idx="2041">
                  <c:v>34.016666666666644</c:v>
                </c:pt>
                <c:pt idx="2042">
                  <c:v>34.033333333333331</c:v>
                </c:pt>
                <c:pt idx="2043">
                  <c:v>34.050000000000004</c:v>
                </c:pt>
                <c:pt idx="2044">
                  <c:v>34.066666666666656</c:v>
                </c:pt>
                <c:pt idx="2045">
                  <c:v>34.083333333333336</c:v>
                </c:pt>
                <c:pt idx="2046">
                  <c:v>34.1</c:v>
                </c:pt>
                <c:pt idx="2047">
                  <c:v>34.116666666666646</c:v>
                </c:pt>
                <c:pt idx="2048">
                  <c:v>34.133333333333333</c:v>
                </c:pt>
                <c:pt idx="2049">
                  <c:v>34.15</c:v>
                </c:pt>
                <c:pt idx="2050">
                  <c:v>34.16666666666665</c:v>
                </c:pt>
                <c:pt idx="2051">
                  <c:v>34.18333333333333</c:v>
                </c:pt>
                <c:pt idx="2052">
                  <c:v>34.200000000000003</c:v>
                </c:pt>
                <c:pt idx="2053">
                  <c:v>34.216666666666647</c:v>
                </c:pt>
                <c:pt idx="2054">
                  <c:v>34.233333333333341</c:v>
                </c:pt>
                <c:pt idx="2055">
                  <c:v>34.25</c:v>
                </c:pt>
                <c:pt idx="2056">
                  <c:v>34.266666666666652</c:v>
                </c:pt>
                <c:pt idx="2057">
                  <c:v>34.283333333333331</c:v>
                </c:pt>
                <c:pt idx="2058">
                  <c:v>34.300000000000011</c:v>
                </c:pt>
                <c:pt idx="2059">
                  <c:v>34.316666666666649</c:v>
                </c:pt>
                <c:pt idx="2060">
                  <c:v>34.333333333333336</c:v>
                </c:pt>
                <c:pt idx="2061">
                  <c:v>34.349999999999994</c:v>
                </c:pt>
                <c:pt idx="2062">
                  <c:v>34.366666666666646</c:v>
                </c:pt>
                <c:pt idx="2063">
                  <c:v>34.383333333333326</c:v>
                </c:pt>
                <c:pt idx="2064">
                  <c:v>34.4</c:v>
                </c:pt>
                <c:pt idx="2065">
                  <c:v>34.416666666666643</c:v>
                </c:pt>
                <c:pt idx="2066">
                  <c:v>34.43333333333333</c:v>
                </c:pt>
                <c:pt idx="2067">
                  <c:v>34.449999999999996</c:v>
                </c:pt>
                <c:pt idx="2068">
                  <c:v>34.466666666666647</c:v>
                </c:pt>
                <c:pt idx="2069">
                  <c:v>34.483333333333334</c:v>
                </c:pt>
                <c:pt idx="2070">
                  <c:v>34.5</c:v>
                </c:pt>
                <c:pt idx="2071">
                  <c:v>34.516666666666644</c:v>
                </c:pt>
                <c:pt idx="2072">
                  <c:v>34.533333333333331</c:v>
                </c:pt>
                <c:pt idx="2073">
                  <c:v>34.550000000000004</c:v>
                </c:pt>
                <c:pt idx="2074">
                  <c:v>34.566666666666656</c:v>
                </c:pt>
                <c:pt idx="2075">
                  <c:v>34.583333333333336</c:v>
                </c:pt>
                <c:pt idx="2076">
                  <c:v>34.6</c:v>
                </c:pt>
                <c:pt idx="2077">
                  <c:v>34.616666666666646</c:v>
                </c:pt>
                <c:pt idx="2078">
                  <c:v>34.633333333333333</c:v>
                </c:pt>
                <c:pt idx="2079">
                  <c:v>34.65</c:v>
                </c:pt>
                <c:pt idx="2080">
                  <c:v>34.66666666666665</c:v>
                </c:pt>
                <c:pt idx="2081">
                  <c:v>34.68333333333333</c:v>
                </c:pt>
                <c:pt idx="2082">
                  <c:v>34.700000000000003</c:v>
                </c:pt>
                <c:pt idx="2083">
                  <c:v>34.716666666666647</c:v>
                </c:pt>
                <c:pt idx="2084">
                  <c:v>34.733333333333341</c:v>
                </c:pt>
                <c:pt idx="2085">
                  <c:v>34.75</c:v>
                </c:pt>
                <c:pt idx="2086">
                  <c:v>34.766666666666652</c:v>
                </c:pt>
                <c:pt idx="2087">
                  <c:v>34.783333333333331</c:v>
                </c:pt>
                <c:pt idx="2088">
                  <c:v>34.800000000000011</c:v>
                </c:pt>
                <c:pt idx="2089">
                  <c:v>34.816666666666649</c:v>
                </c:pt>
                <c:pt idx="2090">
                  <c:v>34.833333333333336</c:v>
                </c:pt>
                <c:pt idx="2091">
                  <c:v>34.849999999999994</c:v>
                </c:pt>
                <c:pt idx="2092">
                  <c:v>34.866666666666646</c:v>
                </c:pt>
                <c:pt idx="2093">
                  <c:v>34.883333333333326</c:v>
                </c:pt>
                <c:pt idx="2094">
                  <c:v>34.9</c:v>
                </c:pt>
                <c:pt idx="2095">
                  <c:v>34.916666666666643</c:v>
                </c:pt>
                <c:pt idx="2096">
                  <c:v>34.93333333333333</c:v>
                </c:pt>
                <c:pt idx="2097">
                  <c:v>34.949999999999996</c:v>
                </c:pt>
                <c:pt idx="2098">
                  <c:v>34.966666666666647</c:v>
                </c:pt>
                <c:pt idx="2099">
                  <c:v>34.983333333333334</c:v>
                </c:pt>
                <c:pt idx="2100">
                  <c:v>35</c:v>
                </c:pt>
                <c:pt idx="2101">
                  <c:v>35.016666666666644</c:v>
                </c:pt>
                <c:pt idx="2102">
                  <c:v>35.033333333333331</c:v>
                </c:pt>
                <c:pt idx="2103">
                  <c:v>35.050000000000004</c:v>
                </c:pt>
                <c:pt idx="2104">
                  <c:v>35.066666666666656</c:v>
                </c:pt>
                <c:pt idx="2105">
                  <c:v>35.083333333333336</c:v>
                </c:pt>
                <c:pt idx="2106">
                  <c:v>35.1</c:v>
                </c:pt>
                <c:pt idx="2107">
                  <c:v>35.116666666666646</c:v>
                </c:pt>
                <c:pt idx="2108">
                  <c:v>35.133333333333333</c:v>
                </c:pt>
                <c:pt idx="2109">
                  <c:v>35.15</c:v>
                </c:pt>
                <c:pt idx="2110">
                  <c:v>35.16666666666665</c:v>
                </c:pt>
                <c:pt idx="2111">
                  <c:v>35.18333333333333</c:v>
                </c:pt>
                <c:pt idx="2112">
                  <c:v>35.200000000000003</c:v>
                </c:pt>
                <c:pt idx="2113">
                  <c:v>35.216666666666647</c:v>
                </c:pt>
                <c:pt idx="2114">
                  <c:v>35.233333333333341</c:v>
                </c:pt>
                <c:pt idx="2115">
                  <c:v>35.25</c:v>
                </c:pt>
                <c:pt idx="2116">
                  <c:v>35.266666666666652</c:v>
                </c:pt>
                <c:pt idx="2117">
                  <c:v>35.283333333333331</c:v>
                </c:pt>
                <c:pt idx="2118">
                  <c:v>35.300000000000011</c:v>
                </c:pt>
                <c:pt idx="2119">
                  <c:v>35.316666666666649</c:v>
                </c:pt>
                <c:pt idx="2120">
                  <c:v>35.333333333333336</c:v>
                </c:pt>
                <c:pt idx="2121">
                  <c:v>35.349999999999994</c:v>
                </c:pt>
                <c:pt idx="2122">
                  <c:v>35.366666666666646</c:v>
                </c:pt>
                <c:pt idx="2123">
                  <c:v>35.383333333333326</c:v>
                </c:pt>
                <c:pt idx="2124">
                  <c:v>35.4</c:v>
                </c:pt>
                <c:pt idx="2125">
                  <c:v>35.416666666666643</c:v>
                </c:pt>
                <c:pt idx="2126">
                  <c:v>35.43333333333333</c:v>
                </c:pt>
                <c:pt idx="2127">
                  <c:v>35.449999999999996</c:v>
                </c:pt>
                <c:pt idx="2128">
                  <c:v>35.466666666666647</c:v>
                </c:pt>
                <c:pt idx="2129">
                  <c:v>35.483333333333334</c:v>
                </c:pt>
                <c:pt idx="2130">
                  <c:v>35.5</c:v>
                </c:pt>
                <c:pt idx="2131">
                  <c:v>35.516666666666644</c:v>
                </c:pt>
                <c:pt idx="2132">
                  <c:v>35.533333333333331</c:v>
                </c:pt>
                <c:pt idx="2133">
                  <c:v>35.550000000000004</c:v>
                </c:pt>
                <c:pt idx="2134">
                  <c:v>35.566666666666656</c:v>
                </c:pt>
                <c:pt idx="2135">
                  <c:v>35.583333333333336</c:v>
                </c:pt>
                <c:pt idx="2136">
                  <c:v>35.6</c:v>
                </c:pt>
                <c:pt idx="2137">
                  <c:v>35.616666666666646</c:v>
                </c:pt>
                <c:pt idx="2138">
                  <c:v>35.633333333333333</c:v>
                </c:pt>
                <c:pt idx="2139">
                  <c:v>35.65</c:v>
                </c:pt>
                <c:pt idx="2140">
                  <c:v>35.66666666666665</c:v>
                </c:pt>
                <c:pt idx="2141">
                  <c:v>35.68333333333333</c:v>
                </c:pt>
                <c:pt idx="2142">
                  <c:v>35.700000000000003</c:v>
                </c:pt>
                <c:pt idx="2143">
                  <c:v>35.716666666666647</c:v>
                </c:pt>
                <c:pt idx="2144">
                  <c:v>35.733333333333341</c:v>
                </c:pt>
                <c:pt idx="2145">
                  <c:v>35.75</c:v>
                </c:pt>
                <c:pt idx="2146">
                  <c:v>35.766666666666652</c:v>
                </c:pt>
                <c:pt idx="2147">
                  <c:v>35.783333333333331</c:v>
                </c:pt>
                <c:pt idx="2148">
                  <c:v>35.800000000000011</c:v>
                </c:pt>
                <c:pt idx="2149">
                  <c:v>35.816666666666649</c:v>
                </c:pt>
                <c:pt idx="2150">
                  <c:v>35.833333333333336</c:v>
                </c:pt>
                <c:pt idx="2151">
                  <c:v>35.849999999999994</c:v>
                </c:pt>
                <c:pt idx="2152">
                  <c:v>35.866666666666646</c:v>
                </c:pt>
                <c:pt idx="2153">
                  <c:v>35.883333333333326</c:v>
                </c:pt>
                <c:pt idx="2154">
                  <c:v>35.9</c:v>
                </c:pt>
                <c:pt idx="2155">
                  <c:v>35.916666666666643</c:v>
                </c:pt>
                <c:pt idx="2156">
                  <c:v>35.93333333333333</c:v>
                </c:pt>
                <c:pt idx="2157">
                  <c:v>35.949999999999996</c:v>
                </c:pt>
                <c:pt idx="2158">
                  <c:v>35.966666666666647</c:v>
                </c:pt>
                <c:pt idx="2159">
                  <c:v>35.983333333333334</c:v>
                </c:pt>
                <c:pt idx="2160">
                  <c:v>36</c:v>
                </c:pt>
                <c:pt idx="2161">
                  <c:v>36.016666666666644</c:v>
                </c:pt>
                <c:pt idx="2162">
                  <c:v>36.033333333333331</c:v>
                </c:pt>
                <c:pt idx="2163">
                  <c:v>36.050000000000004</c:v>
                </c:pt>
                <c:pt idx="2164">
                  <c:v>36.066666666666656</c:v>
                </c:pt>
                <c:pt idx="2165">
                  <c:v>36.083333333333336</c:v>
                </c:pt>
                <c:pt idx="2166">
                  <c:v>36.1</c:v>
                </c:pt>
                <c:pt idx="2167">
                  <c:v>36.116666666666646</c:v>
                </c:pt>
                <c:pt idx="2168">
                  <c:v>36.133333333333333</c:v>
                </c:pt>
                <c:pt idx="2169">
                  <c:v>36.15</c:v>
                </c:pt>
                <c:pt idx="2170">
                  <c:v>36.16666666666665</c:v>
                </c:pt>
                <c:pt idx="2171">
                  <c:v>36.18333333333333</c:v>
                </c:pt>
                <c:pt idx="2172">
                  <c:v>36.200000000000003</c:v>
                </c:pt>
                <c:pt idx="2173">
                  <c:v>36.216666666666647</c:v>
                </c:pt>
                <c:pt idx="2174">
                  <c:v>36.233333333333341</c:v>
                </c:pt>
                <c:pt idx="2175">
                  <c:v>36.25</c:v>
                </c:pt>
                <c:pt idx="2176">
                  <c:v>36.266666666666652</c:v>
                </c:pt>
                <c:pt idx="2177">
                  <c:v>36.283333333333331</c:v>
                </c:pt>
                <c:pt idx="2178">
                  <c:v>36.300000000000011</c:v>
                </c:pt>
                <c:pt idx="2179">
                  <c:v>36.316666666666649</c:v>
                </c:pt>
                <c:pt idx="2180">
                  <c:v>36.333333333333336</c:v>
                </c:pt>
                <c:pt idx="2181">
                  <c:v>36.349999999999994</c:v>
                </c:pt>
                <c:pt idx="2182">
                  <c:v>36.366666666666646</c:v>
                </c:pt>
                <c:pt idx="2183">
                  <c:v>36.383333333333326</c:v>
                </c:pt>
                <c:pt idx="2184">
                  <c:v>36.4</c:v>
                </c:pt>
                <c:pt idx="2185">
                  <c:v>36.416666666666643</c:v>
                </c:pt>
                <c:pt idx="2186">
                  <c:v>36.43333333333333</c:v>
                </c:pt>
                <c:pt idx="2187">
                  <c:v>36.449999999999996</c:v>
                </c:pt>
                <c:pt idx="2188">
                  <c:v>36.466666666666647</c:v>
                </c:pt>
                <c:pt idx="2189">
                  <c:v>36.483333333333334</c:v>
                </c:pt>
                <c:pt idx="2190">
                  <c:v>36.5</c:v>
                </c:pt>
                <c:pt idx="2191">
                  <c:v>36.516666666666644</c:v>
                </c:pt>
                <c:pt idx="2192">
                  <c:v>36.533333333333331</c:v>
                </c:pt>
                <c:pt idx="2193">
                  <c:v>36.550000000000004</c:v>
                </c:pt>
                <c:pt idx="2194">
                  <c:v>36.566666666666656</c:v>
                </c:pt>
                <c:pt idx="2195">
                  <c:v>36.583333333333336</c:v>
                </c:pt>
                <c:pt idx="2196">
                  <c:v>36.6</c:v>
                </c:pt>
                <c:pt idx="2197">
                  <c:v>36.616666666666646</c:v>
                </c:pt>
                <c:pt idx="2198">
                  <c:v>36.633333333333333</c:v>
                </c:pt>
                <c:pt idx="2199">
                  <c:v>36.65</c:v>
                </c:pt>
                <c:pt idx="2200">
                  <c:v>36.66666666666665</c:v>
                </c:pt>
                <c:pt idx="2201">
                  <c:v>36.68333333333333</c:v>
                </c:pt>
                <c:pt idx="2202">
                  <c:v>36.700000000000003</c:v>
                </c:pt>
                <c:pt idx="2203">
                  <c:v>36.716666666666647</c:v>
                </c:pt>
                <c:pt idx="2204">
                  <c:v>36.733333333333341</c:v>
                </c:pt>
                <c:pt idx="2205">
                  <c:v>36.75</c:v>
                </c:pt>
                <c:pt idx="2206">
                  <c:v>36.766666666666652</c:v>
                </c:pt>
                <c:pt idx="2207">
                  <c:v>36.783333333333331</c:v>
                </c:pt>
                <c:pt idx="2208">
                  <c:v>36.800000000000011</c:v>
                </c:pt>
                <c:pt idx="2209">
                  <c:v>36.816666666666649</c:v>
                </c:pt>
                <c:pt idx="2210">
                  <c:v>36.833333333333336</c:v>
                </c:pt>
                <c:pt idx="2211">
                  <c:v>36.849999999999994</c:v>
                </c:pt>
                <c:pt idx="2212">
                  <c:v>36.866666666666646</c:v>
                </c:pt>
                <c:pt idx="2213">
                  <c:v>36.883333333333326</c:v>
                </c:pt>
                <c:pt idx="2214">
                  <c:v>36.9</c:v>
                </c:pt>
                <c:pt idx="2215">
                  <c:v>36.916666666666643</c:v>
                </c:pt>
                <c:pt idx="2216">
                  <c:v>36.93333333333333</c:v>
                </c:pt>
                <c:pt idx="2217">
                  <c:v>36.949999999999996</c:v>
                </c:pt>
                <c:pt idx="2218">
                  <c:v>36.966666666666647</c:v>
                </c:pt>
                <c:pt idx="2219">
                  <c:v>36.983333333333334</c:v>
                </c:pt>
                <c:pt idx="2220">
                  <c:v>37</c:v>
                </c:pt>
                <c:pt idx="2221">
                  <c:v>37.016666666666644</c:v>
                </c:pt>
                <c:pt idx="2222">
                  <c:v>37.033333333333331</c:v>
                </c:pt>
                <c:pt idx="2223">
                  <c:v>37.050000000000004</c:v>
                </c:pt>
                <c:pt idx="2224">
                  <c:v>37.066666666666656</c:v>
                </c:pt>
                <c:pt idx="2225">
                  <c:v>37.083333333333336</c:v>
                </c:pt>
                <c:pt idx="2226">
                  <c:v>37.1</c:v>
                </c:pt>
                <c:pt idx="2227">
                  <c:v>37.116666666666646</c:v>
                </c:pt>
                <c:pt idx="2228">
                  <c:v>37.133333333333333</c:v>
                </c:pt>
                <c:pt idx="2229">
                  <c:v>37.15</c:v>
                </c:pt>
                <c:pt idx="2230">
                  <c:v>37.16666666666665</c:v>
                </c:pt>
                <c:pt idx="2231">
                  <c:v>37.18333333333333</c:v>
                </c:pt>
                <c:pt idx="2232">
                  <c:v>37.200000000000003</c:v>
                </c:pt>
                <c:pt idx="2233">
                  <c:v>37.216666666666647</c:v>
                </c:pt>
                <c:pt idx="2234">
                  <c:v>37.233333333333341</c:v>
                </c:pt>
                <c:pt idx="2235">
                  <c:v>37.25</c:v>
                </c:pt>
                <c:pt idx="2236">
                  <c:v>37.266666666666652</c:v>
                </c:pt>
                <c:pt idx="2237">
                  <c:v>37.283333333333331</c:v>
                </c:pt>
                <c:pt idx="2238">
                  <c:v>37.300000000000011</c:v>
                </c:pt>
                <c:pt idx="2239">
                  <c:v>37.316666666666649</c:v>
                </c:pt>
                <c:pt idx="2240">
                  <c:v>37.333333333333336</c:v>
                </c:pt>
                <c:pt idx="2241">
                  <c:v>37.349999999999994</c:v>
                </c:pt>
                <c:pt idx="2242">
                  <c:v>37.366666666666646</c:v>
                </c:pt>
                <c:pt idx="2243">
                  <c:v>37.383333333333326</c:v>
                </c:pt>
                <c:pt idx="2244">
                  <c:v>37.4</c:v>
                </c:pt>
                <c:pt idx="2245">
                  <c:v>37.416666666666643</c:v>
                </c:pt>
                <c:pt idx="2246">
                  <c:v>37.43333333333333</c:v>
                </c:pt>
                <c:pt idx="2247">
                  <c:v>37.449999999999996</c:v>
                </c:pt>
                <c:pt idx="2248">
                  <c:v>37.466666666666647</c:v>
                </c:pt>
                <c:pt idx="2249">
                  <c:v>37.483333333333334</c:v>
                </c:pt>
                <c:pt idx="2250">
                  <c:v>37.5</c:v>
                </c:pt>
                <c:pt idx="2251">
                  <c:v>37.516666666666644</c:v>
                </c:pt>
                <c:pt idx="2252">
                  <c:v>37.533333333333331</c:v>
                </c:pt>
                <c:pt idx="2253">
                  <c:v>37.550000000000004</c:v>
                </c:pt>
                <c:pt idx="2254">
                  <c:v>37.566666666666656</c:v>
                </c:pt>
                <c:pt idx="2255">
                  <c:v>37.583333333333336</c:v>
                </c:pt>
                <c:pt idx="2256">
                  <c:v>37.6</c:v>
                </c:pt>
                <c:pt idx="2257">
                  <c:v>37.616666666666646</c:v>
                </c:pt>
                <c:pt idx="2258">
                  <c:v>37.633333333333333</c:v>
                </c:pt>
                <c:pt idx="2259">
                  <c:v>37.65</c:v>
                </c:pt>
                <c:pt idx="2260">
                  <c:v>37.66666666666665</c:v>
                </c:pt>
                <c:pt idx="2261">
                  <c:v>37.68333333333333</c:v>
                </c:pt>
                <c:pt idx="2262">
                  <c:v>37.700000000000003</c:v>
                </c:pt>
                <c:pt idx="2263">
                  <c:v>37.716666666666647</c:v>
                </c:pt>
                <c:pt idx="2264">
                  <c:v>37.733333333333341</c:v>
                </c:pt>
                <c:pt idx="2265">
                  <c:v>37.75</c:v>
                </c:pt>
                <c:pt idx="2266">
                  <c:v>37.766666666666652</c:v>
                </c:pt>
                <c:pt idx="2267">
                  <c:v>37.783333333333331</c:v>
                </c:pt>
                <c:pt idx="2268">
                  <c:v>37.800000000000011</c:v>
                </c:pt>
                <c:pt idx="2269">
                  <c:v>37.816666666666649</c:v>
                </c:pt>
                <c:pt idx="2270">
                  <c:v>37.833333333333336</c:v>
                </c:pt>
                <c:pt idx="2271">
                  <c:v>37.849999999999994</c:v>
                </c:pt>
                <c:pt idx="2272">
                  <c:v>37.866666666666646</c:v>
                </c:pt>
                <c:pt idx="2273">
                  <c:v>37.883333333333326</c:v>
                </c:pt>
                <c:pt idx="2274">
                  <c:v>37.9</c:v>
                </c:pt>
                <c:pt idx="2275">
                  <c:v>37.916666666666643</c:v>
                </c:pt>
                <c:pt idx="2276">
                  <c:v>37.93333333333333</c:v>
                </c:pt>
                <c:pt idx="2277">
                  <c:v>37.949999999999996</c:v>
                </c:pt>
                <c:pt idx="2278">
                  <c:v>37.966666666666647</c:v>
                </c:pt>
                <c:pt idx="2279">
                  <c:v>37.983333333333334</c:v>
                </c:pt>
                <c:pt idx="2280">
                  <c:v>38</c:v>
                </c:pt>
                <c:pt idx="2281">
                  <c:v>38.016666666666644</c:v>
                </c:pt>
                <c:pt idx="2282">
                  <c:v>38.033333333333331</c:v>
                </c:pt>
                <c:pt idx="2283">
                  <c:v>38.050000000000004</c:v>
                </c:pt>
                <c:pt idx="2284">
                  <c:v>38.066666666666656</c:v>
                </c:pt>
                <c:pt idx="2285">
                  <c:v>38.083333333333336</c:v>
                </c:pt>
                <c:pt idx="2286">
                  <c:v>38.1</c:v>
                </c:pt>
                <c:pt idx="2287">
                  <c:v>38.116666666666646</c:v>
                </c:pt>
                <c:pt idx="2288">
                  <c:v>38.133333333333333</c:v>
                </c:pt>
                <c:pt idx="2289">
                  <c:v>38.15</c:v>
                </c:pt>
                <c:pt idx="2290">
                  <c:v>38.16666666666665</c:v>
                </c:pt>
                <c:pt idx="2291">
                  <c:v>38.18333333333333</c:v>
                </c:pt>
                <c:pt idx="2292">
                  <c:v>38.200000000000003</c:v>
                </c:pt>
                <c:pt idx="2293">
                  <c:v>38.216666666666647</c:v>
                </c:pt>
                <c:pt idx="2294">
                  <c:v>38.233333333333341</c:v>
                </c:pt>
                <c:pt idx="2295">
                  <c:v>38.25</c:v>
                </c:pt>
                <c:pt idx="2296">
                  <c:v>38.266666666666652</c:v>
                </c:pt>
                <c:pt idx="2297">
                  <c:v>38.283333333333331</c:v>
                </c:pt>
                <c:pt idx="2298">
                  <c:v>38.300000000000011</c:v>
                </c:pt>
                <c:pt idx="2299">
                  <c:v>38.316666666666649</c:v>
                </c:pt>
                <c:pt idx="2300">
                  <c:v>38.333333333333336</c:v>
                </c:pt>
                <c:pt idx="2301">
                  <c:v>38.349999999999994</c:v>
                </c:pt>
                <c:pt idx="2302">
                  <c:v>38.366666666666646</c:v>
                </c:pt>
                <c:pt idx="2303">
                  <c:v>38.383333333333326</c:v>
                </c:pt>
                <c:pt idx="2304">
                  <c:v>38.4</c:v>
                </c:pt>
                <c:pt idx="2305">
                  <c:v>38.416666666666643</c:v>
                </c:pt>
                <c:pt idx="2306">
                  <c:v>38.43333333333333</c:v>
                </c:pt>
                <c:pt idx="2307">
                  <c:v>38.449999999999996</c:v>
                </c:pt>
                <c:pt idx="2308">
                  <c:v>38.466666666666647</c:v>
                </c:pt>
                <c:pt idx="2309">
                  <c:v>38.483333333333334</c:v>
                </c:pt>
                <c:pt idx="2310">
                  <c:v>38.5</c:v>
                </c:pt>
                <c:pt idx="2311">
                  <c:v>38.516666666666644</c:v>
                </c:pt>
                <c:pt idx="2312">
                  <c:v>38.533333333333331</c:v>
                </c:pt>
                <c:pt idx="2313">
                  <c:v>38.550000000000004</c:v>
                </c:pt>
                <c:pt idx="2314">
                  <c:v>38.566666666666656</c:v>
                </c:pt>
                <c:pt idx="2315">
                  <c:v>38.583333333333336</c:v>
                </c:pt>
                <c:pt idx="2316">
                  <c:v>38.6</c:v>
                </c:pt>
                <c:pt idx="2317">
                  <c:v>38.616666666666646</c:v>
                </c:pt>
                <c:pt idx="2318">
                  <c:v>38.633333333333333</c:v>
                </c:pt>
                <c:pt idx="2319">
                  <c:v>38.65</c:v>
                </c:pt>
                <c:pt idx="2320">
                  <c:v>38.66666666666665</c:v>
                </c:pt>
                <c:pt idx="2321">
                  <c:v>38.68333333333333</c:v>
                </c:pt>
                <c:pt idx="2322">
                  <c:v>38.700000000000003</c:v>
                </c:pt>
                <c:pt idx="2323">
                  <c:v>38.716666666666647</c:v>
                </c:pt>
                <c:pt idx="2324">
                  <c:v>38.733333333333341</c:v>
                </c:pt>
                <c:pt idx="2325">
                  <c:v>38.75</c:v>
                </c:pt>
                <c:pt idx="2326">
                  <c:v>38.766666666666652</c:v>
                </c:pt>
                <c:pt idx="2327">
                  <c:v>38.783333333333331</c:v>
                </c:pt>
                <c:pt idx="2328">
                  <c:v>38.800000000000011</c:v>
                </c:pt>
                <c:pt idx="2329">
                  <c:v>38.816666666666649</c:v>
                </c:pt>
                <c:pt idx="2330">
                  <c:v>38.833333333333336</c:v>
                </c:pt>
                <c:pt idx="2331">
                  <c:v>38.849999999999994</c:v>
                </c:pt>
                <c:pt idx="2332">
                  <c:v>38.866666666666646</c:v>
                </c:pt>
                <c:pt idx="2333">
                  <c:v>38.883333333333326</c:v>
                </c:pt>
                <c:pt idx="2334">
                  <c:v>38.9</c:v>
                </c:pt>
                <c:pt idx="2335">
                  <c:v>38.916666666666643</c:v>
                </c:pt>
                <c:pt idx="2336">
                  <c:v>38.93333333333333</c:v>
                </c:pt>
                <c:pt idx="2337">
                  <c:v>38.949999999999996</c:v>
                </c:pt>
                <c:pt idx="2338">
                  <c:v>38.966666666666647</c:v>
                </c:pt>
                <c:pt idx="2339">
                  <c:v>38.983333333333334</c:v>
                </c:pt>
                <c:pt idx="2340">
                  <c:v>39</c:v>
                </c:pt>
                <c:pt idx="2341">
                  <c:v>39.016666666666644</c:v>
                </c:pt>
                <c:pt idx="2342">
                  <c:v>39.033333333333331</c:v>
                </c:pt>
                <c:pt idx="2343">
                  <c:v>39.050000000000004</c:v>
                </c:pt>
                <c:pt idx="2344">
                  <c:v>39.066666666666656</c:v>
                </c:pt>
                <c:pt idx="2345">
                  <c:v>39.083333333333336</c:v>
                </c:pt>
                <c:pt idx="2346">
                  <c:v>39.1</c:v>
                </c:pt>
                <c:pt idx="2347">
                  <c:v>39.116666666666646</c:v>
                </c:pt>
                <c:pt idx="2348">
                  <c:v>39.133333333333333</c:v>
                </c:pt>
                <c:pt idx="2349">
                  <c:v>39.15</c:v>
                </c:pt>
                <c:pt idx="2350">
                  <c:v>39.16666666666665</c:v>
                </c:pt>
                <c:pt idx="2351">
                  <c:v>39.18333333333333</c:v>
                </c:pt>
                <c:pt idx="2352">
                  <c:v>39.200000000000003</c:v>
                </c:pt>
                <c:pt idx="2353">
                  <c:v>39.216666666666647</c:v>
                </c:pt>
                <c:pt idx="2354">
                  <c:v>39.233333333333341</c:v>
                </c:pt>
                <c:pt idx="2355">
                  <c:v>39.25</c:v>
                </c:pt>
                <c:pt idx="2356">
                  <c:v>39.266666666666652</c:v>
                </c:pt>
                <c:pt idx="2357">
                  <c:v>39.283333333333331</c:v>
                </c:pt>
                <c:pt idx="2358">
                  <c:v>39.300000000000011</c:v>
                </c:pt>
                <c:pt idx="2359">
                  <c:v>39.316666666666649</c:v>
                </c:pt>
                <c:pt idx="2360">
                  <c:v>39.333333333333336</c:v>
                </c:pt>
                <c:pt idx="2361">
                  <c:v>39.349999999999994</c:v>
                </c:pt>
                <c:pt idx="2362">
                  <c:v>39.366666666666646</c:v>
                </c:pt>
                <c:pt idx="2363">
                  <c:v>39.383333333333326</c:v>
                </c:pt>
                <c:pt idx="2364">
                  <c:v>39.4</c:v>
                </c:pt>
                <c:pt idx="2365">
                  <c:v>39.416666666666643</c:v>
                </c:pt>
                <c:pt idx="2366">
                  <c:v>39.43333333333333</c:v>
                </c:pt>
                <c:pt idx="2367">
                  <c:v>39.449999999999996</c:v>
                </c:pt>
                <c:pt idx="2368">
                  <c:v>39.466666666666647</c:v>
                </c:pt>
                <c:pt idx="2369">
                  <c:v>39.483333333333334</c:v>
                </c:pt>
                <c:pt idx="2370">
                  <c:v>39.5</c:v>
                </c:pt>
                <c:pt idx="2371">
                  <c:v>39.516666666666644</c:v>
                </c:pt>
                <c:pt idx="2372">
                  <c:v>39.533333333333331</c:v>
                </c:pt>
                <c:pt idx="2373">
                  <c:v>39.550000000000004</c:v>
                </c:pt>
                <c:pt idx="2374">
                  <c:v>39.566666666666656</c:v>
                </c:pt>
                <c:pt idx="2375">
                  <c:v>39.583333333333336</c:v>
                </c:pt>
                <c:pt idx="2376">
                  <c:v>39.6</c:v>
                </c:pt>
                <c:pt idx="2377">
                  <c:v>39.616666666666646</c:v>
                </c:pt>
                <c:pt idx="2378">
                  <c:v>39.633333333333333</c:v>
                </c:pt>
                <c:pt idx="2379">
                  <c:v>39.65</c:v>
                </c:pt>
                <c:pt idx="2380">
                  <c:v>39.66666666666665</c:v>
                </c:pt>
                <c:pt idx="2381">
                  <c:v>39.68333333333333</c:v>
                </c:pt>
                <c:pt idx="2382">
                  <c:v>39.700000000000003</c:v>
                </c:pt>
                <c:pt idx="2383">
                  <c:v>39.716666666666647</c:v>
                </c:pt>
                <c:pt idx="2384">
                  <c:v>39.733333333333341</c:v>
                </c:pt>
                <c:pt idx="2385">
                  <c:v>39.75</c:v>
                </c:pt>
                <c:pt idx="2386">
                  <c:v>39.766666666666652</c:v>
                </c:pt>
                <c:pt idx="2387">
                  <c:v>39.783333333333331</c:v>
                </c:pt>
                <c:pt idx="2388">
                  <c:v>39.800000000000011</c:v>
                </c:pt>
                <c:pt idx="2389">
                  <c:v>39.816666666666649</c:v>
                </c:pt>
                <c:pt idx="2390">
                  <c:v>39.833333333333336</c:v>
                </c:pt>
                <c:pt idx="2391">
                  <c:v>39.849999999999994</c:v>
                </c:pt>
                <c:pt idx="2392">
                  <c:v>39.866666666666646</c:v>
                </c:pt>
                <c:pt idx="2393">
                  <c:v>39.883333333333326</c:v>
                </c:pt>
                <c:pt idx="2394">
                  <c:v>39.9</c:v>
                </c:pt>
                <c:pt idx="2395">
                  <c:v>39.916666666666643</c:v>
                </c:pt>
                <c:pt idx="2396">
                  <c:v>39.93333333333333</c:v>
                </c:pt>
                <c:pt idx="2397">
                  <c:v>39.949999999999996</c:v>
                </c:pt>
                <c:pt idx="2398">
                  <c:v>39.966666666666647</c:v>
                </c:pt>
                <c:pt idx="2399">
                  <c:v>39.983333333333334</c:v>
                </c:pt>
                <c:pt idx="2400">
                  <c:v>40</c:v>
                </c:pt>
                <c:pt idx="2401">
                  <c:v>40.016666666666644</c:v>
                </c:pt>
                <c:pt idx="2402">
                  <c:v>40.033333333333331</c:v>
                </c:pt>
                <c:pt idx="2403">
                  <c:v>40.050000000000004</c:v>
                </c:pt>
                <c:pt idx="2404">
                  <c:v>40.066666666666656</c:v>
                </c:pt>
                <c:pt idx="2405">
                  <c:v>40.083333333333336</c:v>
                </c:pt>
                <c:pt idx="2406">
                  <c:v>40.1</c:v>
                </c:pt>
                <c:pt idx="2407">
                  <c:v>40.116666666666646</c:v>
                </c:pt>
                <c:pt idx="2408">
                  <c:v>40.133333333333333</c:v>
                </c:pt>
                <c:pt idx="2409">
                  <c:v>40.15</c:v>
                </c:pt>
                <c:pt idx="2410">
                  <c:v>40.16666666666665</c:v>
                </c:pt>
                <c:pt idx="2411">
                  <c:v>40.18333333333333</c:v>
                </c:pt>
                <c:pt idx="2412">
                  <c:v>40.200000000000003</c:v>
                </c:pt>
                <c:pt idx="2413">
                  <c:v>40.216666666666647</c:v>
                </c:pt>
                <c:pt idx="2414">
                  <c:v>40.233333333333341</c:v>
                </c:pt>
                <c:pt idx="2415">
                  <c:v>40.25</c:v>
                </c:pt>
                <c:pt idx="2416">
                  <c:v>40.266666666666652</c:v>
                </c:pt>
                <c:pt idx="2417">
                  <c:v>40.283333333333331</c:v>
                </c:pt>
                <c:pt idx="2418">
                  <c:v>40.300000000000011</c:v>
                </c:pt>
                <c:pt idx="2419">
                  <c:v>40.316666666666649</c:v>
                </c:pt>
                <c:pt idx="2420">
                  <c:v>40.333333333333336</c:v>
                </c:pt>
                <c:pt idx="2421">
                  <c:v>40.349999999999994</c:v>
                </c:pt>
                <c:pt idx="2422">
                  <c:v>40.366666666666646</c:v>
                </c:pt>
                <c:pt idx="2423">
                  <c:v>40.383333333333326</c:v>
                </c:pt>
                <c:pt idx="2424">
                  <c:v>40.4</c:v>
                </c:pt>
                <c:pt idx="2425">
                  <c:v>40.416666666666643</c:v>
                </c:pt>
                <c:pt idx="2426">
                  <c:v>40.43333333333333</c:v>
                </c:pt>
                <c:pt idx="2427">
                  <c:v>40.449999999999996</c:v>
                </c:pt>
                <c:pt idx="2428">
                  <c:v>40.466666666666647</c:v>
                </c:pt>
                <c:pt idx="2429">
                  <c:v>40.483333333333334</c:v>
                </c:pt>
                <c:pt idx="2430">
                  <c:v>40.5</c:v>
                </c:pt>
                <c:pt idx="2431">
                  <c:v>40.516666666666644</c:v>
                </c:pt>
                <c:pt idx="2432">
                  <c:v>40.533333333333331</c:v>
                </c:pt>
                <c:pt idx="2433">
                  <c:v>40.550000000000004</c:v>
                </c:pt>
                <c:pt idx="2434">
                  <c:v>40.566666666666656</c:v>
                </c:pt>
                <c:pt idx="2435">
                  <c:v>40.583333333333336</c:v>
                </c:pt>
                <c:pt idx="2436">
                  <c:v>40.6</c:v>
                </c:pt>
                <c:pt idx="2437">
                  <c:v>40.616666666666646</c:v>
                </c:pt>
                <c:pt idx="2438">
                  <c:v>40.633333333333333</c:v>
                </c:pt>
                <c:pt idx="2439">
                  <c:v>40.65</c:v>
                </c:pt>
                <c:pt idx="2440">
                  <c:v>40.66666666666665</c:v>
                </c:pt>
                <c:pt idx="2441">
                  <c:v>40.68333333333333</c:v>
                </c:pt>
                <c:pt idx="2442">
                  <c:v>40.700000000000003</c:v>
                </c:pt>
                <c:pt idx="2443">
                  <c:v>40.716666666666647</c:v>
                </c:pt>
                <c:pt idx="2444">
                  <c:v>40.733333333333341</c:v>
                </c:pt>
                <c:pt idx="2445">
                  <c:v>40.75</c:v>
                </c:pt>
                <c:pt idx="2446">
                  <c:v>40.766666666666652</c:v>
                </c:pt>
                <c:pt idx="2447">
                  <c:v>40.783333333333331</c:v>
                </c:pt>
                <c:pt idx="2448">
                  <c:v>40.800000000000011</c:v>
                </c:pt>
                <c:pt idx="2449">
                  <c:v>40.816666666666649</c:v>
                </c:pt>
                <c:pt idx="2450">
                  <c:v>40.833333333333336</c:v>
                </c:pt>
                <c:pt idx="2451">
                  <c:v>40.849999999999994</c:v>
                </c:pt>
                <c:pt idx="2452">
                  <c:v>40.866666666666646</c:v>
                </c:pt>
                <c:pt idx="2453">
                  <c:v>40.883333333333326</c:v>
                </c:pt>
                <c:pt idx="2454">
                  <c:v>40.9</c:v>
                </c:pt>
                <c:pt idx="2455">
                  <c:v>40.916666666666643</c:v>
                </c:pt>
                <c:pt idx="2456">
                  <c:v>40.93333333333333</c:v>
                </c:pt>
                <c:pt idx="2457">
                  <c:v>40.949999999999996</c:v>
                </c:pt>
                <c:pt idx="2458">
                  <c:v>40.966666666666647</c:v>
                </c:pt>
                <c:pt idx="2459">
                  <c:v>40.983333333333334</c:v>
                </c:pt>
                <c:pt idx="2460">
                  <c:v>41</c:v>
                </c:pt>
                <c:pt idx="2461">
                  <c:v>41.016666666666644</c:v>
                </c:pt>
                <c:pt idx="2462">
                  <c:v>41.033333333333331</c:v>
                </c:pt>
                <c:pt idx="2463">
                  <c:v>41.05</c:v>
                </c:pt>
                <c:pt idx="2464">
                  <c:v>41.066666666666656</c:v>
                </c:pt>
                <c:pt idx="2465">
                  <c:v>41.083333333333336</c:v>
                </c:pt>
                <c:pt idx="2466">
                  <c:v>41.1</c:v>
                </c:pt>
                <c:pt idx="2467">
                  <c:v>41.116666666666646</c:v>
                </c:pt>
                <c:pt idx="2468">
                  <c:v>41.133333333333333</c:v>
                </c:pt>
                <c:pt idx="2469">
                  <c:v>41.15</c:v>
                </c:pt>
                <c:pt idx="2470">
                  <c:v>41.16666666666665</c:v>
                </c:pt>
                <c:pt idx="2471">
                  <c:v>41.18333333333333</c:v>
                </c:pt>
                <c:pt idx="2472">
                  <c:v>41.2</c:v>
                </c:pt>
                <c:pt idx="2473">
                  <c:v>41.216666666666647</c:v>
                </c:pt>
                <c:pt idx="2474">
                  <c:v>41.233333333333341</c:v>
                </c:pt>
                <c:pt idx="2475">
                  <c:v>41.25</c:v>
                </c:pt>
                <c:pt idx="2476">
                  <c:v>41.266666666666652</c:v>
                </c:pt>
                <c:pt idx="2477">
                  <c:v>41.283333333333331</c:v>
                </c:pt>
                <c:pt idx="2478">
                  <c:v>41.3</c:v>
                </c:pt>
                <c:pt idx="2479">
                  <c:v>41.316666666666649</c:v>
                </c:pt>
                <c:pt idx="2480">
                  <c:v>41.333333333333336</c:v>
                </c:pt>
                <c:pt idx="2481">
                  <c:v>41.349999999999994</c:v>
                </c:pt>
                <c:pt idx="2482">
                  <c:v>41.366666666666646</c:v>
                </c:pt>
                <c:pt idx="2483">
                  <c:v>41.383333333333326</c:v>
                </c:pt>
                <c:pt idx="2484">
                  <c:v>41.4</c:v>
                </c:pt>
                <c:pt idx="2485">
                  <c:v>41.416666666666643</c:v>
                </c:pt>
                <c:pt idx="2486">
                  <c:v>41.43333333333333</c:v>
                </c:pt>
                <c:pt idx="2487">
                  <c:v>41.449999999999996</c:v>
                </c:pt>
                <c:pt idx="2488">
                  <c:v>41.466666666666647</c:v>
                </c:pt>
                <c:pt idx="2489">
                  <c:v>41.483333333333334</c:v>
                </c:pt>
                <c:pt idx="2490">
                  <c:v>41.5</c:v>
                </c:pt>
                <c:pt idx="2491">
                  <c:v>41.516666666666644</c:v>
                </c:pt>
                <c:pt idx="2492">
                  <c:v>41.533333333333331</c:v>
                </c:pt>
                <c:pt idx="2493">
                  <c:v>41.55</c:v>
                </c:pt>
                <c:pt idx="2494">
                  <c:v>41.566666666666656</c:v>
                </c:pt>
                <c:pt idx="2495">
                  <c:v>41.583333333333336</c:v>
                </c:pt>
                <c:pt idx="2496">
                  <c:v>41.6</c:v>
                </c:pt>
                <c:pt idx="2497">
                  <c:v>41.616666666666646</c:v>
                </c:pt>
                <c:pt idx="2498">
                  <c:v>41.633333333333333</c:v>
                </c:pt>
                <c:pt idx="2499">
                  <c:v>41.65</c:v>
                </c:pt>
                <c:pt idx="2500">
                  <c:v>41.66666666666665</c:v>
                </c:pt>
                <c:pt idx="2501">
                  <c:v>41.68333333333333</c:v>
                </c:pt>
                <c:pt idx="2502">
                  <c:v>41.7</c:v>
                </c:pt>
                <c:pt idx="2503">
                  <c:v>41.716666666666647</c:v>
                </c:pt>
                <c:pt idx="2504">
                  <c:v>41.733333333333341</c:v>
                </c:pt>
                <c:pt idx="2505">
                  <c:v>41.75</c:v>
                </c:pt>
                <c:pt idx="2506">
                  <c:v>41.766666666666652</c:v>
                </c:pt>
                <c:pt idx="2507">
                  <c:v>41.783333333333331</c:v>
                </c:pt>
                <c:pt idx="2508">
                  <c:v>41.8</c:v>
                </c:pt>
                <c:pt idx="2509">
                  <c:v>41.816666666666649</c:v>
                </c:pt>
                <c:pt idx="2510">
                  <c:v>41.833333333333336</c:v>
                </c:pt>
                <c:pt idx="2511">
                  <c:v>41.849999999999994</c:v>
                </c:pt>
                <c:pt idx="2512">
                  <c:v>41.866666666666646</c:v>
                </c:pt>
                <c:pt idx="2513">
                  <c:v>41.883333333333326</c:v>
                </c:pt>
                <c:pt idx="2514">
                  <c:v>41.9</c:v>
                </c:pt>
                <c:pt idx="2515">
                  <c:v>41.916666666666643</c:v>
                </c:pt>
                <c:pt idx="2516">
                  <c:v>41.93333333333333</c:v>
                </c:pt>
                <c:pt idx="2517">
                  <c:v>41.949999999999996</c:v>
                </c:pt>
                <c:pt idx="2518">
                  <c:v>41.966666666666647</c:v>
                </c:pt>
                <c:pt idx="2519">
                  <c:v>41.983333333333334</c:v>
                </c:pt>
                <c:pt idx="2520">
                  <c:v>42</c:v>
                </c:pt>
                <c:pt idx="2521">
                  <c:v>42.016666666666644</c:v>
                </c:pt>
                <c:pt idx="2522">
                  <c:v>42.033333333333331</c:v>
                </c:pt>
                <c:pt idx="2523">
                  <c:v>42.05</c:v>
                </c:pt>
                <c:pt idx="2524">
                  <c:v>42.066666666666656</c:v>
                </c:pt>
                <c:pt idx="2525">
                  <c:v>42.083333333333336</c:v>
                </c:pt>
                <c:pt idx="2526">
                  <c:v>42.1</c:v>
                </c:pt>
                <c:pt idx="2527">
                  <c:v>42.116666666666646</c:v>
                </c:pt>
                <c:pt idx="2528">
                  <c:v>42.133333333333333</c:v>
                </c:pt>
                <c:pt idx="2529">
                  <c:v>42.15</c:v>
                </c:pt>
                <c:pt idx="2530">
                  <c:v>42.16666666666665</c:v>
                </c:pt>
                <c:pt idx="2531">
                  <c:v>42.18333333333333</c:v>
                </c:pt>
                <c:pt idx="2532">
                  <c:v>42.2</c:v>
                </c:pt>
                <c:pt idx="2533">
                  <c:v>42.216666666666647</c:v>
                </c:pt>
                <c:pt idx="2534">
                  <c:v>42.233333333333341</c:v>
                </c:pt>
                <c:pt idx="2535">
                  <c:v>42.25</c:v>
                </c:pt>
                <c:pt idx="2536">
                  <c:v>42.266666666666652</c:v>
                </c:pt>
                <c:pt idx="2537">
                  <c:v>42.283333333333331</c:v>
                </c:pt>
                <c:pt idx="2538">
                  <c:v>42.3</c:v>
                </c:pt>
                <c:pt idx="2539">
                  <c:v>42.316666666666649</c:v>
                </c:pt>
                <c:pt idx="2540">
                  <c:v>42.333333333333336</c:v>
                </c:pt>
                <c:pt idx="2541">
                  <c:v>42.349999999999994</c:v>
                </c:pt>
                <c:pt idx="2542">
                  <c:v>42.366666666666646</c:v>
                </c:pt>
                <c:pt idx="2543">
                  <c:v>42.383333333333326</c:v>
                </c:pt>
                <c:pt idx="2544">
                  <c:v>42.4</c:v>
                </c:pt>
                <c:pt idx="2545">
                  <c:v>42.416666666666643</c:v>
                </c:pt>
                <c:pt idx="2546">
                  <c:v>42.43333333333333</c:v>
                </c:pt>
                <c:pt idx="2547">
                  <c:v>42.449999999999996</c:v>
                </c:pt>
                <c:pt idx="2548">
                  <c:v>42.466666666666647</c:v>
                </c:pt>
                <c:pt idx="2549">
                  <c:v>42.483333333333334</c:v>
                </c:pt>
                <c:pt idx="2550">
                  <c:v>42.5</c:v>
                </c:pt>
                <c:pt idx="2551">
                  <c:v>42.516666666666644</c:v>
                </c:pt>
                <c:pt idx="2552">
                  <c:v>42.533333333333331</c:v>
                </c:pt>
                <c:pt idx="2553">
                  <c:v>42.55</c:v>
                </c:pt>
                <c:pt idx="2554">
                  <c:v>42.566666666666656</c:v>
                </c:pt>
                <c:pt idx="2555">
                  <c:v>42.583333333333336</c:v>
                </c:pt>
                <c:pt idx="2556">
                  <c:v>42.6</c:v>
                </c:pt>
                <c:pt idx="2557">
                  <c:v>42.616666666666646</c:v>
                </c:pt>
                <c:pt idx="2558">
                  <c:v>42.633333333333333</c:v>
                </c:pt>
                <c:pt idx="2559">
                  <c:v>42.65</c:v>
                </c:pt>
                <c:pt idx="2560">
                  <c:v>42.66666666666665</c:v>
                </c:pt>
                <c:pt idx="2561">
                  <c:v>42.68333333333333</c:v>
                </c:pt>
                <c:pt idx="2562">
                  <c:v>42.7</c:v>
                </c:pt>
                <c:pt idx="2563">
                  <c:v>42.716666666666647</c:v>
                </c:pt>
                <c:pt idx="2564">
                  <c:v>42.733333333333341</c:v>
                </c:pt>
                <c:pt idx="2565">
                  <c:v>42.75</c:v>
                </c:pt>
                <c:pt idx="2566">
                  <c:v>42.766666666666652</c:v>
                </c:pt>
                <c:pt idx="2567">
                  <c:v>42.783333333333331</c:v>
                </c:pt>
                <c:pt idx="2568">
                  <c:v>42.8</c:v>
                </c:pt>
                <c:pt idx="2569">
                  <c:v>42.816666666666649</c:v>
                </c:pt>
                <c:pt idx="2570">
                  <c:v>42.833333333333336</c:v>
                </c:pt>
                <c:pt idx="2571">
                  <c:v>42.849999999999994</c:v>
                </c:pt>
                <c:pt idx="2572">
                  <c:v>42.866666666666646</c:v>
                </c:pt>
                <c:pt idx="2573">
                  <c:v>42.883333333333326</c:v>
                </c:pt>
                <c:pt idx="2574">
                  <c:v>42.9</c:v>
                </c:pt>
                <c:pt idx="2575">
                  <c:v>42.916666666666643</c:v>
                </c:pt>
                <c:pt idx="2576">
                  <c:v>42.93333333333333</c:v>
                </c:pt>
                <c:pt idx="2577">
                  <c:v>42.949999999999996</c:v>
                </c:pt>
                <c:pt idx="2578">
                  <c:v>42.966666666666647</c:v>
                </c:pt>
                <c:pt idx="2579">
                  <c:v>42.983333333333334</c:v>
                </c:pt>
                <c:pt idx="2580">
                  <c:v>43</c:v>
                </c:pt>
                <c:pt idx="2581">
                  <c:v>43.016666666666644</c:v>
                </c:pt>
                <c:pt idx="2582">
                  <c:v>43.033333333333331</c:v>
                </c:pt>
                <c:pt idx="2583">
                  <c:v>43.05</c:v>
                </c:pt>
                <c:pt idx="2584">
                  <c:v>43.066666666666656</c:v>
                </c:pt>
                <c:pt idx="2585">
                  <c:v>43.083333333333336</c:v>
                </c:pt>
                <c:pt idx="2586">
                  <c:v>43.1</c:v>
                </c:pt>
                <c:pt idx="2587">
                  <c:v>43.116666666666646</c:v>
                </c:pt>
                <c:pt idx="2588">
                  <c:v>43.133333333333333</c:v>
                </c:pt>
                <c:pt idx="2589">
                  <c:v>43.15</c:v>
                </c:pt>
                <c:pt idx="2590">
                  <c:v>43.16666666666665</c:v>
                </c:pt>
                <c:pt idx="2591">
                  <c:v>43.18333333333333</c:v>
                </c:pt>
                <c:pt idx="2592">
                  <c:v>43.2</c:v>
                </c:pt>
                <c:pt idx="2593">
                  <c:v>43.216666666666647</c:v>
                </c:pt>
                <c:pt idx="2594">
                  <c:v>43.233333333333341</c:v>
                </c:pt>
                <c:pt idx="2595">
                  <c:v>43.25</c:v>
                </c:pt>
                <c:pt idx="2596">
                  <c:v>43.266666666666652</c:v>
                </c:pt>
                <c:pt idx="2597">
                  <c:v>43.283333333333331</c:v>
                </c:pt>
                <c:pt idx="2598">
                  <c:v>43.3</c:v>
                </c:pt>
                <c:pt idx="2599">
                  <c:v>43.316666666666649</c:v>
                </c:pt>
                <c:pt idx="2600">
                  <c:v>43.333333333333336</c:v>
                </c:pt>
                <c:pt idx="2601">
                  <c:v>43.349999999999994</c:v>
                </c:pt>
                <c:pt idx="2602">
                  <c:v>43.366666666666646</c:v>
                </c:pt>
                <c:pt idx="2603">
                  <c:v>43.383333333333326</c:v>
                </c:pt>
                <c:pt idx="2604">
                  <c:v>43.4</c:v>
                </c:pt>
                <c:pt idx="2605">
                  <c:v>43.416666666666643</c:v>
                </c:pt>
                <c:pt idx="2606">
                  <c:v>43.43333333333333</c:v>
                </c:pt>
                <c:pt idx="2607">
                  <c:v>43.449999999999996</c:v>
                </c:pt>
                <c:pt idx="2608">
                  <c:v>43.466666666666647</c:v>
                </c:pt>
                <c:pt idx="2609">
                  <c:v>43.483333333333334</c:v>
                </c:pt>
                <c:pt idx="2610">
                  <c:v>43.5</c:v>
                </c:pt>
                <c:pt idx="2611">
                  <c:v>43.516666666666644</c:v>
                </c:pt>
                <c:pt idx="2612">
                  <c:v>43.533333333333331</c:v>
                </c:pt>
                <c:pt idx="2613">
                  <c:v>43.55</c:v>
                </c:pt>
                <c:pt idx="2614">
                  <c:v>43.566666666666656</c:v>
                </c:pt>
                <c:pt idx="2615">
                  <c:v>43.583333333333336</c:v>
                </c:pt>
                <c:pt idx="2616">
                  <c:v>43.6</c:v>
                </c:pt>
                <c:pt idx="2617">
                  <c:v>43.616666666666646</c:v>
                </c:pt>
                <c:pt idx="2618">
                  <c:v>43.633333333333333</c:v>
                </c:pt>
                <c:pt idx="2619">
                  <c:v>43.65</c:v>
                </c:pt>
                <c:pt idx="2620">
                  <c:v>43.66666666666665</c:v>
                </c:pt>
                <c:pt idx="2621">
                  <c:v>43.68333333333333</c:v>
                </c:pt>
                <c:pt idx="2622">
                  <c:v>43.7</c:v>
                </c:pt>
                <c:pt idx="2623">
                  <c:v>43.716666666666647</c:v>
                </c:pt>
                <c:pt idx="2624">
                  <c:v>43.733333333333341</c:v>
                </c:pt>
                <c:pt idx="2625">
                  <c:v>43.75</c:v>
                </c:pt>
                <c:pt idx="2626">
                  <c:v>43.766666666666652</c:v>
                </c:pt>
                <c:pt idx="2627">
                  <c:v>43.783333333333331</c:v>
                </c:pt>
                <c:pt idx="2628">
                  <c:v>43.8</c:v>
                </c:pt>
                <c:pt idx="2629">
                  <c:v>43.816666666666649</c:v>
                </c:pt>
                <c:pt idx="2630">
                  <c:v>43.833333333333336</c:v>
                </c:pt>
                <c:pt idx="2631">
                  <c:v>43.849999999999994</c:v>
                </c:pt>
                <c:pt idx="2632">
                  <c:v>43.866666666666646</c:v>
                </c:pt>
                <c:pt idx="2633">
                  <c:v>43.883333333333326</c:v>
                </c:pt>
                <c:pt idx="2634">
                  <c:v>43.9</c:v>
                </c:pt>
                <c:pt idx="2635">
                  <c:v>43.916666666666643</c:v>
                </c:pt>
                <c:pt idx="2636">
                  <c:v>43.93333333333333</c:v>
                </c:pt>
                <c:pt idx="2637">
                  <c:v>43.949999999999996</c:v>
                </c:pt>
                <c:pt idx="2638">
                  <c:v>43.966666666666647</c:v>
                </c:pt>
                <c:pt idx="2639">
                  <c:v>43.983333333333334</c:v>
                </c:pt>
                <c:pt idx="2640">
                  <c:v>44</c:v>
                </c:pt>
                <c:pt idx="2641">
                  <c:v>44.016666666666644</c:v>
                </c:pt>
                <c:pt idx="2642">
                  <c:v>44.033333333333331</c:v>
                </c:pt>
                <c:pt idx="2643">
                  <c:v>44.05</c:v>
                </c:pt>
                <c:pt idx="2644">
                  <c:v>44.066666666666656</c:v>
                </c:pt>
                <c:pt idx="2645">
                  <c:v>44.083333333333336</c:v>
                </c:pt>
                <c:pt idx="2646">
                  <c:v>44.1</c:v>
                </c:pt>
                <c:pt idx="2647">
                  <c:v>44.116666666666646</c:v>
                </c:pt>
                <c:pt idx="2648">
                  <c:v>44.133333333333333</c:v>
                </c:pt>
                <c:pt idx="2649">
                  <c:v>44.15</c:v>
                </c:pt>
                <c:pt idx="2650">
                  <c:v>44.16666666666665</c:v>
                </c:pt>
                <c:pt idx="2651">
                  <c:v>44.18333333333333</c:v>
                </c:pt>
                <c:pt idx="2652">
                  <c:v>44.2</c:v>
                </c:pt>
                <c:pt idx="2653">
                  <c:v>44.216666666666647</c:v>
                </c:pt>
                <c:pt idx="2654">
                  <c:v>44.233333333333341</c:v>
                </c:pt>
                <c:pt idx="2655">
                  <c:v>44.25</c:v>
                </c:pt>
                <c:pt idx="2656">
                  <c:v>44.266666666666652</c:v>
                </c:pt>
                <c:pt idx="2657">
                  <c:v>44.283333333333331</c:v>
                </c:pt>
                <c:pt idx="2658">
                  <c:v>44.3</c:v>
                </c:pt>
                <c:pt idx="2659">
                  <c:v>44.316666666666649</c:v>
                </c:pt>
                <c:pt idx="2660">
                  <c:v>44.333333333333336</c:v>
                </c:pt>
                <c:pt idx="2661">
                  <c:v>44.349999999999994</c:v>
                </c:pt>
                <c:pt idx="2662">
                  <c:v>44.366666666666646</c:v>
                </c:pt>
                <c:pt idx="2663">
                  <c:v>44.383333333333326</c:v>
                </c:pt>
                <c:pt idx="2664">
                  <c:v>44.4</c:v>
                </c:pt>
                <c:pt idx="2665">
                  <c:v>44.416666666666643</c:v>
                </c:pt>
                <c:pt idx="2666">
                  <c:v>44.43333333333333</c:v>
                </c:pt>
                <c:pt idx="2667">
                  <c:v>44.449999999999996</c:v>
                </c:pt>
                <c:pt idx="2668">
                  <c:v>44.466666666666647</c:v>
                </c:pt>
                <c:pt idx="2669">
                  <c:v>44.483333333333334</c:v>
                </c:pt>
                <c:pt idx="2670">
                  <c:v>44.5</c:v>
                </c:pt>
                <c:pt idx="2671">
                  <c:v>44.516666666666644</c:v>
                </c:pt>
                <c:pt idx="2672">
                  <c:v>44.533333333333331</c:v>
                </c:pt>
                <c:pt idx="2673">
                  <c:v>44.55</c:v>
                </c:pt>
                <c:pt idx="2674">
                  <c:v>44.566666666666656</c:v>
                </c:pt>
                <c:pt idx="2675">
                  <c:v>44.583333333333336</c:v>
                </c:pt>
                <c:pt idx="2676">
                  <c:v>44.6</c:v>
                </c:pt>
                <c:pt idx="2677">
                  <c:v>44.616666666666646</c:v>
                </c:pt>
                <c:pt idx="2678">
                  <c:v>44.633333333333333</c:v>
                </c:pt>
                <c:pt idx="2679">
                  <c:v>44.65</c:v>
                </c:pt>
                <c:pt idx="2680">
                  <c:v>44.66666666666665</c:v>
                </c:pt>
                <c:pt idx="2681">
                  <c:v>44.68333333333333</c:v>
                </c:pt>
                <c:pt idx="2682">
                  <c:v>44.7</c:v>
                </c:pt>
                <c:pt idx="2683">
                  <c:v>44.716666666666647</c:v>
                </c:pt>
                <c:pt idx="2684">
                  <c:v>44.733333333333341</c:v>
                </c:pt>
                <c:pt idx="2685">
                  <c:v>44.75</c:v>
                </c:pt>
                <c:pt idx="2686">
                  <c:v>44.766666666666652</c:v>
                </c:pt>
                <c:pt idx="2687">
                  <c:v>44.783333333333331</c:v>
                </c:pt>
                <c:pt idx="2688">
                  <c:v>44.8</c:v>
                </c:pt>
                <c:pt idx="2689">
                  <c:v>44.816666666666649</c:v>
                </c:pt>
                <c:pt idx="2690">
                  <c:v>44.833333333333336</c:v>
                </c:pt>
                <c:pt idx="2691">
                  <c:v>44.849999999999994</c:v>
                </c:pt>
                <c:pt idx="2692">
                  <c:v>44.866666666666646</c:v>
                </c:pt>
                <c:pt idx="2693">
                  <c:v>44.883333333333326</c:v>
                </c:pt>
                <c:pt idx="2694">
                  <c:v>44.9</c:v>
                </c:pt>
                <c:pt idx="2695">
                  <c:v>44.916666666666643</c:v>
                </c:pt>
                <c:pt idx="2696">
                  <c:v>44.93333333333333</c:v>
                </c:pt>
                <c:pt idx="2697">
                  <c:v>44.949999999999996</c:v>
                </c:pt>
                <c:pt idx="2698">
                  <c:v>44.966666666666647</c:v>
                </c:pt>
                <c:pt idx="2699">
                  <c:v>44.983333333333334</c:v>
                </c:pt>
                <c:pt idx="2700">
                  <c:v>45</c:v>
                </c:pt>
                <c:pt idx="2701">
                  <c:v>45.016666666666644</c:v>
                </c:pt>
                <c:pt idx="2702">
                  <c:v>45.033333333333331</c:v>
                </c:pt>
                <c:pt idx="2703">
                  <c:v>45.05</c:v>
                </c:pt>
                <c:pt idx="2704">
                  <c:v>45.066666666666656</c:v>
                </c:pt>
                <c:pt idx="2705">
                  <c:v>45.083333333333336</c:v>
                </c:pt>
                <c:pt idx="2706">
                  <c:v>45.1</c:v>
                </c:pt>
                <c:pt idx="2707">
                  <c:v>45.116666666666646</c:v>
                </c:pt>
                <c:pt idx="2708">
                  <c:v>45.133333333333333</c:v>
                </c:pt>
                <c:pt idx="2709">
                  <c:v>45.15</c:v>
                </c:pt>
                <c:pt idx="2710">
                  <c:v>45.16666666666665</c:v>
                </c:pt>
                <c:pt idx="2711">
                  <c:v>45.18333333333333</c:v>
                </c:pt>
                <c:pt idx="2712">
                  <c:v>45.2</c:v>
                </c:pt>
                <c:pt idx="2713">
                  <c:v>45.216666666666647</c:v>
                </c:pt>
                <c:pt idx="2714">
                  <c:v>45.233333333333341</c:v>
                </c:pt>
                <c:pt idx="2715">
                  <c:v>45.25</c:v>
                </c:pt>
                <c:pt idx="2716">
                  <c:v>45.266666666666652</c:v>
                </c:pt>
                <c:pt idx="2717">
                  <c:v>45.283333333333331</c:v>
                </c:pt>
                <c:pt idx="2718">
                  <c:v>45.3</c:v>
                </c:pt>
                <c:pt idx="2719">
                  <c:v>45.316666666666649</c:v>
                </c:pt>
                <c:pt idx="2720">
                  <c:v>45.333333333333336</c:v>
                </c:pt>
                <c:pt idx="2721">
                  <c:v>45.349999999999994</c:v>
                </c:pt>
                <c:pt idx="2722">
                  <c:v>45.366666666666646</c:v>
                </c:pt>
                <c:pt idx="2723">
                  <c:v>45.383333333333326</c:v>
                </c:pt>
                <c:pt idx="2724">
                  <c:v>45.4</c:v>
                </c:pt>
                <c:pt idx="2725">
                  <c:v>45.416666666666643</c:v>
                </c:pt>
                <c:pt idx="2726">
                  <c:v>45.43333333333333</c:v>
                </c:pt>
                <c:pt idx="2727">
                  <c:v>45.449999999999996</c:v>
                </c:pt>
                <c:pt idx="2728">
                  <c:v>45.466666666666647</c:v>
                </c:pt>
                <c:pt idx="2729">
                  <c:v>45.483333333333334</c:v>
                </c:pt>
                <c:pt idx="2730">
                  <c:v>45.5</c:v>
                </c:pt>
                <c:pt idx="2731">
                  <c:v>45.516666666666644</c:v>
                </c:pt>
                <c:pt idx="2732">
                  <c:v>45.533333333333331</c:v>
                </c:pt>
                <c:pt idx="2733">
                  <c:v>45.55</c:v>
                </c:pt>
                <c:pt idx="2734">
                  <c:v>45.566666666666656</c:v>
                </c:pt>
                <c:pt idx="2735">
                  <c:v>45.583333333333336</c:v>
                </c:pt>
                <c:pt idx="2736">
                  <c:v>45.6</c:v>
                </c:pt>
                <c:pt idx="2737">
                  <c:v>45.616666666666646</c:v>
                </c:pt>
                <c:pt idx="2738">
                  <c:v>45.633333333333333</c:v>
                </c:pt>
                <c:pt idx="2739">
                  <c:v>45.65</c:v>
                </c:pt>
                <c:pt idx="2740">
                  <c:v>45.66666666666665</c:v>
                </c:pt>
                <c:pt idx="2741">
                  <c:v>45.68333333333333</c:v>
                </c:pt>
                <c:pt idx="2742">
                  <c:v>45.7</c:v>
                </c:pt>
                <c:pt idx="2743">
                  <c:v>45.716666666666647</c:v>
                </c:pt>
                <c:pt idx="2744">
                  <c:v>45.733333333333341</c:v>
                </c:pt>
                <c:pt idx="2745">
                  <c:v>45.75</c:v>
                </c:pt>
                <c:pt idx="2746">
                  <c:v>45.766666666666652</c:v>
                </c:pt>
                <c:pt idx="2747">
                  <c:v>45.783333333333331</c:v>
                </c:pt>
                <c:pt idx="2748">
                  <c:v>45.8</c:v>
                </c:pt>
                <c:pt idx="2749">
                  <c:v>45.816666666666649</c:v>
                </c:pt>
                <c:pt idx="2750">
                  <c:v>45.833333333333336</c:v>
                </c:pt>
                <c:pt idx="2751">
                  <c:v>45.849999999999994</c:v>
                </c:pt>
                <c:pt idx="2752">
                  <c:v>45.866666666666646</c:v>
                </c:pt>
                <c:pt idx="2753">
                  <c:v>45.883333333333326</c:v>
                </c:pt>
                <c:pt idx="2754">
                  <c:v>45.9</c:v>
                </c:pt>
                <c:pt idx="2755">
                  <c:v>45.916666666666643</c:v>
                </c:pt>
                <c:pt idx="2756">
                  <c:v>45.93333333333333</c:v>
                </c:pt>
                <c:pt idx="2757">
                  <c:v>45.949999999999996</c:v>
                </c:pt>
                <c:pt idx="2758">
                  <c:v>45.966666666666647</c:v>
                </c:pt>
                <c:pt idx="2759">
                  <c:v>45.983333333333334</c:v>
                </c:pt>
                <c:pt idx="2760">
                  <c:v>46</c:v>
                </c:pt>
                <c:pt idx="2761">
                  <c:v>46.016666666666644</c:v>
                </c:pt>
                <c:pt idx="2762">
                  <c:v>46.033333333333331</c:v>
                </c:pt>
                <c:pt idx="2763">
                  <c:v>46.05</c:v>
                </c:pt>
                <c:pt idx="2764">
                  <c:v>46.066666666666656</c:v>
                </c:pt>
                <c:pt idx="2765">
                  <c:v>46.083333333333336</c:v>
                </c:pt>
                <c:pt idx="2766">
                  <c:v>46.1</c:v>
                </c:pt>
                <c:pt idx="2767">
                  <c:v>46.116666666666646</c:v>
                </c:pt>
                <c:pt idx="2768">
                  <c:v>46.133333333333333</c:v>
                </c:pt>
                <c:pt idx="2769">
                  <c:v>46.15</c:v>
                </c:pt>
                <c:pt idx="2770">
                  <c:v>46.16666666666665</c:v>
                </c:pt>
                <c:pt idx="2771">
                  <c:v>46.18333333333333</c:v>
                </c:pt>
                <c:pt idx="2772">
                  <c:v>46.2</c:v>
                </c:pt>
                <c:pt idx="2773">
                  <c:v>46.216666666666647</c:v>
                </c:pt>
                <c:pt idx="2774">
                  <c:v>46.233333333333341</c:v>
                </c:pt>
                <c:pt idx="2775">
                  <c:v>46.25</c:v>
                </c:pt>
                <c:pt idx="2776">
                  <c:v>46.266666666666652</c:v>
                </c:pt>
                <c:pt idx="2777">
                  <c:v>46.283333333333331</c:v>
                </c:pt>
                <c:pt idx="2778">
                  <c:v>46.3</c:v>
                </c:pt>
                <c:pt idx="2779">
                  <c:v>46.316666666666649</c:v>
                </c:pt>
                <c:pt idx="2780">
                  <c:v>46.333333333333336</c:v>
                </c:pt>
                <c:pt idx="2781">
                  <c:v>46.349999999999994</c:v>
                </c:pt>
                <c:pt idx="2782">
                  <c:v>46.366666666666646</c:v>
                </c:pt>
                <c:pt idx="2783">
                  <c:v>46.383333333333326</c:v>
                </c:pt>
                <c:pt idx="2784">
                  <c:v>46.4</c:v>
                </c:pt>
                <c:pt idx="2785">
                  <c:v>46.416666666666643</c:v>
                </c:pt>
                <c:pt idx="2786">
                  <c:v>46.43333333333333</c:v>
                </c:pt>
                <c:pt idx="2787">
                  <c:v>46.449999999999996</c:v>
                </c:pt>
                <c:pt idx="2788">
                  <c:v>46.466666666666647</c:v>
                </c:pt>
                <c:pt idx="2789">
                  <c:v>46.483333333333334</c:v>
                </c:pt>
                <c:pt idx="2790">
                  <c:v>46.5</c:v>
                </c:pt>
                <c:pt idx="2791">
                  <c:v>46.516666666666644</c:v>
                </c:pt>
                <c:pt idx="2792">
                  <c:v>46.533333333333331</c:v>
                </c:pt>
                <c:pt idx="2793">
                  <c:v>46.55</c:v>
                </c:pt>
                <c:pt idx="2794">
                  <c:v>46.566666666666656</c:v>
                </c:pt>
                <c:pt idx="2795">
                  <c:v>46.583333333333336</c:v>
                </c:pt>
                <c:pt idx="2796">
                  <c:v>46.6</c:v>
                </c:pt>
                <c:pt idx="2797">
                  <c:v>46.616666666666646</c:v>
                </c:pt>
                <c:pt idx="2798">
                  <c:v>46.633333333333333</c:v>
                </c:pt>
                <c:pt idx="2799">
                  <c:v>46.65</c:v>
                </c:pt>
                <c:pt idx="2800">
                  <c:v>46.66666666666665</c:v>
                </c:pt>
                <c:pt idx="2801">
                  <c:v>46.68333333333333</c:v>
                </c:pt>
                <c:pt idx="2802">
                  <c:v>46.7</c:v>
                </c:pt>
                <c:pt idx="2803">
                  <c:v>46.716666666666647</c:v>
                </c:pt>
                <c:pt idx="2804">
                  <c:v>46.733333333333341</c:v>
                </c:pt>
                <c:pt idx="2805">
                  <c:v>46.75</c:v>
                </c:pt>
                <c:pt idx="2806">
                  <c:v>46.766666666666652</c:v>
                </c:pt>
                <c:pt idx="2807">
                  <c:v>46.783333333333331</c:v>
                </c:pt>
                <c:pt idx="2808">
                  <c:v>46.8</c:v>
                </c:pt>
                <c:pt idx="2809">
                  <c:v>46.816666666666649</c:v>
                </c:pt>
                <c:pt idx="2810">
                  <c:v>46.833333333333336</c:v>
                </c:pt>
                <c:pt idx="2811">
                  <c:v>46.849999999999994</c:v>
                </c:pt>
                <c:pt idx="2812">
                  <c:v>46.866666666666646</c:v>
                </c:pt>
                <c:pt idx="2813">
                  <c:v>46.883333333333326</c:v>
                </c:pt>
                <c:pt idx="2814">
                  <c:v>46.9</c:v>
                </c:pt>
                <c:pt idx="2815">
                  <c:v>46.916666666666643</c:v>
                </c:pt>
                <c:pt idx="2816">
                  <c:v>46.93333333333333</c:v>
                </c:pt>
                <c:pt idx="2817">
                  <c:v>46.949999999999996</c:v>
                </c:pt>
                <c:pt idx="2818">
                  <c:v>46.966666666666647</c:v>
                </c:pt>
                <c:pt idx="2819">
                  <c:v>46.983333333333334</c:v>
                </c:pt>
                <c:pt idx="2820">
                  <c:v>47</c:v>
                </c:pt>
                <c:pt idx="2821">
                  <c:v>47.016666666666644</c:v>
                </c:pt>
                <c:pt idx="2822">
                  <c:v>47.033333333333331</c:v>
                </c:pt>
                <c:pt idx="2823">
                  <c:v>47.05</c:v>
                </c:pt>
                <c:pt idx="2824">
                  <c:v>47.066666666666656</c:v>
                </c:pt>
                <c:pt idx="2825">
                  <c:v>47.083333333333336</c:v>
                </c:pt>
                <c:pt idx="2826">
                  <c:v>47.1</c:v>
                </c:pt>
                <c:pt idx="2827">
                  <c:v>47.116666666666646</c:v>
                </c:pt>
                <c:pt idx="2828">
                  <c:v>47.133333333333333</c:v>
                </c:pt>
                <c:pt idx="2829">
                  <c:v>47.15</c:v>
                </c:pt>
                <c:pt idx="2830">
                  <c:v>47.16666666666665</c:v>
                </c:pt>
                <c:pt idx="2831">
                  <c:v>47.18333333333333</c:v>
                </c:pt>
                <c:pt idx="2832">
                  <c:v>47.2</c:v>
                </c:pt>
                <c:pt idx="2833">
                  <c:v>47.216666666666647</c:v>
                </c:pt>
                <c:pt idx="2834">
                  <c:v>47.233333333333341</c:v>
                </c:pt>
                <c:pt idx="2835">
                  <c:v>47.25</c:v>
                </c:pt>
                <c:pt idx="2836">
                  <c:v>47.266666666666652</c:v>
                </c:pt>
                <c:pt idx="2837">
                  <c:v>47.283333333333331</c:v>
                </c:pt>
                <c:pt idx="2838">
                  <c:v>47.3</c:v>
                </c:pt>
                <c:pt idx="2839">
                  <c:v>47.316666666666649</c:v>
                </c:pt>
                <c:pt idx="2840">
                  <c:v>47.333333333333336</c:v>
                </c:pt>
                <c:pt idx="2841">
                  <c:v>47.349999999999994</c:v>
                </c:pt>
                <c:pt idx="2842">
                  <c:v>47.366666666666646</c:v>
                </c:pt>
                <c:pt idx="2843">
                  <c:v>47.383333333333326</c:v>
                </c:pt>
                <c:pt idx="2844">
                  <c:v>47.4</c:v>
                </c:pt>
                <c:pt idx="2845">
                  <c:v>47.416666666666643</c:v>
                </c:pt>
                <c:pt idx="2846">
                  <c:v>47.43333333333333</c:v>
                </c:pt>
                <c:pt idx="2847">
                  <c:v>47.449999999999996</c:v>
                </c:pt>
                <c:pt idx="2848">
                  <c:v>47.466666666666647</c:v>
                </c:pt>
                <c:pt idx="2849">
                  <c:v>47.483333333333334</c:v>
                </c:pt>
                <c:pt idx="2850">
                  <c:v>47.5</c:v>
                </c:pt>
                <c:pt idx="2851">
                  <c:v>47.516666666666644</c:v>
                </c:pt>
                <c:pt idx="2852">
                  <c:v>47.533333333333331</c:v>
                </c:pt>
                <c:pt idx="2853">
                  <c:v>47.55</c:v>
                </c:pt>
                <c:pt idx="2854">
                  <c:v>47.566666666666656</c:v>
                </c:pt>
                <c:pt idx="2855">
                  <c:v>47.583333333333336</c:v>
                </c:pt>
                <c:pt idx="2856">
                  <c:v>47.6</c:v>
                </c:pt>
                <c:pt idx="2857">
                  <c:v>47.616666666666646</c:v>
                </c:pt>
                <c:pt idx="2858">
                  <c:v>47.633333333333333</c:v>
                </c:pt>
                <c:pt idx="2859">
                  <c:v>47.65</c:v>
                </c:pt>
                <c:pt idx="2860">
                  <c:v>47.66666666666665</c:v>
                </c:pt>
                <c:pt idx="2861">
                  <c:v>47.68333333333333</c:v>
                </c:pt>
                <c:pt idx="2862">
                  <c:v>47.7</c:v>
                </c:pt>
                <c:pt idx="2863">
                  <c:v>47.716666666666647</c:v>
                </c:pt>
                <c:pt idx="2864">
                  <c:v>47.733333333333341</c:v>
                </c:pt>
                <c:pt idx="2865">
                  <c:v>47.75</c:v>
                </c:pt>
                <c:pt idx="2866">
                  <c:v>47.766666666666652</c:v>
                </c:pt>
                <c:pt idx="2867">
                  <c:v>47.783333333333331</c:v>
                </c:pt>
                <c:pt idx="2868">
                  <c:v>47.8</c:v>
                </c:pt>
                <c:pt idx="2869">
                  <c:v>47.816666666666649</c:v>
                </c:pt>
                <c:pt idx="2870">
                  <c:v>47.833333333333336</c:v>
                </c:pt>
                <c:pt idx="2871">
                  <c:v>47.849999999999994</c:v>
                </c:pt>
                <c:pt idx="2872">
                  <c:v>47.866666666666646</c:v>
                </c:pt>
                <c:pt idx="2873">
                  <c:v>47.883333333333326</c:v>
                </c:pt>
                <c:pt idx="2874">
                  <c:v>47.9</c:v>
                </c:pt>
                <c:pt idx="2875">
                  <c:v>47.916666666666643</c:v>
                </c:pt>
                <c:pt idx="2876">
                  <c:v>47.93333333333333</c:v>
                </c:pt>
                <c:pt idx="2877">
                  <c:v>47.949999999999996</c:v>
                </c:pt>
                <c:pt idx="2878">
                  <c:v>47.966666666666647</c:v>
                </c:pt>
                <c:pt idx="2879">
                  <c:v>47.983333333333334</c:v>
                </c:pt>
                <c:pt idx="2880">
                  <c:v>48</c:v>
                </c:pt>
                <c:pt idx="2881">
                  <c:v>48.016666666666644</c:v>
                </c:pt>
                <c:pt idx="2882">
                  <c:v>48.033333333333331</c:v>
                </c:pt>
                <c:pt idx="2883">
                  <c:v>48.05</c:v>
                </c:pt>
                <c:pt idx="2884">
                  <c:v>48.066666666666656</c:v>
                </c:pt>
                <c:pt idx="2885">
                  <c:v>48.083333333333336</c:v>
                </c:pt>
                <c:pt idx="2886">
                  <c:v>48.1</c:v>
                </c:pt>
                <c:pt idx="2887">
                  <c:v>48.116666666666646</c:v>
                </c:pt>
                <c:pt idx="2888">
                  <c:v>48.133333333333333</c:v>
                </c:pt>
                <c:pt idx="2889">
                  <c:v>48.15</c:v>
                </c:pt>
                <c:pt idx="2890">
                  <c:v>48.16666666666665</c:v>
                </c:pt>
                <c:pt idx="2891">
                  <c:v>48.18333333333333</c:v>
                </c:pt>
                <c:pt idx="2892">
                  <c:v>48.2</c:v>
                </c:pt>
                <c:pt idx="2893">
                  <c:v>48.216666666666647</c:v>
                </c:pt>
                <c:pt idx="2894">
                  <c:v>48.233333333333341</c:v>
                </c:pt>
                <c:pt idx="2895">
                  <c:v>48.25</c:v>
                </c:pt>
                <c:pt idx="2896">
                  <c:v>48.266666666666652</c:v>
                </c:pt>
                <c:pt idx="2897">
                  <c:v>48.283333333333331</c:v>
                </c:pt>
                <c:pt idx="2898">
                  <c:v>48.3</c:v>
                </c:pt>
                <c:pt idx="2899">
                  <c:v>48.316666666666649</c:v>
                </c:pt>
                <c:pt idx="2900">
                  <c:v>48.333333333333336</c:v>
                </c:pt>
                <c:pt idx="2901">
                  <c:v>48.349999999999994</c:v>
                </c:pt>
                <c:pt idx="2902">
                  <c:v>48.366666666666646</c:v>
                </c:pt>
                <c:pt idx="2903">
                  <c:v>48.383333333333326</c:v>
                </c:pt>
                <c:pt idx="2904">
                  <c:v>48.4</c:v>
                </c:pt>
                <c:pt idx="2905">
                  <c:v>48.416666666666643</c:v>
                </c:pt>
                <c:pt idx="2906">
                  <c:v>48.43333333333333</c:v>
                </c:pt>
                <c:pt idx="2907">
                  <c:v>48.449999999999996</c:v>
                </c:pt>
                <c:pt idx="2908">
                  <c:v>48.466666666666647</c:v>
                </c:pt>
                <c:pt idx="2909">
                  <c:v>48.483333333333334</c:v>
                </c:pt>
                <c:pt idx="2910">
                  <c:v>48.5</c:v>
                </c:pt>
                <c:pt idx="2911">
                  <c:v>48.516666666666644</c:v>
                </c:pt>
                <c:pt idx="2912">
                  <c:v>48.533333333333331</c:v>
                </c:pt>
                <c:pt idx="2913">
                  <c:v>48.55</c:v>
                </c:pt>
                <c:pt idx="2914">
                  <c:v>48.566666666666656</c:v>
                </c:pt>
                <c:pt idx="2915">
                  <c:v>48.583333333333336</c:v>
                </c:pt>
                <c:pt idx="2916">
                  <c:v>48.6</c:v>
                </c:pt>
                <c:pt idx="2917">
                  <c:v>48.616666666666646</c:v>
                </c:pt>
                <c:pt idx="2918">
                  <c:v>48.633333333333333</c:v>
                </c:pt>
                <c:pt idx="2919">
                  <c:v>48.65</c:v>
                </c:pt>
                <c:pt idx="2920">
                  <c:v>48.66666666666665</c:v>
                </c:pt>
                <c:pt idx="2921">
                  <c:v>48.68333333333333</c:v>
                </c:pt>
                <c:pt idx="2922">
                  <c:v>48.7</c:v>
                </c:pt>
                <c:pt idx="2923">
                  <c:v>48.716666666666647</c:v>
                </c:pt>
                <c:pt idx="2924">
                  <c:v>48.733333333333341</c:v>
                </c:pt>
                <c:pt idx="2925">
                  <c:v>48.75</c:v>
                </c:pt>
                <c:pt idx="2926">
                  <c:v>48.766666666666652</c:v>
                </c:pt>
                <c:pt idx="2927">
                  <c:v>48.783333333333331</c:v>
                </c:pt>
                <c:pt idx="2928">
                  <c:v>48.8</c:v>
                </c:pt>
                <c:pt idx="2929">
                  <c:v>48.816666666666649</c:v>
                </c:pt>
                <c:pt idx="2930">
                  <c:v>48.833333333333336</c:v>
                </c:pt>
                <c:pt idx="2931">
                  <c:v>48.849999999999994</c:v>
                </c:pt>
                <c:pt idx="2932">
                  <c:v>48.866666666666646</c:v>
                </c:pt>
                <c:pt idx="2933">
                  <c:v>48.883333333333326</c:v>
                </c:pt>
                <c:pt idx="2934">
                  <c:v>48.9</c:v>
                </c:pt>
                <c:pt idx="2935">
                  <c:v>48.916666666666643</c:v>
                </c:pt>
                <c:pt idx="2936">
                  <c:v>48.93333333333333</c:v>
                </c:pt>
                <c:pt idx="2937">
                  <c:v>48.949999999999996</c:v>
                </c:pt>
                <c:pt idx="2938">
                  <c:v>48.966666666666647</c:v>
                </c:pt>
                <c:pt idx="2939">
                  <c:v>48.983333333333334</c:v>
                </c:pt>
                <c:pt idx="2940">
                  <c:v>49</c:v>
                </c:pt>
                <c:pt idx="2941">
                  <c:v>49.016666666666644</c:v>
                </c:pt>
                <c:pt idx="2942">
                  <c:v>49.033333333333331</c:v>
                </c:pt>
                <c:pt idx="2943">
                  <c:v>49.05</c:v>
                </c:pt>
                <c:pt idx="2944">
                  <c:v>49.066666666666656</c:v>
                </c:pt>
                <c:pt idx="2945">
                  <c:v>49.083333333333336</c:v>
                </c:pt>
                <c:pt idx="2946">
                  <c:v>49.1</c:v>
                </c:pt>
                <c:pt idx="2947">
                  <c:v>49.116666666666646</c:v>
                </c:pt>
                <c:pt idx="2948">
                  <c:v>49.133333333333333</c:v>
                </c:pt>
                <c:pt idx="2949">
                  <c:v>49.15</c:v>
                </c:pt>
                <c:pt idx="2950">
                  <c:v>49.16666666666665</c:v>
                </c:pt>
                <c:pt idx="2951">
                  <c:v>49.18333333333333</c:v>
                </c:pt>
                <c:pt idx="2952">
                  <c:v>49.2</c:v>
                </c:pt>
                <c:pt idx="2953">
                  <c:v>49.216666666666647</c:v>
                </c:pt>
                <c:pt idx="2954">
                  <c:v>49.233333333333341</c:v>
                </c:pt>
                <c:pt idx="2955">
                  <c:v>49.25</c:v>
                </c:pt>
                <c:pt idx="2956">
                  <c:v>49.266666666666652</c:v>
                </c:pt>
                <c:pt idx="2957">
                  <c:v>49.283333333333331</c:v>
                </c:pt>
                <c:pt idx="2958">
                  <c:v>49.3</c:v>
                </c:pt>
                <c:pt idx="2959">
                  <c:v>49.316666666666649</c:v>
                </c:pt>
                <c:pt idx="2960">
                  <c:v>49.333333333333336</c:v>
                </c:pt>
                <c:pt idx="2961">
                  <c:v>49.349999999999994</c:v>
                </c:pt>
                <c:pt idx="2962">
                  <c:v>49.366666666666646</c:v>
                </c:pt>
                <c:pt idx="2963">
                  <c:v>49.383333333333326</c:v>
                </c:pt>
                <c:pt idx="2964">
                  <c:v>49.4</c:v>
                </c:pt>
                <c:pt idx="2965">
                  <c:v>49.416666666666643</c:v>
                </c:pt>
                <c:pt idx="2966">
                  <c:v>49.43333333333333</c:v>
                </c:pt>
                <c:pt idx="2967">
                  <c:v>49.449999999999996</c:v>
                </c:pt>
                <c:pt idx="2968">
                  <c:v>49.466666666666647</c:v>
                </c:pt>
                <c:pt idx="2969">
                  <c:v>49.483333333333334</c:v>
                </c:pt>
                <c:pt idx="2970">
                  <c:v>49.5</c:v>
                </c:pt>
                <c:pt idx="2971">
                  <c:v>49.516666666666644</c:v>
                </c:pt>
                <c:pt idx="2972">
                  <c:v>49.533333333333331</c:v>
                </c:pt>
                <c:pt idx="2973">
                  <c:v>49.55</c:v>
                </c:pt>
                <c:pt idx="2974">
                  <c:v>49.566666666666656</c:v>
                </c:pt>
                <c:pt idx="2975">
                  <c:v>49.583333333333336</c:v>
                </c:pt>
                <c:pt idx="2976">
                  <c:v>49.6</c:v>
                </c:pt>
                <c:pt idx="2977">
                  <c:v>49.616666666666646</c:v>
                </c:pt>
                <c:pt idx="2978">
                  <c:v>49.633333333333333</c:v>
                </c:pt>
                <c:pt idx="2979">
                  <c:v>49.65</c:v>
                </c:pt>
                <c:pt idx="2980">
                  <c:v>49.66666666666665</c:v>
                </c:pt>
                <c:pt idx="2981">
                  <c:v>49.68333333333333</c:v>
                </c:pt>
                <c:pt idx="2982">
                  <c:v>49.7</c:v>
                </c:pt>
                <c:pt idx="2983">
                  <c:v>49.716666666666647</c:v>
                </c:pt>
                <c:pt idx="2984">
                  <c:v>49.733333333333341</c:v>
                </c:pt>
                <c:pt idx="2985">
                  <c:v>49.75</c:v>
                </c:pt>
                <c:pt idx="2986">
                  <c:v>49.766666666666652</c:v>
                </c:pt>
                <c:pt idx="2987">
                  <c:v>49.783333333333331</c:v>
                </c:pt>
                <c:pt idx="2988">
                  <c:v>49.8</c:v>
                </c:pt>
                <c:pt idx="2989">
                  <c:v>49.816666666666649</c:v>
                </c:pt>
                <c:pt idx="2990">
                  <c:v>49.833333333333336</c:v>
                </c:pt>
                <c:pt idx="2991">
                  <c:v>49.849999999999994</c:v>
                </c:pt>
                <c:pt idx="2992">
                  <c:v>49.866666666666646</c:v>
                </c:pt>
                <c:pt idx="2993">
                  <c:v>49.883333333333326</c:v>
                </c:pt>
                <c:pt idx="2994">
                  <c:v>49.9</c:v>
                </c:pt>
                <c:pt idx="2995">
                  <c:v>49.916666666666643</c:v>
                </c:pt>
                <c:pt idx="2996">
                  <c:v>49.93333333333333</c:v>
                </c:pt>
                <c:pt idx="2997">
                  <c:v>49.949999999999996</c:v>
                </c:pt>
                <c:pt idx="2998">
                  <c:v>49.966666666666647</c:v>
                </c:pt>
                <c:pt idx="2999">
                  <c:v>49.983333333333334</c:v>
                </c:pt>
                <c:pt idx="3000">
                  <c:v>50</c:v>
                </c:pt>
                <c:pt idx="3001">
                  <c:v>50.016666666666644</c:v>
                </c:pt>
                <c:pt idx="3002">
                  <c:v>50.033333333333331</c:v>
                </c:pt>
                <c:pt idx="3003">
                  <c:v>50.05</c:v>
                </c:pt>
                <c:pt idx="3004">
                  <c:v>50.066666666666656</c:v>
                </c:pt>
                <c:pt idx="3005">
                  <c:v>50.083333333333336</c:v>
                </c:pt>
                <c:pt idx="3006">
                  <c:v>50.1</c:v>
                </c:pt>
                <c:pt idx="3007">
                  <c:v>50.116666666666646</c:v>
                </c:pt>
                <c:pt idx="3008">
                  <c:v>50.133333333333333</c:v>
                </c:pt>
                <c:pt idx="3009">
                  <c:v>50.15</c:v>
                </c:pt>
                <c:pt idx="3010">
                  <c:v>50.16666666666665</c:v>
                </c:pt>
                <c:pt idx="3011">
                  <c:v>50.18333333333333</c:v>
                </c:pt>
                <c:pt idx="3012">
                  <c:v>50.2</c:v>
                </c:pt>
                <c:pt idx="3013">
                  <c:v>50.216666666666647</c:v>
                </c:pt>
                <c:pt idx="3014">
                  <c:v>50.233333333333341</c:v>
                </c:pt>
                <c:pt idx="3015">
                  <c:v>50.25</c:v>
                </c:pt>
                <c:pt idx="3016">
                  <c:v>50.266666666666652</c:v>
                </c:pt>
                <c:pt idx="3017">
                  <c:v>50.283333333333331</c:v>
                </c:pt>
                <c:pt idx="3018">
                  <c:v>50.3</c:v>
                </c:pt>
                <c:pt idx="3019">
                  <c:v>50.316666666666649</c:v>
                </c:pt>
                <c:pt idx="3020">
                  <c:v>50.333333333333336</c:v>
                </c:pt>
                <c:pt idx="3021">
                  <c:v>50.349999999999994</c:v>
                </c:pt>
                <c:pt idx="3022">
                  <c:v>50.366666666666646</c:v>
                </c:pt>
                <c:pt idx="3023">
                  <c:v>50.383333333333326</c:v>
                </c:pt>
                <c:pt idx="3024">
                  <c:v>50.4</c:v>
                </c:pt>
                <c:pt idx="3025">
                  <c:v>50.416666666666643</c:v>
                </c:pt>
                <c:pt idx="3026">
                  <c:v>50.43333333333333</c:v>
                </c:pt>
                <c:pt idx="3027">
                  <c:v>50.449999999999996</c:v>
                </c:pt>
                <c:pt idx="3028">
                  <c:v>50.466666666666647</c:v>
                </c:pt>
                <c:pt idx="3029">
                  <c:v>50.483333333333334</c:v>
                </c:pt>
                <c:pt idx="3030">
                  <c:v>50.5</c:v>
                </c:pt>
                <c:pt idx="3031">
                  <c:v>50.516666666666644</c:v>
                </c:pt>
                <c:pt idx="3032">
                  <c:v>50.533333333333331</c:v>
                </c:pt>
                <c:pt idx="3033">
                  <c:v>50.55</c:v>
                </c:pt>
                <c:pt idx="3034">
                  <c:v>50.566666666666656</c:v>
                </c:pt>
                <c:pt idx="3035">
                  <c:v>50.583333333333336</c:v>
                </c:pt>
                <c:pt idx="3036">
                  <c:v>50.6</c:v>
                </c:pt>
                <c:pt idx="3037">
                  <c:v>50.616666666666646</c:v>
                </c:pt>
                <c:pt idx="3038">
                  <c:v>50.633333333333333</c:v>
                </c:pt>
                <c:pt idx="3039">
                  <c:v>50.65</c:v>
                </c:pt>
                <c:pt idx="3040">
                  <c:v>50.66666666666665</c:v>
                </c:pt>
                <c:pt idx="3041">
                  <c:v>50.68333333333333</c:v>
                </c:pt>
                <c:pt idx="3042">
                  <c:v>50.7</c:v>
                </c:pt>
                <c:pt idx="3043">
                  <c:v>50.716666666666647</c:v>
                </c:pt>
                <c:pt idx="3044">
                  <c:v>50.733333333333341</c:v>
                </c:pt>
                <c:pt idx="3045">
                  <c:v>50.75</c:v>
                </c:pt>
                <c:pt idx="3046">
                  <c:v>50.766666666666652</c:v>
                </c:pt>
                <c:pt idx="3047">
                  <c:v>50.783333333333331</c:v>
                </c:pt>
                <c:pt idx="3048">
                  <c:v>50.8</c:v>
                </c:pt>
                <c:pt idx="3049">
                  <c:v>50.816666666666649</c:v>
                </c:pt>
                <c:pt idx="3050">
                  <c:v>50.833333333333336</c:v>
                </c:pt>
                <c:pt idx="3051">
                  <c:v>50.849999999999994</c:v>
                </c:pt>
                <c:pt idx="3052">
                  <c:v>50.866666666666646</c:v>
                </c:pt>
                <c:pt idx="3053">
                  <c:v>50.883333333333326</c:v>
                </c:pt>
                <c:pt idx="3054">
                  <c:v>50.9</c:v>
                </c:pt>
                <c:pt idx="3055">
                  <c:v>50.916666666666643</c:v>
                </c:pt>
                <c:pt idx="3056">
                  <c:v>50.93333333333333</c:v>
                </c:pt>
                <c:pt idx="3057">
                  <c:v>50.949999999999996</c:v>
                </c:pt>
                <c:pt idx="3058">
                  <c:v>50.966666666666647</c:v>
                </c:pt>
                <c:pt idx="3059">
                  <c:v>50.983333333333334</c:v>
                </c:pt>
                <c:pt idx="3060">
                  <c:v>51</c:v>
                </c:pt>
                <c:pt idx="3061">
                  <c:v>51.016666666666644</c:v>
                </c:pt>
                <c:pt idx="3062">
                  <c:v>51.033333333333331</c:v>
                </c:pt>
                <c:pt idx="3063">
                  <c:v>51.05</c:v>
                </c:pt>
                <c:pt idx="3064">
                  <c:v>51.066666666666656</c:v>
                </c:pt>
                <c:pt idx="3065">
                  <c:v>51.083333333333336</c:v>
                </c:pt>
                <c:pt idx="3066">
                  <c:v>51.1</c:v>
                </c:pt>
                <c:pt idx="3067">
                  <c:v>51.116666666666646</c:v>
                </c:pt>
                <c:pt idx="3068">
                  <c:v>51.133333333333333</c:v>
                </c:pt>
                <c:pt idx="3069">
                  <c:v>51.15</c:v>
                </c:pt>
                <c:pt idx="3070">
                  <c:v>51.16666666666665</c:v>
                </c:pt>
                <c:pt idx="3071">
                  <c:v>51.18333333333333</c:v>
                </c:pt>
                <c:pt idx="3072">
                  <c:v>51.2</c:v>
                </c:pt>
                <c:pt idx="3073">
                  <c:v>51.216666666666647</c:v>
                </c:pt>
                <c:pt idx="3074">
                  <c:v>51.233333333333341</c:v>
                </c:pt>
                <c:pt idx="3075">
                  <c:v>51.25</c:v>
                </c:pt>
                <c:pt idx="3076">
                  <c:v>51.266666666666652</c:v>
                </c:pt>
                <c:pt idx="3077">
                  <c:v>51.283333333333331</c:v>
                </c:pt>
                <c:pt idx="3078">
                  <c:v>51.3</c:v>
                </c:pt>
                <c:pt idx="3079">
                  <c:v>51.316666666666649</c:v>
                </c:pt>
                <c:pt idx="3080">
                  <c:v>51.333333333333336</c:v>
                </c:pt>
                <c:pt idx="3081">
                  <c:v>51.349999999999994</c:v>
                </c:pt>
                <c:pt idx="3082">
                  <c:v>51.366666666666646</c:v>
                </c:pt>
                <c:pt idx="3083">
                  <c:v>51.383333333333326</c:v>
                </c:pt>
                <c:pt idx="3084">
                  <c:v>51.4</c:v>
                </c:pt>
                <c:pt idx="3085">
                  <c:v>51.416666666666643</c:v>
                </c:pt>
                <c:pt idx="3086">
                  <c:v>51.43333333333333</c:v>
                </c:pt>
                <c:pt idx="3087">
                  <c:v>51.449999999999996</c:v>
                </c:pt>
                <c:pt idx="3088">
                  <c:v>51.466666666666647</c:v>
                </c:pt>
                <c:pt idx="3089">
                  <c:v>51.483333333333334</c:v>
                </c:pt>
                <c:pt idx="3090">
                  <c:v>51.5</c:v>
                </c:pt>
                <c:pt idx="3091">
                  <c:v>51.516666666666644</c:v>
                </c:pt>
                <c:pt idx="3092">
                  <c:v>51.533333333333331</c:v>
                </c:pt>
                <c:pt idx="3093">
                  <c:v>51.55</c:v>
                </c:pt>
                <c:pt idx="3094">
                  <c:v>51.566666666666656</c:v>
                </c:pt>
                <c:pt idx="3095">
                  <c:v>51.583333333333336</c:v>
                </c:pt>
                <c:pt idx="3096">
                  <c:v>51.6</c:v>
                </c:pt>
                <c:pt idx="3097">
                  <c:v>51.616666666666646</c:v>
                </c:pt>
                <c:pt idx="3098">
                  <c:v>51.633333333333333</c:v>
                </c:pt>
                <c:pt idx="3099">
                  <c:v>51.65</c:v>
                </c:pt>
                <c:pt idx="3100">
                  <c:v>51.66666666666665</c:v>
                </c:pt>
                <c:pt idx="3101">
                  <c:v>51.68333333333333</c:v>
                </c:pt>
                <c:pt idx="3102">
                  <c:v>51.7</c:v>
                </c:pt>
                <c:pt idx="3103">
                  <c:v>51.716666666666647</c:v>
                </c:pt>
                <c:pt idx="3104">
                  <c:v>51.733333333333341</c:v>
                </c:pt>
                <c:pt idx="3105">
                  <c:v>51.75</c:v>
                </c:pt>
                <c:pt idx="3106">
                  <c:v>51.766666666666652</c:v>
                </c:pt>
                <c:pt idx="3107">
                  <c:v>51.783333333333331</c:v>
                </c:pt>
                <c:pt idx="3108">
                  <c:v>51.8</c:v>
                </c:pt>
                <c:pt idx="3109">
                  <c:v>51.816666666666649</c:v>
                </c:pt>
                <c:pt idx="3110">
                  <c:v>51.833333333333336</c:v>
                </c:pt>
                <c:pt idx="3111">
                  <c:v>51.849999999999994</c:v>
                </c:pt>
                <c:pt idx="3112">
                  <c:v>51.866666666666646</c:v>
                </c:pt>
                <c:pt idx="3113">
                  <c:v>51.883333333333326</c:v>
                </c:pt>
                <c:pt idx="3114">
                  <c:v>51.9</c:v>
                </c:pt>
                <c:pt idx="3115">
                  <c:v>51.916666666666643</c:v>
                </c:pt>
                <c:pt idx="3116">
                  <c:v>51.93333333333333</c:v>
                </c:pt>
                <c:pt idx="3117">
                  <c:v>51.949999999999996</c:v>
                </c:pt>
                <c:pt idx="3118">
                  <c:v>51.966666666666647</c:v>
                </c:pt>
                <c:pt idx="3119">
                  <c:v>51.983333333333334</c:v>
                </c:pt>
                <c:pt idx="3120">
                  <c:v>52</c:v>
                </c:pt>
                <c:pt idx="3121">
                  <c:v>52.016666666666644</c:v>
                </c:pt>
                <c:pt idx="3122">
                  <c:v>52.033333333333331</c:v>
                </c:pt>
                <c:pt idx="3123">
                  <c:v>52.05</c:v>
                </c:pt>
                <c:pt idx="3124">
                  <c:v>52.066666666666656</c:v>
                </c:pt>
                <c:pt idx="3125">
                  <c:v>52.083333333333336</c:v>
                </c:pt>
                <c:pt idx="3126">
                  <c:v>52.1</c:v>
                </c:pt>
                <c:pt idx="3127">
                  <c:v>52.116666666666646</c:v>
                </c:pt>
                <c:pt idx="3128">
                  <c:v>52.133333333333333</c:v>
                </c:pt>
                <c:pt idx="3129">
                  <c:v>52.15</c:v>
                </c:pt>
                <c:pt idx="3130">
                  <c:v>52.16666666666665</c:v>
                </c:pt>
                <c:pt idx="3131">
                  <c:v>52.18333333333333</c:v>
                </c:pt>
                <c:pt idx="3132">
                  <c:v>52.2</c:v>
                </c:pt>
                <c:pt idx="3133">
                  <c:v>52.216666666666647</c:v>
                </c:pt>
                <c:pt idx="3134">
                  <c:v>52.233333333333341</c:v>
                </c:pt>
                <c:pt idx="3135">
                  <c:v>52.25</c:v>
                </c:pt>
                <c:pt idx="3136">
                  <c:v>52.266666666666652</c:v>
                </c:pt>
                <c:pt idx="3137">
                  <c:v>52.283333333333331</c:v>
                </c:pt>
                <c:pt idx="3138">
                  <c:v>52.3</c:v>
                </c:pt>
                <c:pt idx="3139">
                  <c:v>52.316666666666649</c:v>
                </c:pt>
                <c:pt idx="3140">
                  <c:v>52.333333333333336</c:v>
                </c:pt>
                <c:pt idx="3141">
                  <c:v>52.349999999999994</c:v>
                </c:pt>
                <c:pt idx="3142">
                  <c:v>52.366666666666646</c:v>
                </c:pt>
                <c:pt idx="3143">
                  <c:v>52.383333333333326</c:v>
                </c:pt>
                <c:pt idx="3144">
                  <c:v>52.4</c:v>
                </c:pt>
                <c:pt idx="3145">
                  <c:v>52.416666666666643</c:v>
                </c:pt>
                <c:pt idx="3146">
                  <c:v>52.43333333333333</c:v>
                </c:pt>
                <c:pt idx="3147">
                  <c:v>52.449999999999996</c:v>
                </c:pt>
                <c:pt idx="3148">
                  <c:v>52.466666666666647</c:v>
                </c:pt>
                <c:pt idx="3149">
                  <c:v>52.483333333333334</c:v>
                </c:pt>
                <c:pt idx="3150">
                  <c:v>52.5</c:v>
                </c:pt>
                <c:pt idx="3151">
                  <c:v>52.516666666666644</c:v>
                </c:pt>
                <c:pt idx="3152">
                  <c:v>52.533333333333331</c:v>
                </c:pt>
                <c:pt idx="3153">
                  <c:v>52.55</c:v>
                </c:pt>
                <c:pt idx="3154">
                  <c:v>52.566666666666656</c:v>
                </c:pt>
                <c:pt idx="3155">
                  <c:v>52.583333333333336</c:v>
                </c:pt>
                <c:pt idx="3156">
                  <c:v>52.6</c:v>
                </c:pt>
                <c:pt idx="3157">
                  <c:v>52.616666666666646</c:v>
                </c:pt>
                <c:pt idx="3158">
                  <c:v>52.633333333333333</c:v>
                </c:pt>
                <c:pt idx="3159">
                  <c:v>52.65</c:v>
                </c:pt>
                <c:pt idx="3160">
                  <c:v>52.66666666666665</c:v>
                </c:pt>
                <c:pt idx="3161">
                  <c:v>52.68333333333333</c:v>
                </c:pt>
                <c:pt idx="3162">
                  <c:v>52.7</c:v>
                </c:pt>
                <c:pt idx="3163">
                  <c:v>52.716666666666647</c:v>
                </c:pt>
                <c:pt idx="3164">
                  <c:v>52.733333333333341</c:v>
                </c:pt>
                <c:pt idx="3165">
                  <c:v>52.75</c:v>
                </c:pt>
                <c:pt idx="3166">
                  <c:v>52.766666666666652</c:v>
                </c:pt>
                <c:pt idx="3167">
                  <c:v>52.783333333333331</c:v>
                </c:pt>
                <c:pt idx="3168">
                  <c:v>52.8</c:v>
                </c:pt>
                <c:pt idx="3169">
                  <c:v>52.816666666666649</c:v>
                </c:pt>
                <c:pt idx="3170">
                  <c:v>52.833333333333336</c:v>
                </c:pt>
                <c:pt idx="3171">
                  <c:v>52.849999999999994</c:v>
                </c:pt>
                <c:pt idx="3172">
                  <c:v>52.866666666666646</c:v>
                </c:pt>
                <c:pt idx="3173">
                  <c:v>52.883333333333326</c:v>
                </c:pt>
                <c:pt idx="3174">
                  <c:v>52.9</c:v>
                </c:pt>
                <c:pt idx="3175">
                  <c:v>52.916666666666643</c:v>
                </c:pt>
                <c:pt idx="3176">
                  <c:v>52.93333333333333</c:v>
                </c:pt>
                <c:pt idx="3177">
                  <c:v>52.949999999999996</c:v>
                </c:pt>
                <c:pt idx="3178">
                  <c:v>52.966666666666647</c:v>
                </c:pt>
                <c:pt idx="3179">
                  <c:v>52.983333333333334</c:v>
                </c:pt>
                <c:pt idx="3180">
                  <c:v>53</c:v>
                </c:pt>
                <c:pt idx="3181">
                  <c:v>53.016666666666644</c:v>
                </c:pt>
                <c:pt idx="3182">
                  <c:v>53.033333333333331</c:v>
                </c:pt>
                <c:pt idx="3183">
                  <c:v>53.05</c:v>
                </c:pt>
                <c:pt idx="3184">
                  <c:v>53.066666666666656</c:v>
                </c:pt>
                <c:pt idx="3185">
                  <c:v>53.083333333333336</c:v>
                </c:pt>
                <c:pt idx="3186">
                  <c:v>53.1</c:v>
                </c:pt>
                <c:pt idx="3187">
                  <c:v>53.116666666666646</c:v>
                </c:pt>
                <c:pt idx="3188">
                  <c:v>53.133333333333333</c:v>
                </c:pt>
                <c:pt idx="3189">
                  <c:v>53.15</c:v>
                </c:pt>
                <c:pt idx="3190">
                  <c:v>53.16666666666665</c:v>
                </c:pt>
                <c:pt idx="3191">
                  <c:v>53.18333333333333</c:v>
                </c:pt>
                <c:pt idx="3192">
                  <c:v>53.2</c:v>
                </c:pt>
                <c:pt idx="3193">
                  <c:v>53.216666666666647</c:v>
                </c:pt>
                <c:pt idx="3194">
                  <c:v>53.233333333333341</c:v>
                </c:pt>
                <c:pt idx="3195">
                  <c:v>53.25</c:v>
                </c:pt>
                <c:pt idx="3196">
                  <c:v>53.266666666666652</c:v>
                </c:pt>
                <c:pt idx="3197">
                  <c:v>53.283333333333331</c:v>
                </c:pt>
                <c:pt idx="3198">
                  <c:v>53.3</c:v>
                </c:pt>
                <c:pt idx="3199">
                  <c:v>53.316666666666649</c:v>
                </c:pt>
                <c:pt idx="3200">
                  <c:v>53.333333333333336</c:v>
                </c:pt>
                <c:pt idx="3201">
                  <c:v>53.349999999999994</c:v>
                </c:pt>
                <c:pt idx="3202">
                  <c:v>53.366666666666646</c:v>
                </c:pt>
                <c:pt idx="3203">
                  <c:v>53.383333333333326</c:v>
                </c:pt>
                <c:pt idx="3204">
                  <c:v>53.4</c:v>
                </c:pt>
                <c:pt idx="3205">
                  <c:v>53.416666666666643</c:v>
                </c:pt>
                <c:pt idx="3206">
                  <c:v>53.43333333333333</c:v>
                </c:pt>
                <c:pt idx="3207">
                  <c:v>53.449999999999996</c:v>
                </c:pt>
                <c:pt idx="3208">
                  <c:v>53.466666666666647</c:v>
                </c:pt>
                <c:pt idx="3209">
                  <c:v>53.483333333333334</c:v>
                </c:pt>
                <c:pt idx="3210">
                  <c:v>53.5</c:v>
                </c:pt>
                <c:pt idx="3211">
                  <c:v>53.516666666666644</c:v>
                </c:pt>
                <c:pt idx="3212">
                  <c:v>53.533333333333331</c:v>
                </c:pt>
                <c:pt idx="3213">
                  <c:v>53.55</c:v>
                </c:pt>
                <c:pt idx="3214">
                  <c:v>53.566666666666656</c:v>
                </c:pt>
                <c:pt idx="3215">
                  <c:v>53.583333333333336</c:v>
                </c:pt>
                <c:pt idx="3216">
                  <c:v>53.6</c:v>
                </c:pt>
                <c:pt idx="3217">
                  <c:v>53.616666666666646</c:v>
                </c:pt>
                <c:pt idx="3218">
                  <c:v>53.633333333333333</c:v>
                </c:pt>
                <c:pt idx="3219">
                  <c:v>53.65</c:v>
                </c:pt>
                <c:pt idx="3220">
                  <c:v>53.66666666666665</c:v>
                </c:pt>
                <c:pt idx="3221">
                  <c:v>53.68333333333333</c:v>
                </c:pt>
                <c:pt idx="3222">
                  <c:v>53.7</c:v>
                </c:pt>
                <c:pt idx="3223">
                  <c:v>53.716666666666647</c:v>
                </c:pt>
                <c:pt idx="3224">
                  <c:v>53.733333333333341</c:v>
                </c:pt>
                <c:pt idx="3225">
                  <c:v>53.75</c:v>
                </c:pt>
                <c:pt idx="3226">
                  <c:v>53.766666666666652</c:v>
                </c:pt>
                <c:pt idx="3227">
                  <c:v>53.783333333333331</c:v>
                </c:pt>
                <c:pt idx="3228">
                  <c:v>53.8</c:v>
                </c:pt>
                <c:pt idx="3229">
                  <c:v>53.816666666666649</c:v>
                </c:pt>
                <c:pt idx="3230">
                  <c:v>53.833333333333336</c:v>
                </c:pt>
                <c:pt idx="3231">
                  <c:v>53.849999999999994</c:v>
                </c:pt>
                <c:pt idx="3232">
                  <c:v>53.866666666666646</c:v>
                </c:pt>
                <c:pt idx="3233">
                  <c:v>53.883333333333326</c:v>
                </c:pt>
                <c:pt idx="3234">
                  <c:v>53.9</c:v>
                </c:pt>
                <c:pt idx="3235">
                  <c:v>53.916666666666643</c:v>
                </c:pt>
                <c:pt idx="3236">
                  <c:v>53.93333333333333</c:v>
                </c:pt>
                <c:pt idx="3237">
                  <c:v>53.949999999999996</c:v>
                </c:pt>
                <c:pt idx="3238">
                  <c:v>53.966666666666647</c:v>
                </c:pt>
                <c:pt idx="3239">
                  <c:v>53.983333333333334</c:v>
                </c:pt>
                <c:pt idx="3240">
                  <c:v>54</c:v>
                </c:pt>
                <c:pt idx="3241">
                  <c:v>54.016666666666644</c:v>
                </c:pt>
                <c:pt idx="3242">
                  <c:v>54.033333333333331</c:v>
                </c:pt>
                <c:pt idx="3243">
                  <c:v>54.05</c:v>
                </c:pt>
                <c:pt idx="3244">
                  <c:v>54.066666666666656</c:v>
                </c:pt>
                <c:pt idx="3245">
                  <c:v>54.083333333333336</c:v>
                </c:pt>
                <c:pt idx="3246">
                  <c:v>54.1</c:v>
                </c:pt>
                <c:pt idx="3247">
                  <c:v>54.116666666666646</c:v>
                </c:pt>
                <c:pt idx="3248">
                  <c:v>54.133333333333333</c:v>
                </c:pt>
                <c:pt idx="3249">
                  <c:v>54.15</c:v>
                </c:pt>
                <c:pt idx="3250">
                  <c:v>54.16666666666665</c:v>
                </c:pt>
                <c:pt idx="3251">
                  <c:v>54.18333333333333</c:v>
                </c:pt>
                <c:pt idx="3252">
                  <c:v>54.2</c:v>
                </c:pt>
                <c:pt idx="3253">
                  <c:v>54.216666666666647</c:v>
                </c:pt>
                <c:pt idx="3254">
                  <c:v>54.233333333333341</c:v>
                </c:pt>
                <c:pt idx="3255">
                  <c:v>54.25</c:v>
                </c:pt>
                <c:pt idx="3256">
                  <c:v>54.266666666666652</c:v>
                </c:pt>
                <c:pt idx="3257">
                  <c:v>54.283333333333331</c:v>
                </c:pt>
                <c:pt idx="3258">
                  <c:v>54.3</c:v>
                </c:pt>
                <c:pt idx="3259">
                  <c:v>54.316666666666649</c:v>
                </c:pt>
                <c:pt idx="3260">
                  <c:v>54.333333333333336</c:v>
                </c:pt>
                <c:pt idx="3261">
                  <c:v>54.349999999999994</c:v>
                </c:pt>
                <c:pt idx="3262">
                  <c:v>54.366666666666646</c:v>
                </c:pt>
                <c:pt idx="3263">
                  <c:v>54.383333333333326</c:v>
                </c:pt>
                <c:pt idx="3264">
                  <c:v>54.4</c:v>
                </c:pt>
                <c:pt idx="3265">
                  <c:v>54.416666666666643</c:v>
                </c:pt>
                <c:pt idx="3266">
                  <c:v>54.43333333333333</c:v>
                </c:pt>
                <c:pt idx="3267">
                  <c:v>54.449999999999996</c:v>
                </c:pt>
                <c:pt idx="3268">
                  <c:v>54.466666666666647</c:v>
                </c:pt>
                <c:pt idx="3269">
                  <c:v>54.483333333333334</c:v>
                </c:pt>
                <c:pt idx="3270">
                  <c:v>54.5</c:v>
                </c:pt>
                <c:pt idx="3271">
                  <c:v>54.516666666666644</c:v>
                </c:pt>
                <c:pt idx="3272">
                  <c:v>54.533333333333331</c:v>
                </c:pt>
                <c:pt idx="3273">
                  <c:v>54.55</c:v>
                </c:pt>
                <c:pt idx="3274">
                  <c:v>54.566666666666656</c:v>
                </c:pt>
                <c:pt idx="3275">
                  <c:v>54.583333333333336</c:v>
                </c:pt>
                <c:pt idx="3276">
                  <c:v>54.6</c:v>
                </c:pt>
                <c:pt idx="3277">
                  <c:v>54.616666666666646</c:v>
                </c:pt>
                <c:pt idx="3278">
                  <c:v>54.633333333333333</c:v>
                </c:pt>
                <c:pt idx="3279">
                  <c:v>54.65</c:v>
                </c:pt>
                <c:pt idx="3280">
                  <c:v>54.66666666666665</c:v>
                </c:pt>
                <c:pt idx="3281">
                  <c:v>54.68333333333333</c:v>
                </c:pt>
                <c:pt idx="3282">
                  <c:v>54.7</c:v>
                </c:pt>
                <c:pt idx="3283">
                  <c:v>54.716666666666647</c:v>
                </c:pt>
                <c:pt idx="3284">
                  <c:v>54.733333333333341</c:v>
                </c:pt>
                <c:pt idx="3285">
                  <c:v>54.75</c:v>
                </c:pt>
                <c:pt idx="3286">
                  <c:v>54.766666666666652</c:v>
                </c:pt>
                <c:pt idx="3287">
                  <c:v>54.783333333333331</c:v>
                </c:pt>
                <c:pt idx="3288">
                  <c:v>54.8</c:v>
                </c:pt>
                <c:pt idx="3289">
                  <c:v>54.816666666666649</c:v>
                </c:pt>
                <c:pt idx="3290">
                  <c:v>54.833333333333336</c:v>
                </c:pt>
                <c:pt idx="3291">
                  <c:v>54.849999999999994</c:v>
                </c:pt>
                <c:pt idx="3292">
                  <c:v>54.866666666666646</c:v>
                </c:pt>
                <c:pt idx="3293">
                  <c:v>54.883333333333326</c:v>
                </c:pt>
                <c:pt idx="3294">
                  <c:v>54.9</c:v>
                </c:pt>
                <c:pt idx="3295">
                  <c:v>54.916666666666643</c:v>
                </c:pt>
                <c:pt idx="3296">
                  <c:v>54.93333333333333</c:v>
                </c:pt>
                <c:pt idx="3297">
                  <c:v>54.949999999999996</c:v>
                </c:pt>
                <c:pt idx="3298">
                  <c:v>54.966666666666647</c:v>
                </c:pt>
                <c:pt idx="3299">
                  <c:v>54.983333333333334</c:v>
                </c:pt>
                <c:pt idx="3300">
                  <c:v>55</c:v>
                </c:pt>
                <c:pt idx="3301">
                  <c:v>55.016666666666644</c:v>
                </c:pt>
                <c:pt idx="3302">
                  <c:v>55.033333333333331</c:v>
                </c:pt>
                <c:pt idx="3303">
                  <c:v>55.05</c:v>
                </c:pt>
                <c:pt idx="3304">
                  <c:v>55.066666666666656</c:v>
                </c:pt>
                <c:pt idx="3305">
                  <c:v>55.083333333333336</c:v>
                </c:pt>
                <c:pt idx="3306">
                  <c:v>55.1</c:v>
                </c:pt>
                <c:pt idx="3307">
                  <c:v>55.116666666666646</c:v>
                </c:pt>
                <c:pt idx="3308">
                  <c:v>55.133333333333333</c:v>
                </c:pt>
                <c:pt idx="3309">
                  <c:v>55.15</c:v>
                </c:pt>
                <c:pt idx="3310">
                  <c:v>55.16666666666665</c:v>
                </c:pt>
                <c:pt idx="3311">
                  <c:v>55.18333333333333</c:v>
                </c:pt>
                <c:pt idx="3312">
                  <c:v>55.2</c:v>
                </c:pt>
                <c:pt idx="3313">
                  <c:v>55.216666666666647</c:v>
                </c:pt>
                <c:pt idx="3314">
                  <c:v>55.233333333333341</c:v>
                </c:pt>
                <c:pt idx="3315">
                  <c:v>55.25</c:v>
                </c:pt>
                <c:pt idx="3316">
                  <c:v>55.266666666666652</c:v>
                </c:pt>
                <c:pt idx="3317">
                  <c:v>55.283333333333331</c:v>
                </c:pt>
                <c:pt idx="3318">
                  <c:v>55.3</c:v>
                </c:pt>
                <c:pt idx="3319">
                  <c:v>55.316666666666649</c:v>
                </c:pt>
                <c:pt idx="3320">
                  <c:v>55.333333333333336</c:v>
                </c:pt>
                <c:pt idx="3321">
                  <c:v>55.349999999999994</c:v>
                </c:pt>
                <c:pt idx="3322">
                  <c:v>55.366666666666646</c:v>
                </c:pt>
                <c:pt idx="3323">
                  <c:v>55.383333333333326</c:v>
                </c:pt>
                <c:pt idx="3324">
                  <c:v>55.4</c:v>
                </c:pt>
                <c:pt idx="3325">
                  <c:v>55.416666666666643</c:v>
                </c:pt>
                <c:pt idx="3326">
                  <c:v>55.43333333333333</c:v>
                </c:pt>
                <c:pt idx="3327">
                  <c:v>55.449999999999996</c:v>
                </c:pt>
                <c:pt idx="3328">
                  <c:v>55.466666666666647</c:v>
                </c:pt>
                <c:pt idx="3329">
                  <c:v>55.483333333333334</c:v>
                </c:pt>
                <c:pt idx="3330">
                  <c:v>55.5</c:v>
                </c:pt>
                <c:pt idx="3331">
                  <c:v>55.516666666666644</c:v>
                </c:pt>
                <c:pt idx="3332">
                  <c:v>55.533333333333331</c:v>
                </c:pt>
                <c:pt idx="3333">
                  <c:v>55.55</c:v>
                </c:pt>
                <c:pt idx="3334">
                  <c:v>55.566666666666656</c:v>
                </c:pt>
                <c:pt idx="3335">
                  <c:v>55.583333333333336</c:v>
                </c:pt>
                <c:pt idx="3336">
                  <c:v>55.6</c:v>
                </c:pt>
                <c:pt idx="3337">
                  <c:v>55.616666666666646</c:v>
                </c:pt>
                <c:pt idx="3338">
                  <c:v>55.633333333333333</c:v>
                </c:pt>
                <c:pt idx="3339">
                  <c:v>55.65</c:v>
                </c:pt>
                <c:pt idx="3340">
                  <c:v>55.66666666666665</c:v>
                </c:pt>
                <c:pt idx="3341">
                  <c:v>55.68333333333333</c:v>
                </c:pt>
                <c:pt idx="3342">
                  <c:v>55.7</c:v>
                </c:pt>
                <c:pt idx="3343">
                  <c:v>55.716666666666647</c:v>
                </c:pt>
                <c:pt idx="3344">
                  <c:v>55.733333333333341</c:v>
                </c:pt>
                <c:pt idx="3345">
                  <c:v>55.75</c:v>
                </c:pt>
                <c:pt idx="3346">
                  <c:v>55.766666666666652</c:v>
                </c:pt>
                <c:pt idx="3347">
                  <c:v>55.783333333333331</c:v>
                </c:pt>
                <c:pt idx="3348">
                  <c:v>55.8</c:v>
                </c:pt>
                <c:pt idx="3349">
                  <c:v>55.816666666666649</c:v>
                </c:pt>
                <c:pt idx="3350">
                  <c:v>55.833333333333336</c:v>
                </c:pt>
                <c:pt idx="3351">
                  <c:v>55.849999999999994</c:v>
                </c:pt>
                <c:pt idx="3352">
                  <c:v>55.866666666666646</c:v>
                </c:pt>
                <c:pt idx="3353">
                  <c:v>55.883333333333326</c:v>
                </c:pt>
                <c:pt idx="3354">
                  <c:v>55.9</c:v>
                </c:pt>
                <c:pt idx="3355">
                  <c:v>55.916666666666643</c:v>
                </c:pt>
                <c:pt idx="3356">
                  <c:v>55.93333333333333</c:v>
                </c:pt>
                <c:pt idx="3357">
                  <c:v>55.949999999999996</c:v>
                </c:pt>
                <c:pt idx="3358">
                  <c:v>55.966666666666647</c:v>
                </c:pt>
                <c:pt idx="3359">
                  <c:v>55.983333333333334</c:v>
                </c:pt>
                <c:pt idx="3360">
                  <c:v>56</c:v>
                </c:pt>
                <c:pt idx="3361">
                  <c:v>56.016666666666644</c:v>
                </c:pt>
                <c:pt idx="3362">
                  <c:v>56.033333333333331</c:v>
                </c:pt>
                <c:pt idx="3363">
                  <c:v>56.05</c:v>
                </c:pt>
                <c:pt idx="3364">
                  <c:v>56.066666666666656</c:v>
                </c:pt>
                <c:pt idx="3365">
                  <c:v>56.083333333333336</c:v>
                </c:pt>
                <c:pt idx="3366">
                  <c:v>56.1</c:v>
                </c:pt>
                <c:pt idx="3367">
                  <c:v>56.116666666666646</c:v>
                </c:pt>
                <c:pt idx="3368">
                  <c:v>56.133333333333333</c:v>
                </c:pt>
                <c:pt idx="3369">
                  <c:v>56.15</c:v>
                </c:pt>
                <c:pt idx="3370">
                  <c:v>56.16666666666665</c:v>
                </c:pt>
                <c:pt idx="3371">
                  <c:v>56.18333333333333</c:v>
                </c:pt>
                <c:pt idx="3372">
                  <c:v>56.2</c:v>
                </c:pt>
                <c:pt idx="3373">
                  <c:v>56.216666666666647</c:v>
                </c:pt>
                <c:pt idx="3374">
                  <c:v>56.233333333333341</c:v>
                </c:pt>
                <c:pt idx="3375">
                  <c:v>56.25</c:v>
                </c:pt>
                <c:pt idx="3376">
                  <c:v>56.266666666666652</c:v>
                </c:pt>
                <c:pt idx="3377">
                  <c:v>56.283333333333331</c:v>
                </c:pt>
                <c:pt idx="3378">
                  <c:v>56.3</c:v>
                </c:pt>
                <c:pt idx="3379">
                  <c:v>56.316666666666649</c:v>
                </c:pt>
                <c:pt idx="3380">
                  <c:v>56.333333333333336</c:v>
                </c:pt>
                <c:pt idx="3381">
                  <c:v>56.349999999999994</c:v>
                </c:pt>
                <c:pt idx="3382">
                  <c:v>56.366666666666646</c:v>
                </c:pt>
                <c:pt idx="3383">
                  <c:v>56.383333333333326</c:v>
                </c:pt>
                <c:pt idx="3384">
                  <c:v>56.4</c:v>
                </c:pt>
                <c:pt idx="3385">
                  <c:v>56.416666666666643</c:v>
                </c:pt>
                <c:pt idx="3386">
                  <c:v>56.43333333333333</c:v>
                </c:pt>
                <c:pt idx="3387">
                  <c:v>56.449999999999996</c:v>
                </c:pt>
                <c:pt idx="3388">
                  <c:v>56.466666666666647</c:v>
                </c:pt>
                <c:pt idx="3389">
                  <c:v>56.483333333333334</c:v>
                </c:pt>
                <c:pt idx="3390">
                  <c:v>56.5</c:v>
                </c:pt>
                <c:pt idx="3391">
                  <c:v>56.516666666666644</c:v>
                </c:pt>
                <c:pt idx="3392">
                  <c:v>56.533333333333331</c:v>
                </c:pt>
                <c:pt idx="3393">
                  <c:v>56.55</c:v>
                </c:pt>
                <c:pt idx="3394">
                  <c:v>56.566666666666656</c:v>
                </c:pt>
                <c:pt idx="3395">
                  <c:v>56.583333333333336</c:v>
                </c:pt>
                <c:pt idx="3396">
                  <c:v>56.6</c:v>
                </c:pt>
                <c:pt idx="3397">
                  <c:v>56.616666666666646</c:v>
                </c:pt>
                <c:pt idx="3398">
                  <c:v>56.633333333333333</c:v>
                </c:pt>
                <c:pt idx="3399">
                  <c:v>56.65</c:v>
                </c:pt>
                <c:pt idx="3400">
                  <c:v>56.66666666666665</c:v>
                </c:pt>
                <c:pt idx="3401">
                  <c:v>56.68333333333333</c:v>
                </c:pt>
                <c:pt idx="3402">
                  <c:v>56.7</c:v>
                </c:pt>
                <c:pt idx="3403">
                  <c:v>56.716666666666647</c:v>
                </c:pt>
                <c:pt idx="3404">
                  <c:v>56.733333333333341</c:v>
                </c:pt>
                <c:pt idx="3405">
                  <c:v>56.75</c:v>
                </c:pt>
                <c:pt idx="3406">
                  <c:v>56.766666666666652</c:v>
                </c:pt>
                <c:pt idx="3407">
                  <c:v>56.783333333333331</c:v>
                </c:pt>
                <c:pt idx="3408">
                  <c:v>56.8</c:v>
                </c:pt>
                <c:pt idx="3409">
                  <c:v>56.816666666666649</c:v>
                </c:pt>
                <c:pt idx="3410">
                  <c:v>56.833333333333336</c:v>
                </c:pt>
                <c:pt idx="3411">
                  <c:v>56.849999999999994</c:v>
                </c:pt>
                <c:pt idx="3412">
                  <c:v>56.866666666666646</c:v>
                </c:pt>
                <c:pt idx="3413">
                  <c:v>56.883333333333326</c:v>
                </c:pt>
                <c:pt idx="3414">
                  <c:v>56.9</c:v>
                </c:pt>
                <c:pt idx="3415">
                  <c:v>56.916666666666643</c:v>
                </c:pt>
                <c:pt idx="3416">
                  <c:v>56.93333333333333</c:v>
                </c:pt>
                <c:pt idx="3417">
                  <c:v>56.949999999999996</c:v>
                </c:pt>
                <c:pt idx="3418">
                  <c:v>56.966666666666647</c:v>
                </c:pt>
                <c:pt idx="3419">
                  <c:v>56.983333333333334</c:v>
                </c:pt>
                <c:pt idx="3420">
                  <c:v>57</c:v>
                </c:pt>
                <c:pt idx="3421">
                  <c:v>57.016666666666644</c:v>
                </c:pt>
                <c:pt idx="3422">
                  <c:v>57.033333333333331</c:v>
                </c:pt>
                <c:pt idx="3423">
                  <c:v>57.05</c:v>
                </c:pt>
                <c:pt idx="3424">
                  <c:v>57.066666666666656</c:v>
                </c:pt>
                <c:pt idx="3425">
                  <c:v>57.083333333333336</c:v>
                </c:pt>
                <c:pt idx="3426">
                  <c:v>57.1</c:v>
                </c:pt>
                <c:pt idx="3427">
                  <c:v>57.116666666666646</c:v>
                </c:pt>
                <c:pt idx="3428">
                  <c:v>57.133333333333333</c:v>
                </c:pt>
                <c:pt idx="3429">
                  <c:v>57.15</c:v>
                </c:pt>
                <c:pt idx="3430">
                  <c:v>57.16666666666665</c:v>
                </c:pt>
                <c:pt idx="3431">
                  <c:v>57.18333333333333</c:v>
                </c:pt>
                <c:pt idx="3432">
                  <c:v>57.2</c:v>
                </c:pt>
                <c:pt idx="3433">
                  <c:v>57.216666666666647</c:v>
                </c:pt>
                <c:pt idx="3434">
                  <c:v>57.233333333333341</c:v>
                </c:pt>
                <c:pt idx="3435">
                  <c:v>57.25</c:v>
                </c:pt>
                <c:pt idx="3436">
                  <c:v>57.266666666666652</c:v>
                </c:pt>
                <c:pt idx="3437">
                  <c:v>57.283333333333331</c:v>
                </c:pt>
                <c:pt idx="3438">
                  <c:v>57.3</c:v>
                </c:pt>
                <c:pt idx="3439">
                  <c:v>57.316666666666649</c:v>
                </c:pt>
                <c:pt idx="3440">
                  <c:v>57.333333333333336</c:v>
                </c:pt>
                <c:pt idx="3441">
                  <c:v>57.349999999999994</c:v>
                </c:pt>
                <c:pt idx="3442">
                  <c:v>57.366666666666646</c:v>
                </c:pt>
                <c:pt idx="3443">
                  <c:v>57.383333333333326</c:v>
                </c:pt>
                <c:pt idx="3444">
                  <c:v>57.4</c:v>
                </c:pt>
                <c:pt idx="3445">
                  <c:v>57.416666666666643</c:v>
                </c:pt>
                <c:pt idx="3446">
                  <c:v>57.43333333333333</c:v>
                </c:pt>
                <c:pt idx="3447">
                  <c:v>57.449999999999996</c:v>
                </c:pt>
                <c:pt idx="3448">
                  <c:v>57.466666666666647</c:v>
                </c:pt>
                <c:pt idx="3449">
                  <c:v>57.483333333333334</c:v>
                </c:pt>
                <c:pt idx="3450">
                  <c:v>57.5</c:v>
                </c:pt>
                <c:pt idx="3451">
                  <c:v>57.516666666666644</c:v>
                </c:pt>
                <c:pt idx="3452">
                  <c:v>57.533333333333331</c:v>
                </c:pt>
                <c:pt idx="3453">
                  <c:v>57.55</c:v>
                </c:pt>
                <c:pt idx="3454">
                  <c:v>57.566666666666656</c:v>
                </c:pt>
                <c:pt idx="3455">
                  <c:v>57.583333333333336</c:v>
                </c:pt>
                <c:pt idx="3456">
                  <c:v>57.6</c:v>
                </c:pt>
                <c:pt idx="3457">
                  <c:v>57.616666666666646</c:v>
                </c:pt>
                <c:pt idx="3458">
                  <c:v>57.633333333333333</c:v>
                </c:pt>
                <c:pt idx="3459">
                  <c:v>57.65</c:v>
                </c:pt>
                <c:pt idx="3460">
                  <c:v>57.66666666666665</c:v>
                </c:pt>
                <c:pt idx="3461">
                  <c:v>57.68333333333333</c:v>
                </c:pt>
                <c:pt idx="3462">
                  <c:v>57.7</c:v>
                </c:pt>
                <c:pt idx="3463">
                  <c:v>57.716666666666647</c:v>
                </c:pt>
                <c:pt idx="3464">
                  <c:v>57.733333333333341</c:v>
                </c:pt>
                <c:pt idx="3465">
                  <c:v>57.75</c:v>
                </c:pt>
                <c:pt idx="3466">
                  <c:v>57.766666666666652</c:v>
                </c:pt>
                <c:pt idx="3467">
                  <c:v>57.783333333333331</c:v>
                </c:pt>
                <c:pt idx="3468">
                  <c:v>57.8</c:v>
                </c:pt>
                <c:pt idx="3469">
                  <c:v>57.816666666666649</c:v>
                </c:pt>
                <c:pt idx="3470">
                  <c:v>57.833333333333336</c:v>
                </c:pt>
                <c:pt idx="3471">
                  <c:v>57.849999999999994</c:v>
                </c:pt>
                <c:pt idx="3472">
                  <c:v>57.866666666666646</c:v>
                </c:pt>
                <c:pt idx="3473">
                  <c:v>57.883333333333326</c:v>
                </c:pt>
                <c:pt idx="3474">
                  <c:v>57.9</c:v>
                </c:pt>
                <c:pt idx="3475">
                  <c:v>57.916666666666643</c:v>
                </c:pt>
                <c:pt idx="3476">
                  <c:v>57.93333333333333</c:v>
                </c:pt>
                <c:pt idx="3477">
                  <c:v>57.949999999999996</c:v>
                </c:pt>
                <c:pt idx="3478">
                  <c:v>57.966666666666647</c:v>
                </c:pt>
                <c:pt idx="3479">
                  <c:v>57.983333333333334</c:v>
                </c:pt>
                <c:pt idx="3480">
                  <c:v>58</c:v>
                </c:pt>
                <c:pt idx="3481">
                  <c:v>58.016666666666644</c:v>
                </c:pt>
                <c:pt idx="3482">
                  <c:v>58.033333333333331</c:v>
                </c:pt>
                <c:pt idx="3483">
                  <c:v>58.05</c:v>
                </c:pt>
                <c:pt idx="3484">
                  <c:v>58.066666666666656</c:v>
                </c:pt>
                <c:pt idx="3485">
                  <c:v>58.083333333333336</c:v>
                </c:pt>
                <c:pt idx="3486">
                  <c:v>58.1</c:v>
                </c:pt>
                <c:pt idx="3487">
                  <c:v>58.116666666666646</c:v>
                </c:pt>
                <c:pt idx="3488">
                  <c:v>58.133333333333333</c:v>
                </c:pt>
                <c:pt idx="3489">
                  <c:v>58.15</c:v>
                </c:pt>
                <c:pt idx="3490">
                  <c:v>58.16666666666665</c:v>
                </c:pt>
                <c:pt idx="3491">
                  <c:v>58.18333333333333</c:v>
                </c:pt>
                <c:pt idx="3492">
                  <c:v>58.2</c:v>
                </c:pt>
                <c:pt idx="3493">
                  <c:v>58.216666666666647</c:v>
                </c:pt>
                <c:pt idx="3494">
                  <c:v>58.233333333333341</c:v>
                </c:pt>
                <c:pt idx="3495">
                  <c:v>58.25</c:v>
                </c:pt>
                <c:pt idx="3496">
                  <c:v>58.266666666666652</c:v>
                </c:pt>
                <c:pt idx="3497">
                  <c:v>58.283333333333331</c:v>
                </c:pt>
                <c:pt idx="3498">
                  <c:v>58.3</c:v>
                </c:pt>
                <c:pt idx="3499">
                  <c:v>58.316666666666649</c:v>
                </c:pt>
                <c:pt idx="3500">
                  <c:v>58.333333333333336</c:v>
                </c:pt>
                <c:pt idx="3501">
                  <c:v>58.349999999999994</c:v>
                </c:pt>
                <c:pt idx="3502">
                  <c:v>58.366666666666646</c:v>
                </c:pt>
                <c:pt idx="3503">
                  <c:v>58.383333333333326</c:v>
                </c:pt>
                <c:pt idx="3504">
                  <c:v>58.4</c:v>
                </c:pt>
                <c:pt idx="3505">
                  <c:v>58.416666666666643</c:v>
                </c:pt>
                <c:pt idx="3506">
                  <c:v>58.43333333333333</c:v>
                </c:pt>
                <c:pt idx="3507">
                  <c:v>58.449999999999996</c:v>
                </c:pt>
                <c:pt idx="3508">
                  <c:v>58.466666666666647</c:v>
                </c:pt>
                <c:pt idx="3509">
                  <c:v>58.483333333333334</c:v>
                </c:pt>
                <c:pt idx="3510">
                  <c:v>58.5</c:v>
                </c:pt>
                <c:pt idx="3511">
                  <c:v>58.516666666666644</c:v>
                </c:pt>
                <c:pt idx="3512">
                  <c:v>58.533333333333331</c:v>
                </c:pt>
                <c:pt idx="3513">
                  <c:v>58.55</c:v>
                </c:pt>
                <c:pt idx="3514">
                  <c:v>58.566666666666656</c:v>
                </c:pt>
                <c:pt idx="3515">
                  <c:v>58.583333333333336</c:v>
                </c:pt>
                <c:pt idx="3516">
                  <c:v>58.6</c:v>
                </c:pt>
                <c:pt idx="3517">
                  <c:v>58.616666666666646</c:v>
                </c:pt>
                <c:pt idx="3518">
                  <c:v>58.633333333333333</c:v>
                </c:pt>
                <c:pt idx="3519">
                  <c:v>58.65</c:v>
                </c:pt>
                <c:pt idx="3520">
                  <c:v>58.66666666666665</c:v>
                </c:pt>
                <c:pt idx="3521">
                  <c:v>58.68333333333333</c:v>
                </c:pt>
                <c:pt idx="3522">
                  <c:v>58.7</c:v>
                </c:pt>
                <c:pt idx="3523">
                  <c:v>58.716666666666647</c:v>
                </c:pt>
                <c:pt idx="3524">
                  <c:v>58.733333333333341</c:v>
                </c:pt>
                <c:pt idx="3525">
                  <c:v>58.75</c:v>
                </c:pt>
                <c:pt idx="3526">
                  <c:v>58.766666666666652</c:v>
                </c:pt>
                <c:pt idx="3527">
                  <c:v>58.783333333333331</c:v>
                </c:pt>
                <c:pt idx="3528">
                  <c:v>58.8</c:v>
                </c:pt>
                <c:pt idx="3529">
                  <c:v>58.816666666666649</c:v>
                </c:pt>
                <c:pt idx="3530">
                  <c:v>58.833333333333336</c:v>
                </c:pt>
                <c:pt idx="3531">
                  <c:v>58.849999999999994</c:v>
                </c:pt>
                <c:pt idx="3532">
                  <c:v>58.866666666666646</c:v>
                </c:pt>
                <c:pt idx="3533">
                  <c:v>58.883333333333326</c:v>
                </c:pt>
                <c:pt idx="3534">
                  <c:v>58.9</c:v>
                </c:pt>
                <c:pt idx="3535">
                  <c:v>58.916666666666643</c:v>
                </c:pt>
                <c:pt idx="3536">
                  <c:v>58.93333333333333</c:v>
                </c:pt>
                <c:pt idx="3537">
                  <c:v>58.949999999999996</c:v>
                </c:pt>
                <c:pt idx="3538">
                  <c:v>58.966666666666647</c:v>
                </c:pt>
                <c:pt idx="3539">
                  <c:v>58.983333333333334</c:v>
                </c:pt>
                <c:pt idx="3540">
                  <c:v>59</c:v>
                </c:pt>
                <c:pt idx="3541">
                  <c:v>59.016666666666644</c:v>
                </c:pt>
                <c:pt idx="3542">
                  <c:v>59.033333333333331</c:v>
                </c:pt>
                <c:pt idx="3543">
                  <c:v>59.05</c:v>
                </c:pt>
                <c:pt idx="3544">
                  <c:v>59.066666666666656</c:v>
                </c:pt>
                <c:pt idx="3545">
                  <c:v>59.083333333333336</c:v>
                </c:pt>
                <c:pt idx="3546">
                  <c:v>59.1</c:v>
                </c:pt>
                <c:pt idx="3547">
                  <c:v>59.116666666666646</c:v>
                </c:pt>
                <c:pt idx="3548">
                  <c:v>59.133333333333333</c:v>
                </c:pt>
                <c:pt idx="3549">
                  <c:v>59.15</c:v>
                </c:pt>
                <c:pt idx="3550">
                  <c:v>59.16666666666665</c:v>
                </c:pt>
                <c:pt idx="3551">
                  <c:v>59.18333333333333</c:v>
                </c:pt>
                <c:pt idx="3552">
                  <c:v>59.2</c:v>
                </c:pt>
                <c:pt idx="3553">
                  <c:v>59.216666666666647</c:v>
                </c:pt>
                <c:pt idx="3554">
                  <c:v>59.233333333333341</c:v>
                </c:pt>
                <c:pt idx="3555">
                  <c:v>59.25</c:v>
                </c:pt>
                <c:pt idx="3556">
                  <c:v>59.266666666666652</c:v>
                </c:pt>
                <c:pt idx="3557">
                  <c:v>59.283333333333331</c:v>
                </c:pt>
                <c:pt idx="3558">
                  <c:v>59.3</c:v>
                </c:pt>
                <c:pt idx="3559">
                  <c:v>59.316666666666649</c:v>
                </c:pt>
                <c:pt idx="3560">
                  <c:v>59.333333333333336</c:v>
                </c:pt>
                <c:pt idx="3561">
                  <c:v>59.349999999999994</c:v>
                </c:pt>
                <c:pt idx="3562">
                  <c:v>59.366666666666646</c:v>
                </c:pt>
                <c:pt idx="3563">
                  <c:v>59.383333333333326</c:v>
                </c:pt>
                <c:pt idx="3564">
                  <c:v>59.4</c:v>
                </c:pt>
                <c:pt idx="3565">
                  <c:v>59.416666666666643</c:v>
                </c:pt>
                <c:pt idx="3566">
                  <c:v>59.43333333333333</c:v>
                </c:pt>
                <c:pt idx="3567">
                  <c:v>59.449999999999996</c:v>
                </c:pt>
                <c:pt idx="3568">
                  <c:v>59.466666666666647</c:v>
                </c:pt>
                <c:pt idx="3569">
                  <c:v>59.483333333333334</c:v>
                </c:pt>
                <c:pt idx="3570">
                  <c:v>59.5</c:v>
                </c:pt>
                <c:pt idx="3571">
                  <c:v>59.516666666666644</c:v>
                </c:pt>
                <c:pt idx="3572">
                  <c:v>59.533333333333331</c:v>
                </c:pt>
                <c:pt idx="3573">
                  <c:v>59.55</c:v>
                </c:pt>
                <c:pt idx="3574">
                  <c:v>59.566666666666656</c:v>
                </c:pt>
                <c:pt idx="3575">
                  <c:v>59.583333333333336</c:v>
                </c:pt>
                <c:pt idx="3576">
                  <c:v>59.6</c:v>
                </c:pt>
                <c:pt idx="3577">
                  <c:v>59.616666666666646</c:v>
                </c:pt>
                <c:pt idx="3578">
                  <c:v>59.633333333333333</c:v>
                </c:pt>
                <c:pt idx="3579">
                  <c:v>59.65</c:v>
                </c:pt>
                <c:pt idx="3580">
                  <c:v>59.66666666666665</c:v>
                </c:pt>
                <c:pt idx="3581">
                  <c:v>59.68333333333333</c:v>
                </c:pt>
                <c:pt idx="3582">
                  <c:v>59.7</c:v>
                </c:pt>
                <c:pt idx="3583">
                  <c:v>59.716666666666647</c:v>
                </c:pt>
                <c:pt idx="3584">
                  <c:v>59.733333333333341</c:v>
                </c:pt>
                <c:pt idx="3585">
                  <c:v>59.75</c:v>
                </c:pt>
                <c:pt idx="3586">
                  <c:v>59.766666666666652</c:v>
                </c:pt>
                <c:pt idx="3587">
                  <c:v>59.783333333333331</c:v>
                </c:pt>
                <c:pt idx="3588">
                  <c:v>59.8</c:v>
                </c:pt>
                <c:pt idx="3589">
                  <c:v>59.816666666666649</c:v>
                </c:pt>
                <c:pt idx="3590">
                  <c:v>59.833333333333336</c:v>
                </c:pt>
                <c:pt idx="3591">
                  <c:v>59.849999999999994</c:v>
                </c:pt>
                <c:pt idx="3592">
                  <c:v>59.866666666666646</c:v>
                </c:pt>
                <c:pt idx="3593">
                  <c:v>59.883333333333326</c:v>
                </c:pt>
                <c:pt idx="3594">
                  <c:v>59.9</c:v>
                </c:pt>
                <c:pt idx="3595">
                  <c:v>59.916666666666643</c:v>
                </c:pt>
                <c:pt idx="3596">
                  <c:v>59.93333333333333</c:v>
                </c:pt>
                <c:pt idx="3597">
                  <c:v>59.949999999999996</c:v>
                </c:pt>
                <c:pt idx="3598">
                  <c:v>59.966666666666647</c:v>
                </c:pt>
                <c:pt idx="3599">
                  <c:v>59.983333333333334</c:v>
                </c:pt>
                <c:pt idx="3600">
                  <c:v>60</c:v>
                </c:pt>
                <c:pt idx="3601">
                  <c:v>60.016666666666644</c:v>
                </c:pt>
                <c:pt idx="3602">
                  <c:v>60.033333333333331</c:v>
                </c:pt>
                <c:pt idx="3603">
                  <c:v>60.05</c:v>
                </c:pt>
                <c:pt idx="3604">
                  <c:v>60.066666666666656</c:v>
                </c:pt>
                <c:pt idx="3605">
                  <c:v>60.083333333333336</c:v>
                </c:pt>
                <c:pt idx="3606">
                  <c:v>60.1</c:v>
                </c:pt>
                <c:pt idx="3607">
                  <c:v>60.116666666666646</c:v>
                </c:pt>
                <c:pt idx="3608">
                  <c:v>60.133333333333333</c:v>
                </c:pt>
                <c:pt idx="3609">
                  <c:v>60.15</c:v>
                </c:pt>
                <c:pt idx="3610">
                  <c:v>60.16666666666665</c:v>
                </c:pt>
                <c:pt idx="3611">
                  <c:v>60.18333333333333</c:v>
                </c:pt>
                <c:pt idx="3612">
                  <c:v>60.2</c:v>
                </c:pt>
                <c:pt idx="3613">
                  <c:v>60.216666666666647</c:v>
                </c:pt>
                <c:pt idx="3614">
                  <c:v>60.233333333333341</c:v>
                </c:pt>
                <c:pt idx="3615">
                  <c:v>60.25</c:v>
                </c:pt>
                <c:pt idx="3616">
                  <c:v>60.266666666666652</c:v>
                </c:pt>
                <c:pt idx="3617">
                  <c:v>60.283333333333331</c:v>
                </c:pt>
                <c:pt idx="3618">
                  <c:v>60.3</c:v>
                </c:pt>
                <c:pt idx="3619">
                  <c:v>60.316666666666649</c:v>
                </c:pt>
                <c:pt idx="3620">
                  <c:v>60.333333333333336</c:v>
                </c:pt>
                <c:pt idx="3621">
                  <c:v>60.349999999999994</c:v>
                </c:pt>
                <c:pt idx="3622">
                  <c:v>60.366666666666646</c:v>
                </c:pt>
                <c:pt idx="3623">
                  <c:v>60.383333333333326</c:v>
                </c:pt>
                <c:pt idx="3624">
                  <c:v>60.4</c:v>
                </c:pt>
                <c:pt idx="3625">
                  <c:v>60.416666666666643</c:v>
                </c:pt>
                <c:pt idx="3626">
                  <c:v>60.43333333333333</c:v>
                </c:pt>
                <c:pt idx="3627">
                  <c:v>60.449999999999996</c:v>
                </c:pt>
                <c:pt idx="3628">
                  <c:v>60.466666666666647</c:v>
                </c:pt>
                <c:pt idx="3629">
                  <c:v>60.483333333333334</c:v>
                </c:pt>
                <c:pt idx="3630">
                  <c:v>60.5</c:v>
                </c:pt>
                <c:pt idx="3631">
                  <c:v>60.516666666666644</c:v>
                </c:pt>
                <c:pt idx="3632">
                  <c:v>60.533333333333331</c:v>
                </c:pt>
                <c:pt idx="3633">
                  <c:v>60.55</c:v>
                </c:pt>
                <c:pt idx="3634">
                  <c:v>60.566666666666656</c:v>
                </c:pt>
                <c:pt idx="3635">
                  <c:v>60.583333333333336</c:v>
                </c:pt>
                <c:pt idx="3636">
                  <c:v>60.6</c:v>
                </c:pt>
                <c:pt idx="3637">
                  <c:v>60.616666666666646</c:v>
                </c:pt>
                <c:pt idx="3638">
                  <c:v>60.633333333333333</c:v>
                </c:pt>
                <c:pt idx="3639">
                  <c:v>60.65</c:v>
                </c:pt>
                <c:pt idx="3640">
                  <c:v>60.66666666666665</c:v>
                </c:pt>
                <c:pt idx="3641">
                  <c:v>60.68333333333333</c:v>
                </c:pt>
                <c:pt idx="3642">
                  <c:v>60.7</c:v>
                </c:pt>
                <c:pt idx="3643">
                  <c:v>60.716666666666647</c:v>
                </c:pt>
                <c:pt idx="3644">
                  <c:v>60.733333333333341</c:v>
                </c:pt>
                <c:pt idx="3645">
                  <c:v>60.75</c:v>
                </c:pt>
                <c:pt idx="3646">
                  <c:v>60.766666666666652</c:v>
                </c:pt>
                <c:pt idx="3647">
                  <c:v>60.783333333333331</c:v>
                </c:pt>
                <c:pt idx="3648">
                  <c:v>60.8</c:v>
                </c:pt>
                <c:pt idx="3649">
                  <c:v>60.816666666666649</c:v>
                </c:pt>
                <c:pt idx="3650">
                  <c:v>60.833333333333336</c:v>
                </c:pt>
                <c:pt idx="3651">
                  <c:v>60.849999999999994</c:v>
                </c:pt>
                <c:pt idx="3652">
                  <c:v>60.866666666666646</c:v>
                </c:pt>
                <c:pt idx="3653">
                  <c:v>60.883333333333326</c:v>
                </c:pt>
                <c:pt idx="3654">
                  <c:v>60.9</c:v>
                </c:pt>
                <c:pt idx="3655">
                  <c:v>60.916666666666643</c:v>
                </c:pt>
                <c:pt idx="3656">
                  <c:v>60.93333333333333</c:v>
                </c:pt>
                <c:pt idx="3657">
                  <c:v>60.949999999999996</c:v>
                </c:pt>
                <c:pt idx="3658">
                  <c:v>60.966666666666647</c:v>
                </c:pt>
                <c:pt idx="3659">
                  <c:v>60.983333333333334</c:v>
                </c:pt>
                <c:pt idx="3660">
                  <c:v>61</c:v>
                </c:pt>
                <c:pt idx="3661">
                  <c:v>61.016666666666644</c:v>
                </c:pt>
                <c:pt idx="3662">
                  <c:v>61.033333333333331</c:v>
                </c:pt>
                <c:pt idx="3663">
                  <c:v>61.05</c:v>
                </c:pt>
                <c:pt idx="3664">
                  <c:v>61.066666666666656</c:v>
                </c:pt>
                <c:pt idx="3665">
                  <c:v>61.083333333333336</c:v>
                </c:pt>
                <c:pt idx="3666">
                  <c:v>61.1</c:v>
                </c:pt>
                <c:pt idx="3667">
                  <c:v>61.116666666666646</c:v>
                </c:pt>
                <c:pt idx="3668">
                  <c:v>61.133333333333333</c:v>
                </c:pt>
                <c:pt idx="3669">
                  <c:v>61.15</c:v>
                </c:pt>
                <c:pt idx="3670">
                  <c:v>61.16666666666665</c:v>
                </c:pt>
                <c:pt idx="3671">
                  <c:v>61.18333333333333</c:v>
                </c:pt>
                <c:pt idx="3672">
                  <c:v>61.2</c:v>
                </c:pt>
                <c:pt idx="3673">
                  <c:v>61.216666666666647</c:v>
                </c:pt>
                <c:pt idx="3674">
                  <c:v>61.233333333333341</c:v>
                </c:pt>
                <c:pt idx="3675">
                  <c:v>61.25</c:v>
                </c:pt>
                <c:pt idx="3676">
                  <c:v>61.266666666666652</c:v>
                </c:pt>
                <c:pt idx="3677">
                  <c:v>61.283333333333331</c:v>
                </c:pt>
                <c:pt idx="3678">
                  <c:v>61.3</c:v>
                </c:pt>
                <c:pt idx="3679">
                  <c:v>61.316666666666649</c:v>
                </c:pt>
                <c:pt idx="3680">
                  <c:v>61.333333333333336</c:v>
                </c:pt>
                <c:pt idx="3681">
                  <c:v>61.349999999999994</c:v>
                </c:pt>
                <c:pt idx="3682">
                  <c:v>61.366666666666646</c:v>
                </c:pt>
                <c:pt idx="3683">
                  <c:v>61.383333333333326</c:v>
                </c:pt>
                <c:pt idx="3684">
                  <c:v>61.4</c:v>
                </c:pt>
                <c:pt idx="3685">
                  <c:v>61.416666666666643</c:v>
                </c:pt>
                <c:pt idx="3686">
                  <c:v>61.43333333333333</c:v>
                </c:pt>
                <c:pt idx="3687">
                  <c:v>61.449999999999996</c:v>
                </c:pt>
                <c:pt idx="3688">
                  <c:v>61.466666666666647</c:v>
                </c:pt>
                <c:pt idx="3689">
                  <c:v>61.483333333333334</c:v>
                </c:pt>
                <c:pt idx="3690">
                  <c:v>61.5</c:v>
                </c:pt>
                <c:pt idx="3691">
                  <c:v>61.516666666666644</c:v>
                </c:pt>
                <c:pt idx="3692">
                  <c:v>61.533333333333331</c:v>
                </c:pt>
                <c:pt idx="3693">
                  <c:v>61.55</c:v>
                </c:pt>
                <c:pt idx="3694">
                  <c:v>61.566666666666656</c:v>
                </c:pt>
                <c:pt idx="3695">
                  <c:v>61.583333333333336</c:v>
                </c:pt>
                <c:pt idx="3696">
                  <c:v>61.6</c:v>
                </c:pt>
                <c:pt idx="3697">
                  <c:v>61.616666666666646</c:v>
                </c:pt>
                <c:pt idx="3698">
                  <c:v>61.633333333333333</c:v>
                </c:pt>
                <c:pt idx="3699">
                  <c:v>61.65</c:v>
                </c:pt>
                <c:pt idx="3700">
                  <c:v>61.66666666666665</c:v>
                </c:pt>
                <c:pt idx="3701">
                  <c:v>61.68333333333333</c:v>
                </c:pt>
                <c:pt idx="3702">
                  <c:v>61.7</c:v>
                </c:pt>
                <c:pt idx="3703">
                  <c:v>61.716666666666647</c:v>
                </c:pt>
                <c:pt idx="3704">
                  <c:v>61.733333333333341</c:v>
                </c:pt>
                <c:pt idx="3705">
                  <c:v>61.75</c:v>
                </c:pt>
                <c:pt idx="3706">
                  <c:v>61.766666666666652</c:v>
                </c:pt>
                <c:pt idx="3707">
                  <c:v>61.783333333333331</c:v>
                </c:pt>
                <c:pt idx="3708">
                  <c:v>61.8</c:v>
                </c:pt>
                <c:pt idx="3709">
                  <c:v>61.816666666666649</c:v>
                </c:pt>
                <c:pt idx="3710">
                  <c:v>61.833333333333336</c:v>
                </c:pt>
                <c:pt idx="3711">
                  <c:v>61.849999999999994</c:v>
                </c:pt>
                <c:pt idx="3712">
                  <c:v>61.866666666666646</c:v>
                </c:pt>
                <c:pt idx="3713">
                  <c:v>61.883333333333326</c:v>
                </c:pt>
                <c:pt idx="3714">
                  <c:v>61.9</c:v>
                </c:pt>
                <c:pt idx="3715">
                  <c:v>61.916666666666643</c:v>
                </c:pt>
                <c:pt idx="3716">
                  <c:v>61.93333333333333</c:v>
                </c:pt>
                <c:pt idx="3717">
                  <c:v>61.949999999999996</c:v>
                </c:pt>
                <c:pt idx="3718">
                  <c:v>61.966666666666647</c:v>
                </c:pt>
                <c:pt idx="3719">
                  <c:v>61.983333333333334</c:v>
                </c:pt>
                <c:pt idx="3720">
                  <c:v>62</c:v>
                </c:pt>
                <c:pt idx="3721">
                  <c:v>62.016666666666644</c:v>
                </c:pt>
                <c:pt idx="3722">
                  <c:v>62.033333333333331</c:v>
                </c:pt>
                <c:pt idx="3723">
                  <c:v>62.05</c:v>
                </c:pt>
                <c:pt idx="3724">
                  <c:v>62.066666666666656</c:v>
                </c:pt>
                <c:pt idx="3725">
                  <c:v>62.083333333333336</c:v>
                </c:pt>
                <c:pt idx="3726">
                  <c:v>62.1</c:v>
                </c:pt>
                <c:pt idx="3727">
                  <c:v>62.116666666666646</c:v>
                </c:pt>
                <c:pt idx="3728">
                  <c:v>62.133333333333333</c:v>
                </c:pt>
                <c:pt idx="3729">
                  <c:v>62.15</c:v>
                </c:pt>
                <c:pt idx="3730">
                  <c:v>62.16666666666665</c:v>
                </c:pt>
                <c:pt idx="3731">
                  <c:v>62.18333333333333</c:v>
                </c:pt>
                <c:pt idx="3732">
                  <c:v>62.2</c:v>
                </c:pt>
                <c:pt idx="3733">
                  <c:v>62.216666666666647</c:v>
                </c:pt>
                <c:pt idx="3734">
                  <c:v>62.233333333333341</c:v>
                </c:pt>
                <c:pt idx="3735">
                  <c:v>62.25</c:v>
                </c:pt>
                <c:pt idx="3736">
                  <c:v>62.266666666666652</c:v>
                </c:pt>
                <c:pt idx="3737">
                  <c:v>62.283333333333331</c:v>
                </c:pt>
                <c:pt idx="3738">
                  <c:v>62.3</c:v>
                </c:pt>
                <c:pt idx="3739">
                  <c:v>62.316666666666649</c:v>
                </c:pt>
                <c:pt idx="3740">
                  <c:v>62.333333333333336</c:v>
                </c:pt>
                <c:pt idx="3741">
                  <c:v>62.349999999999994</c:v>
                </c:pt>
                <c:pt idx="3742">
                  <c:v>62.366666666666646</c:v>
                </c:pt>
                <c:pt idx="3743">
                  <c:v>62.383333333333326</c:v>
                </c:pt>
                <c:pt idx="3744">
                  <c:v>62.4</c:v>
                </c:pt>
                <c:pt idx="3745">
                  <c:v>62.416666666666643</c:v>
                </c:pt>
                <c:pt idx="3746">
                  <c:v>62.43333333333333</c:v>
                </c:pt>
                <c:pt idx="3747">
                  <c:v>62.449999999999996</c:v>
                </c:pt>
                <c:pt idx="3748">
                  <c:v>62.466666666666647</c:v>
                </c:pt>
                <c:pt idx="3749">
                  <c:v>62.483333333333334</c:v>
                </c:pt>
                <c:pt idx="3750">
                  <c:v>62.5</c:v>
                </c:pt>
                <c:pt idx="3751">
                  <c:v>62.516666666666644</c:v>
                </c:pt>
                <c:pt idx="3752">
                  <c:v>62.533333333333331</c:v>
                </c:pt>
                <c:pt idx="3753">
                  <c:v>62.55</c:v>
                </c:pt>
                <c:pt idx="3754">
                  <c:v>62.566666666666656</c:v>
                </c:pt>
                <c:pt idx="3755">
                  <c:v>62.583333333333336</c:v>
                </c:pt>
                <c:pt idx="3756">
                  <c:v>62.6</c:v>
                </c:pt>
                <c:pt idx="3757">
                  <c:v>62.616666666666646</c:v>
                </c:pt>
                <c:pt idx="3758">
                  <c:v>62.633333333333333</c:v>
                </c:pt>
                <c:pt idx="3759">
                  <c:v>62.65</c:v>
                </c:pt>
                <c:pt idx="3760">
                  <c:v>62.66666666666665</c:v>
                </c:pt>
                <c:pt idx="3761">
                  <c:v>62.68333333333333</c:v>
                </c:pt>
                <c:pt idx="3762">
                  <c:v>62.7</c:v>
                </c:pt>
                <c:pt idx="3763">
                  <c:v>62.716666666666647</c:v>
                </c:pt>
                <c:pt idx="3764">
                  <c:v>62.733333333333341</c:v>
                </c:pt>
                <c:pt idx="3765">
                  <c:v>62.75</c:v>
                </c:pt>
                <c:pt idx="3766">
                  <c:v>62.766666666666652</c:v>
                </c:pt>
                <c:pt idx="3767">
                  <c:v>62.783333333333331</c:v>
                </c:pt>
                <c:pt idx="3768">
                  <c:v>62.8</c:v>
                </c:pt>
                <c:pt idx="3769">
                  <c:v>62.816666666666649</c:v>
                </c:pt>
                <c:pt idx="3770">
                  <c:v>62.833333333333336</c:v>
                </c:pt>
                <c:pt idx="3771">
                  <c:v>62.849999999999994</c:v>
                </c:pt>
                <c:pt idx="3772">
                  <c:v>62.866666666666646</c:v>
                </c:pt>
                <c:pt idx="3773">
                  <c:v>62.883333333333326</c:v>
                </c:pt>
                <c:pt idx="3774">
                  <c:v>62.9</c:v>
                </c:pt>
                <c:pt idx="3775">
                  <c:v>62.916666666666643</c:v>
                </c:pt>
                <c:pt idx="3776">
                  <c:v>62.93333333333333</c:v>
                </c:pt>
                <c:pt idx="3777">
                  <c:v>62.949999999999996</c:v>
                </c:pt>
                <c:pt idx="3778">
                  <c:v>62.966666666666647</c:v>
                </c:pt>
                <c:pt idx="3779">
                  <c:v>62.983333333333334</c:v>
                </c:pt>
                <c:pt idx="3780">
                  <c:v>63</c:v>
                </c:pt>
                <c:pt idx="3781">
                  <c:v>63.016666666666644</c:v>
                </c:pt>
                <c:pt idx="3782">
                  <c:v>63.033333333333331</c:v>
                </c:pt>
                <c:pt idx="3783">
                  <c:v>63.05</c:v>
                </c:pt>
                <c:pt idx="3784">
                  <c:v>63.066666666666656</c:v>
                </c:pt>
                <c:pt idx="3785">
                  <c:v>63.083333333333336</c:v>
                </c:pt>
                <c:pt idx="3786">
                  <c:v>63.1</c:v>
                </c:pt>
                <c:pt idx="3787">
                  <c:v>63.116666666666646</c:v>
                </c:pt>
                <c:pt idx="3788">
                  <c:v>63.133333333333333</c:v>
                </c:pt>
                <c:pt idx="3789">
                  <c:v>63.15</c:v>
                </c:pt>
                <c:pt idx="3790">
                  <c:v>63.16666666666665</c:v>
                </c:pt>
                <c:pt idx="3791">
                  <c:v>63.18333333333333</c:v>
                </c:pt>
                <c:pt idx="3792">
                  <c:v>63.2</c:v>
                </c:pt>
                <c:pt idx="3793">
                  <c:v>63.216666666666647</c:v>
                </c:pt>
                <c:pt idx="3794">
                  <c:v>63.233333333333341</c:v>
                </c:pt>
                <c:pt idx="3795">
                  <c:v>63.25</c:v>
                </c:pt>
                <c:pt idx="3796">
                  <c:v>63.266666666666652</c:v>
                </c:pt>
                <c:pt idx="3797">
                  <c:v>63.283333333333331</c:v>
                </c:pt>
                <c:pt idx="3798">
                  <c:v>63.3</c:v>
                </c:pt>
                <c:pt idx="3799">
                  <c:v>63.316666666666649</c:v>
                </c:pt>
                <c:pt idx="3800">
                  <c:v>63.333333333333336</c:v>
                </c:pt>
                <c:pt idx="3801">
                  <c:v>63.349999999999994</c:v>
                </c:pt>
                <c:pt idx="3802">
                  <c:v>63.366666666666646</c:v>
                </c:pt>
                <c:pt idx="3803">
                  <c:v>63.383333333333326</c:v>
                </c:pt>
                <c:pt idx="3804">
                  <c:v>63.4</c:v>
                </c:pt>
                <c:pt idx="3805">
                  <c:v>63.416666666666643</c:v>
                </c:pt>
                <c:pt idx="3806">
                  <c:v>63.43333333333333</c:v>
                </c:pt>
                <c:pt idx="3807">
                  <c:v>63.449999999999996</c:v>
                </c:pt>
                <c:pt idx="3808">
                  <c:v>63.466666666666647</c:v>
                </c:pt>
                <c:pt idx="3809">
                  <c:v>63.483333333333334</c:v>
                </c:pt>
                <c:pt idx="3810">
                  <c:v>63.5</c:v>
                </c:pt>
                <c:pt idx="3811">
                  <c:v>63.516666666666644</c:v>
                </c:pt>
                <c:pt idx="3812">
                  <c:v>63.533333333333331</c:v>
                </c:pt>
                <c:pt idx="3813">
                  <c:v>63.55</c:v>
                </c:pt>
                <c:pt idx="3814">
                  <c:v>63.566666666666656</c:v>
                </c:pt>
                <c:pt idx="3815">
                  <c:v>63.583333333333336</c:v>
                </c:pt>
                <c:pt idx="3816">
                  <c:v>63.6</c:v>
                </c:pt>
                <c:pt idx="3817">
                  <c:v>63.616666666666646</c:v>
                </c:pt>
                <c:pt idx="3818">
                  <c:v>63.633333333333333</c:v>
                </c:pt>
                <c:pt idx="3819">
                  <c:v>63.65</c:v>
                </c:pt>
                <c:pt idx="3820">
                  <c:v>63.66666666666665</c:v>
                </c:pt>
                <c:pt idx="3821">
                  <c:v>63.68333333333333</c:v>
                </c:pt>
                <c:pt idx="3822">
                  <c:v>63.7</c:v>
                </c:pt>
                <c:pt idx="3823">
                  <c:v>63.716666666666647</c:v>
                </c:pt>
                <c:pt idx="3824">
                  <c:v>63.733333333333341</c:v>
                </c:pt>
                <c:pt idx="3825">
                  <c:v>63.75</c:v>
                </c:pt>
                <c:pt idx="3826">
                  <c:v>63.766666666666652</c:v>
                </c:pt>
                <c:pt idx="3827">
                  <c:v>63.783333333333331</c:v>
                </c:pt>
                <c:pt idx="3828">
                  <c:v>63.8</c:v>
                </c:pt>
                <c:pt idx="3829">
                  <c:v>63.816666666666649</c:v>
                </c:pt>
                <c:pt idx="3830">
                  <c:v>63.833333333333336</c:v>
                </c:pt>
                <c:pt idx="3831">
                  <c:v>63.849999999999994</c:v>
                </c:pt>
                <c:pt idx="3832">
                  <c:v>63.866666666666646</c:v>
                </c:pt>
                <c:pt idx="3833">
                  <c:v>63.883333333333326</c:v>
                </c:pt>
                <c:pt idx="3834">
                  <c:v>63.9</c:v>
                </c:pt>
                <c:pt idx="3835">
                  <c:v>63.916666666666643</c:v>
                </c:pt>
                <c:pt idx="3836">
                  <c:v>63.93333333333333</c:v>
                </c:pt>
                <c:pt idx="3837">
                  <c:v>63.949999999999996</c:v>
                </c:pt>
                <c:pt idx="3838">
                  <c:v>63.966666666666647</c:v>
                </c:pt>
                <c:pt idx="3839">
                  <c:v>63.983333333333334</c:v>
                </c:pt>
                <c:pt idx="3840">
                  <c:v>64</c:v>
                </c:pt>
                <c:pt idx="3841">
                  <c:v>64.016666666666666</c:v>
                </c:pt>
                <c:pt idx="3842">
                  <c:v>64.033333333333317</c:v>
                </c:pt>
                <c:pt idx="3843">
                  <c:v>64.05</c:v>
                </c:pt>
                <c:pt idx="3844">
                  <c:v>64.066666666666663</c:v>
                </c:pt>
                <c:pt idx="3845">
                  <c:v>64.083333333333314</c:v>
                </c:pt>
                <c:pt idx="3846">
                  <c:v>64.099999999999994</c:v>
                </c:pt>
                <c:pt idx="3847">
                  <c:v>64.11666666666666</c:v>
                </c:pt>
                <c:pt idx="3848">
                  <c:v>64.133333333333326</c:v>
                </c:pt>
                <c:pt idx="3849">
                  <c:v>64.149999999999991</c:v>
                </c:pt>
                <c:pt idx="3850">
                  <c:v>64.166666666666671</c:v>
                </c:pt>
                <c:pt idx="3851">
                  <c:v>64.183333333333309</c:v>
                </c:pt>
                <c:pt idx="3852">
                  <c:v>64.2</c:v>
                </c:pt>
                <c:pt idx="3853">
                  <c:v>64.216666666666683</c:v>
                </c:pt>
                <c:pt idx="3854">
                  <c:v>64.23333333333332</c:v>
                </c:pt>
                <c:pt idx="3855">
                  <c:v>64.25</c:v>
                </c:pt>
                <c:pt idx="3856">
                  <c:v>64.266666666666666</c:v>
                </c:pt>
                <c:pt idx="3857">
                  <c:v>64.283333333333317</c:v>
                </c:pt>
                <c:pt idx="3858">
                  <c:v>64.3</c:v>
                </c:pt>
                <c:pt idx="3859">
                  <c:v>64.316666666666663</c:v>
                </c:pt>
                <c:pt idx="3860">
                  <c:v>64.333333333333314</c:v>
                </c:pt>
                <c:pt idx="3861">
                  <c:v>64.349999999999994</c:v>
                </c:pt>
                <c:pt idx="3862">
                  <c:v>64.36666666666666</c:v>
                </c:pt>
                <c:pt idx="3863">
                  <c:v>64.383333333333326</c:v>
                </c:pt>
                <c:pt idx="3864">
                  <c:v>64.400000000000006</c:v>
                </c:pt>
                <c:pt idx="3865">
                  <c:v>64.416666666666686</c:v>
                </c:pt>
                <c:pt idx="3866">
                  <c:v>64.433333333333323</c:v>
                </c:pt>
                <c:pt idx="3867">
                  <c:v>64.45</c:v>
                </c:pt>
                <c:pt idx="3868">
                  <c:v>64.466666666666683</c:v>
                </c:pt>
                <c:pt idx="3869">
                  <c:v>64.48333333333332</c:v>
                </c:pt>
                <c:pt idx="3870">
                  <c:v>64.5</c:v>
                </c:pt>
                <c:pt idx="3871">
                  <c:v>64.516666666666666</c:v>
                </c:pt>
                <c:pt idx="3872">
                  <c:v>64.533333333333317</c:v>
                </c:pt>
                <c:pt idx="3873">
                  <c:v>64.55</c:v>
                </c:pt>
                <c:pt idx="3874">
                  <c:v>64.566666666666663</c:v>
                </c:pt>
                <c:pt idx="3875">
                  <c:v>64.583333333333314</c:v>
                </c:pt>
                <c:pt idx="3876">
                  <c:v>64.599999999999994</c:v>
                </c:pt>
                <c:pt idx="3877">
                  <c:v>64.61666666666666</c:v>
                </c:pt>
                <c:pt idx="3878">
                  <c:v>64.633333333333326</c:v>
                </c:pt>
                <c:pt idx="3879">
                  <c:v>64.649999999999991</c:v>
                </c:pt>
                <c:pt idx="3880">
                  <c:v>64.666666666666671</c:v>
                </c:pt>
                <c:pt idx="3881">
                  <c:v>64.683333333333309</c:v>
                </c:pt>
                <c:pt idx="3882">
                  <c:v>64.7</c:v>
                </c:pt>
                <c:pt idx="3883">
                  <c:v>64.716666666666683</c:v>
                </c:pt>
                <c:pt idx="3884">
                  <c:v>64.73333333333332</c:v>
                </c:pt>
                <c:pt idx="3885">
                  <c:v>64.75</c:v>
                </c:pt>
                <c:pt idx="3886">
                  <c:v>64.766666666666666</c:v>
                </c:pt>
                <c:pt idx="3887">
                  <c:v>64.783333333333317</c:v>
                </c:pt>
                <c:pt idx="3888">
                  <c:v>64.8</c:v>
                </c:pt>
                <c:pt idx="3889">
                  <c:v>64.816666666666663</c:v>
                </c:pt>
                <c:pt idx="3890">
                  <c:v>64.833333333333314</c:v>
                </c:pt>
                <c:pt idx="3891">
                  <c:v>64.849999999999994</c:v>
                </c:pt>
                <c:pt idx="3892">
                  <c:v>64.86666666666666</c:v>
                </c:pt>
                <c:pt idx="3893">
                  <c:v>64.883333333333326</c:v>
                </c:pt>
                <c:pt idx="3894">
                  <c:v>64.900000000000006</c:v>
                </c:pt>
                <c:pt idx="3895">
                  <c:v>64.916666666666686</c:v>
                </c:pt>
                <c:pt idx="3896">
                  <c:v>64.933333333333323</c:v>
                </c:pt>
                <c:pt idx="3897">
                  <c:v>64.95</c:v>
                </c:pt>
                <c:pt idx="3898">
                  <c:v>64.966666666666683</c:v>
                </c:pt>
                <c:pt idx="3899">
                  <c:v>64.98333333333332</c:v>
                </c:pt>
                <c:pt idx="3900">
                  <c:v>65</c:v>
                </c:pt>
                <c:pt idx="3901">
                  <c:v>65.016666666666666</c:v>
                </c:pt>
                <c:pt idx="3902">
                  <c:v>65.033333333333317</c:v>
                </c:pt>
                <c:pt idx="3903">
                  <c:v>65.05</c:v>
                </c:pt>
                <c:pt idx="3904">
                  <c:v>65.066666666666663</c:v>
                </c:pt>
                <c:pt idx="3905">
                  <c:v>65.083333333333314</c:v>
                </c:pt>
                <c:pt idx="3906">
                  <c:v>65.099999999999994</c:v>
                </c:pt>
                <c:pt idx="3907">
                  <c:v>65.11666666666666</c:v>
                </c:pt>
                <c:pt idx="3908">
                  <c:v>65.133333333333326</c:v>
                </c:pt>
                <c:pt idx="3909">
                  <c:v>65.149999999999991</c:v>
                </c:pt>
                <c:pt idx="3910">
                  <c:v>65.166666666666671</c:v>
                </c:pt>
                <c:pt idx="3911">
                  <c:v>65.183333333333309</c:v>
                </c:pt>
                <c:pt idx="3912">
                  <c:v>65.2</c:v>
                </c:pt>
                <c:pt idx="3913">
                  <c:v>65.216666666666683</c:v>
                </c:pt>
                <c:pt idx="3914">
                  <c:v>65.23333333333332</c:v>
                </c:pt>
                <c:pt idx="3915">
                  <c:v>65.25</c:v>
                </c:pt>
                <c:pt idx="3916">
                  <c:v>65.266666666666666</c:v>
                </c:pt>
                <c:pt idx="3917">
                  <c:v>65.283333333333317</c:v>
                </c:pt>
                <c:pt idx="3918">
                  <c:v>65.3</c:v>
                </c:pt>
                <c:pt idx="3919">
                  <c:v>65.316666666666663</c:v>
                </c:pt>
                <c:pt idx="3920">
                  <c:v>65.333333333333314</c:v>
                </c:pt>
                <c:pt idx="3921">
                  <c:v>65.349999999999994</c:v>
                </c:pt>
                <c:pt idx="3922">
                  <c:v>65.36666666666666</c:v>
                </c:pt>
                <c:pt idx="3923">
                  <c:v>65.383333333333326</c:v>
                </c:pt>
                <c:pt idx="3924">
                  <c:v>65.400000000000006</c:v>
                </c:pt>
                <c:pt idx="3925">
                  <c:v>65.416666666666686</c:v>
                </c:pt>
                <c:pt idx="3926">
                  <c:v>65.433333333333323</c:v>
                </c:pt>
                <c:pt idx="3927">
                  <c:v>65.45</c:v>
                </c:pt>
                <c:pt idx="3928">
                  <c:v>65.466666666666683</c:v>
                </c:pt>
                <c:pt idx="3929">
                  <c:v>65.48333333333332</c:v>
                </c:pt>
                <c:pt idx="3930">
                  <c:v>65.5</c:v>
                </c:pt>
                <c:pt idx="3931">
                  <c:v>65.516666666666666</c:v>
                </c:pt>
                <c:pt idx="3932">
                  <c:v>65.533333333333317</c:v>
                </c:pt>
                <c:pt idx="3933">
                  <c:v>65.55</c:v>
                </c:pt>
                <c:pt idx="3934">
                  <c:v>65.566666666666663</c:v>
                </c:pt>
                <c:pt idx="3935">
                  <c:v>65.583333333333314</c:v>
                </c:pt>
                <c:pt idx="3936">
                  <c:v>65.599999999999994</c:v>
                </c:pt>
                <c:pt idx="3937">
                  <c:v>65.61666666666666</c:v>
                </c:pt>
                <c:pt idx="3938">
                  <c:v>65.633333333333326</c:v>
                </c:pt>
                <c:pt idx="3939">
                  <c:v>65.649999999999991</c:v>
                </c:pt>
                <c:pt idx="3940">
                  <c:v>65.666666666666671</c:v>
                </c:pt>
                <c:pt idx="3941">
                  <c:v>65.683333333333309</c:v>
                </c:pt>
                <c:pt idx="3942">
                  <c:v>65.7</c:v>
                </c:pt>
                <c:pt idx="3943">
                  <c:v>65.716666666666683</c:v>
                </c:pt>
                <c:pt idx="3944">
                  <c:v>65.73333333333332</c:v>
                </c:pt>
                <c:pt idx="3945">
                  <c:v>65.75</c:v>
                </c:pt>
                <c:pt idx="3946">
                  <c:v>65.766666666666666</c:v>
                </c:pt>
                <c:pt idx="3947">
                  <c:v>65.783333333333317</c:v>
                </c:pt>
                <c:pt idx="3948">
                  <c:v>65.8</c:v>
                </c:pt>
                <c:pt idx="3949">
                  <c:v>65.816666666666663</c:v>
                </c:pt>
                <c:pt idx="3950">
                  <c:v>65.833333333333314</c:v>
                </c:pt>
                <c:pt idx="3951">
                  <c:v>65.849999999999994</c:v>
                </c:pt>
                <c:pt idx="3952">
                  <c:v>65.86666666666666</c:v>
                </c:pt>
                <c:pt idx="3953">
                  <c:v>65.883333333333326</c:v>
                </c:pt>
                <c:pt idx="3954">
                  <c:v>65.900000000000006</c:v>
                </c:pt>
                <c:pt idx="3955">
                  <c:v>65.916666666666686</c:v>
                </c:pt>
                <c:pt idx="3956">
                  <c:v>65.933333333333323</c:v>
                </c:pt>
                <c:pt idx="3957">
                  <c:v>65.95</c:v>
                </c:pt>
                <c:pt idx="3958">
                  <c:v>65.966666666666683</c:v>
                </c:pt>
                <c:pt idx="3959">
                  <c:v>65.98333333333332</c:v>
                </c:pt>
                <c:pt idx="3960">
                  <c:v>66</c:v>
                </c:pt>
                <c:pt idx="3961">
                  <c:v>66.016666666666666</c:v>
                </c:pt>
                <c:pt idx="3962">
                  <c:v>66.033333333333317</c:v>
                </c:pt>
                <c:pt idx="3963">
                  <c:v>66.05</c:v>
                </c:pt>
                <c:pt idx="3964">
                  <c:v>66.066666666666663</c:v>
                </c:pt>
                <c:pt idx="3965">
                  <c:v>66.083333333333314</c:v>
                </c:pt>
                <c:pt idx="3966">
                  <c:v>66.099999999999994</c:v>
                </c:pt>
                <c:pt idx="3967">
                  <c:v>66.11666666666666</c:v>
                </c:pt>
                <c:pt idx="3968">
                  <c:v>66.133333333333326</c:v>
                </c:pt>
                <c:pt idx="3969">
                  <c:v>66.149999999999991</c:v>
                </c:pt>
                <c:pt idx="3970">
                  <c:v>66.166666666666671</c:v>
                </c:pt>
                <c:pt idx="3971">
                  <c:v>66.183333333333309</c:v>
                </c:pt>
                <c:pt idx="3972">
                  <c:v>66.2</c:v>
                </c:pt>
                <c:pt idx="3973">
                  <c:v>66.216666666666683</c:v>
                </c:pt>
                <c:pt idx="3974">
                  <c:v>66.23333333333332</c:v>
                </c:pt>
                <c:pt idx="3975">
                  <c:v>66.25</c:v>
                </c:pt>
                <c:pt idx="3976">
                  <c:v>66.266666666666666</c:v>
                </c:pt>
                <c:pt idx="3977">
                  <c:v>66.283333333333317</c:v>
                </c:pt>
                <c:pt idx="3978">
                  <c:v>66.3</c:v>
                </c:pt>
                <c:pt idx="3979">
                  <c:v>66.316666666666663</c:v>
                </c:pt>
                <c:pt idx="3980">
                  <c:v>66.333333333333314</c:v>
                </c:pt>
                <c:pt idx="3981">
                  <c:v>66.349999999999994</c:v>
                </c:pt>
                <c:pt idx="3982">
                  <c:v>66.36666666666666</c:v>
                </c:pt>
                <c:pt idx="3983">
                  <c:v>66.383333333333326</c:v>
                </c:pt>
                <c:pt idx="3984">
                  <c:v>66.400000000000006</c:v>
                </c:pt>
                <c:pt idx="3985">
                  <c:v>66.416666666666686</c:v>
                </c:pt>
                <c:pt idx="3986">
                  <c:v>66.433333333333323</c:v>
                </c:pt>
                <c:pt idx="3987">
                  <c:v>66.45</c:v>
                </c:pt>
                <c:pt idx="3988">
                  <c:v>66.466666666666683</c:v>
                </c:pt>
                <c:pt idx="3989">
                  <c:v>66.48333333333332</c:v>
                </c:pt>
                <c:pt idx="3990">
                  <c:v>66.5</c:v>
                </c:pt>
                <c:pt idx="3991">
                  <c:v>66.516666666666666</c:v>
                </c:pt>
                <c:pt idx="3992">
                  <c:v>66.533333333333317</c:v>
                </c:pt>
                <c:pt idx="3993">
                  <c:v>66.55</c:v>
                </c:pt>
                <c:pt idx="3994">
                  <c:v>66.566666666666663</c:v>
                </c:pt>
                <c:pt idx="3995">
                  <c:v>66.583333333333314</c:v>
                </c:pt>
                <c:pt idx="3996">
                  <c:v>66.599999999999994</c:v>
                </c:pt>
                <c:pt idx="3997">
                  <c:v>66.61666666666666</c:v>
                </c:pt>
                <c:pt idx="3998">
                  <c:v>66.633333333333326</c:v>
                </c:pt>
                <c:pt idx="3999">
                  <c:v>66.649999999999991</c:v>
                </c:pt>
                <c:pt idx="4000">
                  <c:v>66.666666666666671</c:v>
                </c:pt>
                <c:pt idx="4001">
                  <c:v>66.683333333333309</c:v>
                </c:pt>
                <c:pt idx="4002">
                  <c:v>66.7</c:v>
                </c:pt>
                <c:pt idx="4003">
                  <c:v>66.716666666666683</c:v>
                </c:pt>
                <c:pt idx="4004">
                  <c:v>66.73333333333332</c:v>
                </c:pt>
                <c:pt idx="4005">
                  <c:v>66.75</c:v>
                </c:pt>
                <c:pt idx="4006">
                  <c:v>66.766666666666666</c:v>
                </c:pt>
                <c:pt idx="4007">
                  <c:v>66.783333333333317</c:v>
                </c:pt>
                <c:pt idx="4008">
                  <c:v>66.8</c:v>
                </c:pt>
                <c:pt idx="4009">
                  <c:v>66.816666666666663</c:v>
                </c:pt>
                <c:pt idx="4010">
                  <c:v>66.833333333333314</c:v>
                </c:pt>
                <c:pt idx="4011">
                  <c:v>66.849999999999994</c:v>
                </c:pt>
                <c:pt idx="4012">
                  <c:v>66.86666666666666</c:v>
                </c:pt>
                <c:pt idx="4013">
                  <c:v>66.883333333333326</c:v>
                </c:pt>
                <c:pt idx="4014">
                  <c:v>66.900000000000006</c:v>
                </c:pt>
                <c:pt idx="4015">
                  <c:v>66.916666666666686</c:v>
                </c:pt>
                <c:pt idx="4016">
                  <c:v>66.933333333333323</c:v>
                </c:pt>
                <c:pt idx="4017">
                  <c:v>66.95</c:v>
                </c:pt>
                <c:pt idx="4018">
                  <c:v>66.966666666666683</c:v>
                </c:pt>
                <c:pt idx="4019">
                  <c:v>66.98333333333332</c:v>
                </c:pt>
                <c:pt idx="4020">
                  <c:v>67</c:v>
                </c:pt>
                <c:pt idx="4021">
                  <c:v>67.016666666666666</c:v>
                </c:pt>
                <c:pt idx="4022">
                  <c:v>67.033333333333317</c:v>
                </c:pt>
                <c:pt idx="4023">
                  <c:v>67.05</c:v>
                </c:pt>
                <c:pt idx="4024">
                  <c:v>67.066666666666663</c:v>
                </c:pt>
                <c:pt idx="4025">
                  <c:v>67.083333333333314</c:v>
                </c:pt>
                <c:pt idx="4026">
                  <c:v>67.099999999999994</c:v>
                </c:pt>
                <c:pt idx="4027">
                  <c:v>67.11666666666666</c:v>
                </c:pt>
                <c:pt idx="4028">
                  <c:v>67.133333333333326</c:v>
                </c:pt>
                <c:pt idx="4029">
                  <c:v>67.149999999999991</c:v>
                </c:pt>
                <c:pt idx="4030">
                  <c:v>67.166666666666671</c:v>
                </c:pt>
                <c:pt idx="4031">
                  <c:v>67.183333333333309</c:v>
                </c:pt>
                <c:pt idx="4032">
                  <c:v>67.2</c:v>
                </c:pt>
                <c:pt idx="4033">
                  <c:v>67.216666666666683</c:v>
                </c:pt>
                <c:pt idx="4034">
                  <c:v>67.23333333333332</c:v>
                </c:pt>
                <c:pt idx="4035">
                  <c:v>67.25</c:v>
                </c:pt>
                <c:pt idx="4036">
                  <c:v>67.266666666666666</c:v>
                </c:pt>
                <c:pt idx="4037">
                  <c:v>67.283333333333317</c:v>
                </c:pt>
                <c:pt idx="4038">
                  <c:v>67.3</c:v>
                </c:pt>
                <c:pt idx="4039">
                  <c:v>67.316666666666663</c:v>
                </c:pt>
                <c:pt idx="4040">
                  <c:v>67.333333333333314</c:v>
                </c:pt>
                <c:pt idx="4041">
                  <c:v>67.349999999999994</c:v>
                </c:pt>
                <c:pt idx="4042">
                  <c:v>67.36666666666666</c:v>
                </c:pt>
                <c:pt idx="4043">
                  <c:v>67.383333333333326</c:v>
                </c:pt>
                <c:pt idx="4044">
                  <c:v>67.400000000000006</c:v>
                </c:pt>
                <c:pt idx="4045">
                  <c:v>67.416666666666686</c:v>
                </c:pt>
                <c:pt idx="4046">
                  <c:v>67.433333333333323</c:v>
                </c:pt>
                <c:pt idx="4047">
                  <c:v>67.45</c:v>
                </c:pt>
                <c:pt idx="4048">
                  <c:v>67.466666666666683</c:v>
                </c:pt>
                <c:pt idx="4049">
                  <c:v>67.48333333333332</c:v>
                </c:pt>
                <c:pt idx="4050">
                  <c:v>67.5</c:v>
                </c:pt>
                <c:pt idx="4051">
                  <c:v>67.516666666666666</c:v>
                </c:pt>
                <c:pt idx="4052">
                  <c:v>67.533333333333317</c:v>
                </c:pt>
                <c:pt idx="4053">
                  <c:v>67.55</c:v>
                </c:pt>
                <c:pt idx="4054">
                  <c:v>67.566666666666663</c:v>
                </c:pt>
                <c:pt idx="4055">
                  <c:v>67.583333333333314</c:v>
                </c:pt>
                <c:pt idx="4056">
                  <c:v>67.599999999999994</c:v>
                </c:pt>
                <c:pt idx="4057">
                  <c:v>67.61666666666666</c:v>
                </c:pt>
                <c:pt idx="4058">
                  <c:v>67.633333333333326</c:v>
                </c:pt>
                <c:pt idx="4059">
                  <c:v>67.649999999999991</c:v>
                </c:pt>
                <c:pt idx="4060">
                  <c:v>67.666666666666671</c:v>
                </c:pt>
                <c:pt idx="4061">
                  <c:v>67.683333333333309</c:v>
                </c:pt>
                <c:pt idx="4062">
                  <c:v>67.7</c:v>
                </c:pt>
                <c:pt idx="4063">
                  <c:v>67.716666666666683</c:v>
                </c:pt>
                <c:pt idx="4064">
                  <c:v>67.73333333333332</c:v>
                </c:pt>
                <c:pt idx="4065">
                  <c:v>67.75</c:v>
                </c:pt>
                <c:pt idx="4066">
                  <c:v>67.766666666666666</c:v>
                </c:pt>
                <c:pt idx="4067">
                  <c:v>67.783333333333317</c:v>
                </c:pt>
                <c:pt idx="4068">
                  <c:v>67.8</c:v>
                </c:pt>
                <c:pt idx="4069">
                  <c:v>67.816666666666663</c:v>
                </c:pt>
                <c:pt idx="4070">
                  <c:v>67.833333333333314</c:v>
                </c:pt>
                <c:pt idx="4071">
                  <c:v>67.849999999999994</c:v>
                </c:pt>
                <c:pt idx="4072">
                  <c:v>67.86666666666666</c:v>
                </c:pt>
                <c:pt idx="4073">
                  <c:v>67.883333333333326</c:v>
                </c:pt>
                <c:pt idx="4074">
                  <c:v>67.900000000000006</c:v>
                </c:pt>
                <c:pt idx="4075">
                  <c:v>67.916666666666686</c:v>
                </c:pt>
                <c:pt idx="4076">
                  <c:v>67.933333333333323</c:v>
                </c:pt>
                <c:pt idx="4077">
                  <c:v>67.95</c:v>
                </c:pt>
                <c:pt idx="4078">
                  <c:v>67.966666666666683</c:v>
                </c:pt>
                <c:pt idx="4079">
                  <c:v>67.98333333333332</c:v>
                </c:pt>
                <c:pt idx="4080">
                  <c:v>68</c:v>
                </c:pt>
                <c:pt idx="4081">
                  <c:v>68.016666666666666</c:v>
                </c:pt>
                <c:pt idx="4082">
                  <c:v>68.033333333333317</c:v>
                </c:pt>
                <c:pt idx="4083">
                  <c:v>68.05</c:v>
                </c:pt>
                <c:pt idx="4084">
                  <c:v>68.066666666666663</c:v>
                </c:pt>
                <c:pt idx="4085">
                  <c:v>68.083333333333314</c:v>
                </c:pt>
                <c:pt idx="4086">
                  <c:v>68.099999999999994</c:v>
                </c:pt>
                <c:pt idx="4087">
                  <c:v>68.11666666666666</c:v>
                </c:pt>
                <c:pt idx="4088">
                  <c:v>68.133333333333326</c:v>
                </c:pt>
                <c:pt idx="4089">
                  <c:v>68.149999999999991</c:v>
                </c:pt>
                <c:pt idx="4090">
                  <c:v>68.166666666666671</c:v>
                </c:pt>
                <c:pt idx="4091">
                  <c:v>68.183333333333309</c:v>
                </c:pt>
                <c:pt idx="4092">
                  <c:v>68.2</c:v>
                </c:pt>
                <c:pt idx="4093">
                  <c:v>68.216666666666683</c:v>
                </c:pt>
                <c:pt idx="4094">
                  <c:v>68.23333333333332</c:v>
                </c:pt>
                <c:pt idx="4095">
                  <c:v>68.25</c:v>
                </c:pt>
                <c:pt idx="4096">
                  <c:v>68.266666666666666</c:v>
                </c:pt>
                <c:pt idx="4097">
                  <c:v>68.283333333333317</c:v>
                </c:pt>
                <c:pt idx="4098">
                  <c:v>68.3</c:v>
                </c:pt>
                <c:pt idx="4099">
                  <c:v>68.316666666666663</c:v>
                </c:pt>
                <c:pt idx="4100">
                  <c:v>68.333333333333314</c:v>
                </c:pt>
                <c:pt idx="4101">
                  <c:v>68.349999999999994</c:v>
                </c:pt>
                <c:pt idx="4102">
                  <c:v>68.36666666666666</c:v>
                </c:pt>
                <c:pt idx="4103">
                  <c:v>68.383333333333326</c:v>
                </c:pt>
                <c:pt idx="4104">
                  <c:v>68.400000000000006</c:v>
                </c:pt>
                <c:pt idx="4105">
                  <c:v>68.416666666666686</c:v>
                </c:pt>
                <c:pt idx="4106">
                  <c:v>68.433333333333323</c:v>
                </c:pt>
                <c:pt idx="4107">
                  <c:v>68.45</c:v>
                </c:pt>
                <c:pt idx="4108">
                  <c:v>68.466666666666683</c:v>
                </c:pt>
                <c:pt idx="4109">
                  <c:v>68.48333333333332</c:v>
                </c:pt>
                <c:pt idx="4110">
                  <c:v>68.5</c:v>
                </c:pt>
                <c:pt idx="4111">
                  <c:v>68.516666666666666</c:v>
                </c:pt>
                <c:pt idx="4112">
                  <c:v>68.533333333333317</c:v>
                </c:pt>
                <c:pt idx="4113">
                  <c:v>68.55</c:v>
                </c:pt>
                <c:pt idx="4114">
                  <c:v>68.566666666666663</c:v>
                </c:pt>
                <c:pt idx="4115">
                  <c:v>68.583333333333314</c:v>
                </c:pt>
                <c:pt idx="4116">
                  <c:v>68.599999999999994</c:v>
                </c:pt>
                <c:pt idx="4117">
                  <c:v>68.61666666666666</c:v>
                </c:pt>
                <c:pt idx="4118">
                  <c:v>68.633333333333326</c:v>
                </c:pt>
                <c:pt idx="4119">
                  <c:v>68.649999999999991</c:v>
                </c:pt>
                <c:pt idx="4120">
                  <c:v>68.666666666666671</c:v>
                </c:pt>
                <c:pt idx="4121">
                  <c:v>68.683333333333309</c:v>
                </c:pt>
                <c:pt idx="4122">
                  <c:v>68.7</c:v>
                </c:pt>
                <c:pt idx="4123">
                  <c:v>68.716666666666683</c:v>
                </c:pt>
                <c:pt idx="4124">
                  <c:v>68.73333333333332</c:v>
                </c:pt>
                <c:pt idx="4125">
                  <c:v>68.75</c:v>
                </c:pt>
                <c:pt idx="4126">
                  <c:v>68.766666666666666</c:v>
                </c:pt>
                <c:pt idx="4127">
                  <c:v>68.783333333333317</c:v>
                </c:pt>
                <c:pt idx="4128">
                  <c:v>68.8</c:v>
                </c:pt>
                <c:pt idx="4129">
                  <c:v>68.816666666666663</c:v>
                </c:pt>
                <c:pt idx="4130">
                  <c:v>68.833333333333314</c:v>
                </c:pt>
                <c:pt idx="4131">
                  <c:v>68.849999999999994</c:v>
                </c:pt>
                <c:pt idx="4132">
                  <c:v>68.86666666666666</c:v>
                </c:pt>
                <c:pt idx="4133">
                  <c:v>68.883333333333326</c:v>
                </c:pt>
                <c:pt idx="4134">
                  <c:v>68.900000000000006</c:v>
                </c:pt>
                <c:pt idx="4135">
                  <c:v>68.916666666666686</c:v>
                </c:pt>
                <c:pt idx="4136">
                  <c:v>68.933333333333323</c:v>
                </c:pt>
                <c:pt idx="4137">
                  <c:v>68.95</c:v>
                </c:pt>
                <c:pt idx="4138">
                  <c:v>68.966666666666683</c:v>
                </c:pt>
                <c:pt idx="4139">
                  <c:v>68.98333333333332</c:v>
                </c:pt>
                <c:pt idx="4140">
                  <c:v>69</c:v>
                </c:pt>
                <c:pt idx="4141">
                  <c:v>69.016666666666666</c:v>
                </c:pt>
                <c:pt idx="4142">
                  <c:v>69.033333333333317</c:v>
                </c:pt>
                <c:pt idx="4143">
                  <c:v>69.05</c:v>
                </c:pt>
                <c:pt idx="4144">
                  <c:v>69.066666666666663</c:v>
                </c:pt>
                <c:pt idx="4145">
                  <c:v>69.083333333333314</c:v>
                </c:pt>
                <c:pt idx="4146">
                  <c:v>69.099999999999994</c:v>
                </c:pt>
                <c:pt idx="4147">
                  <c:v>69.11666666666666</c:v>
                </c:pt>
                <c:pt idx="4148">
                  <c:v>69.133333333333326</c:v>
                </c:pt>
                <c:pt idx="4149">
                  <c:v>69.149999999999991</c:v>
                </c:pt>
                <c:pt idx="4150">
                  <c:v>69.166666666666671</c:v>
                </c:pt>
                <c:pt idx="4151">
                  <c:v>69.183333333333309</c:v>
                </c:pt>
                <c:pt idx="4152">
                  <c:v>69.2</c:v>
                </c:pt>
                <c:pt idx="4153">
                  <c:v>69.216666666666683</c:v>
                </c:pt>
                <c:pt idx="4154">
                  <c:v>69.23333333333332</c:v>
                </c:pt>
                <c:pt idx="4155">
                  <c:v>69.25</c:v>
                </c:pt>
                <c:pt idx="4156">
                  <c:v>69.266666666666666</c:v>
                </c:pt>
                <c:pt idx="4157">
                  <c:v>69.283333333333317</c:v>
                </c:pt>
                <c:pt idx="4158">
                  <c:v>69.3</c:v>
                </c:pt>
                <c:pt idx="4159">
                  <c:v>69.316666666666663</c:v>
                </c:pt>
                <c:pt idx="4160">
                  <c:v>69.333333333333314</c:v>
                </c:pt>
                <c:pt idx="4161">
                  <c:v>69.349999999999994</c:v>
                </c:pt>
                <c:pt idx="4162">
                  <c:v>69.36666666666666</c:v>
                </c:pt>
                <c:pt idx="4163">
                  <c:v>69.383333333333326</c:v>
                </c:pt>
                <c:pt idx="4164">
                  <c:v>69.400000000000006</c:v>
                </c:pt>
                <c:pt idx="4165">
                  <c:v>69.416666666666686</c:v>
                </c:pt>
                <c:pt idx="4166">
                  <c:v>69.433333333333323</c:v>
                </c:pt>
                <c:pt idx="4167">
                  <c:v>69.45</c:v>
                </c:pt>
                <c:pt idx="4168">
                  <c:v>69.466666666666683</c:v>
                </c:pt>
                <c:pt idx="4169">
                  <c:v>69.48333333333332</c:v>
                </c:pt>
                <c:pt idx="4170">
                  <c:v>69.5</c:v>
                </c:pt>
                <c:pt idx="4171">
                  <c:v>69.516666666666666</c:v>
                </c:pt>
                <c:pt idx="4172">
                  <c:v>69.533333333333317</c:v>
                </c:pt>
                <c:pt idx="4173">
                  <c:v>69.55</c:v>
                </c:pt>
                <c:pt idx="4174">
                  <c:v>69.566666666666663</c:v>
                </c:pt>
                <c:pt idx="4175">
                  <c:v>69.583333333333314</c:v>
                </c:pt>
                <c:pt idx="4176">
                  <c:v>69.599999999999994</c:v>
                </c:pt>
                <c:pt idx="4177">
                  <c:v>69.61666666666666</c:v>
                </c:pt>
                <c:pt idx="4178">
                  <c:v>69.633333333333326</c:v>
                </c:pt>
                <c:pt idx="4179">
                  <c:v>69.649999999999991</c:v>
                </c:pt>
                <c:pt idx="4180">
                  <c:v>69.666666666666671</c:v>
                </c:pt>
                <c:pt idx="4181">
                  <c:v>69.683333333333309</c:v>
                </c:pt>
                <c:pt idx="4182">
                  <c:v>69.7</c:v>
                </c:pt>
                <c:pt idx="4183">
                  <c:v>69.716666666666683</c:v>
                </c:pt>
                <c:pt idx="4184">
                  <c:v>69.73333333333332</c:v>
                </c:pt>
                <c:pt idx="4185">
                  <c:v>69.75</c:v>
                </c:pt>
                <c:pt idx="4186">
                  <c:v>69.766666666666666</c:v>
                </c:pt>
                <c:pt idx="4187">
                  <c:v>69.783333333333317</c:v>
                </c:pt>
                <c:pt idx="4188">
                  <c:v>69.8</c:v>
                </c:pt>
                <c:pt idx="4189">
                  <c:v>69.816666666666663</c:v>
                </c:pt>
                <c:pt idx="4190">
                  <c:v>69.833333333333314</c:v>
                </c:pt>
                <c:pt idx="4191">
                  <c:v>69.849999999999994</c:v>
                </c:pt>
                <c:pt idx="4192">
                  <c:v>69.86666666666666</c:v>
                </c:pt>
                <c:pt idx="4193">
                  <c:v>69.883333333333326</c:v>
                </c:pt>
                <c:pt idx="4194">
                  <c:v>69.900000000000006</c:v>
                </c:pt>
                <c:pt idx="4195">
                  <c:v>69.916666666666686</c:v>
                </c:pt>
                <c:pt idx="4196">
                  <c:v>69.933333333333323</c:v>
                </c:pt>
                <c:pt idx="4197">
                  <c:v>69.95</c:v>
                </c:pt>
                <c:pt idx="4198">
                  <c:v>69.966666666666683</c:v>
                </c:pt>
                <c:pt idx="4199">
                  <c:v>69.98333333333332</c:v>
                </c:pt>
                <c:pt idx="4200">
                  <c:v>70</c:v>
                </c:pt>
                <c:pt idx="4201">
                  <c:v>70.016666666666666</c:v>
                </c:pt>
                <c:pt idx="4202">
                  <c:v>70.033333333333317</c:v>
                </c:pt>
                <c:pt idx="4203">
                  <c:v>70.05</c:v>
                </c:pt>
                <c:pt idx="4204">
                  <c:v>70.066666666666663</c:v>
                </c:pt>
                <c:pt idx="4205">
                  <c:v>70.083333333333314</c:v>
                </c:pt>
                <c:pt idx="4206">
                  <c:v>70.099999999999994</c:v>
                </c:pt>
                <c:pt idx="4207">
                  <c:v>70.11666666666666</c:v>
                </c:pt>
                <c:pt idx="4208">
                  <c:v>70.133333333333326</c:v>
                </c:pt>
                <c:pt idx="4209">
                  <c:v>70.149999999999991</c:v>
                </c:pt>
                <c:pt idx="4210">
                  <c:v>70.166666666666671</c:v>
                </c:pt>
                <c:pt idx="4211">
                  <c:v>70.183333333333309</c:v>
                </c:pt>
                <c:pt idx="4212">
                  <c:v>70.2</c:v>
                </c:pt>
                <c:pt idx="4213">
                  <c:v>70.216666666666683</c:v>
                </c:pt>
                <c:pt idx="4214">
                  <c:v>70.23333333333332</c:v>
                </c:pt>
                <c:pt idx="4215">
                  <c:v>70.25</c:v>
                </c:pt>
                <c:pt idx="4216">
                  <c:v>70.266666666666666</c:v>
                </c:pt>
                <c:pt idx="4217">
                  <c:v>70.283333333333317</c:v>
                </c:pt>
                <c:pt idx="4218">
                  <c:v>70.3</c:v>
                </c:pt>
                <c:pt idx="4219">
                  <c:v>70.316666666666663</c:v>
                </c:pt>
                <c:pt idx="4220">
                  <c:v>70.333333333333314</c:v>
                </c:pt>
                <c:pt idx="4221">
                  <c:v>70.349999999999994</c:v>
                </c:pt>
                <c:pt idx="4222">
                  <c:v>70.36666666666666</c:v>
                </c:pt>
                <c:pt idx="4223">
                  <c:v>70.383333333333326</c:v>
                </c:pt>
                <c:pt idx="4224">
                  <c:v>70.400000000000006</c:v>
                </c:pt>
                <c:pt idx="4225">
                  <c:v>70.416666666666686</c:v>
                </c:pt>
                <c:pt idx="4226">
                  <c:v>70.433333333333323</c:v>
                </c:pt>
                <c:pt idx="4227">
                  <c:v>70.45</c:v>
                </c:pt>
                <c:pt idx="4228">
                  <c:v>70.466666666666683</c:v>
                </c:pt>
                <c:pt idx="4229">
                  <c:v>70.48333333333332</c:v>
                </c:pt>
                <c:pt idx="4230">
                  <c:v>70.5</c:v>
                </c:pt>
                <c:pt idx="4231">
                  <c:v>70.516666666666666</c:v>
                </c:pt>
                <c:pt idx="4232">
                  <c:v>70.533333333333317</c:v>
                </c:pt>
                <c:pt idx="4233">
                  <c:v>70.55</c:v>
                </c:pt>
                <c:pt idx="4234">
                  <c:v>70.566666666666663</c:v>
                </c:pt>
                <c:pt idx="4235">
                  <c:v>70.583333333333314</c:v>
                </c:pt>
                <c:pt idx="4236">
                  <c:v>70.599999999999994</c:v>
                </c:pt>
                <c:pt idx="4237">
                  <c:v>70.61666666666666</c:v>
                </c:pt>
                <c:pt idx="4238">
                  <c:v>70.633333333333326</c:v>
                </c:pt>
                <c:pt idx="4239">
                  <c:v>70.649999999999991</c:v>
                </c:pt>
                <c:pt idx="4240">
                  <c:v>70.666666666666671</c:v>
                </c:pt>
                <c:pt idx="4241">
                  <c:v>70.683333333333309</c:v>
                </c:pt>
                <c:pt idx="4242">
                  <c:v>70.7</c:v>
                </c:pt>
                <c:pt idx="4243">
                  <c:v>70.716666666666683</c:v>
                </c:pt>
                <c:pt idx="4244">
                  <c:v>70.73333333333332</c:v>
                </c:pt>
                <c:pt idx="4245">
                  <c:v>70.75</c:v>
                </c:pt>
                <c:pt idx="4246">
                  <c:v>70.766666666666666</c:v>
                </c:pt>
                <c:pt idx="4247">
                  <c:v>70.783333333333317</c:v>
                </c:pt>
                <c:pt idx="4248">
                  <c:v>70.8</c:v>
                </c:pt>
                <c:pt idx="4249">
                  <c:v>70.816666666666663</c:v>
                </c:pt>
                <c:pt idx="4250">
                  <c:v>70.833333333333314</c:v>
                </c:pt>
                <c:pt idx="4251">
                  <c:v>70.849999999999994</c:v>
                </c:pt>
                <c:pt idx="4252">
                  <c:v>70.86666666666666</c:v>
                </c:pt>
                <c:pt idx="4253">
                  <c:v>70.883333333333326</c:v>
                </c:pt>
                <c:pt idx="4254">
                  <c:v>70.900000000000006</c:v>
                </c:pt>
                <c:pt idx="4255">
                  <c:v>70.916666666666686</c:v>
                </c:pt>
                <c:pt idx="4256">
                  <c:v>70.933333333333323</c:v>
                </c:pt>
                <c:pt idx="4257">
                  <c:v>70.95</c:v>
                </c:pt>
                <c:pt idx="4258">
                  <c:v>70.966666666666683</c:v>
                </c:pt>
                <c:pt idx="4259">
                  <c:v>70.98333333333332</c:v>
                </c:pt>
                <c:pt idx="4260">
                  <c:v>71</c:v>
                </c:pt>
                <c:pt idx="4261">
                  <c:v>71.016666666666666</c:v>
                </c:pt>
                <c:pt idx="4262">
                  <c:v>71.033333333333317</c:v>
                </c:pt>
                <c:pt idx="4263">
                  <c:v>71.05</c:v>
                </c:pt>
                <c:pt idx="4264">
                  <c:v>71.066666666666663</c:v>
                </c:pt>
                <c:pt idx="4265">
                  <c:v>71.083333333333314</c:v>
                </c:pt>
                <c:pt idx="4266">
                  <c:v>71.099999999999994</c:v>
                </c:pt>
                <c:pt idx="4267">
                  <c:v>71.11666666666666</c:v>
                </c:pt>
                <c:pt idx="4268">
                  <c:v>71.133333333333326</c:v>
                </c:pt>
                <c:pt idx="4269">
                  <c:v>71.149999999999991</c:v>
                </c:pt>
                <c:pt idx="4270">
                  <c:v>71.166666666666671</c:v>
                </c:pt>
                <c:pt idx="4271">
                  <c:v>71.183333333333309</c:v>
                </c:pt>
                <c:pt idx="4272">
                  <c:v>71.2</c:v>
                </c:pt>
                <c:pt idx="4273">
                  <c:v>71.216666666666683</c:v>
                </c:pt>
                <c:pt idx="4274">
                  <c:v>71.23333333333332</c:v>
                </c:pt>
                <c:pt idx="4275">
                  <c:v>71.25</c:v>
                </c:pt>
                <c:pt idx="4276">
                  <c:v>71.266666666666666</c:v>
                </c:pt>
                <c:pt idx="4277">
                  <c:v>71.283333333333317</c:v>
                </c:pt>
                <c:pt idx="4278">
                  <c:v>71.3</c:v>
                </c:pt>
                <c:pt idx="4279">
                  <c:v>71.316666666666663</c:v>
                </c:pt>
                <c:pt idx="4280">
                  <c:v>71.333333333333314</c:v>
                </c:pt>
                <c:pt idx="4281">
                  <c:v>71.349999999999994</c:v>
                </c:pt>
                <c:pt idx="4282">
                  <c:v>71.36666666666666</c:v>
                </c:pt>
                <c:pt idx="4283">
                  <c:v>71.383333333333326</c:v>
                </c:pt>
                <c:pt idx="4284">
                  <c:v>71.400000000000006</c:v>
                </c:pt>
                <c:pt idx="4285">
                  <c:v>71.416666666666686</c:v>
                </c:pt>
                <c:pt idx="4286">
                  <c:v>71.433333333333323</c:v>
                </c:pt>
                <c:pt idx="4287">
                  <c:v>71.45</c:v>
                </c:pt>
                <c:pt idx="4288">
                  <c:v>71.466666666666683</c:v>
                </c:pt>
                <c:pt idx="4289">
                  <c:v>71.48333333333332</c:v>
                </c:pt>
                <c:pt idx="4290">
                  <c:v>71.5</c:v>
                </c:pt>
                <c:pt idx="4291">
                  <c:v>71.516666666666666</c:v>
                </c:pt>
                <c:pt idx="4292">
                  <c:v>71.533333333333317</c:v>
                </c:pt>
                <c:pt idx="4293">
                  <c:v>71.55</c:v>
                </c:pt>
                <c:pt idx="4294">
                  <c:v>71.566666666666663</c:v>
                </c:pt>
                <c:pt idx="4295">
                  <c:v>71.583333333333314</c:v>
                </c:pt>
                <c:pt idx="4296">
                  <c:v>71.599999999999994</c:v>
                </c:pt>
                <c:pt idx="4297">
                  <c:v>71.61666666666666</c:v>
                </c:pt>
                <c:pt idx="4298">
                  <c:v>71.633333333333326</c:v>
                </c:pt>
                <c:pt idx="4299">
                  <c:v>71.649999999999991</c:v>
                </c:pt>
                <c:pt idx="4300">
                  <c:v>71.666666666666671</c:v>
                </c:pt>
                <c:pt idx="4301">
                  <c:v>71.683333333333309</c:v>
                </c:pt>
                <c:pt idx="4302">
                  <c:v>71.7</c:v>
                </c:pt>
                <c:pt idx="4303">
                  <c:v>71.716666666666683</c:v>
                </c:pt>
                <c:pt idx="4304">
                  <c:v>71.73333333333332</c:v>
                </c:pt>
                <c:pt idx="4305">
                  <c:v>71.75</c:v>
                </c:pt>
                <c:pt idx="4306">
                  <c:v>71.766666666666666</c:v>
                </c:pt>
                <c:pt idx="4307">
                  <c:v>71.783333333333317</c:v>
                </c:pt>
                <c:pt idx="4308">
                  <c:v>71.8</c:v>
                </c:pt>
                <c:pt idx="4309">
                  <c:v>71.816666666666663</c:v>
                </c:pt>
                <c:pt idx="4310">
                  <c:v>71.833333333333314</c:v>
                </c:pt>
                <c:pt idx="4311">
                  <c:v>71.849999999999994</c:v>
                </c:pt>
                <c:pt idx="4312">
                  <c:v>71.86666666666666</c:v>
                </c:pt>
                <c:pt idx="4313">
                  <c:v>71.883333333333326</c:v>
                </c:pt>
                <c:pt idx="4314">
                  <c:v>71.900000000000006</c:v>
                </c:pt>
                <c:pt idx="4315">
                  <c:v>71.916666666666686</c:v>
                </c:pt>
                <c:pt idx="4316">
                  <c:v>71.933333333333323</c:v>
                </c:pt>
                <c:pt idx="4317">
                  <c:v>71.95</c:v>
                </c:pt>
                <c:pt idx="4318">
                  <c:v>71.966666666666683</c:v>
                </c:pt>
                <c:pt idx="4319">
                  <c:v>71.98333333333332</c:v>
                </c:pt>
                <c:pt idx="4320">
                  <c:v>72</c:v>
                </c:pt>
                <c:pt idx="4321">
                  <c:v>72.016666666666666</c:v>
                </c:pt>
                <c:pt idx="4322">
                  <c:v>72.033333333333317</c:v>
                </c:pt>
                <c:pt idx="4323">
                  <c:v>72.05</c:v>
                </c:pt>
                <c:pt idx="4324">
                  <c:v>72.066666666666663</c:v>
                </c:pt>
                <c:pt idx="4325">
                  <c:v>72.083333333333314</c:v>
                </c:pt>
                <c:pt idx="4326">
                  <c:v>72.099999999999994</c:v>
                </c:pt>
                <c:pt idx="4327">
                  <c:v>72.11666666666666</c:v>
                </c:pt>
                <c:pt idx="4328">
                  <c:v>72.133333333333326</c:v>
                </c:pt>
                <c:pt idx="4329">
                  <c:v>72.149999999999991</c:v>
                </c:pt>
                <c:pt idx="4330">
                  <c:v>72.166666666666671</c:v>
                </c:pt>
                <c:pt idx="4331">
                  <c:v>72.183333333333309</c:v>
                </c:pt>
                <c:pt idx="4332">
                  <c:v>72.2</c:v>
                </c:pt>
                <c:pt idx="4333">
                  <c:v>72.216666666666683</c:v>
                </c:pt>
                <c:pt idx="4334">
                  <c:v>72.23333333333332</c:v>
                </c:pt>
                <c:pt idx="4335">
                  <c:v>72.25</c:v>
                </c:pt>
                <c:pt idx="4336">
                  <c:v>72.266666666666666</c:v>
                </c:pt>
                <c:pt idx="4337">
                  <c:v>72.283333333333317</c:v>
                </c:pt>
                <c:pt idx="4338">
                  <c:v>72.3</c:v>
                </c:pt>
                <c:pt idx="4339">
                  <c:v>72.316666666666663</c:v>
                </c:pt>
                <c:pt idx="4340">
                  <c:v>72.333333333333314</c:v>
                </c:pt>
                <c:pt idx="4341">
                  <c:v>72.349999999999994</c:v>
                </c:pt>
                <c:pt idx="4342">
                  <c:v>72.36666666666666</c:v>
                </c:pt>
                <c:pt idx="4343">
                  <c:v>72.383333333333326</c:v>
                </c:pt>
                <c:pt idx="4344">
                  <c:v>72.400000000000006</c:v>
                </c:pt>
                <c:pt idx="4345">
                  <c:v>72.416666666666686</c:v>
                </c:pt>
                <c:pt idx="4346">
                  <c:v>72.433333333333323</c:v>
                </c:pt>
                <c:pt idx="4347">
                  <c:v>72.45</c:v>
                </c:pt>
                <c:pt idx="4348">
                  <c:v>72.466666666666683</c:v>
                </c:pt>
                <c:pt idx="4349">
                  <c:v>72.48333333333332</c:v>
                </c:pt>
                <c:pt idx="4350">
                  <c:v>72.5</c:v>
                </c:pt>
                <c:pt idx="4351">
                  <c:v>72.516666666666666</c:v>
                </c:pt>
                <c:pt idx="4352">
                  <c:v>72.533333333333317</c:v>
                </c:pt>
                <c:pt idx="4353">
                  <c:v>72.55</c:v>
                </c:pt>
                <c:pt idx="4354">
                  <c:v>72.566666666666663</c:v>
                </c:pt>
                <c:pt idx="4355">
                  <c:v>72.583333333333314</c:v>
                </c:pt>
                <c:pt idx="4356">
                  <c:v>72.599999999999994</c:v>
                </c:pt>
                <c:pt idx="4357">
                  <c:v>72.61666666666666</c:v>
                </c:pt>
                <c:pt idx="4358">
                  <c:v>72.633333333333326</c:v>
                </c:pt>
                <c:pt idx="4359">
                  <c:v>72.649999999999991</c:v>
                </c:pt>
                <c:pt idx="4360">
                  <c:v>72.666666666666671</c:v>
                </c:pt>
                <c:pt idx="4361">
                  <c:v>72.683333333333309</c:v>
                </c:pt>
                <c:pt idx="4362">
                  <c:v>72.7</c:v>
                </c:pt>
                <c:pt idx="4363">
                  <c:v>72.716666666666683</c:v>
                </c:pt>
                <c:pt idx="4364">
                  <c:v>72.73333333333332</c:v>
                </c:pt>
                <c:pt idx="4365">
                  <c:v>72.75</c:v>
                </c:pt>
                <c:pt idx="4366">
                  <c:v>72.766666666666666</c:v>
                </c:pt>
                <c:pt idx="4367">
                  <c:v>72.783333333333317</c:v>
                </c:pt>
                <c:pt idx="4368">
                  <c:v>72.8</c:v>
                </c:pt>
                <c:pt idx="4369">
                  <c:v>72.816666666666663</c:v>
                </c:pt>
                <c:pt idx="4370">
                  <c:v>72.833333333333314</c:v>
                </c:pt>
                <c:pt idx="4371">
                  <c:v>72.849999999999994</c:v>
                </c:pt>
                <c:pt idx="4372">
                  <c:v>72.86666666666666</c:v>
                </c:pt>
                <c:pt idx="4373">
                  <c:v>72.883333333333326</c:v>
                </c:pt>
                <c:pt idx="4374">
                  <c:v>72.900000000000006</c:v>
                </c:pt>
                <c:pt idx="4375">
                  <c:v>72.916666666666686</c:v>
                </c:pt>
                <c:pt idx="4376">
                  <c:v>72.933333333333323</c:v>
                </c:pt>
                <c:pt idx="4377">
                  <c:v>72.95</c:v>
                </c:pt>
                <c:pt idx="4378">
                  <c:v>72.966666666666683</c:v>
                </c:pt>
                <c:pt idx="4379">
                  <c:v>72.98333333333332</c:v>
                </c:pt>
                <c:pt idx="4380">
                  <c:v>73</c:v>
                </c:pt>
                <c:pt idx="4381">
                  <c:v>73.016666666666666</c:v>
                </c:pt>
                <c:pt idx="4382">
                  <c:v>73.033333333333317</c:v>
                </c:pt>
                <c:pt idx="4383">
                  <c:v>73.05</c:v>
                </c:pt>
                <c:pt idx="4384">
                  <c:v>73.066666666666663</c:v>
                </c:pt>
                <c:pt idx="4385">
                  <c:v>73.083333333333314</c:v>
                </c:pt>
                <c:pt idx="4386">
                  <c:v>73.099999999999994</c:v>
                </c:pt>
                <c:pt idx="4387">
                  <c:v>73.11666666666666</c:v>
                </c:pt>
                <c:pt idx="4388">
                  <c:v>73.133333333333326</c:v>
                </c:pt>
                <c:pt idx="4389">
                  <c:v>73.149999999999991</c:v>
                </c:pt>
                <c:pt idx="4390">
                  <c:v>73.166666666666671</c:v>
                </c:pt>
                <c:pt idx="4391">
                  <c:v>73.183333333333309</c:v>
                </c:pt>
                <c:pt idx="4392">
                  <c:v>73.2</c:v>
                </c:pt>
                <c:pt idx="4393">
                  <c:v>73.216666666666683</c:v>
                </c:pt>
                <c:pt idx="4394">
                  <c:v>73.23333333333332</c:v>
                </c:pt>
                <c:pt idx="4395">
                  <c:v>73.25</c:v>
                </c:pt>
                <c:pt idx="4396">
                  <c:v>73.266666666666666</c:v>
                </c:pt>
                <c:pt idx="4397">
                  <c:v>73.283333333333317</c:v>
                </c:pt>
                <c:pt idx="4398">
                  <c:v>73.3</c:v>
                </c:pt>
                <c:pt idx="4399">
                  <c:v>73.316666666666663</c:v>
                </c:pt>
                <c:pt idx="4400">
                  <c:v>73.333333333333314</c:v>
                </c:pt>
                <c:pt idx="4401">
                  <c:v>73.349999999999994</c:v>
                </c:pt>
                <c:pt idx="4402">
                  <c:v>73.36666666666666</c:v>
                </c:pt>
                <c:pt idx="4403">
                  <c:v>73.383333333333326</c:v>
                </c:pt>
                <c:pt idx="4404">
                  <c:v>73.400000000000006</c:v>
                </c:pt>
                <c:pt idx="4405">
                  <c:v>73.416666666666686</c:v>
                </c:pt>
                <c:pt idx="4406">
                  <c:v>73.433333333333323</c:v>
                </c:pt>
                <c:pt idx="4407">
                  <c:v>73.45</c:v>
                </c:pt>
                <c:pt idx="4408">
                  <c:v>73.466666666666683</c:v>
                </c:pt>
                <c:pt idx="4409">
                  <c:v>73.48333333333332</c:v>
                </c:pt>
                <c:pt idx="4410">
                  <c:v>73.5</c:v>
                </c:pt>
                <c:pt idx="4411">
                  <c:v>73.516666666666666</c:v>
                </c:pt>
                <c:pt idx="4412">
                  <c:v>73.533333333333317</c:v>
                </c:pt>
                <c:pt idx="4413">
                  <c:v>73.55</c:v>
                </c:pt>
                <c:pt idx="4414">
                  <c:v>73.566666666666663</c:v>
                </c:pt>
                <c:pt idx="4415">
                  <c:v>73.583333333333314</c:v>
                </c:pt>
                <c:pt idx="4416">
                  <c:v>73.599999999999994</c:v>
                </c:pt>
                <c:pt idx="4417">
                  <c:v>73.61666666666666</c:v>
                </c:pt>
                <c:pt idx="4418">
                  <c:v>73.633333333333326</c:v>
                </c:pt>
                <c:pt idx="4419">
                  <c:v>73.649999999999991</c:v>
                </c:pt>
                <c:pt idx="4420">
                  <c:v>73.666666666666671</c:v>
                </c:pt>
                <c:pt idx="4421">
                  <c:v>73.683333333333309</c:v>
                </c:pt>
                <c:pt idx="4422">
                  <c:v>73.7</c:v>
                </c:pt>
                <c:pt idx="4423">
                  <c:v>73.716666666666683</c:v>
                </c:pt>
                <c:pt idx="4424">
                  <c:v>73.73333333333332</c:v>
                </c:pt>
                <c:pt idx="4425">
                  <c:v>73.75</c:v>
                </c:pt>
                <c:pt idx="4426">
                  <c:v>73.766666666666666</c:v>
                </c:pt>
                <c:pt idx="4427">
                  <c:v>73.783333333333317</c:v>
                </c:pt>
                <c:pt idx="4428">
                  <c:v>73.8</c:v>
                </c:pt>
                <c:pt idx="4429">
                  <c:v>73.816666666666663</c:v>
                </c:pt>
                <c:pt idx="4430">
                  <c:v>73.833333333333314</c:v>
                </c:pt>
                <c:pt idx="4431">
                  <c:v>73.849999999999994</c:v>
                </c:pt>
                <c:pt idx="4432">
                  <c:v>73.86666666666666</c:v>
                </c:pt>
                <c:pt idx="4433">
                  <c:v>73.883333333333326</c:v>
                </c:pt>
                <c:pt idx="4434">
                  <c:v>73.900000000000006</c:v>
                </c:pt>
                <c:pt idx="4435">
                  <c:v>73.916666666666686</c:v>
                </c:pt>
                <c:pt idx="4436">
                  <c:v>73.933333333333323</c:v>
                </c:pt>
                <c:pt idx="4437">
                  <c:v>73.95</c:v>
                </c:pt>
                <c:pt idx="4438">
                  <c:v>73.966666666666683</c:v>
                </c:pt>
                <c:pt idx="4439">
                  <c:v>73.98333333333332</c:v>
                </c:pt>
                <c:pt idx="4440">
                  <c:v>74</c:v>
                </c:pt>
                <c:pt idx="4441">
                  <c:v>74.016666666666666</c:v>
                </c:pt>
                <c:pt idx="4442">
                  <c:v>74.033333333333317</c:v>
                </c:pt>
                <c:pt idx="4443">
                  <c:v>74.05</c:v>
                </c:pt>
                <c:pt idx="4444">
                  <c:v>74.066666666666663</c:v>
                </c:pt>
                <c:pt idx="4445">
                  <c:v>74.083333333333314</c:v>
                </c:pt>
                <c:pt idx="4446">
                  <c:v>74.099999999999994</c:v>
                </c:pt>
                <c:pt idx="4447">
                  <c:v>74.11666666666666</c:v>
                </c:pt>
                <c:pt idx="4448">
                  <c:v>74.133333333333326</c:v>
                </c:pt>
                <c:pt idx="4449">
                  <c:v>74.149999999999991</c:v>
                </c:pt>
                <c:pt idx="4450">
                  <c:v>74.166666666666671</c:v>
                </c:pt>
                <c:pt idx="4451">
                  <c:v>74.183333333333309</c:v>
                </c:pt>
                <c:pt idx="4452">
                  <c:v>74.2</c:v>
                </c:pt>
                <c:pt idx="4453">
                  <c:v>74.216666666666683</c:v>
                </c:pt>
                <c:pt idx="4454">
                  <c:v>74.23333333333332</c:v>
                </c:pt>
                <c:pt idx="4455">
                  <c:v>74.25</c:v>
                </c:pt>
                <c:pt idx="4456">
                  <c:v>74.266666666666666</c:v>
                </c:pt>
                <c:pt idx="4457">
                  <c:v>74.283333333333317</c:v>
                </c:pt>
                <c:pt idx="4458">
                  <c:v>74.3</c:v>
                </c:pt>
                <c:pt idx="4459">
                  <c:v>74.316666666666663</c:v>
                </c:pt>
                <c:pt idx="4460">
                  <c:v>74.333333333333314</c:v>
                </c:pt>
                <c:pt idx="4461">
                  <c:v>74.349999999999994</c:v>
                </c:pt>
                <c:pt idx="4462">
                  <c:v>74.36666666666666</c:v>
                </c:pt>
                <c:pt idx="4463">
                  <c:v>74.383333333333326</c:v>
                </c:pt>
                <c:pt idx="4464">
                  <c:v>74.400000000000006</c:v>
                </c:pt>
                <c:pt idx="4465">
                  <c:v>74.416666666666686</c:v>
                </c:pt>
                <c:pt idx="4466">
                  <c:v>74.433333333333323</c:v>
                </c:pt>
                <c:pt idx="4467">
                  <c:v>74.45</c:v>
                </c:pt>
                <c:pt idx="4468">
                  <c:v>74.466666666666683</c:v>
                </c:pt>
                <c:pt idx="4469">
                  <c:v>74.48333333333332</c:v>
                </c:pt>
                <c:pt idx="4470">
                  <c:v>74.5</c:v>
                </c:pt>
                <c:pt idx="4471">
                  <c:v>74.516666666666666</c:v>
                </c:pt>
                <c:pt idx="4472">
                  <c:v>74.533333333333317</c:v>
                </c:pt>
                <c:pt idx="4473">
                  <c:v>74.55</c:v>
                </c:pt>
                <c:pt idx="4474">
                  <c:v>74.566666666666663</c:v>
                </c:pt>
                <c:pt idx="4475">
                  <c:v>74.583333333333314</c:v>
                </c:pt>
                <c:pt idx="4476">
                  <c:v>74.599999999999994</c:v>
                </c:pt>
                <c:pt idx="4477">
                  <c:v>74.61666666666666</c:v>
                </c:pt>
                <c:pt idx="4478">
                  <c:v>74.633333333333326</c:v>
                </c:pt>
                <c:pt idx="4479">
                  <c:v>74.649999999999991</c:v>
                </c:pt>
                <c:pt idx="4480">
                  <c:v>74.666666666666671</c:v>
                </c:pt>
                <c:pt idx="4481">
                  <c:v>74.683333333333309</c:v>
                </c:pt>
                <c:pt idx="4482">
                  <c:v>74.7</c:v>
                </c:pt>
                <c:pt idx="4483">
                  <c:v>74.716666666666683</c:v>
                </c:pt>
                <c:pt idx="4484">
                  <c:v>74.73333333333332</c:v>
                </c:pt>
                <c:pt idx="4485">
                  <c:v>74.75</c:v>
                </c:pt>
                <c:pt idx="4486">
                  <c:v>74.766666666666666</c:v>
                </c:pt>
                <c:pt idx="4487">
                  <c:v>74.783333333333317</c:v>
                </c:pt>
                <c:pt idx="4488">
                  <c:v>74.8</c:v>
                </c:pt>
                <c:pt idx="4489">
                  <c:v>74.816666666666663</c:v>
                </c:pt>
                <c:pt idx="4490">
                  <c:v>74.833333333333314</c:v>
                </c:pt>
                <c:pt idx="4491">
                  <c:v>74.849999999999994</c:v>
                </c:pt>
                <c:pt idx="4492">
                  <c:v>74.86666666666666</c:v>
                </c:pt>
                <c:pt idx="4493">
                  <c:v>74.883333333333326</c:v>
                </c:pt>
                <c:pt idx="4494">
                  <c:v>74.900000000000006</c:v>
                </c:pt>
                <c:pt idx="4495">
                  <c:v>74.916666666666686</c:v>
                </c:pt>
                <c:pt idx="4496">
                  <c:v>74.933333333333323</c:v>
                </c:pt>
                <c:pt idx="4497">
                  <c:v>74.95</c:v>
                </c:pt>
                <c:pt idx="4498">
                  <c:v>74.966666666666683</c:v>
                </c:pt>
                <c:pt idx="4499">
                  <c:v>74.98333333333332</c:v>
                </c:pt>
                <c:pt idx="4500">
                  <c:v>75</c:v>
                </c:pt>
                <c:pt idx="4501">
                  <c:v>75.016666666666666</c:v>
                </c:pt>
                <c:pt idx="4502">
                  <c:v>75.033333333333317</c:v>
                </c:pt>
                <c:pt idx="4503">
                  <c:v>75.05</c:v>
                </c:pt>
                <c:pt idx="4504">
                  <c:v>75.066666666666663</c:v>
                </c:pt>
                <c:pt idx="4505">
                  <c:v>75.083333333333314</c:v>
                </c:pt>
                <c:pt idx="4506">
                  <c:v>75.099999999999994</c:v>
                </c:pt>
                <c:pt idx="4507">
                  <c:v>75.11666666666666</c:v>
                </c:pt>
                <c:pt idx="4508">
                  <c:v>75.133333333333326</c:v>
                </c:pt>
                <c:pt idx="4509">
                  <c:v>75.149999999999991</c:v>
                </c:pt>
                <c:pt idx="4510">
                  <c:v>75.166666666666671</c:v>
                </c:pt>
                <c:pt idx="4511">
                  <c:v>75.183333333333309</c:v>
                </c:pt>
                <c:pt idx="4512">
                  <c:v>75.2</c:v>
                </c:pt>
                <c:pt idx="4513">
                  <c:v>75.216666666666683</c:v>
                </c:pt>
                <c:pt idx="4514">
                  <c:v>75.23333333333332</c:v>
                </c:pt>
                <c:pt idx="4515">
                  <c:v>75.25</c:v>
                </c:pt>
                <c:pt idx="4516">
                  <c:v>75.266666666666666</c:v>
                </c:pt>
                <c:pt idx="4517">
                  <c:v>75.283333333333317</c:v>
                </c:pt>
                <c:pt idx="4518">
                  <c:v>75.3</c:v>
                </c:pt>
                <c:pt idx="4519">
                  <c:v>75.316666666666663</c:v>
                </c:pt>
                <c:pt idx="4520">
                  <c:v>75.333333333333314</c:v>
                </c:pt>
                <c:pt idx="4521">
                  <c:v>75.349999999999994</c:v>
                </c:pt>
                <c:pt idx="4522">
                  <c:v>75.36666666666666</c:v>
                </c:pt>
                <c:pt idx="4523">
                  <c:v>75.383333333333326</c:v>
                </c:pt>
                <c:pt idx="4524">
                  <c:v>75.400000000000006</c:v>
                </c:pt>
                <c:pt idx="4525">
                  <c:v>75.416666666666686</c:v>
                </c:pt>
                <c:pt idx="4526">
                  <c:v>75.433333333333323</c:v>
                </c:pt>
                <c:pt idx="4527">
                  <c:v>75.45</c:v>
                </c:pt>
                <c:pt idx="4528">
                  <c:v>75.466666666666683</c:v>
                </c:pt>
                <c:pt idx="4529">
                  <c:v>75.48333333333332</c:v>
                </c:pt>
                <c:pt idx="4530">
                  <c:v>75.5</c:v>
                </c:pt>
                <c:pt idx="4531">
                  <c:v>75.516666666666666</c:v>
                </c:pt>
                <c:pt idx="4532">
                  <c:v>75.533333333333317</c:v>
                </c:pt>
                <c:pt idx="4533">
                  <c:v>75.55</c:v>
                </c:pt>
                <c:pt idx="4534">
                  <c:v>75.566666666666663</c:v>
                </c:pt>
                <c:pt idx="4535">
                  <c:v>75.583333333333314</c:v>
                </c:pt>
                <c:pt idx="4536">
                  <c:v>75.599999999999994</c:v>
                </c:pt>
                <c:pt idx="4537">
                  <c:v>75.61666666666666</c:v>
                </c:pt>
                <c:pt idx="4538">
                  <c:v>75.633333333333326</c:v>
                </c:pt>
                <c:pt idx="4539">
                  <c:v>75.649999999999991</c:v>
                </c:pt>
                <c:pt idx="4540">
                  <c:v>75.666666666666671</c:v>
                </c:pt>
                <c:pt idx="4541">
                  <c:v>75.683333333333309</c:v>
                </c:pt>
                <c:pt idx="4542">
                  <c:v>75.7</c:v>
                </c:pt>
                <c:pt idx="4543">
                  <c:v>75.716666666666683</c:v>
                </c:pt>
                <c:pt idx="4544">
                  <c:v>75.73333333333332</c:v>
                </c:pt>
                <c:pt idx="4545">
                  <c:v>75.75</c:v>
                </c:pt>
                <c:pt idx="4546">
                  <c:v>75.766666666666666</c:v>
                </c:pt>
                <c:pt idx="4547">
                  <c:v>75.783333333333317</c:v>
                </c:pt>
                <c:pt idx="4548">
                  <c:v>75.8</c:v>
                </c:pt>
                <c:pt idx="4549">
                  <c:v>75.816666666666663</c:v>
                </c:pt>
                <c:pt idx="4550">
                  <c:v>75.833333333333314</c:v>
                </c:pt>
                <c:pt idx="4551">
                  <c:v>75.849999999999994</c:v>
                </c:pt>
                <c:pt idx="4552">
                  <c:v>75.86666666666666</c:v>
                </c:pt>
                <c:pt idx="4553">
                  <c:v>75.883333333333326</c:v>
                </c:pt>
                <c:pt idx="4554">
                  <c:v>75.900000000000006</c:v>
                </c:pt>
                <c:pt idx="4555">
                  <c:v>75.916666666666686</c:v>
                </c:pt>
                <c:pt idx="4556">
                  <c:v>75.933333333333323</c:v>
                </c:pt>
                <c:pt idx="4557">
                  <c:v>75.95</c:v>
                </c:pt>
                <c:pt idx="4558">
                  <c:v>75.966666666666683</c:v>
                </c:pt>
                <c:pt idx="4559">
                  <c:v>75.98333333333332</c:v>
                </c:pt>
                <c:pt idx="4560">
                  <c:v>76</c:v>
                </c:pt>
                <c:pt idx="4561">
                  <c:v>76.016666666666666</c:v>
                </c:pt>
                <c:pt idx="4562">
                  <c:v>76.033333333333317</c:v>
                </c:pt>
                <c:pt idx="4563">
                  <c:v>76.05</c:v>
                </c:pt>
                <c:pt idx="4564">
                  <c:v>76.066666666666663</c:v>
                </c:pt>
                <c:pt idx="4565">
                  <c:v>76.083333333333314</c:v>
                </c:pt>
                <c:pt idx="4566">
                  <c:v>76.099999999999994</c:v>
                </c:pt>
                <c:pt idx="4567">
                  <c:v>76.11666666666666</c:v>
                </c:pt>
                <c:pt idx="4568">
                  <c:v>76.133333333333326</c:v>
                </c:pt>
                <c:pt idx="4569">
                  <c:v>76.149999999999991</c:v>
                </c:pt>
                <c:pt idx="4570">
                  <c:v>76.166666666666671</c:v>
                </c:pt>
                <c:pt idx="4571">
                  <c:v>76.183333333333309</c:v>
                </c:pt>
                <c:pt idx="4572">
                  <c:v>76.2</c:v>
                </c:pt>
                <c:pt idx="4573">
                  <c:v>76.216666666666683</c:v>
                </c:pt>
                <c:pt idx="4574">
                  <c:v>76.23333333333332</c:v>
                </c:pt>
                <c:pt idx="4575">
                  <c:v>76.25</c:v>
                </c:pt>
                <c:pt idx="4576">
                  <c:v>76.266666666666666</c:v>
                </c:pt>
                <c:pt idx="4577">
                  <c:v>76.283333333333317</c:v>
                </c:pt>
                <c:pt idx="4578">
                  <c:v>76.3</c:v>
                </c:pt>
                <c:pt idx="4579">
                  <c:v>76.316666666666663</c:v>
                </c:pt>
                <c:pt idx="4580">
                  <c:v>76.333333333333314</c:v>
                </c:pt>
                <c:pt idx="4581">
                  <c:v>76.349999999999994</c:v>
                </c:pt>
                <c:pt idx="4582">
                  <c:v>76.36666666666666</c:v>
                </c:pt>
                <c:pt idx="4583">
                  <c:v>76.383333333333326</c:v>
                </c:pt>
                <c:pt idx="4584">
                  <c:v>76.400000000000006</c:v>
                </c:pt>
                <c:pt idx="4585">
                  <c:v>76.416666666666686</c:v>
                </c:pt>
                <c:pt idx="4586">
                  <c:v>76.433333333333323</c:v>
                </c:pt>
                <c:pt idx="4587">
                  <c:v>76.45</c:v>
                </c:pt>
                <c:pt idx="4588">
                  <c:v>76.466666666666683</c:v>
                </c:pt>
                <c:pt idx="4589">
                  <c:v>76.48333333333332</c:v>
                </c:pt>
                <c:pt idx="4590">
                  <c:v>76.5</c:v>
                </c:pt>
                <c:pt idx="4591">
                  <c:v>76.516666666666666</c:v>
                </c:pt>
                <c:pt idx="4592">
                  <c:v>76.533333333333317</c:v>
                </c:pt>
                <c:pt idx="4593">
                  <c:v>76.55</c:v>
                </c:pt>
                <c:pt idx="4594">
                  <c:v>76.566666666666663</c:v>
                </c:pt>
                <c:pt idx="4595">
                  <c:v>76.583333333333314</c:v>
                </c:pt>
                <c:pt idx="4596">
                  <c:v>76.599999999999994</c:v>
                </c:pt>
                <c:pt idx="4597">
                  <c:v>76.61666666666666</c:v>
                </c:pt>
                <c:pt idx="4598">
                  <c:v>76.633333333333326</c:v>
                </c:pt>
                <c:pt idx="4599">
                  <c:v>76.649999999999991</c:v>
                </c:pt>
                <c:pt idx="4600">
                  <c:v>76.666666666666671</c:v>
                </c:pt>
                <c:pt idx="4601">
                  <c:v>76.683333333333309</c:v>
                </c:pt>
                <c:pt idx="4602">
                  <c:v>76.7</c:v>
                </c:pt>
                <c:pt idx="4603">
                  <c:v>76.716666666666683</c:v>
                </c:pt>
                <c:pt idx="4604">
                  <c:v>76.73333333333332</c:v>
                </c:pt>
                <c:pt idx="4605">
                  <c:v>76.75</c:v>
                </c:pt>
                <c:pt idx="4606">
                  <c:v>76.766666666666666</c:v>
                </c:pt>
                <c:pt idx="4607">
                  <c:v>76.783333333333317</c:v>
                </c:pt>
                <c:pt idx="4608">
                  <c:v>76.8</c:v>
                </c:pt>
                <c:pt idx="4609">
                  <c:v>76.816666666666663</c:v>
                </c:pt>
                <c:pt idx="4610">
                  <c:v>76.833333333333314</c:v>
                </c:pt>
                <c:pt idx="4611">
                  <c:v>76.849999999999994</c:v>
                </c:pt>
                <c:pt idx="4612">
                  <c:v>76.86666666666666</c:v>
                </c:pt>
                <c:pt idx="4613">
                  <c:v>76.883333333333326</c:v>
                </c:pt>
                <c:pt idx="4614">
                  <c:v>76.900000000000006</c:v>
                </c:pt>
                <c:pt idx="4615">
                  <c:v>76.916666666666686</c:v>
                </c:pt>
                <c:pt idx="4616">
                  <c:v>76.933333333333323</c:v>
                </c:pt>
                <c:pt idx="4617">
                  <c:v>76.95</c:v>
                </c:pt>
                <c:pt idx="4618">
                  <c:v>76.966666666666683</c:v>
                </c:pt>
                <c:pt idx="4619">
                  <c:v>76.98333333333332</c:v>
                </c:pt>
                <c:pt idx="4620">
                  <c:v>77</c:v>
                </c:pt>
                <c:pt idx="4621">
                  <c:v>77.016666666666666</c:v>
                </c:pt>
                <c:pt idx="4622">
                  <c:v>77.033333333333317</c:v>
                </c:pt>
                <c:pt idx="4623">
                  <c:v>77.05</c:v>
                </c:pt>
                <c:pt idx="4624">
                  <c:v>77.066666666666663</c:v>
                </c:pt>
                <c:pt idx="4625">
                  <c:v>77.083333333333314</c:v>
                </c:pt>
                <c:pt idx="4626">
                  <c:v>77.099999999999994</c:v>
                </c:pt>
                <c:pt idx="4627">
                  <c:v>77.11666666666666</c:v>
                </c:pt>
                <c:pt idx="4628">
                  <c:v>77.133333333333326</c:v>
                </c:pt>
                <c:pt idx="4629">
                  <c:v>77.149999999999991</c:v>
                </c:pt>
                <c:pt idx="4630">
                  <c:v>77.166666666666671</c:v>
                </c:pt>
                <c:pt idx="4631">
                  <c:v>77.183333333333309</c:v>
                </c:pt>
                <c:pt idx="4632">
                  <c:v>77.2</c:v>
                </c:pt>
                <c:pt idx="4633">
                  <c:v>77.216666666666683</c:v>
                </c:pt>
                <c:pt idx="4634">
                  <c:v>77.23333333333332</c:v>
                </c:pt>
                <c:pt idx="4635">
                  <c:v>77.25</c:v>
                </c:pt>
                <c:pt idx="4636">
                  <c:v>77.266666666666666</c:v>
                </c:pt>
                <c:pt idx="4637">
                  <c:v>77.283333333333317</c:v>
                </c:pt>
                <c:pt idx="4638">
                  <c:v>77.3</c:v>
                </c:pt>
                <c:pt idx="4639">
                  <c:v>77.316666666666663</c:v>
                </c:pt>
                <c:pt idx="4640">
                  <c:v>77.333333333333314</c:v>
                </c:pt>
                <c:pt idx="4641">
                  <c:v>77.349999999999994</c:v>
                </c:pt>
                <c:pt idx="4642">
                  <c:v>77.36666666666666</c:v>
                </c:pt>
                <c:pt idx="4643">
                  <c:v>77.383333333333326</c:v>
                </c:pt>
                <c:pt idx="4644">
                  <c:v>77.400000000000006</c:v>
                </c:pt>
                <c:pt idx="4645">
                  <c:v>77.416666666666686</c:v>
                </c:pt>
                <c:pt idx="4646">
                  <c:v>77.433333333333323</c:v>
                </c:pt>
                <c:pt idx="4647">
                  <c:v>77.45</c:v>
                </c:pt>
                <c:pt idx="4648">
                  <c:v>77.466666666666683</c:v>
                </c:pt>
                <c:pt idx="4649">
                  <c:v>77.48333333333332</c:v>
                </c:pt>
                <c:pt idx="4650">
                  <c:v>77.5</c:v>
                </c:pt>
                <c:pt idx="4651">
                  <c:v>77.516666666666666</c:v>
                </c:pt>
                <c:pt idx="4652">
                  <c:v>77.533333333333317</c:v>
                </c:pt>
                <c:pt idx="4653">
                  <c:v>77.55</c:v>
                </c:pt>
                <c:pt idx="4654">
                  <c:v>77.566666666666663</c:v>
                </c:pt>
                <c:pt idx="4655">
                  <c:v>77.583333333333314</c:v>
                </c:pt>
                <c:pt idx="4656">
                  <c:v>77.599999999999994</c:v>
                </c:pt>
                <c:pt idx="4657">
                  <c:v>77.61666666666666</c:v>
                </c:pt>
                <c:pt idx="4658">
                  <c:v>77.633333333333326</c:v>
                </c:pt>
                <c:pt idx="4659">
                  <c:v>77.649999999999991</c:v>
                </c:pt>
                <c:pt idx="4660">
                  <c:v>77.666666666666671</c:v>
                </c:pt>
                <c:pt idx="4661">
                  <c:v>77.683333333333309</c:v>
                </c:pt>
                <c:pt idx="4662">
                  <c:v>77.7</c:v>
                </c:pt>
                <c:pt idx="4663">
                  <c:v>77.716666666666683</c:v>
                </c:pt>
                <c:pt idx="4664">
                  <c:v>77.73333333333332</c:v>
                </c:pt>
                <c:pt idx="4665">
                  <c:v>77.75</c:v>
                </c:pt>
                <c:pt idx="4666">
                  <c:v>77.766666666666666</c:v>
                </c:pt>
                <c:pt idx="4667">
                  <c:v>77.783333333333317</c:v>
                </c:pt>
                <c:pt idx="4668">
                  <c:v>77.8</c:v>
                </c:pt>
                <c:pt idx="4669">
                  <c:v>77.816666666666663</c:v>
                </c:pt>
                <c:pt idx="4670">
                  <c:v>77.833333333333314</c:v>
                </c:pt>
                <c:pt idx="4671">
                  <c:v>77.849999999999994</c:v>
                </c:pt>
                <c:pt idx="4672">
                  <c:v>77.86666666666666</c:v>
                </c:pt>
                <c:pt idx="4673">
                  <c:v>77.883333333333326</c:v>
                </c:pt>
                <c:pt idx="4674">
                  <c:v>77.900000000000006</c:v>
                </c:pt>
                <c:pt idx="4675">
                  <c:v>77.916666666666686</c:v>
                </c:pt>
                <c:pt idx="4676">
                  <c:v>77.933333333333323</c:v>
                </c:pt>
                <c:pt idx="4677">
                  <c:v>77.95</c:v>
                </c:pt>
                <c:pt idx="4678">
                  <c:v>77.966666666666683</c:v>
                </c:pt>
                <c:pt idx="4679">
                  <c:v>77.98333333333332</c:v>
                </c:pt>
                <c:pt idx="4680">
                  <c:v>78</c:v>
                </c:pt>
                <c:pt idx="4681">
                  <c:v>78.016666666666666</c:v>
                </c:pt>
                <c:pt idx="4682">
                  <c:v>78.033333333333317</c:v>
                </c:pt>
                <c:pt idx="4683">
                  <c:v>78.05</c:v>
                </c:pt>
                <c:pt idx="4684">
                  <c:v>78.066666666666663</c:v>
                </c:pt>
                <c:pt idx="4685">
                  <c:v>78.083333333333314</c:v>
                </c:pt>
                <c:pt idx="4686">
                  <c:v>78.099999999999994</c:v>
                </c:pt>
                <c:pt idx="4687">
                  <c:v>78.11666666666666</c:v>
                </c:pt>
                <c:pt idx="4688">
                  <c:v>78.133333333333326</c:v>
                </c:pt>
                <c:pt idx="4689">
                  <c:v>78.149999999999991</c:v>
                </c:pt>
                <c:pt idx="4690">
                  <c:v>78.166666666666671</c:v>
                </c:pt>
                <c:pt idx="4691">
                  <c:v>78.183333333333309</c:v>
                </c:pt>
                <c:pt idx="4692">
                  <c:v>78.2</c:v>
                </c:pt>
                <c:pt idx="4693">
                  <c:v>78.216666666666683</c:v>
                </c:pt>
                <c:pt idx="4694">
                  <c:v>78.23333333333332</c:v>
                </c:pt>
                <c:pt idx="4695">
                  <c:v>78.25</c:v>
                </c:pt>
                <c:pt idx="4696">
                  <c:v>78.266666666666666</c:v>
                </c:pt>
                <c:pt idx="4697">
                  <c:v>78.283333333333317</c:v>
                </c:pt>
                <c:pt idx="4698">
                  <c:v>78.3</c:v>
                </c:pt>
                <c:pt idx="4699">
                  <c:v>78.316666666666663</c:v>
                </c:pt>
                <c:pt idx="4700">
                  <c:v>78.333333333333314</c:v>
                </c:pt>
                <c:pt idx="4701">
                  <c:v>78.349999999999994</c:v>
                </c:pt>
                <c:pt idx="4702">
                  <c:v>78.36666666666666</c:v>
                </c:pt>
                <c:pt idx="4703">
                  <c:v>78.383333333333326</c:v>
                </c:pt>
                <c:pt idx="4704">
                  <c:v>78.400000000000006</c:v>
                </c:pt>
                <c:pt idx="4705">
                  <c:v>78.416666666666686</c:v>
                </c:pt>
                <c:pt idx="4706">
                  <c:v>78.433333333333323</c:v>
                </c:pt>
                <c:pt idx="4707">
                  <c:v>78.45</c:v>
                </c:pt>
                <c:pt idx="4708">
                  <c:v>78.466666666666683</c:v>
                </c:pt>
                <c:pt idx="4709">
                  <c:v>78.48333333333332</c:v>
                </c:pt>
                <c:pt idx="4710">
                  <c:v>78.5</c:v>
                </c:pt>
                <c:pt idx="4711">
                  <c:v>78.516666666666666</c:v>
                </c:pt>
                <c:pt idx="4712">
                  <c:v>78.533333333333317</c:v>
                </c:pt>
                <c:pt idx="4713">
                  <c:v>78.55</c:v>
                </c:pt>
                <c:pt idx="4714">
                  <c:v>78.566666666666663</c:v>
                </c:pt>
                <c:pt idx="4715">
                  <c:v>78.583333333333314</c:v>
                </c:pt>
                <c:pt idx="4716">
                  <c:v>78.599999999999994</c:v>
                </c:pt>
                <c:pt idx="4717">
                  <c:v>78.61666666666666</c:v>
                </c:pt>
                <c:pt idx="4718">
                  <c:v>78.633333333333326</c:v>
                </c:pt>
                <c:pt idx="4719">
                  <c:v>78.649999999999991</c:v>
                </c:pt>
                <c:pt idx="4720">
                  <c:v>78.666666666666671</c:v>
                </c:pt>
                <c:pt idx="4721">
                  <c:v>78.683333333333309</c:v>
                </c:pt>
                <c:pt idx="4722">
                  <c:v>78.7</c:v>
                </c:pt>
                <c:pt idx="4723">
                  <c:v>78.716666666666683</c:v>
                </c:pt>
                <c:pt idx="4724">
                  <c:v>78.73333333333332</c:v>
                </c:pt>
                <c:pt idx="4725">
                  <c:v>78.75</c:v>
                </c:pt>
                <c:pt idx="4726">
                  <c:v>78.766666666666666</c:v>
                </c:pt>
                <c:pt idx="4727">
                  <c:v>78.783333333333317</c:v>
                </c:pt>
                <c:pt idx="4728">
                  <c:v>78.8</c:v>
                </c:pt>
                <c:pt idx="4729">
                  <c:v>78.816666666666663</c:v>
                </c:pt>
                <c:pt idx="4730">
                  <c:v>78.833333333333314</c:v>
                </c:pt>
                <c:pt idx="4731">
                  <c:v>78.849999999999994</c:v>
                </c:pt>
                <c:pt idx="4732">
                  <c:v>78.86666666666666</c:v>
                </c:pt>
                <c:pt idx="4733">
                  <c:v>78.883333333333326</c:v>
                </c:pt>
                <c:pt idx="4734">
                  <c:v>78.900000000000006</c:v>
                </c:pt>
                <c:pt idx="4735">
                  <c:v>78.916666666666686</c:v>
                </c:pt>
                <c:pt idx="4736">
                  <c:v>78.933333333333323</c:v>
                </c:pt>
                <c:pt idx="4737">
                  <c:v>78.95</c:v>
                </c:pt>
                <c:pt idx="4738">
                  <c:v>78.966666666666683</c:v>
                </c:pt>
                <c:pt idx="4739">
                  <c:v>78.98333333333332</c:v>
                </c:pt>
                <c:pt idx="4740">
                  <c:v>79</c:v>
                </c:pt>
                <c:pt idx="4741">
                  <c:v>79.016666666666666</c:v>
                </c:pt>
                <c:pt idx="4742">
                  <c:v>79.033333333333317</c:v>
                </c:pt>
                <c:pt idx="4743">
                  <c:v>79.05</c:v>
                </c:pt>
                <c:pt idx="4744">
                  <c:v>79.066666666666663</c:v>
                </c:pt>
                <c:pt idx="4745">
                  <c:v>79.083333333333314</c:v>
                </c:pt>
                <c:pt idx="4746">
                  <c:v>79.099999999999994</c:v>
                </c:pt>
                <c:pt idx="4747">
                  <c:v>79.11666666666666</c:v>
                </c:pt>
                <c:pt idx="4748">
                  <c:v>79.133333333333326</c:v>
                </c:pt>
                <c:pt idx="4749">
                  <c:v>79.149999999999991</c:v>
                </c:pt>
                <c:pt idx="4750">
                  <c:v>79.166666666666671</c:v>
                </c:pt>
                <c:pt idx="4751">
                  <c:v>79.183333333333309</c:v>
                </c:pt>
                <c:pt idx="4752">
                  <c:v>79.2</c:v>
                </c:pt>
                <c:pt idx="4753">
                  <c:v>79.216666666666683</c:v>
                </c:pt>
                <c:pt idx="4754">
                  <c:v>79.23333333333332</c:v>
                </c:pt>
                <c:pt idx="4755">
                  <c:v>79.25</c:v>
                </c:pt>
                <c:pt idx="4756">
                  <c:v>79.266666666666666</c:v>
                </c:pt>
                <c:pt idx="4757">
                  <c:v>79.283333333333317</c:v>
                </c:pt>
                <c:pt idx="4758">
                  <c:v>79.3</c:v>
                </c:pt>
                <c:pt idx="4759">
                  <c:v>79.316666666666663</c:v>
                </c:pt>
                <c:pt idx="4760">
                  <c:v>79.333333333333314</c:v>
                </c:pt>
                <c:pt idx="4761">
                  <c:v>79.349999999999994</c:v>
                </c:pt>
                <c:pt idx="4762">
                  <c:v>79.36666666666666</c:v>
                </c:pt>
                <c:pt idx="4763">
                  <c:v>79.383333333333326</c:v>
                </c:pt>
                <c:pt idx="4764">
                  <c:v>79.400000000000006</c:v>
                </c:pt>
                <c:pt idx="4765">
                  <c:v>79.416666666666686</c:v>
                </c:pt>
                <c:pt idx="4766">
                  <c:v>79.433333333333323</c:v>
                </c:pt>
                <c:pt idx="4767">
                  <c:v>79.45</c:v>
                </c:pt>
                <c:pt idx="4768">
                  <c:v>79.466666666666683</c:v>
                </c:pt>
                <c:pt idx="4769">
                  <c:v>79.48333333333332</c:v>
                </c:pt>
                <c:pt idx="4770">
                  <c:v>79.5</c:v>
                </c:pt>
                <c:pt idx="4771">
                  <c:v>79.516666666666666</c:v>
                </c:pt>
                <c:pt idx="4772">
                  <c:v>79.533333333333317</c:v>
                </c:pt>
                <c:pt idx="4773">
                  <c:v>79.55</c:v>
                </c:pt>
                <c:pt idx="4774">
                  <c:v>79.566666666666663</c:v>
                </c:pt>
                <c:pt idx="4775">
                  <c:v>79.583333333333314</c:v>
                </c:pt>
                <c:pt idx="4776">
                  <c:v>79.599999999999994</c:v>
                </c:pt>
                <c:pt idx="4777">
                  <c:v>79.61666666666666</c:v>
                </c:pt>
                <c:pt idx="4778">
                  <c:v>79.633333333333326</c:v>
                </c:pt>
                <c:pt idx="4779">
                  <c:v>79.649999999999991</c:v>
                </c:pt>
                <c:pt idx="4780">
                  <c:v>79.666666666666671</c:v>
                </c:pt>
                <c:pt idx="4781">
                  <c:v>79.683333333333309</c:v>
                </c:pt>
                <c:pt idx="4782">
                  <c:v>79.7</c:v>
                </c:pt>
                <c:pt idx="4783">
                  <c:v>79.716666666666683</c:v>
                </c:pt>
                <c:pt idx="4784">
                  <c:v>79.73333333333332</c:v>
                </c:pt>
                <c:pt idx="4785">
                  <c:v>79.75</c:v>
                </c:pt>
                <c:pt idx="4786">
                  <c:v>79.766666666666666</c:v>
                </c:pt>
                <c:pt idx="4787">
                  <c:v>79.783333333333317</c:v>
                </c:pt>
                <c:pt idx="4788">
                  <c:v>79.8</c:v>
                </c:pt>
                <c:pt idx="4789">
                  <c:v>79.816666666666663</c:v>
                </c:pt>
                <c:pt idx="4790">
                  <c:v>79.833333333333314</c:v>
                </c:pt>
                <c:pt idx="4791">
                  <c:v>79.849999999999994</c:v>
                </c:pt>
                <c:pt idx="4792">
                  <c:v>79.86666666666666</c:v>
                </c:pt>
                <c:pt idx="4793">
                  <c:v>79.883333333333326</c:v>
                </c:pt>
                <c:pt idx="4794">
                  <c:v>79.900000000000006</c:v>
                </c:pt>
                <c:pt idx="4795">
                  <c:v>79.916666666666686</c:v>
                </c:pt>
                <c:pt idx="4796">
                  <c:v>79.933333333333323</c:v>
                </c:pt>
                <c:pt idx="4797">
                  <c:v>79.95</c:v>
                </c:pt>
                <c:pt idx="4798">
                  <c:v>79.966666666666683</c:v>
                </c:pt>
                <c:pt idx="4799">
                  <c:v>79.98333333333332</c:v>
                </c:pt>
                <c:pt idx="4800">
                  <c:v>80</c:v>
                </c:pt>
                <c:pt idx="4801">
                  <c:v>80.016666666666666</c:v>
                </c:pt>
                <c:pt idx="4802">
                  <c:v>80.033333333333317</c:v>
                </c:pt>
                <c:pt idx="4803">
                  <c:v>80.05</c:v>
                </c:pt>
                <c:pt idx="4804">
                  <c:v>80.066666666666663</c:v>
                </c:pt>
                <c:pt idx="4805">
                  <c:v>80.083333333333314</c:v>
                </c:pt>
                <c:pt idx="4806">
                  <c:v>80.099999999999994</c:v>
                </c:pt>
                <c:pt idx="4807">
                  <c:v>80.11666666666666</c:v>
                </c:pt>
                <c:pt idx="4808">
                  <c:v>80.133333333333326</c:v>
                </c:pt>
                <c:pt idx="4809">
                  <c:v>80.149999999999991</c:v>
                </c:pt>
                <c:pt idx="4810">
                  <c:v>80.166666666666671</c:v>
                </c:pt>
                <c:pt idx="4811">
                  <c:v>80.183333333333309</c:v>
                </c:pt>
                <c:pt idx="4812">
                  <c:v>80.2</c:v>
                </c:pt>
                <c:pt idx="4813">
                  <c:v>80.216666666666683</c:v>
                </c:pt>
                <c:pt idx="4814">
                  <c:v>80.23333333333332</c:v>
                </c:pt>
                <c:pt idx="4815">
                  <c:v>80.25</c:v>
                </c:pt>
                <c:pt idx="4816">
                  <c:v>80.266666666666666</c:v>
                </c:pt>
                <c:pt idx="4817">
                  <c:v>80.283333333333317</c:v>
                </c:pt>
                <c:pt idx="4818">
                  <c:v>80.3</c:v>
                </c:pt>
                <c:pt idx="4819">
                  <c:v>80.316666666666663</c:v>
                </c:pt>
                <c:pt idx="4820">
                  <c:v>80.333333333333314</c:v>
                </c:pt>
                <c:pt idx="4821">
                  <c:v>80.349999999999994</c:v>
                </c:pt>
                <c:pt idx="4822">
                  <c:v>80.36666666666666</c:v>
                </c:pt>
                <c:pt idx="4823">
                  <c:v>80.383333333333326</c:v>
                </c:pt>
                <c:pt idx="4824">
                  <c:v>80.400000000000006</c:v>
                </c:pt>
                <c:pt idx="4825">
                  <c:v>80.416666666666686</c:v>
                </c:pt>
                <c:pt idx="4826">
                  <c:v>80.433333333333323</c:v>
                </c:pt>
                <c:pt idx="4827">
                  <c:v>80.45</c:v>
                </c:pt>
                <c:pt idx="4828">
                  <c:v>80.466666666666683</c:v>
                </c:pt>
                <c:pt idx="4829">
                  <c:v>80.48333333333332</c:v>
                </c:pt>
                <c:pt idx="4830">
                  <c:v>80.5</c:v>
                </c:pt>
                <c:pt idx="4831">
                  <c:v>80.516666666666666</c:v>
                </c:pt>
                <c:pt idx="4832">
                  <c:v>80.533333333333317</c:v>
                </c:pt>
                <c:pt idx="4833">
                  <c:v>80.55</c:v>
                </c:pt>
                <c:pt idx="4834">
                  <c:v>80.566666666666663</c:v>
                </c:pt>
                <c:pt idx="4835">
                  <c:v>80.583333333333314</c:v>
                </c:pt>
                <c:pt idx="4836">
                  <c:v>80.599999999999994</c:v>
                </c:pt>
                <c:pt idx="4837">
                  <c:v>80.61666666666666</c:v>
                </c:pt>
                <c:pt idx="4838">
                  <c:v>80.633333333333326</c:v>
                </c:pt>
                <c:pt idx="4839">
                  <c:v>80.649999999999991</c:v>
                </c:pt>
                <c:pt idx="4840">
                  <c:v>80.666666666666671</c:v>
                </c:pt>
                <c:pt idx="4841">
                  <c:v>80.683333333333309</c:v>
                </c:pt>
                <c:pt idx="4842">
                  <c:v>80.7</c:v>
                </c:pt>
                <c:pt idx="4843">
                  <c:v>80.716666666666683</c:v>
                </c:pt>
                <c:pt idx="4844">
                  <c:v>80.73333333333332</c:v>
                </c:pt>
                <c:pt idx="4845">
                  <c:v>80.75</c:v>
                </c:pt>
                <c:pt idx="4846">
                  <c:v>80.766666666666666</c:v>
                </c:pt>
                <c:pt idx="4847">
                  <c:v>80.783333333333317</c:v>
                </c:pt>
                <c:pt idx="4848">
                  <c:v>80.8</c:v>
                </c:pt>
                <c:pt idx="4849">
                  <c:v>80.816666666666663</c:v>
                </c:pt>
                <c:pt idx="4850">
                  <c:v>80.833333333333314</c:v>
                </c:pt>
                <c:pt idx="4851">
                  <c:v>80.849999999999994</c:v>
                </c:pt>
                <c:pt idx="4852">
                  <c:v>80.86666666666666</c:v>
                </c:pt>
                <c:pt idx="4853">
                  <c:v>80.883333333333326</c:v>
                </c:pt>
                <c:pt idx="4854">
                  <c:v>80.900000000000006</c:v>
                </c:pt>
                <c:pt idx="4855">
                  <c:v>80.916666666666686</c:v>
                </c:pt>
                <c:pt idx="4856">
                  <c:v>80.933333333333323</c:v>
                </c:pt>
                <c:pt idx="4857">
                  <c:v>80.95</c:v>
                </c:pt>
                <c:pt idx="4858">
                  <c:v>80.966666666666683</c:v>
                </c:pt>
                <c:pt idx="4859">
                  <c:v>80.98333333333332</c:v>
                </c:pt>
                <c:pt idx="4860">
                  <c:v>81</c:v>
                </c:pt>
                <c:pt idx="4861">
                  <c:v>81.016666666666666</c:v>
                </c:pt>
                <c:pt idx="4862">
                  <c:v>81.033333333333317</c:v>
                </c:pt>
                <c:pt idx="4863">
                  <c:v>81.05</c:v>
                </c:pt>
                <c:pt idx="4864">
                  <c:v>81.066666666666663</c:v>
                </c:pt>
                <c:pt idx="4865">
                  <c:v>81.083333333333314</c:v>
                </c:pt>
                <c:pt idx="4866">
                  <c:v>81.099999999999994</c:v>
                </c:pt>
                <c:pt idx="4867">
                  <c:v>81.11666666666666</c:v>
                </c:pt>
                <c:pt idx="4868">
                  <c:v>81.133333333333326</c:v>
                </c:pt>
                <c:pt idx="4869">
                  <c:v>81.149999999999991</c:v>
                </c:pt>
                <c:pt idx="4870">
                  <c:v>81.166666666666671</c:v>
                </c:pt>
                <c:pt idx="4871">
                  <c:v>81.183333333333309</c:v>
                </c:pt>
                <c:pt idx="4872">
                  <c:v>81.2</c:v>
                </c:pt>
                <c:pt idx="4873">
                  <c:v>81.216666666666683</c:v>
                </c:pt>
                <c:pt idx="4874">
                  <c:v>81.23333333333332</c:v>
                </c:pt>
                <c:pt idx="4875">
                  <c:v>81.25</c:v>
                </c:pt>
                <c:pt idx="4876">
                  <c:v>81.266666666666666</c:v>
                </c:pt>
                <c:pt idx="4877">
                  <c:v>81.283333333333317</c:v>
                </c:pt>
                <c:pt idx="4878">
                  <c:v>81.3</c:v>
                </c:pt>
                <c:pt idx="4879">
                  <c:v>81.316666666666663</c:v>
                </c:pt>
                <c:pt idx="4880">
                  <c:v>81.333333333333314</c:v>
                </c:pt>
                <c:pt idx="4881">
                  <c:v>81.349999999999994</c:v>
                </c:pt>
                <c:pt idx="4882">
                  <c:v>81.36666666666666</c:v>
                </c:pt>
                <c:pt idx="4883">
                  <c:v>81.383333333333326</c:v>
                </c:pt>
                <c:pt idx="4884">
                  <c:v>81.400000000000006</c:v>
                </c:pt>
                <c:pt idx="4885">
                  <c:v>81.416666666666686</c:v>
                </c:pt>
                <c:pt idx="4886">
                  <c:v>81.433333333333323</c:v>
                </c:pt>
                <c:pt idx="4887">
                  <c:v>81.45</c:v>
                </c:pt>
                <c:pt idx="4888">
                  <c:v>81.466666666666683</c:v>
                </c:pt>
                <c:pt idx="4889">
                  <c:v>81.48333333333332</c:v>
                </c:pt>
                <c:pt idx="4890">
                  <c:v>81.5</c:v>
                </c:pt>
                <c:pt idx="4891">
                  <c:v>81.516666666666666</c:v>
                </c:pt>
                <c:pt idx="4892">
                  <c:v>81.533333333333317</c:v>
                </c:pt>
                <c:pt idx="4893">
                  <c:v>81.55</c:v>
                </c:pt>
                <c:pt idx="4894">
                  <c:v>81.566666666666663</c:v>
                </c:pt>
                <c:pt idx="4895">
                  <c:v>81.583333333333314</c:v>
                </c:pt>
                <c:pt idx="4896">
                  <c:v>81.599999999999994</c:v>
                </c:pt>
                <c:pt idx="4897">
                  <c:v>81.61666666666666</c:v>
                </c:pt>
                <c:pt idx="4898">
                  <c:v>81.633333333333326</c:v>
                </c:pt>
                <c:pt idx="4899">
                  <c:v>81.649999999999991</c:v>
                </c:pt>
                <c:pt idx="4900">
                  <c:v>81.666666666666671</c:v>
                </c:pt>
                <c:pt idx="4901">
                  <c:v>81.683333333333309</c:v>
                </c:pt>
                <c:pt idx="4902">
                  <c:v>81.7</c:v>
                </c:pt>
                <c:pt idx="4903">
                  <c:v>81.716666666666683</c:v>
                </c:pt>
                <c:pt idx="4904">
                  <c:v>81.73333333333332</c:v>
                </c:pt>
                <c:pt idx="4905">
                  <c:v>81.75</c:v>
                </c:pt>
                <c:pt idx="4906">
                  <c:v>81.766666666666666</c:v>
                </c:pt>
                <c:pt idx="4907">
                  <c:v>81.783333333333317</c:v>
                </c:pt>
                <c:pt idx="4908">
                  <c:v>81.8</c:v>
                </c:pt>
                <c:pt idx="4909">
                  <c:v>81.816666666666663</c:v>
                </c:pt>
                <c:pt idx="4910">
                  <c:v>81.833333333333314</c:v>
                </c:pt>
                <c:pt idx="4911">
                  <c:v>81.849999999999994</c:v>
                </c:pt>
                <c:pt idx="4912">
                  <c:v>81.86666666666666</c:v>
                </c:pt>
                <c:pt idx="4913">
                  <c:v>81.883333333333326</c:v>
                </c:pt>
                <c:pt idx="4914">
                  <c:v>81.900000000000006</c:v>
                </c:pt>
                <c:pt idx="4915">
                  <c:v>81.916666666666686</c:v>
                </c:pt>
                <c:pt idx="4916">
                  <c:v>81.933333333333323</c:v>
                </c:pt>
                <c:pt idx="4917">
                  <c:v>81.95</c:v>
                </c:pt>
                <c:pt idx="4918">
                  <c:v>81.966666666666683</c:v>
                </c:pt>
                <c:pt idx="4919">
                  <c:v>81.98333333333332</c:v>
                </c:pt>
                <c:pt idx="4920">
                  <c:v>82</c:v>
                </c:pt>
                <c:pt idx="4921">
                  <c:v>82.016666666666666</c:v>
                </c:pt>
                <c:pt idx="4922">
                  <c:v>82.033333333333317</c:v>
                </c:pt>
                <c:pt idx="4923">
                  <c:v>82.05</c:v>
                </c:pt>
                <c:pt idx="4924">
                  <c:v>82.066666666666663</c:v>
                </c:pt>
                <c:pt idx="4925">
                  <c:v>82.083333333333314</c:v>
                </c:pt>
                <c:pt idx="4926">
                  <c:v>82.1</c:v>
                </c:pt>
                <c:pt idx="4927">
                  <c:v>82.11666666666666</c:v>
                </c:pt>
                <c:pt idx="4928">
                  <c:v>82.133333333333326</c:v>
                </c:pt>
                <c:pt idx="4929">
                  <c:v>82.149999999999991</c:v>
                </c:pt>
                <c:pt idx="4930">
                  <c:v>82.166666666666671</c:v>
                </c:pt>
                <c:pt idx="4931">
                  <c:v>82.183333333333309</c:v>
                </c:pt>
                <c:pt idx="4932">
                  <c:v>82.2</c:v>
                </c:pt>
                <c:pt idx="4933">
                  <c:v>82.216666666666683</c:v>
                </c:pt>
                <c:pt idx="4934">
                  <c:v>82.23333333333332</c:v>
                </c:pt>
                <c:pt idx="4935">
                  <c:v>82.25</c:v>
                </c:pt>
                <c:pt idx="4936">
                  <c:v>82.266666666666666</c:v>
                </c:pt>
                <c:pt idx="4937">
                  <c:v>82.283333333333317</c:v>
                </c:pt>
                <c:pt idx="4938">
                  <c:v>82.3</c:v>
                </c:pt>
                <c:pt idx="4939">
                  <c:v>82.316666666666663</c:v>
                </c:pt>
                <c:pt idx="4940">
                  <c:v>82.333333333333314</c:v>
                </c:pt>
                <c:pt idx="4941">
                  <c:v>82.35</c:v>
                </c:pt>
                <c:pt idx="4942">
                  <c:v>82.36666666666666</c:v>
                </c:pt>
                <c:pt idx="4943">
                  <c:v>82.383333333333326</c:v>
                </c:pt>
                <c:pt idx="4944">
                  <c:v>82.4</c:v>
                </c:pt>
                <c:pt idx="4945">
                  <c:v>82.416666666666686</c:v>
                </c:pt>
                <c:pt idx="4946">
                  <c:v>82.433333333333323</c:v>
                </c:pt>
                <c:pt idx="4947">
                  <c:v>82.45</c:v>
                </c:pt>
                <c:pt idx="4948">
                  <c:v>82.466666666666683</c:v>
                </c:pt>
                <c:pt idx="4949">
                  <c:v>82.48333333333332</c:v>
                </c:pt>
                <c:pt idx="4950">
                  <c:v>82.5</c:v>
                </c:pt>
                <c:pt idx="4951">
                  <c:v>82.516666666666666</c:v>
                </c:pt>
                <c:pt idx="4952">
                  <c:v>82.533333333333317</c:v>
                </c:pt>
                <c:pt idx="4953">
                  <c:v>82.55</c:v>
                </c:pt>
                <c:pt idx="4954">
                  <c:v>82.566666666666663</c:v>
                </c:pt>
                <c:pt idx="4955">
                  <c:v>82.583333333333314</c:v>
                </c:pt>
                <c:pt idx="4956">
                  <c:v>82.6</c:v>
                </c:pt>
                <c:pt idx="4957">
                  <c:v>82.61666666666666</c:v>
                </c:pt>
                <c:pt idx="4958">
                  <c:v>82.633333333333326</c:v>
                </c:pt>
                <c:pt idx="4959">
                  <c:v>82.649999999999991</c:v>
                </c:pt>
                <c:pt idx="4960">
                  <c:v>82.666666666666671</c:v>
                </c:pt>
                <c:pt idx="4961">
                  <c:v>82.683333333333309</c:v>
                </c:pt>
                <c:pt idx="4962">
                  <c:v>82.7</c:v>
                </c:pt>
                <c:pt idx="4963">
                  <c:v>82.716666666666683</c:v>
                </c:pt>
                <c:pt idx="4964">
                  <c:v>82.73333333333332</c:v>
                </c:pt>
                <c:pt idx="4965">
                  <c:v>82.75</c:v>
                </c:pt>
                <c:pt idx="4966">
                  <c:v>82.766666666666666</c:v>
                </c:pt>
                <c:pt idx="4967">
                  <c:v>82.783333333333317</c:v>
                </c:pt>
                <c:pt idx="4968">
                  <c:v>82.8</c:v>
                </c:pt>
                <c:pt idx="4969">
                  <c:v>82.816666666666663</c:v>
                </c:pt>
                <c:pt idx="4970">
                  <c:v>82.833333333333314</c:v>
                </c:pt>
                <c:pt idx="4971">
                  <c:v>82.85</c:v>
                </c:pt>
                <c:pt idx="4972">
                  <c:v>82.86666666666666</c:v>
                </c:pt>
                <c:pt idx="4973">
                  <c:v>82.883333333333326</c:v>
                </c:pt>
                <c:pt idx="4974">
                  <c:v>82.9</c:v>
                </c:pt>
                <c:pt idx="4975">
                  <c:v>82.916666666666686</c:v>
                </c:pt>
                <c:pt idx="4976">
                  <c:v>82.933333333333323</c:v>
                </c:pt>
                <c:pt idx="4977">
                  <c:v>82.95</c:v>
                </c:pt>
                <c:pt idx="4978">
                  <c:v>82.966666666666683</c:v>
                </c:pt>
                <c:pt idx="4979">
                  <c:v>82.98333333333332</c:v>
                </c:pt>
                <c:pt idx="4980">
                  <c:v>83</c:v>
                </c:pt>
                <c:pt idx="4981">
                  <c:v>83.016666666666666</c:v>
                </c:pt>
                <c:pt idx="4982">
                  <c:v>83.033333333333317</c:v>
                </c:pt>
                <c:pt idx="4983">
                  <c:v>83.05</c:v>
                </c:pt>
                <c:pt idx="4984">
                  <c:v>83.066666666666663</c:v>
                </c:pt>
                <c:pt idx="4985">
                  <c:v>83.083333333333314</c:v>
                </c:pt>
                <c:pt idx="4986">
                  <c:v>83.1</c:v>
                </c:pt>
                <c:pt idx="4987">
                  <c:v>83.11666666666666</c:v>
                </c:pt>
                <c:pt idx="4988">
                  <c:v>83.133333333333326</c:v>
                </c:pt>
                <c:pt idx="4989">
                  <c:v>83.149999999999991</c:v>
                </c:pt>
                <c:pt idx="4990">
                  <c:v>83.166666666666671</c:v>
                </c:pt>
                <c:pt idx="4991">
                  <c:v>83.183333333333309</c:v>
                </c:pt>
                <c:pt idx="4992">
                  <c:v>83.2</c:v>
                </c:pt>
                <c:pt idx="4993">
                  <c:v>83.216666666666683</c:v>
                </c:pt>
                <c:pt idx="4994">
                  <c:v>83.23333333333332</c:v>
                </c:pt>
                <c:pt idx="4995">
                  <c:v>83.25</c:v>
                </c:pt>
                <c:pt idx="4996">
                  <c:v>83.266666666666666</c:v>
                </c:pt>
                <c:pt idx="4997">
                  <c:v>83.283333333333317</c:v>
                </c:pt>
                <c:pt idx="4998">
                  <c:v>83.3</c:v>
                </c:pt>
                <c:pt idx="4999">
                  <c:v>83.316666666666663</c:v>
                </c:pt>
                <c:pt idx="5000">
                  <c:v>83.333333333333314</c:v>
                </c:pt>
                <c:pt idx="5001">
                  <c:v>83.35</c:v>
                </c:pt>
                <c:pt idx="5002">
                  <c:v>83.36666666666666</c:v>
                </c:pt>
                <c:pt idx="5003">
                  <c:v>83.383333333333326</c:v>
                </c:pt>
                <c:pt idx="5004">
                  <c:v>83.4</c:v>
                </c:pt>
                <c:pt idx="5005">
                  <c:v>83.416666666666686</c:v>
                </c:pt>
                <c:pt idx="5006">
                  <c:v>83.433333333333323</c:v>
                </c:pt>
                <c:pt idx="5007">
                  <c:v>83.45</c:v>
                </c:pt>
                <c:pt idx="5008">
                  <c:v>83.466666666666683</c:v>
                </c:pt>
                <c:pt idx="5009">
                  <c:v>83.48333333333332</c:v>
                </c:pt>
                <c:pt idx="5010">
                  <c:v>83.5</c:v>
                </c:pt>
                <c:pt idx="5011">
                  <c:v>83.516666666666666</c:v>
                </c:pt>
                <c:pt idx="5012">
                  <c:v>83.533333333333317</c:v>
                </c:pt>
                <c:pt idx="5013">
                  <c:v>83.55</c:v>
                </c:pt>
                <c:pt idx="5014">
                  <c:v>83.566666666666663</c:v>
                </c:pt>
                <c:pt idx="5015">
                  <c:v>83.583333333333314</c:v>
                </c:pt>
                <c:pt idx="5016">
                  <c:v>83.6</c:v>
                </c:pt>
                <c:pt idx="5017">
                  <c:v>83.61666666666666</c:v>
                </c:pt>
                <c:pt idx="5018">
                  <c:v>83.633333333333326</c:v>
                </c:pt>
                <c:pt idx="5019">
                  <c:v>83.649999999999991</c:v>
                </c:pt>
                <c:pt idx="5020">
                  <c:v>83.666666666666671</c:v>
                </c:pt>
                <c:pt idx="5021">
                  <c:v>83.683333333333309</c:v>
                </c:pt>
                <c:pt idx="5022">
                  <c:v>83.7</c:v>
                </c:pt>
                <c:pt idx="5023">
                  <c:v>83.716666666666683</c:v>
                </c:pt>
                <c:pt idx="5024">
                  <c:v>83.73333333333332</c:v>
                </c:pt>
                <c:pt idx="5025">
                  <c:v>83.75</c:v>
                </c:pt>
                <c:pt idx="5026">
                  <c:v>83.766666666666666</c:v>
                </c:pt>
                <c:pt idx="5027">
                  <c:v>83.783333333333317</c:v>
                </c:pt>
                <c:pt idx="5028">
                  <c:v>83.8</c:v>
                </c:pt>
                <c:pt idx="5029">
                  <c:v>83.816666666666663</c:v>
                </c:pt>
                <c:pt idx="5030">
                  <c:v>83.833333333333314</c:v>
                </c:pt>
                <c:pt idx="5031">
                  <c:v>83.85</c:v>
                </c:pt>
                <c:pt idx="5032">
                  <c:v>83.86666666666666</c:v>
                </c:pt>
                <c:pt idx="5033">
                  <c:v>83.883333333333326</c:v>
                </c:pt>
                <c:pt idx="5034">
                  <c:v>83.9</c:v>
                </c:pt>
                <c:pt idx="5035">
                  <c:v>83.916666666666686</c:v>
                </c:pt>
                <c:pt idx="5036">
                  <c:v>83.933333333333323</c:v>
                </c:pt>
                <c:pt idx="5037">
                  <c:v>83.95</c:v>
                </c:pt>
                <c:pt idx="5038">
                  <c:v>83.966666666666683</c:v>
                </c:pt>
                <c:pt idx="5039">
                  <c:v>83.98333333333332</c:v>
                </c:pt>
                <c:pt idx="5040">
                  <c:v>84</c:v>
                </c:pt>
                <c:pt idx="5041">
                  <c:v>84.016666666666666</c:v>
                </c:pt>
                <c:pt idx="5042">
                  <c:v>84.033333333333317</c:v>
                </c:pt>
                <c:pt idx="5043">
                  <c:v>84.05</c:v>
                </c:pt>
                <c:pt idx="5044">
                  <c:v>84.066666666666663</c:v>
                </c:pt>
                <c:pt idx="5045">
                  <c:v>84.083333333333314</c:v>
                </c:pt>
                <c:pt idx="5046">
                  <c:v>84.1</c:v>
                </c:pt>
                <c:pt idx="5047">
                  <c:v>84.11666666666666</c:v>
                </c:pt>
                <c:pt idx="5048">
                  <c:v>84.133333333333326</c:v>
                </c:pt>
                <c:pt idx="5049">
                  <c:v>84.149999999999991</c:v>
                </c:pt>
                <c:pt idx="5050">
                  <c:v>84.166666666666671</c:v>
                </c:pt>
                <c:pt idx="5051">
                  <c:v>84.183333333333309</c:v>
                </c:pt>
                <c:pt idx="5052">
                  <c:v>84.2</c:v>
                </c:pt>
                <c:pt idx="5053">
                  <c:v>84.216666666666683</c:v>
                </c:pt>
                <c:pt idx="5054">
                  <c:v>84.23333333333332</c:v>
                </c:pt>
                <c:pt idx="5055">
                  <c:v>84.25</c:v>
                </c:pt>
                <c:pt idx="5056">
                  <c:v>84.266666666666666</c:v>
                </c:pt>
                <c:pt idx="5057">
                  <c:v>84.283333333333317</c:v>
                </c:pt>
                <c:pt idx="5058">
                  <c:v>84.3</c:v>
                </c:pt>
                <c:pt idx="5059">
                  <c:v>84.316666666666663</c:v>
                </c:pt>
                <c:pt idx="5060">
                  <c:v>84.333333333333314</c:v>
                </c:pt>
                <c:pt idx="5061">
                  <c:v>84.35</c:v>
                </c:pt>
                <c:pt idx="5062">
                  <c:v>84.36666666666666</c:v>
                </c:pt>
                <c:pt idx="5063">
                  <c:v>84.383333333333326</c:v>
                </c:pt>
                <c:pt idx="5064">
                  <c:v>84.4</c:v>
                </c:pt>
                <c:pt idx="5065">
                  <c:v>84.416666666666686</c:v>
                </c:pt>
                <c:pt idx="5066">
                  <c:v>84.433333333333323</c:v>
                </c:pt>
                <c:pt idx="5067">
                  <c:v>84.45</c:v>
                </c:pt>
                <c:pt idx="5068">
                  <c:v>84.466666666666683</c:v>
                </c:pt>
                <c:pt idx="5069">
                  <c:v>84.48333333333332</c:v>
                </c:pt>
                <c:pt idx="5070">
                  <c:v>84.5</c:v>
                </c:pt>
                <c:pt idx="5071">
                  <c:v>84.516666666666666</c:v>
                </c:pt>
                <c:pt idx="5072">
                  <c:v>84.533333333333317</c:v>
                </c:pt>
                <c:pt idx="5073">
                  <c:v>84.55</c:v>
                </c:pt>
                <c:pt idx="5074">
                  <c:v>84.566666666666663</c:v>
                </c:pt>
                <c:pt idx="5075">
                  <c:v>84.583333333333314</c:v>
                </c:pt>
                <c:pt idx="5076">
                  <c:v>84.6</c:v>
                </c:pt>
                <c:pt idx="5077">
                  <c:v>84.61666666666666</c:v>
                </c:pt>
                <c:pt idx="5078">
                  <c:v>84.633333333333326</c:v>
                </c:pt>
                <c:pt idx="5079">
                  <c:v>84.649999999999991</c:v>
                </c:pt>
                <c:pt idx="5080">
                  <c:v>84.666666666666671</c:v>
                </c:pt>
                <c:pt idx="5081">
                  <c:v>84.683333333333309</c:v>
                </c:pt>
                <c:pt idx="5082">
                  <c:v>84.7</c:v>
                </c:pt>
                <c:pt idx="5083">
                  <c:v>84.716666666666683</c:v>
                </c:pt>
                <c:pt idx="5084">
                  <c:v>84.73333333333332</c:v>
                </c:pt>
                <c:pt idx="5085">
                  <c:v>84.75</c:v>
                </c:pt>
                <c:pt idx="5086">
                  <c:v>84.766666666666666</c:v>
                </c:pt>
                <c:pt idx="5087">
                  <c:v>84.783333333333317</c:v>
                </c:pt>
                <c:pt idx="5088">
                  <c:v>84.8</c:v>
                </c:pt>
                <c:pt idx="5089">
                  <c:v>84.816666666666663</c:v>
                </c:pt>
                <c:pt idx="5090">
                  <c:v>84.833333333333314</c:v>
                </c:pt>
                <c:pt idx="5091">
                  <c:v>84.85</c:v>
                </c:pt>
                <c:pt idx="5092">
                  <c:v>84.86666666666666</c:v>
                </c:pt>
                <c:pt idx="5093">
                  <c:v>84.883333333333326</c:v>
                </c:pt>
                <c:pt idx="5094">
                  <c:v>84.9</c:v>
                </c:pt>
                <c:pt idx="5095">
                  <c:v>84.916666666666686</c:v>
                </c:pt>
                <c:pt idx="5096">
                  <c:v>84.933333333333323</c:v>
                </c:pt>
                <c:pt idx="5097">
                  <c:v>84.95</c:v>
                </c:pt>
                <c:pt idx="5098">
                  <c:v>84.966666666666683</c:v>
                </c:pt>
                <c:pt idx="5099">
                  <c:v>84.98333333333332</c:v>
                </c:pt>
                <c:pt idx="5100">
                  <c:v>85</c:v>
                </c:pt>
                <c:pt idx="5101">
                  <c:v>85.016666666666666</c:v>
                </c:pt>
                <c:pt idx="5102">
                  <c:v>85.033333333333317</c:v>
                </c:pt>
                <c:pt idx="5103">
                  <c:v>85.05</c:v>
                </c:pt>
                <c:pt idx="5104">
                  <c:v>85.066666666666663</c:v>
                </c:pt>
                <c:pt idx="5105">
                  <c:v>85.083333333333314</c:v>
                </c:pt>
                <c:pt idx="5106">
                  <c:v>85.1</c:v>
                </c:pt>
                <c:pt idx="5107">
                  <c:v>85.11666666666666</c:v>
                </c:pt>
                <c:pt idx="5108">
                  <c:v>85.133333333333326</c:v>
                </c:pt>
                <c:pt idx="5109">
                  <c:v>85.149999999999991</c:v>
                </c:pt>
                <c:pt idx="5110">
                  <c:v>85.166666666666671</c:v>
                </c:pt>
                <c:pt idx="5111">
                  <c:v>85.183333333333309</c:v>
                </c:pt>
                <c:pt idx="5112">
                  <c:v>85.2</c:v>
                </c:pt>
                <c:pt idx="5113">
                  <c:v>85.216666666666683</c:v>
                </c:pt>
                <c:pt idx="5114">
                  <c:v>85.23333333333332</c:v>
                </c:pt>
                <c:pt idx="5115">
                  <c:v>85.25</c:v>
                </c:pt>
                <c:pt idx="5116">
                  <c:v>85.266666666666666</c:v>
                </c:pt>
                <c:pt idx="5117">
                  <c:v>85.283333333333317</c:v>
                </c:pt>
                <c:pt idx="5118">
                  <c:v>85.3</c:v>
                </c:pt>
                <c:pt idx="5119">
                  <c:v>85.316666666666663</c:v>
                </c:pt>
                <c:pt idx="5120">
                  <c:v>85.333333333333314</c:v>
                </c:pt>
                <c:pt idx="5121">
                  <c:v>85.35</c:v>
                </c:pt>
                <c:pt idx="5122">
                  <c:v>85.36666666666666</c:v>
                </c:pt>
                <c:pt idx="5123">
                  <c:v>85.383333333333326</c:v>
                </c:pt>
                <c:pt idx="5124">
                  <c:v>85.4</c:v>
                </c:pt>
                <c:pt idx="5125">
                  <c:v>85.416666666666686</c:v>
                </c:pt>
                <c:pt idx="5126">
                  <c:v>85.433333333333323</c:v>
                </c:pt>
                <c:pt idx="5127">
                  <c:v>85.45</c:v>
                </c:pt>
                <c:pt idx="5128">
                  <c:v>85.466666666666683</c:v>
                </c:pt>
                <c:pt idx="5129">
                  <c:v>85.48333333333332</c:v>
                </c:pt>
                <c:pt idx="5130">
                  <c:v>85.5</c:v>
                </c:pt>
                <c:pt idx="5131">
                  <c:v>85.516666666666666</c:v>
                </c:pt>
                <c:pt idx="5132">
                  <c:v>85.533333333333317</c:v>
                </c:pt>
                <c:pt idx="5133">
                  <c:v>85.55</c:v>
                </c:pt>
                <c:pt idx="5134">
                  <c:v>85.566666666666663</c:v>
                </c:pt>
                <c:pt idx="5135">
                  <c:v>85.583333333333314</c:v>
                </c:pt>
                <c:pt idx="5136">
                  <c:v>85.6</c:v>
                </c:pt>
                <c:pt idx="5137">
                  <c:v>85.61666666666666</c:v>
                </c:pt>
                <c:pt idx="5138">
                  <c:v>85.633333333333326</c:v>
                </c:pt>
                <c:pt idx="5139">
                  <c:v>85.649999999999991</c:v>
                </c:pt>
                <c:pt idx="5140">
                  <c:v>85.666666666666671</c:v>
                </c:pt>
                <c:pt idx="5141">
                  <c:v>85.683333333333309</c:v>
                </c:pt>
                <c:pt idx="5142">
                  <c:v>85.7</c:v>
                </c:pt>
                <c:pt idx="5143">
                  <c:v>85.716666666666683</c:v>
                </c:pt>
                <c:pt idx="5144">
                  <c:v>85.73333333333332</c:v>
                </c:pt>
                <c:pt idx="5145">
                  <c:v>85.75</c:v>
                </c:pt>
                <c:pt idx="5146">
                  <c:v>85.766666666666666</c:v>
                </c:pt>
                <c:pt idx="5147">
                  <c:v>85.783333333333317</c:v>
                </c:pt>
                <c:pt idx="5148">
                  <c:v>85.8</c:v>
                </c:pt>
                <c:pt idx="5149">
                  <c:v>85.816666666666663</c:v>
                </c:pt>
                <c:pt idx="5150">
                  <c:v>85.833333333333314</c:v>
                </c:pt>
                <c:pt idx="5151">
                  <c:v>85.85</c:v>
                </c:pt>
                <c:pt idx="5152">
                  <c:v>85.86666666666666</c:v>
                </c:pt>
                <c:pt idx="5153">
                  <c:v>85.883333333333326</c:v>
                </c:pt>
                <c:pt idx="5154">
                  <c:v>85.9</c:v>
                </c:pt>
                <c:pt idx="5155">
                  <c:v>85.916666666666686</c:v>
                </c:pt>
                <c:pt idx="5156">
                  <c:v>85.933333333333323</c:v>
                </c:pt>
                <c:pt idx="5157">
                  <c:v>85.95</c:v>
                </c:pt>
                <c:pt idx="5158">
                  <c:v>85.966666666666683</c:v>
                </c:pt>
                <c:pt idx="5159">
                  <c:v>85.98333333333332</c:v>
                </c:pt>
                <c:pt idx="5160">
                  <c:v>86</c:v>
                </c:pt>
                <c:pt idx="5161">
                  <c:v>86.016666666666666</c:v>
                </c:pt>
                <c:pt idx="5162">
                  <c:v>86.033333333333317</c:v>
                </c:pt>
                <c:pt idx="5163">
                  <c:v>86.05</c:v>
                </c:pt>
                <c:pt idx="5164">
                  <c:v>86.066666666666663</c:v>
                </c:pt>
                <c:pt idx="5165">
                  <c:v>86.083333333333314</c:v>
                </c:pt>
                <c:pt idx="5166">
                  <c:v>86.1</c:v>
                </c:pt>
                <c:pt idx="5167">
                  <c:v>86.11666666666666</c:v>
                </c:pt>
                <c:pt idx="5168">
                  <c:v>86.133333333333326</c:v>
                </c:pt>
                <c:pt idx="5169">
                  <c:v>86.149999999999991</c:v>
                </c:pt>
                <c:pt idx="5170">
                  <c:v>86.166666666666671</c:v>
                </c:pt>
                <c:pt idx="5171">
                  <c:v>86.183333333333309</c:v>
                </c:pt>
                <c:pt idx="5172">
                  <c:v>86.2</c:v>
                </c:pt>
                <c:pt idx="5173">
                  <c:v>86.216666666666683</c:v>
                </c:pt>
                <c:pt idx="5174">
                  <c:v>86.23333333333332</c:v>
                </c:pt>
                <c:pt idx="5175">
                  <c:v>86.25</c:v>
                </c:pt>
                <c:pt idx="5176">
                  <c:v>86.266666666666666</c:v>
                </c:pt>
                <c:pt idx="5177">
                  <c:v>86.283333333333317</c:v>
                </c:pt>
                <c:pt idx="5178">
                  <c:v>86.3</c:v>
                </c:pt>
                <c:pt idx="5179">
                  <c:v>86.316666666666663</c:v>
                </c:pt>
                <c:pt idx="5180">
                  <c:v>86.333333333333314</c:v>
                </c:pt>
                <c:pt idx="5181">
                  <c:v>86.35</c:v>
                </c:pt>
                <c:pt idx="5182">
                  <c:v>86.36666666666666</c:v>
                </c:pt>
                <c:pt idx="5183">
                  <c:v>86.383333333333326</c:v>
                </c:pt>
                <c:pt idx="5184">
                  <c:v>86.4</c:v>
                </c:pt>
                <c:pt idx="5185">
                  <c:v>86.416666666666686</c:v>
                </c:pt>
                <c:pt idx="5186">
                  <c:v>86.433333333333323</c:v>
                </c:pt>
                <c:pt idx="5187">
                  <c:v>86.45</c:v>
                </c:pt>
                <c:pt idx="5188">
                  <c:v>86.466666666666683</c:v>
                </c:pt>
                <c:pt idx="5189">
                  <c:v>86.48333333333332</c:v>
                </c:pt>
                <c:pt idx="5190">
                  <c:v>86.5</c:v>
                </c:pt>
                <c:pt idx="5191">
                  <c:v>86.516666666666666</c:v>
                </c:pt>
                <c:pt idx="5192">
                  <c:v>86.533333333333317</c:v>
                </c:pt>
                <c:pt idx="5193">
                  <c:v>86.55</c:v>
                </c:pt>
                <c:pt idx="5194">
                  <c:v>86.566666666666663</c:v>
                </c:pt>
                <c:pt idx="5195">
                  <c:v>86.583333333333314</c:v>
                </c:pt>
                <c:pt idx="5196">
                  <c:v>86.6</c:v>
                </c:pt>
                <c:pt idx="5197">
                  <c:v>86.61666666666666</c:v>
                </c:pt>
                <c:pt idx="5198">
                  <c:v>86.633333333333326</c:v>
                </c:pt>
                <c:pt idx="5199">
                  <c:v>86.649999999999991</c:v>
                </c:pt>
                <c:pt idx="5200">
                  <c:v>86.666666666666671</c:v>
                </c:pt>
                <c:pt idx="5201">
                  <c:v>86.683333333333309</c:v>
                </c:pt>
                <c:pt idx="5202">
                  <c:v>86.7</c:v>
                </c:pt>
                <c:pt idx="5203">
                  <c:v>86.716666666666683</c:v>
                </c:pt>
                <c:pt idx="5204">
                  <c:v>86.73333333333332</c:v>
                </c:pt>
                <c:pt idx="5205">
                  <c:v>86.75</c:v>
                </c:pt>
                <c:pt idx="5206">
                  <c:v>86.766666666666666</c:v>
                </c:pt>
                <c:pt idx="5207">
                  <c:v>86.783333333333317</c:v>
                </c:pt>
                <c:pt idx="5208">
                  <c:v>86.8</c:v>
                </c:pt>
                <c:pt idx="5209">
                  <c:v>86.816666666666663</c:v>
                </c:pt>
                <c:pt idx="5210">
                  <c:v>86.833333333333314</c:v>
                </c:pt>
                <c:pt idx="5211">
                  <c:v>86.85</c:v>
                </c:pt>
                <c:pt idx="5212">
                  <c:v>86.86666666666666</c:v>
                </c:pt>
                <c:pt idx="5213">
                  <c:v>86.883333333333326</c:v>
                </c:pt>
                <c:pt idx="5214">
                  <c:v>86.9</c:v>
                </c:pt>
                <c:pt idx="5215">
                  <c:v>86.916666666666686</c:v>
                </c:pt>
                <c:pt idx="5216">
                  <c:v>86.933333333333323</c:v>
                </c:pt>
                <c:pt idx="5217">
                  <c:v>86.95</c:v>
                </c:pt>
                <c:pt idx="5218">
                  <c:v>86.966666666666683</c:v>
                </c:pt>
                <c:pt idx="5219">
                  <c:v>86.98333333333332</c:v>
                </c:pt>
                <c:pt idx="5220">
                  <c:v>87</c:v>
                </c:pt>
                <c:pt idx="5221">
                  <c:v>87.016666666666666</c:v>
                </c:pt>
                <c:pt idx="5222">
                  <c:v>87.033333333333317</c:v>
                </c:pt>
                <c:pt idx="5223">
                  <c:v>87.05</c:v>
                </c:pt>
                <c:pt idx="5224">
                  <c:v>87.066666666666663</c:v>
                </c:pt>
                <c:pt idx="5225">
                  <c:v>87.083333333333314</c:v>
                </c:pt>
                <c:pt idx="5226">
                  <c:v>87.1</c:v>
                </c:pt>
                <c:pt idx="5227">
                  <c:v>87.11666666666666</c:v>
                </c:pt>
                <c:pt idx="5228">
                  <c:v>87.133333333333326</c:v>
                </c:pt>
                <c:pt idx="5229">
                  <c:v>87.149999999999991</c:v>
                </c:pt>
                <c:pt idx="5230">
                  <c:v>87.166666666666671</c:v>
                </c:pt>
                <c:pt idx="5231">
                  <c:v>87.183333333333309</c:v>
                </c:pt>
                <c:pt idx="5232">
                  <c:v>87.2</c:v>
                </c:pt>
                <c:pt idx="5233">
                  <c:v>87.216666666666683</c:v>
                </c:pt>
                <c:pt idx="5234">
                  <c:v>87.23333333333332</c:v>
                </c:pt>
                <c:pt idx="5235">
                  <c:v>87.25</c:v>
                </c:pt>
                <c:pt idx="5236">
                  <c:v>87.266666666666666</c:v>
                </c:pt>
                <c:pt idx="5237">
                  <c:v>87.283333333333317</c:v>
                </c:pt>
                <c:pt idx="5238">
                  <c:v>87.3</c:v>
                </c:pt>
                <c:pt idx="5239">
                  <c:v>87.316666666666663</c:v>
                </c:pt>
                <c:pt idx="5240">
                  <c:v>87.333333333333314</c:v>
                </c:pt>
                <c:pt idx="5241">
                  <c:v>87.35</c:v>
                </c:pt>
                <c:pt idx="5242">
                  <c:v>87.36666666666666</c:v>
                </c:pt>
                <c:pt idx="5243">
                  <c:v>87.383333333333326</c:v>
                </c:pt>
                <c:pt idx="5244">
                  <c:v>87.4</c:v>
                </c:pt>
                <c:pt idx="5245">
                  <c:v>87.416666666666686</c:v>
                </c:pt>
                <c:pt idx="5246">
                  <c:v>87.433333333333323</c:v>
                </c:pt>
                <c:pt idx="5247">
                  <c:v>87.45</c:v>
                </c:pt>
                <c:pt idx="5248">
                  <c:v>87.466666666666683</c:v>
                </c:pt>
                <c:pt idx="5249">
                  <c:v>87.48333333333332</c:v>
                </c:pt>
                <c:pt idx="5250">
                  <c:v>87.5</c:v>
                </c:pt>
                <c:pt idx="5251">
                  <c:v>87.516666666666666</c:v>
                </c:pt>
                <c:pt idx="5252">
                  <c:v>87.533333333333317</c:v>
                </c:pt>
                <c:pt idx="5253">
                  <c:v>87.55</c:v>
                </c:pt>
                <c:pt idx="5254">
                  <c:v>87.566666666666663</c:v>
                </c:pt>
                <c:pt idx="5255">
                  <c:v>87.583333333333314</c:v>
                </c:pt>
                <c:pt idx="5256">
                  <c:v>87.6</c:v>
                </c:pt>
                <c:pt idx="5257">
                  <c:v>87.61666666666666</c:v>
                </c:pt>
                <c:pt idx="5258">
                  <c:v>87.633333333333326</c:v>
                </c:pt>
                <c:pt idx="5259">
                  <c:v>87.649999999999991</c:v>
                </c:pt>
                <c:pt idx="5260">
                  <c:v>87.666666666666671</c:v>
                </c:pt>
                <c:pt idx="5261">
                  <c:v>87.683333333333309</c:v>
                </c:pt>
                <c:pt idx="5262">
                  <c:v>87.7</c:v>
                </c:pt>
                <c:pt idx="5263">
                  <c:v>87.716666666666683</c:v>
                </c:pt>
                <c:pt idx="5264">
                  <c:v>87.73333333333332</c:v>
                </c:pt>
                <c:pt idx="5265">
                  <c:v>87.75</c:v>
                </c:pt>
                <c:pt idx="5266">
                  <c:v>87.766666666666666</c:v>
                </c:pt>
                <c:pt idx="5267">
                  <c:v>87.783333333333317</c:v>
                </c:pt>
                <c:pt idx="5268">
                  <c:v>87.8</c:v>
                </c:pt>
                <c:pt idx="5269">
                  <c:v>87.816666666666663</c:v>
                </c:pt>
                <c:pt idx="5270">
                  <c:v>87.833333333333314</c:v>
                </c:pt>
                <c:pt idx="5271">
                  <c:v>87.85</c:v>
                </c:pt>
                <c:pt idx="5272">
                  <c:v>87.86666666666666</c:v>
                </c:pt>
                <c:pt idx="5273">
                  <c:v>87.883333333333326</c:v>
                </c:pt>
                <c:pt idx="5274">
                  <c:v>87.9</c:v>
                </c:pt>
                <c:pt idx="5275">
                  <c:v>87.916666666666686</c:v>
                </c:pt>
                <c:pt idx="5276">
                  <c:v>87.933333333333323</c:v>
                </c:pt>
                <c:pt idx="5277">
                  <c:v>87.95</c:v>
                </c:pt>
                <c:pt idx="5278">
                  <c:v>87.966666666666683</c:v>
                </c:pt>
                <c:pt idx="5279">
                  <c:v>87.98333333333332</c:v>
                </c:pt>
                <c:pt idx="5280">
                  <c:v>88</c:v>
                </c:pt>
                <c:pt idx="5281">
                  <c:v>88.016666666666666</c:v>
                </c:pt>
                <c:pt idx="5282">
                  <c:v>88.033333333333317</c:v>
                </c:pt>
                <c:pt idx="5283">
                  <c:v>88.05</c:v>
                </c:pt>
                <c:pt idx="5284">
                  <c:v>88.066666666666663</c:v>
                </c:pt>
                <c:pt idx="5285">
                  <c:v>88.083333333333314</c:v>
                </c:pt>
                <c:pt idx="5286">
                  <c:v>88.1</c:v>
                </c:pt>
                <c:pt idx="5287">
                  <c:v>88.11666666666666</c:v>
                </c:pt>
                <c:pt idx="5288">
                  <c:v>88.133333333333326</c:v>
                </c:pt>
                <c:pt idx="5289">
                  <c:v>88.149999999999991</c:v>
                </c:pt>
                <c:pt idx="5290">
                  <c:v>88.166666666666671</c:v>
                </c:pt>
                <c:pt idx="5291">
                  <c:v>88.183333333333309</c:v>
                </c:pt>
                <c:pt idx="5292">
                  <c:v>88.2</c:v>
                </c:pt>
                <c:pt idx="5293">
                  <c:v>88.216666666666683</c:v>
                </c:pt>
                <c:pt idx="5294">
                  <c:v>88.23333333333332</c:v>
                </c:pt>
                <c:pt idx="5295">
                  <c:v>88.25</c:v>
                </c:pt>
                <c:pt idx="5296">
                  <c:v>88.266666666666666</c:v>
                </c:pt>
                <c:pt idx="5297">
                  <c:v>88.283333333333317</c:v>
                </c:pt>
                <c:pt idx="5298">
                  <c:v>88.3</c:v>
                </c:pt>
                <c:pt idx="5299">
                  <c:v>88.316666666666663</c:v>
                </c:pt>
                <c:pt idx="5300">
                  <c:v>88.333333333333314</c:v>
                </c:pt>
                <c:pt idx="5301">
                  <c:v>88.35</c:v>
                </c:pt>
                <c:pt idx="5302">
                  <c:v>88.36666666666666</c:v>
                </c:pt>
                <c:pt idx="5303">
                  <c:v>88.383333333333326</c:v>
                </c:pt>
                <c:pt idx="5304">
                  <c:v>88.4</c:v>
                </c:pt>
                <c:pt idx="5305">
                  <c:v>88.416666666666686</c:v>
                </c:pt>
                <c:pt idx="5306">
                  <c:v>88.433333333333323</c:v>
                </c:pt>
                <c:pt idx="5307">
                  <c:v>88.45</c:v>
                </c:pt>
                <c:pt idx="5308">
                  <c:v>88.466666666666683</c:v>
                </c:pt>
                <c:pt idx="5309">
                  <c:v>88.48333333333332</c:v>
                </c:pt>
                <c:pt idx="5310">
                  <c:v>88.5</c:v>
                </c:pt>
                <c:pt idx="5311">
                  <c:v>88.516666666666666</c:v>
                </c:pt>
                <c:pt idx="5312">
                  <c:v>88.533333333333317</c:v>
                </c:pt>
                <c:pt idx="5313">
                  <c:v>88.55</c:v>
                </c:pt>
                <c:pt idx="5314">
                  <c:v>88.566666666666663</c:v>
                </c:pt>
                <c:pt idx="5315">
                  <c:v>88.583333333333314</c:v>
                </c:pt>
                <c:pt idx="5316">
                  <c:v>88.6</c:v>
                </c:pt>
                <c:pt idx="5317">
                  <c:v>88.61666666666666</c:v>
                </c:pt>
                <c:pt idx="5318">
                  <c:v>88.633333333333326</c:v>
                </c:pt>
                <c:pt idx="5319">
                  <c:v>88.649999999999991</c:v>
                </c:pt>
                <c:pt idx="5320">
                  <c:v>88.666666666666671</c:v>
                </c:pt>
                <c:pt idx="5321">
                  <c:v>88.683333333333309</c:v>
                </c:pt>
                <c:pt idx="5322">
                  <c:v>88.7</c:v>
                </c:pt>
                <c:pt idx="5323">
                  <c:v>88.716666666666683</c:v>
                </c:pt>
                <c:pt idx="5324">
                  <c:v>88.73333333333332</c:v>
                </c:pt>
                <c:pt idx="5325">
                  <c:v>88.75</c:v>
                </c:pt>
                <c:pt idx="5326">
                  <c:v>88.766666666666666</c:v>
                </c:pt>
                <c:pt idx="5327">
                  <c:v>88.783333333333317</c:v>
                </c:pt>
                <c:pt idx="5328">
                  <c:v>88.8</c:v>
                </c:pt>
                <c:pt idx="5329">
                  <c:v>88.816666666666663</c:v>
                </c:pt>
                <c:pt idx="5330">
                  <c:v>88.833333333333314</c:v>
                </c:pt>
                <c:pt idx="5331">
                  <c:v>88.85</c:v>
                </c:pt>
                <c:pt idx="5332">
                  <c:v>88.86666666666666</c:v>
                </c:pt>
                <c:pt idx="5333">
                  <c:v>88.883333333333326</c:v>
                </c:pt>
                <c:pt idx="5334">
                  <c:v>88.9</c:v>
                </c:pt>
                <c:pt idx="5335">
                  <c:v>88.916666666666686</c:v>
                </c:pt>
                <c:pt idx="5336">
                  <c:v>88.933333333333323</c:v>
                </c:pt>
                <c:pt idx="5337">
                  <c:v>88.95</c:v>
                </c:pt>
                <c:pt idx="5338">
                  <c:v>88.966666666666683</c:v>
                </c:pt>
                <c:pt idx="5339">
                  <c:v>88.98333333333332</c:v>
                </c:pt>
                <c:pt idx="5340">
                  <c:v>89</c:v>
                </c:pt>
                <c:pt idx="5341">
                  <c:v>89.016666666666666</c:v>
                </c:pt>
                <c:pt idx="5342">
                  <c:v>89.033333333333317</c:v>
                </c:pt>
                <c:pt idx="5343">
                  <c:v>89.05</c:v>
                </c:pt>
                <c:pt idx="5344">
                  <c:v>89.066666666666663</c:v>
                </c:pt>
                <c:pt idx="5345">
                  <c:v>89.083333333333314</c:v>
                </c:pt>
                <c:pt idx="5346">
                  <c:v>89.1</c:v>
                </c:pt>
                <c:pt idx="5347">
                  <c:v>89.11666666666666</c:v>
                </c:pt>
                <c:pt idx="5348">
                  <c:v>89.133333333333326</c:v>
                </c:pt>
                <c:pt idx="5349">
                  <c:v>89.149999999999991</c:v>
                </c:pt>
                <c:pt idx="5350">
                  <c:v>89.166666666666671</c:v>
                </c:pt>
                <c:pt idx="5351">
                  <c:v>89.183333333333309</c:v>
                </c:pt>
                <c:pt idx="5352">
                  <c:v>89.2</c:v>
                </c:pt>
                <c:pt idx="5353">
                  <c:v>89.216666666666683</c:v>
                </c:pt>
                <c:pt idx="5354">
                  <c:v>89.23333333333332</c:v>
                </c:pt>
                <c:pt idx="5355">
                  <c:v>89.25</c:v>
                </c:pt>
                <c:pt idx="5356">
                  <c:v>89.266666666666666</c:v>
                </c:pt>
                <c:pt idx="5357">
                  <c:v>89.283333333333317</c:v>
                </c:pt>
                <c:pt idx="5358">
                  <c:v>89.3</c:v>
                </c:pt>
                <c:pt idx="5359">
                  <c:v>89.316666666666663</c:v>
                </c:pt>
                <c:pt idx="5360">
                  <c:v>89.333333333333314</c:v>
                </c:pt>
                <c:pt idx="5361">
                  <c:v>89.35</c:v>
                </c:pt>
                <c:pt idx="5362">
                  <c:v>89.36666666666666</c:v>
                </c:pt>
                <c:pt idx="5363">
                  <c:v>89.383333333333326</c:v>
                </c:pt>
                <c:pt idx="5364">
                  <c:v>89.4</c:v>
                </c:pt>
                <c:pt idx="5365">
                  <c:v>89.416666666666686</c:v>
                </c:pt>
                <c:pt idx="5366">
                  <c:v>89.433333333333323</c:v>
                </c:pt>
                <c:pt idx="5367">
                  <c:v>89.45</c:v>
                </c:pt>
                <c:pt idx="5368">
                  <c:v>89.466666666666683</c:v>
                </c:pt>
                <c:pt idx="5369">
                  <c:v>89.48333333333332</c:v>
                </c:pt>
                <c:pt idx="5370">
                  <c:v>89.5</c:v>
                </c:pt>
                <c:pt idx="5371">
                  <c:v>89.516666666666666</c:v>
                </c:pt>
                <c:pt idx="5372">
                  <c:v>89.533333333333317</c:v>
                </c:pt>
                <c:pt idx="5373">
                  <c:v>89.55</c:v>
                </c:pt>
                <c:pt idx="5374">
                  <c:v>89.566666666666663</c:v>
                </c:pt>
                <c:pt idx="5375">
                  <c:v>89.583333333333314</c:v>
                </c:pt>
                <c:pt idx="5376">
                  <c:v>89.6</c:v>
                </c:pt>
                <c:pt idx="5377">
                  <c:v>89.61666666666666</c:v>
                </c:pt>
                <c:pt idx="5378">
                  <c:v>89.633333333333326</c:v>
                </c:pt>
                <c:pt idx="5379">
                  <c:v>89.649999999999991</c:v>
                </c:pt>
                <c:pt idx="5380">
                  <c:v>89.666666666666671</c:v>
                </c:pt>
                <c:pt idx="5381">
                  <c:v>89.683333333333309</c:v>
                </c:pt>
                <c:pt idx="5382">
                  <c:v>89.7</c:v>
                </c:pt>
                <c:pt idx="5383">
                  <c:v>89.716666666666683</c:v>
                </c:pt>
                <c:pt idx="5384">
                  <c:v>89.73333333333332</c:v>
                </c:pt>
                <c:pt idx="5385">
                  <c:v>89.75</c:v>
                </c:pt>
                <c:pt idx="5386">
                  <c:v>89.766666666666666</c:v>
                </c:pt>
                <c:pt idx="5387">
                  <c:v>89.783333333333317</c:v>
                </c:pt>
                <c:pt idx="5388">
                  <c:v>89.8</c:v>
                </c:pt>
                <c:pt idx="5389">
                  <c:v>89.816666666666663</c:v>
                </c:pt>
                <c:pt idx="5390">
                  <c:v>89.833333333333314</c:v>
                </c:pt>
                <c:pt idx="5391">
                  <c:v>89.85</c:v>
                </c:pt>
                <c:pt idx="5392">
                  <c:v>89.86666666666666</c:v>
                </c:pt>
                <c:pt idx="5393">
                  <c:v>89.883333333333326</c:v>
                </c:pt>
                <c:pt idx="5394">
                  <c:v>89.9</c:v>
                </c:pt>
                <c:pt idx="5395">
                  <c:v>89.916666666666686</c:v>
                </c:pt>
                <c:pt idx="5396">
                  <c:v>89.933333333333323</c:v>
                </c:pt>
                <c:pt idx="5397">
                  <c:v>89.95</c:v>
                </c:pt>
                <c:pt idx="5398">
                  <c:v>89.966666666666683</c:v>
                </c:pt>
                <c:pt idx="5399">
                  <c:v>89.98333333333332</c:v>
                </c:pt>
                <c:pt idx="5400">
                  <c:v>90</c:v>
                </c:pt>
                <c:pt idx="5401">
                  <c:v>90.016666666666666</c:v>
                </c:pt>
                <c:pt idx="5402">
                  <c:v>90.033333333333317</c:v>
                </c:pt>
                <c:pt idx="5403">
                  <c:v>90.05</c:v>
                </c:pt>
                <c:pt idx="5404">
                  <c:v>90.066666666666663</c:v>
                </c:pt>
                <c:pt idx="5405">
                  <c:v>90.083333333333314</c:v>
                </c:pt>
                <c:pt idx="5406">
                  <c:v>90.1</c:v>
                </c:pt>
                <c:pt idx="5407">
                  <c:v>90.11666666666666</c:v>
                </c:pt>
                <c:pt idx="5408">
                  <c:v>90.133333333333326</c:v>
                </c:pt>
                <c:pt idx="5409">
                  <c:v>90.149999999999991</c:v>
                </c:pt>
                <c:pt idx="5410">
                  <c:v>90.166666666666671</c:v>
                </c:pt>
                <c:pt idx="5411">
                  <c:v>90.183333333333309</c:v>
                </c:pt>
                <c:pt idx="5412">
                  <c:v>90.2</c:v>
                </c:pt>
                <c:pt idx="5413">
                  <c:v>90.216666666666683</c:v>
                </c:pt>
                <c:pt idx="5414">
                  <c:v>90.23333333333332</c:v>
                </c:pt>
                <c:pt idx="5415">
                  <c:v>90.25</c:v>
                </c:pt>
                <c:pt idx="5416">
                  <c:v>90.266666666666666</c:v>
                </c:pt>
                <c:pt idx="5417">
                  <c:v>90.283333333333317</c:v>
                </c:pt>
                <c:pt idx="5418">
                  <c:v>90.3</c:v>
                </c:pt>
                <c:pt idx="5419">
                  <c:v>90.316666666666663</c:v>
                </c:pt>
                <c:pt idx="5420">
                  <c:v>90.333333333333314</c:v>
                </c:pt>
                <c:pt idx="5421">
                  <c:v>90.35</c:v>
                </c:pt>
                <c:pt idx="5422">
                  <c:v>90.36666666666666</c:v>
                </c:pt>
                <c:pt idx="5423">
                  <c:v>90.383333333333326</c:v>
                </c:pt>
                <c:pt idx="5424">
                  <c:v>90.4</c:v>
                </c:pt>
                <c:pt idx="5425">
                  <c:v>90.416666666666686</c:v>
                </c:pt>
                <c:pt idx="5426">
                  <c:v>90.433333333333323</c:v>
                </c:pt>
                <c:pt idx="5427">
                  <c:v>90.45</c:v>
                </c:pt>
                <c:pt idx="5428">
                  <c:v>90.466666666666683</c:v>
                </c:pt>
                <c:pt idx="5429">
                  <c:v>90.48333333333332</c:v>
                </c:pt>
                <c:pt idx="5430">
                  <c:v>90.5</c:v>
                </c:pt>
                <c:pt idx="5431">
                  <c:v>90.516666666666666</c:v>
                </c:pt>
                <c:pt idx="5432">
                  <c:v>90.533333333333317</c:v>
                </c:pt>
                <c:pt idx="5433">
                  <c:v>90.55</c:v>
                </c:pt>
                <c:pt idx="5434">
                  <c:v>90.566666666666663</c:v>
                </c:pt>
                <c:pt idx="5435">
                  <c:v>90.583333333333314</c:v>
                </c:pt>
                <c:pt idx="5436">
                  <c:v>90.6</c:v>
                </c:pt>
                <c:pt idx="5437">
                  <c:v>90.61666666666666</c:v>
                </c:pt>
                <c:pt idx="5438">
                  <c:v>90.633333333333326</c:v>
                </c:pt>
                <c:pt idx="5439">
                  <c:v>90.649999999999991</c:v>
                </c:pt>
                <c:pt idx="5440">
                  <c:v>90.666666666666671</c:v>
                </c:pt>
                <c:pt idx="5441">
                  <c:v>90.683333333333309</c:v>
                </c:pt>
                <c:pt idx="5442">
                  <c:v>90.7</c:v>
                </c:pt>
                <c:pt idx="5443">
                  <c:v>90.716666666666683</c:v>
                </c:pt>
                <c:pt idx="5444">
                  <c:v>90.73333333333332</c:v>
                </c:pt>
                <c:pt idx="5445">
                  <c:v>90.75</c:v>
                </c:pt>
                <c:pt idx="5446">
                  <c:v>90.766666666666666</c:v>
                </c:pt>
                <c:pt idx="5447">
                  <c:v>90.783333333333317</c:v>
                </c:pt>
                <c:pt idx="5448">
                  <c:v>90.8</c:v>
                </c:pt>
                <c:pt idx="5449">
                  <c:v>90.816666666666663</c:v>
                </c:pt>
                <c:pt idx="5450">
                  <c:v>90.833333333333314</c:v>
                </c:pt>
                <c:pt idx="5451">
                  <c:v>90.85</c:v>
                </c:pt>
                <c:pt idx="5452">
                  <c:v>90.86666666666666</c:v>
                </c:pt>
                <c:pt idx="5453">
                  <c:v>90.883333333333326</c:v>
                </c:pt>
                <c:pt idx="5454">
                  <c:v>90.9</c:v>
                </c:pt>
                <c:pt idx="5455">
                  <c:v>90.916666666666686</c:v>
                </c:pt>
                <c:pt idx="5456">
                  <c:v>90.933333333333323</c:v>
                </c:pt>
                <c:pt idx="5457">
                  <c:v>90.95</c:v>
                </c:pt>
                <c:pt idx="5458">
                  <c:v>90.966666666666683</c:v>
                </c:pt>
                <c:pt idx="5459">
                  <c:v>90.98333333333332</c:v>
                </c:pt>
                <c:pt idx="5460">
                  <c:v>91</c:v>
                </c:pt>
                <c:pt idx="5461">
                  <c:v>91.016666666666666</c:v>
                </c:pt>
                <c:pt idx="5462">
                  <c:v>91.033333333333317</c:v>
                </c:pt>
                <c:pt idx="5463">
                  <c:v>91.05</c:v>
                </c:pt>
                <c:pt idx="5464">
                  <c:v>91.066666666666663</c:v>
                </c:pt>
                <c:pt idx="5465">
                  <c:v>91.083333333333314</c:v>
                </c:pt>
                <c:pt idx="5466">
                  <c:v>91.1</c:v>
                </c:pt>
                <c:pt idx="5467">
                  <c:v>91.11666666666666</c:v>
                </c:pt>
                <c:pt idx="5468">
                  <c:v>91.133333333333326</c:v>
                </c:pt>
                <c:pt idx="5469">
                  <c:v>91.149999999999991</c:v>
                </c:pt>
                <c:pt idx="5470">
                  <c:v>91.166666666666671</c:v>
                </c:pt>
                <c:pt idx="5471">
                  <c:v>91.183333333333309</c:v>
                </c:pt>
                <c:pt idx="5472">
                  <c:v>91.2</c:v>
                </c:pt>
                <c:pt idx="5473">
                  <c:v>91.216666666666683</c:v>
                </c:pt>
                <c:pt idx="5474">
                  <c:v>91.23333333333332</c:v>
                </c:pt>
                <c:pt idx="5475">
                  <c:v>91.25</c:v>
                </c:pt>
                <c:pt idx="5476">
                  <c:v>91.266666666666666</c:v>
                </c:pt>
                <c:pt idx="5477">
                  <c:v>91.283333333333317</c:v>
                </c:pt>
                <c:pt idx="5478">
                  <c:v>91.3</c:v>
                </c:pt>
                <c:pt idx="5479">
                  <c:v>91.316666666666663</c:v>
                </c:pt>
                <c:pt idx="5480">
                  <c:v>91.333333333333314</c:v>
                </c:pt>
                <c:pt idx="5481">
                  <c:v>91.35</c:v>
                </c:pt>
                <c:pt idx="5482">
                  <c:v>91.36666666666666</c:v>
                </c:pt>
                <c:pt idx="5483">
                  <c:v>91.383333333333326</c:v>
                </c:pt>
                <c:pt idx="5484">
                  <c:v>91.4</c:v>
                </c:pt>
                <c:pt idx="5485">
                  <c:v>91.416666666666686</c:v>
                </c:pt>
                <c:pt idx="5486">
                  <c:v>91.433333333333323</c:v>
                </c:pt>
                <c:pt idx="5487">
                  <c:v>91.45</c:v>
                </c:pt>
                <c:pt idx="5488">
                  <c:v>91.466666666666683</c:v>
                </c:pt>
                <c:pt idx="5489">
                  <c:v>91.48333333333332</c:v>
                </c:pt>
                <c:pt idx="5490">
                  <c:v>91.5</c:v>
                </c:pt>
                <c:pt idx="5491">
                  <c:v>91.516666666666666</c:v>
                </c:pt>
                <c:pt idx="5492">
                  <c:v>91.533333333333317</c:v>
                </c:pt>
                <c:pt idx="5493">
                  <c:v>91.55</c:v>
                </c:pt>
                <c:pt idx="5494">
                  <c:v>91.566666666666663</c:v>
                </c:pt>
                <c:pt idx="5495">
                  <c:v>91.583333333333314</c:v>
                </c:pt>
                <c:pt idx="5496">
                  <c:v>91.6</c:v>
                </c:pt>
                <c:pt idx="5497">
                  <c:v>91.61666666666666</c:v>
                </c:pt>
                <c:pt idx="5498">
                  <c:v>91.633333333333326</c:v>
                </c:pt>
                <c:pt idx="5499">
                  <c:v>91.649999999999991</c:v>
                </c:pt>
                <c:pt idx="5500">
                  <c:v>91.666666666666671</c:v>
                </c:pt>
                <c:pt idx="5501">
                  <c:v>91.683333333333309</c:v>
                </c:pt>
                <c:pt idx="5502">
                  <c:v>91.7</c:v>
                </c:pt>
                <c:pt idx="5503">
                  <c:v>91.716666666666683</c:v>
                </c:pt>
                <c:pt idx="5504">
                  <c:v>91.73333333333332</c:v>
                </c:pt>
                <c:pt idx="5505">
                  <c:v>91.75</c:v>
                </c:pt>
                <c:pt idx="5506">
                  <c:v>91.766666666666666</c:v>
                </c:pt>
                <c:pt idx="5507">
                  <c:v>91.783333333333317</c:v>
                </c:pt>
                <c:pt idx="5508">
                  <c:v>91.8</c:v>
                </c:pt>
                <c:pt idx="5509">
                  <c:v>91.816666666666663</c:v>
                </c:pt>
                <c:pt idx="5510">
                  <c:v>91.833333333333314</c:v>
                </c:pt>
                <c:pt idx="5511">
                  <c:v>91.85</c:v>
                </c:pt>
                <c:pt idx="5512">
                  <c:v>91.86666666666666</c:v>
                </c:pt>
                <c:pt idx="5513">
                  <c:v>91.883333333333326</c:v>
                </c:pt>
                <c:pt idx="5514">
                  <c:v>91.9</c:v>
                </c:pt>
                <c:pt idx="5515">
                  <c:v>91.916666666666686</c:v>
                </c:pt>
                <c:pt idx="5516">
                  <c:v>91.933333333333323</c:v>
                </c:pt>
                <c:pt idx="5517">
                  <c:v>91.95</c:v>
                </c:pt>
                <c:pt idx="5518">
                  <c:v>91.966666666666683</c:v>
                </c:pt>
                <c:pt idx="5519">
                  <c:v>91.98333333333332</c:v>
                </c:pt>
                <c:pt idx="5520">
                  <c:v>92</c:v>
                </c:pt>
                <c:pt idx="5521">
                  <c:v>92.016666666666666</c:v>
                </c:pt>
                <c:pt idx="5522">
                  <c:v>92.033333333333317</c:v>
                </c:pt>
                <c:pt idx="5523">
                  <c:v>92.05</c:v>
                </c:pt>
                <c:pt idx="5524">
                  <c:v>92.066666666666663</c:v>
                </c:pt>
                <c:pt idx="5525">
                  <c:v>92.083333333333314</c:v>
                </c:pt>
                <c:pt idx="5526">
                  <c:v>92.1</c:v>
                </c:pt>
                <c:pt idx="5527">
                  <c:v>92.11666666666666</c:v>
                </c:pt>
                <c:pt idx="5528">
                  <c:v>92.133333333333326</c:v>
                </c:pt>
                <c:pt idx="5529">
                  <c:v>92.149999999999991</c:v>
                </c:pt>
                <c:pt idx="5530">
                  <c:v>92.166666666666671</c:v>
                </c:pt>
                <c:pt idx="5531">
                  <c:v>92.183333333333309</c:v>
                </c:pt>
                <c:pt idx="5532">
                  <c:v>92.2</c:v>
                </c:pt>
                <c:pt idx="5533">
                  <c:v>92.216666666666683</c:v>
                </c:pt>
                <c:pt idx="5534">
                  <c:v>92.23333333333332</c:v>
                </c:pt>
                <c:pt idx="5535">
                  <c:v>92.25</c:v>
                </c:pt>
                <c:pt idx="5536">
                  <c:v>92.266666666666666</c:v>
                </c:pt>
                <c:pt idx="5537">
                  <c:v>92.283333333333317</c:v>
                </c:pt>
                <c:pt idx="5538">
                  <c:v>92.3</c:v>
                </c:pt>
                <c:pt idx="5539">
                  <c:v>92.316666666666663</c:v>
                </c:pt>
                <c:pt idx="5540">
                  <c:v>92.333333333333314</c:v>
                </c:pt>
                <c:pt idx="5541">
                  <c:v>92.35</c:v>
                </c:pt>
                <c:pt idx="5542">
                  <c:v>92.36666666666666</c:v>
                </c:pt>
                <c:pt idx="5543">
                  <c:v>92.383333333333326</c:v>
                </c:pt>
                <c:pt idx="5544">
                  <c:v>92.4</c:v>
                </c:pt>
                <c:pt idx="5545">
                  <c:v>92.416666666666686</c:v>
                </c:pt>
                <c:pt idx="5546">
                  <c:v>92.433333333333323</c:v>
                </c:pt>
                <c:pt idx="5547">
                  <c:v>92.45</c:v>
                </c:pt>
                <c:pt idx="5548">
                  <c:v>92.466666666666683</c:v>
                </c:pt>
                <c:pt idx="5549">
                  <c:v>92.48333333333332</c:v>
                </c:pt>
                <c:pt idx="5550">
                  <c:v>92.5</c:v>
                </c:pt>
                <c:pt idx="5551">
                  <c:v>92.516666666666666</c:v>
                </c:pt>
                <c:pt idx="5552">
                  <c:v>92.533333333333317</c:v>
                </c:pt>
                <c:pt idx="5553">
                  <c:v>92.55</c:v>
                </c:pt>
                <c:pt idx="5554">
                  <c:v>92.566666666666663</c:v>
                </c:pt>
                <c:pt idx="5555">
                  <c:v>92.583333333333314</c:v>
                </c:pt>
                <c:pt idx="5556">
                  <c:v>92.6</c:v>
                </c:pt>
                <c:pt idx="5557">
                  <c:v>92.61666666666666</c:v>
                </c:pt>
                <c:pt idx="5558">
                  <c:v>92.633333333333326</c:v>
                </c:pt>
                <c:pt idx="5559">
                  <c:v>92.649999999999991</c:v>
                </c:pt>
                <c:pt idx="5560">
                  <c:v>92.666666666666671</c:v>
                </c:pt>
                <c:pt idx="5561">
                  <c:v>92.683333333333309</c:v>
                </c:pt>
                <c:pt idx="5562">
                  <c:v>92.7</c:v>
                </c:pt>
                <c:pt idx="5563">
                  <c:v>92.716666666666683</c:v>
                </c:pt>
                <c:pt idx="5564">
                  <c:v>92.73333333333332</c:v>
                </c:pt>
                <c:pt idx="5565">
                  <c:v>92.75</c:v>
                </c:pt>
                <c:pt idx="5566">
                  <c:v>92.766666666666666</c:v>
                </c:pt>
                <c:pt idx="5567">
                  <c:v>92.783333333333317</c:v>
                </c:pt>
                <c:pt idx="5568">
                  <c:v>92.8</c:v>
                </c:pt>
                <c:pt idx="5569">
                  <c:v>92.816666666666663</c:v>
                </c:pt>
                <c:pt idx="5570">
                  <c:v>92.833333333333314</c:v>
                </c:pt>
                <c:pt idx="5571">
                  <c:v>92.85</c:v>
                </c:pt>
                <c:pt idx="5572">
                  <c:v>92.86666666666666</c:v>
                </c:pt>
                <c:pt idx="5573">
                  <c:v>92.883333333333326</c:v>
                </c:pt>
                <c:pt idx="5574">
                  <c:v>92.9</c:v>
                </c:pt>
                <c:pt idx="5575">
                  <c:v>92.916666666666686</c:v>
                </c:pt>
                <c:pt idx="5576">
                  <c:v>92.933333333333323</c:v>
                </c:pt>
                <c:pt idx="5577">
                  <c:v>92.95</c:v>
                </c:pt>
                <c:pt idx="5578">
                  <c:v>92.966666666666683</c:v>
                </c:pt>
                <c:pt idx="5579">
                  <c:v>92.98333333333332</c:v>
                </c:pt>
                <c:pt idx="5580">
                  <c:v>93</c:v>
                </c:pt>
                <c:pt idx="5581">
                  <c:v>93.016666666666666</c:v>
                </c:pt>
                <c:pt idx="5582">
                  <c:v>93.033333333333317</c:v>
                </c:pt>
                <c:pt idx="5583">
                  <c:v>93.05</c:v>
                </c:pt>
                <c:pt idx="5584">
                  <c:v>93.066666666666663</c:v>
                </c:pt>
                <c:pt idx="5585">
                  <c:v>93.083333333333314</c:v>
                </c:pt>
                <c:pt idx="5586">
                  <c:v>93.1</c:v>
                </c:pt>
                <c:pt idx="5587">
                  <c:v>93.11666666666666</c:v>
                </c:pt>
                <c:pt idx="5588">
                  <c:v>93.133333333333326</c:v>
                </c:pt>
                <c:pt idx="5589">
                  <c:v>93.149999999999991</c:v>
                </c:pt>
                <c:pt idx="5590">
                  <c:v>93.166666666666671</c:v>
                </c:pt>
                <c:pt idx="5591">
                  <c:v>93.183333333333309</c:v>
                </c:pt>
                <c:pt idx="5592">
                  <c:v>93.2</c:v>
                </c:pt>
                <c:pt idx="5593">
                  <c:v>93.216666666666683</c:v>
                </c:pt>
                <c:pt idx="5594">
                  <c:v>93.23333333333332</c:v>
                </c:pt>
                <c:pt idx="5595">
                  <c:v>93.25</c:v>
                </c:pt>
                <c:pt idx="5596">
                  <c:v>93.266666666666666</c:v>
                </c:pt>
                <c:pt idx="5597">
                  <c:v>93.283333333333317</c:v>
                </c:pt>
                <c:pt idx="5598">
                  <c:v>93.3</c:v>
                </c:pt>
                <c:pt idx="5599">
                  <c:v>93.316666666666663</c:v>
                </c:pt>
                <c:pt idx="5600">
                  <c:v>93.333333333333314</c:v>
                </c:pt>
                <c:pt idx="5601">
                  <c:v>93.35</c:v>
                </c:pt>
                <c:pt idx="5602">
                  <c:v>93.36666666666666</c:v>
                </c:pt>
                <c:pt idx="5603">
                  <c:v>93.383333333333326</c:v>
                </c:pt>
                <c:pt idx="5604">
                  <c:v>93.4</c:v>
                </c:pt>
                <c:pt idx="5605">
                  <c:v>93.416666666666686</c:v>
                </c:pt>
                <c:pt idx="5606">
                  <c:v>93.433333333333323</c:v>
                </c:pt>
                <c:pt idx="5607">
                  <c:v>93.45</c:v>
                </c:pt>
                <c:pt idx="5608">
                  <c:v>93.466666666666683</c:v>
                </c:pt>
                <c:pt idx="5609">
                  <c:v>93.48333333333332</c:v>
                </c:pt>
                <c:pt idx="5610">
                  <c:v>93.5</c:v>
                </c:pt>
                <c:pt idx="5611">
                  <c:v>93.516666666666666</c:v>
                </c:pt>
                <c:pt idx="5612">
                  <c:v>93.533333333333317</c:v>
                </c:pt>
                <c:pt idx="5613">
                  <c:v>93.55</c:v>
                </c:pt>
                <c:pt idx="5614">
                  <c:v>93.566666666666663</c:v>
                </c:pt>
                <c:pt idx="5615">
                  <c:v>93.583333333333314</c:v>
                </c:pt>
                <c:pt idx="5616">
                  <c:v>93.6</c:v>
                </c:pt>
                <c:pt idx="5617">
                  <c:v>93.61666666666666</c:v>
                </c:pt>
                <c:pt idx="5618">
                  <c:v>93.633333333333326</c:v>
                </c:pt>
                <c:pt idx="5619">
                  <c:v>93.649999999999991</c:v>
                </c:pt>
                <c:pt idx="5620">
                  <c:v>93.666666666666671</c:v>
                </c:pt>
                <c:pt idx="5621">
                  <c:v>93.683333333333309</c:v>
                </c:pt>
                <c:pt idx="5622">
                  <c:v>93.7</c:v>
                </c:pt>
                <c:pt idx="5623">
                  <c:v>93.716666666666683</c:v>
                </c:pt>
                <c:pt idx="5624">
                  <c:v>93.73333333333332</c:v>
                </c:pt>
                <c:pt idx="5625">
                  <c:v>93.75</c:v>
                </c:pt>
                <c:pt idx="5626">
                  <c:v>93.766666666666666</c:v>
                </c:pt>
                <c:pt idx="5627">
                  <c:v>93.783333333333317</c:v>
                </c:pt>
                <c:pt idx="5628">
                  <c:v>93.8</c:v>
                </c:pt>
                <c:pt idx="5629">
                  <c:v>93.816666666666663</c:v>
                </c:pt>
                <c:pt idx="5630">
                  <c:v>93.833333333333314</c:v>
                </c:pt>
                <c:pt idx="5631">
                  <c:v>93.85</c:v>
                </c:pt>
                <c:pt idx="5632">
                  <c:v>93.86666666666666</c:v>
                </c:pt>
                <c:pt idx="5633">
                  <c:v>93.883333333333326</c:v>
                </c:pt>
                <c:pt idx="5634">
                  <c:v>93.9</c:v>
                </c:pt>
                <c:pt idx="5635">
                  <c:v>93.916666666666686</c:v>
                </c:pt>
                <c:pt idx="5636">
                  <c:v>93.933333333333323</c:v>
                </c:pt>
                <c:pt idx="5637">
                  <c:v>93.95</c:v>
                </c:pt>
                <c:pt idx="5638">
                  <c:v>93.966666666666683</c:v>
                </c:pt>
                <c:pt idx="5639">
                  <c:v>93.98333333333332</c:v>
                </c:pt>
                <c:pt idx="5640">
                  <c:v>94</c:v>
                </c:pt>
                <c:pt idx="5641">
                  <c:v>94.016666666666666</c:v>
                </c:pt>
                <c:pt idx="5642">
                  <c:v>94.033333333333317</c:v>
                </c:pt>
                <c:pt idx="5643">
                  <c:v>94.05</c:v>
                </c:pt>
                <c:pt idx="5644">
                  <c:v>94.066666666666663</c:v>
                </c:pt>
                <c:pt idx="5645">
                  <c:v>94.083333333333314</c:v>
                </c:pt>
                <c:pt idx="5646">
                  <c:v>94.1</c:v>
                </c:pt>
                <c:pt idx="5647">
                  <c:v>94.11666666666666</c:v>
                </c:pt>
                <c:pt idx="5648">
                  <c:v>94.133333333333326</c:v>
                </c:pt>
                <c:pt idx="5649">
                  <c:v>94.149999999999991</c:v>
                </c:pt>
                <c:pt idx="5650">
                  <c:v>94.166666666666671</c:v>
                </c:pt>
                <c:pt idx="5651">
                  <c:v>94.183333333333309</c:v>
                </c:pt>
                <c:pt idx="5652">
                  <c:v>94.2</c:v>
                </c:pt>
                <c:pt idx="5653">
                  <c:v>94.216666666666683</c:v>
                </c:pt>
                <c:pt idx="5654">
                  <c:v>94.23333333333332</c:v>
                </c:pt>
                <c:pt idx="5655">
                  <c:v>94.25</c:v>
                </c:pt>
                <c:pt idx="5656">
                  <c:v>94.266666666666666</c:v>
                </c:pt>
                <c:pt idx="5657">
                  <c:v>94.283333333333317</c:v>
                </c:pt>
                <c:pt idx="5658">
                  <c:v>94.3</c:v>
                </c:pt>
                <c:pt idx="5659">
                  <c:v>94.316666666666663</c:v>
                </c:pt>
                <c:pt idx="5660">
                  <c:v>94.333333333333314</c:v>
                </c:pt>
                <c:pt idx="5661">
                  <c:v>94.35</c:v>
                </c:pt>
                <c:pt idx="5662">
                  <c:v>94.36666666666666</c:v>
                </c:pt>
                <c:pt idx="5663">
                  <c:v>94.383333333333326</c:v>
                </c:pt>
                <c:pt idx="5664">
                  <c:v>94.4</c:v>
                </c:pt>
                <c:pt idx="5665">
                  <c:v>94.416666666666686</c:v>
                </c:pt>
                <c:pt idx="5666">
                  <c:v>94.433333333333323</c:v>
                </c:pt>
                <c:pt idx="5667">
                  <c:v>94.45</c:v>
                </c:pt>
                <c:pt idx="5668">
                  <c:v>94.466666666666683</c:v>
                </c:pt>
                <c:pt idx="5669">
                  <c:v>94.48333333333332</c:v>
                </c:pt>
                <c:pt idx="5670">
                  <c:v>94.5</c:v>
                </c:pt>
                <c:pt idx="5671">
                  <c:v>94.516666666666666</c:v>
                </c:pt>
                <c:pt idx="5672">
                  <c:v>94.533333333333317</c:v>
                </c:pt>
                <c:pt idx="5673">
                  <c:v>94.55</c:v>
                </c:pt>
                <c:pt idx="5674">
                  <c:v>94.566666666666663</c:v>
                </c:pt>
                <c:pt idx="5675">
                  <c:v>94.583333333333314</c:v>
                </c:pt>
                <c:pt idx="5676">
                  <c:v>94.6</c:v>
                </c:pt>
                <c:pt idx="5677">
                  <c:v>94.61666666666666</c:v>
                </c:pt>
                <c:pt idx="5678">
                  <c:v>94.633333333333326</c:v>
                </c:pt>
                <c:pt idx="5679">
                  <c:v>94.649999999999991</c:v>
                </c:pt>
                <c:pt idx="5680">
                  <c:v>94.666666666666671</c:v>
                </c:pt>
                <c:pt idx="5681">
                  <c:v>94.683333333333309</c:v>
                </c:pt>
                <c:pt idx="5682">
                  <c:v>94.7</c:v>
                </c:pt>
                <c:pt idx="5683">
                  <c:v>94.716666666666683</c:v>
                </c:pt>
                <c:pt idx="5684">
                  <c:v>94.73333333333332</c:v>
                </c:pt>
                <c:pt idx="5685">
                  <c:v>94.75</c:v>
                </c:pt>
                <c:pt idx="5686">
                  <c:v>94.766666666666666</c:v>
                </c:pt>
                <c:pt idx="5687">
                  <c:v>94.783333333333317</c:v>
                </c:pt>
                <c:pt idx="5688">
                  <c:v>94.8</c:v>
                </c:pt>
                <c:pt idx="5689">
                  <c:v>94.816666666666663</c:v>
                </c:pt>
                <c:pt idx="5690">
                  <c:v>94.833333333333314</c:v>
                </c:pt>
                <c:pt idx="5691">
                  <c:v>94.85</c:v>
                </c:pt>
                <c:pt idx="5692">
                  <c:v>94.86666666666666</c:v>
                </c:pt>
                <c:pt idx="5693">
                  <c:v>94.883333333333326</c:v>
                </c:pt>
                <c:pt idx="5694">
                  <c:v>94.9</c:v>
                </c:pt>
                <c:pt idx="5695">
                  <c:v>94.916666666666686</c:v>
                </c:pt>
                <c:pt idx="5696">
                  <c:v>94.933333333333323</c:v>
                </c:pt>
                <c:pt idx="5697">
                  <c:v>94.95</c:v>
                </c:pt>
                <c:pt idx="5698">
                  <c:v>94.966666666666683</c:v>
                </c:pt>
                <c:pt idx="5699">
                  <c:v>94.98333333333332</c:v>
                </c:pt>
                <c:pt idx="5700">
                  <c:v>95</c:v>
                </c:pt>
                <c:pt idx="5701">
                  <c:v>95.016666666666666</c:v>
                </c:pt>
                <c:pt idx="5702">
                  <c:v>95.033333333333317</c:v>
                </c:pt>
                <c:pt idx="5703">
                  <c:v>95.05</c:v>
                </c:pt>
                <c:pt idx="5704">
                  <c:v>95.066666666666663</c:v>
                </c:pt>
                <c:pt idx="5705">
                  <c:v>95.083333333333314</c:v>
                </c:pt>
                <c:pt idx="5706">
                  <c:v>95.1</c:v>
                </c:pt>
                <c:pt idx="5707">
                  <c:v>95.11666666666666</c:v>
                </c:pt>
                <c:pt idx="5708">
                  <c:v>95.133333333333326</c:v>
                </c:pt>
                <c:pt idx="5709">
                  <c:v>95.149999999999991</c:v>
                </c:pt>
                <c:pt idx="5710">
                  <c:v>95.166666666666671</c:v>
                </c:pt>
                <c:pt idx="5711">
                  <c:v>95.183333333333309</c:v>
                </c:pt>
                <c:pt idx="5712">
                  <c:v>95.2</c:v>
                </c:pt>
                <c:pt idx="5713">
                  <c:v>95.216666666666683</c:v>
                </c:pt>
                <c:pt idx="5714">
                  <c:v>95.23333333333332</c:v>
                </c:pt>
                <c:pt idx="5715">
                  <c:v>95.25</c:v>
                </c:pt>
                <c:pt idx="5716">
                  <c:v>95.266666666666666</c:v>
                </c:pt>
                <c:pt idx="5717">
                  <c:v>95.283333333333317</c:v>
                </c:pt>
                <c:pt idx="5718">
                  <c:v>95.3</c:v>
                </c:pt>
                <c:pt idx="5719">
                  <c:v>95.316666666666663</c:v>
                </c:pt>
                <c:pt idx="5720">
                  <c:v>95.333333333333314</c:v>
                </c:pt>
                <c:pt idx="5721">
                  <c:v>95.35</c:v>
                </c:pt>
                <c:pt idx="5722">
                  <c:v>95.36666666666666</c:v>
                </c:pt>
                <c:pt idx="5723">
                  <c:v>95.383333333333326</c:v>
                </c:pt>
                <c:pt idx="5724">
                  <c:v>95.4</c:v>
                </c:pt>
                <c:pt idx="5725">
                  <c:v>95.416666666666686</c:v>
                </c:pt>
                <c:pt idx="5726">
                  <c:v>95.433333333333323</c:v>
                </c:pt>
                <c:pt idx="5727">
                  <c:v>95.45</c:v>
                </c:pt>
                <c:pt idx="5728">
                  <c:v>95.466666666666683</c:v>
                </c:pt>
                <c:pt idx="5729">
                  <c:v>95.48333333333332</c:v>
                </c:pt>
                <c:pt idx="5730">
                  <c:v>95.5</c:v>
                </c:pt>
                <c:pt idx="5731">
                  <c:v>95.516666666666666</c:v>
                </c:pt>
                <c:pt idx="5732">
                  <c:v>95.533333333333317</c:v>
                </c:pt>
                <c:pt idx="5733">
                  <c:v>95.55</c:v>
                </c:pt>
                <c:pt idx="5734">
                  <c:v>95.566666666666663</c:v>
                </c:pt>
                <c:pt idx="5735">
                  <c:v>95.583333333333314</c:v>
                </c:pt>
                <c:pt idx="5736">
                  <c:v>95.6</c:v>
                </c:pt>
                <c:pt idx="5737">
                  <c:v>95.61666666666666</c:v>
                </c:pt>
                <c:pt idx="5738">
                  <c:v>95.633333333333326</c:v>
                </c:pt>
                <c:pt idx="5739">
                  <c:v>95.649999999999991</c:v>
                </c:pt>
                <c:pt idx="5740">
                  <c:v>95.666666666666671</c:v>
                </c:pt>
                <c:pt idx="5741">
                  <c:v>95.683333333333309</c:v>
                </c:pt>
                <c:pt idx="5742">
                  <c:v>95.7</c:v>
                </c:pt>
                <c:pt idx="5743">
                  <c:v>95.716666666666683</c:v>
                </c:pt>
                <c:pt idx="5744">
                  <c:v>95.73333333333332</c:v>
                </c:pt>
                <c:pt idx="5745">
                  <c:v>95.75</c:v>
                </c:pt>
                <c:pt idx="5746">
                  <c:v>95.766666666666666</c:v>
                </c:pt>
                <c:pt idx="5747">
                  <c:v>95.783333333333317</c:v>
                </c:pt>
                <c:pt idx="5748">
                  <c:v>95.8</c:v>
                </c:pt>
                <c:pt idx="5749">
                  <c:v>95.816666666666663</c:v>
                </c:pt>
                <c:pt idx="5750">
                  <c:v>95.833333333333314</c:v>
                </c:pt>
                <c:pt idx="5751">
                  <c:v>95.85</c:v>
                </c:pt>
                <c:pt idx="5752">
                  <c:v>95.86666666666666</c:v>
                </c:pt>
                <c:pt idx="5753">
                  <c:v>95.883333333333326</c:v>
                </c:pt>
                <c:pt idx="5754">
                  <c:v>95.9</c:v>
                </c:pt>
                <c:pt idx="5755">
                  <c:v>95.916666666666686</c:v>
                </c:pt>
                <c:pt idx="5756">
                  <c:v>95.933333333333323</c:v>
                </c:pt>
                <c:pt idx="5757">
                  <c:v>95.95</c:v>
                </c:pt>
                <c:pt idx="5758">
                  <c:v>95.966666666666683</c:v>
                </c:pt>
                <c:pt idx="5759">
                  <c:v>95.98333333333332</c:v>
                </c:pt>
                <c:pt idx="5760">
                  <c:v>96</c:v>
                </c:pt>
                <c:pt idx="5761">
                  <c:v>96.016666666666666</c:v>
                </c:pt>
                <c:pt idx="5762">
                  <c:v>96.033333333333317</c:v>
                </c:pt>
                <c:pt idx="5763">
                  <c:v>96.05</c:v>
                </c:pt>
                <c:pt idx="5764">
                  <c:v>96.066666666666663</c:v>
                </c:pt>
                <c:pt idx="5765">
                  <c:v>96.083333333333314</c:v>
                </c:pt>
                <c:pt idx="5766">
                  <c:v>96.1</c:v>
                </c:pt>
                <c:pt idx="5767">
                  <c:v>96.11666666666666</c:v>
                </c:pt>
                <c:pt idx="5768">
                  <c:v>96.133333333333326</c:v>
                </c:pt>
                <c:pt idx="5769">
                  <c:v>96.149999999999991</c:v>
                </c:pt>
                <c:pt idx="5770">
                  <c:v>96.166666666666671</c:v>
                </c:pt>
                <c:pt idx="5771">
                  <c:v>96.183333333333309</c:v>
                </c:pt>
                <c:pt idx="5772">
                  <c:v>96.2</c:v>
                </c:pt>
                <c:pt idx="5773">
                  <c:v>96.216666666666683</c:v>
                </c:pt>
                <c:pt idx="5774">
                  <c:v>96.23333333333332</c:v>
                </c:pt>
                <c:pt idx="5775">
                  <c:v>96.25</c:v>
                </c:pt>
                <c:pt idx="5776">
                  <c:v>96.266666666666666</c:v>
                </c:pt>
                <c:pt idx="5777">
                  <c:v>96.283333333333317</c:v>
                </c:pt>
                <c:pt idx="5778">
                  <c:v>96.3</c:v>
                </c:pt>
                <c:pt idx="5779">
                  <c:v>96.316666666666663</c:v>
                </c:pt>
                <c:pt idx="5780">
                  <c:v>96.333333333333314</c:v>
                </c:pt>
                <c:pt idx="5781">
                  <c:v>96.35</c:v>
                </c:pt>
                <c:pt idx="5782">
                  <c:v>96.36666666666666</c:v>
                </c:pt>
                <c:pt idx="5783">
                  <c:v>96.383333333333326</c:v>
                </c:pt>
                <c:pt idx="5784">
                  <c:v>96.4</c:v>
                </c:pt>
                <c:pt idx="5785">
                  <c:v>96.416666666666686</c:v>
                </c:pt>
                <c:pt idx="5786">
                  <c:v>96.433333333333323</c:v>
                </c:pt>
                <c:pt idx="5787">
                  <c:v>96.45</c:v>
                </c:pt>
                <c:pt idx="5788">
                  <c:v>96.466666666666683</c:v>
                </c:pt>
                <c:pt idx="5789">
                  <c:v>96.48333333333332</c:v>
                </c:pt>
                <c:pt idx="5790">
                  <c:v>96.5</c:v>
                </c:pt>
                <c:pt idx="5791">
                  <c:v>96.516666666666666</c:v>
                </c:pt>
                <c:pt idx="5792">
                  <c:v>96.533333333333317</c:v>
                </c:pt>
                <c:pt idx="5793">
                  <c:v>96.55</c:v>
                </c:pt>
                <c:pt idx="5794">
                  <c:v>96.566666666666663</c:v>
                </c:pt>
                <c:pt idx="5795">
                  <c:v>96.583333333333314</c:v>
                </c:pt>
                <c:pt idx="5796">
                  <c:v>96.6</c:v>
                </c:pt>
                <c:pt idx="5797">
                  <c:v>96.61666666666666</c:v>
                </c:pt>
                <c:pt idx="5798">
                  <c:v>96.633333333333326</c:v>
                </c:pt>
                <c:pt idx="5799">
                  <c:v>96.649999999999991</c:v>
                </c:pt>
                <c:pt idx="5800">
                  <c:v>96.666666666666671</c:v>
                </c:pt>
                <c:pt idx="5801">
                  <c:v>96.683333333333309</c:v>
                </c:pt>
                <c:pt idx="5802">
                  <c:v>96.7</c:v>
                </c:pt>
                <c:pt idx="5803">
                  <c:v>96.716666666666683</c:v>
                </c:pt>
                <c:pt idx="5804">
                  <c:v>96.73333333333332</c:v>
                </c:pt>
                <c:pt idx="5805">
                  <c:v>96.75</c:v>
                </c:pt>
                <c:pt idx="5806">
                  <c:v>96.766666666666666</c:v>
                </c:pt>
                <c:pt idx="5807">
                  <c:v>96.783333333333317</c:v>
                </c:pt>
                <c:pt idx="5808">
                  <c:v>96.8</c:v>
                </c:pt>
                <c:pt idx="5809">
                  <c:v>96.816666666666663</c:v>
                </c:pt>
                <c:pt idx="5810">
                  <c:v>96.833333333333314</c:v>
                </c:pt>
                <c:pt idx="5811">
                  <c:v>96.85</c:v>
                </c:pt>
                <c:pt idx="5812">
                  <c:v>96.86666666666666</c:v>
                </c:pt>
                <c:pt idx="5813">
                  <c:v>96.883333333333326</c:v>
                </c:pt>
                <c:pt idx="5814">
                  <c:v>96.9</c:v>
                </c:pt>
                <c:pt idx="5815">
                  <c:v>96.916666666666686</c:v>
                </c:pt>
                <c:pt idx="5816">
                  <c:v>96.933333333333323</c:v>
                </c:pt>
                <c:pt idx="5817">
                  <c:v>96.95</c:v>
                </c:pt>
                <c:pt idx="5818">
                  <c:v>96.966666666666683</c:v>
                </c:pt>
                <c:pt idx="5819">
                  <c:v>96.98333333333332</c:v>
                </c:pt>
                <c:pt idx="5820">
                  <c:v>97</c:v>
                </c:pt>
                <c:pt idx="5821">
                  <c:v>97.016666666666666</c:v>
                </c:pt>
                <c:pt idx="5822">
                  <c:v>97.033333333333317</c:v>
                </c:pt>
                <c:pt idx="5823">
                  <c:v>97.05</c:v>
                </c:pt>
                <c:pt idx="5824">
                  <c:v>97.066666666666663</c:v>
                </c:pt>
                <c:pt idx="5825">
                  <c:v>97.083333333333314</c:v>
                </c:pt>
                <c:pt idx="5826">
                  <c:v>97.1</c:v>
                </c:pt>
                <c:pt idx="5827">
                  <c:v>97.11666666666666</c:v>
                </c:pt>
                <c:pt idx="5828">
                  <c:v>97.133333333333326</c:v>
                </c:pt>
                <c:pt idx="5829">
                  <c:v>97.149999999999991</c:v>
                </c:pt>
                <c:pt idx="5830">
                  <c:v>97.166666666666671</c:v>
                </c:pt>
                <c:pt idx="5831">
                  <c:v>97.183333333333309</c:v>
                </c:pt>
                <c:pt idx="5832">
                  <c:v>97.2</c:v>
                </c:pt>
                <c:pt idx="5833">
                  <c:v>97.216666666666683</c:v>
                </c:pt>
                <c:pt idx="5834">
                  <c:v>97.23333333333332</c:v>
                </c:pt>
                <c:pt idx="5835">
                  <c:v>97.25</c:v>
                </c:pt>
                <c:pt idx="5836">
                  <c:v>97.266666666666666</c:v>
                </c:pt>
                <c:pt idx="5837">
                  <c:v>97.283333333333317</c:v>
                </c:pt>
                <c:pt idx="5838">
                  <c:v>97.3</c:v>
                </c:pt>
                <c:pt idx="5839">
                  <c:v>97.316666666666663</c:v>
                </c:pt>
                <c:pt idx="5840">
                  <c:v>97.333333333333314</c:v>
                </c:pt>
                <c:pt idx="5841">
                  <c:v>97.35</c:v>
                </c:pt>
                <c:pt idx="5842">
                  <c:v>97.36666666666666</c:v>
                </c:pt>
                <c:pt idx="5843">
                  <c:v>97.383333333333326</c:v>
                </c:pt>
                <c:pt idx="5844">
                  <c:v>97.4</c:v>
                </c:pt>
                <c:pt idx="5845">
                  <c:v>97.416666666666686</c:v>
                </c:pt>
                <c:pt idx="5846">
                  <c:v>97.433333333333323</c:v>
                </c:pt>
                <c:pt idx="5847">
                  <c:v>97.45</c:v>
                </c:pt>
                <c:pt idx="5848">
                  <c:v>97.466666666666683</c:v>
                </c:pt>
                <c:pt idx="5849">
                  <c:v>97.48333333333332</c:v>
                </c:pt>
                <c:pt idx="5850">
                  <c:v>97.5</c:v>
                </c:pt>
                <c:pt idx="5851">
                  <c:v>97.516666666666666</c:v>
                </c:pt>
                <c:pt idx="5852">
                  <c:v>97.533333333333317</c:v>
                </c:pt>
                <c:pt idx="5853">
                  <c:v>97.55</c:v>
                </c:pt>
                <c:pt idx="5854">
                  <c:v>97.566666666666663</c:v>
                </c:pt>
                <c:pt idx="5855">
                  <c:v>97.583333333333314</c:v>
                </c:pt>
                <c:pt idx="5856">
                  <c:v>97.6</c:v>
                </c:pt>
                <c:pt idx="5857">
                  <c:v>97.61666666666666</c:v>
                </c:pt>
                <c:pt idx="5858">
                  <c:v>97.633333333333326</c:v>
                </c:pt>
                <c:pt idx="5859">
                  <c:v>97.649999999999991</c:v>
                </c:pt>
                <c:pt idx="5860">
                  <c:v>97.666666666666671</c:v>
                </c:pt>
                <c:pt idx="5861">
                  <c:v>97.683333333333309</c:v>
                </c:pt>
                <c:pt idx="5862">
                  <c:v>97.7</c:v>
                </c:pt>
                <c:pt idx="5863">
                  <c:v>97.716666666666683</c:v>
                </c:pt>
                <c:pt idx="5864">
                  <c:v>97.73333333333332</c:v>
                </c:pt>
                <c:pt idx="5865">
                  <c:v>97.75</c:v>
                </c:pt>
                <c:pt idx="5866">
                  <c:v>97.766666666666666</c:v>
                </c:pt>
                <c:pt idx="5867">
                  <c:v>97.783333333333317</c:v>
                </c:pt>
                <c:pt idx="5868">
                  <c:v>97.8</c:v>
                </c:pt>
                <c:pt idx="5869">
                  <c:v>97.816666666666663</c:v>
                </c:pt>
                <c:pt idx="5870">
                  <c:v>97.833333333333314</c:v>
                </c:pt>
                <c:pt idx="5871">
                  <c:v>97.85</c:v>
                </c:pt>
                <c:pt idx="5872">
                  <c:v>97.86666666666666</c:v>
                </c:pt>
                <c:pt idx="5873">
                  <c:v>97.883333333333326</c:v>
                </c:pt>
                <c:pt idx="5874">
                  <c:v>97.9</c:v>
                </c:pt>
                <c:pt idx="5875">
                  <c:v>97.916666666666686</c:v>
                </c:pt>
                <c:pt idx="5876">
                  <c:v>97.933333333333323</c:v>
                </c:pt>
                <c:pt idx="5877">
                  <c:v>97.95</c:v>
                </c:pt>
                <c:pt idx="5878">
                  <c:v>97.966666666666683</c:v>
                </c:pt>
                <c:pt idx="5879">
                  <c:v>97.98333333333332</c:v>
                </c:pt>
                <c:pt idx="5880">
                  <c:v>98</c:v>
                </c:pt>
                <c:pt idx="5881">
                  <c:v>98.016666666666666</c:v>
                </c:pt>
                <c:pt idx="5882">
                  <c:v>98.033333333333317</c:v>
                </c:pt>
                <c:pt idx="5883">
                  <c:v>98.05</c:v>
                </c:pt>
                <c:pt idx="5884">
                  <c:v>98.066666666666663</c:v>
                </c:pt>
                <c:pt idx="5885">
                  <c:v>98.083333333333314</c:v>
                </c:pt>
                <c:pt idx="5886">
                  <c:v>98.1</c:v>
                </c:pt>
                <c:pt idx="5887">
                  <c:v>98.11666666666666</c:v>
                </c:pt>
                <c:pt idx="5888">
                  <c:v>98.133333333333326</c:v>
                </c:pt>
                <c:pt idx="5889">
                  <c:v>98.149999999999991</c:v>
                </c:pt>
                <c:pt idx="5890">
                  <c:v>98.166666666666671</c:v>
                </c:pt>
                <c:pt idx="5891">
                  <c:v>98.183333333333309</c:v>
                </c:pt>
                <c:pt idx="5892">
                  <c:v>98.2</c:v>
                </c:pt>
                <c:pt idx="5893">
                  <c:v>98.216666666666683</c:v>
                </c:pt>
                <c:pt idx="5894">
                  <c:v>98.23333333333332</c:v>
                </c:pt>
                <c:pt idx="5895">
                  <c:v>98.25</c:v>
                </c:pt>
                <c:pt idx="5896">
                  <c:v>98.266666666666666</c:v>
                </c:pt>
                <c:pt idx="5897">
                  <c:v>98.283333333333317</c:v>
                </c:pt>
                <c:pt idx="5898">
                  <c:v>98.3</c:v>
                </c:pt>
                <c:pt idx="5899">
                  <c:v>98.316666666666663</c:v>
                </c:pt>
                <c:pt idx="5900">
                  <c:v>98.333333333333314</c:v>
                </c:pt>
                <c:pt idx="5901">
                  <c:v>98.35</c:v>
                </c:pt>
                <c:pt idx="5902">
                  <c:v>98.36666666666666</c:v>
                </c:pt>
                <c:pt idx="5903">
                  <c:v>98.383333333333326</c:v>
                </c:pt>
                <c:pt idx="5904">
                  <c:v>98.4</c:v>
                </c:pt>
                <c:pt idx="5905">
                  <c:v>98.416666666666686</c:v>
                </c:pt>
                <c:pt idx="5906">
                  <c:v>98.433333333333323</c:v>
                </c:pt>
                <c:pt idx="5907">
                  <c:v>98.45</c:v>
                </c:pt>
                <c:pt idx="5908">
                  <c:v>98.466666666666683</c:v>
                </c:pt>
                <c:pt idx="5909">
                  <c:v>98.48333333333332</c:v>
                </c:pt>
                <c:pt idx="5910">
                  <c:v>98.5</c:v>
                </c:pt>
                <c:pt idx="5911">
                  <c:v>98.516666666666666</c:v>
                </c:pt>
                <c:pt idx="5912">
                  <c:v>98.533333333333317</c:v>
                </c:pt>
                <c:pt idx="5913">
                  <c:v>98.55</c:v>
                </c:pt>
                <c:pt idx="5914">
                  <c:v>98.566666666666663</c:v>
                </c:pt>
                <c:pt idx="5915">
                  <c:v>98.583333333333314</c:v>
                </c:pt>
                <c:pt idx="5916">
                  <c:v>98.6</c:v>
                </c:pt>
                <c:pt idx="5917">
                  <c:v>98.61666666666666</c:v>
                </c:pt>
                <c:pt idx="5918">
                  <c:v>98.633333333333326</c:v>
                </c:pt>
                <c:pt idx="5919">
                  <c:v>98.649999999999991</c:v>
                </c:pt>
                <c:pt idx="5920">
                  <c:v>98.666666666666671</c:v>
                </c:pt>
                <c:pt idx="5921">
                  <c:v>98.683333333333309</c:v>
                </c:pt>
                <c:pt idx="5922">
                  <c:v>98.7</c:v>
                </c:pt>
                <c:pt idx="5923">
                  <c:v>98.716666666666683</c:v>
                </c:pt>
                <c:pt idx="5924">
                  <c:v>98.73333333333332</c:v>
                </c:pt>
                <c:pt idx="5925">
                  <c:v>98.75</c:v>
                </c:pt>
                <c:pt idx="5926">
                  <c:v>98.766666666666666</c:v>
                </c:pt>
                <c:pt idx="5927">
                  <c:v>98.783333333333317</c:v>
                </c:pt>
                <c:pt idx="5928">
                  <c:v>98.8</c:v>
                </c:pt>
                <c:pt idx="5929">
                  <c:v>98.816666666666663</c:v>
                </c:pt>
                <c:pt idx="5930">
                  <c:v>98.833333333333314</c:v>
                </c:pt>
                <c:pt idx="5931">
                  <c:v>98.85</c:v>
                </c:pt>
                <c:pt idx="5932">
                  <c:v>98.86666666666666</c:v>
                </c:pt>
                <c:pt idx="5933">
                  <c:v>98.883333333333326</c:v>
                </c:pt>
                <c:pt idx="5934">
                  <c:v>98.9</c:v>
                </c:pt>
                <c:pt idx="5935">
                  <c:v>98.916666666666686</c:v>
                </c:pt>
                <c:pt idx="5936">
                  <c:v>98.933333333333323</c:v>
                </c:pt>
                <c:pt idx="5937">
                  <c:v>98.95</c:v>
                </c:pt>
                <c:pt idx="5938">
                  <c:v>98.966666666666683</c:v>
                </c:pt>
                <c:pt idx="5939">
                  <c:v>98.98333333333332</c:v>
                </c:pt>
                <c:pt idx="5940">
                  <c:v>99</c:v>
                </c:pt>
                <c:pt idx="5941">
                  <c:v>99.016666666666666</c:v>
                </c:pt>
                <c:pt idx="5942">
                  <c:v>99.033333333333317</c:v>
                </c:pt>
                <c:pt idx="5943">
                  <c:v>99.05</c:v>
                </c:pt>
                <c:pt idx="5944">
                  <c:v>99.066666666666663</c:v>
                </c:pt>
                <c:pt idx="5945">
                  <c:v>99.083333333333314</c:v>
                </c:pt>
                <c:pt idx="5946">
                  <c:v>99.1</c:v>
                </c:pt>
                <c:pt idx="5947">
                  <c:v>99.11666666666666</c:v>
                </c:pt>
                <c:pt idx="5948">
                  <c:v>99.133333333333326</c:v>
                </c:pt>
                <c:pt idx="5949">
                  <c:v>99.149999999999991</c:v>
                </c:pt>
                <c:pt idx="5950">
                  <c:v>99.166666666666671</c:v>
                </c:pt>
                <c:pt idx="5951">
                  <c:v>99.183333333333309</c:v>
                </c:pt>
                <c:pt idx="5952">
                  <c:v>99.2</c:v>
                </c:pt>
                <c:pt idx="5953">
                  <c:v>99.216666666666683</c:v>
                </c:pt>
                <c:pt idx="5954">
                  <c:v>99.23333333333332</c:v>
                </c:pt>
                <c:pt idx="5955">
                  <c:v>99.25</c:v>
                </c:pt>
                <c:pt idx="5956">
                  <c:v>99.266666666666666</c:v>
                </c:pt>
                <c:pt idx="5957">
                  <c:v>99.283333333333317</c:v>
                </c:pt>
                <c:pt idx="5958">
                  <c:v>99.3</c:v>
                </c:pt>
                <c:pt idx="5959">
                  <c:v>99.316666666666663</c:v>
                </c:pt>
                <c:pt idx="5960">
                  <c:v>99.333333333333314</c:v>
                </c:pt>
                <c:pt idx="5961">
                  <c:v>99.35</c:v>
                </c:pt>
                <c:pt idx="5962">
                  <c:v>99.36666666666666</c:v>
                </c:pt>
                <c:pt idx="5963">
                  <c:v>99.383333333333326</c:v>
                </c:pt>
                <c:pt idx="5964">
                  <c:v>99.4</c:v>
                </c:pt>
                <c:pt idx="5965">
                  <c:v>99.416666666666686</c:v>
                </c:pt>
                <c:pt idx="5966">
                  <c:v>99.433333333333323</c:v>
                </c:pt>
                <c:pt idx="5967">
                  <c:v>99.45</c:v>
                </c:pt>
                <c:pt idx="5968">
                  <c:v>99.466666666666683</c:v>
                </c:pt>
                <c:pt idx="5969">
                  <c:v>99.48333333333332</c:v>
                </c:pt>
                <c:pt idx="5970">
                  <c:v>99.5</c:v>
                </c:pt>
                <c:pt idx="5971">
                  <c:v>99.516666666666666</c:v>
                </c:pt>
                <c:pt idx="5972">
                  <c:v>99.533333333333317</c:v>
                </c:pt>
                <c:pt idx="5973">
                  <c:v>99.55</c:v>
                </c:pt>
                <c:pt idx="5974">
                  <c:v>99.566666666666663</c:v>
                </c:pt>
                <c:pt idx="5975">
                  <c:v>99.583333333333314</c:v>
                </c:pt>
                <c:pt idx="5976">
                  <c:v>99.6</c:v>
                </c:pt>
                <c:pt idx="5977">
                  <c:v>99.61666666666666</c:v>
                </c:pt>
                <c:pt idx="5978">
                  <c:v>99.633333333333326</c:v>
                </c:pt>
                <c:pt idx="5979">
                  <c:v>99.649999999999991</c:v>
                </c:pt>
                <c:pt idx="5980">
                  <c:v>99.666666666666671</c:v>
                </c:pt>
                <c:pt idx="5981">
                  <c:v>99.683333333333309</c:v>
                </c:pt>
                <c:pt idx="5982">
                  <c:v>99.7</c:v>
                </c:pt>
                <c:pt idx="5983">
                  <c:v>99.716666666666683</c:v>
                </c:pt>
                <c:pt idx="5984">
                  <c:v>99.73333333333332</c:v>
                </c:pt>
                <c:pt idx="5985">
                  <c:v>99.75</c:v>
                </c:pt>
                <c:pt idx="5986">
                  <c:v>99.766666666666666</c:v>
                </c:pt>
                <c:pt idx="5987">
                  <c:v>99.783333333333317</c:v>
                </c:pt>
                <c:pt idx="5988">
                  <c:v>99.8</c:v>
                </c:pt>
                <c:pt idx="5989">
                  <c:v>99.816666666666663</c:v>
                </c:pt>
                <c:pt idx="5990">
                  <c:v>99.833333333333314</c:v>
                </c:pt>
                <c:pt idx="5991">
                  <c:v>99.85</c:v>
                </c:pt>
                <c:pt idx="5992">
                  <c:v>99.86666666666666</c:v>
                </c:pt>
                <c:pt idx="5993">
                  <c:v>99.883333333333326</c:v>
                </c:pt>
                <c:pt idx="5994">
                  <c:v>99.9</c:v>
                </c:pt>
                <c:pt idx="5995">
                  <c:v>99.916666666666686</c:v>
                </c:pt>
                <c:pt idx="5996">
                  <c:v>99.933333333333323</c:v>
                </c:pt>
                <c:pt idx="5997">
                  <c:v>99.95</c:v>
                </c:pt>
                <c:pt idx="5998">
                  <c:v>99.966666666666683</c:v>
                </c:pt>
                <c:pt idx="5999">
                  <c:v>99.98333333333332</c:v>
                </c:pt>
                <c:pt idx="6000">
                  <c:v>100</c:v>
                </c:pt>
                <c:pt idx="6001">
                  <c:v>100.01666666666668</c:v>
                </c:pt>
                <c:pt idx="6002">
                  <c:v>100.03333333333332</c:v>
                </c:pt>
                <c:pt idx="6003">
                  <c:v>100.05</c:v>
                </c:pt>
                <c:pt idx="6004">
                  <c:v>100.06666666666666</c:v>
                </c:pt>
                <c:pt idx="6005">
                  <c:v>100.08333333333331</c:v>
                </c:pt>
                <c:pt idx="6006">
                  <c:v>100.1</c:v>
                </c:pt>
                <c:pt idx="6007">
                  <c:v>100.11666666666666</c:v>
                </c:pt>
                <c:pt idx="6008">
                  <c:v>100.13333333333333</c:v>
                </c:pt>
                <c:pt idx="6009">
                  <c:v>100.14999999999999</c:v>
                </c:pt>
                <c:pt idx="6010">
                  <c:v>100.16666666666667</c:v>
                </c:pt>
                <c:pt idx="6011">
                  <c:v>100.18333333333332</c:v>
                </c:pt>
                <c:pt idx="6012">
                  <c:v>100.2</c:v>
                </c:pt>
                <c:pt idx="6013">
                  <c:v>100.21666666666668</c:v>
                </c:pt>
                <c:pt idx="6014">
                  <c:v>100.23333333333332</c:v>
                </c:pt>
                <c:pt idx="6015">
                  <c:v>100.25</c:v>
                </c:pt>
                <c:pt idx="6016">
                  <c:v>100.26666666666668</c:v>
                </c:pt>
                <c:pt idx="6017">
                  <c:v>100.28333333333332</c:v>
                </c:pt>
                <c:pt idx="6018">
                  <c:v>100.3</c:v>
                </c:pt>
                <c:pt idx="6019">
                  <c:v>100.31666666666666</c:v>
                </c:pt>
                <c:pt idx="6020">
                  <c:v>100.33333333333331</c:v>
                </c:pt>
                <c:pt idx="6021">
                  <c:v>100.35</c:v>
                </c:pt>
                <c:pt idx="6022">
                  <c:v>100.36666666666666</c:v>
                </c:pt>
                <c:pt idx="6023">
                  <c:v>100.38333333333333</c:v>
                </c:pt>
                <c:pt idx="6024">
                  <c:v>100.4</c:v>
                </c:pt>
                <c:pt idx="6025">
                  <c:v>100.41666666666669</c:v>
                </c:pt>
                <c:pt idx="6026">
                  <c:v>100.43333333333334</c:v>
                </c:pt>
                <c:pt idx="6027">
                  <c:v>100.45</c:v>
                </c:pt>
                <c:pt idx="6028">
                  <c:v>100.46666666666668</c:v>
                </c:pt>
                <c:pt idx="6029">
                  <c:v>100.48333333333332</c:v>
                </c:pt>
                <c:pt idx="6030">
                  <c:v>100.5</c:v>
                </c:pt>
                <c:pt idx="6031">
                  <c:v>100.51666666666668</c:v>
                </c:pt>
                <c:pt idx="6032">
                  <c:v>100.53333333333332</c:v>
                </c:pt>
                <c:pt idx="6033">
                  <c:v>100.55</c:v>
                </c:pt>
                <c:pt idx="6034">
                  <c:v>100.56666666666666</c:v>
                </c:pt>
                <c:pt idx="6035">
                  <c:v>100.58333333333331</c:v>
                </c:pt>
                <c:pt idx="6036">
                  <c:v>100.6</c:v>
                </c:pt>
                <c:pt idx="6037">
                  <c:v>100.61666666666666</c:v>
                </c:pt>
                <c:pt idx="6038">
                  <c:v>100.63333333333333</c:v>
                </c:pt>
                <c:pt idx="6039">
                  <c:v>100.64999999999999</c:v>
                </c:pt>
                <c:pt idx="6040">
                  <c:v>100.66666666666667</c:v>
                </c:pt>
                <c:pt idx="6041">
                  <c:v>100.68333333333332</c:v>
                </c:pt>
                <c:pt idx="6042">
                  <c:v>100.7</c:v>
                </c:pt>
                <c:pt idx="6043">
                  <c:v>100.71666666666668</c:v>
                </c:pt>
                <c:pt idx="6044">
                  <c:v>100.73333333333332</c:v>
                </c:pt>
                <c:pt idx="6045">
                  <c:v>100.75</c:v>
                </c:pt>
                <c:pt idx="6046">
                  <c:v>100.76666666666668</c:v>
                </c:pt>
                <c:pt idx="6047">
                  <c:v>100.78333333333332</c:v>
                </c:pt>
                <c:pt idx="6048">
                  <c:v>100.8</c:v>
                </c:pt>
                <c:pt idx="6049">
                  <c:v>100.81666666666666</c:v>
                </c:pt>
                <c:pt idx="6050">
                  <c:v>100.83333333333331</c:v>
                </c:pt>
                <c:pt idx="6051">
                  <c:v>100.85</c:v>
                </c:pt>
                <c:pt idx="6052">
                  <c:v>100.86666666666666</c:v>
                </c:pt>
                <c:pt idx="6053">
                  <c:v>100.88333333333333</c:v>
                </c:pt>
                <c:pt idx="6054">
                  <c:v>100.9</c:v>
                </c:pt>
                <c:pt idx="6055">
                  <c:v>100.91666666666669</c:v>
                </c:pt>
                <c:pt idx="6056">
                  <c:v>100.93333333333334</c:v>
                </c:pt>
                <c:pt idx="6057">
                  <c:v>100.95</c:v>
                </c:pt>
                <c:pt idx="6058">
                  <c:v>100.96666666666668</c:v>
                </c:pt>
                <c:pt idx="6059">
                  <c:v>100.98333333333332</c:v>
                </c:pt>
                <c:pt idx="6060">
                  <c:v>101</c:v>
                </c:pt>
                <c:pt idx="6061">
                  <c:v>101.01666666666668</c:v>
                </c:pt>
                <c:pt idx="6062">
                  <c:v>101.03333333333332</c:v>
                </c:pt>
                <c:pt idx="6063">
                  <c:v>101.05</c:v>
                </c:pt>
                <c:pt idx="6064">
                  <c:v>101.06666666666666</c:v>
                </c:pt>
                <c:pt idx="6065">
                  <c:v>101.08333333333331</c:v>
                </c:pt>
                <c:pt idx="6066">
                  <c:v>101.1</c:v>
                </c:pt>
                <c:pt idx="6067">
                  <c:v>101.11666666666666</c:v>
                </c:pt>
                <c:pt idx="6068">
                  <c:v>101.13333333333333</c:v>
                </c:pt>
                <c:pt idx="6069">
                  <c:v>101.14999999999999</c:v>
                </c:pt>
                <c:pt idx="6070">
                  <c:v>101.16666666666667</c:v>
                </c:pt>
                <c:pt idx="6071">
                  <c:v>101.18333333333332</c:v>
                </c:pt>
                <c:pt idx="6072">
                  <c:v>101.2</c:v>
                </c:pt>
                <c:pt idx="6073">
                  <c:v>101.21666666666668</c:v>
                </c:pt>
                <c:pt idx="6074">
                  <c:v>101.23333333333332</c:v>
                </c:pt>
                <c:pt idx="6075">
                  <c:v>101.25</c:v>
                </c:pt>
                <c:pt idx="6076">
                  <c:v>101.26666666666668</c:v>
                </c:pt>
                <c:pt idx="6077">
                  <c:v>101.28333333333332</c:v>
                </c:pt>
                <c:pt idx="6078">
                  <c:v>101.3</c:v>
                </c:pt>
                <c:pt idx="6079">
                  <c:v>101.31666666666666</c:v>
                </c:pt>
                <c:pt idx="6080">
                  <c:v>101.33333333333331</c:v>
                </c:pt>
                <c:pt idx="6081">
                  <c:v>101.35</c:v>
                </c:pt>
                <c:pt idx="6082">
                  <c:v>101.36666666666666</c:v>
                </c:pt>
                <c:pt idx="6083">
                  <c:v>101.38333333333333</c:v>
                </c:pt>
                <c:pt idx="6084">
                  <c:v>101.4</c:v>
                </c:pt>
                <c:pt idx="6085">
                  <c:v>101.41666666666669</c:v>
                </c:pt>
                <c:pt idx="6086">
                  <c:v>101.43333333333334</c:v>
                </c:pt>
                <c:pt idx="6087">
                  <c:v>101.45</c:v>
                </c:pt>
                <c:pt idx="6088">
                  <c:v>101.46666666666668</c:v>
                </c:pt>
                <c:pt idx="6089">
                  <c:v>101.48333333333332</c:v>
                </c:pt>
                <c:pt idx="6090">
                  <c:v>101.5</c:v>
                </c:pt>
                <c:pt idx="6091">
                  <c:v>101.51666666666668</c:v>
                </c:pt>
                <c:pt idx="6092">
                  <c:v>101.53333333333332</c:v>
                </c:pt>
                <c:pt idx="6093">
                  <c:v>101.55</c:v>
                </c:pt>
                <c:pt idx="6094">
                  <c:v>101.56666666666666</c:v>
                </c:pt>
                <c:pt idx="6095">
                  <c:v>101.58333333333331</c:v>
                </c:pt>
                <c:pt idx="6096">
                  <c:v>101.6</c:v>
                </c:pt>
                <c:pt idx="6097">
                  <c:v>101.61666666666666</c:v>
                </c:pt>
                <c:pt idx="6098">
                  <c:v>101.63333333333333</c:v>
                </c:pt>
                <c:pt idx="6099">
                  <c:v>101.64999999999999</c:v>
                </c:pt>
                <c:pt idx="6100">
                  <c:v>101.66666666666667</c:v>
                </c:pt>
                <c:pt idx="6101">
                  <c:v>101.68333333333332</c:v>
                </c:pt>
                <c:pt idx="6102">
                  <c:v>101.7</c:v>
                </c:pt>
                <c:pt idx="6103">
                  <c:v>101.71666666666668</c:v>
                </c:pt>
                <c:pt idx="6104">
                  <c:v>101.73333333333332</c:v>
                </c:pt>
                <c:pt idx="6105">
                  <c:v>101.75</c:v>
                </c:pt>
                <c:pt idx="6106">
                  <c:v>101.76666666666668</c:v>
                </c:pt>
                <c:pt idx="6107">
                  <c:v>101.78333333333332</c:v>
                </c:pt>
                <c:pt idx="6108">
                  <c:v>101.8</c:v>
                </c:pt>
                <c:pt idx="6109">
                  <c:v>101.81666666666666</c:v>
                </c:pt>
                <c:pt idx="6110">
                  <c:v>101.83333333333331</c:v>
                </c:pt>
                <c:pt idx="6111">
                  <c:v>101.85</c:v>
                </c:pt>
                <c:pt idx="6112">
                  <c:v>101.86666666666666</c:v>
                </c:pt>
                <c:pt idx="6113">
                  <c:v>101.88333333333333</c:v>
                </c:pt>
                <c:pt idx="6114">
                  <c:v>101.9</c:v>
                </c:pt>
                <c:pt idx="6115">
                  <c:v>101.91666666666669</c:v>
                </c:pt>
                <c:pt idx="6116">
                  <c:v>101.93333333333334</c:v>
                </c:pt>
                <c:pt idx="6117">
                  <c:v>101.95</c:v>
                </c:pt>
                <c:pt idx="6118">
                  <c:v>101.96666666666668</c:v>
                </c:pt>
                <c:pt idx="6119">
                  <c:v>101.98333333333332</c:v>
                </c:pt>
                <c:pt idx="6120">
                  <c:v>102</c:v>
                </c:pt>
                <c:pt idx="6121">
                  <c:v>102.01666666666668</c:v>
                </c:pt>
                <c:pt idx="6122">
                  <c:v>102.03333333333332</c:v>
                </c:pt>
                <c:pt idx="6123">
                  <c:v>102.05</c:v>
                </c:pt>
                <c:pt idx="6124">
                  <c:v>102.06666666666666</c:v>
                </c:pt>
                <c:pt idx="6125">
                  <c:v>102.08333333333331</c:v>
                </c:pt>
                <c:pt idx="6126">
                  <c:v>102.1</c:v>
                </c:pt>
                <c:pt idx="6127">
                  <c:v>102.11666666666666</c:v>
                </c:pt>
                <c:pt idx="6128">
                  <c:v>102.13333333333333</c:v>
                </c:pt>
                <c:pt idx="6129">
                  <c:v>102.14999999999999</c:v>
                </c:pt>
                <c:pt idx="6130">
                  <c:v>102.16666666666667</c:v>
                </c:pt>
                <c:pt idx="6131">
                  <c:v>102.18333333333332</c:v>
                </c:pt>
                <c:pt idx="6132">
                  <c:v>102.2</c:v>
                </c:pt>
                <c:pt idx="6133">
                  <c:v>102.21666666666668</c:v>
                </c:pt>
                <c:pt idx="6134">
                  <c:v>102.23333333333332</c:v>
                </c:pt>
                <c:pt idx="6135">
                  <c:v>102.25</c:v>
                </c:pt>
                <c:pt idx="6136">
                  <c:v>102.26666666666668</c:v>
                </c:pt>
                <c:pt idx="6137">
                  <c:v>102.28333333333332</c:v>
                </c:pt>
                <c:pt idx="6138">
                  <c:v>102.3</c:v>
                </c:pt>
                <c:pt idx="6139">
                  <c:v>102.31666666666666</c:v>
                </c:pt>
                <c:pt idx="6140">
                  <c:v>102.33333333333331</c:v>
                </c:pt>
                <c:pt idx="6141">
                  <c:v>102.35</c:v>
                </c:pt>
                <c:pt idx="6142">
                  <c:v>102.36666666666666</c:v>
                </c:pt>
                <c:pt idx="6143">
                  <c:v>102.38333333333333</c:v>
                </c:pt>
                <c:pt idx="6144">
                  <c:v>102.4</c:v>
                </c:pt>
                <c:pt idx="6145">
                  <c:v>102.41666666666669</c:v>
                </c:pt>
                <c:pt idx="6146">
                  <c:v>102.43333333333334</c:v>
                </c:pt>
                <c:pt idx="6147">
                  <c:v>102.45</c:v>
                </c:pt>
                <c:pt idx="6148">
                  <c:v>102.46666666666668</c:v>
                </c:pt>
                <c:pt idx="6149">
                  <c:v>102.48333333333332</c:v>
                </c:pt>
                <c:pt idx="6150">
                  <c:v>102.5</c:v>
                </c:pt>
                <c:pt idx="6151">
                  <c:v>102.51666666666668</c:v>
                </c:pt>
                <c:pt idx="6152">
                  <c:v>102.53333333333332</c:v>
                </c:pt>
                <c:pt idx="6153">
                  <c:v>102.55</c:v>
                </c:pt>
                <c:pt idx="6154">
                  <c:v>102.56666666666666</c:v>
                </c:pt>
                <c:pt idx="6155">
                  <c:v>102.58333333333331</c:v>
                </c:pt>
                <c:pt idx="6156">
                  <c:v>102.6</c:v>
                </c:pt>
                <c:pt idx="6157">
                  <c:v>102.61666666666666</c:v>
                </c:pt>
                <c:pt idx="6158">
                  <c:v>102.63333333333333</c:v>
                </c:pt>
                <c:pt idx="6159">
                  <c:v>102.64999999999999</c:v>
                </c:pt>
                <c:pt idx="6160">
                  <c:v>102.66666666666667</c:v>
                </c:pt>
                <c:pt idx="6161">
                  <c:v>102.68333333333332</c:v>
                </c:pt>
                <c:pt idx="6162">
                  <c:v>102.7</c:v>
                </c:pt>
                <c:pt idx="6163">
                  <c:v>102.71666666666668</c:v>
                </c:pt>
                <c:pt idx="6164">
                  <c:v>102.73333333333332</c:v>
                </c:pt>
                <c:pt idx="6165">
                  <c:v>102.75</c:v>
                </c:pt>
                <c:pt idx="6166">
                  <c:v>102.76666666666668</c:v>
                </c:pt>
                <c:pt idx="6167">
                  <c:v>102.78333333333332</c:v>
                </c:pt>
                <c:pt idx="6168">
                  <c:v>102.8</c:v>
                </c:pt>
                <c:pt idx="6169">
                  <c:v>102.81666666666666</c:v>
                </c:pt>
                <c:pt idx="6170">
                  <c:v>102.83333333333331</c:v>
                </c:pt>
                <c:pt idx="6171">
                  <c:v>102.85</c:v>
                </c:pt>
                <c:pt idx="6172">
                  <c:v>102.86666666666666</c:v>
                </c:pt>
                <c:pt idx="6173">
                  <c:v>102.88333333333333</c:v>
                </c:pt>
                <c:pt idx="6174">
                  <c:v>102.9</c:v>
                </c:pt>
                <c:pt idx="6175">
                  <c:v>102.91666666666669</c:v>
                </c:pt>
                <c:pt idx="6176">
                  <c:v>102.93333333333334</c:v>
                </c:pt>
                <c:pt idx="6177">
                  <c:v>102.95</c:v>
                </c:pt>
                <c:pt idx="6178">
                  <c:v>102.96666666666668</c:v>
                </c:pt>
                <c:pt idx="6179">
                  <c:v>102.98333333333332</c:v>
                </c:pt>
                <c:pt idx="6180">
                  <c:v>103</c:v>
                </c:pt>
                <c:pt idx="6181">
                  <c:v>103.01666666666668</c:v>
                </c:pt>
                <c:pt idx="6182">
                  <c:v>103.03333333333332</c:v>
                </c:pt>
                <c:pt idx="6183">
                  <c:v>103.05</c:v>
                </c:pt>
                <c:pt idx="6184">
                  <c:v>103.06666666666666</c:v>
                </c:pt>
                <c:pt idx="6185">
                  <c:v>103.08333333333331</c:v>
                </c:pt>
                <c:pt idx="6186">
                  <c:v>103.1</c:v>
                </c:pt>
                <c:pt idx="6187">
                  <c:v>103.11666666666666</c:v>
                </c:pt>
                <c:pt idx="6188">
                  <c:v>103.13333333333333</c:v>
                </c:pt>
                <c:pt idx="6189">
                  <c:v>103.14999999999999</c:v>
                </c:pt>
                <c:pt idx="6190">
                  <c:v>103.16666666666667</c:v>
                </c:pt>
                <c:pt idx="6191">
                  <c:v>103.18333333333332</c:v>
                </c:pt>
                <c:pt idx="6192">
                  <c:v>103.2</c:v>
                </c:pt>
                <c:pt idx="6193">
                  <c:v>103.21666666666668</c:v>
                </c:pt>
                <c:pt idx="6194">
                  <c:v>103.23333333333332</c:v>
                </c:pt>
                <c:pt idx="6195">
                  <c:v>103.25</c:v>
                </c:pt>
                <c:pt idx="6196">
                  <c:v>103.26666666666668</c:v>
                </c:pt>
                <c:pt idx="6197">
                  <c:v>103.28333333333332</c:v>
                </c:pt>
                <c:pt idx="6198">
                  <c:v>103.3</c:v>
                </c:pt>
                <c:pt idx="6199">
                  <c:v>103.31666666666666</c:v>
                </c:pt>
                <c:pt idx="6200">
                  <c:v>103.33333333333331</c:v>
                </c:pt>
                <c:pt idx="6201">
                  <c:v>103.35</c:v>
                </c:pt>
                <c:pt idx="6202">
                  <c:v>103.36666666666666</c:v>
                </c:pt>
                <c:pt idx="6203">
                  <c:v>103.38333333333333</c:v>
                </c:pt>
                <c:pt idx="6204">
                  <c:v>103.4</c:v>
                </c:pt>
                <c:pt idx="6205">
                  <c:v>103.41666666666669</c:v>
                </c:pt>
                <c:pt idx="6206">
                  <c:v>103.43333333333334</c:v>
                </c:pt>
                <c:pt idx="6207">
                  <c:v>103.45</c:v>
                </c:pt>
                <c:pt idx="6208">
                  <c:v>103.46666666666668</c:v>
                </c:pt>
                <c:pt idx="6209">
                  <c:v>103.48333333333332</c:v>
                </c:pt>
                <c:pt idx="6210">
                  <c:v>103.5</c:v>
                </c:pt>
                <c:pt idx="6211">
                  <c:v>103.51666666666668</c:v>
                </c:pt>
                <c:pt idx="6212">
                  <c:v>103.53333333333332</c:v>
                </c:pt>
                <c:pt idx="6213">
                  <c:v>103.55</c:v>
                </c:pt>
                <c:pt idx="6214">
                  <c:v>103.56666666666666</c:v>
                </c:pt>
                <c:pt idx="6215">
                  <c:v>103.58333333333331</c:v>
                </c:pt>
                <c:pt idx="6216">
                  <c:v>103.6</c:v>
                </c:pt>
                <c:pt idx="6217">
                  <c:v>103.61666666666666</c:v>
                </c:pt>
                <c:pt idx="6218">
                  <c:v>103.63333333333333</c:v>
                </c:pt>
                <c:pt idx="6219">
                  <c:v>103.64999999999999</c:v>
                </c:pt>
                <c:pt idx="6220">
                  <c:v>103.66666666666667</c:v>
                </c:pt>
                <c:pt idx="6221">
                  <c:v>103.68333333333332</c:v>
                </c:pt>
                <c:pt idx="6222">
                  <c:v>103.7</c:v>
                </c:pt>
                <c:pt idx="6223">
                  <c:v>103.71666666666668</c:v>
                </c:pt>
                <c:pt idx="6224">
                  <c:v>103.73333333333332</c:v>
                </c:pt>
                <c:pt idx="6225">
                  <c:v>103.75</c:v>
                </c:pt>
                <c:pt idx="6226">
                  <c:v>103.76666666666668</c:v>
                </c:pt>
                <c:pt idx="6227">
                  <c:v>103.78333333333332</c:v>
                </c:pt>
                <c:pt idx="6228">
                  <c:v>103.8</c:v>
                </c:pt>
                <c:pt idx="6229">
                  <c:v>103.81666666666666</c:v>
                </c:pt>
                <c:pt idx="6230">
                  <c:v>103.83333333333331</c:v>
                </c:pt>
                <c:pt idx="6231">
                  <c:v>103.85</c:v>
                </c:pt>
                <c:pt idx="6232">
                  <c:v>103.86666666666666</c:v>
                </c:pt>
                <c:pt idx="6233">
                  <c:v>103.88333333333333</c:v>
                </c:pt>
                <c:pt idx="6234">
                  <c:v>103.9</c:v>
                </c:pt>
                <c:pt idx="6235">
                  <c:v>103.91666666666669</c:v>
                </c:pt>
                <c:pt idx="6236">
                  <c:v>103.93333333333334</c:v>
                </c:pt>
                <c:pt idx="6237">
                  <c:v>103.95</c:v>
                </c:pt>
                <c:pt idx="6238">
                  <c:v>103.96666666666668</c:v>
                </c:pt>
                <c:pt idx="6239">
                  <c:v>103.98333333333332</c:v>
                </c:pt>
                <c:pt idx="6240">
                  <c:v>104</c:v>
                </c:pt>
                <c:pt idx="6241">
                  <c:v>104.01666666666668</c:v>
                </c:pt>
                <c:pt idx="6242">
                  <c:v>104.03333333333332</c:v>
                </c:pt>
                <c:pt idx="6243">
                  <c:v>104.05</c:v>
                </c:pt>
                <c:pt idx="6244">
                  <c:v>104.06666666666666</c:v>
                </c:pt>
                <c:pt idx="6245">
                  <c:v>104.08333333333331</c:v>
                </c:pt>
                <c:pt idx="6246">
                  <c:v>104.1</c:v>
                </c:pt>
                <c:pt idx="6247">
                  <c:v>104.11666666666666</c:v>
                </c:pt>
                <c:pt idx="6248">
                  <c:v>104.13333333333333</c:v>
                </c:pt>
                <c:pt idx="6249">
                  <c:v>104.14999999999999</c:v>
                </c:pt>
                <c:pt idx="6250">
                  <c:v>104.16666666666667</c:v>
                </c:pt>
                <c:pt idx="6251">
                  <c:v>104.18333333333332</c:v>
                </c:pt>
                <c:pt idx="6252">
                  <c:v>104.2</c:v>
                </c:pt>
                <c:pt idx="6253">
                  <c:v>104.21666666666668</c:v>
                </c:pt>
                <c:pt idx="6254">
                  <c:v>104.23333333333332</c:v>
                </c:pt>
                <c:pt idx="6255">
                  <c:v>104.25</c:v>
                </c:pt>
                <c:pt idx="6256">
                  <c:v>104.26666666666668</c:v>
                </c:pt>
                <c:pt idx="6257">
                  <c:v>104.28333333333332</c:v>
                </c:pt>
                <c:pt idx="6258">
                  <c:v>104.3</c:v>
                </c:pt>
                <c:pt idx="6259">
                  <c:v>104.31666666666666</c:v>
                </c:pt>
                <c:pt idx="6260">
                  <c:v>104.33333333333331</c:v>
                </c:pt>
                <c:pt idx="6261">
                  <c:v>104.35</c:v>
                </c:pt>
                <c:pt idx="6262">
                  <c:v>104.36666666666666</c:v>
                </c:pt>
                <c:pt idx="6263">
                  <c:v>104.38333333333333</c:v>
                </c:pt>
                <c:pt idx="6264">
                  <c:v>104.4</c:v>
                </c:pt>
                <c:pt idx="6265">
                  <c:v>104.41666666666669</c:v>
                </c:pt>
                <c:pt idx="6266">
                  <c:v>104.43333333333334</c:v>
                </c:pt>
                <c:pt idx="6267">
                  <c:v>104.45</c:v>
                </c:pt>
                <c:pt idx="6268">
                  <c:v>104.46666666666668</c:v>
                </c:pt>
                <c:pt idx="6269">
                  <c:v>104.48333333333332</c:v>
                </c:pt>
                <c:pt idx="6270">
                  <c:v>104.5</c:v>
                </c:pt>
                <c:pt idx="6271">
                  <c:v>104.51666666666668</c:v>
                </c:pt>
                <c:pt idx="6272">
                  <c:v>104.53333333333332</c:v>
                </c:pt>
                <c:pt idx="6273">
                  <c:v>104.55</c:v>
                </c:pt>
                <c:pt idx="6274">
                  <c:v>104.56666666666666</c:v>
                </c:pt>
                <c:pt idx="6275">
                  <c:v>104.58333333333331</c:v>
                </c:pt>
                <c:pt idx="6276">
                  <c:v>104.6</c:v>
                </c:pt>
                <c:pt idx="6277">
                  <c:v>104.61666666666666</c:v>
                </c:pt>
                <c:pt idx="6278">
                  <c:v>104.63333333333333</c:v>
                </c:pt>
                <c:pt idx="6279">
                  <c:v>104.64999999999999</c:v>
                </c:pt>
                <c:pt idx="6280">
                  <c:v>104.66666666666667</c:v>
                </c:pt>
                <c:pt idx="6281">
                  <c:v>104.68333333333332</c:v>
                </c:pt>
                <c:pt idx="6282">
                  <c:v>104.7</c:v>
                </c:pt>
                <c:pt idx="6283">
                  <c:v>104.71666666666668</c:v>
                </c:pt>
                <c:pt idx="6284">
                  <c:v>104.73333333333332</c:v>
                </c:pt>
                <c:pt idx="6285">
                  <c:v>104.75</c:v>
                </c:pt>
                <c:pt idx="6286">
                  <c:v>104.76666666666668</c:v>
                </c:pt>
                <c:pt idx="6287">
                  <c:v>104.78333333333332</c:v>
                </c:pt>
                <c:pt idx="6288">
                  <c:v>104.8</c:v>
                </c:pt>
                <c:pt idx="6289">
                  <c:v>104.81666666666666</c:v>
                </c:pt>
                <c:pt idx="6290">
                  <c:v>104.83333333333331</c:v>
                </c:pt>
                <c:pt idx="6291">
                  <c:v>104.85</c:v>
                </c:pt>
                <c:pt idx="6292">
                  <c:v>104.86666666666666</c:v>
                </c:pt>
                <c:pt idx="6293">
                  <c:v>104.88333333333333</c:v>
                </c:pt>
                <c:pt idx="6294">
                  <c:v>104.9</c:v>
                </c:pt>
                <c:pt idx="6295">
                  <c:v>104.91666666666669</c:v>
                </c:pt>
                <c:pt idx="6296">
                  <c:v>104.93333333333334</c:v>
                </c:pt>
                <c:pt idx="6297">
                  <c:v>104.95</c:v>
                </c:pt>
                <c:pt idx="6298">
                  <c:v>104.96666666666668</c:v>
                </c:pt>
                <c:pt idx="6299">
                  <c:v>104.98333333333332</c:v>
                </c:pt>
                <c:pt idx="6300">
                  <c:v>105</c:v>
                </c:pt>
                <c:pt idx="6301">
                  <c:v>105.01666666666668</c:v>
                </c:pt>
                <c:pt idx="6302">
                  <c:v>105.03333333333332</c:v>
                </c:pt>
                <c:pt idx="6303">
                  <c:v>105.05</c:v>
                </c:pt>
                <c:pt idx="6304">
                  <c:v>105.06666666666666</c:v>
                </c:pt>
                <c:pt idx="6305">
                  <c:v>105.08333333333331</c:v>
                </c:pt>
                <c:pt idx="6306">
                  <c:v>105.1</c:v>
                </c:pt>
                <c:pt idx="6307">
                  <c:v>105.11666666666666</c:v>
                </c:pt>
                <c:pt idx="6308">
                  <c:v>105.13333333333333</c:v>
                </c:pt>
                <c:pt idx="6309">
                  <c:v>105.14999999999999</c:v>
                </c:pt>
                <c:pt idx="6310">
                  <c:v>105.16666666666667</c:v>
                </c:pt>
                <c:pt idx="6311">
                  <c:v>105.18333333333332</c:v>
                </c:pt>
                <c:pt idx="6312">
                  <c:v>105.2</c:v>
                </c:pt>
                <c:pt idx="6313">
                  <c:v>105.21666666666668</c:v>
                </c:pt>
                <c:pt idx="6314">
                  <c:v>105.23333333333332</c:v>
                </c:pt>
                <c:pt idx="6315">
                  <c:v>105.25</c:v>
                </c:pt>
                <c:pt idx="6316">
                  <c:v>105.26666666666668</c:v>
                </c:pt>
                <c:pt idx="6317">
                  <c:v>105.28333333333332</c:v>
                </c:pt>
                <c:pt idx="6318">
                  <c:v>105.3</c:v>
                </c:pt>
                <c:pt idx="6319">
                  <c:v>105.31666666666666</c:v>
                </c:pt>
                <c:pt idx="6320">
                  <c:v>105.33333333333331</c:v>
                </c:pt>
                <c:pt idx="6321">
                  <c:v>105.35</c:v>
                </c:pt>
                <c:pt idx="6322">
                  <c:v>105.36666666666666</c:v>
                </c:pt>
                <c:pt idx="6323">
                  <c:v>105.38333333333333</c:v>
                </c:pt>
                <c:pt idx="6324">
                  <c:v>105.4</c:v>
                </c:pt>
                <c:pt idx="6325">
                  <c:v>105.41666666666669</c:v>
                </c:pt>
                <c:pt idx="6326">
                  <c:v>105.43333333333334</c:v>
                </c:pt>
                <c:pt idx="6327">
                  <c:v>105.45</c:v>
                </c:pt>
                <c:pt idx="6328">
                  <c:v>105.46666666666668</c:v>
                </c:pt>
                <c:pt idx="6329">
                  <c:v>105.48333333333332</c:v>
                </c:pt>
                <c:pt idx="6330">
                  <c:v>105.5</c:v>
                </c:pt>
                <c:pt idx="6331">
                  <c:v>105.51666666666668</c:v>
                </c:pt>
                <c:pt idx="6332">
                  <c:v>105.53333333333332</c:v>
                </c:pt>
                <c:pt idx="6333">
                  <c:v>105.55</c:v>
                </c:pt>
                <c:pt idx="6334">
                  <c:v>105.56666666666666</c:v>
                </c:pt>
                <c:pt idx="6335">
                  <c:v>105.58333333333331</c:v>
                </c:pt>
                <c:pt idx="6336">
                  <c:v>105.6</c:v>
                </c:pt>
                <c:pt idx="6337">
                  <c:v>105.61666666666666</c:v>
                </c:pt>
                <c:pt idx="6338">
                  <c:v>105.63333333333333</c:v>
                </c:pt>
                <c:pt idx="6339">
                  <c:v>105.64999999999999</c:v>
                </c:pt>
                <c:pt idx="6340">
                  <c:v>105.66666666666667</c:v>
                </c:pt>
                <c:pt idx="6341">
                  <c:v>105.68333333333332</c:v>
                </c:pt>
                <c:pt idx="6342">
                  <c:v>105.7</c:v>
                </c:pt>
                <c:pt idx="6343">
                  <c:v>105.71666666666668</c:v>
                </c:pt>
                <c:pt idx="6344">
                  <c:v>105.73333333333332</c:v>
                </c:pt>
                <c:pt idx="6345">
                  <c:v>105.75</c:v>
                </c:pt>
                <c:pt idx="6346">
                  <c:v>105.76666666666668</c:v>
                </c:pt>
                <c:pt idx="6347">
                  <c:v>105.78333333333332</c:v>
                </c:pt>
                <c:pt idx="6348">
                  <c:v>105.8</c:v>
                </c:pt>
                <c:pt idx="6349">
                  <c:v>105.81666666666666</c:v>
                </c:pt>
                <c:pt idx="6350">
                  <c:v>105.83333333333331</c:v>
                </c:pt>
                <c:pt idx="6351">
                  <c:v>105.85</c:v>
                </c:pt>
                <c:pt idx="6352">
                  <c:v>105.86666666666666</c:v>
                </c:pt>
                <c:pt idx="6353">
                  <c:v>105.88333333333333</c:v>
                </c:pt>
                <c:pt idx="6354">
                  <c:v>105.9</c:v>
                </c:pt>
                <c:pt idx="6355">
                  <c:v>105.91666666666669</c:v>
                </c:pt>
                <c:pt idx="6356">
                  <c:v>105.93333333333334</c:v>
                </c:pt>
                <c:pt idx="6357">
                  <c:v>105.95</c:v>
                </c:pt>
                <c:pt idx="6358">
                  <c:v>105.96666666666668</c:v>
                </c:pt>
                <c:pt idx="6359">
                  <c:v>105.98333333333332</c:v>
                </c:pt>
                <c:pt idx="6360">
                  <c:v>106</c:v>
                </c:pt>
                <c:pt idx="6361">
                  <c:v>106.01666666666668</c:v>
                </c:pt>
                <c:pt idx="6362">
                  <c:v>106.03333333333332</c:v>
                </c:pt>
                <c:pt idx="6363">
                  <c:v>106.05</c:v>
                </c:pt>
                <c:pt idx="6364">
                  <c:v>106.06666666666666</c:v>
                </c:pt>
                <c:pt idx="6365">
                  <c:v>106.08333333333331</c:v>
                </c:pt>
                <c:pt idx="6366">
                  <c:v>106.1</c:v>
                </c:pt>
                <c:pt idx="6367">
                  <c:v>106.11666666666666</c:v>
                </c:pt>
                <c:pt idx="6368">
                  <c:v>106.13333333333333</c:v>
                </c:pt>
                <c:pt idx="6369">
                  <c:v>106.14999999999999</c:v>
                </c:pt>
                <c:pt idx="6370">
                  <c:v>106.16666666666667</c:v>
                </c:pt>
                <c:pt idx="6371">
                  <c:v>106.18333333333332</c:v>
                </c:pt>
                <c:pt idx="6372">
                  <c:v>106.2</c:v>
                </c:pt>
                <c:pt idx="6373">
                  <c:v>106.21666666666668</c:v>
                </c:pt>
                <c:pt idx="6374">
                  <c:v>106.23333333333332</c:v>
                </c:pt>
                <c:pt idx="6375">
                  <c:v>106.25</c:v>
                </c:pt>
                <c:pt idx="6376">
                  <c:v>106.26666666666668</c:v>
                </c:pt>
                <c:pt idx="6377">
                  <c:v>106.28333333333332</c:v>
                </c:pt>
                <c:pt idx="6378">
                  <c:v>106.3</c:v>
                </c:pt>
                <c:pt idx="6379">
                  <c:v>106.31666666666666</c:v>
                </c:pt>
                <c:pt idx="6380">
                  <c:v>106.33333333333331</c:v>
                </c:pt>
                <c:pt idx="6381">
                  <c:v>106.35</c:v>
                </c:pt>
                <c:pt idx="6382">
                  <c:v>106.36666666666666</c:v>
                </c:pt>
                <c:pt idx="6383">
                  <c:v>106.38333333333333</c:v>
                </c:pt>
                <c:pt idx="6384">
                  <c:v>106.4</c:v>
                </c:pt>
                <c:pt idx="6385">
                  <c:v>106.41666666666669</c:v>
                </c:pt>
                <c:pt idx="6386">
                  <c:v>106.43333333333334</c:v>
                </c:pt>
                <c:pt idx="6387">
                  <c:v>106.45</c:v>
                </c:pt>
                <c:pt idx="6388">
                  <c:v>106.46666666666668</c:v>
                </c:pt>
                <c:pt idx="6389">
                  <c:v>106.48333333333332</c:v>
                </c:pt>
                <c:pt idx="6390">
                  <c:v>106.5</c:v>
                </c:pt>
                <c:pt idx="6391">
                  <c:v>106.51666666666668</c:v>
                </c:pt>
                <c:pt idx="6392">
                  <c:v>106.53333333333332</c:v>
                </c:pt>
                <c:pt idx="6393">
                  <c:v>106.55</c:v>
                </c:pt>
                <c:pt idx="6394">
                  <c:v>106.56666666666666</c:v>
                </c:pt>
                <c:pt idx="6395">
                  <c:v>106.58333333333331</c:v>
                </c:pt>
                <c:pt idx="6396">
                  <c:v>106.6</c:v>
                </c:pt>
                <c:pt idx="6397">
                  <c:v>106.61666666666666</c:v>
                </c:pt>
                <c:pt idx="6398">
                  <c:v>106.63333333333333</c:v>
                </c:pt>
                <c:pt idx="6399">
                  <c:v>106.64999999999999</c:v>
                </c:pt>
                <c:pt idx="6400">
                  <c:v>106.66666666666667</c:v>
                </c:pt>
                <c:pt idx="6401">
                  <c:v>106.68333333333332</c:v>
                </c:pt>
                <c:pt idx="6402">
                  <c:v>106.7</c:v>
                </c:pt>
                <c:pt idx="6403">
                  <c:v>106.71666666666668</c:v>
                </c:pt>
                <c:pt idx="6404">
                  <c:v>106.73333333333332</c:v>
                </c:pt>
                <c:pt idx="6405">
                  <c:v>106.75</c:v>
                </c:pt>
                <c:pt idx="6406">
                  <c:v>106.76666666666668</c:v>
                </c:pt>
                <c:pt idx="6407">
                  <c:v>106.78333333333332</c:v>
                </c:pt>
                <c:pt idx="6408">
                  <c:v>106.8</c:v>
                </c:pt>
                <c:pt idx="6409">
                  <c:v>106.81666666666666</c:v>
                </c:pt>
                <c:pt idx="6410">
                  <c:v>106.83333333333331</c:v>
                </c:pt>
                <c:pt idx="6411">
                  <c:v>106.85</c:v>
                </c:pt>
                <c:pt idx="6412">
                  <c:v>106.86666666666666</c:v>
                </c:pt>
                <c:pt idx="6413">
                  <c:v>106.88333333333333</c:v>
                </c:pt>
                <c:pt idx="6414">
                  <c:v>106.9</c:v>
                </c:pt>
                <c:pt idx="6415">
                  <c:v>106.91666666666669</c:v>
                </c:pt>
                <c:pt idx="6416">
                  <c:v>106.93333333333334</c:v>
                </c:pt>
                <c:pt idx="6417">
                  <c:v>106.95</c:v>
                </c:pt>
                <c:pt idx="6418">
                  <c:v>106.96666666666668</c:v>
                </c:pt>
                <c:pt idx="6419">
                  <c:v>106.98333333333332</c:v>
                </c:pt>
                <c:pt idx="6420">
                  <c:v>107</c:v>
                </c:pt>
                <c:pt idx="6421">
                  <c:v>107.01666666666668</c:v>
                </c:pt>
                <c:pt idx="6422">
                  <c:v>107.03333333333332</c:v>
                </c:pt>
                <c:pt idx="6423">
                  <c:v>107.05</c:v>
                </c:pt>
                <c:pt idx="6424">
                  <c:v>107.06666666666666</c:v>
                </c:pt>
                <c:pt idx="6425">
                  <c:v>107.08333333333331</c:v>
                </c:pt>
                <c:pt idx="6426">
                  <c:v>107.1</c:v>
                </c:pt>
                <c:pt idx="6427">
                  <c:v>107.11666666666666</c:v>
                </c:pt>
                <c:pt idx="6428">
                  <c:v>107.13333333333333</c:v>
                </c:pt>
                <c:pt idx="6429">
                  <c:v>107.14999999999999</c:v>
                </c:pt>
                <c:pt idx="6430">
                  <c:v>107.16666666666667</c:v>
                </c:pt>
                <c:pt idx="6431">
                  <c:v>107.18333333333332</c:v>
                </c:pt>
                <c:pt idx="6432">
                  <c:v>107.2</c:v>
                </c:pt>
                <c:pt idx="6433">
                  <c:v>107.21666666666668</c:v>
                </c:pt>
                <c:pt idx="6434">
                  <c:v>107.23333333333332</c:v>
                </c:pt>
                <c:pt idx="6435">
                  <c:v>107.25</c:v>
                </c:pt>
                <c:pt idx="6436">
                  <c:v>107.26666666666668</c:v>
                </c:pt>
                <c:pt idx="6437">
                  <c:v>107.28333333333332</c:v>
                </c:pt>
                <c:pt idx="6438">
                  <c:v>107.3</c:v>
                </c:pt>
                <c:pt idx="6439">
                  <c:v>107.31666666666666</c:v>
                </c:pt>
                <c:pt idx="6440">
                  <c:v>107.33333333333331</c:v>
                </c:pt>
                <c:pt idx="6441">
                  <c:v>107.35</c:v>
                </c:pt>
                <c:pt idx="6442">
                  <c:v>107.36666666666666</c:v>
                </c:pt>
                <c:pt idx="6443">
                  <c:v>107.38333333333333</c:v>
                </c:pt>
                <c:pt idx="6444">
                  <c:v>107.4</c:v>
                </c:pt>
                <c:pt idx="6445">
                  <c:v>107.41666666666669</c:v>
                </c:pt>
                <c:pt idx="6446">
                  <c:v>107.43333333333334</c:v>
                </c:pt>
                <c:pt idx="6447">
                  <c:v>107.45</c:v>
                </c:pt>
                <c:pt idx="6448">
                  <c:v>107.46666666666668</c:v>
                </c:pt>
                <c:pt idx="6449">
                  <c:v>107.48333333333332</c:v>
                </c:pt>
                <c:pt idx="6450">
                  <c:v>107.5</c:v>
                </c:pt>
                <c:pt idx="6451">
                  <c:v>107.51666666666668</c:v>
                </c:pt>
                <c:pt idx="6452">
                  <c:v>107.53333333333332</c:v>
                </c:pt>
                <c:pt idx="6453">
                  <c:v>107.55</c:v>
                </c:pt>
                <c:pt idx="6454">
                  <c:v>107.56666666666666</c:v>
                </c:pt>
                <c:pt idx="6455">
                  <c:v>107.58333333333331</c:v>
                </c:pt>
                <c:pt idx="6456">
                  <c:v>107.6</c:v>
                </c:pt>
                <c:pt idx="6457">
                  <c:v>107.61666666666666</c:v>
                </c:pt>
                <c:pt idx="6458">
                  <c:v>107.63333333333333</c:v>
                </c:pt>
                <c:pt idx="6459">
                  <c:v>107.64999999999999</c:v>
                </c:pt>
                <c:pt idx="6460">
                  <c:v>107.66666666666667</c:v>
                </c:pt>
                <c:pt idx="6461">
                  <c:v>107.68333333333332</c:v>
                </c:pt>
                <c:pt idx="6462">
                  <c:v>107.7</c:v>
                </c:pt>
                <c:pt idx="6463">
                  <c:v>107.71666666666668</c:v>
                </c:pt>
                <c:pt idx="6464">
                  <c:v>107.73333333333332</c:v>
                </c:pt>
                <c:pt idx="6465">
                  <c:v>107.75</c:v>
                </c:pt>
                <c:pt idx="6466">
                  <c:v>107.76666666666668</c:v>
                </c:pt>
                <c:pt idx="6467">
                  <c:v>107.78333333333332</c:v>
                </c:pt>
                <c:pt idx="6468">
                  <c:v>107.8</c:v>
                </c:pt>
                <c:pt idx="6469">
                  <c:v>107.81666666666666</c:v>
                </c:pt>
                <c:pt idx="6470">
                  <c:v>107.83333333333331</c:v>
                </c:pt>
                <c:pt idx="6471">
                  <c:v>107.85</c:v>
                </c:pt>
                <c:pt idx="6472">
                  <c:v>107.86666666666666</c:v>
                </c:pt>
                <c:pt idx="6473">
                  <c:v>107.88333333333333</c:v>
                </c:pt>
                <c:pt idx="6474">
                  <c:v>107.9</c:v>
                </c:pt>
                <c:pt idx="6475">
                  <c:v>107.91666666666669</c:v>
                </c:pt>
                <c:pt idx="6476">
                  <c:v>107.93333333333334</c:v>
                </c:pt>
                <c:pt idx="6477">
                  <c:v>107.95</c:v>
                </c:pt>
                <c:pt idx="6478">
                  <c:v>107.96666666666668</c:v>
                </c:pt>
                <c:pt idx="6479">
                  <c:v>107.98333333333332</c:v>
                </c:pt>
                <c:pt idx="6480">
                  <c:v>108</c:v>
                </c:pt>
                <c:pt idx="6481">
                  <c:v>108.01666666666668</c:v>
                </c:pt>
                <c:pt idx="6482">
                  <c:v>108.03333333333332</c:v>
                </c:pt>
                <c:pt idx="6483">
                  <c:v>108.05</c:v>
                </c:pt>
                <c:pt idx="6484">
                  <c:v>108.06666666666666</c:v>
                </c:pt>
                <c:pt idx="6485">
                  <c:v>108.08333333333331</c:v>
                </c:pt>
                <c:pt idx="6486">
                  <c:v>108.1</c:v>
                </c:pt>
                <c:pt idx="6487">
                  <c:v>108.11666666666666</c:v>
                </c:pt>
                <c:pt idx="6488">
                  <c:v>108.13333333333333</c:v>
                </c:pt>
                <c:pt idx="6489">
                  <c:v>108.14999999999999</c:v>
                </c:pt>
                <c:pt idx="6490">
                  <c:v>108.16666666666667</c:v>
                </c:pt>
                <c:pt idx="6491">
                  <c:v>108.18333333333332</c:v>
                </c:pt>
                <c:pt idx="6492">
                  <c:v>108.2</c:v>
                </c:pt>
                <c:pt idx="6493">
                  <c:v>108.21666666666668</c:v>
                </c:pt>
                <c:pt idx="6494">
                  <c:v>108.23333333333332</c:v>
                </c:pt>
                <c:pt idx="6495">
                  <c:v>108.25</c:v>
                </c:pt>
                <c:pt idx="6496">
                  <c:v>108.26666666666668</c:v>
                </c:pt>
                <c:pt idx="6497">
                  <c:v>108.28333333333332</c:v>
                </c:pt>
                <c:pt idx="6498">
                  <c:v>108.3</c:v>
                </c:pt>
                <c:pt idx="6499">
                  <c:v>108.31666666666666</c:v>
                </c:pt>
                <c:pt idx="6500">
                  <c:v>108.33333333333331</c:v>
                </c:pt>
                <c:pt idx="6501">
                  <c:v>108.35</c:v>
                </c:pt>
                <c:pt idx="6502">
                  <c:v>108.36666666666666</c:v>
                </c:pt>
                <c:pt idx="6503">
                  <c:v>108.38333333333333</c:v>
                </c:pt>
                <c:pt idx="6504">
                  <c:v>108.4</c:v>
                </c:pt>
                <c:pt idx="6505">
                  <c:v>108.41666666666669</c:v>
                </c:pt>
                <c:pt idx="6506">
                  <c:v>108.43333333333334</c:v>
                </c:pt>
                <c:pt idx="6507">
                  <c:v>108.45</c:v>
                </c:pt>
                <c:pt idx="6508">
                  <c:v>108.46666666666668</c:v>
                </c:pt>
                <c:pt idx="6509">
                  <c:v>108.48333333333332</c:v>
                </c:pt>
                <c:pt idx="6510">
                  <c:v>108.5</c:v>
                </c:pt>
                <c:pt idx="6511">
                  <c:v>108.51666666666668</c:v>
                </c:pt>
                <c:pt idx="6512">
                  <c:v>108.53333333333332</c:v>
                </c:pt>
                <c:pt idx="6513">
                  <c:v>108.55</c:v>
                </c:pt>
                <c:pt idx="6514">
                  <c:v>108.56666666666666</c:v>
                </c:pt>
                <c:pt idx="6515">
                  <c:v>108.58333333333331</c:v>
                </c:pt>
                <c:pt idx="6516">
                  <c:v>108.6</c:v>
                </c:pt>
                <c:pt idx="6517">
                  <c:v>108.61666666666666</c:v>
                </c:pt>
                <c:pt idx="6518">
                  <c:v>108.63333333333333</c:v>
                </c:pt>
                <c:pt idx="6519">
                  <c:v>108.64999999999999</c:v>
                </c:pt>
                <c:pt idx="6520">
                  <c:v>108.66666666666667</c:v>
                </c:pt>
                <c:pt idx="6521">
                  <c:v>108.68333333333332</c:v>
                </c:pt>
                <c:pt idx="6522">
                  <c:v>108.7</c:v>
                </c:pt>
                <c:pt idx="6523">
                  <c:v>108.71666666666668</c:v>
                </c:pt>
                <c:pt idx="6524">
                  <c:v>108.73333333333332</c:v>
                </c:pt>
                <c:pt idx="6525">
                  <c:v>108.75</c:v>
                </c:pt>
                <c:pt idx="6526">
                  <c:v>108.76666666666668</c:v>
                </c:pt>
                <c:pt idx="6527">
                  <c:v>108.78333333333332</c:v>
                </c:pt>
                <c:pt idx="6528">
                  <c:v>108.8</c:v>
                </c:pt>
                <c:pt idx="6529">
                  <c:v>108.81666666666666</c:v>
                </c:pt>
                <c:pt idx="6530">
                  <c:v>108.83333333333331</c:v>
                </c:pt>
                <c:pt idx="6531">
                  <c:v>108.85</c:v>
                </c:pt>
                <c:pt idx="6532">
                  <c:v>108.86666666666666</c:v>
                </c:pt>
                <c:pt idx="6533">
                  <c:v>108.88333333333333</c:v>
                </c:pt>
                <c:pt idx="6534">
                  <c:v>108.9</c:v>
                </c:pt>
                <c:pt idx="6535">
                  <c:v>108.91666666666669</c:v>
                </c:pt>
                <c:pt idx="6536">
                  <c:v>108.93333333333334</c:v>
                </c:pt>
                <c:pt idx="6537">
                  <c:v>108.95</c:v>
                </c:pt>
                <c:pt idx="6538">
                  <c:v>108.96666666666668</c:v>
                </c:pt>
                <c:pt idx="6539">
                  <c:v>108.98333333333332</c:v>
                </c:pt>
                <c:pt idx="6540">
                  <c:v>109</c:v>
                </c:pt>
                <c:pt idx="6541">
                  <c:v>109.01666666666668</c:v>
                </c:pt>
                <c:pt idx="6542">
                  <c:v>109.03333333333332</c:v>
                </c:pt>
                <c:pt idx="6543">
                  <c:v>109.05</c:v>
                </c:pt>
                <c:pt idx="6544">
                  <c:v>109.06666666666666</c:v>
                </c:pt>
                <c:pt idx="6545">
                  <c:v>109.08333333333331</c:v>
                </c:pt>
                <c:pt idx="6546">
                  <c:v>109.1</c:v>
                </c:pt>
                <c:pt idx="6547">
                  <c:v>109.11666666666666</c:v>
                </c:pt>
                <c:pt idx="6548">
                  <c:v>109.13333333333333</c:v>
                </c:pt>
                <c:pt idx="6549">
                  <c:v>109.14999999999999</c:v>
                </c:pt>
                <c:pt idx="6550">
                  <c:v>109.16666666666667</c:v>
                </c:pt>
                <c:pt idx="6551">
                  <c:v>109.18333333333332</c:v>
                </c:pt>
                <c:pt idx="6552">
                  <c:v>109.2</c:v>
                </c:pt>
                <c:pt idx="6553">
                  <c:v>109.21666666666668</c:v>
                </c:pt>
                <c:pt idx="6554">
                  <c:v>109.23333333333332</c:v>
                </c:pt>
                <c:pt idx="6555">
                  <c:v>109.25</c:v>
                </c:pt>
                <c:pt idx="6556">
                  <c:v>109.26666666666668</c:v>
                </c:pt>
                <c:pt idx="6557">
                  <c:v>109.28333333333332</c:v>
                </c:pt>
                <c:pt idx="6558">
                  <c:v>109.3</c:v>
                </c:pt>
                <c:pt idx="6559">
                  <c:v>109.31666666666666</c:v>
                </c:pt>
                <c:pt idx="6560">
                  <c:v>109.33333333333331</c:v>
                </c:pt>
                <c:pt idx="6561">
                  <c:v>109.35</c:v>
                </c:pt>
                <c:pt idx="6562">
                  <c:v>109.36666666666666</c:v>
                </c:pt>
                <c:pt idx="6563">
                  <c:v>109.38333333333333</c:v>
                </c:pt>
                <c:pt idx="6564">
                  <c:v>109.4</c:v>
                </c:pt>
                <c:pt idx="6565">
                  <c:v>109.41666666666669</c:v>
                </c:pt>
                <c:pt idx="6566">
                  <c:v>109.43333333333334</c:v>
                </c:pt>
                <c:pt idx="6567">
                  <c:v>109.45</c:v>
                </c:pt>
                <c:pt idx="6568">
                  <c:v>109.46666666666668</c:v>
                </c:pt>
                <c:pt idx="6569">
                  <c:v>109.48333333333332</c:v>
                </c:pt>
                <c:pt idx="6570">
                  <c:v>109.5</c:v>
                </c:pt>
                <c:pt idx="6571">
                  <c:v>109.51666666666668</c:v>
                </c:pt>
                <c:pt idx="6572">
                  <c:v>109.53333333333332</c:v>
                </c:pt>
                <c:pt idx="6573">
                  <c:v>109.55</c:v>
                </c:pt>
                <c:pt idx="6574">
                  <c:v>109.56666666666666</c:v>
                </c:pt>
                <c:pt idx="6575">
                  <c:v>109.58333333333331</c:v>
                </c:pt>
                <c:pt idx="6576">
                  <c:v>109.6</c:v>
                </c:pt>
                <c:pt idx="6577">
                  <c:v>109.61666666666666</c:v>
                </c:pt>
                <c:pt idx="6578">
                  <c:v>109.63333333333333</c:v>
                </c:pt>
                <c:pt idx="6579">
                  <c:v>109.64999999999999</c:v>
                </c:pt>
                <c:pt idx="6580">
                  <c:v>109.66666666666667</c:v>
                </c:pt>
                <c:pt idx="6581">
                  <c:v>109.68333333333332</c:v>
                </c:pt>
                <c:pt idx="6582">
                  <c:v>109.7</c:v>
                </c:pt>
                <c:pt idx="6583">
                  <c:v>109.71666666666668</c:v>
                </c:pt>
                <c:pt idx="6584">
                  <c:v>109.73333333333332</c:v>
                </c:pt>
                <c:pt idx="6585">
                  <c:v>109.75</c:v>
                </c:pt>
                <c:pt idx="6586">
                  <c:v>109.76666666666668</c:v>
                </c:pt>
                <c:pt idx="6587">
                  <c:v>109.78333333333332</c:v>
                </c:pt>
                <c:pt idx="6588">
                  <c:v>109.8</c:v>
                </c:pt>
                <c:pt idx="6589">
                  <c:v>109.81666666666666</c:v>
                </c:pt>
                <c:pt idx="6590">
                  <c:v>109.83333333333331</c:v>
                </c:pt>
                <c:pt idx="6591">
                  <c:v>109.85</c:v>
                </c:pt>
                <c:pt idx="6592">
                  <c:v>109.86666666666666</c:v>
                </c:pt>
                <c:pt idx="6593">
                  <c:v>109.88333333333333</c:v>
                </c:pt>
                <c:pt idx="6594">
                  <c:v>109.9</c:v>
                </c:pt>
                <c:pt idx="6595">
                  <c:v>109.91666666666669</c:v>
                </c:pt>
                <c:pt idx="6596">
                  <c:v>109.93333333333334</c:v>
                </c:pt>
                <c:pt idx="6597">
                  <c:v>109.95</c:v>
                </c:pt>
                <c:pt idx="6598">
                  <c:v>109.96666666666668</c:v>
                </c:pt>
                <c:pt idx="6599">
                  <c:v>109.98333333333332</c:v>
                </c:pt>
                <c:pt idx="6600">
                  <c:v>110</c:v>
                </c:pt>
                <c:pt idx="6601">
                  <c:v>110.01666666666668</c:v>
                </c:pt>
                <c:pt idx="6602">
                  <c:v>110.03333333333332</c:v>
                </c:pt>
                <c:pt idx="6603">
                  <c:v>110.05</c:v>
                </c:pt>
                <c:pt idx="6604">
                  <c:v>110.06666666666666</c:v>
                </c:pt>
                <c:pt idx="6605">
                  <c:v>110.08333333333331</c:v>
                </c:pt>
                <c:pt idx="6606">
                  <c:v>110.1</c:v>
                </c:pt>
                <c:pt idx="6607">
                  <c:v>110.11666666666666</c:v>
                </c:pt>
                <c:pt idx="6608">
                  <c:v>110.13333333333333</c:v>
                </c:pt>
                <c:pt idx="6609">
                  <c:v>110.14999999999999</c:v>
                </c:pt>
                <c:pt idx="6610">
                  <c:v>110.16666666666667</c:v>
                </c:pt>
                <c:pt idx="6611">
                  <c:v>110.18333333333332</c:v>
                </c:pt>
                <c:pt idx="6612">
                  <c:v>110.2</c:v>
                </c:pt>
                <c:pt idx="6613">
                  <c:v>110.21666666666668</c:v>
                </c:pt>
                <c:pt idx="6614">
                  <c:v>110.23333333333332</c:v>
                </c:pt>
                <c:pt idx="6615">
                  <c:v>110.25</c:v>
                </c:pt>
                <c:pt idx="6616">
                  <c:v>110.26666666666668</c:v>
                </c:pt>
                <c:pt idx="6617">
                  <c:v>110.28333333333332</c:v>
                </c:pt>
                <c:pt idx="6618">
                  <c:v>110.3</c:v>
                </c:pt>
                <c:pt idx="6619">
                  <c:v>110.31666666666666</c:v>
                </c:pt>
                <c:pt idx="6620">
                  <c:v>110.33333333333331</c:v>
                </c:pt>
                <c:pt idx="6621">
                  <c:v>110.35</c:v>
                </c:pt>
                <c:pt idx="6622">
                  <c:v>110.36666666666666</c:v>
                </c:pt>
                <c:pt idx="6623">
                  <c:v>110.38333333333333</c:v>
                </c:pt>
                <c:pt idx="6624">
                  <c:v>110.4</c:v>
                </c:pt>
                <c:pt idx="6625">
                  <c:v>110.41666666666669</c:v>
                </c:pt>
                <c:pt idx="6626">
                  <c:v>110.43333333333334</c:v>
                </c:pt>
                <c:pt idx="6627">
                  <c:v>110.45</c:v>
                </c:pt>
                <c:pt idx="6628">
                  <c:v>110.46666666666668</c:v>
                </c:pt>
                <c:pt idx="6629">
                  <c:v>110.48333333333332</c:v>
                </c:pt>
                <c:pt idx="6630">
                  <c:v>110.5</c:v>
                </c:pt>
                <c:pt idx="6631">
                  <c:v>110.51666666666668</c:v>
                </c:pt>
                <c:pt idx="6632">
                  <c:v>110.53333333333332</c:v>
                </c:pt>
                <c:pt idx="6633">
                  <c:v>110.55</c:v>
                </c:pt>
                <c:pt idx="6634">
                  <c:v>110.56666666666666</c:v>
                </c:pt>
                <c:pt idx="6635">
                  <c:v>110.58333333333331</c:v>
                </c:pt>
                <c:pt idx="6636">
                  <c:v>110.6</c:v>
                </c:pt>
                <c:pt idx="6637">
                  <c:v>110.61666666666666</c:v>
                </c:pt>
                <c:pt idx="6638">
                  <c:v>110.63333333333333</c:v>
                </c:pt>
                <c:pt idx="6639">
                  <c:v>110.64999999999999</c:v>
                </c:pt>
                <c:pt idx="6640">
                  <c:v>110.66666666666667</c:v>
                </c:pt>
                <c:pt idx="6641">
                  <c:v>110.68333333333332</c:v>
                </c:pt>
                <c:pt idx="6642">
                  <c:v>110.7</c:v>
                </c:pt>
                <c:pt idx="6643">
                  <c:v>110.71666666666668</c:v>
                </c:pt>
                <c:pt idx="6644">
                  <c:v>110.73333333333332</c:v>
                </c:pt>
                <c:pt idx="6645">
                  <c:v>110.75</c:v>
                </c:pt>
                <c:pt idx="6646">
                  <c:v>110.76666666666668</c:v>
                </c:pt>
                <c:pt idx="6647">
                  <c:v>110.78333333333332</c:v>
                </c:pt>
                <c:pt idx="6648">
                  <c:v>110.8</c:v>
                </c:pt>
                <c:pt idx="6649">
                  <c:v>110.81666666666666</c:v>
                </c:pt>
                <c:pt idx="6650">
                  <c:v>110.83333333333331</c:v>
                </c:pt>
                <c:pt idx="6651">
                  <c:v>110.85</c:v>
                </c:pt>
                <c:pt idx="6652">
                  <c:v>110.86666666666666</c:v>
                </c:pt>
                <c:pt idx="6653">
                  <c:v>110.88333333333333</c:v>
                </c:pt>
                <c:pt idx="6654">
                  <c:v>110.9</c:v>
                </c:pt>
                <c:pt idx="6655">
                  <c:v>110.91666666666669</c:v>
                </c:pt>
                <c:pt idx="6656">
                  <c:v>110.93333333333334</c:v>
                </c:pt>
                <c:pt idx="6657">
                  <c:v>110.95</c:v>
                </c:pt>
                <c:pt idx="6658">
                  <c:v>110.96666666666668</c:v>
                </c:pt>
                <c:pt idx="6659">
                  <c:v>110.98333333333332</c:v>
                </c:pt>
                <c:pt idx="6660">
                  <c:v>111</c:v>
                </c:pt>
                <c:pt idx="6661">
                  <c:v>111.01666666666668</c:v>
                </c:pt>
                <c:pt idx="6662">
                  <c:v>111.03333333333332</c:v>
                </c:pt>
                <c:pt idx="6663">
                  <c:v>111.05</c:v>
                </c:pt>
                <c:pt idx="6664">
                  <c:v>111.06666666666666</c:v>
                </c:pt>
                <c:pt idx="6665">
                  <c:v>111.08333333333331</c:v>
                </c:pt>
                <c:pt idx="6666">
                  <c:v>111.1</c:v>
                </c:pt>
                <c:pt idx="6667">
                  <c:v>111.11666666666666</c:v>
                </c:pt>
                <c:pt idx="6668">
                  <c:v>111.13333333333333</c:v>
                </c:pt>
                <c:pt idx="6669">
                  <c:v>111.14999999999999</c:v>
                </c:pt>
                <c:pt idx="6670">
                  <c:v>111.16666666666667</c:v>
                </c:pt>
                <c:pt idx="6671">
                  <c:v>111.18333333333332</c:v>
                </c:pt>
                <c:pt idx="6672">
                  <c:v>111.2</c:v>
                </c:pt>
                <c:pt idx="6673">
                  <c:v>111.21666666666668</c:v>
                </c:pt>
                <c:pt idx="6674">
                  <c:v>111.23333333333332</c:v>
                </c:pt>
                <c:pt idx="6675">
                  <c:v>111.25</c:v>
                </c:pt>
                <c:pt idx="6676">
                  <c:v>111.26666666666668</c:v>
                </c:pt>
                <c:pt idx="6677">
                  <c:v>111.28333333333332</c:v>
                </c:pt>
                <c:pt idx="6678">
                  <c:v>111.3</c:v>
                </c:pt>
                <c:pt idx="6679">
                  <c:v>111.31666666666666</c:v>
                </c:pt>
                <c:pt idx="6680">
                  <c:v>111.33333333333331</c:v>
                </c:pt>
                <c:pt idx="6681">
                  <c:v>111.35</c:v>
                </c:pt>
                <c:pt idx="6682">
                  <c:v>111.36666666666666</c:v>
                </c:pt>
                <c:pt idx="6683">
                  <c:v>111.38333333333333</c:v>
                </c:pt>
                <c:pt idx="6684">
                  <c:v>111.4</c:v>
                </c:pt>
                <c:pt idx="6685">
                  <c:v>111.41666666666669</c:v>
                </c:pt>
                <c:pt idx="6686">
                  <c:v>111.43333333333334</c:v>
                </c:pt>
                <c:pt idx="6687">
                  <c:v>111.45</c:v>
                </c:pt>
                <c:pt idx="6688">
                  <c:v>111.46666666666668</c:v>
                </c:pt>
                <c:pt idx="6689">
                  <c:v>111.48333333333332</c:v>
                </c:pt>
                <c:pt idx="6690">
                  <c:v>111.5</c:v>
                </c:pt>
                <c:pt idx="6691">
                  <c:v>111.51666666666668</c:v>
                </c:pt>
                <c:pt idx="6692">
                  <c:v>111.53333333333332</c:v>
                </c:pt>
                <c:pt idx="6693">
                  <c:v>111.55</c:v>
                </c:pt>
                <c:pt idx="6694">
                  <c:v>111.56666666666666</c:v>
                </c:pt>
                <c:pt idx="6695">
                  <c:v>111.58333333333331</c:v>
                </c:pt>
                <c:pt idx="6696">
                  <c:v>111.6</c:v>
                </c:pt>
                <c:pt idx="6697">
                  <c:v>111.61666666666666</c:v>
                </c:pt>
                <c:pt idx="6698">
                  <c:v>111.63333333333333</c:v>
                </c:pt>
                <c:pt idx="6699">
                  <c:v>111.64999999999999</c:v>
                </c:pt>
                <c:pt idx="6700">
                  <c:v>111.66666666666667</c:v>
                </c:pt>
                <c:pt idx="6701">
                  <c:v>111.68333333333332</c:v>
                </c:pt>
                <c:pt idx="6702">
                  <c:v>111.7</c:v>
                </c:pt>
                <c:pt idx="6703">
                  <c:v>111.71666666666668</c:v>
                </c:pt>
                <c:pt idx="6704">
                  <c:v>111.73333333333332</c:v>
                </c:pt>
                <c:pt idx="6705">
                  <c:v>111.75</c:v>
                </c:pt>
                <c:pt idx="6706">
                  <c:v>111.76666666666668</c:v>
                </c:pt>
                <c:pt idx="6707">
                  <c:v>111.78333333333332</c:v>
                </c:pt>
                <c:pt idx="6708">
                  <c:v>111.8</c:v>
                </c:pt>
                <c:pt idx="6709">
                  <c:v>111.81666666666666</c:v>
                </c:pt>
                <c:pt idx="6710">
                  <c:v>111.83333333333331</c:v>
                </c:pt>
                <c:pt idx="6711">
                  <c:v>111.85</c:v>
                </c:pt>
                <c:pt idx="6712">
                  <c:v>111.86666666666666</c:v>
                </c:pt>
                <c:pt idx="6713">
                  <c:v>111.88333333333333</c:v>
                </c:pt>
                <c:pt idx="6714">
                  <c:v>111.9</c:v>
                </c:pt>
                <c:pt idx="6715">
                  <c:v>111.91666666666669</c:v>
                </c:pt>
                <c:pt idx="6716">
                  <c:v>111.93333333333334</c:v>
                </c:pt>
                <c:pt idx="6717">
                  <c:v>111.95</c:v>
                </c:pt>
                <c:pt idx="6718">
                  <c:v>111.96666666666668</c:v>
                </c:pt>
                <c:pt idx="6719">
                  <c:v>111.98333333333332</c:v>
                </c:pt>
                <c:pt idx="6720">
                  <c:v>112</c:v>
                </c:pt>
                <c:pt idx="6721">
                  <c:v>112.01666666666668</c:v>
                </c:pt>
                <c:pt idx="6722">
                  <c:v>112.03333333333332</c:v>
                </c:pt>
                <c:pt idx="6723">
                  <c:v>112.05</c:v>
                </c:pt>
                <c:pt idx="6724">
                  <c:v>112.06666666666666</c:v>
                </c:pt>
                <c:pt idx="6725">
                  <c:v>112.08333333333331</c:v>
                </c:pt>
                <c:pt idx="6726">
                  <c:v>112.1</c:v>
                </c:pt>
                <c:pt idx="6727">
                  <c:v>112.11666666666666</c:v>
                </c:pt>
                <c:pt idx="6728">
                  <c:v>112.13333333333333</c:v>
                </c:pt>
                <c:pt idx="6729">
                  <c:v>112.14999999999999</c:v>
                </c:pt>
                <c:pt idx="6730">
                  <c:v>112.16666666666667</c:v>
                </c:pt>
                <c:pt idx="6731">
                  <c:v>112.18333333333332</c:v>
                </c:pt>
                <c:pt idx="6732">
                  <c:v>112.2</c:v>
                </c:pt>
                <c:pt idx="6733">
                  <c:v>112.21666666666668</c:v>
                </c:pt>
                <c:pt idx="6734">
                  <c:v>112.23333333333332</c:v>
                </c:pt>
                <c:pt idx="6735">
                  <c:v>112.25</c:v>
                </c:pt>
                <c:pt idx="6736">
                  <c:v>112.26666666666668</c:v>
                </c:pt>
                <c:pt idx="6737">
                  <c:v>112.28333333333332</c:v>
                </c:pt>
                <c:pt idx="6738">
                  <c:v>112.3</c:v>
                </c:pt>
                <c:pt idx="6739">
                  <c:v>112.31666666666666</c:v>
                </c:pt>
                <c:pt idx="6740">
                  <c:v>112.33333333333331</c:v>
                </c:pt>
                <c:pt idx="6741">
                  <c:v>112.35</c:v>
                </c:pt>
                <c:pt idx="6742">
                  <c:v>112.36666666666666</c:v>
                </c:pt>
                <c:pt idx="6743">
                  <c:v>112.38333333333333</c:v>
                </c:pt>
                <c:pt idx="6744">
                  <c:v>112.4</c:v>
                </c:pt>
                <c:pt idx="6745">
                  <c:v>112.41666666666669</c:v>
                </c:pt>
                <c:pt idx="6746">
                  <c:v>112.43333333333334</c:v>
                </c:pt>
                <c:pt idx="6747">
                  <c:v>112.45</c:v>
                </c:pt>
                <c:pt idx="6748">
                  <c:v>112.46666666666668</c:v>
                </c:pt>
                <c:pt idx="6749">
                  <c:v>112.48333333333332</c:v>
                </c:pt>
                <c:pt idx="6750">
                  <c:v>112.5</c:v>
                </c:pt>
                <c:pt idx="6751">
                  <c:v>112.51666666666668</c:v>
                </c:pt>
                <c:pt idx="6752">
                  <c:v>112.53333333333332</c:v>
                </c:pt>
                <c:pt idx="6753">
                  <c:v>112.55</c:v>
                </c:pt>
                <c:pt idx="6754">
                  <c:v>112.56666666666666</c:v>
                </c:pt>
                <c:pt idx="6755">
                  <c:v>112.58333333333331</c:v>
                </c:pt>
                <c:pt idx="6756">
                  <c:v>112.6</c:v>
                </c:pt>
                <c:pt idx="6757">
                  <c:v>112.61666666666666</c:v>
                </c:pt>
                <c:pt idx="6758">
                  <c:v>112.63333333333333</c:v>
                </c:pt>
                <c:pt idx="6759">
                  <c:v>112.64999999999999</c:v>
                </c:pt>
                <c:pt idx="6760">
                  <c:v>112.66666666666667</c:v>
                </c:pt>
                <c:pt idx="6761">
                  <c:v>112.68333333333332</c:v>
                </c:pt>
                <c:pt idx="6762">
                  <c:v>112.7</c:v>
                </c:pt>
                <c:pt idx="6763">
                  <c:v>112.71666666666668</c:v>
                </c:pt>
                <c:pt idx="6764">
                  <c:v>112.73333333333332</c:v>
                </c:pt>
                <c:pt idx="6765">
                  <c:v>112.75</c:v>
                </c:pt>
                <c:pt idx="6766">
                  <c:v>112.76666666666668</c:v>
                </c:pt>
                <c:pt idx="6767">
                  <c:v>112.78333333333332</c:v>
                </c:pt>
                <c:pt idx="6768">
                  <c:v>112.8</c:v>
                </c:pt>
                <c:pt idx="6769">
                  <c:v>112.81666666666666</c:v>
                </c:pt>
                <c:pt idx="6770">
                  <c:v>112.83333333333331</c:v>
                </c:pt>
                <c:pt idx="6771">
                  <c:v>112.85</c:v>
                </c:pt>
                <c:pt idx="6772">
                  <c:v>112.86666666666666</c:v>
                </c:pt>
                <c:pt idx="6773">
                  <c:v>112.88333333333333</c:v>
                </c:pt>
                <c:pt idx="6774">
                  <c:v>112.9</c:v>
                </c:pt>
                <c:pt idx="6775">
                  <c:v>112.91666666666669</c:v>
                </c:pt>
                <c:pt idx="6776">
                  <c:v>112.93333333333334</c:v>
                </c:pt>
                <c:pt idx="6777">
                  <c:v>112.95</c:v>
                </c:pt>
                <c:pt idx="6778">
                  <c:v>112.96666666666668</c:v>
                </c:pt>
                <c:pt idx="6779">
                  <c:v>112.98333333333332</c:v>
                </c:pt>
                <c:pt idx="6780">
                  <c:v>113</c:v>
                </c:pt>
                <c:pt idx="6781">
                  <c:v>113.01666666666668</c:v>
                </c:pt>
                <c:pt idx="6782">
                  <c:v>113.03333333333332</c:v>
                </c:pt>
                <c:pt idx="6783">
                  <c:v>113.05</c:v>
                </c:pt>
                <c:pt idx="6784">
                  <c:v>113.06666666666666</c:v>
                </c:pt>
                <c:pt idx="6785">
                  <c:v>113.08333333333331</c:v>
                </c:pt>
                <c:pt idx="6786">
                  <c:v>113.1</c:v>
                </c:pt>
                <c:pt idx="6787">
                  <c:v>113.11666666666666</c:v>
                </c:pt>
                <c:pt idx="6788">
                  <c:v>113.13333333333333</c:v>
                </c:pt>
                <c:pt idx="6789">
                  <c:v>113.14999999999999</c:v>
                </c:pt>
                <c:pt idx="6790">
                  <c:v>113.16666666666667</c:v>
                </c:pt>
                <c:pt idx="6791">
                  <c:v>113.18333333333332</c:v>
                </c:pt>
                <c:pt idx="6792">
                  <c:v>113.2</c:v>
                </c:pt>
                <c:pt idx="6793">
                  <c:v>113.21666666666668</c:v>
                </c:pt>
                <c:pt idx="6794">
                  <c:v>113.23333333333332</c:v>
                </c:pt>
                <c:pt idx="6795">
                  <c:v>113.25</c:v>
                </c:pt>
                <c:pt idx="6796">
                  <c:v>113.26666666666668</c:v>
                </c:pt>
                <c:pt idx="6797">
                  <c:v>113.28333333333332</c:v>
                </c:pt>
                <c:pt idx="6798">
                  <c:v>113.3</c:v>
                </c:pt>
                <c:pt idx="6799">
                  <c:v>113.31666666666666</c:v>
                </c:pt>
                <c:pt idx="6800">
                  <c:v>113.33333333333331</c:v>
                </c:pt>
                <c:pt idx="6801">
                  <c:v>113.35</c:v>
                </c:pt>
                <c:pt idx="6802">
                  <c:v>113.36666666666666</c:v>
                </c:pt>
                <c:pt idx="6803">
                  <c:v>113.38333333333333</c:v>
                </c:pt>
                <c:pt idx="6804">
                  <c:v>113.4</c:v>
                </c:pt>
                <c:pt idx="6805">
                  <c:v>113.41666666666669</c:v>
                </c:pt>
                <c:pt idx="6806">
                  <c:v>113.43333333333334</c:v>
                </c:pt>
                <c:pt idx="6807">
                  <c:v>113.45</c:v>
                </c:pt>
                <c:pt idx="6808">
                  <c:v>113.46666666666668</c:v>
                </c:pt>
                <c:pt idx="6809">
                  <c:v>113.48333333333332</c:v>
                </c:pt>
                <c:pt idx="6810">
                  <c:v>113.5</c:v>
                </c:pt>
                <c:pt idx="6811">
                  <c:v>113.51666666666668</c:v>
                </c:pt>
                <c:pt idx="6812">
                  <c:v>113.53333333333332</c:v>
                </c:pt>
                <c:pt idx="6813">
                  <c:v>113.55</c:v>
                </c:pt>
                <c:pt idx="6814">
                  <c:v>113.56666666666666</c:v>
                </c:pt>
                <c:pt idx="6815">
                  <c:v>113.58333333333331</c:v>
                </c:pt>
                <c:pt idx="6816">
                  <c:v>113.6</c:v>
                </c:pt>
                <c:pt idx="6817">
                  <c:v>113.61666666666666</c:v>
                </c:pt>
                <c:pt idx="6818">
                  <c:v>113.63333333333333</c:v>
                </c:pt>
                <c:pt idx="6819">
                  <c:v>113.64999999999999</c:v>
                </c:pt>
                <c:pt idx="6820">
                  <c:v>113.66666666666667</c:v>
                </c:pt>
                <c:pt idx="6821">
                  <c:v>113.68333333333332</c:v>
                </c:pt>
                <c:pt idx="6822">
                  <c:v>113.7</c:v>
                </c:pt>
                <c:pt idx="6823">
                  <c:v>113.71666666666668</c:v>
                </c:pt>
                <c:pt idx="6824">
                  <c:v>113.73333333333332</c:v>
                </c:pt>
                <c:pt idx="6825">
                  <c:v>113.75</c:v>
                </c:pt>
                <c:pt idx="6826">
                  <c:v>113.76666666666668</c:v>
                </c:pt>
                <c:pt idx="6827">
                  <c:v>113.78333333333332</c:v>
                </c:pt>
                <c:pt idx="6828">
                  <c:v>113.8</c:v>
                </c:pt>
                <c:pt idx="6829">
                  <c:v>113.81666666666666</c:v>
                </c:pt>
                <c:pt idx="6830">
                  <c:v>113.83333333333331</c:v>
                </c:pt>
                <c:pt idx="6831">
                  <c:v>113.85</c:v>
                </c:pt>
                <c:pt idx="6832">
                  <c:v>113.86666666666666</c:v>
                </c:pt>
                <c:pt idx="6833">
                  <c:v>113.88333333333333</c:v>
                </c:pt>
                <c:pt idx="6834">
                  <c:v>113.9</c:v>
                </c:pt>
                <c:pt idx="6835">
                  <c:v>113.91666666666669</c:v>
                </c:pt>
                <c:pt idx="6836">
                  <c:v>113.93333333333334</c:v>
                </c:pt>
                <c:pt idx="6837">
                  <c:v>113.95</c:v>
                </c:pt>
                <c:pt idx="6838">
                  <c:v>113.96666666666668</c:v>
                </c:pt>
                <c:pt idx="6839">
                  <c:v>113.98333333333332</c:v>
                </c:pt>
                <c:pt idx="6840">
                  <c:v>114</c:v>
                </c:pt>
                <c:pt idx="6841">
                  <c:v>114.01666666666668</c:v>
                </c:pt>
                <c:pt idx="6842">
                  <c:v>114.03333333333332</c:v>
                </c:pt>
                <c:pt idx="6843">
                  <c:v>114.05</c:v>
                </c:pt>
                <c:pt idx="6844">
                  <c:v>114.06666666666666</c:v>
                </c:pt>
                <c:pt idx="6845">
                  <c:v>114.08333333333331</c:v>
                </c:pt>
                <c:pt idx="6846">
                  <c:v>114.1</c:v>
                </c:pt>
                <c:pt idx="6847">
                  <c:v>114.11666666666666</c:v>
                </c:pt>
                <c:pt idx="6848">
                  <c:v>114.13333333333333</c:v>
                </c:pt>
                <c:pt idx="6849">
                  <c:v>114.14999999999999</c:v>
                </c:pt>
                <c:pt idx="6850">
                  <c:v>114.16666666666667</c:v>
                </c:pt>
                <c:pt idx="6851">
                  <c:v>114.18333333333332</c:v>
                </c:pt>
                <c:pt idx="6852">
                  <c:v>114.2</c:v>
                </c:pt>
                <c:pt idx="6853">
                  <c:v>114.21666666666668</c:v>
                </c:pt>
                <c:pt idx="6854">
                  <c:v>114.23333333333332</c:v>
                </c:pt>
                <c:pt idx="6855">
                  <c:v>114.25</c:v>
                </c:pt>
                <c:pt idx="6856">
                  <c:v>114.26666666666668</c:v>
                </c:pt>
                <c:pt idx="6857">
                  <c:v>114.28333333333332</c:v>
                </c:pt>
                <c:pt idx="6858">
                  <c:v>114.3</c:v>
                </c:pt>
                <c:pt idx="6859">
                  <c:v>114.31666666666666</c:v>
                </c:pt>
                <c:pt idx="6860">
                  <c:v>114.33333333333331</c:v>
                </c:pt>
                <c:pt idx="6861">
                  <c:v>114.35</c:v>
                </c:pt>
                <c:pt idx="6862">
                  <c:v>114.36666666666666</c:v>
                </c:pt>
                <c:pt idx="6863">
                  <c:v>114.38333333333333</c:v>
                </c:pt>
                <c:pt idx="6864">
                  <c:v>114.4</c:v>
                </c:pt>
                <c:pt idx="6865">
                  <c:v>114.41666666666669</c:v>
                </c:pt>
                <c:pt idx="6866">
                  <c:v>114.43333333333334</c:v>
                </c:pt>
                <c:pt idx="6867">
                  <c:v>114.45</c:v>
                </c:pt>
                <c:pt idx="6868">
                  <c:v>114.46666666666668</c:v>
                </c:pt>
                <c:pt idx="6869">
                  <c:v>114.48333333333332</c:v>
                </c:pt>
                <c:pt idx="6870">
                  <c:v>114.5</c:v>
                </c:pt>
                <c:pt idx="6871">
                  <c:v>114.51666666666668</c:v>
                </c:pt>
                <c:pt idx="6872">
                  <c:v>114.53333333333332</c:v>
                </c:pt>
                <c:pt idx="6873">
                  <c:v>114.55</c:v>
                </c:pt>
                <c:pt idx="6874">
                  <c:v>114.56666666666666</c:v>
                </c:pt>
                <c:pt idx="6875">
                  <c:v>114.58333333333331</c:v>
                </c:pt>
                <c:pt idx="6876">
                  <c:v>114.6</c:v>
                </c:pt>
                <c:pt idx="6877">
                  <c:v>114.61666666666666</c:v>
                </c:pt>
                <c:pt idx="6878">
                  <c:v>114.63333333333333</c:v>
                </c:pt>
                <c:pt idx="6879">
                  <c:v>114.64999999999999</c:v>
                </c:pt>
                <c:pt idx="6880">
                  <c:v>114.66666666666667</c:v>
                </c:pt>
                <c:pt idx="6881">
                  <c:v>114.68333333333332</c:v>
                </c:pt>
                <c:pt idx="6882">
                  <c:v>114.7</c:v>
                </c:pt>
                <c:pt idx="6883">
                  <c:v>114.71666666666668</c:v>
                </c:pt>
                <c:pt idx="6884">
                  <c:v>114.73333333333332</c:v>
                </c:pt>
                <c:pt idx="6885">
                  <c:v>114.75</c:v>
                </c:pt>
                <c:pt idx="6886">
                  <c:v>114.76666666666668</c:v>
                </c:pt>
                <c:pt idx="6887">
                  <c:v>114.78333333333332</c:v>
                </c:pt>
                <c:pt idx="6888">
                  <c:v>114.8</c:v>
                </c:pt>
                <c:pt idx="6889">
                  <c:v>114.81666666666666</c:v>
                </c:pt>
                <c:pt idx="6890">
                  <c:v>114.83333333333331</c:v>
                </c:pt>
                <c:pt idx="6891">
                  <c:v>114.85</c:v>
                </c:pt>
                <c:pt idx="6892">
                  <c:v>114.86666666666666</c:v>
                </c:pt>
                <c:pt idx="6893">
                  <c:v>114.88333333333333</c:v>
                </c:pt>
                <c:pt idx="6894">
                  <c:v>114.9</c:v>
                </c:pt>
                <c:pt idx="6895">
                  <c:v>114.91666666666669</c:v>
                </c:pt>
                <c:pt idx="6896">
                  <c:v>114.93333333333334</c:v>
                </c:pt>
                <c:pt idx="6897">
                  <c:v>114.95</c:v>
                </c:pt>
                <c:pt idx="6898">
                  <c:v>114.96666666666668</c:v>
                </c:pt>
                <c:pt idx="6899">
                  <c:v>114.98333333333332</c:v>
                </c:pt>
                <c:pt idx="6900">
                  <c:v>115</c:v>
                </c:pt>
                <c:pt idx="6901">
                  <c:v>115.01666666666668</c:v>
                </c:pt>
                <c:pt idx="6902">
                  <c:v>115.03333333333332</c:v>
                </c:pt>
                <c:pt idx="6903">
                  <c:v>115.05</c:v>
                </c:pt>
                <c:pt idx="6904">
                  <c:v>115.06666666666666</c:v>
                </c:pt>
                <c:pt idx="6905">
                  <c:v>115.08333333333331</c:v>
                </c:pt>
                <c:pt idx="6906">
                  <c:v>115.1</c:v>
                </c:pt>
                <c:pt idx="6907">
                  <c:v>115.11666666666666</c:v>
                </c:pt>
                <c:pt idx="6908">
                  <c:v>115.13333333333333</c:v>
                </c:pt>
                <c:pt idx="6909">
                  <c:v>115.14999999999999</c:v>
                </c:pt>
                <c:pt idx="6910">
                  <c:v>115.16666666666667</c:v>
                </c:pt>
                <c:pt idx="6911">
                  <c:v>115.18333333333332</c:v>
                </c:pt>
                <c:pt idx="6912">
                  <c:v>115.2</c:v>
                </c:pt>
                <c:pt idx="6913">
                  <c:v>115.21666666666668</c:v>
                </c:pt>
                <c:pt idx="6914">
                  <c:v>115.23333333333332</c:v>
                </c:pt>
                <c:pt idx="6915">
                  <c:v>115.25</c:v>
                </c:pt>
                <c:pt idx="6916">
                  <c:v>115.26666666666668</c:v>
                </c:pt>
                <c:pt idx="6917">
                  <c:v>115.28333333333332</c:v>
                </c:pt>
                <c:pt idx="6918">
                  <c:v>115.3</c:v>
                </c:pt>
                <c:pt idx="6919">
                  <c:v>115.31666666666666</c:v>
                </c:pt>
                <c:pt idx="6920">
                  <c:v>115.33333333333331</c:v>
                </c:pt>
                <c:pt idx="6921">
                  <c:v>115.35</c:v>
                </c:pt>
                <c:pt idx="6922">
                  <c:v>115.36666666666666</c:v>
                </c:pt>
                <c:pt idx="6923">
                  <c:v>115.38333333333333</c:v>
                </c:pt>
                <c:pt idx="6924">
                  <c:v>115.4</c:v>
                </c:pt>
                <c:pt idx="6925">
                  <c:v>115.41666666666669</c:v>
                </c:pt>
                <c:pt idx="6926">
                  <c:v>115.43333333333334</c:v>
                </c:pt>
                <c:pt idx="6927">
                  <c:v>115.45</c:v>
                </c:pt>
                <c:pt idx="6928">
                  <c:v>115.46666666666668</c:v>
                </c:pt>
                <c:pt idx="6929">
                  <c:v>115.48333333333332</c:v>
                </c:pt>
                <c:pt idx="6930">
                  <c:v>115.5</c:v>
                </c:pt>
                <c:pt idx="6931">
                  <c:v>115.51666666666668</c:v>
                </c:pt>
                <c:pt idx="6932">
                  <c:v>115.53333333333332</c:v>
                </c:pt>
                <c:pt idx="6933">
                  <c:v>115.55</c:v>
                </c:pt>
                <c:pt idx="6934">
                  <c:v>115.56666666666666</c:v>
                </c:pt>
                <c:pt idx="6935">
                  <c:v>115.58333333333331</c:v>
                </c:pt>
                <c:pt idx="6936">
                  <c:v>115.6</c:v>
                </c:pt>
                <c:pt idx="6937">
                  <c:v>115.61666666666666</c:v>
                </c:pt>
                <c:pt idx="6938">
                  <c:v>115.63333333333333</c:v>
                </c:pt>
                <c:pt idx="6939">
                  <c:v>115.64999999999999</c:v>
                </c:pt>
                <c:pt idx="6940">
                  <c:v>115.66666666666667</c:v>
                </c:pt>
                <c:pt idx="6941">
                  <c:v>115.68333333333332</c:v>
                </c:pt>
                <c:pt idx="6942">
                  <c:v>115.7</c:v>
                </c:pt>
                <c:pt idx="6943">
                  <c:v>115.71666666666668</c:v>
                </c:pt>
                <c:pt idx="6944">
                  <c:v>115.73333333333332</c:v>
                </c:pt>
                <c:pt idx="6945">
                  <c:v>115.75</c:v>
                </c:pt>
                <c:pt idx="6946">
                  <c:v>115.76666666666668</c:v>
                </c:pt>
                <c:pt idx="6947">
                  <c:v>115.78333333333332</c:v>
                </c:pt>
                <c:pt idx="6948">
                  <c:v>115.8</c:v>
                </c:pt>
                <c:pt idx="6949">
                  <c:v>115.81666666666666</c:v>
                </c:pt>
                <c:pt idx="6950">
                  <c:v>115.83333333333331</c:v>
                </c:pt>
                <c:pt idx="6951">
                  <c:v>115.85</c:v>
                </c:pt>
                <c:pt idx="6952">
                  <c:v>115.86666666666666</c:v>
                </c:pt>
                <c:pt idx="6953">
                  <c:v>115.88333333333333</c:v>
                </c:pt>
                <c:pt idx="6954">
                  <c:v>115.9</c:v>
                </c:pt>
                <c:pt idx="6955">
                  <c:v>115.91666666666669</c:v>
                </c:pt>
                <c:pt idx="6956">
                  <c:v>115.93333333333334</c:v>
                </c:pt>
                <c:pt idx="6957">
                  <c:v>115.95</c:v>
                </c:pt>
                <c:pt idx="6958">
                  <c:v>115.96666666666668</c:v>
                </c:pt>
                <c:pt idx="6959">
                  <c:v>115.98333333333332</c:v>
                </c:pt>
                <c:pt idx="6960">
                  <c:v>116</c:v>
                </c:pt>
                <c:pt idx="6961">
                  <c:v>116.01666666666668</c:v>
                </c:pt>
                <c:pt idx="6962">
                  <c:v>116.03333333333332</c:v>
                </c:pt>
                <c:pt idx="6963">
                  <c:v>116.05</c:v>
                </c:pt>
                <c:pt idx="6964">
                  <c:v>116.06666666666666</c:v>
                </c:pt>
                <c:pt idx="6965">
                  <c:v>116.08333333333331</c:v>
                </c:pt>
                <c:pt idx="6966">
                  <c:v>116.1</c:v>
                </c:pt>
                <c:pt idx="6967">
                  <c:v>116.11666666666666</c:v>
                </c:pt>
                <c:pt idx="6968">
                  <c:v>116.13333333333333</c:v>
                </c:pt>
                <c:pt idx="6969">
                  <c:v>116.14999999999999</c:v>
                </c:pt>
                <c:pt idx="6970">
                  <c:v>116.16666666666667</c:v>
                </c:pt>
                <c:pt idx="6971">
                  <c:v>116.18333333333332</c:v>
                </c:pt>
                <c:pt idx="6972">
                  <c:v>116.2</c:v>
                </c:pt>
                <c:pt idx="6973">
                  <c:v>116.21666666666668</c:v>
                </c:pt>
                <c:pt idx="6974">
                  <c:v>116.23333333333332</c:v>
                </c:pt>
                <c:pt idx="6975">
                  <c:v>116.25</c:v>
                </c:pt>
                <c:pt idx="6976">
                  <c:v>116.26666666666668</c:v>
                </c:pt>
                <c:pt idx="6977">
                  <c:v>116.28333333333332</c:v>
                </c:pt>
                <c:pt idx="6978">
                  <c:v>116.3</c:v>
                </c:pt>
                <c:pt idx="6979">
                  <c:v>116.31666666666666</c:v>
                </c:pt>
                <c:pt idx="6980">
                  <c:v>116.33333333333331</c:v>
                </c:pt>
                <c:pt idx="6981">
                  <c:v>116.35</c:v>
                </c:pt>
                <c:pt idx="6982">
                  <c:v>116.36666666666666</c:v>
                </c:pt>
                <c:pt idx="6983">
                  <c:v>116.38333333333333</c:v>
                </c:pt>
                <c:pt idx="6984">
                  <c:v>116.4</c:v>
                </c:pt>
                <c:pt idx="6985">
                  <c:v>116.41666666666669</c:v>
                </c:pt>
                <c:pt idx="6986">
                  <c:v>116.43333333333334</c:v>
                </c:pt>
                <c:pt idx="6987">
                  <c:v>116.45</c:v>
                </c:pt>
                <c:pt idx="6988">
                  <c:v>116.46666666666668</c:v>
                </c:pt>
                <c:pt idx="6989">
                  <c:v>116.48333333333332</c:v>
                </c:pt>
                <c:pt idx="6990">
                  <c:v>116.5</c:v>
                </c:pt>
                <c:pt idx="6991">
                  <c:v>116.51666666666668</c:v>
                </c:pt>
                <c:pt idx="6992">
                  <c:v>116.53333333333332</c:v>
                </c:pt>
                <c:pt idx="6993">
                  <c:v>116.55</c:v>
                </c:pt>
                <c:pt idx="6994">
                  <c:v>116.56666666666666</c:v>
                </c:pt>
                <c:pt idx="6995">
                  <c:v>116.58333333333331</c:v>
                </c:pt>
                <c:pt idx="6996">
                  <c:v>116.6</c:v>
                </c:pt>
                <c:pt idx="6997">
                  <c:v>116.61666666666666</c:v>
                </c:pt>
                <c:pt idx="6998">
                  <c:v>116.63333333333333</c:v>
                </c:pt>
                <c:pt idx="6999">
                  <c:v>116.64999999999999</c:v>
                </c:pt>
                <c:pt idx="7000">
                  <c:v>116.66666666666667</c:v>
                </c:pt>
                <c:pt idx="7001">
                  <c:v>116.68333333333332</c:v>
                </c:pt>
                <c:pt idx="7002">
                  <c:v>116.7</c:v>
                </c:pt>
                <c:pt idx="7003">
                  <c:v>116.71666666666668</c:v>
                </c:pt>
                <c:pt idx="7004">
                  <c:v>116.73333333333332</c:v>
                </c:pt>
                <c:pt idx="7005">
                  <c:v>116.75</c:v>
                </c:pt>
                <c:pt idx="7006">
                  <c:v>116.76666666666668</c:v>
                </c:pt>
                <c:pt idx="7007">
                  <c:v>116.78333333333332</c:v>
                </c:pt>
                <c:pt idx="7008">
                  <c:v>116.8</c:v>
                </c:pt>
                <c:pt idx="7009">
                  <c:v>116.81666666666666</c:v>
                </c:pt>
                <c:pt idx="7010">
                  <c:v>116.83333333333331</c:v>
                </c:pt>
                <c:pt idx="7011">
                  <c:v>116.85</c:v>
                </c:pt>
                <c:pt idx="7012">
                  <c:v>116.86666666666666</c:v>
                </c:pt>
                <c:pt idx="7013">
                  <c:v>116.88333333333333</c:v>
                </c:pt>
                <c:pt idx="7014">
                  <c:v>116.9</c:v>
                </c:pt>
                <c:pt idx="7015">
                  <c:v>116.91666666666669</c:v>
                </c:pt>
                <c:pt idx="7016">
                  <c:v>116.93333333333334</c:v>
                </c:pt>
                <c:pt idx="7017">
                  <c:v>116.95</c:v>
                </c:pt>
                <c:pt idx="7018">
                  <c:v>116.96666666666668</c:v>
                </c:pt>
                <c:pt idx="7019">
                  <c:v>116.98333333333332</c:v>
                </c:pt>
                <c:pt idx="7020">
                  <c:v>117</c:v>
                </c:pt>
                <c:pt idx="7021">
                  <c:v>117.01666666666668</c:v>
                </c:pt>
                <c:pt idx="7022">
                  <c:v>117.03333333333332</c:v>
                </c:pt>
                <c:pt idx="7023">
                  <c:v>117.05</c:v>
                </c:pt>
                <c:pt idx="7024">
                  <c:v>117.06666666666666</c:v>
                </c:pt>
                <c:pt idx="7025">
                  <c:v>117.08333333333331</c:v>
                </c:pt>
                <c:pt idx="7026">
                  <c:v>117.1</c:v>
                </c:pt>
                <c:pt idx="7027">
                  <c:v>117.11666666666666</c:v>
                </c:pt>
                <c:pt idx="7028">
                  <c:v>117.13333333333333</c:v>
                </c:pt>
                <c:pt idx="7029">
                  <c:v>117.14999999999999</c:v>
                </c:pt>
                <c:pt idx="7030">
                  <c:v>117.16666666666667</c:v>
                </c:pt>
                <c:pt idx="7031">
                  <c:v>117.18333333333332</c:v>
                </c:pt>
                <c:pt idx="7032">
                  <c:v>117.2</c:v>
                </c:pt>
                <c:pt idx="7033">
                  <c:v>117.21666666666668</c:v>
                </c:pt>
                <c:pt idx="7034">
                  <c:v>117.23333333333332</c:v>
                </c:pt>
                <c:pt idx="7035">
                  <c:v>117.25</c:v>
                </c:pt>
                <c:pt idx="7036">
                  <c:v>117.26666666666668</c:v>
                </c:pt>
                <c:pt idx="7037">
                  <c:v>117.28333333333332</c:v>
                </c:pt>
                <c:pt idx="7038">
                  <c:v>117.3</c:v>
                </c:pt>
                <c:pt idx="7039">
                  <c:v>117.31666666666666</c:v>
                </c:pt>
                <c:pt idx="7040">
                  <c:v>117.33333333333331</c:v>
                </c:pt>
                <c:pt idx="7041">
                  <c:v>117.35</c:v>
                </c:pt>
                <c:pt idx="7042">
                  <c:v>117.36666666666666</c:v>
                </c:pt>
                <c:pt idx="7043">
                  <c:v>117.38333333333333</c:v>
                </c:pt>
                <c:pt idx="7044">
                  <c:v>117.4</c:v>
                </c:pt>
                <c:pt idx="7045">
                  <c:v>117.41666666666669</c:v>
                </c:pt>
                <c:pt idx="7046">
                  <c:v>117.43333333333334</c:v>
                </c:pt>
                <c:pt idx="7047">
                  <c:v>117.45</c:v>
                </c:pt>
                <c:pt idx="7048">
                  <c:v>117.46666666666668</c:v>
                </c:pt>
                <c:pt idx="7049">
                  <c:v>117.48333333333332</c:v>
                </c:pt>
                <c:pt idx="7050">
                  <c:v>117.5</c:v>
                </c:pt>
                <c:pt idx="7051">
                  <c:v>117.51666666666668</c:v>
                </c:pt>
                <c:pt idx="7052">
                  <c:v>117.53333333333332</c:v>
                </c:pt>
                <c:pt idx="7053">
                  <c:v>117.55</c:v>
                </c:pt>
                <c:pt idx="7054">
                  <c:v>117.56666666666666</c:v>
                </c:pt>
                <c:pt idx="7055">
                  <c:v>117.58333333333331</c:v>
                </c:pt>
                <c:pt idx="7056">
                  <c:v>117.6</c:v>
                </c:pt>
                <c:pt idx="7057">
                  <c:v>117.61666666666666</c:v>
                </c:pt>
                <c:pt idx="7058">
                  <c:v>117.63333333333333</c:v>
                </c:pt>
                <c:pt idx="7059">
                  <c:v>117.64999999999999</c:v>
                </c:pt>
                <c:pt idx="7060">
                  <c:v>117.66666666666667</c:v>
                </c:pt>
                <c:pt idx="7061">
                  <c:v>117.68333333333332</c:v>
                </c:pt>
                <c:pt idx="7062">
                  <c:v>117.7</c:v>
                </c:pt>
                <c:pt idx="7063">
                  <c:v>117.71666666666668</c:v>
                </c:pt>
                <c:pt idx="7064">
                  <c:v>117.73333333333332</c:v>
                </c:pt>
                <c:pt idx="7065">
                  <c:v>117.75</c:v>
                </c:pt>
                <c:pt idx="7066">
                  <c:v>117.76666666666668</c:v>
                </c:pt>
                <c:pt idx="7067">
                  <c:v>117.78333333333332</c:v>
                </c:pt>
                <c:pt idx="7068">
                  <c:v>117.8</c:v>
                </c:pt>
                <c:pt idx="7069">
                  <c:v>117.81666666666666</c:v>
                </c:pt>
                <c:pt idx="7070">
                  <c:v>117.83333333333331</c:v>
                </c:pt>
                <c:pt idx="7071">
                  <c:v>117.85</c:v>
                </c:pt>
                <c:pt idx="7072">
                  <c:v>117.86666666666666</c:v>
                </c:pt>
                <c:pt idx="7073">
                  <c:v>117.88333333333333</c:v>
                </c:pt>
                <c:pt idx="7074">
                  <c:v>117.9</c:v>
                </c:pt>
                <c:pt idx="7075">
                  <c:v>117.91666666666669</c:v>
                </c:pt>
                <c:pt idx="7076">
                  <c:v>117.93333333333334</c:v>
                </c:pt>
                <c:pt idx="7077">
                  <c:v>117.95</c:v>
                </c:pt>
                <c:pt idx="7078">
                  <c:v>117.96666666666668</c:v>
                </c:pt>
                <c:pt idx="7079">
                  <c:v>117.98333333333332</c:v>
                </c:pt>
                <c:pt idx="7080">
                  <c:v>118</c:v>
                </c:pt>
                <c:pt idx="7081">
                  <c:v>118.01666666666668</c:v>
                </c:pt>
                <c:pt idx="7082">
                  <c:v>118.03333333333332</c:v>
                </c:pt>
                <c:pt idx="7083">
                  <c:v>118.05</c:v>
                </c:pt>
                <c:pt idx="7084">
                  <c:v>118.06666666666666</c:v>
                </c:pt>
                <c:pt idx="7085">
                  <c:v>118.08333333333331</c:v>
                </c:pt>
                <c:pt idx="7086">
                  <c:v>118.1</c:v>
                </c:pt>
                <c:pt idx="7087">
                  <c:v>118.11666666666666</c:v>
                </c:pt>
                <c:pt idx="7088">
                  <c:v>118.13333333333333</c:v>
                </c:pt>
                <c:pt idx="7089">
                  <c:v>118.14999999999999</c:v>
                </c:pt>
                <c:pt idx="7090">
                  <c:v>118.16666666666667</c:v>
                </c:pt>
                <c:pt idx="7091">
                  <c:v>118.18333333333332</c:v>
                </c:pt>
                <c:pt idx="7092">
                  <c:v>118.2</c:v>
                </c:pt>
                <c:pt idx="7093">
                  <c:v>118.21666666666668</c:v>
                </c:pt>
                <c:pt idx="7094">
                  <c:v>118.23333333333332</c:v>
                </c:pt>
                <c:pt idx="7095">
                  <c:v>118.25</c:v>
                </c:pt>
                <c:pt idx="7096">
                  <c:v>118.26666666666668</c:v>
                </c:pt>
                <c:pt idx="7097">
                  <c:v>118.28333333333332</c:v>
                </c:pt>
                <c:pt idx="7098">
                  <c:v>118.3</c:v>
                </c:pt>
                <c:pt idx="7099">
                  <c:v>118.31666666666666</c:v>
                </c:pt>
                <c:pt idx="7100">
                  <c:v>118.33333333333331</c:v>
                </c:pt>
                <c:pt idx="7101">
                  <c:v>118.35</c:v>
                </c:pt>
                <c:pt idx="7102">
                  <c:v>118.36666666666666</c:v>
                </c:pt>
                <c:pt idx="7103">
                  <c:v>118.38333333333333</c:v>
                </c:pt>
                <c:pt idx="7104">
                  <c:v>118.4</c:v>
                </c:pt>
                <c:pt idx="7105">
                  <c:v>118.41666666666669</c:v>
                </c:pt>
                <c:pt idx="7106">
                  <c:v>118.43333333333334</c:v>
                </c:pt>
                <c:pt idx="7107">
                  <c:v>118.45</c:v>
                </c:pt>
                <c:pt idx="7108">
                  <c:v>118.46666666666668</c:v>
                </c:pt>
                <c:pt idx="7109">
                  <c:v>118.48333333333332</c:v>
                </c:pt>
                <c:pt idx="7110">
                  <c:v>118.5</c:v>
                </c:pt>
                <c:pt idx="7111">
                  <c:v>118.51666666666668</c:v>
                </c:pt>
                <c:pt idx="7112">
                  <c:v>118.53333333333332</c:v>
                </c:pt>
                <c:pt idx="7113">
                  <c:v>118.55</c:v>
                </c:pt>
                <c:pt idx="7114">
                  <c:v>118.56666666666666</c:v>
                </c:pt>
                <c:pt idx="7115">
                  <c:v>118.58333333333331</c:v>
                </c:pt>
                <c:pt idx="7116">
                  <c:v>118.6</c:v>
                </c:pt>
                <c:pt idx="7117">
                  <c:v>118.61666666666666</c:v>
                </c:pt>
                <c:pt idx="7118">
                  <c:v>118.63333333333333</c:v>
                </c:pt>
                <c:pt idx="7119">
                  <c:v>118.64999999999999</c:v>
                </c:pt>
                <c:pt idx="7120">
                  <c:v>118.66666666666667</c:v>
                </c:pt>
                <c:pt idx="7121">
                  <c:v>118.68333333333332</c:v>
                </c:pt>
                <c:pt idx="7122">
                  <c:v>118.7</c:v>
                </c:pt>
                <c:pt idx="7123">
                  <c:v>118.71666666666668</c:v>
                </c:pt>
                <c:pt idx="7124">
                  <c:v>118.73333333333332</c:v>
                </c:pt>
                <c:pt idx="7125">
                  <c:v>118.75</c:v>
                </c:pt>
                <c:pt idx="7126">
                  <c:v>118.76666666666668</c:v>
                </c:pt>
                <c:pt idx="7127">
                  <c:v>118.78333333333332</c:v>
                </c:pt>
                <c:pt idx="7128">
                  <c:v>118.8</c:v>
                </c:pt>
                <c:pt idx="7129">
                  <c:v>118.81666666666666</c:v>
                </c:pt>
                <c:pt idx="7130">
                  <c:v>118.83333333333331</c:v>
                </c:pt>
                <c:pt idx="7131">
                  <c:v>118.85</c:v>
                </c:pt>
                <c:pt idx="7132">
                  <c:v>118.86666666666666</c:v>
                </c:pt>
                <c:pt idx="7133">
                  <c:v>118.88333333333333</c:v>
                </c:pt>
                <c:pt idx="7134">
                  <c:v>118.9</c:v>
                </c:pt>
                <c:pt idx="7135">
                  <c:v>118.91666666666669</c:v>
                </c:pt>
                <c:pt idx="7136">
                  <c:v>118.93333333333334</c:v>
                </c:pt>
                <c:pt idx="7137">
                  <c:v>118.95</c:v>
                </c:pt>
                <c:pt idx="7138">
                  <c:v>118.96666666666668</c:v>
                </c:pt>
                <c:pt idx="7139">
                  <c:v>118.98333333333332</c:v>
                </c:pt>
                <c:pt idx="7140">
                  <c:v>119</c:v>
                </c:pt>
                <c:pt idx="7141">
                  <c:v>119.01666666666668</c:v>
                </c:pt>
                <c:pt idx="7142">
                  <c:v>119.03333333333332</c:v>
                </c:pt>
                <c:pt idx="7143">
                  <c:v>119.05</c:v>
                </c:pt>
                <c:pt idx="7144">
                  <c:v>119.06666666666666</c:v>
                </c:pt>
                <c:pt idx="7145">
                  <c:v>119.08333333333331</c:v>
                </c:pt>
                <c:pt idx="7146">
                  <c:v>119.1</c:v>
                </c:pt>
                <c:pt idx="7147">
                  <c:v>119.11666666666666</c:v>
                </c:pt>
                <c:pt idx="7148">
                  <c:v>119.13333333333333</c:v>
                </c:pt>
                <c:pt idx="7149">
                  <c:v>119.14999999999999</c:v>
                </c:pt>
                <c:pt idx="7150">
                  <c:v>119.16666666666667</c:v>
                </c:pt>
                <c:pt idx="7151">
                  <c:v>119.18333333333332</c:v>
                </c:pt>
                <c:pt idx="7152">
                  <c:v>119.2</c:v>
                </c:pt>
                <c:pt idx="7153">
                  <c:v>119.21666666666668</c:v>
                </c:pt>
                <c:pt idx="7154">
                  <c:v>119.23333333333332</c:v>
                </c:pt>
                <c:pt idx="7155">
                  <c:v>119.25</c:v>
                </c:pt>
                <c:pt idx="7156">
                  <c:v>119.26666666666668</c:v>
                </c:pt>
                <c:pt idx="7157">
                  <c:v>119.28333333333332</c:v>
                </c:pt>
                <c:pt idx="7158">
                  <c:v>119.3</c:v>
                </c:pt>
                <c:pt idx="7159">
                  <c:v>119.31666666666666</c:v>
                </c:pt>
                <c:pt idx="7160">
                  <c:v>119.33333333333331</c:v>
                </c:pt>
                <c:pt idx="7161">
                  <c:v>119.35</c:v>
                </c:pt>
                <c:pt idx="7162">
                  <c:v>119.36666666666666</c:v>
                </c:pt>
                <c:pt idx="7163">
                  <c:v>119.38333333333333</c:v>
                </c:pt>
                <c:pt idx="7164">
                  <c:v>119.4</c:v>
                </c:pt>
                <c:pt idx="7165">
                  <c:v>119.41666666666669</c:v>
                </c:pt>
                <c:pt idx="7166">
                  <c:v>119.43333333333334</c:v>
                </c:pt>
                <c:pt idx="7167">
                  <c:v>119.45</c:v>
                </c:pt>
                <c:pt idx="7168">
                  <c:v>119.46666666666668</c:v>
                </c:pt>
                <c:pt idx="7169">
                  <c:v>119.48333333333332</c:v>
                </c:pt>
                <c:pt idx="7170">
                  <c:v>119.5</c:v>
                </c:pt>
                <c:pt idx="7171">
                  <c:v>119.51666666666668</c:v>
                </c:pt>
                <c:pt idx="7172">
                  <c:v>119.53333333333332</c:v>
                </c:pt>
                <c:pt idx="7173">
                  <c:v>119.55</c:v>
                </c:pt>
                <c:pt idx="7174">
                  <c:v>119.56666666666666</c:v>
                </c:pt>
                <c:pt idx="7175">
                  <c:v>119.58333333333331</c:v>
                </c:pt>
                <c:pt idx="7176">
                  <c:v>119.6</c:v>
                </c:pt>
                <c:pt idx="7177">
                  <c:v>119.61666666666666</c:v>
                </c:pt>
                <c:pt idx="7178">
                  <c:v>119.63333333333333</c:v>
                </c:pt>
                <c:pt idx="7179">
                  <c:v>119.64999999999999</c:v>
                </c:pt>
                <c:pt idx="7180">
                  <c:v>119.66666666666667</c:v>
                </c:pt>
                <c:pt idx="7181">
                  <c:v>119.68333333333332</c:v>
                </c:pt>
                <c:pt idx="7182">
                  <c:v>119.7</c:v>
                </c:pt>
                <c:pt idx="7183">
                  <c:v>119.71666666666668</c:v>
                </c:pt>
                <c:pt idx="7184">
                  <c:v>119.73333333333332</c:v>
                </c:pt>
                <c:pt idx="7185">
                  <c:v>119.75</c:v>
                </c:pt>
                <c:pt idx="7186">
                  <c:v>119.76666666666668</c:v>
                </c:pt>
                <c:pt idx="7187">
                  <c:v>119.78333333333332</c:v>
                </c:pt>
                <c:pt idx="7188">
                  <c:v>119.8</c:v>
                </c:pt>
                <c:pt idx="7189">
                  <c:v>119.81666666666666</c:v>
                </c:pt>
                <c:pt idx="7190">
                  <c:v>119.83333333333331</c:v>
                </c:pt>
                <c:pt idx="7191">
                  <c:v>119.85</c:v>
                </c:pt>
                <c:pt idx="7192">
                  <c:v>119.86666666666666</c:v>
                </c:pt>
                <c:pt idx="7193">
                  <c:v>119.88333333333333</c:v>
                </c:pt>
                <c:pt idx="7194">
                  <c:v>119.9</c:v>
                </c:pt>
                <c:pt idx="7195">
                  <c:v>119.91666666666669</c:v>
                </c:pt>
                <c:pt idx="7196">
                  <c:v>119.93333333333334</c:v>
                </c:pt>
                <c:pt idx="7197">
                  <c:v>119.95</c:v>
                </c:pt>
                <c:pt idx="7198">
                  <c:v>119.96666666666668</c:v>
                </c:pt>
                <c:pt idx="7199">
                  <c:v>119.98333333333332</c:v>
                </c:pt>
                <c:pt idx="7200">
                  <c:v>120</c:v>
                </c:pt>
                <c:pt idx="7201">
                  <c:v>120.01666666666668</c:v>
                </c:pt>
                <c:pt idx="7202">
                  <c:v>120.03333333333332</c:v>
                </c:pt>
                <c:pt idx="7203">
                  <c:v>120.05</c:v>
                </c:pt>
                <c:pt idx="7204">
                  <c:v>120.06666666666666</c:v>
                </c:pt>
                <c:pt idx="7205">
                  <c:v>120.08333333333331</c:v>
                </c:pt>
                <c:pt idx="7206">
                  <c:v>120.1</c:v>
                </c:pt>
                <c:pt idx="7207">
                  <c:v>120.11666666666666</c:v>
                </c:pt>
                <c:pt idx="7208">
                  <c:v>120.13333333333333</c:v>
                </c:pt>
                <c:pt idx="7209">
                  <c:v>120.14999999999999</c:v>
                </c:pt>
                <c:pt idx="7210">
                  <c:v>120.16666666666667</c:v>
                </c:pt>
                <c:pt idx="7211">
                  <c:v>120.18333333333332</c:v>
                </c:pt>
                <c:pt idx="7212">
                  <c:v>120.2</c:v>
                </c:pt>
                <c:pt idx="7213">
                  <c:v>120.21666666666668</c:v>
                </c:pt>
                <c:pt idx="7214">
                  <c:v>120.23333333333332</c:v>
                </c:pt>
                <c:pt idx="7215">
                  <c:v>120.25</c:v>
                </c:pt>
                <c:pt idx="7216">
                  <c:v>120.26666666666668</c:v>
                </c:pt>
                <c:pt idx="7217">
                  <c:v>120.28333333333332</c:v>
                </c:pt>
                <c:pt idx="7218">
                  <c:v>120.3</c:v>
                </c:pt>
                <c:pt idx="7219">
                  <c:v>120.31666666666666</c:v>
                </c:pt>
                <c:pt idx="7220">
                  <c:v>120.33333333333331</c:v>
                </c:pt>
                <c:pt idx="7221">
                  <c:v>120.35</c:v>
                </c:pt>
                <c:pt idx="7222">
                  <c:v>120.36666666666666</c:v>
                </c:pt>
                <c:pt idx="7223">
                  <c:v>120.38333333333333</c:v>
                </c:pt>
                <c:pt idx="7224">
                  <c:v>120.4</c:v>
                </c:pt>
                <c:pt idx="7225">
                  <c:v>120.41666666666669</c:v>
                </c:pt>
                <c:pt idx="7226">
                  <c:v>120.43333333333334</c:v>
                </c:pt>
                <c:pt idx="7227">
                  <c:v>120.45</c:v>
                </c:pt>
                <c:pt idx="7228">
                  <c:v>120.46666666666668</c:v>
                </c:pt>
                <c:pt idx="7229">
                  <c:v>120.48333333333332</c:v>
                </c:pt>
                <c:pt idx="7230">
                  <c:v>120.5</c:v>
                </c:pt>
                <c:pt idx="7231">
                  <c:v>120.51666666666668</c:v>
                </c:pt>
                <c:pt idx="7232">
                  <c:v>120.53333333333332</c:v>
                </c:pt>
                <c:pt idx="7233">
                  <c:v>120.55</c:v>
                </c:pt>
                <c:pt idx="7234">
                  <c:v>120.56666666666666</c:v>
                </c:pt>
                <c:pt idx="7235">
                  <c:v>120.58333333333331</c:v>
                </c:pt>
                <c:pt idx="7236">
                  <c:v>120.6</c:v>
                </c:pt>
                <c:pt idx="7237">
                  <c:v>120.61666666666666</c:v>
                </c:pt>
                <c:pt idx="7238">
                  <c:v>120.63333333333333</c:v>
                </c:pt>
                <c:pt idx="7239">
                  <c:v>120.64999999999999</c:v>
                </c:pt>
                <c:pt idx="7240">
                  <c:v>120.66666666666667</c:v>
                </c:pt>
                <c:pt idx="7241">
                  <c:v>120.68333333333332</c:v>
                </c:pt>
                <c:pt idx="7242">
                  <c:v>120.7</c:v>
                </c:pt>
                <c:pt idx="7243">
                  <c:v>120.71666666666668</c:v>
                </c:pt>
                <c:pt idx="7244">
                  <c:v>120.73333333333332</c:v>
                </c:pt>
                <c:pt idx="7245">
                  <c:v>120.75</c:v>
                </c:pt>
                <c:pt idx="7246">
                  <c:v>120.76666666666668</c:v>
                </c:pt>
                <c:pt idx="7247">
                  <c:v>120.78333333333332</c:v>
                </c:pt>
                <c:pt idx="7248">
                  <c:v>120.8</c:v>
                </c:pt>
                <c:pt idx="7249">
                  <c:v>120.81666666666666</c:v>
                </c:pt>
                <c:pt idx="7250">
                  <c:v>120.83333333333331</c:v>
                </c:pt>
                <c:pt idx="7251">
                  <c:v>120.85</c:v>
                </c:pt>
                <c:pt idx="7252">
                  <c:v>120.86666666666666</c:v>
                </c:pt>
                <c:pt idx="7253">
                  <c:v>120.88333333333333</c:v>
                </c:pt>
                <c:pt idx="7254">
                  <c:v>120.9</c:v>
                </c:pt>
                <c:pt idx="7255">
                  <c:v>120.91666666666669</c:v>
                </c:pt>
                <c:pt idx="7256">
                  <c:v>120.93333333333334</c:v>
                </c:pt>
                <c:pt idx="7257">
                  <c:v>120.95</c:v>
                </c:pt>
                <c:pt idx="7258">
                  <c:v>120.96666666666668</c:v>
                </c:pt>
                <c:pt idx="7259">
                  <c:v>120.98333333333332</c:v>
                </c:pt>
                <c:pt idx="7260">
                  <c:v>121</c:v>
                </c:pt>
                <c:pt idx="7261">
                  <c:v>121.01666666666668</c:v>
                </c:pt>
                <c:pt idx="7262">
                  <c:v>121.03333333333332</c:v>
                </c:pt>
                <c:pt idx="7263">
                  <c:v>121.05</c:v>
                </c:pt>
                <c:pt idx="7264">
                  <c:v>121.06666666666666</c:v>
                </c:pt>
                <c:pt idx="7265">
                  <c:v>121.08333333333331</c:v>
                </c:pt>
                <c:pt idx="7266">
                  <c:v>121.1</c:v>
                </c:pt>
                <c:pt idx="7267">
                  <c:v>121.11666666666666</c:v>
                </c:pt>
                <c:pt idx="7268">
                  <c:v>121.13333333333333</c:v>
                </c:pt>
                <c:pt idx="7269">
                  <c:v>121.14999999999999</c:v>
                </c:pt>
                <c:pt idx="7270">
                  <c:v>121.16666666666667</c:v>
                </c:pt>
                <c:pt idx="7271">
                  <c:v>121.18333333333332</c:v>
                </c:pt>
                <c:pt idx="7272">
                  <c:v>121.2</c:v>
                </c:pt>
                <c:pt idx="7273">
                  <c:v>121.21666666666668</c:v>
                </c:pt>
                <c:pt idx="7274">
                  <c:v>121.23333333333332</c:v>
                </c:pt>
                <c:pt idx="7275">
                  <c:v>121.25</c:v>
                </c:pt>
                <c:pt idx="7276">
                  <c:v>121.26666666666668</c:v>
                </c:pt>
                <c:pt idx="7277">
                  <c:v>121.28333333333332</c:v>
                </c:pt>
                <c:pt idx="7278">
                  <c:v>121.3</c:v>
                </c:pt>
                <c:pt idx="7279">
                  <c:v>121.31666666666666</c:v>
                </c:pt>
                <c:pt idx="7280">
                  <c:v>121.33333333333331</c:v>
                </c:pt>
                <c:pt idx="7281">
                  <c:v>121.35</c:v>
                </c:pt>
                <c:pt idx="7282">
                  <c:v>121.36666666666666</c:v>
                </c:pt>
                <c:pt idx="7283">
                  <c:v>121.38333333333333</c:v>
                </c:pt>
                <c:pt idx="7284">
                  <c:v>121.4</c:v>
                </c:pt>
                <c:pt idx="7285">
                  <c:v>121.41666666666669</c:v>
                </c:pt>
                <c:pt idx="7286">
                  <c:v>121.43333333333334</c:v>
                </c:pt>
                <c:pt idx="7287">
                  <c:v>121.45</c:v>
                </c:pt>
                <c:pt idx="7288">
                  <c:v>121.46666666666668</c:v>
                </c:pt>
                <c:pt idx="7289">
                  <c:v>121.48333333333332</c:v>
                </c:pt>
                <c:pt idx="7290">
                  <c:v>121.5</c:v>
                </c:pt>
                <c:pt idx="7291">
                  <c:v>121.51666666666668</c:v>
                </c:pt>
                <c:pt idx="7292">
                  <c:v>121.53333333333332</c:v>
                </c:pt>
                <c:pt idx="7293">
                  <c:v>121.55</c:v>
                </c:pt>
                <c:pt idx="7294">
                  <c:v>121.56666666666666</c:v>
                </c:pt>
                <c:pt idx="7295">
                  <c:v>121.58333333333331</c:v>
                </c:pt>
                <c:pt idx="7296">
                  <c:v>121.6</c:v>
                </c:pt>
                <c:pt idx="7297">
                  <c:v>121.61666666666666</c:v>
                </c:pt>
                <c:pt idx="7298">
                  <c:v>121.63333333333333</c:v>
                </c:pt>
                <c:pt idx="7299">
                  <c:v>121.64999999999999</c:v>
                </c:pt>
                <c:pt idx="7300">
                  <c:v>121.66666666666667</c:v>
                </c:pt>
                <c:pt idx="7301">
                  <c:v>121.68333333333332</c:v>
                </c:pt>
                <c:pt idx="7302">
                  <c:v>121.7</c:v>
                </c:pt>
                <c:pt idx="7303">
                  <c:v>121.71666666666668</c:v>
                </c:pt>
                <c:pt idx="7304">
                  <c:v>121.73333333333332</c:v>
                </c:pt>
                <c:pt idx="7305">
                  <c:v>121.75</c:v>
                </c:pt>
                <c:pt idx="7306">
                  <c:v>121.76666666666668</c:v>
                </c:pt>
                <c:pt idx="7307">
                  <c:v>121.78333333333332</c:v>
                </c:pt>
                <c:pt idx="7308">
                  <c:v>121.8</c:v>
                </c:pt>
                <c:pt idx="7309">
                  <c:v>121.81666666666666</c:v>
                </c:pt>
                <c:pt idx="7310">
                  <c:v>121.83333333333331</c:v>
                </c:pt>
                <c:pt idx="7311">
                  <c:v>121.85</c:v>
                </c:pt>
                <c:pt idx="7312">
                  <c:v>121.86666666666666</c:v>
                </c:pt>
                <c:pt idx="7313">
                  <c:v>121.88333333333333</c:v>
                </c:pt>
                <c:pt idx="7314">
                  <c:v>121.9</c:v>
                </c:pt>
                <c:pt idx="7315">
                  <c:v>121.91666666666669</c:v>
                </c:pt>
                <c:pt idx="7316">
                  <c:v>121.93333333333334</c:v>
                </c:pt>
                <c:pt idx="7317">
                  <c:v>121.95</c:v>
                </c:pt>
                <c:pt idx="7318">
                  <c:v>121.96666666666668</c:v>
                </c:pt>
                <c:pt idx="7319">
                  <c:v>121.98333333333332</c:v>
                </c:pt>
                <c:pt idx="7320">
                  <c:v>122</c:v>
                </c:pt>
                <c:pt idx="7321">
                  <c:v>122.01666666666668</c:v>
                </c:pt>
                <c:pt idx="7322">
                  <c:v>122.03333333333332</c:v>
                </c:pt>
                <c:pt idx="7323">
                  <c:v>122.05</c:v>
                </c:pt>
                <c:pt idx="7324">
                  <c:v>122.06666666666666</c:v>
                </c:pt>
                <c:pt idx="7325">
                  <c:v>122.08333333333331</c:v>
                </c:pt>
                <c:pt idx="7326">
                  <c:v>122.1</c:v>
                </c:pt>
                <c:pt idx="7327">
                  <c:v>122.11666666666666</c:v>
                </c:pt>
                <c:pt idx="7328">
                  <c:v>122.13333333333333</c:v>
                </c:pt>
                <c:pt idx="7329">
                  <c:v>122.14999999999999</c:v>
                </c:pt>
                <c:pt idx="7330">
                  <c:v>122.16666666666667</c:v>
                </c:pt>
                <c:pt idx="7331">
                  <c:v>122.18333333333332</c:v>
                </c:pt>
                <c:pt idx="7332">
                  <c:v>122.2</c:v>
                </c:pt>
                <c:pt idx="7333">
                  <c:v>122.21666666666668</c:v>
                </c:pt>
                <c:pt idx="7334">
                  <c:v>122.23333333333332</c:v>
                </c:pt>
                <c:pt idx="7335">
                  <c:v>122.25</c:v>
                </c:pt>
                <c:pt idx="7336">
                  <c:v>122.26666666666668</c:v>
                </c:pt>
                <c:pt idx="7337">
                  <c:v>122.28333333333332</c:v>
                </c:pt>
                <c:pt idx="7338">
                  <c:v>122.3</c:v>
                </c:pt>
                <c:pt idx="7339">
                  <c:v>122.31666666666666</c:v>
                </c:pt>
                <c:pt idx="7340">
                  <c:v>122.33333333333331</c:v>
                </c:pt>
                <c:pt idx="7341">
                  <c:v>122.35</c:v>
                </c:pt>
                <c:pt idx="7342">
                  <c:v>122.36666666666666</c:v>
                </c:pt>
                <c:pt idx="7343">
                  <c:v>122.38333333333333</c:v>
                </c:pt>
                <c:pt idx="7344">
                  <c:v>122.4</c:v>
                </c:pt>
                <c:pt idx="7345">
                  <c:v>122.41666666666669</c:v>
                </c:pt>
                <c:pt idx="7346">
                  <c:v>122.43333333333334</c:v>
                </c:pt>
                <c:pt idx="7347">
                  <c:v>122.45</c:v>
                </c:pt>
                <c:pt idx="7348">
                  <c:v>122.46666666666668</c:v>
                </c:pt>
                <c:pt idx="7349">
                  <c:v>122.48333333333332</c:v>
                </c:pt>
                <c:pt idx="7350">
                  <c:v>122.5</c:v>
                </c:pt>
                <c:pt idx="7351">
                  <c:v>122.51666666666668</c:v>
                </c:pt>
                <c:pt idx="7352">
                  <c:v>122.53333333333332</c:v>
                </c:pt>
                <c:pt idx="7353">
                  <c:v>122.55</c:v>
                </c:pt>
                <c:pt idx="7354">
                  <c:v>122.56666666666666</c:v>
                </c:pt>
                <c:pt idx="7355">
                  <c:v>122.58333333333331</c:v>
                </c:pt>
                <c:pt idx="7356">
                  <c:v>122.6</c:v>
                </c:pt>
                <c:pt idx="7357">
                  <c:v>122.61666666666666</c:v>
                </c:pt>
                <c:pt idx="7358">
                  <c:v>122.63333333333333</c:v>
                </c:pt>
                <c:pt idx="7359">
                  <c:v>122.64999999999999</c:v>
                </c:pt>
                <c:pt idx="7360">
                  <c:v>122.66666666666667</c:v>
                </c:pt>
                <c:pt idx="7361">
                  <c:v>122.68333333333332</c:v>
                </c:pt>
                <c:pt idx="7362">
                  <c:v>122.7</c:v>
                </c:pt>
                <c:pt idx="7363">
                  <c:v>122.71666666666668</c:v>
                </c:pt>
                <c:pt idx="7364">
                  <c:v>122.73333333333332</c:v>
                </c:pt>
                <c:pt idx="7365">
                  <c:v>122.75</c:v>
                </c:pt>
                <c:pt idx="7366">
                  <c:v>122.76666666666668</c:v>
                </c:pt>
                <c:pt idx="7367">
                  <c:v>122.78333333333332</c:v>
                </c:pt>
                <c:pt idx="7368">
                  <c:v>122.8</c:v>
                </c:pt>
                <c:pt idx="7369">
                  <c:v>122.81666666666666</c:v>
                </c:pt>
                <c:pt idx="7370">
                  <c:v>122.83333333333331</c:v>
                </c:pt>
                <c:pt idx="7371">
                  <c:v>122.85</c:v>
                </c:pt>
                <c:pt idx="7372">
                  <c:v>122.86666666666666</c:v>
                </c:pt>
                <c:pt idx="7373">
                  <c:v>122.88333333333333</c:v>
                </c:pt>
                <c:pt idx="7374">
                  <c:v>122.9</c:v>
                </c:pt>
                <c:pt idx="7375">
                  <c:v>122.91666666666669</c:v>
                </c:pt>
                <c:pt idx="7376">
                  <c:v>122.93333333333334</c:v>
                </c:pt>
                <c:pt idx="7377">
                  <c:v>122.95</c:v>
                </c:pt>
                <c:pt idx="7378">
                  <c:v>122.96666666666668</c:v>
                </c:pt>
                <c:pt idx="7379">
                  <c:v>122.98333333333332</c:v>
                </c:pt>
                <c:pt idx="7380">
                  <c:v>123</c:v>
                </c:pt>
                <c:pt idx="7381">
                  <c:v>123.01666666666668</c:v>
                </c:pt>
                <c:pt idx="7382">
                  <c:v>123.03333333333332</c:v>
                </c:pt>
                <c:pt idx="7383">
                  <c:v>123.05</c:v>
                </c:pt>
                <c:pt idx="7384">
                  <c:v>123.06666666666666</c:v>
                </c:pt>
                <c:pt idx="7385">
                  <c:v>123.08333333333331</c:v>
                </c:pt>
                <c:pt idx="7386">
                  <c:v>123.1</c:v>
                </c:pt>
                <c:pt idx="7387">
                  <c:v>123.11666666666666</c:v>
                </c:pt>
                <c:pt idx="7388">
                  <c:v>123.13333333333333</c:v>
                </c:pt>
                <c:pt idx="7389">
                  <c:v>123.14999999999999</c:v>
                </c:pt>
                <c:pt idx="7390">
                  <c:v>123.16666666666667</c:v>
                </c:pt>
                <c:pt idx="7391">
                  <c:v>123.18333333333332</c:v>
                </c:pt>
                <c:pt idx="7392">
                  <c:v>123.2</c:v>
                </c:pt>
                <c:pt idx="7393">
                  <c:v>123.21666666666668</c:v>
                </c:pt>
                <c:pt idx="7394">
                  <c:v>123.23333333333332</c:v>
                </c:pt>
                <c:pt idx="7395">
                  <c:v>123.25</c:v>
                </c:pt>
                <c:pt idx="7396">
                  <c:v>123.26666666666668</c:v>
                </c:pt>
                <c:pt idx="7397">
                  <c:v>123.28333333333332</c:v>
                </c:pt>
                <c:pt idx="7398">
                  <c:v>123.3</c:v>
                </c:pt>
                <c:pt idx="7399">
                  <c:v>123.31666666666666</c:v>
                </c:pt>
                <c:pt idx="7400">
                  <c:v>123.33333333333331</c:v>
                </c:pt>
                <c:pt idx="7401">
                  <c:v>123.35</c:v>
                </c:pt>
                <c:pt idx="7402">
                  <c:v>123.36666666666666</c:v>
                </c:pt>
                <c:pt idx="7403">
                  <c:v>123.38333333333333</c:v>
                </c:pt>
                <c:pt idx="7404">
                  <c:v>123.4</c:v>
                </c:pt>
                <c:pt idx="7405">
                  <c:v>123.41666666666669</c:v>
                </c:pt>
                <c:pt idx="7406">
                  <c:v>123.43333333333334</c:v>
                </c:pt>
                <c:pt idx="7407">
                  <c:v>123.45</c:v>
                </c:pt>
                <c:pt idx="7408">
                  <c:v>123.46666666666668</c:v>
                </c:pt>
                <c:pt idx="7409">
                  <c:v>123.48333333333332</c:v>
                </c:pt>
                <c:pt idx="7410">
                  <c:v>123.5</c:v>
                </c:pt>
                <c:pt idx="7411">
                  <c:v>123.51666666666668</c:v>
                </c:pt>
                <c:pt idx="7412">
                  <c:v>123.53333333333332</c:v>
                </c:pt>
                <c:pt idx="7413">
                  <c:v>123.55</c:v>
                </c:pt>
                <c:pt idx="7414">
                  <c:v>123.56666666666666</c:v>
                </c:pt>
                <c:pt idx="7415">
                  <c:v>123.58333333333331</c:v>
                </c:pt>
                <c:pt idx="7416">
                  <c:v>123.6</c:v>
                </c:pt>
                <c:pt idx="7417">
                  <c:v>123.61666666666666</c:v>
                </c:pt>
                <c:pt idx="7418">
                  <c:v>123.63333333333333</c:v>
                </c:pt>
                <c:pt idx="7419">
                  <c:v>123.64999999999999</c:v>
                </c:pt>
                <c:pt idx="7420">
                  <c:v>123.66666666666667</c:v>
                </c:pt>
                <c:pt idx="7421">
                  <c:v>123.68333333333332</c:v>
                </c:pt>
                <c:pt idx="7422">
                  <c:v>123.7</c:v>
                </c:pt>
                <c:pt idx="7423">
                  <c:v>123.71666666666668</c:v>
                </c:pt>
                <c:pt idx="7424">
                  <c:v>123.73333333333332</c:v>
                </c:pt>
                <c:pt idx="7425">
                  <c:v>123.75</c:v>
                </c:pt>
                <c:pt idx="7426">
                  <c:v>123.76666666666668</c:v>
                </c:pt>
                <c:pt idx="7427">
                  <c:v>123.78333333333332</c:v>
                </c:pt>
                <c:pt idx="7428">
                  <c:v>123.8</c:v>
                </c:pt>
                <c:pt idx="7429">
                  <c:v>123.81666666666666</c:v>
                </c:pt>
                <c:pt idx="7430">
                  <c:v>123.83333333333331</c:v>
                </c:pt>
                <c:pt idx="7431">
                  <c:v>123.85</c:v>
                </c:pt>
                <c:pt idx="7432">
                  <c:v>123.86666666666666</c:v>
                </c:pt>
                <c:pt idx="7433">
                  <c:v>123.88333333333333</c:v>
                </c:pt>
                <c:pt idx="7434">
                  <c:v>123.9</c:v>
                </c:pt>
                <c:pt idx="7435">
                  <c:v>123.91666666666669</c:v>
                </c:pt>
                <c:pt idx="7436">
                  <c:v>123.93333333333334</c:v>
                </c:pt>
                <c:pt idx="7437">
                  <c:v>123.95</c:v>
                </c:pt>
                <c:pt idx="7438">
                  <c:v>123.96666666666668</c:v>
                </c:pt>
                <c:pt idx="7439">
                  <c:v>123.98333333333332</c:v>
                </c:pt>
                <c:pt idx="7440">
                  <c:v>124</c:v>
                </c:pt>
                <c:pt idx="7441">
                  <c:v>124.01666666666668</c:v>
                </c:pt>
                <c:pt idx="7442">
                  <c:v>124.03333333333332</c:v>
                </c:pt>
                <c:pt idx="7443">
                  <c:v>124.05</c:v>
                </c:pt>
                <c:pt idx="7444">
                  <c:v>124.06666666666666</c:v>
                </c:pt>
                <c:pt idx="7445">
                  <c:v>124.08333333333331</c:v>
                </c:pt>
                <c:pt idx="7446">
                  <c:v>124.1</c:v>
                </c:pt>
                <c:pt idx="7447">
                  <c:v>124.11666666666666</c:v>
                </c:pt>
                <c:pt idx="7448">
                  <c:v>124.13333333333333</c:v>
                </c:pt>
                <c:pt idx="7449">
                  <c:v>124.14999999999999</c:v>
                </c:pt>
                <c:pt idx="7450">
                  <c:v>124.16666666666667</c:v>
                </c:pt>
                <c:pt idx="7451">
                  <c:v>124.18333333333332</c:v>
                </c:pt>
                <c:pt idx="7452">
                  <c:v>124.2</c:v>
                </c:pt>
                <c:pt idx="7453">
                  <c:v>124.21666666666668</c:v>
                </c:pt>
                <c:pt idx="7454">
                  <c:v>124.23333333333332</c:v>
                </c:pt>
                <c:pt idx="7455">
                  <c:v>124.25</c:v>
                </c:pt>
                <c:pt idx="7456">
                  <c:v>124.26666666666668</c:v>
                </c:pt>
                <c:pt idx="7457">
                  <c:v>124.28333333333332</c:v>
                </c:pt>
                <c:pt idx="7458">
                  <c:v>124.3</c:v>
                </c:pt>
                <c:pt idx="7459">
                  <c:v>124.31666666666666</c:v>
                </c:pt>
                <c:pt idx="7460">
                  <c:v>124.33333333333331</c:v>
                </c:pt>
                <c:pt idx="7461">
                  <c:v>124.35</c:v>
                </c:pt>
                <c:pt idx="7462">
                  <c:v>124.36666666666666</c:v>
                </c:pt>
                <c:pt idx="7463">
                  <c:v>124.38333333333333</c:v>
                </c:pt>
                <c:pt idx="7464">
                  <c:v>124.4</c:v>
                </c:pt>
                <c:pt idx="7465">
                  <c:v>124.41666666666669</c:v>
                </c:pt>
                <c:pt idx="7466">
                  <c:v>124.43333333333334</c:v>
                </c:pt>
                <c:pt idx="7467">
                  <c:v>124.45</c:v>
                </c:pt>
                <c:pt idx="7468">
                  <c:v>124.46666666666668</c:v>
                </c:pt>
                <c:pt idx="7469">
                  <c:v>124.48333333333332</c:v>
                </c:pt>
                <c:pt idx="7470">
                  <c:v>124.5</c:v>
                </c:pt>
                <c:pt idx="7471">
                  <c:v>124.51666666666668</c:v>
                </c:pt>
                <c:pt idx="7472">
                  <c:v>124.53333333333332</c:v>
                </c:pt>
                <c:pt idx="7473">
                  <c:v>124.55</c:v>
                </c:pt>
                <c:pt idx="7474">
                  <c:v>124.56666666666666</c:v>
                </c:pt>
                <c:pt idx="7475">
                  <c:v>124.58333333333331</c:v>
                </c:pt>
                <c:pt idx="7476">
                  <c:v>124.6</c:v>
                </c:pt>
                <c:pt idx="7477">
                  <c:v>124.61666666666666</c:v>
                </c:pt>
                <c:pt idx="7478">
                  <c:v>124.63333333333333</c:v>
                </c:pt>
                <c:pt idx="7479">
                  <c:v>124.64999999999999</c:v>
                </c:pt>
                <c:pt idx="7480">
                  <c:v>124.66666666666667</c:v>
                </c:pt>
                <c:pt idx="7481">
                  <c:v>124.68333333333332</c:v>
                </c:pt>
                <c:pt idx="7482">
                  <c:v>124.7</c:v>
                </c:pt>
                <c:pt idx="7483">
                  <c:v>124.71666666666668</c:v>
                </c:pt>
                <c:pt idx="7484">
                  <c:v>124.73333333333332</c:v>
                </c:pt>
                <c:pt idx="7485">
                  <c:v>124.75</c:v>
                </c:pt>
                <c:pt idx="7486">
                  <c:v>124.76666666666668</c:v>
                </c:pt>
                <c:pt idx="7487">
                  <c:v>124.78333333333332</c:v>
                </c:pt>
                <c:pt idx="7488">
                  <c:v>124.8</c:v>
                </c:pt>
                <c:pt idx="7489">
                  <c:v>124.81666666666666</c:v>
                </c:pt>
                <c:pt idx="7490">
                  <c:v>124.83333333333331</c:v>
                </c:pt>
                <c:pt idx="7491">
                  <c:v>124.85</c:v>
                </c:pt>
                <c:pt idx="7492">
                  <c:v>124.86666666666666</c:v>
                </c:pt>
                <c:pt idx="7493">
                  <c:v>124.88333333333333</c:v>
                </c:pt>
                <c:pt idx="7494">
                  <c:v>124.9</c:v>
                </c:pt>
                <c:pt idx="7495">
                  <c:v>124.91666666666669</c:v>
                </c:pt>
                <c:pt idx="7496">
                  <c:v>124.93333333333334</c:v>
                </c:pt>
                <c:pt idx="7497">
                  <c:v>124.95</c:v>
                </c:pt>
                <c:pt idx="7498">
                  <c:v>124.96666666666668</c:v>
                </c:pt>
                <c:pt idx="7499">
                  <c:v>124.98333333333332</c:v>
                </c:pt>
                <c:pt idx="7500">
                  <c:v>125</c:v>
                </c:pt>
                <c:pt idx="7501">
                  <c:v>125.01666666666668</c:v>
                </c:pt>
                <c:pt idx="7502">
                  <c:v>125.03333333333332</c:v>
                </c:pt>
                <c:pt idx="7503">
                  <c:v>125.05</c:v>
                </c:pt>
                <c:pt idx="7504">
                  <c:v>125.06666666666666</c:v>
                </c:pt>
                <c:pt idx="7505">
                  <c:v>125.08333333333331</c:v>
                </c:pt>
                <c:pt idx="7506">
                  <c:v>125.1</c:v>
                </c:pt>
                <c:pt idx="7507">
                  <c:v>125.11666666666666</c:v>
                </c:pt>
                <c:pt idx="7508">
                  <c:v>125.13333333333333</c:v>
                </c:pt>
                <c:pt idx="7509">
                  <c:v>125.14999999999999</c:v>
                </c:pt>
                <c:pt idx="7510">
                  <c:v>125.16666666666667</c:v>
                </c:pt>
                <c:pt idx="7511">
                  <c:v>125.18333333333332</c:v>
                </c:pt>
                <c:pt idx="7512">
                  <c:v>125.2</c:v>
                </c:pt>
                <c:pt idx="7513">
                  <c:v>125.21666666666668</c:v>
                </c:pt>
                <c:pt idx="7514">
                  <c:v>125.23333333333332</c:v>
                </c:pt>
                <c:pt idx="7515">
                  <c:v>125.25</c:v>
                </c:pt>
                <c:pt idx="7516">
                  <c:v>125.26666666666668</c:v>
                </c:pt>
                <c:pt idx="7517">
                  <c:v>125.28333333333332</c:v>
                </c:pt>
                <c:pt idx="7518">
                  <c:v>125.3</c:v>
                </c:pt>
                <c:pt idx="7519">
                  <c:v>125.31666666666666</c:v>
                </c:pt>
                <c:pt idx="7520">
                  <c:v>125.33333333333331</c:v>
                </c:pt>
                <c:pt idx="7521">
                  <c:v>125.35</c:v>
                </c:pt>
                <c:pt idx="7522">
                  <c:v>125.36666666666666</c:v>
                </c:pt>
                <c:pt idx="7523">
                  <c:v>125.38333333333333</c:v>
                </c:pt>
                <c:pt idx="7524">
                  <c:v>125.4</c:v>
                </c:pt>
                <c:pt idx="7525">
                  <c:v>125.41666666666669</c:v>
                </c:pt>
                <c:pt idx="7526">
                  <c:v>125.43333333333334</c:v>
                </c:pt>
                <c:pt idx="7527">
                  <c:v>125.45</c:v>
                </c:pt>
                <c:pt idx="7528">
                  <c:v>125.46666666666668</c:v>
                </c:pt>
                <c:pt idx="7529">
                  <c:v>125.48333333333332</c:v>
                </c:pt>
                <c:pt idx="7530">
                  <c:v>125.5</c:v>
                </c:pt>
                <c:pt idx="7531">
                  <c:v>125.51666666666668</c:v>
                </c:pt>
                <c:pt idx="7532">
                  <c:v>125.53333333333332</c:v>
                </c:pt>
                <c:pt idx="7533">
                  <c:v>125.55</c:v>
                </c:pt>
                <c:pt idx="7534">
                  <c:v>125.56666666666666</c:v>
                </c:pt>
                <c:pt idx="7535">
                  <c:v>125.58333333333331</c:v>
                </c:pt>
                <c:pt idx="7536">
                  <c:v>125.6</c:v>
                </c:pt>
                <c:pt idx="7537">
                  <c:v>125.61666666666666</c:v>
                </c:pt>
                <c:pt idx="7538">
                  <c:v>125.63333333333333</c:v>
                </c:pt>
                <c:pt idx="7539">
                  <c:v>125.64999999999999</c:v>
                </c:pt>
                <c:pt idx="7540">
                  <c:v>125.66666666666667</c:v>
                </c:pt>
                <c:pt idx="7541">
                  <c:v>125.68333333333332</c:v>
                </c:pt>
                <c:pt idx="7542">
                  <c:v>125.7</c:v>
                </c:pt>
                <c:pt idx="7543">
                  <c:v>125.71666666666668</c:v>
                </c:pt>
                <c:pt idx="7544">
                  <c:v>125.73333333333332</c:v>
                </c:pt>
                <c:pt idx="7545">
                  <c:v>125.75</c:v>
                </c:pt>
                <c:pt idx="7546">
                  <c:v>125.76666666666668</c:v>
                </c:pt>
                <c:pt idx="7547">
                  <c:v>125.78333333333332</c:v>
                </c:pt>
                <c:pt idx="7548">
                  <c:v>125.8</c:v>
                </c:pt>
                <c:pt idx="7549">
                  <c:v>125.81666666666666</c:v>
                </c:pt>
                <c:pt idx="7550">
                  <c:v>125.83333333333331</c:v>
                </c:pt>
                <c:pt idx="7551">
                  <c:v>125.85</c:v>
                </c:pt>
                <c:pt idx="7552">
                  <c:v>125.86666666666666</c:v>
                </c:pt>
                <c:pt idx="7553">
                  <c:v>125.88333333333333</c:v>
                </c:pt>
                <c:pt idx="7554">
                  <c:v>125.9</c:v>
                </c:pt>
                <c:pt idx="7555">
                  <c:v>125.91666666666669</c:v>
                </c:pt>
                <c:pt idx="7556">
                  <c:v>125.93333333333334</c:v>
                </c:pt>
                <c:pt idx="7557">
                  <c:v>125.95</c:v>
                </c:pt>
                <c:pt idx="7558">
                  <c:v>125.96666666666668</c:v>
                </c:pt>
                <c:pt idx="7559">
                  <c:v>125.98333333333332</c:v>
                </c:pt>
                <c:pt idx="7560">
                  <c:v>126</c:v>
                </c:pt>
                <c:pt idx="7561">
                  <c:v>126.01666666666668</c:v>
                </c:pt>
                <c:pt idx="7562">
                  <c:v>126.03333333333332</c:v>
                </c:pt>
                <c:pt idx="7563">
                  <c:v>126.05</c:v>
                </c:pt>
                <c:pt idx="7564">
                  <c:v>126.06666666666666</c:v>
                </c:pt>
                <c:pt idx="7565">
                  <c:v>126.08333333333331</c:v>
                </c:pt>
                <c:pt idx="7566">
                  <c:v>126.1</c:v>
                </c:pt>
                <c:pt idx="7567">
                  <c:v>126.11666666666666</c:v>
                </c:pt>
                <c:pt idx="7568">
                  <c:v>126.13333333333333</c:v>
                </c:pt>
                <c:pt idx="7569">
                  <c:v>126.14999999999999</c:v>
                </c:pt>
                <c:pt idx="7570">
                  <c:v>126.16666666666667</c:v>
                </c:pt>
                <c:pt idx="7571">
                  <c:v>126.18333333333332</c:v>
                </c:pt>
                <c:pt idx="7572">
                  <c:v>126.2</c:v>
                </c:pt>
                <c:pt idx="7573">
                  <c:v>126.21666666666668</c:v>
                </c:pt>
                <c:pt idx="7574">
                  <c:v>126.23333333333332</c:v>
                </c:pt>
                <c:pt idx="7575">
                  <c:v>126.25</c:v>
                </c:pt>
                <c:pt idx="7576">
                  <c:v>126.26666666666668</c:v>
                </c:pt>
                <c:pt idx="7577">
                  <c:v>126.28333333333332</c:v>
                </c:pt>
                <c:pt idx="7578">
                  <c:v>126.3</c:v>
                </c:pt>
                <c:pt idx="7579">
                  <c:v>126.31666666666666</c:v>
                </c:pt>
                <c:pt idx="7580">
                  <c:v>126.33333333333331</c:v>
                </c:pt>
                <c:pt idx="7581">
                  <c:v>126.35</c:v>
                </c:pt>
                <c:pt idx="7582">
                  <c:v>126.36666666666666</c:v>
                </c:pt>
                <c:pt idx="7583">
                  <c:v>126.38333333333333</c:v>
                </c:pt>
                <c:pt idx="7584">
                  <c:v>126.4</c:v>
                </c:pt>
                <c:pt idx="7585">
                  <c:v>126.41666666666669</c:v>
                </c:pt>
                <c:pt idx="7586">
                  <c:v>126.43333333333334</c:v>
                </c:pt>
                <c:pt idx="7587">
                  <c:v>126.45</c:v>
                </c:pt>
                <c:pt idx="7588">
                  <c:v>126.46666666666668</c:v>
                </c:pt>
                <c:pt idx="7589">
                  <c:v>126.48333333333332</c:v>
                </c:pt>
                <c:pt idx="7590">
                  <c:v>126.5</c:v>
                </c:pt>
                <c:pt idx="7591">
                  <c:v>126.51666666666668</c:v>
                </c:pt>
                <c:pt idx="7592">
                  <c:v>126.53333333333332</c:v>
                </c:pt>
                <c:pt idx="7593">
                  <c:v>126.55</c:v>
                </c:pt>
                <c:pt idx="7594">
                  <c:v>126.56666666666666</c:v>
                </c:pt>
                <c:pt idx="7595">
                  <c:v>126.58333333333331</c:v>
                </c:pt>
                <c:pt idx="7596">
                  <c:v>126.6</c:v>
                </c:pt>
                <c:pt idx="7597">
                  <c:v>126.61666666666666</c:v>
                </c:pt>
                <c:pt idx="7598">
                  <c:v>126.63333333333333</c:v>
                </c:pt>
                <c:pt idx="7599">
                  <c:v>126.64999999999999</c:v>
                </c:pt>
                <c:pt idx="7600">
                  <c:v>126.66666666666667</c:v>
                </c:pt>
                <c:pt idx="7601">
                  <c:v>126.68333333333332</c:v>
                </c:pt>
                <c:pt idx="7602">
                  <c:v>126.7</c:v>
                </c:pt>
                <c:pt idx="7603">
                  <c:v>126.71666666666668</c:v>
                </c:pt>
                <c:pt idx="7604">
                  <c:v>126.73333333333332</c:v>
                </c:pt>
                <c:pt idx="7605">
                  <c:v>126.75</c:v>
                </c:pt>
                <c:pt idx="7606">
                  <c:v>126.76666666666668</c:v>
                </c:pt>
                <c:pt idx="7607">
                  <c:v>126.78333333333332</c:v>
                </c:pt>
                <c:pt idx="7608">
                  <c:v>126.8</c:v>
                </c:pt>
                <c:pt idx="7609">
                  <c:v>126.81666666666666</c:v>
                </c:pt>
                <c:pt idx="7610">
                  <c:v>126.83333333333331</c:v>
                </c:pt>
                <c:pt idx="7611">
                  <c:v>126.85</c:v>
                </c:pt>
                <c:pt idx="7612">
                  <c:v>126.86666666666666</c:v>
                </c:pt>
                <c:pt idx="7613">
                  <c:v>126.88333333333333</c:v>
                </c:pt>
                <c:pt idx="7614">
                  <c:v>126.9</c:v>
                </c:pt>
                <c:pt idx="7615">
                  <c:v>126.91666666666669</c:v>
                </c:pt>
                <c:pt idx="7616">
                  <c:v>126.93333333333334</c:v>
                </c:pt>
                <c:pt idx="7617">
                  <c:v>126.95</c:v>
                </c:pt>
                <c:pt idx="7618">
                  <c:v>126.96666666666668</c:v>
                </c:pt>
                <c:pt idx="7619">
                  <c:v>126.98333333333332</c:v>
                </c:pt>
                <c:pt idx="7620">
                  <c:v>127</c:v>
                </c:pt>
                <c:pt idx="7621">
                  <c:v>127.01666666666668</c:v>
                </c:pt>
                <c:pt idx="7622">
                  <c:v>127.03333333333332</c:v>
                </c:pt>
                <c:pt idx="7623">
                  <c:v>127.05</c:v>
                </c:pt>
                <c:pt idx="7624">
                  <c:v>127.06666666666666</c:v>
                </c:pt>
                <c:pt idx="7625">
                  <c:v>127.08333333333331</c:v>
                </c:pt>
                <c:pt idx="7626">
                  <c:v>127.1</c:v>
                </c:pt>
                <c:pt idx="7627">
                  <c:v>127.11666666666666</c:v>
                </c:pt>
                <c:pt idx="7628">
                  <c:v>127.13333333333333</c:v>
                </c:pt>
                <c:pt idx="7629">
                  <c:v>127.14999999999999</c:v>
                </c:pt>
                <c:pt idx="7630">
                  <c:v>127.16666666666667</c:v>
                </c:pt>
                <c:pt idx="7631">
                  <c:v>127.18333333333332</c:v>
                </c:pt>
                <c:pt idx="7632">
                  <c:v>127.2</c:v>
                </c:pt>
                <c:pt idx="7633">
                  <c:v>127.21666666666668</c:v>
                </c:pt>
                <c:pt idx="7634">
                  <c:v>127.23333333333332</c:v>
                </c:pt>
                <c:pt idx="7635">
                  <c:v>127.25</c:v>
                </c:pt>
                <c:pt idx="7636">
                  <c:v>127.26666666666668</c:v>
                </c:pt>
                <c:pt idx="7637">
                  <c:v>127.28333333333332</c:v>
                </c:pt>
                <c:pt idx="7638">
                  <c:v>127.3</c:v>
                </c:pt>
                <c:pt idx="7639">
                  <c:v>127.31666666666666</c:v>
                </c:pt>
                <c:pt idx="7640">
                  <c:v>127.33333333333331</c:v>
                </c:pt>
                <c:pt idx="7641">
                  <c:v>127.35</c:v>
                </c:pt>
                <c:pt idx="7642">
                  <c:v>127.36666666666666</c:v>
                </c:pt>
                <c:pt idx="7643">
                  <c:v>127.38333333333333</c:v>
                </c:pt>
                <c:pt idx="7644">
                  <c:v>127.4</c:v>
                </c:pt>
                <c:pt idx="7645">
                  <c:v>127.41666666666669</c:v>
                </c:pt>
                <c:pt idx="7646">
                  <c:v>127.43333333333334</c:v>
                </c:pt>
                <c:pt idx="7647">
                  <c:v>127.45</c:v>
                </c:pt>
                <c:pt idx="7648">
                  <c:v>127.46666666666668</c:v>
                </c:pt>
                <c:pt idx="7649">
                  <c:v>127.48333333333332</c:v>
                </c:pt>
                <c:pt idx="7650">
                  <c:v>127.5</c:v>
                </c:pt>
                <c:pt idx="7651">
                  <c:v>127.51666666666668</c:v>
                </c:pt>
                <c:pt idx="7652">
                  <c:v>127.53333333333332</c:v>
                </c:pt>
                <c:pt idx="7653">
                  <c:v>127.55</c:v>
                </c:pt>
                <c:pt idx="7654">
                  <c:v>127.56666666666666</c:v>
                </c:pt>
                <c:pt idx="7655">
                  <c:v>127.58333333333331</c:v>
                </c:pt>
                <c:pt idx="7656">
                  <c:v>127.6</c:v>
                </c:pt>
                <c:pt idx="7657">
                  <c:v>127.61666666666666</c:v>
                </c:pt>
                <c:pt idx="7658">
                  <c:v>127.63333333333333</c:v>
                </c:pt>
                <c:pt idx="7659">
                  <c:v>127.64999999999999</c:v>
                </c:pt>
                <c:pt idx="7660">
                  <c:v>127.66666666666667</c:v>
                </c:pt>
                <c:pt idx="7661">
                  <c:v>127.68333333333332</c:v>
                </c:pt>
                <c:pt idx="7662">
                  <c:v>127.7</c:v>
                </c:pt>
                <c:pt idx="7663">
                  <c:v>127.71666666666668</c:v>
                </c:pt>
                <c:pt idx="7664">
                  <c:v>127.73333333333332</c:v>
                </c:pt>
                <c:pt idx="7665">
                  <c:v>127.75</c:v>
                </c:pt>
                <c:pt idx="7666">
                  <c:v>127.76666666666668</c:v>
                </c:pt>
                <c:pt idx="7667">
                  <c:v>127.78333333333332</c:v>
                </c:pt>
                <c:pt idx="7668">
                  <c:v>127.8</c:v>
                </c:pt>
                <c:pt idx="7669">
                  <c:v>127.81666666666666</c:v>
                </c:pt>
                <c:pt idx="7670">
                  <c:v>127.83333333333331</c:v>
                </c:pt>
                <c:pt idx="7671">
                  <c:v>127.85</c:v>
                </c:pt>
                <c:pt idx="7672">
                  <c:v>127.86666666666666</c:v>
                </c:pt>
                <c:pt idx="7673">
                  <c:v>127.88333333333333</c:v>
                </c:pt>
                <c:pt idx="7674">
                  <c:v>127.9</c:v>
                </c:pt>
                <c:pt idx="7675">
                  <c:v>127.91666666666669</c:v>
                </c:pt>
                <c:pt idx="7676">
                  <c:v>127.93333333333334</c:v>
                </c:pt>
                <c:pt idx="7677">
                  <c:v>127.95</c:v>
                </c:pt>
                <c:pt idx="7678">
                  <c:v>127.96666666666668</c:v>
                </c:pt>
                <c:pt idx="7679">
                  <c:v>127.98333333333332</c:v>
                </c:pt>
                <c:pt idx="7680">
                  <c:v>128</c:v>
                </c:pt>
                <c:pt idx="7681">
                  <c:v>128.01666666666665</c:v>
                </c:pt>
                <c:pt idx="7682">
                  <c:v>128.03333333333336</c:v>
                </c:pt>
                <c:pt idx="7683">
                  <c:v>128.05000000000001</c:v>
                </c:pt>
                <c:pt idx="7684">
                  <c:v>128.06666666666663</c:v>
                </c:pt>
                <c:pt idx="7685">
                  <c:v>128.08333333333337</c:v>
                </c:pt>
                <c:pt idx="7686">
                  <c:v>128.1</c:v>
                </c:pt>
                <c:pt idx="7687">
                  <c:v>128.11666666666662</c:v>
                </c:pt>
                <c:pt idx="7688">
                  <c:v>128.13333333333335</c:v>
                </c:pt>
                <c:pt idx="7689">
                  <c:v>128.15</c:v>
                </c:pt>
                <c:pt idx="7690">
                  <c:v>128.16666666666663</c:v>
                </c:pt>
                <c:pt idx="7691">
                  <c:v>128.18333333333337</c:v>
                </c:pt>
                <c:pt idx="7692">
                  <c:v>128.19999999999999</c:v>
                </c:pt>
                <c:pt idx="7693">
                  <c:v>128.21666666666661</c:v>
                </c:pt>
                <c:pt idx="7694">
                  <c:v>128.23333333333335</c:v>
                </c:pt>
                <c:pt idx="7695">
                  <c:v>128.25</c:v>
                </c:pt>
                <c:pt idx="7696">
                  <c:v>128.26666666666665</c:v>
                </c:pt>
                <c:pt idx="7697">
                  <c:v>128.28333333333336</c:v>
                </c:pt>
                <c:pt idx="7698">
                  <c:v>128.30000000000001</c:v>
                </c:pt>
                <c:pt idx="7699">
                  <c:v>128.31666666666663</c:v>
                </c:pt>
                <c:pt idx="7700">
                  <c:v>128.33333333333337</c:v>
                </c:pt>
                <c:pt idx="7701">
                  <c:v>128.35000000000002</c:v>
                </c:pt>
                <c:pt idx="7702">
                  <c:v>128.36666666666665</c:v>
                </c:pt>
                <c:pt idx="7703">
                  <c:v>128.38333333333338</c:v>
                </c:pt>
                <c:pt idx="7704">
                  <c:v>128.4</c:v>
                </c:pt>
                <c:pt idx="7705">
                  <c:v>128.41666666666663</c:v>
                </c:pt>
                <c:pt idx="7706">
                  <c:v>128.43333333333337</c:v>
                </c:pt>
                <c:pt idx="7707">
                  <c:v>128.44999999999999</c:v>
                </c:pt>
                <c:pt idx="7708">
                  <c:v>128.46666666666664</c:v>
                </c:pt>
                <c:pt idx="7709">
                  <c:v>128.48333333333338</c:v>
                </c:pt>
                <c:pt idx="7710">
                  <c:v>128.5</c:v>
                </c:pt>
                <c:pt idx="7711">
                  <c:v>128.51666666666665</c:v>
                </c:pt>
                <c:pt idx="7712">
                  <c:v>128.53333333333336</c:v>
                </c:pt>
                <c:pt idx="7713">
                  <c:v>128.55000000000001</c:v>
                </c:pt>
                <c:pt idx="7714">
                  <c:v>128.56666666666663</c:v>
                </c:pt>
                <c:pt idx="7715">
                  <c:v>128.58333333333337</c:v>
                </c:pt>
                <c:pt idx="7716">
                  <c:v>128.6</c:v>
                </c:pt>
                <c:pt idx="7717">
                  <c:v>128.61666666666662</c:v>
                </c:pt>
                <c:pt idx="7718">
                  <c:v>128.63333333333335</c:v>
                </c:pt>
                <c:pt idx="7719">
                  <c:v>128.65</c:v>
                </c:pt>
                <c:pt idx="7720">
                  <c:v>128.66666666666663</c:v>
                </c:pt>
                <c:pt idx="7721">
                  <c:v>128.68333333333337</c:v>
                </c:pt>
                <c:pt idx="7722">
                  <c:v>128.69999999999999</c:v>
                </c:pt>
                <c:pt idx="7723">
                  <c:v>128.71666666666661</c:v>
                </c:pt>
                <c:pt idx="7724">
                  <c:v>128.73333333333335</c:v>
                </c:pt>
                <c:pt idx="7725">
                  <c:v>128.75</c:v>
                </c:pt>
                <c:pt idx="7726">
                  <c:v>128.76666666666665</c:v>
                </c:pt>
                <c:pt idx="7727">
                  <c:v>128.78333333333336</c:v>
                </c:pt>
                <c:pt idx="7728">
                  <c:v>128.80000000000001</c:v>
                </c:pt>
                <c:pt idx="7729">
                  <c:v>128.81666666666663</c:v>
                </c:pt>
                <c:pt idx="7730">
                  <c:v>128.83333333333337</c:v>
                </c:pt>
                <c:pt idx="7731">
                  <c:v>128.85000000000002</c:v>
                </c:pt>
                <c:pt idx="7732">
                  <c:v>128.86666666666665</c:v>
                </c:pt>
                <c:pt idx="7733">
                  <c:v>128.88333333333338</c:v>
                </c:pt>
                <c:pt idx="7734">
                  <c:v>128.9</c:v>
                </c:pt>
                <c:pt idx="7735">
                  <c:v>128.91666666666663</c:v>
                </c:pt>
                <c:pt idx="7736">
                  <c:v>128.93333333333337</c:v>
                </c:pt>
                <c:pt idx="7737">
                  <c:v>128.94999999999999</c:v>
                </c:pt>
                <c:pt idx="7738">
                  <c:v>128.96666666666664</c:v>
                </c:pt>
                <c:pt idx="7739">
                  <c:v>128.98333333333338</c:v>
                </c:pt>
                <c:pt idx="7740">
                  <c:v>129</c:v>
                </c:pt>
                <c:pt idx="7741">
                  <c:v>129.01666666666665</c:v>
                </c:pt>
                <c:pt idx="7742">
                  <c:v>129.03333333333336</c:v>
                </c:pt>
                <c:pt idx="7743">
                  <c:v>129.05000000000001</c:v>
                </c:pt>
                <c:pt idx="7744">
                  <c:v>129.06666666666663</c:v>
                </c:pt>
                <c:pt idx="7745">
                  <c:v>129.08333333333337</c:v>
                </c:pt>
                <c:pt idx="7746">
                  <c:v>129.1</c:v>
                </c:pt>
                <c:pt idx="7747">
                  <c:v>129.11666666666662</c:v>
                </c:pt>
                <c:pt idx="7748">
                  <c:v>129.13333333333335</c:v>
                </c:pt>
                <c:pt idx="7749">
                  <c:v>129.15</c:v>
                </c:pt>
                <c:pt idx="7750">
                  <c:v>129.16666666666663</c:v>
                </c:pt>
                <c:pt idx="7751">
                  <c:v>129.18333333333337</c:v>
                </c:pt>
                <c:pt idx="7752">
                  <c:v>129.19999999999999</c:v>
                </c:pt>
                <c:pt idx="7753">
                  <c:v>129.21666666666661</c:v>
                </c:pt>
                <c:pt idx="7754">
                  <c:v>129.23333333333335</c:v>
                </c:pt>
                <c:pt idx="7755">
                  <c:v>129.25</c:v>
                </c:pt>
                <c:pt idx="7756">
                  <c:v>129.26666666666665</c:v>
                </c:pt>
                <c:pt idx="7757">
                  <c:v>129.28333333333336</c:v>
                </c:pt>
                <c:pt idx="7758">
                  <c:v>129.30000000000001</c:v>
                </c:pt>
                <c:pt idx="7759">
                  <c:v>129.31666666666663</c:v>
                </c:pt>
                <c:pt idx="7760">
                  <c:v>129.33333333333337</c:v>
                </c:pt>
                <c:pt idx="7761">
                  <c:v>129.35000000000002</c:v>
                </c:pt>
                <c:pt idx="7762">
                  <c:v>129.36666666666665</c:v>
                </c:pt>
                <c:pt idx="7763">
                  <c:v>129.38333333333338</c:v>
                </c:pt>
                <c:pt idx="7764">
                  <c:v>129.4</c:v>
                </c:pt>
                <c:pt idx="7765">
                  <c:v>129.41666666666663</c:v>
                </c:pt>
                <c:pt idx="7766">
                  <c:v>129.43333333333337</c:v>
                </c:pt>
                <c:pt idx="7767">
                  <c:v>129.44999999999999</c:v>
                </c:pt>
                <c:pt idx="7768">
                  <c:v>129.46666666666664</c:v>
                </c:pt>
                <c:pt idx="7769">
                  <c:v>129.48333333333338</c:v>
                </c:pt>
                <c:pt idx="7770">
                  <c:v>129.5</c:v>
                </c:pt>
                <c:pt idx="7771">
                  <c:v>129.51666666666665</c:v>
                </c:pt>
                <c:pt idx="7772">
                  <c:v>129.53333333333336</c:v>
                </c:pt>
                <c:pt idx="7773">
                  <c:v>129.55000000000001</c:v>
                </c:pt>
                <c:pt idx="7774">
                  <c:v>129.56666666666663</c:v>
                </c:pt>
                <c:pt idx="7775">
                  <c:v>129.58333333333337</c:v>
                </c:pt>
                <c:pt idx="7776">
                  <c:v>129.6</c:v>
                </c:pt>
                <c:pt idx="7777">
                  <c:v>129.61666666666662</c:v>
                </c:pt>
                <c:pt idx="7778">
                  <c:v>129.63333333333335</c:v>
                </c:pt>
                <c:pt idx="7779">
                  <c:v>129.65</c:v>
                </c:pt>
                <c:pt idx="7780">
                  <c:v>129.66666666666663</c:v>
                </c:pt>
                <c:pt idx="7781">
                  <c:v>129.68333333333337</c:v>
                </c:pt>
                <c:pt idx="7782">
                  <c:v>129.69999999999999</c:v>
                </c:pt>
                <c:pt idx="7783">
                  <c:v>129.71666666666661</c:v>
                </c:pt>
                <c:pt idx="7784">
                  <c:v>129.73333333333335</c:v>
                </c:pt>
                <c:pt idx="7785">
                  <c:v>129.75</c:v>
                </c:pt>
                <c:pt idx="7786">
                  <c:v>129.76666666666665</c:v>
                </c:pt>
                <c:pt idx="7787">
                  <c:v>129.78333333333336</c:v>
                </c:pt>
                <c:pt idx="7788">
                  <c:v>129.80000000000001</c:v>
                </c:pt>
                <c:pt idx="7789">
                  <c:v>129.81666666666663</c:v>
                </c:pt>
                <c:pt idx="7790">
                  <c:v>129.83333333333337</c:v>
                </c:pt>
                <c:pt idx="7791">
                  <c:v>129.85000000000002</c:v>
                </c:pt>
                <c:pt idx="7792">
                  <c:v>129.86666666666665</c:v>
                </c:pt>
                <c:pt idx="7793">
                  <c:v>129.88333333333338</c:v>
                </c:pt>
                <c:pt idx="7794">
                  <c:v>129.9</c:v>
                </c:pt>
                <c:pt idx="7795">
                  <c:v>129.91666666666663</c:v>
                </c:pt>
                <c:pt idx="7796">
                  <c:v>129.93333333333337</c:v>
                </c:pt>
                <c:pt idx="7797">
                  <c:v>129.94999999999999</c:v>
                </c:pt>
                <c:pt idx="7798">
                  <c:v>129.96666666666664</c:v>
                </c:pt>
                <c:pt idx="7799">
                  <c:v>129.98333333333338</c:v>
                </c:pt>
                <c:pt idx="7800">
                  <c:v>130</c:v>
                </c:pt>
                <c:pt idx="7801">
                  <c:v>130.01666666666665</c:v>
                </c:pt>
                <c:pt idx="7802">
                  <c:v>130.03333333333336</c:v>
                </c:pt>
                <c:pt idx="7803">
                  <c:v>130.05000000000001</c:v>
                </c:pt>
                <c:pt idx="7804">
                  <c:v>130.06666666666663</c:v>
                </c:pt>
                <c:pt idx="7805">
                  <c:v>130.08333333333337</c:v>
                </c:pt>
                <c:pt idx="7806">
                  <c:v>130.1</c:v>
                </c:pt>
                <c:pt idx="7807">
                  <c:v>130.11666666666662</c:v>
                </c:pt>
                <c:pt idx="7808">
                  <c:v>130.13333333333335</c:v>
                </c:pt>
                <c:pt idx="7809">
                  <c:v>130.15</c:v>
                </c:pt>
                <c:pt idx="7810">
                  <c:v>130.16666666666663</c:v>
                </c:pt>
                <c:pt idx="7811">
                  <c:v>130.18333333333337</c:v>
                </c:pt>
                <c:pt idx="7812">
                  <c:v>130.19999999999999</c:v>
                </c:pt>
                <c:pt idx="7813">
                  <c:v>130.21666666666661</c:v>
                </c:pt>
                <c:pt idx="7814">
                  <c:v>130.23333333333335</c:v>
                </c:pt>
                <c:pt idx="7815">
                  <c:v>130.25</c:v>
                </c:pt>
                <c:pt idx="7816">
                  <c:v>130.26666666666665</c:v>
                </c:pt>
                <c:pt idx="7817">
                  <c:v>130.28333333333336</c:v>
                </c:pt>
                <c:pt idx="7818">
                  <c:v>130.30000000000001</c:v>
                </c:pt>
                <c:pt idx="7819">
                  <c:v>130.31666666666663</c:v>
                </c:pt>
                <c:pt idx="7820">
                  <c:v>130.33333333333337</c:v>
                </c:pt>
                <c:pt idx="7821">
                  <c:v>130.35000000000002</c:v>
                </c:pt>
                <c:pt idx="7822">
                  <c:v>130.36666666666665</c:v>
                </c:pt>
                <c:pt idx="7823">
                  <c:v>130.38333333333338</c:v>
                </c:pt>
                <c:pt idx="7824">
                  <c:v>130.4</c:v>
                </c:pt>
                <c:pt idx="7825">
                  <c:v>130.41666666666663</c:v>
                </c:pt>
                <c:pt idx="7826">
                  <c:v>130.43333333333337</c:v>
                </c:pt>
                <c:pt idx="7827">
                  <c:v>130.44999999999999</c:v>
                </c:pt>
                <c:pt idx="7828">
                  <c:v>130.46666666666664</c:v>
                </c:pt>
                <c:pt idx="7829">
                  <c:v>130.48333333333338</c:v>
                </c:pt>
                <c:pt idx="7830">
                  <c:v>130.5</c:v>
                </c:pt>
                <c:pt idx="7831">
                  <c:v>130.51666666666665</c:v>
                </c:pt>
                <c:pt idx="7832">
                  <c:v>130.53333333333336</c:v>
                </c:pt>
                <c:pt idx="7833">
                  <c:v>130.55000000000001</c:v>
                </c:pt>
                <c:pt idx="7834">
                  <c:v>130.56666666666663</c:v>
                </c:pt>
                <c:pt idx="7835">
                  <c:v>130.58333333333337</c:v>
                </c:pt>
                <c:pt idx="7836">
                  <c:v>130.6</c:v>
                </c:pt>
                <c:pt idx="7837">
                  <c:v>130.61666666666662</c:v>
                </c:pt>
                <c:pt idx="7838">
                  <c:v>130.63333333333335</c:v>
                </c:pt>
                <c:pt idx="7839">
                  <c:v>130.65</c:v>
                </c:pt>
                <c:pt idx="7840">
                  <c:v>130.66666666666663</c:v>
                </c:pt>
                <c:pt idx="7841">
                  <c:v>130.68333333333337</c:v>
                </c:pt>
                <c:pt idx="7842">
                  <c:v>130.69999999999999</c:v>
                </c:pt>
                <c:pt idx="7843">
                  <c:v>130.71666666666661</c:v>
                </c:pt>
                <c:pt idx="7844">
                  <c:v>130.73333333333335</c:v>
                </c:pt>
                <c:pt idx="7845">
                  <c:v>130.75</c:v>
                </c:pt>
                <c:pt idx="7846">
                  <c:v>130.76666666666665</c:v>
                </c:pt>
                <c:pt idx="7847">
                  <c:v>130.78333333333336</c:v>
                </c:pt>
                <c:pt idx="7848">
                  <c:v>130.80000000000001</c:v>
                </c:pt>
                <c:pt idx="7849">
                  <c:v>130.81666666666663</c:v>
                </c:pt>
                <c:pt idx="7850">
                  <c:v>130.83333333333337</c:v>
                </c:pt>
                <c:pt idx="7851">
                  <c:v>130.85000000000002</c:v>
                </c:pt>
                <c:pt idx="7852">
                  <c:v>130.86666666666665</c:v>
                </c:pt>
                <c:pt idx="7853">
                  <c:v>130.88333333333338</c:v>
                </c:pt>
                <c:pt idx="7854">
                  <c:v>130.9</c:v>
                </c:pt>
                <c:pt idx="7855">
                  <c:v>130.91666666666663</c:v>
                </c:pt>
                <c:pt idx="7856">
                  <c:v>130.93333333333337</c:v>
                </c:pt>
                <c:pt idx="7857">
                  <c:v>130.94999999999999</c:v>
                </c:pt>
                <c:pt idx="7858">
                  <c:v>130.96666666666664</c:v>
                </c:pt>
                <c:pt idx="7859">
                  <c:v>130.98333333333338</c:v>
                </c:pt>
                <c:pt idx="7860">
                  <c:v>131</c:v>
                </c:pt>
                <c:pt idx="7861">
                  <c:v>131.01666666666665</c:v>
                </c:pt>
                <c:pt idx="7862">
                  <c:v>131.03333333333336</c:v>
                </c:pt>
                <c:pt idx="7863">
                  <c:v>131.05000000000001</c:v>
                </c:pt>
                <c:pt idx="7864">
                  <c:v>131.06666666666663</c:v>
                </c:pt>
                <c:pt idx="7865">
                  <c:v>131.08333333333337</c:v>
                </c:pt>
                <c:pt idx="7866">
                  <c:v>131.1</c:v>
                </c:pt>
                <c:pt idx="7867">
                  <c:v>131.11666666666662</c:v>
                </c:pt>
                <c:pt idx="7868">
                  <c:v>131.13333333333335</c:v>
                </c:pt>
                <c:pt idx="7869">
                  <c:v>131.15</c:v>
                </c:pt>
                <c:pt idx="7870">
                  <c:v>131.16666666666663</c:v>
                </c:pt>
                <c:pt idx="7871">
                  <c:v>131.18333333333337</c:v>
                </c:pt>
                <c:pt idx="7872">
                  <c:v>131.19999999999999</c:v>
                </c:pt>
                <c:pt idx="7873">
                  <c:v>131.21666666666661</c:v>
                </c:pt>
                <c:pt idx="7874">
                  <c:v>131.23333333333335</c:v>
                </c:pt>
                <c:pt idx="7875">
                  <c:v>131.25</c:v>
                </c:pt>
                <c:pt idx="7876">
                  <c:v>131.26666666666665</c:v>
                </c:pt>
                <c:pt idx="7877">
                  <c:v>131.28333333333336</c:v>
                </c:pt>
                <c:pt idx="7878">
                  <c:v>131.30000000000001</c:v>
                </c:pt>
                <c:pt idx="7879">
                  <c:v>131.31666666666663</c:v>
                </c:pt>
                <c:pt idx="7880">
                  <c:v>131.33333333333337</c:v>
                </c:pt>
                <c:pt idx="7881">
                  <c:v>131.35000000000002</c:v>
                </c:pt>
                <c:pt idx="7882">
                  <c:v>131.36666666666665</c:v>
                </c:pt>
                <c:pt idx="7883">
                  <c:v>131.38333333333338</c:v>
                </c:pt>
                <c:pt idx="7884">
                  <c:v>131.4</c:v>
                </c:pt>
                <c:pt idx="7885">
                  <c:v>131.41666666666663</c:v>
                </c:pt>
                <c:pt idx="7886">
                  <c:v>131.43333333333337</c:v>
                </c:pt>
                <c:pt idx="7887">
                  <c:v>131.44999999999999</c:v>
                </c:pt>
                <c:pt idx="7888">
                  <c:v>131.46666666666664</c:v>
                </c:pt>
                <c:pt idx="7889">
                  <c:v>131.48333333333338</c:v>
                </c:pt>
                <c:pt idx="7890">
                  <c:v>131.5</c:v>
                </c:pt>
                <c:pt idx="7891">
                  <c:v>131.51666666666665</c:v>
                </c:pt>
                <c:pt idx="7892">
                  <c:v>131.53333333333336</c:v>
                </c:pt>
                <c:pt idx="7893">
                  <c:v>131.55000000000001</c:v>
                </c:pt>
                <c:pt idx="7894">
                  <c:v>131.56666666666663</c:v>
                </c:pt>
                <c:pt idx="7895">
                  <c:v>131.58333333333337</c:v>
                </c:pt>
                <c:pt idx="7896">
                  <c:v>131.6</c:v>
                </c:pt>
                <c:pt idx="7897">
                  <c:v>131.61666666666662</c:v>
                </c:pt>
                <c:pt idx="7898">
                  <c:v>131.63333333333335</c:v>
                </c:pt>
                <c:pt idx="7899">
                  <c:v>131.65</c:v>
                </c:pt>
                <c:pt idx="7900">
                  <c:v>131.66666666666663</c:v>
                </c:pt>
                <c:pt idx="7901">
                  <c:v>131.68333333333337</c:v>
                </c:pt>
                <c:pt idx="7902">
                  <c:v>131.69999999999999</c:v>
                </c:pt>
                <c:pt idx="7903">
                  <c:v>131.71666666666661</c:v>
                </c:pt>
                <c:pt idx="7904">
                  <c:v>131.73333333333335</c:v>
                </c:pt>
                <c:pt idx="7905">
                  <c:v>131.75</c:v>
                </c:pt>
                <c:pt idx="7906">
                  <c:v>131.76666666666665</c:v>
                </c:pt>
                <c:pt idx="7907">
                  <c:v>131.78333333333336</c:v>
                </c:pt>
                <c:pt idx="7908">
                  <c:v>131.80000000000001</c:v>
                </c:pt>
                <c:pt idx="7909">
                  <c:v>131.81666666666663</c:v>
                </c:pt>
                <c:pt idx="7910">
                  <c:v>131.83333333333337</c:v>
                </c:pt>
                <c:pt idx="7911">
                  <c:v>131.85000000000002</c:v>
                </c:pt>
                <c:pt idx="7912">
                  <c:v>131.86666666666665</c:v>
                </c:pt>
                <c:pt idx="7913">
                  <c:v>131.88333333333338</c:v>
                </c:pt>
                <c:pt idx="7914">
                  <c:v>131.9</c:v>
                </c:pt>
                <c:pt idx="7915">
                  <c:v>131.91666666666663</c:v>
                </c:pt>
                <c:pt idx="7916">
                  <c:v>131.93333333333337</c:v>
                </c:pt>
                <c:pt idx="7917">
                  <c:v>131.94999999999999</c:v>
                </c:pt>
                <c:pt idx="7918">
                  <c:v>131.96666666666664</c:v>
                </c:pt>
                <c:pt idx="7919">
                  <c:v>131.98333333333338</c:v>
                </c:pt>
                <c:pt idx="7920">
                  <c:v>132</c:v>
                </c:pt>
                <c:pt idx="7921">
                  <c:v>132.01666666666665</c:v>
                </c:pt>
                <c:pt idx="7922">
                  <c:v>132.03333333333336</c:v>
                </c:pt>
                <c:pt idx="7923">
                  <c:v>132.05000000000001</c:v>
                </c:pt>
                <c:pt idx="7924">
                  <c:v>132.06666666666663</c:v>
                </c:pt>
                <c:pt idx="7925">
                  <c:v>132.08333333333337</c:v>
                </c:pt>
                <c:pt idx="7926">
                  <c:v>132.1</c:v>
                </c:pt>
                <c:pt idx="7927">
                  <c:v>132.11666666666662</c:v>
                </c:pt>
                <c:pt idx="7928">
                  <c:v>132.13333333333335</c:v>
                </c:pt>
                <c:pt idx="7929">
                  <c:v>132.15</c:v>
                </c:pt>
                <c:pt idx="7930">
                  <c:v>132.16666666666663</c:v>
                </c:pt>
                <c:pt idx="7931">
                  <c:v>132.18333333333337</c:v>
                </c:pt>
                <c:pt idx="7932">
                  <c:v>132.19999999999999</c:v>
                </c:pt>
                <c:pt idx="7933">
                  <c:v>132.21666666666661</c:v>
                </c:pt>
                <c:pt idx="7934">
                  <c:v>132.23333333333335</c:v>
                </c:pt>
                <c:pt idx="7935">
                  <c:v>132.25</c:v>
                </c:pt>
                <c:pt idx="7936">
                  <c:v>132.26666666666665</c:v>
                </c:pt>
                <c:pt idx="7937">
                  <c:v>132.28333333333336</c:v>
                </c:pt>
                <c:pt idx="7938">
                  <c:v>132.30000000000001</c:v>
                </c:pt>
                <c:pt idx="7939">
                  <c:v>132.31666666666663</c:v>
                </c:pt>
                <c:pt idx="7940">
                  <c:v>132.33333333333337</c:v>
                </c:pt>
                <c:pt idx="7941">
                  <c:v>132.35000000000002</c:v>
                </c:pt>
                <c:pt idx="7942">
                  <c:v>132.36666666666665</c:v>
                </c:pt>
                <c:pt idx="7943">
                  <c:v>132.38333333333338</c:v>
                </c:pt>
                <c:pt idx="7944">
                  <c:v>132.4</c:v>
                </c:pt>
                <c:pt idx="7945">
                  <c:v>132.41666666666663</c:v>
                </c:pt>
                <c:pt idx="7946">
                  <c:v>132.43333333333337</c:v>
                </c:pt>
                <c:pt idx="7947">
                  <c:v>132.44999999999999</c:v>
                </c:pt>
                <c:pt idx="7948">
                  <c:v>132.46666666666664</c:v>
                </c:pt>
                <c:pt idx="7949">
                  <c:v>132.48333333333338</c:v>
                </c:pt>
                <c:pt idx="7950">
                  <c:v>132.5</c:v>
                </c:pt>
                <c:pt idx="7951">
                  <c:v>132.51666666666665</c:v>
                </c:pt>
                <c:pt idx="7952">
                  <c:v>132.53333333333336</c:v>
                </c:pt>
                <c:pt idx="7953">
                  <c:v>132.55000000000001</c:v>
                </c:pt>
                <c:pt idx="7954">
                  <c:v>132.56666666666663</c:v>
                </c:pt>
                <c:pt idx="7955">
                  <c:v>132.58333333333337</c:v>
                </c:pt>
                <c:pt idx="7956">
                  <c:v>132.6</c:v>
                </c:pt>
                <c:pt idx="7957">
                  <c:v>132.61666666666662</c:v>
                </c:pt>
                <c:pt idx="7958">
                  <c:v>132.63333333333335</c:v>
                </c:pt>
                <c:pt idx="7959">
                  <c:v>132.65</c:v>
                </c:pt>
                <c:pt idx="7960">
                  <c:v>132.66666666666663</c:v>
                </c:pt>
                <c:pt idx="7961">
                  <c:v>132.68333333333337</c:v>
                </c:pt>
                <c:pt idx="7962">
                  <c:v>132.69999999999999</c:v>
                </c:pt>
                <c:pt idx="7963">
                  <c:v>132.71666666666661</c:v>
                </c:pt>
                <c:pt idx="7964">
                  <c:v>132.73333333333335</c:v>
                </c:pt>
                <c:pt idx="7965">
                  <c:v>132.75</c:v>
                </c:pt>
                <c:pt idx="7966">
                  <c:v>132.76666666666665</c:v>
                </c:pt>
                <c:pt idx="7967">
                  <c:v>132.78333333333336</c:v>
                </c:pt>
                <c:pt idx="7968">
                  <c:v>132.80000000000001</c:v>
                </c:pt>
                <c:pt idx="7969">
                  <c:v>132.81666666666663</c:v>
                </c:pt>
                <c:pt idx="7970">
                  <c:v>132.83333333333337</c:v>
                </c:pt>
                <c:pt idx="7971">
                  <c:v>132.85000000000002</c:v>
                </c:pt>
                <c:pt idx="7972">
                  <c:v>132.86666666666665</c:v>
                </c:pt>
                <c:pt idx="7973">
                  <c:v>132.88333333333338</c:v>
                </c:pt>
                <c:pt idx="7974">
                  <c:v>132.9</c:v>
                </c:pt>
                <c:pt idx="7975">
                  <c:v>132.91666666666663</c:v>
                </c:pt>
                <c:pt idx="7976">
                  <c:v>132.93333333333337</c:v>
                </c:pt>
                <c:pt idx="7977">
                  <c:v>132.94999999999999</c:v>
                </c:pt>
                <c:pt idx="7978">
                  <c:v>132.96666666666664</c:v>
                </c:pt>
                <c:pt idx="7979">
                  <c:v>132.98333333333338</c:v>
                </c:pt>
                <c:pt idx="7980">
                  <c:v>133</c:v>
                </c:pt>
                <c:pt idx="7981">
                  <c:v>133.01666666666665</c:v>
                </c:pt>
                <c:pt idx="7982">
                  <c:v>133.03333333333336</c:v>
                </c:pt>
                <c:pt idx="7983">
                  <c:v>133.05000000000001</c:v>
                </c:pt>
                <c:pt idx="7984">
                  <c:v>133.06666666666663</c:v>
                </c:pt>
                <c:pt idx="7985">
                  <c:v>133.08333333333337</c:v>
                </c:pt>
                <c:pt idx="7986">
                  <c:v>133.1</c:v>
                </c:pt>
                <c:pt idx="7987">
                  <c:v>133.11666666666662</c:v>
                </c:pt>
                <c:pt idx="7988">
                  <c:v>133.13333333333335</c:v>
                </c:pt>
                <c:pt idx="7989">
                  <c:v>133.15</c:v>
                </c:pt>
                <c:pt idx="7990">
                  <c:v>133.16666666666663</c:v>
                </c:pt>
                <c:pt idx="7991">
                  <c:v>133.18333333333337</c:v>
                </c:pt>
                <c:pt idx="7992">
                  <c:v>133.19999999999999</c:v>
                </c:pt>
                <c:pt idx="7993">
                  <c:v>133.21666666666661</c:v>
                </c:pt>
                <c:pt idx="7994">
                  <c:v>133.23333333333335</c:v>
                </c:pt>
                <c:pt idx="7995">
                  <c:v>133.25</c:v>
                </c:pt>
                <c:pt idx="7996">
                  <c:v>133.26666666666665</c:v>
                </c:pt>
                <c:pt idx="7997">
                  <c:v>133.28333333333336</c:v>
                </c:pt>
                <c:pt idx="7998">
                  <c:v>133.30000000000001</c:v>
                </c:pt>
                <c:pt idx="7999">
                  <c:v>133.31666666666663</c:v>
                </c:pt>
                <c:pt idx="8000">
                  <c:v>133.33333333333337</c:v>
                </c:pt>
                <c:pt idx="8001">
                  <c:v>133.35000000000002</c:v>
                </c:pt>
                <c:pt idx="8002">
                  <c:v>133.36666666666665</c:v>
                </c:pt>
                <c:pt idx="8003">
                  <c:v>133.38333333333338</c:v>
                </c:pt>
                <c:pt idx="8004">
                  <c:v>133.4</c:v>
                </c:pt>
                <c:pt idx="8005">
                  <c:v>133.41666666666663</c:v>
                </c:pt>
                <c:pt idx="8006">
                  <c:v>133.43333333333337</c:v>
                </c:pt>
                <c:pt idx="8007">
                  <c:v>133.44999999999999</c:v>
                </c:pt>
                <c:pt idx="8008">
                  <c:v>133.46666666666664</c:v>
                </c:pt>
                <c:pt idx="8009">
                  <c:v>133.48333333333338</c:v>
                </c:pt>
                <c:pt idx="8010">
                  <c:v>133.5</c:v>
                </c:pt>
                <c:pt idx="8011">
                  <c:v>133.51666666666665</c:v>
                </c:pt>
                <c:pt idx="8012">
                  <c:v>133.53333333333336</c:v>
                </c:pt>
                <c:pt idx="8013">
                  <c:v>133.55000000000001</c:v>
                </c:pt>
                <c:pt idx="8014">
                  <c:v>133.56666666666663</c:v>
                </c:pt>
                <c:pt idx="8015">
                  <c:v>133.58333333333337</c:v>
                </c:pt>
                <c:pt idx="8016">
                  <c:v>133.6</c:v>
                </c:pt>
                <c:pt idx="8017">
                  <c:v>133.61666666666662</c:v>
                </c:pt>
                <c:pt idx="8018">
                  <c:v>133.63333333333335</c:v>
                </c:pt>
                <c:pt idx="8019">
                  <c:v>133.65</c:v>
                </c:pt>
                <c:pt idx="8020">
                  <c:v>133.66666666666663</c:v>
                </c:pt>
                <c:pt idx="8021">
                  <c:v>133.68333333333337</c:v>
                </c:pt>
                <c:pt idx="8022">
                  <c:v>133.69999999999999</c:v>
                </c:pt>
                <c:pt idx="8023">
                  <c:v>133.71666666666661</c:v>
                </c:pt>
                <c:pt idx="8024">
                  <c:v>133.73333333333335</c:v>
                </c:pt>
                <c:pt idx="8025">
                  <c:v>133.75</c:v>
                </c:pt>
                <c:pt idx="8026">
                  <c:v>133.76666666666665</c:v>
                </c:pt>
                <c:pt idx="8027">
                  <c:v>133.78333333333336</c:v>
                </c:pt>
                <c:pt idx="8028">
                  <c:v>133.80000000000001</c:v>
                </c:pt>
                <c:pt idx="8029">
                  <c:v>133.81666666666663</c:v>
                </c:pt>
                <c:pt idx="8030">
                  <c:v>133.83333333333337</c:v>
                </c:pt>
                <c:pt idx="8031">
                  <c:v>133.85000000000002</c:v>
                </c:pt>
                <c:pt idx="8032">
                  <c:v>133.86666666666665</c:v>
                </c:pt>
                <c:pt idx="8033">
                  <c:v>133.88333333333338</c:v>
                </c:pt>
                <c:pt idx="8034">
                  <c:v>133.9</c:v>
                </c:pt>
                <c:pt idx="8035">
                  <c:v>133.91666666666663</c:v>
                </c:pt>
                <c:pt idx="8036">
                  <c:v>133.93333333333337</c:v>
                </c:pt>
                <c:pt idx="8037">
                  <c:v>133.94999999999999</c:v>
                </c:pt>
                <c:pt idx="8038">
                  <c:v>133.96666666666664</c:v>
                </c:pt>
                <c:pt idx="8039">
                  <c:v>133.98333333333338</c:v>
                </c:pt>
                <c:pt idx="8040">
                  <c:v>134</c:v>
                </c:pt>
                <c:pt idx="8041">
                  <c:v>134.01666666666665</c:v>
                </c:pt>
                <c:pt idx="8042">
                  <c:v>134.03333333333336</c:v>
                </c:pt>
                <c:pt idx="8043">
                  <c:v>134.05000000000001</c:v>
                </c:pt>
                <c:pt idx="8044">
                  <c:v>134.06666666666663</c:v>
                </c:pt>
                <c:pt idx="8045">
                  <c:v>134.08333333333337</c:v>
                </c:pt>
                <c:pt idx="8046">
                  <c:v>134.1</c:v>
                </c:pt>
                <c:pt idx="8047">
                  <c:v>134.11666666666662</c:v>
                </c:pt>
                <c:pt idx="8048">
                  <c:v>134.13333333333335</c:v>
                </c:pt>
                <c:pt idx="8049">
                  <c:v>134.15</c:v>
                </c:pt>
                <c:pt idx="8050">
                  <c:v>134.16666666666663</c:v>
                </c:pt>
                <c:pt idx="8051">
                  <c:v>134.18333333333337</c:v>
                </c:pt>
                <c:pt idx="8052">
                  <c:v>134.19999999999999</c:v>
                </c:pt>
                <c:pt idx="8053">
                  <c:v>134.21666666666661</c:v>
                </c:pt>
                <c:pt idx="8054">
                  <c:v>134.23333333333335</c:v>
                </c:pt>
                <c:pt idx="8055">
                  <c:v>134.25</c:v>
                </c:pt>
                <c:pt idx="8056">
                  <c:v>134.26666666666665</c:v>
                </c:pt>
                <c:pt idx="8057">
                  <c:v>134.28333333333336</c:v>
                </c:pt>
                <c:pt idx="8058">
                  <c:v>134.30000000000001</c:v>
                </c:pt>
                <c:pt idx="8059">
                  <c:v>134.31666666666663</c:v>
                </c:pt>
                <c:pt idx="8060">
                  <c:v>134.33333333333337</c:v>
                </c:pt>
                <c:pt idx="8061">
                  <c:v>134.35000000000002</c:v>
                </c:pt>
                <c:pt idx="8062">
                  <c:v>134.36666666666665</c:v>
                </c:pt>
                <c:pt idx="8063">
                  <c:v>134.38333333333338</c:v>
                </c:pt>
                <c:pt idx="8064">
                  <c:v>134.4</c:v>
                </c:pt>
                <c:pt idx="8065">
                  <c:v>134.41666666666663</c:v>
                </c:pt>
                <c:pt idx="8066">
                  <c:v>134.43333333333337</c:v>
                </c:pt>
                <c:pt idx="8067">
                  <c:v>134.44999999999999</c:v>
                </c:pt>
                <c:pt idx="8068">
                  <c:v>134.46666666666664</c:v>
                </c:pt>
                <c:pt idx="8069">
                  <c:v>134.48333333333338</c:v>
                </c:pt>
                <c:pt idx="8070">
                  <c:v>134.5</c:v>
                </c:pt>
                <c:pt idx="8071">
                  <c:v>134.51666666666665</c:v>
                </c:pt>
                <c:pt idx="8072">
                  <c:v>134.53333333333336</c:v>
                </c:pt>
                <c:pt idx="8073">
                  <c:v>134.55000000000001</c:v>
                </c:pt>
                <c:pt idx="8074">
                  <c:v>134.56666666666663</c:v>
                </c:pt>
                <c:pt idx="8075">
                  <c:v>134.58333333333337</c:v>
                </c:pt>
                <c:pt idx="8076">
                  <c:v>134.6</c:v>
                </c:pt>
                <c:pt idx="8077">
                  <c:v>134.61666666666662</c:v>
                </c:pt>
                <c:pt idx="8078">
                  <c:v>134.63333333333335</c:v>
                </c:pt>
                <c:pt idx="8079">
                  <c:v>134.65</c:v>
                </c:pt>
                <c:pt idx="8080">
                  <c:v>134.66666666666663</c:v>
                </c:pt>
                <c:pt idx="8081">
                  <c:v>134.68333333333337</c:v>
                </c:pt>
                <c:pt idx="8082">
                  <c:v>134.69999999999999</c:v>
                </c:pt>
                <c:pt idx="8083">
                  <c:v>134.71666666666661</c:v>
                </c:pt>
                <c:pt idx="8084">
                  <c:v>134.73333333333335</c:v>
                </c:pt>
                <c:pt idx="8085">
                  <c:v>134.75</c:v>
                </c:pt>
                <c:pt idx="8086">
                  <c:v>134.76666666666665</c:v>
                </c:pt>
                <c:pt idx="8087">
                  <c:v>134.78333333333336</c:v>
                </c:pt>
                <c:pt idx="8088">
                  <c:v>134.80000000000001</c:v>
                </c:pt>
                <c:pt idx="8089">
                  <c:v>134.81666666666663</c:v>
                </c:pt>
                <c:pt idx="8090">
                  <c:v>134.83333333333337</c:v>
                </c:pt>
                <c:pt idx="8091">
                  <c:v>134.85000000000002</c:v>
                </c:pt>
                <c:pt idx="8092">
                  <c:v>134.86666666666665</c:v>
                </c:pt>
                <c:pt idx="8093">
                  <c:v>134.88333333333338</c:v>
                </c:pt>
                <c:pt idx="8094">
                  <c:v>134.9</c:v>
                </c:pt>
                <c:pt idx="8095">
                  <c:v>134.91666666666663</c:v>
                </c:pt>
                <c:pt idx="8096">
                  <c:v>134.93333333333337</c:v>
                </c:pt>
                <c:pt idx="8097">
                  <c:v>134.94999999999999</c:v>
                </c:pt>
                <c:pt idx="8098">
                  <c:v>134.96666666666664</c:v>
                </c:pt>
                <c:pt idx="8099">
                  <c:v>134.98333333333338</c:v>
                </c:pt>
                <c:pt idx="8100">
                  <c:v>135</c:v>
                </c:pt>
                <c:pt idx="8101">
                  <c:v>135.01666666666665</c:v>
                </c:pt>
                <c:pt idx="8102">
                  <c:v>135.03333333333336</c:v>
                </c:pt>
                <c:pt idx="8103">
                  <c:v>135.05000000000001</c:v>
                </c:pt>
                <c:pt idx="8104">
                  <c:v>135.06666666666663</c:v>
                </c:pt>
                <c:pt idx="8105">
                  <c:v>135.08333333333337</c:v>
                </c:pt>
                <c:pt idx="8106">
                  <c:v>135.1</c:v>
                </c:pt>
                <c:pt idx="8107">
                  <c:v>135.11666666666662</c:v>
                </c:pt>
                <c:pt idx="8108">
                  <c:v>135.13333333333335</c:v>
                </c:pt>
                <c:pt idx="8109">
                  <c:v>135.15</c:v>
                </c:pt>
                <c:pt idx="8110">
                  <c:v>135.16666666666663</c:v>
                </c:pt>
                <c:pt idx="8111">
                  <c:v>135.18333333333337</c:v>
                </c:pt>
                <c:pt idx="8112">
                  <c:v>135.19999999999999</c:v>
                </c:pt>
                <c:pt idx="8113">
                  <c:v>135.21666666666661</c:v>
                </c:pt>
                <c:pt idx="8114">
                  <c:v>135.23333333333335</c:v>
                </c:pt>
                <c:pt idx="8115">
                  <c:v>135.25</c:v>
                </c:pt>
                <c:pt idx="8116">
                  <c:v>135.26666666666665</c:v>
                </c:pt>
                <c:pt idx="8117">
                  <c:v>135.28333333333336</c:v>
                </c:pt>
                <c:pt idx="8118">
                  <c:v>135.30000000000001</c:v>
                </c:pt>
                <c:pt idx="8119">
                  <c:v>135.31666666666663</c:v>
                </c:pt>
                <c:pt idx="8120">
                  <c:v>135.33333333333337</c:v>
                </c:pt>
                <c:pt idx="8121">
                  <c:v>135.35000000000002</c:v>
                </c:pt>
                <c:pt idx="8122">
                  <c:v>135.36666666666665</c:v>
                </c:pt>
                <c:pt idx="8123">
                  <c:v>135.38333333333338</c:v>
                </c:pt>
                <c:pt idx="8124">
                  <c:v>135.4</c:v>
                </c:pt>
                <c:pt idx="8125">
                  <c:v>135.41666666666663</c:v>
                </c:pt>
                <c:pt idx="8126">
                  <c:v>135.43333333333337</c:v>
                </c:pt>
                <c:pt idx="8127">
                  <c:v>135.44999999999999</c:v>
                </c:pt>
                <c:pt idx="8128">
                  <c:v>135.46666666666664</c:v>
                </c:pt>
                <c:pt idx="8129">
                  <c:v>135.48333333333338</c:v>
                </c:pt>
                <c:pt idx="8130">
                  <c:v>135.5</c:v>
                </c:pt>
                <c:pt idx="8131">
                  <c:v>135.51666666666665</c:v>
                </c:pt>
                <c:pt idx="8132">
                  <c:v>135.53333333333336</c:v>
                </c:pt>
                <c:pt idx="8133">
                  <c:v>135.55000000000001</c:v>
                </c:pt>
                <c:pt idx="8134">
                  <c:v>135.56666666666663</c:v>
                </c:pt>
                <c:pt idx="8135">
                  <c:v>135.58333333333337</c:v>
                </c:pt>
                <c:pt idx="8136">
                  <c:v>135.6</c:v>
                </c:pt>
                <c:pt idx="8137">
                  <c:v>135.61666666666662</c:v>
                </c:pt>
                <c:pt idx="8138">
                  <c:v>135.63333333333335</c:v>
                </c:pt>
                <c:pt idx="8139">
                  <c:v>135.65</c:v>
                </c:pt>
                <c:pt idx="8140">
                  <c:v>135.66666666666663</c:v>
                </c:pt>
                <c:pt idx="8141">
                  <c:v>135.68333333333337</c:v>
                </c:pt>
                <c:pt idx="8142">
                  <c:v>135.69999999999999</c:v>
                </c:pt>
                <c:pt idx="8143">
                  <c:v>135.71666666666661</c:v>
                </c:pt>
                <c:pt idx="8144">
                  <c:v>135.73333333333335</c:v>
                </c:pt>
                <c:pt idx="8145">
                  <c:v>135.75</c:v>
                </c:pt>
                <c:pt idx="8146">
                  <c:v>135.76666666666665</c:v>
                </c:pt>
                <c:pt idx="8147">
                  <c:v>135.78333333333336</c:v>
                </c:pt>
                <c:pt idx="8148">
                  <c:v>135.80000000000001</c:v>
                </c:pt>
                <c:pt idx="8149">
                  <c:v>135.81666666666663</c:v>
                </c:pt>
                <c:pt idx="8150">
                  <c:v>135.83333333333337</c:v>
                </c:pt>
                <c:pt idx="8151">
                  <c:v>135.85000000000002</c:v>
                </c:pt>
                <c:pt idx="8152">
                  <c:v>135.86666666666665</c:v>
                </c:pt>
                <c:pt idx="8153">
                  <c:v>135.88333333333338</c:v>
                </c:pt>
                <c:pt idx="8154">
                  <c:v>135.9</c:v>
                </c:pt>
                <c:pt idx="8155">
                  <c:v>135.91666666666663</c:v>
                </c:pt>
                <c:pt idx="8156">
                  <c:v>135.93333333333337</c:v>
                </c:pt>
                <c:pt idx="8157">
                  <c:v>135.94999999999999</c:v>
                </c:pt>
                <c:pt idx="8158">
                  <c:v>135.96666666666664</c:v>
                </c:pt>
                <c:pt idx="8159">
                  <c:v>135.98333333333338</c:v>
                </c:pt>
                <c:pt idx="8160">
                  <c:v>136</c:v>
                </c:pt>
                <c:pt idx="8161">
                  <c:v>136.01666666666665</c:v>
                </c:pt>
                <c:pt idx="8162">
                  <c:v>136.03333333333336</c:v>
                </c:pt>
                <c:pt idx="8163">
                  <c:v>136.05000000000001</c:v>
                </c:pt>
                <c:pt idx="8164">
                  <c:v>136.06666666666663</c:v>
                </c:pt>
                <c:pt idx="8165">
                  <c:v>136.08333333333337</c:v>
                </c:pt>
                <c:pt idx="8166">
                  <c:v>136.1</c:v>
                </c:pt>
                <c:pt idx="8167">
                  <c:v>136.11666666666662</c:v>
                </c:pt>
                <c:pt idx="8168">
                  <c:v>136.13333333333335</c:v>
                </c:pt>
                <c:pt idx="8169">
                  <c:v>136.15</c:v>
                </c:pt>
                <c:pt idx="8170">
                  <c:v>136.16666666666663</c:v>
                </c:pt>
                <c:pt idx="8171">
                  <c:v>136.18333333333337</c:v>
                </c:pt>
                <c:pt idx="8172">
                  <c:v>136.19999999999999</c:v>
                </c:pt>
                <c:pt idx="8173">
                  <c:v>136.21666666666661</c:v>
                </c:pt>
                <c:pt idx="8174">
                  <c:v>136.23333333333335</c:v>
                </c:pt>
                <c:pt idx="8175">
                  <c:v>136.25</c:v>
                </c:pt>
                <c:pt idx="8176">
                  <c:v>136.26666666666665</c:v>
                </c:pt>
                <c:pt idx="8177">
                  <c:v>136.28333333333336</c:v>
                </c:pt>
                <c:pt idx="8178">
                  <c:v>136.30000000000001</c:v>
                </c:pt>
                <c:pt idx="8179">
                  <c:v>136.31666666666663</c:v>
                </c:pt>
                <c:pt idx="8180">
                  <c:v>136.33333333333337</c:v>
                </c:pt>
                <c:pt idx="8181">
                  <c:v>136.35000000000002</c:v>
                </c:pt>
                <c:pt idx="8182">
                  <c:v>136.36666666666665</c:v>
                </c:pt>
                <c:pt idx="8183">
                  <c:v>136.38333333333338</c:v>
                </c:pt>
                <c:pt idx="8184">
                  <c:v>136.4</c:v>
                </c:pt>
                <c:pt idx="8185">
                  <c:v>136.41666666666663</c:v>
                </c:pt>
                <c:pt idx="8186">
                  <c:v>136.43333333333337</c:v>
                </c:pt>
                <c:pt idx="8187">
                  <c:v>136.44999999999999</c:v>
                </c:pt>
                <c:pt idx="8188">
                  <c:v>136.46666666666664</c:v>
                </c:pt>
                <c:pt idx="8189">
                  <c:v>136.48333333333338</c:v>
                </c:pt>
                <c:pt idx="8190">
                  <c:v>136.5</c:v>
                </c:pt>
                <c:pt idx="8191">
                  <c:v>136.51666666666665</c:v>
                </c:pt>
                <c:pt idx="8192">
                  <c:v>136.53333333333336</c:v>
                </c:pt>
                <c:pt idx="8193">
                  <c:v>136.55000000000001</c:v>
                </c:pt>
                <c:pt idx="8194">
                  <c:v>136.56666666666663</c:v>
                </c:pt>
                <c:pt idx="8195">
                  <c:v>136.58333333333337</c:v>
                </c:pt>
                <c:pt idx="8196">
                  <c:v>136.6</c:v>
                </c:pt>
                <c:pt idx="8197">
                  <c:v>136.61666666666662</c:v>
                </c:pt>
                <c:pt idx="8198">
                  <c:v>136.63333333333335</c:v>
                </c:pt>
                <c:pt idx="8199">
                  <c:v>136.65</c:v>
                </c:pt>
                <c:pt idx="8200">
                  <c:v>136.66666666666663</c:v>
                </c:pt>
                <c:pt idx="8201">
                  <c:v>136.68333333333337</c:v>
                </c:pt>
                <c:pt idx="8202">
                  <c:v>136.69999999999999</c:v>
                </c:pt>
                <c:pt idx="8203">
                  <c:v>136.71666666666661</c:v>
                </c:pt>
                <c:pt idx="8204">
                  <c:v>136.73333333333335</c:v>
                </c:pt>
                <c:pt idx="8205">
                  <c:v>136.75</c:v>
                </c:pt>
                <c:pt idx="8206">
                  <c:v>136.76666666666665</c:v>
                </c:pt>
                <c:pt idx="8207">
                  <c:v>136.78333333333336</c:v>
                </c:pt>
                <c:pt idx="8208">
                  <c:v>136.80000000000001</c:v>
                </c:pt>
                <c:pt idx="8209">
                  <c:v>136.81666666666663</c:v>
                </c:pt>
                <c:pt idx="8210">
                  <c:v>136.83333333333337</c:v>
                </c:pt>
                <c:pt idx="8211">
                  <c:v>136.85000000000002</c:v>
                </c:pt>
                <c:pt idx="8212">
                  <c:v>136.86666666666665</c:v>
                </c:pt>
                <c:pt idx="8213">
                  <c:v>136.88333333333338</c:v>
                </c:pt>
                <c:pt idx="8214">
                  <c:v>136.9</c:v>
                </c:pt>
                <c:pt idx="8215">
                  <c:v>136.91666666666663</c:v>
                </c:pt>
                <c:pt idx="8216">
                  <c:v>136.93333333333337</c:v>
                </c:pt>
                <c:pt idx="8217">
                  <c:v>136.94999999999999</c:v>
                </c:pt>
                <c:pt idx="8218">
                  <c:v>136.96666666666664</c:v>
                </c:pt>
                <c:pt idx="8219">
                  <c:v>136.98333333333338</c:v>
                </c:pt>
                <c:pt idx="8220">
                  <c:v>137</c:v>
                </c:pt>
                <c:pt idx="8221">
                  <c:v>137.01666666666665</c:v>
                </c:pt>
                <c:pt idx="8222">
                  <c:v>137.03333333333336</c:v>
                </c:pt>
                <c:pt idx="8223">
                  <c:v>137.05000000000001</c:v>
                </c:pt>
                <c:pt idx="8224">
                  <c:v>137.06666666666663</c:v>
                </c:pt>
                <c:pt idx="8225">
                  <c:v>137.08333333333337</c:v>
                </c:pt>
                <c:pt idx="8226">
                  <c:v>137.1</c:v>
                </c:pt>
                <c:pt idx="8227">
                  <c:v>137.11666666666662</c:v>
                </c:pt>
                <c:pt idx="8228">
                  <c:v>137.13333333333335</c:v>
                </c:pt>
                <c:pt idx="8229">
                  <c:v>137.15</c:v>
                </c:pt>
                <c:pt idx="8230">
                  <c:v>137.16666666666663</c:v>
                </c:pt>
                <c:pt idx="8231">
                  <c:v>137.18333333333337</c:v>
                </c:pt>
                <c:pt idx="8232">
                  <c:v>137.19999999999999</c:v>
                </c:pt>
                <c:pt idx="8233">
                  <c:v>137.21666666666661</c:v>
                </c:pt>
                <c:pt idx="8234">
                  <c:v>137.23333333333335</c:v>
                </c:pt>
                <c:pt idx="8235">
                  <c:v>137.25</c:v>
                </c:pt>
                <c:pt idx="8236">
                  <c:v>137.26666666666665</c:v>
                </c:pt>
                <c:pt idx="8237">
                  <c:v>137.28333333333336</c:v>
                </c:pt>
                <c:pt idx="8238">
                  <c:v>137.30000000000001</c:v>
                </c:pt>
                <c:pt idx="8239">
                  <c:v>137.31666666666663</c:v>
                </c:pt>
                <c:pt idx="8240">
                  <c:v>137.33333333333337</c:v>
                </c:pt>
                <c:pt idx="8241">
                  <c:v>137.35000000000002</c:v>
                </c:pt>
                <c:pt idx="8242">
                  <c:v>137.36666666666665</c:v>
                </c:pt>
                <c:pt idx="8243">
                  <c:v>137.38333333333338</c:v>
                </c:pt>
                <c:pt idx="8244">
                  <c:v>137.4</c:v>
                </c:pt>
                <c:pt idx="8245">
                  <c:v>137.41666666666663</c:v>
                </c:pt>
                <c:pt idx="8246">
                  <c:v>137.43333333333337</c:v>
                </c:pt>
                <c:pt idx="8247">
                  <c:v>137.44999999999999</c:v>
                </c:pt>
                <c:pt idx="8248">
                  <c:v>137.46666666666664</c:v>
                </c:pt>
                <c:pt idx="8249">
                  <c:v>137.48333333333338</c:v>
                </c:pt>
                <c:pt idx="8250">
                  <c:v>137.5</c:v>
                </c:pt>
                <c:pt idx="8251">
                  <c:v>137.51666666666665</c:v>
                </c:pt>
                <c:pt idx="8252">
                  <c:v>137.53333333333336</c:v>
                </c:pt>
                <c:pt idx="8253">
                  <c:v>137.55000000000001</c:v>
                </c:pt>
                <c:pt idx="8254">
                  <c:v>137.56666666666663</c:v>
                </c:pt>
                <c:pt idx="8255">
                  <c:v>137.58333333333337</c:v>
                </c:pt>
                <c:pt idx="8256">
                  <c:v>137.6</c:v>
                </c:pt>
                <c:pt idx="8257">
                  <c:v>137.61666666666662</c:v>
                </c:pt>
                <c:pt idx="8258">
                  <c:v>137.63333333333335</c:v>
                </c:pt>
                <c:pt idx="8259">
                  <c:v>137.65</c:v>
                </c:pt>
                <c:pt idx="8260">
                  <c:v>137.66666666666663</c:v>
                </c:pt>
                <c:pt idx="8261">
                  <c:v>137.68333333333337</c:v>
                </c:pt>
                <c:pt idx="8262">
                  <c:v>137.69999999999999</c:v>
                </c:pt>
                <c:pt idx="8263">
                  <c:v>137.71666666666661</c:v>
                </c:pt>
                <c:pt idx="8264">
                  <c:v>137.73333333333335</c:v>
                </c:pt>
                <c:pt idx="8265">
                  <c:v>137.75</c:v>
                </c:pt>
                <c:pt idx="8266">
                  <c:v>137.76666666666665</c:v>
                </c:pt>
                <c:pt idx="8267">
                  <c:v>137.78333333333336</c:v>
                </c:pt>
                <c:pt idx="8268">
                  <c:v>137.80000000000001</c:v>
                </c:pt>
                <c:pt idx="8269">
                  <c:v>137.81666666666663</c:v>
                </c:pt>
                <c:pt idx="8270">
                  <c:v>137.83333333333337</c:v>
                </c:pt>
                <c:pt idx="8271">
                  <c:v>137.85000000000002</c:v>
                </c:pt>
                <c:pt idx="8272">
                  <c:v>137.86666666666665</c:v>
                </c:pt>
                <c:pt idx="8273">
                  <c:v>137.88333333333338</c:v>
                </c:pt>
                <c:pt idx="8274">
                  <c:v>137.9</c:v>
                </c:pt>
                <c:pt idx="8275">
                  <c:v>137.91666666666663</c:v>
                </c:pt>
                <c:pt idx="8276">
                  <c:v>137.93333333333337</c:v>
                </c:pt>
                <c:pt idx="8277">
                  <c:v>137.94999999999999</c:v>
                </c:pt>
                <c:pt idx="8278">
                  <c:v>137.96666666666664</c:v>
                </c:pt>
                <c:pt idx="8279">
                  <c:v>137.98333333333338</c:v>
                </c:pt>
                <c:pt idx="8280">
                  <c:v>138</c:v>
                </c:pt>
                <c:pt idx="8281">
                  <c:v>138.01666666666665</c:v>
                </c:pt>
                <c:pt idx="8282">
                  <c:v>138.03333333333336</c:v>
                </c:pt>
                <c:pt idx="8283">
                  <c:v>138.05000000000001</c:v>
                </c:pt>
                <c:pt idx="8284">
                  <c:v>138.06666666666663</c:v>
                </c:pt>
                <c:pt idx="8285">
                  <c:v>138.08333333333337</c:v>
                </c:pt>
                <c:pt idx="8286">
                  <c:v>138.1</c:v>
                </c:pt>
                <c:pt idx="8287">
                  <c:v>138.11666666666662</c:v>
                </c:pt>
                <c:pt idx="8288">
                  <c:v>138.13333333333335</c:v>
                </c:pt>
                <c:pt idx="8289">
                  <c:v>138.15</c:v>
                </c:pt>
                <c:pt idx="8290">
                  <c:v>138.16666666666663</c:v>
                </c:pt>
                <c:pt idx="8291">
                  <c:v>138.18333333333337</c:v>
                </c:pt>
                <c:pt idx="8292">
                  <c:v>138.19999999999999</c:v>
                </c:pt>
                <c:pt idx="8293">
                  <c:v>138.21666666666661</c:v>
                </c:pt>
                <c:pt idx="8294">
                  <c:v>138.23333333333335</c:v>
                </c:pt>
                <c:pt idx="8295">
                  <c:v>138.25</c:v>
                </c:pt>
                <c:pt idx="8296">
                  <c:v>138.26666666666665</c:v>
                </c:pt>
                <c:pt idx="8297">
                  <c:v>138.28333333333336</c:v>
                </c:pt>
                <c:pt idx="8298">
                  <c:v>138.30000000000001</c:v>
                </c:pt>
                <c:pt idx="8299">
                  <c:v>138.31666666666663</c:v>
                </c:pt>
                <c:pt idx="8300">
                  <c:v>138.33333333333337</c:v>
                </c:pt>
                <c:pt idx="8301">
                  <c:v>138.35000000000002</c:v>
                </c:pt>
                <c:pt idx="8302">
                  <c:v>138.36666666666665</c:v>
                </c:pt>
                <c:pt idx="8303">
                  <c:v>138.38333333333338</c:v>
                </c:pt>
                <c:pt idx="8304">
                  <c:v>138.4</c:v>
                </c:pt>
                <c:pt idx="8305">
                  <c:v>138.41666666666663</c:v>
                </c:pt>
                <c:pt idx="8306">
                  <c:v>138.43333333333337</c:v>
                </c:pt>
                <c:pt idx="8307">
                  <c:v>138.44999999999999</c:v>
                </c:pt>
                <c:pt idx="8308">
                  <c:v>138.46666666666664</c:v>
                </c:pt>
                <c:pt idx="8309">
                  <c:v>138.48333333333338</c:v>
                </c:pt>
                <c:pt idx="8310">
                  <c:v>138.5</c:v>
                </c:pt>
                <c:pt idx="8311">
                  <c:v>138.51666666666665</c:v>
                </c:pt>
                <c:pt idx="8312">
                  <c:v>138.53333333333336</c:v>
                </c:pt>
                <c:pt idx="8313">
                  <c:v>138.55000000000001</c:v>
                </c:pt>
                <c:pt idx="8314">
                  <c:v>138.56666666666663</c:v>
                </c:pt>
                <c:pt idx="8315">
                  <c:v>138.58333333333337</c:v>
                </c:pt>
                <c:pt idx="8316">
                  <c:v>138.6</c:v>
                </c:pt>
                <c:pt idx="8317">
                  <c:v>138.61666666666662</c:v>
                </c:pt>
                <c:pt idx="8318">
                  <c:v>138.63333333333335</c:v>
                </c:pt>
                <c:pt idx="8319">
                  <c:v>138.65</c:v>
                </c:pt>
                <c:pt idx="8320">
                  <c:v>138.66666666666663</c:v>
                </c:pt>
                <c:pt idx="8321">
                  <c:v>138.68333333333337</c:v>
                </c:pt>
                <c:pt idx="8322">
                  <c:v>138.69999999999999</c:v>
                </c:pt>
                <c:pt idx="8323">
                  <c:v>138.71666666666661</c:v>
                </c:pt>
                <c:pt idx="8324">
                  <c:v>138.73333333333335</c:v>
                </c:pt>
                <c:pt idx="8325">
                  <c:v>138.75</c:v>
                </c:pt>
                <c:pt idx="8326">
                  <c:v>138.76666666666665</c:v>
                </c:pt>
                <c:pt idx="8327">
                  <c:v>138.78333333333336</c:v>
                </c:pt>
                <c:pt idx="8328">
                  <c:v>138.80000000000001</c:v>
                </c:pt>
                <c:pt idx="8329">
                  <c:v>138.81666666666663</c:v>
                </c:pt>
                <c:pt idx="8330">
                  <c:v>138.83333333333337</c:v>
                </c:pt>
                <c:pt idx="8331">
                  <c:v>138.85000000000002</c:v>
                </c:pt>
                <c:pt idx="8332">
                  <c:v>138.86666666666665</c:v>
                </c:pt>
                <c:pt idx="8333">
                  <c:v>138.88333333333338</c:v>
                </c:pt>
                <c:pt idx="8334">
                  <c:v>138.9</c:v>
                </c:pt>
                <c:pt idx="8335">
                  <c:v>138.91666666666663</c:v>
                </c:pt>
                <c:pt idx="8336">
                  <c:v>138.93333333333337</c:v>
                </c:pt>
                <c:pt idx="8337">
                  <c:v>138.94999999999999</c:v>
                </c:pt>
                <c:pt idx="8338">
                  <c:v>138.96666666666664</c:v>
                </c:pt>
                <c:pt idx="8339">
                  <c:v>138.98333333333338</c:v>
                </c:pt>
                <c:pt idx="8340">
                  <c:v>139</c:v>
                </c:pt>
                <c:pt idx="8341">
                  <c:v>139.01666666666665</c:v>
                </c:pt>
                <c:pt idx="8342">
                  <c:v>139.03333333333336</c:v>
                </c:pt>
                <c:pt idx="8343">
                  <c:v>139.05000000000001</c:v>
                </c:pt>
                <c:pt idx="8344">
                  <c:v>139.06666666666663</c:v>
                </c:pt>
                <c:pt idx="8345">
                  <c:v>139.08333333333337</c:v>
                </c:pt>
                <c:pt idx="8346">
                  <c:v>139.1</c:v>
                </c:pt>
                <c:pt idx="8347">
                  <c:v>139.11666666666662</c:v>
                </c:pt>
                <c:pt idx="8348">
                  <c:v>139.13333333333335</c:v>
                </c:pt>
                <c:pt idx="8349">
                  <c:v>139.15</c:v>
                </c:pt>
                <c:pt idx="8350">
                  <c:v>139.16666666666663</c:v>
                </c:pt>
                <c:pt idx="8351">
                  <c:v>139.18333333333337</c:v>
                </c:pt>
                <c:pt idx="8352">
                  <c:v>139.19999999999999</c:v>
                </c:pt>
                <c:pt idx="8353">
                  <c:v>139.21666666666661</c:v>
                </c:pt>
                <c:pt idx="8354">
                  <c:v>139.23333333333335</c:v>
                </c:pt>
                <c:pt idx="8355">
                  <c:v>139.25</c:v>
                </c:pt>
                <c:pt idx="8356">
                  <c:v>139.26666666666665</c:v>
                </c:pt>
                <c:pt idx="8357">
                  <c:v>139.28333333333336</c:v>
                </c:pt>
                <c:pt idx="8358">
                  <c:v>139.30000000000001</c:v>
                </c:pt>
                <c:pt idx="8359">
                  <c:v>139.31666666666663</c:v>
                </c:pt>
                <c:pt idx="8360">
                  <c:v>139.33333333333337</c:v>
                </c:pt>
                <c:pt idx="8361">
                  <c:v>139.35000000000002</c:v>
                </c:pt>
                <c:pt idx="8362">
                  <c:v>139.36666666666665</c:v>
                </c:pt>
                <c:pt idx="8363">
                  <c:v>139.38333333333338</c:v>
                </c:pt>
                <c:pt idx="8364">
                  <c:v>139.4</c:v>
                </c:pt>
                <c:pt idx="8365">
                  <c:v>139.41666666666663</c:v>
                </c:pt>
                <c:pt idx="8366">
                  <c:v>139.43333333333337</c:v>
                </c:pt>
                <c:pt idx="8367">
                  <c:v>139.44999999999999</c:v>
                </c:pt>
                <c:pt idx="8368">
                  <c:v>139.46666666666664</c:v>
                </c:pt>
                <c:pt idx="8369">
                  <c:v>139.48333333333338</c:v>
                </c:pt>
                <c:pt idx="8370">
                  <c:v>139.5</c:v>
                </c:pt>
                <c:pt idx="8371">
                  <c:v>139.51666666666665</c:v>
                </c:pt>
                <c:pt idx="8372">
                  <c:v>139.53333333333336</c:v>
                </c:pt>
                <c:pt idx="8373">
                  <c:v>139.55000000000001</c:v>
                </c:pt>
                <c:pt idx="8374">
                  <c:v>139.56666666666663</c:v>
                </c:pt>
                <c:pt idx="8375">
                  <c:v>139.58333333333337</c:v>
                </c:pt>
                <c:pt idx="8376">
                  <c:v>139.6</c:v>
                </c:pt>
                <c:pt idx="8377">
                  <c:v>139.61666666666662</c:v>
                </c:pt>
                <c:pt idx="8378">
                  <c:v>139.63333333333335</c:v>
                </c:pt>
                <c:pt idx="8379">
                  <c:v>139.65</c:v>
                </c:pt>
                <c:pt idx="8380">
                  <c:v>139.66666666666663</c:v>
                </c:pt>
                <c:pt idx="8381">
                  <c:v>139.68333333333337</c:v>
                </c:pt>
                <c:pt idx="8382">
                  <c:v>139.69999999999999</c:v>
                </c:pt>
                <c:pt idx="8383">
                  <c:v>139.71666666666661</c:v>
                </c:pt>
                <c:pt idx="8384">
                  <c:v>139.73333333333335</c:v>
                </c:pt>
                <c:pt idx="8385">
                  <c:v>139.75</c:v>
                </c:pt>
                <c:pt idx="8386">
                  <c:v>139.76666666666665</c:v>
                </c:pt>
                <c:pt idx="8387">
                  <c:v>139.78333333333336</c:v>
                </c:pt>
                <c:pt idx="8388">
                  <c:v>139.80000000000001</c:v>
                </c:pt>
                <c:pt idx="8389">
                  <c:v>139.81666666666663</c:v>
                </c:pt>
                <c:pt idx="8390">
                  <c:v>139.83333333333337</c:v>
                </c:pt>
                <c:pt idx="8391">
                  <c:v>139.85000000000002</c:v>
                </c:pt>
                <c:pt idx="8392">
                  <c:v>139.86666666666665</c:v>
                </c:pt>
                <c:pt idx="8393">
                  <c:v>139.88333333333338</c:v>
                </c:pt>
                <c:pt idx="8394">
                  <c:v>139.9</c:v>
                </c:pt>
                <c:pt idx="8395">
                  <c:v>139.91666666666663</c:v>
                </c:pt>
                <c:pt idx="8396">
                  <c:v>139.93333333333337</c:v>
                </c:pt>
                <c:pt idx="8397">
                  <c:v>139.94999999999999</c:v>
                </c:pt>
                <c:pt idx="8398">
                  <c:v>139.96666666666664</c:v>
                </c:pt>
                <c:pt idx="8399">
                  <c:v>139.98333333333338</c:v>
                </c:pt>
                <c:pt idx="8400">
                  <c:v>140</c:v>
                </c:pt>
                <c:pt idx="8401">
                  <c:v>140.01666666666665</c:v>
                </c:pt>
                <c:pt idx="8402">
                  <c:v>140.03333333333336</c:v>
                </c:pt>
                <c:pt idx="8403">
                  <c:v>140.05000000000001</c:v>
                </c:pt>
                <c:pt idx="8404">
                  <c:v>140.06666666666663</c:v>
                </c:pt>
                <c:pt idx="8405">
                  <c:v>140.08333333333337</c:v>
                </c:pt>
                <c:pt idx="8406">
                  <c:v>140.1</c:v>
                </c:pt>
                <c:pt idx="8407">
                  <c:v>140.11666666666662</c:v>
                </c:pt>
                <c:pt idx="8408">
                  <c:v>140.13333333333335</c:v>
                </c:pt>
                <c:pt idx="8409">
                  <c:v>140.15</c:v>
                </c:pt>
                <c:pt idx="8410">
                  <c:v>140.16666666666663</c:v>
                </c:pt>
                <c:pt idx="8411">
                  <c:v>140.18333333333337</c:v>
                </c:pt>
                <c:pt idx="8412">
                  <c:v>140.19999999999999</c:v>
                </c:pt>
                <c:pt idx="8413">
                  <c:v>140.21666666666661</c:v>
                </c:pt>
                <c:pt idx="8414">
                  <c:v>140.23333333333335</c:v>
                </c:pt>
                <c:pt idx="8415">
                  <c:v>140.25</c:v>
                </c:pt>
                <c:pt idx="8416">
                  <c:v>140.26666666666665</c:v>
                </c:pt>
                <c:pt idx="8417">
                  <c:v>140.28333333333336</c:v>
                </c:pt>
                <c:pt idx="8418">
                  <c:v>140.30000000000001</c:v>
                </c:pt>
                <c:pt idx="8419">
                  <c:v>140.31666666666663</c:v>
                </c:pt>
                <c:pt idx="8420">
                  <c:v>140.33333333333337</c:v>
                </c:pt>
                <c:pt idx="8421">
                  <c:v>140.35000000000002</c:v>
                </c:pt>
                <c:pt idx="8422">
                  <c:v>140.36666666666665</c:v>
                </c:pt>
                <c:pt idx="8423">
                  <c:v>140.38333333333338</c:v>
                </c:pt>
                <c:pt idx="8424">
                  <c:v>140.4</c:v>
                </c:pt>
                <c:pt idx="8425">
                  <c:v>140.41666666666663</c:v>
                </c:pt>
                <c:pt idx="8426">
                  <c:v>140.43333333333337</c:v>
                </c:pt>
                <c:pt idx="8427">
                  <c:v>140.44999999999999</c:v>
                </c:pt>
                <c:pt idx="8428">
                  <c:v>140.46666666666664</c:v>
                </c:pt>
                <c:pt idx="8429">
                  <c:v>140.48333333333338</c:v>
                </c:pt>
                <c:pt idx="8430">
                  <c:v>140.5</c:v>
                </c:pt>
                <c:pt idx="8431">
                  <c:v>140.51666666666665</c:v>
                </c:pt>
                <c:pt idx="8432">
                  <c:v>140.53333333333336</c:v>
                </c:pt>
                <c:pt idx="8433">
                  <c:v>140.55000000000001</c:v>
                </c:pt>
                <c:pt idx="8434">
                  <c:v>140.56666666666663</c:v>
                </c:pt>
                <c:pt idx="8435">
                  <c:v>140.58333333333337</c:v>
                </c:pt>
                <c:pt idx="8436">
                  <c:v>140.6</c:v>
                </c:pt>
                <c:pt idx="8437">
                  <c:v>140.61666666666662</c:v>
                </c:pt>
                <c:pt idx="8438">
                  <c:v>140.63333333333335</c:v>
                </c:pt>
                <c:pt idx="8439">
                  <c:v>140.65</c:v>
                </c:pt>
                <c:pt idx="8440">
                  <c:v>140.66666666666663</c:v>
                </c:pt>
                <c:pt idx="8441">
                  <c:v>140.68333333333337</c:v>
                </c:pt>
                <c:pt idx="8442">
                  <c:v>140.69999999999999</c:v>
                </c:pt>
                <c:pt idx="8443">
                  <c:v>140.71666666666661</c:v>
                </c:pt>
                <c:pt idx="8444">
                  <c:v>140.73333333333335</c:v>
                </c:pt>
                <c:pt idx="8445">
                  <c:v>140.75</c:v>
                </c:pt>
                <c:pt idx="8446">
                  <c:v>140.76666666666665</c:v>
                </c:pt>
                <c:pt idx="8447">
                  <c:v>140.78333333333336</c:v>
                </c:pt>
                <c:pt idx="8448">
                  <c:v>140.80000000000001</c:v>
                </c:pt>
                <c:pt idx="8449">
                  <c:v>140.81666666666663</c:v>
                </c:pt>
                <c:pt idx="8450">
                  <c:v>140.83333333333337</c:v>
                </c:pt>
                <c:pt idx="8451">
                  <c:v>140.85000000000002</c:v>
                </c:pt>
                <c:pt idx="8452">
                  <c:v>140.86666666666665</c:v>
                </c:pt>
                <c:pt idx="8453">
                  <c:v>140.88333333333338</c:v>
                </c:pt>
                <c:pt idx="8454">
                  <c:v>140.9</c:v>
                </c:pt>
                <c:pt idx="8455">
                  <c:v>140.91666666666663</c:v>
                </c:pt>
                <c:pt idx="8456">
                  <c:v>140.93333333333337</c:v>
                </c:pt>
                <c:pt idx="8457">
                  <c:v>140.94999999999999</c:v>
                </c:pt>
                <c:pt idx="8458">
                  <c:v>140.96666666666664</c:v>
                </c:pt>
                <c:pt idx="8459">
                  <c:v>140.98333333333338</c:v>
                </c:pt>
                <c:pt idx="8460">
                  <c:v>141</c:v>
                </c:pt>
                <c:pt idx="8461">
                  <c:v>141.01666666666665</c:v>
                </c:pt>
                <c:pt idx="8462">
                  <c:v>141.03333333333336</c:v>
                </c:pt>
                <c:pt idx="8463">
                  <c:v>141.05000000000001</c:v>
                </c:pt>
                <c:pt idx="8464">
                  <c:v>141.06666666666663</c:v>
                </c:pt>
                <c:pt idx="8465">
                  <c:v>141.08333333333337</c:v>
                </c:pt>
                <c:pt idx="8466">
                  <c:v>141.1</c:v>
                </c:pt>
                <c:pt idx="8467">
                  <c:v>141.11666666666662</c:v>
                </c:pt>
                <c:pt idx="8468">
                  <c:v>141.13333333333335</c:v>
                </c:pt>
                <c:pt idx="8469">
                  <c:v>141.15</c:v>
                </c:pt>
                <c:pt idx="8470">
                  <c:v>141.16666666666663</c:v>
                </c:pt>
                <c:pt idx="8471">
                  <c:v>141.18333333333337</c:v>
                </c:pt>
                <c:pt idx="8472">
                  <c:v>141.19999999999999</c:v>
                </c:pt>
                <c:pt idx="8473">
                  <c:v>141.21666666666661</c:v>
                </c:pt>
                <c:pt idx="8474">
                  <c:v>141.23333333333335</c:v>
                </c:pt>
                <c:pt idx="8475">
                  <c:v>141.25</c:v>
                </c:pt>
                <c:pt idx="8476">
                  <c:v>141.26666666666665</c:v>
                </c:pt>
                <c:pt idx="8477">
                  <c:v>141.28333333333336</c:v>
                </c:pt>
                <c:pt idx="8478">
                  <c:v>141.30000000000001</c:v>
                </c:pt>
                <c:pt idx="8479">
                  <c:v>141.31666666666663</c:v>
                </c:pt>
                <c:pt idx="8480">
                  <c:v>141.33333333333337</c:v>
                </c:pt>
                <c:pt idx="8481">
                  <c:v>141.35000000000002</c:v>
                </c:pt>
                <c:pt idx="8482">
                  <c:v>141.36666666666665</c:v>
                </c:pt>
                <c:pt idx="8483">
                  <c:v>141.38333333333338</c:v>
                </c:pt>
                <c:pt idx="8484">
                  <c:v>141.4</c:v>
                </c:pt>
                <c:pt idx="8485">
                  <c:v>141.41666666666663</c:v>
                </c:pt>
                <c:pt idx="8486">
                  <c:v>141.43333333333337</c:v>
                </c:pt>
                <c:pt idx="8487">
                  <c:v>141.44999999999999</c:v>
                </c:pt>
                <c:pt idx="8488">
                  <c:v>141.46666666666664</c:v>
                </c:pt>
                <c:pt idx="8489">
                  <c:v>141.48333333333338</c:v>
                </c:pt>
                <c:pt idx="8490">
                  <c:v>141.5</c:v>
                </c:pt>
                <c:pt idx="8491">
                  <c:v>141.51666666666665</c:v>
                </c:pt>
                <c:pt idx="8492">
                  <c:v>141.53333333333336</c:v>
                </c:pt>
                <c:pt idx="8493">
                  <c:v>141.55000000000001</c:v>
                </c:pt>
                <c:pt idx="8494">
                  <c:v>141.56666666666663</c:v>
                </c:pt>
                <c:pt idx="8495">
                  <c:v>141.58333333333337</c:v>
                </c:pt>
                <c:pt idx="8496">
                  <c:v>141.6</c:v>
                </c:pt>
                <c:pt idx="8497">
                  <c:v>141.61666666666662</c:v>
                </c:pt>
                <c:pt idx="8498">
                  <c:v>141.63333333333335</c:v>
                </c:pt>
                <c:pt idx="8499">
                  <c:v>141.65</c:v>
                </c:pt>
                <c:pt idx="8500">
                  <c:v>141.66666666666663</c:v>
                </c:pt>
                <c:pt idx="8501">
                  <c:v>141.68333333333337</c:v>
                </c:pt>
                <c:pt idx="8502">
                  <c:v>141.69999999999999</c:v>
                </c:pt>
                <c:pt idx="8503">
                  <c:v>141.71666666666661</c:v>
                </c:pt>
                <c:pt idx="8504">
                  <c:v>141.73333333333335</c:v>
                </c:pt>
                <c:pt idx="8505">
                  <c:v>141.75</c:v>
                </c:pt>
                <c:pt idx="8506">
                  <c:v>141.76666666666665</c:v>
                </c:pt>
                <c:pt idx="8507">
                  <c:v>141.78333333333336</c:v>
                </c:pt>
                <c:pt idx="8508">
                  <c:v>141.80000000000001</c:v>
                </c:pt>
                <c:pt idx="8509">
                  <c:v>141.81666666666663</c:v>
                </c:pt>
                <c:pt idx="8510">
                  <c:v>141.83333333333337</c:v>
                </c:pt>
                <c:pt idx="8511">
                  <c:v>141.85000000000002</c:v>
                </c:pt>
                <c:pt idx="8512">
                  <c:v>141.86666666666665</c:v>
                </c:pt>
                <c:pt idx="8513">
                  <c:v>141.88333333333338</c:v>
                </c:pt>
                <c:pt idx="8514">
                  <c:v>141.9</c:v>
                </c:pt>
                <c:pt idx="8515">
                  <c:v>141.91666666666663</c:v>
                </c:pt>
                <c:pt idx="8516">
                  <c:v>141.93333333333337</c:v>
                </c:pt>
                <c:pt idx="8517">
                  <c:v>141.94999999999999</c:v>
                </c:pt>
                <c:pt idx="8518">
                  <c:v>141.96666666666664</c:v>
                </c:pt>
                <c:pt idx="8519">
                  <c:v>141.98333333333338</c:v>
                </c:pt>
                <c:pt idx="8520">
                  <c:v>142</c:v>
                </c:pt>
                <c:pt idx="8521">
                  <c:v>142.01666666666665</c:v>
                </c:pt>
                <c:pt idx="8522">
                  <c:v>142.03333333333336</c:v>
                </c:pt>
                <c:pt idx="8523">
                  <c:v>142.05000000000001</c:v>
                </c:pt>
                <c:pt idx="8524">
                  <c:v>142.06666666666663</c:v>
                </c:pt>
                <c:pt idx="8525">
                  <c:v>142.08333333333337</c:v>
                </c:pt>
                <c:pt idx="8526">
                  <c:v>142.1</c:v>
                </c:pt>
                <c:pt idx="8527">
                  <c:v>142.11666666666662</c:v>
                </c:pt>
                <c:pt idx="8528">
                  <c:v>142.13333333333335</c:v>
                </c:pt>
                <c:pt idx="8529">
                  <c:v>142.15</c:v>
                </c:pt>
                <c:pt idx="8530">
                  <c:v>142.16666666666663</c:v>
                </c:pt>
                <c:pt idx="8531">
                  <c:v>142.18333333333337</c:v>
                </c:pt>
                <c:pt idx="8532">
                  <c:v>142.19999999999999</c:v>
                </c:pt>
                <c:pt idx="8533">
                  <c:v>142.21666666666661</c:v>
                </c:pt>
                <c:pt idx="8534">
                  <c:v>142.23333333333335</c:v>
                </c:pt>
                <c:pt idx="8535">
                  <c:v>142.25</c:v>
                </c:pt>
                <c:pt idx="8536">
                  <c:v>142.26666666666665</c:v>
                </c:pt>
                <c:pt idx="8537">
                  <c:v>142.28333333333336</c:v>
                </c:pt>
                <c:pt idx="8538">
                  <c:v>142.30000000000001</c:v>
                </c:pt>
                <c:pt idx="8539">
                  <c:v>142.31666666666663</c:v>
                </c:pt>
                <c:pt idx="8540">
                  <c:v>142.33333333333337</c:v>
                </c:pt>
                <c:pt idx="8541">
                  <c:v>142.35000000000002</c:v>
                </c:pt>
                <c:pt idx="8542">
                  <c:v>142.36666666666665</c:v>
                </c:pt>
                <c:pt idx="8543">
                  <c:v>142.38333333333338</c:v>
                </c:pt>
                <c:pt idx="8544">
                  <c:v>142.4</c:v>
                </c:pt>
                <c:pt idx="8545">
                  <c:v>142.41666666666663</c:v>
                </c:pt>
                <c:pt idx="8546">
                  <c:v>142.43333333333337</c:v>
                </c:pt>
                <c:pt idx="8547">
                  <c:v>142.44999999999999</c:v>
                </c:pt>
                <c:pt idx="8548">
                  <c:v>142.46666666666664</c:v>
                </c:pt>
                <c:pt idx="8549">
                  <c:v>142.48333333333338</c:v>
                </c:pt>
                <c:pt idx="8550">
                  <c:v>142.5</c:v>
                </c:pt>
                <c:pt idx="8551">
                  <c:v>142.51666666666665</c:v>
                </c:pt>
                <c:pt idx="8552">
                  <c:v>142.53333333333336</c:v>
                </c:pt>
                <c:pt idx="8553">
                  <c:v>142.55000000000001</c:v>
                </c:pt>
                <c:pt idx="8554">
                  <c:v>142.56666666666663</c:v>
                </c:pt>
                <c:pt idx="8555">
                  <c:v>142.58333333333337</c:v>
                </c:pt>
                <c:pt idx="8556">
                  <c:v>142.6</c:v>
                </c:pt>
                <c:pt idx="8557">
                  <c:v>142.61666666666662</c:v>
                </c:pt>
                <c:pt idx="8558">
                  <c:v>142.63333333333335</c:v>
                </c:pt>
                <c:pt idx="8559">
                  <c:v>142.65</c:v>
                </c:pt>
                <c:pt idx="8560">
                  <c:v>142.66666666666663</c:v>
                </c:pt>
                <c:pt idx="8561">
                  <c:v>142.68333333333337</c:v>
                </c:pt>
                <c:pt idx="8562">
                  <c:v>142.69999999999999</c:v>
                </c:pt>
                <c:pt idx="8563">
                  <c:v>142.71666666666661</c:v>
                </c:pt>
                <c:pt idx="8564">
                  <c:v>142.73333333333335</c:v>
                </c:pt>
                <c:pt idx="8565">
                  <c:v>142.75</c:v>
                </c:pt>
                <c:pt idx="8566">
                  <c:v>142.76666666666665</c:v>
                </c:pt>
                <c:pt idx="8567">
                  <c:v>142.78333333333336</c:v>
                </c:pt>
                <c:pt idx="8568">
                  <c:v>142.80000000000001</c:v>
                </c:pt>
                <c:pt idx="8569">
                  <c:v>142.81666666666663</c:v>
                </c:pt>
                <c:pt idx="8570">
                  <c:v>142.83333333333337</c:v>
                </c:pt>
                <c:pt idx="8571">
                  <c:v>142.85000000000002</c:v>
                </c:pt>
                <c:pt idx="8572">
                  <c:v>142.86666666666665</c:v>
                </c:pt>
                <c:pt idx="8573">
                  <c:v>142.88333333333338</c:v>
                </c:pt>
                <c:pt idx="8574">
                  <c:v>142.9</c:v>
                </c:pt>
                <c:pt idx="8575">
                  <c:v>142.91666666666663</c:v>
                </c:pt>
                <c:pt idx="8576">
                  <c:v>142.93333333333337</c:v>
                </c:pt>
                <c:pt idx="8577">
                  <c:v>142.94999999999999</c:v>
                </c:pt>
                <c:pt idx="8578">
                  <c:v>142.96666666666664</c:v>
                </c:pt>
                <c:pt idx="8579">
                  <c:v>142.98333333333338</c:v>
                </c:pt>
                <c:pt idx="8580">
                  <c:v>143</c:v>
                </c:pt>
                <c:pt idx="8581">
                  <c:v>143.01666666666665</c:v>
                </c:pt>
                <c:pt idx="8582">
                  <c:v>143.03333333333336</c:v>
                </c:pt>
                <c:pt idx="8583">
                  <c:v>143.05000000000001</c:v>
                </c:pt>
                <c:pt idx="8584">
                  <c:v>143.06666666666663</c:v>
                </c:pt>
                <c:pt idx="8585">
                  <c:v>143.08333333333337</c:v>
                </c:pt>
                <c:pt idx="8586">
                  <c:v>143.1</c:v>
                </c:pt>
                <c:pt idx="8587">
                  <c:v>143.11666666666662</c:v>
                </c:pt>
                <c:pt idx="8588">
                  <c:v>143.13333333333335</c:v>
                </c:pt>
                <c:pt idx="8589">
                  <c:v>143.15</c:v>
                </c:pt>
                <c:pt idx="8590">
                  <c:v>143.16666666666663</c:v>
                </c:pt>
                <c:pt idx="8591">
                  <c:v>143.18333333333337</c:v>
                </c:pt>
                <c:pt idx="8592">
                  <c:v>143.19999999999999</c:v>
                </c:pt>
                <c:pt idx="8593">
                  <c:v>143.21666666666661</c:v>
                </c:pt>
                <c:pt idx="8594">
                  <c:v>143.23333333333335</c:v>
                </c:pt>
                <c:pt idx="8595">
                  <c:v>143.25</c:v>
                </c:pt>
                <c:pt idx="8596">
                  <c:v>143.26666666666665</c:v>
                </c:pt>
                <c:pt idx="8597">
                  <c:v>143.28333333333336</c:v>
                </c:pt>
                <c:pt idx="8598">
                  <c:v>143.30000000000001</c:v>
                </c:pt>
                <c:pt idx="8599">
                  <c:v>143.31666666666663</c:v>
                </c:pt>
                <c:pt idx="8600">
                  <c:v>143.33333333333337</c:v>
                </c:pt>
                <c:pt idx="8601">
                  <c:v>143.35000000000002</c:v>
                </c:pt>
                <c:pt idx="8602">
                  <c:v>143.36666666666665</c:v>
                </c:pt>
                <c:pt idx="8603">
                  <c:v>143.38333333333338</c:v>
                </c:pt>
                <c:pt idx="8604">
                  <c:v>143.4</c:v>
                </c:pt>
                <c:pt idx="8605">
                  <c:v>143.41666666666663</c:v>
                </c:pt>
                <c:pt idx="8606">
                  <c:v>143.43333333333337</c:v>
                </c:pt>
                <c:pt idx="8607">
                  <c:v>143.44999999999999</c:v>
                </c:pt>
                <c:pt idx="8608">
                  <c:v>143.46666666666664</c:v>
                </c:pt>
                <c:pt idx="8609">
                  <c:v>143.48333333333338</c:v>
                </c:pt>
                <c:pt idx="8610">
                  <c:v>143.5</c:v>
                </c:pt>
                <c:pt idx="8611">
                  <c:v>143.51666666666665</c:v>
                </c:pt>
                <c:pt idx="8612">
                  <c:v>143.53333333333336</c:v>
                </c:pt>
                <c:pt idx="8613">
                  <c:v>143.55000000000001</c:v>
                </c:pt>
                <c:pt idx="8614">
                  <c:v>143.56666666666663</c:v>
                </c:pt>
                <c:pt idx="8615">
                  <c:v>143.58333333333337</c:v>
                </c:pt>
                <c:pt idx="8616">
                  <c:v>143.6</c:v>
                </c:pt>
                <c:pt idx="8617">
                  <c:v>143.61666666666662</c:v>
                </c:pt>
                <c:pt idx="8618">
                  <c:v>143.63333333333335</c:v>
                </c:pt>
                <c:pt idx="8619">
                  <c:v>143.65</c:v>
                </c:pt>
                <c:pt idx="8620">
                  <c:v>143.66666666666663</c:v>
                </c:pt>
                <c:pt idx="8621">
                  <c:v>143.68333333333337</c:v>
                </c:pt>
                <c:pt idx="8622">
                  <c:v>143.69999999999999</c:v>
                </c:pt>
                <c:pt idx="8623">
                  <c:v>143.71666666666661</c:v>
                </c:pt>
                <c:pt idx="8624">
                  <c:v>143.73333333333335</c:v>
                </c:pt>
                <c:pt idx="8625">
                  <c:v>143.75</c:v>
                </c:pt>
                <c:pt idx="8626">
                  <c:v>143.76666666666665</c:v>
                </c:pt>
                <c:pt idx="8627">
                  <c:v>143.78333333333336</c:v>
                </c:pt>
                <c:pt idx="8628">
                  <c:v>143.80000000000001</c:v>
                </c:pt>
                <c:pt idx="8629">
                  <c:v>143.81666666666663</c:v>
                </c:pt>
                <c:pt idx="8630">
                  <c:v>143.83333333333337</c:v>
                </c:pt>
                <c:pt idx="8631">
                  <c:v>143.85000000000002</c:v>
                </c:pt>
                <c:pt idx="8632">
                  <c:v>143.86666666666665</c:v>
                </c:pt>
                <c:pt idx="8633">
                  <c:v>143.88333333333338</c:v>
                </c:pt>
                <c:pt idx="8634">
                  <c:v>143.9</c:v>
                </c:pt>
                <c:pt idx="8635">
                  <c:v>143.91666666666663</c:v>
                </c:pt>
                <c:pt idx="8636">
                  <c:v>143.93333333333337</c:v>
                </c:pt>
                <c:pt idx="8637">
                  <c:v>143.94999999999999</c:v>
                </c:pt>
                <c:pt idx="8638">
                  <c:v>143.96666666666664</c:v>
                </c:pt>
                <c:pt idx="8639">
                  <c:v>143.98333333333338</c:v>
                </c:pt>
                <c:pt idx="8640">
                  <c:v>144</c:v>
                </c:pt>
                <c:pt idx="8641">
                  <c:v>144.01666666666665</c:v>
                </c:pt>
                <c:pt idx="8642">
                  <c:v>144.03333333333336</c:v>
                </c:pt>
                <c:pt idx="8643">
                  <c:v>144.05000000000001</c:v>
                </c:pt>
                <c:pt idx="8644">
                  <c:v>144.06666666666663</c:v>
                </c:pt>
                <c:pt idx="8645">
                  <c:v>144.08333333333337</c:v>
                </c:pt>
                <c:pt idx="8646">
                  <c:v>144.1</c:v>
                </c:pt>
                <c:pt idx="8647">
                  <c:v>144.11666666666662</c:v>
                </c:pt>
                <c:pt idx="8648">
                  <c:v>144.13333333333335</c:v>
                </c:pt>
                <c:pt idx="8649">
                  <c:v>144.15</c:v>
                </c:pt>
                <c:pt idx="8650">
                  <c:v>144.16666666666663</c:v>
                </c:pt>
                <c:pt idx="8651">
                  <c:v>144.18333333333337</c:v>
                </c:pt>
                <c:pt idx="8652">
                  <c:v>144.19999999999999</c:v>
                </c:pt>
                <c:pt idx="8653">
                  <c:v>144.21666666666661</c:v>
                </c:pt>
                <c:pt idx="8654">
                  <c:v>144.23333333333335</c:v>
                </c:pt>
                <c:pt idx="8655">
                  <c:v>144.25</c:v>
                </c:pt>
                <c:pt idx="8656">
                  <c:v>144.26666666666665</c:v>
                </c:pt>
                <c:pt idx="8657">
                  <c:v>144.28333333333336</c:v>
                </c:pt>
                <c:pt idx="8658">
                  <c:v>144.30000000000001</c:v>
                </c:pt>
                <c:pt idx="8659">
                  <c:v>144.31666666666663</c:v>
                </c:pt>
                <c:pt idx="8660">
                  <c:v>144.33333333333337</c:v>
                </c:pt>
                <c:pt idx="8661">
                  <c:v>144.35000000000002</c:v>
                </c:pt>
                <c:pt idx="8662">
                  <c:v>144.36666666666665</c:v>
                </c:pt>
                <c:pt idx="8663">
                  <c:v>144.38333333333338</c:v>
                </c:pt>
                <c:pt idx="8664">
                  <c:v>144.4</c:v>
                </c:pt>
                <c:pt idx="8665">
                  <c:v>144.41666666666663</c:v>
                </c:pt>
                <c:pt idx="8666">
                  <c:v>144.43333333333337</c:v>
                </c:pt>
                <c:pt idx="8667">
                  <c:v>144.44999999999999</c:v>
                </c:pt>
                <c:pt idx="8668">
                  <c:v>144.46666666666664</c:v>
                </c:pt>
                <c:pt idx="8669">
                  <c:v>144.48333333333338</c:v>
                </c:pt>
                <c:pt idx="8670">
                  <c:v>144.5</c:v>
                </c:pt>
                <c:pt idx="8671">
                  <c:v>144.51666666666665</c:v>
                </c:pt>
                <c:pt idx="8672">
                  <c:v>144.53333333333336</c:v>
                </c:pt>
                <c:pt idx="8673">
                  <c:v>144.55000000000001</c:v>
                </c:pt>
                <c:pt idx="8674">
                  <c:v>144.56666666666663</c:v>
                </c:pt>
                <c:pt idx="8675">
                  <c:v>144.58333333333337</c:v>
                </c:pt>
                <c:pt idx="8676">
                  <c:v>144.6</c:v>
                </c:pt>
                <c:pt idx="8677">
                  <c:v>144.61666666666662</c:v>
                </c:pt>
                <c:pt idx="8678">
                  <c:v>144.63333333333335</c:v>
                </c:pt>
                <c:pt idx="8679">
                  <c:v>144.65</c:v>
                </c:pt>
                <c:pt idx="8680">
                  <c:v>144.66666666666663</c:v>
                </c:pt>
                <c:pt idx="8681">
                  <c:v>144.68333333333337</c:v>
                </c:pt>
                <c:pt idx="8682">
                  <c:v>144.69999999999999</c:v>
                </c:pt>
                <c:pt idx="8683">
                  <c:v>144.71666666666661</c:v>
                </c:pt>
                <c:pt idx="8684">
                  <c:v>144.73333333333335</c:v>
                </c:pt>
                <c:pt idx="8685">
                  <c:v>144.75</c:v>
                </c:pt>
                <c:pt idx="8686">
                  <c:v>144.76666666666665</c:v>
                </c:pt>
                <c:pt idx="8687">
                  <c:v>144.78333333333336</c:v>
                </c:pt>
                <c:pt idx="8688">
                  <c:v>144.80000000000001</c:v>
                </c:pt>
                <c:pt idx="8689">
                  <c:v>144.81666666666663</c:v>
                </c:pt>
                <c:pt idx="8690">
                  <c:v>144.83333333333337</c:v>
                </c:pt>
                <c:pt idx="8691">
                  <c:v>144.85000000000002</c:v>
                </c:pt>
                <c:pt idx="8692">
                  <c:v>144.86666666666665</c:v>
                </c:pt>
                <c:pt idx="8693">
                  <c:v>144.88333333333338</c:v>
                </c:pt>
                <c:pt idx="8694">
                  <c:v>144.9</c:v>
                </c:pt>
                <c:pt idx="8695">
                  <c:v>144.91666666666663</c:v>
                </c:pt>
                <c:pt idx="8696">
                  <c:v>144.93333333333337</c:v>
                </c:pt>
                <c:pt idx="8697">
                  <c:v>144.94999999999999</c:v>
                </c:pt>
                <c:pt idx="8698">
                  <c:v>144.96666666666664</c:v>
                </c:pt>
                <c:pt idx="8699">
                  <c:v>144.98333333333338</c:v>
                </c:pt>
                <c:pt idx="8700">
                  <c:v>145</c:v>
                </c:pt>
                <c:pt idx="8701">
                  <c:v>145.01666666666665</c:v>
                </c:pt>
                <c:pt idx="8702">
                  <c:v>145.03333333333336</c:v>
                </c:pt>
                <c:pt idx="8703">
                  <c:v>145.05000000000001</c:v>
                </c:pt>
                <c:pt idx="8704">
                  <c:v>145.06666666666663</c:v>
                </c:pt>
                <c:pt idx="8705">
                  <c:v>145.08333333333337</c:v>
                </c:pt>
                <c:pt idx="8706">
                  <c:v>145.1</c:v>
                </c:pt>
                <c:pt idx="8707">
                  <c:v>145.11666666666662</c:v>
                </c:pt>
                <c:pt idx="8708">
                  <c:v>145.13333333333335</c:v>
                </c:pt>
                <c:pt idx="8709">
                  <c:v>145.15</c:v>
                </c:pt>
                <c:pt idx="8710">
                  <c:v>145.16666666666663</c:v>
                </c:pt>
                <c:pt idx="8711">
                  <c:v>145.18333333333337</c:v>
                </c:pt>
                <c:pt idx="8712">
                  <c:v>145.19999999999999</c:v>
                </c:pt>
                <c:pt idx="8713">
                  <c:v>145.21666666666661</c:v>
                </c:pt>
                <c:pt idx="8714">
                  <c:v>145.23333333333335</c:v>
                </c:pt>
                <c:pt idx="8715">
                  <c:v>145.25</c:v>
                </c:pt>
                <c:pt idx="8716">
                  <c:v>145.26666666666665</c:v>
                </c:pt>
                <c:pt idx="8717">
                  <c:v>145.28333333333336</c:v>
                </c:pt>
                <c:pt idx="8718">
                  <c:v>145.30000000000001</c:v>
                </c:pt>
                <c:pt idx="8719">
                  <c:v>145.31666666666663</c:v>
                </c:pt>
                <c:pt idx="8720">
                  <c:v>145.33333333333337</c:v>
                </c:pt>
                <c:pt idx="8721">
                  <c:v>145.35000000000002</c:v>
                </c:pt>
                <c:pt idx="8722">
                  <c:v>145.36666666666665</c:v>
                </c:pt>
                <c:pt idx="8723">
                  <c:v>145.38333333333338</c:v>
                </c:pt>
                <c:pt idx="8724">
                  <c:v>145.4</c:v>
                </c:pt>
                <c:pt idx="8725">
                  <c:v>145.41666666666663</c:v>
                </c:pt>
                <c:pt idx="8726">
                  <c:v>145.43333333333337</c:v>
                </c:pt>
                <c:pt idx="8727">
                  <c:v>145.44999999999999</c:v>
                </c:pt>
                <c:pt idx="8728">
                  <c:v>145.46666666666664</c:v>
                </c:pt>
                <c:pt idx="8729">
                  <c:v>145.48333333333338</c:v>
                </c:pt>
                <c:pt idx="8730">
                  <c:v>145.5</c:v>
                </c:pt>
                <c:pt idx="8731">
                  <c:v>145.51666666666665</c:v>
                </c:pt>
                <c:pt idx="8732">
                  <c:v>145.53333333333336</c:v>
                </c:pt>
                <c:pt idx="8733">
                  <c:v>145.55000000000001</c:v>
                </c:pt>
                <c:pt idx="8734">
                  <c:v>145.56666666666663</c:v>
                </c:pt>
                <c:pt idx="8735">
                  <c:v>145.58333333333337</c:v>
                </c:pt>
                <c:pt idx="8736">
                  <c:v>145.6</c:v>
                </c:pt>
                <c:pt idx="8737">
                  <c:v>145.61666666666662</c:v>
                </c:pt>
                <c:pt idx="8738">
                  <c:v>145.63333333333335</c:v>
                </c:pt>
                <c:pt idx="8739">
                  <c:v>145.65</c:v>
                </c:pt>
                <c:pt idx="8740">
                  <c:v>145.66666666666663</c:v>
                </c:pt>
                <c:pt idx="8741">
                  <c:v>145.68333333333337</c:v>
                </c:pt>
                <c:pt idx="8742">
                  <c:v>145.69999999999999</c:v>
                </c:pt>
                <c:pt idx="8743">
                  <c:v>145.71666666666661</c:v>
                </c:pt>
                <c:pt idx="8744">
                  <c:v>145.73333333333335</c:v>
                </c:pt>
                <c:pt idx="8745">
                  <c:v>145.75</c:v>
                </c:pt>
                <c:pt idx="8746">
                  <c:v>145.76666666666665</c:v>
                </c:pt>
                <c:pt idx="8747">
                  <c:v>145.78333333333336</c:v>
                </c:pt>
                <c:pt idx="8748">
                  <c:v>145.80000000000001</c:v>
                </c:pt>
                <c:pt idx="8749">
                  <c:v>145.81666666666663</c:v>
                </c:pt>
                <c:pt idx="8750">
                  <c:v>145.83333333333337</c:v>
                </c:pt>
                <c:pt idx="8751">
                  <c:v>145.85000000000002</c:v>
                </c:pt>
                <c:pt idx="8752">
                  <c:v>145.86666666666665</c:v>
                </c:pt>
                <c:pt idx="8753">
                  <c:v>145.88333333333338</c:v>
                </c:pt>
                <c:pt idx="8754">
                  <c:v>145.9</c:v>
                </c:pt>
                <c:pt idx="8755">
                  <c:v>145.91666666666663</c:v>
                </c:pt>
                <c:pt idx="8756">
                  <c:v>145.93333333333337</c:v>
                </c:pt>
                <c:pt idx="8757">
                  <c:v>145.94999999999999</c:v>
                </c:pt>
                <c:pt idx="8758">
                  <c:v>145.96666666666664</c:v>
                </c:pt>
                <c:pt idx="8759">
                  <c:v>145.98333333333338</c:v>
                </c:pt>
                <c:pt idx="8760">
                  <c:v>146</c:v>
                </c:pt>
                <c:pt idx="8761">
                  <c:v>146.01666666666665</c:v>
                </c:pt>
                <c:pt idx="8762">
                  <c:v>146.03333333333336</c:v>
                </c:pt>
                <c:pt idx="8763">
                  <c:v>146.05000000000001</c:v>
                </c:pt>
                <c:pt idx="8764">
                  <c:v>146.06666666666663</c:v>
                </c:pt>
                <c:pt idx="8765">
                  <c:v>146.08333333333337</c:v>
                </c:pt>
                <c:pt idx="8766">
                  <c:v>146.1</c:v>
                </c:pt>
                <c:pt idx="8767">
                  <c:v>146.11666666666662</c:v>
                </c:pt>
                <c:pt idx="8768">
                  <c:v>146.13333333333335</c:v>
                </c:pt>
                <c:pt idx="8769">
                  <c:v>146.15</c:v>
                </c:pt>
                <c:pt idx="8770">
                  <c:v>146.16666666666663</c:v>
                </c:pt>
                <c:pt idx="8771">
                  <c:v>146.18333333333337</c:v>
                </c:pt>
                <c:pt idx="8772">
                  <c:v>146.19999999999999</c:v>
                </c:pt>
                <c:pt idx="8773">
                  <c:v>146.21666666666661</c:v>
                </c:pt>
                <c:pt idx="8774">
                  <c:v>146.23333333333335</c:v>
                </c:pt>
                <c:pt idx="8775">
                  <c:v>146.25</c:v>
                </c:pt>
                <c:pt idx="8776">
                  <c:v>146.26666666666665</c:v>
                </c:pt>
                <c:pt idx="8777">
                  <c:v>146.28333333333336</c:v>
                </c:pt>
                <c:pt idx="8778">
                  <c:v>146.30000000000001</c:v>
                </c:pt>
                <c:pt idx="8779">
                  <c:v>146.31666666666663</c:v>
                </c:pt>
                <c:pt idx="8780">
                  <c:v>146.33333333333337</c:v>
                </c:pt>
                <c:pt idx="8781">
                  <c:v>146.35000000000002</c:v>
                </c:pt>
                <c:pt idx="8782">
                  <c:v>146.36666666666665</c:v>
                </c:pt>
                <c:pt idx="8783">
                  <c:v>146.38333333333338</c:v>
                </c:pt>
                <c:pt idx="8784">
                  <c:v>146.4</c:v>
                </c:pt>
                <c:pt idx="8785">
                  <c:v>146.41666666666663</c:v>
                </c:pt>
                <c:pt idx="8786">
                  <c:v>146.43333333333337</c:v>
                </c:pt>
                <c:pt idx="8787">
                  <c:v>146.44999999999999</c:v>
                </c:pt>
                <c:pt idx="8788">
                  <c:v>146.46666666666664</c:v>
                </c:pt>
                <c:pt idx="8789">
                  <c:v>146.48333333333338</c:v>
                </c:pt>
                <c:pt idx="8790">
                  <c:v>146.5</c:v>
                </c:pt>
                <c:pt idx="8791">
                  <c:v>146.51666666666665</c:v>
                </c:pt>
                <c:pt idx="8792">
                  <c:v>146.53333333333336</c:v>
                </c:pt>
                <c:pt idx="8793">
                  <c:v>146.55000000000001</c:v>
                </c:pt>
                <c:pt idx="8794">
                  <c:v>146.56666666666663</c:v>
                </c:pt>
                <c:pt idx="8795">
                  <c:v>146.58333333333337</c:v>
                </c:pt>
                <c:pt idx="8796">
                  <c:v>146.6</c:v>
                </c:pt>
                <c:pt idx="8797">
                  <c:v>146.61666666666662</c:v>
                </c:pt>
                <c:pt idx="8798">
                  <c:v>146.63333333333335</c:v>
                </c:pt>
                <c:pt idx="8799">
                  <c:v>146.65</c:v>
                </c:pt>
                <c:pt idx="8800">
                  <c:v>146.66666666666663</c:v>
                </c:pt>
                <c:pt idx="8801">
                  <c:v>146.68333333333337</c:v>
                </c:pt>
                <c:pt idx="8802">
                  <c:v>146.69999999999999</c:v>
                </c:pt>
                <c:pt idx="8803">
                  <c:v>146.71666666666661</c:v>
                </c:pt>
                <c:pt idx="8804">
                  <c:v>146.73333333333335</c:v>
                </c:pt>
                <c:pt idx="8805">
                  <c:v>146.75</c:v>
                </c:pt>
                <c:pt idx="8806">
                  <c:v>146.76666666666665</c:v>
                </c:pt>
                <c:pt idx="8807">
                  <c:v>146.78333333333336</c:v>
                </c:pt>
                <c:pt idx="8808">
                  <c:v>146.80000000000001</c:v>
                </c:pt>
                <c:pt idx="8809">
                  <c:v>146.81666666666663</c:v>
                </c:pt>
                <c:pt idx="8810">
                  <c:v>146.83333333333337</c:v>
                </c:pt>
                <c:pt idx="8811">
                  <c:v>146.85000000000002</c:v>
                </c:pt>
                <c:pt idx="8812">
                  <c:v>146.86666666666665</c:v>
                </c:pt>
                <c:pt idx="8813">
                  <c:v>146.88333333333338</c:v>
                </c:pt>
                <c:pt idx="8814">
                  <c:v>146.9</c:v>
                </c:pt>
                <c:pt idx="8815">
                  <c:v>146.91666666666663</c:v>
                </c:pt>
                <c:pt idx="8816">
                  <c:v>146.93333333333337</c:v>
                </c:pt>
                <c:pt idx="8817">
                  <c:v>146.94999999999999</c:v>
                </c:pt>
                <c:pt idx="8818">
                  <c:v>146.96666666666664</c:v>
                </c:pt>
                <c:pt idx="8819">
                  <c:v>146.98333333333338</c:v>
                </c:pt>
                <c:pt idx="8820">
                  <c:v>147</c:v>
                </c:pt>
                <c:pt idx="8821">
                  <c:v>147.01666666666665</c:v>
                </c:pt>
                <c:pt idx="8822">
                  <c:v>147.03333333333336</c:v>
                </c:pt>
                <c:pt idx="8823">
                  <c:v>147.05000000000001</c:v>
                </c:pt>
                <c:pt idx="8824">
                  <c:v>147.06666666666663</c:v>
                </c:pt>
                <c:pt idx="8825">
                  <c:v>147.08333333333337</c:v>
                </c:pt>
                <c:pt idx="8826">
                  <c:v>147.1</c:v>
                </c:pt>
                <c:pt idx="8827">
                  <c:v>147.11666666666662</c:v>
                </c:pt>
                <c:pt idx="8828">
                  <c:v>147.13333333333335</c:v>
                </c:pt>
                <c:pt idx="8829">
                  <c:v>147.15</c:v>
                </c:pt>
                <c:pt idx="8830">
                  <c:v>147.16666666666663</c:v>
                </c:pt>
                <c:pt idx="8831">
                  <c:v>147.18333333333337</c:v>
                </c:pt>
                <c:pt idx="8832">
                  <c:v>147.19999999999999</c:v>
                </c:pt>
                <c:pt idx="8833">
                  <c:v>147.21666666666661</c:v>
                </c:pt>
                <c:pt idx="8834">
                  <c:v>147.23333333333335</c:v>
                </c:pt>
                <c:pt idx="8835">
                  <c:v>147.25</c:v>
                </c:pt>
                <c:pt idx="8836">
                  <c:v>147.26666666666665</c:v>
                </c:pt>
                <c:pt idx="8837">
                  <c:v>147.28333333333336</c:v>
                </c:pt>
                <c:pt idx="8838">
                  <c:v>147.30000000000001</c:v>
                </c:pt>
                <c:pt idx="8839">
                  <c:v>147.31666666666663</c:v>
                </c:pt>
                <c:pt idx="8840">
                  <c:v>147.33333333333337</c:v>
                </c:pt>
                <c:pt idx="8841">
                  <c:v>147.35000000000002</c:v>
                </c:pt>
                <c:pt idx="8842">
                  <c:v>147.36666666666665</c:v>
                </c:pt>
                <c:pt idx="8843">
                  <c:v>147.38333333333338</c:v>
                </c:pt>
                <c:pt idx="8844">
                  <c:v>147.4</c:v>
                </c:pt>
                <c:pt idx="8845">
                  <c:v>147.41666666666663</c:v>
                </c:pt>
                <c:pt idx="8846">
                  <c:v>147.43333333333337</c:v>
                </c:pt>
                <c:pt idx="8847">
                  <c:v>147.44999999999999</c:v>
                </c:pt>
                <c:pt idx="8848">
                  <c:v>147.46666666666664</c:v>
                </c:pt>
                <c:pt idx="8849">
                  <c:v>147.48333333333338</c:v>
                </c:pt>
                <c:pt idx="8850">
                  <c:v>147.5</c:v>
                </c:pt>
                <c:pt idx="8851">
                  <c:v>147.51666666666665</c:v>
                </c:pt>
                <c:pt idx="8852">
                  <c:v>147.53333333333336</c:v>
                </c:pt>
                <c:pt idx="8853">
                  <c:v>147.55000000000001</c:v>
                </c:pt>
                <c:pt idx="8854">
                  <c:v>147.56666666666663</c:v>
                </c:pt>
                <c:pt idx="8855">
                  <c:v>147.58333333333337</c:v>
                </c:pt>
                <c:pt idx="8856">
                  <c:v>147.6</c:v>
                </c:pt>
                <c:pt idx="8857">
                  <c:v>147.61666666666662</c:v>
                </c:pt>
                <c:pt idx="8858">
                  <c:v>147.63333333333335</c:v>
                </c:pt>
                <c:pt idx="8859">
                  <c:v>147.65</c:v>
                </c:pt>
                <c:pt idx="8860">
                  <c:v>147.66666666666663</c:v>
                </c:pt>
                <c:pt idx="8861">
                  <c:v>147.68333333333337</c:v>
                </c:pt>
                <c:pt idx="8862">
                  <c:v>147.69999999999999</c:v>
                </c:pt>
                <c:pt idx="8863">
                  <c:v>147.71666666666661</c:v>
                </c:pt>
                <c:pt idx="8864">
                  <c:v>147.73333333333335</c:v>
                </c:pt>
                <c:pt idx="8865">
                  <c:v>147.75</c:v>
                </c:pt>
                <c:pt idx="8866">
                  <c:v>147.76666666666665</c:v>
                </c:pt>
                <c:pt idx="8867">
                  <c:v>147.78333333333336</c:v>
                </c:pt>
                <c:pt idx="8868">
                  <c:v>147.80000000000001</c:v>
                </c:pt>
                <c:pt idx="8869">
                  <c:v>147.81666666666663</c:v>
                </c:pt>
                <c:pt idx="8870">
                  <c:v>147.83333333333337</c:v>
                </c:pt>
                <c:pt idx="8871">
                  <c:v>147.85000000000002</c:v>
                </c:pt>
                <c:pt idx="8872">
                  <c:v>147.86666666666665</c:v>
                </c:pt>
                <c:pt idx="8873">
                  <c:v>147.88333333333338</c:v>
                </c:pt>
                <c:pt idx="8874">
                  <c:v>147.9</c:v>
                </c:pt>
                <c:pt idx="8875">
                  <c:v>147.91666666666663</c:v>
                </c:pt>
                <c:pt idx="8876">
                  <c:v>147.93333333333337</c:v>
                </c:pt>
                <c:pt idx="8877">
                  <c:v>147.94999999999999</c:v>
                </c:pt>
                <c:pt idx="8878">
                  <c:v>147.96666666666664</c:v>
                </c:pt>
                <c:pt idx="8879">
                  <c:v>147.98333333333338</c:v>
                </c:pt>
                <c:pt idx="8880">
                  <c:v>148</c:v>
                </c:pt>
                <c:pt idx="8881">
                  <c:v>148.01666666666665</c:v>
                </c:pt>
                <c:pt idx="8882">
                  <c:v>148.03333333333336</c:v>
                </c:pt>
                <c:pt idx="8883">
                  <c:v>148.05000000000001</c:v>
                </c:pt>
                <c:pt idx="8884">
                  <c:v>148.06666666666663</c:v>
                </c:pt>
                <c:pt idx="8885">
                  <c:v>148.08333333333337</c:v>
                </c:pt>
                <c:pt idx="8886">
                  <c:v>148.1</c:v>
                </c:pt>
                <c:pt idx="8887">
                  <c:v>148.11666666666662</c:v>
                </c:pt>
                <c:pt idx="8888">
                  <c:v>148.13333333333335</c:v>
                </c:pt>
                <c:pt idx="8889">
                  <c:v>148.15</c:v>
                </c:pt>
                <c:pt idx="8890">
                  <c:v>148.16666666666663</c:v>
                </c:pt>
                <c:pt idx="8891">
                  <c:v>148.18333333333337</c:v>
                </c:pt>
                <c:pt idx="8892">
                  <c:v>148.19999999999999</c:v>
                </c:pt>
                <c:pt idx="8893">
                  <c:v>148.21666666666661</c:v>
                </c:pt>
                <c:pt idx="8894">
                  <c:v>148.23333333333335</c:v>
                </c:pt>
                <c:pt idx="8895">
                  <c:v>148.25</c:v>
                </c:pt>
                <c:pt idx="8896">
                  <c:v>148.26666666666665</c:v>
                </c:pt>
                <c:pt idx="8897">
                  <c:v>148.28333333333336</c:v>
                </c:pt>
                <c:pt idx="8898">
                  <c:v>148.30000000000001</c:v>
                </c:pt>
                <c:pt idx="8899">
                  <c:v>148.31666666666663</c:v>
                </c:pt>
                <c:pt idx="8900">
                  <c:v>148.33333333333337</c:v>
                </c:pt>
                <c:pt idx="8901">
                  <c:v>148.35000000000002</c:v>
                </c:pt>
                <c:pt idx="8902">
                  <c:v>148.36666666666665</c:v>
                </c:pt>
                <c:pt idx="8903">
                  <c:v>148.38333333333338</c:v>
                </c:pt>
                <c:pt idx="8904">
                  <c:v>148.4</c:v>
                </c:pt>
                <c:pt idx="8905">
                  <c:v>148.41666666666663</c:v>
                </c:pt>
                <c:pt idx="8906">
                  <c:v>148.43333333333337</c:v>
                </c:pt>
                <c:pt idx="8907">
                  <c:v>148.44999999999999</c:v>
                </c:pt>
                <c:pt idx="8908">
                  <c:v>148.46666666666664</c:v>
                </c:pt>
                <c:pt idx="8909">
                  <c:v>148.48333333333338</c:v>
                </c:pt>
                <c:pt idx="8910">
                  <c:v>148.5</c:v>
                </c:pt>
                <c:pt idx="8911">
                  <c:v>148.51666666666665</c:v>
                </c:pt>
                <c:pt idx="8912">
                  <c:v>148.53333333333336</c:v>
                </c:pt>
                <c:pt idx="8913">
                  <c:v>148.55000000000001</c:v>
                </c:pt>
                <c:pt idx="8914">
                  <c:v>148.56666666666663</c:v>
                </c:pt>
                <c:pt idx="8915">
                  <c:v>148.58333333333337</c:v>
                </c:pt>
                <c:pt idx="8916">
                  <c:v>148.6</c:v>
                </c:pt>
                <c:pt idx="8917">
                  <c:v>148.61666666666662</c:v>
                </c:pt>
                <c:pt idx="8918">
                  <c:v>148.63333333333335</c:v>
                </c:pt>
                <c:pt idx="8919">
                  <c:v>148.65</c:v>
                </c:pt>
                <c:pt idx="8920">
                  <c:v>148.66666666666663</c:v>
                </c:pt>
                <c:pt idx="8921">
                  <c:v>148.68333333333337</c:v>
                </c:pt>
                <c:pt idx="8922">
                  <c:v>148.69999999999999</c:v>
                </c:pt>
                <c:pt idx="8923">
                  <c:v>148.71666666666661</c:v>
                </c:pt>
                <c:pt idx="8924">
                  <c:v>148.73333333333335</c:v>
                </c:pt>
                <c:pt idx="8925">
                  <c:v>148.75</c:v>
                </c:pt>
                <c:pt idx="8926">
                  <c:v>148.76666666666665</c:v>
                </c:pt>
                <c:pt idx="8927">
                  <c:v>148.78333333333336</c:v>
                </c:pt>
                <c:pt idx="8928">
                  <c:v>148.80000000000001</c:v>
                </c:pt>
                <c:pt idx="8929">
                  <c:v>148.81666666666663</c:v>
                </c:pt>
                <c:pt idx="8930">
                  <c:v>148.83333333333337</c:v>
                </c:pt>
                <c:pt idx="8931">
                  <c:v>148.85000000000002</c:v>
                </c:pt>
                <c:pt idx="8932">
                  <c:v>148.86666666666665</c:v>
                </c:pt>
                <c:pt idx="8933">
                  <c:v>148.88333333333338</c:v>
                </c:pt>
                <c:pt idx="8934">
                  <c:v>148.9</c:v>
                </c:pt>
                <c:pt idx="8935">
                  <c:v>148.91666666666663</c:v>
                </c:pt>
                <c:pt idx="8936">
                  <c:v>148.93333333333337</c:v>
                </c:pt>
                <c:pt idx="8937">
                  <c:v>148.94999999999999</c:v>
                </c:pt>
                <c:pt idx="8938">
                  <c:v>148.96666666666664</c:v>
                </c:pt>
                <c:pt idx="8939">
                  <c:v>148.98333333333338</c:v>
                </c:pt>
                <c:pt idx="8940">
                  <c:v>149</c:v>
                </c:pt>
                <c:pt idx="8941">
                  <c:v>149.01666666666665</c:v>
                </c:pt>
                <c:pt idx="8942">
                  <c:v>149.03333333333336</c:v>
                </c:pt>
                <c:pt idx="8943">
                  <c:v>149.05000000000001</c:v>
                </c:pt>
                <c:pt idx="8944">
                  <c:v>149.06666666666663</c:v>
                </c:pt>
                <c:pt idx="8945">
                  <c:v>149.08333333333337</c:v>
                </c:pt>
                <c:pt idx="8946">
                  <c:v>149.1</c:v>
                </c:pt>
                <c:pt idx="8947">
                  <c:v>149.11666666666662</c:v>
                </c:pt>
                <c:pt idx="8948">
                  <c:v>149.13333333333335</c:v>
                </c:pt>
                <c:pt idx="8949">
                  <c:v>149.15</c:v>
                </c:pt>
                <c:pt idx="8950">
                  <c:v>149.16666666666663</c:v>
                </c:pt>
                <c:pt idx="8951">
                  <c:v>149.18333333333337</c:v>
                </c:pt>
                <c:pt idx="8952">
                  <c:v>149.19999999999999</c:v>
                </c:pt>
                <c:pt idx="8953">
                  <c:v>149.21666666666661</c:v>
                </c:pt>
                <c:pt idx="8954">
                  <c:v>149.23333333333335</c:v>
                </c:pt>
                <c:pt idx="8955">
                  <c:v>149.25</c:v>
                </c:pt>
                <c:pt idx="8956">
                  <c:v>149.26666666666665</c:v>
                </c:pt>
                <c:pt idx="8957">
                  <c:v>149.28333333333336</c:v>
                </c:pt>
                <c:pt idx="8958">
                  <c:v>149.30000000000001</c:v>
                </c:pt>
                <c:pt idx="8959">
                  <c:v>149.31666666666663</c:v>
                </c:pt>
                <c:pt idx="8960">
                  <c:v>149.33333333333337</c:v>
                </c:pt>
                <c:pt idx="8961">
                  <c:v>149.35000000000002</c:v>
                </c:pt>
                <c:pt idx="8962">
                  <c:v>149.36666666666665</c:v>
                </c:pt>
                <c:pt idx="8963">
                  <c:v>149.38333333333338</c:v>
                </c:pt>
                <c:pt idx="8964">
                  <c:v>149.4</c:v>
                </c:pt>
                <c:pt idx="8965">
                  <c:v>149.41666666666663</c:v>
                </c:pt>
                <c:pt idx="8966">
                  <c:v>149.43333333333337</c:v>
                </c:pt>
                <c:pt idx="8967">
                  <c:v>149.44999999999999</c:v>
                </c:pt>
                <c:pt idx="8968">
                  <c:v>149.46666666666664</c:v>
                </c:pt>
                <c:pt idx="8969">
                  <c:v>149.48333333333338</c:v>
                </c:pt>
                <c:pt idx="8970">
                  <c:v>149.5</c:v>
                </c:pt>
                <c:pt idx="8971">
                  <c:v>149.51666666666665</c:v>
                </c:pt>
                <c:pt idx="8972">
                  <c:v>149.53333333333336</c:v>
                </c:pt>
                <c:pt idx="8973">
                  <c:v>149.55000000000001</c:v>
                </c:pt>
                <c:pt idx="8974">
                  <c:v>149.56666666666663</c:v>
                </c:pt>
                <c:pt idx="8975">
                  <c:v>149.58333333333337</c:v>
                </c:pt>
                <c:pt idx="8976">
                  <c:v>149.6</c:v>
                </c:pt>
                <c:pt idx="8977">
                  <c:v>149.61666666666662</c:v>
                </c:pt>
                <c:pt idx="8978">
                  <c:v>149.63333333333335</c:v>
                </c:pt>
                <c:pt idx="8979">
                  <c:v>149.65</c:v>
                </c:pt>
                <c:pt idx="8980">
                  <c:v>149.66666666666663</c:v>
                </c:pt>
                <c:pt idx="8981">
                  <c:v>149.68333333333337</c:v>
                </c:pt>
                <c:pt idx="8982">
                  <c:v>149.69999999999999</c:v>
                </c:pt>
                <c:pt idx="8983">
                  <c:v>149.71666666666661</c:v>
                </c:pt>
                <c:pt idx="8984">
                  <c:v>149.73333333333335</c:v>
                </c:pt>
                <c:pt idx="8985">
                  <c:v>149.75</c:v>
                </c:pt>
                <c:pt idx="8986">
                  <c:v>149.76666666666665</c:v>
                </c:pt>
                <c:pt idx="8987">
                  <c:v>149.78333333333336</c:v>
                </c:pt>
                <c:pt idx="8988">
                  <c:v>149.80000000000001</c:v>
                </c:pt>
                <c:pt idx="8989">
                  <c:v>149.81666666666663</c:v>
                </c:pt>
                <c:pt idx="8990">
                  <c:v>149.83333333333337</c:v>
                </c:pt>
                <c:pt idx="8991">
                  <c:v>149.85000000000002</c:v>
                </c:pt>
                <c:pt idx="8992">
                  <c:v>149.86666666666665</c:v>
                </c:pt>
                <c:pt idx="8993">
                  <c:v>149.88333333333338</c:v>
                </c:pt>
                <c:pt idx="8994">
                  <c:v>149.9</c:v>
                </c:pt>
                <c:pt idx="8995">
                  <c:v>149.91666666666663</c:v>
                </c:pt>
                <c:pt idx="8996">
                  <c:v>149.93333333333337</c:v>
                </c:pt>
                <c:pt idx="8997">
                  <c:v>149.94999999999999</c:v>
                </c:pt>
                <c:pt idx="8998">
                  <c:v>149.96666666666664</c:v>
                </c:pt>
                <c:pt idx="8999">
                  <c:v>149.98333333333338</c:v>
                </c:pt>
                <c:pt idx="9000">
                  <c:v>150</c:v>
                </c:pt>
                <c:pt idx="9001">
                  <c:v>150.01666666666665</c:v>
                </c:pt>
                <c:pt idx="9002">
                  <c:v>150.03333333333336</c:v>
                </c:pt>
                <c:pt idx="9003">
                  <c:v>150.05000000000001</c:v>
                </c:pt>
                <c:pt idx="9004">
                  <c:v>150.06666666666663</c:v>
                </c:pt>
                <c:pt idx="9005">
                  <c:v>150.08333333333337</c:v>
                </c:pt>
                <c:pt idx="9006">
                  <c:v>150.1</c:v>
                </c:pt>
                <c:pt idx="9007">
                  <c:v>150.11666666666662</c:v>
                </c:pt>
                <c:pt idx="9008">
                  <c:v>150.13333333333335</c:v>
                </c:pt>
                <c:pt idx="9009">
                  <c:v>150.15</c:v>
                </c:pt>
                <c:pt idx="9010">
                  <c:v>150.16666666666663</c:v>
                </c:pt>
                <c:pt idx="9011">
                  <c:v>150.18333333333337</c:v>
                </c:pt>
                <c:pt idx="9012">
                  <c:v>150.19999999999999</c:v>
                </c:pt>
                <c:pt idx="9013">
                  <c:v>150.21666666666661</c:v>
                </c:pt>
                <c:pt idx="9014">
                  <c:v>150.23333333333335</c:v>
                </c:pt>
                <c:pt idx="9015">
                  <c:v>150.25</c:v>
                </c:pt>
                <c:pt idx="9016">
                  <c:v>150.26666666666665</c:v>
                </c:pt>
                <c:pt idx="9017">
                  <c:v>150.28333333333336</c:v>
                </c:pt>
                <c:pt idx="9018">
                  <c:v>150.30000000000001</c:v>
                </c:pt>
                <c:pt idx="9019">
                  <c:v>150.31666666666663</c:v>
                </c:pt>
                <c:pt idx="9020">
                  <c:v>150.33333333333337</c:v>
                </c:pt>
                <c:pt idx="9021">
                  <c:v>150.35000000000002</c:v>
                </c:pt>
                <c:pt idx="9022">
                  <c:v>150.36666666666665</c:v>
                </c:pt>
                <c:pt idx="9023">
                  <c:v>150.38333333333338</c:v>
                </c:pt>
                <c:pt idx="9024">
                  <c:v>150.4</c:v>
                </c:pt>
                <c:pt idx="9025">
                  <c:v>150.41666666666663</c:v>
                </c:pt>
                <c:pt idx="9026">
                  <c:v>150.43333333333337</c:v>
                </c:pt>
                <c:pt idx="9027">
                  <c:v>150.44999999999999</c:v>
                </c:pt>
                <c:pt idx="9028">
                  <c:v>150.46666666666664</c:v>
                </c:pt>
                <c:pt idx="9029">
                  <c:v>150.48333333333338</c:v>
                </c:pt>
                <c:pt idx="9030">
                  <c:v>150.5</c:v>
                </c:pt>
                <c:pt idx="9031">
                  <c:v>150.51666666666665</c:v>
                </c:pt>
                <c:pt idx="9032">
                  <c:v>150.53333333333336</c:v>
                </c:pt>
                <c:pt idx="9033">
                  <c:v>150.55000000000001</c:v>
                </c:pt>
                <c:pt idx="9034">
                  <c:v>150.56666666666663</c:v>
                </c:pt>
                <c:pt idx="9035">
                  <c:v>150.58333333333337</c:v>
                </c:pt>
                <c:pt idx="9036">
                  <c:v>150.6</c:v>
                </c:pt>
                <c:pt idx="9037">
                  <c:v>150.61666666666662</c:v>
                </c:pt>
                <c:pt idx="9038">
                  <c:v>150.63333333333335</c:v>
                </c:pt>
                <c:pt idx="9039">
                  <c:v>150.65</c:v>
                </c:pt>
                <c:pt idx="9040">
                  <c:v>150.66666666666663</c:v>
                </c:pt>
                <c:pt idx="9041">
                  <c:v>150.68333333333337</c:v>
                </c:pt>
                <c:pt idx="9042">
                  <c:v>150.69999999999999</c:v>
                </c:pt>
                <c:pt idx="9043">
                  <c:v>150.71666666666661</c:v>
                </c:pt>
                <c:pt idx="9044">
                  <c:v>150.73333333333335</c:v>
                </c:pt>
                <c:pt idx="9045">
                  <c:v>150.75</c:v>
                </c:pt>
                <c:pt idx="9046">
                  <c:v>150.76666666666665</c:v>
                </c:pt>
                <c:pt idx="9047">
                  <c:v>150.78333333333336</c:v>
                </c:pt>
                <c:pt idx="9048">
                  <c:v>150.80000000000001</c:v>
                </c:pt>
                <c:pt idx="9049">
                  <c:v>150.81666666666663</c:v>
                </c:pt>
                <c:pt idx="9050">
                  <c:v>150.83333333333337</c:v>
                </c:pt>
                <c:pt idx="9051">
                  <c:v>150.85000000000002</c:v>
                </c:pt>
                <c:pt idx="9052">
                  <c:v>150.86666666666665</c:v>
                </c:pt>
                <c:pt idx="9053">
                  <c:v>150.88333333333338</c:v>
                </c:pt>
                <c:pt idx="9054">
                  <c:v>150.9</c:v>
                </c:pt>
                <c:pt idx="9055">
                  <c:v>150.91666666666663</c:v>
                </c:pt>
                <c:pt idx="9056">
                  <c:v>150.93333333333337</c:v>
                </c:pt>
                <c:pt idx="9057">
                  <c:v>150.94999999999999</c:v>
                </c:pt>
                <c:pt idx="9058">
                  <c:v>150.96666666666664</c:v>
                </c:pt>
                <c:pt idx="9059">
                  <c:v>150.98333333333338</c:v>
                </c:pt>
                <c:pt idx="9060">
                  <c:v>151</c:v>
                </c:pt>
                <c:pt idx="9061">
                  <c:v>151.01666666666665</c:v>
                </c:pt>
                <c:pt idx="9062">
                  <c:v>151.03333333333336</c:v>
                </c:pt>
                <c:pt idx="9063">
                  <c:v>151.05000000000001</c:v>
                </c:pt>
                <c:pt idx="9064">
                  <c:v>151.06666666666663</c:v>
                </c:pt>
                <c:pt idx="9065">
                  <c:v>151.08333333333337</c:v>
                </c:pt>
                <c:pt idx="9066">
                  <c:v>151.1</c:v>
                </c:pt>
                <c:pt idx="9067">
                  <c:v>151.11666666666662</c:v>
                </c:pt>
                <c:pt idx="9068">
                  <c:v>151.13333333333335</c:v>
                </c:pt>
                <c:pt idx="9069">
                  <c:v>151.15</c:v>
                </c:pt>
                <c:pt idx="9070">
                  <c:v>151.16666666666663</c:v>
                </c:pt>
                <c:pt idx="9071">
                  <c:v>151.18333333333337</c:v>
                </c:pt>
                <c:pt idx="9072">
                  <c:v>151.19999999999999</c:v>
                </c:pt>
                <c:pt idx="9073">
                  <c:v>151.21666666666661</c:v>
                </c:pt>
                <c:pt idx="9074">
                  <c:v>151.23333333333335</c:v>
                </c:pt>
                <c:pt idx="9075">
                  <c:v>151.25</c:v>
                </c:pt>
                <c:pt idx="9076">
                  <c:v>151.26666666666665</c:v>
                </c:pt>
                <c:pt idx="9077">
                  <c:v>151.28333333333336</c:v>
                </c:pt>
                <c:pt idx="9078">
                  <c:v>151.30000000000001</c:v>
                </c:pt>
                <c:pt idx="9079">
                  <c:v>151.31666666666663</c:v>
                </c:pt>
                <c:pt idx="9080">
                  <c:v>151.33333333333337</c:v>
                </c:pt>
                <c:pt idx="9081">
                  <c:v>151.35000000000002</c:v>
                </c:pt>
                <c:pt idx="9082">
                  <c:v>151.36666666666665</c:v>
                </c:pt>
                <c:pt idx="9083">
                  <c:v>151.38333333333338</c:v>
                </c:pt>
                <c:pt idx="9084">
                  <c:v>151.4</c:v>
                </c:pt>
                <c:pt idx="9085">
                  <c:v>151.41666666666663</c:v>
                </c:pt>
                <c:pt idx="9086">
                  <c:v>151.43333333333337</c:v>
                </c:pt>
                <c:pt idx="9087">
                  <c:v>151.44999999999999</c:v>
                </c:pt>
                <c:pt idx="9088">
                  <c:v>151.46666666666664</c:v>
                </c:pt>
                <c:pt idx="9089">
                  <c:v>151.48333333333338</c:v>
                </c:pt>
                <c:pt idx="9090">
                  <c:v>151.5</c:v>
                </c:pt>
                <c:pt idx="9091">
                  <c:v>151.51666666666665</c:v>
                </c:pt>
                <c:pt idx="9092">
                  <c:v>151.53333333333336</c:v>
                </c:pt>
                <c:pt idx="9093">
                  <c:v>151.55000000000001</c:v>
                </c:pt>
                <c:pt idx="9094">
                  <c:v>151.56666666666663</c:v>
                </c:pt>
                <c:pt idx="9095">
                  <c:v>151.58333333333337</c:v>
                </c:pt>
                <c:pt idx="9096">
                  <c:v>151.6</c:v>
                </c:pt>
                <c:pt idx="9097">
                  <c:v>151.61666666666662</c:v>
                </c:pt>
                <c:pt idx="9098">
                  <c:v>151.63333333333335</c:v>
                </c:pt>
                <c:pt idx="9099">
                  <c:v>151.65</c:v>
                </c:pt>
                <c:pt idx="9100">
                  <c:v>151.66666666666663</c:v>
                </c:pt>
                <c:pt idx="9101">
                  <c:v>151.68333333333337</c:v>
                </c:pt>
                <c:pt idx="9102">
                  <c:v>151.69999999999999</c:v>
                </c:pt>
                <c:pt idx="9103">
                  <c:v>151.71666666666661</c:v>
                </c:pt>
                <c:pt idx="9104">
                  <c:v>151.73333333333335</c:v>
                </c:pt>
                <c:pt idx="9105">
                  <c:v>151.75</c:v>
                </c:pt>
                <c:pt idx="9106">
                  <c:v>151.76666666666665</c:v>
                </c:pt>
                <c:pt idx="9107">
                  <c:v>151.78333333333336</c:v>
                </c:pt>
                <c:pt idx="9108">
                  <c:v>151.80000000000001</c:v>
                </c:pt>
                <c:pt idx="9109">
                  <c:v>151.81666666666663</c:v>
                </c:pt>
                <c:pt idx="9110">
                  <c:v>151.83333333333337</c:v>
                </c:pt>
                <c:pt idx="9111">
                  <c:v>151.85000000000002</c:v>
                </c:pt>
                <c:pt idx="9112">
                  <c:v>151.86666666666665</c:v>
                </c:pt>
                <c:pt idx="9113">
                  <c:v>151.88333333333338</c:v>
                </c:pt>
                <c:pt idx="9114">
                  <c:v>151.9</c:v>
                </c:pt>
                <c:pt idx="9115">
                  <c:v>151.91666666666663</c:v>
                </c:pt>
                <c:pt idx="9116">
                  <c:v>151.93333333333337</c:v>
                </c:pt>
                <c:pt idx="9117">
                  <c:v>151.94999999999999</c:v>
                </c:pt>
                <c:pt idx="9118">
                  <c:v>151.96666666666664</c:v>
                </c:pt>
                <c:pt idx="9119">
                  <c:v>151.98333333333338</c:v>
                </c:pt>
                <c:pt idx="9120">
                  <c:v>152</c:v>
                </c:pt>
                <c:pt idx="9121">
                  <c:v>152.01666666666665</c:v>
                </c:pt>
                <c:pt idx="9122">
                  <c:v>152.03333333333336</c:v>
                </c:pt>
                <c:pt idx="9123">
                  <c:v>152.05000000000001</c:v>
                </c:pt>
                <c:pt idx="9124">
                  <c:v>152.06666666666663</c:v>
                </c:pt>
                <c:pt idx="9125">
                  <c:v>152.08333333333337</c:v>
                </c:pt>
                <c:pt idx="9126">
                  <c:v>152.1</c:v>
                </c:pt>
                <c:pt idx="9127">
                  <c:v>152.11666666666662</c:v>
                </c:pt>
                <c:pt idx="9128">
                  <c:v>152.13333333333335</c:v>
                </c:pt>
                <c:pt idx="9129">
                  <c:v>152.15</c:v>
                </c:pt>
                <c:pt idx="9130">
                  <c:v>152.16666666666663</c:v>
                </c:pt>
                <c:pt idx="9131">
                  <c:v>152.18333333333337</c:v>
                </c:pt>
                <c:pt idx="9132">
                  <c:v>152.19999999999999</c:v>
                </c:pt>
                <c:pt idx="9133">
                  <c:v>152.21666666666661</c:v>
                </c:pt>
                <c:pt idx="9134">
                  <c:v>152.23333333333335</c:v>
                </c:pt>
                <c:pt idx="9135">
                  <c:v>152.25</c:v>
                </c:pt>
                <c:pt idx="9136">
                  <c:v>152.26666666666665</c:v>
                </c:pt>
                <c:pt idx="9137">
                  <c:v>152.28333333333336</c:v>
                </c:pt>
                <c:pt idx="9138">
                  <c:v>152.30000000000001</c:v>
                </c:pt>
                <c:pt idx="9139">
                  <c:v>152.31666666666663</c:v>
                </c:pt>
                <c:pt idx="9140">
                  <c:v>152.33333333333337</c:v>
                </c:pt>
                <c:pt idx="9141">
                  <c:v>152.35000000000002</c:v>
                </c:pt>
                <c:pt idx="9142">
                  <c:v>152.36666666666665</c:v>
                </c:pt>
                <c:pt idx="9143">
                  <c:v>152.38333333333338</c:v>
                </c:pt>
                <c:pt idx="9144">
                  <c:v>152.4</c:v>
                </c:pt>
                <c:pt idx="9145">
                  <c:v>152.41666666666663</c:v>
                </c:pt>
                <c:pt idx="9146">
                  <c:v>152.43333333333337</c:v>
                </c:pt>
                <c:pt idx="9147">
                  <c:v>152.44999999999999</c:v>
                </c:pt>
                <c:pt idx="9148">
                  <c:v>152.46666666666664</c:v>
                </c:pt>
                <c:pt idx="9149">
                  <c:v>152.48333333333338</c:v>
                </c:pt>
                <c:pt idx="9150">
                  <c:v>152.5</c:v>
                </c:pt>
                <c:pt idx="9151">
                  <c:v>152.51666666666665</c:v>
                </c:pt>
                <c:pt idx="9152">
                  <c:v>152.53333333333336</c:v>
                </c:pt>
                <c:pt idx="9153">
                  <c:v>152.55000000000001</c:v>
                </c:pt>
                <c:pt idx="9154">
                  <c:v>152.56666666666663</c:v>
                </c:pt>
                <c:pt idx="9155">
                  <c:v>152.58333333333337</c:v>
                </c:pt>
                <c:pt idx="9156">
                  <c:v>152.6</c:v>
                </c:pt>
                <c:pt idx="9157">
                  <c:v>152.61666666666662</c:v>
                </c:pt>
                <c:pt idx="9158">
                  <c:v>152.63333333333335</c:v>
                </c:pt>
                <c:pt idx="9159">
                  <c:v>152.65</c:v>
                </c:pt>
                <c:pt idx="9160">
                  <c:v>152.66666666666663</c:v>
                </c:pt>
                <c:pt idx="9161">
                  <c:v>152.68333333333337</c:v>
                </c:pt>
                <c:pt idx="9162">
                  <c:v>152.69999999999999</c:v>
                </c:pt>
                <c:pt idx="9163">
                  <c:v>152.71666666666661</c:v>
                </c:pt>
                <c:pt idx="9164">
                  <c:v>152.73333333333335</c:v>
                </c:pt>
                <c:pt idx="9165">
                  <c:v>152.75</c:v>
                </c:pt>
                <c:pt idx="9166">
                  <c:v>152.76666666666665</c:v>
                </c:pt>
                <c:pt idx="9167">
                  <c:v>152.78333333333336</c:v>
                </c:pt>
                <c:pt idx="9168">
                  <c:v>152.80000000000001</c:v>
                </c:pt>
                <c:pt idx="9169">
                  <c:v>152.81666666666663</c:v>
                </c:pt>
                <c:pt idx="9170">
                  <c:v>152.83333333333337</c:v>
                </c:pt>
                <c:pt idx="9171">
                  <c:v>152.85000000000002</c:v>
                </c:pt>
                <c:pt idx="9172">
                  <c:v>152.86666666666665</c:v>
                </c:pt>
                <c:pt idx="9173">
                  <c:v>152.88333333333338</c:v>
                </c:pt>
                <c:pt idx="9174">
                  <c:v>152.9</c:v>
                </c:pt>
                <c:pt idx="9175">
                  <c:v>152.91666666666663</c:v>
                </c:pt>
                <c:pt idx="9176">
                  <c:v>152.93333333333337</c:v>
                </c:pt>
                <c:pt idx="9177">
                  <c:v>152.94999999999999</c:v>
                </c:pt>
                <c:pt idx="9178">
                  <c:v>152.96666666666664</c:v>
                </c:pt>
                <c:pt idx="9179">
                  <c:v>152.98333333333338</c:v>
                </c:pt>
                <c:pt idx="9180">
                  <c:v>153</c:v>
                </c:pt>
                <c:pt idx="9181">
                  <c:v>153.01666666666665</c:v>
                </c:pt>
                <c:pt idx="9182">
                  <c:v>153.03333333333336</c:v>
                </c:pt>
                <c:pt idx="9183">
                  <c:v>153.05000000000001</c:v>
                </c:pt>
                <c:pt idx="9184">
                  <c:v>153.06666666666663</c:v>
                </c:pt>
                <c:pt idx="9185">
                  <c:v>153.08333333333337</c:v>
                </c:pt>
                <c:pt idx="9186">
                  <c:v>153.1</c:v>
                </c:pt>
                <c:pt idx="9187">
                  <c:v>153.11666666666662</c:v>
                </c:pt>
                <c:pt idx="9188">
                  <c:v>153.13333333333335</c:v>
                </c:pt>
                <c:pt idx="9189">
                  <c:v>153.15</c:v>
                </c:pt>
                <c:pt idx="9190">
                  <c:v>153.16666666666663</c:v>
                </c:pt>
                <c:pt idx="9191">
                  <c:v>153.18333333333337</c:v>
                </c:pt>
                <c:pt idx="9192">
                  <c:v>153.19999999999999</c:v>
                </c:pt>
                <c:pt idx="9193">
                  <c:v>153.21666666666661</c:v>
                </c:pt>
                <c:pt idx="9194">
                  <c:v>153.23333333333335</c:v>
                </c:pt>
                <c:pt idx="9195">
                  <c:v>153.25</c:v>
                </c:pt>
                <c:pt idx="9196">
                  <c:v>153.26666666666665</c:v>
                </c:pt>
                <c:pt idx="9197">
                  <c:v>153.28333333333336</c:v>
                </c:pt>
                <c:pt idx="9198">
                  <c:v>153.30000000000001</c:v>
                </c:pt>
                <c:pt idx="9199">
                  <c:v>153.31666666666663</c:v>
                </c:pt>
                <c:pt idx="9200">
                  <c:v>153.33333333333337</c:v>
                </c:pt>
                <c:pt idx="9201">
                  <c:v>153.35000000000002</c:v>
                </c:pt>
                <c:pt idx="9202">
                  <c:v>153.36666666666665</c:v>
                </c:pt>
                <c:pt idx="9203">
                  <c:v>153.38333333333338</c:v>
                </c:pt>
                <c:pt idx="9204">
                  <c:v>153.4</c:v>
                </c:pt>
                <c:pt idx="9205">
                  <c:v>153.41666666666663</c:v>
                </c:pt>
                <c:pt idx="9206">
                  <c:v>153.43333333333337</c:v>
                </c:pt>
                <c:pt idx="9207">
                  <c:v>153.44999999999999</c:v>
                </c:pt>
                <c:pt idx="9208">
                  <c:v>153.46666666666664</c:v>
                </c:pt>
                <c:pt idx="9209">
                  <c:v>153.48333333333338</c:v>
                </c:pt>
                <c:pt idx="9210">
                  <c:v>153.5</c:v>
                </c:pt>
                <c:pt idx="9211">
                  <c:v>153.51666666666665</c:v>
                </c:pt>
                <c:pt idx="9212">
                  <c:v>153.53333333333336</c:v>
                </c:pt>
                <c:pt idx="9213">
                  <c:v>153.55000000000001</c:v>
                </c:pt>
                <c:pt idx="9214">
                  <c:v>153.56666666666663</c:v>
                </c:pt>
                <c:pt idx="9215">
                  <c:v>153.58333333333337</c:v>
                </c:pt>
                <c:pt idx="9216">
                  <c:v>153.6</c:v>
                </c:pt>
                <c:pt idx="9217">
                  <c:v>153.61666666666662</c:v>
                </c:pt>
                <c:pt idx="9218">
                  <c:v>153.63333333333335</c:v>
                </c:pt>
                <c:pt idx="9219">
                  <c:v>153.65</c:v>
                </c:pt>
                <c:pt idx="9220">
                  <c:v>153.66666666666663</c:v>
                </c:pt>
                <c:pt idx="9221">
                  <c:v>153.68333333333337</c:v>
                </c:pt>
                <c:pt idx="9222">
                  <c:v>153.69999999999999</c:v>
                </c:pt>
                <c:pt idx="9223">
                  <c:v>153.71666666666661</c:v>
                </c:pt>
                <c:pt idx="9224">
                  <c:v>153.73333333333335</c:v>
                </c:pt>
                <c:pt idx="9225">
                  <c:v>153.75</c:v>
                </c:pt>
                <c:pt idx="9226">
                  <c:v>153.76666666666665</c:v>
                </c:pt>
                <c:pt idx="9227">
                  <c:v>153.78333333333336</c:v>
                </c:pt>
                <c:pt idx="9228">
                  <c:v>153.80000000000001</c:v>
                </c:pt>
                <c:pt idx="9229">
                  <c:v>153.81666666666663</c:v>
                </c:pt>
                <c:pt idx="9230">
                  <c:v>153.83333333333337</c:v>
                </c:pt>
                <c:pt idx="9231">
                  <c:v>153.85000000000002</c:v>
                </c:pt>
                <c:pt idx="9232">
                  <c:v>153.86666666666665</c:v>
                </c:pt>
                <c:pt idx="9233">
                  <c:v>153.88333333333338</c:v>
                </c:pt>
                <c:pt idx="9234">
                  <c:v>153.9</c:v>
                </c:pt>
                <c:pt idx="9235">
                  <c:v>153.91666666666663</c:v>
                </c:pt>
                <c:pt idx="9236">
                  <c:v>153.93333333333337</c:v>
                </c:pt>
                <c:pt idx="9237">
                  <c:v>153.94999999999999</c:v>
                </c:pt>
                <c:pt idx="9238">
                  <c:v>153.96666666666664</c:v>
                </c:pt>
                <c:pt idx="9239">
                  <c:v>153.98333333333338</c:v>
                </c:pt>
                <c:pt idx="9240">
                  <c:v>154</c:v>
                </c:pt>
                <c:pt idx="9241">
                  <c:v>154.01666666666665</c:v>
                </c:pt>
                <c:pt idx="9242">
                  <c:v>154.03333333333336</c:v>
                </c:pt>
                <c:pt idx="9243">
                  <c:v>154.05000000000001</c:v>
                </c:pt>
                <c:pt idx="9244">
                  <c:v>154.06666666666663</c:v>
                </c:pt>
                <c:pt idx="9245">
                  <c:v>154.08333333333337</c:v>
                </c:pt>
                <c:pt idx="9246">
                  <c:v>154.1</c:v>
                </c:pt>
                <c:pt idx="9247">
                  <c:v>154.11666666666662</c:v>
                </c:pt>
                <c:pt idx="9248">
                  <c:v>154.13333333333335</c:v>
                </c:pt>
                <c:pt idx="9249">
                  <c:v>154.15</c:v>
                </c:pt>
                <c:pt idx="9250">
                  <c:v>154.16666666666663</c:v>
                </c:pt>
                <c:pt idx="9251">
                  <c:v>154.18333333333337</c:v>
                </c:pt>
                <c:pt idx="9252">
                  <c:v>154.19999999999999</c:v>
                </c:pt>
                <c:pt idx="9253">
                  <c:v>154.21666666666661</c:v>
                </c:pt>
                <c:pt idx="9254">
                  <c:v>154.23333333333335</c:v>
                </c:pt>
                <c:pt idx="9255">
                  <c:v>154.25</c:v>
                </c:pt>
                <c:pt idx="9256">
                  <c:v>154.26666666666665</c:v>
                </c:pt>
                <c:pt idx="9257">
                  <c:v>154.28333333333336</c:v>
                </c:pt>
                <c:pt idx="9258">
                  <c:v>154.30000000000001</c:v>
                </c:pt>
                <c:pt idx="9259">
                  <c:v>154.31666666666663</c:v>
                </c:pt>
                <c:pt idx="9260">
                  <c:v>154.33333333333337</c:v>
                </c:pt>
                <c:pt idx="9261">
                  <c:v>154.35000000000002</c:v>
                </c:pt>
                <c:pt idx="9262">
                  <c:v>154.36666666666665</c:v>
                </c:pt>
                <c:pt idx="9263">
                  <c:v>154.38333333333338</c:v>
                </c:pt>
                <c:pt idx="9264">
                  <c:v>154.4</c:v>
                </c:pt>
                <c:pt idx="9265">
                  <c:v>154.41666666666663</c:v>
                </c:pt>
                <c:pt idx="9266">
                  <c:v>154.43333333333337</c:v>
                </c:pt>
                <c:pt idx="9267">
                  <c:v>154.44999999999999</c:v>
                </c:pt>
                <c:pt idx="9268">
                  <c:v>154.46666666666664</c:v>
                </c:pt>
                <c:pt idx="9269">
                  <c:v>154.48333333333338</c:v>
                </c:pt>
                <c:pt idx="9270">
                  <c:v>154.5</c:v>
                </c:pt>
                <c:pt idx="9271">
                  <c:v>154.51666666666665</c:v>
                </c:pt>
                <c:pt idx="9272">
                  <c:v>154.53333333333336</c:v>
                </c:pt>
                <c:pt idx="9273">
                  <c:v>154.55000000000001</c:v>
                </c:pt>
                <c:pt idx="9274">
                  <c:v>154.56666666666663</c:v>
                </c:pt>
                <c:pt idx="9275">
                  <c:v>154.58333333333337</c:v>
                </c:pt>
                <c:pt idx="9276">
                  <c:v>154.6</c:v>
                </c:pt>
                <c:pt idx="9277">
                  <c:v>154.61666666666662</c:v>
                </c:pt>
                <c:pt idx="9278">
                  <c:v>154.63333333333335</c:v>
                </c:pt>
                <c:pt idx="9279">
                  <c:v>154.65</c:v>
                </c:pt>
                <c:pt idx="9280">
                  <c:v>154.66666666666663</c:v>
                </c:pt>
                <c:pt idx="9281">
                  <c:v>154.68333333333337</c:v>
                </c:pt>
                <c:pt idx="9282">
                  <c:v>154.69999999999999</c:v>
                </c:pt>
                <c:pt idx="9283">
                  <c:v>154.71666666666661</c:v>
                </c:pt>
                <c:pt idx="9284">
                  <c:v>154.73333333333335</c:v>
                </c:pt>
                <c:pt idx="9285">
                  <c:v>154.75</c:v>
                </c:pt>
                <c:pt idx="9286">
                  <c:v>154.76666666666665</c:v>
                </c:pt>
                <c:pt idx="9287">
                  <c:v>154.78333333333336</c:v>
                </c:pt>
                <c:pt idx="9288">
                  <c:v>154.80000000000001</c:v>
                </c:pt>
                <c:pt idx="9289">
                  <c:v>154.81666666666663</c:v>
                </c:pt>
                <c:pt idx="9290">
                  <c:v>154.83333333333337</c:v>
                </c:pt>
                <c:pt idx="9291">
                  <c:v>154.85000000000002</c:v>
                </c:pt>
                <c:pt idx="9292">
                  <c:v>154.86666666666665</c:v>
                </c:pt>
                <c:pt idx="9293">
                  <c:v>154.88333333333338</c:v>
                </c:pt>
                <c:pt idx="9294">
                  <c:v>154.9</c:v>
                </c:pt>
                <c:pt idx="9295">
                  <c:v>154.91666666666663</c:v>
                </c:pt>
                <c:pt idx="9296">
                  <c:v>154.93333333333337</c:v>
                </c:pt>
                <c:pt idx="9297">
                  <c:v>154.94999999999999</c:v>
                </c:pt>
                <c:pt idx="9298">
                  <c:v>154.96666666666664</c:v>
                </c:pt>
                <c:pt idx="9299">
                  <c:v>154.98333333333338</c:v>
                </c:pt>
                <c:pt idx="9300">
                  <c:v>155</c:v>
                </c:pt>
                <c:pt idx="9301">
                  <c:v>155.01666666666665</c:v>
                </c:pt>
                <c:pt idx="9302">
                  <c:v>155.03333333333336</c:v>
                </c:pt>
                <c:pt idx="9303">
                  <c:v>155.05000000000001</c:v>
                </c:pt>
                <c:pt idx="9304">
                  <c:v>155.06666666666663</c:v>
                </c:pt>
                <c:pt idx="9305">
                  <c:v>155.08333333333337</c:v>
                </c:pt>
                <c:pt idx="9306">
                  <c:v>155.1</c:v>
                </c:pt>
                <c:pt idx="9307">
                  <c:v>155.11666666666662</c:v>
                </c:pt>
                <c:pt idx="9308">
                  <c:v>155.13333333333335</c:v>
                </c:pt>
                <c:pt idx="9309">
                  <c:v>155.15</c:v>
                </c:pt>
                <c:pt idx="9310">
                  <c:v>155.16666666666663</c:v>
                </c:pt>
                <c:pt idx="9311">
                  <c:v>155.18333333333337</c:v>
                </c:pt>
                <c:pt idx="9312">
                  <c:v>155.19999999999999</c:v>
                </c:pt>
                <c:pt idx="9313">
                  <c:v>155.21666666666661</c:v>
                </c:pt>
                <c:pt idx="9314">
                  <c:v>155.23333333333335</c:v>
                </c:pt>
                <c:pt idx="9315">
                  <c:v>155.25</c:v>
                </c:pt>
                <c:pt idx="9316">
                  <c:v>155.26666666666665</c:v>
                </c:pt>
                <c:pt idx="9317">
                  <c:v>155.28333333333336</c:v>
                </c:pt>
                <c:pt idx="9318">
                  <c:v>155.30000000000001</c:v>
                </c:pt>
                <c:pt idx="9319">
                  <c:v>155.31666666666663</c:v>
                </c:pt>
                <c:pt idx="9320">
                  <c:v>155.33333333333337</c:v>
                </c:pt>
                <c:pt idx="9321">
                  <c:v>155.35000000000002</c:v>
                </c:pt>
                <c:pt idx="9322">
                  <c:v>155.36666666666665</c:v>
                </c:pt>
                <c:pt idx="9323">
                  <c:v>155.38333333333338</c:v>
                </c:pt>
                <c:pt idx="9324">
                  <c:v>155.4</c:v>
                </c:pt>
                <c:pt idx="9325">
                  <c:v>155.41666666666663</c:v>
                </c:pt>
                <c:pt idx="9326">
                  <c:v>155.43333333333337</c:v>
                </c:pt>
                <c:pt idx="9327">
                  <c:v>155.44999999999999</c:v>
                </c:pt>
                <c:pt idx="9328">
                  <c:v>155.46666666666664</c:v>
                </c:pt>
                <c:pt idx="9329">
                  <c:v>155.48333333333338</c:v>
                </c:pt>
                <c:pt idx="9330">
                  <c:v>155.5</c:v>
                </c:pt>
                <c:pt idx="9331">
                  <c:v>155.51666666666665</c:v>
                </c:pt>
                <c:pt idx="9332">
                  <c:v>155.53333333333336</c:v>
                </c:pt>
                <c:pt idx="9333">
                  <c:v>155.55000000000001</c:v>
                </c:pt>
                <c:pt idx="9334">
                  <c:v>155.56666666666663</c:v>
                </c:pt>
                <c:pt idx="9335">
                  <c:v>155.58333333333337</c:v>
                </c:pt>
                <c:pt idx="9336">
                  <c:v>155.6</c:v>
                </c:pt>
                <c:pt idx="9337">
                  <c:v>155.61666666666662</c:v>
                </c:pt>
                <c:pt idx="9338">
                  <c:v>155.63333333333335</c:v>
                </c:pt>
                <c:pt idx="9339">
                  <c:v>155.65</c:v>
                </c:pt>
                <c:pt idx="9340">
                  <c:v>155.66666666666663</c:v>
                </c:pt>
                <c:pt idx="9341">
                  <c:v>155.68333333333337</c:v>
                </c:pt>
                <c:pt idx="9342">
                  <c:v>155.69999999999999</c:v>
                </c:pt>
                <c:pt idx="9343">
                  <c:v>155.71666666666661</c:v>
                </c:pt>
                <c:pt idx="9344">
                  <c:v>155.73333333333335</c:v>
                </c:pt>
                <c:pt idx="9345">
                  <c:v>155.75</c:v>
                </c:pt>
                <c:pt idx="9346">
                  <c:v>155.76666666666665</c:v>
                </c:pt>
                <c:pt idx="9347">
                  <c:v>155.78333333333336</c:v>
                </c:pt>
                <c:pt idx="9348">
                  <c:v>155.80000000000001</c:v>
                </c:pt>
                <c:pt idx="9349">
                  <c:v>155.81666666666663</c:v>
                </c:pt>
                <c:pt idx="9350">
                  <c:v>155.83333333333337</c:v>
                </c:pt>
                <c:pt idx="9351">
                  <c:v>155.85000000000002</c:v>
                </c:pt>
                <c:pt idx="9352">
                  <c:v>155.86666666666665</c:v>
                </c:pt>
                <c:pt idx="9353">
                  <c:v>155.88333333333338</c:v>
                </c:pt>
                <c:pt idx="9354">
                  <c:v>155.9</c:v>
                </c:pt>
                <c:pt idx="9355">
                  <c:v>155.91666666666663</c:v>
                </c:pt>
                <c:pt idx="9356">
                  <c:v>155.93333333333337</c:v>
                </c:pt>
                <c:pt idx="9357">
                  <c:v>155.94999999999999</c:v>
                </c:pt>
                <c:pt idx="9358">
                  <c:v>155.96666666666664</c:v>
                </c:pt>
                <c:pt idx="9359">
                  <c:v>155.98333333333338</c:v>
                </c:pt>
                <c:pt idx="9360">
                  <c:v>156</c:v>
                </c:pt>
                <c:pt idx="9361">
                  <c:v>156.01666666666665</c:v>
                </c:pt>
                <c:pt idx="9362">
                  <c:v>156.03333333333336</c:v>
                </c:pt>
                <c:pt idx="9363">
                  <c:v>156.05000000000001</c:v>
                </c:pt>
                <c:pt idx="9364">
                  <c:v>156.06666666666663</c:v>
                </c:pt>
                <c:pt idx="9365">
                  <c:v>156.08333333333337</c:v>
                </c:pt>
                <c:pt idx="9366">
                  <c:v>156.1</c:v>
                </c:pt>
                <c:pt idx="9367">
                  <c:v>156.11666666666662</c:v>
                </c:pt>
                <c:pt idx="9368">
                  <c:v>156.13333333333335</c:v>
                </c:pt>
                <c:pt idx="9369">
                  <c:v>156.15</c:v>
                </c:pt>
                <c:pt idx="9370">
                  <c:v>156.16666666666663</c:v>
                </c:pt>
                <c:pt idx="9371">
                  <c:v>156.18333333333337</c:v>
                </c:pt>
                <c:pt idx="9372">
                  <c:v>156.19999999999999</c:v>
                </c:pt>
                <c:pt idx="9373">
                  <c:v>156.21666666666661</c:v>
                </c:pt>
                <c:pt idx="9374">
                  <c:v>156.23333333333335</c:v>
                </c:pt>
                <c:pt idx="9375">
                  <c:v>156.25</c:v>
                </c:pt>
                <c:pt idx="9376">
                  <c:v>156.26666666666665</c:v>
                </c:pt>
                <c:pt idx="9377">
                  <c:v>156.28333333333336</c:v>
                </c:pt>
                <c:pt idx="9378">
                  <c:v>156.30000000000001</c:v>
                </c:pt>
                <c:pt idx="9379">
                  <c:v>156.31666666666663</c:v>
                </c:pt>
                <c:pt idx="9380">
                  <c:v>156.33333333333337</c:v>
                </c:pt>
                <c:pt idx="9381">
                  <c:v>156.35000000000002</c:v>
                </c:pt>
                <c:pt idx="9382">
                  <c:v>156.36666666666665</c:v>
                </c:pt>
                <c:pt idx="9383">
                  <c:v>156.38333333333338</c:v>
                </c:pt>
                <c:pt idx="9384">
                  <c:v>156.4</c:v>
                </c:pt>
                <c:pt idx="9385">
                  <c:v>156.41666666666663</c:v>
                </c:pt>
                <c:pt idx="9386">
                  <c:v>156.43333333333337</c:v>
                </c:pt>
                <c:pt idx="9387">
                  <c:v>156.44999999999999</c:v>
                </c:pt>
                <c:pt idx="9388">
                  <c:v>156.46666666666664</c:v>
                </c:pt>
                <c:pt idx="9389">
                  <c:v>156.48333333333338</c:v>
                </c:pt>
                <c:pt idx="9390">
                  <c:v>156.5</c:v>
                </c:pt>
                <c:pt idx="9391">
                  <c:v>156.51666666666665</c:v>
                </c:pt>
                <c:pt idx="9392">
                  <c:v>156.53333333333336</c:v>
                </c:pt>
                <c:pt idx="9393">
                  <c:v>156.55000000000001</c:v>
                </c:pt>
                <c:pt idx="9394">
                  <c:v>156.56666666666663</c:v>
                </c:pt>
                <c:pt idx="9395">
                  <c:v>156.58333333333337</c:v>
                </c:pt>
                <c:pt idx="9396">
                  <c:v>156.6</c:v>
                </c:pt>
                <c:pt idx="9397">
                  <c:v>156.61666666666662</c:v>
                </c:pt>
                <c:pt idx="9398">
                  <c:v>156.63333333333335</c:v>
                </c:pt>
                <c:pt idx="9399">
                  <c:v>156.65</c:v>
                </c:pt>
                <c:pt idx="9400">
                  <c:v>156.66666666666663</c:v>
                </c:pt>
                <c:pt idx="9401">
                  <c:v>156.68333333333337</c:v>
                </c:pt>
                <c:pt idx="9402">
                  <c:v>156.69999999999999</c:v>
                </c:pt>
                <c:pt idx="9403">
                  <c:v>156.71666666666661</c:v>
                </c:pt>
                <c:pt idx="9404">
                  <c:v>156.73333333333335</c:v>
                </c:pt>
                <c:pt idx="9405">
                  <c:v>156.75</c:v>
                </c:pt>
                <c:pt idx="9406">
                  <c:v>156.76666666666665</c:v>
                </c:pt>
                <c:pt idx="9407">
                  <c:v>156.78333333333336</c:v>
                </c:pt>
                <c:pt idx="9408">
                  <c:v>156.80000000000001</c:v>
                </c:pt>
                <c:pt idx="9409">
                  <c:v>156.81666666666663</c:v>
                </c:pt>
                <c:pt idx="9410">
                  <c:v>156.83333333333337</c:v>
                </c:pt>
                <c:pt idx="9411">
                  <c:v>156.85000000000002</c:v>
                </c:pt>
                <c:pt idx="9412">
                  <c:v>156.86666666666665</c:v>
                </c:pt>
                <c:pt idx="9413">
                  <c:v>156.88333333333338</c:v>
                </c:pt>
                <c:pt idx="9414">
                  <c:v>156.9</c:v>
                </c:pt>
                <c:pt idx="9415">
                  <c:v>156.91666666666663</c:v>
                </c:pt>
                <c:pt idx="9416">
                  <c:v>156.93333333333337</c:v>
                </c:pt>
                <c:pt idx="9417">
                  <c:v>156.94999999999999</c:v>
                </c:pt>
                <c:pt idx="9418">
                  <c:v>156.96666666666664</c:v>
                </c:pt>
                <c:pt idx="9419">
                  <c:v>156.98333333333338</c:v>
                </c:pt>
                <c:pt idx="9420">
                  <c:v>157</c:v>
                </c:pt>
                <c:pt idx="9421">
                  <c:v>157.01666666666665</c:v>
                </c:pt>
                <c:pt idx="9422">
                  <c:v>157.03333333333336</c:v>
                </c:pt>
                <c:pt idx="9423">
                  <c:v>157.05000000000001</c:v>
                </c:pt>
                <c:pt idx="9424">
                  <c:v>157.06666666666663</c:v>
                </c:pt>
                <c:pt idx="9425">
                  <c:v>157.08333333333337</c:v>
                </c:pt>
                <c:pt idx="9426">
                  <c:v>157.1</c:v>
                </c:pt>
                <c:pt idx="9427">
                  <c:v>157.11666666666662</c:v>
                </c:pt>
                <c:pt idx="9428">
                  <c:v>157.13333333333335</c:v>
                </c:pt>
                <c:pt idx="9429">
                  <c:v>157.15</c:v>
                </c:pt>
                <c:pt idx="9430">
                  <c:v>157.16666666666663</c:v>
                </c:pt>
                <c:pt idx="9431">
                  <c:v>157.18333333333337</c:v>
                </c:pt>
                <c:pt idx="9432">
                  <c:v>157.19999999999999</c:v>
                </c:pt>
                <c:pt idx="9433">
                  <c:v>157.21666666666661</c:v>
                </c:pt>
                <c:pt idx="9434">
                  <c:v>157.23333333333335</c:v>
                </c:pt>
                <c:pt idx="9435">
                  <c:v>157.25</c:v>
                </c:pt>
                <c:pt idx="9436">
                  <c:v>157.26666666666665</c:v>
                </c:pt>
                <c:pt idx="9437">
                  <c:v>157.28333333333336</c:v>
                </c:pt>
                <c:pt idx="9438">
                  <c:v>157.30000000000001</c:v>
                </c:pt>
                <c:pt idx="9439">
                  <c:v>157.31666666666663</c:v>
                </c:pt>
                <c:pt idx="9440">
                  <c:v>157.33333333333337</c:v>
                </c:pt>
                <c:pt idx="9441">
                  <c:v>157.35000000000002</c:v>
                </c:pt>
                <c:pt idx="9442">
                  <c:v>157.36666666666665</c:v>
                </c:pt>
                <c:pt idx="9443">
                  <c:v>157.38333333333338</c:v>
                </c:pt>
                <c:pt idx="9444">
                  <c:v>157.4</c:v>
                </c:pt>
                <c:pt idx="9445">
                  <c:v>157.41666666666663</c:v>
                </c:pt>
                <c:pt idx="9446">
                  <c:v>157.43333333333337</c:v>
                </c:pt>
                <c:pt idx="9447">
                  <c:v>157.44999999999999</c:v>
                </c:pt>
                <c:pt idx="9448">
                  <c:v>157.46666666666664</c:v>
                </c:pt>
                <c:pt idx="9449">
                  <c:v>157.48333333333338</c:v>
                </c:pt>
                <c:pt idx="9450">
                  <c:v>157.5</c:v>
                </c:pt>
                <c:pt idx="9451">
                  <c:v>157.51666666666665</c:v>
                </c:pt>
                <c:pt idx="9452">
                  <c:v>157.53333333333336</c:v>
                </c:pt>
                <c:pt idx="9453">
                  <c:v>157.55000000000001</c:v>
                </c:pt>
                <c:pt idx="9454">
                  <c:v>157.56666666666663</c:v>
                </c:pt>
                <c:pt idx="9455">
                  <c:v>157.58333333333337</c:v>
                </c:pt>
                <c:pt idx="9456">
                  <c:v>157.6</c:v>
                </c:pt>
                <c:pt idx="9457">
                  <c:v>157.61666666666662</c:v>
                </c:pt>
                <c:pt idx="9458">
                  <c:v>157.63333333333335</c:v>
                </c:pt>
                <c:pt idx="9459">
                  <c:v>157.65</c:v>
                </c:pt>
                <c:pt idx="9460">
                  <c:v>157.66666666666663</c:v>
                </c:pt>
                <c:pt idx="9461">
                  <c:v>157.68333333333337</c:v>
                </c:pt>
                <c:pt idx="9462">
                  <c:v>157.69999999999999</c:v>
                </c:pt>
                <c:pt idx="9463">
                  <c:v>157.71666666666661</c:v>
                </c:pt>
                <c:pt idx="9464">
                  <c:v>157.73333333333335</c:v>
                </c:pt>
                <c:pt idx="9465">
                  <c:v>157.75</c:v>
                </c:pt>
                <c:pt idx="9466">
                  <c:v>157.76666666666665</c:v>
                </c:pt>
                <c:pt idx="9467">
                  <c:v>157.78333333333336</c:v>
                </c:pt>
                <c:pt idx="9468">
                  <c:v>157.80000000000001</c:v>
                </c:pt>
                <c:pt idx="9469">
                  <c:v>157.81666666666663</c:v>
                </c:pt>
                <c:pt idx="9470">
                  <c:v>157.83333333333337</c:v>
                </c:pt>
                <c:pt idx="9471">
                  <c:v>157.85000000000002</c:v>
                </c:pt>
                <c:pt idx="9472">
                  <c:v>157.86666666666665</c:v>
                </c:pt>
                <c:pt idx="9473">
                  <c:v>157.88333333333338</c:v>
                </c:pt>
                <c:pt idx="9474">
                  <c:v>157.9</c:v>
                </c:pt>
                <c:pt idx="9475">
                  <c:v>157.91666666666663</c:v>
                </c:pt>
                <c:pt idx="9476">
                  <c:v>157.93333333333337</c:v>
                </c:pt>
                <c:pt idx="9477">
                  <c:v>157.94999999999999</c:v>
                </c:pt>
                <c:pt idx="9478">
                  <c:v>157.96666666666664</c:v>
                </c:pt>
                <c:pt idx="9479">
                  <c:v>157.98333333333338</c:v>
                </c:pt>
                <c:pt idx="9480">
                  <c:v>158</c:v>
                </c:pt>
                <c:pt idx="9481">
                  <c:v>158.01666666666665</c:v>
                </c:pt>
                <c:pt idx="9482">
                  <c:v>158.03333333333336</c:v>
                </c:pt>
                <c:pt idx="9483">
                  <c:v>158.05000000000001</c:v>
                </c:pt>
                <c:pt idx="9484">
                  <c:v>158.06666666666663</c:v>
                </c:pt>
                <c:pt idx="9485">
                  <c:v>158.08333333333337</c:v>
                </c:pt>
                <c:pt idx="9486">
                  <c:v>158.1</c:v>
                </c:pt>
                <c:pt idx="9487">
                  <c:v>158.11666666666662</c:v>
                </c:pt>
                <c:pt idx="9488">
                  <c:v>158.13333333333335</c:v>
                </c:pt>
                <c:pt idx="9489">
                  <c:v>158.15</c:v>
                </c:pt>
                <c:pt idx="9490">
                  <c:v>158.16666666666663</c:v>
                </c:pt>
                <c:pt idx="9491">
                  <c:v>158.18333333333337</c:v>
                </c:pt>
                <c:pt idx="9492">
                  <c:v>158.19999999999999</c:v>
                </c:pt>
                <c:pt idx="9493">
                  <c:v>158.21666666666661</c:v>
                </c:pt>
                <c:pt idx="9494">
                  <c:v>158.23333333333335</c:v>
                </c:pt>
                <c:pt idx="9495">
                  <c:v>158.25</c:v>
                </c:pt>
                <c:pt idx="9496">
                  <c:v>158.26666666666665</c:v>
                </c:pt>
                <c:pt idx="9497">
                  <c:v>158.28333333333336</c:v>
                </c:pt>
                <c:pt idx="9498">
                  <c:v>158.30000000000001</c:v>
                </c:pt>
                <c:pt idx="9499">
                  <c:v>158.31666666666663</c:v>
                </c:pt>
                <c:pt idx="9500">
                  <c:v>158.33333333333337</c:v>
                </c:pt>
                <c:pt idx="9501">
                  <c:v>158.35000000000002</c:v>
                </c:pt>
                <c:pt idx="9502">
                  <c:v>158.36666666666665</c:v>
                </c:pt>
                <c:pt idx="9503">
                  <c:v>158.38333333333338</c:v>
                </c:pt>
                <c:pt idx="9504">
                  <c:v>158.4</c:v>
                </c:pt>
                <c:pt idx="9505">
                  <c:v>158.41666666666663</c:v>
                </c:pt>
                <c:pt idx="9506">
                  <c:v>158.43333333333337</c:v>
                </c:pt>
                <c:pt idx="9507">
                  <c:v>158.44999999999999</c:v>
                </c:pt>
                <c:pt idx="9508">
                  <c:v>158.46666666666664</c:v>
                </c:pt>
                <c:pt idx="9509">
                  <c:v>158.48333333333338</c:v>
                </c:pt>
                <c:pt idx="9510">
                  <c:v>158.5</c:v>
                </c:pt>
                <c:pt idx="9511">
                  <c:v>158.51666666666665</c:v>
                </c:pt>
                <c:pt idx="9512">
                  <c:v>158.53333333333336</c:v>
                </c:pt>
                <c:pt idx="9513">
                  <c:v>158.55000000000001</c:v>
                </c:pt>
                <c:pt idx="9514">
                  <c:v>158.56666666666663</c:v>
                </c:pt>
                <c:pt idx="9515">
                  <c:v>158.58333333333337</c:v>
                </c:pt>
                <c:pt idx="9516">
                  <c:v>158.6</c:v>
                </c:pt>
                <c:pt idx="9517">
                  <c:v>158.61666666666662</c:v>
                </c:pt>
                <c:pt idx="9518">
                  <c:v>158.63333333333335</c:v>
                </c:pt>
                <c:pt idx="9519">
                  <c:v>158.65</c:v>
                </c:pt>
                <c:pt idx="9520">
                  <c:v>158.66666666666663</c:v>
                </c:pt>
                <c:pt idx="9521">
                  <c:v>158.68333333333337</c:v>
                </c:pt>
                <c:pt idx="9522">
                  <c:v>158.69999999999999</c:v>
                </c:pt>
                <c:pt idx="9523">
                  <c:v>158.71666666666661</c:v>
                </c:pt>
                <c:pt idx="9524">
                  <c:v>158.73333333333335</c:v>
                </c:pt>
                <c:pt idx="9525">
                  <c:v>158.75</c:v>
                </c:pt>
                <c:pt idx="9526">
                  <c:v>158.76666666666665</c:v>
                </c:pt>
                <c:pt idx="9527">
                  <c:v>158.78333333333336</c:v>
                </c:pt>
                <c:pt idx="9528">
                  <c:v>158.80000000000001</c:v>
                </c:pt>
                <c:pt idx="9529">
                  <c:v>158.81666666666663</c:v>
                </c:pt>
                <c:pt idx="9530">
                  <c:v>158.83333333333337</c:v>
                </c:pt>
                <c:pt idx="9531">
                  <c:v>158.85000000000002</c:v>
                </c:pt>
                <c:pt idx="9532">
                  <c:v>158.86666666666665</c:v>
                </c:pt>
                <c:pt idx="9533">
                  <c:v>158.88333333333338</c:v>
                </c:pt>
                <c:pt idx="9534">
                  <c:v>158.9</c:v>
                </c:pt>
                <c:pt idx="9535">
                  <c:v>158.91666666666663</c:v>
                </c:pt>
                <c:pt idx="9536">
                  <c:v>158.93333333333337</c:v>
                </c:pt>
                <c:pt idx="9537">
                  <c:v>158.94999999999999</c:v>
                </c:pt>
                <c:pt idx="9538">
                  <c:v>158.96666666666664</c:v>
                </c:pt>
                <c:pt idx="9539">
                  <c:v>158.98333333333338</c:v>
                </c:pt>
                <c:pt idx="9540">
                  <c:v>159</c:v>
                </c:pt>
                <c:pt idx="9541">
                  <c:v>159.01666666666665</c:v>
                </c:pt>
                <c:pt idx="9542">
                  <c:v>159.03333333333336</c:v>
                </c:pt>
                <c:pt idx="9543">
                  <c:v>159.05000000000001</c:v>
                </c:pt>
                <c:pt idx="9544">
                  <c:v>159.06666666666663</c:v>
                </c:pt>
                <c:pt idx="9545">
                  <c:v>159.08333333333337</c:v>
                </c:pt>
                <c:pt idx="9546">
                  <c:v>159.1</c:v>
                </c:pt>
                <c:pt idx="9547">
                  <c:v>159.11666666666662</c:v>
                </c:pt>
                <c:pt idx="9548">
                  <c:v>159.13333333333335</c:v>
                </c:pt>
                <c:pt idx="9549">
                  <c:v>159.15</c:v>
                </c:pt>
                <c:pt idx="9550">
                  <c:v>159.16666666666663</c:v>
                </c:pt>
                <c:pt idx="9551">
                  <c:v>159.18333333333337</c:v>
                </c:pt>
                <c:pt idx="9552">
                  <c:v>159.19999999999999</c:v>
                </c:pt>
                <c:pt idx="9553">
                  <c:v>159.21666666666661</c:v>
                </c:pt>
                <c:pt idx="9554">
                  <c:v>159.23333333333335</c:v>
                </c:pt>
                <c:pt idx="9555">
                  <c:v>159.25</c:v>
                </c:pt>
                <c:pt idx="9556">
                  <c:v>159.26666666666665</c:v>
                </c:pt>
                <c:pt idx="9557">
                  <c:v>159.28333333333336</c:v>
                </c:pt>
                <c:pt idx="9558">
                  <c:v>159.30000000000001</c:v>
                </c:pt>
                <c:pt idx="9559">
                  <c:v>159.31666666666663</c:v>
                </c:pt>
                <c:pt idx="9560">
                  <c:v>159.33333333333337</c:v>
                </c:pt>
                <c:pt idx="9561">
                  <c:v>159.35000000000002</c:v>
                </c:pt>
                <c:pt idx="9562">
                  <c:v>159.36666666666665</c:v>
                </c:pt>
                <c:pt idx="9563">
                  <c:v>159.38333333333338</c:v>
                </c:pt>
                <c:pt idx="9564">
                  <c:v>159.4</c:v>
                </c:pt>
                <c:pt idx="9565">
                  <c:v>159.41666666666663</c:v>
                </c:pt>
                <c:pt idx="9566">
                  <c:v>159.43333333333337</c:v>
                </c:pt>
                <c:pt idx="9567">
                  <c:v>159.44999999999999</c:v>
                </c:pt>
                <c:pt idx="9568">
                  <c:v>159.46666666666664</c:v>
                </c:pt>
                <c:pt idx="9569">
                  <c:v>159.48333333333338</c:v>
                </c:pt>
                <c:pt idx="9570">
                  <c:v>159.5</c:v>
                </c:pt>
                <c:pt idx="9571">
                  <c:v>159.51666666666665</c:v>
                </c:pt>
                <c:pt idx="9572">
                  <c:v>159.53333333333336</c:v>
                </c:pt>
                <c:pt idx="9573">
                  <c:v>159.55000000000001</c:v>
                </c:pt>
                <c:pt idx="9574">
                  <c:v>159.56666666666663</c:v>
                </c:pt>
                <c:pt idx="9575">
                  <c:v>159.58333333333337</c:v>
                </c:pt>
                <c:pt idx="9576">
                  <c:v>159.6</c:v>
                </c:pt>
                <c:pt idx="9577">
                  <c:v>159.61666666666662</c:v>
                </c:pt>
                <c:pt idx="9578">
                  <c:v>159.63333333333335</c:v>
                </c:pt>
                <c:pt idx="9579">
                  <c:v>159.65</c:v>
                </c:pt>
                <c:pt idx="9580">
                  <c:v>159.66666666666663</c:v>
                </c:pt>
                <c:pt idx="9581">
                  <c:v>159.68333333333337</c:v>
                </c:pt>
                <c:pt idx="9582">
                  <c:v>159.69999999999999</c:v>
                </c:pt>
                <c:pt idx="9583">
                  <c:v>159.71666666666661</c:v>
                </c:pt>
                <c:pt idx="9584">
                  <c:v>159.73333333333335</c:v>
                </c:pt>
                <c:pt idx="9585">
                  <c:v>159.75</c:v>
                </c:pt>
                <c:pt idx="9586">
                  <c:v>159.76666666666665</c:v>
                </c:pt>
                <c:pt idx="9587">
                  <c:v>159.78333333333336</c:v>
                </c:pt>
                <c:pt idx="9588">
                  <c:v>159.80000000000001</c:v>
                </c:pt>
                <c:pt idx="9589">
                  <c:v>159.81666666666663</c:v>
                </c:pt>
                <c:pt idx="9590">
                  <c:v>159.83333333333337</c:v>
                </c:pt>
                <c:pt idx="9591">
                  <c:v>159.85000000000002</c:v>
                </c:pt>
                <c:pt idx="9592">
                  <c:v>159.86666666666665</c:v>
                </c:pt>
                <c:pt idx="9593">
                  <c:v>159.88333333333338</c:v>
                </c:pt>
                <c:pt idx="9594">
                  <c:v>159.9</c:v>
                </c:pt>
                <c:pt idx="9595">
                  <c:v>159.91666666666663</c:v>
                </c:pt>
                <c:pt idx="9596">
                  <c:v>159.93333333333337</c:v>
                </c:pt>
                <c:pt idx="9597">
                  <c:v>159.94999999999999</c:v>
                </c:pt>
                <c:pt idx="9598">
                  <c:v>159.96666666666664</c:v>
                </c:pt>
                <c:pt idx="9599">
                  <c:v>159.98333333333338</c:v>
                </c:pt>
                <c:pt idx="9600">
                  <c:v>160</c:v>
                </c:pt>
                <c:pt idx="9601">
                  <c:v>160.01666666666665</c:v>
                </c:pt>
                <c:pt idx="9602">
                  <c:v>160.03333333333336</c:v>
                </c:pt>
                <c:pt idx="9603">
                  <c:v>160.05000000000001</c:v>
                </c:pt>
                <c:pt idx="9604">
                  <c:v>160.06666666666663</c:v>
                </c:pt>
                <c:pt idx="9605">
                  <c:v>160.08333333333337</c:v>
                </c:pt>
                <c:pt idx="9606">
                  <c:v>160.1</c:v>
                </c:pt>
                <c:pt idx="9607">
                  <c:v>160.11666666666662</c:v>
                </c:pt>
                <c:pt idx="9608">
                  <c:v>160.13333333333335</c:v>
                </c:pt>
                <c:pt idx="9609">
                  <c:v>160.15</c:v>
                </c:pt>
                <c:pt idx="9610">
                  <c:v>160.16666666666663</c:v>
                </c:pt>
                <c:pt idx="9611">
                  <c:v>160.18333333333337</c:v>
                </c:pt>
                <c:pt idx="9612">
                  <c:v>160.19999999999999</c:v>
                </c:pt>
                <c:pt idx="9613">
                  <c:v>160.21666666666661</c:v>
                </c:pt>
                <c:pt idx="9614">
                  <c:v>160.23333333333335</c:v>
                </c:pt>
                <c:pt idx="9615">
                  <c:v>160.25</c:v>
                </c:pt>
                <c:pt idx="9616">
                  <c:v>160.26666666666665</c:v>
                </c:pt>
                <c:pt idx="9617">
                  <c:v>160.28333333333336</c:v>
                </c:pt>
                <c:pt idx="9618">
                  <c:v>160.30000000000001</c:v>
                </c:pt>
                <c:pt idx="9619">
                  <c:v>160.31666666666663</c:v>
                </c:pt>
                <c:pt idx="9620">
                  <c:v>160.33333333333337</c:v>
                </c:pt>
                <c:pt idx="9621">
                  <c:v>160.35000000000002</c:v>
                </c:pt>
                <c:pt idx="9622">
                  <c:v>160.36666666666665</c:v>
                </c:pt>
                <c:pt idx="9623">
                  <c:v>160.38333333333338</c:v>
                </c:pt>
                <c:pt idx="9624">
                  <c:v>160.4</c:v>
                </c:pt>
                <c:pt idx="9625">
                  <c:v>160.41666666666663</c:v>
                </c:pt>
                <c:pt idx="9626">
                  <c:v>160.43333333333337</c:v>
                </c:pt>
                <c:pt idx="9627">
                  <c:v>160.44999999999999</c:v>
                </c:pt>
                <c:pt idx="9628">
                  <c:v>160.46666666666664</c:v>
                </c:pt>
                <c:pt idx="9629">
                  <c:v>160.48333333333338</c:v>
                </c:pt>
                <c:pt idx="9630">
                  <c:v>160.5</c:v>
                </c:pt>
                <c:pt idx="9631">
                  <c:v>160.51666666666665</c:v>
                </c:pt>
                <c:pt idx="9632">
                  <c:v>160.53333333333336</c:v>
                </c:pt>
                <c:pt idx="9633">
                  <c:v>160.55000000000001</c:v>
                </c:pt>
                <c:pt idx="9634">
                  <c:v>160.56666666666663</c:v>
                </c:pt>
                <c:pt idx="9635">
                  <c:v>160.58333333333337</c:v>
                </c:pt>
                <c:pt idx="9636">
                  <c:v>160.6</c:v>
                </c:pt>
                <c:pt idx="9637">
                  <c:v>160.61666666666662</c:v>
                </c:pt>
                <c:pt idx="9638">
                  <c:v>160.63333333333335</c:v>
                </c:pt>
                <c:pt idx="9639">
                  <c:v>160.65</c:v>
                </c:pt>
                <c:pt idx="9640">
                  <c:v>160.66666666666663</c:v>
                </c:pt>
                <c:pt idx="9641">
                  <c:v>160.68333333333337</c:v>
                </c:pt>
                <c:pt idx="9642">
                  <c:v>160.69999999999999</c:v>
                </c:pt>
                <c:pt idx="9643">
                  <c:v>160.71666666666661</c:v>
                </c:pt>
                <c:pt idx="9644">
                  <c:v>160.73333333333335</c:v>
                </c:pt>
                <c:pt idx="9645">
                  <c:v>160.75</c:v>
                </c:pt>
                <c:pt idx="9646">
                  <c:v>160.76666666666665</c:v>
                </c:pt>
                <c:pt idx="9647">
                  <c:v>160.78333333333336</c:v>
                </c:pt>
                <c:pt idx="9648">
                  <c:v>160.80000000000001</c:v>
                </c:pt>
                <c:pt idx="9649">
                  <c:v>160.81666666666663</c:v>
                </c:pt>
                <c:pt idx="9650">
                  <c:v>160.83333333333337</c:v>
                </c:pt>
                <c:pt idx="9651">
                  <c:v>160.85000000000002</c:v>
                </c:pt>
                <c:pt idx="9652">
                  <c:v>160.86666666666665</c:v>
                </c:pt>
                <c:pt idx="9653">
                  <c:v>160.88333333333338</c:v>
                </c:pt>
                <c:pt idx="9654">
                  <c:v>160.9</c:v>
                </c:pt>
                <c:pt idx="9655">
                  <c:v>160.91666666666663</c:v>
                </c:pt>
                <c:pt idx="9656">
                  <c:v>160.93333333333337</c:v>
                </c:pt>
                <c:pt idx="9657">
                  <c:v>160.94999999999999</c:v>
                </c:pt>
                <c:pt idx="9658">
                  <c:v>160.96666666666664</c:v>
                </c:pt>
                <c:pt idx="9659">
                  <c:v>160.98333333333338</c:v>
                </c:pt>
                <c:pt idx="9660">
                  <c:v>161</c:v>
                </c:pt>
                <c:pt idx="9661">
                  <c:v>161.01666666666665</c:v>
                </c:pt>
                <c:pt idx="9662">
                  <c:v>161.03333333333336</c:v>
                </c:pt>
                <c:pt idx="9663">
                  <c:v>161.05000000000001</c:v>
                </c:pt>
                <c:pt idx="9664">
                  <c:v>161.06666666666663</c:v>
                </c:pt>
                <c:pt idx="9665">
                  <c:v>161.08333333333337</c:v>
                </c:pt>
                <c:pt idx="9666">
                  <c:v>161.1</c:v>
                </c:pt>
                <c:pt idx="9667">
                  <c:v>161.11666666666662</c:v>
                </c:pt>
                <c:pt idx="9668">
                  <c:v>161.13333333333335</c:v>
                </c:pt>
                <c:pt idx="9669">
                  <c:v>161.15</c:v>
                </c:pt>
                <c:pt idx="9670">
                  <c:v>161.16666666666663</c:v>
                </c:pt>
                <c:pt idx="9671">
                  <c:v>161.18333333333337</c:v>
                </c:pt>
                <c:pt idx="9672">
                  <c:v>161.19999999999999</c:v>
                </c:pt>
                <c:pt idx="9673">
                  <c:v>161.21666666666661</c:v>
                </c:pt>
                <c:pt idx="9674">
                  <c:v>161.23333333333335</c:v>
                </c:pt>
                <c:pt idx="9675">
                  <c:v>161.25</c:v>
                </c:pt>
                <c:pt idx="9676">
                  <c:v>161.26666666666665</c:v>
                </c:pt>
                <c:pt idx="9677">
                  <c:v>161.28333333333336</c:v>
                </c:pt>
                <c:pt idx="9678">
                  <c:v>161.30000000000001</c:v>
                </c:pt>
                <c:pt idx="9679">
                  <c:v>161.31666666666663</c:v>
                </c:pt>
                <c:pt idx="9680">
                  <c:v>161.33333333333337</c:v>
                </c:pt>
                <c:pt idx="9681">
                  <c:v>161.35000000000002</c:v>
                </c:pt>
                <c:pt idx="9682">
                  <c:v>161.36666666666665</c:v>
                </c:pt>
                <c:pt idx="9683">
                  <c:v>161.38333333333338</c:v>
                </c:pt>
                <c:pt idx="9684">
                  <c:v>161.4</c:v>
                </c:pt>
                <c:pt idx="9685">
                  <c:v>161.41666666666663</c:v>
                </c:pt>
                <c:pt idx="9686">
                  <c:v>161.43333333333337</c:v>
                </c:pt>
                <c:pt idx="9687">
                  <c:v>161.44999999999999</c:v>
                </c:pt>
                <c:pt idx="9688">
                  <c:v>161.46666666666664</c:v>
                </c:pt>
                <c:pt idx="9689">
                  <c:v>161.48333333333338</c:v>
                </c:pt>
                <c:pt idx="9690">
                  <c:v>161.5</c:v>
                </c:pt>
                <c:pt idx="9691">
                  <c:v>161.51666666666665</c:v>
                </c:pt>
                <c:pt idx="9692">
                  <c:v>161.53333333333336</c:v>
                </c:pt>
                <c:pt idx="9693">
                  <c:v>161.55000000000001</c:v>
                </c:pt>
                <c:pt idx="9694">
                  <c:v>161.56666666666663</c:v>
                </c:pt>
                <c:pt idx="9695">
                  <c:v>161.58333333333337</c:v>
                </c:pt>
                <c:pt idx="9696">
                  <c:v>161.6</c:v>
                </c:pt>
                <c:pt idx="9697">
                  <c:v>161.61666666666662</c:v>
                </c:pt>
                <c:pt idx="9698">
                  <c:v>161.63333333333335</c:v>
                </c:pt>
                <c:pt idx="9699">
                  <c:v>161.65</c:v>
                </c:pt>
                <c:pt idx="9700">
                  <c:v>161.66666666666663</c:v>
                </c:pt>
                <c:pt idx="9701">
                  <c:v>161.68333333333337</c:v>
                </c:pt>
                <c:pt idx="9702">
                  <c:v>161.69999999999999</c:v>
                </c:pt>
                <c:pt idx="9703">
                  <c:v>161.71666666666661</c:v>
                </c:pt>
                <c:pt idx="9704">
                  <c:v>161.73333333333335</c:v>
                </c:pt>
                <c:pt idx="9705">
                  <c:v>161.75</c:v>
                </c:pt>
                <c:pt idx="9706">
                  <c:v>161.76666666666665</c:v>
                </c:pt>
                <c:pt idx="9707">
                  <c:v>161.78333333333336</c:v>
                </c:pt>
                <c:pt idx="9708">
                  <c:v>161.80000000000001</c:v>
                </c:pt>
                <c:pt idx="9709">
                  <c:v>161.81666666666663</c:v>
                </c:pt>
                <c:pt idx="9710">
                  <c:v>161.83333333333337</c:v>
                </c:pt>
                <c:pt idx="9711">
                  <c:v>161.85000000000002</c:v>
                </c:pt>
                <c:pt idx="9712">
                  <c:v>161.86666666666665</c:v>
                </c:pt>
                <c:pt idx="9713">
                  <c:v>161.88333333333338</c:v>
                </c:pt>
                <c:pt idx="9714">
                  <c:v>161.9</c:v>
                </c:pt>
                <c:pt idx="9715">
                  <c:v>161.91666666666663</c:v>
                </c:pt>
                <c:pt idx="9716">
                  <c:v>161.93333333333337</c:v>
                </c:pt>
                <c:pt idx="9717">
                  <c:v>161.94999999999999</c:v>
                </c:pt>
                <c:pt idx="9718">
                  <c:v>161.96666666666664</c:v>
                </c:pt>
                <c:pt idx="9719">
                  <c:v>161.98333333333338</c:v>
                </c:pt>
                <c:pt idx="9720">
                  <c:v>162</c:v>
                </c:pt>
                <c:pt idx="9721">
                  <c:v>162.01666666666665</c:v>
                </c:pt>
                <c:pt idx="9722">
                  <c:v>162.03333333333336</c:v>
                </c:pt>
                <c:pt idx="9723">
                  <c:v>162.05000000000001</c:v>
                </c:pt>
                <c:pt idx="9724">
                  <c:v>162.06666666666663</c:v>
                </c:pt>
                <c:pt idx="9725">
                  <c:v>162.08333333333337</c:v>
                </c:pt>
                <c:pt idx="9726">
                  <c:v>162.1</c:v>
                </c:pt>
                <c:pt idx="9727">
                  <c:v>162.11666666666662</c:v>
                </c:pt>
                <c:pt idx="9728">
                  <c:v>162.13333333333335</c:v>
                </c:pt>
                <c:pt idx="9729">
                  <c:v>162.15</c:v>
                </c:pt>
                <c:pt idx="9730">
                  <c:v>162.16666666666663</c:v>
                </c:pt>
                <c:pt idx="9731">
                  <c:v>162.18333333333337</c:v>
                </c:pt>
                <c:pt idx="9732">
                  <c:v>162.19999999999999</c:v>
                </c:pt>
                <c:pt idx="9733">
                  <c:v>162.21666666666661</c:v>
                </c:pt>
                <c:pt idx="9734">
                  <c:v>162.23333333333335</c:v>
                </c:pt>
                <c:pt idx="9735">
                  <c:v>162.25</c:v>
                </c:pt>
                <c:pt idx="9736">
                  <c:v>162.26666666666665</c:v>
                </c:pt>
                <c:pt idx="9737">
                  <c:v>162.28333333333336</c:v>
                </c:pt>
                <c:pt idx="9738">
                  <c:v>162.30000000000001</c:v>
                </c:pt>
                <c:pt idx="9739">
                  <c:v>162.31666666666663</c:v>
                </c:pt>
                <c:pt idx="9740">
                  <c:v>162.33333333333337</c:v>
                </c:pt>
                <c:pt idx="9741">
                  <c:v>162.35000000000002</c:v>
                </c:pt>
                <c:pt idx="9742">
                  <c:v>162.36666666666665</c:v>
                </c:pt>
                <c:pt idx="9743">
                  <c:v>162.38333333333338</c:v>
                </c:pt>
                <c:pt idx="9744">
                  <c:v>162.4</c:v>
                </c:pt>
                <c:pt idx="9745">
                  <c:v>162.41666666666663</c:v>
                </c:pt>
                <c:pt idx="9746">
                  <c:v>162.43333333333337</c:v>
                </c:pt>
                <c:pt idx="9747">
                  <c:v>162.44999999999999</c:v>
                </c:pt>
                <c:pt idx="9748">
                  <c:v>162.46666666666664</c:v>
                </c:pt>
                <c:pt idx="9749">
                  <c:v>162.48333333333338</c:v>
                </c:pt>
                <c:pt idx="9750">
                  <c:v>162.5</c:v>
                </c:pt>
                <c:pt idx="9751">
                  <c:v>162.51666666666665</c:v>
                </c:pt>
                <c:pt idx="9752">
                  <c:v>162.53333333333336</c:v>
                </c:pt>
                <c:pt idx="9753">
                  <c:v>162.55000000000001</c:v>
                </c:pt>
                <c:pt idx="9754">
                  <c:v>162.56666666666663</c:v>
                </c:pt>
                <c:pt idx="9755">
                  <c:v>162.58333333333337</c:v>
                </c:pt>
                <c:pt idx="9756">
                  <c:v>162.6</c:v>
                </c:pt>
                <c:pt idx="9757">
                  <c:v>162.61666666666662</c:v>
                </c:pt>
                <c:pt idx="9758">
                  <c:v>162.63333333333335</c:v>
                </c:pt>
                <c:pt idx="9759">
                  <c:v>162.65</c:v>
                </c:pt>
                <c:pt idx="9760">
                  <c:v>162.66666666666663</c:v>
                </c:pt>
                <c:pt idx="9761">
                  <c:v>162.68333333333337</c:v>
                </c:pt>
                <c:pt idx="9762">
                  <c:v>162.69999999999999</c:v>
                </c:pt>
                <c:pt idx="9763">
                  <c:v>162.71666666666661</c:v>
                </c:pt>
                <c:pt idx="9764">
                  <c:v>162.73333333333335</c:v>
                </c:pt>
                <c:pt idx="9765">
                  <c:v>162.75</c:v>
                </c:pt>
                <c:pt idx="9766">
                  <c:v>162.76666666666665</c:v>
                </c:pt>
                <c:pt idx="9767">
                  <c:v>162.78333333333336</c:v>
                </c:pt>
                <c:pt idx="9768">
                  <c:v>162.80000000000001</c:v>
                </c:pt>
                <c:pt idx="9769">
                  <c:v>162.81666666666663</c:v>
                </c:pt>
                <c:pt idx="9770">
                  <c:v>162.83333333333337</c:v>
                </c:pt>
                <c:pt idx="9771">
                  <c:v>162.85000000000002</c:v>
                </c:pt>
                <c:pt idx="9772">
                  <c:v>162.86666666666665</c:v>
                </c:pt>
                <c:pt idx="9773">
                  <c:v>162.88333333333338</c:v>
                </c:pt>
                <c:pt idx="9774">
                  <c:v>162.9</c:v>
                </c:pt>
                <c:pt idx="9775">
                  <c:v>162.91666666666663</c:v>
                </c:pt>
                <c:pt idx="9776">
                  <c:v>162.93333333333337</c:v>
                </c:pt>
                <c:pt idx="9777">
                  <c:v>162.94999999999999</c:v>
                </c:pt>
                <c:pt idx="9778">
                  <c:v>162.96666666666664</c:v>
                </c:pt>
                <c:pt idx="9779">
                  <c:v>162.98333333333338</c:v>
                </c:pt>
                <c:pt idx="9780">
                  <c:v>163</c:v>
                </c:pt>
                <c:pt idx="9781">
                  <c:v>163.01666666666665</c:v>
                </c:pt>
                <c:pt idx="9782">
                  <c:v>163.03333333333336</c:v>
                </c:pt>
                <c:pt idx="9783">
                  <c:v>163.05000000000001</c:v>
                </c:pt>
                <c:pt idx="9784">
                  <c:v>163.06666666666663</c:v>
                </c:pt>
                <c:pt idx="9785">
                  <c:v>163.08333333333337</c:v>
                </c:pt>
                <c:pt idx="9786">
                  <c:v>163.1</c:v>
                </c:pt>
                <c:pt idx="9787">
                  <c:v>163.11666666666662</c:v>
                </c:pt>
                <c:pt idx="9788">
                  <c:v>163.13333333333335</c:v>
                </c:pt>
                <c:pt idx="9789">
                  <c:v>163.15</c:v>
                </c:pt>
                <c:pt idx="9790">
                  <c:v>163.16666666666663</c:v>
                </c:pt>
                <c:pt idx="9791">
                  <c:v>163.18333333333337</c:v>
                </c:pt>
                <c:pt idx="9792">
                  <c:v>163.19999999999999</c:v>
                </c:pt>
                <c:pt idx="9793">
                  <c:v>163.21666666666661</c:v>
                </c:pt>
                <c:pt idx="9794">
                  <c:v>163.23333333333335</c:v>
                </c:pt>
                <c:pt idx="9795">
                  <c:v>163.25</c:v>
                </c:pt>
                <c:pt idx="9796">
                  <c:v>163.26666666666665</c:v>
                </c:pt>
                <c:pt idx="9797">
                  <c:v>163.28333333333336</c:v>
                </c:pt>
                <c:pt idx="9798">
                  <c:v>163.30000000000001</c:v>
                </c:pt>
                <c:pt idx="9799">
                  <c:v>163.31666666666663</c:v>
                </c:pt>
                <c:pt idx="9800">
                  <c:v>163.33333333333337</c:v>
                </c:pt>
                <c:pt idx="9801">
                  <c:v>163.35000000000002</c:v>
                </c:pt>
                <c:pt idx="9802">
                  <c:v>163.36666666666665</c:v>
                </c:pt>
                <c:pt idx="9803">
                  <c:v>163.38333333333338</c:v>
                </c:pt>
                <c:pt idx="9804">
                  <c:v>163.4</c:v>
                </c:pt>
                <c:pt idx="9805">
                  <c:v>163.41666666666663</c:v>
                </c:pt>
                <c:pt idx="9806">
                  <c:v>163.43333333333337</c:v>
                </c:pt>
                <c:pt idx="9807">
                  <c:v>163.44999999999999</c:v>
                </c:pt>
                <c:pt idx="9808">
                  <c:v>163.46666666666664</c:v>
                </c:pt>
                <c:pt idx="9809">
                  <c:v>163.48333333333338</c:v>
                </c:pt>
                <c:pt idx="9810">
                  <c:v>163.5</c:v>
                </c:pt>
                <c:pt idx="9811">
                  <c:v>163.51666666666665</c:v>
                </c:pt>
                <c:pt idx="9812">
                  <c:v>163.53333333333336</c:v>
                </c:pt>
                <c:pt idx="9813">
                  <c:v>163.55000000000001</c:v>
                </c:pt>
                <c:pt idx="9814">
                  <c:v>163.56666666666663</c:v>
                </c:pt>
                <c:pt idx="9815">
                  <c:v>163.58333333333337</c:v>
                </c:pt>
                <c:pt idx="9816">
                  <c:v>163.6</c:v>
                </c:pt>
                <c:pt idx="9817">
                  <c:v>163.61666666666662</c:v>
                </c:pt>
                <c:pt idx="9818">
                  <c:v>163.63333333333335</c:v>
                </c:pt>
                <c:pt idx="9819">
                  <c:v>163.65</c:v>
                </c:pt>
                <c:pt idx="9820">
                  <c:v>163.66666666666663</c:v>
                </c:pt>
                <c:pt idx="9821">
                  <c:v>163.68333333333337</c:v>
                </c:pt>
                <c:pt idx="9822">
                  <c:v>163.69999999999999</c:v>
                </c:pt>
                <c:pt idx="9823">
                  <c:v>163.71666666666661</c:v>
                </c:pt>
                <c:pt idx="9824">
                  <c:v>163.73333333333335</c:v>
                </c:pt>
                <c:pt idx="9825">
                  <c:v>163.75</c:v>
                </c:pt>
                <c:pt idx="9826">
                  <c:v>163.76666666666665</c:v>
                </c:pt>
                <c:pt idx="9827">
                  <c:v>163.78333333333336</c:v>
                </c:pt>
                <c:pt idx="9828">
                  <c:v>163.80000000000001</c:v>
                </c:pt>
                <c:pt idx="9829">
                  <c:v>163.81666666666663</c:v>
                </c:pt>
                <c:pt idx="9830">
                  <c:v>163.83333333333337</c:v>
                </c:pt>
                <c:pt idx="9831">
                  <c:v>163.85000000000002</c:v>
                </c:pt>
                <c:pt idx="9832">
                  <c:v>163.86666666666665</c:v>
                </c:pt>
                <c:pt idx="9833">
                  <c:v>163.88333333333338</c:v>
                </c:pt>
                <c:pt idx="9834">
                  <c:v>163.9</c:v>
                </c:pt>
                <c:pt idx="9835">
                  <c:v>163.91666666666663</c:v>
                </c:pt>
                <c:pt idx="9836">
                  <c:v>163.93333333333337</c:v>
                </c:pt>
                <c:pt idx="9837">
                  <c:v>163.95000000000002</c:v>
                </c:pt>
                <c:pt idx="9838">
                  <c:v>163.96666666666664</c:v>
                </c:pt>
                <c:pt idx="9839">
                  <c:v>163.98333333333338</c:v>
                </c:pt>
                <c:pt idx="9840">
                  <c:v>164</c:v>
                </c:pt>
                <c:pt idx="9841">
                  <c:v>164.01666666666665</c:v>
                </c:pt>
                <c:pt idx="9842">
                  <c:v>164.03333333333336</c:v>
                </c:pt>
                <c:pt idx="9843">
                  <c:v>164.05</c:v>
                </c:pt>
                <c:pt idx="9844">
                  <c:v>164.06666666666663</c:v>
                </c:pt>
                <c:pt idx="9845">
                  <c:v>164.08333333333337</c:v>
                </c:pt>
                <c:pt idx="9846">
                  <c:v>164.1</c:v>
                </c:pt>
                <c:pt idx="9847">
                  <c:v>164.11666666666662</c:v>
                </c:pt>
                <c:pt idx="9848">
                  <c:v>164.13333333333335</c:v>
                </c:pt>
                <c:pt idx="9849">
                  <c:v>164.15</c:v>
                </c:pt>
                <c:pt idx="9850">
                  <c:v>164.16666666666663</c:v>
                </c:pt>
                <c:pt idx="9851">
                  <c:v>164.18333333333337</c:v>
                </c:pt>
                <c:pt idx="9852">
                  <c:v>164.2</c:v>
                </c:pt>
                <c:pt idx="9853">
                  <c:v>164.21666666666661</c:v>
                </c:pt>
                <c:pt idx="9854">
                  <c:v>164.23333333333335</c:v>
                </c:pt>
                <c:pt idx="9855">
                  <c:v>164.25</c:v>
                </c:pt>
                <c:pt idx="9856">
                  <c:v>164.26666666666665</c:v>
                </c:pt>
                <c:pt idx="9857">
                  <c:v>164.28333333333336</c:v>
                </c:pt>
                <c:pt idx="9858">
                  <c:v>164.3</c:v>
                </c:pt>
                <c:pt idx="9859">
                  <c:v>164.31666666666663</c:v>
                </c:pt>
                <c:pt idx="9860">
                  <c:v>164.33333333333337</c:v>
                </c:pt>
                <c:pt idx="9861">
                  <c:v>164.35000000000002</c:v>
                </c:pt>
                <c:pt idx="9862">
                  <c:v>164.36666666666665</c:v>
                </c:pt>
                <c:pt idx="9863">
                  <c:v>164.38333333333338</c:v>
                </c:pt>
                <c:pt idx="9864">
                  <c:v>164.4</c:v>
                </c:pt>
                <c:pt idx="9865">
                  <c:v>164.41666666666663</c:v>
                </c:pt>
                <c:pt idx="9866">
                  <c:v>164.43333333333337</c:v>
                </c:pt>
                <c:pt idx="9867">
                  <c:v>164.45000000000002</c:v>
                </c:pt>
                <c:pt idx="9868">
                  <c:v>164.46666666666664</c:v>
                </c:pt>
                <c:pt idx="9869">
                  <c:v>164.48333333333338</c:v>
                </c:pt>
                <c:pt idx="9870">
                  <c:v>164.5</c:v>
                </c:pt>
                <c:pt idx="9871">
                  <c:v>164.51666666666665</c:v>
                </c:pt>
                <c:pt idx="9872">
                  <c:v>164.53333333333336</c:v>
                </c:pt>
                <c:pt idx="9873">
                  <c:v>164.55</c:v>
                </c:pt>
                <c:pt idx="9874">
                  <c:v>164.56666666666663</c:v>
                </c:pt>
                <c:pt idx="9875">
                  <c:v>164.58333333333337</c:v>
                </c:pt>
                <c:pt idx="9876">
                  <c:v>164.6</c:v>
                </c:pt>
                <c:pt idx="9877">
                  <c:v>164.61666666666662</c:v>
                </c:pt>
                <c:pt idx="9878">
                  <c:v>164.63333333333335</c:v>
                </c:pt>
                <c:pt idx="9879">
                  <c:v>164.65</c:v>
                </c:pt>
                <c:pt idx="9880">
                  <c:v>164.66666666666663</c:v>
                </c:pt>
                <c:pt idx="9881">
                  <c:v>164.68333333333337</c:v>
                </c:pt>
                <c:pt idx="9882">
                  <c:v>164.7</c:v>
                </c:pt>
                <c:pt idx="9883">
                  <c:v>164.71666666666661</c:v>
                </c:pt>
                <c:pt idx="9884">
                  <c:v>164.73333333333335</c:v>
                </c:pt>
                <c:pt idx="9885">
                  <c:v>164.75</c:v>
                </c:pt>
                <c:pt idx="9886">
                  <c:v>164.76666666666665</c:v>
                </c:pt>
                <c:pt idx="9887">
                  <c:v>164.78333333333336</c:v>
                </c:pt>
                <c:pt idx="9888">
                  <c:v>164.8</c:v>
                </c:pt>
                <c:pt idx="9889">
                  <c:v>164.81666666666663</c:v>
                </c:pt>
                <c:pt idx="9890">
                  <c:v>164.83333333333337</c:v>
                </c:pt>
                <c:pt idx="9891">
                  <c:v>164.85000000000002</c:v>
                </c:pt>
                <c:pt idx="9892">
                  <c:v>164.86666666666665</c:v>
                </c:pt>
                <c:pt idx="9893">
                  <c:v>164.88333333333338</c:v>
                </c:pt>
                <c:pt idx="9894">
                  <c:v>164.9</c:v>
                </c:pt>
                <c:pt idx="9895">
                  <c:v>164.91666666666663</c:v>
                </c:pt>
                <c:pt idx="9896">
                  <c:v>164.93333333333337</c:v>
                </c:pt>
                <c:pt idx="9897">
                  <c:v>164.95000000000002</c:v>
                </c:pt>
                <c:pt idx="9898">
                  <c:v>164.96666666666664</c:v>
                </c:pt>
                <c:pt idx="9899">
                  <c:v>164.98333333333338</c:v>
                </c:pt>
                <c:pt idx="9900">
                  <c:v>165</c:v>
                </c:pt>
                <c:pt idx="9901">
                  <c:v>165.01666666666665</c:v>
                </c:pt>
                <c:pt idx="9902">
                  <c:v>165.03333333333336</c:v>
                </c:pt>
                <c:pt idx="9903">
                  <c:v>165.05</c:v>
                </c:pt>
                <c:pt idx="9904">
                  <c:v>165.06666666666663</c:v>
                </c:pt>
                <c:pt idx="9905">
                  <c:v>165.08333333333337</c:v>
                </c:pt>
                <c:pt idx="9906">
                  <c:v>165.1</c:v>
                </c:pt>
                <c:pt idx="9907">
                  <c:v>165.11666666666662</c:v>
                </c:pt>
                <c:pt idx="9908">
                  <c:v>165.13333333333335</c:v>
                </c:pt>
                <c:pt idx="9909">
                  <c:v>165.15</c:v>
                </c:pt>
                <c:pt idx="9910">
                  <c:v>165.16666666666663</c:v>
                </c:pt>
                <c:pt idx="9911">
                  <c:v>165.18333333333337</c:v>
                </c:pt>
                <c:pt idx="9912">
                  <c:v>165.2</c:v>
                </c:pt>
                <c:pt idx="9913">
                  <c:v>165.21666666666661</c:v>
                </c:pt>
                <c:pt idx="9914">
                  <c:v>165.23333333333335</c:v>
                </c:pt>
                <c:pt idx="9915">
                  <c:v>165.25</c:v>
                </c:pt>
                <c:pt idx="9916">
                  <c:v>165.26666666666665</c:v>
                </c:pt>
                <c:pt idx="9917">
                  <c:v>165.28333333333336</c:v>
                </c:pt>
                <c:pt idx="9918">
                  <c:v>165.3</c:v>
                </c:pt>
                <c:pt idx="9919">
                  <c:v>165.31666666666663</c:v>
                </c:pt>
                <c:pt idx="9920">
                  <c:v>165.33333333333337</c:v>
                </c:pt>
                <c:pt idx="9921">
                  <c:v>165.35000000000002</c:v>
                </c:pt>
                <c:pt idx="9922">
                  <c:v>165.36666666666665</c:v>
                </c:pt>
                <c:pt idx="9923">
                  <c:v>165.38333333333338</c:v>
                </c:pt>
                <c:pt idx="9924">
                  <c:v>165.4</c:v>
                </c:pt>
                <c:pt idx="9925">
                  <c:v>165.41666666666663</c:v>
                </c:pt>
                <c:pt idx="9926">
                  <c:v>165.43333333333337</c:v>
                </c:pt>
                <c:pt idx="9927">
                  <c:v>165.45000000000002</c:v>
                </c:pt>
                <c:pt idx="9928">
                  <c:v>165.46666666666664</c:v>
                </c:pt>
                <c:pt idx="9929">
                  <c:v>165.48333333333338</c:v>
                </c:pt>
                <c:pt idx="9930">
                  <c:v>165.5</c:v>
                </c:pt>
                <c:pt idx="9931">
                  <c:v>165.51666666666665</c:v>
                </c:pt>
                <c:pt idx="9932">
                  <c:v>165.53333333333336</c:v>
                </c:pt>
                <c:pt idx="9933">
                  <c:v>165.55</c:v>
                </c:pt>
                <c:pt idx="9934">
                  <c:v>165.56666666666663</c:v>
                </c:pt>
                <c:pt idx="9935">
                  <c:v>165.58333333333337</c:v>
                </c:pt>
                <c:pt idx="9936">
                  <c:v>165.6</c:v>
                </c:pt>
                <c:pt idx="9937">
                  <c:v>165.61666666666662</c:v>
                </c:pt>
                <c:pt idx="9938">
                  <c:v>165.63333333333335</c:v>
                </c:pt>
                <c:pt idx="9939">
                  <c:v>165.65</c:v>
                </c:pt>
                <c:pt idx="9940">
                  <c:v>165.66666666666663</c:v>
                </c:pt>
                <c:pt idx="9941">
                  <c:v>165.68333333333337</c:v>
                </c:pt>
                <c:pt idx="9942">
                  <c:v>165.7</c:v>
                </c:pt>
                <c:pt idx="9943">
                  <c:v>165.71666666666661</c:v>
                </c:pt>
                <c:pt idx="9944">
                  <c:v>165.73333333333335</c:v>
                </c:pt>
                <c:pt idx="9945">
                  <c:v>165.75</c:v>
                </c:pt>
                <c:pt idx="9946">
                  <c:v>165.76666666666665</c:v>
                </c:pt>
                <c:pt idx="9947">
                  <c:v>165.78333333333336</c:v>
                </c:pt>
                <c:pt idx="9948">
                  <c:v>165.8</c:v>
                </c:pt>
                <c:pt idx="9949">
                  <c:v>165.81666666666663</c:v>
                </c:pt>
                <c:pt idx="9950">
                  <c:v>165.83333333333337</c:v>
                </c:pt>
                <c:pt idx="9951">
                  <c:v>165.85000000000002</c:v>
                </c:pt>
                <c:pt idx="9952">
                  <c:v>165.86666666666665</c:v>
                </c:pt>
                <c:pt idx="9953">
                  <c:v>165.88333333333338</c:v>
                </c:pt>
                <c:pt idx="9954">
                  <c:v>165.9</c:v>
                </c:pt>
                <c:pt idx="9955">
                  <c:v>165.91666666666663</c:v>
                </c:pt>
                <c:pt idx="9956">
                  <c:v>165.93333333333337</c:v>
                </c:pt>
                <c:pt idx="9957">
                  <c:v>165.95000000000002</c:v>
                </c:pt>
                <c:pt idx="9958">
                  <c:v>165.96666666666664</c:v>
                </c:pt>
                <c:pt idx="9959">
                  <c:v>165.98333333333338</c:v>
                </c:pt>
                <c:pt idx="9960">
                  <c:v>166</c:v>
                </c:pt>
                <c:pt idx="9961">
                  <c:v>166.01666666666665</c:v>
                </c:pt>
                <c:pt idx="9962">
                  <c:v>166.03333333333336</c:v>
                </c:pt>
                <c:pt idx="9963">
                  <c:v>166.05</c:v>
                </c:pt>
                <c:pt idx="9964">
                  <c:v>166.06666666666663</c:v>
                </c:pt>
                <c:pt idx="9965">
                  <c:v>166.08333333333337</c:v>
                </c:pt>
                <c:pt idx="9966">
                  <c:v>166.1</c:v>
                </c:pt>
                <c:pt idx="9967">
                  <c:v>166.11666666666662</c:v>
                </c:pt>
                <c:pt idx="9968">
                  <c:v>166.13333333333335</c:v>
                </c:pt>
                <c:pt idx="9969">
                  <c:v>166.15</c:v>
                </c:pt>
                <c:pt idx="9970">
                  <c:v>166.16666666666663</c:v>
                </c:pt>
                <c:pt idx="9971">
                  <c:v>166.18333333333337</c:v>
                </c:pt>
                <c:pt idx="9972">
                  <c:v>166.2</c:v>
                </c:pt>
                <c:pt idx="9973">
                  <c:v>166.21666666666661</c:v>
                </c:pt>
                <c:pt idx="9974">
                  <c:v>166.23333333333335</c:v>
                </c:pt>
                <c:pt idx="9975">
                  <c:v>166.25</c:v>
                </c:pt>
                <c:pt idx="9976">
                  <c:v>166.26666666666665</c:v>
                </c:pt>
                <c:pt idx="9977">
                  <c:v>166.28333333333336</c:v>
                </c:pt>
                <c:pt idx="9978">
                  <c:v>166.3</c:v>
                </c:pt>
                <c:pt idx="9979">
                  <c:v>166.31666666666663</c:v>
                </c:pt>
                <c:pt idx="9980">
                  <c:v>166.33333333333337</c:v>
                </c:pt>
                <c:pt idx="9981">
                  <c:v>166.35000000000002</c:v>
                </c:pt>
                <c:pt idx="9982">
                  <c:v>166.36666666666665</c:v>
                </c:pt>
                <c:pt idx="9983">
                  <c:v>166.38333333333338</c:v>
                </c:pt>
                <c:pt idx="9984">
                  <c:v>166.4</c:v>
                </c:pt>
                <c:pt idx="9985">
                  <c:v>166.41666666666663</c:v>
                </c:pt>
                <c:pt idx="9986">
                  <c:v>166.43333333333337</c:v>
                </c:pt>
                <c:pt idx="9987">
                  <c:v>166.45000000000002</c:v>
                </c:pt>
                <c:pt idx="9988">
                  <c:v>166.46666666666664</c:v>
                </c:pt>
                <c:pt idx="9989">
                  <c:v>166.48333333333338</c:v>
                </c:pt>
                <c:pt idx="9990">
                  <c:v>166.5</c:v>
                </c:pt>
                <c:pt idx="9991">
                  <c:v>166.51666666666665</c:v>
                </c:pt>
                <c:pt idx="9992">
                  <c:v>166.53333333333336</c:v>
                </c:pt>
                <c:pt idx="9993">
                  <c:v>166.55</c:v>
                </c:pt>
                <c:pt idx="9994">
                  <c:v>166.56666666666663</c:v>
                </c:pt>
                <c:pt idx="9995">
                  <c:v>166.58333333333337</c:v>
                </c:pt>
                <c:pt idx="9996">
                  <c:v>166.6</c:v>
                </c:pt>
                <c:pt idx="9997">
                  <c:v>166.61666666666662</c:v>
                </c:pt>
                <c:pt idx="9998">
                  <c:v>166.63333333333335</c:v>
                </c:pt>
                <c:pt idx="9999">
                  <c:v>166.65</c:v>
                </c:pt>
                <c:pt idx="10000">
                  <c:v>166.66666666666663</c:v>
                </c:pt>
                <c:pt idx="10001">
                  <c:v>166.68333333333337</c:v>
                </c:pt>
                <c:pt idx="10002">
                  <c:v>166.7</c:v>
                </c:pt>
                <c:pt idx="10003">
                  <c:v>166.71666666666661</c:v>
                </c:pt>
                <c:pt idx="10004">
                  <c:v>166.73333333333335</c:v>
                </c:pt>
                <c:pt idx="10005">
                  <c:v>166.75</c:v>
                </c:pt>
                <c:pt idx="10006">
                  <c:v>166.76666666666665</c:v>
                </c:pt>
                <c:pt idx="10007">
                  <c:v>166.78333333333336</c:v>
                </c:pt>
                <c:pt idx="10008">
                  <c:v>166.8</c:v>
                </c:pt>
                <c:pt idx="10009">
                  <c:v>166.81666666666663</c:v>
                </c:pt>
                <c:pt idx="10010">
                  <c:v>166.83333333333337</c:v>
                </c:pt>
                <c:pt idx="10011">
                  <c:v>166.85000000000002</c:v>
                </c:pt>
                <c:pt idx="10012">
                  <c:v>166.86666666666665</c:v>
                </c:pt>
                <c:pt idx="10013">
                  <c:v>166.88333333333338</c:v>
                </c:pt>
                <c:pt idx="10014">
                  <c:v>166.9</c:v>
                </c:pt>
                <c:pt idx="10015">
                  <c:v>166.91666666666663</c:v>
                </c:pt>
                <c:pt idx="10016">
                  <c:v>166.93333333333337</c:v>
                </c:pt>
                <c:pt idx="10017">
                  <c:v>166.95000000000002</c:v>
                </c:pt>
                <c:pt idx="10018">
                  <c:v>166.96666666666664</c:v>
                </c:pt>
                <c:pt idx="10019">
                  <c:v>166.98333333333338</c:v>
                </c:pt>
                <c:pt idx="10020">
                  <c:v>167</c:v>
                </c:pt>
                <c:pt idx="10021">
                  <c:v>167.01666666666665</c:v>
                </c:pt>
                <c:pt idx="10022">
                  <c:v>167.03333333333336</c:v>
                </c:pt>
                <c:pt idx="10023">
                  <c:v>167.05</c:v>
                </c:pt>
                <c:pt idx="10024">
                  <c:v>167.06666666666663</c:v>
                </c:pt>
                <c:pt idx="10025">
                  <c:v>167.08333333333337</c:v>
                </c:pt>
                <c:pt idx="10026">
                  <c:v>167.1</c:v>
                </c:pt>
                <c:pt idx="10027">
                  <c:v>167.11666666666662</c:v>
                </c:pt>
                <c:pt idx="10028">
                  <c:v>167.13333333333335</c:v>
                </c:pt>
                <c:pt idx="10029">
                  <c:v>167.15</c:v>
                </c:pt>
                <c:pt idx="10030">
                  <c:v>167.16666666666663</c:v>
                </c:pt>
                <c:pt idx="10031">
                  <c:v>167.18333333333337</c:v>
                </c:pt>
                <c:pt idx="10032">
                  <c:v>167.2</c:v>
                </c:pt>
                <c:pt idx="10033">
                  <c:v>167.21666666666661</c:v>
                </c:pt>
                <c:pt idx="10034">
                  <c:v>167.23333333333335</c:v>
                </c:pt>
                <c:pt idx="10035">
                  <c:v>167.25</c:v>
                </c:pt>
                <c:pt idx="10036">
                  <c:v>167.26666666666665</c:v>
                </c:pt>
                <c:pt idx="10037">
                  <c:v>167.28333333333336</c:v>
                </c:pt>
                <c:pt idx="10038">
                  <c:v>167.3</c:v>
                </c:pt>
                <c:pt idx="10039">
                  <c:v>167.31666666666663</c:v>
                </c:pt>
                <c:pt idx="10040">
                  <c:v>167.33333333333337</c:v>
                </c:pt>
                <c:pt idx="10041">
                  <c:v>167.35000000000002</c:v>
                </c:pt>
                <c:pt idx="10042">
                  <c:v>167.36666666666665</c:v>
                </c:pt>
                <c:pt idx="10043">
                  <c:v>167.38333333333338</c:v>
                </c:pt>
                <c:pt idx="10044">
                  <c:v>167.4</c:v>
                </c:pt>
                <c:pt idx="10045">
                  <c:v>167.41666666666663</c:v>
                </c:pt>
                <c:pt idx="10046">
                  <c:v>167.43333333333337</c:v>
                </c:pt>
                <c:pt idx="10047">
                  <c:v>167.45000000000002</c:v>
                </c:pt>
                <c:pt idx="10048">
                  <c:v>167.46666666666664</c:v>
                </c:pt>
                <c:pt idx="10049">
                  <c:v>167.48333333333338</c:v>
                </c:pt>
                <c:pt idx="10050">
                  <c:v>167.5</c:v>
                </c:pt>
                <c:pt idx="10051">
                  <c:v>167.51666666666665</c:v>
                </c:pt>
                <c:pt idx="10052">
                  <c:v>167.53333333333336</c:v>
                </c:pt>
                <c:pt idx="10053">
                  <c:v>167.55</c:v>
                </c:pt>
                <c:pt idx="10054">
                  <c:v>167.56666666666663</c:v>
                </c:pt>
                <c:pt idx="10055">
                  <c:v>167.58333333333337</c:v>
                </c:pt>
                <c:pt idx="10056">
                  <c:v>167.6</c:v>
                </c:pt>
                <c:pt idx="10057">
                  <c:v>167.61666666666662</c:v>
                </c:pt>
                <c:pt idx="10058">
                  <c:v>167.63333333333335</c:v>
                </c:pt>
                <c:pt idx="10059">
                  <c:v>167.65</c:v>
                </c:pt>
                <c:pt idx="10060">
                  <c:v>167.66666666666663</c:v>
                </c:pt>
                <c:pt idx="10061">
                  <c:v>167.68333333333337</c:v>
                </c:pt>
                <c:pt idx="10062">
                  <c:v>167.7</c:v>
                </c:pt>
                <c:pt idx="10063">
                  <c:v>167.71666666666661</c:v>
                </c:pt>
                <c:pt idx="10064">
                  <c:v>167.73333333333335</c:v>
                </c:pt>
                <c:pt idx="10065">
                  <c:v>167.75</c:v>
                </c:pt>
                <c:pt idx="10066">
                  <c:v>167.76666666666665</c:v>
                </c:pt>
                <c:pt idx="10067">
                  <c:v>167.78333333333336</c:v>
                </c:pt>
                <c:pt idx="10068">
                  <c:v>167.8</c:v>
                </c:pt>
                <c:pt idx="10069">
                  <c:v>167.81666666666663</c:v>
                </c:pt>
                <c:pt idx="10070">
                  <c:v>167.83333333333337</c:v>
                </c:pt>
                <c:pt idx="10071">
                  <c:v>167.85000000000002</c:v>
                </c:pt>
                <c:pt idx="10072">
                  <c:v>167.86666666666665</c:v>
                </c:pt>
                <c:pt idx="10073">
                  <c:v>167.88333333333338</c:v>
                </c:pt>
                <c:pt idx="10074">
                  <c:v>167.9</c:v>
                </c:pt>
                <c:pt idx="10075">
                  <c:v>167.91666666666663</c:v>
                </c:pt>
                <c:pt idx="10076">
                  <c:v>167.93333333333337</c:v>
                </c:pt>
                <c:pt idx="10077">
                  <c:v>167.95000000000002</c:v>
                </c:pt>
                <c:pt idx="10078">
                  <c:v>167.96666666666664</c:v>
                </c:pt>
                <c:pt idx="10079">
                  <c:v>167.98333333333338</c:v>
                </c:pt>
                <c:pt idx="10080">
                  <c:v>168</c:v>
                </c:pt>
                <c:pt idx="10081">
                  <c:v>168.01666666666665</c:v>
                </c:pt>
                <c:pt idx="10082">
                  <c:v>168.03333333333336</c:v>
                </c:pt>
                <c:pt idx="10083">
                  <c:v>168.05</c:v>
                </c:pt>
                <c:pt idx="10084">
                  <c:v>168.06666666666663</c:v>
                </c:pt>
                <c:pt idx="10085">
                  <c:v>168.08333333333337</c:v>
                </c:pt>
                <c:pt idx="10086">
                  <c:v>168.1</c:v>
                </c:pt>
                <c:pt idx="10087">
                  <c:v>168.11666666666662</c:v>
                </c:pt>
                <c:pt idx="10088">
                  <c:v>168.13333333333335</c:v>
                </c:pt>
                <c:pt idx="10089">
                  <c:v>168.15</c:v>
                </c:pt>
                <c:pt idx="10090">
                  <c:v>168.16666666666663</c:v>
                </c:pt>
                <c:pt idx="10091">
                  <c:v>168.18333333333337</c:v>
                </c:pt>
                <c:pt idx="10092">
                  <c:v>168.2</c:v>
                </c:pt>
                <c:pt idx="10093">
                  <c:v>168.21666666666661</c:v>
                </c:pt>
                <c:pt idx="10094">
                  <c:v>168.23333333333335</c:v>
                </c:pt>
                <c:pt idx="10095">
                  <c:v>168.25</c:v>
                </c:pt>
                <c:pt idx="10096">
                  <c:v>168.26666666666665</c:v>
                </c:pt>
                <c:pt idx="10097">
                  <c:v>168.28333333333336</c:v>
                </c:pt>
                <c:pt idx="10098">
                  <c:v>168.3</c:v>
                </c:pt>
                <c:pt idx="10099">
                  <c:v>168.31666666666663</c:v>
                </c:pt>
                <c:pt idx="10100">
                  <c:v>168.33333333333337</c:v>
                </c:pt>
                <c:pt idx="10101">
                  <c:v>168.35000000000002</c:v>
                </c:pt>
                <c:pt idx="10102">
                  <c:v>168.36666666666665</c:v>
                </c:pt>
                <c:pt idx="10103">
                  <c:v>168.38333333333338</c:v>
                </c:pt>
                <c:pt idx="10104">
                  <c:v>168.4</c:v>
                </c:pt>
                <c:pt idx="10105">
                  <c:v>168.41666666666663</c:v>
                </c:pt>
                <c:pt idx="10106">
                  <c:v>168.43333333333337</c:v>
                </c:pt>
                <c:pt idx="10107">
                  <c:v>168.45000000000002</c:v>
                </c:pt>
                <c:pt idx="10108">
                  <c:v>168.46666666666664</c:v>
                </c:pt>
                <c:pt idx="10109">
                  <c:v>168.48333333333338</c:v>
                </c:pt>
                <c:pt idx="10110">
                  <c:v>168.5</c:v>
                </c:pt>
                <c:pt idx="10111">
                  <c:v>168.51666666666665</c:v>
                </c:pt>
                <c:pt idx="10112">
                  <c:v>168.53333333333336</c:v>
                </c:pt>
                <c:pt idx="10113">
                  <c:v>168.55</c:v>
                </c:pt>
                <c:pt idx="10114">
                  <c:v>168.56666666666663</c:v>
                </c:pt>
                <c:pt idx="10115">
                  <c:v>168.58333333333337</c:v>
                </c:pt>
                <c:pt idx="10116">
                  <c:v>168.6</c:v>
                </c:pt>
                <c:pt idx="10117">
                  <c:v>168.61666666666662</c:v>
                </c:pt>
                <c:pt idx="10118">
                  <c:v>168.63333333333335</c:v>
                </c:pt>
                <c:pt idx="10119">
                  <c:v>168.65</c:v>
                </c:pt>
                <c:pt idx="10120">
                  <c:v>168.66666666666663</c:v>
                </c:pt>
                <c:pt idx="10121">
                  <c:v>168.68333333333337</c:v>
                </c:pt>
                <c:pt idx="10122">
                  <c:v>168.7</c:v>
                </c:pt>
                <c:pt idx="10123">
                  <c:v>168.71666666666661</c:v>
                </c:pt>
                <c:pt idx="10124">
                  <c:v>168.73333333333335</c:v>
                </c:pt>
                <c:pt idx="10125">
                  <c:v>168.75</c:v>
                </c:pt>
                <c:pt idx="10126">
                  <c:v>168.76666666666665</c:v>
                </c:pt>
                <c:pt idx="10127">
                  <c:v>168.78333333333336</c:v>
                </c:pt>
                <c:pt idx="10128">
                  <c:v>168.8</c:v>
                </c:pt>
                <c:pt idx="10129">
                  <c:v>168.81666666666663</c:v>
                </c:pt>
                <c:pt idx="10130">
                  <c:v>168.83333333333337</c:v>
                </c:pt>
                <c:pt idx="10131">
                  <c:v>168.85000000000002</c:v>
                </c:pt>
                <c:pt idx="10132">
                  <c:v>168.86666666666665</c:v>
                </c:pt>
                <c:pt idx="10133">
                  <c:v>168.88333333333338</c:v>
                </c:pt>
                <c:pt idx="10134">
                  <c:v>168.9</c:v>
                </c:pt>
                <c:pt idx="10135">
                  <c:v>168.91666666666663</c:v>
                </c:pt>
                <c:pt idx="10136">
                  <c:v>168.93333333333337</c:v>
                </c:pt>
                <c:pt idx="10137">
                  <c:v>168.95000000000002</c:v>
                </c:pt>
                <c:pt idx="10138">
                  <c:v>168.96666666666664</c:v>
                </c:pt>
                <c:pt idx="10139">
                  <c:v>168.98333333333338</c:v>
                </c:pt>
                <c:pt idx="10140">
                  <c:v>169</c:v>
                </c:pt>
                <c:pt idx="10141">
                  <c:v>169.01666666666665</c:v>
                </c:pt>
                <c:pt idx="10142">
                  <c:v>169.03333333333336</c:v>
                </c:pt>
                <c:pt idx="10143">
                  <c:v>169.05</c:v>
                </c:pt>
                <c:pt idx="10144">
                  <c:v>169.06666666666663</c:v>
                </c:pt>
                <c:pt idx="10145">
                  <c:v>169.08333333333337</c:v>
                </c:pt>
                <c:pt idx="10146">
                  <c:v>169.1</c:v>
                </c:pt>
                <c:pt idx="10147">
                  <c:v>169.11666666666662</c:v>
                </c:pt>
                <c:pt idx="10148">
                  <c:v>169.13333333333335</c:v>
                </c:pt>
                <c:pt idx="10149">
                  <c:v>169.15</c:v>
                </c:pt>
                <c:pt idx="10150">
                  <c:v>169.16666666666663</c:v>
                </c:pt>
                <c:pt idx="10151">
                  <c:v>169.18333333333337</c:v>
                </c:pt>
                <c:pt idx="10152">
                  <c:v>169.2</c:v>
                </c:pt>
                <c:pt idx="10153">
                  <c:v>169.21666666666661</c:v>
                </c:pt>
                <c:pt idx="10154">
                  <c:v>169.23333333333335</c:v>
                </c:pt>
                <c:pt idx="10155">
                  <c:v>169.25</c:v>
                </c:pt>
                <c:pt idx="10156">
                  <c:v>169.26666666666665</c:v>
                </c:pt>
                <c:pt idx="10157">
                  <c:v>169.28333333333336</c:v>
                </c:pt>
                <c:pt idx="10158">
                  <c:v>169.3</c:v>
                </c:pt>
                <c:pt idx="10159">
                  <c:v>169.31666666666663</c:v>
                </c:pt>
                <c:pt idx="10160">
                  <c:v>169.33333333333337</c:v>
                </c:pt>
                <c:pt idx="10161">
                  <c:v>169.35000000000002</c:v>
                </c:pt>
                <c:pt idx="10162">
                  <c:v>169.36666666666665</c:v>
                </c:pt>
                <c:pt idx="10163">
                  <c:v>169.38333333333338</c:v>
                </c:pt>
                <c:pt idx="10164">
                  <c:v>169.4</c:v>
                </c:pt>
                <c:pt idx="10165">
                  <c:v>169.41666666666663</c:v>
                </c:pt>
                <c:pt idx="10166">
                  <c:v>169.43333333333337</c:v>
                </c:pt>
                <c:pt idx="10167">
                  <c:v>169.45000000000002</c:v>
                </c:pt>
                <c:pt idx="10168">
                  <c:v>169.46666666666664</c:v>
                </c:pt>
                <c:pt idx="10169">
                  <c:v>169.48333333333338</c:v>
                </c:pt>
                <c:pt idx="10170">
                  <c:v>169.5</c:v>
                </c:pt>
                <c:pt idx="10171">
                  <c:v>169.51666666666665</c:v>
                </c:pt>
                <c:pt idx="10172">
                  <c:v>169.53333333333336</c:v>
                </c:pt>
                <c:pt idx="10173">
                  <c:v>169.55</c:v>
                </c:pt>
                <c:pt idx="10174">
                  <c:v>169.56666666666663</c:v>
                </c:pt>
                <c:pt idx="10175">
                  <c:v>169.58333333333337</c:v>
                </c:pt>
                <c:pt idx="10176">
                  <c:v>169.6</c:v>
                </c:pt>
                <c:pt idx="10177">
                  <c:v>169.61666666666662</c:v>
                </c:pt>
                <c:pt idx="10178">
                  <c:v>169.63333333333335</c:v>
                </c:pt>
                <c:pt idx="10179">
                  <c:v>169.65</c:v>
                </c:pt>
                <c:pt idx="10180">
                  <c:v>169.66666666666663</c:v>
                </c:pt>
                <c:pt idx="10181">
                  <c:v>169.68333333333337</c:v>
                </c:pt>
                <c:pt idx="10182">
                  <c:v>169.7</c:v>
                </c:pt>
                <c:pt idx="10183">
                  <c:v>169.71666666666661</c:v>
                </c:pt>
                <c:pt idx="10184">
                  <c:v>169.73333333333335</c:v>
                </c:pt>
                <c:pt idx="10185">
                  <c:v>169.75</c:v>
                </c:pt>
                <c:pt idx="10186">
                  <c:v>169.76666666666665</c:v>
                </c:pt>
                <c:pt idx="10187">
                  <c:v>169.78333333333336</c:v>
                </c:pt>
                <c:pt idx="10188">
                  <c:v>169.8</c:v>
                </c:pt>
                <c:pt idx="10189">
                  <c:v>169.81666666666663</c:v>
                </c:pt>
                <c:pt idx="10190">
                  <c:v>169.83333333333337</c:v>
                </c:pt>
                <c:pt idx="10191">
                  <c:v>169.85000000000002</c:v>
                </c:pt>
                <c:pt idx="10192">
                  <c:v>169.86666666666665</c:v>
                </c:pt>
                <c:pt idx="10193">
                  <c:v>169.88333333333338</c:v>
                </c:pt>
                <c:pt idx="10194">
                  <c:v>169.9</c:v>
                </c:pt>
                <c:pt idx="10195">
                  <c:v>169.91666666666663</c:v>
                </c:pt>
                <c:pt idx="10196">
                  <c:v>169.93333333333337</c:v>
                </c:pt>
                <c:pt idx="10197">
                  <c:v>169.95000000000002</c:v>
                </c:pt>
                <c:pt idx="10198">
                  <c:v>169.96666666666664</c:v>
                </c:pt>
                <c:pt idx="10199">
                  <c:v>169.98333333333338</c:v>
                </c:pt>
                <c:pt idx="10200">
                  <c:v>170</c:v>
                </c:pt>
                <c:pt idx="10201">
                  <c:v>170.01666666666665</c:v>
                </c:pt>
                <c:pt idx="10202">
                  <c:v>170.03333333333336</c:v>
                </c:pt>
                <c:pt idx="10203">
                  <c:v>170.05</c:v>
                </c:pt>
                <c:pt idx="10204">
                  <c:v>170.06666666666663</c:v>
                </c:pt>
                <c:pt idx="10205">
                  <c:v>170.08333333333337</c:v>
                </c:pt>
                <c:pt idx="10206">
                  <c:v>170.1</c:v>
                </c:pt>
                <c:pt idx="10207">
                  <c:v>170.11666666666662</c:v>
                </c:pt>
                <c:pt idx="10208">
                  <c:v>170.13333333333335</c:v>
                </c:pt>
                <c:pt idx="10209">
                  <c:v>170.15</c:v>
                </c:pt>
                <c:pt idx="10210">
                  <c:v>170.16666666666663</c:v>
                </c:pt>
                <c:pt idx="10211">
                  <c:v>170.18333333333337</c:v>
                </c:pt>
                <c:pt idx="10212">
                  <c:v>170.2</c:v>
                </c:pt>
                <c:pt idx="10213">
                  <c:v>170.21666666666661</c:v>
                </c:pt>
                <c:pt idx="10214">
                  <c:v>170.23333333333335</c:v>
                </c:pt>
                <c:pt idx="10215">
                  <c:v>170.25</c:v>
                </c:pt>
                <c:pt idx="10216">
                  <c:v>170.26666666666665</c:v>
                </c:pt>
                <c:pt idx="10217">
                  <c:v>170.28333333333336</c:v>
                </c:pt>
                <c:pt idx="10218">
                  <c:v>170.3</c:v>
                </c:pt>
                <c:pt idx="10219">
                  <c:v>170.31666666666663</c:v>
                </c:pt>
                <c:pt idx="10220">
                  <c:v>170.33333333333337</c:v>
                </c:pt>
                <c:pt idx="10221">
                  <c:v>170.35000000000002</c:v>
                </c:pt>
                <c:pt idx="10222">
                  <c:v>170.36666666666665</c:v>
                </c:pt>
                <c:pt idx="10223">
                  <c:v>170.38333333333338</c:v>
                </c:pt>
                <c:pt idx="10224">
                  <c:v>170.4</c:v>
                </c:pt>
                <c:pt idx="10225">
                  <c:v>170.41666666666663</c:v>
                </c:pt>
                <c:pt idx="10226">
                  <c:v>170.43333333333337</c:v>
                </c:pt>
                <c:pt idx="10227">
                  <c:v>170.45000000000002</c:v>
                </c:pt>
                <c:pt idx="10228">
                  <c:v>170.46666666666664</c:v>
                </c:pt>
                <c:pt idx="10229">
                  <c:v>170.48333333333338</c:v>
                </c:pt>
                <c:pt idx="10230">
                  <c:v>170.5</c:v>
                </c:pt>
                <c:pt idx="10231">
                  <c:v>170.51666666666665</c:v>
                </c:pt>
                <c:pt idx="10232">
                  <c:v>170.53333333333336</c:v>
                </c:pt>
                <c:pt idx="10233">
                  <c:v>170.55</c:v>
                </c:pt>
                <c:pt idx="10234">
                  <c:v>170.56666666666663</c:v>
                </c:pt>
                <c:pt idx="10235">
                  <c:v>170.58333333333337</c:v>
                </c:pt>
                <c:pt idx="10236">
                  <c:v>170.6</c:v>
                </c:pt>
                <c:pt idx="10237">
                  <c:v>170.61666666666662</c:v>
                </c:pt>
                <c:pt idx="10238">
                  <c:v>170.63333333333335</c:v>
                </c:pt>
                <c:pt idx="10239">
                  <c:v>170.65</c:v>
                </c:pt>
                <c:pt idx="10240">
                  <c:v>170.66666666666663</c:v>
                </c:pt>
                <c:pt idx="10241">
                  <c:v>170.68333333333337</c:v>
                </c:pt>
                <c:pt idx="10242">
                  <c:v>170.7</c:v>
                </c:pt>
                <c:pt idx="10243">
                  <c:v>170.71666666666661</c:v>
                </c:pt>
                <c:pt idx="10244">
                  <c:v>170.73333333333335</c:v>
                </c:pt>
                <c:pt idx="10245">
                  <c:v>170.75</c:v>
                </c:pt>
                <c:pt idx="10246">
                  <c:v>170.76666666666665</c:v>
                </c:pt>
                <c:pt idx="10247">
                  <c:v>170.78333333333336</c:v>
                </c:pt>
                <c:pt idx="10248">
                  <c:v>170.8</c:v>
                </c:pt>
                <c:pt idx="10249">
                  <c:v>170.81666666666663</c:v>
                </c:pt>
                <c:pt idx="10250">
                  <c:v>170.83333333333337</c:v>
                </c:pt>
                <c:pt idx="10251">
                  <c:v>170.85000000000002</c:v>
                </c:pt>
                <c:pt idx="10252">
                  <c:v>170.86666666666665</c:v>
                </c:pt>
                <c:pt idx="10253">
                  <c:v>170.88333333333338</c:v>
                </c:pt>
                <c:pt idx="10254">
                  <c:v>170.9</c:v>
                </c:pt>
                <c:pt idx="10255">
                  <c:v>170.91666666666663</c:v>
                </c:pt>
                <c:pt idx="10256">
                  <c:v>170.93333333333337</c:v>
                </c:pt>
                <c:pt idx="10257">
                  <c:v>170.95000000000002</c:v>
                </c:pt>
                <c:pt idx="10258">
                  <c:v>170.96666666666664</c:v>
                </c:pt>
                <c:pt idx="10259">
                  <c:v>170.98333333333338</c:v>
                </c:pt>
                <c:pt idx="10260">
                  <c:v>171</c:v>
                </c:pt>
                <c:pt idx="10261">
                  <c:v>171.01666666666665</c:v>
                </c:pt>
                <c:pt idx="10262">
                  <c:v>171.03333333333336</c:v>
                </c:pt>
                <c:pt idx="10263">
                  <c:v>171.05</c:v>
                </c:pt>
                <c:pt idx="10264">
                  <c:v>171.06666666666663</c:v>
                </c:pt>
                <c:pt idx="10265">
                  <c:v>171.08333333333337</c:v>
                </c:pt>
                <c:pt idx="10266">
                  <c:v>171.1</c:v>
                </c:pt>
                <c:pt idx="10267">
                  <c:v>171.11666666666662</c:v>
                </c:pt>
                <c:pt idx="10268">
                  <c:v>171.13333333333335</c:v>
                </c:pt>
                <c:pt idx="10269">
                  <c:v>171.15</c:v>
                </c:pt>
                <c:pt idx="10270">
                  <c:v>171.16666666666663</c:v>
                </c:pt>
                <c:pt idx="10271">
                  <c:v>171.18333333333337</c:v>
                </c:pt>
                <c:pt idx="10272">
                  <c:v>171.2</c:v>
                </c:pt>
                <c:pt idx="10273">
                  <c:v>171.21666666666661</c:v>
                </c:pt>
                <c:pt idx="10274">
                  <c:v>171.23333333333335</c:v>
                </c:pt>
                <c:pt idx="10275">
                  <c:v>171.25</c:v>
                </c:pt>
                <c:pt idx="10276">
                  <c:v>171.26666666666665</c:v>
                </c:pt>
                <c:pt idx="10277">
                  <c:v>171.28333333333336</c:v>
                </c:pt>
                <c:pt idx="10278">
                  <c:v>171.3</c:v>
                </c:pt>
                <c:pt idx="10279">
                  <c:v>171.31666666666663</c:v>
                </c:pt>
                <c:pt idx="10280">
                  <c:v>171.33333333333337</c:v>
                </c:pt>
                <c:pt idx="10281">
                  <c:v>171.35000000000002</c:v>
                </c:pt>
                <c:pt idx="10282">
                  <c:v>171.36666666666665</c:v>
                </c:pt>
                <c:pt idx="10283">
                  <c:v>171.38333333333338</c:v>
                </c:pt>
                <c:pt idx="10284">
                  <c:v>171.4</c:v>
                </c:pt>
                <c:pt idx="10285">
                  <c:v>171.41666666666663</c:v>
                </c:pt>
                <c:pt idx="10286">
                  <c:v>171.43333333333337</c:v>
                </c:pt>
                <c:pt idx="10287">
                  <c:v>171.45000000000002</c:v>
                </c:pt>
                <c:pt idx="10288">
                  <c:v>171.46666666666664</c:v>
                </c:pt>
                <c:pt idx="10289">
                  <c:v>171.48333333333338</c:v>
                </c:pt>
                <c:pt idx="10290">
                  <c:v>171.5</c:v>
                </c:pt>
                <c:pt idx="10291">
                  <c:v>171.51666666666665</c:v>
                </c:pt>
                <c:pt idx="10292">
                  <c:v>171.53333333333336</c:v>
                </c:pt>
                <c:pt idx="10293">
                  <c:v>171.55</c:v>
                </c:pt>
                <c:pt idx="10294">
                  <c:v>171.56666666666663</c:v>
                </c:pt>
                <c:pt idx="10295">
                  <c:v>171.58333333333337</c:v>
                </c:pt>
                <c:pt idx="10296">
                  <c:v>171.6</c:v>
                </c:pt>
                <c:pt idx="10297">
                  <c:v>171.61666666666662</c:v>
                </c:pt>
                <c:pt idx="10298">
                  <c:v>171.63333333333335</c:v>
                </c:pt>
                <c:pt idx="10299">
                  <c:v>171.65</c:v>
                </c:pt>
                <c:pt idx="10300">
                  <c:v>171.66666666666663</c:v>
                </c:pt>
                <c:pt idx="10301">
                  <c:v>171.68333333333337</c:v>
                </c:pt>
                <c:pt idx="10302">
                  <c:v>171.7</c:v>
                </c:pt>
                <c:pt idx="10303">
                  <c:v>171.71666666666661</c:v>
                </c:pt>
                <c:pt idx="10304">
                  <c:v>171.73333333333335</c:v>
                </c:pt>
                <c:pt idx="10305">
                  <c:v>171.75</c:v>
                </c:pt>
                <c:pt idx="10306">
                  <c:v>171.76666666666665</c:v>
                </c:pt>
                <c:pt idx="10307">
                  <c:v>171.78333333333336</c:v>
                </c:pt>
                <c:pt idx="10308">
                  <c:v>171.8</c:v>
                </c:pt>
                <c:pt idx="10309">
                  <c:v>171.81666666666663</c:v>
                </c:pt>
                <c:pt idx="10310">
                  <c:v>171.83333333333337</c:v>
                </c:pt>
                <c:pt idx="10311">
                  <c:v>171.85000000000002</c:v>
                </c:pt>
                <c:pt idx="10312">
                  <c:v>171.86666666666665</c:v>
                </c:pt>
                <c:pt idx="10313">
                  <c:v>171.88333333333338</c:v>
                </c:pt>
                <c:pt idx="10314">
                  <c:v>171.9</c:v>
                </c:pt>
                <c:pt idx="10315">
                  <c:v>171.91666666666663</c:v>
                </c:pt>
                <c:pt idx="10316">
                  <c:v>171.93333333333337</c:v>
                </c:pt>
                <c:pt idx="10317">
                  <c:v>171.95000000000002</c:v>
                </c:pt>
                <c:pt idx="10318">
                  <c:v>171.96666666666664</c:v>
                </c:pt>
                <c:pt idx="10319">
                  <c:v>171.98333333333338</c:v>
                </c:pt>
                <c:pt idx="10320">
                  <c:v>172</c:v>
                </c:pt>
                <c:pt idx="10321">
                  <c:v>172.01666666666665</c:v>
                </c:pt>
                <c:pt idx="10322">
                  <c:v>172.03333333333336</c:v>
                </c:pt>
                <c:pt idx="10323">
                  <c:v>172.05</c:v>
                </c:pt>
                <c:pt idx="10324">
                  <c:v>172.06666666666663</c:v>
                </c:pt>
                <c:pt idx="10325">
                  <c:v>172.08333333333337</c:v>
                </c:pt>
                <c:pt idx="10326">
                  <c:v>172.1</c:v>
                </c:pt>
                <c:pt idx="10327">
                  <c:v>172.11666666666662</c:v>
                </c:pt>
                <c:pt idx="10328">
                  <c:v>172.13333333333335</c:v>
                </c:pt>
                <c:pt idx="10329">
                  <c:v>172.15</c:v>
                </c:pt>
                <c:pt idx="10330">
                  <c:v>172.16666666666663</c:v>
                </c:pt>
                <c:pt idx="10331">
                  <c:v>172.18333333333337</c:v>
                </c:pt>
                <c:pt idx="10332">
                  <c:v>172.2</c:v>
                </c:pt>
                <c:pt idx="10333">
                  <c:v>172.21666666666661</c:v>
                </c:pt>
                <c:pt idx="10334">
                  <c:v>172.23333333333335</c:v>
                </c:pt>
                <c:pt idx="10335">
                  <c:v>172.25</c:v>
                </c:pt>
                <c:pt idx="10336">
                  <c:v>172.26666666666665</c:v>
                </c:pt>
                <c:pt idx="10337">
                  <c:v>172.28333333333336</c:v>
                </c:pt>
                <c:pt idx="10338">
                  <c:v>172.3</c:v>
                </c:pt>
                <c:pt idx="10339">
                  <c:v>172.31666666666663</c:v>
                </c:pt>
                <c:pt idx="10340">
                  <c:v>172.33333333333337</c:v>
                </c:pt>
                <c:pt idx="10341">
                  <c:v>172.35000000000002</c:v>
                </c:pt>
                <c:pt idx="10342">
                  <c:v>172.36666666666665</c:v>
                </c:pt>
                <c:pt idx="10343">
                  <c:v>172.38333333333338</c:v>
                </c:pt>
                <c:pt idx="10344">
                  <c:v>172.4</c:v>
                </c:pt>
                <c:pt idx="10345">
                  <c:v>172.41666666666663</c:v>
                </c:pt>
                <c:pt idx="10346">
                  <c:v>172.43333333333337</c:v>
                </c:pt>
                <c:pt idx="10347">
                  <c:v>172.45000000000002</c:v>
                </c:pt>
                <c:pt idx="10348">
                  <c:v>172.46666666666664</c:v>
                </c:pt>
                <c:pt idx="10349">
                  <c:v>172.48333333333338</c:v>
                </c:pt>
                <c:pt idx="10350">
                  <c:v>172.5</c:v>
                </c:pt>
                <c:pt idx="10351">
                  <c:v>172.51666666666665</c:v>
                </c:pt>
                <c:pt idx="10352">
                  <c:v>172.53333333333336</c:v>
                </c:pt>
                <c:pt idx="10353">
                  <c:v>172.55</c:v>
                </c:pt>
                <c:pt idx="10354">
                  <c:v>172.56666666666663</c:v>
                </c:pt>
                <c:pt idx="10355">
                  <c:v>172.58333333333337</c:v>
                </c:pt>
                <c:pt idx="10356">
                  <c:v>172.6</c:v>
                </c:pt>
                <c:pt idx="10357">
                  <c:v>172.61666666666662</c:v>
                </c:pt>
                <c:pt idx="10358">
                  <c:v>172.63333333333335</c:v>
                </c:pt>
                <c:pt idx="10359">
                  <c:v>172.65</c:v>
                </c:pt>
                <c:pt idx="10360">
                  <c:v>172.66666666666663</c:v>
                </c:pt>
                <c:pt idx="10361">
                  <c:v>172.68333333333337</c:v>
                </c:pt>
                <c:pt idx="10362">
                  <c:v>172.7</c:v>
                </c:pt>
                <c:pt idx="10363">
                  <c:v>172.71666666666661</c:v>
                </c:pt>
                <c:pt idx="10364">
                  <c:v>172.73333333333335</c:v>
                </c:pt>
                <c:pt idx="10365">
                  <c:v>172.75</c:v>
                </c:pt>
                <c:pt idx="10366">
                  <c:v>172.76666666666665</c:v>
                </c:pt>
                <c:pt idx="10367">
                  <c:v>172.78333333333336</c:v>
                </c:pt>
                <c:pt idx="10368">
                  <c:v>172.8</c:v>
                </c:pt>
                <c:pt idx="10369">
                  <c:v>172.81666666666663</c:v>
                </c:pt>
                <c:pt idx="10370">
                  <c:v>172.83333333333337</c:v>
                </c:pt>
                <c:pt idx="10371">
                  <c:v>172.85000000000002</c:v>
                </c:pt>
                <c:pt idx="10372">
                  <c:v>172.86666666666665</c:v>
                </c:pt>
                <c:pt idx="10373">
                  <c:v>172.88333333333338</c:v>
                </c:pt>
                <c:pt idx="10374">
                  <c:v>172.9</c:v>
                </c:pt>
                <c:pt idx="10375">
                  <c:v>172.91666666666663</c:v>
                </c:pt>
                <c:pt idx="10376">
                  <c:v>172.93333333333337</c:v>
                </c:pt>
                <c:pt idx="10377">
                  <c:v>172.95000000000002</c:v>
                </c:pt>
                <c:pt idx="10378">
                  <c:v>172.96666666666664</c:v>
                </c:pt>
                <c:pt idx="10379">
                  <c:v>172.98333333333338</c:v>
                </c:pt>
                <c:pt idx="10380">
                  <c:v>173</c:v>
                </c:pt>
                <c:pt idx="10381">
                  <c:v>173.01666666666665</c:v>
                </c:pt>
                <c:pt idx="10382">
                  <c:v>173.03333333333336</c:v>
                </c:pt>
                <c:pt idx="10383">
                  <c:v>173.05</c:v>
                </c:pt>
                <c:pt idx="10384">
                  <c:v>173.06666666666663</c:v>
                </c:pt>
                <c:pt idx="10385">
                  <c:v>173.08333333333337</c:v>
                </c:pt>
                <c:pt idx="10386">
                  <c:v>173.1</c:v>
                </c:pt>
                <c:pt idx="10387">
                  <c:v>173.11666666666662</c:v>
                </c:pt>
                <c:pt idx="10388">
                  <c:v>173.13333333333335</c:v>
                </c:pt>
                <c:pt idx="10389">
                  <c:v>173.15</c:v>
                </c:pt>
                <c:pt idx="10390">
                  <c:v>173.16666666666663</c:v>
                </c:pt>
                <c:pt idx="10391">
                  <c:v>173.18333333333337</c:v>
                </c:pt>
                <c:pt idx="10392">
                  <c:v>173.2</c:v>
                </c:pt>
                <c:pt idx="10393">
                  <c:v>173.21666666666661</c:v>
                </c:pt>
                <c:pt idx="10394">
                  <c:v>173.23333333333335</c:v>
                </c:pt>
                <c:pt idx="10395">
                  <c:v>173.25</c:v>
                </c:pt>
                <c:pt idx="10396">
                  <c:v>173.26666666666665</c:v>
                </c:pt>
                <c:pt idx="10397">
                  <c:v>173.28333333333336</c:v>
                </c:pt>
                <c:pt idx="10398">
                  <c:v>173.3</c:v>
                </c:pt>
                <c:pt idx="10399">
                  <c:v>173.31666666666663</c:v>
                </c:pt>
                <c:pt idx="10400">
                  <c:v>173.33333333333337</c:v>
                </c:pt>
                <c:pt idx="10401">
                  <c:v>173.35000000000002</c:v>
                </c:pt>
                <c:pt idx="10402">
                  <c:v>173.36666666666665</c:v>
                </c:pt>
                <c:pt idx="10403">
                  <c:v>173.38333333333338</c:v>
                </c:pt>
                <c:pt idx="10404">
                  <c:v>173.4</c:v>
                </c:pt>
                <c:pt idx="10405">
                  <c:v>173.41666666666663</c:v>
                </c:pt>
                <c:pt idx="10406">
                  <c:v>173.43333333333337</c:v>
                </c:pt>
                <c:pt idx="10407">
                  <c:v>173.45000000000002</c:v>
                </c:pt>
                <c:pt idx="10408">
                  <c:v>173.46666666666664</c:v>
                </c:pt>
                <c:pt idx="10409">
                  <c:v>173.48333333333338</c:v>
                </c:pt>
                <c:pt idx="10410">
                  <c:v>173.5</c:v>
                </c:pt>
                <c:pt idx="10411">
                  <c:v>173.51666666666665</c:v>
                </c:pt>
                <c:pt idx="10412">
                  <c:v>173.53333333333336</c:v>
                </c:pt>
                <c:pt idx="10413">
                  <c:v>173.55</c:v>
                </c:pt>
                <c:pt idx="10414">
                  <c:v>173.56666666666663</c:v>
                </c:pt>
                <c:pt idx="10415">
                  <c:v>173.58333333333337</c:v>
                </c:pt>
                <c:pt idx="10416">
                  <c:v>173.6</c:v>
                </c:pt>
                <c:pt idx="10417">
                  <c:v>173.61666666666662</c:v>
                </c:pt>
                <c:pt idx="10418">
                  <c:v>173.63333333333335</c:v>
                </c:pt>
                <c:pt idx="10419">
                  <c:v>173.65</c:v>
                </c:pt>
                <c:pt idx="10420">
                  <c:v>173.66666666666663</c:v>
                </c:pt>
                <c:pt idx="10421">
                  <c:v>173.68333333333337</c:v>
                </c:pt>
                <c:pt idx="10422">
                  <c:v>173.7</c:v>
                </c:pt>
                <c:pt idx="10423">
                  <c:v>173.71666666666661</c:v>
                </c:pt>
                <c:pt idx="10424">
                  <c:v>173.73333333333335</c:v>
                </c:pt>
                <c:pt idx="10425">
                  <c:v>173.75</c:v>
                </c:pt>
                <c:pt idx="10426">
                  <c:v>173.76666666666665</c:v>
                </c:pt>
                <c:pt idx="10427">
                  <c:v>173.78333333333336</c:v>
                </c:pt>
                <c:pt idx="10428">
                  <c:v>173.8</c:v>
                </c:pt>
                <c:pt idx="10429">
                  <c:v>173.81666666666663</c:v>
                </c:pt>
                <c:pt idx="10430">
                  <c:v>173.83333333333337</c:v>
                </c:pt>
                <c:pt idx="10431">
                  <c:v>173.85000000000002</c:v>
                </c:pt>
                <c:pt idx="10432">
                  <c:v>173.86666666666665</c:v>
                </c:pt>
                <c:pt idx="10433">
                  <c:v>173.88333333333338</c:v>
                </c:pt>
                <c:pt idx="10434">
                  <c:v>173.9</c:v>
                </c:pt>
                <c:pt idx="10435">
                  <c:v>173.91666666666663</c:v>
                </c:pt>
                <c:pt idx="10436">
                  <c:v>173.93333333333337</c:v>
                </c:pt>
                <c:pt idx="10437">
                  <c:v>173.95000000000002</c:v>
                </c:pt>
                <c:pt idx="10438">
                  <c:v>173.96666666666664</c:v>
                </c:pt>
                <c:pt idx="10439">
                  <c:v>173.98333333333338</c:v>
                </c:pt>
                <c:pt idx="10440">
                  <c:v>174</c:v>
                </c:pt>
                <c:pt idx="10441">
                  <c:v>174.01666666666665</c:v>
                </c:pt>
                <c:pt idx="10442">
                  <c:v>174.03333333333336</c:v>
                </c:pt>
                <c:pt idx="10443">
                  <c:v>174.05</c:v>
                </c:pt>
                <c:pt idx="10444">
                  <c:v>174.06666666666663</c:v>
                </c:pt>
                <c:pt idx="10445">
                  <c:v>174.08333333333337</c:v>
                </c:pt>
                <c:pt idx="10446">
                  <c:v>174.1</c:v>
                </c:pt>
                <c:pt idx="10447">
                  <c:v>174.11666666666662</c:v>
                </c:pt>
                <c:pt idx="10448">
                  <c:v>174.13333333333335</c:v>
                </c:pt>
                <c:pt idx="10449">
                  <c:v>174.15</c:v>
                </c:pt>
                <c:pt idx="10450">
                  <c:v>174.16666666666663</c:v>
                </c:pt>
                <c:pt idx="10451">
                  <c:v>174.18333333333337</c:v>
                </c:pt>
                <c:pt idx="10452">
                  <c:v>174.2</c:v>
                </c:pt>
                <c:pt idx="10453">
                  <c:v>174.21666666666661</c:v>
                </c:pt>
                <c:pt idx="10454">
                  <c:v>174.23333333333335</c:v>
                </c:pt>
                <c:pt idx="10455">
                  <c:v>174.25</c:v>
                </c:pt>
                <c:pt idx="10456">
                  <c:v>174.26666666666665</c:v>
                </c:pt>
                <c:pt idx="10457">
                  <c:v>174.28333333333336</c:v>
                </c:pt>
                <c:pt idx="10458">
                  <c:v>174.3</c:v>
                </c:pt>
                <c:pt idx="10459">
                  <c:v>174.31666666666663</c:v>
                </c:pt>
                <c:pt idx="10460">
                  <c:v>174.33333333333337</c:v>
                </c:pt>
                <c:pt idx="10461">
                  <c:v>174.35000000000002</c:v>
                </c:pt>
                <c:pt idx="10462">
                  <c:v>174.36666666666665</c:v>
                </c:pt>
                <c:pt idx="10463">
                  <c:v>174.38333333333338</c:v>
                </c:pt>
                <c:pt idx="10464">
                  <c:v>174.4</c:v>
                </c:pt>
                <c:pt idx="10465">
                  <c:v>174.41666666666663</c:v>
                </c:pt>
                <c:pt idx="10466">
                  <c:v>174.43333333333337</c:v>
                </c:pt>
                <c:pt idx="10467">
                  <c:v>174.45000000000002</c:v>
                </c:pt>
                <c:pt idx="10468">
                  <c:v>174.46666666666664</c:v>
                </c:pt>
                <c:pt idx="10469">
                  <c:v>174.48333333333338</c:v>
                </c:pt>
                <c:pt idx="10470">
                  <c:v>174.5</c:v>
                </c:pt>
                <c:pt idx="10471">
                  <c:v>174.51666666666665</c:v>
                </c:pt>
                <c:pt idx="10472">
                  <c:v>174.53333333333336</c:v>
                </c:pt>
                <c:pt idx="10473">
                  <c:v>174.55</c:v>
                </c:pt>
                <c:pt idx="10474">
                  <c:v>174.56666666666663</c:v>
                </c:pt>
                <c:pt idx="10475">
                  <c:v>174.58333333333337</c:v>
                </c:pt>
                <c:pt idx="10476">
                  <c:v>174.6</c:v>
                </c:pt>
                <c:pt idx="10477">
                  <c:v>174.61666666666662</c:v>
                </c:pt>
                <c:pt idx="10478">
                  <c:v>174.63333333333335</c:v>
                </c:pt>
                <c:pt idx="10479">
                  <c:v>174.65</c:v>
                </c:pt>
                <c:pt idx="10480">
                  <c:v>174.66666666666663</c:v>
                </c:pt>
                <c:pt idx="10481">
                  <c:v>174.68333333333337</c:v>
                </c:pt>
                <c:pt idx="10482">
                  <c:v>174.7</c:v>
                </c:pt>
                <c:pt idx="10483">
                  <c:v>174.71666666666661</c:v>
                </c:pt>
                <c:pt idx="10484">
                  <c:v>174.73333333333335</c:v>
                </c:pt>
                <c:pt idx="10485">
                  <c:v>174.75</c:v>
                </c:pt>
                <c:pt idx="10486">
                  <c:v>174.76666666666665</c:v>
                </c:pt>
                <c:pt idx="10487">
                  <c:v>174.78333333333336</c:v>
                </c:pt>
                <c:pt idx="10488">
                  <c:v>174.8</c:v>
                </c:pt>
                <c:pt idx="10489">
                  <c:v>174.81666666666663</c:v>
                </c:pt>
                <c:pt idx="10490">
                  <c:v>174.83333333333337</c:v>
                </c:pt>
                <c:pt idx="10491">
                  <c:v>174.85000000000002</c:v>
                </c:pt>
                <c:pt idx="10492">
                  <c:v>174.86666666666665</c:v>
                </c:pt>
                <c:pt idx="10493">
                  <c:v>174.88333333333338</c:v>
                </c:pt>
                <c:pt idx="10494">
                  <c:v>174.9</c:v>
                </c:pt>
                <c:pt idx="10495">
                  <c:v>174.91666666666663</c:v>
                </c:pt>
                <c:pt idx="10496">
                  <c:v>174.93333333333337</c:v>
                </c:pt>
                <c:pt idx="10497">
                  <c:v>174.95000000000002</c:v>
                </c:pt>
                <c:pt idx="10498">
                  <c:v>174.96666666666664</c:v>
                </c:pt>
                <c:pt idx="10499">
                  <c:v>174.98333333333338</c:v>
                </c:pt>
                <c:pt idx="10500">
                  <c:v>175</c:v>
                </c:pt>
                <c:pt idx="10501">
                  <c:v>175.01666666666665</c:v>
                </c:pt>
                <c:pt idx="10502">
                  <c:v>175.03333333333336</c:v>
                </c:pt>
                <c:pt idx="10503">
                  <c:v>175.05</c:v>
                </c:pt>
                <c:pt idx="10504">
                  <c:v>175.06666666666663</c:v>
                </c:pt>
                <c:pt idx="10505">
                  <c:v>175.08333333333337</c:v>
                </c:pt>
                <c:pt idx="10506">
                  <c:v>175.1</c:v>
                </c:pt>
                <c:pt idx="10507">
                  <c:v>175.11666666666662</c:v>
                </c:pt>
                <c:pt idx="10508">
                  <c:v>175.13333333333335</c:v>
                </c:pt>
                <c:pt idx="10509">
                  <c:v>175.15</c:v>
                </c:pt>
                <c:pt idx="10510">
                  <c:v>175.16666666666663</c:v>
                </c:pt>
                <c:pt idx="10511">
                  <c:v>175.18333333333337</c:v>
                </c:pt>
                <c:pt idx="10512">
                  <c:v>175.2</c:v>
                </c:pt>
                <c:pt idx="10513">
                  <c:v>175.21666666666661</c:v>
                </c:pt>
                <c:pt idx="10514">
                  <c:v>175.23333333333335</c:v>
                </c:pt>
                <c:pt idx="10515">
                  <c:v>175.25</c:v>
                </c:pt>
                <c:pt idx="10516">
                  <c:v>175.26666666666665</c:v>
                </c:pt>
                <c:pt idx="10517">
                  <c:v>175.28333333333336</c:v>
                </c:pt>
                <c:pt idx="10518">
                  <c:v>175.3</c:v>
                </c:pt>
                <c:pt idx="10519">
                  <c:v>175.31666666666663</c:v>
                </c:pt>
                <c:pt idx="10520">
                  <c:v>175.33333333333337</c:v>
                </c:pt>
                <c:pt idx="10521">
                  <c:v>175.35000000000002</c:v>
                </c:pt>
                <c:pt idx="10522">
                  <c:v>175.36666666666665</c:v>
                </c:pt>
                <c:pt idx="10523">
                  <c:v>175.38333333333338</c:v>
                </c:pt>
                <c:pt idx="10524">
                  <c:v>175.4</c:v>
                </c:pt>
                <c:pt idx="10525">
                  <c:v>175.41666666666663</c:v>
                </c:pt>
                <c:pt idx="10526">
                  <c:v>175.43333333333337</c:v>
                </c:pt>
                <c:pt idx="10527">
                  <c:v>175.45000000000002</c:v>
                </c:pt>
                <c:pt idx="10528">
                  <c:v>175.46666666666664</c:v>
                </c:pt>
                <c:pt idx="10529">
                  <c:v>175.48333333333338</c:v>
                </c:pt>
                <c:pt idx="10530">
                  <c:v>175.5</c:v>
                </c:pt>
                <c:pt idx="10531">
                  <c:v>175.51666666666665</c:v>
                </c:pt>
                <c:pt idx="10532">
                  <c:v>175.53333333333336</c:v>
                </c:pt>
                <c:pt idx="10533">
                  <c:v>175.55</c:v>
                </c:pt>
                <c:pt idx="10534">
                  <c:v>175.56666666666663</c:v>
                </c:pt>
                <c:pt idx="10535">
                  <c:v>175.58333333333337</c:v>
                </c:pt>
                <c:pt idx="10536">
                  <c:v>175.6</c:v>
                </c:pt>
                <c:pt idx="10537">
                  <c:v>175.61666666666662</c:v>
                </c:pt>
                <c:pt idx="10538">
                  <c:v>175.63333333333335</c:v>
                </c:pt>
                <c:pt idx="10539">
                  <c:v>175.65</c:v>
                </c:pt>
                <c:pt idx="10540">
                  <c:v>175.66666666666663</c:v>
                </c:pt>
                <c:pt idx="10541">
                  <c:v>175.68333333333337</c:v>
                </c:pt>
                <c:pt idx="10542">
                  <c:v>175.7</c:v>
                </c:pt>
                <c:pt idx="10543">
                  <c:v>175.71666666666661</c:v>
                </c:pt>
                <c:pt idx="10544">
                  <c:v>175.73333333333335</c:v>
                </c:pt>
                <c:pt idx="10545">
                  <c:v>175.75</c:v>
                </c:pt>
                <c:pt idx="10546">
                  <c:v>175.76666666666665</c:v>
                </c:pt>
                <c:pt idx="10547">
                  <c:v>175.78333333333336</c:v>
                </c:pt>
                <c:pt idx="10548">
                  <c:v>175.8</c:v>
                </c:pt>
                <c:pt idx="10549">
                  <c:v>175.81666666666663</c:v>
                </c:pt>
                <c:pt idx="10550">
                  <c:v>175.83333333333337</c:v>
                </c:pt>
                <c:pt idx="10551">
                  <c:v>175.85000000000002</c:v>
                </c:pt>
                <c:pt idx="10552">
                  <c:v>175.86666666666665</c:v>
                </c:pt>
                <c:pt idx="10553">
                  <c:v>175.88333333333338</c:v>
                </c:pt>
                <c:pt idx="10554">
                  <c:v>175.9</c:v>
                </c:pt>
                <c:pt idx="10555">
                  <c:v>175.91666666666663</c:v>
                </c:pt>
                <c:pt idx="10556">
                  <c:v>175.93333333333337</c:v>
                </c:pt>
                <c:pt idx="10557">
                  <c:v>175.95000000000002</c:v>
                </c:pt>
                <c:pt idx="10558">
                  <c:v>175.96666666666664</c:v>
                </c:pt>
                <c:pt idx="10559">
                  <c:v>175.98333333333338</c:v>
                </c:pt>
                <c:pt idx="10560">
                  <c:v>176</c:v>
                </c:pt>
                <c:pt idx="10561">
                  <c:v>176.01666666666665</c:v>
                </c:pt>
                <c:pt idx="10562">
                  <c:v>176.03333333333336</c:v>
                </c:pt>
                <c:pt idx="10563">
                  <c:v>176.05</c:v>
                </c:pt>
                <c:pt idx="10564">
                  <c:v>176.06666666666663</c:v>
                </c:pt>
                <c:pt idx="10565">
                  <c:v>176.08333333333337</c:v>
                </c:pt>
                <c:pt idx="10566">
                  <c:v>176.1</c:v>
                </c:pt>
                <c:pt idx="10567">
                  <c:v>176.11666666666662</c:v>
                </c:pt>
                <c:pt idx="10568">
                  <c:v>176.13333333333335</c:v>
                </c:pt>
                <c:pt idx="10569">
                  <c:v>176.15</c:v>
                </c:pt>
                <c:pt idx="10570">
                  <c:v>176.16666666666663</c:v>
                </c:pt>
                <c:pt idx="10571">
                  <c:v>176.18333333333337</c:v>
                </c:pt>
                <c:pt idx="10572">
                  <c:v>176.2</c:v>
                </c:pt>
                <c:pt idx="10573">
                  <c:v>176.21666666666661</c:v>
                </c:pt>
                <c:pt idx="10574">
                  <c:v>176.23333333333335</c:v>
                </c:pt>
                <c:pt idx="10575">
                  <c:v>176.25</c:v>
                </c:pt>
                <c:pt idx="10576">
                  <c:v>176.26666666666665</c:v>
                </c:pt>
                <c:pt idx="10577">
                  <c:v>176.28333333333336</c:v>
                </c:pt>
                <c:pt idx="10578">
                  <c:v>176.3</c:v>
                </c:pt>
                <c:pt idx="10579">
                  <c:v>176.31666666666663</c:v>
                </c:pt>
                <c:pt idx="10580">
                  <c:v>176.33333333333337</c:v>
                </c:pt>
                <c:pt idx="10581">
                  <c:v>176.35000000000002</c:v>
                </c:pt>
                <c:pt idx="10582">
                  <c:v>176.36666666666665</c:v>
                </c:pt>
                <c:pt idx="10583">
                  <c:v>176.38333333333338</c:v>
                </c:pt>
                <c:pt idx="10584">
                  <c:v>176.4</c:v>
                </c:pt>
                <c:pt idx="10585">
                  <c:v>176.41666666666663</c:v>
                </c:pt>
                <c:pt idx="10586">
                  <c:v>176.43333333333337</c:v>
                </c:pt>
                <c:pt idx="10587">
                  <c:v>176.45000000000002</c:v>
                </c:pt>
                <c:pt idx="10588">
                  <c:v>176.46666666666664</c:v>
                </c:pt>
                <c:pt idx="10589">
                  <c:v>176.48333333333338</c:v>
                </c:pt>
                <c:pt idx="10590">
                  <c:v>176.5</c:v>
                </c:pt>
                <c:pt idx="10591">
                  <c:v>176.51666666666665</c:v>
                </c:pt>
                <c:pt idx="10592">
                  <c:v>176.53333333333336</c:v>
                </c:pt>
                <c:pt idx="10593">
                  <c:v>176.55</c:v>
                </c:pt>
                <c:pt idx="10594">
                  <c:v>176.56666666666663</c:v>
                </c:pt>
                <c:pt idx="10595">
                  <c:v>176.58333333333337</c:v>
                </c:pt>
                <c:pt idx="10596">
                  <c:v>176.6</c:v>
                </c:pt>
                <c:pt idx="10597">
                  <c:v>176.61666666666662</c:v>
                </c:pt>
                <c:pt idx="10598">
                  <c:v>176.63333333333335</c:v>
                </c:pt>
                <c:pt idx="10599">
                  <c:v>176.65</c:v>
                </c:pt>
                <c:pt idx="10600">
                  <c:v>176.66666666666663</c:v>
                </c:pt>
                <c:pt idx="10601">
                  <c:v>176.68333333333337</c:v>
                </c:pt>
                <c:pt idx="10602">
                  <c:v>176.7</c:v>
                </c:pt>
                <c:pt idx="10603">
                  <c:v>176.71666666666661</c:v>
                </c:pt>
                <c:pt idx="10604">
                  <c:v>176.73333333333335</c:v>
                </c:pt>
                <c:pt idx="10605">
                  <c:v>176.75</c:v>
                </c:pt>
                <c:pt idx="10606">
                  <c:v>176.76666666666665</c:v>
                </c:pt>
                <c:pt idx="10607">
                  <c:v>176.78333333333336</c:v>
                </c:pt>
                <c:pt idx="10608">
                  <c:v>176.8</c:v>
                </c:pt>
                <c:pt idx="10609">
                  <c:v>176.81666666666663</c:v>
                </c:pt>
                <c:pt idx="10610">
                  <c:v>176.83333333333337</c:v>
                </c:pt>
                <c:pt idx="10611">
                  <c:v>176.85000000000002</c:v>
                </c:pt>
                <c:pt idx="10612">
                  <c:v>176.86666666666665</c:v>
                </c:pt>
                <c:pt idx="10613">
                  <c:v>176.88333333333338</c:v>
                </c:pt>
                <c:pt idx="10614">
                  <c:v>176.9</c:v>
                </c:pt>
                <c:pt idx="10615">
                  <c:v>176.91666666666663</c:v>
                </c:pt>
                <c:pt idx="10616">
                  <c:v>176.93333333333337</c:v>
                </c:pt>
                <c:pt idx="10617">
                  <c:v>176.95000000000002</c:v>
                </c:pt>
                <c:pt idx="10618">
                  <c:v>176.96666666666664</c:v>
                </c:pt>
                <c:pt idx="10619">
                  <c:v>176.98333333333338</c:v>
                </c:pt>
                <c:pt idx="10620">
                  <c:v>177</c:v>
                </c:pt>
                <c:pt idx="10621">
                  <c:v>177.01666666666665</c:v>
                </c:pt>
                <c:pt idx="10622">
                  <c:v>177.03333333333336</c:v>
                </c:pt>
                <c:pt idx="10623">
                  <c:v>177.05</c:v>
                </c:pt>
                <c:pt idx="10624">
                  <c:v>177.06666666666663</c:v>
                </c:pt>
                <c:pt idx="10625">
                  <c:v>177.08333333333337</c:v>
                </c:pt>
                <c:pt idx="10626">
                  <c:v>177.1</c:v>
                </c:pt>
                <c:pt idx="10627">
                  <c:v>177.11666666666662</c:v>
                </c:pt>
                <c:pt idx="10628">
                  <c:v>177.13333333333335</c:v>
                </c:pt>
                <c:pt idx="10629">
                  <c:v>177.15</c:v>
                </c:pt>
                <c:pt idx="10630">
                  <c:v>177.16666666666663</c:v>
                </c:pt>
                <c:pt idx="10631">
                  <c:v>177.18333333333337</c:v>
                </c:pt>
                <c:pt idx="10632">
                  <c:v>177.2</c:v>
                </c:pt>
                <c:pt idx="10633">
                  <c:v>177.21666666666661</c:v>
                </c:pt>
                <c:pt idx="10634">
                  <c:v>177.23333333333335</c:v>
                </c:pt>
                <c:pt idx="10635">
                  <c:v>177.25</c:v>
                </c:pt>
                <c:pt idx="10636">
                  <c:v>177.26666666666665</c:v>
                </c:pt>
                <c:pt idx="10637">
                  <c:v>177.28333333333336</c:v>
                </c:pt>
                <c:pt idx="10638">
                  <c:v>177.3</c:v>
                </c:pt>
                <c:pt idx="10639">
                  <c:v>177.31666666666663</c:v>
                </c:pt>
                <c:pt idx="10640">
                  <c:v>177.33333333333337</c:v>
                </c:pt>
                <c:pt idx="10641">
                  <c:v>177.35000000000002</c:v>
                </c:pt>
                <c:pt idx="10642">
                  <c:v>177.36666666666665</c:v>
                </c:pt>
                <c:pt idx="10643">
                  <c:v>177.38333333333338</c:v>
                </c:pt>
                <c:pt idx="10644">
                  <c:v>177.4</c:v>
                </c:pt>
                <c:pt idx="10645">
                  <c:v>177.41666666666663</c:v>
                </c:pt>
                <c:pt idx="10646">
                  <c:v>177.43333333333337</c:v>
                </c:pt>
                <c:pt idx="10647">
                  <c:v>177.45000000000002</c:v>
                </c:pt>
                <c:pt idx="10648">
                  <c:v>177.46666666666664</c:v>
                </c:pt>
                <c:pt idx="10649">
                  <c:v>177.48333333333338</c:v>
                </c:pt>
                <c:pt idx="10650">
                  <c:v>177.5</c:v>
                </c:pt>
                <c:pt idx="10651">
                  <c:v>177.51666666666665</c:v>
                </c:pt>
                <c:pt idx="10652">
                  <c:v>177.53333333333336</c:v>
                </c:pt>
                <c:pt idx="10653">
                  <c:v>177.55</c:v>
                </c:pt>
                <c:pt idx="10654">
                  <c:v>177.56666666666663</c:v>
                </c:pt>
                <c:pt idx="10655">
                  <c:v>177.58333333333337</c:v>
                </c:pt>
                <c:pt idx="10656">
                  <c:v>177.6</c:v>
                </c:pt>
                <c:pt idx="10657">
                  <c:v>177.61666666666662</c:v>
                </c:pt>
                <c:pt idx="10658">
                  <c:v>177.63333333333335</c:v>
                </c:pt>
                <c:pt idx="10659">
                  <c:v>177.65</c:v>
                </c:pt>
                <c:pt idx="10660">
                  <c:v>177.66666666666663</c:v>
                </c:pt>
                <c:pt idx="10661">
                  <c:v>177.68333333333337</c:v>
                </c:pt>
                <c:pt idx="10662">
                  <c:v>177.7</c:v>
                </c:pt>
                <c:pt idx="10663">
                  <c:v>177.71666666666661</c:v>
                </c:pt>
                <c:pt idx="10664">
                  <c:v>177.73333333333335</c:v>
                </c:pt>
                <c:pt idx="10665">
                  <c:v>177.75</c:v>
                </c:pt>
                <c:pt idx="10666">
                  <c:v>177.76666666666665</c:v>
                </c:pt>
                <c:pt idx="10667">
                  <c:v>177.78333333333336</c:v>
                </c:pt>
                <c:pt idx="10668">
                  <c:v>177.8</c:v>
                </c:pt>
                <c:pt idx="10669">
                  <c:v>177.81666666666663</c:v>
                </c:pt>
                <c:pt idx="10670">
                  <c:v>177.83333333333337</c:v>
                </c:pt>
                <c:pt idx="10671">
                  <c:v>177.85000000000002</c:v>
                </c:pt>
                <c:pt idx="10672">
                  <c:v>177.86666666666665</c:v>
                </c:pt>
                <c:pt idx="10673">
                  <c:v>177.88333333333338</c:v>
                </c:pt>
                <c:pt idx="10674">
                  <c:v>177.9</c:v>
                </c:pt>
                <c:pt idx="10675">
                  <c:v>177.91666666666663</c:v>
                </c:pt>
                <c:pt idx="10676">
                  <c:v>177.93333333333337</c:v>
                </c:pt>
                <c:pt idx="10677">
                  <c:v>177.95000000000002</c:v>
                </c:pt>
                <c:pt idx="10678">
                  <c:v>177.96666666666664</c:v>
                </c:pt>
                <c:pt idx="10679">
                  <c:v>177.98333333333338</c:v>
                </c:pt>
                <c:pt idx="10680">
                  <c:v>178</c:v>
                </c:pt>
                <c:pt idx="10681">
                  <c:v>178.01666666666665</c:v>
                </c:pt>
                <c:pt idx="10682">
                  <c:v>178.03333333333336</c:v>
                </c:pt>
                <c:pt idx="10683">
                  <c:v>178.05</c:v>
                </c:pt>
                <c:pt idx="10684">
                  <c:v>178.06666666666663</c:v>
                </c:pt>
                <c:pt idx="10685">
                  <c:v>178.08333333333337</c:v>
                </c:pt>
                <c:pt idx="10686">
                  <c:v>178.1</c:v>
                </c:pt>
                <c:pt idx="10687">
                  <c:v>178.11666666666662</c:v>
                </c:pt>
                <c:pt idx="10688">
                  <c:v>178.13333333333335</c:v>
                </c:pt>
                <c:pt idx="10689">
                  <c:v>178.15</c:v>
                </c:pt>
                <c:pt idx="10690">
                  <c:v>178.16666666666663</c:v>
                </c:pt>
                <c:pt idx="10691">
                  <c:v>178.18333333333337</c:v>
                </c:pt>
                <c:pt idx="10692">
                  <c:v>178.2</c:v>
                </c:pt>
                <c:pt idx="10693">
                  <c:v>178.21666666666661</c:v>
                </c:pt>
                <c:pt idx="10694">
                  <c:v>178.23333333333335</c:v>
                </c:pt>
                <c:pt idx="10695">
                  <c:v>178.25</c:v>
                </c:pt>
                <c:pt idx="10696">
                  <c:v>178.26666666666665</c:v>
                </c:pt>
                <c:pt idx="10697">
                  <c:v>178.28333333333336</c:v>
                </c:pt>
                <c:pt idx="10698">
                  <c:v>178.3</c:v>
                </c:pt>
                <c:pt idx="10699">
                  <c:v>178.31666666666663</c:v>
                </c:pt>
                <c:pt idx="10700">
                  <c:v>178.33333333333337</c:v>
                </c:pt>
                <c:pt idx="10701">
                  <c:v>178.35000000000002</c:v>
                </c:pt>
                <c:pt idx="10702">
                  <c:v>178.36666666666665</c:v>
                </c:pt>
                <c:pt idx="10703">
                  <c:v>178.38333333333338</c:v>
                </c:pt>
                <c:pt idx="10704">
                  <c:v>178.4</c:v>
                </c:pt>
                <c:pt idx="10705">
                  <c:v>178.41666666666663</c:v>
                </c:pt>
                <c:pt idx="10706">
                  <c:v>178.43333333333337</c:v>
                </c:pt>
                <c:pt idx="10707">
                  <c:v>178.45000000000002</c:v>
                </c:pt>
                <c:pt idx="10708">
                  <c:v>178.46666666666664</c:v>
                </c:pt>
                <c:pt idx="10709">
                  <c:v>178.48333333333338</c:v>
                </c:pt>
                <c:pt idx="10710">
                  <c:v>178.5</c:v>
                </c:pt>
                <c:pt idx="10711">
                  <c:v>178.51666666666665</c:v>
                </c:pt>
                <c:pt idx="10712">
                  <c:v>178.53333333333336</c:v>
                </c:pt>
                <c:pt idx="10713">
                  <c:v>178.55</c:v>
                </c:pt>
                <c:pt idx="10714">
                  <c:v>178.56666666666663</c:v>
                </c:pt>
                <c:pt idx="10715">
                  <c:v>178.58333333333337</c:v>
                </c:pt>
                <c:pt idx="10716">
                  <c:v>178.6</c:v>
                </c:pt>
                <c:pt idx="10717">
                  <c:v>178.61666666666662</c:v>
                </c:pt>
                <c:pt idx="10718">
                  <c:v>178.63333333333335</c:v>
                </c:pt>
                <c:pt idx="10719">
                  <c:v>178.65</c:v>
                </c:pt>
                <c:pt idx="10720">
                  <c:v>178.66666666666663</c:v>
                </c:pt>
                <c:pt idx="10721">
                  <c:v>178.68333333333337</c:v>
                </c:pt>
                <c:pt idx="10722">
                  <c:v>178.7</c:v>
                </c:pt>
                <c:pt idx="10723">
                  <c:v>178.71666666666661</c:v>
                </c:pt>
                <c:pt idx="10724">
                  <c:v>178.73333333333335</c:v>
                </c:pt>
                <c:pt idx="10725">
                  <c:v>178.75</c:v>
                </c:pt>
                <c:pt idx="10726">
                  <c:v>178.76666666666665</c:v>
                </c:pt>
                <c:pt idx="10727">
                  <c:v>178.78333333333336</c:v>
                </c:pt>
                <c:pt idx="10728">
                  <c:v>178.8</c:v>
                </c:pt>
                <c:pt idx="10729">
                  <c:v>178.81666666666663</c:v>
                </c:pt>
                <c:pt idx="10730">
                  <c:v>178.83333333333337</c:v>
                </c:pt>
                <c:pt idx="10731">
                  <c:v>178.85000000000002</c:v>
                </c:pt>
                <c:pt idx="10732">
                  <c:v>178.86666666666665</c:v>
                </c:pt>
                <c:pt idx="10733">
                  <c:v>178.88333333333338</c:v>
                </c:pt>
                <c:pt idx="10734">
                  <c:v>178.9</c:v>
                </c:pt>
                <c:pt idx="10735">
                  <c:v>178.91666666666663</c:v>
                </c:pt>
                <c:pt idx="10736">
                  <c:v>178.93333333333337</c:v>
                </c:pt>
                <c:pt idx="10737">
                  <c:v>178.95000000000002</c:v>
                </c:pt>
                <c:pt idx="10738">
                  <c:v>178.96666666666664</c:v>
                </c:pt>
                <c:pt idx="10739">
                  <c:v>178.98333333333338</c:v>
                </c:pt>
                <c:pt idx="10740">
                  <c:v>179</c:v>
                </c:pt>
                <c:pt idx="10741">
                  <c:v>179.01666666666665</c:v>
                </c:pt>
                <c:pt idx="10742">
                  <c:v>179.03333333333336</c:v>
                </c:pt>
                <c:pt idx="10743">
                  <c:v>179.05</c:v>
                </c:pt>
                <c:pt idx="10744">
                  <c:v>179.06666666666663</c:v>
                </c:pt>
                <c:pt idx="10745">
                  <c:v>179.08333333333337</c:v>
                </c:pt>
                <c:pt idx="10746">
                  <c:v>179.1</c:v>
                </c:pt>
                <c:pt idx="10747">
                  <c:v>179.11666666666662</c:v>
                </c:pt>
                <c:pt idx="10748">
                  <c:v>179.13333333333335</c:v>
                </c:pt>
                <c:pt idx="10749">
                  <c:v>179.15</c:v>
                </c:pt>
                <c:pt idx="10750">
                  <c:v>179.16666666666663</c:v>
                </c:pt>
                <c:pt idx="10751">
                  <c:v>179.18333333333337</c:v>
                </c:pt>
                <c:pt idx="10752">
                  <c:v>179.2</c:v>
                </c:pt>
                <c:pt idx="10753">
                  <c:v>179.21666666666661</c:v>
                </c:pt>
                <c:pt idx="10754">
                  <c:v>179.23333333333335</c:v>
                </c:pt>
                <c:pt idx="10755">
                  <c:v>179.25</c:v>
                </c:pt>
                <c:pt idx="10756">
                  <c:v>179.26666666666665</c:v>
                </c:pt>
                <c:pt idx="10757">
                  <c:v>179.28333333333336</c:v>
                </c:pt>
                <c:pt idx="10758">
                  <c:v>179.3</c:v>
                </c:pt>
                <c:pt idx="10759">
                  <c:v>179.31666666666663</c:v>
                </c:pt>
                <c:pt idx="10760">
                  <c:v>179.33333333333337</c:v>
                </c:pt>
                <c:pt idx="10761">
                  <c:v>179.35000000000002</c:v>
                </c:pt>
                <c:pt idx="10762">
                  <c:v>179.36666666666665</c:v>
                </c:pt>
                <c:pt idx="10763">
                  <c:v>179.38333333333338</c:v>
                </c:pt>
                <c:pt idx="10764">
                  <c:v>179.4</c:v>
                </c:pt>
                <c:pt idx="10765">
                  <c:v>179.41666666666663</c:v>
                </c:pt>
                <c:pt idx="10766">
                  <c:v>179.43333333333337</c:v>
                </c:pt>
                <c:pt idx="10767">
                  <c:v>179.45000000000002</c:v>
                </c:pt>
                <c:pt idx="10768">
                  <c:v>179.46666666666664</c:v>
                </c:pt>
                <c:pt idx="10769">
                  <c:v>179.48333333333338</c:v>
                </c:pt>
                <c:pt idx="10770">
                  <c:v>179.5</c:v>
                </c:pt>
                <c:pt idx="10771">
                  <c:v>179.51666666666665</c:v>
                </c:pt>
                <c:pt idx="10772">
                  <c:v>179.53333333333336</c:v>
                </c:pt>
                <c:pt idx="10773">
                  <c:v>179.55</c:v>
                </c:pt>
                <c:pt idx="10774">
                  <c:v>179.56666666666663</c:v>
                </c:pt>
                <c:pt idx="10775">
                  <c:v>179.58333333333337</c:v>
                </c:pt>
                <c:pt idx="10776">
                  <c:v>179.6</c:v>
                </c:pt>
                <c:pt idx="10777">
                  <c:v>179.61666666666662</c:v>
                </c:pt>
                <c:pt idx="10778">
                  <c:v>179.63333333333335</c:v>
                </c:pt>
                <c:pt idx="10779">
                  <c:v>179.65</c:v>
                </c:pt>
                <c:pt idx="10780">
                  <c:v>179.66666666666663</c:v>
                </c:pt>
                <c:pt idx="10781">
                  <c:v>179.68333333333337</c:v>
                </c:pt>
                <c:pt idx="10782">
                  <c:v>179.7</c:v>
                </c:pt>
                <c:pt idx="10783">
                  <c:v>179.71666666666661</c:v>
                </c:pt>
                <c:pt idx="10784">
                  <c:v>179.73333333333335</c:v>
                </c:pt>
                <c:pt idx="10785">
                  <c:v>179.75</c:v>
                </c:pt>
                <c:pt idx="10786">
                  <c:v>179.76666666666665</c:v>
                </c:pt>
                <c:pt idx="10787">
                  <c:v>179.78333333333336</c:v>
                </c:pt>
                <c:pt idx="10788">
                  <c:v>179.8</c:v>
                </c:pt>
                <c:pt idx="10789">
                  <c:v>179.81666666666663</c:v>
                </c:pt>
                <c:pt idx="10790">
                  <c:v>179.83333333333337</c:v>
                </c:pt>
                <c:pt idx="10791">
                  <c:v>179.85000000000002</c:v>
                </c:pt>
                <c:pt idx="10792">
                  <c:v>179.86666666666665</c:v>
                </c:pt>
                <c:pt idx="10793">
                  <c:v>179.88333333333338</c:v>
                </c:pt>
                <c:pt idx="10794">
                  <c:v>179.9</c:v>
                </c:pt>
                <c:pt idx="10795">
                  <c:v>179.91666666666663</c:v>
                </c:pt>
                <c:pt idx="10796">
                  <c:v>179.93333333333337</c:v>
                </c:pt>
                <c:pt idx="10797">
                  <c:v>179.95000000000002</c:v>
                </c:pt>
                <c:pt idx="10798">
                  <c:v>179.96666666666664</c:v>
                </c:pt>
                <c:pt idx="10799">
                  <c:v>179.98333333333338</c:v>
                </c:pt>
                <c:pt idx="10800">
                  <c:v>180</c:v>
                </c:pt>
                <c:pt idx="10801">
                  <c:v>180.01666666666665</c:v>
                </c:pt>
                <c:pt idx="10802">
                  <c:v>180.03333333333336</c:v>
                </c:pt>
                <c:pt idx="10803">
                  <c:v>180.05</c:v>
                </c:pt>
                <c:pt idx="10804">
                  <c:v>180.06666666666663</c:v>
                </c:pt>
                <c:pt idx="10805">
                  <c:v>180.08333333333337</c:v>
                </c:pt>
                <c:pt idx="10806">
                  <c:v>180.1</c:v>
                </c:pt>
                <c:pt idx="10807">
                  <c:v>180.11666666666662</c:v>
                </c:pt>
                <c:pt idx="10808">
                  <c:v>180.13333333333335</c:v>
                </c:pt>
                <c:pt idx="10809">
                  <c:v>180.15</c:v>
                </c:pt>
                <c:pt idx="10810">
                  <c:v>180.16666666666663</c:v>
                </c:pt>
                <c:pt idx="10811">
                  <c:v>180.18333333333337</c:v>
                </c:pt>
                <c:pt idx="10812">
                  <c:v>180.2</c:v>
                </c:pt>
                <c:pt idx="10813">
                  <c:v>180.21666666666661</c:v>
                </c:pt>
                <c:pt idx="10814">
                  <c:v>180.23333333333335</c:v>
                </c:pt>
                <c:pt idx="10815">
                  <c:v>180.25</c:v>
                </c:pt>
                <c:pt idx="10816">
                  <c:v>180.26666666666665</c:v>
                </c:pt>
                <c:pt idx="10817">
                  <c:v>180.28333333333336</c:v>
                </c:pt>
                <c:pt idx="10818">
                  <c:v>180.3</c:v>
                </c:pt>
                <c:pt idx="10819">
                  <c:v>180.31666666666663</c:v>
                </c:pt>
                <c:pt idx="10820">
                  <c:v>180.33333333333337</c:v>
                </c:pt>
                <c:pt idx="10821">
                  <c:v>180.35000000000002</c:v>
                </c:pt>
                <c:pt idx="10822">
                  <c:v>180.36666666666665</c:v>
                </c:pt>
                <c:pt idx="10823">
                  <c:v>180.38333333333338</c:v>
                </c:pt>
                <c:pt idx="10824">
                  <c:v>180.4</c:v>
                </c:pt>
                <c:pt idx="10825">
                  <c:v>180.41666666666663</c:v>
                </c:pt>
                <c:pt idx="10826">
                  <c:v>180.43333333333337</c:v>
                </c:pt>
                <c:pt idx="10827">
                  <c:v>180.45000000000002</c:v>
                </c:pt>
                <c:pt idx="10828">
                  <c:v>180.46666666666664</c:v>
                </c:pt>
                <c:pt idx="10829">
                  <c:v>180.48333333333338</c:v>
                </c:pt>
                <c:pt idx="10830">
                  <c:v>180.5</c:v>
                </c:pt>
                <c:pt idx="10831">
                  <c:v>180.51666666666665</c:v>
                </c:pt>
                <c:pt idx="10832">
                  <c:v>180.53333333333336</c:v>
                </c:pt>
                <c:pt idx="10833">
                  <c:v>180.55</c:v>
                </c:pt>
                <c:pt idx="10834">
                  <c:v>180.56666666666663</c:v>
                </c:pt>
                <c:pt idx="10835">
                  <c:v>180.58333333333337</c:v>
                </c:pt>
                <c:pt idx="10836">
                  <c:v>180.6</c:v>
                </c:pt>
                <c:pt idx="10837">
                  <c:v>180.61666666666662</c:v>
                </c:pt>
                <c:pt idx="10838">
                  <c:v>180.63333333333335</c:v>
                </c:pt>
                <c:pt idx="10839">
                  <c:v>180.65</c:v>
                </c:pt>
                <c:pt idx="10840">
                  <c:v>180.66666666666663</c:v>
                </c:pt>
                <c:pt idx="10841">
                  <c:v>180.68333333333337</c:v>
                </c:pt>
                <c:pt idx="10842">
                  <c:v>180.7</c:v>
                </c:pt>
                <c:pt idx="10843">
                  <c:v>180.71666666666661</c:v>
                </c:pt>
                <c:pt idx="10844">
                  <c:v>180.73333333333335</c:v>
                </c:pt>
                <c:pt idx="10845">
                  <c:v>180.75</c:v>
                </c:pt>
                <c:pt idx="10846">
                  <c:v>180.76666666666665</c:v>
                </c:pt>
                <c:pt idx="10847">
                  <c:v>180.78333333333336</c:v>
                </c:pt>
                <c:pt idx="10848">
                  <c:v>180.8</c:v>
                </c:pt>
                <c:pt idx="10849">
                  <c:v>180.81666666666663</c:v>
                </c:pt>
                <c:pt idx="10850">
                  <c:v>180.83333333333337</c:v>
                </c:pt>
                <c:pt idx="10851">
                  <c:v>180.85000000000002</c:v>
                </c:pt>
                <c:pt idx="10852">
                  <c:v>180.86666666666665</c:v>
                </c:pt>
                <c:pt idx="10853">
                  <c:v>180.88333333333338</c:v>
                </c:pt>
                <c:pt idx="10854">
                  <c:v>180.9</c:v>
                </c:pt>
                <c:pt idx="10855">
                  <c:v>180.91666666666663</c:v>
                </c:pt>
                <c:pt idx="10856">
                  <c:v>180.93333333333337</c:v>
                </c:pt>
                <c:pt idx="10857">
                  <c:v>180.95000000000002</c:v>
                </c:pt>
                <c:pt idx="10858">
                  <c:v>180.96666666666664</c:v>
                </c:pt>
                <c:pt idx="10859">
                  <c:v>180.98333333333338</c:v>
                </c:pt>
                <c:pt idx="10860">
                  <c:v>181</c:v>
                </c:pt>
                <c:pt idx="10861">
                  <c:v>181.01666666666665</c:v>
                </c:pt>
                <c:pt idx="10862">
                  <c:v>181.03333333333336</c:v>
                </c:pt>
                <c:pt idx="10863">
                  <c:v>181.05</c:v>
                </c:pt>
                <c:pt idx="10864">
                  <c:v>181.06666666666663</c:v>
                </c:pt>
                <c:pt idx="10865">
                  <c:v>181.08333333333337</c:v>
                </c:pt>
                <c:pt idx="10866">
                  <c:v>181.1</c:v>
                </c:pt>
                <c:pt idx="10867">
                  <c:v>181.11666666666662</c:v>
                </c:pt>
                <c:pt idx="10868">
                  <c:v>181.13333333333335</c:v>
                </c:pt>
                <c:pt idx="10869">
                  <c:v>181.15</c:v>
                </c:pt>
                <c:pt idx="10870">
                  <c:v>181.16666666666663</c:v>
                </c:pt>
                <c:pt idx="10871">
                  <c:v>181.18333333333337</c:v>
                </c:pt>
                <c:pt idx="10872">
                  <c:v>181.2</c:v>
                </c:pt>
                <c:pt idx="10873">
                  <c:v>181.21666666666661</c:v>
                </c:pt>
                <c:pt idx="10874">
                  <c:v>181.23333333333335</c:v>
                </c:pt>
                <c:pt idx="10875">
                  <c:v>181.25</c:v>
                </c:pt>
                <c:pt idx="10876">
                  <c:v>181.26666666666665</c:v>
                </c:pt>
                <c:pt idx="10877">
                  <c:v>181.28333333333336</c:v>
                </c:pt>
                <c:pt idx="10878">
                  <c:v>181.3</c:v>
                </c:pt>
                <c:pt idx="10879">
                  <c:v>181.31666666666663</c:v>
                </c:pt>
                <c:pt idx="10880">
                  <c:v>181.33333333333337</c:v>
                </c:pt>
                <c:pt idx="10881">
                  <c:v>181.35000000000002</c:v>
                </c:pt>
                <c:pt idx="10882">
                  <c:v>181.36666666666665</c:v>
                </c:pt>
                <c:pt idx="10883">
                  <c:v>181.38333333333338</c:v>
                </c:pt>
                <c:pt idx="10884">
                  <c:v>181.4</c:v>
                </c:pt>
                <c:pt idx="10885">
                  <c:v>181.41666666666663</c:v>
                </c:pt>
                <c:pt idx="10886">
                  <c:v>181.43333333333337</c:v>
                </c:pt>
                <c:pt idx="10887">
                  <c:v>181.45000000000002</c:v>
                </c:pt>
                <c:pt idx="10888">
                  <c:v>181.46666666666664</c:v>
                </c:pt>
                <c:pt idx="10889">
                  <c:v>181.48333333333338</c:v>
                </c:pt>
                <c:pt idx="10890">
                  <c:v>181.5</c:v>
                </c:pt>
                <c:pt idx="10891">
                  <c:v>181.51666666666665</c:v>
                </c:pt>
                <c:pt idx="10892">
                  <c:v>181.53333333333336</c:v>
                </c:pt>
                <c:pt idx="10893">
                  <c:v>181.55</c:v>
                </c:pt>
                <c:pt idx="10894">
                  <c:v>181.56666666666663</c:v>
                </c:pt>
                <c:pt idx="10895">
                  <c:v>181.58333333333337</c:v>
                </c:pt>
                <c:pt idx="10896">
                  <c:v>181.6</c:v>
                </c:pt>
                <c:pt idx="10897">
                  <c:v>181.61666666666662</c:v>
                </c:pt>
                <c:pt idx="10898">
                  <c:v>181.63333333333335</c:v>
                </c:pt>
                <c:pt idx="10899">
                  <c:v>181.65</c:v>
                </c:pt>
                <c:pt idx="10900">
                  <c:v>181.66666666666663</c:v>
                </c:pt>
                <c:pt idx="10901">
                  <c:v>181.68333333333337</c:v>
                </c:pt>
                <c:pt idx="10902">
                  <c:v>181.7</c:v>
                </c:pt>
                <c:pt idx="10903">
                  <c:v>181.71666666666661</c:v>
                </c:pt>
                <c:pt idx="10904">
                  <c:v>181.73333333333335</c:v>
                </c:pt>
                <c:pt idx="10905">
                  <c:v>181.75</c:v>
                </c:pt>
                <c:pt idx="10906">
                  <c:v>181.76666666666665</c:v>
                </c:pt>
                <c:pt idx="10907">
                  <c:v>181.78333333333336</c:v>
                </c:pt>
                <c:pt idx="10908">
                  <c:v>181.8</c:v>
                </c:pt>
                <c:pt idx="10909">
                  <c:v>181.81666666666663</c:v>
                </c:pt>
                <c:pt idx="10910">
                  <c:v>181.83333333333337</c:v>
                </c:pt>
                <c:pt idx="10911">
                  <c:v>181.85000000000002</c:v>
                </c:pt>
                <c:pt idx="10912">
                  <c:v>181.86666666666665</c:v>
                </c:pt>
                <c:pt idx="10913">
                  <c:v>181.88333333333338</c:v>
                </c:pt>
                <c:pt idx="10914">
                  <c:v>181.9</c:v>
                </c:pt>
                <c:pt idx="10915">
                  <c:v>181.91666666666663</c:v>
                </c:pt>
                <c:pt idx="10916">
                  <c:v>181.93333333333337</c:v>
                </c:pt>
                <c:pt idx="10917">
                  <c:v>181.95000000000002</c:v>
                </c:pt>
                <c:pt idx="10918">
                  <c:v>181.96666666666664</c:v>
                </c:pt>
                <c:pt idx="10919">
                  <c:v>181.98333333333338</c:v>
                </c:pt>
                <c:pt idx="10920">
                  <c:v>182</c:v>
                </c:pt>
                <c:pt idx="10921">
                  <c:v>182.01666666666665</c:v>
                </c:pt>
                <c:pt idx="10922">
                  <c:v>182.03333333333336</c:v>
                </c:pt>
                <c:pt idx="10923">
                  <c:v>182.05</c:v>
                </c:pt>
                <c:pt idx="10924">
                  <c:v>182.06666666666663</c:v>
                </c:pt>
                <c:pt idx="10925">
                  <c:v>182.08333333333337</c:v>
                </c:pt>
                <c:pt idx="10926">
                  <c:v>182.1</c:v>
                </c:pt>
                <c:pt idx="10927">
                  <c:v>182.11666666666662</c:v>
                </c:pt>
                <c:pt idx="10928">
                  <c:v>182.13333333333335</c:v>
                </c:pt>
                <c:pt idx="10929">
                  <c:v>182.15</c:v>
                </c:pt>
                <c:pt idx="10930">
                  <c:v>182.16666666666663</c:v>
                </c:pt>
                <c:pt idx="10931">
                  <c:v>182.18333333333337</c:v>
                </c:pt>
                <c:pt idx="10932">
                  <c:v>182.2</c:v>
                </c:pt>
                <c:pt idx="10933">
                  <c:v>182.21666666666661</c:v>
                </c:pt>
                <c:pt idx="10934">
                  <c:v>182.23333333333335</c:v>
                </c:pt>
                <c:pt idx="10935">
                  <c:v>182.25</c:v>
                </c:pt>
                <c:pt idx="10936">
                  <c:v>182.26666666666665</c:v>
                </c:pt>
                <c:pt idx="10937">
                  <c:v>182.28333333333336</c:v>
                </c:pt>
                <c:pt idx="10938">
                  <c:v>182.3</c:v>
                </c:pt>
                <c:pt idx="10939">
                  <c:v>182.31666666666663</c:v>
                </c:pt>
                <c:pt idx="10940">
                  <c:v>182.33333333333337</c:v>
                </c:pt>
                <c:pt idx="10941">
                  <c:v>182.35000000000002</c:v>
                </c:pt>
                <c:pt idx="10942">
                  <c:v>182.36666666666665</c:v>
                </c:pt>
                <c:pt idx="10943">
                  <c:v>182.38333333333338</c:v>
                </c:pt>
                <c:pt idx="10944">
                  <c:v>182.4</c:v>
                </c:pt>
                <c:pt idx="10945">
                  <c:v>182.41666666666663</c:v>
                </c:pt>
                <c:pt idx="10946">
                  <c:v>182.43333333333337</c:v>
                </c:pt>
                <c:pt idx="10947">
                  <c:v>182.45000000000002</c:v>
                </c:pt>
                <c:pt idx="10948">
                  <c:v>182.46666666666664</c:v>
                </c:pt>
                <c:pt idx="10949">
                  <c:v>182.48333333333338</c:v>
                </c:pt>
                <c:pt idx="10950">
                  <c:v>182.5</c:v>
                </c:pt>
                <c:pt idx="10951">
                  <c:v>182.51666666666665</c:v>
                </c:pt>
                <c:pt idx="10952">
                  <c:v>182.53333333333336</c:v>
                </c:pt>
                <c:pt idx="10953">
                  <c:v>182.55</c:v>
                </c:pt>
                <c:pt idx="10954">
                  <c:v>182.56666666666663</c:v>
                </c:pt>
                <c:pt idx="10955">
                  <c:v>182.58333333333337</c:v>
                </c:pt>
                <c:pt idx="10956">
                  <c:v>182.6</c:v>
                </c:pt>
                <c:pt idx="10957">
                  <c:v>182.61666666666662</c:v>
                </c:pt>
                <c:pt idx="10958">
                  <c:v>182.63333333333335</c:v>
                </c:pt>
                <c:pt idx="10959">
                  <c:v>182.65</c:v>
                </c:pt>
                <c:pt idx="10960">
                  <c:v>182.66666666666663</c:v>
                </c:pt>
                <c:pt idx="10961">
                  <c:v>182.68333333333337</c:v>
                </c:pt>
                <c:pt idx="10962">
                  <c:v>182.7</c:v>
                </c:pt>
                <c:pt idx="10963">
                  <c:v>182.71666666666661</c:v>
                </c:pt>
                <c:pt idx="10964">
                  <c:v>182.73333333333335</c:v>
                </c:pt>
                <c:pt idx="10965">
                  <c:v>182.75</c:v>
                </c:pt>
                <c:pt idx="10966">
                  <c:v>182.76666666666665</c:v>
                </c:pt>
                <c:pt idx="10967">
                  <c:v>182.78333333333336</c:v>
                </c:pt>
                <c:pt idx="10968">
                  <c:v>182.8</c:v>
                </c:pt>
                <c:pt idx="10969">
                  <c:v>182.81666666666663</c:v>
                </c:pt>
                <c:pt idx="10970">
                  <c:v>182.83333333333337</c:v>
                </c:pt>
                <c:pt idx="10971">
                  <c:v>182.85000000000002</c:v>
                </c:pt>
                <c:pt idx="10972">
                  <c:v>182.86666666666665</c:v>
                </c:pt>
                <c:pt idx="10973">
                  <c:v>182.88333333333338</c:v>
                </c:pt>
                <c:pt idx="10974">
                  <c:v>182.9</c:v>
                </c:pt>
                <c:pt idx="10975">
                  <c:v>182.91666666666663</c:v>
                </c:pt>
                <c:pt idx="10976">
                  <c:v>182.93333333333337</c:v>
                </c:pt>
                <c:pt idx="10977">
                  <c:v>182.95000000000002</c:v>
                </c:pt>
                <c:pt idx="10978">
                  <c:v>182.96666666666664</c:v>
                </c:pt>
                <c:pt idx="10979">
                  <c:v>182.98333333333338</c:v>
                </c:pt>
                <c:pt idx="10980">
                  <c:v>183</c:v>
                </c:pt>
                <c:pt idx="10981">
                  <c:v>183.01666666666665</c:v>
                </c:pt>
                <c:pt idx="10982">
                  <c:v>183.03333333333336</c:v>
                </c:pt>
                <c:pt idx="10983">
                  <c:v>183.05</c:v>
                </c:pt>
                <c:pt idx="10984">
                  <c:v>183.06666666666663</c:v>
                </c:pt>
                <c:pt idx="10985">
                  <c:v>183.08333333333337</c:v>
                </c:pt>
                <c:pt idx="10986">
                  <c:v>183.1</c:v>
                </c:pt>
                <c:pt idx="10987">
                  <c:v>183.11666666666662</c:v>
                </c:pt>
                <c:pt idx="10988">
                  <c:v>183.13333333333335</c:v>
                </c:pt>
                <c:pt idx="10989">
                  <c:v>183.15</c:v>
                </c:pt>
                <c:pt idx="10990">
                  <c:v>183.16666666666663</c:v>
                </c:pt>
                <c:pt idx="10991">
                  <c:v>183.18333333333337</c:v>
                </c:pt>
                <c:pt idx="10992">
                  <c:v>183.2</c:v>
                </c:pt>
                <c:pt idx="10993">
                  <c:v>183.21666666666661</c:v>
                </c:pt>
                <c:pt idx="10994">
                  <c:v>183.23333333333335</c:v>
                </c:pt>
                <c:pt idx="10995">
                  <c:v>183.25</c:v>
                </c:pt>
                <c:pt idx="10996">
                  <c:v>183.26666666666665</c:v>
                </c:pt>
                <c:pt idx="10997">
                  <c:v>183.28333333333336</c:v>
                </c:pt>
                <c:pt idx="10998">
                  <c:v>183.3</c:v>
                </c:pt>
                <c:pt idx="10999">
                  <c:v>183.31666666666663</c:v>
                </c:pt>
                <c:pt idx="11000">
                  <c:v>183.33333333333337</c:v>
                </c:pt>
                <c:pt idx="11001">
                  <c:v>183.35000000000002</c:v>
                </c:pt>
                <c:pt idx="11002">
                  <c:v>183.36666666666665</c:v>
                </c:pt>
                <c:pt idx="11003">
                  <c:v>183.38333333333338</c:v>
                </c:pt>
                <c:pt idx="11004">
                  <c:v>183.4</c:v>
                </c:pt>
                <c:pt idx="11005">
                  <c:v>183.41666666666663</c:v>
                </c:pt>
                <c:pt idx="11006">
                  <c:v>183.43333333333337</c:v>
                </c:pt>
                <c:pt idx="11007">
                  <c:v>183.45000000000002</c:v>
                </c:pt>
                <c:pt idx="11008">
                  <c:v>183.46666666666664</c:v>
                </c:pt>
                <c:pt idx="11009">
                  <c:v>183.48333333333338</c:v>
                </c:pt>
                <c:pt idx="11010">
                  <c:v>183.5</c:v>
                </c:pt>
                <c:pt idx="11011">
                  <c:v>183.51666666666665</c:v>
                </c:pt>
                <c:pt idx="11012">
                  <c:v>183.53333333333336</c:v>
                </c:pt>
                <c:pt idx="11013">
                  <c:v>183.55</c:v>
                </c:pt>
                <c:pt idx="11014">
                  <c:v>183.56666666666663</c:v>
                </c:pt>
                <c:pt idx="11015">
                  <c:v>183.58333333333337</c:v>
                </c:pt>
                <c:pt idx="11016">
                  <c:v>183.6</c:v>
                </c:pt>
                <c:pt idx="11017">
                  <c:v>183.61666666666662</c:v>
                </c:pt>
                <c:pt idx="11018">
                  <c:v>183.63333333333335</c:v>
                </c:pt>
                <c:pt idx="11019">
                  <c:v>183.65</c:v>
                </c:pt>
                <c:pt idx="11020">
                  <c:v>183.66666666666663</c:v>
                </c:pt>
                <c:pt idx="11021">
                  <c:v>183.68333333333337</c:v>
                </c:pt>
                <c:pt idx="11022">
                  <c:v>183.7</c:v>
                </c:pt>
                <c:pt idx="11023">
                  <c:v>183.71666666666661</c:v>
                </c:pt>
                <c:pt idx="11024">
                  <c:v>183.73333333333335</c:v>
                </c:pt>
                <c:pt idx="11025">
                  <c:v>183.75</c:v>
                </c:pt>
                <c:pt idx="11026">
                  <c:v>183.76666666666665</c:v>
                </c:pt>
                <c:pt idx="11027">
                  <c:v>183.78333333333336</c:v>
                </c:pt>
                <c:pt idx="11028">
                  <c:v>183.8</c:v>
                </c:pt>
                <c:pt idx="11029">
                  <c:v>183.81666666666663</c:v>
                </c:pt>
                <c:pt idx="11030">
                  <c:v>183.83333333333337</c:v>
                </c:pt>
                <c:pt idx="11031">
                  <c:v>183.85000000000002</c:v>
                </c:pt>
                <c:pt idx="11032">
                  <c:v>183.86666666666665</c:v>
                </c:pt>
                <c:pt idx="11033">
                  <c:v>183.88333333333338</c:v>
                </c:pt>
                <c:pt idx="11034">
                  <c:v>183.9</c:v>
                </c:pt>
                <c:pt idx="11035">
                  <c:v>183.91666666666663</c:v>
                </c:pt>
                <c:pt idx="11036">
                  <c:v>183.93333333333337</c:v>
                </c:pt>
                <c:pt idx="11037">
                  <c:v>183.95000000000002</c:v>
                </c:pt>
                <c:pt idx="11038">
                  <c:v>183.96666666666664</c:v>
                </c:pt>
                <c:pt idx="11039">
                  <c:v>183.98333333333338</c:v>
                </c:pt>
                <c:pt idx="11040">
                  <c:v>184</c:v>
                </c:pt>
                <c:pt idx="11041">
                  <c:v>184.01666666666665</c:v>
                </c:pt>
                <c:pt idx="11042">
                  <c:v>184.03333333333336</c:v>
                </c:pt>
                <c:pt idx="11043">
                  <c:v>184.05</c:v>
                </c:pt>
                <c:pt idx="11044">
                  <c:v>184.06666666666663</c:v>
                </c:pt>
                <c:pt idx="11045">
                  <c:v>184.08333333333337</c:v>
                </c:pt>
                <c:pt idx="11046">
                  <c:v>184.1</c:v>
                </c:pt>
                <c:pt idx="11047">
                  <c:v>184.11666666666662</c:v>
                </c:pt>
                <c:pt idx="11048">
                  <c:v>184.13333333333335</c:v>
                </c:pt>
                <c:pt idx="11049">
                  <c:v>184.15</c:v>
                </c:pt>
                <c:pt idx="11050">
                  <c:v>184.16666666666663</c:v>
                </c:pt>
                <c:pt idx="11051">
                  <c:v>184.18333333333337</c:v>
                </c:pt>
                <c:pt idx="11052">
                  <c:v>184.2</c:v>
                </c:pt>
                <c:pt idx="11053">
                  <c:v>184.21666666666661</c:v>
                </c:pt>
                <c:pt idx="11054">
                  <c:v>184.23333333333335</c:v>
                </c:pt>
                <c:pt idx="11055">
                  <c:v>184.25</c:v>
                </c:pt>
                <c:pt idx="11056">
                  <c:v>184.26666666666665</c:v>
                </c:pt>
                <c:pt idx="11057">
                  <c:v>184.28333333333336</c:v>
                </c:pt>
                <c:pt idx="11058">
                  <c:v>184.3</c:v>
                </c:pt>
                <c:pt idx="11059">
                  <c:v>184.31666666666663</c:v>
                </c:pt>
                <c:pt idx="11060">
                  <c:v>184.33333333333337</c:v>
                </c:pt>
                <c:pt idx="11061">
                  <c:v>184.35000000000002</c:v>
                </c:pt>
                <c:pt idx="11062">
                  <c:v>184.36666666666665</c:v>
                </c:pt>
                <c:pt idx="11063">
                  <c:v>184.38333333333338</c:v>
                </c:pt>
                <c:pt idx="11064">
                  <c:v>184.4</c:v>
                </c:pt>
                <c:pt idx="11065">
                  <c:v>184.41666666666663</c:v>
                </c:pt>
                <c:pt idx="11066">
                  <c:v>184.43333333333337</c:v>
                </c:pt>
                <c:pt idx="11067">
                  <c:v>184.45000000000002</c:v>
                </c:pt>
                <c:pt idx="11068">
                  <c:v>184.46666666666664</c:v>
                </c:pt>
                <c:pt idx="11069">
                  <c:v>184.48333333333338</c:v>
                </c:pt>
                <c:pt idx="11070">
                  <c:v>184.5</c:v>
                </c:pt>
                <c:pt idx="11071">
                  <c:v>184.51666666666665</c:v>
                </c:pt>
                <c:pt idx="11072">
                  <c:v>184.53333333333336</c:v>
                </c:pt>
                <c:pt idx="11073">
                  <c:v>184.55</c:v>
                </c:pt>
                <c:pt idx="11074">
                  <c:v>184.56666666666663</c:v>
                </c:pt>
                <c:pt idx="11075">
                  <c:v>184.58333333333337</c:v>
                </c:pt>
                <c:pt idx="11076">
                  <c:v>184.6</c:v>
                </c:pt>
                <c:pt idx="11077">
                  <c:v>184.61666666666662</c:v>
                </c:pt>
                <c:pt idx="11078">
                  <c:v>184.63333333333335</c:v>
                </c:pt>
                <c:pt idx="11079">
                  <c:v>184.65</c:v>
                </c:pt>
                <c:pt idx="11080">
                  <c:v>184.66666666666663</c:v>
                </c:pt>
                <c:pt idx="11081">
                  <c:v>184.68333333333337</c:v>
                </c:pt>
                <c:pt idx="11082">
                  <c:v>184.7</c:v>
                </c:pt>
                <c:pt idx="11083">
                  <c:v>184.71666666666661</c:v>
                </c:pt>
                <c:pt idx="11084">
                  <c:v>184.73333333333335</c:v>
                </c:pt>
                <c:pt idx="11085">
                  <c:v>184.75</c:v>
                </c:pt>
                <c:pt idx="11086">
                  <c:v>184.76666666666665</c:v>
                </c:pt>
                <c:pt idx="11087">
                  <c:v>184.78333333333336</c:v>
                </c:pt>
                <c:pt idx="11088">
                  <c:v>184.8</c:v>
                </c:pt>
                <c:pt idx="11089">
                  <c:v>184.81666666666663</c:v>
                </c:pt>
                <c:pt idx="11090">
                  <c:v>184.83333333333337</c:v>
                </c:pt>
                <c:pt idx="11091">
                  <c:v>184.85000000000002</c:v>
                </c:pt>
                <c:pt idx="11092">
                  <c:v>184.86666666666665</c:v>
                </c:pt>
                <c:pt idx="11093">
                  <c:v>184.88333333333338</c:v>
                </c:pt>
                <c:pt idx="11094">
                  <c:v>184.9</c:v>
                </c:pt>
                <c:pt idx="11095">
                  <c:v>184.91666666666663</c:v>
                </c:pt>
                <c:pt idx="11096">
                  <c:v>184.93333333333337</c:v>
                </c:pt>
                <c:pt idx="11097">
                  <c:v>184.95000000000002</c:v>
                </c:pt>
                <c:pt idx="11098">
                  <c:v>184.96666666666664</c:v>
                </c:pt>
                <c:pt idx="11099">
                  <c:v>184.98333333333338</c:v>
                </c:pt>
                <c:pt idx="11100">
                  <c:v>185</c:v>
                </c:pt>
                <c:pt idx="11101">
                  <c:v>185.01666666666665</c:v>
                </c:pt>
                <c:pt idx="11102">
                  <c:v>185.03333333333336</c:v>
                </c:pt>
                <c:pt idx="11103">
                  <c:v>185.05</c:v>
                </c:pt>
                <c:pt idx="11104">
                  <c:v>185.06666666666663</c:v>
                </c:pt>
                <c:pt idx="11105">
                  <c:v>185.08333333333337</c:v>
                </c:pt>
                <c:pt idx="11106">
                  <c:v>185.1</c:v>
                </c:pt>
                <c:pt idx="11107">
                  <c:v>185.11666666666662</c:v>
                </c:pt>
                <c:pt idx="11108">
                  <c:v>185.13333333333335</c:v>
                </c:pt>
                <c:pt idx="11109">
                  <c:v>185.15</c:v>
                </c:pt>
                <c:pt idx="11110">
                  <c:v>185.16666666666663</c:v>
                </c:pt>
                <c:pt idx="11111">
                  <c:v>185.18333333333337</c:v>
                </c:pt>
                <c:pt idx="11112">
                  <c:v>185.2</c:v>
                </c:pt>
                <c:pt idx="11113">
                  <c:v>185.21666666666661</c:v>
                </c:pt>
                <c:pt idx="11114">
                  <c:v>185.23333333333335</c:v>
                </c:pt>
                <c:pt idx="11115">
                  <c:v>185.25</c:v>
                </c:pt>
                <c:pt idx="11116">
                  <c:v>185.26666666666665</c:v>
                </c:pt>
                <c:pt idx="11117">
                  <c:v>185.28333333333336</c:v>
                </c:pt>
                <c:pt idx="11118">
                  <c:v>185.3</c:v>
                </c:pt>
                <c:pt idx="11119">
                  <c:v>185.31666666666663</c:v>
                </c:pt>
                <c:pt idx="11120">
                  <c:v>185.33333333333337</c:v>
                </c:pt>
                <c:pt idx="11121">
                  <c:v>185.35000000000002</c:v>
                </c:pt>
                <c:pt idx="11122">
                  <c:v>185.36666666666665</c:v>
                </c:pt>
                <c:pt idx="11123">
                  <c:v>185.38333333333338</c:v>
                </c:pt>
                <c:pt idx="11124">
                  <c:v>185.4</c:v>
                </c:pt>
                <c:pt idx="11125">
                  <c:v>185.41666666666663</c:v>
                </c:pt>
                <c:pt idx="11126">
                  <c:v>185.43333333333337</c:v>
                </c:pt>
                <c:pt idx="11127">
                  <c:v>185.45000000000002</c:v>
                </c:pt>
                <c:pt idx="11128">
                  <c:v>185.46666666666664</c:v>
                </c:pt>
                <c:pt idx="11129">
                  <c:v>185.48333333333338</c:v>
                </c:pt>
                <c:pt idx="11130">
                  <c:v>185.5</c:v>
                </c:pt>
                <c:pt idx="11131">
                  <c:v>185.51666666666665</c:v>
                </c:pt>
                <c:pt idx="11132">
                  <c:v>185.53333333333336</c:v>
                </c:pt>
                <c:pt idx="11133">
                  <c:v>185.55</c:v>
                </c:pt>
                <c:pt idx="11134">
                  <c:v>185.56666666666663</c:v>
                </c:pt>
                <c:pt idx="11135">
                  <c:v>185.58333333333337</c:v>
                </c:pt>
                <c:pt idx="11136">
                  <c:v>185.6</c:v>
                </c:pt>
                <c:pt idx="11137">
                  <c:v>185.61666666666662</c:v>
                </c:pt>
                <c:pt idx="11138">
                  <c:v>185.63333333333335</c:v>
                </c:pt>
                <c:pt idx="11139">
                  <c:v>185.65</c:v>
                </c:pt>
                <c:pt idx="11140">
                  <c:v>185.66666666666663</c:v>
                </c:pt>
                <c:pt idx="11141">
                  <c:v>185.68333333333337</c:v>
                </c:pt>
                <c:pt idx="11142">
                  <c:v>185.7</c:v>
                </c:pt>
                <c:pt idx="11143">
                  <c:v>185.71666666666661</c:v>
                </c:pt>
                <c:pt idx="11144">
                  <c:v>185.73333333333335</c:v>
                </c:pt>
                <c:pt idx="11145">
                  <c:v>185.75</c:v>
                </c:pt>
                <c:pt idx="11146">
                  <c:v>185.76666666666665</c:v>
                </c:pt>
                <c:pt idx="11147">
                  <c:v>185.78333333333336</c:v>
                </c:pt>
                <c:pt idx="11148">
                  <c:v>185.8</c:v>
                </c:pt>
                <c:pt idx="11149">
                  <c:v>185.81666666666663</c:v>
                </c:pt>
                <c:pt idx="11150">
                  <c:v>185.83333333333337</c:v>
                </c:pt>
                <c:pt idx="11151">
                  <c:v>185.85000000000002</c:v>
                </c:pt>
                <c:pt idx="11152">
                  <c:v>185.86666666666665</c:v>
                </c:pt>
                <c:pt idx="11153">
                  <c:v>185.88333333333338</c:v>
                </c:pt>
                <c:pt idx="11154">
                  <c:v>185.9</c:v>
                </c:pt>
                <c:pt idx="11155">
                  <c:v>185.91666666666663</c:v>
                </c:pt>
                <c:pt idx="11156">
                  <c:v>185.93333333333337</c:v>
                </c:pt>
                <c:pt idx="11157">
                  <c:v>185.95000000000002</c:v>
                </c:pt>
                <c:pt idx="11158">
                  <c:v>185.96666666666664</c:v>
                </c:pt>
                <c:pt idx="11159">
                  <c:v>185.98333333333338</c:v>
                </c:pt>
                <c:pt idx="11160">
                  <c:v>186</c:v>
                </c:pt>
                <c:pt idx="11161">
                  <c:v>186.01666666666665</c:v>
                </c:pt>
                <c:pt idx="11162">
                  <c:v>186.03333333333336</c:v>
                </c:pt>
                <c:pt idx="11163">
                  <c:v>186.05</c:v>
                </c:pt>
                <c:pt idx="11164">
                  <c:v>186.06666666666663</c:v>
                </c:pt>
                <c:pt idx="11165">
                  <c:v>186.08333333333337</c:v>
                </c:pt>
                <c:pt idx="11166">
                  <c:v>186.1</c:v>
                </c:pt>
                <c:pt idx="11167">
                  <c:v>186.11666666666662</c:v>
                </c:pt>
                <c:pt idx="11168">
                  <c:v>186.13333333333335</c:v>
                </c:pt>
                <c:pt idx="11169">
                  <c:v>186.15</c:v>
                </c:pt>
                <c:pt idx="11170">
                  <c:v>186.16666666666663</c:v>
                </c:pt>
                <c:pt idx="11171">
                  <c:v>186.18333333333337</c:v>
                </c:pt>
                <c:pt idx="11172">
                  <c:v>186.2</c:v>
                </c:pt>
                <c:pt idx="11173">
                  <c:v>186.21666666666661</c:v>
                </c:pt>
                <c:pt idx="11174">
                  <c:v>186.23333333333335</c:v>
                </c:pt>
                <c:pt idx="11175">
                  <c:v>186.25</c:v>
                </c:pt>
                <c:pt idx="11176">
                  <c:v>186.26666666666665</c:v>
                </c:pt>
                <c:pt idx="11177">
                  <c:v>186.28333333333336</c:v>
                </c:pt>
                <c:pt idx="11178">
                  <c:v>186.3</c:v>
                </c:pt>
                <c:pt idx="11179">
                  <c:v>186.31666666666663</c:v>
                </c:pt>
                <c:pt idx="11180">
                  <c:v>186.33333333333337</c:v>
                </c:pt>
                <c:pt idx="11181">
                  <c:v>186.35000000000002</c:v>
                </c:pt>
                <c:pt idx="11182">
                  <c:v>186.36666666666665</c:v>
                </c:pt>
                <c:pt idx="11183">
                  <c:v>186.38333333333338</c:v>
                </c:pt>
                <c:pt idx="11184">
                  <c:v>186.4</c:v>
                </c:pt>
                <c:pt idx="11185">
                  <c:v>186.41666666666663</c:v>
                </c:pt>
                <c:pt idx="11186">
                  <c:v>186.43333333333337</c:v>
                </c:pt>
                <c:pt idx="11187">
                  <c:v>186.45000000000002</c:v>
                </c:pt>
                <c:pt idx="11188">
                  <c:v>186.46666666666664</c:v>
                </c:pt>
                <c:pt idx="11189">
                  <c:v>186.48333333333338</c:v>
                </c:pt>
                <c:pt idx="11190">
                  <c:v>186.5</c:v>
                </c:pt>
                <c:pt idx="11191">
                  <c:v>186.51666666666665</c:v>
                </c:pt>
                <c:pt idx="11192">
                  <c:v>186.53333333333336</c:v>
                </c:pt>
                <c:pt idx="11193">
                  <c:v>186.55</c:v>
                </c:pt>
                <c:pt idx="11194">
                  <c:v>186.56666666666663</c:v>
                </c:pt>
                <c:pt idx="11195">
                  <c:v>186.58333333333337</c:v>
                </c:pt>
                <c:pt idx="11196">
                  <c:v>186.6</c:v>
                </c:pt>
                <c:pt idx="11197">
                  <c:v>186.61666666666662</c:v>
                </c:pt>
                <c:pt idx="11198">
                  <c:v>186.63333333333335</c:v>
                </c:pt>
                <c:pt idx="11199">
                  <c:v>186.65</c:v>
                </c:pt>
                <c:pt idx="11200">
                  <c:v>186.66666666666663</c:v>
                </c:pt>
                <c:pt idx="11201">
                  <c:v>186.68333333333337</c:v>
                </c:pt>
                <c:pt idx="11202">
                  <c:v>186.7</c:v>
                </c:pt>
                <c:pt idx="11203">
                  <c:v>186.71666666666661</c:v>
                </c:pt>
                <c:pt idx="11204">
                  <c:v>186.73333333333335</c:v>
                </c:pt>
                <c:pt idx="11205">
                  <c:v>186.75</c:v>
                </c:pt>
                <c:pt idx="11206">
                  <c:v>186.76666666666665</c:v>
                </c:pt>
                <c:pt idx="11207">
                  <c:v>186.78333333333336</c:v>
                </c:pt>
                <c:pt idx="11208">
                  <c:v>186.8</c:v>
                </c:pt>
                <c:pt idx="11209">
                  <c:v>186.81666666666663</c:v>
                </c:pt>
                <c:pt idx="11210">
                  <c:v>186.83333333333337</c:v>
                </c:pt>
                <c:pt idx="11211">
                  <c:v>186.85000000000002</c:v>
                </c:pt>
                <c:pt idx="11212">
                  <c:v>186.86666666666665</c:v>
                </c:pt>
                <c:pt idx="11213">
                  <c:v>186.88333333333338</c:v>
                </c:pt>
                <c:pt idx="11214">
                  <c:v>186.9</c:v>
                </c:pt>
                <c:pt idx="11215">
                  <c:v>186.91666666666663</c:v>
                </c:pt>
                <c:pt idx="11216">
                  <c:v>186.93333333333337</c:v>
                </c:pt>
                <c:pt idx="11217">
                  <c:v>186.95000000000002</c:v>
                </c:pt>
                <c:pt idx="11218">
                  <c:v>186.96666666666664</c:v>
                </c:pt>
                <c:pt idx="11219">
                  <c:v>186.98333333333338</c:v>
                </c:pt>
                <c:pt idx="11220">
                  <c:v>187</c:v>
                </c:pt>
                <c:pt idx="11221">
                  <c:v>187.01666666666665</c:v>
                </c:pt>
                <c:pt idx="11222">
                  <c:v>187.03333333333336</c:v>
                </c:pt>
                <c:pt idx="11223">
                  <c:v>187.05</c:v>
                </c:pt>
                <c:pt idx="11224">
                  <c:v>187.06666666666663</c:v>
                </c:pt>
                <c:pt idx="11225">
                  <c:v>187.08333333333337</c:v>
                </c:pt>
                <c:pt idx="11226">
                  <c:v>187.1</c:v>
                </c:pt>
                <c:pt idx="11227">
                  <c:v>187.11666666666662</c:v>
                </c:pt>
                <c:pt idx="11228">
                  <c:v>187.13333333333335</c:v>
                </c:pt>
                <c:pt idx="11229">
                  <c:v>187.15</c:v>
                </c:pt>
                <c:pt idx="11230">
                  <c:v>187.16666666666663</c:v>
                </c:pt>
                <c:pt idx="11231">
                  <c:v>187.18333333333337</c:v>
                </c:pt>
                <c:pt idx="11232">
                  <c:v>187.2</c:v>
                </c:pt>
                <c:pt idx="11233">
                  <c:v>187.21666666666661</c:v>
                </c:pt>
                <c:pt idx="11234">
                  <c:v>187.23333333333335</c:v>
                </c:pt>
                <c:pt idx="11235">
                  <c:v>187.25</c:v>
                </c:pt>
                <c:pt idx="11236">
                  <c:v>187.26666666666665</c:v>
                </c:pt>
                <c:pt idx="11237">
                  <c:v>187.28333333333336</c:v>
                </c:pt>
                <c:pt idx="11238">
                  <c:v>187.3</c:v>
                </c:pt>
                <c:pt idx="11239">
                  <c:v>187.31666666666663</c:v>
                </c:pt>
                <c:pt idx="11240">
                  <c:v>187.33333333333337</c:v>
                </c:pt>
                <c:pt idx="11241">
                  <c:v>187.35000000000002</c:v>
                </c:pt>
                <c:pt idx="11242">
                  <c:v>187.36666666666665</c:v>
                </c:pt>
                <c:pt idx="11243">
                  <c:v>187.38333333333338</c:v>
                </c:pt>
                <c:pt idx="11244">
                  <c:v>187.4</c:v>
                </c:pt>
                <c:pt idx="11245">
                  <c:v>187.41666666666663</c:v>
                </c:pt>
                <c:pt idx="11246">
                  <c:v>187.43333333333337</c:v>
                </c:pt>
                <c:pt idx="11247">
                  <c:v>187.45000000000002</c:v>
                </c:pt>
                <c:pt idx="11248">
                  <c:v>187.46666666666664</c:v>
                </c:pt>
                <c:pt idx="11249">
                  <c:v>187.48333333333338</c:v>
                </c:pt>
                <c:pt idx="11250">
                  <c:v>187.5</c:v>
                </c:pt>
                <c:pt idx="11251">
                  <c:v>187.51666666666665</c:v>
                </c:pt>
                <c:pt idx="11252">
                  <c:v>187.53333333333336</c:v>
                </c:pt>
                <c:pt idx="11253">
                  <c:v>187.55</c:v>
                </c:pt>
                <c:pt idx="11254">
                  <c:v>187.56666666666663</c:v>
                </c:pt>
                <c:pt idx="11255">
                  <c:v>187.58333333333337</c:v>
                </c:pt>
                <c:pt idx="11256">
                  <c:v>187.6</c:v>
                </c:pt>
                <c:pt idx="11257">
                  <c:v>187.61666666666662</c:v>
                </c:pt>
                <c:pt idx="11258">
                  <c:v>187.63333333333335</c:v>
                </c:pt>
                <c:pt idx="11259">
                  <c:v>187.65</c:v>
                </c:pt>
                <c:pt idx="11260">
                  <c:v>187.66666666666663</c:v>
                </c:pt>
                <c:pt idx="11261">
                  <c:v>187.68333333333337</c:v>
                </c:pt>
                <c:pt idx="11262">
                  <c:v>187.7</c:v>
                </c:pt>
                <c:pt idx="11263">
                  <c:v>187.71666666666661</c:v>
                </c:pt>
                <c:pt idx="11264">
                  <c:v>187.73333333333335</c:v>
                </c:pt>
                <c:pt idx="11265">
                  <c:v>187.75</c:v>
                </c:pt>
                <c:pt idx="11266">
                  <c:v>187.76666666666665</c:v>
                </c:pt>
                <c:pt idx="11267">
                  <c:v>187.78333333333336</c:v>
                </c:pt>
                <c:pt idx="11268">
                  <c:v>187.8</c:v>
                </c:pt>
                <c:pt idx="11269">
                  <c:v>187.81666666666663</c:v>
                </c:pt>
                <c:pt idx="11270">
                  <c:v>187.83333333333337</c:v>
                </c:pt>
                <c:pt idx="11271">
                  <c:v>187.85000000000002</c:v>
                </c:pt>
                <c:pt idx="11272">
                  <c:v>187.86666666666665</c:v>
                </c:pt>
                <c:pt idx="11273">
                  <c:v>187.88333333333338</c:v>
                </c:pt>
                <c:pt idx="11274">
                  <c:v>187.9</c:v>
                </c:pt>
                <c:pt idx="11275">
                  <c:v>187.91666666666663</c:v>
                </c:pt>
                <c:pt idx="11276">
                  <c:v>187.93333333333337</c:v>
                </c:pt>
                <c:pt idx="11277">
                  <c:v>187.95000000000002</c:v>
                </c:pt>
                <c:pt idx="11278">
                  <c:v>187.96666666666664</c:v>
                </c:pt>
                <c:pt idx="11279">
                  <c:v>187.98333333333338</c:v>
                </c:pt>
                <c:pt idx="11280">
                  <c:v>188</c:v>
                </c:pt>
                <c:pt idx="11281">
                  <c:v>188.01666666666665</c:v>
                </c:pt>
                <c:pt idx="11282">
                  <c:v>188.03333333333336</c:v>
                </c:pt>
                <c:pt idx="11283">
                  <c:v>188.05</c:v>
                </c:pt>
                <c:pt idx="11284">
                  <c:v>188.06666666666663</c:v>
                </c:pt>
                <c:pt idx="11285">
                  <c:v>188.08333333333337</c:v>
                </c:pt>
                <c:pt idx="11286">
                  <c:v>188.1</c:v>
                </c:pt>
                <c:pt idx="11287">
                  <c:v>188.11666666666662</c:v>
                </c:pt>
                <c:pt idx="11288">
                  <c:v>188.13333333333335</c:v>
                </c:pt>
                <c:pt idx="11289">
                  <c:v>188.15</c:v>
                </c:pt>
                <c:pt idx="11290">
                  <c:v>188.16666666666663</c:v>
                </c:pt>
                <c:pt idx="11291">
                  <c:v>188.18333333333337</c:v>
                </c:pt>
                <c:pt idx="11292">
                  <c:v>188.2</c:v>
                </c:pt>
                <c:pt idx="11293">
                  <c:v>188.21666666666661</c:v>
                </c:pt>
                <c:pt idx="11294">
                  <c:v>188.23333333333335</c:v>
                </c:pt>
                <c:pt idx="11295">
                  <c:v>188.25</c:v>
                </c:pt>
                <c:pt idx="11296">
                  <c:v>188.26666666666665</c:v>
                </c:pt>
                <c:pt idx="11297">
                  <c:v>188.28333333333336</c:v>
                </c:pt>
                <c:pt idx="11298">
                  <c:v>188.3</c:v>
                </c:pt>
                <c:pt idx="11299">
                  <c:v>188.31666666666663</c:v>
                </c:pt>
                <c:pt idx="11300">
                  <c:v>188.33333333333337</c:v>
                </c:pt>
                <c:pt idx="11301">
                  <c:v>188.35000000000002</c:v>
                </c:pt>
                <c:pt idx="11302">
                  <c:v>188.36666666666665</c:v>
                </c:pt>
                <c:pt idx="11303">
                  <c:v>188.38333333333338</c:v>
                </c:pt>
                <c:pt idx="11304">
                  <c:v>188.4</c:v>
                </c:pt>
                <c:pt idx="11305">
                  <c:v>188.41666666666663</c:v>
                </c:pt>
                <c:pt idx="11306">
                  <c:v>188.43333333333337</c:v>
                </c:pt>
                <c:pt idx="11307">
                  <c:v>188.45000000000002</c:v>
                </c:pt>
                <c:pt idx="11308">
                  <c:v>188.46666666666664</c:v>
                </c:pt>
                <c:pt idx="11309">
                  <c:v>188.48333333333338</c:v>
                </c:pt>
                <c:pt idx="11310">
                  <c:v>188.5</c:v>
                </c:pt>
                <c:pt idx="11311">
                  <c:v>188.51666666666665</c:v>
                </c:pt>
                <c:pt idx="11312">
                  <c:v>188.53333333333336</c:v>
                </c:pt>
                <c:pt idx="11313">
                  <c:v>188.55</c:v>
                </c:pt>
                <c:pt idx="11314">
                  <c:v>188.56666666666663</c:v>
                </c:pt>
                <c:pt idx="11315">
                  <c:v>188.58333333333337</c:v>
                </c:pt>
                <c:pt idx="11316">
                  <c:v>188.6</c:v>
                </c:pt>
                <c:pt idx="11317">
                  <c:v>188.61666666666662</c:v>
                </c:pt>
                <c:pt idx="11318">
                  <c:v>188.63333333333335</c:v>
                </c:pt>
                <c:pt idx="11319">
                  <c:v>188.65</c:v>
                </c:pt>
                <c:pt idx="11320">
                  <c:v>188.66666666666663</c:v>
                </c:pt>
                <c:pt idx="11321">
                  <c:v>188.68333333333337</c:v>
                </c:pt>
                <c:pt idx="11322">
                  <c:v>188.7</c:v>
                </c:pt>
                <c:pt idx="11323">
                  <c:v>188.71666666666661</c:v>
                </c:pt>
                <c:pt idx="11324">
                  <c:v>188.73333333333335</c:v>
                </c:pt>
                <c:pt idx="11325">
                  <c:v>188.75</c:v>
                </c:pt>
                <c:pt idx="11326">
                  <c:v>188.76666666666665</c:v>
                </c:pt>
                <c:pt idx="11327">
                  <c:v>188.78333333333336</c:v>
                </c:pt>
                <c:pt idx="11328">
                  <c:v>188.8</c:v>
                </c:pt>
                <c:pt idx="11329">
                  <c:v>188.81666666666663</c:v>
                </c:pt>
                <c:pt idx="11330">
                  <c:v>188.83333333333337</c:v>
                </c:pt>
                <c:pt idx="11331">
                  <c:v>188.85000000000002</c:v>
                </c:pt>
                <c:pt idx="11332">
                  <c:v>188.86666666666665</c:v>
                </c:pt>
                <c:pt idx="11333">
                  <c:v>188.88333333333338</c:v>
                </c:pt>
                <c:pt idx="11334">
                  <c:v>188.9</c:v>
                </c:pt>
                <c:pt idx="11335">
                  <c:v>188.91666666666663</c:v>
                </c:pt>
                <c:pt idx="11336">
                  <c:v>188.93333333333337</c:v>
                </c:pt>
                <c:pt idx="11337">
                  <c:v>188.95000000000002</c:v>
                </c:pt>
                <c:pt idx="11338">
                  <c:v>188.96666666666664</c:v>
                </c:pt>
                <c:pt idx="11339">
                  <c:v>188.98333333333338</c:v>
                </c:pt>
                <c:pt idx="11340">
                  <c:v>189</c:v>
                </c:pt>
                <c:pt idx="11341">
                  <c:v>189.01666666666665</c:v>
                </c:pt>
                <c:pt idx="11342">
                  <c:v>189.03333333333336</c:v>
                </c:pt>
                <c:pt idx="11343">
                  <c:v>189.05</c:v>
                </c:pt>
                <c:pt idx="11344">
                  <c:v>189.06666666666663</c:v>
                </c:pt>
                <c:pt idx="11345">
                  <c:v>189.08333333333337</c:v>
                </c:pt>
                <c:pt idx="11346">
                  <c:v>189.1</c:v>
                </c:pt>
                <c:pt idx="11347">
                  <c:v>189.11666666666662</c:v>
                </c:pt>
                <c:pt idx="11348">
                  <c:v>189.13333333333335</c:v>
                </c:pt>
                <c:pt idx="11349">
                  <c:v>189.15</c:v>
                </c:pt>
                <c:pt idx="11350">
                  <c:v>189.16666666666663</c:v>
                </c:pt>
                <c:pt idx="11351">
                  <c:v>189.18333333333337</c:v>
                </c:pt>
                <c:pt idx="11352">
                  <c:v>189.2</c:v>
                </c:pt>
                <c:pt idx="11353">
                  <c:v>189.21666666666661</c:v>
                </c:pt>
                <c:pt idx="11354">
                  <c:v>189.23333333333335</c:v>
                </c:pt>
                <c:pt idx="11355">
                  <c:v>189.25</c:v>
                </c:pt>
                <c:pt idx="11356">
                  <c:v>189.26666666666665</c:v>
                </c:pt>
                <c:pt idx="11357">
                  <c:v>189.28333333333336</c:v>
                </c:pt>
                <c:pt idx="11358">
                  <c:v>189.3</c:v>
                </c:pt>
                <c:pt idx="11359">
                  <c:v>189.31666666666663</c:v>
                </c:pt>
                <c:pt idx="11360">
                  <c:v>189.33333333333337</c:v>
                </c:pt>
                <c:pt idx="11361">
                  <c:v>189.35000000000002</c:v>
                </c:pt>
                <c:pt idx="11362">
                  <c:v>189.36666666666665</c:v>
                </c:pt>
                <c:pt idx="11363">
                  <c:v>189.38333333333338</c:v>
                </c:pt>
                <c:pt idx="11364">
                  <c:v>189.4</c:v>
                </c:pt>
                <c:pt idx="11365">
                  <c:v>189.41666666666663</c:v>
                </c:pt>
                <c:pt idx="11366">
                  <c:v>189.43333333333337</c:v>
                </c:pt>
                <c:pt idx="11367">
                  <c:v>189.45000000000002</c:v>
                </c:pt>
                <c:pt idx="11368">
                  <c:v>189.46666666666664</c:v>
                </c:pt>
                <c:pt idx="11369">
                  <c:v>189.48333333333338</c:v>
                </c:pt>
                <c:pt idx="11370">
                  <c:v>189.5</c:v>
                </c:pt>
                <c:pt idx="11371">
                  <c:v>189.51666666666665</c:v>
                </c:pt>
                <c:pt idx="11372">
                  <c:v>189.53333333333336</c:v>
                </c:pt>
                <c:pt idx="11373">
                  <c:v>189.55</c:v>
                </c:pt>
                <c:pt idx="11374">
                  <c:v>189.56666666666663</c:v>
                </c:pt>
                <c:pt idx="11375">
                  <c:v>189.58333333333337</c:v>
                </c:pt>
                <c:pt idx="11376">
                  <c:v>189.6</c:v>
                </c:pt>
                <c:pt idx="11377">
                  <c:v>189.61666666666662</c:v>
                </c:pt>
                <c:pt idx="11378">
                  <c:v>189.63333333333335</c:v>
                </c:pt>
                <c:pt idx="11379">
                  <c:v>189.65</c:v>
                </c:pt>
                <c:pt idx="11380">
                  <c:v>189.66666666666663</c:v>
                </c:pt>
                <c:pt idx="11381">
                  <c:v>189.68333333333337</c:v>
                </c:pt>
                <c:pt idx="11382">
                  <c:v>189.7</c:v>
                </c:pt>
                <c:pt idx="11383">
                  <c:v>189.71666666666661</c:v>
                </c:pt>
                <c:pt idx="11384">
                  <c:v>189.73333333333335</c:v>
                </c:pt>
                <c:pt idx="11385">
                  <c:v>189.75</c:v>
                </c:pt>
                <c:pt idx="11386">
                  <c:v>189.76666666666665</c:v>
                </c:pt>
                <c:pt idx="11387">
                  <c:v>189.78333333333336</c:v>
                </c:pt>
                <c:pt idx="11388">
                  <c:v>189.8</c:v>
                </c:pt>
                <c:pt idx="11389">
                  <c:v>189.81666666666663</c:v>
                </c:pt>
                <c:pt idx="11390">
                  <c:v>189.83333333333337</c:v>
                </c:pt>
                <c:pt idx="11391">
                  <c:v>189.85000000000002</c:v>
                </c:pt>
                <c:pt idx="11392">
                  <c:v>189.86666666666665</c:v>
                </c:pt>
                <c:pt idx="11393">
                  <c:v>189.88333333333338</c:v>
                </c:pt>
                <c:pt idx="11394">
                  <c:v>189.9</c:v>
                </c:pt>
                <c:pt idx="11395">
                  <c:v>189.91666666666663</c:v>
                </c:pt>
                <c:pt idx="11396">
                  <c:v>189.93333333333337</c:v>
                </c:pt>
                <c:pt idx="11397">
                  <c:v>189.95000000000002</c:v>
                </c:pt>
                <c:pt idx="11398">
                  <c:v>189.96666666666664</c:v>
                </c:pt>
                <c:pt idx="11399">
                  <c:v>189.98333333333338</c:v>
                </c:pt>
                <c:pt idx="11400">
                  <c:v>190</c:v>
                </c:pt>
                <c:pt idx="11401">
                  <c:v>190.01666666666665</c:v>
                </c:pt>
                <c:pt idx="11402">
                  <c:v>190.03333333333336</c:v>
                </c:pt>
                <c:pt idx="11403">
                  <c:v>190.05</c:v>
                </c:pt>
                <c:pt idx="11404">
                  <c:v>190.06666666666663</c:v>
                </c:pt>
                <c:pt idx="11405">
                  <c:v>190.08333333333337</c:v>
                </c:pt>
                <c:pt idx="11406">
                  <c:v>190.1</c:v>
                </c:pt>
                <c:pt idx="11407">
                  <c:v>190.11666666666662</c:v>
                </c:pt>
                <c:pt idx="11408">
                  <c:v>190.13333333333335</c:v>
                </c:pt>
                <c:pt idx="11409">
                  <c:v>190.15</c:v>
                </c:pt>
                <c:pt idx="11410">
                  <c:v>190.16666666666663</c:v>
                </c:pt>
                <c:pt idx="11411">
                  <c:v>190.18333333333337</c:v>
                </c:pt>
                <c:pt idx="11412">
                  <c:v>190.2</c:v>
                </c:pt>
                <c:pt idx="11413">
                  <c:v>190.21666666666661</c:v>
                </c:pt>
                <c:pt idx="11414">
                  <c:v>190.23333333333335</c:v>
                </c:pt>
                <c:pt idx="11415">
                  <c:v>190.25</c:v>
                </c:pt>
                <c:pt idx="11416">
                  <c:v>190.26666666666665</c:v>
                </c:pt>
                <c:pt idx="11417">
                  <c:v>190.28333333333336</c:v>
                </c:pt>
                <c:pt idx="11418">
                  <c:v>190.3</c:v>
                </c:pt>
                <c:pt idx="11419">
                  <c:v>190.31666666666663</c:v>
                </c:pt>
                <c:pt idx="11420">
                  <c:v>190.33333333333337</c:v>
                </c:pt>
                <c:pt idx="11421">
                  <c:v>190.35000000000002</c:v>
                </c:pt>
                <c:pt idx="11422">
                  <c:v>190.36666666666665</c:v>
                </c:pt>
                <c:pt idx="11423">
                  <c:v>190.38333333333338</c:v>
                </c:pt>
                <c:pt idx="11424">
                  <c:v>190.4</c:v>
                </c:pt>
                <c:pt idx="11425">
                  <c:v>190.41666666666663</c:v>
                </c:pt>
                <c:pt idx="11426">
                  <c:v>190.43333333333337</c:v>
                </c:pt>
                <c:pt idx="11427">
                  <c:v>190.45000000000002</c:v>
                </c:pt>
                <c:pt idx="11428">
                  <c:v>190.46666666666664</c:v>
                </c:pt>
                <c:pt idx="11429">
                  <c:v>190.48333333333338</c:v>
                </c:pt>
                <c:pt idx="11430">
                  <c:v>190.5</c:v>
                </c:pt>
                <c:pt idx="11431">
                  <c:v>190.51666666666665</c:v>
                </c:pt>
                <c:pt idx="11432">
                  <c:v>190.53333333333336</c:v>
                </c:pt>
                <c:pt idx="11433">
                  <c:v>190.55</c:v>
                </c:pt>
                <c:pt idx="11434">
                  <c:v>190.56666666666663</c:v>
                </c:pt>
                <c:pt idx="11435">
                  <c:v>190.58333333333337</c:v>
                </c:pt>
                <c:pt idx="11436">
                  <c:v>190.6</c:v>
                </c:pt>
                <c:pt idx="11437">
                  <c:v>190.61666666666662</c:v>
                </c:pt>
                <c:pt idx="11438">
                  <c:v>190.63333333333335</c:v>
                </c:pt>
                <c:pt idx="11439">
                  <c:v>190.65</c:v>
                </c:pt>
                <c:pt idx="11440">
                  <c:v>190.66666666666663</c:v>
                </c:pt>
                <c:pt idx="11441">
                  <c:v>190.68333333333337</c:v>
                </c:pt>
                <c:pt idx="11442">
                  <c:v>190.7</c:v>
                </c:pt>
                <c:pt idx="11443">
                  <c:v>190.71666666666661</c:v>
                </c:pt>
                <c:pt idx="11444">
                  <c:v>190.73333333333335</c:v>
                </c:pt>
                <c:pt idx="11445">
                  <c:v>190.75</c:v>
                </c:pt>
                <c:pt idx="11446">
                  <c:v>190.76666666666665</c:v>
                </c:pt>
                <c:pt idx="11447">
                  <c:v>190.78333333333336</c:v>
                </c:pt>
                <c:pt idx="11448">
                  <c:v>190.8</c:v>
                </c:pt>
                <c:pt idx="11449">
                  <c:v>190.81666666666663</c:v>
                </c:pt>
                <c:pt idx="11450">
                  <c:v>190.83333333333337</c:v>
                </c:pt>
                <c:pt idx="11451">
                  <c:v>190.85000000000002</c:v>
                </c:pt>
                <c:pt idx="11452">
                  <c:v>190.86666666666665</c:v>
                </c:pt>
                <c:pt idx="11453">
                  <c:v>190.88333333333338</c:v>
                </c:pt>
                <c:pt idx="11454">
                  <c:v>190.9</c:v>
                </c:pt>
                <c:pt idx="11455">
                  <c:v>190.91666666666663</c:v>
                </c:pt>
                <c:pt idx="11456">
                  <c:v>190.93333333333337</c:v>
                </c:pt>
                <c:pt idx="11457">
                  <c:v>190.95000000000002</c:v>
                </c:pt>
                <c:pt idx="11458">
                  <c:v>190.96666666666664</c:v>
                </c:pt>
                <c:pt idx="11459">
                  <c:v>190.98333333333338</c:v>
                </c:pt>
                <c:pt idx="11460">
                  <c:v>191</c:v>
                </c:pt>
                <c:pt idx="11461">
                  <c:v>191.01666666666665</c:v>
                </c:pt>
                <c:pt idx="11462">
                  <c:v>191.03333333333336</c:v>
                </c:pt>
                <c:pt idx="11463">
                  <c:v>191.05</c:v>
                </c:pt>
                <c:pt idx="11464">
                  <c:v>191.06666666666663</c:v>
                </c:pt>
                <c:pt idx="11465">
                  <c:v>191.08333333333337</c:v>
                </c:pt>
                <c:pt idx="11466">
                  <c:v>191.1</c:v>
                </c:pt>
                <c:pt idx="11467">
                  <c:v>191.11666666666662</c:v>
                </c:pt>
                <c:pt idx="11468">
                  <c:v>191.13333333333335</c:v>
                </c:pt>
                <c:pt idx="11469">
                  <c:v>191.15</c:v>
                </c:pt>
                <c:pt idx="11470">
                  <c:v>191.16666666666663</c:v>
                </c:pt>
                <c:pt idx="11471">
                  <c:v>191.18333333333337</c:v>
                </c:pt>
                <c:pt idx="11472">
                  <c:v>191.2</c:v>
                </c:pt>
                <c:pt idx="11473">
                  <c:v>191.21666666666661</c:v>
                </c:pt>
                <c:pt idx="11474">
                  <c:v>191.23333333333335</c:v>
                </c:pt>
                <c:pt idx="11475">
                  <c:v>191.25</c:v>
                </c:pt>
                <c:pt idx="11476">
                  <c:v>191.26666666666665</c:v>
                </c:pt>
                <c:pt idx="11477">
                  <c:v>191.28333333333336</c:v>
                </c:pt>
                <c:pt idx="11478">
                  <c:v>191.3</c:v>
                </c:pt>
                <c:pt idx="11479">
                  <c:v>191.31666666666663</c:v>
                </c:pt>
                <c:pt idx="11480">
                  <c:v>191.33333333333337</c:v>
                </c:pt>
                <c:pt idx="11481">
                  <c:v>191.35000000000002</c:v>
                </c:pt>
                <c:pt idx="11482">
                  <c:v>191.36666666666665</c:v>
                </c:pt>
                <c:pt idx="11483">
                  <c:v>191.38333333333338</c:v>
                </c:pt>
                <c:pt idx="11484">
                  <c:v>191.4</c:v>
                </c:pt>
                <c:pt idx="11485">
                  <c:v>191.41666666666663</c:v>
                </c:pt>
                <c:pt idx="11486">
                  <c:v>191.43333333333337</c:v>
                </c:pt>
                <c:pt idx="11487">
                  <c:v>191.45000000000002</c:v>
                </c:pt>
                <c:pt idx="11488">
                  <c:v>191.46666666666664</c:v>
                </c:pt>
                <c:pt idx="11489">
                  <c:v>191.48333333333338</c:v>
                </c:pt>
                <c:pt idx="11490">
                  <c:v>191.5</c:v>
                </c:pt>
                <c:pt idx="11491">
                  <c:v>191.51666666666665</c:v>
                </c:pt>
                <c:pt idx="11492">
                  <c:v>191.53333333333336</c:v>
                </c:pt>
                <c:pt idx="11493">
                  <c:v>191.55</c:v>
                </c:pt>
                <c:pt idx="11494">
                  <c:v>191.56666666666663</c:v>
                </c:pt>
                <c:pt idx="11495">
                  <c:v>191.58333333333337</c:v>
                </c:pt>
                <c:pt idx="11496">
                  <c:v>191.6</c:v>
                </c:pt>
                <c:pt idx="11497">
                  <c:v>191.61666666666662</c:v>
                </c:pt>
                <c:pt idx="11498">
                  <c:v>191.63333333333335</c:v>
                </c:pt>
                <c:pt idx="11499">
                  <c:v>191.65</c:v>
                </c:pt>
                <c:pt idx="11500">
                  <c:v>191.66666666666663</c:v>
                </c:pt>
                <c:pt idx="11501">
                  <c:v>191.68333333333337</c:v>
                </c:pt>
                <c:pt idx="11502">
                  <c:v>191.7</c:v>
                </c:pt>
                <c:pt idx="11503">
                  <c:v>191.71666666666661</c:v>
                </c:pt>
                <c:pt idx="11504">
                  <c:v>191.73333333333335</c:v>
                </c:pt>
                <c:pt idx="11505">
                  <c:v>191.75</c:v>
                </c:pt>
                <c:pt idx="11506">
                  <c:v>191.76666666666665</c:v>
                </c:pt>
                <c:pt idx="11507">
                  <c:v>191.78333333333336</c:v>
                </c:pt>
                <c:pt idx="11508">
                  <c:v>191.8</c:v>
                </c:pt>
                <c:pt idx="11509">
                  <c:v>191.81666666666663</c:v>
                </c:pt>
                <c:pt idx="11510">
                  <c:v>191.83333333333337</c:v>
                </c:pt>
                <c:pt idx="11511">
                  <c:v>191.85000000000002</c:v>
                </c:pt>
                <c:pt idx="11512">
                  <c:v>191.86666666666665</c:v>
                </c:pt>
                <c:pt idx="11513">
                  <c:v>191.88333333333338</c:v>
                </c:pt>
                <c:pt idx="11514">
                  <c:v>191.9</c:v>
                </c:pt>
                <c:pt idx="11515">
                  <c:v>191.91666666666663</c:v>
                </c:pt>
                <c:pt idx="11516">
                  <c:v>191.93333333333337</c:v>
                </c:pt>
                <c:pt idx="11517">
                  <c:v>191.95000000000002</c:v>
                </c:pt>
                <c:pt idx="11518">
                  <c:v>191.96666666666664</c:v>
                </c:pt>
                <c:pt idx="11519">
                  <c:v>191.98333333333338</c:v>
                </c:pt>
                <c:pt idx="11520">
                  <c:v>192</c:v>
                </c:pt>
                <c:pt idx="11521">
                  <c:v>192.01666666666665</c:v>
                </c:pt>
                <c:pt idx="11522">
                  <c:v>192.03333333333336</c:v>
                </c:pt>
                <c:pt idx="11523">
                  <c:v>192.05</c:v>
                </c:pt>
                <c:pt idx="11524">
                  <c:v>192.06666666666663</c:v>
                </c:pt>
                <c:pt idx="11525">
                  <c:v>192.08333333333337</c:v>
                </c:pt>
                <c:pt idx="11526">
                  <c:v>192.1</c:v>
                </c:pt>
                <c:pt idx="11527">
                  <c:v>192.11666666666662</c:v>
                </c:pt>
                <c:pt idx="11528">
                  <c:v>192.13333333333335</c:v>
                </c:pt>
                <c:pt idx="11529">
                  <c:v>192.15</c:v>
                </c:pt>
                <c:pt idx="11530">
                  <c:v>192.16666666666663</c:v>
                </c:pt>
                <c:pt idx="11531">
                  <c:v>192.18333333333337</c:v>
                </c:pt>
                <c:pt idx="11532">
                  <c:v>192.2</c:v>
                </c:pt>
                <c:pt idx="11533">
                  <c:v>192.21666666666661</c:v>
                </c:pt>
                <c:pt idx="11534">
                  <c:v>192.23333333333335</c:v>
                </c:pt>
                <c:pt idx="11535">
                  <c:v>192.25</c:v>
                </c:pt>
                <c:pt idx="11536">
                  <c:v>192.26666666666665</c:v>
                </c:pt>
                <c:pt idx="11537">
                  <c:v>192.28333333333336</c:v>
                </c:pt>
                <c:pt idx="11538">
                  <c:v>192.3</c:v>
                </c:pt>
                <c:pt idx="11539">
                  <c:v>192.31666666666663</c:v>
                </c:pt>
                <c:pt idx="11540">
                  <c:v>192.33333333333337</c:v>
                </c:pt>
                <c:pt idx="11541">
                  <c:v>192.35000000000002</c:v>
                </c:pt>
                <c:pt idx="11542">
                  <c:v>192.36666666666665</c:v>
                </c:pt>
                <c:pt idx="11543">
                  <c:v>192.38333333333338</c:v>
                </c:pt>
                <c:pt idx="11544">
                  <c:v>192.4</c:v>
                </c:pt>
                <c:pt idx="11545">
                  <c:v>192.41666666666663</c:v>
                </c:pt>
                <c:pt idx="11546">
                  <c:v>192.43333333333337</c:v>
                </c:pt>
                <c:pt idx="11547">
                  <c:v>192.45000000000002</c:v>
                </c:pt>
                <c:pt idx="11548">
                  <c:v>192.46666666666664</c:v>
                </c:pt>
                <c:pt idx="11549">
                  <c:v>192.48333333333338</c:v>
                </c:pt>
                <c:pt idx="11550">
                  <c:v>192.5</c:v>
                </c:pt>
                <c:pt idx="11551">
                  <c:v>192.51666666666665</c:v>
                </c:pt>
                <c:pt idx="11552">
                  <c:v>192.53333333333336</c:v>
                </c:pt>
                <c:pt idx="11553">
                  <c:v>192.55</c:v>
                </c:pt>
                <c:pt idx="11554">
                  <c:v>192.56666666666663</c:v>
                </c:pt>
                <c:pt idx="11555">
                  <c:v>192.58333333333337</c:v>
                </c:pt>
                <c:pt idx="11556">
                  <c:v>192.6</c:v>
                </c:pt>
                <c:pt idx="11557">
                  <c:v>192.61666666666662</c:v>
                </c:pt>
                <c:pt idx="11558">
                  <c:v>192.63333333333335</c:v>
                </c:pt>
                <c:pt idx="11559">
                  <c:v>192.65</c:v>
                </c:pt>
                <c:pt idx="11560">
                  <c:v>192.66666666666663</c:v>
                </c:pt>
                <c:pt idx="11561">
                  <c:v>192.68333333333337</c:v>
                </c:pt>
                <c:pt idx="11562">
                  <c:v>192.7</c:v>
                </c:pt>
                <c:pt idx="11563">
                  <c:v>192.71666666666661</c:v>
                </c:pt>
                <c:pt idx="11564">
                  <c:v>192.73333333333335</c:v>
                </c:pt>
                <c:pt idx="11565">
                  <c:v>192.75</c:v>
                </c:pt>
                <c:pt idx="11566">
                  <c:v>192.76666666666665</c:v>
                </c:pt>
                <c:pt idx="11567">
                  <c:v>192.78333333333336</c:v>
                </c:pt>
                <c:pt idx="11568">
                  <c:v>192.8</c:v>
                </c:pt>
                <c:pt idx="11569">
                  <c:v>192.81666666666663</c:v>
                </c:pt>
                <c:pt idx="11570">
                  <c:v>192.83333333333337</c:v>
                </c:pt>
                <c:pt idx="11571">
                  <c:v>192.85000000000002</c:v>
                </c:pt>
                <c:pt idx="11572">
                  <c:v>192.86666666666665</c:v>
                </c:pt>
                <c:pt idx="11573">
                  <c:v>192.88333333333338</c:v>
                </c:pt>
                <c:pt idx="11574">
                  <c:v>192.9</c:v>
                </c:pt>
                <c:pt idx="11575">
                  <c:v>192.91666666666663</c:v>
                </c:pt>
                <c:pt idx="11576">
                  <c:v>192.93333333333337</c:v>
                </c:pt>
                <c:pt idx="11577">
                  <c:v>192.95000000000002</c:v>
                </c:pt>
                <c:pt idx="11578">
                  <c:v>192.96666666666664</c:v>
                </c:pt>
                <c:pt idx="11579">
                  <c:v>192.98333333333338</c:v>
                </c:pt>
                <c:pt idx="11580">
                  <c:v>193</c:v>
                </c:pt>
                <c:pt idx="11581">
                  <c:v>193.01666666666665</c:v>
                </c:pt>
                <c:pt idx="11582">
                  <c:v>193.03333333333336</c:v>
                </c:pt>
                <c:pt idx="11583">
                  <c:v>193.05</c:v>
                </c:pt>
                <c:pt idx="11584">
                  <c:v>193.06666666666663</c:v>
                </c:pt>
                <c:pt idx="11585">
                  <c:v>193.08333333333337</c:v>
                </c:pt>
                <c:pt idx="11586">
                  <c:v>193.1</c:v>
                </c:pt>
                <c:pt idx="11587">
                  <c:v>193.11666666666662</c:v>
                </c:pt>
                <c:pt idx="11588">
                  <c:v>193.13333333333335</c:v>
                </c:pt>
                <c:pt idx="11589">
                  <c:v>193.15</c:v>
                </c:pt>
                <c:pt idx="11590">
                  <c:v>193.16666666666663</c:v>
                </c:pt>
                <c:pt idx="11591">
                  <c:v>193.18333333333337</c:v>
                </c:pt>
                <c:pt idx="11592">
                  <c:v>193.2</c:v>
                </c:pt>
                <c:pt idx="11593">
                  <c:v>193.21666666666661</c:v>
                </c:pt>
                <c:pt idx="11594">
                  <c:v>193.23333333333335</c:v>
                </c:pt>
                <c:pt idx="11595">
                  <c:v>193.25</c:v>
                </c:pt>
                <c:pt idx="11596">
                  <c:v>193.26666666666665</c:v>
                </c:pt>
                <c:pt idx="11597">
                  <c:v>193.28333333333336</c:v>
                </c:pt>
                <c:pt idx="11598">
                  <c:v>193.3</c:v>
                </c:pt>
                <c:pt idx="11599">
                  <c:v>193.31666666666663</c:v>
                </c:pt>
                <c:pt idx="11600">
                  <c:v>193.33333333333337</c:v>
                </c:pt>
                <c:pt idx="11601">
                  <c:v>193.35000000000002</c:v>
                </c:pt>
                <c:pt idx="11602">
                  <c:v>193.36666666666665</c:v>
                </c:pt>
                <c:pt idx="11603">
                  <c:v>193.38333333333338</c:v>
                </c:pt>
                <c:pt idx="11604">
                  <c:v>193.4</c:v>
                </c:pt>
                <c:pt idx="11605">
                  <c:v>193.41666666666663</c:v>
                </c:pt>
                <c:pt idx="11606">
                  <c:v>193.43333333333337</c:v>
                </c:pt>
                <c:pt idx="11607">
                  <c:v>193.45000000000002</c:v>
                </c:pt>
                <c:pt idx="11608">
                  <c:v>193.46666666666664</c:v>
                </c:pt>
                <c:pt idx="11609">
                  <c:v>193.48333333333338</c:v>
                </c:pt>
                <c:pt idx="11610">
                  <c:v>193.5</c:v>
                </c:pt>
                <c:pt idx="11611">
                  <c:v>193.51666666666665</c:v>
                </c:pt>
                <c:pt idx="11612">
                  <c:v>193.53333333333336</c:v>
                </c:pt>
                <c:pt idx="11613">
                  <c:v>193.55</c:v>
                </c:pt>
                <c:pt idx="11614">
                  <c:v>193.56666666666663</c:v>
                </c:pt>
                <c:pt idx="11615">
                  <c:v>193.58333333333337</c:v>
                </c:pt>
                <c:pt idx="11616">
                  <c:v>193.6</c:v>
                </c:pt>
                <c:pt idx="11617">
                  <c:v>193.61666666666662</c:v>
                </c:pt>
                <c:pt idx="11618">
                  <c:v>193.63333333333335</c:v>
                </c:pt>
                <c:pt idx="11619">
                  <c:v>193.65</c:v>
                </c:pt>
                <c:pt idx="11620">
                  <c:v>193.66666666666663</c:v>
                </c:pt>
                <c:pt idx="11621">
                  <c:v>193.68333333333337</c:v>
                </c:pt>
                <c:pt idx="11622">
                  <c:v>193.7</c:v>
                </c:pt>
                <c:pt idx="11623">
                  <c:v>193.71666666666661</c:v>
                </c:pt>
                <c:pt idx="11624">
                  <c:v>193.73333333333335</c:v>
                </c:pt>
                <c:pt idx="11625">
                  <c:v>193.75</c:v>
                </c:pt>
                <c:pt idx="11626">
                  <c:v>193.76666666666665</c:v>
                </c:pt>
                <c:pt idx="11627">
                  <c:v>193.78333333333336</c:v>
                </c:pt>
                <c:pt idx="11628">
                  <c:v>193.8</c:v>
                </c:pt>
                <c:pt idx="11629">
                  <c:v>193.81666666666663</c:v>
                </c:pt>
                <c:pt idx="11630">
                  <c:v>193.83333333333337</c:v>
                </c:pt>
                <c:pt idx="11631">
                  <c:v>193.85000000000002</c:v>
                </c:pt>
                <c:pt idx="11632">
                  <c:v>193.86666666666665</c:v>
                </c:pt>
                <c:pt idx="11633">
                  <c:v>193.88333333333338</c:v>
                </c:pt>
                <c:pt idx="11634">
                  <c:v>193.9</c:v>
                </c:pt>
                <c:pt idx="11635">
                  <c:v>193.91666666666663</c:v>
                </c:pt>
                <c:pt idx="11636">
                  <c:v>193.93333333333337</c:v>
                </c:pt>
                <c:pt idx="11637">
                  <c:v>193.95000000000002</c:v>
                </c:pt>
                <c:pt idx="11638">
                  <c:v>193.96666666666664</c:v>
                </c:pt>
                <c:pt idx="11639">
                  <c:v>193.98333333333338</c:v>
                </c:pt>
                <c:pt idx="11640">
                  <c:v>194</c:v>
                </c:pt>
                <c:pt idx="11641">
                  <c:v>194.01666666666665</c:v>
                </c:pt>
                <c:pt idx="11642">
                  <c:v>194.03333333333336</c:v>
                </c:pt>
                <c:pt idx="11643">
                  <c:v>194.05</c:v>
                </c:pt>
                <c:pt idx="11644">
                  <c:v>194.06666666666663</c:v>
                </c:pt>
                <c:pt idx="11645">
                  <c:v>194.08333333333337</c:v>
                </c:pt>
                <c:pt idx="11646">
                  <c:v>194.1</c:v>
                </c:pt>
                <c:pt idx="11647">
                  <c:v>194.11666666666662</c:v>
                </c:pt>
                <c:pt idx="11648">
                  <c:v>194.13333333333335</c:v>
                </c:pt>
                <c:pt idx="11649">
                  <c:v>194.15</c:v>
                </c:pt>
                <c:pt idx="11650">
                  <c:v>194.16666666666663</c:v>
                </c:pt>
                <c:pt idx="11651">
                  <c:v>194.18333333333337</c:v>
                </c:pt>
                <c:pt idx="11652">
                  <c:v>194.2</c:v>
                </c:pt>
                <c:pt idx="11653">
                  <c:v>194.21666666666661</c:v>
                </c:pt>
                <c:pt idx="11654">
                  <c:v>194.23333333333335</c:v>
                </c:pt>
                <c:pt idx="11655">
                  <c:v>194.25</c:v>
                </c:pt>
                <c:pt idx="11656">
                  <c:v>194.26666666666665</c:v>
                </c:pt>
                <c:pt idx="11657">
                  <c:v>194.28333333333336</c:v>
                </c:pt>
                <c:pt idx="11658">
                  <c:v>194.3</c:v>
                </c:pt>
                <c:pt idx="11659">
                  <c:v>194.31666666666663</c:v>
                </c:pt>
                <c:pt idx="11660">
                  <c:v>194.33333333333337</c:v>
                </c:pt>
                <c:pt idx="11661">
                  <c:v>194.35000000000002</c:v>
                </c:pt>
                <c:pt idx="11662">
                  <c:v>194.36666666666665</c:v>
                </c:pt>
                <c:pt idx="11663">
                  <c:v>194.38333333333338</c:v>
                </c:pt>
                <c:pt idx="11664">
                  <c:v>194.4</c:v>
                </c:pt>
                <c:pt idx="11665">
                  <c:v>194.41666666666663</c:v>
                </c:pt>
                <c:pt idx="11666">
                  <c:v>194.43333333333337</c:v>
                </c:pt>
                <c:pt idx="11667">
                  <c:v>194.45000000000002</c:v>
                </c:pt>
                <c:pt idx="11668">
                  <c:v>194.46666666666664</c:v>
                </c:pt>
                <c:pt idx="11669">
                  <c:v>194.48333333333338</c:v>
                </c:pt>
                <c:pt idx="11670">
                  <c:v>194.5</c:v>
                </c:pt>
                <c:pt idx="11671">
                  <c:v>194.51666666666665</c:v>
                </c:pt>
                <c:pt idx="11672">
                  <c:v>194.53333333333336</c:v>
                </c:pt>
                <c:pt idx="11673">
                  <c:v>194.55</c:v>
                </c:pt>
                <c:pt idx="11674">
                  <c:v>194.56666666666663</c:v>
                </c:pt>
                <c:pt idx="11675">
                  <c:v>194.58333333333337</c:v>
                </c:pt>
                <c:pt idx="11676">
                  <c:v>194.6</c:v>
                </c:pt>
                <c:pt idx="11677">
                  <c:v>194.61666666666662</c:v>
                </c:pt>
                <c:pt idx="11678">
                  <c:v>194.63333333333335</c:v>
                </c:pt>
                <c:pt idx="11679">
                  <c:v>194.65</c:v>
                </c:pt>
                <c:pt idx="11680">
                  <c:v>194.66666666666663</c:v>
                </c:pt>
                <c:pt idx="11681">
                  <c:v>194.68333333333337</c:v>
                </c:pt>
                <c:pt idx="11682">
                  <c:v>194.7</c:v>
                </c:pt>
                <c:pt idx="11683">
                  <c:v>194.71666666666661</c:v>
                </c:pt>
                <c:pt idx="11684">
                  <c:v>194.73333333333335</c:v>
                </c:pt>
                <c:pt idx="11685">
                  <c:v>194.75</c:v>
                </c:pt>
                <c:pt idx="11686">
                  <c:v>194.76666666666665</c:v>
                </c:pt>
                <c:pt idx="11687">
                  <c:v>194.78333333333336</c:v>
                </c:pt>
                <c:pt idx="11688">
                  <c:v>194.8</c:v>
                </c:pt>
                <c:pt idx="11689">
                  <c:v>194.81666666666663</c:v>
                </c:pt>
                <c:pt idx="11690">
                  <c:v>194.83333333333337</c:v>
                </c:pt>
                <c:pt idx="11691">
                  <c:v>194.85000000000002</c:v>
                </c:pt>
                <c:pt idx="11692">
                  <c:v>194.86666666666665</c:v>
                </c:pt>
                <c:pt idx="11693">
                  <c:v>194.88333333333338</c:v>
                </c:pt>
                <c:pt idx="11694">
                  <c:v>194.9</c:v>
                </c:pt>
                <c:pt idx="11695">
                  <c:v>194.91666666666663</c:v>
                </c:pt>
                <c:pt idx="11696">
                  <c:v>194.93333333333337</c:v>
                </c:pt>
                <c:pt idx="11697">
                  <c:v>194.95000000000002</c:v>
                </c:pt>
                <c:pt idx="11698">
                  <c:v>194.96666666666664</c:v>
                </c:pt>
                <c:pt idx="11699">
                  <c:v>194.98333333333338</c:v>
                </c:pt>
                <c:pt idx="11700">
                  <c:v>195</c:v>
                </c:pt>
                <c:pt idx="11701">
                  <c:v>195.01666666666665</c:v>
                </c:pt>
                <c:pt idx="11702">
                  <c:v>195.03333333333336</c:v>
                </c:pt>
                <c:pt idx="11703">
                  <c:v>195.05</c:v>
                </c:pt>
                <c:pt idx="11704">
                  <c:v>195.06666666666663</c:v>
                </c:pt>
                <c:pt idx="11705">
                  <c:v>195.08333333333337</c:v>
                </c:pt>
                <c:pt idx="11706">
                  <c:v>195.1</c:v>
                </c:pt>
                <c:pt idx="11707">
                  <c:v>195.11666666666662</c:v>
                </c:pt>
                <c:pt idx="11708">
                  <c:v>195.13333333333335</c:v>
                </c:pt>
                <c:pt idx="11709">
                  <c:v>195.15</c:v>
                </c:pt>
                <c:pt idx="11710">
                  <c:v>195.16666666666663</c:v>
                </c:pt>
                <c:pt idx="11711">
                  <c:v>195.18333333333337</c:v>
                </c:pt>
                <c:pt idx="11712">
                  <c:v>195.2</c:v>
                </c:pt>
                <c:pt idx="11713">
                  <c:v>195.21666666666661</c:v>
                </c:pt>
                <c:pt idx="11714">
                  <c:v>195.23333333333335</c:v>
                </c:pt>
                <c:pt idx="11715">
                  <c:v>195.25</c:v>
                </c:pt>
                <c:pt idx="11716">
                  <c:v>195.26666666666665</c:v>
                </c:pt>
                <c:pt idx="11717">
                  <c:v>195.28333333333336</c:v>
                </c:pt>
                <c:pt idx="11718">
                  <c:v>195.3</c:v>
                </c:pt>
                <c:pt idx="11719">
                  <c:v>195.31666666666663</c:v>
                </c:pt>
                <c:pt idx="11720">
                  <c:v>195.33333333333337</c:v>
                </c:pt>
                <c:pt idx="11721">
                  <c:v>195.35000000000002</c:v>
                </c:pt>
                <c:pt idx="11722">
                  <c:v>195.36666666666665</c:v>
                </c:pt>
                <c:pt idx="11723">
                  <c:v>195.38333333333338</c:v>
                </c:pt>
                <c:pt idx="11724">
                  <c:v>195.4</c:v>
                </c:pt>
                <c:pt idx="11725">
                  <c:v>195.41666666666663</c:v>
                </c:pt>
                <c:pt idx="11726">
                  <c:v>195.43333333333337</c:v>
                </c:pt>
                <c:pt idx="11727">
                  <c:v>195.45000000000002</c:v>
                </c:pt>
                <c:pt idx="11728">
                  <c:v>195.46666666666664</c:v>
                </c:pt>
                <c:pt idx="11729">
                  <c:v>195.48333333333338</c:v>
                </c:pt>
                <c:pt idx="11730">
                  <c:v>195.5</c:v>
                </c:pt>
                <c:pt idx="11731">
                  <c:v>195.51666666666665</c:v>
                </c:pt>
                <c:pt idx="11732">
                  <c:v>195.53333333333336</c:v>
                </c:pt>
                <c:pt idx="11733">
                  <c:v>195.55</c:v>
                </c:pt>
                <c:pt idx="11734">
                  <c:v>195.56666666666663</c:v>
                </c:pt>
                <c:pt idx="11735">
                  <c:v>195.58333333333337</c:v>
                </c:pt>
                <c:pt idx="11736">
                  <c:v>195.6</c:v>
                </c:pt>
                <c:pt idx="11737">
                  <c:v>195.61666666666662</c:v>
                </c:pt>
                <c:pt idx="11738">
                  <c:v>195.63333333333335</c:v>
                </c:pt>
                <c:pt idx="11739">
                  <c:v>195.65</c:v>
                </c:pt>
                <c:pt idx="11740">
                  <c:v>195.66666666666663</c:v>
                </c:pt>
                <c:pt idx="11741">
                  <c:v>195.68333333333337</c:v>
                </c:pt>
                <c:pt idx="11742">
                  <c:v>195.7</c:v>
                </c:pt>
                <c:pt idx="11743">
                  <c:v>195.71666666666661</c:v>
                </c:pt>
                <c:pt idx="11744">
                  <c:v>195.73333333333335</c:v>
                </c:pt>
                <c:pt idx="11745">
                  <c:v>195.75</c:v>
                </c:pt>
                <c:pt idx="11746">
                  <c:v>195.76666666666665</c:v>
                </c:pt>
                <c:pt idx="11747">
                  <c:v>195.78333333333336</c:v>
                </c:pt>
                <c:pt idx="11748">
                  <c:v>195.8</c:v>
                </c:pt>
                <c:pt idx="11749">
                  <c:v>195.81666666666663</c:v>
                </c:pt>
                <c:pt idx="11750">
                  <c:v>195.83333333333337</c:v>
                </c:pt>
                <c:pt idx="11751">
                  <c:v>195.85000000000002</c:v>
                </c:pt>
                <c:pt idx="11752">
                  <c:v>195.86666666666665</c:v>
                </c:pt>
                <c:pt idx="11753">
                  <c:v>195.88333333333338</c:v>
                </c:pt>
                <c:pt idx="11754">
                  <c:v>195.9</c:v>
                </c:pt>
                <c:pt idx="11755">
                  <c:v>195.91666666666663</c:v>
                </c:pt>
                <c:pt idx="11756">
                  <c:v>195.93333333333337</c:v>
                </c:pt>
                <c:pt idx="11757">
                  <c:v>195.95000000000002</c:v>
                </c:pt>
                <c:pt idx="11758">
                  <c:v>195.96666666666664</c:v>
                </c:pt>
                <c:pt idx="11759">
                  <c:v>195.98333333333338</c:v>
                </c:pt>
                <c:pt idx="11760">
                  <c:v>196</c:v>
                </c:pt>
                <c:pt idx="11761">
                  <c:v>196.01666666666665</c:v>
                </c:pt>
                <c:pt idx="11762">
                  <c:v>196.03333333333336</c:v>
                </c:pt>
                <c:pt idx="11763">
                  <c:v>196.05</c:v>
                </c:pt>
                <c:pt idx="11764">
                  <c:v>196.06666666666663</c:v>
                </c:pt>
                <c:pt idx="11765">
                  <c:v>196.08333333333337</c:v>
                </c:pt>
                <c:pt idx="11766">
                  <c:v>196.1</c:v>
                </c:pt>
                <c:pt idx="11767">
                  <c:v>196.11666666666662</c:v>
                </c:pt>
                <c:pt idx="11768">
                  <c:v>196.13333333333335</c:v>
                </c:pt>
                <c:pt idx="11769">
                  <c:v>196.15</c:v>
                </c:pt>
                <c:pt idx="11770">
                  <c:v>196.16666666666663</c:v>
                </c:pt>
                <c:pt idx="11771">
                  <c:v>196.18333333333337</c:v>
                </c:pt>
                <c:pt idx="11772">
                  <c:v>196.2</c:v>
                </c:pt>
                <c:pt idx="11773">
                  <c:v>196.21666666666661</c:v>
                </c:pt>
                <c:pt idx="11774">
                  <c:v>196.23333333333335</c:v>
                </c:pt>
                <c:pt idx="11775">
                  <c:v>196.25</c:v>
                </c:pt>
                <c:pt idx="11776">
                  <c:v>196.26666666666665</c:v>
                </c:pt>
                <c:pt idx="11777">
                  <c:v>196.28333333333336</c:v>
                </c:pt>
                <c:pt idx="11778">
                  <c:v>196.3</c:v>
                </c:pt>
                <c:pt idx="11779">
                  <c:v>196.31666666666663</c:v>
                </c:pt>
                <c:pt idx="11780">
                  <c:v>196.33333333333337</c:v>
                </c:pt>
                <c:pt idx="11781">
                  <c:v>196.35000000000002</c:v>
                </c:pt>
                <c:pt idx="11782">
                  <c:v>196.36666666666665</c:v>
                </c:pt>
                <c:pt idx="11783">
                  <c:v>196.38333333333338</c:v>
                </c:pt>
                <c:pt idx="11784">
                  <c:v>196.4</c:v>
                </c:pt>
                <c:pt idx="11785">
                  <c:v>196.41666666666663</c:v>
                </c:pt>
                <c:pt idx="11786">
                  <c:v>196.43333333333337</c:v>
                </c:pt>
                <c:pt idx="11787">
                  <c:v>196.45000000000002</c:v>
                </c:pt>
                <c:pt idx="11788">
                  <c:v>196.46666666666664</c:v>
                </c:pt>
                <c:pt idx="11789">
                  <c:v>196.48333333333338</c:v>
                </c:pt>
                <c:pt idx="11790">
                  <c:v>196.5</c:v>
                </c:pt>
                <c:pt idx="11791">
                  <c:v>196.51666666666665</c:v>
                </c:pt>
                <c:pt idx="11792">
                  <c:v>196.53333333333336</c:v>
                </c:pt>
                <c:pt idx="11793">
                  <c:v>196.55</c:v>
                </c:pt>
                <c:pt idx="11794">
                  <c:v>196.56666666666663</c:v>
                </c:pt>
                <c:pt idx="11795">
                  <c:v>196.58333333333337</c:v>
                </c:pt>
                <c:pt idx="11796">
                  <c:v>196.6</c:v>
                </c:pt>
                <c:pt idx="11797">
                  <c:v>196.61666666666662</c:v>
                </c:pt>
                <c:pt idx="11798">
                  <c:v>196.63333333333335</c:v>
                </c:pt>
                <c:pt idx="11799">
                  <c:v>196.65</c:v>
                </c:pt>
                <c:pt idx="11800">
                  <c:v>196.66666666666663</c:v>
                </c:pt>
                <c:pt idx="11801">
                  <c:v>196.68333333333337</c:v>
                </c:pt>
                <c:pt idx="11802">
                  <c:v>196.7</c:v>
                </c:pt>
                <c:pt idx="11803">
                  <c:v>196.71666666666661</c:v>
                </c:pt>
                <c:pt idx="11804">
                  <c:v>196.73333333333335</c:v>
                </c:pt>
                <c:pt idx="11805">
                  <c:v>196.75</c:v>
                </c:pt>
                <c:pt idx="11806">
                  <c:v>196.76666666666665</c:v>
                </c:pt>
                <c:pt idx="11807">
                  <c:v>196.78333333333336</c:v>
                </c:pt>
                <c:pt idx="11808">
                  <c:v>196.8</c:v>
                </c:pt>
                <c:pt idx="11809">
                  <c:v>196.81666666666663</c:v>
                </c:pt>
                <c:pt idx="11810">
                  <c:v>196.83333333333337</c:v>
                </c:pt>
                <c:pt idx="11811">
                  <c:v>196.85000000000002</c:v>
                </c:pt>
                <c:pt idx="11812">
                  <c:v>196.86666666666665</c:v>
                </c:pt>
                <c:pt idx="11813">
                  <c:v>196.88333333333338</c:v>
                </c:pt>
                <c:pt idx="11814">
                  <c:v>196.9</c:v>
                </c:pt>
                <c:pt idx="11815">
                  <c:v>196.91666666666663</c:v>
                </c:pt>
                <c:pt idx="11816">
                  <c:v>196.93333333333337</c:v>
                </c:pt>
                <c:pt idx="11817">
                  <c:v>196.95000000000002</c:v>
                </c:pt>
                <c:pt idx="11818">
                  <c:v>196.96666666666664</c:v>
                </c:pt>
                <c:pt idx="11819">
                  <c:v>196.98333333333338</c:v>
                </c:pt>
                <c:pt idx="11820">
                  <c:v>197</c:v>
                </c:pt>
                <c:pt idx="11821">
                  <c:v>197.01666666666665</c:v>
                </c:pt>
                <c:pt idx="11822">
                  <c:v>197.03333333333336</c:v>
                </c:pt>
                <c:pt idx="11823">
                  <c:v>197.05</c:v>
                </c:pt>
                <c:pt idx="11824">
                  <c:v>197.06666666666663</c:v>
                </c:pt>
                <c:pt idx="11825">
                  <c:v>197.08333333333337</c:v>
                </c:pt>
                <c:pt idx="11826">
                  <c:v>197.1</c:v>
                </c:pt>
                <c:pt idx="11827">
                  <c:v>197.11666666666662</c:v>
                </c:pt>
                <c:pt idx="11828">
                  <c:v>197.13333333333335</c:v>
                </c:pt>
                <c:pt idx="11829">
                  <c:v>197.15</c:v>
                </c:pt>
                <c:pt idx="11830">
                  <c:v>197.16666666666663</c:v>
                </c:pt>
                <c:pt idx="11831">
                  <c:v>197.18333333333337</c:v>
                </c:pt>
                <c:pt idx="11832">
                  <c:v>197.2</c:v>
                </c:pt>
                <c:pt idx="11833">
                  <c:v>197.21666666666661</c:v>
                </c:pt>
                <c:pt idx="11834">
                  <c:v>197.23333333333335</c:v>
                </c:pt>
                <c:pt idx="11835">
                  <c:v>197.25</c:v>
                </c:pt>
                <c:pt idx="11836">
                  <c:v>197.26666666666665</c:v>
                </c:pt>
                <c:pt idx="11837">
                  <c:v>197.28333333333336</c:v>
                </c:pt>
                <c:pt idx="11838">
                  <c:v>197.3</c:v>
                </c:pt>
                <c:pt idx="11839">
                  <c:v>197.31666666666663</c:v>
                </c:pt>
                <c:pt idx="11840">
                  <c:v>197.33333333333337</c:v>
                </c:pt>
                <c:pt idx="11841">
                  <c:v>197.35000000000002</c:v>
                </c:pt>
                <c:pt idx="11842">
                  <c:v>197.36666666666665</c:v>
                </c:pt>
                <c:pt idx="11843">
                  <c:v>197.38333333333338</c:v>
                </c:pt>
                <c:pt idx="11844">
                  <c:v>197.4</c:v>
                </c:pt>
                <c:pt idx="11845">
                  <c:v>197.41666666666663</c:v>
                </c:pt>
                <c:pt idx="11846">
                  <c:v>197.43333333333337</c:v>
                </c:pt>
                <c:pt idx="11847">
                  <c:v>197.45000000000002</c:v>
                </c:pt>
                <c:pt idx="11848">
                  <c:v>197.46666666666664</c:v>
                </c:pt>
                <c:pt idx="11849">
                  <c:v>197.48333333333338</c:v>
                </c:pt>
                <c:pt idx="11850">
                  <c:v>197.5</c:v>
                </c:pt>
                <c:pt idx="11851">
                  <c:v>197.51666666666665</c:v>
                </c:pt>
                <c:pt idx="11852">
                  <c:v>197.53333333333336</c:v>
                </c:pt>
                <c:pt idx="11853">
                  <c:v>197.55</c:v>
                </c:pt>
                <c:pt idx="11854">
                  <c:v>197.56666666666663</c:v>
                </c:pt>
                <c:pt idx="11855">
                  <c:v>197.58333333333337</c:v>
                </c:pt>
                <c:pt idx="11856">
                  <c:v>197.6</c:v>
                </c:pt>
                <c:pt idx="11857">
                  <c:v>197.61666666666662</c:v>
                </c:pt>
                <c:pt idx="11858">
                  <c:v>197.63333333333335</c:v>
                </c:pt>
                <c:pt idx="11859">
                  <c:v>197.65</c:v>
                </c:pt>
                <c:pt idx="11860">
                  <c:v>197.66666666666663</c:v>
                </c:pt>
                <c:pt idx="11861">
                  <c:v>197.68333333333337</c:v>
                </c:pt>
                <c:pt idx="11862">
                  <c:v>197.7</c:v>
                </c:pt>
                <c:pt idx="11863">
                  <c:v>197.71666666666661</c:v>
                </c:pt>
                <c:pt idx="11864">
                  <c:v>197.73333333333335</c:v>
                </c:pt>
                <c:pt idx="11865">
                  <c:v>197.75</c:v>
                </c:pt>
                <c:pt idx="11866">
                  <c:v>197.76666666666665</c:v>
                </c:pt>
                <c:pt idx="11867">
                  <c:v>197.78333333333336</c:v>
                </c:pt>
                <c:pt idx="11868">
                  <c:v>197.8</c:v>
                </c:pt>
                <c:pt idx="11869">
                  <c:v>197.81666666666663</c:v>
                </c:pt>
                <c:pt idx="11870">
                  <c:v>197.83333333333337</c:v>
                </c:pt>
                <c:pt idx="11871">
                  <c:v>197.85000000000002</c:v>
                </c:pt>
                <c:pt idx="11872">
                  <c:v>197.86666666666665</c:v>
                </c:pt>
                <c:pt idx="11873">
                  <c:v>197.88333333333338</c:v>
                </c:pt>
                <c:pt idx="11874">
                  <c:v>197.9</c:v>
                </c:pt>
                <c:pt idx="11875">
                  <c:v>197.91666666666663</c:v>
                </c:pt>
                <c:pt idx="11876">
                  <c:v>197.93333333333337</c:v>
                </c:pt>
                <c:pt idx="11877">
                  <c:v>197.95000000000002</c:v>
                </c:pt>
                <c:pt idx="11878">
                  <c:v>197.96666666666664</c:v>
                </c:pt>
                <c:pt idx="11879">
                  <c:v>197.98333333333338</c:v>
                </c:pt>
                <c:pt idx="11880">
                  <c:v>198</c:v>
                </c:pt>
                <c:pt idx="11881">
                  <c:v>198.01666666666665</c:v>
                </c:pt>
                <c:pt idx="11882">
                  <c:v>198.03333333333336</c:v>
                </c:pt>
                <c:pt idx="11883">
                  <c:v>198.05</c:v>
                </c:pt>
                <c:pt idx="11884">
                  <c:v>198.06666666666663</c:v>
                </c:pt>
                <c:pt idx="11885">
                  <c:v>198.08333333333337</c:v>
                </c:pt>
                <c:pt idx="11886">
                  <c:v>198.1</c:v>
                </c:pt>
                <c:pt idx="11887">
                  <c:v>198.11666666666662</c:v>
                </c:pt>
                <c:pt idx="11888">
                  <c:v>198.13333333333335</c:v>
                </c:pt>
                <c:pt idx="11889">
                  <c:v>198.15</c:v>
                </c:pt>
                <c:pt idx="11890">
                  <c:v>198.16666666666663</c:v>
                </c:pt>
                <c:pt idx="11891">
                  <c:v>198.18333333333337</c:v>
                </c:pt>
                <c:pt idx="11892">
                  <c:v>198.2</c:v>
                </c:pt>
                <c:pt idx="11893">
                  <c:v>198.21666666666661</c:v>
                </c:pt>
                <c:pt idx="11894">
                  <c:v>198.23333333333335</c:v>
                </c:pt>
                <c:pt idx="11895">
                  <c:v>198.25</c:v>
                </c:pt>
                <c:pt idx="11896">
                  <c:v>198.26666666666665</c:v>
                </c:pt>
                <c:pt idx="11897">
                  <c:v>198.28333333333336</c:v>
                </c:pt>
                <c:pt idx="11898">
                  <c:v>198.3</c:v>
                </c:pt>
                <c:pt idx="11899">
                  <c:v>198.31666666666663</c:v>
                </c:pt>
                <c:pt idx="11900">
                  <c:v>198.33333333333337</c:v>
                </c:pt>
                <c:pt idx="11901">
                  <c:v>198.35000000000002</c:v>
                </c:pt>
                <c:pt idx="11902">
                  <c:v>198.36666666666665</c:v>
                </c:pt>
                <c:pt idx="11903">
                  <c:v>198.38333333333338</c:v>
                </c:pt>
                <c:pt idx="11904">
                  <c:v>198.4</c:v>
                </c:pt>
                <c:pt idx="11905">
                  <c:v>198.41666666666663</c:v>
                </c:pt>
                <c:pt idx="11906">
                  <c:v>198.43333333333337</c:v>
                </c:pt>
                <c:pt idx="11907">
                  <c:v>198.45000000000002</c:v>
                </c:pt>
                <c:pt idx="11908">
                  <c:v>198.46666666666664</c:v>
                </c:pt>
                <c:pt idx="11909">
                  <c:v>198.48333333333338</c:v>
                </c:pt>
                <c:pt idx="11910">
                  <c:v>198.5</c:v>
                </c:pt>
                <c:pt idx="11911">
                  <c:v>198.51666666666665</c:v>
                </c:pt>
                <c:pt idx="11912">
                  <c:v>198.53333333333336</c:v>
                </c:pt>
                <c:pt idx="11913">
                  <c:v>198.55</c:v>
                </c:pt>
                <c:pt idx="11914">
                  <c:v>198.56666666666663</c:v>
                </c:pt>
                <c:pt idx="11915">
                  <c:v>198.58333333333337</c:v>
                </c:pt>
                <c:pt idx="11916">
                  <c:v>198.6</c:v>
                </c:pt>
                <c:pt idx="11917">
                  <c:v>198.61666666666662</c:v>
                </c:pt>
                <c:pt idx="11918">
                  <c:v>198.63333333333335</c:v>
                </c:pt>
                <c:pt idx="11919">
                  <c:v>198.65</c:v>
                </c:pt>
                <c:pt idx="11920">
                  <c:v>198.66666666666663</c:v>
                </c:pt>
                <c:pt idx="11921">
                  <c:v>198.68333333333337</c:v>
                </c:pt>
                <c:pt idx="11922">
                  <c:v>198.7</c:v>
                </c:pt>
                <c:pt idx="11923">
                  <c:v>198.71666666666661</c:v>
                </c:pt>
                <c:pt idx="11924">
                  <c:v>198.73333333333335</c:v>
                </c:pt>
                <c:pt idx="11925">
                  <c:v>198.75</c:v>
                </c:pt>
                <c:pt idx="11926">
                  <c:v>198.76666666666665</c:v>
                </c:pt>
                <c:pt idx="11927">
                  <c:v>198.78333333333336</c:v>
                </c:pt>
                <c:pt idx="11928">
                  <c:v>198.8</c:v>
                </c:pt>
                <c:pt idx="11929">
                  <c:v>198.81666666666663</c:v>
                </c:pt>
                <c:pt idx="11930">
                  <c:v>198.83333333333337</c:v>
                </c:pt>
                <c:pt idx="11931">
                  <c:v>198.85000000000002</c:v>
                </c:pt>
                <c:pt idx="11932">
                  <c:v>198.86666666666665</c:v>
                </c:pt>
                <c:pt idx="11933">
                  <c:v>198.88333333333338</c:v>
                </c:pt>
                <c:pt idx="11934">
                  <c:v>198.9</c:v>
                </c:pt>
                <c:pt idx="11935">
                  <c:v>198.91666666666663</c:v>
                </c:pt>
                <c:pt idx="11936">
                  <c:v>198.93333333333337</c:v>
                </c:pt>
                <c:pt idx="11937">
                  <c:v>198.95000000000002</c:v>
                </c:pt>
                <c:pt idx="11938">
                  <c:v>198.96666666666664</c:v>
                </c:pt>
                <c:pt idx="11939">
                  <c:v>198.98333333333338</c:v>
                </c:pt>
                <c:pt idx="11940">
                  <c:v>199</c:v>
                </c:pt>
                <c:pt idx="11941">
                  <c:v>199.01666666666665</c:v>
                </c:pt>
                <c:pt idx="11942">
                  <c:v>199.03333333333336</c:v>
                </c:pt>
                <c:pt idx="11943">
                  <c:v>199.05</c:v>
                </c:pt>
                <c:pt idx="11944">
                  <c:v>199.06666666666663</c:v>
                </c:pt>
                <c:pt idx="11945">
                  <c:v>199.08333333333337</c:v>
                </c:pt>
                <c:pt idx="11946">
                  <c:v>199.1</c:v>
                </c:pt>
                <c:pt idx="11947">
                  <c:v>199.11666666666662</c:v>
                </c:pt>
                <c:pt idx="11948">
                  <c:v>199.13333333333335</c:v>
                </c:pt>
                <c:pt idx="11949">
                  <c:v>199.15</c:v>
                </c:pt>
                <c:pt idx="11950">
                  <c:v>199.16666666666663</c:v>
                </c:pt>
                <c:pt idx="11951">
                  <c:v>199.18333333333337</c:v>
                </c:pt>
                <c:pt idx="11952">
                  <c:v>199.2</c:v>
                </c:pt>
                <c:pt idx="11953">
                  <c:v>199.21666666666661</c:v>
                </c:pt>
                <c:pt idx="11954">
                  <c:v>199.23333333333335</c:v>
                </c:pt>
                <c:pt idx="11955">
                  <c:v>199.25</c:v>
                </c:pt>
                <c:pt idx="11956">
                  <c:v>199.26666666666665</c:v>
                </c:pt>
                <c:pt idx="11957">
                  <c:v>199.28333333333336</c:v>
                </c:pt>
                <c:pt idx="11958">
                  <c:v>199.3</c:v>
                </c:pt>
                <c:pt idx="11959">
                  <c:v>199.31666666666663</c:v>
                </c:pt>
                <c:pt idx="11960">
                  <c:v>199.33333333333337</c:v>
                </c:pt>
                <c:pt idx="11961">
                  <c:v>199.35000000000002</c:v>
                </c:pt>
                <c:pt idx="11962">
                  <c:v>199.36666666666665</c:v>
                </c:pt>
                <c:pt idx="11963">
                  <c:v>199.38333333333338</c:v>
                </c:pt>
                <c:pt idx="11964">
                  <c:v>199.4</c:v>
                </c:pt>
                <c:pt idx="11965">
                  <c:v>199.41666666666663</c:v>
                </c:pt>
                <c:pt idx="11966">
                  <c:v>199.43333333333337</c:v>
                </c:pt>
                <c:pt idx="11967">
                  <c:v>199.45000000000002</c:v>
                </c:pt>
                <c:pt idx="11968">
                  <c:v>199.46666666666664</c:v>
                </c:pt>
                <c:pt idx="11969">
                  <c:v>199.48333333333338</c:v>
                </c:pt>
                <c:pt idx="11970">
                  <c:v>199.5</c:v>
                </c:pt>
                <c:pt idx="11971">
                  <c:v>199.51666666666665</c:v>
                </c:pt>
                <c:pt idx="11972">
                  <c:v>199.53333333333336</c:v>
                </c:pt>
                <c:pt idx="11973">
                  <c:v>199.55</c:v>
                </c:pt>
                <c:pt idx="11974">
                  <c:v>199.56666666666663</c:v>
                </c:pt>
                <c:pt idx="11975">
                  <c:v>199.58333333333337</c:v>
                </c:pt>
                <c:pt idx="11976">
                  <c:v>199.6</c:v>
                </c:pt>
                <c:pt idx="11977">
                  <c:v>199.61666666666662</c:v>
                </c:pt>
                <c:pt idx="11978">
                  <c:v>199.63333333333335</c:v>
                </c:pt>
                <c:pt idx="11979">
                  <c:v>199.65</c:v>
                </c:pt>
                <c:pt idx="11980">
                  <c:v>199.66666666666663</c:v>
                </c:pt>
                <c:pt idx="11981">
                  <c:v>199.68333333333337</c:v>
                </c:pt>
                <c:pt idx="11982">
                  <c:v>199.7</c:v>
                </c:pt>
                <c:pt idx="11983">
                  <c:v>199.71666666666661</c:v>
                </c:pt>
                <c:pt idx="11984">
                  <c:v>199.73333333333335</c:v>
                </c:pt>
                <c:pt idx="11985">
                  <c:v>199.75</c:v>
                </c:pt>
                <c:pt idx="11986">
                  <c:v>199.76666666666665</c:v>
                </c:pt>
                <c:pt idx="11987">
                  <c:v>199.78333333333336</c:v>
                </c:pt>
                <c:pt idx="11988">
                  <c:v>199.8</c:v>
                </c:pt>
                <c:pt idx="11989">
                  <c:v>199.81666666666663</c:v>
                </c:pt>
                <c:pt idx="11990">
                  <c:v>199.83333333333337</c:v>
                </c:pt>
                <c:pt idx="11991">
                  <c:v>199.85000000000002</c:v>
                </c:pt>
                <c:pt idx="11992">
                  <c:v>199.86666666666665</c:v>
                </c:pt>
                <c:pt idx="11993">
                  <c:v>199.88333333333338</c:v>
                </c:pt>
                <c:pt idx="11994">
                  <c:v>199.9</c:v>
                </c:pt>
                <c:pt idx="11995">
                  <c:v>199.91666666666663</c:v>
                </c:pt>
                <c:pt idx="11996">
                  <c:v>199.93333333333337</c:v>
                </c:pt>
                <c:pt idx="11997">
                  <c:v>199.95000000000002</c:v>
                </c:pt>
                <c:pt idx="11998">
                  <c:v>199.96666666666664</c:v>
                </c:pt>
                <c:pt idx="11999">
                  <c:v>199.98333333333338</c:v>
                </c:pt>
                <c:pt idx="12000">
                  <c:v>200</c:v>
                </c:pt>
                <c:pt idx="12001">
                  <c:v>200.01666666666665</c:v>
                </c:pt>
                <c:pt idx="12002">
                  <c:v>200.03333333333336</c:v>
                </c:pt>
                <c:pt idx="12003">
                  <c:v>200.05</c:v>
                </c:pt>
                <c:pt idx="12004">
                  <c:v>200.06666666666663</c:v>
                </c:pt>
                <c:pt idx="12005">
                  <c:v>200.08333333333337</c:v>
                </c:pt>
                <c:pt idx="12006">
                  <c:v>200.1</c:v>
                </c:pt>
                <c:pt idx="12007">
                  <c:v>200.11666666666662</c:v>
                </c:pt>
                <c:pt idx="12008">
                  <c:v>200.13333333333335</c:v>
                </c:pt>
                <c:pt idx="12009">
                  <c:v>200.15</c:v>
                </c:pt>
                <c:pt idx="12010">
                  <c:v>200.16666666666663</c:v>
                </c:pt>
                <c:pt idx="12011">
                  <c:v>200.18333333333337</c:v>
                </c:pt>
                <c:pt idx="12012">
                  <c:v>200.2</c:v>
                </c:pt>
                <c:pt idx="12013">
                  <c:v>200.21666666666661</c:v>
                </c:pt>
                <c:pt idx="12014">
                  <c:v>200.23333333333335</c:v>
                </c:pt>
                <c:pt idx="12015">
                  <c:v>200.25</c:v>
                </c:pt>
                <c:pt idx="12016">
                  <c:v>200.26666666666665</c:v>
                </c:pt>
                <c:pt idx="12017">
                  <c:v>200.28333333333336</c:v>
                </c:pt>
                <c:pt idx="12018">
                  <c:v>200.3</c:v>
                </c:pt>
                <c:pt idx="12019">
                  <c:v>200.31666666666663</c:v>
                </c:pt>
                <c:pt idx="12020">
                  <c:v>200.33333333333337</c:v>
                </c:pt>
                <c:pt idx="12021">
                  <c:v>200.35000000000002</c:v>
                </c:pt>
                <c:pt idx="12022">
                  <c:v>200.36666666666665</c:v>
                </c:pt>
                <c:pt idx="12023">
                  <c:v>200.38333333333338</c:v>
                </c:pt>
                <c:pt idx="12024">
                  <c:v>200.4</c:v>
                </c:pt>
                <c:pt idx="12025">
                  <c:v>200.41666666666663</c:v>
                </c:pt>
                <c:pt idx="12026">
                  <c:v>200.43333333333337</c:v>
                </c:pt>
                <c:pt idx="12027">
                  <c:v>200.45000000000002</c:v>
                </c:pt>
                <c:pt idx="12028">
                  <c:v>200.46666666666664</c:v>
                </c:pt>
                <c:pt idx="12029">
                  <c:v>200.48333333333338</c:v>
                </c:pt>
                <c:pt idx="12030">
                  <c:v>200.5</c:v>
                </c:pt>
                <c:pt idx="12031">
                  <c:v>200.51666666666665</c:v>
                </c:pt>
                <c:pt idx="12032">
                  <c:v>200.53333333333336</c:v>
                </c:pt>
                <c:pt idx="12033">
                  <c:v>200.55</c:v>
                </c:pt>
                <c:pt idx="12034">
                  <c:v>200.56666666666663</c:v>
                </c:pt>
                <c:pt idx="12035">
                  <c:v>200.58333333333337</c:v>
                </c:pt>
                <c:pt idx="12036">
                  <c:v>200.6</c:v>
                </c:pt>
                <c:pt idx="12037">
                  <c:v>200.61666666666662</c:v>
                </c:pt>
                <c:pt idx="12038">
                  <c:v>200.63333333333335</c:v>
                </c:pt>
                <c:pt idx="12039">
                  <c:v>200.65</c:v>
                </c:pt>
                <c:pt idx="12040">
                  <c:v>200.66666666666663</c:v>
                </c:pt>
                <c:pt idx="12041">
                  <c:v>200.68333333333337</c:v>
                </c:pt>
                <c:pt idx="12042">
                  <c:v>200.7</c:v>
                </c:pt>
                <c:pt idx="12043">
                  <c:v>200.71666666666661</c:v>
                </c:pt>
                <c:pt idx="12044">
                  <c:v>200.73333333333335</c:v>
                </c:pt>
                <c:pt idx="12045">
                  <c:v>200.75</c:v>
                </c:pt>
                <c:pt idx="12046">
                  <c:v>200.76666666666665</c:v>
                </c:pt>
                <c:pt idx="12047">
                  <c:v>200.78333333333336</c:v>
                </c:pt>
                <c:pt idx="12048">
                  <c:v>200.8</c:v>
                </c:pt>
                <c:pt idx="12049">
                  <c:v>200.81666666666663</c:v>
                </c:pt>
                <c:pt idx="12050">
                  <c:v>200.83333333333337</c:v>
                </c:pt>
                <c:pt idx="12051">
                  <c:v>200.85000000000002</c:v>
                </c:pt>
                <c:pt idx="12052">
                  <c:v>200.86666666666665</c:v>
                </c:pt>
                <c:pt idx="12053">
                  <c:v>200.88333333333338</c:v>
                </c:pt>
                <c:pt idx="12054">
                  <c:v>200.9</c:v>
                </c:pt>
                <c:pt idx="12055">
                  <c:v>200.91666666666663</c:v>
                </c:pt>
                <c:pt idx="12056">
                  <c:v>200.93333333333337</c:v>
                </c:pt>
                <c:pt idx="12057">
                  <c:v>200.95000000000002</c:v>
                </c:pt>
                <c:pt idx="12058">
                  <c:v>200.96666666666664</c:v>
                </c:pt>
                <c:pt idx="12059">
                  <c:v>200.98333333333338</c:v>
                </c:pt>
                <c:pt idx="12060">
                  <c:v>201</c:v>
                </c:pt>
                <c:pt idx="12061">
                  <c:v>201.01666666666665</c:v>
                </c:pt>
                <c:pt idx="12062">
                  <c:v>201.03333333333336</c:v>
                </c:pt>
                <c:pt idx="12063">
                  <c:v>201.05</c:v>
                </c:pt>
                <c:pt idx="12064">
                  <c:v>201.06666666666663</c:v>
                </c:pt>
                <c:pt idx="12065">
                  <c:v>201.08333333333337</c:v>
                </c:pt>
                <c:pt idx="12066">
                  <c:v>201.1</c:v>
                </c:pt>
                <c:pt idx="12067">
                  <c:v>201.11666666666662</c:v>
                </c:pt>
                <c:pt idx="12068">
                  <c:v>201.13333333333335</c:v>
                </c:pt>
                <c:pt idx="12069">
                  <c:v>201.15</c:v>
                </c:pt>
                <c:pt idx="12070">
                  <c:v>201.16666666666663</c:v>
                </c:pt>
                <c:pt idx="12071">
                  <c:v>201.18333333333337</c:v>
                </c:pt>
                <c:pt idx="12072">
                  <c:v>201.2</c:v>
                </c:pt>
                <c:pt idx="12073">
                  <c:v>201.21666666666661</c:v>
                </c:pt>
                <c:pt idx="12074">
                  <c:v>201.23333333333335</c:v>
                </c:pt>
                <c:pt idx="12075">
                  <c:v>201.25</c:v>
                </c:pt>
                <c:pt idx="12076">
                  <c:v>201.26666666666665</c:v>
                </c:pt>
                <c:pt idx="12077">
                  <c:v>201.28333333333336</c:v>
                </c:pt>
                <c:pt idx="12078">
                  <c:v>201.3</c:v>
                </c:pt>
                <c:pt idx="12079">
                  <c:v>201.31666666666663</c:v>
                </c:pt>
                <c:pt idx="12080">
                  <c:v>201.33333333333337</c:v>
                </c:pt>
                <c:pt idx="12081">
                  <c:v>201.35000000000002</c:v>
                </c:pt>
                <c:pt idx="12082">
                  <c:v>201.36666666666665</c:v>
                </c:pt>
                <c:pt idx="12083">
                  <c:v>201.38333333333338</c:v>
                </c:pt>
                <c:pt idx="12084">
                  <c:v>201.4</c:v>
                </c:pt>
                <c:pt idx="12085">
                  <c:v>201.41666666666663</c:v>
                </c:pt>
                <c:pt idx="12086">
                  <c:v>201.43333333333337</c:v>
                </c:pt>
                <c:pt idx="12087">
                  <c:v>201.45000000000002</c:v>
                </c:pt>
                <c:pt idx="12088">
                  <c:v>201.46666666666664</c:v>
                </c:pt>
                <c:pt idx="12089">
                  <c:v>201.48333333333338</c:v>
                </c:pt>
                <c:pt idx="12090">
                  <c:v>201.5</c:v>
                </c:pt>
                <c:pt idx="12091">
                  <c:v>201.51666666666665</c:v>
                </c:pt>
                <c:pt idx="12092">
                  <c:v>201.53333333333336</c:v>
                </c:pt>
                <c:pt idx="12093">
                  <c:v>201.55</c:v>
                </c:pt>
                <c:pt idx="12094">
                  <c:v>201.56666666666663</c:v>
                </c:pt>
                <c:pt idx="12095">
                  <c:v>201.58333333333337</c:v>
                </c:pt>
                <c:pt idx="12096">
                  <c:v>201.6</c:v>
                </c:pt>
                <c:pt idx="12097">
                  <c:v>201.61666666666662</c:v>
                </c:pt>
                <c:pt idx="12098">
                  <c:v>201.63333333333335</c:v>
                </c:pt>
                <c:pt idx="12099">
                  <c:v>201.65</c:v>
                </c:pt>
                <c:pt idx="12100">
                  <c:v>201.66666666666663</c:v>
                </c:pt>
                <c:pt idx="12101">
                  <c:v>201.68333333333337</c:v>
                </c:pt>
                <c:pt idx="12102">
                  <c:v>201.7</c:v>
                </c:pt>
                <c:pt idx="12103">
                  <c:v>201.71666666666661</c:v>
                </c:pt>
                <c:pt idx="12104">
                  <c:v>201.73333333333335</c:v>
                </c:pt>
                <c:pt idx="12105">
                  <c:v>201.75</c:v>
                </c:pt>
                <c:pt idx="12106">
                  <c:v>201.76666666666665</c:v>
                </c:pt>
                <c:pt idx="12107">
                  <c:v>201.78333333333336</c:v>
                </c:pt>
                <c:pt idx="12108">
                  <c:v>201.8</c:v>
                </c:pt>
                <c:pt idx="12109">
                  <c:v>201.81666666666663</c:v>
                </c:pt>
                <c:pt idx="12110">
                  <c:v>201.83333333333337</c:v>
                </c:pt>
                <c:pt idx="12111">
                  <c:v>201.85000000000002</c:v>
                </c:pt>
                <c:pt idx="12112">
                  <c:v>201.86666666666665</c:v>
                </c:pt>
                <c:pt idx="12113">
                  <c:v>201.88333333333338</c:v>
                </c:pt>
                <c:pt idx="12114">
                  <c:v>201.9</c:v>
                </c:pt>
                <c:pt idx="12115">
                  <c:v>201.91666666666663</c:v>
                </c:pt>
                <c:pt idx="12116">
                  <c:v>201.93333333333337</c:v>
                </c:pt>
                <c:pt idx="12117">
                  <c:v>201.95000000000002</c:v>
                </c:pt>
                <c:pt idx="12118">
                  <c:v>201.96666666666664</c:v>
                </c:pt>
                <c:pt idx="12119">
                  <c:v>201.98333333333338</c:v>
                </c:pt>
                <c:pt idx="12120">
                  <c:v>202</c:v>
                </c:pt>
                <c:pt idx="12121">
                  <c:v>202.01666666666665</c:v>
                </c:pt>
                <c:pt idx="12122">
                  <c:v>202.03333333333336</c:v>
                </c:pt>
                <c:pt idx="12123">
                  <c:v>202.05</c:v>
                </c:pt>
                <c:pt idx="12124">
                  <c:v>202.06666666666663</c:v>
                </c:pt>
                <c:pt idx="12125">
                  <c:v>202.08333333333337</c:v>
                </c:pt>
                <c:pt idx="12126">
                  <c:v>202.1</c:v>
                </c:pt>
                <c:pt idx="12127">
                  <c:v>202.11666666666662</c:v>
                </c:pt>
                <c:pt idx="12128">
                  <c:v>202.13333333333335</c:v>
                </c:pt>
                <c:pt idx="12129">
                  <c:v>202.15</c:v>
                </c:pt>
                <c:pt idx="12130">
                  <c:v>202.16666666666663</c:v>
                </c:pt>
                <c:pt idx="12131">
                  <c:v>202.18333333333337</c:v>
                </c:pt>
                <c:pt idx="12132">
                  <c:v>202.2</c:v>
                </c:pt>
                <c:pt idx="12133">
                  <c:v>202.21666666666661</c:v>
                </c:pt>
                <c:pt idx="12134">
                  <c:v>202.23333333333335</c:v>
                </c:pt>
                <c:pt idx="12135">
                  <c:v>202.25</c:v>
                </c:pt>
                <c:pt idx="12136">
                  <c:v>202.26666666666665</c:v>
                </c:pt>
                <c:pt idx="12137">
                  <c:v>202.28333333333336</c:v>
                </c:pt>
                <c:pt idx="12138">
                  <c:v>202.3</c:v>
                </c:pt>
                <c:pt idx="12139">
                  <c:v>202.31666666666663</c:v>
                </c:pt>
                <c:pt idx="12140">
                  <c:v>202.33333333333337</c:v>
                </c:pt>
                <c:pt idx="12141">
                  <c:v>202.35000000000002</c:v>
                </c:pt>
                <c:pt idx="12142">
                  <c:v>202.36666666666665</c:v>
                </c:pt>
                <c:pt idx="12143">
                  <c:v>202.38333333333338</c:v>
                </c:pt>
                <c:pt idx="12144">
                  <c:v>202.4</c:v>
                </c:pt>
                <c:pt idx="12145">
                  <c:v>202.41666666666663</c:v>
                </c:pt>
                <c:pt idx="12146">
                  <c:v>202.43333333333337</c:v>
                </c:pt>
                <c:pt idx="12147">
                  <c:v>202.45000000000002</c:v>
                </c:pt>
                <c:pt idx="12148">
                  <c:v>202.46666666666664</c:v>
                </c:pt>
                <c:pt idx="12149">
                  <c:v>202.48333333333338</c:v>
                </c:pt>
                <c:pt idx="12150">
                  <c:v>202.5</c:v>
                </c:pt>
                <c:pt idx="12151">
                  <c:v>202.51666666666665</c:v>
                </c:pt>
                <c:pt idx="12152">
                  <c:v>202.53333333333336</c:v>
                </c:pt>
                <c:pt idx="12153">
                  <c:v>202.55</c:v>
                </c:pt>
                <c:pt idx="12154">
                  <c:v>202.56666666666663</c:v>
                </c:pt>
                <c:pt idx="12155">
                  <c:v>202.58333333333337</c:v>
                </c:pt>
                <c:pt idx="12156">
                  <c:v>202.6</c:v>
                </c:pt>
                <c:pt idx="12157">
                  <c:v>202.61666666666662</c:v>
                </c:pt>
                <c:pt idx="12158">
                  <c:v>202.63333333333335</c:v>
                </c:pt>
                <c:pt idx="12159">
                  <c:v>202.65</c:v>
                </c:pt>
                <c:pt idx="12160">
                  <c:v>202.66666666666663</c:v>
                </c:pt>
                <c:pt idx="12161">
                  <c:v>202.68333333333337</c:v>
                </c:pt>
                <c:pt idx="12162">
                  <c:v>202.7</c:v>
                </c:pt>
                <c:pt idx="12163">
                  <c:v>202.71666666666661</c:v>
                </c:pt>
                <c:pt idx="12164">
                  <c:v>202.73333333333335</c:v>
                </c:pt>
                <c:pt idx="12165">
                  <c:v>202.75</c:v>
                </c:pt>
                <c:pt idx="12166">
                  <c:v>202.76666666666665</c:v>
                </c:pt>
                <c:pt idx="12167">
                  <c:v>202.78333333333336</c:v>
                </c:pt>
                <c:pt idx="12168">
                  <c:v>202.8</c:v>
                </c:pt>
                <c:pt idx="12169">
                  <c:v>202.81666666666663</c:v>
                </c:pt>
                <c:pt idx="12170">
                  <c:v>202.83333333333337</c:v>
                </c:pt>
                <c:pt idx="12171">
                  <c:v>202.85000000000002</c:v>
                </c:pt>
                <c:pt idx="12172">
                  <c:v>202.86666666666665</c:v>
                </c:pt>
                <c:pt idx="12173">
                  <c:v>202.88333333333338</c:v>
                </c:pt>
                <c:pt idx="12174">
                  <c:v>202.9</c:v>
                </c:pt>
                <c:pt idx="12175">
                  <c:v>202.91666666666663</c:v>
                </c:pt>
                <c:pt idx="12176">
                  <c:v>202.93333333333337</c:v>
                </c:pt>
                <c:pt idx="12177">
                  <c:v>202.95000000000002</c:v>
                </c:pt>
                <c:pt idx="12178">
                  <c:v>202.96666666666664</c:v>
                </c:pt>
                <c:pt idx="12179">
                  <c:v>202.98333333333338</c:v>
                </c:pt>
                <c:pt idx="12180">
                  <c:v>203</c:v>
                </c:pt>
                <c:pt idx="12181">
                  <c:v>203.01666666666665</c:v>
                </c:pt>
                <c:pt idx="12182">
                  <c:v>203.03333333333336</c:v>
                </c:pt>
                <c:pt idx="12183">
                  <c:v>203.05</c:v>
                </c:pt>
                <c:pt idx="12184">
                  <c:v>203.06666666666663</c:v>
                </c:pt>
                <c:pt idx="12185">
                  <c:v>203.08333333333337</c:v>
                </c:pt>
                <c:pt idx="12186">
                  <c:v>203.1</c:v>
                </c:pt>
                <c:pt idx="12187">
                  <c:v>203.11666666666662</c:v>
                </c:pt>
                <c:pt idx="12188">
                  <c:v>203.13333333333335</c:v>
                </c:pt>
                <c:pt idx="12189">
                  <c:v>203.15</c:v>
                </c:pt>
                <c:pt idx="12190">
                  <c:v>203.16666666666663</c:v>
                </c:pt>
                <c:pt idx="12191">
                  <c:v>203.18333333333337</c:v>
                </c:pt>
                <c:pt idx="12192">
                  <c:v>203.2</c:v>
                </c:pt>
                <c:pt idx="12193">
                  <c:v>203.21666666666661</c:v>
                </c:pt>
                <c:pt idx="12194">
                  <c:v>203.23333333333335</c:v>
                </c:pt>
                <c:pt idx="12195">
                  <c:v>203.25</c:v>
                </c:pt>
                <c:pt idx="12196">
                  <c:v>203.26666666666665</c:v>
                </c:pt>
                <c:pt idx="12197">
                  <c:v>203.28333333333336</c:v>
                </c:pt>
                <c:pt idx="12198">
                  <c:v>203.3</c:v>
                </c:pt>
                <c:pt idx="12199">
                  <c:v>203.31666666666663</c:v>
                </c:pt>
                <c:pt idx="12200">
                  <c:v>203.33333333333337</c:v>
                </c:pt>
                <c:pt idx="12201">
                  <c:v>203.35000000000002</c:v>
                </c:pt>
                <c:pt idx="12202">
                  <c:v>203.36666666666665</c:v>
                </c:pt>
                <c:pt idx="12203">
                  <c:v>203.38333333333338</c:v>
                </c:pt>
                <c:pt idx="12204">
                  <c:v>203.4</c:v>
                </c:pt>
                <c:pt idx="12205">
                  <c:v>203.41666666666663</c:v>
                </c:pt>
                <c:pt idx="12206">
                  <c:v>203.43333333333337</c:v>
                </c:pt>
                <c:pt idx="12207">
                  <c:v>203.45000000000002</c:v>
                </c:pt>
                <c:pt idx="12208">
                  <c:v>203.46666666666664</c:v>
                </c:pt>
                <c:pt idx="12209">
                  <c:v>203.48333333333338</c:v>
                </c:pt>
                <c:pt idx="12210">
                  <c:v>203.5</c:v>
                </c:pt>
                <c:pt idx="12211">
                  <c:v>203.51666666666665</c:v>
                </c:pt>
                <c:pt idx="12212">
                  <c:v>203.53333333333336</c:v>
                </c:pt>
                <c:pt idx="12213">
                  <c:v>203.55</c:v>
                </c:pt>
                <c:pt idx="12214">
                  <c:v>203.56666666666663</c:v>
                </c:pt>
                <c:pt idx="12215">
                  <c:v>203.58333333333337</c:v>
                </c:pt>
                <c:pt idx="12216">
                  <c:v>203.6</c:v>
                </c:pt>
                <c:pt idx="12217">
                  <c:v>203.61666666666662</c:v>
                </c:pt>
                <c:pt idx="12218">
                  <c:v>203.63333333333335</c:v>
                </c:pt>
                <c:pt idx="12219">
                  <c:v>203.65</c:v>
                </c:pt>
                <c:pt idx="12220">
                  <c:v>203.66666666666663</c:v>
                </c:pt>
                <c:pt idx="12221">
                  <c:v>203.68333333333337</c:v>
                </c:pt>
                <c:pt idx="12222">
                  <c:v>203.7</c:v>
                </c:pt>
                <c:pt idx="12223">
                  <c:v>203.71666666666661</c:v>
                </c:pt>
                <c:pt idx="12224">
                  <c:v>203.73333333333335</c:v>
                </c:pt>
                <c:pt idx="12225">
                  <c:v>203.75</c:v>
                </c:pt>
                <c:pt idx="12226">
                  <c:v>203.76666666666665</c:v>
                </c:pt>
                <c:pt idx="12227">
                  <c:v>203.78333333333336</c:v>
                </c:pt>
                <c:pt idx="12228">
                  <c:v>203.8</c:v>
                </c:pt>
                <c:pt idx="12229">
                  <c:v>203.81666666666663</c:v>
                </c:pt>
                <c:pt idx="12230">
                  <c:v>203.83333333333337</c:v>
                </c:pt>
                <c:pt idx="12231">
                  <c:v>203.85000000000002</c:v>
                </c:pt>
                <c:pt idx="12232">
                  <c:v>203.86666666666665</c:v>
                </c:pt>
                <c:pt idx="12233">
                  <c:v>203.88333333333338</c:v>
                </c:pt>
                <c:pt idx="12234">
                  <c:v>203.9</c:v>
                </c:pt>
                <c:pt idx="12235">
                  <c:v>203.91666666666663</c:v>
                </c:pt>
                <c:pt idx="12236">
                  <c:v>203.93333333333337</c:v>
                </c:pt>
                <c:pt idx="12237">
                  <c:v>203.95000000000002</c:v>
                </c:pt>
                <c:pt idx="12238">
                  <c:v>203.96666666666664</c:v>
                </c:pt>
                <c:pt idx="12239">
                  <c:v>203.98333333333338</c:v>
                </c:pt>
                <c:pt idx="12240">
                  <c:v>204</c:v>
                </c:pt>
                <c:pt idx="12241">
                  <c:v>204.01666666666665</c:v>
                </c:pt>
                <c:pt idx="12242">
                  <c:v>204.03333333333336</c:v>
                </c:pt>
                <c:pt idx="12243">
                  <c:v>204.05</c:v>
                </c:pt>
                <c:pt idx="12244">
                  <c:v>204.06666666666663</c:v>
                </c:pt>
                <c:pt idx="12245">
                  <c:v>204.08333333333337</c:v>
                </c:pt>
                <c:pt idx="12246">
                  <c:v>204.1</c:v>
                </c:pt>
                <c:pt idx="12247">
                  <c:v>204.11666666666662</c:v>
                </c:pt>
                <c:pt idx="12248">
                  <c:v>204.13333333333335</c:v>
                </c:pt>
                <c:pt idx="12249">
                  <c:v>204.15</c:v>
                </c:pt>
                <c:pt idx="12250">
                  <c:v>204.16666666666663</c:v>
                </c:pt>
                <c:pt idx="12251">
                  <c:v>204.18333333333337</c:v>
                </c:pt>
                <c:pt idx="12252">
                  <c:v>204.2</c:v>
                </c:pt>
                <c:pt idx="12253">
                  <c:v>204.21666666666661</c:v>
                </c:pt>
                <c:pt idx="12254">
                  <c:v>204.23333333333335</c:v>
                </c:pt>
                <c:pt idx="12255">
                  <c:v>204.25</c:v>
                </c:pt>
                <c:pt idx="12256">
                  <c:v>204.26666666666665</c:v>
                </c:pt>
                <c:pt idx="12257">
                  <c:v>204.28333333333336</c:v>
                </c:pt>
                <c:pt idx="12258">
                  <c:v>204.3</c:v>
                </c:pt>
                <c:pt idx="12259">
                  <c:v>204.31666666666663</c:v>
                </c:pt>
                <c:pt idx="12260">
                  <c:v>204.33333333333337</c:v>
                </c:pt>
                <c:pt idx="12261">
                  <c:v>204.35000000000002</c:v>
                </c:pt>
                <c:pt idx="12262">
                  <c:v>204.36666666666665</c:v>
                </c:pt>
                <c:pt idx="12263">
                  <c:v>204.38333333333338</c:v>
                </c:pt>
                <c:pt idx="12264">
                  <c:v>204.4</c:v>
                </c:pt>
                <c:pt idx="12265">
                  <c:v>204.41666666666663</c:v>
                </c:pt>
                <c:pt idx="12266">
                  <c:v>204.43333333333337</c:v>
                </c:pt>
                <c:pt idx="12267">
                  <c:v>204.45000000000002</c:v>
                </c:pt>
                <c:pt idx="12268">
                  <c:v>204.46666666666664</c:v>
                </c:pt>
                <c:pt idx="12269">
                  <c:v>204.48333333333338</c:v>
                </c:pt>
                <c:pt idx="12270">
                  <c:v>204.5</c:v>
                </c:pt>
                <c:pt idx="12271">
                  <c:v>204.51666666666665</c:v>
                </c:pt>
                <c:pt idx="12272">
                  <c:v>204.53333333333336</c:v>
                </c:pt>
                <c:pt idx="12273">
                  <c:v>204.55</c:v>
                </c:pt>
                <c:pt idx="12274">
                  <c:v>204.56666666666663</c:v>
                </c:pt>
                <c:pt idx="12275">
                  <c:v>204.58333333333337</c:v>
                </c:pt>
                <c:pt idx="12276">
                  <c:v>204.6</c:v>
                </c:pt>
                <c:pt idx="12277">
                  <c:v>204.61666666666662</c:v>
                </c:pt>
                <c:pt idx="12278">
                  <c:v>204.63333333333335</c:v>
                </c:pt>
                <c:pt idx="12279">
                  <c:v>204.65</c:v>
                </c:pt>
                <c:pt idx="12280">
                  <c:v>204.66666666666663</c:v>
                </c:pt>
                <c:pt idx="12281">
                  <c:v>204.68333333333337</c:v>
                </c:pt>
                <c:pt idx="12282">
                  <c:v>204.7</c:v>
                </c:pt>
                <c:pt idx="12283">
                  <c:v>204.71666666666661</c:v>
                </c:pt>
                <c:pt idx="12284">
                  <c:v>204.73333333333335</c:v>
                </c:pt>
                <c:pt idx="12285">
                  <c:v>204.75</c:v>
                </c:pt>
                <c:pt idx="12286">
                  <c:v>204.76666666666665</c:v>
                </c:pt>
                <c:pt idx="12287">
                  <c:v>204.78333333333336</c:v>
                </c:pt>
                <c:pt idx="12288">
                  <c:v>204.8</c:v>
                </c:pt>
                <c:pt idx="12289">
                  <c:v>204.81666666666663</c:v>
                </c:pt>
                <c:pt idx="12290">
                  <c:v>204.83333333333337</c:v>
                </c:pt>
                <c:pt idx="12291">
                  <c:v>204.85000000000002</c:v>
                </c:pt>
                <c:pt idx="12292">
                  <c:v>204.86666666666665</c:v>
                </c:pt>
                <c:pt idx="12293">
                  <c:v>204.88333333333338</c:v>
                </c:pt>
                <c:pt idx="12294">
                  <c:v>204.9</c:v>
                </c:pt>
                <c:pt idx="12295">
                  <c:v>204.91666666666663</c:v>
                </c:pt>
                <c:pt idx="12296">
                  <c:v>204.93333333333337</c:v>
                </c:pt>
                <c:pt idx="12297">
                  <c:v>204.95000000000002</c:v>
                </c:pt>
                <c:pt idx="12298">
                  <c:v>204.96666666666664</c:v>
                </c:pt>
                <c:pt idx="12299">
                  <c:v>204.98333333333338</c:v>
                </c:pt>
                <c:pt idx="12300">
                  <c:v>205</c:v>
                </c:pt>
                <c:pt idx="12301">
                  <c:v>205.01666666666665</c:v>
                </c:pt>
                <c:pt idx="12302">
                  <c:v>205.03333333333336</c:v>
                </c:pt>
                <c:pt idx="12303">
                  <c:v>205.05</c:v>
                </c:pt>
                <c:pt idx="12304">
                  <c:v>205.06666666666663</c:v>
                </c:pt>
                <c:pt idx="12305">
                  <c:v>205.08333333333337</c:v>
                </c:pt>
                <c:pt idx="12306">
                  <c:v>205.1</c:v>
                </c:pt>
                <c:pt idx="12307">
                  <c:v>205.11666666666662</c:v>
                </c:pt>
                <c:pt idx="12308">
                  <c:v>205.13333333333335</c:v>
                </c:pt>
                <c:pt idx="12309">
                  <c:v>205.15</c:v>
                </c:pt>
                <c:pt idx="12310">
                  <c:v>205.16666666666663</c:v>
                </c:pt>
                <c:pt idx="12311">
                  <c:v>205.18333333333337</c:v>
                </c:pt>
                <c:pt idx="12312">
                  <c:v>205.2</c:v>
                </c:pt>
                <c:pt idx="12313">
                  <c:v>205.21666666666661</c:v>
                </c:pt>
                <c:pt idx="12314">
                  <c:v>205.23333333333335</c:v>
                </c:pt>
                <c:pt idx="12315">
                  <c:v>205.25</c:v>
                </c:pt>
                <c:pt idx="12316">
                  <c:v>205.26666666666665</c:v>
                </c:pt>
                <c:pt idx="12317">
                  <c:v>205.28333333333336</c:v>
                </c:pt>
                <c:pt idx="12318">
                  <c:v>205.3</c:v>
                </c:pt>
                <c:pt idx="12319">
                  <c:v>205.31666666666663</c:v>
                </c:pt>
                <c:pt idx="12320">
                  <c:v>205.33333333333337</c:v>
                </c:pt>
                <c:pt idx="12321">
                  <c:v>205.35000000000002</c:v>
                </c:pt>
                <c:pt idx="12322">
                  <c:v>205.36666666666665</c:v>
                </c:pt>
                <c:pt idx="12323">
                  <c:v>205.38333333333338</c:v>
                </c:pt>
                <c:pt idx="12324">
                  <c:v>205.4</c:v>
                </c:pt>
                <c:pt idx="12325">
                  <c:v>205.41666666666663</c:v>
                </c:pt>
                <c:pt idx="12326">
                  <c:v>205.43333333333337</c:v>
                </c:pt>
                <c:pt idx="12327">
                  <c:v>205.45000000000002</c:v>
                </c:pt>
                <c:pt idx="12328">
                  <c:v>205.46666666666664</c:v>
                </c:pt>
                <c:pt idx="12329">
                  <c:v>205.48333333333338</c:v>
                </c:pt>
                <c:pt idx="12330">
                  <c:v>205.5</c:v>
                </c:pt>
                <c:pt idx="12331">
                  <c:v>205.51666666666665</c:v>
                </c:pt>
                <c:pt idx="12332">
                  <c:v>205.53333333333336</c:v>
                </c:pt>
                <c:pt idx="12333">
                  <c:v>205.55</c:v>
                </c:pt>
                <c:pt idx="12334">
                  <c:v>205.56666666666663</c:v>
                </c:pt>
                <c:pt idx="12335">
                  <c:v>205.58333333333337</c:v>
                </c:pt>
                <c:pt idx="12336">
                  <c:v>205.6</c:v>
                </c:pt>
                <c:pt idx="12337">
                  <c:v>205.61666666666662</c:v>
                </c:pt>
                <c:pt idx="12338">
                  <c:v>205.63333333333335</c:v>
                </c:pt>
                <c:pt idx="12339">
                  <c:v>205.65</c:v>
                </c:pt>
                <c:pt idx="12340">
                  <c:v>205.66666666666663</c:v>
                </c:pt>
                <c:pt idx="12341">
                  <c:v>205.68333333333337</c:v>
                </c:pt>
                <c:pt idx="12342">
                  <c:v>205.7</c:v>
                </c:pt>
                <c:pt idx="12343">
                  <c:v>205.71666666666661</c:v>
                </c:pt>
                <c:pt idx="12344">
                  <c:v>205.73333333333335</c:v>
                </c:pt>
                <c:pt idx="12345">
                  <c:v>205.75</c:v>
                </c:pt>
                <c:pt idx="12346">
                  <c:v>205.76666666666665</c:v>
                </c:pt>
                <c:pt idx="12347">
                  <c:v>205.78333333333336</c:v>
                </c:pt>
                <c:pt idx="12348">
                  <c:v>205.8</c:v>
                </c:pt>
                <c:pt idx="12349">
                  <c:v>205.81666666666663</c:v>
                </c:pt>
                <c:pt idx="12350">
                  <c:v>205.83333333333337</c:v>
                </c:pt>
                <c:pt idx="12351">
                  <c:v>205.85000000000002</c:v>
                </c:pt>
                <c:pt idx="12352">
                  <c:v>205.86666666666665</c:v>
                </c:pt>
                <c:pt idx="12353">
                  <c:v>205.88333333333338</c:v>
                </c:pt>
                <c:pt idx="12354">
                  <c:v>205.9</c:v>
                </c:pt>
                <c:pt idx="12355">
                  <c:v>205.91666666666663</c:v>
                </c:pt>
                <c:pt idx="12356">
                  <c:v>205.93333333333337</c:v>
                </c:pt>
                <c:pt idx="12357">
                  <c:v>205.95000000000002</c:v>
                </c:pt>
                <c:pt idx="12358">
                  <c:v>205.96666666666664</c:v>
                </c:pt>
                <c:pt idx="12359">
                  <c:v>205.98333333333338</c:v>
                </c:pt>
                <c:pt idx="12360">
                  <c:v>206</c:v>
                </c:pt>
                <c:pt idx="12361">
                  <c:v>206.01666666666665</c:v>
                </c:pt>
                <c:pt idx="12362">
                  <c:v>206.03333333333336</c:v>
                </c:pt>
                <c:pt idx="12363">
                  <c:v>206.05</c:v>
                </c:pt>
                <c:pt idx="12364">
                  <c:v>206.06666666666663</c:v>
                </c:pt>
                <c:pt idx="12365">
                  <c:v>206.08333333333337</c:v>
                </c:pt>
                <c:pt idx="12366">
                  <c:v>206.1</c:v>
                </c:pt>
                <c:pt idx="12367">
                  <c:v>206.11666666666662</c:v>
                </c:pt>
                <c:pt idx="12368">
                  <c:v>206.13333333333335</c:v>
                </c:pt>
                <c:pt idx="12369">
                  <c:v>206.15</c:v>
                </c:pt>
                <c:pt idx="12370">
                  <c:v>206.16666666666663</c:v>
                </c:pt>
                <c:pt idx="12371">
                  <c:v>206.18333333333337</c:v>
                </c:pt>
                <c:pt idx="12372">
                  <c:v>206.2</c:v>
                </c:pt>
                <c:pt idx="12373">
                  <c:v>206.21666666666661</c:v>
                </c:pt>
                <c:pt idx="12374">
                  <c:v>206.23333333333335</c:v>
                </c:pt>
                <c:pt idx="12375">
                  <c:v>206.25</c:v>
                </c:pt>
                <c:pt idx="12376">
                  <c:v>206.26666666666665</c:v>
                </c:pt>
                <c:pt idx="12377">
                  <c:v>206.28333333333336</c:v>
                </c:pt>
                <c:pt idx="12378">
                  <c:v>206.3</c:v>
                </c:pt>
                <c:pt idx="12379">
                  <c:v>206.31666666666663</c:v>
                </c:pt>
                <c:pt idx="12380">
                  <c:v>206.33333333333337</c:v>
                </c:pt>
                <c:pt idx="12381">
                  <c:v>206.35000000000002</c:v>
                </c:pt>
                <c:pt idx="12382">
                  <c:v>206.36666666666665</c:v>
                </c:pt>
                <c:pt idx="12383">
                  <c:v>206.38333333333338</c:v>
                </c:pt>
                <c:pt idx="12384">
                  <c:v>206.4</c:v>
                </c:pt>
                <c:pt idx="12385">
                  <c:v>206.41666666666663</c:v>
                </c:pt>
                <c:pt idx="12386">
                  <c:v>206.43333333333337</c:v>
                </c:pt>
                <c:pt idx="12387">
                  <c:v>206.45000000000002</c:v>
                </c:pt>
                <c:pt idx="12388">
                  <c:v>206.46666666666664</c:v>
                </c:pt>
                <c:pt idx="12389">
                  <c:v>206.48333333333338</c:v>
                </c:pt>
                <c:pt idx="12390">
                  <c:v>206.5</c:v>
                </c:pt>
                <c:pt idx="12391">
                  <c:v>206.51666666666665</c:v>
                </c:pt>
                <c:pt idx="12392">
                  <c:v>206.53333333333336</c:v>
                </c:pt>
                <c:pt idx="12393">
                  <c:v>206.55</c:v>
                </c:pt>
                <c:pt idx="12394">
                  <c:v>206.56666666666663</c:v>
                </c:pt>
                <c:pt idx="12395">
                  <c:v>206.58333333333337</c:v>
                </c:pt>
                <c:pt idx="12396">
                  <c:v>206.6</c:v>
                </c:pt>
                <c:pt idx="12397">
                  <c:v>206.61666666666662</c:v>
                </c:pt>
                <c:pt idx="12398">
                  <c:v>206.63333333333335</c:v>
                </c:pt>
                <c:pt idx="12399">
                  <c:v>206.65</c:v>
                </c:pt>
                <c:pt idx="12400">
                  <c:v>206.66666666666663</c:v>
                </c:pt>
                <c:pt idx="12401">
                  <c:v>206.68333333333337</c:v>
                </c:pt>
                <c:pt idx="12402">
                  <c:v>206.7</c:v>
                </c:pt>
                <c:pt idx="12403">
                  <c:v>206.71666666666661</c:v>
                </c:pt>
                <c:pt idx="12404">
                  <c:v>206.73333333333335</c:v>
                </c:pt>
                <c:pt idx="12405">
                  <c:v>206.75</c:v>
                </c:pt>
                <c:pt idx="12406">
                  <c:v>206.76666666666665</c:v>
                </c:pt>
                <c:pt idx="12407">
                  <c:v>206.78333333333336</c:v>
                </c:pt>
                <c:pt idx="12408">
                  <c:v>206.8</c:v>
                </c:pt>
                <c:pt idx="12409">
                  <c:v>206.81666666666663</c:v>
                </c:pt>
                <c:pt idx="12410">
                  <c:v>206.83333333333337</c:v>
                </c:pt>
                <c:pt idx="12411">
                  <c:v>206.85000000000002</c:v>
                </c:pt>
                <c:pt idx="12412">
                  <c:v>206.86666666666665</c:v>
                </c:pt>
                <c:pt idx="12413">
                  <c:v>206.88333333333338</c:v>
                </c:pt>
                <c:pt idx="12414">
                  <c:v>206.9</c:v>
                </c:pt>
                <c:pt idx="12415">
                  <c:v>206.91666666666663</c:v>
                </c:pt>
                <c:pt idx="12416">
                  <c:v>206.93333333333337</c:v>
                </c:pt>
                <c:pt idx="12417">
                  <c:v>206.95000000000002</c:v>
                </c:pt>
                <c:pt idx="12418">
                  <c:v>206.96666666666664</c:v>
                </c:pt>
                <c:pt idx="12419">
                  <c:v>206.98333333333338</c:v>
                </c:pt>
                <c:pt idx="12420">
                  <c:v>207</c:v>
                </c:pt>
                <c:pt idx="12421">
                  <c:v>207.01666666666665</c:v>
                </c:pt>
                <c:pt idx="12422">
                  <c:v>207.03333333333336</c:v>
                </c:pt>
                <c:pt idx="12423">
                  <c:v>207.05</c:v>
                </c:pt>
                <c:pt idx="12424">
                  <c:v>207.06666666666663</c:v>
                </c:pt>
                <c:pt idx="12425">
                  <c:v>207.08333333333337</c:v>
                </c:pt>
                <c:pt idx="12426">
                  <c:v>207.1</c:v>
                </c:pt>
                <c:pt idx="12427">
                  <c:v>207.11666666666662</c:v>
                </c:pt>
                <c:pt idx="12428">
                  <c:v>207.13333333333335</c:v>
                </c:pt>
                <c:pt idx="12429">
                  <c:v>207.15</c:v>
                </c:pt>
                <c:pt idx="12430">
                  <c:v>207.16666666666663</c:v>
                </c:pt>
                <c:pt idx="12431">
                  <c:v>207.18333333333337</c:v>
                </c:pt>
                <c:pt idx="12432">
                  <c:v>207.2</c:v>
                </c:pt>
                <c:pt idx="12433">
                  <c:v>207.21666666666661</c:v>
                </c:pt>
                <c:pt idx="12434">
                  <c:v>207.23333333333335</c:v>
                </c:pt>
                <c:pt idx="12435">
                  <c:v>207.25</c:v>
                </c:pt>
                <c:pt idx="12436">
                  <c:v>207.26666666666665</c:v>
                </c:pt>
                <c:pt idx="12437">
                  <c:v>207.28333333333336</c:v>
                </c:pt>
                <c:pt idx="12438">
                  <c:v>207.3</c:v>
                </c:pt>
                <c:pt idx="12439">
                  <c:v>207.31666666666663</c:v>
                </c:pt>
                <c:pt idx="12440">
                  <c:v>207.33333333333337</c:v>
                </c:pt>
                <c:pt idx="12441">
                  <c:v>207.35000000000002</c:v>
                </c:pt>
                <c:pt idx="12442">
                  <c:v>207.36666666666665</c:v>
                </c:pt>
                <c:pt idx="12443">
                  <c:v>207.38333333333338</c:v>
                </c:pt>
                <c:pt idx="12444">
                  <c:v>207.4</c:v>
                </c:pt>
                <c:pt idx="12445">
                  <c:v>207.41666666666663</c:v>
                </c:pt>
                <c:pt idx="12446">
                  <c:v>207.43333333333337</c:v>
                </c:pt>
                <c:pt idx="12447">
                  <c:v>207.45000000000002</c:v>
                </c:pt>
                <c:pt idx="12448">
                  <c:v>207.46666666666664</c:v>
                </c:pt>
                <c:pt idx="12449">
                  <c:v>207.48333333333338</c:v>
                </c:pt>
                <c:pt idx="12450">
                  <c:v>207.5</c:v>
                </c:pt>
                <c:pt idx="12451">
                  <c:v>207.51666666666665</c:v>
                </c:pt>
                <c:pt idx="12452">
                  <c:v>207.53333333333336</c:v>
                </c:pt>
                <c:pt idx="12453">
                  <c:v>207.55</c:v>
                </c:pt>
                <c:pt idx="12454">
                  <c:v>207.56666666666663</c:v>
                </c:pt>
                <c:pt idx="12455">
                  <c:v>207.58333333333337</c:v>
                </c:pt>
                <c:pt idx="12456">
                  <c:v>207.6</c:v>
                </c:pt>
                <c:pt idx="12457">
                  <c:v>207.61666666666662</c:v>
                </c:pt>
                <c:pt idx="12458">
                  <c:v>207.63333333333335</c:v>
                </c:pt>
                <c:pt idx="12459">
                  <c:v>207.65</c:v>
                </c:pt>
                <c:pt idx="12460">
                  <c:v>207.66666666666663</c:v>
                </c:pt>
                <c:pt idx="12461">
                  <c:v>207.68333333333337</c:v>
                </c:pt>
                <c:pt idx="12462">
                  <c:v>207.7</c:v>
                </c:pt>
                <c:pt idx="12463">
                  <c:v>207.71666666666661</c:v>
                </c:pt>
                <c:pt idx="12464">
                  <c:v>207.73333333333335</c:v>
                </c:pt>
                <c:pt idx="12465">
                  <c:v>207.75</c:v>
                </c:pt>
                <c:pt idx="12466">
                  <c:v>207.76666666666665</c:v>
                </c:pt>
                <c:pt idx="12467">
                  <c:v>207.78333333333336</c:v>
                </c:pt>
                <c:pt idx="12468">
                  <c:v>207.8</c:v>
                </c:pt>
                <c:pt idx="12469">
                  <c:v>207.81666666666663</c:v>
                </c:pt>
                <c:pt idx="12470">
                  <c:v>207.83333333333337</c:v>
                </c:pt>
                <c:pt idx="12471">
                  <c:v>207.85000000000002</c:v>
                </c:pt>
                <c:pt idx="12472">
                  <c:v>207.86666666666665</c:v>
                </c:pt>
                <c:pt idx="12473">
                  <c:v>207.88333333333338</c:v>
                </c:pt>
                <c:pt idx="12474">
                  <c:v>207.9</c:v>
                </c:pt>
                <c:pt idx="12475">
                  <c:v>207.91666666666663</c:v>
                </c:pt>
                <c:pt idx="12476">
                  <c:v>207.93333333333337</c:v>
                </c:pt>
                <c:pt idx="12477">
                  <c:v>207.95000000000002</c:v>
                </c:pt>
                <c:pt idx="12478">
                  <c:v>207.96666666666664</c:v>
                </c:pt>
                <c:pt idx="12479">
                  <c:v>207.98333333333338</c:v>
                </c:pt>
                <c:pt idx="12480">
                  <c:v>208</c:v>
                </c:pt>
                <c:pt idx="12481">
                  <c:v>208.01666666666665</c:v>
                </c:pt>
                <c:pt idx="12482">
                  <c:v>208.03333333333336</c:v>
                </c:pt>
                <c:pt idx="12483">
                  <c:v>208.05</c:v>
                </c:pt>
                <c:pt idx="12484">
                  <c:v>208.06666666666663</c:v>
                </c:pt>
                <c:pt idx="12485">
                  <c:v>208.08333333333337</c:v>
                </c:pt>
                <c:pt idx="12486">
                  <c:v>208.1</c:v>
                </c:pt>
                <c:pt idx="12487">
                  <c:v>208.11666666666662</c:v>
                </c:pt>
                <c:pt idx="12488">
                  <c:v>208.13333333333335</c:v>
                </c:pt>
                <c:pt idx="12489">
                  <c:v>208.15</c:v>
                </c:pt>
                <c:pt idx="12490">
                  <c:v>208.16666666666663</c:v>
                </c:pt>
                <c:pt idx="12491">
                  <c:v>208.18333333333337</c:v>
                </c:pt>
                <c:pt idx="12492">
                  <c:v>208.2</c:v>
                </c:pt>
                <c:pt idx="12493">
                  <c:v>208.21666666666661</c:v>
                </c:pt>
                <c:pt idx="12494">
                  <c:v>208.23333333333335</c:v>
                </c:pt>
                <c:pt idx="12495">
                  <c:v>208.25</c:v>
                </c:pt>
                <c:pt idx="12496">
                  <c:v>208.26666666666665</c:v>
                </c:pt>
                <c:pt idx="12497">
                  <c:v>208.28333333333336</c:v>
                </c:pt>
                <c:pt idx="12498">
                  <c:v>208.3</c:v>
                </c:pt>
                <c:pt idx="12499">
                  <c:v>208.31666666666663</c:v>
                </c:pt>
                <c:pt idx="12500">
                  <c:v>208.33333333333337</c:v>
                </c:pt>
                <c:pt idx="12501">
                  <c:v>208.35000000000002</c:v>
                </c:pt>
                <c:pt idx="12502">
                  <c:v>208.36666666666665</c:v>
                </c:pt>
                <c:pt idx="12503">
                  <c:v>208.38333333333338</c:v>
                </c:pt>
                <c:pt idx="12504">
                  <c:v>208.4</c:v>
                </c:pt>
                <c:pt idx="12505">
                  <c:v>208.41666666666663</c:v>
                </c:pt>
                <c:pt idx="12506">
                  <c:v>208.43333333333337</c:v>
                </c:pt>
                <c:pt idx="12507">
                  <c:v>208.45000000000002</c:v>
                </c:pt>
                <c:pt idx="12508">
                  <c:v>208.46666666666664</c:v>
                </c:pt>
                <c:pt idx="12509">
                  <c:v>208.48333333333338</c:v>
                </c:pt>
                <c:pt idx="12510">
                  <c:v>208.5</c:v>
                </c:pt>
                <c:pt idx="12511">
                  <c:v>208.51666666666665</c:v>
                </c:pt>
                <c:pt idx="12512">
                  <c:v>208.53333333333336</c:v>
                </c:pt>
                <c:pt idx="12513">
                  <c:v>208.55</c:v>
                </c:pt>
                <c:pt idx="12514">
                  <c:v>208.56666666666663</c:v>
                </c:pt>
                <c:pt idx="12515">
                  <c:v>208.58333333333337</c:v>
                </c:pt>
                <c:pt idx="12516">
                  <c:v>208.6</c:v>
                </c:pt>
                <c:pt idx="12517">
                  <c:v>208.61666666666662</c:v>
                </c:pt>
                <c:pt idx="12518">
                  <c:v>208.63333333333335</c:v>
                </c:pt>
                <c:pt idx="12519">
                  <c:v>208.65</c:v>
                </c:pt>
                <c:pt idx="12520">
                  <c:v>208.66666666666663</c:v>
                </c:pt>
                <c:pt idx="12521">
                  <c:v>208.68333333333337</c:v>
                </c:pt>
                <c:pt idx="12522">
                  <c:v>208.7</c:v>
                </c:pt>
                <c:pt idx="12523">
                  <c:v>208.71666666666661</c:v>
                </c:pt>
                <c:pt idx="12524">
                  <c:v>208.73333333333335</c:v>
                </c:pt>
                <c:pt idx="12525">
                  <c:v>208.75</c:v>
                </c:pt>
                <c:pt idx="12526">
                  <c:v>208.76666666666665</c:v>
                </c:pt>
                <c:pt idx="12527">
                  <c:v>208.78333333333336</c:v>
                </c:pt>
                <c:pt idx="12528">
                  <c:v>208.8</c:v>
                </c:pt>
                <c:pt idx="12529">
                  <c:v>208.81666666666663</c:v>
                </c:pt>
                <c:pt idx="12530">
                  <c:v>208.83333333333337</c:v>
                </c:pt>
                <c:pt idx="12531">
                  <c:v>208.85000000000002</c:v>
                </c:pt>
                <c:pt idx="12532">
                  <c:v>208.86666666666665</c:v>
                </c:pt>
                <c:pt idx="12533">
                  <c:v>208.88333333333338</c:v>
                </c:pt>
                <c:pt idx="12534">
                  <c:v>208.9</c:v>
                </c:pt>
                <c:pt idx="12535">
                  <c:v>208.91666666666663</c:v>
                </c:pt>
                <c:pt idx="12536">
                  <c:v>208.93333333333337</c:v>
                </c:pt>
                <c:pt idx="12537">
                  <c:v>208.95000000000002</c:v>
                </c:pt>
                <c:pt idx="12538">
                  <c:v>208.96666666666664</c:v>
                </c:pt>
                <c:pt idx="12539">
                  <c:v>208.98333333333338</c:v>
                </c:pt>
                <c:pt idx="12540">
                  <c:v>209</c:v>
                </c:pt>
                <c:pt idx="12541">
                  <c:v>209.01666666666665</c:v>
                </c:pt>
                <c:pt idx="12542">
                  <c:v>209.03333333333336</c:v>
                </c:pt>
                <c:pt idx="12543">
                  <c:v>209.05</c:v>
                </c:pt>
                <c:pt idx="12544">
                  <c:v>209.06666666666663</c:v>
                </c:pt>
                <c:pt idx="12545">
                  <c:v>209.08333333333337</c:v>
                </c:pt>
                <c:pt idx="12546">
                  <c:v>209.1</c:v>
                </c:pt>
                <c:pt idx="12547">
                  <c:v>209.11666666666662</c:v>
                </c:pt>
                <c:pt idx="12548">
                  <c:v>209.13333333333335</c:v>
                </c:pt>
                <c:pt idx="12549">
                  <c:v>209.15</c:v>
                </c:pt>
                <c:pt idx="12550">
                  <c:v>209.16666666666663</c:v>
                </c:pt>
                <c:pt idx="12551">
                  <c:v>209.18333333333337</c:v>
                </c:pt>
                <c:pt idx="12552">
                  <c:v>209.2</c:v>
                </c:pt>
                <c:pt idx="12553">
                  <c:v>209.21666666666661</c:v>
                </c:pt>
                <c:pt idx="12554">
                  <c:v>209.23333333333335</c:v>
                </c:pt>
                <c:pt idx="12555">
                  <c:v>209.25</c:v>
                </c:pt>
                <c:pt idx="12556">
                  <c:v>209.26666666666665</c:v>
                </c:pt>
                <c:pt idx="12557">
                  <c:v>209.28333333333336</c:v>
                </c:pt>
                <c:pt idx="12558">
                  <c:v>209.3</c:v>
                </c:pt>
                <c:pt idx="12559">
                  <c:v>209.31666666666663</c:v>
                </c:pt>
                <c:pt idx="12560">
                  <c:v>209.33333333333337</c:v>
                </c:pt>
                <c:pt idx="12561">
                  <c:v>209.35000000000002</c:v>
                </c:pt>
                <c:pt idx="12562">
                  <c:v>209.36666666666665</c:v>
                </c:pt>
                <c:pt idx="12563">
                  <c:v>209.38333333333338</c:v>
                </c:pt>
                <c:pt idx="12564">
                  <c:v>209.4</c:v>
                </c:pt>
                <c:pt idx="12565">
                  <c:v>209.41666666666663</c:v>
                </c:pt>
                <c:pt idx="12566">
                  <c:v>209.43333333333337</c:v>
                </c:pt>
                <c:pt idx="12567">
                  <c:v>209.45000000000002</c:v>
                </c:pt>
                <c:pt idx="12568">
                  <c:v>209.46666666666664</c:v>
                </c:pt>
                <c:pt idx="12569">
                  <c:v>209.48333333333338</c:v>
                </c:pt>
                <c:pt idx="12570">
                  <c:v>209.5</c:v>
                </c:pt>
                <c:pt idx="12571">
                  <c:v>209.51666666666665</c:v>
                </c:pt>
                <c:pt idx="12572">
                  <c:v>209.53333333333336</c:v>
                </c:pt>
                <c:pt idx="12573">
                  <c:v>209.55</c:v>
                </c:pt>
                <c:pt idx="12574">
                  <c:v>209.56666666666663</c:v>
                </c:pt>
                <c:pt idx="12575">
                  <c:v>209.58333333333337</c:v>
                </c:pt>
                <c:pt idx="12576">
                  <c:v>209.6</c:v>
                </c:pt>
                <c:pt idx="12577">
                  <c:v>209.61666666666662</c:v>
                </c:pt>
                <c:pt idx="12578">
                  <c:v>209.63333333333335</c:v>
                </c:pt>
                <c:pt idx="12579">
                  <c:v>209.65</c:v>
                </c:pt>
                <c:pt idx="12580">
                  <c:v>209.66666666666663</c:v>
                </c:pt>
                <c:pt idx="12581">
                  <c:v>209.68333333333337</c:v>
                </c:pt>
                <c:pt idx="12582">
                  <c:v>209.7</c:v>
                </c:pt>
                <c:pt idx="12583">
                  <c:v>209.71666666666661</c:v>
                </c:pt>
                <c:pt idx="12584">
                  <c:v>209.73333333333335</c:v>
                </c:pt>
                <c:pt idx="12585">
                  <c:v>209.75</c:v>
                </c:pt>
                <c:pt idx="12586">
                  <c:v>209.76666666666665</c:v>
                </c:pt>
                <c:pt idx="12587">
                  <c:v>209.78333333333336</c:v>
                </c:pt>
                <c:pt idx="12588">
                  <c:v>209.8</c:v>
                </c:pt>
                <c:pt idx="12589">
                  <c:v>209.81666666666663</c:v>
                </c:pt>
                <c:pt idx="12590">
                  <c:v>209.83333333333337</c:v>
                </c:pt>
                <c:pt idx="12591">
                  <c:v>209.85000000000002</c:v>
                </c:pt>
                <c:pt idx="12592">
                  <c:v>209.86666666666665</c:v>
                </c:pt>
                <c:pt idx="12593">
                  <c:v>209.88333333333338</c:v>
                </c:pt>
                <c:pt idx="12594">
                  <c:v>209.9</c:v>
                </c:pt>
                <c:pt idx="12595">
                  <c:v>209.91666666666663</c:v>
                </c:pt>
                <c:pt idx="12596">
                  <c:v>209.93333333333337</c:v>
                </c:pt>
                <c:pt idx="12597">
                  <c:v>209.95000000000002</c:v>
                </c:pt>
                <c:pt idx="12598">
                  <c:v>209.96666666666664</c:v>
                </c:pt>
                <c:pt idx="12599">
                  <c:v>209.98333333333338</c:v>
                </c:pt>
                <c:pt idx="12600">
                  <c:v>210</c:v>
                </c:pt>
                <c:pt idx="12601">
                  <c:v>210.01666666666665</c:v>
                </c:pt>
                <c:pt idx="12602">
                  <c:v>210.03333333333336</c:v>
                </c:pt>
                <c:pt idx="12603">
                  <c:v>210.05</c:v>
                </c:pt>
                <c:pt idx="12604">
                  <c:v>210.06666666666663</c:v>
                </c:pt>
                <c:pt idx="12605">
                  <c:v>210.08333333333337</c:v>
                </c:pt>
                <c:pt idx="12606">
                  <c:v>210.1</c:v>
                </c:pt>
                <c:pt idx="12607">
                  <c:v>210.11666666666662</c:v>
                </c:pt>
                <c:pt idx="12608">
                  <c:v>210.13333333333335</c:v>
                </c:pt>
                <c:pt idx="12609">
                  <c:v>210.15</c:v>
                </c:pt>
                <c:pt idx="12610">
                  <c:v>210.16666666666663</c:v>
                </c:pt>
                <c:pt idx="12611">
                  <c:v>210.18333333333337</c:v>
                </c:pt>
                <c:pt idx="12612">
                  <c:v>210.2</c:v>
                </c:pt>
                <c:pt idx="12613">
                  <c:v>210.21666666666661</c:v>
                </c:pt>
                <c:pt idx="12614">
                  <c:v>210.23333333333335</c:v>
                </c:pt>
                <c:pt idx="12615">
                  <c:v>210.25</c:v>
                </c:pt>
                <c:pt idx="12616">
                  <c:v>210.26666666666665</c:v>
                </c:pt>
                <c:pt idx="12617">
                  <c:v>210.28333333333336</c:v>
                </c:pt>
                <c:pt idx="12618">
                  <c:v>210.3</c:v>
                </c:pt>
                <c:pt idx="12619">
                  <c:v>210.31666666666663</c:v>
                </c:pt>
                <c:pt idx="12620">
                  <c:v>210.33333333333337</c:v>
                </c:pt>
                <c:pt idx="12621">
                  <c:v>210.35000000000002</c:v>
                </c:pt>
                <c:pt idx="12622">
                  <c:v>210.36666666666665</c:v>
                </c:pt>
                <c:pt idx="12623">
                  <c:v>210.38333333333338</c:v>
                </c:pt>
                <c:pt idx="12624">
                  <c:v>210.4</c:v>
                </c:pt>
                <c:pt idx="12625">
                  <c:v>210.41666666666663</c:v>
                </c:pt>
                <c:pt idx="12626">
                  <c:v>210.43333333333337</c:v>
                </c:pt>
                <c:pt idx="12627">
                  <c:v>210.45000000000002</c:v>
                </c:pt>
                <c:pt idx="12628">
                  <c:v>210.46666666666664</c:v>
                </c:pt>
                <c:pt idx="12629">
                  <c:v>210.48333333333338</c:v>
                </c:pt>
                <c:pt idx="12630">
                  <c:v>210.5</c:v>
                </c:pt>
                <c:pt idx="12631">
                  <c:v>210.51666666666665</c:v>
                </c:pt>
                <c:pt idx="12632">
                  <c:v>210.53333333333336</c:v>
                </c:pt>
                <c:pt idx="12633">
                  <c:v>210.55</c:v>
                </c:pt>
                <c:pt idx="12634">
                  <c:v>210.56666666666663</c:v>
                </c:pt>
                <c:pt idx="12635">
                  <c:v>210.58333333333337</c:v>
                </c:pt>
                <c:pt idx="12636">
                  <c:v>210.6</c:v>
                </c:pt>
                <c:pt idx="12637">
                  <c:v>210.61666666666662</c:v>
                </c:pt>
                <c:pt idx="12638">
                  <c:v>210.63333333333335</c:v>
                </c:pt>
                <c:pt idx="12639">
                  <c:v>210.65</c:v>
                </c:pt>
                <c:pt idx="12640">
                  <c:v>210.66666666666663</c:v>
                </c:pt>
                <c:pt idx="12641">
                  <c:v>210.68333333333337</c:v>
                </c:pt>
                <c:pt idx="12642">
                  <c:v>210.7</c:v>
                </c:pt>
                <c:pt idx="12643">
                  <c:v>210.71666666666661</c:v>
                </c:pt>
                <c:pt idx="12644">
                  <c:v>210.73333333333335</c:v>
                </c:pt>
                <c:pt idx="12645">
                  <c:v>210.75</c:v>
                </c:pt>
                <c:pt idx="12646">
                  <c:v>210.76666666666665</c:v>
                </c:pt>
                <c:pt idx="12647">
                  <c:v>210.78333333333336</c:v>
                </c:pt>
                <c:pt idx="12648">
                  <c:v>210.8</c:v>
                </c:pt>
                <c:pt idx="12649">
                  <c:v>210.81666666666663</c:v>
                </c:pt>
                <c:pt idx="12650">
                  <c:v>210.83333333333337</c:v>
                </c:pt>
                <c:pt idx="12651">
                  <c:v>210.85000000000002</c:v>
                </c:pt>
                <c:pt idx="12652">
                  <c:v>210.86666666666665</c:v>
                </c:pt>
                <c:pt idx="12653">
                  <c:v>210.88333333333338</c:v>
                </c:pt>
                <c:pt idx="12654">
                  <c:v>210.9</c:v>
                </c:pt>
                <c:pt idx="12655">
                  <c:v>210.91666666666663</c:v>
                </c:pt>
                <c:pt idx="12656">
                  <c:v>210.93333333333337</c:v>
                </c:pt>
                <c:pt idx="12657">
                  <c:v>210.95000000000002</c:v>
                </c:pt>
                <c:pt idx="12658">
                  <c:v>210.96666666666664</c:v>
                </c:pt>
                <c:pt idx="12659">
                  <c:v>210.98333333333338</c:v>
                </c:pt>
                <c:pt idx="12660">
                  <c:v>211</c:v>
                </c:pt>
                <c:pt idx="12661">
                  <c:v>211.01666666666665</c:v>
                </c:pt>
                <c:pt idx="12662">
                  <c:v>211.03333333333336</c:v>
                </c:pt>
                <c:pt idx="12663">
                  <c:v>211.05</c:v>
                </c:pt>
                <c:pt idx="12664">
                  <c:v>211.06666666666663</c:v>
                </c:pt>
                <c:pt idx="12665">
                  <c:v>211.08333333333337</c:v>
                </c:pt>
                <c:pt idx="12666">
                  <c:v>211.1</c:v>
                </c:pt>
                <c:pt idx="12667">
                  <c:v>211.11666666666662</c:v>
                </c:pt>
                <c:pt idx="12668">
                  <c:v>211.13333333333335</c:v>
                </c:pt>
                <c:pt idx="12669">
                  <c:v>211.15</c:v>
                </c:pt>
                <c:pt idx="12670">
                  <c:v>211.16666666666663</c:v>
                </c:pt>
                <c:pt idx="12671">
                  <c:v>211.18333333333337</c:v>
                </c:pt>
                <c:pt idx="12672">
                  <c:v>211.2</c:v>
                </c:pt>
                <c:pt idx="12673">
                  <c:v>211.21666666666661</c:v>
                </c:pt>
                <c:pt idx="12674">
                  <c:v>211.23333333333335</c:v>
                </c:pt>
                <c:pt idx="12675">
                  <c:v>211.25</c:v>
                </c:pt>
                <c:pt idx="12676">
                  <c:v>211.26666666666665</c:v>
                </c:pt>
                <c:pt idx="12677">
                  <c:v>211.28333333333336</c:v>
                </c:pt>
                <c:pt idx="12678">
                  <c:v>211.3</c:v>
                </c:pt>
                <c:pt idx="12679">
                  <c:v>211.31666666666663</c:v>
                </c:pt>
                <c:pt idx="12680">
                  <c:v>211.33333333333337</c:v>
                </c:pt>
                <c:pt idx="12681">
                  <c:v>211.35000000000002</c:v>
                </c:pt>
                <c:pt idx="12682">
                  <c:v>211.36666666666665</c:v>
                </c:pt>
                <c:pt idx="12683">
                  <c:v>211.38333333333338</c:v>
                </c:pt>
                <c:pt idx="12684">
                  <c:v>211.4</c:v>
                </c:pt>
                <c:pt idx="12685">
                  <c:v>211.41666666666663</c:v>
                </c:pt>
                <c:pt idx="12686">
                  <c:v>211.43333333333337</c:v>
                </c:pt>
                <c:pt idx="12687">
                  <c:v>211.45000000000002</c:v>
                </c:pt>
                <c:pt idx="12688">
                  <c:v>211.46666666666664</c:v>
                </c:pt>
                <c:pt idx="12689">
                  <c:v>211.48333333333338</c:v>
                </c:pt>
                <c:pt idx="12690">
                  <c:v>211.5</c:v>
                </c:pt>
                <c:pt idx="12691">
                  <c:v>211.51666666666665</c:v>
                </c:pt>
                <c:pt idx="12692">
                  <c:v>211.53333333333336</c:v>
                </c:pt>
                <c:pt idx="12693">
                  <c:v>211.55</c:v>
                </c:pt>
                <c:pt idx="12694">
                  <c:v>211.56666666666663</c:v>
                </c:pt>
                <c:pt idx="12695">
                  <c:v>211.58333333333337</c:v>
                </c:pt>
                <c:pt idx="12696">
                  <c:v>211.6</c:v>
                </c:pt>
                <c:pt idx="12697">
                  <c:v>211.61666666666662</c:v>
                </c:pt>
                <c:pt idx="12698">
                  <c:v>211.63333333333335</c:v>
                </c:pt>
                <c:pt idx="12699">
                  <c:v>211.65</c:v>
                </c:pt>
                <c:pt idx="12700">
                  <c:v>211.66666666666663</c:v>
                </c:pt>
                <c:pt idx="12701">
                  <c:v>211.68333333333337</c:v>
                </c:pt>
                <c:pt idx="12702">
                  <c:v>211.7</c:v>
                </c:pt>
                <c:pt idx="12703">
                  <c:v>211.71666666666661</c:v>
                </c:pt>
                <c:pt idx="12704">
                  <c:v>211.73333333333335</c:v>
                </c:pt>
                <c:pt idx="12705">
                  <c:v>211.75</c:v>
                </c:pt>
                <c:pt idx="12706">
                  <c:v>211.76666666666665</c:v>
                </c:pt>
                <c:pt idx="12707">
                  <c:v>211.78333333333336</c:v>
                </c:pt>
                <c:pt idx="12708">
                  <c:v>211.8</c:v>
                </c:pt>
                <c:pt idx="12709">
                  <c:v>211.81666666666663</c:v>
                </c:pt>
                <c:pt idx="12710">
                  <c:v>211.83333333333337</c:v>
                </c:pt>
                <c:pt idx="12711">
                  <c:v>211.85000000000002</c:v>
                </c:pt>
                <c:pt idx="12712">
                  <c:v>211.86666666666665</c:v>
                </c:pt>
                <c:pt idx="12713">
                  <c:v>211.88333333333338</c:v>
                </c:pt>
                <c:pt idx="12714">
                  <c:v>211.9</c:v>
                </c:pt>
                <c:pt idx="12715">
                  <c:v>211.91666666666663</c:v>
                </c:pt>
                <c:pt idx="12716">
                  <c:v>211.93333333333337</c:v>
                </c:pt>
                <c:pt idx="12717">
                  <c:v>211.95000000000002</c:v>
                </c:pt>
                <c:pt idx="12718">
                  <c:v>211.96666666666664</c:v>
                </c:pt>
                <c:pt idx="12719">
                  <c:v>211.98333333333338</c:v>
                </c:pt>
                <c:pt idx="12720">
                  <c:v>212</c:v>
                </c:pt>
                <c:pt idx="12721">
                  <c:v>212.01666666666665</c:v>
                </c:pt>
                <c:pt idx="12722">
                  <c:v>212.03333333333336</c:v>
                </c:pt>
                <c:pt idx="12723">
                  <c:v>212.05</c:v>
                </c:pt>
                <c:pt idx="12724">
                  <c:v>212.06666666666663</c:v>
                </c:pt>
                <c:pt idx="12725">
                  <c:v>212.08333333333337</c:v>
                </c:pt>
                <c:pt idx="12726">
                  <c:v>212.1</c:v>
                </c:pt>
                <c:pt idx="12727">
                  <c:v>212.11666666666662</c:v>
                </c:pt>
                <c:pt idx="12728">
                  <c:v>212.13333333333335</c:v>
                </c:pt>
                <c:pt idx="12729">
                  <c:v>212.15</c:v>
                </c:pt>
                <c:pt idx="12730">
                  <c:v>212.16666666666663</c:v>
                </c:pt>
                <c:pt idx="12731">
                  <c:v>212.18333333333337</c:v>
                </c:pt>
                <c:pt idx="12732">
                  <c:v>212.2</c:v>
                </c:pt>
                <c:pt idx="12733">
                  <c:v>212.21666666666661</c:v>
                </c:pt>
                <c:pt idx="12734">
                  <c:v>212.23333333333335</c:v>
                </c:pt>
                <c:pt idx="12735">
                  <c:v>212.25</c:v>
                </c:pt>
                <c:pt idx="12736">
                  <c:v>212.26666666666665</c:v>
                </c:pt>
                <c:pt idx="12737">
                  <c:v>212.28333333333336</c:v>
                </c:pt>
                <c:pt idx="12738">
                  <c:v>212.3</c:v>
                </c:pt>
                <c:pt idx="12739">
                  <c:v>212.31666666666663</c:v>
                </c:pt>
                <c:pt idx="12740">
                  <c:v>212.33333333333337</c:v>
                </c:pt>
                <c:pt idx="12741">
                  <c:v>212.35000000000002</c:v>
                </c:pt>
                <c:pt idx="12742">
                  <c:v>212.36666666666665</c:v>
                </c:pt>
                <c:pt idx="12743">
                  <c:v>212.38333333333338</c:v>
                </c:pt>
                <c:pt idx="12744">
                  <c:v>212.4</c:v>
                </c:pt>
                <c:pt idx="12745">
                  <c:v>212.41666666666663</c:v>
                </c:pt>
                <c:pt idx="12746">
                  <c:v>212.43333333333337</c:v>
                </c:pt>
                <c:pt idx="12747">
                  <c:v>212.45000000000002</c:v>
                </c:pt>
                <c:pt idx="12748">
                  <c:v>212.46666666666664</c:v>
                </c:pt>
                <c:pt idx="12749">
                  <c:v>212.48333333333338</c:v>
                </c:pt>
                <c:pt idx="12750">
                  <c:v>212.5</c:v>
                </c:pt>
                <c:pt idx="12751">
                  <c:v>212.51666666666665</c:v>
                </c:pt>
                <c:pt idx="12752">
                  <c:v>212.53333333333336</c:v>
                </c:pt>
                <c:pt idx="12753">
                  <c:v>212.55</c:v>
                </c:pt>
                <c:pt idx="12754">
                  <c:v>212.56666666666663</c:v>
                </c:pt>
                <c:pt idx="12755">
                  <c:v>212.58333333333337</c:v>
                </c:pt>
                <c:pt idx="12756">
                  <c:v>212.6</c:v>
                </c:pt>
                <c:pt idx="12757">
                  <c:v>212.61666666666662</c:v>
                </c:pt>
                <c:pt idx="12758">
                  <c:v>212.63333333333335</c:v>
                </c:pt>
                <c:pt idx="12759">
                  <c:v>212.65</c:v>
                </c:pt>
                <c:pt idx="12760">
                  <c:v>212.66666666666663</c:v>
                </c:pt>
                <c:pt idx="12761">
                  <c:v>212.68333333333337</c:v>
                </c:pt>
                <c:pt idx="12762">
                  <c:v>212.7</c:v>
                </c:pt>
                <c:pt idx="12763">
                  <c:v>212.71666666666661</c:v>
                </c:pt>
                <c:pt idx="12764">
                  <c:v>212.73333333333335</c:v>
                </c:pt>
                <c:pt idx="12765">
                  <c:v>212.75</c:v>
                </c:pt>
                <c:pt idx="12766">
                  <c:v>212.76666666666665</c:v>
                </c:pt>
                <c:pt idx="12767">
                  <c:v>212.78333333333336</c:v>
                </c:pt>
                <c:pt idx="12768">
                  <c:v>212.8</c:v>
                </c:pt>
                <c:pt idx="12769">
                  <c:v>212.81666666666663</c:v>
                </c:pt>
                <c:pt idx="12770">
                  <c:v>212.83333333333337</c:v>
                </c:pt>
                <c:pt idx="12771">
                  <c:v>212.85000000000002</c:v>
                </c:pt>
                <c:pt idx="12772">
                  <c:v>212.86666666666665</c:v>
                </c:pt>
                <c:pt idx="12773">
                  <c:v>212.88333333333338</c:v>
                </c:pt>
                <c:pt idx="12774">
                  <c:v>212.9</c:v>
                </c:pt>
                <c:pt idx="12775">
                  <c:v>212.91666666666663</c:v>
                </c:pt>
                <c:pt idx="12776">
                  <c:v>212.93333333333337</c:v>
                </c:pt>
                <c:pt idx="12777">
                  <c:v>212.95000000000002</c:v>
                </c:pt>
                <c:pt idx="12778">
                  <c:v>212.96666666666664</c:v>
                </c:pt>
                <c:pt idx="12779">
                  <c:v>212.98333333333338</c:v>
                </c:pt>
                <c:pt idx="12780">
                  <c:v>213</c:v>
                </c:pt>
                <c:pt idx="12781">
                  <c:v>213.01666666666665</c:v>
                </c:pt>
                <c:pt idx="12782">
                  <c:v>213.03333333333336</c:v>
                </c:pt>
                <c:pt idx="12783">
                  <c:v>213.05</c:v>
                </c:pt>
                <c:pt idx="12784">
                  <c:v>213.06666666666663</c:v>
                </c:pt>
                <c:pt idx="12785">
                  <c:v>213.08333333333337</c:v>
                </c:pt>
                <c:pt idx="12786">
                  <c:v>213.1</c:v>
                </c:pt>
                <c:pt idx="12787">
                  <c:v>213.11666666666662</c:v>
                </c:pt>
                <c:pt idx="12788">
                  <c:v>213.13333333333335</c:v>
                </c:pt>
                <c:pt idx="12789">
                  <c:v>213.15</c:v>
                </c:pt>
                <c:pt idx="12790">
                  <c:v>213.16666666666663</c:v>
                </c:pt>
                <c:pt idx="12791">
                  <c:v>213.18333333333337</c:v>
                </c:pt>
                <c:pt idx="12792">
                  <c:v>213.2</c:v>
                </c:pt>
                <c:pt idx="12793">
                  <c:v>213.21666666666661</c:v>
                </c:pt>
                <c:pt idx="12794">
                  <c:v>213.23333333333335</c:v>
                </c:pt>
                <c:pt idx="12795">
                  <c:v>213.25</c:v>
                </c:pt>
                <c:pt idx="12796">
                  <c:v>213.26666666666665</c:v>
                </c:pt>
                <c:pt idx="12797">
                  <c:v>213.28333333333336</c:v>
                </c:pt>
                <c:pt idx="12798">
                  <c:v>213.3</c:v>
                </c:pt>
                <c:pt idx="12799">
                  <c:v>213.31666666666663</c:v>
                </c:pt>
                <c:pt idx="12800">
                  <c:v>213.33333333333337</c:v>
                </c:pt>
                <c:pt idx="12801">
                  <c:v>213.35000000000002</c:v>
                </c:pt>
                <c:pt idx="12802">
                  <c:v>213.36666666666665</c:v>
                </c:pt>
                <c:pt idx="12803">
                  <c:v>213.38333333333338</c:v>
                </c:pt>
                <c:pt idx="12804">
                  <c:v>213.4</c:v>
                </c:pt>
                <c:pt idx="12805">
                  <c:v>213.41666666666663</c:v>
                </c:pt>
                <c:pt idx="12806">
                  <c:v>213.43333333333337</c:v>
                </c:pt>
                <c:pt idx="12807">
                  <c:v>213.45000000000002</c:v>
                </c:pt>
                <c:pt idx="12808">
                  <c:v>213.46666666666664</c:v>
                </c:pt>
                <c:pt idx="12809">
                  <c:v>213.48333333333338</c:v>
                </c:pt>
                <c:pt idx="12810">
                  <c:v>213.5</c:v>
                </c:pt>
                <c:pt idx="12811">
                  <c:v>213.51666666666665</c:v>
                </c:pt>
                <c:pt idx="12812">
                  <c:v>213.53333333333336</c:v>
                </c:pt>
                <c:pt idx="12813">
                  <c:v>213.55</c:v>
                </c:pt>
                <c:pt idx="12814">
                  <c:v>213.56666666666663</c:v>
                </c:pt>
                <c:pt idx="12815">
                  <c:v>213.58333333333337</c:v>
                </c:pt>
                <c:pt idx="12816">
                  <c:v>213.6</c:v>
                </c:pt>
                <c:pt idx="12817">
                  <c:v>213.61666666666662</c:v>
                </c:pt>
                <c:pt idx="12818">
                  <c:v>213.63333333333335</c:v>
                </c:pt>
                <c:pt idx="12819">
                  <c:v>213.65</c:v>
                </c:pt>
                <c:pt idx="12820">
                  <c:v>213.66666666666663</c:v>
                </c:pt>
                <c:pt idx="12821">
                  <c:v>213.68333333333337</c:v>
                </c:pt>
                <c:pt idx="12822">
                  <c:v>213.7</c:v>
                </c:pt>
                <c:pt idx="12823">
                  <c:v>213.71666666666661</c:v>
                </c:pt>
                <c:pt idx="12824">
                  <c:v>213.73333333333335</c:v>
                </c:pt>
                <c:pt idx="12825">
                  <c:v>213.75</c:v>
                </c:pt>
                <c:pt idx="12826">
                  <c:v>213.76666666666665</c:v>
                </c:pt>
                <c:pt idx="12827">
                  <c:v>213.78333333333336</c:v>
                </c:pt>
                <c:pt idx="12828">
                  <c:v>213.8</c:v>
                </c:pt>
                <c:pt idx="12829">
                  <c:v>213.81666666666663</c:v>
                </c:pt>
                <c:pt idx="12830">
                  <c:v>213.83333333333337</c:v>
                </c:pt>
                <c:pt idx="12831">
                  <c:v>213.85000000000002</c:v>
                </c:pt>
                <c:pt idx="12832">
                  <c:v>213.86666666666665</c:v>
                </c:pt>
                <c:pt idx="12833">
                  <c:v>213.88333333333338</c:v>
                </c:pt>
                <c:pt idx="12834">
                  <c:v>213.9</c:v>
                </c:pt>
                <c:pt idx="12835">
                  <c:v>213.91666666666663</c:v>
                </c:pt>
                <c:pt idx="12836">
                  <c:v>213.93333333333337</c:v>
                </c:pt>
                <c:pt idx="12837">
                  <c:v>213.95000000000002</c:v>
                </c:pt>
                <c:pt idx="12838">
                  <c:v>213.96666666666664</c:v>
                </c:pt>
                <c:pt idx="12839">
                  <c:v>213.98333333333338</c:v>
                </c:pt>
                <c:pt idx="12840">
                  <c:v>214</c:v>
                </c:pt>
                <c:pt idx="12841">
                  <c:v>214.01666666666665</c:v>
                </c:pt>
                <c:pt idx="12842">
                  <c:v>214.03333333333336</c:v>
                </c:pt>
                <c:pt idx="12843">
                  <c:v>214.05</c:v>
                </c:pt>
                <c:pt idx="12844">
                  <c:v>214.06666666666663</c:v>
                </c:pt>
                <c:pt idx="12845">
                  <c:v>214.08333333333337</c:v>
                </c:pt>
                <c:pt idx="12846">
                  <c:v>214.1</c:v>
                </c:pt>
                <c:pt idx="12847">
                  <c:v>214.11666666666662</c:v>
                </c:pt>
                <c:pt idx="12848">
                  <c:v>214.13333333333335</c:v>
                </c:pt>
                <c:pt idx="12849">
                  <c:v>214.15</c:v>
                </c:pt>
                <c:pt idx="12850">
                  <c:v>214.16666666666663</c:v>
                </c:pt>
                <c:pt idx="12851">
                  <c:v>214.18333333333337</c:v>
                </c:pt>
                <c:pt idx="12852">
                  <c:v>214.2</c:v>
                </c:pt>
                <c:pt idx="12853">
                  <c:v>214.21666666666661</c:v>
                </c:pt>
                <c:pt idx="12854">
                  <c:v>214.23333333333335</c:v>
                </c:pt>
                <c:pt idx="12855">
                  <c:v>214.25</c:v>
                </c:pt>
                <c:pt idx="12856">
                  <c:v>214.26666666666665</c:v>
                </c:pt>
                <c:pt idx="12857">
                  <c:v>214.28333333333336</c:v>
                </c:pt>
                <c:pt idx="12858">
                  <c:v>214.3</c:v>
                </c:pt>
                <c:pt idx="12859">
                  <c:v>214.31666666666663</c:v>
                </c:pt>
                <c:pt idx="12860">
                  <c:v>214.33333333333337</c:v>
                </c:pt>
                <c:pt idx="12861">
                  <c:v>214.35000000000002</c:v>
                </c:pt>
                <c:pt idx="12862">
                  <c:v>214.36666666666665</c:v>
                </c:pt>
                <c:pt idx="12863">
                  <c:v>214.38333333333338</c:v>
                </c:pt>
                <c:pt idx="12864">
                  <c:v>214.4</c:v>
                </c:pt>
                <c:pt idx="12865">
                  <c:v>214.41666666666663</c:v>
                </c:pt>
                <c:pt idx="12866">
                  <c:v>214.43333333333337</c:v>
                </c:pt>
                <c:pt idx="12867">
                  <c:v>214.45000000000002</c:v>
                </c:pt>
                <c:pt idx="12868">
                  <c:v>214.46666666666664</c:v>
                </c:pt>
                <c:pt idx="12869">
                  <c:v>214.48333333333338</c:v>
                </c:pt>
                <c:pt idx="12870">
                  <c:v>214.5</c:v>
                </c:pt>
                <c:pt idx="12871">
                  <c:v>214.51666666666665</c:v>
                </c:pt>
                <c:pt idx="12872">
                  <c:v>214.53333333333336</c:v>
                </c:pt>
                <c:pt idx="12873">
                  <c:v>214.55</c:v>
                </c:pt>
                <c:pt idx="12874">
                  <c:v>214.56666666666663</c:v>
                </c:pt>
                <c:pt idx="12875">
                  <c:v>214.58333333333337</c:v>
                </c:pt>
                <c:pt idx="12876">
                  <c:v>214.6</c:v>
                </c:pt>
                <c:pt idx="12877">
                  <c:v>214.61666666666662</c:v>
                </c:pt>
                <c:pt idx="12878">
                  <c:v>214.63333333333335</c:v>
                </c:pt>
                <c:pt idx="12879">
                  <c:v>214.65</c:v>
                </c:pt>
                <c:pt idx="12880">
                  <c:v>214.66666666666663</c:v>
                </c:pt>
                <c:pt idx="12881">
                  <c:v>214.68333333333337</c:v>
                </c:pt>
                <c:pt idx="12882">
                  <c:v>214.7</c:v>
                </c:pt>
                <c:pt idx="12883">
                  <c:v>214.71666666666661</c:v>
                </c:pt>
                <c:pt idx="12884">
                  <c:v>214.73333333333335</c:v>
                </c:pt>
                <c:pt idx="12885">
                  <c:v>214.75</c:v>
                </c:pt>
                <c:pt idx="12886">
                  <c:v>214.76666666666665</c:v>
                </c:pt>
                <c:pt idx="12887">
                  <c:v>214.78333333333336</c:v>
                </c:pt>
                <c:pt idx="12888">
                  <c:v>214.8</c:v>
                </c:pt>
                <c:pt idx="12889">
                  <c:v>214.81666666666663</c:v>
                </c:pt>
                <c:pt idx="12890">
                  <c:v>214.83333333333337</c:v>
                </c:pt>
                <c:pt idx="12891">
                  <c:v>214.85000000000002</c:v>
                </c:pt>
                <c:pt idx="12892">
                  <c:v>214.86666666666665</c:v>
                </c:pt>
                <c:pt idx="12893">
                  <c:v>214.88333333333338</c:v>
                </c:pt>
                <c:pt idx="12894">
                  <c:v>214.9</c:v>
                </c:pt>
                <c:pt idx="12895">
                  <c:v>214.91666666666663</c:v>
                </c:pt>
                <c:pt idx="12896">
                  <c:v>214.93333333333337</c:v>
                </c:pt>
                <c:pt idx="12897">
                  <c:v>214.95000000000002</c:v>
                </c:pt>
                <c:pt idx="12898">
                  <c:v>214.96666666666664</c:v>
                </c:pt>
                <c:pt idx="12899">
                  <c:v>214.98333333333338</c:v>
                </c:pt>
                <c:pt idx="12900">
                  <c:v>215</c:v>
                </c:pt>
                <c:pt idx="12901">
                  <c:v>215.01666666666665</c:v>
                </c:pt>
                <c:pt idx="12902">
                  <c:v>215.03333333333336</c:v>
                </c:pt>
                <c:pt idx="12903">
                  <c:v>215.05</c:v>
                </c:pt>
                <c:pt idx="12904">
                  <c:v>215.06666666666663</c:v>
                </c:pt>
                <c:pt idx="12905">
                  <c:v>215.08333333333337</c:v>
                </c:pt>
                <c:pt idx="12906">
                  <c:v>215.1</c:v>
                </c:pt>
                <c:pt idx="12907">
                  <c:v>215.11666666666662</c:v>
                </c:pt>
                <c:pt idx="12908">
                  <c:v>215.13333333333335</c:v>
                </c:pt>
                <c:pt idx="12909">
                  <c:v>215.15</c:v>
                </c:pt>
                <c:pt idx="12910">
                  <c:v>215.16666666666663</c:v>
                </c:pt>
                <c:pt idx="12911">
                  <c:v>215.18333333333337</c:v>
                </c:pt>
                <c:pt idx="12912">
                  <c:v>215.2</c:v>
                </c:pt>
                <c:pt idx="12913">
                  <c:v>215.21666666666661</c:v>
                </c:pt>
                <c:pt idx="12914">
                  <c:v>215.23333333333335</c:v>
                </c:pt>
                <c:pt idx="12915">
                  <c:v>215.25</c:v>
                </c:pt>
                <c:pt idx="12916">
                  <c:v>215.26666666666665</c:v>
                </c:pt>
                <c:pt idx="12917">
                  <c:v>215.28333333333336</c:v>
                </c:pt>
                <c:pt idx="12918">
                  <c:v>215.3</c:v>
                </c:pt>
                <c:pt idx="12919">
                  <c:v>215.31666666666663</c:v>
                </c:pt>
                <c:pt idx="12920">
                  <c:v>215.33333333333337</c:v>
                </c:pt>
                <c:pt idx="12921">
                  <c:v>215.35000000000002</c:v>
                </c:pt>
                <c:pt idx="12922">
                  <c:v>215.36666666666665</c:v>
                </c:pt>
                <c:pt idx="12923">
                  <c:v>215.38333333333338</c:v>
                </c:pt>
                <c:pt idx="12924">
                  <c:v>215.4</c:v>
                </c:pt>
                <c:pt idx="12925">
                  <c:v>215.41666666666663</c:v>
                </c:pt>
                <c:pt idx="12926">
                  <c:v>215.43333333333337</c:v>
                </c:pt>
                <c:pt idx="12927">
                  <c:v>215.45000000000002</c:v>
                </c:pt>
                <c:pt idx="12928">
                  <c:v>215.46666666666664</c:v>
                </c:pt>
                <c:pt idx="12929">
                  <c:v>215.48333333333338</c:v>
                </c:pt>
                <c:pt idx="12930">
                  <c:v>215.5</c:v>
                </c:pt>
                <c:pt idx="12931">
                  <c:v>215.51666666666665</c:v>
                </c:pt>
                <c:pt idx="12932">
                  <c:v>215.53333333333336</c:v>
                </c:pt>
                <c:pt idx="12933">
                  <c:v>215.55</c:v>
                </c:pt>
                <c:pt idx="12934">
                  <c:v>215.56666666666663</c:v>
                </c:pt>
                <c:pt idx="12935">
                  <c:v>215.58333333333337</c:v>
                </c:pt>
                <c:pt idx="12936">
                  <c:v>215.6</c:v>
                </c:pt>
                <c:pt idx="12937">
                  <c:v>215.61666666666662</c:v>
                </c:pt>
                <c:pt idx="12938">
                  <c:v>215.63333333333335</c:v>
                </c:pt>
                <c:pt idx="12939">
                  <c:v>215.65</c:v>
                </c:pt>
                <c:pt idx="12940">
                  <c:v>215.66666666666663</c:v>
                </c:pt>
                <c:pt idx="12941">
                  <c:v>215.68333333333337</c:v>
                </c:pt>
                <c:pt idx="12942">
                  <c:v>215.7</c:v>
                </c:pt>
                <c:pt idx="12943">
                  <c:v>215.71666666666661</c:v>
                </c:pt>
                <c:pt idx="12944">
                  <c:v>215.73333333333335</c:v>
                </c:pt>
                <c:pt idx="12945">
                  <c:v>215.75</c:v>
                </c:pt>
                <c:pt idx="12946">
                  <c:v>215.76666666666665</c:v>
                </c:pt>
                <c:pt idx="12947">
                  <c:v>215.78333333333336</c:v>
                </c:pt>
                <c:pt idx="12948">
                  <c:v>215.8</c:v>
                </c:pt>
                <c:pt idx="12949">
                  <c:v>215.81666666666663</c:v>
                </c:pt>
                <c:pt idx="12950">
                  <c:v>215.83333333333337</c:v>
                </c:pt>
                <c:pt idx="12951">
                  <c:v>215.85000000000002</c:v>
                </c:pt>
                <c:pt idx="12952">
                  <c:v>215.86666666666665</c:v>
                </c:pt>
                <c:pt idx="12953">
                  <c:v>215.88333333333338</c:v>
                </c:pt>
                <c:pt idx="12954">
                  <c:v>215.9</c:v>
                </c:pt>
                <c:pt idx="12955">
                  <c:v>215.91666666666663</c:v>
                </c:pt>
                <c:pt idx="12956">
                  <c:v>215.93333333333337</c:v>
                </c:pt>
                <c:pt idx="12957">
                  <c:v>215.95000000000002</c:v>
                </c:pt>
                <c:pt idx="12958">
                  <c:v>215.96666666666664</c:v>
                </c:pt>
                <c:pt idx="12959">
                  <c:v>215.98333333333338</c:v>
                </c:pt>
                <c:pt idx="12960">
                  <c:v>216</c:v>
                </c:pt>
                <c:pt idx="12961">
                  <c:v>216.01666666666665</c:v>
                </c:pt>
                <c:pt idx="12962">
                  <c:v>216.03333333333336</c:v>
                </c:pt>
                <c:pt idx="12963">
                  <c:v>216.05</c:v>
                </c:pt>
                <c:pt idx="12964">
                  <c:v>216.06666666666663</c:v>
                </c:pt>
                <c:pt idx="12965">
                  <c:v>216.08333333333337</c:v>
                </c:pt>
                <c:pt idx="12966">
                  <c:v>216.1</c:v>
                </c:pt>
                <c:pt idx="12967">
                  <c:v>216.11666666666662</c:v>
                </c:pt>
                <c:pt idx="12968">
                  <c:v>216.13333333333335</c:v>
                </c:pt>
                <c:pt idx="12969">
                  <c:v>216.15</c:v>
                </c:pt>
                <c:pt idx="12970">
                  <c:v>216.16666666666663</c:v>
                </c:pt>
                <c:pt idx="12971">
                  <c:v>216.18333333333337</c:v>
                </c:pt>
                <c:pt idx="12972">
                  <c:v>216.2</c:v>
                </c:pt>
                <c:pt idx="12973">
                  <c:v>216.21666666666661</c:v>
                </c:pt>
                <c:pt idx="12974">
                  <c:v>216.23333333333335</c:v>
                </c:pt>
                <c:pt idx="12975">
                  <c:v>216.25</c:v>
                </c:pt>
                <c:pt idx="12976">
                  <c:v>216.26666666666665</c:v>
                </c:pt>
                <c:pt idx="12977">
                  <c:v>216.28333333333336</c:v>
                </c:pt>
                <c:pt idx="12978">
                  <c:v>216.3</c:v>
                </c:pt>
                <c:pt idx="12979">
                  <c:v>216.31666666666663</c:v>
                </c:pt>
                <c:pt idx="12980">
                  <c:v>216.33333333333337</c:v>
                </c:pt>
                <c:pt idx="12981">
                  <c:v>216.35000000000002</c:v>
                </c:pt>
                <c:pt idx="12982">
                  <c:v>216.36666666666665</c:v>
                </c:pt>
                <c:pt idx="12983">
                  <c:v>216.38333333333338</c:v>
                </c:pt>
                <c:pt idx="12984">
                  <c:v>216.4</c:v>
                </c:pt>
                <c:pt idx="12985">
                  <c:v>216.41666666666663</c:v>
                </c:pt>
                <c:pt idx="12986">
                  <c:v>216.43333333333337</c:v>
                </c:pt>
                <c:pt idx="12987">
                  <c:v>216.45000000000002</c:v>
                </c:pt>
                <c:pt idx="12988">
                  <c:v>216.46666666666664</c:v>
                </c:pt>
                <c:pt idx="12989">
                  <c:v>216.48333333333338</c:v>
                </c:pt>
                <c:pt idx="12990">
                  <c:v>216.5</c:v>
                </c:pt>
                <c:pt idx="12991">
                  <c:v>216.51666666666665</c:v>
                </c:pt>
                <c:pt idx="12992">
                  <c:v>216.53333333333336</c:v>
                </c:pt>
                <c:pt idx="12993">
                  <c:v>216.55</c:v>
                </c:pt>
                <c:pt idx="12994">
                  <c:v>216.56666666666663</c:v>
                </c:pt>
                <c:pt idx="12995">
                  <c:v>216.58333333333337</c:v>
                </c:pt>
                <c:pt idx="12996">
                  <c:v>216.6</c:v>
                </c:pt>
                <c:pt idx="12997">
                  <c:v>216.61666666666662</c:v>
                </c:pt>
                <c:pt idx="12998">
                  <c:v>216.63333333333335</c:v>
                </c:pt>
                <c:pt idx="12999">
                  <c:v>216.65</c:v>
                </c:pt>
                <c:pt idx="13000">
                  <c:v>216.66666666666663</c:v>
                </c:pt>
                <c:pt idx="13001">
                  <c:v>216.68333333333337</c:v>
                </c:pt>
                <c:pt idx="13002">
                  <c:v>216.7</c:v>
                </c:pt>
                <c:pt idx="13003">
                  <c:v>216.71666666666661</c:v>
                </c:pt>
                <c:pt idx="13004">
                  <c:v>216.73333333333335</c:v>
                </c:pt>
                <c:pt idx="13005">
                  <c:v>216.75</c:v>
                </c:pt>
                <c:pt idx="13006">
                  <c:v>216.76666666666665</c:v>
                </c:pt>
                <c:pt idx="13007">
                  <c:v>216.78333333333336</c:v>
                </c:pt>
                <c:pt idx="13008">
                  <c:v>216.8</c:v>
                </c:pt>
                <c:pt idx="13009">
                  <c:v>216.81666666666663</c:v>
                </c:pt>
                <c:pt idx="13010">
                  <c:v>216.83333333333337</c:v>
                </c:pt>
                <c:pt idx="13011">
                  <c:v>216.85000000000002</c:v>
                </c:pt>
                <c:pt idx="13012">
                  <c:v>216.86666666666665</c:v>
                </c:pt>
                <c:pt idx="13013">
                  <c:v>216.88333333333338</c:v>
                </c:pt>
                <c:pt idx="13014">
                  <c:v>216.9</c:v>
                </c:pt>
                <c:pt idx="13015">
                  <c:v>216.91666666666663</c:v>
                </c:pt>
                <c:pt idx="13016">
                  <c:v>216.93333333333337</c:v>
                </c:pt>
                <c:pt idx="13017">
                  <c:v>216.95000000000002</c:v>
                </c:pt>
                <c:pt idx="13018">
                  <c:v>216.96666666666664</c:v>
                </c:pt>
                <c:pt idx="13019">
                  <c:v>216.98333333333338</c:v>
                </c:pt>
                <c:pt idx="13020">
                  <c:v>217</c:v>
                </c:pt>
                <c:pt idx="13021">
                  <c:v>217.01666666666665</c:v>
                </c:pt>
                <c:pt idx="13022">
                  <c:v>217.03333333333336</c:v>
                </c:pt>
                <c:pt idx="13023">
                  <c:v>217.05</c:v>
                </c:pt>
                <c:pt idx="13024">
                  <c:v>217.06666666666663</c:v>
                </c:pt>
                <c:pt idx="13025">
                  <c:v>217.08333333333337</c:v>
                </c:pt>
                <c:pt idx="13026">
                  <c:v>217.1</c:v>
                </c:pt>
                <c:pt idx="13027">
                  <c:v>217.11666666666662</c:v>
                </c:pt>
                <c:pt idx="13028">
                  <c:v>217.13333333333335</c:v>
                </c:pt>
                <c:pt idx="13029">
                  <c:v>217.15</c:v>
                </c:pt>
                <c:pt idx="13030">
                  <c:v>217.16666666666663</c:v>
                </c:pt>
                <c:pt idx="13031">
                  <c:v>217.18333333333337</c:v>
                </c:pt>
                <c:pt idx="13032">
                  <c:v>217.2</c:v>
                </c:pt>
                <c:pt idx="13033">
                  <c:v>217.21666666666661</c:v>
                </c:pt>
                <c:pt idx="13034">
                  <c:v>217.23333333333335</c:v>
                </c:pt>
                <c:pt idx="13035">
                  <c:v>217.25</c:v>
                </c:pt>
                <c:pt idx="13036">
                  <c:v>217.26666666666665</c:v>
                </c:pt>
                <c:pt idx="13037">
                  <c:v>217.28333333333336</c:v>
                </c:pt>
                <c:pt idx="13038">
                  <c:v>217.3</c:v>
                </c:pt>
                <c:pt idx="13039">
                  <c:v>217.31666666666663</c:v>
                </c:pt>
                <c:pt idx="13040">
                  <c:v>217.33333333333337</c:v>
                </c:pt>
                <c:pt idx="13041">
                  <c:v>217.35000000000002</c:v>
                </c:pt>
                <c:pt idx="13042">
                  <c:v>217.36666666666665</c:v>
                </c:pt>
                <c:pt idx="13043">
                  <c:v>217.38333333333338</c:v>
                </c:pt>
                <c:pt idx="13044">
                  <c:v>217.4</c:v>
                </c:pt>
                <c:pt idx="13045">
                  <c:v>217.41666666666663</c:v>
                </c:pt>
                <c:pt idx="13046">
                  <c:v>217.43333333333337</c:v>
                </c:pt>
                <c:pt idx="13047">
                  <c:v>217.45000000000002</c:v>
                </c:pt>
                <c:pt idx="13048">
                  <c:v>217.46666666666664</c:v>
                </c:pt>
                <c:pt idx="13049">
                  <c:v>217.48333333333338</c:v>
                </c:pt>
                <c:pt idx="13050">
                  <c:v>217.5</c:v>
                </c:pt>
                <c:pt idx="13051">
                  <c:v>217.51666666666665</c:v>
                </c:pt>
                <c:pt idx="13052">
                  <c:v>217.53333333333336</c:v>
                </c:pt>
                <c:pt idx="13053">
                  <c:v>217.55</c:v>
                </c:pt>
                <c:pt idx="13054">
                  <c:v>217.56666666666663</c:v>
                </c:pt>
                <c:pt idx="13055">
                  <c:v>217.58333333333337</c:v>
                </c:pt>
                <c:pt idx="13056">
                  <c:v>217.6</c:v>
                </c:pt>
                <c:pt idx="13057">
                  <c:v>217.61666666666662</c:v>
                </c:pt>
                <c:pt idx="13058">
                  <c:v>217.63333333333335</c:v>
                </c:pt>
                <c:pt idx="13059">
                  <c:v>217.65</c:v>
                </c:pt>
                <c:pt idx="13060">
                  <c:v>217.66666666666663</c:v>
                </c:pt>
                <c:pt idx="13061">
                  <c:v>217.68333333333337</c:v>
                </c:pt>
                <c:pt idx="13062">
                  <c:v>217.7</c:v>
                </c:pt>
                <c:pt idx="13063">
                  <c:v>217.71666666666661</c:v>
                </c:pt>
                <c:pt idx="13064">
                  <c:v>217.73333333333335</c:v>
                </c:pt>
                <c:pt idx="13065">
                  <c:v>217.75</c:v>
                </c:pt>
                <c:pt idx="13066">
                  <c:v>217.76666666666665</c:v>
                </c:pt>
                <c:pt idx="13067">
                  <c:v>217.78333333333336</c:v>
                </c:pt>
                <c:pt idx="13068">
                  <c:v>217.8</c:v>
                </c:pt>
                <c:pt idx="13069">
                  <c:v>217.81666666666663</c:v>
                </c:pt>
                <c:pt idx="13070">
                  <c:v>217.83333333333337</c:v>
                </c:pt>
                <c:pt idx="13071">
                  <c:v>217.85000000000002</c:v>
                </c:pt>
                <c:pt idx="13072">
                  <c:v>217.86666666666665</c:v>
                </c:pt>
                <c:pt idx="13073">
                  <c:v>217.88333333333338</c:v>
                </c:pt>
                <c:pt idx="13074">
                  <c:v>217.9</c:v>
                </c:pt>
                <c:pt idx="13075">
                  <c:v>217.91666666666663</c:v>
                </c:pt>
                <c:pt idx="13076">
                  <c:v>217.93333333333337</c:v>
                </c:pt>
                <c:pt idx="13077">
                  <c:v>217.95000000000002</c:v>
                </c:pt>
                <c:pt idx="13078">
                  <c:v>217.96666666666664</c:v>
                </c:pt>
                <c:pt idx="13079">
                  <c:v>217.98333333333338</c:v>
                </c:pt>
                <c:pt idx="13080">
                  <c:v>218</c:v>
                </c:pt>
                <c:pt idx="13081">
                  <c:v>218.01666666666665</c:v>
                </c:pt>
                <c:pt idx="13082">
                  <c:v>218.03333333333336</c:v>
                </c:pt>
                <c:pt idx="13083">
                  <c:v>218.05</c:v>
                </c:pt>
                <c:pt idx="13084">
                  <c:v>218.06666666666663</c:v>
                </c:pt>
                <c:pt idx="13085">
                  <c:v>218.08333333333337</c:v>
                </c:pt>
                <c:pt idx="13086">
                  <c:v>218.1</c:v>
                </c:pt>
                <c:pt idx="13087">
                  <c:v>218.11666666666662</c:v>
                </c:pt>
                <c:pt idx="13088">
                  <c:v>218.13333333333335</c:v>
                </c:pt>
                <c:pt idx="13089">
                  <c:v>218.15</c:v>
                </c:pt>
                <c:pt idx="13090">
                  <c:v>218.16666666666663</c:v>
                </c:pt>
                <c:pt idx="13091">
                  <c:v>218.18333333333337</c:v>
                </c:pt>
                <c:pt idx="13092">
                  <c:v>218.2</c:v>
                </c:pt>
                <c:pt idx="13093">
                  <c:v>218.21666666666661</c:v>
                </c:pt>
                <c:pt idx="13094">
                  <c:v>218.23333333333335</c:v>
                </c:pt>
                <c:pt idx="13095">
                  <c:v>218.25</c:v>
                </c:pt>
                <c:pt idx="13096">
                  <c:v>218.26666666666665</c:v>
                </c:pt>
                <c:pt idx="13097">
                  <c:v>218.28333333333336</c:v>
                </c:pt>
                <c:pt idx="13098">
                  <c:v>218.3</c:v>
                </c:pt>
                <c:pt idx="13099">
                  <c:v>218.31666666666663</c:v>
                </c:pt>
                <c:pt idx="13100">
                  <c:v>218.33333333333337</c:v>
                </c:pt>
                <c:pt idx="13101">
                  <c:v>218.35000000000002</c:v>
                </c:pt>
                <c:pt idx="13102">
                  <c:v>218.36666666666665</c:v>
                </c:pt>
                <c:pt idx="13103">
                  <c:v>218.38333333333338</c:v>
                </c:pt>
                <c:pt idx="13104">
                  <c:v>218.4</c:v>
                </c:pt>
                <c:pt idx="13105">
                  <c:v>218.41666666666663</c:v>
                </c:pt>
                <c:pt idx="13106">
                  <c:v>218.43333333333337</c:v>
                </c:pt>
                <c:pt idx="13107">
                  <c:v>218.45000000000002</c:v>
                </c:pt>
                <c:pt idx="13108">
                  <c:v>218.46666666666664</c:v>
                </c:pt>
                <c:pt idx="13109">
                  <c:v>218.48333333333338</c:v>
                </c:pt>
                <c:pt idx="13110">
                  <c:v>218.5</c:v>
                </c:pt>
                <c:pt idx="13111">
                  <c:v>218.51666666666665</c:v>
                </c:pt>
                <c:pt idx="13112">
                  <c:v>218.53333333333336</c:v>
                </c:pt>
                <c:pt idx="13113">
                  <c:v>218.55</c:v>
                </c:pt>
                <c:pt idx="13114">
                  <c:v>218.56666666666663</c:v>
                </c:pt>
                <c:pt idx="13115">
                  <c:v>218.58333333333337</c:v>
                </c:pt>
                <c:pt idx="13116">
                  <c:v>218.6</c:v>
                </c:pt>
                <c:pt idx="13117">
                  <c:v>218.61666666666662</c:v>
                </c:pt>
                <c:pt idx="13118">
                  <c:v>218.63333333333335</c:v>
                </c:pt>
                <c:pt idx="13119">
                  <c:v>218.65</c:v>
                </c:pt>
                <c:pt idx="13120">
                  <c:v>218.66666666666663</c:v>
                </c:pt>
                <c:pt idx="13121">
                  <c:v>218.68333333333337</c:v>
                </c:pt>
                <c:pt idx="13122">
                  <c:v>218.7</c:v>
                </c:pt>
                <c:pt idx="13123">
                  <c:v>218.71666666666661</c:v>
                </c:pt>
                <c:pt idx="13124">
                  <c:v>218.73333333333335</c:v>
                </c:pt>
                <c:pt idx="13125">
                  <c:v>218.75</c:v>
                </c:pt>
                <c:pt idx="13126">
                  <c:v>218.76666666666665</c:v>
                </c:pt>
                <c:pt idx="13127">
                  <c:v>218.78333333333336</c:v>
                </c:pt>
                <c:pt idx="13128">
                  <c:v>218.8</c:v>
                </c:pt>
                <c:pt idx="13129">
                  <c:v>218.81666666666663</c:v>
                </c:pt>
                <c:pt idx="13130">
                  <c:v>218.83333333333337</c:v>
                </c:pt>
                <c:pt idx="13131">
                  <c:v>218.85000000000002</c:v>
                </c:pt>
                <c:pt idx="13132">
                  <c:v>218.86666666666665</c:v>
                </c:pt>
                <c:pt idx="13133">
                  <c:v>218.88333333333338</c:v>
                </c:pt>
                <c:pt idx="13134">
                  <c:v>218.9</c:v>
                </c:pt>
                <c:pt idx="13135">
                  <c:v>218.91666666666663</c:v>
                </c:pt>
                <c:pt idx="13136">
                  <c:v>218.93333333333337</c:v>
                </c:pt>
                <c:pt idx="13137">
                  <c:v>218.95000000000002</c:v>
                </c:pt>
                <c:pt idx="13138">
                  <c:v>218.96666666666664</c:v>
                </c:pt>
                <c:pt idx="13139">
                  <c:v>218.98333333333338</c:v>
                </c:pt>
                <c:pt idx="13140">
                  <c:v>219</c:v>
                </c:pt>
                <c:pt idx="13141">
                  <c:v>219.01666666666665</c:v>
                </c:pt>
                <c:pt idx="13142">
                  <c:v>219.03333333333336</c:v>
                </c:pt>
                <c:pt idx="13143">
                  <c:v>219.05</c:v>
                </c:pt>
                <c:pt idx="13144">
                  <c:v>219.06666666666663</c:v>
                </c:pt>
                <c:pt idx="13145">
                  <c:v>219.08333333333337</c:v>
                </c:pt>
                <c:pt idx="13146">
                  <c:v>219.1</c:v>
                </c:pt>
                <c:pt idx="13147">
                  <c:v>219.11666666666662</c:v>
                </c:pt>
                <c:pt idx="13148">
                  <c:v>219.13333333333335</c:v>
                </c:pt>
                <c:pt idx="13149">
                  <c:v>219.15</c:v>
                </c:pt>
                <c:pt idx="13150">
                  <c:v>219.16666666666663</c:v>
                </c:pt>
                <c:pt idx="13151">
                  <c:v>219.18333333333337</c:v>
                </c:pt>
                <c:pt idx="13152">
                  <c:v>219.2</c:v>
                </c:pt>
                <c:pt idx="13153">
                  <c:v>219.21666666666661</c:v>
                </c:pt>
                <c:pt idx="13154">
                  <c:v>219.23333333333335</c:v>
                </c:pt>
                <c:pt idx="13155">
                  <c:v>219.25</c:v>
                </c:pt>
                <c:pt idx="13156">
                  <c:v>219.26666666666665</c:v>
                </c:pt>
                <c:pt idx="13157">
                  <c:v>219.28333333333336</c:v>
                </c:pt>
                <c:pt idx="13158">
                  <c:v>219.3</c:v>
                </c:pt>
                <c:pt idx="13159">
                  <c:v>219.31666666666663</c:v>
                </c:pt>
                <c:pt idx="13160">
                  <c:v>219.33333333333337</c:v>
                </c:pt>
                <c:pt idx="13161">
                  <c:v>219.35000000000002</c:v>
                </c:pt>
                <c:pt idx="13162">
                  <c:v>219.36666666666665</c:v>
                </c:pt>
                <c:pt idx="13163">
                  <c:v>219.38333333333338</c:v>
                </c:pt>
                <c:pt idx="13164">
                  <c:v>219.4</c:v>
                </c:pt>
                <c:pt idx="13165">
                  <c:v>219.41666666666663</c:v>
                </c:pt>
                <c:pt idx="13166">
                  <c:v>219.43333333333337</c:v>
                </c:pt>
                <c:pt idx="13167">
                  <c:v>219.45000000000002</c:v>
                </c:pt>
                <c:pt idx="13168">
                  <c:v>219.46666666666664</c:v>
                </c:pt>
                <c:pt idx="13169">
                  <c:v>219.48333333333338</c:v>
                </c:pt>
                <c:pt idx="13170">
                  <c:v>219.5</c:v>
                </c:pt>
                <c:pt idx="13171">
                  <c:v>219.51666666666665</c:v>
                </c:pt>
                <c:pt idx="13172">
                  <c:v>219.53333333333336</c:v>
                </c:pt>
                <c:pt idx="13173">
                  <c:v>219.55</c:v>
                </c:pt>
                <c:pt idx="13174">
                  <c:v>219.56666666666663</c:v>
                </c:pt>
                <c:pt idx="13175">
                  <c:v>219.58333333333337</c:v>
                </c:pt>
                <c:pt idx="13176">
                  <c:v>219.6</c:v>
                </c:pt>
                <c:pt idx="13177">
                  <c:v>219.61666666666662</c:v>
                </c:pt>
                <c:pt idx="13178">
                  <c:v>219.63333333333335</c:v>
                </c:pt>
                <c:pt idx="13179">
                  <c:v>219.65</c:v>
                </c:pt>
                <c:pt idx="13180">
                  <c:v>219.66666666666663</c:v>
                </c:pt>
                <c:pt idx="13181">
                  <c:v>219.68333333333337</c:v>
                </c:pt>
                <c:pt idx="13182">
                  <c:v>219.7</c:v>
                </c:pt>
                <c:pt idx="13183">
                  <c:v>219.71666666666661</c:v>
                </c:pt>
                <c:pt idx="13184">
                  <c:v>219.73333333333335</c:v>
                </c:pt>
                <c:pt idx="13185">
                  <c:v>219.75</c:v>
                </c:pt>
                <c:pt idx="13186">
                  <c:v>219.76666666666665</c:v>
                </c:pt>
                <c:pt idx="13187">
                  <c:v>219.78333333333336</c:v>
                </c:pt>
                <c:pt idx="13188">
                  <c:v>219.8</c:v>
                </c:pt>
                <c:pt idx="13189">
                  <c:v>219.81666666666663</c:v>
                </c:pt>
                <c:pt idx="13190">
                  <c:v>219.83333333333337</c:v>
                </c:pt>
                <c:pt idx="13191">
                  <c:v>219.85000000000002</c:v>
                </c:pt>
                <c:pt idx="13192">
                  <c:v>219.86666666666665</c:v>
                </c:pt>
                <c:pt idx="13193">
                  <c:v>219.88333333333338</c:v>
                </c:pt>
                <c:pt idx="13194">
                  <c:v>219.9</c:v>
                </c:pt>
                <c:pt idx="13195">
                  <c:v>219.91666666666663</c:v>
                </c:pt>
                <c:pt idx="13196">
                  <c:v>219.93333333333337</c:v>
                </c:pt>
                <c:pt idx="13197">
                  <c:v>219.95000000000002</c:v>
                </c:pt>
                <c:pt idx="13198">
                  <c:v>219.96666666666664</c:v>
                </c:pt>
                <c:pt idx="13199">
                  <c:v>219.98333333333338</c:v>
                </c:pt>
                <c:pt idx="13200">
                  <c:v>220</c:v>
                </c:pt>
                <c:pt idx="13201">
                  <c:v>220.01666666666665</c:v>
                </c:pt>
                <c:pt idx="13202">
                  <c:v>220.03333333333336</c:v>
                </c:pt>
                <c:pt idx="13203">
                  <c:v>220.05</c:v>
                </c:pt>
                <c:pt idx="13204">
                  <c:v>220.06666666666663</c:v>
                </c:pt>
                <c:pt idx="13205">
                  <c:v>220.08333333333337</c:v>
                </c:pt>
                <c:pt idx="13206">
                  <c:v>220.1</c:v>
                </c:pt>
                <c:pt idx="13207">
                  <c:v>220.11666666666662</c:v>
                </c:pt>
                <c:pt idx="13208">
                  <c:v>220.13333333333335</c:v>
                </c:pt>
                <c:pt idx="13209">
                  <c:v>220.15</c:v>
                </c:pt>
                <c:pt idx="13210">
                  <c:v>220.16666666666663</c:v>
                </c:pt>
                <c:pt idx="13211">
                  <c:v>220.18333333333337</c:v>
                </c:pt>
                <c:pt idx="13212">
                  <c:v>220.2</c:v>
                </c:pt>
                <c:pt idx="13213">
                  <c:v>220.21666666666661</c:v>
                </c:pt>
                <c:pt idx="13214">
                  <c:v>220.23333333333335</c:v>
                </c:pt>
                <c:pt idx="13215">
                  <c:v>220.25</c:v>
                </c:pt>
                <c:pt idx="13216">
                  <c:v>220.26666666666665</c:v>
                </c:pt>
                <c:pt idx="13217">
                  <c:v>220.28333333333336</c:v>
                </c:pt>
                <c:pt idx="13218">
                  <c:v>220.3</c:v>
                </c:pt>
                <c:pt idx="13219">
                  <c:v>220.31666666666663</c:v>
                </c:pt>
                <c:pt idx="13220">
                  <c:v>220.33333333333337</c:v>
                </c:pt>
                <c:pt idx="13221">
                  <c:v>220.35000000000002</c:v>
                </c:pt>
                <c:pt idx="13222">
                  <c:v>220.36666666666665</c:v>
                </c:pt>
                <c:pt idx="13223">
                  <c:v>220.38333333333338</c:v>
                </c:pt>
                <c:pt idx="13224">
                  <c:v>220.4</c:v>
                </c:pt>
                <c:pt idx="13225">
                  <c:v>220.41666666666663</c:v>
                </c:pt>
                <c:pt idx="13226">
                  <c:v>220.43333333333337</c:v>
                </c:pt>
                <c:pt idx="13227">
                  <c:v>220.45000000000002</c:v>
                </c:pt>
                <c:pt idx="13228">
                  <c:v>220.46666666666664</c:v>
                </c:pt>
                <c:pt idx="13229">
                  <c:v>220.48333333333338</c:v>
                </c:pt>
                <c:pt idx="13230">
                  <c:v>220.5</c:v>
                </c:pt>
                <c:pt idx="13231">
                  <c:v>220.51666666666665</c:v>
                </c:pt>
                <c:pt idx="13232">
                  <c:v>220.53333333333336</c:v>
                </c:pt>
                <c:pt idx="13233">
                  <c:v>220.55</c:v>
                </c:pt>
                <c:pt idx="13234">
                  <c:v>220.56666666666663</c:v>
                </c:pt>
                <c:pt idx="13235">
                  <c:v>220.58333333333337</c:v>
                </c:pt>
                <c:pt idx="13236">
                  <c:v>220.6</c:v>
                </c:pt>
                <c:pt idx="13237">
                  <c:v>220.61666666666662</c:v>
                </c:pt>
                <c:pt idx="13238">
                  <c:v>220.63333333333335</c:v>
                </c:pt>
                <c:pt idx="13239">
                  <c:v>220.65</c:v>
                </c:pt>
                <c:pt idx="13240">
                  <c:v>220.66666666666663</c:v>
                </c:pt>
                <c:pt idx="13241">
                  <c:v>220.68333333333337</c:v>
                </c:pt>
                <c:pt idx="13242">
                  <c:v>220.7</c:v>
                </c:pt>
                <c:pt idx="13243">
                  <c:v>220.71666666666661</c:v>
                </c:pt>
                <c:pt idx="13244">
                  <c:v>220.73333333333335</c:v>
                </c:pt>
                <c:pt idx="13245">
                  <c:v>220.75</c:v>
                </c:pt>
                <c:pt idx="13246">
                  <c:v>220.76666666666665</c:v>
                </c:pt>
                <c:pt idx="13247">
                  <c:v>220.78333333333336</c:v>
                </c:pt>
                <c:pt idx="13248">
                  <c:v>220.8</c:v>
                </c:pt>
                <c:pt idx="13249">
                  <c:v>220.81666666666663</c:v>
                </c:pt>
                <c:pt idx="13250">
                  <c:v>220.83333333333337</c:v>
                </c:pt>
                <c:pt idx="13251">
                  <c:v>220.85000000000002</c:v>
                </c:pt>
                <c:pt idx="13252">
                  <c:v>220.86666666666665</c:v>
                </c:pt>
                <c:pt idx="13253">
                  <c:v>220.88333333333338</c:v>
                </c:pt>
                <c:pt idx="13254">
                  <c:v>220.9</c:v>
                </c:pt>
                <c:pt idx="13255">
                  <c:v>220.91666666666663</c:v>
                </c:pt>
                <c:pt idx="13256">
                  <c:v>220.93333333333337</c:v>
                </c:pt>
                <c:pt idx="13257">
                  <c:v>220.95000000000002</c:v>
                </c:pt>
                <c:pt idx="13258">
                  <c:v>220.96666666666664</c:v>
                </c:pt>
                <c:pt idx="13259">
                  <c:v>220.98333333333338</c:v>
                </c:pt>
                <c:pt idx="13260">
                  <c:v>221</c:v>
                </c:pt>
                <c:pt idx="13261">
                  <c:v>221.01666666666665</c:v>
                </c:pt>
                <c:pt idx="13262">
                  <c:v>221.03333333333336</c:v>
                </c:pt>
                <c:pt idx="13263">
                  <c:v>221.05</c:v>
                </c:pt>
                <c:pt idx="13264">
                  <c:v>221.06666666666663</c:v>
                </c:pt>
                <c:pt idx="13265">
                  <c:v>221.08333333333337</c:v>
                </c:pt>
                <c:pt idx="13266">
                  <c:v>221.1</c:v>
                </c:pt>
                <c:pt idx="13267">
                  <c:v>221.11666666666662</c:v>
                </c:pt>
                <c:pt idx="13268">
                  <c:v>221.13333333333335</c:v>
                </c:pt>
                <c:pt idx="13269">
                  <c:v>221.15</c:v>
                </c:pt>
                <c:pt idx="13270">
                  <c:v>221.16666666666663</c:v>
                </c:pt>
                <c:pt idx="13271">
                  <c:v>221.18333333333337</c:v>
                </c:pt>
                <c:pt idx="13272">
                  <c:v>221.2</c:v>
                </c:pt>
                <c:pt idx="13273">
                  <c:v>221.21666666666661</c:v>
                </c:pt>
                <c:pt idx="13274">
                  <c:v>221.23333333333335</c:v>
                </c:pt>
                <c:pt idx="13275">
                  <c:v>221.25</c:v>
                </c:pt>
                <c:pt idx="13276">
                  <c:v>221.26666666666665</c:v>
                </c:pt>
                <c:pt idx="13277">
                  <c:v>221.28333333333336</c:v>
                </c:pt>
                <c:pt idx="13278">
                  <c:v>221.3</c:v>
                </c:pt>
                <c:pt idx="13279">
                  <c:v>221.31666666666663</c:v>
                </c:pt>
                <c:pt idx="13280">
                  <c:v>221.33333333333337</c:v>
                </c:pt>
                <c:pt idx="13281">
                  <c:v>221.35000000000002</c:v>
                </c:pt>
                <c:pt idx="13282">
                  <c:v>221.36666666666665</c:v>
                </c:pt>
                <c:pt idx="13283">
                  <c:v>221.38333333333338</c:v>
                </c:pt>
                <c:pt idx="13284">
                  <c:v>221.4</c:v>
                </c:pt>
                <c:pt idx="13285">
                  <c:v>221.41666666666663</c:v>
                </c:pt>
                <c:pt idx="13286">
                  <c:v>221.43333333333337</c:v>
                </c:pt>
                <c:pt idx="13287">
                  <c:v>221.45000000000002</c:v>
                </c:pt>
                <c:pt idx="13288">
                  <c:v>221.46666666666664</c:v>
                </c:pt>
                <c:pt idx="13289">
                  <c:v>221.48333333333338</c:v>
                </c:pt>
                <c:pt idx="13290">
                  <c:v>221.5</c:v>
                </c:pt>
                <c:pt idx="13291">
                  <c:v>221.51666666666665</c:v>
                </c:pt>
                <c:pt idx="13292">
                  <c:v>221.53333333333336</c:v>
                </c:pt>
                <c:pt idx="13293">
                  <c:v>221.55</c:v>
                </c:pt>
                <c:pt idx="13294">
                  <c:v>221.56666666666663</c:v>
                </c:pt>
                <c:pt idx="13295">
                  <c:v>221.58333333333337</c:v>
                </c:pt>
                <c:pt idx="13296">
                  <c:v>221.6</c:v>
                </c:pt>
                <c:pt idx="13297">
                  <c:v>221.61666666666662</c:v>
                </c:pt>
                <c:pt idx="13298">
                  <c:v>221.63333333333335</c:v>
                </c:pt>
                <c:pt idx="13299">
                  <c:v>221.65</c:v>
                </c:pt>
                <c:pt idx="13300">
                  <c:v>221.66666666666663</c:v>
                </c:pt>
                <c:pt idx="13301">
                  <c:v>221.68333333333337</c:v>
                </c:pt>
                <c:pt idx="13302">
                  <c:v>221.7</c:v>
                </c:pt>
                <c:pt idx="13303">
                  <c:v>221.71666666666661</c:v>
                </c:pt>
                <c:pt idx="13304">
                  <c:v>221.73333333333335</c:v>
                </c:pt>
                <c:pt idx="13305">
                  <c:v>221.75</c:v>
                </c:pt>
                <c:pt idx="13306">
                  <c:v>221.76666666666665</c:v>
                </c:pt>
                <c:pt idx="13307">
                  <c:v>221.78333333333336</c:v>
                </c:pt>
                <c:pt idx="13308">
                  <c:v>221.8</c:v>
                </c:pt>
                <c:pt idx="13309">
                  <c:v>221.81666666666663</c:v>
                </c:pt>
                <c:pt idx="13310">
                  <c:v>221.83333333333337</c:v>
                </c:pt>
                <c:pt idx="13311">
                  <c:v>221.85000000000002</c:v>
                </c:pt>
                <c:pt idx="13312">
                  <c:v>221.86666666666665</c:v>
                </c:pt>
                <c:pt idx="13313">
                  <c:v>221.88333333333338</c:v>
                </c:pt>
                <c:pt idx="13314">
                  <c:v>221.9</c:v>
                </c:pt>
                <c:pt idx="13315">
                  <c:v>221.91666666666663</c:v>
                </c:pt>
                <c:pt idx="13316">
                  <c:v>221.93333333333337</c:v>
                </c:pt>
                <c:pt idx="13317">
                  <c:v>221.95000000000002</c:v>
                </c:pt>
                <c:pt idx="13318">
                  <c:v>221.96666666666664</c:v>
                </c:pt>
                <c:pt idx="13319">
                  <c:v>221.98333333333338</c:v>
                </c:pt>
                <c:pt idx="13320">
                  <c:v>222</c:v>
                </c:pt>
                <c:pt idx="13321">
                  <c:v>222.01666666666665</c:v>
                </c:pt>
                <c:pt idx="13322">
                  <c:v>222.03333333333336</c:v>
                </c:pt>
                <c:pt idx="13323">
                  <c:v>222.05</c:v>
                </c:pt>
                <c:pt idx="13324">
                  <c:v>222.06666666666663</c:v>
                </c:pt>
                <c:pt idx="13325">
                  <c:v>222.08333333333337</c:v>
                </c:pt>
                <c:pt idx="13326">
                  <c:v>222.1</c:v>
                </c:pt>
                <c:pt idx="13327">
                  <c:v>222.11666666666662</c:v>
                </c:pt>
                <c:pt idx="13328">
                  <c:v>222.13333333333335</c:v>
                </c:pt>
                <c:pt idx="13329">
                  <c:v>222.15</c:v>
                </c:pt>
                <c:pt idx="13330">
                  <c:v>222.16666666666663</c:v>
                </c:pt>
                <c:pt idx="13331">
                  <c:v>222.18333333333337</c:v>
                </c:pt>
                <c:pt idx="13332">
                  <c:v>222.2</c:v>
                </c:pt>
                <c:pt idx="13333">
                  <c:v>222.21666666666661</c:v>
                </c:pt>
                <c:pt idx="13334">
                  <c:v>222.23333333333335</c:v>
                </c:pt>
                <c:pt idx="13335">
                  <c:v>222.25</c:v>
                </c:pt>
                <c:pt idx="13336">
                  <c:v>222.26666666666665</c:v>
                </c:pt>
                <c:pt idx="13337">
                  <c:v>222.28333333333336</c:v>
                </c:pt>
                <c:pt idx="13338">
                  <c:v>222.3</c:v>
                </c:pt>
                <c:pt idx="13339">
                  <c:v>222.31666666666663</c:v>
                </c:pt>
                <c:pt idx="13340">
                  <c:v>222.33333333333337</c:v>
                </c:pt>
                <c:pt idx="13341">
                  <c:v>222.35000000000002</c:v>
                </c:pt>
                <c:pt idx="13342">
                  <c:v>222.36666666666665</c:v>
                </c:pt>
                <c:pt idx="13343">
                  <c:v>222.38333333333338</c:v>
                </c:pt>
                <c:pt idx="13344">
                  <c:v>222.4</c:v>
                </c:pt>
                <c:pt idx="13345">
                  <c:v>222.41666666666663</c:v>
                </c:pt>
                <c:pt idx="13346">
                  <c:v>222.43333333333337</c:v>
                </c:pt>
                <c:pt idx="13347">
                  <c:v>222.45000000000002</c:v>
                </c:pt>
                <c:pt idx="13348">
                  <c:v>222.46666666666664</c:v>
                </c:pt>
                <c:pt idx="13349">
                  <c:v>222.48333333333338</c:v>
                </c:pt>
                <c:pt idx="13350">
                  <c:v>222.5</c:v>
                </c:pt>
                <c:pt idx="13351">
                  <c:v>222.51666666666665</c:v>
                </c:pt>
                <c:pt idx="13352">
                  <c:v>222.53333333333336</c:v>
                </c:pt>
                <c:pt idx="13353">
                  <c:v>222.55</c:v>
                </c:pt>
                <c:pt idx="13354">
                  <c:v>222.56666666666663</c:v>
                </c:pt>
                <c:pt idx="13355">
                  <c:v>222.58333333333337</c:v>
                </c:pt>
                <c:pt idx="13356">
                  <c:v>222.6</c:v>
                </c:pt>
                <c:pt idx="13357">
                  <c:v>222.61666666666662</c:v>
                </c:pt>
                <c:pt idx="13358">
                  <c:v>222.63333333333335</c:v>
                </c:pt>
                <c:pt idx="13359">
                  <c:v>222.65</c:v>
                </c:pt>
                <c:pt idx="13360">
                  <c:v>222.66666666666663</c:v>
                </c:pt>
                <c:pt idx="13361">
                  <c:v>222.68333333333337</c:v>
                </c:pt>
                <c:pt idx="13362">
                  <c:v>222.7</c:v>
                </c:pt>
                <c:pt idx="13363">
                  <c:v>222.71666666666661</c:v>
                </c:pt>
                <c:pt idx="13364">
                  <c:v>222.73333333333335</c:v>
                </c:pt>
                <c:pt idx="13365">
                  <c:v>222.75</c:v>
                </c:pt>
                <c:pt idx="13366">
                  <c:v>222.76666666666665</c:v>
                </c:pt>
                <c:pt idx="13367">
                  <c:v>222.78333333333336</c:v>
                </c:pt>
                <c:pt idx="13368">
                  <c:v>222.8</c:v>
                </c:pt>
                <c:pt idx="13369">
                  <c:v>222.81666666666663</c:v>
                </c:pt>
                <c:pt idx="13370">
                  <c:v>222.83333333333337</c:v>
                </c:pt>
                <c:pt idx="13371">
                  <c:v>222.85000000000002</c:v>
                </c:pt>
                <c:pt idx="13372">
                  <c:v>222.86666666666665</c:v>
                </c:pt>
                <c:pt idx="13373">
                  <c:v>222.88333333333338</c:v>
                </c:pt>
                <c:pt idx="13374">
                  <c:v>222.9</c:v>
                </c:pt>
                <c:pt idx="13375">
                  <c:v>222.91666666666663</c:v>
                </c:pt>
                <c:pt idx="13376">
                  <c:v>222.93333333333337</c:v>
                </c:pt>
                <c:pt idx="13377">
                  <c:v>222.95000000000002</c:v>
                </c:pt>
                <c:pt idx="13378">
                  <c:v>222.96666666666664</c:v>
                </c:pt>
                <c:pt idx="13379">
                  <c:v>222.98333333333338</c:v>
                </c:pt>
                <c:pt idx="13380">
                  <c:v>223</c:v>
                </c:pt>
                <c:pt idx="13381">
                  <c:v>223.01666666666665</c:v>
                </c:pt>
                <c:pt idx="13382">
                  <c:v>223.03333333333336</c:v>
                </c:pt>
                <c:pt idx="13383">
                  <c:v>223.05</c:v>
                </c:pt>
                <c:pt idx="13384">
                  <c:v>223.06666666666663</c:v>
                </c:pt>
                <c:pt idx="13385">
                  <c:v>223.08333333333337</c:v>
                </c:pt>
                <c:pt idx="13386">
                  <c:v>223.1</c:v>
                </c:pt>
                <c:pt idx="13387">
                  <c:v>223.11666666666662</c:v>
                </c:pt>
                <c:pt idx="13388">
                  <c:v>223.13333333333335</c:v>
                </c:pt>
                <c:pt idx="13389">
                  <c:v>223.15</c:v>
                </c:pt>
                <c:pt idx="13390">
                  <c:v>223.16666666666663</c:v>
                </c:pt>
                <c:pt idx="13391">
                  <c:v>223.18333333333337</c:v>
                </c:pt>
                <c:pt idx="13392">
                  <c:v>223.2</c:v>
                </c:pt>
                <c:pt idx="13393">
                  <c:v>223.21666666666661</c:v>
                </c:pt>
                <c:pt idx="13394">
                  <c:v>223.23333333333335</c:v>
                </c:pt>
                <c:pt idx="13395">
                  <c:v>223.25</c:v>
                </c:pt>
                <c:pt idx="13396">
                  <c:v>223.26666666666665</c:v>
                </c:pt>
                <c:pt idx="13397">
                  <c:v>223.28333333333336</c:v>
                </c:pt>
                <c:pt idx="13398">
                  <c:v>223.3</c:v>
                </c:pt>
                <c:pt idx="13399">
                  <c:v>223.31666666666663</c:v>
                </c:pt>
                <c:pt idx="13400">
                  <c:v>223.33333333333337</c:v>
                </c:pt>
                <c:pt idx="13401">
                  <c:v>223.35000000000002</c:v>
                </c:pt>
                <c:pt idx="13402">
                  <c:v>223.36666666666665</c:v>
                </c:pt>
                <c:pt idx="13403">
                  <c:v>223.38333333333338</c:v>
                </c:pt>
                <c:pt idx="13404">
                  <c:v>223.4</c:v>
                </c:pt>
                <c:pt idx="13405">
                  <c:v>223.41666666666663</c:v>
                </c:pt>
                <c:pt idx="13406">
                  <c:v>223.43333333333337</c:v>
                </c:pt>
                <c:pt idx="13407">
                  <c:v>223.45000000000002</c:v>
                </c:pt>
                <c:pt idx="13408">
                  <c:v>223.46666666666664</c:v>
                </c:pt>
                <c:pt idx="13409">
                  <c:v>223.48333333333338</c:v>
                </c:pt>
                <c:pt idx="13410">
                  <c:v>223.5</c:v>
                </c:pt>
                <c:pt idx="13411">
                  <c:v>223.51666666666665</c:v>
                </c:pt>
                <c:pt idx="13412">
                  <c:v>223.53333333333336</c:v>
                </c:pt>
                <c:pt idx="13413">
                  <c:v>223.55</c:v>
                </c:pt>
                <c:pt idx="13414">
                  <c:v>223.56666666666663</c:v>
                </c:pt>
                <c:pt idx="13415">
                  <c:v>223.58333333333337</c:v>
                </c:pt>
                <c:pt idx="13416">
                  <c:v>223.6</c:v>
                </c:pt>
                <c:pt idx="13417">
                  <c:v>223.61666666666662</c:v>
                </c:pt>
                <c:pt idx="13418">
                  <c:v>223.63333333333335</c:v>
                </c:pt>
                <c:pt idx="13419">
                  <c:v>223.65</c:v>
                </c:pt>
                <c:pt idx="13420">
                  <c:v>223.66666666666663</c:v>
                </c:pt>
                <c:pt idx="13421">
                  <c:v>223.68333333333337</c:v>
                </c:pt>
                <c:pt idx="13422">
                  <c:v>223.7</c:v>
                </c:pt>
                <c:pt idx="13423">
                  <c:v>223.71666666666661</c:v>
                </c:pt>
                <c:pt idx="13424">
                  <c:v>223.73333333333335</c:v>
                </c:pt>
                <c:pt idx="13425">
                  <c:v>223.75</c:v>
                </c:pt>
                <c:pt idx="13426">
                  <c:v>223.76666666666665</c:v>
                </c:pt>
                <c:pt idx="13427">
                  <c:v>223.78333333333336</c:v>
                </c:pt>
                <c:pt idx="13428">
                  <c:v>223.8</c:v>
                </c:pt>
                <c:pt idx="13429">
                  <c:v>223.81666666666663</c:v>
                </c:pt>
                <c:pt idx="13430">
                  <c:v>223.83333333333337</c:v>
                </c:pt>
                <c:pt idx="13431">
                  <c:v>223.85000000000002</c:v>
                </c:pt>
                <c:pt idx="13432">
                  <c:v>223.86666666666665</c:v>
                </c:pt>
                <c:pt idx="13433">
                  <c:v>223.88333333333338</c:v>
                </c:pt>
                <c:pt idx="13434">
                  <c:v>223.9</c:v>
                </c:pt>
                <c:pt idx="13435">
                  <c:v>223.91666666666663</c:v>
                </c:pt>
                <c:pt idx="13436">
                  <c:v>223.93333333333337</c:v>
                </c:pt>
                <c:pt idx="13437">
                  <c:v>223.95000000000002</c:v>
                </c:pt>
                <c:pt idx="13438">
                  <c:v>223.96666666666664</c:v>
                </c:pt>
                <c:pt idx="13439">
                  <c:v>223.98333333333338</c:v>
                </c:pt>
                <c:pt idx="13440">
                  <c:v>224</c:v>
                </c:pt>
                <c:pt idx="13441">
                  <c:v>224.01666666666665</c:v>
                </c:pt>
                <c:pt idx="13442">
                  <c:v>224.03333333333336</c:v>
                </c:pt>
                <c:pt idx="13443">
                  <c:v>224.05</c:v>
                </c:pt>
                <c:pt idx="13444">
                  <c:v>224.06666666666663</c:v>
                </c:pt>
                <c:pt idx="13445">
                  <c:v>224.08333333333337</c:v>
                </c:pt>
                <c:pt idx="13446">
                  <c:v>224.1</c:v>
                </c:pt>
                <c:pt idx="13447">
                  <c:v>224.11666666666662</c:v>
                </c:pt>
                <c:pt idx="13448">
                  <c:v>224.13333333333335</c:v>
                </c:pt>
                <c:pt idx="13449">
                  <c:v>224.15</c:v>
                </c:pt>
                <c:pt idx="13450">
                  <c:v>224.16666666666663</c:v>
                </c:pt>
                <c:pt idx="13451">
                  <c:v>224.18333333333337</c:v>
                </c:pt>
                <c:pt idx="13452">
                  <c:v>224.2</c:v>
                </c:pt>
                <c:pt idx="13453">
                  <c:v>224.21666666666661</c:v>
                </c:pt>
                <c:pt idx="13454">
                  <c:v>224.23333333333335</c:v>
                </c:pt>
                <c:pt idx="13455">
                  <c:v>224.25</c:v>
                </c:pt>
                <c:pt idx="13456">
                  <c:v>224.26666666666665</c:v>
                </c:pt>
                <c:pt idx="13457">
                  <c:v>224.28333333333336</c:v>
                </c:pt>
                <c:pt idx="13458">
                  <c:v>224.3</c:v>
                </c:pt>
                <c:pt idx="13459">
                  <c:v>224.31666666666663</c:v>
                </c:pt>
                <c:pt idx="13460">
                  <c:v>224.33333333333337</c:v>
                </c:pt>
                <c:pt idx="13461">
                  <c:v>224.35000000000002</c:v>
                </c:pt>
                <c:pt idx="13462">
                  <c:v>224.36666666666665</c:v>
                </c:pt>
                <c:pt idx="13463">
                  <c:v>224.38333333333338</c:v>
                </c:pt>
                <c:pt idx="13464">
                  <c:v>224.4</c:v>
                </c:pt>
                <c:pt idx="13465">
                  <c:v>224.41666666666663</c:v>
                </c:pt>
                <c:pt idx="13466">
                  <c:v>224.43333333333337</c:v>
                </c:pt>
                <c:pt idx="13467">
                  <c:v>224.45000000000002</c:v>
                </c:pt>
                <c:pt idx="13468">
                  <c:v>224.46666666666664</c:v>
                </c:pt>
                <c:pt idx="13469">
                  <c:v>224.48333333333338</c:v>
                </c:pt>
                <c:pt idx="13470">
                  <c:v>224.5</c:v>
                </c:pt>
                <c:pt idx="13471">
                  <c:v>224.51666666666665</c:v>
                </c:pt>
                <c:pt idx="13472">
                  <c:v>224.53333333333336</c:v>
                </c:pt>
                <c:pt idx="13473">
                  <c:v>224.55</c:v>
                </c:pt>
                <c:pt idx="13474">
                  <c:v>224.56666666666663</c:v>
                </c:pt>
                <c:pt idx="13475">
                  <c:v>224.58333333333337</c:v>
                </c:pt>
                <c:pt idx="13476">
                  <c:v>224.6</c:v>
                </c:pt>
                <c:pt idx="13477">
                  <c:v>224.61666666666662</c:v>
                </c:pt>
                <c:pt idx="13478">
                  <c:v>224.63333333333335</c:v>
                </c:pt>
                <c:pt idx="13479">
                  <c:v>224.65</c:v>
                </c:pt>
                <c:pt idx="13480">
                  <c:v>224.66666666666663</c:v>
                </c:pt>
                <c:pt idx="13481">
                  <c:v>224.68333333333337</c:v>
                </c:pt>
                <c:pt idx="13482">
                  <c:v>224.7</c:v>
                </c:pt>
                <c:pt idx="13483">
                  <c:v>224.71666666666661</c:v>
                </c:pt>
                <c:pt idx="13484">
                  <c:v>224.73333333333335</c:v>
                </c:pt>
                <c:pt idx="13485">
                  <c:v>224.75</c:v>
                </c:pt>
                <c:pt idx="13486">
                  <c:v>224.76666666666665</c:v>
                </c:pt>
                <c:pt idx="13487">
                  <c:v>224.78333333333336</c:v>
                </c:pt>
                <c:pt idx="13488">
                  <c:v>224.8</c:v>
                </c:pt>
                <c:pt idx="13489">
                  <c:v>224.81666666666663</c:v>
                </c:pt>
                <c:pt idx="13490">
                  <c:v>224.83333333333337</c:v>
                </c:pt>
                <c:pt idx="13491">
                  <c:v>224.85000000000002</c:v>
                </c:pt>
                <c:pt idx="13492">
                  <c:v>224.86666666666665</c:v>
                </c:pt>
                <c:pt idx="13493">
                  <c:v>224.88333333333338</c:v>
                </c:pt>
                <c:pt idx="13494">
                  <c:v>224.9</c:v>
                </c:pt>
                <c:pt idx="13495">
                  <c:v>224.91666666666663</c:v>
                </c:pt>
                <c:pt idx="13496">
                  <c:v>224.93333333333337</c:v>
                </c:pt>
                <c:pt idx="13497">
                  <c:v>224.95000000000002</c:v>
                </c:pt>
                <c:pt idx="13498">
                  <c:v>224.96666666666664</c:v>
                </c:pt>
                <c:pt idx="13499">
                  <c:v>224.98333333333338</c:v>
                </c:pt>
                <c:pt idx="13500">
                  <c:v>225</c:v>
                </c:pt>
                <c:pt idx="13501">
                  <c:v>225.01666666666665</c:v>
                </c:pt>
                <c:pt idx="13502">
                  <c:v>225.03333333333336</c:v>
                </c:pt>
                <c:pt idx="13503">
                  <c:v>225.05</c:v>
                </c:pt>
                <c:pt idx="13504">
                  <c:v>225.06666666666663</c:v>
                </c:pt>
                <c:pt idx="13505">
                  <c:v>225.08333333333337</c:v>
                </c:pt>
                <c:pt idx="13506">
                  <c:v>225.1</c:v>
                </c:pt>
                <c:pt idx="13507">
                  <c:v>225.11666666666662</c:v>
                </c:pt>
                <c:pt idx="13508">
                  <c:v>225.13333333333335</c:v>
                </c:pt>
                <c:pt idx="13509">
                  <c:v>225.15</c:v>
                </c:pt>
                <c:pt idx="13510">
                  <c:v>225.16666666666663</c:v>
                </c:pt>
                <c:pt idx="13511">
                  <c:v>225.18333333333337</c:v>
                </c:pt>
                <c:pt idx="13512">
                  <c:v>225.2</c:v>
                </c:pt>
                <c:pt idx="13513">
                  <c:v>225.21666666666661</c:v>
                </c:pt>
                <c:pt idx="13514">
                  <c:v>225.23333333333335</c:v>
                </c:pt>
                <c:pt idx="13515">
                  <c:v>225.25</c:v>
                </c:pt>
                <c:pt idx="13516">
                  <c:v>225.26666666666665</c:v>
                </c:pt>
                <c:pt idx="13517">
                  <c:v>225.28333333333336</c:v>
                </c:pt>
                <c:pt idx="13518">
                  <c:v>225.3</c:v>
                </c:pt>
                <c:pt idx="13519">
                  <c:v>225.31666666666663</c:v>
                </c:pt>
                <c:pt idx="13520">
                  <c:v>225.33333333333337</c:v>
                </c:pt>
                <c:pt idx="13521">
                  <c:v>225.35000000000002</c:v>
                </c:pt>
                <c:pt idx="13522">
                  <c:v>225.36666666666665</c:v>
                </c:pt>
                <c:pt idx="13523">
                  <c:v>225.38333333333338</c:v>
                </c:pt>
                <c:pt idx="13524">
                  <c:v>225.4</c:v>
                </c:pt>
                <c:pt idx="13525">
                  <c:v>225.41666666666663</c:v>
                </c:pt>
                <c:pt idx="13526">
                  <c:v>225.43333333333337</c:v>
                </c:pt>
                <c:pt idx="13527">
                  <c:v>225.45000000000002</c:v>
                </c:pt>
                <c:pt idx="13528">
                  <c:v>225.46666666666664</c:v>
                </c:pt>
                <c:pt idx="13529">
                  <c:v>225.48333333333338</c:v>
                </c:pt>
                <c:pt idx="13530">
                  <c:v>225.5</c:v>
                </c:pt>
                <c:pt idx="13531">
                  <c:v>225.51666666666665</c:v>
                </c:pt>
                <c:pt idx="13532">
                  <c:v>225.53333333333336</c:v>
                </c:pt>
                <c:pt idx="13533">
                  <c:v>225.55</c:v>
                </c:pt>
                <c:pt idx="13534">
                  <c:v>225.56666666666663</c:v>
                </c:pt>
                <c:pt idx="13535">
                  <c:v>225.58333333333337</c:v>
                </c:pt>
                <c:pt idx="13536">
                  <c:v>225.6</c:v>
                </c:pt>
                <c:pt idx="13537">
                  <c:v>225.61666666666662</c:v>
                </c:pt>
                <c:pt idx="13538">
                  <c:v>225.63333333333335</c:v>
                </c:pt>
                <c:pt idx="13539">
                  <c:v>225.65</c:v>
                </c:pt>
                <c:pt idx="13540">
                  <c:v>225.66666666666663</c:v>
                </c:pt>
                <c:pt idx="13541">
                  <c:v>225.68333333333337</c:v>
                </c:pt>
                <c:pt idx="13542">
                  <c:v>225.7</c:v>
                </c:pt>
                <c:pt idx="13543">
                  <c:v>225.71666666666661</c:v>
                </c:pt>
                <c:pt idx="13544">
                  <c:v>225.73333333333335</c:v>
                </c:pt>
                <c:pt idx="13545">
                  <c:v>225.75</c:v>
                </c:pt>
                <c:pt idx="13546">
                  <c:v>225.76666666666665</c:v>
                </c:pt>
                <c:pt idx="13547">
                  <c:v>225.78333333333336</c:v>
                </c:pt>
                <c:pt idx="13548">
                  <c:v>225.8</c:v>
                </c:pt>
                <c:pt idx="13549">
                  <c:v>225.81666666666663</c:v>
                </c:pt>
                <c:pt idx="13550">
                  <c:v>225.83333333333337</c:v>
                </c:pt>
                <c:pt idx="13551">
                  <c:v>225.85000000000002</c:v>
                </c:pt>
                <c:pt idx="13552">
                  <c:v>225.86666666666665</c:v>
                </c:pt>
                <c:pt idx="13553">
                  <c:v>225.88333333333338</c:v>
                </c:pt>
                <c:pt idx="13554">
                  <c:v>225.9</c:v>
                </c:pt>
                <c:pt idx="13555">
                  <c:v>225.91666666666663</c:v>
                </c:pt>
                <c:pt idx="13556">
                  <c:v>225.93333333333337</c:v>
                </c:pt>
                <c:pt idx="13557">
                  <c:v>225.95000000000002</c:v>
                </c:pt>
                <c:pt idx="13558">
                  <c:v>225.96666666666664</c:v>
                </c:pt>
                <c:pt idx="13559">
                  <c:v>225.98333333333338</c:v>
                </c:pt>
                <c:pt idx="13560">
                  <c:v>226</c:v>
                </c:pt>
                <c:pt idx="13561">
                  <c:v>226.01666666666665</c:v>
                </c:pt>
                <c:pt idx="13562">
                  <c:v>226.03333333333336</c:v>
                </c:pt>
                <c:pt idx="13563">
                  <c:v>226.05</c:v>
                </c:pt>
                <c:pt idx="13564">
                  <c:v>226.06666666666663</c:v>
                </c:pt>
                <c:pt idx="13565">
                  <c:v>226.08333333333337</c:v>
                </c:pt>
                <c:pt idx="13566">
                  <c:v>226.1</c:v>
                </c:pt>
                <c:pt idx="13567">
                  <c:v>226.11666666666662</c:v>
                </c:pt>
                <c:pt idx="13568">
                  <c:v>226.13333333333335</c:v>
                </c:pt>
                <c:pt idx="13569">
                  <c:v>226.15</c:v>
                </c:pt>
                <c:pt idx="13570">
                  <c:v>226.16666666666663</c:v>
                </c:pt>
                <c:pt idx="13571">
                  <c:v>226.18333333333337</c:v>
                </c:pt>
                <c:pt idx="13572">
                  <c:v>226.2</c:v>
                </c:pt>
                <c:pt idx="13573">
                  <c:v>226.21666666666661</c:v>
                </c:pt>
                <c:pt idx="13574">
                  <c:v>226.23333333333335</c:v>
                </c:pt>
                <c:pt idx="13575">
                  <c:v>226.25</c:v>
                </c:pt>
                <c:pt idx="13576">
                  <c:v>226.26666666666665</c:v>
                </c:pt>
                <c:pt idx="13577">
                  <c:v>226.28333333333336</c:v>
                </c:pt>
                <c:pt idx="13578">
                  <c:v>226.3</c:v>
                </c:pt>
                <c:pt idx="13579">
                  <c:v>226.31666666666663</c:v>
                </c:pt>
                <c:pt idx="13580">
                  <c:v>226.33333333333337</c:v>
                </c:pt>
                <c:pt idx="13581">
                  <c:v>226.35000000000002</c:v>
                </c:pt>
                <c:pt idx="13582">
                  <c:v>226.36666666666665</c:v>
                </c:pt>
                <c:pt idx="13583">
                  <c:v>226.38333333333338</c:v>
                </c:pt>
                <c:pt idx="13584">
                  <c:v>226.4</c:v>
                </c:pt>
                <c:pt idx="13585">
                  <c:v>226.41666666666663</c:v>
                </c:pt>
                <c:pt idx="13586">
                  <c:v>226.43333333333337</c:v>
                </c:pt>
                <c:pt idx="13587">
                  <c:v>226.45000000000002</c:v>
                </c:pt>
                <c:pt idx="13588">
                  <c:v>226.46666666666664</c:v>
                </c:pt>
                <c:pt idx="13589">
                  <c:v>226.48333333333338</c:v>
                </c:pt>
                <c:pt idx="13590">
                  <c:v>226.5</c:v>
                </c:pt>
                <c:pt idx="13591">
                  <c:v>226.51666666666665</c:v>
                </c:pt>
                <c:pt idx="13592">
                  <c:v>226.53333333333336</c:v>
                </c:pt>
                <c:pt idx="13593">
                  <c:v>226.55</c:v>
                </c:pt>
                <c:pt idx="13594">
                  <c:v>226.56666666666663</c:v>
                </c:pt>
                <c:pt idx="13595">
                  <c:v>226.58333333333337</c:v>
                </c:pt>
                <c:pt idx="13596">
                  <c:v>226.6</c:v>
                </c:pt>
                <c:pt idx="13597">
                  <c:v>226.61666666666662</c:v>
                </c:pt>
                <c:pt idx="13598">
                  <c:v>226.63333333333335</c:v>
                </c:pt>
                <c:pt idx="13599">
                  <c:v>226.65</c:v>
                </c:pt>
                <c:pt idx="13600">
                  <c:v>226.66666666666663</c:v>
                </c:pt>
                <c:pt idx="13601">
                  <c:v>226.68333333333337</c:v>
                </c:pt>
                <c:pt idx="13602">
                  <c:v>226.7</c:v>
                </c:pt>
                <c:pt idx="13603">
                  <c:v>226.71666666666661</c:v>
                </c:pt>
                <c:pt idx="13604">
                  <c:v>226.73333333333335</c:v>
                </c:pt>
                <c:pt idx="13605">
                  <c:v>226.75</c:v>
                </c:pt>
                <c:pt idx="13606">
                  <c:v>226.76666666666665</c:v>
                </c:pt>
                <c:pt idx="13607">
                  <c:v>226.78333333333336</c:v>
                </c:pt>
                <c:pt idx="13608">
                  <c:v>226.8</c:v>
                </c:pt>
                <c:pt idx="13609">
                  <c:v>226.81666666666663</c:v>
                </c:pt>
                <c:pt idx="13610">
                  <c:v>226.83333333333337</c:v>
                </c:pt>
                <c:pt idx="13611">
                  <c:v>226.85000000000002</c:v>
                </c:pt>
                <c:pt idx="13612">
                  <c:v>226.86666666666665</c:v>
                </c:pt>
                <c:pt idx="13613">
                  <c:v>226.88333333333338</c:v>
                </c:pt>
                <c:pt idx="13614">
                  <c:v>226.9</c:v>
                </c:pt>
                <c:pt idx="13615">
                  <c:v>226.91666666666663</c:v>
                </c:pt>
                <c:pt idx="13616">
                  <c:v>226.93333333333337</c:v>
                </c:pt>
                <c:pt idx="13617">
                  <c:v>226.95000000000002</c:v>
                </c:pt>
                <c:pt idx="13618">
                  <c:v>226.96666666666664</c:v>
                </c:pt>
                <c:pt idx="13619">
                  <c:v>226.98333333333338</c:v>
                </c:pt>
                <c:pt idx="13620">
                  <c:v>227</c:v>
                </c:pt>
                <c:pt idx="13621">
                  <c:v>227.01666666666665</c:v>
                </c:pt>
                <c:pt idx="13622">
                  <c:v>227.03333333333336</c:v>
                </c:pt>
                <c:pt idx="13623">
                  <c:v>227.05</c:v>
                </c:pt>
                <c:pt idx="13624">
                  <c:v>227.06666666666663</c:v>
                </c:pt>
                <c:pt idx="13625">
                  <c:v>227.08333333333337</c:v>
                </c:pt>
                <c:pt idx="13626">
                  <c:v>227.1</c:v>
                </c:pt>
                <c:pt idx="13627">
                  <c:v>227.11666666666662</c:v>
                </c:pt>
                <c:pt idx="13628">
                  <c:v>227.13333333333335</c:v>
                </c:pt>
                <c:pt idx="13629">
                  <c:v>227.15</c:v>
                </c:pt>
                <c:pt idx="13630">
                  <c:v>227.16666666666663</c:v>
                </c:pt>
                <c:pt idx="13631">
                  <c:v>227.18333333333337</c:v>
                </c:pt>
                <c:pt idx="13632">
                  <c:v>227.2</c:v>
                </c:pt>
                <c:pt idx="13633">
                  <c:v>227.21666666666661</c:v>
                </c:pt>
                <c:pt idx="13634">
                  <c:v>227.23333333333335</c:v>
                </c:pt>
                <c:pt idx="13635">
                  <c:v>227.25</c:v>
                </c:pt>
                <c:pt idx="13636">
                  <c:v>227.26666666666665</c:v>
                </c:pt>
                <c:pt idx="13637">
                  <c:v>227.28333333333336</c:v>
                </c:pt>
                <c:pt idx="13638">
                  <c:v>227.3</c:v>
                </c:pt>
                <c:pt idx="13639">
                  <c:v>227.31666666666663</c:v>
                </c:pt>
                <c:pt idx="13640">
                  <c:v>227.33333333333337</c:v>
                </c:pt>
                <c:pt idx="13641">
                  <c:v>227.35000000000002</c:v>
                </c:pt>
                <c:pt idx="13642">
                  <c:v>227.36666666666665</c:v>
                </c:pt>
                <c:pt idx="13643">
                  <c:v>227.38333333333338</c:v>
                </c:pt>
                <c:pt idx="13644">
                  <c:v>227.4</c:v>
                </c:pt>
                <c:pt idx="13645">
                  <c:v>227.41666666666663</c:v>
                </c:pt>
                <c:pt idx="13646">
                  <c:v>227.43333333333337</c:v>
                </c:pt>
                <c:pt idx="13647">
                  <c:v>227.45000000000002</c:v>
                </c:pt>
                <c:pt idx="13648">
                  <c:v>227.46666666666664</c:v>
                </c:pt>
                <c:pt idx="13649">
                  <c:v>227.48333333333338</c:v>
                </c:pt>
                <c:pt idx="13650">
                  <c:v>227.5</c:v>
                </c:pt>
                <c:pt idx="13651">
                  <c:v>227.51666666666665</c:v>
                </c:pt>
                <c:pt idx="13652">
                  <c:v>227.53333333333336</c:v>
                </c:pt>
                <c:pt idx="13653">
                  <c:v>227.55</c:v>
                </c:pt>
                <c:pt idx="13654">
                  <c:v>227.56666666666663</c:v>
                </c:pt>
                <c:pt idx="13655">
                  <c:v>227.58333333333337</c:v>
                </c:pt>
                <c:pt idx="13656">
                  <c:v>227.6</c:v>
                </c:pt>
                <c:pt idx="13657">
                  <c:v>227.61666666666662</c:v>
                </c:pt>
                <c:pt idx="13658">
                  <c:v>227.63333333333335</c:v>
                </c:pt>
                <c:pt idx="13659">
                  <c:v>227.65</c:v>
                </c:pt>
                <c:pt idx="13660">
                  <c:v>227.66666666666663</c:v>
                </c:pt>
                <c:pt idx="13661">
                  <c:v>227.68333333333337</c:v>
                </c:pt>
                <c:pt idx="13662">
                  <c:v>227.7</c:v>
                </c:pt>
                <c:pt idx="13663">
                  <c:v>227.71666666666661</c:v>
                </c:pt>
                <c:pt idx="13664">
                  <c:v>227.73333333333335</c:v>
                </c:pt>
                <c:pt idx="13665">
                  <c:v>227.75</c:v>
                </c:pt>
                <c:pt idx="13666">
                  <c:v>227.76666666666665</c:v>
                </c:pt>
                <c:pt idx="13667">
                  <c:v>227.78333333333336</c:v>
                </c:pt>
                <c:pt idx="13668">
                  <c:v>227.8</c:v>
                </c:pt>
                <c:pt idx="13669">
                  <c:v>227.81666666666663</c:v>
                </c:pt>
                <c:pt idx="13670">
                  <c:v>227.83333333333337</c:v>
                </c:pt>
                <c:pt idx="13671">
                  <c:v>227.85000000000002</c:v>
                </c:pt>
                <c:pt idx="13672">
                  <c:v>227.86666666666665</c:v>
                </c:pt>
                <c:pt idx="13673">
                  <c:v>227.88333333333338</c:v>
                </c:pt>
                <c:pt idx="13674">
                  <c:v>227.9</c:v>
                </c:pt>
                <c:pt idx="13675">
                  <c:v>227.91666666666663</c:v>
                </c:pt>
                <c:pt idx="13676">
                  <c:v>227.93333333333337</c:v>
                </c:pt>
                <c:pt idx="13677">
                  <c:v>227.95000000000002</c:v>
                </c:pt>
                <c:pt idx="13678">
                  <c:v>227.96666666666664</c:v>
                </c:pt>
                <c:pt idx="13679">
                  <c:v>227.98333333333338</c:v>
                </c:pt>
                <c:pt idx="13680">
                  <c:v>228</c:v>
                </c:pt>
                <c:pt idx="13681">
                  <c:v>228.01666666666665</c:v>
                </c:pt>
                <c:pt idx="13682">
                  <c:v>228.03333333333336</c:v>
                </c:pt>
                <c:pt idx="13683">
                  <c:v>228.05</c:v>
                </c:pt>
                <c:pt idx="13684">
                  <c:v>228.06666666666663</c:v>
                </c:pt>
                <c:pt idx="13685">
                  <c:v>228.08333333333337</c:v>
                </c:pt>
                <c:pt idx="13686">
                  <c:v>228.1</c:v>
                </c:pt>
                <c:pt idx="13687">
                  <c:v>228.11666666666662</c:v>
                </c:pt>
                <c:pt idx="13688">
                  <c:v>228.13333333333335</c:v>
                </c:pt>
                <c:pt idx="13689">
                  <c:v>228.15</c:v>
                </c:pt>
                <c:pt idx="13690">
                  <c:v>228.16666666666663</c:v>
                </c:pt>
                <c:pt idx="13691">
                  <c:v>228.18333333333337</c:v>
                </c:pt>
                <c:pt idx="13692">
                  <c:v>228.2</c:v>
                </c:pt>
                <c:pt idx="13693">
                  <c:v>228.21666666666661</c:v>
                </c:pt>
                <c:pt idx="13694">
                  <c:v>228.23333333333335</c:v>
                </c:pt>
                <c:pt idx="13695">
                  <c:v>228.25</c:v>
                </c:pt>
                <c:pt idx="13696">
                  <c:v>228.26666666666665</c:v>
                </c:pt>
                <c:pt idx="13697">
                  <c:v>228.28333333333336</c:v>
                </c:pt>
                <c:pt idx="13698">
                  <c:v>228.3</c:v>
                </c:pt>
                <c:pt idx="13699">
                  <c:v>228.31666666666663</c:v>
                </c:pt>
                <c:pt idx="13700">
                  <c:v>228.33333333333337</c:v>
                </c:pt>
                <c:pt idx="13701">
                  <c:v>228.35000000000002</c:v>
                </c:pt>
                <c:pt idx="13702">
                  <c:v>228.36666666666665</c:v>
                </c:pt>
                <c:pt idx="13703">
                  <c:v>228.38333333333338</c:v>
                </c:pt>
                <c:pt idx="13704">
                  <c:v>228.4</c:v>
                </c:pt>
                <c:pt idx="13705">
                  <c:v>228.41666666666663</c:v>
                </c:pt>
                <c:pt idx="13706">
                  <c:v>228.43333333333337</c:v>
                </c:pt>
                <c:pt idx="13707">
                  <c:v>228.45000000000002</c:v>
                </c:pt>
                <c:pt idx="13708">
                  <c:v>228.46666666666664</c:v>
                </c:pt>
                <c:pt idx="13709">
                  <c:v>228.48333333333338</c:v>
                </c:pt>
                <c:pt idx="13710">
                  <c:v>228.5</c:v>
                </c:pt>
                <c:pt idx="13711">
                  <c:v>228.51666666666665</c:v>
                </c:pt>
                <c:pt idx="13712">
                  <c:v>228.53333333333336</c:v>
                </c:pt>
                <c:pt idx="13713">
                  <c:v>228.55</c:v>
                </c:pt>
                <c:pt idx="13714">
                  <c:v>228.56666666666663</c:v>
                </c:pt>
                <c:pt idx="13715">
                  <c:v>228.58333333333337</c:v>
                </c:pt>
                <c:pt idx="13716">
                  <c:v>228.6</c:v>
                </c:pt>
                <c:pt idx="13717">
                  <c:v>228.61666666666662</c:v>
                </c:pt>
                <c:pt idx="13718">
                  <c:v>228.63333333333335</c:v>
                </c:pt>
                <c:pt idx="13719">
                  <c:v>228.65</c:v>
                </c:pt>
                <c:pt idx="13720">
                  <c:v>228.66666666666663</c:v>
                </c:pt>
                <c:pt idx="13721">
                  <c:v>228.68333333333337</c:v>
                </c:pt>
                <c:pt idx="13722">
                  <c:v>228.7</c:v>
                </c:pt>
                <c:pt idx="13723">
                  <c:v>228.71666666666661</c:v>
                </c:pt>
                <c:pt idx="13724">
                  <c:v>228.73333333333335</c:v>
                </c:pt>
                <c:pt idx="13725">
                  <c:v>228.75</c:v>
                </c:pt>
                <c:pt idx="13726">
                  <c:v>228.76666666666665</c:v>
                </c:pt>
                <c:pt idx="13727">
                  <c:v>228.78333333333336</c:v>
                </c:pt>
                <c:pt idx="13728">
                  <c:v>228.8</c:v>
                </c:pt>
                <c:pt idx="13729">
                  <c:v>228.81666666666663</c:v>
                </c:pt>
                <c:pt idx="13730">
                  <c:v>228.83333333333337</c:v>
                </c:pt>
                <c:pt idx="13731">
                  <c:v>228.85000000000002</c:v>
                </c:pt>
                <c:pt idx="13732">
                  <c:v>228.86666666666665</c:v>
                </c:pt>
                <c:pt idx="13733">
                  <c:v>228.88333333333338</c:v>
                </c:pt>
                <c:pt idx="13734">
                  <c:v>228.9</c:v>
                </c:pt>
                <c:pt idx="13735">
                  <c:v>228.91666666666663</c:v>
                </c:pt>
                <c:pt idx="13736">
                  <c:v>228.93333333333337</c:v>
                </c:pt>
                <c:pt idx="13737">
                  <c:v>228.95000000000002</c:v>
                </c:pt>
                <c:pt idx="13738">
                  <c:v>228.96666666666664</c:v>
                </c:pt>
                <c:pt idx="13739">
                  <c:v>228.98333333333338</c:v>
                </c:pt>
                <c:pt idx="13740">
                  <c:v>229</c:v>
                </c:pt>
                <c:pt idx="13741">
                  <c:v>229.01666666666665</c:v>
                </c:pt>
                <c:pt idx="13742">
                  <c:v>229.03333333333336</c:v>
                </c:pt>
                <c:pt idx="13743">
                  <c:v>229.05</c:v>
                </c:pt>
                <c:pt idx="13744">
                  <c:v>229.06666666666663</c:v>
                </c:pt>
                <c:pt idx="13745">
                  <c:v>229.08333333333337</c:v>
                </c:pt>
                <c:pt idx="13746">
                  <c:v>229.1</c:v>
                </c:pt>
                <c:pt idx="13747">
                  <c:v>229.11666666666662</c:v>
                </c:pt>
                <c:pt idx="13748">
                  <c:v>229.13333333333335</c:v>
                </c:pt>
                <c:pt idx="13749">
                  <c:v>229.15</c:v>
                </c:pt>
                <c:pt idx="13750">
                  <c:v>229.16666666666663</c:v>
                </c:pt>
                <c:pt idx="13751">
                  <c:v>229.18333333333337</c:v>
                </c:pt>
                <c:pt idx="13752">
                  <c:v>229.2</c:v>
                </c:pt>
                <c:pt idx="13753">
                  <c:v>229.21666666666661</c:v>
                </c:pt>
                <c:pt idx="13754">
                  <c:v>229.23333333333335</c:v>
                </c:pt>
                <c:pt idx="13755">
                  <c:v>229.25</c:v>
                </c:pt>
                <c:pt idx="13756">
                  <c:v>229.26666666666665</c:v>
                </c:pt>
                <c:pt idx="13757">
                  <c:v>229.28333333333336</c:v>
                </c:pt>
                <c:pt idx="13758">
                  <c:v>229.3</c:v>
                </c:pt>
                <c:pt idx="13759">
                  <c:v>229.31666666666663</c:v>
                </c:pt>
                <c:pt idx="13760">
                  <c:v>229.33333333333337</c:v>
                </c:pt>
                <c:pt idx="13761">
                  <c:v>229.35000000000002</c:v>
                </c:pt>
                <c:pt idx="13762">
                  <c:v>229.36666666666665</c:v>
                </c:pt>
                <c:pt idx="13763">
                  <c:v>229.38333333333338</c:v>
                </c:pt>
                <c:pt idx="13764">
                  <c:v>229.4</c:v>
                </c:pt>
                <c:pt idx="13765">
                  <c:v>229.41666666666663</c:v>
                </c:pt>
                <c:pt idx="13766">
                  <c:v>229.43333333333337</c:v>
                </c:pt>
                <c:pt idx="13767">
                  <c:v>229.45000000000002</c:v>
                </c:pt>
                <c:pt idx="13768">
                  <c:v>229.46666666666664</c:v>
                </c:pt>
                <c:pt idx="13769">
                  <c:v>229.48333333333338</c:v>
                </c:pt>
                <c:pt idx="13770">
                  <c:v>229.5</c:v>
                </c:pt>
                <c:pt idx="13771">
                  <c:v>229.51666666666665</c:v>
                </c:pt>
                <c:pt idx="13772">
                  <c:v>229.53333333333336</c:v>
                </c:pt>
                <c:pt idx="13773">
                  <c:v>229.55</c:v>
                </c:pt>
                <c:pt idx="13774">
                  <c:v>229.56666666666663</c:v>
                </c:pt>
                <c:pt idx="13775">
                  <c:v>229.58333333333337</c:v>
                </c:pt>
                <c:pt idx="13776">
                  <c:v>229.6</c:v>
                </c:pt>
                <c:pt idx="13777">
                  <c:v>229.61666666666662</c:v>
                </c:pt>
                <c:pt idx="13778">
                  <c:v>229.63333333333335</c:v>
                </c:pt>
                <c:pt idx="13779">
                  <c:v>229.65</c:v>
                </c:pt>
                <c:pt idx="13780">
                  <c:v>229.66666666666663</c:v>
                </c:pt>
                <c:pt idx="13781">
                  <c:v>229.68333333333337</c:v>
                </c:pt>
                <c:pt idx="13782">
                  <c:v>229.7</c:v>
                </c:pt>
                <c:pt idx="13783">
                  <c:v>229.71666666666661</c:v>
                </c:pt>
                <c:pt idx="13784">
                  <c:v>229.73333333333335</c:v>
                </c:pt>
                <c:pt idx="13785">
                  <c:v>229.75</c:v>
                </c:pt>
                <c:pt idx="13786">
                  <c:v>229.76666666666665</c:v>
                </c:pt>
                <c:pt idx="13787">
                  <c:v>229.78333333333336</c:v>
                </c:pt>
                <c:pt idx="13788">
                  <c:v>229.8</c:v>
                </c:pt>
                <c:pt idx="13789">
                  <c:v>229.81666666666663</c:v>
                </c:pt>
                <c:pt idx="13790">
                  <c:v>229.83333333333337</c:v>
                </c:pt>
                <c:pt idx="13791">
                  <c:v>229.85000000000002</c:v>
                </c:pt>
                <c:pt idx="13792">
                  <c:v>229.86666666666665</c:v>
                </c:pt>
                <c:pt idx="13793">
                  <c:v>229.88333333333338</c:v>
                </c:pt>
                <c:pt idx="13794">
                  <c:v>229.9</c:v>
                </c:pt>
                <c:pt idx="13795">
                  <c:v>229.91666666666663</c:v>
                </c:pt>
                <c:pt idx="13796">
                  <c:v>229.93333333333337</c:v>
                </c:pt>
                <c:pt idx="13797">
                  <c:v>229.95000000000002</c:v>
                </c:pt>
                <c:pt idx="13798">
                  <c:v>229.96666666666664</c:v>
                </c:pt>
                <c:pt idx="13799">
                  <c:v>229.98333333333338</c:v>
                </c:pt>
                <c:pt idx="13800">
                  <c:v>230</c:v>
                </c:pt>
                <c:pt idx="13801">
                  <c:v>230.01666666666665</c:v>
                </c:pt>
                <c:pt idx="13802">
                  <c:v>230.03333333333336</c:v>
                </c:pt>
                <c:pt idx="13803">
                  <c:v>230.05</c:v>
                </c:pt>
                <c:pt idx="13804">
                  <c:v>230.06666666666663</c:v>
                </c:pt>
                <c:pt idx="13805">
                  <c:v>230.08333333333337</c:v>
                </c:pt>
                <c:pt idx="13806">
                  <c:v>230.1</c:v>
                </c:pt>
                <c:pt idx="13807">
                  <c:v>230.11666666666662</c:v>
                </c:pt>
                <c:pt idx="13808">
                  <c:v>230.13333333333335</c:v>
                </c:pt>
                <c:pt idx="13809">
                  <c:v>230.15</c:v>
                </c:pt>
                <c:pt idx="13810">
                  <c:v>230.16666666666663</c:v>
                </c:pt>
                <c:pt idx="13811">
                  <c:v>230.18333333333337</c:v>
                </c:pt>
                <c:pt idx="13812">
                  <c:v>230.2</c:v>
                </c:pt>
                <c:pt idx="13813">
                  <c:v>230.21666666666661</c:v>
                </c:pt>
                <c:pt idx="13814">
                  <c:v>230.23333333333335</c:v>
                </c:pt>
                <c:pt idx="13815">
                  <c:v>230.25</c:v>
                </c:pt>
                <c:pt idx="13816">
                  <c:v>230.26666666666665</c:v>
                </c:pt>
                <c:pt idx="13817">
                  <c:v>230.28333333333336</c:v>
                </c:pt>
                <c:pt idx="13818">
                  <c:v>230.3</c:v>
                </c:pt>
                <c:pt idx="13819">
                  <c:v>230.31666666666663</c:v>
                </c:pt>
                <c:pt idx="13820">
                  <c:v>230.33333333333337</c:v>
                </c:pt>
                <c:pt idx="13821">
                  <c:v>230.35000000000002</c:v>
                </c:pt>
                <c:pt idx="13822">
                  <c:v>230.36666666666665</c:v>
                </c:pt>
                <c:pt idx="13823">
                  <c:v>230.38333333333338</c:v>
                </c:pt>
                <c:pt idx="13824">
                  <c:v>230.4</c:v>
                </c:pt>
                <c:pt idx="13825">
                  <c:v>230.41666666666663</c:v>
                </c:pt>
                <c:pt idx="13826">
                  <c:v>230.43333333333337</c:v>
                </c:pt>
                <c:pt idx="13827">
                  <c:v>230.45000000000002</c:v>
                </c:pt>
                <c:pt idx="13828">
                  <c:v>230.46666666666664</c:v>
                </c:pt>
                <c:pt idx="13829">
                  <c:v>230.48333333333338</c:v>
                </c:pt>
                <c:pt idx="13830">
                  <c:v>230.5</c:v>
                </c:pt>
                <c:pt idx="13831">
                  <c:v>230.51666666666665</c:v>
                </c:pt>
                <c:pt idx="13832">
                  <c:v>230.53333333333336</c:v>
                </c:pt>
                <c:pt idx="13833">
                  <c:v>230.55</c:v>
                </c:pt>
                <c:pt idx="13834">
                  <c:v>230.56666666666663</c:v>
                </c:pt>
                <c:pt idx="13835">
                  <c:v>230.58333333333337</c:v>
                </c:pt>
                <c:pt idx="13836">
                  <c:v>230.6</c:v>
                </c:pt>
                <c:pt idx="13837">
                  <c:v>230.61666666666662</c:v>
                </c:pt>
                <c:pt idx="13838">
                  <c:v>230.63333333333335</c:v>
                </c:pt>
                <c:pt idx="13839">
                  <c:v>230.65</c:v>
                </c:pt>
                <c:pt idx="13840">
                  <c:v>230.66666666666663</c:v>
                </c:pt>
                <c:pt idx="13841">
                  <c:v>230.68333333333337</c:v>
                </c:pt>
                <c:pt idx="13842">
                  <c:v>230.7</c:v>
                </c:pt>
                <c:pt idx="13843">
                  <c:v>230.71666666666661</c:v>
                </c:pt>
                <c:pt idx="13844">
                  <c:v>230.73333333333335</c:v>
                </c:pt>
                <c:pt idx="13845">
                  <c:v>230.75</c:v>
                </c:pt>
                <c:pt idx="13846">
                  <c:v>230.76666666666665</c:v>
                </c:pt>
                <c:pt idx="13847">
                  <c:v>230.78333333333336</c:v>
                </c:pt>
                <c:pt idx="13848">
                  <c:v>230.8</c:v>
                </c:pt>
                <c:pt idx="13849">
                  <c:v>230.81666666666663</c:v>
                </c:pt>
                <c:pt idx="13850">
                  <c:v>230.83333333333337</c:v>
                </c:pt>
                <c:pt idx="13851">
                  <c:v>230.85000000000002</c:v>
                </c:pt>
                <c:pt idx="13852">
                  <c:v>230.86666666666665</c:v>
                </c:pt>
                <c:pt idx="13853">
                  <c:v>230.88333333333338</c:v>
                </c:pt>
                <c:pt idx="13854">
                  <c:v>230.9</c:v>
                </c:pt>
                <c:pt idx="13855">
                  <c:v>230.91666666666663</c:v>
                </c:pt>
                <c:pt idx="13856">
                  <c:v>230.93333333333337</c:v>
                </c:pt>
                <c:pt idx="13857">
                  <c:v>230.95000000000002</c:v>
                </c:pt>
                <c:pt idx="13858">
                  <c:v>230.96666666666664</c:v>
                </c:pt>
                <c:pt idx="13859">
                  <c:v>230.98333333333338</c:v>
                </c:pt>
                <c:pt idx="13860">
                  <c:v>231</c:v>
                </c:pt>
                <c:pt idx="13861">
                  <c:v>231.01666666666665</c:v>
                </c:pt>
                <c:pt idx="13862">
                  <c:v>231.03333333333336</c:v>
                </c:pt>
                <c:pt idx="13863">
                  <c:v>231.05</c:v>
                </c:pt>
                <c:pt idx="13864">
                  <c:v>231.06666666666663</c:v>
                </c:pt>
                <c:pt idx="13865">
                  <c:v>231.08333333333337</c:v>
                </c:pt>
                <c:pt idx="13866">
                  <c:v>231.1</c:v>
                </c:pt>
                <c:pt idx="13867">
                  <c:v>231.11666666666662</c:v>
                </c:pt>
                <c:pt idx="13868">
                  <c:v>231.13333333333335</c:v>
                </c:pt>
                <c:pt idx="13869">
                  <c:v>231.15</c:v>
                </c:pt>
                <c:pt idx="13870">
                  <c:v>231.16666666666663</c:v>
                </c:pt>
                <c:pt idx="13871">
                  <c:v>231.18333333333337</c:v>
                </c:pt>
                <c:pt idx="13872">
                  <c:v>231.2</c:v>
                </c:pt>
                <c:pt idx="13873">
                  <c:v>231.21666666666661</c:v>
                </c:pt>
                <c:pt idx="13874">
                  <c:v>231.23333333333335</c:v>
                </c:pt>
                <c:pt idx="13875">
                  <c:v>231.25</c:v>
                </c:pt>
                <c:pt idx="13876">
                  <c:v>231.26666666666665</c:v>
                </c:pt>
                <c:pt idx="13877">
                  <c:v>231.28333333333336</c:v>
                </c:pt>
                <c:pt idx="13878">
                  <c:v>231.3</c:v>
                </c:pt>
                <c:pt idx="13879">
                  <c:v>231.31666666666663</c:v>
                </c:pt>
                <c:pt idx="13880">
                  <c:v>231.33333333333337</c:v>
                </c:pt>
                <c:pt idx="13881">
                  <c:v>231.35000000000002</c:v>
                </c:pt>
                <c:pt idx="13882">
                  <c:v>231.36666666666665</c:v>
                </c:pt>
                <c:pt idx="13883">
                  <c:v>231.38333333333338</c:v>
                </c:pt>
                <c:pt idx="13884">
                  <c:v>231.4</c:v>
                </c:pt>
                <c:pt idx="13885">
                  <c:v>231.41666666666663</c:v>
                </c:pt>
                <c:pt idx="13886">
                  <c:v>231.43333333333337</c:v>
                </c:pt>
                <c:pt idx="13887">
                  <c:v>231.45000000000002</c:v>
                </c:pt>
                <c:pt idx="13888">
                  <c:v>231.46666666666664</c:v>
                </c:pt>
                <c:pt idx="13889">
                  <c:v>231.48333333333338</c:v>
                </c:pt>
                <c:pt idx="13890">
                  <c:v>231.5</c:v>
                </c:pt>
                <c:pt idx="13891">
                  <c:v>231.51666666666665</c:v>
                </c:pt>
                <c:pt idx="13892">
                  <c:v>231.53333333333336</c:v>
                </c:pt>
                <c:pt idx="13893">
                  <c:v>231.55</c:v>
                </c:pt>
                <c:pt idx="13894">
                  <c:v>231.56666666666663</c:v>
                </c:pt>
                <c:pt idx="13895">
                  <c:v>231.58333333333337</c:v>
                </c:pt>
                <c:pt idx="13896">
                  <c:v>231.6</c:v>
                </c:pt>
                <c:pt idx="13897">
                  <c:v>231.61666666666662</c:v>
                </c:pt>
                <c:pt idx="13898">
                  <c:v>231.63333333333335</c:v>
                </c:pt>
                <c:pt idx="13899">
                  <c:v>231.65</c:v>
                </c:pt>
                <c:pt idx="13900">
                  <c:v>231.66666666666663</c:v>
                </c:pt>
                <c:pt idx="13901">
                  <c:v>231.68333333333337</c:v>
                </c:pt>
                <c:pt idx="13902">
                  <c:v>231.7</c:v>
                </c:pt>
                <c:pt idx="13903">
                  <c:v>231.71666666666661</c:v>
                </c:pt>
                <c:pt idx="13904">
                  <c:v>231.73333333333335</c:v>
                </c:pt>
                <c:pt idx="13905">
                  <c:v>231.75</c:v>
                </c:pt>
                <c:pt idx="13906">
                  <c:v>231.76666666666665</c:v>
                </c:pt>
                <c:pt idx="13907">
                  <c:v>231.78333333333336</c:v>
                </c:pt>
                <c:pt idx="13908">
                  <c:v>231.8</c:v>
                </c:pt>
                <c:pt idx="13909">
                  <c:v>231.81666666666663</c:v>
                </c:pt>
                <c:pt idx="13910">
                  <c:v>231.83333333333337</c:v>
                </c:pt>
                <c:pt idx="13911">
                  <c:v>231.85000000000002</c:v>
                </c:pt>
                <c:pt idx="13912">
                  <c:v>231.86666666666665</c:v>
                </c:pt>
                <c:pt idx="13913">
                  <c:v>231.88333333333338</c:v>
                </c:pt>
                <c:pt idx="13914">
                  <c:v>231.9</c:v>
                </c:pt>
                <c:pt idx="13915">
                  <c:v>231.91666666666663</c:v>
                </c:pt>
                <c:pt idx="13916">
                  <c:v>231.93333333333337</c:v>
                </c:pt>
                <c:pt idx="13917">
                  <c:v>231.95000000000002</c:v>
                </c:pt>
                <c:pt idx="13918">
                  <c:v>231.96666666666664</c:v>
                </c:pt>
                <c:pt idx="13919">
                  <c:v>231.98333333333338</c:v>
                </c:pt>
                <c:pt idx="13920">
                  <c:v>232</c:v>
                </c:pt>
                <c:pt idx="13921">
                  <c:v>232.01666666666665</c:v>
                </c:pt>
                <c:pt idx="13922">
                  <c:v>232.03333333333336</c:v>
                </c:pt>
                <c:pt idx="13923">
                  <c:v>232.05</c:v>
                </c:pt>
                <c:pt idx="13924">
                  <c:v>232.06666666666663</c:v>
                </c:pt>
                <c:pt idx="13925">
                  <c:v>232.08333333333337</c:v>
                </c:pt>
                <c:pt idx="13926">
                  <c:v>232.1</c:v>
                </c:pt>
                <c:pt idx="13927">
                  <c:v>232.11666666666662</c:v>
                </c:pt>
                <c:pt idx="13928">
                  <c:v>232.13333333333335</c:v>
                </c:pt>
                <c:pt idx="13929">
                  <c:v>232.15</c:v>
                </c:pt>
                <c:pt idx="13930">
                  <c:v>232.16666666666663</c:v>
                </c:pt>
                <c:pt idx="13931">
                  <c:v>232.18333333333337</c:v>
                </c:pt>
                <c:pt idx="13932">
                  <c:v>232.2</c:v>
                </c:pt>
                <c:pt idx="13933">
                  <c:v>232.21666666666661</c:v>
                </c:pt>
                <c:pt idx="13934">
                  <c:v>232.23333333333335</c:v>
                </c:pt>
                <c:pt idx="13935">
                  <c:v>232.25</c:v>
                </c:pt>
                <c:pt idx="13936">
                  <c:v>232.26666666666665</c:v>
                </c:pt>
                <c:pt idx="13937">
                  <c:v>232.28333333333336</c:v>
                </c:pt>
                <c:pt idx="13938">
                  <c:v>232.3</c:v>
                </c:pt>
                <c:pt idx="13939">
                  <c:v>232.31666666666663</c:v>
                </c:pt>
                <c:pt idx="13940">
                  <c:v>232.33333333333337</c:v>
                </c:pt>
                <c:pt idx="13941">
                  <c:v>232.35000000000002</c:v>
                </c:pt>
                <c:pt idx="13942">
                  <c:v>232.36666666666665</c:v>
                </c:pt>
                <c:pt idx="13943">
                  <c:v>232.38333333333338</c:v>
                </c:pt>
                <c:pt idx="13944">
                  <c:v>232.4</c:v>
                </c:pt>
                <c:pt idx="13945">
                  <c:v>232.41666666666663</c:v>
                </c:pt>
                <c:pt idx="13946">
                  <c:v>232.43333333333337</c:v>
                </c:pt>
                <c:pt idx="13947">
                  <c:v>232.45000000000002</c:v>
                </c:pt>
                <c:pt idx="13948">
                  <c:v>232.46666666666664</c:v>
                </c:pt>
                <c:pt idx="13949">
                  <c:v>232.48333333333338</c:v>
                </c:pt>
                <c:pt idx="13950">
                  <c:v>232.5</c:v>
                </c:pt>
                <c:pt idx="13951">
                  <c:v>232.51666666666665</c:v>
                </c:pt>
                <c:pt idx="13952">
                  <c:v>232.53333333333336</c:v>
                </c:pt>
                <c:pt idx="13953">
                  <c:v>232.55</c:v>
                </c:pt>
                <c:pt idx="13954">
                  <c:v>232.56666666666663</c:v>
                </c:pt>
                <c:pt idx="13955">
                  <c:v>232.58333333333337</c:v>
                </c:pt>
                <c:pt idx="13956">
                  <c:v>232.6</c:v>
                </c:pt>
                <c:pt idx="13957">
                  <c:v>232.61666666666662</c:v>
                </c:pt>
                <c:pt idx="13958">
                  <c:v>232.63333333333335</c:v>
                </c:pt>
                <c:pt idx="13959">
                  <c:v>232.65</c:v>
                </c:pt>
                <c:pt idx="13960">
                  <c:v>232.66666666666663</c:v>
                </c:pt>
                <c:pt idx="13961">
                  <c:v>232.68333333333337</c:v>
                </c:pt>
                <c:pt idx="13962">
                  <c:v>232.7</c:v>
                </c:pt>
                <c:pt idx="13963">
                  <c:v>232.71666666666661</c:v>
                </c:pt>
                <c:pt idx="13964">
                  <c:v>232.73333333333335</c:v>
                </c:pt>
                <c:pt idx="13965">
                  <c:v>232.75</c:v>
                </c:pt>
                <c:pt idx="13966">
                  <c:v>232.76666666666665</c:v>
                </c:pt>
                <c:pt idx="13967">
                  <c:v>232.78333333333336</c:v>
                </c:pt>
                <c:pt idx="13968">
                  <c:v>232.8</c:v>
                </c:pt>
                <c:pt idx="13969">
                  <c:v>232.81666666666663</c:v>
                </c:pt>
                <c:pt idx="13970">
                  <c:v>232.83333333333337</c:v>
                </c:pt>
                <c:pt idx="13971">
                  <c:v>232.85000000000002</c:v>
                </c:pt>
                <c:pt idx="13972">
                  <c:v>232.86666666666665</c:v>
                </c:pt>
                <c:pt idx="13973">
                  <c:v>232.88333333333338</c:v>
                </c:pt>
                <c:pt idx="13974">
                  <c:v>232.9</c:v>
                </c:pt>
                <c:pt idx="13975">
                  <c:v>232.91666666666663</c:v>
                </c:pt>
                <c:pt idx="13976">
                  <c:v>232.93333333333337</c:v>
                </c:pt>
                <c:pt idx="13977">
                  <c:v>232.95000000000002</c:v>
                </c:pt>
                <c:pt idx="13978">
                  <c:v>232.96666666666664</c:v>
                </c:pt>
                <c:pt idx="13979">
                  <c:v>232.98333333333338</c:v>
                </c:pt>
                <c:pt idx="13980">
                  <c:v>233</c:v>
                </c:pt>
                <c:pt idx="13981">
                  <c:v>233.01666666666665</c:v>
                </c:pt>
                <c:pt idx="13982">
                  <c:v>233.03333333333336</c:v>
                </c:pt>
                <c:pt idx="13983">
                  <c:v>233.05</c:v>
                </c:pt>
                <c:pt idx="13984">
                  <c:v>233.06666666666663</c:v>
                </c:pt>
                <c:pt idx="13985">
                  <c:v>233.08333333333337</c:v>
                </c:pt>
                <c:pt idx="13986">
                  <c:v>233.1</c:v>
                </c:pt>
                <c:pt idx="13987">
                  <c:v>233.11666666666662</c:v>
                </c:pt>
                <c:pt idx="13988">
                  <c:v>233.13333333333335</c:v>
                </c:pt>
                <c:pt idx="13989">
                  <c:v>233.15</c:v>
                </c:pt>
                <c:pt idx="13990">
                  <c:v>233.16666666666663</c:v>
                </c:pt>
                <c:pt idx="13991">
                  <c:v>233.18333333333337</c:v>
                </c:pt>
                <c:pt idx="13992">
                  <c:v>233.2</c:v>
                </c:pt>
                <c:pt idx="13993">
                  <c:v>233.21666666666661</c:v>
                </c:pt>
                <c:pt idx="13994">
                  <c:v>233.23333333333335</c:v>
                </c:pt>
                <c:pt idx="13995">
                  <c:v>233.25</c:v>
                </c:pt>
                <c:pt idx="13996">
                  <c:v>233.26666666666665</c:v>
                </c:pt>
                <c:pt idx="13997">
                  <c:v>233.28333333333336</c:v>
                </c:pt>
                <c:pt idx="13998">
                  <c:v>233.3</c:v>
                </c:pt>
                <c:pt idx="13999">
                  <c:v>233.31666666666663</c:v>
                </c:pt>
                <c:pt idx="14000">
                  <c:v>233.33333333333337</c:v>
                </c:pt>
                <c:pt idx="14001">
                  <c:v>233.35000000000002</c:v>
                </c:pt>
                <c:pt idx="14002">
                  <c:v>233.36666666666665</c:v>
                </c:pt>
                <c:pt idx="14003">
                  <c:v>233.38333333333338</c:v>
                </c:pt>
                <c:pt idx="14004">
                  <c:v>233.4</c:v>
                </c:pt>
                <c:pt idx="14005">
                  <c:v>233.41666666666663</c:v>
                </c:pt>
                <c:pt idx="14006">
                  <c:v>233.43333333333337</c:v>
                </c:pt>
                <c:pt idx="14007">
                  <c:v>233.45000000000002</c:v>
                </c:pt>
                <c:pt idx="14008">
                  <c:v>233.46666666666664</c:v>
                </c:pt>
                <c:pt idx="14009">
                  <c:v>233.48333333333338</c:v>
                </c:pt>
                <c:pt idx="14010">
                  <c:v>233.5</c:v>
                </c:pt>
                <c:pt idx="14011">
                  <c:v>233.51666666666665</c:v>
                </c:pt>
                <c:pt idx="14012">
                  <c:v>233.53333333333336</c:v>
                </c:pt>
                <c:pt idx="14013">
                  <c:v>233.55</c:v>
                </c:pt>
                <c:pt idx="14014">
                  <c:v>233.56666666666663</c:v>
                </c:pt>
                <c:pt idx="14015">
                  <c:v>233.58333333333337</c:v>
                </c:pt>
                <c:pt idx="14016">
                  <c:v>233.6</c:v>
                </c:pt>
                <c:pt idx="14017">
                  <c:v>233.61666666666662</c:v>
                </c:pt>
                <c:pt idx="14018">
                  <c:v>233.63333333333335</c:v>
                </c:pt>
                <c:pt idx="14019">
                  <c:v>233.65</c:v>
                </c:pt>
                <c:pt idx="14020">
                  <c:v>233.66666666666663</c:v>
                </c:pt>
                <c:pt idx="14021">
                  <c:v>233.68333333333337</c:v>
                </c:pt>
                <c:pt idx="14022">
                  <c:v>233.7</c:v>
                </c:pt>
                <c:pt idx="14023">
                  <c:v>233.71666666666661</c:v>
                </c:pt>
                <c:pt idx="14024">
                  <c:v>233.73333333333335</c:v>
                </c:pt>
                <c:pt idx="14025">
                  <c:v>233.75</c:v>
                </c:pt>
                <c:pt idx="14026">
                  <c:v>233.76666666666665</c:v>
                </c:pt>
                <c:pt idx="14027">
                  <c:v>233.78333333333336</c:v>
                </c:pt>
                <c:pt idx="14028">
                  <c:v>233.8</c:v>
                </c:pt>
                <c:pt idx="14029">
                  <c:v>233.81666666666663</c:v>
                </c:pt>
                <c:pt idx="14030">
                  <c:v>233.83333333333337</c:v>
                </c:pt>
                <c:pt idx="14031">
                  <c:v>233.85000000000002</c:v>
                </c:pt>
                <c:pt idx="14032">
                  <c:v>233.86666666666665</c:v>
                </c:pt>
                <c:pt idx="14033">
                  <c:v>233.88333333333338</c:v>
                </c:pt>
                <c:pt idx="14034">
                  <c:v>233.9</c:v>
                </c:pt>
                <c:pt idx="14035">
                  <c:v>233.91666666666663</c:v>
                </c:pt>
                <c:pt idx="14036">
                  <c:v>233.93333333333337</c:v>
                </c:pt>
                <c:pt idx="14037">
                  <c:v>233.95000000000002</c:v>
                </c:pt>
                <c:pt idx="14038">
                  <c:v>233.96666666666664</c:v>
                </c:pt>
                <c:pt idx="14039">
                  <c:v>233.98333333333338</c:v>
                </c:pt>
                <c:pt idx="14040">
                  <c:v>234</c:v>
                </c:pt>
                <c:pt idx="14041">
                  <c:v>234.01666666666665</c:v>
                </c:pt>
                <c:pt idx="14042">
                  <c:v>234.03333333333336</c:v>
                </c:pt>
                <c:pt idx="14043">
                  <c:v>234.05</c:v>
                </c:pt>
                <c:pt idx="14044">
                  <c:v>234.06666666666663</c:v>
                </c:pt>
                <c:pt idx="14045">
                  <c:v>234.08333333333337</c:v>
                </c:pt>
                <c:pt idx="14046">
                  <c:v>234.1</c:v>
                </c:pt>
                <c:pt idx="14047">
                  <c:v>234.11666666666662</c:v>
                </c:pt>
                <c:pt idx="14048">
                  <c:v>234.13333333333335</c:v>
                </c:pt>
                <c:pt idx="14049">
                  <c:v>234.15</c:v>
                </c:pt>
                <c:pt idx="14050">
                  <c:v>234.16666666666663</c:v>
                </c:pt>
                <c:pt idx="14051">
                  <c:v>234.18333333333337</c:v>
                </c:pt>
                <c:pt idx="14052">
                  <c:v>234.2</c:v>
                </c:pt>
                <c:pt idx="14053">
                  <c:v>234.21666666666661</c:v>
                </c:pt>
                <c:pt idx="14054">
                  <c:v>234.23333333333335</c:v>
                </c:pt>
                <c:pt idx="14055">
                  <c:v>234.25</c:v>
                </c:pt>
                <c:pt idx="14056">
                  <c:v>234.26666666666665</c:v>
                </c:pt>
                <c:pt idx="14057">
                  <c:v>234.28333333333336</c:v>
                </c:pt>
                <c:pt idx="14058">
                  <c:v>234.3</c:v>
                </c:pt>
                <c:pt idx="14059">
                  <c:v>234.31666666666663</c:v>
                </c:pt>
                <c:pt idx="14060">
                  <c:v>234.33333333333337</c:v>
                </c:pt>
                <c:pt idx="14061">
                  <c:v>234.35000000000002</c:v>
                </c:pt>
                <c:pt idx="14062">
                  <c:v>234.36666666666665</c:v>
                </c:pt>
                <c:pt idx="14063">
                  <c:v>234.38333333333338</c:v>
                </c:pt>
                <c:pt idx="14064">
                  <c:v>234.4</c:v>
                </c:pt>
                <c:pt idx="14065">
                  <c:v>234.41666666666663</c:v>
                </c:pt>
                <c:pt idx="14066">
                  <c:v>234.43333333333337</c:v>
                </c:pt>
                <c:pt idx="14067">
                  <c:v>234.45000000000002</c:v>
                </c:pt>
                <c:pt idx="14068">
                  <c:v>234.46666666666664</c:v>
                </c:pt>
                <c:pt idx="14069">
                  <c:v>234.48333333333338</c:v>
                </c:pt>
                <c:pt idx="14070">
                  <c:v>234.5</c:v>
                </c:pt>
                <c:pt idx="14071">
                  <c:v>234.51666666666665</c:v>
                </c:pt>
                <c:pt idx="14072">
                  <c:v>234.53333333333336</c:v>
                </c:pt>
                <c:pt idx="14073">
                  <c:v>234.55</c:v>
                </c:pt>
                <c:pt idx="14074">
                  <c:v>234.56666666666663</c:v>
                </c:pt>
                <c:pt idx="14075">
                  <c:v>234.58333333333337</c:v>
                </c:pt>
                <c:pt idx="14076">
                  <c:v>234.6</c:v>
                </c:pt>
                <c:pt idx="14077">
                  <c:v>234.61666666666662</c:v>
                </c:pt>
                <c:pt idx="14078">
                  <c:v>234.63333333333335</c:v>
                </c:pt>
                <c:pt idx="14079">
                  <c:v>234.65</c:v>
                </c:pt>
                <c:pt idx="14080">
                  <c:v>234.66666666666663</c:v>
                </c:pt>
                <c:pt idx="14081">
                  <c:v>234.68333333333337</c:v>
                </c:pt>
                <c:pt idx="14082">
                  <c:v>234.7</c:v>
                </c:pt>
                <c:pt idx="14083">
                  <c:v>234.71666666666661</c:v>
                </c:pt>
                <c:pt idx="14084">
                  <c:v>234.73333333333335</c:v>
                </c:pt>
                <c:pt idx="14085">
                  <c:v>234.75</c:v>
                </c:pt>
                <c:pt idx="14086">
                  <c:v>234.76666666666665</c:v>
                </c:pt>
                <c:pt idx="14087">
                  <c:v>234.78333333333336</c:v>
                </c:pt>
                <c:pt idx="14088">
                  <c:v>234.8</c:v>
                </c:pt>
                <c:pt idx="14089">
                  <c:v>234.81666666666663</c:v>
                </c:pt>
                <c:pt idx="14090">
                  <c:v>234.83333333333337</c:v>
                </c:pt>
                <c:pt idx="14091">
                  <c:v>234.85000000000002</c:v>
                </c:pt>
                <c:pt idx="14092">
                  <c:v>234.86666666666665</c:v>
                </c:pt>
                <c:pt idx="14093">
                  <c:v>234.88333333333338</c:v>
                </c:pt>
                <c:pt idx="14094">
                  <c:v>234.9</c:v>
                </c:pt>
                <c:pt idx="14095">
                  <c:v>234.91666666666663</c:v>
                </c:pt>
                <c:pt idx="14096">
                  <c:v>234.93333333333337</c:v>
                </c:pt>
                <c:pt idx="14097">
                  <c:v>234.95000000000002</c:v>
                </c:pt>
                <c:pt idx="14098">
                  <c:v>234.96666666666664</c:v>
                </c:pt>
                <c:pt idx="14099">
                  <c:v>234.98333333333338</c:v>
                </c:pt>
                <c:pt idx="14100">
                  <c:v>235</c:v>
                </c:pt>
                <c:pt idx="14101">
                  <c:v>235.01666666666665</c:v>
                </c:pt>
                <c:pt idx="14102">
                  <c:v>235.03333333333336</c:v>
                </c:pt>
                <c:pt idx="14103">
                  <c:v>235.05</c:v>
                </c:pt>
                <c:pt idx="14104">
                  <c:v>235.06666666666663</c:v>
                </c:pt>
                <c:pt idx="14105">
                  <c:v>235.08333333333337</c:v>
                </c:pt>
                <c:pt idx="14106">
                  <c:v>235.1</c:v>
                </c:pt>
                <c:pt idx="14107">
                  <c:v>235.11666666666662</c:v>
                </c:pt>
                <c:pt idx="14108">
                  <c:v>235.13333333333335</c:v>
                </c:pt>
                <c:pt idx="14109">
                  <c:v>235.15</c:v>
                </c:pt>
                <c:pt idx="14110">
                  <c:v>235.16666666666663</c:v>
                </c:pt>
                <c:pt idx="14111">
                  <c:v>235.18333333333337</c:v>
                </c:pt>
                <c:pt idx="14112">
                  <c:v>235.2</c:v>
                </c:pt>
                <c:pt idx="14113">
                  <c:v>235.21666666666661</c:v>
                </c:pt>
                <c:pt idx="14114">
                  <c:v>235.23333333333335</c:v>
                </c:pt>
                <c:pt idx="14115">
                  <c:v>235.25</c:v>
                </c:pt>
                <c:pt idx="14116">
                  <c:v>235.26666666666665</c:v>
                </c:pt>
                <c:pt idx="14117">
                  <c:v>235.28333333333336</c:v>
                </c:pt>
                <c:pt idx="14118">
                  <c:v>235.3</c:v>
                </c:pt>
                <c:pt idx="14119">
                  <c:v>235.31666666666663</c:v>
                </c:pt>
                <c:pt idx="14120">
                  <c:v>235.33333333333337</c:v>
                </c:pt>
                <c:pt idx="14121">
                  <c:v>235.35000000000002</c:v>
                </c:pt>
                <c:pt idx="14122">
                  <c:v>235.36666666666665</c:v>
                </c:pt>
                <c:pt idx="14123">
                  <c:v>235.38333333333338</c:v>
                </c:pt>
                <c:pt idx="14124">
                  <c:v>235.4</c:v>
                </c:pt>
                <c:pt idx="14125">
                  <c:v>235.41666666666663</c:v>
                </c:pt>
                <c:pt idx="14126">
                  <c:v>235.43333333333337</c:v>
                </c:pt>
                <c:pt idx="14127">
                  <c:v>235.45000000000002</c:v>
                </c:pt>
                <c:pt idx="14128">
                  <c:v>235.46666666666664</c:v>
                </c:pt>
                <c:pt idx="14129">
                  <c:v>235.48333333333338</c:v>
                </c:pt>
                <c:pt idx="14130">
                  <c:v>235.5</c:v>
                </c:pt>
                <c:pt idx="14131">
                  <c:v>235.51666666666665</c:v>
                </c:pt>
                <c:pt idx="14132">
                  <c:v>235.53333333333336</c:v>
                </c:pt>
                <c:pt idx="14133">
                  <c:v>235.55</c:v>
                </c:pt>
                <c:pt idx="14134">
                  <c:v>235.56666666666663</c:v>
                </c:pt>
                <c:pt idx="14135">
                  <c:v>235.58333333333337</c:v>
                </c:pt>
                <c:pt idx="14136">
                  <c:v>235.6</c:v>
                </c:pt>
                <c:pt idx="14137">
                  <c:v>235.61666666666662</c:v>
                </c:pt>
                <c:pt idx="14138">
                  <c:v>235.63333333333335</c:v>
                </c:pt>
                <c:pt idx="14139">
                  <c:v>235.65</c:v>
                </c:pt>
                <c:pt idx="14140">
                  <c:v>235.66666666666663</c:v>
                </c:pt>
                <c:pt idx="14141">
                  <c:v>235.68333333333337</c:v>
                </c:pt>
                <c:pt idx="14142">
                  <c:v>235.7</c:v>
                </c:pt>
                <c:pt idx="14143">
                  <c:v>235.71666666666661</c:v>
                </c:pt>
                <c:pt idx="14144">
                  <c:v>235.73333333333335</c:v>
                </c:pt>
                <c:pt idx="14145">
                  <c:v>235.75</c:v>
                </c:pt>
                <c:pt idx="14146">
                  <c:v>235.76666666666665</c:v>
                </c:pt>
                <c:pt idx="14147">
                  <c:v>235.78333333333336</c:v>
                </c:pt>
                <c:pt idx="14148">
                  <c:v>235.8</c:v>
                </c:pt>
                <c:pt idx="14149">
                  <c:v>235.81666666666663</c:v>
                </c:pt>
                <c:pt idx="14150">
                  <c:v>235.83333333333337</c:v>
                </c:pt>
                <c:pt idx="14151">
                  <c:v>235.85000000000002</c:v>
                </c:pt>
                <c:pt idx="14152">
                  <c:v>235.86666666666665</c:v>
                </c:pt>
                <c:pt idx="14153">
                  <c:v>235.88333333333338</c:v>
                </c:pt>
                <c:pt idx="14154">
                  <c:v>235.9</c:v>
                </c:pt>
                <c:pt idx="14155">
                  <c:v>235.91666666666663</c:v>
                </c:pt>
                <c:pt idx="14156">
                  <c:v>235.93333333333337</c:v>
                </c:pt>
                <c:pt idx="14157">
                  <c:v>235.95000000000002</c:v>
                </c:pt>
                <c:pt idx="14158">
                  <c:v>235.96666666666664</c:v>
                </c:pt>
                <c:pt idx="14159">
                  <c:v>235.98333333333338</c:v>
                </c:pt>
                <c:pt idx="14160">
                  <c:v>236</c:v>
                </c:pt>
                <c:pt idx="14161">
                  <c:v>236.01666666666665</c:v>
                </c:pt>
                <c:pt idx="14162">
                  <c:v>236.03333333333336</c:v>
                </c:pt>
                <c:pt idx="14163">
                  <c:v>236.05</c:v>
                </c:pt>
                <c:pt idx="14164">
                  <c:v>236.06666666666663</c:v>
                </c:pt>
                <c:pt idx="14165">
                  <c:v>236.08333333333337</c:v>
                </c:pt>
                <c:pt idx="14166">
                  <c:v>236.1</c:v>
                </c:pt>
                <c:pt idx="14167">
                  <c:v>236.11666666666662</c:v>
                </c:pt>
                <c:pt idx="14168">
                  <c:v>236.13333333333335</c:v>
                </c:pt>
                <c:pt idx="14169">
                  <c:v>236.15</c:v>
                </c:pt>
                <c:pt idx="14170">
                  <c:v>236.16666666666663</c:v>
                </c:pt>
                <c:pt idx="14171">
                  <c:v>236.18333333333337</c:v>
                </c:pt>
                <c:pt idx="14172">
                  <c:v>236.2</c:v>
                </c:pt>
                <c:pt idx="14173">
                  <c:v>236.21666666666661</c:v>
                </c:pt>
                <c:pt idx="14174">
                  <c:v>236.23333333333335</c:v>
                </c:pt>
                <c:pt idx="14175">
                  <c:v>236.25</c:v>
                </c:pt>
                <c:pt idx="14176">
                  <c:v>236.26666666666665</c:v>
                </c:pt>
                <c:pt idx="14177">
                  <c:v>236.28333333333336</c:v>
                </c:pt>
                <c:pt idx="14178">
                  <c:v>236.3</c:v>
                </c:pt>
                <c:pt idx="14179">
                  <c:v>236.31666666666663</c:v>
                </c:pt>
                <c:pt idx="14180">
                  <c:v>236.33333333333337</c:v>
                </c:pt>
                <c:pt idx="14181">
                  <c:v>236.35000000000002</c:v>
                </c:pt>
                <c:pt idx="14182">
                  <c:v>236.36666666666665</c:v>
                </c:pt>
                <c:pt idx="14183">
                  <c:v>236.38333333333338</c:v>
                </c:pt>
                <c:pt idx="14184">
                  <c:v>236.4</c:v>
                </c:pt>
                <c:pt idx="14185">
                  <c:v>236.41666666666663</c:v>
                </c:pt>
                <c:pt idx="14186">
                  <c:v>236.43333333333337</c:v>
                </c:pt>
                <c:pt idx="14187">
                  <c:v>236.45000000000002</c:v>
                </c:pt>
                <c:pt idx="14188">
                  <c:v>236.46666666666664</c:v>
                </c:pt>
                <c:pt idx="14189">
                  <c:v>236.48333333333338</c:v>
                </c:pt>
                <c:pt idx="14190">
                  <c:v>236.5</c:v>
                </c:pt>
                <c:pt idx="14191">
                  <c:v>236.51666666666665</c:v>
                </c:pt>
                <c:pt idx="14192">
                  <c:v>236.53333333333336</c:v>
                </c:pt>
                <c:pt idx="14193">
                  <c:v>236.55</c:v>
                </c:pt>
                <c:pt idx="14194">
                  <c:v>236.56666666666663</c:v>
                </c:pt>
                <c:pt idx="14195">
                  <c:v>236.58333333333337</c:v>
                </c:pt>
                <c:pt idx="14196">
                  <c:v>236.6</c:v>
                </c:pt>
                <c:pt idx="14197">
                  <c:v>236.61666666666662</c:v>
                </c:pt>
                <c:pt idx="14198">
                  <c:v>236.63333333333335</c:v>
                </c:pt>
                <c:pt idx="14199">
                  <c:v>236.65</c:v>
                </c:pt>
                <c:pt idx="14200">
                  <c:v>236.66666666666663</c:v>
                </c:pt>
                <c:pt idx="14201">
                  <c:v>236.68333333333337</c:v>
                </c:pt>
                <c:pt idx="14202">
                  <c:v>236.7</c:v>
                </c:pt>
                <c:pt idx="14203">
                  <c:v>236.71666666666661</c:v>
                </c:pt>
                <c:pt idx="14204">
                  <c:v>236.73333333333335</c:v>
                </c:pt>
                <c:pt idx="14205">
                  <c:v>236.75</c:v>
                </c:pt>
                <c:pt idx="14206">
                  <c:v>236.76666666666665</c:v>
                </c:pt>
                <c:pt idx="14207">
                  <c:v>236.78333333333336</c:v>
                </c:pt>
                <c:pt idx="14208">
                  <c:v>236.8</c:v>
                </c:pt>
                <c:pt idx="14209">
                  <c:v>236.81666666666663</c:v>
                </c:pt>
                <c:pt idx="14210">
                  <c:v>236.83333333333337</c:v>
                </c:pt>
                <c:pt idx="14211">
                  <c:v>236.85000000000002</c:v>
                </c:pt>
                <c:pt idx="14212">
                  <c:v>236.86666666666665</c:v>
                </c:pt>
                <c:pt idx="14213">
                  <c:v>236.88333333333338</c:v>
                </c:pt>
                <c:pt idx="14214">
                  <c:v>236.9</c:v>
                </c:pt>
                <c:pt idx="14215">
                  <c:v>236.91666666666663</c:v>
                </c:pt>
                <c:pt idx="14216">
                  <c:v>236.93333333333337</c:v>
                </c:pt>
                <c:pt idx="14217">
                  <c:v>236.95000000000002</c:v>
                </c:pt>
                <c:pt idx="14218">
                  <c:v>236.96666666666664</c:v>
                </c:pt>
                <c:pt idx="14219">
                  <c:v>236.98333333333338</c:v>
                </c:pt>
                <c:pt idx="14220">
                  <c:v>237</c:v>
                </c:pt>
                <c:pt idx="14221">
                  <c:v>237.01666666666665</c:v>
                </c:pt>
                <c:pt idx="14222">
                  <c:v>237.03333333333336</c:v>
                </c:pt>
                <c:pt idx="14223">
                  <c:v>237.05</c:v>
                </c:pt>
                <c:pt idx="14224">
                  <c:v>237.06666666666663</c:v>
                </c:pt>
                <c:pt idx="14225">
                  <c:v>237.08333333333337</c:v>
                </c:pt>
                <c:pt idx="14226">
                  <c:v>237.1</c:v>
                </c:pt>
                <c:pt idx="14227">
                  <c:v>237.11666666666662</c:v>
                </c:pt>
                <c:pt idx="14228">
                  <c:v>237.13333333333335</c:v>
                </c:pt>
                <c:pt idx="14229">
                  <c:v>237.15</c:v>
                </c:pt>
                <c:pt idx="14230">
                  <c:v>237.16666666666663</c:v>
                </c:pt>
                <c:pt idx="14231">
                  <c:v>237.18333333333337</c:v>
                </c:pt>
                <c:pt idx="14232">
                  <c:v>237.2</c:v>
                </c:pt>
                <c:pt idx="14233">
                  <c:v>237.21666666666661</c:v>
                </c:pt>
                <c:pt idx="14234">
                  <c:v>237.23333333333335</c:v>
                </c:pt>
                <c:pt idx="14235">
                  <c:v>237.25</c:v>
                </c:pt>
                <c:pt idx="14236">
                  <c:v>237.26666666666665</c:v>
                </c:pt>
                <c:pt idx="14237">
                  <c:v>237.28333333333336</c:v>
                </c:pt>
                <c:pt idx="14238">
                  <c:v>237.3</c:v>
                </c:pt>
                <c:pt idx="14239">
                  <c:v>237.31666666666663</c:v>
                </c:pt>
                <c:pt idx="14240">
                  <c:v>237.33333333333337</c:v>
                </c:pt>
                <c:pt idx="14241">
                  <c:v>237.35000000000002</c:v>
                </c:pt>
                <c:pt idx="14242">
                  <c:v>237.36666666666665</c:v>
                </c:pt>
                <c:pt idx="14243">
                  <c:v>237.38333333333338</c:v>
                </c:pt>
                <c:pt idx="14244">
                  <c:v>237.4</c:v>
                </c:pt>
                <c:pt idx="14245">
                  <c:v>237.41666666666663</c:v>
                </c:pt>
                <c:pt idx="14246">
                  <c:v>237.43333333333337</c:v>
                </c:pt>
                <c:pt idx="14247">
                  <c:v>237.45000000000002</c:v>
                </c:pt>
                <c:pt idx="14248">
                  <c:v>237.46666666666664</c:v>
                </c:pt>
                <c:pt idx="14249">
                  <c:v>237.48333333333338</c:v>
                </c:pt>
                <c:pt idx="14250">
                  <c:v>237.5</c:v>
                </c:pt>
                <c:pt idx="14251">
                  <c:v>237.51666666666665</c:v>
                </c:pt>
                <c:pt idx="14252">
                  <c:v>237.53333333333336</c:v>
                </c:pt>
                <c:pt idx="14253">
                  <c:v>237.55</c:v>
                </c:pt>
                <c:pt idx="14254">
                  <c:v>237.56666666666663</c:v>
                </c:pt>
                <c:pt idx="14255">
                  <c:v>237.58333333333337</c:v>
                </c:pt>
                <c:pt idx="14256">
                  <c:v>237.6</c:v>
                </c:pt>
                <c:pt idx="14257">
                  <c:v>237.61666666666662</c:v>
                </c:pt>
                <c:pt idx="14258">
                  <c:v>237.63333333333335</c:v>
                </c:pt>
                <c:pt idx="14259">
                  <c:v>237.65</c:v>
                </c:pt>
                <c:pt idx="14260">
                  <c:v>237.66666666666663</c:v>
                </c:pt>
                <c:pt idx="14261">
                  <c:v>237.68333333333337</c:v>
                </c:pt>
                <c:pt idx="14262">
                  <c:v>237.7</c:v>
                </c:pt>
                <c:pt idx="14263">
                  <c:v>237.71666666666661</c:v>
                </c:pt>
                <c:pt idx="14264">
                  <c:v>237.73333333333335</c:v>
                </c:pt>
                <c:pt idx="14265">
                  <c:v>237.75</c:v>
                </c:pt>
                <c:pt idx="14266">
                  <c:v>237.76666666666665</c:v>
                </c:pt>
                <c:pt idx="14267">
                  <c:v>237.78333333333336</c:v>
                </c:pt>
                <c:pt idx="14268">
                  <c:v>237.8</c:v>
                </c:pt>
                <c:pt idx="14269">
                  <c:v>237.81666666666663</c:v>
                </c:pt>
                <c:pt idx="14270">
                  <c:v>237.83333333333337</c:v>
                </c:pt>
                <c:pt idx="14271">
                  <c:v>237.85000000000002</c:v>
                </c:pt>
                <c:pt idx="14272">
                  <c:v>237.86666666666665</c:v>
                </c:pt>
                <c:pt idx="14273">
                  <c:v>237.88333333333338</c:v>
                </c:pt>
                <c:pt idx="14274">
                  <c:v>237.9</c:v>
                </c:pt>
                <c:pt idx="14275">
                  <c:v>237.91666666666663</c:v>
                </c:pt>
                <c:pt idx="14276">
                  <c:v>237.93333333333337</c:v>
                </c:pt>
                <c:pt idx="14277">
                  <c:v>237.95000000000002</c:v>
                </c:pt>
                <c:pt idx="14278">
                  <c:v>237.96666666666664</c:v>
                </c:pt>
                <c:pt idx="14279">
                  <c:v>237.98333333333338</c:v>
                </c:pt>
                <c:pt idx="14280">
                  <c:v>238</c:v>
                </c:pt>
                <c:pt idx="14281">
                  <c:v>238.01666666666665</c:v>
                </c:pt>
                <c:pt idx="14282">
                  <c:v>238.03333333333336</c:v>
                </c:pt>
                <c:pt idx="14283">
                  <c:v>238.05</c:v>
                </c:pt>
                <c:pt idx="14284">
                  <c:v>238.06666666666663</c:v>
                </c:pt>
                <c:pt idx="14285">
                  <c:v>238.08333333333337</c:v>
                </c:pt>
                <c:pt idx="14286">
                  <c:v>238.1</c:v>
                </c:pt>
                <c:pt idx="14287">
                  <c:v>238.11666666666662</c:v>
                </c:pt>
                <c:pt idx="14288">
                  <c:v>238.13333333333335</c:v>
                </c:pt>
                <c:pt idx="14289">
                  <c:v>238.15</c:v>
                </c:pt>
                <c:pt idx="14290">
                  <c:v>238.16666666666663</c:v>
                </c:pt>
                <c:pt idx="14291">
                  <c:v>238.18333333333337</c:v>
                </c:pt>
                <c:pt idx="14292">
                  <c:v>238.2</c:v>
                </c:pt>
                <c:pt idx="14293">
                  <c:v>238.21666666666661</c:v>
                </c:pt>
                <c:pt idx="14294">
                  <c:v>238.23333333333335</c:v>
                </c:pt>
                <c:pt idx="14295">
                  <c:v>238.25</c:v>
                </c:pt>
                <c:pt idx="14296">
                  <c:v>238.26666666666665</c:v>
                </c:pt>
                <c:pt idx="14297">
                  <c:v>238.28333333333336</c:v>
                </c:pt>
                <c:pt idx="14298">
                  <c:v>238.3</c:v>
                </c:pt>
                <c:pt idx="14299">
                  <c:v>238.31666666666663</c:v>
                </c:pt>
                <c:pt idx="14300">
                  <c:v>238.33333333333337</c:v>
                </c:pt>
                <c:pt idx="14301">
                  <c:v>238.35000000000002</c:v>
                </c:pt>
                <c:pt idx="14302">
                  <c:v>238.36666666666665</c:v>
                </c:pt>
                <c:pt idx="14303">
                  <c:v>238.38333333333338</c:v>
                </c:pt>
                <c:pt idx="14304">
                  <c:v>238.4</c:v>
                </c:pt>
                <c:pt idx="14305">
                  <c:v>238.41666666666663</c:v>
                </c:pt>
                <c:pt idx="14306">
                  <c:v>238.43333333333337</c:v>
                </c:pt>
                <c:pt idx="14307">
                  <c:v>238.45000000000002</c:v>
                </c:pt>
                <c:pt idx="14308">
                  <c:v>238.46666666666664</c:v>
                </c:pt>
                <c:pt idx="14309">
                  <c:v>238.48333333333338</c:v>
                </c:pt>
                <c:pt idx="14310">
                  <c:v>238.5</c:v>
                </c:pt>
                <c:pt idx="14311">
                  <c:v>238.51666666666665</c:v>
                </c:pt>
                <c:pt idx="14312">
                  <c:v>238.53333333333336</c:v>
                </c:pt>
                <c:pt idx="14313">
                  <c:v>238.55</c:v>
                </c:pt>
                <c:pt idx="14314">
                  <c:v>238.56666666666663</c:v>
                </c:pt>
                <c:pt idx="14315">
                  <c:v>238.58333333333337</c:v>
                </c:pt>
                <c:pt idx="14316">
                  <c:v>238.6</c:v>
                </c:pt>
                <c:pt idx="14317">
                  <c:v>238.61666666666662</c:v>
                </c:pt>
                <c:pt idx="14318">
                  <c:v>238.63333333333335</c:v>
                </c:pt>
                <c:pt idx="14319">
                  <c:v>238.65</c:v>
                </c:pt>
                <c:pt idx="14320">
                  <c:v>238.66666666666663</c:v>
                </c:pt>
                <c:pt idx="14321">
                  <c:v>238.68333333333337</c:v>
                </c:pt>
                <c:pt idx="14322">
                  <c:v>238.7</c:v>
                </c:pt>
                <c:pt idx="14323">
                  <c:v>238.71666666666661</c:v>
                </c:pt>
                <c:pt idx="14324">
                  <c:v>238.73333333333335</c:v>
                </c:pt>
                <c:pt idx="14325">
                  <c:v>238.75</c:v>
                </c:pt>
                <c:pt idx="14326">
                  <c:v>238.76666666666665</c:v>
                </c:pt>
                <c:pt idx="14327">
                  <c:v>238.78333333333336</c:v>
                </c:pt>
                <c:pt idx="14328">
                  <c:v>238.8</c:v>
                </c:pt>
                <c:pt idx="14329">
                  <c:v>238.81666666666663</c:v>
                </c:pt>
                <c:pt idx="14330">
                  <c:v>238.83333333333337</c:v>
                </c:pt>
                <c:pt idx="14331">
                  <c:v>238.85000000000002</c:v>
                </c:pt>
                <c:pt idx="14332">
                  <c:v>238.86666666666665</c:v>
                </c:pt>
                <c:pt idx="14333">
                  <c:v>238.88333333333338</c:v>
                </c:pt>
                <c:pt idx="14334">
                  <c:v>238.9</c:v>
                </c:pt>
                <c:pt idx="14335">
                  <c:v>238.91666666666663</c:v>
                </c:pt>
                <c:pt idx="14336">
                  <c:v>238.93333333333337</c:v>
                </c:pt>
                <c:pt idx="14337">
                  <c:v>238.95000000000002</c:v>
                </c:pt>
                <c:pt idx="14338">
                  <c:v>238.96666666666664</c:v>
                </c:pt>
                <c:pt idx="14339">
                  <c:v>238.98333333333338</c:v>
                </c:pt>
                <c:pt idx="14340">
                  <c:v>239</c:v>
                </c:pt>
                <c:pt idx="14341">
                  <c:v>239.01666666666665</c:v>
                </c:pt>
                <c:pt idx="14342">
                  <c:v>239.03333333333336</c:v>
                </c:pt>
                <c:pt idx="14343">
                  <c:v>239.05</c:v>
                </c:pt>
                <c:pt idx="14344">
                  <c:v>239.06666666666663</c:v>
                </c:pt>
                <c:pt idx="14345">
                  <c:v>239.08333333333337</c:v>
                </c:pt>
                <c:pt idx="14346">
                  <c:v>239.1</c:v>
                </c:pt>
                <c:pt idx="14347">
                  <c:v>239.11666666666662</c:v>
                </c:pt>
                <c:pt idx="14348">
                  <c:v>239.13333333333335</c:v>
                </c:pt>
                <c:pt idx="14349">
                  <c:v>239.15</c:v>
                </c:pt>
                <c:pt idx="14350">
                  <c:v>239.16666666666663</c:v>
                </c:pt>
                <c:pt idx="14351">
                  <c:v>239.18333333333337</c:v>
                </c:pt>
                <c:pt idx="14352">
                  <c:v>239.2</c:v>
                </c:pt>
                <c:pt idx="14353">
                  <c:v>239.21666666666661</c:v>
                </c:pt>
                <c:pt idx="14354">
                  <c:v>239.23333333333335</c:v>
                </c:pt>
                <c:pt idx="14355">
                  <c:v>239.25</c:v>
                </c:pt>
                <c:pt idx="14356">
                  <c:v>239.26666666666665</c:v>
                </c:pt>
                <c:pt idx="14357">
                  <c:v>239.28333333333336</c:v>
                </c:pt>
                <c:pt idx="14358">
                  <c:v>239.3</c:v>
                </c:pt>
                <c:pt idx="14359">
                  <c:v>239.31666666666663</c:v>
                </c:pt>
                <c:pt idx="14360">
                  <c:v>239.33333333333337</c:v>
                </c:pt>
                <c:pt idx="14361">
                  <c:v>239.35000000000002</c:v>
                </c:pt>
                <c:pt idx="14362">
                  <c:v>239.36666666666665</c:v>
                </c:pt>
                <c:pt idx="14363">
                  <c:v>239.38333333333338</c:v>
                </c:pt>
                <c:pt idx="14364">
                  <c:v>239.4</c:v>
                </c:pt>
                <c:pt idx="14365">
                  <c:v>239.41666666666663</c:v>
                </c:pt>
                <c:pt idx="14366">
                  <c:v>239.43333333333337</c:v>
                </c:pt>
                <c:pt idx="14367">
                  <c:v>239.45000000000002</c:v>
                </c:pt>
                <c:pt idx="14368">
                  <c:v>239.46666666666664</c:v>
                </c:pt>
                <c:pt idx="14369">
                  <c:v>239.48333333333338</c:v>
                </c:pt>
                <c:pt idx="14370">
                  <c:v>239.5</c:v>
                </c:pt>
                <c:pt idx="14371">
                  <c:v>239.51666666666665</c:v>
                </c:pt>
                <c:pt idx="14372">
                  <c:v>239.53333333333336</c:v>
                </c:pt>
                <c:pt idx="14373">
                  <c:v>239.55</c:v>
                </c:pt>
                <c:pt idx="14374">
                  <c:v>239.56666666666663</c:v>
                </c:pt>
                <c:pt idx="14375">
                  <c:v>239.58333333333337</c:v>
                </c:pt>
                <c:pt idx="14376">
                  <c:v>239.6</c:v>
                </c:pt>
                <c:pt idx="14377">
                  <c:v>239.61666666666662</c:v>
                </c:pt>
                <c:pt idx="14378">
                  <c:v>239.63333333333335</c:v>
                </c:pt>
                <c:pt idx="14379">
                  <c:v>239.65</c:v>
                </c:pt>
                <c:pt idx="14380">
                  <c:v>239.66666666666663</c:v>
                </c:pt>
                <c:pt idx="14381">
                  <c:v>239.68333333333337</c:v>
                </c:pt>
                <c:pt idx="14382">
                  <c:v>239.7</c:v>
                </c:pt>
                <c:pt idx="14383">
                  <c:v>239.71666666666661</c:v>
                </c:pt>
                <c:pt idx="14384">
                  <c:v>239.73333333333335</c:v>
                </c:pt>
                <c:pt idx="14385">
                  <c:v>239.75</c:v>
                </c:pt>
                <c:pt idx="14386">
                  <c:v>239.76666666666665</c:v>
                </c:pt>
                <c:pt idx="14387">
                  <c:v>239.78333333333336</c:v>
                </c:pt>
                <c:pt idx="14388">
                  <c:v>239.8</c:v>
                </c:pt>
                <c:pt idx="14389">
                  <c:v>239.81666666666663</c:v>
                </c:pt>
                <c:pt idx="14390">
                  <c:v>239.83333333333337</c:v>
                </c:pt>
                <c:pt idx="14391">
                  <c:v>239.85000000000002</c:v>
                </c:pt>
                <c:pt idx="14392">
                  <c:v>239.86666666666665</c:v>
                </c:pt>
                <c:pt idx="14393">
                  <c:v>239.88333333333338</c:v>
                </c:pt>
                <c:pt idx="14394">
                  <c:v>239.9</c:v>
                </c:pt>
                <c:pt idx="14395">
                  <c:v>239.91666666666663</c:v>
                </c:pt>
                <c:pt idx="14396">
                  <c:v>239.93333333333337</c:v>
                </c:pt>
                <c:pt idx="14397">
                  <c:v>239.95000000000002</c:v>
                </c:pt>
                <c:pt idx="14398">
                  <c:v>239.96666666666664</c:v>
                </c:pt>
                <c:pt idx="14399">
                  <c:v>239.98333333333338</c:v>
                </c:pt>
                <c:pt idx="14400">
                  <c:v>240</c:v>
                </c:pt>
                <c:pt idx="14401">
                  <c:v>240.01666666666665</c:v>
                </c:pt>
                <c:pt idx="14402">
                  <c:v>240.03333333333336</c:v>
                </c:pt>
                <c:pt idx="14403">
                  <c:v>240.05</c:v>
                </c:pt>
                <c:pt idx="14404">
                  <c:v>240.06666666666663</c:v>
                </c:pt>
                <c:pt idx="14405">
                  <c:v>240.08333333333337</c:v>
                </c:pt>
                <c:pt idx="14406">
                  <c:v>240.1</c:v>
                </c:pt>
                <c:pt idx="14407">
                  <c:v>240.11666666666662</c:v>
                </c:pt>
                <c:pt idx="14408">
                  <c:v>240.13333333333335</c:v>
                </c:pt>
                <c:pt idx="14409">
                  <c:v>240.15</c:v>
                </c:pt>
                <c:pt idx="14410">
                  <c:v>240.16666666666663</c:v>
                </c:pt>
                <c:pt idx="14411">
                  <c:v>240.18333333333337</c:v>
                </c:pt>
                <c:pt idx="14412">
                  <c:v>240.2</c:v>
                </c:pt>
                <c:pt idx="14413">
                  <c:v>240.21666666666661</c:v>
                </c:pt>
                <c:pt idx="14414">
                  <c:v>240.23333333333335</c:v>
                </c:pt>
                <c:pt idx="14415">
                  <c:v>240.25</c:v>
                </c:pt>
                <c:pt idx="14416">
                  <c:v>240.26666666666665</c:v>
                </c:pt>
                <c:pt idx="14417">
                  <c:v>240.28333333333336</c:v>
                </c:pt>
                <c:pt idx="14418">
                  <c:v>240.3</c:v>
                </c:pt>
                <c:pt idx="14419">
                  <c:v>240.31666666666663</c:v>
                </c:pt>
                <c:pt idx="14420">
                  <c:v>240.33333333333337</c:v>
                </c:pt>
                <c:pt idx="14421">
                  <c:v>240.35000000000002</c:v>
                </c:pt>
                <c:pt idx="14422">
                  <c:v>240.36666666666665</c:v>
                </c:pt>
                <c:pt idx="14423">
                  <c:v>240.38333333333338</c:v>
                </c:pt>
                <c:pt idx="14424">
                  <c:v>240.4</c:v>
                </c:pt>
                <c:pt idx="14425">
                  <c:v>240.41666666666663</c:v>
                </c:pt>
                <c:pt idx="14426">
                  <c:v>240.43333333333337</c:v>
                </c:pt>
                <c:pt idx="14427">
                  <c:v>240.45000000000002</c:v>
                </c:pt>
                <c:pt idx="14428">
                  <c:v>240.46666666666664</c:v>
                </c:pt>
                <c:pt idx="14429">
                  <c:v>240.48333333333338</c:v>
                </c:pt>
                <c:pt idx="14430">
                  <c:v>240.5</c:v>
                </c:pt>
                <c:pt idx="14431">
                  <c:v>240.51666666666665</c:v>
                </c:pt>
                <c:pt idx="14432">
                  <c:v>240.53333333333336</c:v>
                </c:pt>
                <c:pt idx="14433">
                  <c:v>240.55</c:v>
                </c:pt>
                <c:pt idx="14434">
                  <c:v>240.56666666666663</c:v>
                </c:pt>
                <c:pt idx="14435">
                  <c:v>240.58333333333337</c:v>
                </c:pt>
                <c:pt idx="14436">
                  <c:v>240.6</c:v>
                </c:pt>
                <c:pt idx="14437">
                  <c:v>240.61666666666662</c:v>
                </c:pt>
                <c:pt idx="14438">
                  <c:v>240.63333333333335</c:v>
                </c:pt>
                <c:pt idx="14439">
                  <c:v>240.65</c:v>
                </c:pt>
                <c:pt idx="14440">
                  <c:v>240.66666666666663</c:v>
                </c:pt>
                <c:pt idx="14441">
                  <c:v>240.68333333333337</c:v>
                </c:pt>
                <c:pt idx="14442">
                  <c:v>240.7</c:v>
                </c:pt>
                <c:pt idx="14443">
                  <c:v>240.71666666666661</c:v>
                </c:pt>
                <c:pt idx="14444">
                  <c:v>240.73333333333335</c:v>
                </c:pt>
                <c:pt idx="14445">
                  <c:v>240.75</c:v>
                </c:pt>
                <c:pt idx="14446">
                  <c:v>240.76666666666665</c:v>
                </c:pt>
                <c:pt idx="14447">
                  <c:v>240.78333333333336</c:v>
                </c:pt>
                <c:pt idx="14448">
                  <c:v>240.8</c:v>
                </c:pt>
                <c:pt idx="14449">
                  <c:v>240.81666666666663</c:v>
                </c:pt>
                <c:pt idx="14450">
                  <c:v>240.83333333333337</c:v>
                </c:pt>
                <c:pt idx="14451">
                  <c:v>240.85000000000002</c:v>
                </c:pt>
                <c:pt idx="14452">
                  <c:v>240.86666666666665</c:v>
                </c:pt>
                <c:pt idx="14453">
                  <c:v>240.88333333333338</c:v>
                </c:pt>
                <c:pt idx="14454">
                  <c:v>240.9</c:v>
                </c:pt>
                <c:pt idx="14455">
                  <c:v>240.91666666666663</c:v>
                </c:pt>
                <c:pt idx="14456">
                  <c:v>240.93333333333337</c:v>
                </c:pt>
                <c:pt idx="14457">
                  <c:v>240.95000000000002</c:v>
                </c:pt>
                <c:pt idx="14458">
                  <c:v>240.96666666666664</c:v>
                </c:pt>
                <c:pt idx="14459">
                  <c:v>240.98333333333338</c:v>
                </c:pt>
                <c:pt idx="14460">
                  <c:v>241</c:v>
                </c:pt>
                <c:pt idx="14461">
                  <c:v>241.01666666666665</c:v>
                </c:pt>
                <c:pt idx="14462">
                  <c:v>241.03333333333336</c:v>
                </c:pt>
                <c:pt idx="14463">
                  <c:v>241.05</c:v>
                </c:pt>
                <c:pt idx="14464">
                  <c:v>241.06666666666663</c:v>
                </c:pt>
                <c:pt idx="14465">
                  <c:v>241.08333333333337</c:v>
                </c:pt>
                <c:pt idx="14466">
                  <c:v>241.1</c:v>
                </c:pt>
                <c:pt idx="14467">
                  <c:v>241.11666666666662</c:v>
                </c:pt>
                <c:pt idx="14468">
                  <c:v>241.13333333333335</c:v>
                </c:pt>
                <c:pt idx="14469">
                  <c:v>241.15</c:v>
                </c:pt>
                <c:pt idx="14470">
                  <c:v>241.16666666666663</c:v>
                </c:pt>
                <c:pt idx="14471">
                  <c:v>241.18333333333337</c:v>
                </c:pt>
                <c:pt idx="14472">
                  <c:v>241.2</c:v>
                </c:pt>
                <c:pt idx="14473">
                  <c:v>241.21666666666661</c:v>
                </c:pt>
                <c:pt idx="14474">
                  <c:v>241.23333333333335</c:v>
                </c:pt>
                <c:pt idx="14475">
                  <c:v>241.25</c:v>
                </c:pt>
                <c:pt idx="14476">
                  <c:v>241.26666666666665</c:v>
                </c:pt>
                <c:pt idx="14477">
                  <c:v>241.28333333333336</c:v>
                </c:pt>
                <c:pt idx="14478">
                  <c:v>241.3</c:v>
                </c:pt>
                <c:pt idx="14479">
                  <c:v>241.31666666666663</c:v>
                </c:pt>
                <c:pt idx="14480">
                  <c:v>241.33333333333337</c:v>
                </c:pt>
                <c:pt idx="14481">
                  <c:v>241.35000000000002</c:v>
                </c:pt>
                <c:pt idx="14482">
                  <c:v>241.36666666666665</c:v>
                </c:pt>
                <c:pt idx="14483">
                  <c:v>241.38333333333338</c:v>
                </c:pt>
                <c:pt idx="14484">
                  <c:v>241.4</c:v>
                </c:pt>
                <c:pt idx="14485">
                  <c:v>241.41666666666663</c:v>
                </c:pt>
                <c:pt idx="14486">
                  <c:v>241.43333333333337</c:v>
                </c:pt>
                <c:pt idx="14487">
                  <c:v>241.45000000000002</c:v>
                </c:pt>
                <c:pt idx="14488">
                  <c:v>241.46666666666664</c:v>
                </c:pt>
                <c:pt idx="14489">
                  <c:v>241.48333333333338</c:v>
                </c:pt>
                <c:pt idx="14490">
                  <c:v>241.5</c:v>
                </c:pt>
                <c:pt idx="14491">
                  <c:v>241.51666666666665</c:v>
                </c:pt>
                <c:pt idx="14492">
                  <c:v>241.53333333333336</c:v>
                </c:pt>
                <c:pt idx="14493">
                  <c:v>241.55</c:v>
                </c:pt>
                <c:pt idx="14494">
                  <c:v>241.56666666666663</c:v>
                </c:pt>
                <c:pt idx="14495">
                  <c:v>241.58333333333337</c:v>
                </c:pt>
                <c:pt idx="14496">
                  <c:v>241.6</c:v>
                </c:pt>
                <c:pt idx="14497">
                  <c:v>241.61666666666662</c:v>
                </c:pt>
                <c:pt idx="14498">
                  <c:v>241.63333333333335</c:v>
                </c:pt>
                <c:pt idx="14499">
                  <c:v>241.65</c:v>
                </c:pt>
                <c:pt idx="14500">
                  <c:v>241.66666666666663</c:v>
                </c:pt>
                <c:pt idx="14501">
                  <c:v>241.68333333333337</c:v>
                </c:pt>
                <c:pt idx="14502">
                  <c:v>241.7</c:v>
                </c:pt>
                <c:pt idx="14503">
                  <c:v>241.71666666666661</c:v>
                </c:pt>
                <c:pt idx="14504">
                  <c:v>241.73333333333335</c:v>
                </c:pt>
                <c:pt idx="14505">
                  <c:v>241.75</c:v>
                </c:pt>
                <c:pt idx="14506">
                  <c:v>241.76666666666665</c:v>
                </c:pt>
                <c:pt idx="14507">
                  <c:v>241.78333333333336</c:v>
                </c:pt>
                <c:pt idx="14508">
                  <c:v>241.8</c:v>
                </c:pt>
                <c:pt idx="14509">
                  <c:v>241.81666666666663</c:v>
                </c:pt>
                <c:pt idx="14510">
                  <c:v>241.83333333333337</c:v>
                </c:pt>
                <c:pt idx="14511">
                  <c:v>241.85000000000002</c:v>
                </c:pt>
                <c:pt idx="14512">
                  <c:v>241.86666666666665</c:v>
                </c:pt>
                <c:pt idx="14513">
                  <c:v>241.88333333333338</c:v>
                </c:pt>
                <c:pt idx="14514">
                  <c:v>241.9</c:v>
                </c:pt>
                <c:pt idx="14515">
                  <c:v>241.91666666666663</c:v>
                </c:pt>
                <c:pt idx="14516">
                  <c:v>241.93333333333337</c:v>
                </c:pt>
                <c:pt idx="14517">
                  <c:v>241.95000000000002</c:v>
                </c:pt>
                <c:pt idx="14518">
                  <c:v>241.96666666666664</c:v>
                </c:pt>
                <c:pt idx="14519">
                  <c:v>241.98333333333338</c:v>
                </c:pt>
                <c:pt idx="14520">
                  <c:v>242</c:v>
                </c:pt>
              </c:numCache>
            </c:numRef>
          </c:xVal>
          <c:yVal>
            <c:numRef>
              <c:f>Sheet1!$G$2:$G$15823</c:f>
              <c:numCache>
                <c:formatCode>General</c:formatCode>
                <c:ptCount val="15822"/>
                <c:pt idx="0">
                  <c:v>69.309600830078111</c:v>
                </c:pt>
                <c:pt idx="1">
                  <c:v>68.650421142578097</c:v>
                </c:pt>
                <c:pt idx="2">
                  <c:v>69.968780517578097</c:v>
                </c:pt>
                <c:pt idx="3">
                  <c:v>70.100616455078125</c:v>
                </c:pt>
                <c:pt idx="4">
                  <c:v>69.573272705078111</c:v>
                </c:pt>
                <c:pt idx="5">
                  <c:v>69.309600830078111</c:v>
                </c:pt>
                <c:pt idx="6">
                  <c:v>68.386749267578111</c:v>
                </c:pt>
                <c:pt idx="7">
                  <c:v>68.914093017578125</c:v>
                </c:pt>
                <c:pt idx="8">
                  <c:v>68.914093017578125</c:v>
                </c:pt>
                <c:pt idx="9">
                  <c:v>69.705108642578111</c:v>
                </c:pt>
                <c:pt idx="10">
                  <c:v>69.441436767578125</c:v>
                </c:pt>
                <c:pt idx="11">
                  <c:v>68.914093017578125</c:v>
                </c:pt>
                <c:pt idx="12">
                  <c:v>69.045928955078125</c:v>
                </c:pt>
                <c:pt idx="13">
                  <c:v>70.232452392578097</c:v>
                </c:pt>
                <c:pt idx="14">
                  <c:v>69.441436767578125</c:v>
                </c:pt>
                <c:pt idx="15">
                  <c:v>69.836944580078125</c:v>
                </c:pt>
                <c:pt idx="16">
                  <c:v>68.386749267578111</c:v>
                </c:pt>
                <c:pt idx="17">
                  <c:v>69.177764892578097</c:v>
                </c:pt>
                <c:pt idx="18">
                  <c:v>69.309600830078111</c:v>
                </c:pt>
                <c:pt idx="19">
                  <c:v>68.650421142578097</c:v>
                </c:pt>
                <c:pt idx="20">
                  <c:v>70.100616455078125</c:v>
                </c:pt>
                <c:pt idx="21">
                  <c:v>69.968780517578097</c:v>
                </c:pt>
                <c:pt idx="22">
                  <c:v>70.100616455078125</c:v>
                </c:pt>
                <c:pt idx="23">
                  <c:v>69.177764892578097</c:v>
                </c:pt>
                <c:pt idx="24">
                  <c:v>68.782257080078125</c:v>
                </c:pt>
                <c:pt idx="25">
                  <c:v>70.232452392578097</c:v>
                </c:pt>
                <c:pt idx="26">
                  <c:v>70.364288330078111</c:v>
                </c:pt>
                <c:pt idx="27">
                  <c:v>70.100616455078125</c:v>
                </c:pt>
                <c:pt idx="28">
                  <c:v>68.914093017578125</c:v>
                </c:pt>
                <c:pt idx="29">
                  <c:v>69.309600830078111</c:v>
                </c:pt>
                <c:pt idx="30">
                  <c:v>68.518585205078125</c:v>
                </c:pt>
                <c:pt idx="31">
                  <c:v>70.496124267578139</c:v>
                </c:pt>
                <c:pt idx="32">
                  <c:v>69.968780517578097</c:v>
                </c:pt>
                <c:pt idx="33">
                  <c:v>69.045928955078125</c:v>
                </c:pt>
                <c:pt idx="34">
                  <c:v>69.045928955078125</c:v>
                </c:pt>
                <c:pt idx="35">
                  <c:v>69.045928955078125</c:v>
                </c:pt>
                <c:pt idx="36">
                  <c:v>68.650421142578097</c:v>
                </c:pt>
                <c:pt idx="37">
                  <c:v>69.968780517578097</c:v>
                </c:pt>
                <c:pt idx="38">
                  <c:v>70.364288330078111</c:v>
                </c:pt>
                <c:pt idx="39">
                  <c:v>68.914093017578125</c:v>
                </c:pt>
                <c:pt idx="40">
                  <c:v>68.914093017578125</c:v>
                </c:pt>
                <c:pt idx="41">
                  <c:v>70.496124267578139</c:v>
                </c:pt>
                <c:pt idx="42">
                  <c:v>69.177764892578097</c:v>
                </c:pt>
                <c:pt idx="43">
                  <c:v>69.705108642578111</c:v>
                </c:pt>
                <c:pt idx="44">
                  <c:v>69.177764892578097</c:v>
                </c:pt>
                <c:pt idx="45">
                  <c:v>68.518585205078125</c:v>
                </c:pt>
                <c:pt idx="46">
                  <c:v>68.782257080078125</c:v>
                </c:pt>
                <c:pt idx="47">
                  <c:v>70.232452392578097</c:v>
                </c:pt>
                <c:pt idx="48">
                  <c:v>68.518585205078125</c:v>
                </c:pt>
                <c:pt idx="49">
                  <c:v>67.991241455078139</c:v>
                </c:pt>
                <c:pt idx="50">
                  <c:v>70.496124267578139</c:v>
                </c:pt>
                <c:pt idx="51">
                  <c:v>69.573272705078111</c:v>
                </c:pt>
                <c:pt idx="52">
                  <c:v>68.123077392578082</c:v>
                </c:pt>
                <c:pt idx="53">
                  <c:v>68.914093017578125</c:v>
                </c:pt>
                <c:pt idx="54">
                  <c:v>70.232452392578097</c:v>
                </c:pt>
                <c:pt idx="55">
                  <c:v>70.100616455078125</c:v>
                </c:pt>
                <c:pt idx="56">
                  <c:v>70.100616455078125</c:v>
                </c:pt>
                <c:pt idx="57">
                  <c:v>69.441436767578125</c:v>
                </c:pt>
                <c:pt idx="58">
                  <c:v>69.573272705078111</c:v>
                </c:pt>
                <c:pt idx="59">
                  <c:v>69.045928955078125</c:v>
                </c:pt>
                <c:pt idx="60">
                  <c:v>68.782257080078125</c:v>
                </c:pt>
                <c:pt idx="61">
                  <c:v>70.100616455078125</c:v>
                </c:pt>
                <c:pt idx="62">
                  <c:v>68.518585205078125</c:v>
                </c:pt>
                <c:pt idx="63">
                  <c:v>70.232452392578097</c:v>
                </c:pt>
                <c:pt idx="64">
                  <c:v>70.232452392578097</c:v>
                </c:pt>
                <c:pt idx="65">
                  <c:v>69.441436767578125</c:v>
                </c:pt>
                <c:pt idx="66">
                  <c:v>69.441436767578125</c:v>
                </c:pt>
                <c:pt idx="67">
                  <c:v>70.100616455078125</c:v>
                </c:pt>
                <c:pt idx="68">
                  <c:v>68.782257080078125</c:v>
                </c:pt>
                <c:pt idx="69">
                  <c:v>68.518585205078125</c:v>
                </c:pt>
                <c:pt idx="70">
                  <c:v>68.123077392578082</c:v>
                </c:pt>
                <c:pt idx="71">
                  <c:v>70.100616455078125</c:v>
                </c:pt>
                <c:pt idx="72">
                  <c:v>69.177764892578097</c:v>
                </c:pt>
                <c:pt idx="73">
                  <c:v>68.650421142578097</c:v>
                </c:pt>
                <c:pt idx="74">
                  <c:v>69.573272705078111</c:v>
                </c:pt>
                <c:pt idx="75">
                  <c:v>70.232452392578097</c:v>
                </c:pt>
                <c:pt idx="76">
                  <c:v>69.573272705078111</c:v>
                </c:pt>
                <c:pt idx="77">
                  <c:v>68.650421142578097</c:v>
                </c:pt>
                <c:pt idx="78">
                  <c:v>68.650421142578097</c:v>
                </c:pt>
                <c:pt idx="79">
                  <c:v>68.782257080078125</c:v>
                </c:pt>
                <c:pt idx="80">
                  <c:v>68.914093017578125</c:v>
                </c:pt>
                <c:pt idx="81">
                  <c:v>69.705108642578111</c:v>
                </c:pt>
                <c:pt idx="82">
                  <c:v>69.045928955078125</c:v>
                </c:pt>
                <c:pt idx="83">
                  <c:v>68.782257080078125</c:v>
                </c:pt>
                <c:pt idx="84">
                  <c:v>69.441436767578125</c:v>
                </c:pt>
                <c:pt idx="85">
                  <c:v>68.782257080078125</c:v>
                </c:pt>
                <c:pt idx="86">
                  <c:v>69.573272705078111</c:v>
                </c:pt>
                <c:pt idx="87">
                  <c:v>69.045928955078125</c:v>
                </c:pt>
                <c:pt idx="88">
                  <c:v>68.650421142578097</c:v>
                </c:pt>
                <c:pt idx="89">
                  <c:v>68.123077392578082</c:v>
                </c:pt>
                <c:pt idx="90">
                  <c:v>68.782257080078125</c:v>
                </c:pt>
                <c:pt idx="91">
                  <c:v>68.914093017578125</c:v>
                </c:pt>
                <c:pt idx="92">
                  <c:v>69.441436767578125</c:v>
                </c:pt>
                <c:pt idx="93">
                  <c:v>69.705108642578111</c:v>
                </c:pt>
                <c:pt idx="94">
                  <c:v>68.782257080078125</c:v>
                </c:pt>
                <c:pt idx="95">
                  <c:v>69.441436767578125</c:v>
                </c:pt>
                <c:pt idx="96">
                  <c:v>69.045928955078125</c:v>
                </c:pt>
                <c:pt idx="97">
                  <c:v>68.650421142578097</c:v>
                </c:pt>
                <c:pt idx="98">
                  <c:v>68.782257080078125</c:v>
                </c:pt>
                <c:pt idx="99">
                  <c:v>69.045928955078125</c:v>
                </c:pt>
                <c:pt idx="100">
                  <c:v>68.123077392578082</c:v>
                </c:pt>
                <c:pt idx="101">
                  <c:v>69.177764892578097</c:v>
                </c:pt>
                <c:pt idx="102">
                  <c:v>68.123077392578082</c:v>
                </c:pt>
                <c:pt idx="103">
                  <c:v>68.518585205078125</c:v>
                </c:pt>
                <c:pt idx="104">
                  <c:v>69.836944580078125</c:v>
                </c:pt>
                <c:pt idx="105">
                  <c:v>69.177764892578097</c:v>
                </c:pt>
                <c:pt idx="106">
                  <c:v>68.518585205078125</c:v>
                </c:pt>
                <c:pt idx="107">
                  <c:v>68.123077392578082</c:v>
                </c:pt>
                <c:pt idx="108">
                  <c:v>69.177764892578097</c:v>
                </c:pt>
                <c:pt idx="109">
                  <c:v>69.441436767578125</c:v>
                </c:pt>
                <c:pt idx="110">
                  <c:v>69.705108642578111</c:v>
                </c:pt>
                <c:pt idx="111">
                  <c:v>69.045928955078125</c:v>
                </c:pt>
                <c:pt idx="112">
                  <c:v>69.836944580078125</c:v>
                </c:pt>
                <c:pt idx="113">
                  <c:v>68.254913330078125</c:v>
                </c:pt>
                <c:pt idx="114">
                  <c:v>67.991241455078139</c:v>
                </c:pt>
                <c:pt idx="115">
                  <c:v>69.968780517578097</c:v>
                </c:pt>
                <c:pt idx="116">
                  <c:v>68.650421142578097</c:v>
                </c:pt>
                <c:pt idx="117">
                  <c:v>68.254913330078125</c:v>
                </c:pt>
                <c:pt idx="118">
                  <c:v>67.727569580078139</c:v>
                </c:pt>
                <c:pt idx="119">
                  <c:v>67.991241455078139</c:v>
                </c:pt>
                <c:pt idx="120">
                  <c:v>68.650421142578097</c:v>
                </c:pt>
                <c:pt idx="121">
                  <c:v>68.782257080078125</c:v>
                </c:pt>
                <c:pt idx="122">
                  <c:v>68.386749267578111</c:v>
                </c:pt>
                <c:pt idx="123">
                  <c:v>69.309600830078111</c:v>
                </c:pt>
                <c:pt idx="124">
                  <c:v>68.782257080078125</c:v>
                </c:pt>
                <c:pt idx="125">
                  <c:v>70.100616455078125</c:v>
                </c:pt>
                <c:pt idx="126">
                  <c:v>68.914093017578125</c:v>
                </c:pt>
                <c:pt idx="127">
                  <c:v>69.705108642578111</c:v>
                </c:pt>
                <c:pt idx="128">
                  <c:v>69.705108642578111</c:v>
                </c:pt>
                <c:pt idx="129">
                  <c:v>68.782257080078125</c:v>
                </c:pt>
                <c:pt idx="130">
                  <c:v>69.441436767578125</c:v>
                </c:pt>
                <c:pt idx="131">
                  <c:v>68.386749267578111</c:v>
                </c:pt>
                <c:pt idx="132">
                  <c:v>68.123077392578082</c:v>
                </c:pt>
                <c:pt idx="133">
                  <c:v>68.782257080078125</c:v>
                </c:pt>
                <c:pt idx="134">
                  <c:v>69.836944580078125</c:v>
                </c:pt>
                <c:pt idx="135">
                  <c:v>68.518585205078125</c:v>
                </c:pt>
                <c:pt idx="136">
                  <c:v>68.914093017578125</c:v>
                </c:pt>
                <c:pt idx="137">
                  <c:v>68.650421142578097</c:v>
                </c:pt>
                <c:pt idx="138">
                  <c:v>69.177764892578097</c:v>
                </c:pt>
                <c:pt idx="139">
                  <c:v>68.386749267578111</c:v>
                </c:pt>
                <c:pt idx="140">
                  <c:v>68.518585205078125</c:v>
                </c:pt>
                <c:pt idx="141">
                  <c:v>68.386749267578111</c:v>
                </c:pt>
                <c:pt idx="142">
                  <c:v>69.177764892578097</c:v>
                </c:pt>
                <c:pt idx="143">
                  <c:v>68.650421142578097</c:v>
                </c:pt>
                <c:pt idx="144">
                  <c:v>68.650421142578097</c:v>
                </c:pt>
                <c:pt idx="145">
                  <c:v>69.836944580078125</c:v>
                </c:pt>
                <c:pt idx="146">
                  <c:v>68.254913330078125</c:v>
                </c:pt>
                <c:pt idx="147">
                  <c:v>68.518585205078125</c:v>
                </c:pt>
                <c:pt idx="148">
                  <c:v>68.782257080078125</c:v>
                </c:pt>
                <c:pt idx="149">
                  <c:v>69.968780517578097</c:v>
                </c:pt>
                <c:pt idx="150">
                  <c:v>68.123077392578082</c:v>
                </c:pt>
                <c:pt idx="151">
                  <c:v>67.727569580078139</c:v>
                </c:pt>
                <c:pt idx="152">
                  <c:v>68.518585205078125</c:v>
                </c:pt>
                <c:pt idx="153">
                  <c:v>68.914093017578125</c:v>
                </c:pt>
                <c:pt idx="154">
                  <c:v>68.386749267578111</c:v>
                </c:pt>
                <c:pt idx="155">
                  <c:v>69.177764892578097</c:v>
                </c:pt>
                <c:pt idx="156">
                  <c:v>68.254913330078125</c:v>
                </c:pt>
                <c:pt idx="157">
                  <c:v>67.595733642578111</c:v>
                </c:pt>
                <c:pt idx="158">
                  <c:v>68.914093017578125</c:v>
                </c:pt>
                <c:pt idx="159">
                  <c:v>69.045928955078125</c:v>
                </c:pt>
                <c:pt idx="160">
                  <c:v>68.254913330078125</c:v>
                </c:pt>
                <c:pt idx="161">
                  <c:v>68.386749267578111</c:v>
                </c:pt>
                <c:pt idx="162">
                  <c:v>69.309600830078111</c:v>
                </c:pt>
                <c:pt idx="163">
                  <c:v>69.968780517578097</c:v>
                </c:pt>
                <c:pt idx="164">
                  <c:v>69.705108642578111</c:v>
                </c:pt>
                <c:pt idx="165">
                  <c:v>69.968780517578097</c:v>
                </c:pt>
                <c:pt idx="166">
                  <c:v>69.441436767578125</c:v>
                </c:pt>
                <c:pt idx="167">
                  <c:v>69.705108642578111</c:v>
                </c:pt>
                <c:pt idx="168">
                  <c:v>68.518585205078125</c:v>
                </c:pt>
                <c:pt idx="169">
                  <c:v>67.859405517578097</c:v>
                </c:pt>
                <c:pt idx="170">
                  <c:v>69.968780517578097</c:v>
                </c:pt>
                <c:pt idx="171">
                  <c:v>68.650421142578097</c:v>
                </c:pt>
                <c:pt idx="172">
                  <c:v>70.364288330078111</c:v>
                </c:pt>
                <c:pt idx="173">
                  <c:v>67.859405517578097</c:v>
                </c:pt>
                <c:pt idx="174">
                  <c:v>68.386749267578111</c:v>
                </c:pt>
                <c:pt idx="175">
                  <c:v>69.836944580078125</c:v>
                </c:pt>
                <c:pt idx="176">
                  <c:v>70.232452392578097</c:v>
                </c:pt>
                <c:pt idx="177">
                  <c:v>69.177764892578097</c:v>
                </c:pt>
                <c:pt idx="178">
                  <c:v>68.386749267578111</c:v>
                </c:pt>
                <c:pt idx="179">
                  <c:v>68.386749267578111</c:v>
                </c:pt>
                <c:pt idx="180">
                  <c:v>68.650421142578097</c:v>
                </c:pt>
                <c:pt idx="181">
                  <c:v>68.914093017578125</c:v>
                </c:pt>
                <c:pt idx="182">
                  <c:v>68.386749267578111</c:v>
                </c:pt>
                <c:pt idx="183">
                  <c:v>68.254913330078125</c:v>
                </c:pt>
                <c:pt idx="184">
                  <c:v>68.518585205078125</c:v>
                </c:pt>
                <c:pt idx="185">
                  <c:v>68.650421142578097</c:v>
                </c:pt>
                <c:pt idx="186">
                  <c:v>68.518585205078125</c:v>
                </c:pt>
                <c:pt idx="187">
                  <c:v>68.650421142578097</c:v>
                </c:pt>
                <c:pt idx="188">
                  <c:v>68.914093017578125</c:v>
                </c:pt>
                <c:pt idx="189">
                  <c:v>70.232452392578097</c:v>
                </c:pt>
                <c:pt idx="190">
                  <c:v>68.254913330078125</c:v>
                </c:pt>
                <c:pt idx="191">
                  <c:v>68.914093017578125</c:v>
                </c:pt>
                <c:pt idx="192">
                  <c:v>68.254913330078125</c:v>
                </c:pt>
                <c:pt idx="193">
                  <c:v>70.100616455078125</c:v>
                </c:pt>
                <c:pt idx="194">
                  <c:v>68.254913330078125</c:v>
                </c:pt>
                <c:pt idx="195">
                  <c:v>69.177764892578097</c:v>
                </c:pt>
                <c:pt idx="196">
                  <c:v>69.309600830078111</c:v>
                </c:pt>
                <c:pt idx="197">
                  <c:v>67.727569580078139</c:v>
                </c:pt>
                <c:pt idx="198">
                  <c:v>69.309600830078111</c:v>
                </c:pt>
                <c:pt idx="199">
                  <c:v>69.836944580078125</c:v>
                </c:pt>
                <c:pt idx="200">
                  <c:v>68.914093017578125</c:v>
                </c:pt>
                <c:pt idx="201">
                  <c:v>69.045928955078125</c:v>
                </c:pt>
                <c:pt idx="202">
                  <c:v>70.232452392578097</c:v>
                </c:pt>
                <c:pt idx="203">
                  <c:v>69.309600830078111</c:v>
                </c:pt>
                <c:pt idx="204">
                  <c:v>68.914093017578125</c:v>
                </c:pt>
                <c:pt idx="205">
                  <c:v>68.914093017578125</c:v>
                </c:pt>
                <c:pt idx="206">
                  <c:v>68.914093017578125</c:v>
                </c:pt>
                <c:pt idx="207">
                  <c:v>68.914093017578125</c:v>
                </c:pt>
                <c:pt idx="208">
                  <c:v>70.232452392578097</c:v>
                </c:pt>
                <c:pt idx="209">
                  <c:v>68.914093017578125</c:v>
                </c:pt>
                <c:pt idx="210">
                  <c:v>69.045928955078125</c:v>
                </c:pt>
                <c:pt idx="211">
                  <c:v>69.968780517578097</c:v>
                </c:pt>
                <c:pt idx="212">
                  <c:v>69.177764892578097</c:v>
                </c:pt>
                <c:pt idx="213">
                  <c:v>68.518585205078125</c:v>
                </c:pt>
                <c:pt idx="214">
                  <c:v>70.100616455078125</c:v>
                </c:pt>
                <c:pt idx="215">
                  <c:v>68.254913330078125</c:v>
                </c:pt>
                <c:pt idx="216">
                  <c:v>68.782257080078125</c:v>
                </c:pt>
                <c:pt idx="217">
                  <c:v>69.968780517578097</c:v>
                </c:pt>
                <c:pt idx="218">
                  <c:v>68.123077392578082</c:v>
                </c:pt>
                <c:pt idx="219">
                  <c:v>70.232452392578097</c:v>
                </c:pt>
                <c:pt idx="220">
                  <c:v>69.177764892578097</c:v>
                </c:pt>
                <c:pt idx="221">
                  <c:v>70.496124267578139</c:v>
                </c:pt>
                <c:pt idx="222">
                  <c:v>69.573272705078111</c:v>
                </c:pt>
                <c:pt idx="223">
                  <c:v>70.759796142578097</c:v>
                </c:pt>
                <c:pt idx="224">
                  <c:v>72.341827392578111</c:v>
                </c:pt>
                <c:pt idx="225">
                  <c:v>70.627960205078125</c:v>
                </c:pt>
                <c:pt idx="226">
                  <c:v>73.132843017578097</c:v>
                </c:pt>
                <c:pt idx="227">
                  <c:v>72.341827392578111</c:v>
                </c:pt>
                <c:pt idx="228">
                  <c:v>74.451202392578111</c:v>
                </c:pt>
                <c:pt idx="229">
                  <c:v>74.583038330078097</c:v>
                </c:pt>
                <c:pt idx="230">
                  <c:v>74.187530517578097</c:v>
                </c:pt>
                <c:pt idx="231">
                  <c:v>76.692413330078111</c:v>
                </c:pt>
                <c:pt idx="232">
                  <c:v>77.615264892578111</c:v>
                </c:pt>
                <c:pt idx="233">
                  <c:v>77.483428955078125</c:v>
                </c:pt>
                <c:pt idx="234">
                  <c:v>81.438507080078125</c:v>
                </c:pt>
                <c:pt idx="235">
                  <c:v>83.284210205078139</c:v>
                </c:pt>
                <c:pt idx="236">
                  <c:v>85.525428771972656</c:v>
                </c:pt>
                <c:pt idx="237">
                  <c:v>87.898475646972656</c:v>
                </c:pt>
                <c:pt idx="238">
                  <c:v>92.249069213867216</c:v>
                </c:pt>
                <c:pt idx="239">
                  <c:v>100.02739715576169</c:v>
                </c:pt>
                <c:pt idx="240">
                  <c:v>104.7734909057617</c:v>
                </c:pt>
                <c:pt idx="241">
                  <c:v>112.8154830932617</c:v>
                </c:pt>
                <c:pt idx="242">
                  <c:v>124.15338134765622</c:v>
                </c:pt>
                <c:pt idx="243">
                  <c:v>141.81941223144528</c:v>
                </c:pt>
                <c:pt idx="244">
                  <c:v>165.81356811523437</c:v>
                </c:pt>
                <c:pt idx="245">
                  <c:v>193.89463806152344</c:v>
                </c:pt>
                <c:pt idx="246">
                  <c:v>223.68959045410153</c:v>
                </c:pt>
                <c:pt idx="247">
                  <c:v>255.46206665039065</c:v>
                </c:pt>
                <c:pt idx="248">
                  <c:v>286.44354248046875</c:v>
                </c:pt>
                <c:pt idx="249">
                  <c:v>325.20333862304687</c:v>
                </c:pt>
                <c:pt idx="250">
                  <c:v>358.68966674804688</c:v>
                </c:pt>
                <c:pt idx="251">
                  <c:v>411.16043090820307</c:v>
                </c:pt>
                <c:pt idx="252">
                  <c:v>455.32550048828119</c:v>
                </c:pt>
                <c:pt idx="253">
                  <c:v>492.50323486328125</c:v>
                </c:pt>
                <c:pt idx="254">
                  <c:v>523.6165771484375</c:v>
                </c:pt>
                <c:pt idx="255">
                  <c:v>565.93591308593727</c:v>
                </c:pt>
                <c:pt idx="256">
                  <c:v>617.74749755859375</c:v>
                </c:pt>
                <c:pt idx="257">
                  <c:v>679.18304443359375</c:v>
                </c:pt>
                <c:pt idx="258">
                  <c:v>744.57373046875023</c:v>
                </c:pt>
                <c:pt idx="259">
                  <c:v>864.1490478515625</c:v>
                </c:pt>
                <c:pt idx="260">
                  <c:v>966.05841064453125</c:v>
                </c:pt>
                <c:pt idx="261">
                  <c:v>1045.6872558593748</c:v>
                </c:pt>
                <c:pt idx="262">
                  <c:v>1100.6628417968748</c:v>
                </c:pt>
                <c:pt idx="263">
                  <c:v>1172.1180419921875</c:v>
                </c:pt>
                <c:pt idx="264">
                  <c:v>1237.7723388671873</c:v>
                </c:pt>
                <c:pt idx="265">
                  <c:v>1272.3133544921875</c:v>
                </c:pt>
                <c:pt idx="266">
                  <c:v>1281.1463623046875</c:v>
                </c:pt>
                <c:pt idx="267">
                  <c:v>1276.7957763671877</c:v>
                </c:pt>
                <c:pt idx="268">
                  <c:v>1245.1551513671877</c:v>
                </c:pt>
                <c:pt idx="269">
                  <c:v>1181.4783935546875</c:v>
                </c:pt>
                <c:pt idx="270">
                  <c:v>1110.4188232421877</c:v>
                </c:pt>
                <c:pt idx="271">
                  <c:v>1028.8122558593748</c:v>
                </c:pt>
                <c:pt idx="272">
                  <c:v>968.82696533203114</c:v>
                </c:pt>
                <c:pt idx="273">
                  <c:v>864.9400634765625</c:v>
                </c:pt>
                <c:pt idx="274">
                  <c:v>798.75836181640625</c:v>
                </c:pt>
                <c:pt idx="275">
                  <c:v>725.32568359374989</c:v>
                </c:pt>
                <c:pt idx="276">
                  <c:v>659.93499755859375</c:v>
                </c:pt>
                <c:pt idx="277">
                  <c:v>610.23284912109364</c:v>
                </c:pt>
                <c:pt idx="278">
                  <c:v>579.11956787109364</c:v>
                </c:pt>
                <c:pt idx="279">
                  <c:v>566.8587646484375</c:v>
                </c:pt>
                <c:pt idx="280">
                  <c:v>555.7845458984375</c:v>
                </c:pt>
                <c:pt idx="281">
                  <c:v>549.1927490234375</c:v>
                </c:pt>
                <c:pt idx="282">
                  <c:v>542.86462402343727</c:v>
                </c:pt>
                <c:pt idx="283">
                  <c:v>547.2152099609375</c:v>
                </c:pt>
                <c:pt idx="284">
                  <c:v>536.93200683593727</c:v>
                </c:pt>
                <c:pt idx="285">
                  <c:v>524.40759277343739</c:v>
                </c:pt>
                <c:pt idx="286">
                  <c:v>503.70938110351568</c:v>
                </c:pt>
                <c:pt idx="287">
                  <c:v>483.27471923828119</c:v>
                </c:pt>
                <c:pt idx="288">
                  <c:v>470.88214111328131</c:v>
                </c:pt>
                <c:pt idx="289">
                  <c:v>457.30303955078125</c:v>
                </c:pt>
                <c:pt idx="290">
                  <c:v>443.98757934570307</c:v>
                </c:pt>
                <c:pt idx="291">
                  <c:v>440.42800903320307</c:v>
                </c:pt>
                <c:pt idx="292">
                  <c:v>463.76300048828119</c:v>
                </c:pt>
                <c:pt idx="293">
                  <c:v>493.29428100585937</c:v>
                </c:pt>
                <c:pt idx="294">
                  <c:v>505.15957641601562</c:v>
                </c:pt>
                <c:pt idx="295">
                  <c:v>521.9027099609375</c:v>
                </c:pt>
                <c:pt idx="296">
                  <c:v>539.1732177734375</c:v>
                </c:pt>
                <c:pt idx="297">
                  <c:v>545.89685058593739</c:v>
                </c:pt>
                <c:pt idx="298">
                  <c:v>558.02575683593739</c:v>
                </c:pt>
                <c:pt idx="299">
                  <c:v>562.11267089843739</c:v>
                </c:pt>
                <c:pt idx="300">
                  <c:v>567.2542724609375</c:v>
                </c:pt>
                <c:pt idx="301">
                  <c:v>573.97796630859364</c:v>
                </c:pt>
                <c:pt idx="302">
                  <c:v>569.4954833984375</c:v>
                </c:pt>
                <c:pt idx="303">
                  <c:v>547.74255371093739</c:v>
                </c:pt>
                <c:pt idx="304">
                  <c:v>542.6009521484375</c:v>
                </c:pt>
                <c:pt idx="305">
                  <c:v>546.16052246093739</c:v>
                </c:pt>
                <c:pt idx="306">
                  <c:v>553.54333496093761</c:v>
                </c:pt>
                <c:pt idx="307">
                  <c:v>568.44079589843739</c:v>
                </c:pt>
                <c:pt idx="308">
                  <c:v>576.74652099609364</c:v>
                </c:pt>
                <c:pt idx="309">
                  <c:v>582.67913818359364</c:v>
                </c:pt>
                <c:pt idx="310">
                  <c:v>590.19378662109386</c:v>
                </c:pt>
                <c:pt idx="311">
                  <c:v>592.03948974609375</c:v>
                </c:pt>
                <c:pt idx="312">
                  <c:v>594.54437255859386</c:v>
                </c:pt>
                <c:pt idx="313">
                  <c:v>593.09417724609386</c:v>
                </c:pt>
                <c:pt idx="314">
                  <c:v>589.27093505859386</c:v>
                </c:pt>
                <c:pt idx="315">
                  <c:v>585.05218505859364</c:v>
                </c:pt>
                <c:pt idx="316">
                  <c:v>576.87835693359375</c:v>
                </c:pt>
                <c:pt idx="317">
                  <c:v>572.13226318359341</c:v>
                </c:pt>
                <c:pt idx="318">
                  <c:v>562.6400146484375</c:v>
                </c:pt>
                <c:pt idx="319">
                  <c:v>557.49841308593739</c:v>
                </c:pt>
                <c:pt idx="320">
                  <c:v>553.54333496093761</c:v>
                </c:pt>
                <c:pt idx="321">
                  <c:v>545.7650146484375</c:v>
                </c:pt>
                <c:pt idx="322">
                  <c:v>538.77770996093761</c:v>
                </c:pt>
                <c:pt idx="323">
                  <c:v>533.10876464843761</c:v>
                </c:pt>
                <c:pt idx="324">
                  <c:v>527.30798339843739</c:v>
                </c:pt>
                <c:pt idx="325">
                  <c:v>520.7161865234375</c:v>
                </c:pt>
                <c:pt idx="326">
                  <c:v>515.44274902343739</c:v>
                </c:pt>
                <c:pt idx="327">
                  <c:v>510.82852172851557</c:v>
                </c:pt>
                <c:pt idx="328">
                  <c:v>506.47793579101557</c:v>
                </c:pt>
                <c:pt idx="329">
                  <c:v>500.94082641601562</c:v>
                </c:pt>
                <c:pt idx="330">
                  <c:v>497.51303100585932</c:v>
                </c:pt>
                <c:pt idx="331">
                  <c:v>495.00814819335937</c:v>
                </c:pt>
                <c:pt idx="332">
                  <c:v>489.86651611328125</c:v>
                </c:pt>
                <c:pt idx="333">
                  <c:v>486.43878173828119</c:v>
                </c:pt>
                <c:pt idx="334">
                  <c:v>482.61553955078125</c:v>
                </c:pt>
                <c:pt idx="335">
                  <c:v>479.97882080078131</c:v>
                </c:pt>
                <c:pt idx="336">
                  <c:v>474.17803955078125</c:v>
                </c:pt>
                <c:pt idx="337">
                  <c:v>470.48663330078125</c:v>
                </c:pt>
                <c:pt idx="338">
                  <c:v>467.19073486328125</c:v>
                </c:pt>
                <c:pt idx="339">
                  <c:v>462.44464111328136</c:v>
                </c:pt>
                <c:pt idx="340">
                  <c:v>458.88507080078131</c:v>
                </c:pt>
                <c:pt idx="341">
                  <c:v>456.90753173828119</c:v>
                </c:pt>
                <c:pt idx="342">
                  <c:v>454.66632080078131</c:v>
                </c:pt>
                <c:pt idx="343">
                  <c:v>454.00714111328131</c:v>
                </c:pt>
                <c:pt idx="344">
                  <c:v>452.29327392578125</c:v>
                </c:pt>
                <c:pt idx="345">
                  <c:v>451.76593017578131</c:v>
                </c:pt>
                <c:pt idx="346">
                  <c:v>449.52471923828119</c:v>
                </c:pt>
                <c:pt idx="347">
                  <c:v>447.41534423828119</c:v>
                </c:pt>
                <c:pt idx="348">
                  <c:v>448.47003173828119</c:v>
                </c:pt>
                <c:pt idx="349">
                  <c:v>445.30596923828125</c:v>
                </c:pt>
                <c:pt idx="350">
                  <c:v>446.09698486328125</c:v>
                </c:pt>
                <c:pt idx="351">
                  <c:v>444.11941528320318</c:v>
                </c:pt>
                <c:pt idx="352">
                  <c:v>442.93289184570312</c:v>
                </c:pt>
                <c:pt idx="353">
                  <c:v>443.19656372070312</c:v>
                </c:pt>
                <c:pt idx="354">
                  <c:v>443.19656372070312</c:v>
                </c:pt>
                <c:pt idx="355">
                  <c:v>442.40554809570312</c:v>
                </c:pt>
                <c:pt idx="356">
                  <c:v>441.48269653320312</c:v>
                </c:pt>
                <c:pt idx="357">
                  <c:v>440.55984497070318</c:v>
                </c:pt>
                <c:pt idx="358">
                  <c:v>439.24148559570318</c:v>
                </c:pt>
                <c:pt idx="359">
                  <c:v>439.10964965820312</c:v>
                </c:pt>
                <c:pt idx="360">
                  <c:v>437.52761840820301</c:v>
                </c:pt>
                <c:pt idx="361">
                  <c:v>437.65945434570318</c:v>
                </c:pt>
                <c:pt idx="362">
                  <c:v>438.45046997070312</c:v>
                </c:pt>
                <c:pt idx="363">
                  <c:v>437.00027465820313</c:v>
                </c:pt>
                <c:pt idx="364">
                  <c:v>437.39578247070312</c:v>
                </c:pt>
                <c:pt idx="365">
                  <c:v>438.31863403320312</c:v>
                </c:pt>
                <c:pt idx="366">
                  <c:v>440.29617309570307</c:v>
                </c:pt>
                <c:pt idx="367">
                  <c:v>441.48269653320312</c:v>
                </c:pt>
                <c:pt idx="368">
                  <c:v>441.74636840820301</c:v>
                </c:pt>
                <c:pt idx="369">
                  <c:v>441.48269653320312</c:v>
                </c:pt>
                <c:pt idx="370">
                  <c:v>442.27371215820301</c:v>
                </c:pt>
                <c:pt idx="371">
                  <c:v>444.51492309570318</c:v>
                </c:pt>
                <c:pt idx="372">
                  <c:v>444.64675903320312</c:v>
                </c:pt>
                <c:pt idx="373">
                  <c:v>445.04226684570318</c:v>
                </c:pt>
                <c:pt idx="374">
                  <c:v>446.88800048828119</c:v>
                </c:pt>
                <c:pt idx="375">
                  <c:v>445.43780517578131</c:v>
                </c:pt>
                <c:pt idx="376">
                  <c:v>444.38308715820313</c:v>
                </c:pt>
                <c:pt idx="377">
                  <c:v>445.17413330078131</c:v>
                </c:pt>
                <c:pt idx="378">
                  <c:v>445.83331298828114</c:v>
                </c:pt>
                <c:pt idx="379">
                  <c:v>445.43780517578131</c:v>
                </c:pt>
                <c:pt idx="380">
                  <c:v>444.77859497070307</c:v>
                </c:pt>
                <c:pt idx="381">
                  <c:v>444.11941528320318</c:v>
                </c:pt>
                <c:pt idx="382">
                  <c:v>443.72390747070307</c:v>
                </c:pt>
                <c:pt idx="383">
                  <c:v>443.85574340820307</c:v>
                </c:pt>
                <c:pt idx="384">
                  <c:v>441.61453247070312</c:v>
                </c:pt>
                <c:pt idx="385">
                  <c:v>441.87820434570312</c:v>
                </c:pt>
                <c:pt idx="386">
                  <c:v>440.95535278320307</c:v>
                </c:pt>
                <c:pt idx="387">
                  <c:v>440.29617309570307</c:v>
                </c:pt>
                <c:pt idx="388">
                  <c:v>440.03250122070312</c:v>
                </c:pt>
                <c:pt idx="389">
                  <c:v>438.97781372070312</c:v>
                </c:pt>
                <c:pt idx="390">
                  <c:v>435.81375122070312</c:v>
                </c:pt>
                <c:pt idx="391">
                  <c:v>435.55007934570312</c:v>
                </c:pt>
                <c:pt idx="392">
                  <c:v>433.17703247070312</c:v>
                </c:pt>
                <c:pt idx="393">
                  <c:v>432.51785278320312</c:v>
                </c:pt>
                <c:pt idx="394">
                  <c:v>431.19949340820307</c:v>
                </c:pt>
                <c:pt idx="395">
                  <c:v>431.33132934570307</c:v>
                </c:pt>
                <c:pt idx="396">
                  <c:v>429.09011840820295</c:v>
                </c:pt>
                <c:pt idx="397">
                  <c:v>428.03543090820301</c:v>
                </c:pt>
                <c:pt idx="398">
                  <c:v>429.48562622070312</c:v>
                </c:pt>
                <c:pt idx="399">
                  <c:v>426.84890747070312</c:v>
                </c:pt>
                <c:pt idx="400">
                  <c:v>427.63992309570318</c:v>
                </c:pt>
                <c:pt idx="401">
                  <c:v>427.11257934570312</c:v>
                </c:pt>
                <c:pt idx="402">
                  <c:v>425.79421997070307</c:v>
                </c:pt>
                <c:pt idx="403">
                  <c:v>427.11257934570312</c:v>
                </c:pt>
                <c:pt idx="404">
                  <c:v>425.00320434570312</c:v>
                </c:pt>
                <c:pt idx="405">
                  <c:v>424.47586059570318</c:v>
                </c:pt>
                <c:pt idx="406">
                  <c:v>424.73953247070307</c:v>
                </c:pt>
                <c:pt idx="407">
                  <c:v>425.66238403320318</c:v>
                </c:pt>
                <c:pt idx="408">
                  <c:v>425.92605590820295</c:v>
                </c:pt>
                <c:pt idx="409">
                  <c:v>425.00320434570312</c:v>
                </c:pt>
                <c:pt idx="410">
                  <c:v>423.02566528320312</c:v>
                </c:pt>
                <c:pt idx="411">
                  <c:v>423.28933715820301</c:v>
                </c:pt>
                <c:pt idx="412">
                  <c:v>420.25711059570312</c:v>
                </c:pt>
                <c:pt idx="413">
                  <c:v>419.72976684570312</c:v>
                </c:pt>
                <c:pt idx="414">
                  <c:v>418.93875122070307</c:v>
                </c:pt>
                <c:pt idx="415">
                  <c:v>418.01589965820313</c:v>
                </c:pt>
                <c:pt idx="416">
                  <c:v>418.01589965820313</c:v>
                </c:pt>
                <c:pt idx="417">
                  <c:v>416.43386840820301</c:v>
                </c:pt>
                <c:pt idx="418">
                  <c:v>414.19265747070312</c:v>
                </c:pt>
                <c:pt idx="419">
                  <c:v>415.24734497070312</c:v>
                </c:pt>
                <c:pt idx="420">
                  <c:v>412.61062622070318</c:v>
                </c:pt>
                <c:pt idx="421">
                  <c:v>411.55593872070312</c:v>
                </c:pt>
                <c:pt idx="422">
                  <c:v>412.74246215820312</c:v>
                </c:pt>
                <c:pt idx="423">
                  <c:v>411.68777465820313</c:v>
                </c:pt>
                <c:pt idx="424">
                  <c:v>409.18286132812506</c:v>
                </c:pt>
                <c:pt idx="425">
                  <c:v>409.31472778320312</c:v>
                </c:pt>
                <c:pt idx="426">
                  <c:v>407.46899414062494</c:v>
                </c:pt>
                <c:pt idx="427">
                  <c:v>405.227783203125</c:v>
                </c:pt>
                <c:pt idx="428">
                  <c:v>405.623291015625</c:v>
                </c:pt>
                <c:pt idx="429">
                  <c:v>402.32739257812494</c:v>
                </c:pt>
                <c:pt idx="430">
                  <c:v>402.722900390625</c:v>
                </c:pt>
                <c:pt idx="431">
                  <c:v>400.34985351562506</c:v>
                </c:pt>
                <c:pt idx="432">
                  <c:v>399.03149414062494</c:v>
                </c:pt>
                <c:pt idx="433">
                  <c:v>398.240478515625</c:v>
                </c:pt>
                <c:pt idx="434">
                  <c:v>398.37231445312494</c:v>
                </c:pt>
                <c:pt idx="435">
                  <c:v>395.867431640625</c:v>
                </c:pt>
                <c:pt idx="436">
                  <c:v>395.34008789062506</c:v>
                </c:pt>
                <c:pt idx="437">
                  <c:v>393.09887695312494</c:v>
                </c:pt>
                <c:pt idx="438">
                  <c:v>392.70336914062494</c:v>
                </c:pt>
                <c:pt idx="439">
                  <c:v>390.85766601562506</c:v>
                </c:pt>
                <c:pt idx="440">
                  <c:v>390.72583007812494</c:v>
                </c:pt>
                <c:pt idx="441">
                  <c:v>389.67114257812494</c:v>
                </c:pt>
                <c:pt idx="442">
                  <c:v>387.957275390625</c:v>
                </c:pt>
                <c:pt idx="443">
                  <c:v>387.034423828125</c:v>
                </c:pt>
                <c:pt idx="444">
                  <c:v>387.56176757812494</c:v>
                </c:pt>
                <c:pt idx="445">
                  <c:v>386.243408203125</c:v>
                </c:pt>
                <c:pt idx="446">
                  <c:v>385.84790039062506</c:v>
                </c:pt>
                <c:pt idx="447">
                  <c:v>383.21118164062494</c:v>
                </c:pt>
                <c:pt idx="448">
                  <c:v>382.024658203125</c:v>
                </c:pt>
                <c:pt idx="449">
                  <c:v>383.34301757812494</c:v>
                </c:pt>
                <c:pt idx="450">
                  <c:v>380.70629882812494</c:v>
                </c:pt>
                <c:pt idx="451">
                  <c:v>379.519775390625</c:v>
                </c:pt>
                <c:pt idx="452">
                  <c:v>380.442626953125</c:v>
                </c:pt>
                <c:pt idx="453">
                  <c:v>378.72875976562489</c:v>
                </c:pt>
                <c:pt idx="454">
                  <c:v>378.20141601562494</c:v>
                </c:pt>
                <c:pt idx="455">
                  <c:v>377.805908203125</c:v>
                </c:pt>
                <c:pt idx="456">
                  <c:v>374.773681640625</c:v>
                </c:pt>
                <c:pt idx="457">
                  <c:v>373.19161987304687</c:v>
                </c:pt>
                <c:pt idx="458">
                  <c:v>373.19161987304687</c:v>
                </c:pt>
                <c:pt idx="459">
                  <c:v>373.850830078125</c:v>
                </c:pt>
                <c:pt idx="460">
                  <c:v>372.00509643554687</c:v>
                </c:pt>
                <c:pt idx="461">
                  <c:v>371.47775268554687</c:v>
                </c:pt>
                <c:pt idx="462">
                  <c:v>371.34591674804682</c:v>
                </c:pt>
                <c:pt idx="463">
                  <c:v>371.08224487304693</c:v>
                </c:pt>
                <c:pt idx="464">
                  <c:v>370.42306518554687</c:v>
                </c:pt>
                <c:pt idx="465">
                  <c:v>369.10470581054693</c:v>
                </c:pt>
                <c:pt idx="466">
                  <c:v>368.97286987304693</c:v>
                </c:pt>
                <c:pt idx="467">
                  <c:v>369.50021362304693</c:v>
                </c:pt>
                <c:pt idx="468">
                  <c:v>367.12716674804682</c:v>
                </c:pt>
                <c:pt idx="469">
                  <c:v>366.73165893554682</c:v>
                </c:pt>
                <c:pt idx="470">
                  <c:v>366.99533081054682</c:v>
                </c:pt>
                <c:pt idx="471">
                  <c:v>366.59982299804687</c:v>
                </c:pt>
                <c:pt idx="472">
                  <c:v>365.28146362304693</c:v>
                </c:pt>
                <c:pt idx="473">
                  <c:v>364.88595581054687</c:v>
                </c:pt>
                <c:pt idx="474">
                  <c:v>363.69943237304693</c:v>
                </c:pt>
                <c:pt idx="475">
                  <c:v>362.51290893554687</c:v>
                </c:pt>
                <c:pt idx="476">
                  <c:v>361.98556518554688</c:v>
                </c:pt>
                <c:pt idx="477">
                  <c:v>361.32638549804682</c:v>
                </c:pt>
                <c:pt idx="478">
                  <c:v>360.00802612304693</c:v>
                </c:pt>
                <c:pt idx="479">
                  <c:v>361.06271362304693</c:v>
                </c:pt>
                <c:pt idx="480">
                  <c:v>360.13986206054693</c:v>
                </c:pt>
                <c:pt idx="481">
                  <c:v>358.16232299804687</c:v>
                </c:pt>
                <c:pt idx="482">
                  <c:v>359.08517456054682</c:v>
                </c:pt>
                <c:pt idx="483">
                  <c:v>356.97579956054682</c:v>
                </c:pt>
                <c:pt idx="484">
                  <c:v>356.71212768554687</c:v>
                </c:pt>
                <c:pt idx="485">
                  <c:v>357.63497924804682</c:v>
                </c:pt>
                <c:pt idx="486">
                  <c:v>355.52560424804682</c:v>
                </c:pt>
                <c:pt idx="487">
                  <c:v>356.05294799804687</c:v>
                </c:pt>
                <c:pt idx="488">
                  <c:v>356.44845581054687</c:v>
                </c:pt>
                <c:pt idx="489">
                  <c:v>354.47091674804676</c:v>
                </c:pt>
                <c:pt idx="490">
                  <c:v>353.41622924804676</c:v>
                </c:pt>
                <c:pt idx="491">
                  <c:v>353.28439331054687</c:v>
                </c:pt>
                <c:pt idx="492">
                  <c:v>352.09786987304693</c:v>
                </c:pt>
                <c:pt idx="493">
                  <c:v>352.49337768554682</c:v>
                </c:pt>
                <c:pt idx="494">
                  <c:v>352.75704956054687</c:v>
                </c:pt>
                <c:pt idx="495">
                  <c:v>352.75704956054687</c:v>
                </c:pt>
                <c:pt idx="496">
                  <c:v>350.77951049804682</c:v>
                </c:pt>
                <c:pt idx="497">
                  <c:v>351.04318237304693</c:v>
                </c:pt>
                <c:pt idx="498">
                  <c:v>350.77951049804682</c:v>
                </c:pt>
                <c:pt idx="499">
                  <c:v>350.64767456054693</c:v>
                </c:pt>
                <c:pt idx="500">
                  <c:v>349.85665893554687</c:v>
                </c:pt>
                <c:pt idx="501">
                  <c:v>351.83419799804682</c:v>
                </c:pt>
                <c:pt idx="502">
                  <c:v>349.85665893554687</c:v>
                </c:pt>
                <c:pt idx="503">
                  <c:v>349.32931518554688</c:v>
                </c:pt>
                <c:pt idx="504">
                  <c:v>348.93380737304687</c:v>
                </c:pt>
                <c:pt idx="505">
                  <c:v>348.80197143554687</c:v>
                </c:pt>
                <c:pt idx="506">
                  <c:v>349.32931518554688</c:v>
                </c:pt>
                <c:pt idx="507">
                  <c:v>348.53829956054682</c:v>
                </c:pt>
                <c:pt idx="508">
                  <c:v>350.64767456054693</c:v>
                </c:pt>
                <c:pt idx="509">
                  <c:v>348.80197143554687</c:v>
                </c:pt>
                <c:pt idx="510">
                  <c:v>348.67013549804682</c:v>
                </c:pt>
                <c:pt idx="511">
                  <c:v>348.67013549804682</c:v>
                </c:pt>
                <c:pt idx="512">
                  <c:v>348.14279174804687</c:v>
                </c:pt>
                <c:pt idx="513">
                  <c:v>347.61544799804687</c:v>
                </c:pt>
                <c:pt idx="514">
                  <c:v>349.19747924804682</c:v>
                </c:pt>
                <c:pt idx="515">
                  <c:v>348.67013549804682</c:v>
                </c:pt>
                <c:pt idx="516">
                  <c:v>347.74728393554693</c:v>
                </c:pt>
                <c:pt idx="517">
                  <c:v>349.46115112304687</c:v>
                </c:pt>
                <c:pt idx="518">
                  <c:v>350.51583862304693</c:v>
                </c:pt>
                <c:pt idx="519">
                  <c:v>350.38400268554693</c:v>
                </c:pt>
                <c:pt idx="520">
                  <c:v>349.19747924804682</c:v>
                </c:pt>
                <c:pt idx="521">
                  <c:v>349.06564331054693</c:v>
                </c:pt>
                <c:pt idx="522">
                  <c:v>350.51583862304693</c:v>
                </c:pt>
                <c:pt idx="523">
                  <c:v>348.40646362304693</c:v>
                </c:pt>
                <c:pt idx="524">
                  <c:v>349.06564331054693</c:v>
                </c:pt>
                <c:pt idx="525">
                  <c:v>347.61544799804687</c:v>
                </c:pt>
                <c:pt idx="526">
                  <c:v>347.48361206054682</c:v>
                </c:pt>
                <c:pt idx="527">
                  <c:v>347.35177612304693</c:v>
                </c:pt>
                <c:pt idx="528">
                  <c:v>346.82443237304693</c:v>
                </c:pt>
                <c:pt idx="529">
                  <c:v>348.14279174804687</c:v>
                </c:pt>
                <c:pt idx="530">
                  <c:v>347.21994018554693</c:v>
                </c:pt>
                <c:pt idx="531">
                  <c:v>348.27462768554693</c:v>
                </c:pt>
                <c:pt idx="532">
                  <c:v>349.06564331054693</c:v>
                </c:pt>
                <c:pt idx="533">
                  <c:v>348.93380737304687</c:v>
                </c:pt>
                <c:pt idx="534">
                  <c:v>349.85665893554687</c:v>
                </c:pt>
                <c:pt idx="535">
                  <c:v>348.14279174804687</c:v>
                </c:pt>
                <c:pt idx="536">
                  <c:v>348.93380737304687</c:v>
                </c:pt>
                <c:pt idx="537">
                  <c:v>348.93380737304687</c:v>
                </c:pt>
                <c:pt idx="538">
                  <c:v>348.80197143554687</c:v>
                </c:pt>
                <c:pt idx="539">
                  <c:v>347.48361206054682</c:v>
                </c:pt>
                <c:pt idx="540">
                  <c:v>347.87911987304687</c:v>
                </c:pt>
                <c:pt idx="541">
                  <c:v>348.27462768554693</c:v>
                </c:pt>
                <c:pt idx="542">
                  <c:v>348.01095581054687</c:v>
                </c:pt>
                <c:pt idx="543">
                  <c:v>347.74728393554693</c:v>
                </c:pt>
                <c:pt idx="544">
                  <c:v>347.48361206054682</c:v>
                </c:pt>
                <c:pt idx="545">
                  <c:v>348.53829956054682</c:v>
                </c:pt>
                <c:pt idx="546">
                  <c:v>347.61544799804687</c:v>
                </c:pt>
                <c:pt idx="547">
                  <c:v>348.67013549804682</c:v>
                </c:pt>
                <c:pt idx="548">
                  <c:v>350.12033081054687</c:v>
                </c:pt>
                <c:pt idx="549">
                  <c:v>347.61544799804687</c:v>
                </c:pt>
                <c:pt idx="550">
                  <c:v>349.85665893554687</c:v>
                </c:pt>
                <c:pt idx="551">
                  <c:v>348.93380737304687</c:v>
                </c:pt>
                <c:pt idx="552">
                  <c:v>349.59298706054687</c:v>
                </c:pt>
                <c:pt idx="553">
                  <c:v>347.87911987304687</c:v>
                </c:pt>
                <c:pt idx="554">
                  <c:v>347.48361206054682</c:v>
                </c:pt>
                <c:pt idx="555">
                  <c:v>346.42892456054682</c:v>
                </c:pt>
                <c:pt idx="556">
                  <c:v>347.87911987304687</c:v>
                </c:pt>
                <c:pt idx="557">
                  <c:v>347.08810424804676</c:v>
                </c:pt>
                <c:pt idx="558">
                  <c:v>348.14279174804687</c:v>
                </c:pt>
                <c:pt idx="559">
                  <c:v>346.56076049804687</c:v>
                </c:pt>
                <c:pt idx="560">
                  <c:v>346.42892456054682</c:v>
                </c:pt>
                <c:pt idx="561">
                  <c:v>346.95626831054687</c:v>
                </c:pt>
                <c:pt idx="562">
                  <c:v>347.61544799804687</c:v>
                </c:pt>
                <c:pt idx="563">
                  <c:v>347.87911987304687</c:v>
                </c:pt>
                <c:pt idx="564">
                  <c:v>346.82443237304693</c:v>
                </c:pt>
                <c:pt idx="565">
                  <c:v>347.74728393554693</c:v>
                </c:pt>
                <c:pt idx="566">
                  <c:v>346.82443237304693</c:v>
                </c:pt>
                <c:pt idx="567">
                  <c:v>347.74728393554693</c:v>
                </c:pt>
                <c:pt idx="568">
                  <c:v>346.95626831054687</c:v>
                </c:pt>
                <c:pt idx="569">
                  <c:v>346.16525268554693</c:v>
                </c:pt>
                <c:pt idx="570">
                  <c:v>347.87911987304687</c:v>
                </c:pt>
                <c:pt idx="571">
                  <c:v>345.63790893554687</c:v>
                </c:pt>
                <c:pt idx="572">
                  <c:v>346.03341674804676</c:v>
                </c:pt>
                <c:pt idx="573">
                  <c:v>346.03341674804676</c:v>
                </c:pt>
                <c:pt idx="574">
                  <c:v>346.42892456054682</c:v>
                </c:pt>
                <c:pt idx="575">
                  <c:v>346.03341674804676</c:v>
                </c:pt>
                <c:pt idx="576">
                  <c:v>345.24240112304699</c:v>
                </c:pt>
                <c:pt idx="577">
                  <c:v>344.71505737304687</c:v>
                </c:pt>
                <c:pt idx="578">
                  <c:v>346.42892456054682</c:v>
                </c:pt>
                <c:pt idx="579">
                  <c:v>344.71505737304687</c:v>
                </c:pt>
                <c:pt idx="580">
                  <c:v>344.05587768554693</c:v>
                </c:pt>
                <c:pt idx="581">
                  <c:v>344.97872924804676</c:v>
                </c:pt>
                <c:pt idx="582">
                  <c:v>343.00119018554688</c:v>
                </c:pt>
                <c:pt idx="583">
                  <c:v>342.47384643554687</c:v>
                </c:pt>
                <c:pt idx="584">
                  <c:v>342.73751831054682</c:v>
                </c:pt>
                <c:pt idx="585">
                  <c:v>343.26486206054693</c:v>
                </c:pt>
                <c:pt idx="586">
                  <c:v>342.47384643554687</c:v>
                </c:pt>
                <c:pt idx="587">
                  <c:v>341.81466674804687</c:v>
                </c:pt>
                <c:pt idx="588">
                  <c:v>341.81466674804687</c:v>
                </c:pt>
                <c:pt idx="589">
                  <c:v>343.00119018554688</c:v>
                </c:pt>
                <c:pt idx="590">
                  <c:v>341.28732299804682</c:v>
                </c:pt>
                <c:pt idx="591">
                  <c:v>341.15548706054693</c:v>
                </c:pt>
                <c:pt idx="592">
                  <c:v>340.75997924804682</c:v>
                </c:pt>
                <c:pt idx="593">
                  <c:v>340.10079956054687</c:v>
                </c:pt>
                <c:pt idx="594">
                  <c:v>341.28732299804682</c:v>
                </c:pt>
                <c:pt idx="595">
                  <c:v>340.49630737304682</c:v>
                </c:pt>
                <c:pt idx="596">
                  <c:v>339.44161987304687</c:v>
                </c:pt>
                <c:pt idx="597">
                  <c:v>339.17794799804687</c:v>
                </c:pt>
                <c:pt idx="598">
                  <c:v>339.70529174804682</c:v>
                </c:pt>
                <c:pt idx="599">
                  <c:v>338.65060424804688</c:v>
                </c:pt>
                <c:pt idx="600">
                  <c:v>339.44161987304687</c:v>
                </c:pt>
                <c:pt idx="601">
                  <c:v>338.38693237304687</c:v>
                </c:pt>
                <c:pt idx="602">
                  <c:v>338.51876831054687</c:v>
                </c:pt>
                <c:pt idx="603">
                  <c:v>338.78244018554693</c:v>
                </c:pt>
                <c:pt idx="604">
                  <c:v>339.70529174804682</c:v>
                </c:pt>
                <c:pt idx="605">
                  <c:v>337.99142456054682</c:v>
                </c:pt>
                <c:pt idx="606">
                  <c:v>337.85958862304699</c:v>
                </c:pt>
                <c:pt idx="607">
                  <c:v>336.93673706054676</c:v>
                </c:pt>
                <c:pt idx="608">
                  <c:v>337.46408081054693</c:v>
                </c:pt>
                <c:pt idx="609">
                  <c:v>336.67306518554693</c:v>
                </c:pt>
                <c:pt idx="610">
                  <c:v>337.99142456054682</c:v>
                </c:pt>
                <c:pt idx="611">
                  <c:v>337.20040893554687</c:v>
                </c:pt>
                <c:pt idx="612">
                  <c:v>336.27755737304687</c:v>
                </c:pt>
                <c:pt idx="613">
                  <c:v>335.35470581054693</c:v>
                </c:pt>
                <c:pt idx="614">
                  <c:v>335.61837768554688</c:v>
                </c:pt>
                <c:pt idx="615">
                  <c:v>335.75021362304693</c:v>
                </c:pt>
                <c:pt idx="616">
                  <c:v>334.82736206054687</c:v>
                </c:pt>
                <c:pt idx="617">
                  <c:v>334.56369018554693</c:v>
                </c:pt>
                <c:pt idx="618">
                  <c:v>333.90451049804682</c:v>
                </c:pt>
                <c:pt idx="619">
                  <c:v>335.48654174804676</c:v>
                </c:pt>
                <c:pt idx="620">
                  <c:v>335.35470581054693</c:v>
                </c:pt>
                <c:pt idx="621">
                  <c:v>333.11349487304693</c:v>
                </c:pt>
                <c:pt idx="622">
                  <c:v>334.56369018554693</c:v>
                </c:pt>
                <c:pt idx="623">
                  <c:v>333.24533081054687</c:v>
                </c:pt>
                <c:pt idx="624">
                  <c:v>333.64083862304699</c:v>
                </c:pt>
                <c:pt idx="625">
                  <c:v>331.79513549804676</c:v>
                </c:pt>
                <c:pt idx="626">
                  <c:v>331.39962768554693</c:v>
                </c:pt>
                <c:pt idx="627">
                  <c:v>330.74044799804687</c:v>
                </c:pt>
                <c:pt idx="628">
                  <c:v>331.26779174804682</c:v>
                </c:pt>
                <c:pt idx="629">
                  <c:v>330.47677612304687</c:v>
                </c:pt>
                <c:pt idx="630">
                  <c:v>332.71798706054687</c:v>
                </c:pt>
                <c:pt idx="631">
                  <c:v>330.60861206054687</c:v>
                </c:pt>
                <c:pt idx="632">
                  <c:v>330.74044799804687</c:v>
                </c:pt>
                <c:pt idx="633">
                  <c:v>330.34494018554699</c:v>
                </c:pt>
                <c:pt idx="634">
                  <c:v>331.92697143554682</c:v>
                </c:pt>
                <c:pt idx="635">
                  <c:v>329.68576049804687</c:v>
                </c:pt>
                <c:pt idx="636">
                  <c:v>330.08126831054687</c:v>
                </c:pt>
                <c:pt idx="637">
                  <c:v>331.13595581054687</c:v>
                </c:pt>
                <c:pt idx="638">
                  <c:v>329.29025268554688</c:v>
                </c:pt>
                <c:pt idx="639">
                  <c:v>328.76290893554687</c:v>
                </c:pt>
                <c:pt idx="640">
                  <c:v>327.44454956054687</c:v>
                </c:pt>
                <c:pt idx="641">
                  <c:v>328.23556518554687</c:v>
                </c:pt>
                <c:pt idx="642">
                  <c:v>327.04904174804687</c:v>
                </c:pt>
                <c:pt idx="643">
                  <c:v>327.44454956054687</c:v>
                </c:pt>
                <c:pt idx="644">
                  <c:v>326.91720581054687</c:v>
                </c:pt>
                <c:pt idx="645">
                  <c:v>327.04904174804687</c:v>
                </c:pt>
                <c:pt idx="646">
                  <c:v>328.49923706054682</c:v>
                </c:pt>
                <c:pt idx="647">
                  <c:v>327.31271362304693</c:v>
                </c:pt>
                <c:pt idx="648">
                  <c:v>328.36740112304699</c:v>
                </c:pt>
                <c:pt idx="649">
                  <c:v>326.78536987304687</c:v>
                </c:pt>
                <c:pt idx="650">
                  <c:v>326.65353393554687</c:v>
                </c:pt>
                <c:pt idx="651">
                  <c:v>326.25802612304693</c:v>
                </c:pt>
                <c:pt idx="652">
                  <c:v>326.38986206054693</c:v>
                </c:pt>
                <c:pt idx="653">
                  <c:v>325.20333862304687</c:v>
                </c:pt>
                <c:pt idx="654">
                  <c:v>325.07150268554687</c:v>
                </c:pt>
                <c:pt idx="655">
                  <c:v>326.25802612304693</c:v>
                </c:pt>
                <c:pt idx="656">
                  <c:v>324.54415893554687</c:v>
                </c:pt>
                <c:pt idx="657">
                  <c:v>325.33517456054682</c:v>
                </c:pt>
                <c:pt idx="658">
                  <c:v>323.75314331054687</c:v>
                </c:pt>
                <c:pt idx="659">
                  <c:v>323.22579956054682</c:v>
                </c:pt>
                <c:pt idx="660">
                  <c:v>322.83029174804682</c:v>
                </c:pt>
                <c:pt idx="661">
                  <c:v>322.43478393554687</c:v>
                </c:pt>
                <c:pt idx="662">
                  <c:v>322.30294799804687</c:v>
                </c:pt>
                <c:pt idx="663">
                  <c:v>322.43478393554687</c:v>
                </c:pt>
                <c:pt idx="664">
                  <c:v>321.64376831054693</c:v>
                </c:pt>
                <c:pt idx="665">
                  <c:v>322.30294799804687</c:v>
                </c:pt>
                <c:pt idx="666">
                  <c:v>322.30294799804687</c:v>
                </c:pt>
                <c:pt idx="667">
                  <c:v>322.83029174804682</c:v>
                </c:pt>
                <c:pt idx="668">
                  <c:v>322.69845581054687</c:v>
                </c:pt>
                <c:pt idx="669">
                  <c:v>319.92990112304693</c:v>
                </c:pt>
                <c:pt idx="670">
                  <c:v>320.98458862304693</c:v>
                </c:pt>
                <c:pt idx="671">
                  <c:v>320.85275268554693</c:v>
                </c:pt>
                <c:pt idx="672">
                  <c:v>321.51193237304687</c:v>
                </c:pt>
                <c:pt idx="673">
                  <c:v>318.61154174804682</c:v>
                </c:pt>
                <c:pt idx="674">
                  <c:v>319.53439331054687</c:v>
                </c:pt>
                <c:pt idx="675">
                  <c:v>318.61154174804682</c:v>
                </c:pt>
                <c:pt idx="676">
                  <c:v>317.95236206054687</c:v>
                </c:pt>
                <c:pt idx="677">
                  <c:v>318.47970581054687</c:v>
                </c:pt>
                <c:pt idx="678">
                  <c:v>318.47970581054687</c:v>
                </c:pt>
                <c:pt idx="679">
                  <c:v>317.95236206054687</c:v>
                </c:pt>
                <c:pt idx="680">
                  <c:v>319.00704956054687</c:v>
                </c:pt>
                <c:pt idx="681">
                  <c:v>317.68869018554693</c:v>
                </c:pt>
                <c:pt idx="682">
                  <c:v>317.55685424804682</c:v>
                </c:pt>
                <c:pt idx="683">
                  <c:v>317.68869018554693</c:v>
                </c:pt>
                <c:pt idx="684">
                  <c:v>316.89767456054687</c:v>
                </c:pt>
                <c:pt idx="685">
                  <c:v>318.21603393554682</c:v>
                </c:pt>
                <c:pt idx="686">
                  <c:v>316.76583862304693</c:v>
                </c:pt>
                <c:pt idx="687">
                  <c:v>317.02951049804682</c:v>
                </c:pt>
                <c:pt idx="688">
                  <c:v>316.89767456054687</c:v>
                </c:pt>
                <c:pt idx="689">
                  <c:v>315.57931518554688</c:v>
                </c:pt>
                <c:pt idx="690">
                  <c:v>316.63400268554693</c:v>
                </c:pt>
                <c:pt idx="691">
                  <c:v>316.50216674804682</c:v>
                </c:pt>
                <c:pt idx="692">
                  <c:v>315.97482299804687</c:v>
                </c:pt>
                <c:pt idx="693">
                  <c:v>316.76583862304693</c:v>
                </c:pt>
                <c:pt idx="694">
                  <c:v>315.31564331054693</c:v>
                </c:pt>
                <c:pt idx="695">
                  <c:v>316.63400268554693</c:v>
                </c:pt>
                <c:pt idx="696">
                  <c:v>314.52462768554693</c:v>
                </c:pt>
                <c:pt idx="697">
                  <c:v>313.99728393554687</c:v>
                </c:pt>
                <c:pt idx="698">
                  <c:v>313.46994018554693</c:v>
                </c:pt>
                <c:pt idx="699">
                  <c:v>315.31564331054693</c:v>
                </c:pt>
                <c:pt idx="700">
                  <c:v>313.07443237304693</c:v>
                </c:pt>
                <c:pt idx="701">
                  <c:v>315.05197143554687</c:v>
                </c:pt>
                <c:pt idx="702">
                  <c:v>314.52462768554693</c:v>
                </c:pt>
                <c:pt idx="703">
                  <c:v>312.81076049804687</c:v>
                </c:pt>
                <c:pt idx="704">
                  <c:v>312.67892456054687</c:v>
                </c:pt>
                <c:pt idx="705">
                  <c:v>311.49240112304693</c:v>
                </c:pt>
                <c:pt idx="706">
                  <c:v>312.81076049804687</c:v>
                </c:pt>
                <c:pt idx="707">
                  <c:v>311.49240112304693</c:v>
                </c:pt>
                <c:pt idx="708">
                  <c:v>310.56954956054687</c:v>
                </c:pt>
                <c:pt idx="709">
                  <c:v>310.70138549804682</c:v>
                </c:pt>
                <c:pt idx="710">
                  <c:v>310.96505737304687</c:v>
                </c:pt>
                <c:pt idx="711">
                  <c:v>310.56954956054687</c:v>
                </c:pt>
                <c:pt idx="712">
                  <c:v>312.01974487304693</c:v>
                </c:pt>
                <c:pt idx="713">
                  <c:v>310.30587768554693</c:v>
                </c:pt>
                <c:pt idx="714">
                  <c:v>311.09689331054687</c:v>
                </c:pt>
                <c:pt idx="715">
                  <c:v>309.77853393554682</c:v>
                </c:pt>
                <c:pt idx="716">
                  <c:v>309.91036987304687</c:v>
                </c:pt>
                <c:pt idx="717">
                  <c:v>309.91036987304687</c:v>
                </c:pt>
                <c:pt idx="718">
                  <c:v>310.30587768554693</c:v>
                </c:pt>
                <c:pt idx="719">
                  <c:v>310.30587768554693</c:v>
                </c:pt>
                <c:pt idx="720">
                  <c:v>307.53732299804682</c:v>
                </c:pt>
                <c:pt idx="721">
                  <c:v>309.51486206054693</c:v>
                </c:pt>
                <c:pt idx="722">
                  <c:v>308.06466674804687</c:v>
                </c:pt>
                <c:pt idx="723">
                  <c:v>308.59201049804682</c:v>
                </c:pt>
                <c:pt idx="724">
                  <c:v>306.48263549804682</c:v>
                </c:pt>
                <c:pt idx="725">
                  <c:v>306.61447143554693</c:v>
                </c:pt>
                <c:pt idx="726">
                  <c:v>306.48263549804682</c:v>
                </c:pt>
                <c:pt idx="727">
                  <c:v>308.06466674804687</c:v>
                </c:pt>
                <c:pt idx="728">
                  <c:v>307.66915893554687</c:v>
                </c:pt>
                <c:pt idx="729">
                  <c:v>306.87814331054687</c:v>
                </c:pt>
                <c:pt idx="730">
                  <c:v>306.08712768554687</c:v>
                </c:pt>
                <c:pt idx="731">
                  <c:v>306.08712768554687</c:v>
                </c:pt>
                <c:pt idx="732">
                  <c:v>305.42794799804682</c:v>
                </c:pt>
                <c:pt idx="733">
                  <c:v>306.48263549804682</c:v>
                </c:pt>
                <c:pt idx="734">
                  <c:v>305.55978393554693</c:v>
                </c:pt>
                <c:pt idx="735">
                  <c:v>305.95529174804682</c:v>
                </c:pt>
                <c:pt idx="736">
                  <c:v>304.76876831054687</c:v>
                </c:pt>
                <c:pt idx="737">
                  <c:v>304.10958862304699</c:v>
                </c:pt>
                <c:pt idx="738">
                  <c:v>303.31857299804682</c:v>
                </c:pt>
                <c:pt idx="739">
                  <c:v>303.05490112304699</c:v>
                </c:pt>
                <c:pt idx="740">
                  <c:v>303.84591674804682</c:v>
                </c:pt>
                <c:pt idx="741">
                  <c:v>302.79122924804676</c:v>
                </c:pt>
                <c:pt idx="742">
                  <c:v>303.45040893554687</c:v>
                </c:pt>
                <c:pt idx="743">
                  <c:v>301.86837768554687</c:v>
                </c:pt>
                <c:pt idx="744">
                  <c:v>302.13204956054687</c:v>
                </c:pt>
                <c:pt idx="745">
                  <c:v>302.39572143554687</c:v>
                </c:pt>
                <c:pt idx="746">
                  <c:v>301.34100341796875</c:v>
                </c:pt>
                <c:pt idx="747">
                  <c:v>303.58224487304693</c:v>
                </c:pt>
                <c:pt idx="748">
                  <c:v>302.79122924804676</c:v>
                </c:pt>
                <c:pt idx="749">
                  <c:v>301.47286987304693</c:v>
                </c:pt>
                <c:pt idx="750">
                  <c:v>301.20916748046875</c:v>
                </c:pt>
                <c:pt idx="751">
                  <c:v>301.86837768554687</c:v>
                </c:pt>
                <c:pt idx="752">
                  <c:v>302.13204956054687</c:v>
                </c:pt>
                <c:pt idx="753">
                  <c:v>302.13204956054687</c:v>
                </c:pt>
                <c:pt idx="754">
                  <c:v>302.00021362304693</c:v>
                </c:pt>
                <c:pt idx="755">
                  <c:v>300.41815185546869</c:v>
                </c:pt>
                <c:pt idx="756">
                  <c:v>299.49530029296869</c:v>
                </c:pt>
                <c:pt idx="757">
                  <c:v>300.54998779296881</c:v>
                </c:pt>
                <c:pt idx="758">
                  <c:v>300.94549560546881</c:v>
                </c:pt>
                <c:pt idx="759">
                  <c:v>300.68182373046881</c:v>
                </c:pt>
                <c:pt idx="760">
                  <c:v>299.09979248046875</c:v>
                </c:pt>
                <c:pt idx="761">
                  <c:v>299.62713623046875</c:v>
                </c:pt>
                <c:pt idx="762">
                  <c:v>298.70428466796881</c:v>
                </c:pt>
                <c:pt idx="763">
                  <c:v>298.04510498046875</c:v>
                </c:pt>
                <c:pt idx="764">
                  <c:v>299.23162841796869</c:v>
                </c:pt>
                <c:pt idx="765">
                  <c:v>298.70428466796881</c:v>
                </c:pt>
                <c:pt idx="766">
                  <c:v>298.70428466796881</c:v>
                </c:pt>
                <c:pt idx="767">
                  <c:v>297.78143310546875</c:v>
                </c:pt>
                <c:pt idx="768">
                  <c:v>297.12225341796875</c:v>
                </c:pt>
                <c:pt idx="769">
                  <c:v>299.23162841796869</c:v>
                </c:pt>
                <c:pt idx="770">
                  <c:v>297.38592529296875</c:v>
                </c:pt>
                <c:pt idx="771">
                  <c:v>296.99041748046869</c:v>
                </c:pt>
                <c:pt idx="772">
                  <c:v>297.38592529296875</c:v>
                </c:pt>
                <c:pt idx="773">
                  <c:v>297.64959716796881</c:v>
                </c:pt>
                <c:pt idx="774">
                  <c:v>296.99041748046869</c:v>
                </c:pt>
                <c:pt idx="775">
                  <c:v>297.38592529296875</c:v>
                </c:pt>
                <c:pt idx="776">
                  <c:v>296.19940185546881</c:v>
                </c:pt>
                <c:pt idx="777">
                  <c:v>295.01287841796875</c:v>
                </c:pt>
                <c:pt idx="778">
                  <c:v>296.33123779296869</c:v>
                </c:pt>
                <c:pt idx="779">
                  <c:v>295.01287841796875</c:v>
                </c:pt>
                <c:pt idx="780">
                  <c:v>295.27655029296869</c:v>
                </c:pt>
                <c:pt idx="781">
                  <c:v>294.61737060546881</c:v>
                </c:pt>
                <c:pt idx="782">
                  <c:v>294.61737060546881</c:v>
                </c:pt>
                <c:pt idx="783">
                  <c:v>295.14471435546881</c:v>
                </c:pt>
                <c:pt idx="784">
                  <c:v>294.88104248046875</c:v>
                </c:pt>
                <c:pt idx="785">
                  <c:v>294.35369873046881</c:v>
                </c:pt>
                <c:pt idx="786">
                  <c:v>294.48553466796869</c:v>
                </c:pt>
                <c:pt idx="787">
                  <c:v>293.56268310546886</c:v>
                </c:pt>
                <c:pt idx="788">
                  <c:v>294.09002685546875</c:v>
                </c:pt>
                <c:pt idx="789">
                  <c:v>293.82635498046869</c:v>
                </c:pt>
                <c:pt idx="790">
                  <c:v>294.61737060546881</c:v>
                </c:pt>
                <c:pt idx="791">
                  <c:v>292.77166748046875</c:v>
                </c:pt>
                <c:pt idx="792">
                  <c:v>293.03533935546869</c:v>
                </c:pt>
                <c:pt idx="793">
                  <c:v>293.03533935546869</c:v>
                </c:pt>
                <c:pt idx="794">
                  <c:v>293.16717529296875</c:v>
                </c:pt>
                <c:pt idx="795">
                  <c:v>294.35369873046881</c:v>
                </c:pt>
                <c:pt idx="796">
                  <c:v>292.63983154296875</c:v>
                </c:pt>
                <c:pt idx="797">
                  <c:v>292.11248779296881</c:v>
                </c:pt>
                <c:pt idx="798">
                  <c:v>291.84881591796875</c:v>
                </c:pt>
                <c:pt idx="799">
                  <c:v>292.11248779296881</c:v>
                </c:pt>
                <c:pt idx="800">
                  <c:v>290.66229248046881</c:v>
                </c:pt>
                <c:pt idx="801">
                  <c:v>290.79412841796869</c:v>
                </c:pt>
                <c:pt idx="802">
                  <c:v>291.45330810546875</c:v>
                </c:pt>
                <c:pt idx="803">
                  <c:v>290.66229248046881</c:v>
                </c:pt>
                <c:pt idx="804">
                  <c:v>290.66229248046881</c:v>
                </c:pt>
                <c:pt idx="805">
                  <c:v>292.50799560546881</c:v>
                </c:pt>
                <c:pt idx="806">
                  <c:v>290.92596435546875</c:v>
                </c:pt>
                <c:pt idx="807">
                  <c:v>291.71697998046869</c:v>
                </c:pt>
                <c:pt idx="808">
                  <c:v>290.26678466796875</c:v>
                </c:pt>
                <c:pt idx="809">
                  <c:v>291.71697998046869</c:v>
                </c:pt>
                <c:pt idx="810">
                  <c:v>291.98065185546875</c:v>
                </c:pt>
                <c:pt idx="811">
                  <c:v>291.71697998046869</c:v>
                </c:pt>
                <c:pt idx="812">
                  <c:v>288.94842529296875</c:v>
                </c:pt>
                <c:pt idx="813">
                  <c:v>289.34393310546881</c:v>
                </c:pt>
                <c:pt idx="814">
                  <c:v>291.05780029296881</c:v>
                </c:pt>
                <c:pt idx="815">
                  <c:v>290.66229248046881</c:v>
                </c:pt>
                <c:pt idx="816">
                  <c:v>288.81658935546875</c:v>
                </c:pt>
                <c:pt idx="817">
                  <c:v>288.68475341796875</c:v>
                </c:pt>
                <c:pt idx="818">
                  <c:v>290.13494873046881</c:v>
                </c:pt>
                <c:pt idx="819">
                  <c:v>289.34393310546881</c:v>
                </c:pt>
                <c:pt idx="820">
                  <c:v>290.26678466796875</c:v>
                </c:pt>
                <c:pt idx="821">
                  <c:v>289.60760498046881</c:v>
                </c:pt>
                <c:pt idx="822">
                  <c:v>287.76190185546875</c:v>
                </c:pt>
                <c:pt idx="823">
                  <c:v>288.15740966796881</c:v>
                </c:pt>
                <c:pt idx="824">
                  <c:v>287.76190185546875</c:v>
                </c:pt>
                <c:pt idx="825">
                  <c:v>289.21209716796875</c:v>
                </c:pt>
                <c:pt idx="826">
                  <c:v>286.70721435546875</c:v>
                </c:pt>
                <c:pt idx="827">
                  <c:v>286.57537841796869</c:v>
                </c:pt>
                <c:pt idx="828">
                  <c:v>288.68475341796875</c:v>
                </c:pt>
                <c:pt idx="829">
                  <c:v>286.31170654296869</c:v>
                </c:pt>
                <c:pt idx="830">
                  <c:v>288.02557373046875</c:v>
                </c:pt>
                <c:pt idx="831">
                  <c:v>288.02557373046875</c:v>
                </c:pt>
                <c:pt idx="832">
                  <c:v>286.70721435546875</c:v>
                </c:pt>
                <c:pt idx="833">
                  <c:v>286.97088623046881</c:v>
                </c:pt>
                <c:pt idx="834">
                  <c:v>287.23455810546875</c:v>
                </c:pt>
                <c:pt idx="835">
                  <c:v>286.04803466796875</c:v>
                </c:pt>
                <c:pt idx="836">
                  <c:v>286.70721435546875</c:v>
                </c:pt>
                <c:pt idx="837">
                  <c:v>287.10272216796881</c:v>
                </c:pt>
                <c:pt idx="838">
                  <c:v>285.38885498046875</c:v>
                </c:pt>
                <c:pt idx="839">
                  <c:v>286.17987060546886</c:v>
                </c:pt>
                <c:pt idx="840">
                  <c:v>284.59783935546875</c:v>
                </c:pt>
                <c:pt idx="841">
                  <c:v>284.46600341796869</c:v>
                </c:pt>
                <c:pt idx="842">
                  <c:v>284.33416748046875</c:v>
                </c:pt>
                <c:pt idx="843">
                  <c:v>283.27947998046875</c:v>
                </c:pt>
                <c:pt idx="844">
                  <c:v>283.93865966796869</c:v>
                </c:pt>
                <c:pt idx="845">
                  <c:v>283.01580810546881</c:v>
                </c:pt>
                <c:pt idx="846">
                  <c:v>283.27947998046875</c:v>
                </c:pt>
                <c:pt idx="847">
                  <c:v>282.88397216796875</c:v>
                </c:pt>
                <c:pt idx="848">
                  <c:v>283.67498779296881</c:v>
                </c:pt>
                <c:pt idx="849">
                  <c:v>283.67498779296881</c:v>
                </c:pt>
                <c:pt idx="850">
                  <c:v>284.20233154296869</c:v>
                </c:pt>
                <c:pt idx="851">
                  <c:v>284.07049560546881</c:v>
                </c:pt>
                <c:pt idx="852">
                  <c:v>284.20233154296869</c:v>
                </c:pt>
                <c:pt idx="853">
                  <c:v>283.80682373046881</c:v>
                </c:pt>
                <c:pt idx="854">
                  <c:v>282.35662841796875</c:v>
                </c:pt>
                <c:pt idx="855">
                  <c:v>282.88397216796875</c:v>
                </c:pt>
                <c:pt idx="856">
                  <c:v>284.20233154296869</c:v>
                </c:pt>
                <c:pt idx="857">
                  <c:v>283.54315185546875</c:v>
                </c:pt>
                <c:pt idx="858">
                  <c:v>283.54315185546875</c:v>
                </c:pt>
                <c:pt idx="859">
                  <c:v>283.54315185546875</c:v>
                </c:pt>
                <c:pt idx="860">
                  <c:v>283.41131591796864</c:v>
                </c:pt>
                <c:pt idx="861">
                  <c:v>282.09295654296869</c:v>
                </c:pt>
                <c:pt idx="862">
                  <c:v>282.22479248046875</c:v>
                </c:pt>
                <c:pt idx="863">
                  <c:v>281.56561279296875</c:v>
                </c:pt>
                <c:pt idx="864">
                  <c:v>280.77459716796875</c:v>
                </c:pt>
                <c:pt idx="865">
                  <c:v>282.09295654296869</c:v>
                </c:pt>
                <c:pt idx="866">
                  <c:v>280.77459716796875</c:v>
                </c:pt>
                <c:pt idx="867">
                  <c:v>281.69744873046881</c:v>
                </c:pt>
                <c:pt idx="868">
                  <c:v>281.96112060546875</c:v>
                </c:pt>
                <c:pt idx="869">
                  <c:v>280.37908935546881</c:v>
                </c:pt>
                <c:pt idx="870">
                  <c:v>281.56561279296875</c:v>
                </c:pt>
                <c:pt idx="871">
                  <c:v>281.30194091796875</c:v>
                </c:pt>
                <c:pt idx="872">
                  <c:v>279.98358154296869</c:v>
                </c:pt>
                <c:pt idx="873">
                  <c:v>279.58807373046875</c:v>
                </c:pt>
                <c:pt idx="874">
                  <c:v>280.11541748046875</c:v>
                </c:pt>
                <c:pt idx="875">
                  <c:v>279.19256591796875</c:v>
                </c:pt>
                <c:pt idx="876">
                  <c:v>278.26971435546875</c:v>
                </c:pt>
                <c:pt idx="877">
                  <c:v>279.32440185546881</c:v>
                </c:pt>
                <c:pt idx="878">
                  <c:v>279.58807373046875</c:v>
                </c:pt>
                <c:pt idx="879">
                  <c:v>278.13787841796875</c:v>
                </c:pt>
                <c:pt idx="880">
                  <c:v>277.87420654296875</c:v>
                </c:pt>
                <c:pt idx="881">
                  <c:v>277.21502685546875</c:v>
                </c:pt>
                <c:pt idx="882">
                  <c:v>278.26971435546875</c:v>
                </c:pt>
                <c:pt idx="883">
                  <c:v>278.40155029296869</c:v>
                </c:pt>
                <c:pt idx="884">
                  <c:v>276.95135498046869</c:v>
                </c:pt>
                <c:pt idx="885">
                  <c:v>277.74237060546881</c:v>
                </c:pt>
                <c:pt idx="886">
                  <c:v>278.66522216796881</c:v>
                </c:pt>
                <c:pt idx="887">
                  <c:v>277.34686279296881</c:v>
                </c:pt>
                <c:pt idx="888">
                  <c:v>276.68768310546886</c:v>
                </c:pt>
                <c:pt idx="889">
                  <c:v>276.55584716796881</c:v>
                </c:pt>
                <c:pt idx="890">
                  <c:v>276.29217529296869</c:v>
                </c:pt>
                <c:pt idx="891">
                  <c:v>275.63299560546881</c:v>
                </c:pt>
                <c:pt idx="892">
                  <c:v>276.16033935546875</c:v>
                </c:pt>
                <c:pt idx="893">
                  <c:v>275.89666748046875</c:v>
                </c:pt>
                <c:pt idx="894">
                  <c:v>275.36932373046881</c:v>
                </c:pt>
                <c:pt idx="895">
                  <c:v>276.81951904296869</c:v>
                </c:pt>
                <c:pt idx="896">
                  <c:v>275.76483154296875</c:v>
                </c:pt>
                <c:pt idx="897">
                  <c:v>275.36932373046881</c:v>
                </c:pt>
                <c:pt idx="898">
                  <c:v>274.97381591796869</c:v>
                </c:pt>
                <c:pt idx="899">
                  <c:v>275.50115966796869</c:v>
                </c:pt>
                <c:pt idx="900">
                  <c:v>274.44647216796875</c:v>
                </c:pt>
                <c:pt idx="901">
                  <c:v>276.68768310546886</c:v>
                </c:pt>
                <c:pt idx="902">
                  <c:v>276.29217529296869</c:v>
                </c:pt>
                <c:pt idx="903">
                  <c:v>275.50115966796869</c:v>
                </c:pt>
                <c:pt idx="904">
                  <c:v>275.50115966796869</c:v>
                </c:pt>
                <c:pt idx="905">
                  <c:v>275.23748779296875</c:v>
                </c:pt>
                <c:pt idx="906">
                  <c:v>274.44647216796875</c:v>
                </c:pt>
                <c:pt idx="907">
                  <c:v>274.05096435546881</c:v>
                </c:pt>
                <c:pt idx="908">
                  <c:v>274.18280029296881</c:v>
                </c:pt>
                <c:pt idx="909">
                  <c:v>274.05096435546881</c:v>
                </c:pt>
                <c:pt idx="910">
                  <c:v>275.63299560546881</c:v>
                </c:pt>
                <c:pt idx="911">
                  <c:v>274.57830810546875</c:v>
                </c:pt>
                <c:pt idx="912">
                  <c:v>275.63299560546881</c:v>
                </c:pt>
                <c:pt idx="913">
                  <c:v>275.23748779296875</c:v>
                </c:pt>
                <c:pt idx="914">
                  <c:v>273.12811279296869</c:v>
                </c:pt>
                <c:pt idx="915">
                  <c:v>274.05096435546881</c:v>
                </c:pt>
                <c:pt idx="916">
                  <c:v>272.99627685546869</c:v>
                </c:pt>
                <c:pt idx="917">
                  <c:v>272.73260498046875</c:v>
                </c:pt>
                <c:pt idx="918">
                  <c:v>272.86444091796881</c:v>
                </c:pt>
                <c:pt idx="919">
                  <c:v>271.80975341796875</c:v>
                </c:pt>
                <c:pt idx="920">
                  <c:v>272.73260498046875</c:v>
                </c:pt>
                <c:pt idx="921">
                  <c:v>273.65545654296875</c:v>
                </c:pt>
                <c:pt idx="922">
                  <c:v>271.80975341796875</c:v>
                </c:pt>
                <c:pt idx="923">
                  <c:v>271.67791748046875</c:v>
                </c:pt>
                <c:pt idx="924">
                  <c:v>272.86444091796881</c:v>
                </c:pt>
                <c:pt idx="925">
                  <c:v>272.46893310546875</c:v>
                </c:pt>
                <c:pt idx="926">
                  <c:v>271.94158935546875</c:v>
                </c:pt>
                <c:pt idx="927">
                  <c:v>270.75506591796875</c:v>
                </c:pt>
                <c:pt idx="928">
                  <c:v>272.46893310546875</c:v>
                </c:pt>
                <c:pt idx="929">
                  <c:v>271.15057373046881</c:v>
                </c:pt>
                <c:pt idx="930">
                  <c:v>272.73260498046875</c:v>
                </c:pt>
                <c:pt idx="931">
                  <c:v>270.49139404296864</c:v>
                </c:pt>
                <c:pt idx="932">
                  <c:v>271.54608154296875</c:v>
                </c:pt>
                <c:pt idx="933">
                  <c:v>271.94158935546875</c:v>
                </c:pt>
                <c:pt idx="934">
                  <c:v>270.09588623046881</c:v>
                </c:pt>
                <c:pt idx="935">
                  <c:v>269.83221435546875</c:v>
                </c:pt>
                <c:pt idx="936">
                  <c:v>269.70037841796869</c:v>
                </c:pt>
                <c:pt idx="937">
                  <c:v>269.70037841796869</c:v>
                </c:pt>
                <c:pt idx="938">
                  <c:v>270.09588623046881</c:v>
                </c:pt>
                <c:pt idx="939">
                  <c:v>271.41424560546881</c:v>
                </c:pt>
                <c:pt idx="940">
                  <c:v>269.83221435546875</c:v>
                </c:pt>
                <c:pt idx="941">
                  <c:v>269.56854248046875</c:v>
                </c:pt>
                <c:pt idx="942">
                  <c:v>268.51385498046875</c:v>
                </c:pt>
                <c:pt idx="943">
                  <c:v>268.90936279296875</c:v>
                </c:pt>
                <c:pt idx="944">
                  <c:v>268.77752685546875</c:v>
                </c:pt>
                <c:pt idx="945">
                  <c:v>270.09588623046881</c:v>
                </c:pt>
                <c:pt idx="946">
                  <c:v>269.56854248046875</c:v>
                </c:pt>
                <c:pt idx="947">
                  <c:v>268.64569091796881</c:v>
                </c:pt>
                <c:pt idx="948">
                  <c:v>268.25018310546881</c:v>
                </c:pt>
                <c:pt idx="949">
                  <c:v>268.38201904296869</c:v>
                </c:pt>
                <c:pt idx="950">
                  <c:v>268.77752685546875</c:v>
                </c:pt>
                <c:pt idx="951">
                  <c:v>269.30487060546886</c:v>
                </c:pt>
                <c:pt idx="952">
                  <c:v>268.11834716796875</c:v>
                </c:pt>
                <c:pt idx="953">
                  <c:v>266.66815185546875</c:v>
                </c:pt>
                <c:pt idx="954">
                  <c:v>266.66815185546875</c:v>
                </c:pt>
                <c:pt idx="955">
                  <c:v>266.93182373046875</c:v>
                </c:pt>
                <c:pt idx="956">
                  <c:v>266.79998779296875</c:v>
                </c:pt>
                <c:pt idx="957">
                  <c:v>267.72283935546875</c:v>
                </c:pt>
                <c:pt idx="958">
                  <c:v>266.14080810546886</c:v>
                </c:pt>
                <c:pt idx="959">
                  <c:v>266.66815185546875</c:v>
                </c:pt>
                <c:pt idx="960">
                  <c:v>266.14080810546886</c:v>
                </c:pt>
                <c:pt idx="961">
                  <c:v>266.79998779296875</c:v>
                </c:pt>
                <c:pt idx="962">
                  <c:v>267.32733154296869</c:v>
                </c:pt>
                <c:pt idx="963">
                  <c:v>267.72283935546875</c:v>
                </c:pt>
                <c:pt idx="964">
                  <c:v>265.87713623046875</c:v>
                </c:pt>
                <c:pt idx="965">
                  <c:v>266.66815185546875</c:v>
                </c:pt>
                <c:pt idx="966">
                  <c:v>266.14080810546886</c:v>
                </c:pt>
                <c:pt idx="967">
                  <c:v>266.66815185546875</c:v>
                </c:pt>
                <c:pt idx="968">
                  <c:v>267.06365966796875</c:v>
                </c:pt>
                <c:pt idx="969">
                  <c:v>267.06365966796875</c:v>
                </c:pt>
                <c:pt idx="970">
                  <c:v>267.45916748046875</c:v>
                </c:pt>
                <c:pt idx="971">
                  <c:v>266.93182373046875</c:v>
                </c:pt>
                <c:pt idx="972">
                  <c:v>265.21792602539062</c:v>
                </c:pt>
                <c:pt idx="973">
                  <c:v>266.66815185546875</c:v>
                </c:pt>
                <c:pt idx="974">
                  <c:v>267.19549560546881</c:v>
                </c:pt>
                <c:pt idx="975">
                  <c:v>265.48159790039051</c:v>
                </c:pt>
                <c:pt idx="976">
                  <c:v>264.95425415039068</c:v>
                </c:pt>
                <c:pt idx="977">
                  <c:v>266.79998779296875</c:v>
                </c:pt>
                <c:pt idx="978">
                  <c:v>266.79998779296875</c:v>
                </c:pt>
                <c:pt idx="979">
                  <c:v>264.82241821289057</c:v>
                </c:pt>
                <c:pt idx="980">
                  <c:v>264.29507446289051</c:v>
                </c:pt>
                <c:pt idx="981">
                  <c:v>264.69058227539062</c:v>
                </c:pt>
                <c:pt idx="982">
                  <c:v>264.55874633789062</c:v>
                </c:pt>
                <c:pt idx="983">
                  <c:v>264.42691040039051</c:v>
                </c:pt>
                <c:pt idx="984">
                  <c:v>265.34976196289062</c:v>
                </c:pt>
                <c:pt idx="985">
                  <c:v>266.00897216796875</c:v>
                </c:pt>
                <c:pt idx="986">
                  <c:v>264.29507446289051</c:v>
                </c:pt>
                <c:pt idx="987">
                  <c:v>264.42691040039051</c:v>
                </c:pt>
                <c:pt idx="988">
                  <c:v>265.34976196289062</c:v>
                </c:pt>
                <c:pt idx="989">
                  <c:v>264.42691040039051</c:v>
                </c:pt>
                <c:pt idx="990">
                  <c:v>263.37222290039062</c:v>
                </c:pt>
                <c:pt idx="991">
                  <c:v>263.37222290039062</c:v>
                </c:pt>
                <c:pt idx="992">
                  <c:v>264.29507446289051</c:v>
                </c:pt>
                <c:pt idx="993">
                  <c:v>264.95425415039068</c:v>
                </c:pt>
                <c:pt idx="994">
                  <c:v>264.55874633789062</c:v>
                </c:pt>
                <c:pt idx="995">
                  <c:v>262.31753540039057</c:v>
                </c:pt>
                <c:pt idx="996">
                  <c:v>263.24038696289057</c:v>
                </c:pt>
                <c:pt idx="997">
                  <c:v>262.31753540039057</c:v>
                </c:pt>
                <c:pt idx="998">
                  <c:v>261.79019165039057</c:v>
                </c:pt>
                <c:pt idx="999">
                  <c:v>261.52651977539051</c:v>
                </c:pt>
                <c:pt idx="1000">
                  <c:v>262.44937133789062</c:v>
                </c:pt>
                <c:pt idx="1001">
                  <c:v>261.39468383789068</c:v>
                </c:pt>
                <c:pt idx="1002">
                  <c:v>262.71304321289057</c:v>
                </c:pt>
                <c:pt idx="1003">
                  <c:v>263.10855102539062</c:v>
                </c:pt>
                <c:pt idx="1004">
                  <c:v>260.99917602539057</c:v>
                </c:pt>
                <c:pt idx="1005">
                  <c:v>261.39468383789068</c:v>
                </c:pt>
                <c:pt idx="1006">
                  <c:v>262.31753540039057</c:v>
                </c:pt>
                <c:pt idx="1007">
                  <c:v>263.10855102539062</c:v>
                </c:pt>
                <c:pt idx="1008">
                  <c:v>260.60366821289068</c:v>
                </c:pt>
                <c:pt idx="1009">
                  <c:v>262.05386352539068</c:v>
                </c:pt>
                <c:pt idx="1010">
                  <c:v>260.99917602539057</c:v>
                </c:pt>
                <c:pt idx="1011">
                  <c:v>259.68081665039062</c:v>
                </c:pt>
                <c:pt idx="1012">
                  <c:v>261.39468383789068</c:v>
                </c:pt>
                <c:pt idx="1013">
                  <c:v>260.20816040039057</c:v>
                </c:pt>
                <c:pt idx="1014">
                  <c:v>261.92202758789063</c:v>
                </c:pt>
                <c:pt idx="1015">
                  <c:v>260.99917602539057</c:v>
                </c:pt>
                <c:pt idx="1016">
                  <c:v>261.79019165039057</c:v>
                </c:pt>
                <c:pt idx="1017">
                  <c:v>260.47183227539057</c:v>
                </c:pt>
                <c:pt idx="1018">
                  <c:v>259.54898071289062</c:v>
                </c:pt>
                <c:pt idx="1019">
                  <c:v>260.47183227539057</c:v>
                </c:pt>
                <c:pt idx="1020">
                  <c:v>259.94448852539068</c:v>
                </c:pt>
                <c:pt idx="1021">
                  <c:v>259.15347290039062</c:v>
                </c:pt>
                <c:pt idx="1022">
                  <c:v>258.62612915039057</c:v>
                </c:pt>
                <c:pt idx="1023">
                  <c:v>259.94448852539068</c:v>
                </c:pt>
                <c:pt idx="1024">
                  <c:v>258.88980102539068</c:v>
                </c:pt>
                <c:pt idx="1025">
                  <c:v>258.49429321289057</c:v>
                </c:pt>
                <c:pt idx="1026">
                  <c:v>259.68081665039062</c:v>
                </c:pt>
                <c:pt idx="1027">
                  <c:v>259.02163696289051</c:v>
                </c:pt>
                <c:pt idx="1028">
                  <c:v>257.57144165039068</c:v>
                </c:pt>
                <c:pt idx="1029">
                  <c:v>258.09878540039057</c:v>
                </c:pt>
                <c:pt idx="1030">
                  <c:v>257.04409790039062</c:v>
                </c:pt>
                <c:pt idx="1031">
                  <c:v>257.57144165039068</c:v>
                </c:pt>
                <c:pt idx="1032">
                  <c:v>257.57144165039068</c:v>
                </c:pt>
                <c:pt idx="1033">
                  <c:v>257.30776977539062</c:v>
                </c:pt>
                <c:pt idx="1034">
                  <c:v>258.88980102539068</c:v>
                </c:pt>
                <c:pt idx="1035">
                  <c:v>256.91226196289057</c:v>
                </c:pt>
                <c:pt idx="1036">
                  <c:v>257.57144165039068</c:v>
                </c:pt>
                <c:pt idx="1037">
                  <c:v>255.98941040039065</c:v>
                </c:pt>
                <c:pt idx="1038">
                  <c:v>256.12124633789062</c:v>
                </c:pt>
                <c:pt idx="1039">
                  <c:v>256.51675415039057</c:v>
                </c:pt>
                <c:pt idx="1040">
                  <c:v>256.51675415039057</c:v>
                </c:pt>
                <c:pt idx="1041">
                  <c:v>256.78042602539062</c:v>
                </c:pt>
                <c:pt idx="1042">
                  <c:v>256.12124633789062</c:v>
                </c:pt>
                <c:pt idx="1043">
                  <c:v>257.57144165039068</c:v>
                </c:pt>
                <c:pt idx="1044">
                  <c:v>255.72573852539062</c:v>
                </c:pt>
                <c:pt idx="1045">
                  <c:v>257.57144165039068</c:v>
                </c:pt>
                <c:pt idx="1046">
                  <c:v>254.93472290039062</c:v>
                </c:pt>
                <c:pt idx="1047">
                  <c:v>256.78042602539062</c:v>
                </c:pt>
                <c:pt idx="1048">
                  <c:v>254.40737915039065</c:v>
                </c:pt>
                <c:pt idx="1049">
                  <c:v>255.06655883789063</c:v>
                </c:pt>
                <c:pt idx="1050">
                  <c:v>253.74819946289063</c:v>
                </c:pt>
                <c:pt idx="1051">
                  <c:v>254.01187133789063</c:v>
                </c:pt>
                <c:pt idx="1052">
                  <c:v>254.01187133789063</c:v>
                </c:pt>
                <c:pt idx="1053">
                  <c:v>255.59390258789063</c:v>
                </c:pt>
                <c:pt idx="1054">
                  <c:v>254.80288696289065</c:v>
                </c:pt>
                <c:pt idx="1055">
                  <c:v>253.08901977539062</c:v>
                </c:pt>
                <c:pt idx="1056">
                  <c:v>253.2208557128906</c:v>
                </c:pt>
                <c:pt idx="1057">
                  <c:v>253.88003540039065</c:v>
                </c:pt>
                <c:pt idx="1058">
                  <c:v>253.88003540039065</c:v>
                </c:pt>
                <c:pt idx="1059">
                  <c:v>253.48452758789065</c:v>
                </c:pt>
                <c:pt idx="1060">
                  <c:v>254.53921508789063</c:v>
                </c:pt>
                <c:pt idx="1061">
                  <c:v>252.56167602539062</c:v>
                </c:pt>
                <c:pt idx="1062">
                  <c:v>252.82534790039068</c:v>
                </c:pt>
                <c:pt idx="1063">
                  <c:v>252.42984008789065</c:v>
                </c:pt>
                <c:pt idx="1064">
                  <c:v>252.6935119628906</c:v>
                </c:pt>
                <c:pt idx="1065">
                  <c:v>252.42984008789065</c:v>
                </c:pt>
                <c:pt idx="1066">
                  <c:v>252.6935119628906</c:v>
                </c:pt>
                <c:pt idx="1067">
                  <c:v>252.29800415039062</c:v>
                </c:pt>
                <c:pt idx="1068">
                  <c:v>253.2208557128906</c:v>
                </c:pt>
                <c:pt idx="1069">
                  <c:v>251.63882446289062</c:v>
                </c:pt>
                <c:pt idx="1070">
                  <c:v>251.7706604003906</c:v>
                </c:pt>
                <c:pt idx="1071">
                  <c:v>252.03433227539062</c:v>
                </c:pt>
                <c:pt idx="1072">
                  <c:v>251.37515258789062</c:v>
                </c:pt>
                <c:pt idx="1073">
                  <c:v>251.7706604003906</c:v>
                </c:pt>
                <c:pt idx="1074">
                  <c:v>252.16616821289062</c:v>
                </c:pt>
                <c:pt idx="1075">
                  <c:v>251.7706604003906</c:v>
                </c:pt>
                <c:pt idx="1076">
                  <c:v>252.42984008789065</c:v>
                </c:pt>
                <c:pt idx="1077">
                  <c:v>252.42984008789065</c:v>
                </c:pt>
                <c:pt idx="1078">
                  <c:v>251.63882446289062</c:v>
                </c:pt>
                <c:pt idx="1079">
                  <c:v>251.24331665039063</c:v>
                </c:pt>
                <c:pt idx="1080">
                  <c:v>251.24331665039063</c:v>
                </c:pt>
                <c:pt idx="1081">
                  <c:v>250.18862915039065</c:v>
                </c:pt>
                <c:pt idx="1082">
                  <c:v>252.03433227539062</c:v>
                </c:pt>
                <c:pt idx="1083">
                  <c:v>250.7159729003906</c:v>
                </c:pt>
                <c:pt idx="1084">
                  <c:v>251.24331665039063</c:v>
                </c:pt>
                <c:pt idx="1085">
                  <c:v>250.58413696289065</c:v>
                </c:pt>
                <c:pt idx="1086">
                  <c:v>251.24331665039063</c:v>
                </c:pt>
                <c:pt idx="1087">
                  <c:v>250.32046508789065</c:v>
                </c:pt>
                <c:pt idx="1088">
                  <c:v>250.84780883789065</c:v>
                </c:pt>
                <c:pt idx="1089">
                  <c:v>249.79312133789062</c:v>
                </c:pt>
                <c:pt idx="1090">
                  <c:v>251.24331665039063</c:v>
                </c:pt>
                <c:pt idx="1091">
                  <c:v>250.84780883789065</c:v>
                </c:pt>
                <c:pt idx="1092">
                  <c:v>250.45230102539065</c:v>
                </c:pt>
                <c:pt idx="1093">
                  <c:v>248.73843383789065</c:v>
                </c:pt>
                <c:pt idx="1094">
                  <c:v>249.66128540039062</c:v>
                </c:pt>
                <c:pt idx="1095">
                  <c:v>248.34292602539065</c:v>
                </c:pt>
                <c:pt idx="1096">
                  <c:v>248.73843383789065</c:v>
                </c:pt>
                <c:pt idx="1097">
                  <c:v>248.60659790039062</c:v>
                </c:pt>
                <c:pt idx="1098">
                  <c:v>248.87026977539062</c:v>
                </c:pt>
                <c:pt idx="1099">
                  <c:v>248.4747619628906</c:v>
                </c:pt>
                <c:pt idx="1100">
                  <c:v>248.4747619628906</c:v>
                </c:pt>
                <c:pt idx="1101">
                  <c:v>247.8155822753906</c:v>
                </c:pt>
                <c:pt idx="1102">
                  <c:v>248.4747619628906</c:v>
                </c:pt>
                <c:pt idx="1103">
                  <c:v>247.28823852539065</c:v>
                </c:pt>
                <c:pt idx="1104">
                  <c:v>248.34292602539065</c:v>
                </c:pt>
                <c:pt idx="1105">
                  <c:v>248.21109008789062</c:v>
                </c:pt>
                <c:pt idx="1106">
                  <c:v>247.55191040039065</c:v>
                </c:pt>
                <c:pt idx="1107">
                  <c:v>247.28823852539065</c:v>
                </c:pt>
                <c:pt idx="1108">
                  <c:v>247.28823852539065</c:v>
                </c:pt>
                <c:pt idx="1109">
                  <c:v>248.4747619628906</c:v>
                </c:pt>
                <c:pt idx="1110">
                  <c:v>248.4747619628906</c:v>
                </c:pt>
                <c:pt idx="1111">
                  <c:v>246.49722290039065</c:v>
                </c:pt>
                <c:pt idx="1112">
                  <c:v>246.89273071289065</c:v>
                </c:pt>
                <c:pt idx="1113">
                  <c:v>247.68374633789065</c:v>
                </c:pt>
                <c:pt idx="1114">
                  <c:v>247.02456665039062</c:v>
                </c:pt>
                <c:pt idx="1115">
                  <c:v>247.55191040039065</c:v>
                </c:pt>
                <c:pt idx="1116">
                  <c:v>245.96987915039062</c:v>
                </c:pt>
                <c:pt idx="1117">
                  <c:v>246.10171508789062</c:v>
                </c:pt>
                <c:pt idx="1118">
                  <c:v>245.83804321289065</c:v>
                </c:pt>
                <c:pt idx="1119">
                  <c:v>247.28823852539065</c:v>
                </c:pt>
                <c:pt idx="1120">
                  <c:v>245.70620727539062</c:v>
                </c:pt>
                <c:pt idx="1121">
                  <c:v>247.15640258789065</c:v>
                </c:pt>
                <c:pt idx="1122">
                  <c:v>246.36538696289065</c:v>
                </c:pt>
                <c:pt idx="1123">
                  <c:v>246.10171508789062</c:v>
                </c:pt>
                <c:pt idx="1124">
                  <c:v>246.10171508789062</c:v>
                </c:pt>
                <c:pt idx="1125">
                  <c:v>246.36538696289065</c:v>
                </c:pt>
                <c:pt idx="1126">
                  <c:v>244.7833557128906</c:v>
                </c:pt>
                <c:pt idx="1127">
                  <c:v>244.25601196289062</c:v>
                </c:pt>
                <c:pt idx="1128">
                  <c:v>244.12417602539062</c:v>
                </c:pt>
                <c:pt idx="1129">
                  <c:v>243.99234008789068</c:v>
                </c:pt>
                <c:pt idx="1130">
                  <c:v>244.7833557128906</c:v>
                </c:pt>
                <c:pt idx="1131">
                  <c:v>243.99234008789068</c:v>
                </c:pt>
                <c:pt idx="1132">
                  <c:v>244.5196838378906</c:v>
                </c:pt>
                <c:pt idx="1133">
                  <c:v>243.46499633789065</c:v>
                </c:pt>
                <c:pt idx="1134">
                  <c:v>243.46499633789065</c:v>
                </c:pt>
                <c:pt idx="1135">
                  <c:v>244.91519165039062</c:v>
                </c:pt>
                <c:pt idx="1136">
                  <c:v>244.65151977539062</c:v>
                </c:pt>
                <c:pt idx="1137">
                  <c:v>244.25601196289062</c:v>
                </c:pt>
                <c:pt idx="1138">
                  <c:v>244.91519165039062</c:v>
                </c:pt>
                <c:pt idx="1139">
                  <c:v>243.59683227539062</c:v>
                </c:pt>
                <c:pt idx="1140">
                  <c:v>243.46499633789065</c:v>
                </c:pt>
                <c:pt idx="1141">
                  <c:v>242.54214477539062</c:v>
                </c:pt>
                <c:pt idx="1142">
                  <c:v>243.72866821289062</c:v>
                </c:pt>
                <c:pt idx="1143">
                  <c:v>242.93765258789062</c:v>
                </c:pt>
                <c:pt idx="1144">
                  <c:v>243.72866821289062</c:v>
                </c:pt>
                <c:pt idx="1145">
                  <c:v>242.27847290039062</c:v>
                </c:pt>
                <c:pt idx="1146">
                  <c:v>242.6739807128906</c:v>
                </c:pt>
                <c:pt idx="1147">
                  <c:v>243.46499633789065</c:v>
                </c:pt>
                <c:pt idx="1148">
                  <c:v>242.80581665039065</c:v>
                </c:pt>
                <c:pt idx="1149">
                  <c:v>241.88296508789065</c:v>
                </c:pt>
                <c:pt idx="1150">
                  <c:v>242.0148010253906</c:v>
                </c:pt>
                <c:pt idx="1151">
                  <c:v>241.35562133789065</c:v>
                </c:pt>
                <c:pt idx="1152">
                  <c:v>240.96011352539062</c:v>
                </c:pt>
                <c:pt idx="1153">
                  <c:v>242.41030883789065</c:v>
                </c:pt>
                <c:pt idx="1154">
                  <c:v>240.69644165039065</c:v>
                </c:pt>
                <c:pt idx="1155">
                  <c:v>242.27847290039062</c:v>
                </c:pt>
                <c:pt idx="1156">
                  <c:v>241.2237854003906</c:v>
                </c:pt>
                <c:pt idx="1157">
                  <c:v>240.82827758789068</c:v>
                </c:pt>
                <c:pt idx="1158">
                  <c:v>240.43276977539062</c:v>
                </c:pt>
                <c:pt idx="1159">
                  <c:v>240.82827758789068</c:v>
                </c:pt>
                <c:pt idx="1160">
                  <c:v>241.35562133789065</c:v>
                </c:pt>
                <c:pt idx="1161">
                  <c:v>240.82827758789068</c:v>
                </c:pt>
                <c:pt idx="1162">
                  <c:v>241.2237854003906</c:v>
                </c:pt>
                <c:pt idx="1163">
                  <c:v>241.6192932128906</c:v>
                </c:pt>
                <c:pt idx="1164">
                  <c:v>239.50991821289062</c:v>
                </c:pt>
                <c:pt idx="1165">
                  <c:v>239.37808227539062</c:v>
                </c:pt>
                <c:pt idx="1166">
                  <c:v>239.37808227539062</c:v>
                </c:pt>
                <c:pt idx="1167">
                  <c:v>240.96011352539062</c:v>
                </c:pt>
                <c:pt idx="1168">
                  <c:v>239.50991821289062</c:v>
                </c:pt>
                <c:pt idx="1169">
                  <c:v>239.24624633789065</c:v>
                </c:pt>
                <c:pt idx="1170">
                  <c:v>238.85073852539065</c:v>
                </c:pt>
                <c:pt idx="1171">
                  <c:v>240.30093383789065</c:v>
                </c:pt>
                <c:pt idx="1172">
                  <c:v>239.90542602539065</c:v>
                </c:pt>
                <c:pt idx="1173">
                  <c:v>239.7735900878906</c:v>
                </c:pt>
                <c:pt idx="1174">
                  <c:v>240.16909790039062</c:v>
                </c:pt>
                <c:pt idx="1175">
                  <c:v>239.90542602539065</c:v>
                </c:pt>
                <c:pt idx="1176">
                  <c:v>238.85073852539065</c:v>
                </c:pt>
                <c:pt idx="1177">
                  <c:v>238.32337951660159</c:v>
                </c:pt>
                <c:pt idx="1178">
                  <c:v>238.19154357910153</c:v>
                </c:pt>
                <c:pt idx="1179">
                  <c:v>238.71890258789062</c:v>
                </c:pt>
                <c:pt idx="1180">
                  <c:v>239.50991821289062</c:v>
                </c:pt>
                <c:pt idx="1181">
                  <c:v>238.05970764160156</c:v>
                </c:pt>
                <c:pt idx="1182">
                  <c:v>239.6417541503906</c:v>
                </c:pt>
                <c:pt idx="1183">
                  <c:v>237.40052795410156</c:v>
                </c:pt>
                <c:pt idx="1184">
                  <c:v>239.11441040039062</c:v>
                </c:pt>
                <c:pt idx="1185">
                  <c:v>238.19154357910153</c:v>
                </c:pt>
                <c:pt idx="1186">
                  <c:v>236.87318420410151</c:v>
                </c:pt>
                <c:pt idx="1187">
                  <c:v>237.00502014160156</c:v>
                </c:pt>
                <c:pt idx="1188">
                  <c:v>237.40052795410156</c:v>
                </c:pt>
                <c:pt idx="1189">
                  <c:v>237.66419982910153</c:v>
                </c:pt>
                <c:pt idx="1190">
                  <c:v>237.53236389160156</c:v>
                </c:pt>
                <c:pt idx="1191">
                  <c:v>236.87318420410151</c:v>
                </c:pt>
                <c:pt idx="1192">
                  <c:v>236.34584045410156</c:v>
                </c:pt>
                <c:pt idx="1193">
                  <c:v>236.74134826660156</c:v>
                </c:pt>
                <c:pt idx="1194">
                  <c:v>237.66419982910153</c:v>
                </c:pt>
                <c:pt idx="1195">
                  <c:v>237.26869201660156</c:v>
                </c:pt>
                <c:pt idx="1196">
                  <c:v>237.40052795410156</c:v>
                </c:pt>
                <c:pt idx="1197">
                  <c:v>236.08216857910156</c:v>
                </c:pt>
                <c:pt idx="1198">
                  <c:v>236.08216857910156</c:v>
                </c:pt>
                <c:pt idx="1199">
                  <c:v>235.68666076660153</c:v>
                </c:pt>
                <c:pt idx="1200">
                  <c:v>236.21400451660153</c:v>
                </c:pt>
                <c:pt idx="1201">
                  <c:v>236.21400451660153</c:v>
                </c:pt>
                <c:pt idx="1202">
                  <c:v>236.21400451660153</c:v>
                </c:pt>
                <c:pt idx="1203">
                  <c:v>235.55482482910153</c:v>
                </c:pt>
                <c:pt idx="1204">
                  <c:v>235.55482482910153</c:v>
                </c:pt>
                <c:pt idx="1205">
                  <c:v>235.15931701660159</c:v>
                </c:pt>
                <c:pt idx="1206">
                  <c:v>235.55482482910153</c:v>
                </c:pt>
                <c:pt idx="1207">
                  <c:v>235.15931701660159</c:v>
                </c:pt>
                <c:pt idx="1208">
                  <c:v>235.68666076660153</c:v>
                </c:pt>
                <c:pt idx="1209">
                  <c:v>236.34584045410156</c:v>
                </c:pt>
                <c:pt idx="1210">
                  <c:v>235.42298889160159</c:v>
                </c:pt>
                <c:pt idx="1211">
                  <c:v>235.02748107910156</c:v>
                </c:pt>
                <c:pt idx="1212">
                  <c:v>236.34584045410156</c:v>
                </c:pt>
                <c:pt idx="1213">
                  <c:v>235.42298889160159</c:v>
                </c:pt>
                <c:pt idx="1214">
                  <c:v>235.68666076660153</c:v>
                </c:pt>
                <c:pt idx="1215">
                  <c:v>235.55482482910153</c:v>
                </c:pt>
                <c:pt idx="1216">
                  <c:v>234.89564514160156</c:v>
                </c:pt>
                <c:pt idx="1217">
                  <c:v>235.02748107910156</c:v>
                </c:pt>
                <c:pt idx="1218">
                  <c:v>234.76380920410151</c:v>
                </c:pt>
                <c:pt idx="1219">
                  <c:v>234.10462951660156</c:v>
                </c:pt>
                <c:pt idx="1220">
                  <c:v>235.42298889160159</c:v>
                </c:pt>
                <c:pt idx="1221">
                  <c:v>234.50013732910156</c:v>
                </c:pt>
                <c:pt idx="1222">
                  <c:v>234.76380920410151</c:v>
                </c:pt>
                <c:pt idx="1223">
                  <c:v>233.57728576660153</c:v>
                </c:pt>
                <c:pt idx="1224">
                  <c:v>233.57728576660153</c:v>
                </c:pt>
                <c:pt idx="1225">
                  <c:v>234.10462951660156</c:v>
                </c:pt>
                <c:pt idx="1226">
                  <c:v>234.23646545410153</c:v>
                </c:pt>
                <c:pt idx="1227">
                  <c:v>235.02748107910156</c:v>
                </c:pt>
                <c:pt idx="1228">
                  <c:v>233.18177795410156</c:v>
                </c:pt>
                <c:pt idx="1229">
                  <c:v>234.23646545410153</c:v>
                </c:pt>
                <c:pt idx="1230">
                  <c:v>234.89564514160156</c:v>
                </c:pt>
                <c:pt idx="1231">
                  <c:v>233.70912170410151</c:v>
                </c:pt>
                <c:pt idx="1232">
                  <c:v>233.44544982910156</c:v>
                </c:pt>
                <c:pt idx="1233">
                  <c:v>233.44544982910156</c:v>
                </c:pt>
                <c:pt idx="1234">
                  <c:v>233.97279357910153</c:v>
                </c:pt>
                <c:pt idx="1235">
                  <c:v>233.57728576660153</c:v>
                </c:pt>
                <c:pt idx="1236">
                  <c:v>232.91810607910156</c:v>
                </c:pt>
                <c:pt idx="1237">
                  <c:v>233.97279357910153</c:v>
                </c:pt>
                <c:pt idx="1238">
                  <c:v>233.04994201660156</c:v>
                </c:pt>
                <c:pt idx="1239">
                  <c:v>233.44544982910156</c:v>
                </c:pt>
                <c:pt idx="1240">
                  <c:v>233.84095764160156</c:v>
                </c:pt>
                <c:pt idx="1241">
                  <c:v>232.78627014160156</c:v>
                </c:pt>
                <c:pt idx="1242">
                  <c:v>233.84095764160156</c:v>
                </c:pt>
                <c:pt idx="1243">
                  <c:v>233.04994201660156</c:v>
                </c:pt>
                <c:pt idx="1244">
                  <c:v>232.91810607910156</c:v>
                </c:pt>
                <c:pt idx="1245">
                  <c:v>233.18177795410156</c:v>
                </c:pt>
                <c:pt idx="1246">
                  <c:v>232.78627014160156</c:v>
                </c:pt>
                <c:pt idx="1247">
                  <c:v>231.99525451660156</c:v>
                </c:pt>
                <c:pt idx="1248">
                  <c:v>232.39076232910153</c:v>
                </c:pt>
                <c:pt idx="1249">
                  <c:v>232.12709045410156</c:v>
                </c:pt>
                <c:pt idx="1250">
                  <c:v>233.18177795410156</c:v>
                </c:pt>
                <c:pt idx="1251">
                  <c:v>231.59974670410153</c:v>
                </c:pt>
                <c:pt idx="1252">
                  <c:v>232.52259826660156</c:v>
                </c:pt>
                <c:pt idx="1253">
                  <c:v>232.91810607910156</c:v>
                </c:pt>
                <c:pt idx="1254">
                  <c:v>231.59974670410153</c:v>
                </c:pt>
                <c:pt idx="1255">
                  <c:v>231.07240295410156</c:v>
                </c:pt>
                <c:pt idx="1256">
                  <c:v>231.73158264160153</c:v>
                </c:pt>
                <c:pt idx="1257">
                  <c:v>232.91810607910156</c:v>
                </c:pt>
                <c:pt idx="1258">
                  <c:v>231.86341857910156</c:v>
                </c:pt>
                <c:pt idx="1259">
                  <c:v>232.52259826660156</c:v>
                </c:pt>
                <c:pt idx="1260">
                  <c:v>231.20423889160156</c:v>
                </c:pt>
                <c:pt idx="1261">
                  <c:v>231.59974670410153</c:v>
                </c:pt>
                <c:pt idx="1262">
                  <c:v>231.20423889160156</c:v>
                </c:pt>
                <c:pt idx="1263">
                  <c:v>231.20423889160156</c:v>
                </c:pt>
                <c:pt idx="1264">
                  <c:v>230.80873107910156</c:v>
                </c:pt>
                <c:pt idx="1265">
                  <c:v>231.07240295410156</c:v>
                </c:pt>
                <c:pt idx="1266">
                  <c:v>230.28138732910156</c:v>
                </c:pt>
                <c:pt idx="1267">
                  <c:v>230.28138732910156</c:v>
                </c:pt>
                <c:pt idx="1268">
                  <c:v>230.54505920410151</c:v>
                </c:pt>
                <c:pt idx="1269">
                  <c:v>231.86341857910156</c:v>
                </c:pt>
                <c:pt idx="1270">
                  <c:v>231.59974670410153</c:v>
                </c:pt>
                <c:pt idx="1271">
                  <c:v>230.41322326660153</c:v>
                </c:pt>
                <c:pt idx="1272">
                  <c:v>231.73158264160153</c:v>
                </c:pt>
                <c:pt idx="1273">
                  <c:v>230.67689514160153</c:v>
                </c:pt>
                <c:pt idx="1274">
                  <c:v>231.86341857910156</c:v>
                </c:pt>
                <c:pt idx="1275">
                  <c:v>231.20423889160156</c:v>
                </c:pt>
                <c:pt idx="1276">
                  <c:v>230.28138732910156</c:v>
                </c:pt>
                <c:pt idx="1277">
                  <c:v>231.33607482910153</c:v>
                </c:pt>
                <c:pt idx="1278">
                  <c:v>229.88587951660159</c:v>
                </c:pt>
                <c:pt idx="1279">
                  <c:v>230.54505920410151</c:v>
                </c:pt>
                <c:pt idx="1280">
                  <c:v>230.94056701660156</c:v>
                </c:pt>
                <c:pt idx="1281">
                  <c:v>229.62220764160159</c:v>
                </c:pt>
                <c:pt idx="1282">
                  <c:v>230.54505920410151</c:v>
                </c:pt>
                <c:pt idx="1283">
                  <c:v>229.88587951660159</c:v>
                </c:pt>
                <c:pt idx="1284">
                  <c:v>229.49037170410153</c:v>
                </c:pt>
                <c:pt idx="1285">
                  <c:v>229.35853576660156</c:v>
                </c:pt>
                <c:pt idx="1286">
                  <c:v>230.14955139160151</c:v>
                </c:pt>
                <c:pt idx="1287">
                  <c:v>230.67689514160153</c:v>
                </c:pt>
                <c:pt idx="1288">
                  <c:v>230.41322326660153</c:v>
                </c:pt>
                <c:pt idx="1289">
                  <c:v>230.01771545410153</c:v>
                </c:pt>
                <c:pt idx="1290">
                  <c:v>229.35853576660156</c:v>
                </c:pt>
                <c:pt idx="1291">
                  <c:v>230.28138732910156</c:v>
                </c:pt>
                <c:pt idx="1292">
                  <c:v>230.94056701660156</c:v>
                </c:pt>
                <c:pt idx="1293">
                  <c:v>230.14955139160151</c:v>
                </c:pt>
                <c:pt idx="1294">
                  <c:v>229.35853576660156</c:v>
                </c:pt>
                <c:pt idx="1295">
                  <c:v>229.88587951660159</c:v>
                </c:pt>
                <c:pt idx="1296">
                  <c:v>230.67689514160153</c:v>
                </c:pt>
                <c:pt idx="1297">
                  <c:v>230.01771545410153</c:v>
                </c:pt>
                <c:pt idx="1298">
                  <c:v>230.01771545410153</c:v>
                </c:pt>
                <c:pt idx="1299">
                  <c:v>228.96302795410156</c:v>
                </c:pt>
                <c:pt idx="1300">
                  <c:v>230.41322326660153</c:v>
                </c:pt>
                <c:pt idx="1301">
                  <c:v>230.14955139160151</c:v>
                </c:pt>
                <c:pt idx="1302">
                  <c:v>230.54505920410151</c:v>
                </c:pt>
                <c:pt idx="1303">
                  <c:v>229.35853576660156</c:v>
                </c:pt>
                <c:pt idx="1304">
                  <c:v>229.09486389160153</c:v>
                </c:pt>
                <c:pt idx="1305">
                  <c:v>229.22669982910153</c:v>
                </c:pt>
                <c:pt idx="1306">
                  <c:v>229.35853576660156</c:v>
                </c:pt>
                <c:pt idx="1307">
                  <c:v>229.75404357910153</c:v>
                </c:pt>
                <c:pt idx="1308">
                  <c:v>229.49037170410153</c:v>
                </c:pt>
                <c:pt idx="1309">
                  <c:v>228.69935607910153</c:v>
                </c:pt>
                <c:pt idx="1310">
                  <c:v>229.49037170410153</c:v>
                </c:pt>
                <c:pt idx="1311">
                  <c:v>229.62220764160159</c:v>
                </c:pt>
                <c:pt idx="1312">
                  <c:v>229.09486389160153</c:v>
                </c:pt>
                <c:pt idx="1313">
                  <c:v>229.35853576660156</c:v>
                </c:pt>
                <c:pt idx="1314">
                  <c:v>229.49037170410153</c:v>
                </c:pt>
                <c:pt idx="1315">
                  <c:v>228.96302795410156</c:v>
                </c:pt>
                <c:pt idx="1316">
                  <c:v>228.17201232910153</c:v>
                </c:pt>
                <c:pt idx="1317">
                  <c:v>229.22669982910153</c:v>
                </c:pt>
                <c:pt idx="1318">
                  <c:v>228.04017639160156</c:v>
                </c:pt>
                <c:pt idx="1319">
                  <c:v>229.35853576660156</c:v>
                </c:pt>
                <c:pt idx="1320">
                  <c:v>227.90834045410159</c:v>
                </c:pt>
                <c:pt idx="1321">
                  <c:v>228.04017639160156</c:v>
                </c:pt>
                <c:pt idx="1322">
                  <c:v>228.17201232910153</c:v>
                </c:pt>
                <c:pt idx="1323">
                  <c:v>228.17201232910153</c:v>
                </c:pt>
                <c:pt idx="1324">
                  <c:v>227.90834045410159</c:v>
                </c:pt>
                <c:pt idx="1325">
                  <c:v>228.69935607910153</c:v>
                </c:pt>
                <c:pt idx="1326">
                  <c:v>227.38099670410156</c:v>
                </c:pt>
                <c:pt idx="1327">
                  <c:v>227.38099670410156</c:v>
                </c:pt>
                <c:pt idx="1328">
                  <c:v>227.38099670410156</c:v>
                </c:pt>
                <c:pt idx="1329">
                  <c:v>228.69935607910153</c:v>
                </c:pt>
                <c:pt idx="1330">
                  <c:v>228.43568420410151</c:v>
                </c:pt>
                <c:pt idx="1331">
                  <c:v>228.04017639160156</c:v>
                </c:pt>
                <c:pt idx="1332">
                  <c:v>227.11732482910153</c:v>
                </c:pt>
                <c:pt idx="1333">
                  <c:v>227.90834045410159</c:v>
                </c:pt>
                <c:pt idx="1334">
                  <c:v>226.98548889160159</c:v>
                </c:pt>
                <c:pt idx="1335">
                  <c:v>226.98548889160159</c:v>
                </c:pt>
                <c:pt idx="1336">
                  <c:v>227.90834045410159</c:v>
                </c:pt>
                <c:pt idx="1337">
                  <c:v>227.90834045410159</c:v>
                </c:pt>
                <c:pt idx="1338">
                  <c:v>227.64466857910151</c:v>
                </c:pt>
                <c:pt idx="1339">
                  <c:v>228.04017639160156</c:v>
                </c:pt>
                <c:pt idx="1340">
                  <c:v>226.19447326660153</c:v>
                </c:pt>
                <c:pt idx="1341">
                  <c:v>226.45814514160159</c:v>
                </c:pt>
                <c:pt idx="1342">
                  <c:v>226.58998107910153</c:v>
                </c:pt>
                <c:pt idx="1343">
                  <c:v>226.06263732910156</c:v>
                </c:pt>
                <c:pt idx="1344">
                  <c:v>226.06263732910156</c:v>
                </c:pt>
                <c:pt idx="1345">
                  <c:v>225.79896545410153</c:v>
                </c:pt>
                <c:pt idx="1346">
                  <c:v>226.19447326660153</c:v>
                </c:pt>
                <c:pt idx="1347">
                  <c:v>226.32630920410156</c:v>
                </c:pt>
                <c:pt idx="1348">
                  <c:v>225.93080139160156</c:v>
                </c:pt>
                <c:pt idx="1349">
                  <c:v>227.11732482910153</c:v>
                </c:pt>
                <c:pt idx="1350">
                  <c:v>226.45814514160159</c:v>
                </c:pt>
                <c:pt idx="1351">
                  <c:v>226.32630920410156</c:v>
                </c:pt>
                <c:pt idx="1352">
                  <c:v>226.45814514160159</c:v>
                </c:pt>
                <c:pt idx="1353">
                  <c:v>226.45814514160159</c:v>
                </c:pt>
                <c:pt idx="1354">
                  <c:v>225.27162170410151</c:v>
                </c:pt>
                <c:pt idx="1355">
                  <c:v>225.53529357910153</c:v>
                </c:pt>
                <c:pt idx="1356">
                  <c:v>226.06263732910156</c:v>
                </c:pt>
                <c:pt idx="1357">
                  <c:v>225.66712951660159</c:v>
                </c:pt>
                <c:pt idx="1358">
                  <c:v>225.53529357910153</c:v>
                </c:pt>
                <c:pt idx="1359">
                  <c:v>224.87611389160156</c:v>
                </c:pt>
                <c:pt idx="1360">
                  <c:v>225.13978576660151</c:v>
                </c:pt>
                <c:pt idx="1361">
                  <c:v>224.74427795410153</c:v>
                </c:pt>
                <c:pt idx="1362">
                  <c:v>224.48060607910156</c:v>
                </c:pt>
                <c:pt idx="1363">
                  <c:v>225.40345764160156</c:v>
                </c:pt>
                <c:pt idx="1364">
                  <c:v>225.79896545410153</c:v>
                </c:pt>
                <c:pt idx="1365">
                  <c:v>224.87611389160156</c:v>
                </c:pt>
                <c:pt idx="1366">
                  <c:v>224.61244201660159</c:v>
                </c:pt>
                <c:pt idx="1367">
                  <c:v>224.87611389160156</c:v>
                </c:pt>
                <c:pt idx="1368">
                  <c:v>225.13978576660151</c:v>
                </c:pt>
                <c:pt idx="1369">
                  <c:v>224.87611389160156</c:v>
                </c:pt>
                <c:pt idx="1370">
                  <c:v>225.53529357910153</c:v>
                </c:pt>
                <c:pt idx="1371">
                  <c:v>225.13978576660151</c:v>
                </c:pt>
                <c:pt idx="1372">
                  <c:v>224.74427795410153</c:v>
                </c:pt>
                <c:pt idx="1373">
                  <c:v>225.40345764160156</c:v>
                </c:pt>
                <c:pt idx="1374">
                  <c:v>225.00794982910156</c:v>
                </c:pt>
                <c:pt idx="1375">
                  <c:v>224.74427795410153</c:v>
                </c:pt>
                <c:pt idx="1376">
                  <c:v>225.27162170410151</c:v>
                </c:pt>
                <c:pt idx="1377">
                  <c:v>225.00794982910156</c:v>
                </c:pt>
                <c:pt idx="1378">
                  <c:v>224.48060607910156</c:v>
                </c:pt>
                <c:pt idx="1379">
                  <c:v>224.08509826660156</c:v>
                </c:pt>
                <c:pt idx="1380">
                  <c:v>223.95326232910153</c:v>
                </c:pt>
                <c:pt idx="1381">
                  <c:v>224.08509826660156</c:v>
                </c:pt>
                <c:pt idx="1382">
                  <c:v>224.08509826660156</c:v>
                </c:pt>
                <c:pt idx="1383">
                  <c:v>224.61244201660159</c:v>
                </c:pt>
                <c:pt idx="1384">
                  <c:v>224.21693420410151</c:v>
                </c:pt>
                <c:pt idx="1385">
                  <c:v>224.34877014160156</c:v>
                </c:pt>
                <c:pt idx="1386">
                  <c:v>224.21693420410151</c:v>
                </c:pt>
                <c:pt idx="1387">
                  <c:v>224.48060607910156</c:v>
                </c:pt>
                <c:pt idx="1388">
                  <c:v>223.68959045410153</c:v>
                </c:pt>
                <c:pt idx="1389">
                  <c:v>223.16224670410156</c:v>
                </c:pt>
                <c:pt idx="1390">
                  <c:v>223.29408264160153</c:v>
                </c:pt>
                <c:pt idx="1391">
                  <c:v>223.55775451660156</c:v>
                </c:pt>
                <c:pt idx="1392">
                  <c:v>223.42591857910156</c:v>
                </c:pt>
                <c:pt idx="1393">
                  <c:v>223.03041076660156</c:v>
                </c:pt>
                <c:pt idx="1394">
                  <c:v>223.03041076660156</c:v>
                </c:pt>
                <c:pt idx="1395">
                  <c:v>223.16224670410156</c:v>
                </c:pt>
                <c:pt idx="1396">
                  <c:v>223.03041076660156</c:v>
                </c:pt>
                <c:pt idx="1397">
                  <c:v>223.55775451660156</c:v>
                </c:pt>
                <c:pt idx="1398">
                  <c:v>222.50306701660156</c:v>
                </c:pt>
                <c:pt idx="1399">
                  <c:v>223.55775451660156</c:v>
                </c:pt>
                <c:pt idx="1400">
                  <c:v>223.29408264160153</c:v>
                </c:pt>
                <c:pt idx="1401">
                  <c:v>223.03041076660156</c:v>
                </c:pt>
                <c:pt idx="1402">
                  <c:v>223.03041076660156</c:v>
                </c:pt>
                <c:pt idx="1403">
                  <c:v>223.29408264160153</c:v>
                </c:pt>
                <c:pt idx="1404">
                  <c:v>223.16224670410156</c:v>
                </c:pt>
                <c:pt idx="1405">
                  <c:v>223.42591857910156</c:v>
                </c:pt>
                <c:pt idx="1406">
                  <c:v>222.63490295410153</c:v>
                </c:pt>
                <c:pt idx="1407">
                  <c:v>222.50306701660156</c:v>
                </c:pt>
                <c:pt idx="1408">
                  <c:v>223.16224670410156</c:v>
                </c:pt>
                <c:pt idx="1409">
                  <c:v>221.97572326660153</c:v>
                </c:pt>
                <c:pt idx="1410">
                  <c:v>222.63490295410153</c:v>
                </c:pt>
                <c:pt idx="1411">
                  <c:v>221.97572326660153</c:v>
                </c:pt>
                <c:pt idx="1412">
                  <c:v>222.37123107910156</c:v>
                </c:pt>
                <c:pt idx="1413">
                  <c:v>222.10755920410151</c:v>
                </c:pt>
                <c:pt idx="1414">
                  <c:v>222.63490295410153</c:v>
                </c:pt>
                <c:pt idx="1415">
                  <c:v>222.23939514160153</c:v>
                </c:pt>
                <c:pt idx="1416">
                  <c:v>222.23939514160153</c:v>
                </c:pt>
                <c:pt idx="1417">
                  <c:v>221.97572326660153</c:v>
                </c:pt>
                <c:pt idx="1418">
                  <c:v>221.58021545410156</c:v>
                </c:pt>
                <c:pt idx="1419">
                  <c:v>222.37123107910156</c:v>
                </c:pt>
                <c:pt idx="1420">
                  <c:v>222.37123107910156</c:v>
                </c:pt>
                <c:pt idx="1421">
                  <c:v>221.58021545410156</c:v>
                </c:pt>
                <c:pt idx="1422">
                  <c:v>221.97572326660153</c:v>
                </c:pt>
                <c:pt idx="1423">
                  <c:v>221.18470764160156</c:v>
                </c:pt>
                <c:pt idx="1424">
                  <c:v>221.58021545410156</c:v>
                </c:pt>
                <c:pt idx="1425">
                  <c:v>221.84388732910153</c:v>
                </c:pt>
                <c:pt idx="1426">
                  <c:v>222.10755920410151</c:v>
                </c:pt>
                <c:pt idx="1427">
                  <c:v>221.58021545410156</c:v>
                </c:pt>
                <c:pt idx="1428">
                  <c:v>221.84388732910153</c:v>
                </c:pt>
                <c:pt idx="1429">
                  <c:v>221.71205139160153</c:v>
                </c:pt>
                <c:pt idx="1430">
                  <c:v>220.92103576660156</c:v>
                </c:pt>
                <c:pt idx="1431">
                  <c:v>221.58021545410156</c:v>
                </c:pt>
                <c:pt idx="1432">
                  <c:v>220.92103576660156</c:v>
                </c:pt>
                <c:pt idx="1433">
                  <c:v>220.78919982910153</c:v>
                </c:pt>
                <c:pt idx="1434">
                  <c:v>220.92103576660156</c:v>
                </c:pt>
                <c:pt idx="1435">
                  <c:v>221.31654357910153</c:v>
                </c:pt>
                <c:pt idx="1436">
                  <c:v>220.92103576660156</c:v>
                </c:pt>
                <c:pt idx="1437">
                  <c:v>220.92103576660156</c:v>
                </c:pt>
                <c:pt idx="1438">
                  <c:v>220.2618408203125</c:v>
                </c:pt>
                <c:pt idx="1439">
                  <c:v>220.1300048828125</c:v>
                </c:pt>
                <c:pt idx="1440">
                  <c:v>220.65736389160156</c:v>
                </c:pt>
                <c:pt idx="1441">
                  <c:v>220.1300048828125</c:v>
                </c:pt>
                <c:pt idx="1442">
                  <c:v>220.92103576660156</c:v>
                </c:pt>
                <c:pt idx="1443">
                  <c:v>219.99816894531253</c:v>
                </c:pt>
                <c:pt idx="1444">
                  <c:v>220.52551269531247</c:v>
                </c:pt>
                <c:pt idx="1445">
                  <c:v>219.86633300781253</c:v>
                </c:pt>
                <c:pt idx="1446">
                  <c:v>220.52551269531247</c:v>
                </c:pt>
                <c:pt idx="1447">
                  <c:v>220.2618408203125</c:v>
                </c:pt>
                <c:pt idx="1448">
                  <c:v>220.52551269531247</c:v>
                </c:pt>
                <c:pt idx="1449">
                  <c:v>219.47082519531247</c:v>
                </c:pt>
                <c:pt idx="1450">
                  <c:v>220.1300048828125</c:v>
                </c:pt>
                <c:pt idx="1451">
                  <c:v>219.86633300781253</c:v>
                </c:pt>
                <c:pt idx="1452">
                  <c:v>219.86633300781253</c:v>
                </c:pt>
                <c:pt idx="1453">
                  <c:v>219.99816894531253</c:v>
                </c:pt>
                <c:pt idx="1454">
                  <c:v>219.99816894531253</c:v>
                </c:pt>
                <c:pt idx="1455">
                  <c:v>219.20715332031247</c:v>
                </c:pt>
                <c:pt idx="1456">
                  <c:v>218.8116455078125</c:v>
                </c:pt>
                <c:pt idx="1457">
                  <c:v>218.8116455078125</c:v>
                </c:pt>
                <c:pt idx="1458">
                  <c:v>219.60266113281247</c:v>
                </c:pt>
                <c:pt idx="1459">
                  <c:v>219.07531738281253</c:v>
                </c:pt>
                <c:pt idx="1460">
                  <c:v>218.67980957031247</c:v>
                </c:pt>
                <c:pt idx="1461">
                  <c:v>218.9434814453125</c:v>
                </c:pt>
                <c:pt idx="1462">
                  <c:v>218.54797363281247</c:v>
                </c:pt>
                <c:pt idx="1463">
                  <c:v>218.4161376953125</c:v>
                </c:pt>
                <c:pt idx="1464">
                  <c:v>218.8116455078125</c:v>
                </c:pt>
                <c:pt idx="1465">
                  <c:v>218.54797363281247</c:v>
                </c:pt>
                <c:pt idx="1466">
                  <c:v>218.54797363281247</c:v>
                </c:pt>
                <c:pt idx="1467">
                  <c:v>218.67980957031247</c:v>
                </c:pt>
                <c:pt idx="1468">
                  <c:v>218.8116455078125</c:v>
                </c:pt>
                <c:pt idx="1469">
                  <c:v>218.1524658203125</c:v>
                </c:pt>
                <c:pt idx="1470">
                  <c:v>217.88879394531253</c:v>
                </c:pt>
                <c:pt idx="1471">
                  <c:v>218.54797363281247</c:v>
                </c:pt>
                <c:pt idx="1472">
                  <c:v>218.54797363281247</c:v>
                </c:pt>
                <c:pt idx="1473">
                  <c:v>217.88879394531253</c:v>
                </c:pt>
                <c:pt idx="1474">
                  <c:v>218.4161376953125</c:v>
                </c:pt>
                <c:pt idx="1475">
                  <c:v>218.02062988281253</c:v>
                </c:pt>
                <c:pt idx="1476">
                  <c:v>217.88879394531253</c:v>
                </c:pt>
                <c:pt idx="1477">
                  <c:v>217.7569580078125</c:v>
                </c:pt>
                <c:pt idx="1478">
                  <c:v>218.2843017578125</c:v>
                </c:pt>
                <c:pt idx="1479">
                  <c:v>218.4161376953125</c:v>
                </c:pt>
                <c:pt idx="1480">
                  <c:v>218.2843017578125</c:v>
                </c:pt>
                <c:pt idx="1481">
                  <c:v>218.4161376953125</c:v>
                </c:pt>
                <c:pt idx="1482">
                  <c:v>218.2843017578125</c:v>
                </c:pt>
                <c:pt idx="1483">
                  <c:v>218.2843017578125</c:v>
                </c:pt>
                <c:pt idx="1484">
                  <c:v>218.02062988281253</c:v>
                </c:pt>
                <c:pt idx="1485">
                  <c:v>218.1524658203125</c:v>
                </c:pt>
                <c:pt idx="1486">
                  <c:v>217.7569580078125</c:v>
                </c:pt>
                <c:pt idx="1487">
                  <c:v>218.02062988281253</c:v>
                </c:pt>
                <c:pt idx="1488">
                  <c:v>218.2843017578125</c:v>
                </c:pt>
                <c:pt idx="1489">
                  <c:v>217.4932861328125</c:v>
                </c:pt>
                <c:pt idx="1490">
                  <c:v>217.6251220703125</c:v>
                </c:pt>
                <c:pt idx="1491">
                  <c:v>217.88879394531253</c:v>
                </c:pt>
                <c:pt idx="1492">
                  <c:v>217.6251220703125</c:v>
                </c:pt>
                <c:pt idx="1493">
                  <c:v>217.4932861328125</c:v>
                </c:pt>
                <c:pt idx="1494">
                  <c:v>216.96594238281253</c:v>
                </c:pt>
                <c:pt idx="1495">
                  <c:v>217.3614501953125</c:v>
                </c:pt>
                <c:pt idx="1496">
                  <c:v>217.22961425781247</c:v>
                </c:pt>
                <c:pt idx="1497">
                  <c:v>217.0977783203125</c:v>
                </c:pt>
                <c:pt idx="1498">
                  <c:v>217.22961425781247</c:v>
                </c:pt>
                <c:pt idx="1499">
                  <c:v>217.3614501953125</c:v>
                </c:pt>
                <c:pt idx="1500">
                  <c:v>216.83410644531253</c:v>
                </c:pt>
                <c:pt idx="1501">
                  <c:v>216.83410644531253</c:v>
                </c:pt>
                <c:pt idx="1502">
                  <c:v>216.5704345703125</c:v>
                </c:pt>
                <c:pt idx="1503">
                  <c:v>216.96594238281253</c:v>
                </c:pt>
                <c:pt idx="1504">
                  <c:v>216.96594238281253</c:v>
                </c:pt>
                <c:pt idx="1505">
                  <c:v>216.30676269531247</c:v>
                </c:pt>
                <c:pt idx="1506">
                  <c:v>216.83410644531253</c:v>
                </c:pt>
                <c:pt idx="1507">
                  <c:v>216.4385986328125</c:v>
                </c:pt>
                <c:pt idx="1508">
                  <c:v>216.5704345703125</c:v>
                </c:pt>
                <c:pt idx="1509">
                  <c:v>216.1749267578125</c:v>
                </c:pt>
                <c:pt idx="1510">
                  <c:v>216.4385986328125</c:v>
                </c:pt>
                <c:pt idx="1511">
                  <c:v>216.30676269531247</c:v>
                </c:pt>
                <c:pt idx="1512">
                  <c:v>216.4385986328125</c:v>
                </c:pt>
                <c:pt idx="1513">
                  <c:v>216.1749267578125</c:v>
                </c:pt>
                <c:pt idx="1514">
                  <c:v>216.30676269531247</c:v>
                </c:pt>
                <c:pt idx="1515">
                  <c:v>216.30676269531247</c:v>
                </c:pt>
                <c:pt idx="1516">
                  <c:v>215.64758300781247</c:v>
                </c:pt>
                <c:pt idx="1517">
                  <c:v>215.9112548828125</c:v>
                </c:pt>
                <c:pt idx="1518">
                  <c:v>215.3839111328125</c:v>
                </c:pt>
                <c:pt idx="1519">
                  <c:v>215.9112548828125</c:v>
                </c:pt>
                <c:pt idx="1520">
                  <c:v>215.3839111328125</c:v>
                </c:pt>
                <c:pt idx="1521">
                  <c:v>215.64758300781247</c:v>
                </c:pt>
                <c:pt idx="1522">
                  <c:v>215.7794189453125</c:v>
                </c:pt>
                <c:pt idx="1523">
                  <c:v>215.64758300781247</c:v>
                </c:pt>
                <c:pt idx="1524">
                  <c:v>215.64758300781247</c:v>
                </c:pt>
                <c:pt idx="1525">
                  <c:v>215.7794189453125</c:v>
                </c:pt>
                <c:pt idx="1526">
                  <c:v>215.64758300781247</c:v>
                </c:pt>
                <c:pt idx="1527">
                  <c:v>215.12023925781253</c:v>
                </c:pt>
                <c:pt idx="1528">
                  <c:v>215.3839111328125</c:v>
                </c:pt>
                <c:pt idx="1529">
                  <c:v>214.98840332031253</c:v>
                </c:pt>
                <c:pt idx="1530">
                  <c:v>215.12023925781253</c:v>
                </c:pt>
                <c:pt idx="1531">
                  <c:v>214.7247314453125</c:v>
                </c:pt>
                <c:pt idx="1532">
                  <c:v>215.12023925781253</c:v>
                </c:pt>
                <c:pt idx="1533">
                  <c:v>214.85656738281253</c:v>
                </c:pt>
                <c:pt idx="1534">
                  <c:v>214.7247314453125</c:v>
                </c:pt>
                <c:pt idx="1535">
                  <c:v>214.5928955078125</c:v>
                </c:pt>
                <c:pt idx="1536">
                  <c:v>214.5928955078125</c:v>
                </c:pt>
                <c:pt idx="1537">
                  <c:v>214.3292236328125</c:v>
                </c:pt>
                <c:pt idx="1538">
                  <c:v>214.3292236328125</c:v>
                </c:pt>
                <c:pt idx="1539">
                  <c:v>214.3292236328125</c:v>
                </c:pt>
                <c:pt idx="1540">
                  <c:v>214.3292236328125</c:v>
                </c:pt>
                <c:pt idx="1541">
                  <c:v>214.4610595703125</c:v>
                </c:pt>
                <c:pt idx="1542">
                  <c:v>214.06555175781247</c:v>
                </c:pt>
                <c:pt idx="1543">
                  <c:v>214.1973876953125</c:v>
                </c:pt>
                <c:pt idx="1544">
                  <c:v>214.3292236328125</c:v>
                </c:pt>
                <c:pt idx="1545">
                  <c:v>213.93371582031247</c:v>
                </c:pt>
                <c:pt idx="1546">
                  <c:v>214.06555175781247</c:v>
                </c:pt>
                <c:pt idx="1547">
                  <c:v>214.06555175781247</c:v>
                </c:pt>
                <c:pt idx="1548">
                  <c:v>213.6700439453125</c:v>
                </c:pt>
                <c:pt idx="1549">
                  <c:v>213.80187988281253</c:v>
                </c:pt>
                <c:pt idx="1550">
                  <c:v>213.93371582031247</c:v>
                </c:pt>
                <c:pt idx="1551">
                  <c:v>213.6700439453125</c:v>
                </c:pt>
                <c:pt idx="1552">
                  <c:v>213.6700439453125</c:v>
                </c:pt>
                <c:pt idx="1553">
                  <c:v>213.93371582031247</c:v>
                </c:pt>
                <c:pt idx="1554">
                  <c:v>213.53820800781253</c:v>
                </c:pt>
                <c:pt idx="1555">
                  <c:v>213.27453613281247</c:v>
                </c:pt>
                <c:pt idx="1556">
                  <c:v>213.53820800781253</c:v>
                </c:pt>
                <c:pt idx="1557">
                  <c:v>213.6700439453125</c:v>
                </c:pt>
                <c:pt idx="1558">
                  <c:v>213.27453613281247</c:v>
                </c:pt>
                <c:pt idx="1559">
                  <c:v>213.27453613281247</c:v>
                </c:pt>
                <c:pt idx="1560">
                  <c:v>213.27453613281247</c:v>
                </c:pt>
                <c:pt idx="1561">
                  <c:v>213.27453613281247</c:v>
                </c:pt>
                <c:pt idx="1562">
                  <c:v>212.7471923828125</c:v>
                </c:pt>
                <c:pt idx="1563">
                  <c:v>213.01086425781247</c:v>
                </c:pt>
                <c:pt idx="1564">
                  <c:v>213.01086425781247</c:v>
                </c:pt>
                <c:pt idx="1565">
                  <c:v>213.01086425781247</c:v>
                </c:pt>
                <c:pt idx="1566">
                  <c:v>213.01086425781247</c:v>
                </c:pt>
                <c:pt idx="1567">
                  <c:v>212.6153564453125</c:v>
                </c:pt>
                <c:pt idx="1568">
                  <c:v>212.6153564453125</c:v>
                </c:pt>
                <c:pt idx="1569">
                  <c:v>213.01086425781247</c:v>
                </c:pt>
                <c:pt idx="1570">
                  <c:v>212.7471923828125</c:v>
                </c:pt>
                <c:pt idx="1571">
                  <c:v>212.3516845703125</c:v>
                </c:pt>
                <c:pt idx="1572">
                  <c:v>212.6153564453125</c:v>
                </c:pt>
                <c:pt idx="1573">
                  <c:v>212.3516845703125</c:v>
                </c:pt>
                <c:pt idx="1574">
                  <c:v>212.21984863281247</c:v>
                </c:pt>
                <c:pt idx="1575">
                  <c:v>212.8790283203125</c:v>
                </c:pt>
                <c:pt idx="1576">
                  <c:v>212.3516845703125</c:v>
                </c:pt>
                <c:pt idx="1577">
                  <c:v>212.4835205078125</c:v>
                </c:pt>
                <c:pt idx="1578">
                  <c:v>212.21984863281247</c:v>
                </c:pt>
                <c:pt idx="1579">
                  <c:v>212.4835205078125</c:v>
                </c:pt>
                <c:pt idx="1580">
                  <c:v>212.4835205078125</c:v>
                </c:pt>
                <c:pt idx="1581">
                  <c:v>212.3516845703125</c:v>
                </c:pt>
                <c:pt idx="1582">
                  <c:v>212.21984863281247</c:v>
                </c:pt>
                <c:pt idx="1583">
                  <c:v>212.21984863281247</c:v>
                </c:pt>
                <c:pt idx="1584">
                  <c:v>211.95617675781253</c:v>
                </c:pt>
                <c:pt idx="1585">
                  <c:v>212.3516845703125</c:v>
                </c:pt>
                <c:pt idx="1586">
                  <c:v>212.21984863281247</c:v>
                </c:pt>
                <c:pt idx="1587">
                  <c:v>212.0880126953125</c:v>
                </c:pt>
                <c:pt idx="1588">
                  <c:v>211.95617675781253</c:v>
                </c:pt>
                <c:pt idx="1589">
                  <c:v>211.95617675781253</c:v>
                </c:pt>
                <c:pt idx="1590">
                  <c:v>212.0880126953125</c:v>
                </c:pt>
                <c:pt idx="1591">
                  <c:v>211.95617675781253</c:v>
                </c:pt>
                <c:pt idx="1592">
                  <c:v>211.5606689453125</c:v>
                </c:pt>
                <c:pt idx="1593">
                  <c:v>211.2969970703125</c:v>
                </c:pt>
                <c:pt idx="1594">
                  <c:v>211.82434082031253</c:v>
                </c:pt>
                <c:pt idx="1595">
                  <c:v>211.42883300781253</c:v>
                </c:pt>
                <c:pt idx="1596">
                  <c:v>211.5606689453125</c:v>
                </c:pt>
                <c:pt idx="1597">
                  <c:v>211.42883300781253</c:v>
                </c:pt>
                <c:pt idx="1598">
                  <c:v>211.5606689453125</c:v>
                </c:pt>
                <c:pt idx="1599">
                  <c:v>211.42883300781253</c:v>
                </c:pt>
                <c:pt idx="1600">
                  <c:v>211.42883300781253</c:v>
                </c:pt>
                <c:pt idx="1601">
                  <c:v>211.16516113281247</c:v>
                </c:pt>
                <c:pt idx="1602">
                  <c:v>211.42883300781253</c:v>
                </c:pt>
                <c:pt idx="1603">
                  <c:v>211.42883300781253</c:v>
                </c:pt>
                <c:pt idx="1604">
                  <c:v>211.42883300781253</c:v>
                </c:pt>
                <c:pt idx="1605">
                  <c:v>211.2969970703125</c:v>
                </c:pt>
                <c:pt idx="1606">
                  <c:v>211.2969970703125</c:v>
                </c:pt>
                <c:pt idx="1607">
                  <c:v>211.42883300781253</c:v>
                </c:pt>
                <c:pt idx="1608">
                  <c:v>211.42883300781253</c:v>
                </c:pt>
                <c:pt idx="1609">
                  <c:v>210.76965332031244</c:v>
                </c:pt>
                <c:pt idx="1610">
                  <c:v>210.76965332031244</c:v>
                </c:pt>
                <c:pt idx="1611">
                  <c:v>211.03332519531247</c:v>
                </c:pt>
                <c:pt idx="1612">
                  <c:v>211.03332519531247</c:v>
                </c:pt>
                <c:pt idx="1613">
                  <c:v>210.90148925781253</c:v>
                </c:pt>
                <c:pt idx="1614">
                  <c:v>210.90148925781253</c:v>
                </c:pt>
                <c:pt idx="1615">
                  <c:v>211.03332519531247</c:v>
                </c:pt>
                <c:pt idx="1616">
                  <c:v>210.76965332031244</c:v>
                </c:pt>
                <c:pt idx="1617">
                  <c:v>210.63781738281253</c:v>
                </c:pt>
                <c:pt idx="1618">
                  <c:v>210.5059814453125</c:v>
                </c:pt>
                <c:pt idx="1619">
                  <c:v>210.5059814453125</c:v>
                </c:pt>
                <c:pt idx="1620">
                  <c:v>210.5059814453125</c:v>
                </c:pt>
                <c:pt idx="1621">
                  <c:v>210.2423095703125</c:v>
                </c:pt>
                <c:pt idx="1622">
                  <c:v>210.2423095703125</c:v>
                </c:pt>
                <c:pt idx="1623">
                  <c:v>210.2423095703125</c:v>
                </c:pt>
                <c:pt idx="1624">
                  <c:v>209.9786376953125</c:v>
                </c:pt>
                <c:pt idx="1625">
                  <c:v>210.11047363281247</c:v>
                </c:pt>
                <c:pt idx="1626">
                  <c:v>210.2423095703125</c:v>
                </c:pt>
                <c:pt idx="1627">
                  <c:v>209.9786376953125</c:v>
                </c:pt>
                <c:pt idx="1628">
                  <c:v>209.9786376953125</c:v>
                </c:pt>
                <c:pt idx="1629">
                  <c:v>209.9786376953125</c:v>
                </c:pt>
                <c:pt idx="1630">
                  <c:v>209.9786376953125</c:v>
                </c:pt>
                <c:pt idx="1631">
                  <c:v>209.9786376953125</c:v>
                </c:pt>
                <c:pt idx="1632">
                  <c:v>209.45129394531253</c:v>
                </c:pt>
                <c:pt idx="1633">
                  <c:v>209.71496582031244</c:v>
                </c:pt>
                <c:pt idx="1634">
                  <c:v>209.45129394531253</c:v>
                </c:pt>
                <c:pt idx="1635">
                  <c:v>209.58312988281253</c:v>
                </c:pt>
                <c:pt idx="1636">
                  <c:v>209.45129394531253</c:v>
                </c:pt>
                <c:pt idx="1637">
                  <c:v>209.58312988281253</c:v>
                </c:pt>
                <c:pt idx="1638">
                  <c:v>208.92395019531247</c:v>
                </c:pt>
                <c:pt idx="1639">
                  <c:v>209.71496582031244</c:v>
                </c:pt>
                <c:pt idx="1640">
                  <c:v>209.58312988281253</c:v>
                </c:pt>
                <c:pt idx="1641">
                  <c:v>209.71496582031244</c:v>
                </c:pt>
                <c:pt idx="1642">
                  <c:v>209.3194580078125</c:v>
                </c:pt>
                <c:pt idx="1643">
                  <c:v>209.45129394531253</c:v>
                </c:pt>
                <c:pt idx="1644">
                  <c:v>209.1876220703125</c:v>
                </c:pt>
                <c:pt idx="1645">
                  <c:v>209.1876220703125</c:v>
                </c:pt>
                <c:pt idx="1646">
                  <c:v>209.3194580078125</c:v>
                </c:pt>
                <c:pt idx="1647">
                  <c:v>209.45129394531253</c:v>
                </c:pt>
                <c:pt idx="1648">
                  <c:v>209.3194580078125</c:v>
                </c:pt>
                <c:pt idx="1649">
                  <c:v>209.1876220703125</c:v>
                </c:pt>
                <c:pt idx="1650">
                  <c:v>208.7921142578125</c:v>
                </c:pt>
                <c:pt idx="1651">
                  <c:v>208.6602783203125</c:v>
                </c:pt>
                <c:pt idx="1652">
                  <c:v>208.39660644531253</c:v>
                </c:pt>
                <c:pt idx="1653">
                  <c:v>208.92395019531247</c:v>
                </c:pt>
                <c:pt idx="1654">
                  <c:v>208.7921142578125</c:v>
                </c:pt>
                <c:pt idx="1655">
                  <c:v>208.7921142578125</c:v>
                </c:pt>
                <c:pt idx="1656">
                  <c:v>208.7921142578125</c:v>
                </c:pt>
                <c:pt idx="1657">
                  <c:v>208.6602783203125</c:v>
                </c:pt>
                <c:pt idx="1658">
                  <c:v>208.6602783203125</c:v>
                </c:pt>
                <c:pt idx="1659">
                  <c:v>208.6602783203125</c:v>
                </c:pt>
                <c:pt idx="1660">
                  <c:v>208.39660644531253</c:v>
                </c:pt>
                <c:pt idx="1661">
                  <c:v>208.39660644531253</c:v>
                </c:pt>
                <c:pt idx="1662">
                  <c:v>208.1329345703125</c:v>
                </c:pt>
                <c:pt idx="1663">
                  <c:v>207.73742675781253</c:v>
                </c:pt>
                <c:pt idx="1664">
                  <c:v>208.39660644531253</c:v>
                </c:pt>
                <c:pt idx="1665">
                  <c:v>208.26477050781247</c:v>
                </c:pt>
                <c:pt idx="1666">
                  <c:v>208.1329345703125</c:v>
                </c:pt>
                <c:pt idx="1667">
                  <c:v>208.26477050781247</c:v>
                </c:pt>
                <c:pt idx="1668">
                  <c:v>208.26477050781247</c:v>
                </c:pt>
                <c:pt idx="1669">
                  <c:v>208.52844238281256</c:v>
                </c:pt>
                <c:pt idx="1670">
                  <c:v>208.6602783203125</c:v>
                </c:pt>
                <c:pt idx="1671">
                  <c:v>208.26477050781247</c:v>
                </c:pt>
                <c:pt idx="1672">
                  <c:v>208.26477050781247</c:v>
                </c:pt>
                <c:pt idx="1673">
                  <c:v>208.39660644531253</c:v>
                </c:pt>
                <c:pt idx="1674">
                  <c:v>208.1329345703125</c:v>
                </c:pt>
                <c:pt idx="1675">
                  <c:v>208.26477050781247</c:v>
                </c:pt>
                <c:pt idx="1676">
                  <c:v>208.39660644531253</c:v>
                </c:pt>
                <c:pt idx="1677">
                  <c:v>208.0010986328125</c:v>
                </c:pt>
                <c:pt idx="1678">
                  <c:v>208.0010986328125</c:v>
                </c:pt>
                <c:pt idx="1679">
                  <c:v>207.86926269531247</c:v>
                </c:pt>
                <c:pt idx="1680">
                  <c:v>208.26477050781247</c:v>
                </c:pt>
                <c:pt idx="1681">
                  <c:v>208.1329345703125</c:v>
                </c:pt>
                <c:pt idx="1682">
                  <c:v>207.73742675781253</c:v>
                </c:pt>
                <c:pt idx="1683">
                  <c:v>207.86926269531247</c:v>
                </c:pt>
                <c:pt idx="1684">
                  <c:v>207.86926269531247</c:v>
                </c:pt>
                <c:pt idx="1685">
                  <c:v>207.73742675781253</c:v>
                </c:pt>
                <c:pt idx="1686">
                  <c:v>207.86926269531247</c:v>
                </c:pt>
                <c:pt idx="1687">
                  <c:v>207.73742675781253</c:v>
                </c:pt>
                <c:pt idx="1688">
                  <c:v>207.60559082031247</c:v>
                </c:pt>
                <c:pt idx="1689">
                  <c:v>207.34191894531253</c:v>
                </c:pt>
                <c:pt idx="1690">
                  <c:v>207.47375488281247</c:v>
                </c:pt>
                <c:pt idx="1691">
                  <c:v>207.60559082031247</c:v>
                </c:pt>
                <c:pt idx="1692">
                  <c:v>207.73742675781253</c:v>
                </c:pt>
                <c:pt idx="1693">
                  <c:v>206.9464111328125</c:v>
                </c:pt>
                <c:pt idx="1694">
                  <c:v>207.07824707031253</c:v>
                </c:pt>
                <c:pt idx="1695">
                  <c:v>207.07824707031253</c:v>
                </c:pt>
                <c:pt idx="1696">
                  <c:v>207.73742675781253</c:v>
                </c:pt>
                <c:pt idx="1697">
                  <c:v>207.21008300781247</c:v>
                </c:pt>
                <c:pt idx="1698">
                  <c:v>207.47375488281247</c:v>
                </c:pt>
                <c:pt idx="1699">
                  <c:v>207.07824707031253</c:v>
                </c:pt>
                <c:pt idx="1700">
                  <c:v>206.81457519531244</c:v>
                </c:pt>
                <c:pt idx="1701">
                  <c:v>206.68273925781253</c:v>
                </c:pt>
                <c:pt idx="1702">
                  <c:v>207.07824707031253</c:v>
                </c:pt>
                <c:pt idx="1703">
                  <c:v>206.9464111328125</c:v>
                </c:pt>
                <c:pt idx="1704">
                  <c:v>207.21008300781247</c:v>
                </c:pt>
                <c:pt idx="1705">
                  <c:v>207.21008300781247</c:v>
                </c:pt>
                <c:pt idx="1706">
                  <c:v>207.07824707031253</c:v>
                </c:pt>
                <c:pt idx="1707">
                  <c:v>207.34191894531253</c:v>
                </c:pt>
                <c:pt idx="1708">
                  <c:v>207.60559082031247</c:v>
                </c:pt>
                <c:pt idx="1709">
                  <c:v>207.07824707031253</c:v>
                </c:pt>
                <c:pt idx="1710">
                  <c:v>206.81457519531244</c:v>
                </c:pt>
                <c:pt idx="1711">
                  <c:v>206.68273925781253</c:v>
                </c:pt>
                <c:pt idx="1712">
                  <c:v>207.21008300781247</c:v>
                </c:pt>
                <c:pt idx="1713">
                  <c:v>206.68273925781253</c:v>
                </c:pt>
                <c:pt idx="1714">
                  <c:v>206.81457519531244</c:v>
                </c:pt>
                <c:pt idx="1715">
                  <c:v>207.07824707031253</c:v>
                </c:pt>
                <c:pt idx="1716">
                  <c:v>206.68273925781253</c:v>
                </c:pt>
                <c:pt idx="1717">
                  <c:v>206.9464111328125</c:v>
                </c:pt>
                <c:pt idx="1718">
                  <c:v>206.4190673828125</c:v>
                </c:pt>
                <c:pt idx="1719">
                  <c:v>206.5509033203125</c:v>
                </c:pt>
                <c:pt idx="1720">
                  <c:v>206.5509033203125</c:v>
                </c:pt>
                <c:pt idx="1721">
                  <c:v>206.4190673828125</c:v>
                </c:pt>
                <c:pt idx="1722">
                  <c:v>206.5509033203125</c:v>
                </c:pt>
                <c:pt idx="1723">
                  <c:v>206.5509033203125</c:v>
                </c:pt>
                <c:pt idx="1724">
                  <c:v>206.5509033203125</c:v>
                </c:pt>
                <c:pt idx="1725">
                  <c:v>206.5509033203125</c:v>
                </c:pt>
                <c:pt idx="1726">
                  <c:v>206.5509033203125</c:v>
                </c:pt>
                <c:pt idx="1727">
                  <c:v>206.81457519531244</c:v>
                </c:pt>
                <c:pt idx="1728">
                  <c:v>206.68273925781253</c:v>
                </c:pt>
                <c:pt idx="1729">
                  <c:v>206.28723144531253</c:v>
                </c:pt>
                <c:pt idx="1730">
                  <c:v>206.28723144531253</c:v>
                </c:pt>
                <c:pt idx="1731">
                  <c:v>206.1553955078125</c:v>
                </c:pt>
                <c:pt idx="1732">
                  <c:v>206.28723144531253</c:v>
                </c:pt>
                <c:pt idx="1733">
                  <c:v>206.02355957031247</c:v>
                </c:pt>
                <c:pt idx="1734">
                  <c:v>206.1553955078125</c:v>
                </c:pt>
                <c:pt idx="1735">
                  <c:v>205.8917236328125</c:v>
                </c:pt>
                <c:pt idx="1736">
                  <c:v>205.75988769531247</c:v>
                </c:pt>
                <c:pt idx="1737">
                  <c:v>206.02355957031247</c:v>
                </c:pt>
                <c:pt idx="1738">
                  <c:v>205.75988769531247</c:v>
                </c:pt>
                <c:pt idx="1739">
                  <c:v>205.1007080078125</c:v>
                </c:pt>
                <c:pt idx="1740">
                  <c:v>205.8917236328125</c:v>
                </c:pt>
                <c:pt idx="1741">
                  <c:v>205.75988769531247</c:v>
                </c:pt>
                <c:pt idx="1742">
                  <c:v>205.36437988281253</c:v>
                </c:pt>
                <c:pt idx="1743">
                  <c:v>205.2325439453125</c:v>
                </c:pt>
                <c:pt idx="1744">
                  <c:v>205.2325439453125</c:v>
                </c:pt>
                <c:pt idx="1745">
                  <c:v>205.75988769531247</c:v>
                </c:pt>
                <c:pt idx="1746">
                  <c:v>205.75988769531247</c:v>
                </c:pt>
                <c:pt idx="1747">
                  <c:v>205.4962158203125</c:v>
                </c:pt>
                <c:pt idx="1748">
                  <c:v>204.9688720703125</c:v>
                </c:pt>
                <c:pt idx="1749">
                  <c:v>205.6280517578125</c:v>
                </c:pt>
                <c:pt idx="1750">
                  <c:v>205.4962158203125</c:v>
                </c:pt>
                <c:pt idx="1751">
                  <c:v>205.2325439453125</c:v>
                </c:pt>
                <c:pt idx="1752">
                  <c:v>204.83703613281253</c:v>
                </c:pt>
                <c:pt idx="1753">
                  <c:v>205.1007080078125</c:v>
                </c:pt>
                <c:pt idx="1754">
                  <c:v>205.36437988281253</c:v>
                </c:pt>
                <c:pt idx="1755">
                  <c:v>204.83703613281253</c:v>
                </c:pt>
                <c:pt idx="1756">
                  <c:v>205.4962158203125</c:v>
                </c:pt>
                <c:pt idx="1757">
                  <c:v>204.9688720703125</c:v>
                </c:pt>
                <c:pt idx="1758">
                  <c:v>205.36437988281253</c:v>
                </c:pt>
                <c:pt idx="1759">
                  <c:v>205.4962158203125</c:v>
                </c:pt>
                <c:pt idx="1760">
                  <c:v>205.4962158203125</c:v>
                </c:pt>
                <c:pt idx="1761">
                  <c:v>205.4962158203125</c:v>
                </c:pt>
                <c:pt idx="1762">
                  <c:v>204.9688720703125</c:v>
                </c:pt>
                <c:pt idx="1763">
                  <c:v>204.70520019531247</c:v>
                </c:pt>
                <c:pt idx="1764">
                  <c:v>204.3096923828125</c:v>
                </c:pt>
                <c:pt idx="1765">
                  <c:v>204.83703613281253</c:v>
                </c:pt>
                <c:pt idx="1766">
                  <c:v>204.9688720703125</c:v>
                </c:pt>
                <c:pt idx="1767">
                  <c:v>205.1007080078125</c:v>
                </c:pt>
                <c:pt idx="1768">
                  <c:v>204.70520019531247</c:v>
                </c:pt>
                <c:pt idx="1769">
                  <c:v>205.2325439453125</c:v>
                </c:pt>
                <c:pt idx="1770">
                  <c:v>204.70520019531247</c:v>
                </c:pt>
                <c:pt idx="1771">
                  <c:v>204.9688720703125</c:v>
                </c:pt>
                <c:pt idx="1772">
                  <c:v>204.70520019531247</c:v>
                </c:pt>
                <c:pt idx="1773">
                  <c:v>204.57336425781247</c:v>
                </c:pt>
                <c:pt idx="1774">
                  <c:v>205.1007080078125</c:v>
                </c:pt>
                <c:pt idx="1775">
                  <c:v>204.57336425781247</c:v>
                </c:pt>
                <c:pt idx="1776">
                  <c:v>204.57336425781247</c:v>
                </c:pt>
                <c:pt idx="1777">
                  <c:v>204.9688720703125</c:v>
                </c:pt>
                <c:pt idx="1778">
                  <c:v>204.0460205078125</c:v>
                </c:pt>
                <c:pt idx="1779">
                  <c:v>204.4415283203125</c:v>
                </c:pt>
                <c:pt idx="1780">
                  <c:v>204.70520019531247</c:v>
                </c:pt>
                <c:pt idx="1781">
                  <c:v>204.70520019531247</c:v>
                </c:pt>
                <c:pt idx="1782">
                  <c:v>204.4415283203125</c:v>
                </c:pt>
                <c:pt idx="1783">
                  <c:v>204.0460205078125</c:v>
                </c:pt>
                <c:pt idx="1784">
                  <c:v>204.1778564453125</c:v>
                </c:pt>
                <c:pt idx="1785">
                  <c:v>204.0460205078125</c:v>
                </c:pt>
                <c:pt idx="1786">
                  <c:v>204.3096923828125</c:v>
                </c:pt>
                <c:pt idx="1787">
                  <c:v>204.3096923828125</c:v>
                </c:pt>
                <c:pt idx="1788">
                  <c:v>204.70520019531247</c:v>
                </c:pt>
                <c:pt idx="1789">
                  <c:v>204.57336425781247</c:v>
                </c:pt>
                <c:pt idx="1790">
                  <c:v>204.4415283203125</c:v>
                </c:pt>
                <c:pt idx="1791">
                  <c:v>204.4415283203125</c:v>
                </c:pt>
                <c:pt idx="1792">
                  <c:v>204.3096923828125</c:v>
                </c:pt>
                <c:pt idx="1793">
                  <c:v>204.1778564453125</c:v>
                </c:pt>
                <c:pt idx="1794">
                  <c:v>203.91418457031247</c:v>
                </c:pt>
                <c:pt idx="1795">
                  <c:v>203.65051269531247</c:v>
                </c:pt>
                <c:pt idx="1796">
                  <c:v>204.1778564453125</c:v>
                </c:pt>
                <c:pt idx="1797">
                  <c:v>204.0460205078125</c:v>
                </c:pt>
                <c:pt idx="1798">
                  <c:v>203.65051269531247</c:v>
                </c:pt>
                <c:pt idx="1799">
                  <c:v>203.65051269531247</c:v>
                </c:pt>
                <c:pt idx="1800">
                  <c:v>203.91418457031247</c:v>
                </c:pt>
                <c:pt idx="1801">
                  <c:v>203.78234863281253</c:v>
                </c:pt>
                <c:pt idx="1802">
                  <c:v>203.91418457031247</c:v>
                </c:pt>
                <c:pt idx="1803">
                  <c:v>203.78234863281253</c:v>
                </c:pt>
                <c:pt idx="1804">
                  <c:v>203.78234863281253</c:v>
                </c:pt>
                <c:pt idx="1805">
                  <c:v>203.65051269531247</c:v>
                </c:pt>
                <c:pt idx="1806">
                  <c:v>203.5186767578125</c:v>
                </c:pt>
                <c:pt idx="1807">
                  <c:v>203.2550048828125</c:v>
                </c:pt>
                <c:pt idx="1808">
                  <c:v>203.1231689453125</c:v>
                </c:pt>
                <c:pt idx="1809">
                  <c:v>202.99133300781253</c:v>
                </c:pt>
                <c:pt idx="1810">
                  <c:v>203.78234863281253</c:v>
                </c:pt>
                <c:pt idx="1811">
                  <c:v>203.5186767578125</c:v>
                </c:pt>
                <c:pt idx="1812">
                  <c:v>203.38684082031253</c:v>
                </c:pt>
                <c:pt idx="1813">
                  <c:v>203.2550048828125</c:v>
                </c:pt>
                <c:pt idx="1814">
                  <c:v>203.91418457031247</c:v>
                </c:pt>
                <c:pt idx="1815">
                  <c:v>203.91418457031247</c:v>
                </c:pt>
                <c:pt idx="1816">
                  <c:v>203.1231689453125</c:v>
                </c:pt>
                <c:pt idx="1817">
                  <c:v>203.38684082031253</c:v>
                </c:pt>
                <c:pt idx="1818">
                  <c:v>202.99133300781253</c:v>
                </c:pt>
                <c:pt idx="1819">
                  <c:v>203.65051269531247</c:v>
                </c:pt>
                <c:pt idx="1820">
                  <c:v>202.59580993652344</c:v>
                </c:pt>
                <c:pt idx="1821">
                  <c:v>203.1231689453125</c:v>
                </c:pt>
                <c:pt idx="1822">
                  <c:v>202.72766113281247</c:v>
                </c:pt>
                <c:pt idx="1823">
                  <c:v>203.2550048828125</c:v>
                </c:pt>
                <c:pt idx="1824">
                  <c:v>202.59580993652344</c:v>
                </c:pt>
                <c:pt idx="1825">
                  <c:v>203.1231689453125</c:v>
                </c:pt>
                <c:pt idx="1826">
                  <c:v>203.38684082031253</c:v>
                </c:pt>
                <c:pt idx="1827">
                  <c:v>203.65051269531247</c:v>
                </c:pt>
                <c:pt idx="1828">
                  <c:v>203.2550048828125</c:v>
                </c:pt>
                <c:pt idx="1829">
                  <c:v>203.65051269531247</c:v>
                </c:pt>
                <c:pt idx="1830">
                  <c:v>203.5186767578125</c:v>
                </c:pt>
                <c:pt idx="1831">
                  <c:v>202.72766113281247</c:v>
                </c:pt>
                <c:pt idx="1832">
                  <c:v>203.38684082031253</c:v>
                </c:pt>
                <c:pt idx="1833">
                  <c:v>203.91418457031247</c:v>
                </c:pt>
                <c:pt idx="1834">
                  <c:v>203.1231689453125</c:v>
                </c:pt>
                <c:pt idx="1835">
                  <c:v>202.85949707031253</c:v>
                </c:pt>
                <c:pt idx="1836">
                  <c:v>203.2550048828125</c:v>
                </c:pt>
                <c:pt idx="1837">
                  <c:v>203.65051269531247</c:v>
                </c:pt>
                <c:pt idx="1838">
                  <c:v>203.38684082031253</c:v>
                </c:pt>
                <c:pt idx="1839">
                  <c:v>203.38684082031253</c:v>
                </c:pt>
                <c:pt idx="1840">
                  <c:v>203.38684082031253</c:v>
                </c:pt>
                <c:pt idx="1841">
                  <c:v>203.1231689453125</c:v>
                </c:pt>
                <c:pt idx="1842">
                  <c:v>203.1231689453125</c:v>
                </c:pt>
                <c:pt idx="1843">
                  <c:v>203.5186767578125</c:v>
                </c:pt>
                <c:pt idx="1844">
                  <c:v>203.38684082031253</c:v>
                </c:pt>
                <c:pt idx="1845">
                  <c:v>202.72766113281247</c:v>
                </c:pt>
                <c:pt idx="1846">
                  <c:v>202.59580993652344</c:v>
                </c:pt>
                <c:pt idx="1847">
                  <c:v>202.85949707031253</c:v>
                </c:pt>
                <c:pt idx="1848">
                  <c:v>203.1231689453125</c:v>
                </c:pt>
                <c:pt idx="1849">
                  <c:v>203.5186767578125</c:v>
                </c:pt>
                <c:pt idx="1850">
                  <c:v>202.99133300781253</c:v>
                </c:pt>
                <c:pt idx="1851">
                  <c:v>203.5186767578125</c:v>
                </c:pt>
                <c:pt idx="1852">
                  <c:v>203.5186767578125</c:v>
                </c:pt>
                <c:pt idx="1853">
                  <c:v>203.38684082031253</c:v>
                </c:pt>
                <c:pt idx="1854">
                  <c:v>202.99133300781253</c:v>
                </c:pt>
                <c:pt idx="1855">
                  <c:v>202.46397399902341</c:v>
                </c:pt>
                <c:pt idx="1856">
                  <c:v>203.65051269531247</c:v>
                </c:pt>
                <c:pt idx="1857">
                  <c:v>202.72766113281247</c:v>
                </c:pt>
                <c:pt idx="1858">
                  <c:v>202.85949707031253</c:v>
                </c:pt>
                <c:pt idx="1859">
                  <c:v>203.5186767578125</c:v>
                </c:pt>
                <c:pt idx="1860">
                  <c:v>203.5186767578125</c:v>
                </c:pt>
                <c:pt idx="1861">
                  <c:v>203.38684082031253</c:v>
                </c:pt>
                <c:pt idx="1862">
                  <c:v>203.2550048828125</c:v>
                </c:pt>
                <c:pt idx="1863">
                  <c:v>203.2550048828125</c:v>
                </c:pt>
                <c:pt idx="1864">
                  <c:v>202.46397399902341</c:v>
                </c:pt>
                <c:pt idx="1865">
                  <c:v>202.99133300781253</c:v>
                </c:pt>
                <c:pt idx="1866">
                  <c:v>202.46397399902341</c:v>
                </c:pt>
                <c:pt idx="1867">
                  <c:v>202.20030212402341</c:v>
                </c:pt>
                <c:pt idx="1868">
                  <c:v>202.99133300781253</c:v>
                </c:pt>
                <c:pt idx="1869">
                  <c:v>202.46397399902341</c:v>
                </c:pt>
                <c:pt idx="1870">
                  <c:v>203.1231689453125</c:v>
                </c:pt>
                <c:pt idx="1871">
                  <c:v>202.33213806152347</c:v>
                </c:pt>
                <c:pt idx="1872">
                  <c:v>202.85949707031253</c:v>
                </c:pt>
                <c:pt idx="1873">
                  <c:v>202.99133300781253</c:v>
                </c:pt>
                <c:pt idx="1874">
                  <c:v>202.46397399902341</c:v>
                </c:pt>
                <c:pt idx="1875">
                  <c:v>202.20030212402341</c:v>
                </c:pt>
                <c:pt idx="1876">
                  <c:v>202.33213806152347</c:v>
                </c:pt>
                <c:pt idx="1877">
                  <c:v>201.80479431152344</c:v>
                </c:pt>
                <c:pt idx="1878">
                  <c:v>202.33213806152347</c:v>
                </c:pt>
                <c:pt idx="1879">
                  <c:v>202.72766113281247</c:v>
                </c:pt>
                <c:pt idx="1880">
                  <c:v>202.33213806152347</c:v>
                </c:pt>
                <c:pt idx="1881">
                  <c:v>202.20030212402341</c:v>
                </c:pt>
                <c:pt idx="1882">
                  <c:v>202.85949707031253</c:v>
                </c:pt>
                <c:pt idx="1883">
                  <c:v>201.93663024902344</c:v>
                </c:pt>
                <c:pt idx="1884">
                  <c:v>202.99133300781253</c:v>
                </c:pt>
                <c:pt idx="1885">
                  <c:v>202.59580993652344</c:v>
                </c:pt>
                <c:pt idx="1886">
                  <c:v>202.20030212402341</c:v>
                </c:pt>
                <c:pt idx="1887">
                  <c:v>202.72766113281247</c:v>
                </c:pt>
                <c:pt idx="1888">
                  <c:v>202.20030212402341</c:v>
                </c:pt>
                <c:pt idx="1889">
                  <c:v>202.59580993652344</c:v>
                </c:pt>
                <c:pt idx="1890">
                  <c:v>202.06846618652347</c:v>
                </c:pt>
                <c:pt idx="1891">
                  <c:v>202.72766113281247</c:v>
                </c:pt>
                <c:pt idx="1892">
                  <c:v>202.06846618652347</c:v>
                </c:pt>
                <c:pt idx="1893">
                  <c:v>202.99133300781253</c:v>
                </c:pt>
                <c:pt idx="1894">
                  <c:v>202.59580993652344</c:v>
                </c:pt>
                <c:pt idx="1895">
                  <c:v>202.85949707031253</c:v>
                </c:pt>
                <c:pt idx="1896">
                  <c:v>202.59580993652344</c:v>
                </c:pt>
                <c:pt idx="1897">
                  <c:v>202.33213806152347</c:v>
                </c:pt>
                <c:pt idx="1898">
                  <c:v>202.72766113281247</c:v>
                </c:pt>
                <c:pt idx="1899">
                  <c:v>202.85949707031253</c:v>
                </c:pt>
                <c:pt idx="1900">
                  <c:v>202.99133300781253</c:v>
                </c:pt>
                <c:pt idx="1901">
                  <c:v>202.59580993652344</c:v>
                </c:pt>
                <c:pt idx="1902">
                  <c:v>202.72766113281247</c:v>
                </c:pt>
                <c:pt idx="1903">
                  <c:v>202.72766113281247</c:v>
                </c:pt>
                <c:pt idx="1904">
                  <c:v>202.72766113281247</c:v>
                </c:pt>
                <c:pt idx="1905">
                  <c:v>202.46397399902341</c:v>
                </c:pt>
                <c:pt idx="1906">
                  <c:v>201.54112243652344</c:v>
                </c:pt>
                <c:pt idx="1907">
                  <c:v>202.06846618652347</c:v>
                </c:pt>
                <c:pt idx="1908">
                  <c:v>202.33213806152347</c:v>
                </c:pt>
                <c:pt idx="1909">
                  <c:v>202.06846618652347</c:v>
                </c:pt>
                <c:pt idx="1910">
                  <c:v>202.46397399902341</c:v>
                </c:pt>
                <c:pt idx="1911">
                  <c:v>202.46397399902341</c:v>
                </c:pt>
                <c:pt idx="1912">
                  <c:v>201.54112243652344</c:v>
                </c:pt>
                <c:pt idx="1913">
                  <c:v>202.59580993652344</c:v>
                </c:pt>
                <c:pt idx="1914">
                  <c:v>201.93663024902344</c:v>
                </c:pt>
                <c:pt idx="1915">
                  <c:v>202.06846618652347</c:v>
                </c:pt>
                <c:pt idx="1916">
                  <c:v>201.54112243652344</c:v>
                </c:pt>
                <c:pt idx="1917">
                  <c:v>202.46397399902341</c:v>
                </c:pt>
                <c:pt idx="1918">
                  <c:v>201.93663024902344</c:v>
                </c:pt>
                <c:pt idx="1919">
                  <c:v>202.20030212402341</c:v>
                </c:pt>
                <c:pt idx="1920">
                  <c:v>202.72766113281247</c:v>
                </c:pt>
                <c:pt idx="1921">
                  <c:v>201.67295837402344</c:v>
                </c:pt>
                <c:pt idx="1922">
                  <c:v>201.93663024902344</c:v>
                </c:pt>
                <c:pt idx="1923">
                  <c:v>201.54112243652344</c:v>
                </c:pt>
                <c:pt idx="1924">
                  <c:v>202.33213806152347</c:v>
                </c:pt>
                <c:pt idx="1925">
                  <c:v>201.54112243652344</c:v>
                </c:pt>
                <c:pt idx="1926">
                  <c:v>201.80479431152344</c:v>
                </c:pt>
                <c:pt idx="1927">
                  <c:v>201.80479431152344</c:v>
                </c:pt>
                <c:pt idx="1928">
                  <c:v>201.54112243652344</c:v>
                </c:pt>
                <c:pt idx="1929">
                  <c:v>202.33213806152347</c:v>
                </c:pt>
                <c:pt idx="1930">
                  <c:v>201.80479431152344</c:v>
                </c:pt>
                <c:pt idx="1931">
                  <c:v>202.06846618652347</c:v>
                </c:pt>
                <c:pt idx="1932">
                  <c:v>203.1231689453125</c:v>
                </c:pt>
                <c:pt idx="1933">
                  <c:v>202.72766113281247</c:v>
                </c:pt>
                <c:pt idx="1934">
                  <c:v>202.72766113281247</c:v>
                </c:pt>
                <c:pt idx="1935">
                  <c:v>202.59580993652344</c:v>
                </c:pt>
                <c:pt idx="1936">
                  <c:v>202.59580993652344</c:v>
                </c:pt>
                <c:pt idx="1937">
                  <c:v>203.1231689453125</c:v>
                </c:pt>
                <c:pt idx="1938">
                  <c:v>202.20030212402341</c:v>
                </c:pt>
                <c:pt idx="1939">
                  <c:v>202.33213806152347</c:v>
                </c:pt>
                <c:pt idx="1940">
                  <c:v>203.2550048828125</c:v>
                </c:pt>
                <c:pt idx="1941">
                  <c:v>202.46397399902341</c:v>
                </c:pt>
                <c:pt idx="1942">
                  <c:v>201.93663024902344</c:v>
                </c:pt>
                <c:pt idx="1943">
                  <c:v>202.72766113281247</c:v>
                </c:pt>
                <c:pt idx="1944">
                  <c:v>202.85949707031253</c:v>
                </c:pt>
                <c:pt idx="1945">
                  <c:v>203.1231689453125</c:v>
                </c:pt>
                <c:pt idx="1946">
                  <c:v>202.06846618652347</c:v>
                </c:pt>
                <c:pt idx="1947">
                  <c:v>202.59580993652344</c:v>
                </c:pt>
                <c:pt idx="1948">
                  <c:v>202.59580993652344</c:v>
                </c:pt>
                <c:pt idx="1949">
                  <c:v>202.46397399902341</c:v>
                </c:pt>
                <c:pt idx="1950">
                  <c:v>201.93663024902344</c:v>
                </c:pt>
                <c:pt idx="1951">
                  <c:v>202.59580993652344</c:v>
                </c:pt>
                <c:pt idx="1952">
                  <c:v>202.20030212402341</c:v>
                </c:pt>
                <c:pt idx="1953">
                  <c:v>202.72766113281247</c:v>
                </c:pt>
                <c:pt idx="1954">
                  <c:v>202.59580993652344</c:v>
                </c:pt>
                <c:pt idx="1955">
                  <c:v>201.93663024902344</c:v>
                </c:pt>
                <c:pt idx="1956">
                  <c:v>202.33213806152347</c:v>
                </c:pt>
                <c:pt idx="1957">
                  <c:v>202.06846618652347</c:v>
                </c:pt>
                <c:pt idx="1958">
                  <c:v>201.93663024902344</c:v>
                </c:pt>
                <c:pt idx="1959">
                  <c:v>201.54112243652344</c:v>
                </c:pt>
                <c:pt idx="1960">
                  <c:v>201.80479431152344</c:v>
                </c:pt>
                <c:pt idx="1961">
                  <c:v>202.46397399902341</c:v>
                </c:pt>
                <c:pt idx="1962">
                  <c:v>201.80479431152344</c:v>
                </c:pt>
                <c:pt idx="1963">
                  <c:v>201.14561462402338</c:v>
                </c:pt>
                <c:pt idx="1964">
                  <c:v>201.54112243652344</c:v>
                </c:pt>
                <c:pt idx="1965">
                  <c:v>201.93663024902344</c:v>
                </c:pt>
                <c:pt idx="1966">
                  <c:v>201.27745056152341</c:v>
                </c:pt>
                <c:pt idx="1967">
                  <c:v>201.67295837402344</c:v>
                </c:pt>
                <c:pt idx="1968">
                  <c:v>201.14561462402338</c:v>
                </c:pt>
                <c:pt idx="1969">
                  <c:v>202.06846618652347</c:v>
                </c:pt>
                <c:pt idx="1970">
                  <c:v>201.93663024902344</c:v>
                </c:pt>
                <c:pt idx="1971">
                  <c:v>201.80479431152344</c:v>
                </c:pt>
                <c:pt idx="1972">
                  <c:v>201.67295837402344</c:v>
                </c:pt>
                <c:pt idx="1973">
                  <c:v>201.80479431152344</c:v>
                </c:pt>
                <c:pt idx="1974">
                  <c:v>202.20030212402341</c:v>
                </c:pt>
                <c:pt idx="1975">
                  <c:v>201.67295837402344</c:v>
                </c:pt>
                <c:pt idx="1976">
                  <c:v>201.14561462402338</c:v>
                </c:pt>
                <c:pt idx="1977">
                  <c:v>202.33213806152347</c:v>
                </c:pt>
                <c:pt idx="1978">
                  <c:v>201.93663024902344</c:v>
                </c:pt>
                <c:pt idx="1979">
                  <c:v>202.20030212402341</c:v>
                </c:pt>
                <c:pt idx="1980">
                  <c:v>201.80479431152344</c:v>
                </c:pt>
                <c:pt idx="1981">
                  <c:v>201.80479431152344</c:v>
                </c:pt>
                <c:pt idx="1982">
                  <c:v>201.67295837402344</c:v>
                </c:pt>
                <c:pt idx="1983">
                  <c:v>201.27745056152341</c:v>
                </c:pt>
                <c:pt idx="1984">
                  <c:v>201.40928649902344</c:v>
                </c:pt>
                <c:pt idx="1985">
                  <c:v>201.14561462402338</c:v>
                </c:pt>
                <c:pt idx="1986">
                  <c:v>201.80479431152344</c:v>
                </c:pt>
                <c:pt idx="1987">
                  <c:v>201.40928649902344</c:v>
                </c:pt>
                <c:pt idx="1988">
                  <c:v>201.67295837402344</c:v>
                </c:pt>
                <c:pt idx="1989">
                  <c:v>201.01377868652341</c:v>
                </c:pt>
                <c:pt idx="1990">
                  <c:v>201.67295837402344</c:v>
                </c:pt>
                <c:pt idx="1991">
                  <c:v>202.06846618652347</c:v>
                </c:pt>
                <c:pt idx="1992">
                  <c:v>201.93663024902344</c:v>
                </c:pt>
                <c:pt idx="1993">
                  <c:v>200.88194274902347</c:v>
                </c:pt>
                <c:pt idx="1994">
                  <c:v>201.40928649902344</c:v>
                </c:pt>
                <c:pt idx="1995">
                  <c:v>201.67295837402344</c:v>
                </c:pt>
                <c:pt idx="1996">
                  <c:v>201.67295837402344</c:v>
                </c:pt>
                <c:pt idx="1997">
                  <c:v>201.27745056152341</c:v>
                </c:pt>
                <c:pt idx="1998">
                  <c:v>200.61827087402344</c:v>
                </c:pt>
                <c:pt idx="1999">
                  <c:v>200.88194274902347</c:v>
                </c:pt>
                <c:pt idx="2000">
                  <c:v>201.40928649902344</c:v>
                </c:pt>
                <c:pt idx="2001">
                  <c:v>201.14561462402338</c:v>
                </c:pt>
                <c:pt idx="2002">
                  <c:v>201.54112243652344</c:v>
                </c:pt>
                <c:pt idx="2003">
                  <c:v>201.54112243652344</c:v>
                </c:pt>
                <c:pt idx="2004">
                  <c:v>201.54112243652344</c:v>
                </c:pt>
                <c:pt idx="2005">
                  <c:v>201.14561462402338</c:v>
                </c:pt>
                <c:pt idx="2006">
                  <c:v>201.80479431152344</c:v>
                </c:pt>
                <c:pt idx="2007">
                  <c:v>201.27745056152341</c:v>
                </c:pt>
                <c:pt idx="2008">
                  <c:v>201.80479431152344</c:v>
                </c:pt>
                <c:pt idx="2009">
                  <c:v>201.80479431152344</c:v>
                </c:pt>
                <c:pt idx="2010">
                  <c:v>201.54112243652344</c:v>
                </c:pt>
                <c:pt idx="2011">
                  <c:v>200.75010681152347</c:v>
                </c:pt>
                <c:pt idx="2012">
                  <c:v>201.01377868652341</c:v>
                </c:pt>
                <c:pt idx="2013">
                  <c:v>201.27745056152341</c:v>
                </c:pt>
                <c:pt idx="2014">
                  <c:v>201.80479431152344</c:v>
                </c:pt>
                <c:pt idx="2015">
                  <c:v>200.48643493652347</c:v>
                </c:pt>
                <c:pt idx="2016">
                  <c:v>200.35459899902344</c:v>
                </c:pt>
                <c:pt idx="2017">
                  <c:v>200.61827087402344</c:v>
                </c:pt>
                <c:pt idx="2018">
                  <c:v>201.27745056152341</c:v>
                </c:pt>
                <c:pt idx="2019">
                  <c:v>201.54112243652344</c:v>
                </c:pt>
                <c:pt idx="2020">
                  <c:v>201.01377868652341</c:v>
                </c:pt>
                <c:pt idx="2021">
                  <c:v>200.61827087402344</c:v>
                </c:pt>
                <c:pt idx="2022">
                  <c:v>200.61827087402344</c:v>
                </c:pt>
                <c:pt idx="2023">
                  <c:v>201.01377868652341</c:v>
                </c:pt>
                <c:pt idx="2024">
                  <c:v>200.22276306152341</c:v>
                </c:pt>
                <c:pt idx="2025">
                  <c:v>200.61827087402344</c:v>
                </c:pt>
                <c:pt idx="2026">
                  <c:v>201.54112243652344</c:v>
                </c:pt>
                <c:pt idx="2027">
                  <c:v>200.61827087402344</c:v>
                </c:pt>
                <c:pt idx="2028">
                  <c:v>200.35459899902344</c:v>
                </c:pt>
                <c:pt idx="2029">
                  <c:v>201.01377868652341</c:v>
                </c:pt>
                <c:pt idx="2030">
                  <c:v>200.09092712402344</c:v>
                </c:pt>
                <c:pt idx="2031">
                  <c:v>200.88194274902347</c:v>
                </c:pt>
                <c:pt idx="2032">
                  <c:v>201.01377868652341</c:v>
                </c:pt>
                <c:pt idx="2033">
                  <c:v>200.75010681152347</c:v>
                </c:pt>
                <c:pt idx="2034">
                  <c:v>200.48643493652347</c:v>
                </c:pt>
                <c:pt idx="2035">
                  <c:v>200.35459899902344</c:v>
                </c:pt>
                <c:pt idx="2036">
                  <c:v>200.88194274902347</c:v>
                </c:pt>
                <c:pt idx="2037">
                  <c:v>200.88194274902347</c:v>
                </c:pt>
                <c:pt idx="2038">
                  <c:v>200.48643493652347</c:v>
                </c:pt>
                <c:pt idx="2039">
                  <c:v>200.09092712402344</c:v>
                </c:pt>
                <c:pt idx="2040">
                  <c:v>200.35459899902344</c:v>
                </c:pt>
                <c:pt idx="2041">
                  <c:v>200.61827087402344</c:v>
                </c:pt>
                <c:pt idx="2042">
                  <c:v>200.35459899902344</c:v>
                </c:pt>
                <c:pt idx="2043">
                  <c:v>200.35459899902344</c:v>
                </c:pt>
                <c:pt idx="2044">
                  <c:v>200.35459899902344</c:v>
                </c:pt>
                <c:pt idx="2045">
                  <c:v>200.48643493652347</c:v>
                </c:pt>
                <c:pt idx="2046">
                  <c:v>199.43174743652347</c:v>
                </c:pt>
                <c:pt idx="2047">
                  <c:v>199.95909118652344</c:v>
                </c:pt>
                <c:pt idx="2048">
                  <c:v>199.95909118652344</c:v>
                </c:pt>
                <c:pt idx="2049">
                  <c:v>200.61827087402344</c:v>
                </c:pt>
                <c:pt idx="2050">
                  <c:v>199.82725524902344</c:v>
                </c:pt>
                <c:pt idx="2051">
                  <c:v>200.35459899902344</c:v>
                </c:pt>
                <c:pt idx="2052">
                  <c:v>199.16807556152341</c:v>
                </c:pt>
                <c:pt idx="2053">
                  <c:v>199.95909118652344</c:v>
                </c:pt>
                <c:pt idx="2054">
                  <c:v>199.16807556152341</c:v>
                </c:pt>
                <c:pt idx="2055">
                  <c:v>199.82725524902344</c:v>
                </c:pt>
                <c:pt idx="2056">
                  <c:v>199.56358337402341</c:v>
                </c:pt>
                <c:pt idx="2057">
                  <c:v>198.77256774902341</c:v>
                </c:pt>
                <c:pt idx="2058">
                  <c:v>200.22276306152341</c:v>
                </c:pt>
                <c:pt idx="2059">
                  <c:v>200.35459899902344</c:v>
                </c:pt>
                <c:pt idx="2060">
                  <c:v>199.95909118652344</c:v>
                </c:pt>
                <c:pt idx="2061">
                  <c:v>199.43174743652347</c:v>
                </c:pt>
                <c:pt idx="2062">
                  <c:v>199.16807556152341</c:v>
                </c:pt>
                <c:pt idx="2063">
                  <c:v>200.09092712402344</c:v>
                </c:pt>
                <c:pt idx="2064">
                  <c:v>199.43174743652347</c:v>
                </c:pt>
                <c:pt idx="2065">
                  <c:v>199.56358337402341</c:v>
                </c:pt>
                <c:pt idx="2066">
                  <c:v>199.43174743652347</c:v>
                </c:pt>
                <c:pt idx="2067">
                  <c:v>198.90440368652344</c:v>
                </c:pt>
                <c:pt idx="2068">
                  <c:v>198.90440368652344</c:v>
                </c:pt>
                <c:pt idx="2069">
                  <c:v>198.64073181152344</c:v>
                </c:pt>
                <c:pt idx="2070">
                  <c:v>199.16807556152341</c:v>
                </c:pt>
                <c:pt idx="2071">
                  <c:v>198.77256774902341</c:v>
                </c:pt>
                <c:pt idx="2072">
                  <c:v>199.03623962402344</c:v>
                </c:pt>
                <c:pt idx="2073">
                  <c:v>199.82725524902344</c:v>
                </c:pt>
                <c:pt idx="2074">
                  <c:v>198.64073181152344</c:v>
                </c:pt>
                <c:pt idx="2075">
                  <c:v>200.09092712402344</c:v>
                </c:pt>
                <c:pt idx="2076">
                  <c:v>199.03623962402344</c:v>
                </c:pt>
                <c:pt idx="2077">
                  <c:v>199.69541931152347</c:v>
                </c:pt>
                <c:pt idx="2078">
                  <c:v>200.35459899902344</c:v>
                </c:pt>
                <c:pt idx="2079">
                  <c:v>199.56358337402341</c:v>
                </c:pt>
                <c:pt idx="2080">
                  <c:v>199.56358337402341</c:v>
                </c:pt>
                <c:pt idx="2081">
                  <c:v>199.82725524902344</c:v>
                </c:pt>
                <c:pt idx="2082">
                  <c:v>199.56358337402341</c:v>
                </c:pt>
                <c:pt idx="2083">
                  <c:v>200.35459899902344</c:v>
                </c:pt>
                <c:pt idx="2084">
                  <c:v>199.03623962402344</c:v>
                </c:pt>
                <c:pt idx="2085">
                  <c:v>199.69541931152347</c:v>
                </c:pt>
                <c:pt idx="2086">
                  <c:v>198.77256774902341</c:v>
                </c:pt>
                <c:pt idx="2087">
                  <c:v>199.69541931152347</c:v>
                </c:pt>
                <c:pt idx="2088">
                  <c:v>199.95909118652344</c:v>
                </c:pt>
                <c:pt idx="2089">
                  <c:v>199.03623962402344</c:v>
                </c:pt>
                <c:pt idx="2090">
                  <c:v>199.69541931152347</c:v>
                </c:pt>
                <c:pt idx="2091">
                  <c:v>199.69541931152347</c:v>
                </c:pt>
                <c:pt idx="2092">
                  <c:v>198.90440368652344</c:v>
                </c:pt>
                <c:pt idx="2093">
                  <c:v>199.56358337402341</c:v>
                </c:pt>
                <c:pt idx="2094">
                  <c:v>198.37705993652344</c:v>
                </c:pt>
                <c:pt idx="2095">
                  <c:v>198.64073181152344</c:v>
                </c:pt>
                <c:pt idx="2096">
                  <c:v>199.82725524902344</c:v>
                </c:pt>
                <c:pt idx="2097">
                  <c:v>199.56358337402341</c:v>
                </c:pt>
                <c:pt idx="2098">
                  <c:v>199.03623962402344</c:v>
                </c:pt>
                <c:pt idx="2099">
                  <c:v>199.03623962402344</c:v>
                </c:pt>
                <c:pt idx="2100">
                  <c:v>199.95909118652344</c:v>
                </c:pt>
                <c:pt idx="2101">
                  <c:v>198.90440368652344</c:v>
                </c:pt>
                <c:pt idx="2102">
                  <c:v>199.43174743652347</c:v>
                </c:pt>
                <c:pt idx="2103">
                  <c:v>198.37705993652344</c:v>
                </c:pt>
                <c:pt idx="2104">
                  <c:v>198.77256774902341</c:v>
                </c:pt>
                <c:pt idx="2105">
                  <c:v>199.82725524902344</c:v>
                </c:pt>
                <c:pt idx="2106">
                  <c:v>199.29991149902341</c:v>
                </c:pt>
                <c:pt idx="2107">
                  <c:v>199.16807556152341</c:v>
                </c:pt>
                <c:pt idx="2108">
                  <c:v>198.37705993652344</c:v>
                </c:pt>
                <c:pt idx="2109">
                  <c:v>198.77256774902341</c:v>
                </c:pt>
                <c:pt idx="2110">
                  <c:v>198.77256774902341</c:v>
                </c:pt>
                <c:pt idx="2111">
                  <c:v>198.50889587402344</c:v>
                </c:pt>
                <c:pt idx="2112">
                  <c:v>199.16807556152341</c:v>
                </c:pt>
                <c:pt idx="2113">
                  <c:v>198.50889587402344</c:v>
                </c:pt>
                <c:pt idx="2114">
                  <c:v>199.56358337402341</c:v>
                </c:pt>
                <c:pt idx="2115">
                  <c:v>198.24522399902341</c:v>
                </c:pt>
                <c:pt idx="2116">
                  <c:v>199.43174743652347</c:v>
                </c:pt>
                <c:pt idx="2117">
                  <c:v>198.64073181152344</c:v>
                </c:pt>
                <c:pt idx="2118">
                  <c:v>199.03623962402344</c:v>
                </c:pt>
                <c:pt idx="2119">
                  <c:v>198.24522399902341</c:v>
                </c:pt>
                <c:pt idx="2120">
                  <c:v>198.37705993652344</c:v>
                </c:pt>
                <c:pt idx="2121">
                  <c:v>198.37705993652344</c:v>
                </c:pt>
                <c:pt idx="2122">
                  <c:v>198.50889587402344</c:v>
                </c:pt>
                <c:pt idx="2123">
                  <c:v>198.50889587402344</c:v>
                </c:pt>
                <c:pt idx="2124">
                  <c:v>198.64073181152344</c:v>
                </c:pt>
                <c:pt idx="2125">
                  <c:v>198.64073181152344</c:v>
                </c:pt>
                <c:pt idx="2126">
                  <c:v>198.90440368652344</c:v>
                </c:pt>
                <c:pt idx="2127">
                  <c:v>199.03623962402344</c:v>
                </c:pt>
                <c:pt idx="2128">
                  <c:v>197.84971618652344</c:v>
                </c:pt>
                <c:pt idx="2129">
                  <c:v>197.71788024902341</c:v>
                </c:pt>
                <c:pt idx="2130">
                  <c:v>197.84971618652344</c:v>
                </c:pt>
                <c:pt idx="2131">
                  <c:v>198.11338806152341</c:v>
                </c:pt>
                <c:pt idx="2132">
                  <c:v>198.37705993652344</c:v>
                </c:pt>
                <c:pt idx="2133">
                  <c:v>199.16807556152341</c:v>
                </c:pt>
                <c:pt idx="2134">
                  <c:v>197.71788024902341</c:v>
                </c:pt>
                <c:pt idx="2135">
                  <c:v>198.24522399902341</c:v>
                </c:pt>
                <c:pt idx="2136">
                  <c:v>198.11338806152341</c:v>
                </c:pt>
                <c:pt idx="2137">
                  <c:v>198.11338806152341</c:v>
                </c:pt>
                <c:pt idx="2138">
                  <c:v>199.03623962402344</c:v>
                </c:pt>
                <c:pt idx="2139">
                  <c:v>197.84971618652344</c:v>
                </c:pt>
                <c:pt idx="2140">
                  <c:v>198.37705993652344</c:v>
                </c:pt>
                <c:pt idx="2141">
                  <c:v>198.64073181152344</c:v>
                </c:pt>
                <c:pt idx="2142">
                  <c:v>197.98155212402341</c:v>
                </c:pt>
                <c:pt idx="2143">
                  <c:v>199.03623962402344</c:v>
                </c:pt>
                <c:pt idx="2144">
                  <c:v>198.11338806152341</c:v>
                </c:pt>
                <c:pt idx="2145">
                  <c:v>197.98155212402341</c:v>
                </c:pt>
                <c:pt idx="2146">
                  <c:v>198.24522399902341</c:v>
                </c:pt>
                <c:pt idx="2147">
                  <c:v>197.84971618652344</c:v>
                </c:pt>
                <c:pt idx="2148">
                  <c:v>197.45420837402347</c:v>
                </c:pt>
                <c:pt idx="2149">
                  <c:v>198.11338806152341</c:v>
                </c:pt>
                <c:pt idx="2150">
                  <c:v>197.32237243652347</c:v>
                </c:pt>
                <c:pt idx="2151">
                  <c:v>197.32237243652347</c:v>
                </c:pt>
                <c:pt idx="2152">
                  <c:v>197.98155212402341</c:v>
                </c:pt>
                <c:pt idx="2153">
                  <c:v>198.11338806152341</c:v>
                </c:pt>
                <c:pt idx="2154">
                  <c:v>198.11338806152341</c:v>
                </c:pt>
                <c:pt idx="2155">
                  <c:v>198.37705993652344</c:v>
                </c:pt>
                <c:pt idx="2156">
                  <c:v>197.71788024902341</c:v>
                </c:pt>
                <c:pt idx="2157">
                  <c:v>198.50889587402344</c:v>
                </c:pt>
                <c:pt idx="2158">
                  <c:v>198.11338806152341</c:v>
                </c:pt>
                <c:pt idx="2159">
                  <c:v>197.32237243652347</c:v>
                </c:pt>
                <c:pt idx="2160">
                  <c:v>197.05870056152344</c:v>
                </c:pt>
                <c:pt idx="2161">
                  <c:v>197.71788024902341</c:v>
                </c:pt>
                <c:pt idx="2162">
                  <c:v>197.58604431152347</c:v>
                </c:pt>
                <c:pt idx="2163">
                  <c:v>196.92686462402341</c:v>
                </c:pt>
                <c:pt idx="2164">
                  <c:v>196.53135681152347</c:v>
                </c:pt>
                <c:pt idx="2165">
                  <c:v>197.71788024902341</c:v>
                </c:pt>
                <c:pt idx="2166">
                  <c:v>197.58604431152347</c:v>
                </c:pt>
                <c:pt idx="2167">
                  <c:v>197.32237243652347</c:v>
                </c:pt>
                <c:pt idx="2168">
                  <c:v>196.92686462402341</c:v>
                </c:pt>
                <c:pt idx="2169">
                  <c:v>197.45420837402347</c:v>
                </c:pt>
                <c:pt idx="2170">
                  <c:v>196.66319274902341</c:v>
                </c:pt>
                <c:pt idx="2171">
                  <c:v>198.11338806152341</c:v>
                </c:pt>
                <c:pt idx="2172">
                  <c:v>197.58604431152347</c:v>
                </c:pt>
                <c:pt idx="2173">
                  <c:v>196.79502868652344</c:v>
                </c:pt>
                <c:pt idx="2174">
                  <c:v>197.45420837402347</c:v>
                </c:pt>
                <c:pt idx="2175">
                  <c:v>197.32237243652347</c:v>
                </c:pt>
                <c:pt idx="2176">
                  <c:v>196.92686462402341</c:v>
                </c:pt>
                <c:pt idx="2177">
                  <c:v>197.45420837402347</c:v>
                </c:pt>
                <c:pt idx="2178">
                  <c:v>195.87217712402344</c:v>
                </c:pt>
                <c:pt idx="2179">
                  <c:v>196.92686462402341</c:v>
                </c:pt>
                <c:pt idx="2180">
                  <c:v>196.53135681152347</c:v>
                </c:pt>
                <c:pt idx="2181">
                  <c:v>196.39952087402344</c:v>
                </c:pt>
                <c:pt idx="2182">
                  <c:v>197.84971618652344</c:v>
                </c:pt>
                <c:pt idx="2183">
                  <c:v>196.92686462402341</c:v>
                </c:pt>
                <c:pt idx="2184">
                  <c:v>197.45420837402347</c:v>
                </c:pt>
                <c:pt idx="2185">
                  <c:v>196.53135681152347</c:v>
                </c:pt>
                <c:pt idx="2186">
                  <c:v>196.53135681152347</c:v>
                </c:pt>
                <c:pt idx="2187">
                  <c:v>196.66319274902341</c:v>
                </c:pt>
                <c:pt idx="2188">
                  <c:v>196.53135681152347</c:v>
                </c:pt>
                <c:pt idx="2189">
                  <c:v>196.79502868652344</c:v>
                </c:pt>
                <c:pt idx="2190">
                  <c:v>197.05870056152344</c:v>
                </c:pt>
                <c:pt idx="2191">
                  <c:v>196.53135681152347</c:v>
                </c:pt>
                <c:pt idx="2192">
                  <c:v>196.66319274902341</c:v>
                </c:pt>
                <c:pt idx="2193">
                  <c:v>197.45420837402347</c:v>
                </c:pt>
                <c:pt idx="2194">
                  <c:v>196.13584899902344</c:v>
                </c:pt>
                <c:pt idx="2195">
                  <c:v>196.13584899902344</c:v>
                </c:pt>
                <c:pt idx="2196">
                  <c:v>196.79502868652344</c:v>
                </c:pt>
                <c:pt idx="2197">
                  <c:v>196.00401306152341</c:v>
                </c:pt>
                <c:pt idx="2198">
                  <c:v>195.34483337402344</c:v>
                </c:pt>
                <c:pt idx="2199">
                  <c:v>196.66319274902341</c:v>
                </c:pt>
                <c:pt idx="2200">
                  <c:v>195.60850524902341</c:v>
                </c:pt>
                <c:pt idx="2201">
                  <c:v>194.68565368652341</c:v>
                </c:pt>
                <c:pt idx="2202">
                  <c:v>195.60850524902341</c:v>
                </c:pt>
                <c:pt idx="2203">
                  <c:v>194.94932556152341</c:v>
                </c:pt>
                <c:pt idx="2204">
                  <c:v>195.21299743652344</c:v>
                </c:pt>
                <c:pt idx="2205">
                  <c:v>196.13584899902344</c:v>
                </c:pt>
                <c:pt idx="2206">
                  <c:v>194.81748962402344</c:v>
                </c:pt>
                <c:pt idx="2207">
                  <c:v>194.94932556152341</c:v>
                </c:pt>
                <c:pt idx="2208">
                  <c:v>195.08116149902344</c:v>
                </c:pt>
                <c:pt idx="2209">
                  <c:v>195.47666931152344</c:v>
                </c:pt>
                <c:pt idx="2210">
                  <c:v>195.21299743652344</c:v>
                </c:pt>
                <c:pt idx="2211">
                  <c:v>194.94932556152341</c:v>
                </c:pt>
                <c:pt idx="2212">
                  <c:v>194.29014587402344</c:v>
                </c:pt>
                <c:pt idx="2213">
                  <c:v>194.29014587402344</c:v>
                </c:pt>
                <c:pt idx="2214">
                  <c:v>194.29014587402344</c:v>
                </c:pt>
                <c:pt idx="2215">
                  <c:v>194.55381774902344</c:v>
                </c:pt>
                <c:pt idx="2216">
                  <c:v>195.08116149902344</c:v>
                </c:pt>
                <c:pt idx="2217">
                  <c:v>195.47666931152344</c:v>
                </c:pt>
                <c:pt idx="2218">
                  <c:v>194.02647399902344</c:v>
                </c:pt>
                <c:pt idx="2219">
                  <c:v>194.68565368652341</c:v>
                </c:pt>
                <c:pt idx="2220">
                  <c:v>194.68565368652341</c:v>
                </c:pt>
                <c:pt idx="2221">
                  <c:v>194.29014587402344</c:v>
                </c:pt>
                <c:pt idx="2222">
                  <c:v>194.29014587402344</c:v>
                </c:pt>
                <c:pt idx="2223">
                  <c:v>194.42198181152347</c:v>
                </c:pt>
                <c:pt idx="2224">
                  <c:v>195.74034118652344</c:v>
                </c:pt>
                <c:pt idx="2225">
                  <c:v>195.60850524902341</c:v>
                </c:pt>
                <c:pt idx="2226">
                  <c:v>194.94932556152341</c:v>
                </c:pt>
                <c:pt idx="2227">
                  <c:v>194.68565368652341</c:v>
                </c:pt>
                <c:pt idx="2228">
                  <c:v>194.42198181152347</c:v>
                </c:pt>
                <c:pt idx="2229">
                  <c:v>194.55381774902344</c:v>
                </c:pt>
                <c:pt idx="2230">
                  <c:v>193.76280212402341</c:v>
                </c:pt>
                <c:pt idx="2231">
                  <c:v>193.49913024902344</c:v>
                </c:pt>
                <c:pt idx="2232">
                  <c:v>193.89463806152344</c:v>
                </c:pt>
                <c:pt idx="2233">
                  <c:v>194.29014587402344</c:v>
                </c:pt>
                <c:pt idx="2234">
                  <c:v>193.76280212402341</c:v>
                </c:pt>
                <c:pt idx="2235">
                  <c:v>192.97178649902344</c:v>
                </c:pt>
                <c:pt idx="2236">
                  <c:v>193.36729431152347</c:v>
                </c:pt>
                <c:pt idx="2237">
                  <c:v>193.49913024902344</c:v>
                </c:pt>
                <c:pt idx="2238">
                  <c:v>193.63096618652344</c:v>
                </c:pt>
                <c:pt idx="2239">
                  <c:v>193.10362243652341</c:v>
                </c:pt>
                <c:pt idx="2240">
                  <c:v>193.23545837402344</c:v>
                </c:pt>
                <c:pt idx="2241">
                  <c:v>194.02647399902344</c:v>
                </c:pt>
                <c:pt idx="2242">
                  <c:v>193.49913024902344</c:v>
                </c:pt>
                <c:pt idx="2243">
                  <c:v>194.29014587402344</c:v>
                </c:pt>
                <c:pt idx="2244">
                  <c:v>194.55381774902344</c:v>
                </c:pt>
                <c:pt idx="2245">
                  <c:v>193.36729431152347</c:v>
                </c:pt>
                <c:pt idx="2246">
                  <c:v>193.76280212402341</c:v>
                </c:pt>
                <c:pt idx="2247">
                  <c:v>193.49913024902344</c:v>
                </c:pt>
                <c:pt idx="2248">
                  <c:v>192.97178649902344</c:v>
                </c:pt>
                <c:pt idx="2249">
                  <c:v>192.70811462402341</c:v>
                </c:pt>
                <c:pt idx="2250">
                  <c:v>193.23545837402344</c:v>
                </c:pt>
                <c:pt idx="2251">
                  <c:v>193.23545837402344</c:v>
                </c:pt>
                <c:pt idx="2252">
                  <c:v>193.63096618652344</c:v>
                </c:pt>
                <c:pt idx="2253">
                  <c:v>193.10362243652341</c:v>
                </c:pt>
                <c:pt idx="2254">
                  <c:v>193.49913024902344</c:v>
                </c:pt>
                <c:pt idx="2255">
                  <c:v>193.76280212402341</c:v>
                </c:pt>
                <c:pt idx="2256">
                  <c:v>192.83995056152341</c:v>
                </c:pt>
                <c:pt idx="2257">
                  <c:v>192.83995056152341</c:v>
                </c:pt>
                <c:pt idx="2258">
                  <c:v>193.10362243652341</c:v>
                </c:pt>
                <c:pt idx="2259">
                  <c:v>193.10362243652341</c:v>
                </c:pt>
                <c:pt idx="2260">
                  <c:v>193.76280212402341</c:v>
                </c:pt>
                <c:pt idx="2261">
                  <c:v>192.44444274902344</c:v>
                </c:pt>
                <c:pt idx="2262">
                  <c:v>192.31260681152347</c:v>
                </c:pt>
                <c:pt idx="2263">
                  <c:v>191.78526306152341</c:v>
                </c:pt>
                <c:pt idx="2264">
                  <c:v>191.91709899902344</c:v>
                </c:pt>
                <c:pt idx="2265">
                  <c:v>192.97178649902344</c:v>
                </c:pt>
                <c:pt idx="2266">
                  <c:v>191.91709899902344</c:v>
                </c:pt>
                <c:pt idx="2267">
                  <c:v>193.36729431152347</c:v>
                </c:pt>
                <c:pt idx="2268">
                  <c:v>191.38975524902341</c:v>
                </c:pt>
                <c:pt idx="2269">
                  <c:v>192.83995056152341</c:v>
                </c:pt>
                <c:pt idx="2270">
                  <c:v>191.91709899902344</c:v>
                </c:pt>
                <c:pt idx="2271">
                  <c:v>191.38975524902341</c:v>
                </c:pt>
                <c:pt idx="2272">
                  <c:v>191.12608337402344</c:v>
                </c:pt>
                <c:pt idx="2273">
                  <c:v>191.91709899902344</c:v>
                </c:pt>
                <c:pt idx="2274">
                  <c:v>191.38975524902341</c:v>
                </c:pt>
                <c:pt idx="2275">
                  <c:v>192.18077087402344</c:v>
                </c:pt>
                <c:pt idx="2276">
                  <c:v>190.99424743652347</c:v>
                </c:pt>
                <c:pt idx="2277">
                  <c:v>191.65342712402344</c:v>
                </c:pt>
                <c:pt idx="2278">
                  <c:v>192.18077087402344</c:v>
                </c:pt>
                <c:pt idx="2279">
                  <c:v>191.78526306152341</c:v>
                </c:pt>
                <c:pt idx="2280">
                  <c:v>191.25791931152347</c:v>
                </c:pt>
                <c:pt idx="2281">
                  <c:v>191.38975524902341</c:v>
                </c:pt>
                <c:pt idx="2282">
                  <c:v>191.12608337402344</c:v>
                </c:pt>
                <c:pt idx="2283">
                  <c:v>190.86241149902347</c:v>
                </c:pt>
                <c:pt idx="2284">
                  <c:v>190.59873962402344</c:v>
                </c:pt>
                <c:pt idx="2285">
                  <c:v>191.12608337402344</c:v>
                </c:pt>
                <c:pt idx="2286">
                  <c:v>191.91709899902344</c:v>
                </c:pt>
                <c:pt idx="2287">
                  <c:v>190.73057556152338</c:v>
                </c:pt>
                <c:pt idx="2288">
                  <c:v>190.73057556152338</c:v>
                </c:pt>
                <c:pt idx="2289">
                  <c:v>191.65342712402344</c:v>
                </c:pt>
                <c:pt idx="2290">
                  <c:v>190.33506774902344</c:v>
                </c:pt>
                <c:pt idx="2291">
                  <c:v>190.59873962402344</c:v>
                </c:pt>
                <c:pt idx="2292">
                  <c:v>191.65342712402344</c:v>
                </c:pt>
                <c:pt idx="2293">
                  <c:v>191.65342712402344</c:v>
                </c:pt>
                <c:pt idx="2294">
                  <c:v>191.25791931152347</c:v>
                </c:pt>
                <c:pt idx="2295">
                  <c:v>191.38975524902341</c:v>
                </c:pt>
                <c:pt idx="2296">
                  <c:v>190.33506774902344</c:v>
                </c:pt>
                <c:pt idx="2297">
                  <c:v>190.46690368652344</c:v>
                </c:pt>
                <c:pt idx="2298">
                  <c:v>190.20323181152344</c:v>
                </c:pt>
                <c:pt idx="2299">
                  <c:v>191.38975524902341</c:v>
                </c:pt>
                <c:pt idx="2300">
                  <c:v>190.86241149902347</c:v>
                </c:pt>
                <c:pt idx="2301">
                  <c:v>189.93955993652341</c:v>
                </c:pt>
                <c:pt idx="2302">
                  <c:v>189.54405212402338</c:v>
                </c:pt>
                <c:pt idx="2303">
                  <c:v>190.07139587402344</c:v>
                </c:pt>
                <c:pt idx="2304">
                  <c:v>190.86241149902347</c:v>
                </c:pt>
                <c:pt idx="2305">
                  <c:v>189.54405212402338</c:v>
                </c:pt>
                <c:pt idx="2306">
                  <c:v>189.67588806152341</c:v>
                </c:pt>
                <c:pt idx="2307">
                  <c:v>189.93955993652341</c:v>
                </c:pt>
                <c:pt idx="2308">
                  <c:v>189.41221618652347</c:v>
                </c:pt>
                <c:pt idx="2309">
                  <c:v>189.14854431152344</c:v>
                </c:pt>
                <c:pt idx="2310">
                  <c:v>190.33506774902344</c:v>
                </c:pt>
                <c:pt idx="2311">
                  <c:v>189.67588806152341</c:v>
                </c:pt>
                <c:pt idx="2312">
                  <c:v>189.28038024902344</c:v>
                </c:pt>
                <c:pt idx="2313">
                  <c:v>188.88487243652344</c:v>
                </c:pt>
                <c:pt idx="2314">
                  <c:v>189.80772399902344</c:v>
                </c:pt>
                <c:pt idx="2315">
                  <c:v>190.07139587402344</c:v>
                </c:pt>
                <c:pt idx="2316">
                  <c:v>189.01670837402344</c:v>
                </c:pt>
                <c:pt idx="2317">
                  <c:v>188.62120056152344</c:v>
                </c:pt>
                <c:pt idx="2318">
                  <c:v>188.88487243652344</c:v>
                </c:pt>
                <c:pt idx="2319">
                  <c:v>188.48936462402341</c:v>
                </c:pt>
                <c:pt idx="2320">
                  <c:v>188.48936462402341</c:v>
                </c:pt>
                <c:pt idx="2321">
                  <c:v>189.54405212402338</c:v>
                </c:pt>
                <c:pt idx="2322">
                  <c:v>188.75303649902344</c:v>
                </c:pt>
                <c:pt idx="2323">
                  <c:v>188.88487243652344</c:v>
                </c:pt>
                <c:pt idx="2324">
                  <c:v>189.28038024902344</c:v>
                </c:pt>
                <c:pt idx="2325">
                  <c:v>188.62120056152344</c:v>
                </c:pt>
                <c:pt idx="2326">
                  <c:v>188.09385681152344</c:v>
                </c:pt>
                <c:pt idx="2327">
                  <c:v>188.09385681152344</c:v>
                </c:pt>
                <c:pt idx="2328">
                  <c:v>188.09385681152344</c:v>
                </c:pt>
                <c:pt idx="2329">
                  <c:v>187.69834899902347</c:v>
                </c:pt>
                <c:pt idx="2330">
                  <c:v>188.62120056152344</c:v>
                </c:pt>
                <c:pt idx="2331">
                  <c:v>188.62120056152344</c:v>
                </c:pt>
                <c:pt idx="2332">
                  <c:v>187.83018493652344</c:v>
                </c:pt>
                <c:pt idx="2333">
                  <c:v>188.09385681152344</c:v>
                </c:pt>
                <c:pt idx="2334">
                  <c:v>187.43467712402341</c:v>
                </c:pt>
                <c:pt idx="2335">
                  <c:v>187.56651306152341</c:v>
                </c:pt>
                <c:pt idx="2336">
                  <c:v>188.09385681152344</c:v>
                </c:pt>
                <c:pt idx="2337">
                  <c:v>188.22569274902341</c:v>
                </c:pt>
                <c:pt idx="2338">
                  <c:v>188.22569274902341</c:v>
                </c:pt>
                <c:pt idx="2339">
                  <c:v>187.83018493652344</c:v>
                </c:pt>
                <c:pt idx="2340">
                  <c:v>187.56651306152341</c:v>
                </c:pt>
                <c:pt idx="2341">
                  <c:v>186.77549743652344</c:v>
                </c:pt>
                <c:pt idx="2342">
                  <c:v>186.51182556152341</c:v>
                </c:pt>
                <c:pt idx="2343">
                  <c:v>186.90733337402347</c:v>
                </c:pt>
                <c:pt idx="2344">
                  <c:v>186.64366149902338</c:v>
                </c:pt>
                <c:pt idx="2345">
                  <c:v>187.56651306152341</c:v>
                </c:pt>
                <c:pt idx="2346">
                  <c:v>187.83018493652344</c:v>
                </c:pt>
                <c:pt idx="2347">
                  <c:v>186.24815368652341</c:v>
                </c:pt>
                <c:pt idx="2348">
                  <c:v>187.56651306152341</c:v>
                </c:pt>
                <c:pt idx="2349">
                  <c:v>187.43467712402341</c:v>
                </c:pt>
                <c:pt idx="2350">
                  <c:v>186.64366149902338</c:v>
                </c:pt>
                <c:pt idx="2351">
                  <c:v>187.43467712402341</c:v>
                </c:pt>
                <c:pt idx="2352">
                  <c:v>186.90733337402347</c:v>
                </c:pt>
                <c:pt idx="2353">
                  <c:v>187.17100524902341</c:v>
                </c:pt>
                <c:pt idx="2354">
                  <c:v>186.64366149902338</c:v>
                </c:pt>
                <c:pt idx="2355">
                  <c:v>187.03916931152344</c:v>
                </c:pt>
                <c:pt idx="2356">
                  <c:v>185.58897399902344</c:v>
                </c:pt>
                <c:pt idx="2357">
                  <c:v>185.32530212402344</c:v>
                </c:pt>
                <c:pt idx="2358">
                  <c:v>187.17100524902341</c:v>
                </c:pt>
                <c:pt idx="2359">
                  <c:v>185.72080993652344</c:v>
                </c:pt>
                <c:pt idx="2360">
                  <c:v>185.58897399902344</c:v>
                </c:pt>
                <c:pt idx="2361">
                  <c:v>186.77549743652344</c:v>
                </c:pt>
                <c:pt idx="2362">
                  <c:v>187.03916931152344</c:v>
                </c:pt>
                <c:pt idx="2363">
                  <c:v>186.77549743652344</c:v>
                </c:pt>
                <c:pt idx="2364">
                  <c:v>185.32530212402344</c:v>
                </c:pt>
                <c:pt idx="2365">
                  <c:v>184.92979431152344</c:v>
                </c:pt>
                <c:pt idx="2366">
                  <c:v>185.19346618652344</c:v>
                </c:pt>
                <c:pt idx="2367">
                  <c:v>185.32530212402344</c:v>
                </c:pt>
                <c:pt idx="2368">
                  <c:v>186.24815368652341</c:v>
                </c:pt>
                <c:pt idx="2369">
                  <c:v>185.45713806152347</c:v>
                </c:pt>
                <c:pt idx="2370">
                  <c:v>184.53428649902344</c:v>
                </c:pt>
                <c:pt idx="2371">
                  <c:v>184.27061462402338</c:v>
                </c:pt>
                <c:pt idx="2372">
                  <c:v>184.40245056152344</c:v>
                </c:pt>
                <c:pt idx="2373">
                  <c:v>185.19346618652344</c:v>
                </c:pt>
                <c:pt idx="2374">
                  <c:v>186.11631774902344</c:v>
                </c:pt>
                <c:pt idx="2375">
                  <c:v>185.06163024902344</c:v>
                </c:pt>
                <c:pt idx="2376">
                  <c:v>185.85264587402347</c:v>
                </c:pt>
                <c:pt idx="2377">
                  <c:v>184.40245056152344</c:v>
                </c:pt>
                <c:pt idx="2378">
                  <c:v>184.27061462402338</c:v>
                </c:pt>
                <c:pt idx="2379">
                  <c:v>184.66612243652344</c:v>
                </c:pt>
                <c:pt idx="2380">
                  <c:v>184.66612243652344</c:v>
                </c:pt>
                <c:pt idx="2381">
                  <c:v>184.00694274902344</c:v>
                </c:pt>
                <c:pt idx="2382">
                  <c:v>185.32530212402344</c:v>
                </c:pt>
                <c:pt idx="2383">
                  <c:v>184.53428649902344</c:v>
                </c:pt>
                <c:pt idx="2384">
                  <c:v>184.40245056152344</c:v>
                </c:pt>
                <c:pt idx="2385">
                  <c:v>185.19346618652344</c:v>
                </c:pt>
                <c:pt idx="2386">
                  <c:v>183.74327087402341</c:v>
                </c:pt>
                <c:pt idx="2387">
                  <c:v>183.87510681152347</c:v>
                </c:pt>
                <c:pt idx="2388">
                  <c:v>183.34776306152341</c:v>
                </c:pt>
                <c:pt idx="2389">
                  <c:v>183.74327087402341</c:v>
                </c:pt>
                <c:pt idx="2390">
                  <c:v>185.32530212402344</c:v>
                </c:pt>
                <c:pt idx="2391">
                  <c:v>184.53428649902344</c:v>
                </c:pt>
                <c:pt idx="2392">
                  <c:v>183.74327087402341</c:v>
                </c:pt>
                <c:pt idx="2393">
                  <c:v>183.74327087402341</c:v>
                </c:pt>
                <c:pt idx="2394">
                  <c:v>184.13877868652344</c:v>
                </c:pt>
                <c:pt idx="2395">
                  <c:v>184.66612243652344</c:v>
                </c:pt>
                <c:pt idx="2396">
                  <c:v>183.21592712402341</c:v>
                </c:pt>
                <c:pt idx="2397">
                  <c:v>183.47959899902341</c:v>
                </c:pt>
                <c:pt idx="2398">
                  <c:v>183.08409118652344</c:v>
                </c:pt>
                <c:pt idx="2399">
                  <c:v>183.08409118652344</c:v>
                </c:pt>
                <c:pt idx="2400">
                  <c:v>184.27061462402338</c:v>
                </c:pt>
                <c:pt idx="2401">
                  <c:v>182.68858337402344</c:v>
                </c:pt>
                <c:pt idx="2402">
                  <c:v>182.68858337402344</c:v>
                </c:pt>
                <c:pt idx="2403">
                  <c:v>183.87510681152347</c:v>
                </c:pt>
                <c:pt idx="2404">
                  <c:v>183.47959899902341</c:v>
                </c:pt>
                <c:pt idx="2405">
                  <c:v>182.16123962402344</c:v>
                </c:pt>
                <c:pt idx="2406">
                  <c:v>183.08409118652344</c:v>
                </c:pt>
                <c:pt idx="2407">
                  <c:v>182.68858337402344</c:v>
                </c:pt>
                <c:pt idx="2408">
                  <c:v>182.29307556152338</c:v>
                </c:pt>
                <c:pt idx="2409">
                  <c:v>182.29307556152338</c:v>
                </c:pt>
                <c:pt idx="2410">
                  <c:v>182.42491149902344</c:v>
                </c:pt>
                <c:pt idx="2411">
                  <c:v>182.82041931152349</c:v>
                </c:pt>
                <c:pt idx="2412">
                  <c:v>183.34776306152341</c:v>
                </c:pt>
                <c:pt idx="2413">
                  <c:v>183.34776306152341</c:v>
                </c:pt>
                <c:pt idx="2414">
                  <c:v>181.76573181152344</c:v>
                </c:pt>
                <c:pt idx="2415">
                  <c:v>182.16123962402344</c:v>
                </c:pt>
                <c:pt idx="2416">
                  <c:v>182.95225524902344</c:v>
                </c:pt>
                <c:pt idx="2417">
                  <c:v>182.29307556152338</c:v>
                </c:pt>
                <c:pt idx="2418">
                  <c:v>181.89756774902344</c:v>
                </c:pt>
                <c:pt idx="2419">
                  <c:v>181.76573181152344</c:v>
                </c:pt>
                <c:pt idx="2420">
                  <c:v>182.02940368652344</c:v>
                </c:pt>
                <c:pt idx="2421">
                  <c:v>182.29307556152338</c:v>
                </c:pt>
                <c:pt idx="2422">
                  <c:v>181.89756774902344</c:v>
                </c:pt>
                <c:pt idx="2423">
                  <c:v>181.76573181152344</c:v>
                </c:pt>
                <c:pt idx="2424">
                  <c:v>182.29307556152338</c:v>
                </c:pt>
                <c:pt idx="2425">
                  <c:v>181.37022399902344</c:v>
                </c:pt>
                <c:pt idx="2426">
                  <c:v>182.16123962402344</c:v>
                </c:pt>
                <c:pt idx="2427">
                  <c:v>181.89756774902344</c:v>
                </c:pt>
                <c:pt idx="2428">
                  <c:v>181.50205993652344</c:v>
                </c:pt>
                <c:pt idx="2429">
                  <c:v>181.10655212402338</c:v>
                </c:pt>
                <c:pt idx="2430">
                  <c:v>182.02940368652344</c:v>
                </c:pt>
                <c:pt idx="2431">
                  <c:v>181.89756774902344</c:v>
                </c:pt>
                <c:pt idx="2432">
                  <c:v>182.29307556152338</c:v>
                </c:pt>
                <c:pt idx="2433">
                  <c:v>181.89756774902344</c:v>
                </c:pt>
                <c:pt idx="2434">
                  <c:v>181.63389587402341</c:v>
                </c:pt>
                <c:pt idx="2435">
                  <c:v>180.31553649902344</c:v>
                </c:pt>
                <c:pt idx="2436">
                  <c:v>180.84288024902344</c:v>
                </c:pt>
                <c:pt idx="2437">
                  <c:v>180.31553649902344</c:v>
                </c:pt>
                <c:pt idx="2438">
                  <c:v>180.71104431152344</c:v>
                </c:pt>
                <c:pt idx="2439">
                  <c:v>181.10655212402338</c:v>
                </c:pt>
                <c:pt idx="2440">
                  <c:v>181.23838806152344</c:v>
                </c:pt>
                <c:pt idx="2441">
                  <c:v>180.05186462402341</c:v>
                </c:pt>
                <c:pt idx="2442">
                  <c:v>179.26084899902344</c:v>
                </c:pt>
                <c:pt idx="2443">
                  <c:v>180.31553649902344</c:v>
                </c:pt>
                <c:pt idx="2444">
                  <c:v>179.52452087402344</c:v>
                </c:pt>
                <c:pt idx="2445">
                  <c:v>181.10655212402338</c:v>
                </c:pt>
                <c:pt idx="2446">
                  <c:v>179.52452087402344</c:v>
                </c:pt>
                <c:pt idx="2447">
                  <c:v>180.44737243652344</c:v>
                </c:pt>
                <c:pt idx="2448">
                  <c:v>180.57920837402344</c:v>
                </c:pt>
                <c:pt idx="2449">
                  <c:v>179.26084899902344</c:v>
                </c:pt>
                <c:pt idx="2450">
                  <c:v>180.71104431152344</c:v>
                </c:pt>
                <c:pt idx="2451">
                  <c:v>179.26084899902344</c:v>
                </c:pt>
                <c:pt idx="2452">
                  <c:v>179.12901306152341</c:v>
                </c:pt>
                <c:pt idx="2453">
                  <c:v>180.31553649902344</c:v>
                </c:pt>
                <c:pt idx="2454">
                  <c:v>179.12901306152341</c:v>
                </c:pt>
                <c:pt idx="2455">
                  <c:v>178.99717712402344</c:v>
                </c:pt>
                <c:pt idx="2456">
                  <c:v>178.86534118652347</c:v>
                </c:pt>
                <c:pt idx="2457">
                  <c:v>179.39268493652344</c:v>
                </c:pt>
                <c:pt idx="2458">
                  <c:v>180.18370056152341</c:v>
                </c:pt>
                <c:pt idx="2459">
                  <c:v>178.20616149902341</c:v>
                </c:pt>
                <c:pt idx="2460">
                  <c:v>178.86534118652347</c:v>
                </c:pt>
                <c:pt idx="2461">
                  <c:v>178.33799743652347</c:v>
                </c:pt>
                <c:pt idx="2462">
                  <c:v>179.39268493652344</c:v>
                </c:pt>
                <c:pt idx="2463">
                  <c:v>178.07432556152341</c:v>
                </c:pt>
                <c:pt idx="2464">
                  <c:v>178.46983337402344</c:v>
                </c:pt>
                <c:pt idx="2465">
                  <c:v>177.94248962402344</c:v>
                </c:pt>
                <c:pt idx="2466">
                  <c:v>178.46983337402344</c:v>
                </c:pt>
                <c:pt idx="2467">
                  <c:v>178.86534118652347</c:v>
                </c:pt>
                <c:pt idx="2468">
                  <c:v>179.12901306152341</c:v>
                </c:pt>
                <c:pt idx="2469">
                  <c:v>178.33799743652347</c:v>
                </c:pt>
                <c:pt idx="2470">
                  <c:v>177.81065368652341</c:v>
                </c:pt>
                <c:pt idx="2471">
                  <c:v>178.33799743652347</c:v>
                </c:pt>
                <c:pt idx="2472">
                  <c:v>178.33799743652347</c:v>
                </c:pt>
                <c:pt idx="2473">
                  <c:v>177.41514587402344</c:v>
                </c:pt>
                <c:pt idx="2474">
                  <c:v>178.99717712402344</c:v>
                </c:pt>
                <c:pt idx="2475">
                  <c:v>177.41514587402344</c:v>
                </c:pt>
                <c:pt idx="2476">
                  <c:v>179.26084899902344</c:v>
                </c:pt>
                <c:pt idx="2477">
                  <c:v>177.54698181152344</c:v>
                </c:pt>
                <c:pt idx="2478">
                  <c:v>177.67881774902344</c:v>
                </c:pt>
                <c:pt idx="2479">
                  <c:v>177.01963806152341</c:v>
                </c:pt>
                <c:pt idx="2480">
                  <c:v>177.01963806152341</c:v>
                </c:pt>
                <c:pt idx="2481">
                  <c:v>176.88780212402344</c:v>
                </c:pt>
                <c:pt idx="2482">
                  <c:v>177.54698181152344</c:v>
                </c:pt>
                <c:pt idx="2483">
                  <c:v>177.67881774902344</c:v>
                </c:pt>
                <c:pt idx="2484">
                  <c:v>176.75596618652344</c:v>
                </c:pt>
                <c:pt idx="2485">
                  <c:v>178.07432556152341</c:v>
                </c:pt>
                <c:pt idx="2486">
                  <c:v>176.75596618652344</c:v>
                </c:pt>
                <c:pt idx="2487">
                  <c:v>176.62413024902344</c:v>
                </c:pt>
                <c:pt idx="2488">
                  <c:v>176.62413024902344</c:v>
                </c:pt>
                <c:pt idx="2489">
                  <c:v>177.54698181152344</c:v>
                </c:pt>
                <c:pt idx="2490">
                  <c:v>176.49229431152347</c:v>
                </c:pt>
                <c:pt idx="2491">
                  <c:v>176.22862243652344</c:v>
                </c:pt>
                <c:pt idx="2492">
                  <c:v>178.07432556152341</c:v>
                </c:pt>
                <c:pt idx="2493">
                  <c:v>176.62413024902344</c:v>
                </c:pt>
                <c:pt idx="2494">
                  <c:v>177.67881774902344</c:v>
                </c:pt>
                <c:pt idx="2495">
                  <c:v>176.49229431152347</c:v>
                </c:pt>
                <c:pt idx="2496">
                  <c:v>175.43760681152347</c:v>
                </c:pt>
                <c:pt idx="2497">
                  <c:v>175.96495056152341</c:v>
                </c:pt>
                <c:pt idx="2498">
                  <c:v>177.01963806152341</c:v>
                </c:pt>
                <c:pt idx="2499">
                  <c:v>175.70127868652344</c:v>
                </c:pt>
                <c:pt idx="2500">
                  <c:v>176.49229431152347</c:v>
                </c:pt>
                <c:pt idx="2501">
                  <c:v>175.83311462402341</c:v>
                </c:pt>
                <c:pt idx="2502">
                  <c:v>176.22862243652344</c:v>
                </c:pt>
                <c:pt idx="2503">
                  <c:v>176.62413024902344</c:v>
                </c:pt>
                <c:pt idx="2504">
                  <c:v>176.36045837402347</c:v>
                </c:pt>
                <c:pt idx="2505">
                  <c:v>175.83311462402341</c:v>
                </c:pt>
                <c:pt idx="2506">
                  <c:v>175.04209899902344</c:v>
                </c:pt>
                <c:pt idx="2507">
                  <c:v>175.56944274902344</c:v>
                </c:pt>
                <c:pt idx="2508">
                  <c:v>174.91026306152341</c:v>
                </c:pt>
                <c:pt idx="2509">
                  <c:v>174.51475524902338</c:v>
                </c:pt>
                <c:pt idx="2510">
                  <c:v>176.75596618652344</c:v>
                </c:pt>
                <c:pt idx="2511">
                  <c:v>175.30577087402344</c:v>
                </c:pt>
                <c:pt idx="2512">
                  <c:v>175.43760681152347</c:v>
                </c:pt>
                <c:pt idx="2513">
                  <c:v>174.64659118652341</c:v>
                </c:pt>
                <c:pt idx="2514">
                  <c:v>174.64659118652341</c:v>
                </c:pt>
                <c:pt idx="2515">
                  <c:v>174.51475524902338</c:v>
                </c:pt>
                <c:pt idx="2516">
                  <c:v>174.11924743652344</c:v>
                </c:pt>
                <c:pt idx="2517">
                  <c:v>175.56944274902344</c:v>
                </c:pt>
                <c:pt idx="2518">
                  <c:v>173.98741149902347</c:v>
                </c:pt>
                <c:pt idx="2519">
                  <c:v>173.46006774902344</c:v>
                </c:pt>
                <c:pt idx="2520">
                  <c:v>175.56944274902344</c:v>
                </c:pt>
                <c:pt idx="2521">
                  <c:v>173.98741149902347</c:v>
                </c:pt>
                <c:pt idx="2522">
                  <c:v>174.77842712402344</c:v>
                </c:pt>
                <c:pt idx="2523">
                  <c:v>174.38291931152349</c:v>
                </c:pt>
                <c:pt idx="2524">
                  <c:v>173.85557556152341</c:v>
                </c:pt>
                <c:pt idx="2525">
                  <c:v>175.04209899902344</c:v>
                </c:pt>
                <c:pt idx="2526">
                  <c:v>173.85557556152341</c:v>
                </c:pt>
                <c:pt idx="2527">
                  <c:v>174.51475524902338</c:v>
                </c:pt>
                <c:pt idx="2528">
                  <c:v>175.04209899902344</c:v>
                </c:pt>
                <c:pt idx="2529">
                  <c:v>174.64659118652341</c:v>
                </c:pt>
                <c:pt idx="2530">
                  <c:v>172.93272399902344</c:v>
                </c:pt>
                <c:pt idx="2531">
                  <c:v>173.06455993652341</c:v>
                </c:pt>
                <c:pt idx="2532">
                  <c:v>174.77842712402344</c:v>
                </c:pt>
                <c:pt idx="2533">
                  <c:v>174.38291931152349</c:v>
                </c:pt>
                <c:pt idx="2534">
                  <c:v>173.59190368652344</c:v>
                </c:pt>
                <c:pt idx="2535">
                  <c:v>174.11924743652344</c:v>
                </c:pt>
                <c:pt idx="2536">
                  <c:v>174.25108337402344</c:v>
                </c:pt>
                <c:pt idx="2537">
                  <c:v>173.46006774902344</c:v>
                </c:pt>
                <c:pt idx="2538">
                  <c:v>173.98741149902347</c:v>
                </c:pt>
                <c:pt idx="2539">
                  <c:v>173.46006774902344</c:v>
                </c:pt>
                <c:pt idx="2540">
                  <c:v>173.06455993652341</c:v>
                </c:pt>
                <c:pt idx="2541">
                  <c:v>172.66905212402338</c:v>
                </c:pt>
                <c:pt idx="2542">
                  <c:v>173.32823181152349</c:v>
                </c:pt>
                <c:pt idx="2543">
                  <c:v>173.72373962402341</c:v>
                </c:pt>
                <c:pt idx="2544">
                  <c:v>172.80088806152344</c:v>
                </c:pt>
                <c:pt idx="2545">
                  <c:v>173.46006774902344</c:v>
                </c:pt>
                <c:pt idx="2546">
                  <c:v>172.00987243652341</c:v>
                </c:pt>
                <c:pt idx="2547">
                  <c:v>173.32823181152349</c:v>
                </c:pt>
                <c:pt idx="2548">
                  <c:v>173.85557556152341</c:v>
                </c:pt>
                <c:pt idx="2549">
                  <c:v>173.59190368652344</c:v>
                </c:pt>
                <c:pt idx="2550">
                  <c:v>172.93272399902344</c:v>
                </c:pt>
                <c:pt idx="2551">
                  <c:v>173.32823181152349</c:v>
                </c:pt>
                <c:pt idx="2552">
                  <c:v>173.46006774902344</c:v>
                </c:pt>
                <c:pt idx="2553">
                  <c:v>172.27354431152341</c:v>
                </c:pt>
                <c:pt idx="2554">
                  <c:v>173.46006774902344</c:v>
                </c:pt>
                <c:pt idx="2555">
                  <c:v>172.93272399902344</c:v>
                </c:pt>
                <c:pt idx="2556">
                  <c:v>173.06455993652341</c:v>
                </c:pt>
                <c:pt idx="2557">
                  <c:v>171.61436462402338</c:v>
                </c:pt>
                <c:pt idx="2558">
                  <c:v>171.61436462402338</c:v>
                </c:pt>
                <c:pt idx="2559">
                  <c:v>171.74620056152341</c:v>
                </c:pt>
                <c:pt idx="2560">
                  <c:v>172.80088806152344</c:v>
                </c:pt>
                <c:pt idx="2561">
                  <c:v>171.87803649902347</c:v>
                </c:pt>
                <c:pt idx="2562">
                  <c:v>171.08702087402347</c:v>
                </c:pt>
                <c:pt idx="2563">
                  <c:v>171.48252868652347</c:v>
                </c:pt>
                <c:pt idx="2564">
                  <c:v>172.66905212402338</c:v>
                </c:pt>
                <c:pt idx="2565">
                  <c:v>171.35069274902344</c:v>
                </c:pt>
                <c:pt idx="2566">
                  <c:v>172.53721618652347</c:v>
                </c:pt>
                <c:pt idx="2567">
                  <c:v>171.08702087402347</c:v>
                </c:pt>
                <c:pt idx="2568">
                  <c:v>171.87803649902347</c:v>
                </c:pt>
                <c:pt idx="2569">
                  <c:v>171.61436462402338</c:v>
                </c:pt>
                <c:pt idx="2570">
                  <c:v>170.82334899902347</c:v>
                </c:pt>
                <c:pt idx="2571">
                  <c:v>170.55967712402341</c:v>
                </c:pt>
                <c:pt idx="2572">
                  <c:v>170.82334899902347</c:v>
                </c:pt>
                <c:pt idx="2573">
                  <c:v>171.08702087402347</c:v>
                </c:pt>
                <c:pt idx="2574">
                  <c:v>171.35069274902344</c:v>
                </c:pt>
                <c:pt idx="2575">
                  <c:v>172.14170837402344</c:v>
                </c:pt>
                <c:pt idx="2576">
                  <c:v>170.55967712402341</c:v>
                </c:pt>
                <c:pt idx="2577">
                  <c:v>170.16416931152344</c:v>
                </c:pt>
                <c:pt idx="2578">
                  <c:v>170.42784118652347</c:v>
                </c:pt>
                <c:pt idx="2579">
                  <c:v>171.61436462402338</c:v>
                </c:pt>
                <c:pt idx="2580">
                  <c:v>171.08702087402347</c:v>
                </c:pt>
                <c:pt idx="2581">
                  <c:v>171.08702087402347</c:v>
                </c:pt>
                <c:pt idx="2582">
                  <c:v>170.16416931152344</c:v>
                </c:pt>
                <c:pt idx="2583">
                  <c:v>170.16416931152344</c:v>
                </c:pt>
                <c:pt idx="2584">
                  <c:v>170.16416931152344</c:v>
                </c:pt>
                <c:pt idx="2585">
                  <c:v>171.21885681152344</c:v>
                </c:pt>
                <c:pt idx="2586">
                  <c:v>170.69151306152341</c:v>
                </c:pt>
                <c:pt idx="2587">
                  <c:v>169.37315368652341</c:v>
                </c:pt>
                <c:pt idx="2588">
                  <c:v>171.21885681152344</c:v>
                </c:pt>
                <c:pt idx="2589">
                  <c:v>169.63682556152341</c:v>
                </c:pt>
                <c:pt idx="2590">
                  <c:v>170.95518493652344</c:v>
                </c:pt>
                <c:pt idx="2591">
                  <c:v>169.63682556152341</c:v>
                </c:pt>
                <c:pt idx="2592">
                  <c:v>169.63682556152341</c:v>
                </c:pt>
                <c:pt idx="2593">
                  <c:v>169.37315368652341</c:v>
                </c:pt>
                <c:pt idx="2594">
                  <c:v>168.97764587402344</c:v>
                </c:pt>
                <c:pt idx="2595">
                  <c:v>169.63682556152341</c:v>
                </c:pt>
                <c:pt idx="2596">
                  <c:v>169.10948181152344</c:v>
                </c:pt>
                <c:pt idx="2597">
                  <c:v>170.16416931152344</c:v>
                </c:pt>
                <c:pt idx="2598">
                  <c:v>168.97764587402344</c:v>
                </c:pt>
                <c:pt idx="2599">
                  <c:v>168.58213806152347</c:v>
                </c:pt>
                <c:pt idx="2600">
                  <c:v>168.71397399902338</c:v>
                </c:pt>
                <c:pt idx="2601">
                  <c:v>169.24131774902344</c:v>
                </c:pt>
                <c:pt idx="2602">
                  <c:v>168.45030212402344</c:v>
                </c:pt>
                <c:pt idx="2603">
                  <c:v>169.50498962402341</c:v>
                </c:pt>
                <c:pt idx="2604">
                  <c:v>169.24131774902344</c:v>
                </c:pt>
                <c:pt idx="2605">
                  <c:v>170.03233337402347</c:v>
                </c:pt>
                <c:pt idx="2606">
                  <c:v>168.58213806152347</c:v>
                </c:pt>
                <c:pt idx="2607">
                  <c:v>169.76866149902341</c:v>
                </c:pt>
                <c:pt idx="2608">
                  <c:v>168.58213806152347</c:v>
                </c:pt>
                <c:pt idx="2609">
                  <c:v>169.24131774902344</c:v>
                </c:pt>
                <c:pt idx="2610">
                  <c:v>168.31846618652347</c:v>
                </c:pt>
                <c:pt idx="2611">
                  <c:v>168.84580993652344</c:v>
                </c:pt>
                <c:pt idx="2612">
                  <c:v>168.31846618652347</c:v>
                </c:pt>
                <c:pt idx="2613">
                  <c:v>168.71397399902338</c:v>
                </c:pt>
                <c:pt idx="2614">
                  <c:v>169.37315368652341</c:v>
                </c:pt>
                <c:pt idx="2615">
                  <c:v>169.63682556152341</c:v>
                </c:pt>
                <c:pt idx="2616">
                  <c:v>169.37315368652341</c:v>
                </c:pt>
                <c:pt idx="2617">
                  <c:v>169.10948181152344</c:v>
                </c:pt>
                <c:pt idx="2618">
                  <c:v>168.71397399902338</c:v>
                </c:pt>
                <c:pt idx="2619">
                  <c:v>167.52745056152344</c:v>
                </c:pt>
                <c:pt idx="2620">
                  <c:v>169.24131774902344</c:v>
                </c:pt>
                <c:pt idx="2621">
                  <c:v>167.65928649902344</c:v>
                </c:pt>
                <c:pt idx="2622">
                  <c:v>168.71397399902338</c:v>
                </c:pt>
                <c:pt idx="2623">
                  <c:v>167.79112243652344</c:v>
                </c:pt>
                <c:pt idx="2624">
                  <c:v>169.10948181152344</c:v>
                </c:pt>
                <c:pt idx="2625">
                  <c:v>167.26377868652341</c:v>
                </c:pt>
                <c:pt idx="2626">
                  <c:v>167.13194274902344</c:v>
                </c:pt>
                <c:pt idx="2627">
                  <c:v>168.05479431152344</c:v>
                </c:pt>
                <c:pt idx="2628">
                  <c:v>167.26377868652341</c:v>
                </c:pt>
                <c:pt idx="2629">
                  <c:v>166.73643493652344</c:v>
                </c:pt>
                <c:pt idx="2630">
                  <c:v>168.05479431152344</c:v>
                </c:pt>
                <c:pt idx="2631">
                  <c:v>168.45030212402344</c:v>
                </c:pt>
                <c:pt idx="2632">
                  <c:v>167.39561462402341</c:v>
                </c:pt>
                <c:pt idx="2633">
                  <c:v>166.73643493652344</c:v>
                </c:pt>
                <c:pt idx="2634">
                  <c:v>166.60458374023435</c:v>
                </c:pt>
                <c:pt idx="2635">
                  <c:v>166.47274780273443</c:v>
                </c:pt>
                <c:pt idx="2636">
                  <c:v>166.47274780273443</c:v>
                </c:pt>
                <c:pt idx="2637">
                  <c:v>168.18663024902344</c:v>
                </c:pt>
                <c:pt idx="2638">
                  <c:v>167.26377868652341</c:v>
                </c:pt>
                <c:pt idx="2639">
                  <c:v>167.00010681152347</c:v>
                </c:pt>
                <c:pt idx="2640">
                  <c:v>168.05479431152344</c:v>
                </c:pt>
                <c:pt idx="2641">
                  <c:v>167.39561462402341</c:v>
                </c:pt>
                <c:pt idx="2642">
                  <c:v>166.0772399902344</c:v>
                </c:pt>
                <c:pt idx="2643">
                  <c:v>165.94540405273443</c:v>
                </c:pt>
                <c:pt idx="2644">
                  <c:v>167.52745056152344</c:v>
                </c:pt>
                <c:pt idx="2645">
                  <c:v>167.39561462402341</c:v>
                </c:pt>
                <c:pt idx="2646">
                  <c:v>166.0772399902344</c:v>
                </c:pt>
                <c:pt idx="2647">
                  <c:v>165.6817321777344</c:v>
                </c:pt>
                <c:pt idx="2648">
                  <c:v>166.20907592773435</c:v>
                </c:pt>
                <c:pt idx="2649">
                  <c:v>167.39561462402341</c:v>
                </c:pt>
                <c:pt idx="2650">
                  <c:v>166.20907592773435</c:v>
                </c:pt>
                <c:pt idx="2651">
                  <c:v>165.54989624023437</c:v>
                </c:pt>
                <c:pt idx="2652">
                  <c:v>165.81356811523437</c:v>
                </c:pt>
                <c:pt idx="2653">
                  <c:v>167.39561462402341</c:v>
                </c:pt>
                <c:pt idx="2654">
                  <c:v>165.94540405273443</c:v>
                </c:pt>
                <c:pt idx="2655">
                  <c:v>166.73643493652344</c:v>
                </c:pt>
                <c:pt idx="2656">
                  <c:v>165.41806030273443</c:v>
                </c:pt>
                <c:pt idx="2657">
                  <c:v>165.41806030273443</c:v>
                </c:pt>
                <c:pt idx="2658">
                  <c:v>165.6817321777344</c:v>
                </c:pt>
                <c:pt idx="2659">
                  <c:v>165.6817321777344</c:v>
                </c:pt>
                <c:pt idx="2660">
                  <c:v>166.20907592773435</c:v>
                </c:pt>
                <c:pt idx="2661">
                  <c:v>165.02255249023437</c:v>
                </c:pt>
                <c:pt idx="2662">
                  <c:v>166.47274780273443</c:v>
                </c:pt>
                <c:pt idx="2663">
                  <c:v>166.47274780273443</c:v>
                </c:pt>
                <c:pt idx="2664">
                  <c:v>164.89071655273446</c:v>
                </c:pt>
                <c:pt idx="2665">
                  <c:v>165.28622436523443</c:v>
                </c:pt>
                <c:pt idx="2666">
                  <c:v>165.81356811523437</c:v>
                </c:pt>
                <c:pt idx="2667">
                  <c:v>165.94540405273443</c:v>
                </c:pt>
                <c:pt idx="2668">
                  <c:v>164.7588806152344</c:v>
                </c:pt>
                <c:pt idx="2669">
                  <c:v>166.0772399902344</c:v>
                </c:pt>
                <c:pt idx="2670">
                  <c:v>166.3409118652344</c:v>
                </c:pt>
                <c:pt idx="2671">
                  <c:v>164.7588806152344</c:v>
                </c:pt>
                <c:pt idx="2672">
                  <c:v>164.2315368652344</c:v>
                </c:pt>
                <c:pt idx="2673">
                  <c:v>166.0772399902344</c:v>
                </c:pt>
                <c:pt idx="2674">
                  <c:v>164.4952087402344</c:v>
                </c:pt>
                <c:pt idx="2675">
                  <c:v>165.02255249023437</c:v>
                </c:pt>
                <c:pt idx="2676">
                  <c:v>164.7588806152344</c:v>
                </c:pt>
                <c:pt idx="2677">
                  <c:v>165.41806030273443</c:v>
                </c:pt>
                <c:pt idx="2678">
                  <c:v>163.96786499023437</c:v>
                </c:pt>
                <c:pt idx="2679">
                  <c:v>163.5723571777344</c:v>
                </c:pt>
                <c:pt idx="2680">
                  <c:v>165.28622436523443</c:v>
                </c:pt>
                <c:pt idx="2681">
                  <c:v>163.83602905273443</c:v>
                </c:pt>
                <c:pt idx="2682">
                  <c:v>165.1543884277344</c:v>
                </c:pt>
                <c:pt idx="2683">
                  <c:v>164.3633728027344</c:v>
                </c:pt>
                <c:pt idx="2684">
                  <c:v>163.5723571777344</c:v>
                </c:pt>
                <c:pt idx="2685">
                  <c:v>163.44052124023437</c:v>
                </c:pt>
                <c:pt idx="2686">
                  <c:v>163.83602905273443</c:v>
                </c:pt>
                <c:pt idx="2687">
                  <c:v>163.3086853027344</c:v>
                </c:pt>
                <c:pt idx="2688">
                  <c:v>164.3633728027344</c:v>
                </c:pt>
                <c:pt idx="2689">
                  <c:v>163.5723571777344</c:v>
                </c:pt>
                <c:pt idx="2690">
                  <c:v>163.70419311523437</c:v>
                </c:pt>
                <c:pt idx="2691">
                  <c:v>163.83602905273443</c:v>
                </c:pt>
                <c:pt idx="2692">
                  <c:v>163.04501342773437</c:v>
                </c:pt>
                <c:pt idx="2693">
                  <c:v>164.6270446777344</c:v>
                </c:pt>
                <c:pt idx="2694">
                  <c:v>164.2315368652344</c:v>
                </c:pt>
                <c:pt idx="2695">
                  <c:v>163.5723571777344</c:v>
                </c:pt>
                <c:pt idx="2696">
                  <c:v>163.3086853027344</c:v>
                </c:pt>
                <c:pt idx="2697">
                  <c:v>164.09970092773437</c:v>
                </c:pt>
                <c:pt idx="2698">
                  <c:v>163.1768493652344</c:v>
                </c:pt>
                <c:pt idx="2699">
                  <c:v>162.78134155273443</c:v>
                </c:pt>
                <c:pt idx="2700">
                  <c:v>163.44052124023437</c:v>
                </c:pt>
                <c:pt idx="2701">
                  <c:v>163.3086853027344</c:v>
                </c:pt>
                <c:pt idx="2702">
                  <c:v>163.04501342773437</c:v>
                </c:pt>
                <c:pt idx="2703">
                  <c:v>163.04501342773437</c:v>
                </c:pt>
                <c:pt idx="2704">
                  <c:v>163.70419311523437</c:v>
                </c:pt>
                <c:pt idx="2705">
                  <c:v>163.96786499023437</c:v>
                </c:pt>
                <c:pt idx="2706">
                  <c:v>163.3086853027344</c:v>
                </c:pt>
                <c:pt idx="2707">
                  <c:v>162.91317749023437</c:v>
                </c:pt>
                <c:pt idx="2708">
                  <c:v>162.78134155273443</c:v>
                </c:pt>
                <c:pt idx="2709">
                  <c:v>162.51766967773437</c:v>
                </c:pt>
                <c:pt idx="2710">
                  <c:v>163.96786499023437</c:v>
                </c:pt>
                <c:pt idx="2711">
                  <c:v>163.44052124023437</c:v>
                </c:pt>
                <c:pt idx="2712">
                  <c:v>161.9903259277344</c:v>
                </c:pt>
                <c:pt idx="2713">
                  <c:v>161.7266540527344</c:v>
                </c:pt>
                <c:pt idx="2714">
                  <c:v>161.59481811523443</c:v>
                </c:pt>
                <c:pt idx="2715">
                  <c:v>163.5723571777344</c:v>
                </c:pt>
                <c:pt idx="2716">
                  <c:v>162.3858337402344</c:v>
                </c:pt>
                <c:pt idx="2717">
                  <c:v>162.1221618652344</c:v>
                </c:pt>
                <c:pt idx="2718">
                  <c:v>161.9903259277344</c:v>
                </c:pt>
                <c:pt idx="2719">
                  <c:v>163.5723571777344</c:v>
                </c:pt>
                <c:pt idx="2720">
                  <c:v>161.59481811523443</c:v>
                </c:pt>
                <c:pt idx="2721">
                  <c:v>161.4629821777344</c:v>
                </c:pt>
                <c:pt idx="2722">
                  <c:v>161.85848999023443</c:v>
                </c:pt>
                <c:pt idx="2723">
                  <c:v>161.7266540527344</c:v>
                </c:pt>
                <c:pt idx="2724">
                  <c:v>162.51766967773437</c:v>
                </c:pt>
                <c:pt idx="2725">
                  <c:v>161.7266540527344</c:v>
                </c:pt>
                <c:pt idx="2726">
                  <c:v>161.9903259277344</c:v>
                </c:pt>
                <c:pt idx="2727">
                  <c:v>162.25399780273443</c:v>
                </c:pt>
                <c:pt idx="2728">
                  <c:v>163.04501342773437</c:v>
                </c:pt>
                <c:pt idx="2729">
                  <c:v>161.7266540527344</c:v>
                </c:pt>
                <c:pt idx="2730">
                  <c:v>163.04501342773437</c:v>
                </c:pt>
                <c:pt idx="2731">
                  <c:v>160.80380249023437</c:v>
                </c:pt>
                <c:pt idx="2732">
                  <c:v>160.80380249023437</c:v>
                </c:pt>
                <c:pt idx="2733">
                  <c:v>162.51766967773437</c:v>
                </c:pt>
                <c:pt idx="2734">
                  <c:v>161.7266540527344</c:v>
                </c:pt>
                <c:pt idx="2735">
                  <c:v>161.1993103027344</c:v>
                </c:pt>
                <c:pt idx="2736">
                  <c:v>162.64950561523435</c:v>
                </c:pt>
                <c:pt idx="2737">
                  <c:v>161.9903259277344</c:v>
                </c:pt>
                <c:pt idx="2738">
                  <c:v>161.4629821777344</c:v>
                </c:pt>
                <c:pt idx="2739">
                  <c:v>160.6719665527344</c:v>
                </c:pt>
                <c:pt idx="2740">
                  <c:v>161.59481811523443</c:v>
                </c:pt>
                <c:pt idx="2741">
                  <c:v>161.0674743652344</c:v>
                </c:pt>
                <c:pt idx="2742">
                  <c:v>161.7266540527344</c:v>
                </c:pt>
                <c:pt idx="2743">
                  <c:v>160.80380249023437</c:v>
                </c:pt>
                <c:pt idx="2744">
                  <c:v>161.9903259277344</c:v>
                </c:pt>
                <c:pt idx="2745">
                  <c:v>161.85848999023443</c:v>
                </c:pt>
                <c:pt idx="2746">
                  <c:v>161.0674743652344</c:v>
                </c:pt>
                <c:pt idx="2747">
                  <c:v>160.27645874023437</c:v>
                </c:pt>
                <c:pt idx="2748">
                  <c:v>160.0127868652344</c:v>
                </c:pt>
                <c:pt idx="2749">
                  <c:v>161.0674743652344</c:v>
                </c:pt>
                <c:pt idx="2750">
                  <c:v>161.33114624023443</c:v>
                </c:pt>
                <c:pt idx="2751">
                  <c:v>160.5401306152344</c:v>
                </c:pt>
                <c:pt idx="2752">
                  <c:v>160.27645874023437</c:v>
                </c:pt>
                <c:pt idx="2753">
                  <c:v>160.0127868652344</c:v>
                </c:pt>
                <c:pt idx="2754">
                  <c:v>160.6719665527344</c:v>
                </c:pt>
                <c:pt idx="2755">
                  <c:v>160.0127868652344</c:v>
                </c:pt>
                <c:pt idx="2756">
                  <c:v>159.3536071777344</c:v>
                </c:pt>
                <c:pt idx="2757">
                  <c:v>161.33114624023443</c:v>
                </c:pt>
                <c:pt idx="2758">
                  <c:v>161.4629821777344</c:v>
                </c:pt>
                <c:pt idx="2759">
                  <c:v>159.3536071777344</c:v>
                </c:pt>
                <c:pt idx="2760">
                  <c:v>159.8809509277344</c:v>
                </c:pt>
                <c:pt idx="2761">
                  <c:v>160.14462280273437</c:v>
                </c:pt>
                <c:pt idx="2762">
                  <c:v>159.22177124023437</c:v>
                </c:pt>
                <c:pt idx="2763">
                  <c:v>160.80380249023437</c:v>
                </c:pt>
                <c:pt idx="2764">
                  <c:v>158.95809936523443</c:v>
                </c:pt>
                <c:pt idx="2765">
                  <c:v>159.22177124023437</c:v>
                </c:pt>
                <c:pt idx="2766">
                  <c:v>159.08993530273443</c:v>
                </c:pt>
                <c:pt idx="2767">
                  <c:v>159.48544311523443</c:v>
                </c:pt>
                <c:pt idx="2768">
                  <c:v>160.27645874023437</c:v>
                </c:pt>
                <c:pt idx="2769">
                  <c:v>159.8809509277344</c:v>
                </c:pt>
                <c:pt idx="2770">
                  <c:v>160.5401306152344</c:v>
                </c:pt>
                <c:pt idx="2771">
                  <c:v>159.3536071777344</c:v>
                </c:pt>
                <c:pt idx="2772">
                  <c:v>159.48544311523443</c:v>
                </c:pt>
                <c:pt idx="2773">
                  <c:v>158.56259155273443</c:v>
                </c:pt>
                <c:pt idx="2774">
                  <c:v>160.0127868652344</c:v>
                </c:pt>
                <c:pt idx="2775">
                  <c:v>160.14462280273437</c:v>
                </c:pt>
                <c:pt idx="2776">
                  <c:v>158.56259155273443</c:v>
                </c:pt>
                <c:pt idx="2777">
                  <c:v>158.8262634277344</c:v>
                </c:pt>
                <c:pt idx="2778">
                  <c:v>158.8262634277344</c:v>
                </c:pt>
                <c:pt idx="2779">
                  <c:v>158.56259155273443</c:v>
                </c:pt>
                <c:pt idx="2780">
                  <c:v>158.16708374023437</c:v>
                </c:pt>
                <c:pt idx="2781">
                  <c:v>159.48544311523443</c:v>
                </c:pt>
                <c:pt idx="2782">
                  <c:v>158.56259155273443</c:v>
                </c:pt>
                <c:pt idx="2783">
                  <c:v>158.4307556152344</c:v>
                </c:pt>
                <c:pt idx="2784">
                  <c:v>159.08993530273443</c:v>
                </c:pt>
                <c:pt idx="2785">
                  <c:v>158.2989196777344</c:v>
                </c:pt>
                <c:pt idx="2786">
                  <c:v>159.08993530273443</c:v>
                </c:pt>
                <c:pt idx="2787">
                  <c:v>159.3536071777344</c:v>
                </c:pt>
                <c:pt idx="2788">
                  <c:v>159.6172790527344</c:v>
                </c:pt>
                <c:pt idx="2789">
                  <c:v>158.4307556152344</c:v>
                </c:pt>
                <c:pt idx="2790">
                  <c:v>159.48544311523443</c:v>
                </c:pt>
                <c:pt idx="2791">
                  <c:v>159.6172790527344</c:v>
                </c:pt>
                <c:pt idx="2792">
                  <c:v>158.2989196777344</c:v>
                </c:pt>
                <c:pt idx="2793">
                  <c:v>158.03524780273443</c:v>
                </c:pt>
                <c:pt idx="2794">
                  <c:v>158.03524780273443</c:v>
                </c:pt>
                <c:pt idx="2795">
                  <c:v>158.2989196777344</c:v>
                </c:pt>
                <c:pt idx="2796">
                  <c:v>158.03524780273443</c:v>
                </c:pt>
                <c:pt idx="2797">
                  <c:v>157.77157592773435</c:v>
                </c:pt>
                <c:pt idx="2798">
                  <c:v>158.03524780273443</c:v>
                </c:pt>
                <c:pt idx="2799">
                  <c:v>159.22177124023437</c:v>
                </c:pt>
                <c:pt idx="2800">
                  <c:v>157.63973999023437</c:v>
                </c:pt>
                <c:pt idx="2801">
                  <c:v>158.16708374023437</c:v>
                </c:pt>
                <c:pt idx="2802">
                  <c:v>157.24423217773437</c:v>
                </c:pt>
                <c:pt idx="2803">
                  <c:v>157.24423217773437</c:v>
                </c:pt>
                <c:pt idx="2804">
                  <c:v>158.16708374023437</c:v>
                </c:pt>
                <c:pt idx="2805">
                  <c:v>157.24423217773437</c:v>
                </c:pt>
                <c:pt idx="2806">
                  <c:v>157.3760681152344</c:v>
                </c:pt>
                <c:pt idx="2807">
                  <c:v>158.03524780273443</c:v>
                </c:pt>
                <c:pt idx="2808">
                  <c:v>156.9805603027344</c:v>
                </c:pt>
                <c:pt idx="2809">
                  <c:v>157.3760681152344</c:v>
                </c:pt>
                <c:pt idx="2810">
                  <c:v>156.71688842773437</c:v>
                </c:pt>
                <c:pt idx="2811">
                  <c:v>156.58505249023437</c:v>
                </c:pt>
                <c:pt idx="2812">
                  <c:v>158.4307556152344</c:v>
                </c:pt>
                <c:pt idx="2813">
                  <c:v>157.24423217773437</c:v>
                </c:pt>
                <c:pt idx="2814">
                  <c:v>158.2989196777344</c:v>
                </c:pt>
                <c:pt idx="2815">
                  <c:v>156.58505249023437</c:v>
                </c:pt>
                <c:pt idx="2816">
                  <c:v>158.4307556152344</c:v>
                </c:pt>
                <c:pt idx="2817">
                  <c:v>156.58505249023437</c:v>
                </c:pt>
                <c:pt idx="2818">
                  <c:v>156.32138061523443</c:v>
                </c:pt>
                <c:pt idx="2819">
                  <c:v>156.45321655273443</c:v>
                </c:pt>
                <c:pt idx="2820">
                  <c:v>156.8487243652344</c:v>
                </c:pt>
                <c:pt idx="2821">
                  <c:v>156.58505249023437</c:v>
                </c:pt>
                <c:pt idx="2822">
                  <c:v>156.32138061523443</c:v>
                </c:pt>
                <c:pt idx="2823">
                  <c:v>157.3760681152344</c:v>
                </c:pt>
                <c:pt idx="2824">
                  <c:v>157.63973999023437</c:v>
                </c:pt>
                <c:pt idx="2825">
                  <c:v>155.92587280273443</c:v>
                </c:pt>
                <c:pt idx="2826">
                  <c:v>157.24423217773437</c:v>
                </c:pt>
                <c:pt idx="2827">
                  <c:v>156.45321655273443</c:v>
                </c:pt>
                <c:pt idx="2828">
                  <c:v>156.32138061523443</c:v>
                </c:pt>
                <c:pt idx="2829">
                  <c:v>156.0577087402344</c:v>
                </c:pt>
                <c:pt idx="2830">
                  <c:v>155.7940368652344</c:v>
                </c:pt>
                <c:pt idx="2831">
                  <c:v>156.8487243652344</c:v>
                </c:pt>
                <c:pt idx="2832">
                  <c:v>155.7940368652344</c:v>
                </c:pt>
                <c:pt idx="2833">
                  <c:v>156.18954467773437</c:v>
                </c:pt>
                <c:pt idx="2834">
                  <c:v>156.9805603027344</c:v>
                </c:pt>
                <c:pt idx="2835">
                  <c:v>156.45321655273443</c:v>
                </c:pt>
                <c:pt idx="2836">
                  <c:v>155.2666931152344</c:v>
                </c:pt>
                <c:pt idx="2837">
                  <c:v>155.92587280273443</c:v>
                </c:pt>
                <c:pt idx="2838">
                  <c:v>155.53036499023437</c:v>
                </c:pt>
                <c:pt idx="2839">
                  <c:v>156.0577087402344</c:v>
                </c:pt>
                <c:pt idx="2840">
                  <c:v>157.1123962402344</c:v>
                </c:pt>
                <c:pt idx="2841">
                  <c:v>155.2666931152344</c:v>
                </c:pt>
                <c:pt idx="2842">
                  <c:v>155.6622009277344</c:v>
                </c:pt>
                <c:pt idx="2843">
                  <c:v>155.53036499023437</c:v>
                </c:pt>
                <c:pt idx="2844">
                  <c:v>155.92587280273443</c:v>
                </c:pt>
                <c:pt idx="2845">
                  <c:v>156.45321655273443</c:v>
                </c:pt>
                <c:pt idx="2846">
                  <c:v>156.58505249023437</c:v>
                </c:pt>
                <c:pt idx="2847">
                  <c:v>156.9805603027344</c:v>
                </c:pt>
                <c:pt idx="2848">
                  <c:v>156.58505249023437</c:v>
                </c:pt>
                <c:pt idx="2849">
                  <c:v>155.53036499023437</c:v>
                </c:pt>
                <c:pt idx="2850">
                  <c:v>155.00302124023437</c:v>
                </c:pt>
                <c:pt idx="2851">
                  <c:v>154.8711853027344</c:v>
                </c:pt>
                <c:pt idx="2852">
                  <c:v>156.32138061523443</c:v>
                </c:pt>
                <c:pt idx="2853">
                  <c:v>154.7393493652344</c:v>
                </c:pt>
                <c:pt idx="2854">
                  <c:v>154.60751342773437</c:v>
                </c:pt>
                <c:pt idx="2855">
                  <c:v>155.92587280273443</c:v>
                </c:pt>
                <c:pt idx="2856">
                  <c:v>156.32138061523443</c:v>
                </c:pt>
                <c:pt idx="2857">
                  <c:v>154.7393493652344</c:v>
                </c:pt>
                <c:pt idx="2858">
                  <c:v>154.7393493652344</c:v>
                </c:pt>
                <c:pt idx="2859">
                  <c:v>156.0577087402344</c:v>
                </c:pt>
                <c:pt idx="2860">
                  <c:v>155.6622009277344</c:v>
                </c:pt>
                <c:pt idx="2861">
                  <c:v>154.60751342773437</c:v>
                </c:pt>
                <c:pt idx="2862">
                  <c:v>155.53036499023437</c:v>
                </c:pt>
                <c:pt idx="2863">
                  <c:v>154.0801696777344</c:v>
                </c:pt>
                <c:pt idx="2864">
                  <c:v>155.00302124023437</c:v>
                </c:pt>
                <c:pt idx="2865">
                  <c:v>154.60751342773437</c:v>
                </c:pt>
                <c:pt idx="2866">
                  <c:v>155.13485717773437</c:v>
                </c:pt>
                <c:pt idx="2867">
                  <c:v>154.8711853027344</c:v>
                </c:pt>
                <c:pt idx="2868">
                  <c:v>155.00302124023437</c:v>
                </c:pt>
                <c:pt idx="2869">
                  <c:v>155.13485717773437</c:v>
                </c:pt>
                <c:pt idx="2870">
                  <c:v>154.0801696777344</c:v>
                </c:pt>
                <c:pt idx="2871">
                  <c:v>154.3438415527344</c:v>
                </c:pt>
                <c:pt idx="2872">
                  <c:v>155.00302124023437</c:v>
                </c:pt>
                <c:pt idx="2873">
                  <c:v>154.47567749023437</c:v>
                </c:pt>
                <c:pt idx="2874">
                  <c:v>154.47567749023437</c:v>
                </c:pt>
                <c:pt idx="2875">
                  <c:v>154.47567749023437</c:v>
                </c:pt>
                <c:pt idx="2876">
                  <c:v>154.47567749023437</c:v>
                </c:pt>
                <c:pt idx="2877">
                  <c:v>154.3438415527344</c:v>
                </c:pt>
                <c:pt idx="2878">
                  <c:v>155.13485717773437</c:v>
                </c:pt>
                <c:pt idx="2879">
                  <c:v>154.0801696777344</c:v>
                </c:pt>
                <c:pt idx="2880">
                  <c:v>153.81649780273443</c:v>
                </c:pt>
                <c:pt idx="2881">
                  <c:v>154.47567749023437</c:v>
                </c:pt>
                <c:pt idx="2882">
                  <c:v>153.4209899902344</c:v>
                </c:pt>
                <c:pt idx="2883">
                  <c:v>154.8711853027344</c:v>
                </c:pt>
                <c:pt idx="2884">
                  <c:v>154.7393493652344</c:v>
                </c:pt>
                <c:pt idx="2885">
                  <c:v>153.81649780273443</c:v>
                </c:pt>
                <c:pt idx="2886">
                  <c:v>153.28915405273437</c:v>
                </c:pt>
                <c:pt idx="2887">
                  <c:v>154.47567749023437</c:v>
                </c:pt>
                <c:pt idx="2888">
                  <c:v>153.0254821777344</c:v>
                </c:pt>
                <c:pt idx="2889">
                  <c:v>153.28915405273437</c:v>
                </c:pt>
                <c:pt idx="2890">
                  <c:v>153.0254821777344</c:v>
                </c:pt>
                <c:pt idx="2891">
                  <c:v>153.9483337402344</c:v>
                </c:pt>
                <c:pt idx="2892">
                  <c:v>152.76181030273443</c:v>
                </c:pt>
                <c:pt idx="2893">
                  <c:v>154.3438415527344</c:v>
                </c:pt>
                <c:pt idx="2894">
                  <c:v>153.0254821777344</c:v>
                </c:pt>
                <c:pt idx="2895">
                  <c:v>153.4209899902344</c:v>
                </c:pt>
                <c:pt idx="2896">
                  <c:v>153.0254821777344</c:v>
                </c:pt>
                <c:pt idx="2897">
                  <c:v>153.81649780273443</c:v>
                </c:pt>
                <c:pt idx="2898">
                  <c:v>153.15731811523443</c:v>
                </c:pt>
                <c:pt idx="2899">
                  <c:v>152.8936462402344</c:v>
                </c:pt>
                <c:pt idx="2900">
                  <c:v>153.0254821777344</c:v>
                </c:pt>
                <c:pt idx="2901">
                  <c:v>153.81649780273443</c:v>
                </c:pt>
                <c:pt idx="2902">
                  <c:v>152.23446655273443</c:v>
                </c:pt>
                <c:pt idx="2903">
                  <c:v>153.81649780273443</c:v>
                </c:pt>
                <c:pt idx="2904">
                  <c:v>153.4209899902344</c:v>
                </c:pt>
                <c:pt idx="2905">
                  <c:v>152.23446655273443</c:v>
                </c:pt>
                <c:pt idx="2906">
                  <c:v>152.3663024902344</c:v>
                </c:pt>
                <c:pt idx="2907">
                  <c:v>152.62997436523437</c:v>
                </c:pt>
                <c:pt idx="2908">
                  <c:v>153.81649780273443</c:v>
                </c:pt>
                <c:pt idx="2909">
                  <c:v>152.49813842773443</c:v>
                </c:pt>
                <c:pt idx="2910">
                  <c:v>151.70712280273443</c:v>
                </c:pt>
                <c:pt idx="2911">
                  <c:v>153.9483337402344</c:v>
                </c:pt>
                <c:pt idx="2912">
                  <c:v>152.3663024902344</c:v>
                </c:pt>
                <c:pt idx="2913">
                  <c:v>152.8936462402344</c:v>
                </c:pt>
                <c:pt idx="2914">
                  <c:v>152.10263061523443</c:v>
                </c:pt>
                <c:pt idx="2915">
                  <c:v>153.5528259277344</c:v>
                </c:pt>
                <c:pt idx="2916">
                  <c:v>153.0254821777344</c:v>
                </c:pt>
                <c:pt idx="2917">
                  <c:v>153.0254821777344</c:v>
                </c:pt>
                <c:pt idx="2918">
                  <c:v>153.15731811523443</c:v>
                </c:pt>
                <c:pt idx="2919">
                  <c:v>151.97079467773437</c:v>
                </c:pt>
                <c:pt idx="2920">
                  <c:v>151.70712280273443</c:v>
                </c:pt>
                <c:pt idx="2921">
                  <c:v>153.28915405273437</c:v>
                </c:pt>
                <c:pt idx="2922">
                  <c:v>151.97079467773437</c:v>
                </c:pt>
                <c:pt idx="2923">
                  <c:v>152.76181030273443</c:v>
                </c:pt>
                <c:pt idx="2924">
                  <c:v>153.15731811523443</c:v>
                </c:pt>
                <c:pt idx="2925">
                  <c:v>151.31161499023437</c:v>
                </c:pt>
                <c:pt idx="2926">
                  <c:v>152.10263061523443</c:v>
                </c:pt>
                <c:pt idx="2927">
                  <c:v>151.5752868652344</c:v>
                </c:pt>
                <c:pt idx="2928">
                  <c:v>151.8389587402344</c:v>
                </c:pt>
                <c:pt idx="2929">
                  <c:v>152.49813842773443</c:v>
                </c:pt>
                <c:pt idx="2930">
                  <c:v>151.70712280273443</c:v>
                </c:pt>
                <c:pt idx="2931">
                  <c:v>151.5752868652344</c:v>
                </c:pt>
                <c:pt idx="2932">
                  <c:v>152.49813842773443</c:v>
                </c:pt>
                <c:pt idx="2933">
                  <c:v>153.0254821777344</c:v>
                </c:pt>
                <c:pt idx="2934">
                  <c:v>152.49813842773443</c:v>
                </c:pt>
                <c:pt idx="2935">
                  <c:v>152.3663024902344</c:v>
                </c:pt>
                <c:pt idx="2936">
                  <c:v>151.44345092773437</c:v>
                </c:pt>
                <c:pt idx="2937">
                  <c:v>150.78427124023437</c:v>
                </c:pt>
                <c:pt idx="2938">
                  <c:v>151.31161499023437</c:v>
                </c:pt>
                <c:pt idx="2939">
                  <c:v>152.23446655273443</c:v>
                </c:pt>
                <c:pt idx="2940">
                  <c:v>151.31161499023437</c:v>
                </c:pt>
                <c:pt idx="2941">
                  <c:v>151.0479431152344</c:v>
                </c:pt>
                <c:pt idx="2942">
                  <c:v>151.17977905273437</c:v>
                </c:pt>
                <c:pt idx="2943">
                  <c:v>150.9161071777344</c:v>
                </c:pt>
                <c:pt idx="2944">
                  <c:v>151.0479431152344</c:v>
                </c:pt>
                <c:pt idx="2945">
                  <c:v>150.5205993652344</c:v>
                </c:pt>
                <c:pt idx="2946">
                  <c:v>150.65243530273443</c:v>
                </c:pt>
                <c:pt idx="2947">
                  <c:v>151.44345092773437</c:v>
                </c:pt>
                <c:pt idx="2948">
                  <c:v>152.10263061523443</c:v>
                </c:pt>
                <c:pt idx="2949">
                  <c:v>150.5205993652344</c:v>
                </c:pt>
                <c:pt idx="2950">
                  <c:v>150.5205993652344</c:v>
                </c:pt>
                <c:pt idx="2951">
                  <c:v>149.86141967773443</c:v>
                </c:pt>
                <c:pt idx="2952">
                  <c:v>150.65243530273443</c:v>
                </c:pt>
                <c:pt idx="2953">
                  <c:v>150.3887634277344</c:v>
                </c:pt>
                <c:pt idx="2954">
                  <c:v>150.1250915527344</c:v>
                </c:pt>
                <c:pt idx="2955">
                  <c:v>150.65243530273443</c:v>
                </c:pt>
                <c:pt idx="2956">
                  <c:v>149.86141967773443</c:v>
                </c:pt>
                <c:pt idx="2957">
                  <c:v>149.86141967773443</c:v>
                </c:pt>
                <c:pt idx="2958">
                  <c:v>150.5205993652344</c:v>
                </c:pt>
                <c:pt idx="2959">
                  <c:v>151.17977905273437</c:v>
                </c:pt>
                <c:pt idx="2960">
                  <c:v>150.3887634277344</c:v>
                </c:pt>
                <c:pt idx="2961">
                  <c:v>150.2569274902344</c:v>
                </c:pt>
                <c:pt idx="2962">
                  <c:v>149.86141967773443</c:v>
                </c:pt>
                <c:pt idx="2963">
                  <c:v>150.2569274902344</c:v>
                </c:pt>
                <c:pt idx="2964">
                  <c:v>150.5205993652344</c:v>
                </c:pt>
                <c:pt idx="2965">
                  <c:v>150.9161071777344</c:v>
                </c:pt>
                <c:pt idx="2966">
                  <c:v>150.1250915527344</c:v>
                </c:pt>
                <c:pt idx="2967">
                  <c:v>150.2569274902344</c:v>
                </c:pt>
                <c:pt idx="2968">
                  <c:v>151.44345092773437</c:v>
                </c:pt>
                <c:pt idx="2969">
                  <c:v>151.31161499023437</c:v>
                </c:pt>
                <c:pt idx="2970">
                  <c:v>149.99325561523437</c:v>
                </c:pt>
                <c:pt idx="2971">
                  <c:v>151.44345092773437</c:v>
                </c:pt>
                <c:pt idx="2972">
                  <c:v>151.31161499023437</c:v>
                </c:pt>
                <c:pt idx="2973">
                  <c:v>150.78427124023437</c:v>
                </c:pt>
                <c:pt idx="2974">
                  <c:v>149.72958374023435</c:v>
                </c:pt>
                <c:pt idx="2975">
                  <c:v>149.99325561523437</c:v>
                </c:pt>
                <c:pt idx="2976">
                  <c:v>149.33407592773437</c:v>
                </c:pt>
                <c:pt idx="2977">
                  <c:v>151.31161499023437</c:v>
                </c:pt>
                <c:pt idx="2978">
                  <c:v>149.59774780273443</c:v>
                </c:pt>
                <c:pt idx="2979">
                  <c:v>150.5205993652344</c:v>
                </c:pt>
                <c:pt idx="2980">
                  <c:v>151.0479431152344</c:v>
                </c:pt>
                <c:pt idx="2981">
                  <c:v>149.07040405273443</c:v>
                </c:pt>
                <c:pt idx="2982">
                  <c:v>149.59774780273443</c:v>
                </c:pt>
                <c:pt idx="2983">
                  <c:v>149.59774780273443</c:v>
                </c:pt>
                <c:pt idx="2984">
                  <c:v>150.1250915527344</c:v>
                </c:pt>
                <c:pt idx="2985">
                  <c:v>149.2022399902344</c:v>
                </c:pt>
                <c:pt idx="2986">
                  <c:v>149.2022399902344</c:v>
                </c:pt>
                <c:pt idx="2987">
                  <c:v>150.65243530273443</c:v>
                </c:pt>
                <c:pt idx="2988">
                  <c:v>148.9385681152344</c:v>
                </c:pt>
                <c:pt idx="2989">
                  <c:v>149.99325561523437</c:v>
                </c:pt>
                <c:pt idx="2990">
                  <c:v>149.59774780273443</c:v>
                </c:pt>
                <c:pt idx="2991">
                  <c:v>149.33407592773437</c:v>
                </c:pt>
                <c:pt idx="2992">
                  <c:v>148.8067321777344</c:v>
                </c:pt>
                <c:pt idx="2993">
                  <c:v>149.59774780273443</c:v>
                </c:pt>
                <c:pt idx="2994">
                  <c:v>148.8067321777344</c:v>
                </c:pt>
                <c:pt idx="2995">
                  <c:v>149.33407592773437</c:v>
                </c:pt>
                <c:pt idx="2996">
                  <c:v>148.54304504394528</c:v>
                </c:pt>
                <c:pt idx="2997">
                  <c:v>149.59774780273443</c:v>
                </c:pt>
                <c:pt idx="2998">
                  <c:v>149.59774780273443</c:v>
                </c:pt>
                <c:pt idx="2999">
                  <c:v>149.99325561523437</c:v>
                </c:pt>
                <c:pt idx="3000">
                  <c:v>148.41120910644531</c:v>
                </c:pt>
                <c:pt idx="3001">
                  <c:v>148.01570129394526</c:v>
                </c:pt>
                <c:pt idx="3002">
                  <c:v>147.48835754394534</c:v>
                </c:pt>
                <c:pt idx="3003">
                  <c:v>148.27937316894526</c:v>
                </c:pt>
                <c:pt idx="3004">
                  <c:v>148.14753723144528</c:v>
                </c:pt>
                <c:pt idx="3005">
                  <c:v>148.9385681152344</c:v>
                </c:pt>
                <c:pt idx="3006">
                  <c:v>150.2569274902344</c:v>
                </c:pt>
                <c:pt idx="3007">
                  <c:v>148.41120910644531</c:v>
                </c:pt>
                <c:pt idx="3008">
                  <c:v>148.54304504394528</c:v>
                </c:pt>
                <c:pt idx="3009">
                  <c:v>149.4659118652344</c:v>
                </c:pt>
                <c:pt idx="3010">
                  <c:v>149.07040405273443</c:v>
                </c:pt>
                <c:pt idx="3011">
                  <c:v>149.72958374023435</c:v>
                </c:pt>
                <c:pt idx="3012">
                  <c:v>148.54304504394528</c:v>
                </c:pt>
                <c:pt idx="3013">
                  <c:v>149.86141967773443</c:v>
                </c:pt>
                <c:pt idx="3014">
                  <c:v>149.59774780273443</c:v>
                </c:pt>
                <c:pt idx="3015">
                  <c:v>149.59774780273443</c:v>
                </c:pt>
                <c:pt idx="3016">
                  <c:v>148.27937316894526</c:v>
                </c:pt>
                <c:pt idx="3017">
                  <c:v>148.01570129394526</c:v>
                </c:pt>
                <c:pt idx="3018">
                  <c:v>147.62019348144531</c:v>
                </c:pt>
                <c:pt idx="3019">
                  <c:v>148.14753723144528</c:v>
                </c:pt>
                <c:pt idx="3020">
                  <c:v>148.41120910644531</c:v>
                </c:pt>
                <c:pt idx="3021">
                  <c:v>147.22468566894526</c:v>
                </c:pt>
                <c:pt idx="3022">
                  <c:v>149.4659118652344</c:v>
                </c:pt>
                <c:pt idx="3023">
                  <c:v>147.88386535644531</c:v>
                </c:pt>
                <c:pt idx="3024">
                  <c:v>148.9385681152344</c:v>
                </c:pt>
                <c:pt idx="3025">
                  <c:v>148.67488098144528</c:v>
                </c:pt>
                <c:pt idx="3026">
                  <c:v>147.75202941894534</c:v>
                </c:pt>
                <c:pt idx="3027">
                  <c:v>149.07040405273443</c:v>
                </c:pt>
                <c:pt idx="3028">
                  <c:v>148.41120910644531</c:v>
                </c:pt>
                <c:pt idx="3029">
                  <c:v>147.35652160644531</c:v>
                </c:pt>
                <c:pt idx="3030">
                  <c:v>149.07040405273443</c:v>
                </c:pt>
                <c:pt idx="3031">
                  <c:v>148.01570129394526</c:v>
                </c:pt>
                <c:pt idx="3032">
                  <c:v>147.48835754394534</c:v>
                </c:pt>
                <c:pt idx="3033">
                  <c:v>146.56550598144528</c:v>
                </c:pt>
                <c:pt idx="3034">
                  <c:v>147.75202941894534</c:v>
                </c:pt>
                <c:pt idx="3035">
                  <c:v>147.09284973144531</c:v>
                </c:pt>
                <c:pt idx="3036">
                  <c:v>147.09284973144531</c:v>
                </c:pt>
                <c:pt idx="3037">
                  <c:v>148.27937316894526</c:v>
                </c:pt>
                <c:pt idx="3038">
                  <c:v>146.43367004394528</c:v>
                </c:pt>
                <c:pt idx="3039">
                  <c:v>147.22468566894526</c:v>
                </c:pt>
                <c:pt idx="3040">
                  <c:v>147.09284973144531</c:v>
                </c:pt>
                <c:pt idx="3041">
                  <c:v>147.48835754394534</c:v>
                </c:pt>
                <c:pt idx="3042">
                  <c:v>146.43367004394528</c:v>
                </c:pt>
                <c:pt idx="3043">
                  <c:v>146.82917785644534</c:v>
                </c:pt>
                <c:pt idx="3044">
                  <c:v>146.16999816894528</c:v>
                </c:pt>
                <c:pt idx="3045">
                  <c:v>148.54304504394528</c:v>
                </c:pt>
                <c:pt idx="3046">
                  <c:v>146.69734191894534</c:v>
                </c:pt>
                <c:pt idx="3047">
                  <c:v>146.69734191894534</c:v>
                </c:pt>
                <c:pt idx="3048">
                  <c:v>147.48835754394534</c:v>
                </c:pt>
                <c:pt idx="3049">
                  <c:v>146.16999816894528</c:v>
                </c:pt>
                <c:pt idx="3050">
                  <c:v>147.09284973144531</c:v>
                </c:pt>
                <c:pt idx="3051">
                  <c:v>148.01570129394526</c:v>
                </c:pt>
                <c:pt idx="3052">
                  <c:v>147.09284973144531</c:v>
                </c:pt>
                <c:pt idx="3053">
                  <c:v>146.82917785644534</c:v>
                </c:pt>
                <c:pt idx="3054">
                  <c:v>146.56550598144528</c:v>
                </c:pt>
                <c:pt idx="3055">
                  <c:v>146.03816223144528</c:v>
                </c:pt>
                <c:pt idx="3056">
                  <c:v>146.69734191894534</c:v>
                </c:pt>
                <c:pt idx="3057">
                  <c:v>148.01570129394526</c:v>
                </c:pt>
                <c:pt idx="3058">
                  <c:v>146.43367004394528</c:v>
                </c:pt>
                <c:pt idx="3059">
                  <c:v>147.35652160644531</c:v>
                </c:pt>
                <c:pt idx="3060">
                  <c:v>146.16999816894528</c:v>
                </c:pt>
                <c:pt idx="3061">
                  <c:v>147.35652160644531</c:v>
                </c:pt>
                <c:pt idx="3062">
                  <c:v>146.16999816894528</c:v>
                </c:pt>
                <c:pt idx="3063">
                  <c:v>147.35652160644531</c:v>
                </c:pt>
                <c:pt idx="3064">
                  <c:v>147.75202941894534</c:v>
                </c:pt>
                <c:pt idx="3065">
                  <c:v>147.88386535644531</c:v>
                </c:pt>
                <c:pt idx="3066">
                  <c:v>146.43367004394528</c:v>
                </c:pt>
                <c:pt idx="3067">
                  <c:v>146.82917785644534</c:v>
                </c:pt>
                <c:pt idx="3068">
                  <c:v>146.30183410644531</c:v>
                </c:pt>
                <c:pt idx="3069">
                  <c:v>145.90632629394531</c:v>
                </c:pt>
                <c:pt idx="3070">
                  <c:v>147.22468566894526</c:v>
                </c:pt>
                <c:pt idx="3071">
                  <c:v>145.64265441894528</c:v>
                </c:pt>
                <c:pt idx="3072">
                  <c:v>146.16999816894528</c:v>
                </c:pt>
                <c:pt idx="3073">
                  <c:v>146.16999816894528</c:v>
                </c:pt>
                <c:pt idx="3074">
                  <c:v>147.48835754394534</c:v>
                </c:pt>
                <c:pt idx="3075">
                  <c:v>147.48835754394534</c:v>
                </c:pt>
                <c:pt idx="3076">
                  <c:v>145.64265441894528</c:v>
                </c:pt>
                <c:pt idx="3077">
                  <c:v>145.90632629394531</c:v>
                </c:pt>
                <c:pt idx="3078">
                  <c:v>147.62019348144531</c:v>
                </c:pt>
                <c:pt idx="3079">
                  <c:v>145.90632629394531</c:v>
                </c:pt>
                <c:pt idx="3080">
                  <c:v>145.37898254394531</c:v>
                </c:pt>
                <c:pt idx="3081">
                  <c:v>146.43367004394528</c:v>
                </c:pt>
                <c:pt idx="3082">
                  <c:v>146.96101379394528</c:v>
                </c:pt>
                <c:pt idx="3083">
                  <c:v>146.96101379394528</c:v>
                </c:pt>
                <c:pt idx="3084">
                  <c:v>146.56550598144528</c:v>
                </c:pt>
                <c:pt idx="3085">
                  <c:v>145.24714660644531</c:v>
                </c:pt>
                <c:pt idx="3086">
                  <c:v>146.96101379394528</c:v>
                </c:pt>
                <c:pt idx="3087">
                  <c:v>145.24714660644531</c:v>
                </c:pt>
                <c:pt idx="3088">
                  <c:v>147.22468566894526</c:v>
                </c:pt>
                <c:pt idx="3089">
                  <c:v>145.77449035644531</c:v>
                </c:pt>
                <c:pt idx="3090">
                  <c:v>145.64265441894528</c:v>
                </c:pt>
                <c:pt idx="3091">
                  <c:v>145.64265441894528</c:v>
                </c:pt>
                <c:pt idx="3092">
                  <c:v>146.43367004394528</c:v>
                </c:pt>
                <c:pt idx="3093">
                  <c:v>145.64265441894528</c:v>
                </c:pt>
                <c:pt idx="3094">
                  <c:v>145.51081848144531</c:v>
                </c:pt>
                <c:pt idx="3095">
                  <c:v>145.64265441894528</c:v>
                </c:pt>
                <c:pt idx="3096">
                  <c:v>145.51081848144531</c:v>
                </c:pt>
                <c:pt idx="3097">
                  <c:v>146.56550598144528</c:v>
                </c:pt>
                <c:pt idx="3098">
                  <c:v>146.96101379394528</c:v>
                </c:pt>
                <c:pt idx="3099">
                  <c:v>146.56550598144528</c:v>
                </c:pt>
                <c:pt idx="3100">
                  <c:v>144.98347473144528</c:v>
                </c:pt>
                <c:pt idx="3101">
                  <c:v>145.37898254394531</c:v>
                </c:pt>
                <c:pt idx="3102">
                  <c:v>145.24714660644531</c:v>
                </c:pt>
                <c:pt idx="3103">
                  <c:v>145.11531066894528</c:v>
                </c:pt>
                <c:pt idx="3104">
                  <c:v>145.11531066894528</c:v>
                </c:pt>
                <c:pt idx="3105">
                  <c:v>145.11531066894528</c:v>
                </c:pt>
                <c:pt idx="3106">
                  <c:v>144.58796691894534</c:v>
                </c:pt>
                <c:pt idx="3107">
                  <c:v>144.98347473144528</c:v>
                </c:pt>
                <c:pt idx="3108">
                  <c:v>144.98347473144528</c:v>
                </c:pt>
                <c:pt idx="3109">
                  <c:v>146.43367004394528</c:v>
                </c:pt>
                <c:pt idx="3110">
                  <c:v>146.56550598144528</c:v>
                </c:pt>
                <c:pt idx="3111">
                  <c:v>145.90632629394531</c:v>
                </c:pt>
                <c:pt idx="3112">
                  <c:v>145.37898254394531</c:v>
                </c:pt>
                <c:pt idx="3113">
                  <c:v>144.98347473144528</c:v>
                </c:pt>
                <c:pt idx="3114">
                  <c:v>145.24714660644531</c:v>
                </c:pt>
                <c:pt idx="3115">
                  <c:v>145.11531066894528</c:v>
                </c:pt>
                <c:pt idx="3116">
                  <c:v>145.11531066894528</c:v>
                </c:pt>
                <c:pt idx="3117">
                  <c:v>146.30183410644531</c:v>
                </c:pt>
                <c:pt idx="3118">
                  <c:v>144.58796691894534</c:v>
                </c:pt>
                <c:pt idx="3119">
                  <c:v>144.58796691894534</c:v>
                </c:pt>
                <c:pt idx="3120">
                  <c:v>144.85163879394531</c:v>
                </c:pt>
                <c:pt idx="3121">
                  <c:v>144.85163879394531</c:v>
                </c:pt>
                <c:pt idx="3122">
                  <c:v>145.51081848144531</c:v>
                </c:pt>
                <c:pt idx="3123">
                  <c:v>146.30183410644531</c:v>
                </c:pt>
                <c:pt idx="3124">
                  <c:v>144.71980285644528</c:v>
                </c:pt>
                <c:pt idx="3125">
                  <c:v>146.03816223144528</c:v>
                </c:pt>
                <c:pt idx="3126">
                  <c:v>146.16999816894528</c:v>
                </c:pt>
                <c:pt idx="3127">
                  <c:v>144.45613098144534</c:v>
                </c:pt>
                <c:pt idx="3128">
                  <c:v>145.11531066894528</c:v>
                </c:pt>
                <c:pt idx="3129">
                  <c:v>145.90632629394531</c:v>
                </c:pt>
                <c:pt idx="3130">
                  <c:v>145.37898254394531</c:v>
                </c:pt>
                <c:pt idx="3131">
                  <c:v>144.45613098144534</c:v>
                </c:pt>
                <c:pt idx="3132">
                  <c:v>144.71980285644528</c:v>
                </c:pt>
                <c:pt idx="3133">
                  <c:v>144.19245910644531</c:v>
                </c:pt>
                <c:pt idx="3134">
                  <c:v>145.77449035644531</c:v>
                </c:pt>
                <c:pt idx="3135">
                  <c:v>144.71980285644528</c:v>
                </c:pt>
                <c:pt idx="3136">
                  <c:v>143.79695129394526</c:v>
                </c:pt>
                <c:pt idx="3137">
                  <c:v>143.92878723144531</c:v>
                </c:pt>
                <c:pt idx="3138">
                  <c:v>143.92878723144531</c:v>
                </c:pt>
                <c:pt idx="3139">
                  <c:v>144.19245910644531</c:v>
                </c:pt>
                <c:pt idx="3140">
                  <c:v>143.92878723144531</c:v>
                </c:pt>
                <c:pt idx="3141">
                  <c:v>143.13777160644528</c:v>
                </c:pt>
                <c:pt idx="3142">
                  <c:v>143.92878723144531</c:v>
                </c:pt>
                <c:pt idx="3143">
                  <c:v>144.06062316894528</c:v>
                </c:pt>
                <c:pt idx="3144">
                  <c:v>143.92878723144531</c:v>
                </c:pt>
                <c:pt idx="3145">
                  <c:v>145.37898254394531</c:v>
                </c:pt>
                <c:pt idx="3146">
                  <c:v>145.77449035644531</c:v>
                </c:pt>
                <c:pt idx="3147">
                  <c:v>143.53327941894531</c:v>
                </c:pt>
                <c:pt idx="3148">
                  <c:v>143.79695129394526</c:v>
                </c:pt>
                <c:pt idx="3149">
                  <c:v>143.92878723144531</c:v>
                </c:pt>
                <c:pt idx="3150">
                  <c:v>143.13777160644528</c:v>
                </c:pt>
                <c:pt idx="3151">
                  <c:v>144.98347473144528</c:v>
                </c:pt>
                <c:pt idx="3152">
                  <c:v>143.66511535644531</c:v>
                </c:pt>
                <c:pt idx="3153">
                  <c:v>143.53327941894531</c:v>
                </c:pt>
                <c:pt idx="3154">
                  <c:v>144.58796691894534</c:v>
                </c:pt>
                <c:pt idx="3155">
                  <c:v>143.13777160644528</c:v>
                </c:pt>
                <c:pt idx="3156">
                  <c:v>143.92878723144531</c:v>
                </c:pt>
                <c:pt idx="3157">
                  <c:v>143.66511535644531</c:v>
                </c:pt>
                <c:pt idx="3158">
                  <c:v>143.53327941894531</c:v>
                </c:pt>
                <c:pt idx="3159">
                  <c:v>145.11531066894528</c:v>
                </c:pt>
                <c:pt idx="3160">
                  <c:v>145.11531066894528</c:v>
                </c:pt>
                <c:pt idx="3161">
                  <c:v>144.58796691894534</c:v>
                </c:pt>
                <c:pt idx="3162">
                  <c:v>144.85163879394531</c:v>
                </c:pt>
                <c:pt idx="3163">
                  <c:v>142.74226379394526</c:v>
                </c:pt>
                <c:pt idx="3164">
                  <c:v>143.40144348144534</c:v>
                </c:pt>
                <c:pt idx="3165">
                  <c:v>143.26960754394528</c:v>
                </c:pt>
                <c:pt idx="3166">
                  <c:v>143.13777160644528</c:v>
                </c:pt>
                <c:pt idx="3167">
                  <c:v>144.98347473144528</c:v>
                </c:pt>
                <c:pt idx="3168">
                  <c:v>144.58796691894534</c:v>
                </c:pt>
                <c:pt idx="3169">
                  <c:v>143.66511535644531</c:v>
                </c:pt>
                <c:pt idx="3170">
                  <c:v>144.85163879394531</c:v>
                </c:pt>
                <c:pt idx="3171">
                  <c:v>144.71980285644528</c:v>
                </c:pt>
                <c:pt idx="3172">
                  <c:v>143.79695129394526</c:v>
                </c:pt>
                <c:pt idx="3173">
                  <c:v>144.32429504394531</c:v>
                </c:pt>
                <c:pt idx="3174">
                  <c:v>142.87409973144528</c:v>
                </c:pt>
                <c:pt idx="3175">
                  <c:v>144.71980285644528</c:v>
                </c:pt>
                <c:pt idx="3176">
                  <c:v>142.47859191894531</c:v>
                </c:pt>
                <c:pt idx="3177">
                  <c:v>144.32429504394531</c:v>
                </c:pt>
                <c:pt idx="3178">
                  <c:v>144.85163879394531</c:v>
                </c:pt>
                <c:pt idx="3179">
                  <c:v>142.74226379394526</c:v>
                </c:pt>
                <c:pt idx="3180">
                  <c:v>143.92878723144531</c:v>
                </c:pt>
                <c:pt idx="3181">
                  <c:v>143.53327941894531</c:v>
                </c:pt>
                <c:pt idx="3182">
                  <c:v>144.71980285644528</c:v>
                </c:pt>
                <c:pt idx="3183">
                  <c:v>144.06062316894528</c:v>
                </c:pt>
                <c:pt idx="3184">
                  <c:v>142.08308410644528</c:v>
                </c:pt>
                <c:pt idx="3185">
                  <c:v>142.21492004394528</c:v>
                </c:pt>
                <c:pt idx="3186">
                  <c:v>142.87409973144528</c:v>
                </c:pt>
                <c:pt idx="3187">
                  <c:v>142.47859191894531</c:v>
                </c:pt>
                <c:pt idx="3188">
                  <c:v>143.92878723144531</c:v>
                </c:pt>
                <c:pt idx="3189">
                  <c:v>142.08308410644528</c:v>
                </c:pt>
                <c:pt idx="3190">
                  <c:v>143.13777160644528</c:v>
                </c:pt>
                <c:pt idx="3191">
                  <c:v>142.87409973144528</c:v>
                </c:pt>
                <c:pt idx="3192">
                  <c:v>142.87409973144528</c:v>
                </c:pt>
                <c:pt idx="3193">
                  <c:v>144.06062316894528</c:v>
                </c:pt>
                <c:pt idx="3194">
                  <c:v>142.34675598144528</c:v>
                </c:pt>
                <c:pt idx="3195">
                  <c:v>141.81941223144528</c:v>
                </c:pt>
                <c:pt idx="3196">
                  <c:v>142.34675598144528</c:v>
                </c:pt>
                <c:pt idx="3197">
                  <c:v>143.66511535644531</c:v>
                </c:pt>
                <c:pt idx="3198">
                  <c:v>141.81941223144528</c:v>
                </c:pt>
                <c:pt idx="3199">
                  <c:v>142.08308410644528</c:v>
                </c:pt>
                <c:pt idx="3200">
                  <c:v>142.34675598144528</c:v>
                </c:pt>
                <c:pt idx="3201">
                  <c:v>142.21492004394528</c:v>
                </c:pt>
                <c:pt idx="3202">
                  <c:v>142.34675598144528</c:v>
                </c:pt>
                <c:pt idx="3203">
                  <c:v>142.21492004394528</c:v>
                </c:pt>
                <c:pt idx="3204">
                  <c:v>143.66511535644531</c:v>
                </c:pt>
                <c:pt idx="3205">
                  <c:v>141.29206848144531</c:v>
                </c:pt>
                <c:pt idx="3206">
                  <c:v>142.34675598144528</c:v>
                </c:pt>
                <c:pt idx="3207">
                  <c:v>143.13777160644528</c:v>
                </c:pt>
                <c:pt idx="3208">
                  <c:v>142.34675598144528</c:v>
                </c:pt>
                <c:pt idx="3209">
                  <c:v>141.81941223144528</c:v>
                </c:pt>
                <c:pt idx="3210">
                  <c:v>141.81941223144528</c:v>
                </c:pt>
                <c:pt idx="3211">
                  <c:v>142.47859191894531</c:v>
                </c:pt>
                <c:pt idx="3212">
                  <c:v>141.95124816894534</c:v>
                </c:pt>
                <c:pt idx="3213">
                  <c:v>143.26960754394528</c:v>
                </c:pt>
                <c:pt idx="3214">
                  <c:v>141.95124816894534</c:v>
                </c:pt>
                <c:pt idx="3215">
                  <c:v>141.68757629394528</c:v>
                </c:pt>
                <c:pt idx="3216">
                  <c:v>141.68757629394528</c:v>
                </c:pt>
                <c:pt idx="3217">
                  <c:v>141.02839660644534</c:v>
                </c:pt>
                <c:pt idx="3218">
                  <c:v>141.55574035644534</c:v>
                </c:pt>
                <c:pt idx="3219">
                  <c:v>142.21492004394528</c:v>
                </c:pt>
                <c:pt idx="3220">
                  <c:v>140.50105285644531</c:v>
                </c:pt>
                <c:pt idx="3221">
                  <c:v>141.16023254394531</c:v>
                </c:pt>
                <c:pt idx="3222">
                  <c:v>141.81941223144528</c:v>
                </c:pt>
                <c:pt idx="3223">
                  <c:v>142.87409973144528</c:v>
                </c:pt>
                <c:pt idx="3224">
                  <c:v>142.61042785644534</c:v>
                </c:pt>
                <c:pt idx="3225">
                  <c:v>142.21492004394528</c:v>
                </c:pt>
                <c:pt idx="3226">
                  <c:v>141.16023254394531</c:v>
                </c:pt>
                <c:pt idx="3227">
                  <c:v>142.61042785644534</c:v>
                </c:pt>
                <c:pt idx="3228">
                  <c:v>143.13777160644528</c:v>
                </c:pt>
                <c:pt idx="3229">
                  <c:v>141.68757629394528</c:v>
                </c:pt>
                <c:pt idx="3230">
                  <c:v>142.21492004394528</c:v>
                </c:pt>
                <c:pt idx="3231">
                  <c:v>141.29206848144531</c:v>
                </c:pt>
                <c:pt idx="3232">
                  <c:v>142.34675598144528</c:v>
                </c:pt>
                <c:pt idx="3233">
                  <c:v>142.08308410644528</c:v>
                </c:pt>
                <c:pt idx="3234">
                  <c:v>142.08308410644528</c:v>
                </c:pt>
                <c:pt idx="3235">
                  <c:v>140.50105285644531</c:v>
                </c:pt>
                <c:pt idx="3236">
                  <c:v>142.21492004394528</c:v>
                </c:pt>
                <c:pt idx="3237">
                  <c:v>142.47859191894531</c:v>
                </c:pt>
                <c:pt idx="3238">
                  <c:v>141.16023254394531</c:v>
                </c:pt>
                <c:pt idx="3239">
                  <c:v>142.87409973144528</c:v>
                </c:pt>
                <c:pt idx="3240">
                  <c:v>142.47859191894531</c:v>
                </c:pt>
                <c:pt idx="3241">
                  <c:v>140.76472473144526</c:v>
                </c:pt>
                <c:pt idx="3242">
                  <c:v>142.21492004394528</c:v>
                </c:pt>
                <c:pt idx="3243">
                  <c:v>141.02839660644534</c:v>
                </c:pt>
                <c:pt idx="3244">
                  <c:v>142.21492004394528</c:v>
                </c:pt>
                <c:pt idx="3245">
                  <c:v>140.89656066894528</c:v>
                </c:pt>
                <c:pt idx="3246">
                  <c:v>140.89656066894528</c:v>
                </c:pt>
                <c:pt idx="3247">
                  <c:v>140.89656066894528</c:v>
                </c:pt>
                <c:pt idx="3248">
                  <c:v>141.02839660644534</c:v>
                </c:pt>
                <c:pt idx="3249">
                  <c:v>142.47859191894531</c:v>
                </c:pt>
                <c:pt idx="3250">
                  <c:v>140.50105285644531</c:v>
                </c:pt>
                <c:pt idx="3251">
                  <c:v>142.47859191894531</c:v>
                </c:pt>
                <c:pt idx="3252">
                  <c:v>141.95124816894534</c:v>
                </c:pt>
                <c:pt idx="3253">
                  <c:v>140.10554504394528</c:v>
                </c:pt>
                <c:pt idx="3254">
                  <c:v>142.08308410644528</c:v>
                </c:pt>
                <c:pt idx="3255">
                  <c:v>140.50105285644531</c:v>
                </c:pt>
                <c:pt idx="3256">
                  <c:v>140.23738098144531</c:v>
                </c:pt>
                <c:pt idx="3257">
                  <c:v>140.10554504394528</c:v>
                </c:pt>
                <c:pt idx="3258">
                  <c:v>141.16023254394531</c:v>
                </c:pt>
                <c:pt idx="3259">
                  <c:v>140.50105285644531</c:v>
                </c:pt>
                <c:pt idx="3260">
                  <c:v>141.42390441894531</c:v>
                </c:pt>
                <c:pt idx="3261">
                  <c:v>140.89656066894528</c:v>
                </c:pt>
                <c:pt idx="3262">
                  <c:v>141.29206848144531</c:v>
                </c:pt>
                <c:pt idx="3263">
                  <c:v>141.95124816894534</c:v>
                </c:pt>
                <c:pt idx="3264">
                  <c:v>141.42390441894531</c:v>
                </c:pt>
                <c:pt idx="3265">
                  <c:v>140.36921691894534</c:v>
                </c:pt>
                <c:pt idx="3266">
                  <c:v>139.97370910644528</c:v>
                </c:pt>
                <c:pt idx="3267">
                  <c:v>139.84187316894528</c:v>
                </c:pt>
                <c:pt idx="3268">
                  <c:v>139.84187316894528</c:v>
                </c:pt>
                <c:pt idx="3269">
                  <c:v>140.89656066894528</c:v>
                </c:pt>
                <c:pt idx="3270">
                  <c:v>140.36921691894534</c:v>
                </c:pt>
                <c:pt idx="3271">
                  <c:v>140.50105285644531</c:v>
                </c:pt>
                <c:pt idx="3272">
                  <c:v>141.81941223144528</c:v>
                </c:pt>
                <c:pt idx="3273">
                  <c:v>141.29206848144531</c:v>
                </c:pt>
                <c:pt idx="3274">
                  <c:v>139.71003723144528</c:v>
                </c:pt>
                <c:pt idx="3275">
                  <c:v>139.84187316894528</c:v>
                </c:pt>
                <c:pt idx="3276">
                  <c:v>141.29206848144531</c:v>
                </c:pt>
                <c:pt idx="3277">
                  <c:v>139.18269348144531</c:v>
                </c:pt>
                <c:pt idx="3278">
                  <c:v>141.16023254394531</c:v>
                </c:pt>
                <c:pt idx="3279">
                  <c:v>139.57820129394528</c:v>
                </c:pt>
                <c:pt idx="3280">
                  <c:v>139.97370910644528</c:v>
                </c:pt>
                <c:pt idx="3281">
                  <c:v>141.42390441894531</c:v>
                </c:pt>
                <c:pt idx="3282">
                  <c:v>141.42390441894531</c:v>
                </c:pt>
                <c:pt idx="3283">
                  <c:v>139.84187316894528</c:v>
                </c:pt>
                <c:pt idx="3284">
                  <c:v>141.16023254394531</c:v>
                </c:pt>
                <c:pt idx="3285">
                  <c:v>140.63288879394528</c:v>
                </c:pt>
                <c:pt idx="3286">
                  <c:v>139.97370910644528</c:v>
                </c:pt>
                <c:pt idx="3287">
                  <c:v>139.18269348144531</c:v>
                </c:pt>
                <c:pt idx="3288">
                  <c:v>140.50105285644531</c:v>
                </c:pt>
                <c:pt idx="3289">
                  <c:v>141.02839660644534</c:v>
                </c:pt>
                <c:pt idx="3290">
                  <c:v>138.65534973144531</c:v>
                </c:pt>
                <c:pt idx="3291">
                  <c:v>140.36921691894534</c:v>
                </c:pt>
                <c:pt idx="3292">
                  <c:v>138.78718566894528</c:v>
                </c:pt>
                <c:pt idx="3293">
                  <c:v>139.31452941894531</c:v>
                </c:pt>
                <c:pt idx="3294">
                  <c:v>139.18269348144531</c:v>
                </c:pt>
                <c:pt idx="3295">
                  <c:v>140.76472473144526</c:v>
                </c:pt>
                <c:pt idx="3296">
                  <c:v>139.18269348144531</c:v>
                </c:pt>
                <c:pt idx="3297">
                  <c:v>140.10554504394528</c:v>
                </c:pt>
                <c:pt idx="3298">
                  <c:v>139.44636535644531</c:v>
                </c:pt>
                <c:pt idx="3299">
                  <c:v>139.05085754394531</c:v>
                </c:pt>
                <c:pt idx="3300">
                  <c:v>139.05085754394531</c:v>
                </c:pt>
                <c:pt idx="3301">
                  <c:v>138.78718566894528</c:v>
                </c:pt>
                <c:pt idx="3302">
                  <c:v>140.36921691894534</c:v>
                </c:pt>
                <c:pt idx="3303">
                  <c:v>140.76472473144526</c:v>
                </c:pt>
                <c:pt idx="3304">
                  <c:v>139.31452941894531</c:v>
                </c:pt>
                <c:pt idx="3305">
                  <c:v>139.05085754394531</c:v>
                </c:pt>
                <c:pt idx="3306">
                  <c:v>140.23738098144531</c:v>
                </c:pt>
                <c:pt idx="3307">
                  <c:v>139.57820129394528</c:v>
                </c:pt>
                <c:pt idx="3308">
                  <c:v>140.63288879394528</c:v>
                </c:pt>
                <c:pt idx="3309">
                  <c:v>138.39167785644534</c:v>
                </c:pt>
                <c:pt idx="3310">
                  <c:v>139.31452941894531</c:v>
                </c:pt>
                <c:pt idx="3311">
                  <c:v>140.36921691894534</c:v>
                </c:pt>
                <c:pt idx="3312">
                  <c:v>139.71003723144528</c:v>
                </c:pt>
                <c:pt idx="3313">
                  <c:v>140.23738098144531</c:v>
                </c:pt>
                <c:pt idx="3314">
                  <c:v>139.05085754394531</c:v>
                </c:pt>
                <c:pt idx="3315">
                  <c:v>138.65534973144531</c:v>
                </c:pt>
                <c:pt idx="3316">
                  <c:v>139.97370910644528</c:v>
                </c:pt>
                <c:pt idx="3317">
                  <c:v>138.39167785644534</c:v>
                </c:pt>
                <c:pt idx="3318">
                  <c:v>138.78718566894528</c:v>
                </c:pt>
                <c:pt idx="3319">
                  <c:v>138.39167785644534</c:v>
                </c:pt>
                <c:pt idx="3320">
                  <c:v>138.12800598144531</c:v>
                </c:pt>
                <c:pt idx="3321">
                  <c:v>139.97370910644528</c:v>
                </c:pt>
                <c:pt idx="3322">
                  <c:v>138.52351379394526</c:v>
                </c:pt>
                <c:pt idx="3323">
                  <c:v>138.12800598144531</c:v>
                </c:pt>
                <c:pt idx="3324">
                  <c:v>137.60066223144526</c:v>
                </c:pt>
                <c:pt idx="3325">
                  <c:v>138.52351379394526</c:v>
                </c:pt>
                <c:pt idx="3326">
                  <c:v>139.57820129394528</c:v>
                </c:pt>
                <c:pt idx="3327">
                  <c:v>137.46882629394531</c:v>
                </c:pt>
                <c:pt idx="3328">
                  <c:v>139.57820129394528</c:v>
                </c:pt>
                <c:pt idx="3329">
                  <c:v>139.57820129394528</c:v>
                </c:pt>
                <c:pt idx="3330">
                  <c:v>137.99617004394531</c:v>
                </c:pt>
                <c:pt idx="3331">
                  <c:v>137.86433410644531</c:v>
                </c:pt>
                <c:pt idx="3332">
                  <c:v>138.78718566894528</c:v>
                </c:pt>
                <c:pt idx="3333">
                  <c:v>137.73249816894531</c:v>
                </c:pt>
                <c:pt idx="3334">
                  <c:v>139.18269348144531</c:v>
                </c:pt>
                <c:pt idx="3335">
                  <c:v>139.57820129394528</c:v>
                </c:pt>
                <c:pt idx="3336">
                  <c:v>138.25984191894531</c:v>
                </c:pt>
                <c:pt idx="3337">
                  <c:v>139.57820129394528</c:v>
                </c:pt>
                <c:pt idx="3338">
                  <c:v>138.25984191894531</c:v>
                </c:pt>
                <c:pt idx="3339">
                  <c:v>138.25984191894531</c:v>
                </c:pt>
                <c:pt idx="3340">
                  <c:v>137.73249816894531</c:v>
                </c:pt>
                <c:pt idx="3341">
                  <c:v>138.25984191894531</c:v>
                </c:pt>
                <c:pt idx="3342">
                  <c:v>139.05085754394531</c:v>
                </c:pt>
                <c:pt idx="3343">
                  <c:v>138.52351379394526</c:v>
                </c:pt>
                <c:pt idx="3344">
                  <c:v>138.91902160644528</c:v>
                </c:pt>
                <c:pt idx="3345">
                  <c:v>137.73249816894531</c:v>
                </c:pt>
                <c:pt idx="3346">
                  <c:v>137.20515441894528</c:v>
                </c:pt>
                <c:pt idx="3347">
                  <c:v>137.73249816894531</c:v>
                </c:pt>
                <c:pt idx="3348">
                  <c:v>139.44636535644531</c:v>
                </c:pt>
                <c:pt idx="3349">
                  <c:v>137.73249816894531</c:v>
                </c:pt>
                <c:pt idx="3350">
                  <c:v>137.86433410644531</c:v>
                </c:pt>
                <c:pt idx="3351">
                  <c:v>137.86433410644531</c:v>
                </c:pt>
                <c:pt idx="3352">
                  <c:v>137.99617004394531</c:v>
                </c:pt>
                <c:pt idx="3353">
                  <c:v>137.60066223144526</c:v>
                </c:pt>
                <c:pt idx="3354">
                  <c:v>137.33699035644534</c:v>
                </c:pt>
                <c:pt idx="3355">
                  <c:v>137.73249816894531</c:v>
                </c:pt>
                <c:pt idx="3356">
                  <c:v>137.73249816894531</c:v>
                </c:pt>
                <c:pt idx="3357">
                  <c:v>137.46882629394531</c:v>
                </c:pt>
                <c:pt idx="3358">
                  <c:v>137.73249816894531</c:v>
                </c:pt>
                <c:pt idx="3359">
                  <c:v>139.31452941894531</c:v>
                </c:pt>
                <c:pt idx="3360">
                  <c:v>139.18269348144531</c:v>
                </c:pt>
                <c:pt idx="3361">
                  <c:v>138.78718566894528</c:v>
                </c:pt>
                <c:pt idx="3362">
                  <c:v>136.94148254394531</c:v>
                </c:pt>
                <c:pt idx="3363">
                  <c:v>138.12800598144531</c:v>
                </c:pt>
                <c:pt idx="3364">
                  <c:v>137.07331848144531</c:v>
                </c:pt>
                <c:pt idx="3365">
                  <c:v>138.91902160644528</c:v>
                </c:pt>
                <c:pt idx="3366">
                  <c:v>137.46882629394531</c:v>
                </c:pt>
                <c:pt idx="3367">
                  <c:v>138.12800598144531</c:v>
                </c:pt>
                <c:pt idx="3368">
                  <c:v>137.46882629394531</c:v>
                </c:pt>
                <c:pt idx="3369">
                  <c:v>137.60066223144526</c:v>
                </c:pt>
                <c:pt idx="3370">
                  <c:v>139.05085754394531</c:v>
                </c:pt>
                <c:pt idx="3371">
                  <c:v>137.07331848144531</c:v>
                </c:pt>
                <c:pt idx="3372">
                  <c:v>137.20515441894528</c:v>
                </c:pt>
                <c:pt idx="3373">
                  <c:v>136.80964660644531</c:v>
                </c:pt>
                <c:pt idx="3374">
                  <c:v>137.20515441894528</c:v>
                </c:pt>
                <c:pt idx="3375">
                  <c:v>139.05085754394531</c:v>
                </c:pt>
                <c:pt idx="3376">
                  <c:v>137.07331848144531</c:v>
                </c:pt>
                <c:pt idx="3377">
                  <c:v>136.94148254394531</c:v>
                </c:pt>
                <c:pt idx="3378">
                  <c:v>138.39167785644534</c:v>
                </c:pt>
                <c:pt idx="3379">
                  <c:v>136.67781066894528</c:v>
                </c:pt>
                <c:pt idx="3380">
                  <c:v>138.52351379394526</c:v>
                </c:pt>
                <c:pt idx="3381">
                  <c:v>136.54597473144526</c:v>
                </c:pt>
                <c:pt idx="3382">
                  <c:v>136.80964660644531</c:v>
                </c:pt>
                <c:pt idx="3383">
                  <c:v>136.94148254394531</c:v>
                </c:pt>
                <c:pt idx="3384">
                  <c:v>136.15046691894534</c:v>
                </c:pt>
                <c:pt idx="3385">
                  <c:v>138.52351379394526</c:v>
                </c:pt>
                <c:pt idx="3386">
                  <c:v>136.94148254394531</c:v>
                </c:pt>
                <c:pt idx="3387">
                  <c:v>136.41413879394528</c:v>
                </c:pt>
                <c:pt idx="3388">
                  <c:v>136.41413879394528</c:v>
                </c:pt>
                <c:pt idx="3389">
                  <c:v>137.33699035644534</c:v>
                </c:pt>
                <c:pt idx="3390">
                  <c:v>138.12800598144531</c:v>
                </c:pt>
                <c:pt idx="3391">
                  <c:v>137.20515441894528</c:v>
                </c:pt>
                <c:pt idx="3392">
                  <c:v>136.54597473144526</c:v>
                </c:pt>
                <c:pt idx="3393">
                  <c:v>136.15046691894534</c:v>
                </c:pt>
                <c:pt idx="3394">
                  <c:v>137.33699035644534</c:v>
                </c:pt>
                <c:pt idx="3395">
                  <c:v>136.94148254394531</c:v>
                </c:pt>
                <c:pt idx="3396">
                  <c:v>136.41413879394528</c:v>
                </c:pt>
                <c:pt idx="3397">
                  <c:v>137.60066223144526</c:v>
                </c:pt>
                <c:pt idx="3398">
                  <c:v>136.54597473144526</c:v>
                </c:pt>
                <c:pt idx="3399">
                  <c:v>136.41413879394528</c:v>
                </c:pt>
                <c:pt idx="3400">
                  <c:v>135.88679504394531</c:v>
                </c:pt>
                <c:pt idx="3401">
                  <c:v>135.88679504394531</c:v>
                </c:pt>
                <c:pt idx="3402">
                  <c:v>136.41413879394528</c:v>
                </c:pt>
                <c:pt idx="3403">
                  <c:v>136.54597473144526</c:v>
                </c:pt>
                <c:pt idx="3404">
                  <c:v>136.41413879394528</c:v>
                </c:pt>
                <c:pt idx="3405">
                  <c:v>135.62312316894528</c:v>
                </c:pt>
                <c:pt idx="3406">
                  <c:v>135.88679504394531</c:v>
                </c:pt>
                <c:pt idx="3407">
                  <c:v>135.88679504394531</c:v>
                </c:pt>
                <c:pt idx="3408">
                  <c:v>135.22760009765625</c:v>
                </c:pt>
                <c:pt idx="3409">
                  <c:v>136.41413879394528</c:v>
                </c:pt>
                <c:pt idx="3410">
                  <c:v>137.20515441894528</c:v>
                </c:pt>
                <c:pt idx="3411">
                  <c:v>137.33699035644534</c:v>
                </c:pt>
                <c:pt idx="3412">
                  <c:v>136.15046691894534</c:v>
                </c:pt>
                <c:pt idx="3413">
                  <c:v>136.80964660644531</c:v>
                </c:pt>
                <c:pt idx="3414">
                  <c:v>137.46882629394531</c:v>
                </c:pt>
                <c:pt idx="3415">
                  <c:v>136.54597473144526</c:v>
                </c:pt>
                <c:pt idx="3416">
                  <c:v>136.80964660644531</c:v>
                </c:pt>
                <c:pt idx="3417">
                  <c:v>135.75495910644528</c:v>
                </c:pt>
                <c:pt idx="3418">
                  <c:v>136.94148254394531</c:v>
                </c:pt>
                <c:pt idx="3419">
                  <c:v>135.62312316894528</c:v>
                </c:pt>
                <c:pt idx="3420">
                  <c:v>135.09576416015619</c:v>
                </c:pt>
                <c:pt idx="3421">
                  <c:v>134.70025634765628</c:v>
                </c:pt>
                <c:pt idx="3422">
                  <c:v>135.22760009765625</c:v>
                </c:pt>
                <c:pt idx="3423">
                  <c:v>136.15046691894534</c:v>
                </c:pt>
                <c:pt idx="3424">
                  <c:v>135.35945129394528</c:v>
                </c:pt>
                <c:pt idx="3425">
                  <c:v>137.20515441894528</c:v>
                </c:pt>
                <c:pt idx="3426">
                  <c:v>135.62312316894528</c:v>
                </c:pt>
                <c:pt idx="3427">
                  <c:v>135.49128723144531</c:v>
                </c:pt>
                <c:pt idx="3428">
                  <c:v>137.07331848144531</c:v>
                </c:pt>
                <c:pt idx="3429">
                  <c:v>134.83209228515625</c:v>
                </c:pt>
                <c:pt idx="3430">
                  <c:v>136.94148254394531</c:v>
                </c:pt>
                <c:pt idx="3431">
                  <c:v>135.49128723144531</c:v>
                </c:pt>
                <c:pt idx="3432">
                  <c:v>136.94148254394531</c:v>
                </c:pt>
                <c:pt idx="3433">
                  <c:v>134.96392822265625</c:v>
                </c:pt>
                <c:pt idx="3434">
                  <c:v>134.70025634765628</c:v>
                </c:pt>
                <c:pt idx="3435">
                  <c:v>136.15046691894534</c:v>
                </c:pt>
                <c:pt idx="3436">
                  <c:v>136.28230285644534</c:v>
                </c:pt>
                <c:pt idx="3437">
                  <c:v>134.96392822265625</c:v>
                </c:pt>
                <c:pt idx="3438">
                  <c:v>134.70025634765628</c:v>
                </c:pt>
                <c:pt idx="3439">
                  <c:v>134.96392822265625</c:v>
                </c:pt>
                <c:pt idx="3440">
                  <c:v>135.22760009765625</c:v>
                </c:pt>
                <c:pt idx="3441">
                  <c:v>136.41413879394528</c:v>
                </c:pt>
                <c:pt idx="3442">
                  <c:v>136.67781066894528</c:v>
                </c:pt>
                <c:pt idx="3443">
                  <c:v>134.30474853515625</c:v>
                </c:pt>
                <c:pt idx="3444">
                  <c:v>134.56842041015628</c:v>
                </c:pt>
                <c:pt idx="3445">
                  <c:v>134.96392822265625</c:v>
                </c:pt>
                <c:pt idx="3446">
                  <c:v>134.96392822265625</c:v>
                </c:pt>
                <c:pt idx="3447">
                  <c:v>134.83209228515625</c:v>
                </c:pt>
                <c:pt idx="3448">
                  <c:v>134.96392822265625</c:v>
                </c:pt>
                <c:pt idx="3449">
                  <c:v>134.04107666015622</c:v>
                </c:pt>
                <c:pt idx="3450">
                  <c:v>135.09576416015619</c:v>
                </c:pt>
                <c:pt idx="3451">
                  <c:v>135.22760009765625</c:v>
                </c:pt>
                <c:pt idx="3452">
                  <c:v>134.04107666015622</c:v>
                </c:pt>
                <c:pt idx="3453">
                  <c:v>134.83209228515625</c:v>
                </c:pt>
                <c:pt idx="3454">
                  <c:v>136.41413879394528</c:v>
                </c:pt>
                <c:pt idx="3455">
                  <c:v>134.56842041015628</c:v>
                </c:pt>
                <c:pt idx="3456">
                  <c:v>134.17291259765625</c:v>
                </c:pt>
                <c:pt idx="3457">
                  <c:v>134.83209228515625</c:v>
                </c:pt>
                <c:pt idx="3458">
                  <c:v>134.43658447265625</c:v>
                </c:pt>
                <c:pt idx="3459">
                  <c:v>135.88679504394531</c:v>
                </c:pt>
                <c:pt idx="3460">
                  <c:v>134.04107666015622</c:v>
                </c:pt>
                <c:pt idx="3461">
                  <c:v>134.70025634765628</c:v>
                </c:pt>
                <c:pt idx="3462">
                  <c:v>134.04107666015622</c:v>
                </c:pt>
                <c:pt idx="3463">
                  <c:v>133.77740478515622</c:v>
                </c:pt>
                <c:pt idx="3464">
                  <c:v>133.64556884765625</c:v>
                </c:pt>
                <c:pt idx="3465">
                  <c:v>134.43658447265625</c:v>
                </c:pt>
                <c:pt idx="3466">
                  <c:v>134.17291259765625</c:v>
                </c:pt>
                <c:pt idx="3467">
                  <c:v>134.17291259765625</c:v>
                </c:pt>
                <c:pt idx="3468">
                  <c:v>135.35945129394528</c:v>
                </c:pt>
                <c:pt idx="3469">
                  <c:v>135.09576416015619</c:v>
                </c:pt>
                <c:pt idx="3470">
                  <c:v>133.64556884765625</c:v>
                </c:pt>
                <c:pt idx="3471">
                  <c:v>133.90924072265625</c:v>
                </c:pt>
                <c:pt idx="3472">
                  <c:v>133.90924072265625</c:v>
                </c:pt>
                <c:pt idx="3473">
                  <c:v>135.49128723144531</c:v>
                </c:pt>
                <c:pt idx="3474">
                  <c:v>133.25006103515622</c:v>
                </c:pt>
                <c:pt idx="3475">
                  <c:v>134.17291259765625</c:v>
                </c:pt>
                <c:pt idx="3476">
                  <c:v>134.17291259765625</c:v>
                </c:pt>
                <c:pt idx="3477">
                  <c:v>134.04107666015622</c:v>
                </c:pt>
                <c:pt idx="3478">
                  <c:v>133.64556884765625</c:v>
                </c:pt>
                <c:pt idx="3479">
                  <c:v>133.77740478515622</c:v>
                </c:pt>
                <c:pt idx="3480">
                  <c:v>133.38189697265631</c:v>
                </c:pt>
                <c:pt idx="3481">
                  <c:v>135.35945129394528</c:v>
                </c:pt>
                <c:pt idx="3482">
                  <c:v>134.96392822265625</c:v>
                </c:pt>
                <c:pt idx="3483">
                  <c:v>134.56842041015628</c:v>
                </c:pt>
                <c:pt idx="3484">
                  <c:v>133.64556884765625</c:v>
                </c:pt>
                <c:pt idx="3485">
                  <c:v>135.35945129394528</c:v>
                </c:pt>
                <c:pt idx="3486">
                  <c:v>133.38189697265631</c:v>
                </c:pt>
                <c:pt idx="3487">
                  <c:v>133.64556884765625</c:v>
                </c:pt>
                <c:pt idx="3488">
                  <c:v>133.64556884765625</c:v>
                </c:pt>
                <c:pt idx="3489">
                  <c:v>133.64556884765625</c:v>
                </c:pt>
                <c:pt idx="3490">
                  <c:v>133.51373291015622</c:v>
                </c:pt>
                <c:pt idx="3491">
                  <c:v>133.51373291015622</c:v>
                </c:pt>
                <c:pt idx="3492">
                  <c:v>133.90924072265625</c:v>
                </c:pt>
                <c:pt idx="3493">
                  <c:v>133.51373291015622</c:v>
                </c:pt>
                <c:pt idx="3494">
                  <c:v>134.70025634765628</c:v>
                </c:pt>
                <c:pt idx="3495">
                  <c:v>133.90924072265625</c:v>
                </c:pt>
                <c:pt idx="3496">
                  <c:v>135.09576416015619</c:v>
                </c:pt>
                <c:pt idx="3497">
                  <c:v>133.51373291015622</c:v>
                </c:pt>
                <c:pt idx="3498">
                  <c:v>134.56842041015628</c:v>
                </c:pt>
                <c:pt idx="3499">
                  <c:v>133.51373291015622</c:v>
                </c:pt>
                <c:pt idx="3500">
                  <c:v>134.96392822265625</c:v>
                </c:pt>
                <c:pt idx="3501">
                  <c:v>132.98638916015625</c:v>
                </c:pt>
                <c:pt idx="3502">
                  <c:v>132.59088134765628</c:v>
                </c:pt>
                <c:pt idx="3503">
                  <c:v>134.04107666015622</c:v>
                </c:pt>
                <c:pt idx="3504">
                  <c:v>133.38189697265631</c:v>
                </c:pt>
                <c:pt idx="3505">
                  <c:v>132.85455322265622</c:v>
                </c:pt>
                <c:pt idx="3506">
                  <c:v>133.25006103515622</c:v>
                </c:pt>
                <c:pt idx="3507">
                  <c:v>133.90924072265625</c:v>
                </c:pt>
                <c:pt idx="3508">
                  <c:v>133.90924072265625</c:v>
                </c:pt>
                <c:pt idx="3509">
                  <c:v>132.32720947265631</c:v>
                </c:pt>
                <c:pt idx="3510">
                  <c:v>133.11822509765625</c:v>
                </c:pt>
                <c:pt idx="3511">
                  <c:v>132.32720947265631</c:v>
                </c:pt>
                <c:pt idx="3512">
                  <c:v>132.45904541015625</c:v>
                </c:pt>
                <c:pt idx="3513">
                  <c:v>132.85455322265622</c:v>
                </c:pt>
                <c:pt idx="3514">
                  <c:v>132.32720947265631</c:v>
                </c:pt>
                <c:pt idx="3515">
                  <c:v>132.32720947265631</c:v>
                </c:pt>
                <c:pt idx="3516">
                  <c:v>134.17291259765625</c:v>
                </c:pt>
                <c:pt idx="3517">
                  <c:v>133.64556884765625</c:v>
                </c:pt>
                <c:pt idx="3518">
                  <c:v>132.06353759765625</c:v>
                </c:pt>
                <c:pt idx="3519">
                  <c:v>131.93170166015622</c:v>
                </c:pt>
                <c:pt idx="3520">
                  <c:v>132.45904541015625</c:v>
                </c:pt>
                <c:pt idx="3521">
                  <c:v>133.25006103515622</c:v>
                </c:pt>
                <c:pt idx="3522">
                  <c:v>132.72271728515625</c:v>
                </c:pt>
                <c:pt idx="3523">
                  <c:v>132.19537353515622</c:v>
                </c:pt>
                <c:pt idx="3524">
                  <c:v>132.06353759765625</c:v>
                </c:pt>
                <c:pt idx="3525">
                  <c:v>133.25006103515622</c:v>
                </c:pt>
                <c:pt idx="3526">
                  <c:v>134.30474853515625</c:v>
                </c:pt>
                <c:pt idx="3527">
                  <c:v>134.43658447265625</c:v>
                </c:pt>
                <c:pt idx="3528">
                  <c:v>133.64556884765625</c:v>
                </c:pt>
                <c:pt idx="3529">
                  <c:v>133.38189697265631</c:v>
                </c:pt>
                <c:pt idx="3530">
                  <c:v>132.72271728515625</c:v>
                </c:pt>
                <c:pt idx="3531">
                  <c:v>132.72271728515625</c:v>
                </c:pt>
                <c:pt idx="3532">
                  <c:v>133.77740478515622</c:v>
                </c:pt>
                <c:pt idx="3533">
                  <c:v>131.66802978515625</c:v>
                </c:pt>
                <c:pt idx="3534">
                  <c:v>132.85455322265622</c:v>
                </c:pt>
                <c:pt idx="3535">
                  <c:v>133.25006103515622</c:v>
                </c:pt>
                <c:pt idx="3536">
                  <c:v>133.90924072265625</c:v>
                </c:pt>
                <c:pt idx="3537">
                  <c:v>132.98638916015625</c:v>
                </c:pt>
                <c:pt idx="3538">
                  <c:v>133.25006103515622</c:v>
                </c:pt>
                <c:pt idx="3539">
                  <c:v>131.27252197265625</c:v>
                </c:pt>
                <c:pt idx="3540">
                  <c:v>133.77740478515622</c:v>
                </c:pt>
                <c:pt idx="3541">
                  <c:v>133.77740478515622</c:v>
                </c:pt>
                <c:pt idx="3542">
                  <c:v>132.06353759765625</c:v>
                </c:pt>
                <c:pt idx="3543">
                  <c:v>132.32720947265631</c:v>
                </c:pt>
                <c:pt idx="3544">
                  <c:v>133.38189697265631</c:v>
                </c:pt>
                <c:pt idx="3545">
                  <c:v>132.19537353515622</c:v>
                </c:pt>
                <c:pt idx="3546">
                  <c:v>131.79986572265619</c:v>
                </c:pt>
                <c:pt idx="3547">
                  <c:v>131.53619384765628</c:v>
                </c:pt>
                <c:pt idx="3548">
                  <c:v>132.06353759765625</c:v>
                </c:pt>
                <c:pt idx="3549">
                  <c:v>131.93170166015622</c:v>
                </c:pt>
                <c:pt idx="3550">
                  <c:v>131.27252197265625</c:v>
                </c:pt>
                <c:pt idx="3551">
                  <c:v>133.11822509765625</c:v>
                </c:pt>
                <c:pt idx="3552">
                  <c:v>131.79986572265619</c:v>
                </c:pt>
                <c:pt idx="3553">
                  <c:v>131.66802978515625</c:v>
                </c:pt>
                <c:pt idx="3554">
                  <c:v>132.45904541015625</c:v>
                </c:pt>
                <c:pt idx="3555">
                  <c:v>132.85455322265622</c:v>
                </c:pt>
                <c:pt idx="3556">
                  <c:v>131.66802978515625</c:v>
                </c:pt>
                <c:pt idx="3557">
                  <c:v>131.79986572265619</c:v>
                </c:pt>
                <c:pt idx="3558">
                  <c:v>131.53619384765628</c:v>
                </c:pt>
                <c:pt idx="3559">
                  <c:v>132.19537353515622</c:v>
                </c:pt>
                <c:pt idx="3560">
                  <c:v>130.74517822265622</c:v>
                </c:pt>
                <c:pt idx="3561">
                  <c:v>131.14068603515622</c:v>
                </c:pt>
                <c:pt idx="3562">
                  <c:v>132.85455322265622</c:v>
                </c:pt>
                <c:pt idx="3563">
                  <c:v>132.06353759765625</c:v>
                </c:pt>
                <c:pt idx="3564">
                  <c:v>130.61334228515622</c:v>
                </c:pt>
                <c:pt idx="3565">
                  <c:v>132.59088134765628</c:v>
                </c:pt>
                <c:pt idx="3566">
                  <c:v>131.00885009765625</c:v>
                </c:pt>
                <c:pt idx="3567">
                  <c:v>131.14068603515622</c:v>
                </c:pt>
                <c:pt idx="3568">
                  <c:v>131.00885009765625</c:v>
                </c:pt>
                <c:pt idx="3569">
                  <c:v>130.87701416015622</c:v>
                </c:pt>
                <c:pt idx="3570">
                  <c:v>131.40435791015625</c:v>
                </c:pt>
                <c:pt idx="3571">
                  <c:v>131.40435791015625</c:v>
                </c:pt>
                <c:pt idx="3572">
                  <c:v>130.61334228515622</c:v>
                </c:pt>
                <c:pt idx="3573">
                  <c:v>131.93170166015622</c:v>
                </c:pt>
                <c:pt idx="3574">
                  <c:v>131.00885009765625</c:v>
                </c:pt>
                <c:pt idx="3575">
                  <c:v>132.72271728515625</c:v>
                </c:pt>
                <c:pt idx="3576">
                  <c:v>131.27252197265625</c:v>
                </c:pt>
                <c:pt idx="3577">
                  <c:v>131.14068603515622</c:v>
                </c:pt>
                <c:pt idx="3578">
                  <c:v>131.14068603515622</c:v>
                </c:pt>
                <c:pt idx="3579">
                  <c:v>132.59088134765628</c:v>
                </c:pt>
                <c:pt idx="3580">
                  <c:v>130.48150634765631</c:v>
                </c:pt>
                <c:pt idx="3581">
                  <c:v>130.08599853515625</c:v>
                </c:pt>
                <c:pt idx="3582">
                  <c:v>132.19537353515622</c:v>
                </c:pt>
                <c:pt idx="3583">
                  <c:v>131.93170166015622</c:v>
                </c:pt>
                <c:pt idx="3584">
                  <c:v>130.61334228515622</c:v>
                </c:pt>
                <c:pt idx="3585">
                  <c:v>132.06353759765625</c:v>
                </c:pt>
                <c:pt idx="3586">
                  <c:v>131.00885009765625</c:v>
                </c:pt>
                <c:pt idx="3587">
                  <c:v>132.06353759765625</c:v>
                </c:pt>
                <c:pt idx="3588">
                  <c:v>131.66802978515625</c:v>
                </c:pt>
                <c:pt idx="3589">
                  <c:v>130.34967041015622</c:v>
                </c:pt>
                <c:pt idx="3590">
                  <c:v>132.45904541015625</c:v>
                </c:pt>
                <c:pt idx="3591">
                  <c:v>130.34967041015622</c:v>
                </c:pt>
                <c:pt idx="3592">
                  <c:v>130.48150634765631</c:v>
                </c:pt>
                <c:pt idx="3593">
                  <c:v>130.87701416015622</c:v>
                </c:pt>
                <c:pt idx="3594">
                  <c:v>130.48150634765631</c:v>
                </c:pt>
                <c:pt idx="3595">
                  <c:v>130.61334228515622</c:v>
                </c:pt>
                <c:pt idx="3596">
                  <c:v>130.48150634765631</c:v>
                </c:pt>
                <c:pt idx="3597">
                  <c:v>130.34967041015622</c:v>
                </c:pt>
                <c:pt idx="3598">
                  <c:v>131.79986572265619</c:v>
                </c:pt>
                <c:pt idx="3599">
                  <c:v>132.06353759765625</c:v>
                </c:pt>
                <c:pt idx="3600">
                  <c:v>130.74517822265622</c:v>
                </c:pt>
                <c:pt idx="3601">
                  <c:v>130.87701416015622</c:v>
                </c:pt>
                <c:pt idx="3602">
                  <c:v>130.21783447265625</c:v>
                </c:pt>
                <c:pt idx="3603">
                  <c:v>131.53619384765628</c:v>
                </c:pt>
                <c:pt idx="3604">
                  <c:v>131.79986572265619</c:v>
                </c:pt>
                <c:pt idx="3605">
                  <c:v>130.48150634765631</c:v>
                </c:pt>
                <c:pt idx="3606">
                  <c:v>130.34967041015622</c:v>
                </c:pt>
                <c:pt idx="3607">
                  <c:v>129.95416259765625</c:v>
                </c:pt>
                <c:pt idx="3608">
                  <c:v>131.53619384765628</c:v>
                </c:pt>
                <c:pt idx="3609">
                  <c:v>130.08599853515625</c:v>
                </c:pt>
                <c:pt idx="3610">
                  <c:v>130.08599853515625</c:v>
                </c:pt>
                <c:pt idx="3611">
                  <c:v>129.42681884765631</c:v>
                </c:pt>
                <c:pt idx="3612">
                  <c:v>129.55865478515622</c:v>
                </c:pt>
                <c:pt idx="3613">
                  <c:v>130.61334228515622</c:v>
                </c:pt>
                <c:pt idx="3614">
                  <c:v>129.82232666015628</c:v>
                </c:pt>
                <c:pt idx="3615">
                  <c:v>130.87701416015622</c:v>
                </c:pt>
                <c:pt idx="3616">
                  <c:v>131.40435791015625</c:v>
                </c:pt>
                <c:pt idx="3617">
                  <c:v>130.21783447265625</c:v>
                </c:pt>
                <c:pt idx="3618">
                  <c:v>130.87701416015622</c:v>
                </c:pt>
                <c:pt idx="3619">
                  <c:v>129.03131103515625</c:v>
                </c:pt>
                <c:pt idx="3620">
                  <c:v>130.34967041015622</c:v>
                </c:pt>
                <c:pt idx="3621">
                  <c:v>129.69049072265625</c:v>
                </c:pt>
                <c:pt idx="3622">
                  <c:v>129.55865478515622</c:v>
                </c:pt>
                <c:pt idx="3623">
                  <c:v>129.82232666015628</c:v>
                </c:pt>
                <c:pt idx="3624">
                  <c:v>131.53619384765628</c:v>
                </c:pt>
                <c:pt idx="3625">
                  <c:v>129.55865478515622</c:v>
                </c:pt>
                <c:pt idx="3626">
                  <c:v>129.16314697265628</c:v>
                </c:pt>
                <c:pt idx="3627">
                  <c:v>130.48150634765631</c:v>
                </c:pt>
                <c:pt idx="3628">
                  <c:v>130.08599853515625</c:v>
                </c:pt>
                <c:pt idx="3629">
                  <c:v>129.03131103515625</c:v>
                </c:pt>
                <c:pt idx="3630">
                  <c:v>129.69049072265625</c:v>
                </c:pt>
                <c:pt idx="3631">
                  <c:v>130.61334228515622</c:v>
                </c:pt>
                <c:pt idx="3632">
                  <c:v>129.03131103515625</c:v>
                </c:pt>
                <c:pt idx="3633">
                  <c:v>129.03131103515625</c:v>
                </c:pt>
                <c:pt idx="3634">
                  <c:v>129.29498291015622</c:v>
                </c:pt>
                <c:pt idx="3635">
                  <c:v>128.89947509765625</c:v>
                </c:pt>
                <c:pt idx="3636">
                  <c:v>128.76763916015622</c:v>
                </c:pt>
                <c:pt idx="3637">
                  <c:v>131.00885009765625</c:v>
                </c:pt>
                <c:pt idx="3638">
                  <c:v>129.29498291015622</c:v>
                </c:pt>
                <c:pt idx="3639">
                  <c:v>128.89947509765625</c:v>
                </c:pt>
                <c:pt idx="3640">
                  <c:v>128.24029541015622</c:v>
                </c:pt>
                <c:pt idx="3641">
                  <c:v>130.87701416015622</c:v>
                </c:pt>
                <c:pt idx="3642">
                  <c:v>130.87701416015622</c:v>
                </c:pt>
                <c:pt idx="3643">
                  <c:v>128.37213134765631</c:v>
                </c:pt>
                <c:pt idx="3644">
                  <c:v>130.34967041015622</c:v>
                </c:pt>
                <c:pt idx="3645">
                  <c:v>130.61334228515622</c:v>
                </c:pt>
                <c:pt idx="3646">
                  <c:v>130.48150634765631</c:v>
                </c:pt>
                <c:pt idx="3647">
                  <c:v>128.76763916015622</c:v>
                </c:pt>
                <c:pt idx="3648">
                  <c:v>129.95416259765625</c:v>
                </c:pt>
                <c:pt idx="3649">
                  <c:v>128.76763916015622</c:v>
                </c:pt>
                <c:pt idx="3650">
                  <c:v>128.50396728515622</c:v>
                </c:pt>
                <c:pt idx="3651">
                  <c:v>128.50396728515622</c:v>
                </c:pt>
                <c:pt idx="3652">
                  <c:v>129.03131103515625</c:v>
                </c:pt>
                <c:pt idx="3653">
                  <c:v>128.63580322265622</c:v>
                </c:pt>
                <c:pt idx="3654">
                  <c:v>129.03131103515625</c:v>
                </c:pt>
                <c:pt idx="3655">
                  <c:v>129.29498291015622</c:v>
                </c:pt>
                <c:pt idx="3656">
                  <c:v>129.55865478515622</c:v>
                </c:pt>
                <c:pt idx="3657">
                  <c:v>128.37213134765631</c:v>
                </c:pt>
                <c:pt idx="3658">
                  <c:v>127.7129592895508</c:v>
                </c:pt>
                <c:pt idx="3659">
                  <c:v>128.76763916015622</c:v>
                </c:pt>
                <c:pt idx="3660">
                  <c:v>128.37213134765631</c:v>
                </c:pt>
                <c:pt idx="3661">
                  <c:v>129.16314697265628</c:v>
                </c:pt>
                <c:pt idx="3662">
                  <c:v>127.58112335205078</c:v>
                </c:pt>
                <c:pt idx="3663">
                  <c:v>129.95416259765625</c:v>
                </c:pt>
                <c:pt idx="3664">
                  <c:v>128.24029541015622</c:v>
                </c:pt>
                <c:pt idx="3665">
                  <c:v>127.97663116455077</c:v>
                </c:pt>
                <c:pt idx="3666">
                  <c:v>127.84479522705078</c:v>
                </c:pt>
                <c:pt idx="3667">
                  <c:v>129.55865478515622</c:v>
                </c:pt>
                <c:pt idx="3668">
                  <c:v>127.58112335205078</c:v>
                </c:pt>
                <c:pt idx="3669">
                  <c:v>128.10845947265628</c:v>
                </c:pt>
                <c:pt idx="3670">
                  <c:v>127.97663116455077</c:v>
                </c:pt>
                <c:pt idx="3671">
                  <c:v>129.03131103515625</c:v>
                </c:pt>
                <c:pt idx="3672">
                  <c:v>127.84479522705078</c:v>
                </c:pt>
                <c:pt idx="3673">
                  <c:v>128.50396728515622</c:v>
                </c:pt>
                <c:pt idx="3674">
                  <c:v>128.37213134765631</c:v>
                </c:pt>
                <c:pt idx="3675">
                  <c:v>127.97663116455077</c:v>
                </c:pt>
                <c:pt idx="3676">
                  <c:v>128.50396728515622</c:v>
                </c:pt>
                <c:pt idx="3677">
                  <c:v>129.16314697265628</c:v>
                </c:pt>
                <c:pt idx="3678">
                  <c:v>129.16314697265628</c:v>
                </c:pt>
                <c:pt idx="3679">
                  <c:v>128.76763916015622</c:v>
                </c:pt>
                <c:pt idx="3680">
                  <c:v>127.97663116455077</c:v>
                </c:pt>
                <c:pt idx="3681">
                  <c:v>127.84479522705078</c:v>
                </c:pt>
                <c:pt idx="3682">
                  <c:v>129.03131103515625</c:v>
                </c:pt>
                <c:pt idx="3683">
                  <c:v>129.03131103515625</c:v>
                </c:pt>
                <c:pt idx="3684">
                  <c:v>126.9219436645508</c:v>
                </c:pt>
                <c:pt idx="3685">
                  <c:v>129.55865478515622</c:v>
                </c:pt>
                <c:pt idx="3686">
                  <c:v>128.37213134765631</c:v>
                </c:pt>
                <c:pt idx="3687">
                  <c:v>129.03131103515625</c:v>
                </c:pt>
                <c:pt idx="3688">
                  <c:v>127.44928741455078</c:v>
                </c:pt>
                <c:pt idx="3689">
                  <c:v>129.16314697265628</c:v>
                </c:pt>
                <c:pt idx="3690">
                  <c:v>128.63580322265622</c:v>
                </c:pt>
                <c:pt idx="3691">
                  <c:v>126.26275634765624</c:v>
                </c:pt>
                <c:pt idx="3692">
                  <c:v>128.76763916015622</c:v>
                </c:pt>
                <c:pt idx="3693">
                  <c:v>128.76763916015622</c:v>
                </c:pt>
                <c:pt idx="3694">
                  <c:v>126.65827178955077</c:v>
                </c:pt>
                <c:pt idx="3695">
                  <c:v>128.63580322265622</c:v>
                </c:pt>
                <c:pt idx="3696">
                  <c:v>127.58112335205078</c:v>
                </c:pt>
                <c:pt idx="3697">
                  <c:v>126.9219436645508</c:v>
                </c:pt>
                <c:pt idx="3698">
                  <c:v>127.31745147705078</c:v>
                </c:pt>
                <c:pt idx="3699">
                  <c:v>128.10845947265628</c:v>
                </c:pt>
                <c:pt idx="3700">
                  <c:v>126.39459991455078</c:v>
                </c:pt>
                <c:pt idx="3701">
                  <c:v>126.26275634765624</c:v>
                </c:pt>
                <c:pt idx="3702">
                  <c:v>126.79010772705078</c:v>
                </c:pt>
                <c:pt idx="3703">
                  <c:v>127.44928741455078</c:v>
                </c:pt>
                <c:pt idx="3704">
                  <c:v>128.37213134765631</c:v>
                </c:pt>
                <c:pt idx="3705">
                  <c:v>126.26275634765624</c:v>
                </c:pt>
                <c:pt idx="3706">
                  <c:v>128.10845947265628</c:v>
                </c:pt>
                <c:pt idx="3707">
                  <c:v>126.39459991455078</c:v>
                </c:pt>
                <c:pt idx="3708">
                  <c:v>127.7129592895508</c:v>
                </c:pt>
                <c:pt idx="3709">
                  <c:v>127.31745147705078</c:v>
                </c:pt>
                <c:pt idx="3710">
                  <c:v>126.79010772705078</c:v>
                </c:pt>
                <c:pt idx="3711">
                  <c:v>126.52643585205075</c:v>
                </c:pt>
                <c:pt idx="3712">
                  <c:v>127.97663116455077</c:v>
                </c:pt>
                <c:pt idx="3713">
                  <c:v>128.10845947265628</c:v>
                </c:pt>
                <c:pt idx="3714">
                  <c:v>126.79010772705078</c:v>
                </c:pt>
                <c:pt idx="3715">
                  <c:v>126.79010772705078</c:v>
                </c:pt>
                <c:pt idx="3716">
                  <c:v>126.13092041015625</c:v>
                </c:pt>
                <c:pt idx="3717">
                  <c:v>126.65827178955077</c:v>
                </c:pt>
                <c:pt idx="3718">
                  <c:v>128.37213134765631</c:v>
                </c:pt>
                <c:pt idx="3719">
                  <c:v>127.84479522705078</c:v>
                </c:pt>
                <c:pt idx="3720">
                  <c:v>127.05377960205077</c:v>
                </c:pt>
                <c:pt idx="3721">
                  <c:v>126.52643585205075</c:v>
                </c:pt>
                <c:pt idx="3722">
                  <c:v>126.79010772705078</c:v>
                </c:pt>
                <c:pt idx="3723">
                  <c:v>128.50396728515622</c:v>
                </c:pt>
                <c:pt idx="3724">
                  <c:v>126.39459991455078</c:v>
                </c:pt>
                <c:pt idx="3725">
                  <c:v>126.79010772705078</c:v>
                </c:pt>
                <c:pt idx="3726">
                  <c:v>126.39459991455078</c:v>
                </c:pt>
                <c:pt idx="3727">
                  <c:v>127.05377960205077</c:v>
                </c:pt>
                <c:pt idx="3728">
                  <c:v>126.79010772705078</c:v>
                </c:pt>
                <c:pt idx="3729">
                  <c:v>127.58112335205078</c:v>
                </c:pt>
                <c:pt idx="3730">
                  <c:v>126.52643585205075</c:v>
                </c:pt>
                <c:pt idx="3731">
                  <c:v>128.10845947265628</c:v>
                </c:pt>
                <c:pt idx="3732">
                  <c:v>126.9219436645508</c:v>
                </c:pt>
                <c:pt idx="3733">
                  <c:v>127.7129592895508</c:v>
                </c:pt>
                <c:pt idx="3734">
                  <c:v>126.52643585205075</c:v>
                </c:pt>
                <c:pt idx="3735">
                  <c:v>125.99908447265625</c:v>
                </c:pt>
                <c:pt idx="3736">
                  <c:v>126.65827178955077</c:v>
                </c:pt>
                <c:pt idx="3737">
                  <c:v>126.39459991455078</c:v>
                </c:pt>
                <c:pt idx="3738">
                  <c:v>126.52643585205075</c:v>
                </c:pt>
                <c:pt idx="3739">
                  <c:v>126.39459991455078</c:v>
                </c:pt>
                <c:pt idx="3740">
                  <c:v>125.86724853515625</c:v>
                </c:pt>
                <c:pt idx="3741">
                  <c:v>125.60357666015625</c:v>
                </c:pt>
                <c:pt idx="3742">
                  <c:v>127.44928741455078</c:v>
                </c:pt>
                <c:pt idx="3743">
                  <c:v>126.26275634765624</c:v>
                </c:pt>
                <c:pt idx="3744">
                  <c:v>127.84479522705078</c:v>
                </c:pt>
                <c:pt idx="3745">
                  <c:v>126.13092041015625</c:v>
                </c:pt>
                <c:pt idx="3746">
                  <c:v>126.13092041015625</c:v>
                </c:pt>
                <c:pt idx="3747">
                  <c:v>126.52643585205075</c:v>
                </c:pt>
                <c:pt idx="3748">
                  <c:v>125.99908447265625</c:v>
                </c:pt>
                <c:pt idx="3749">
                  <c:v>127.05377960205077</c:v>
                </c:pt>
                <c:pt idx="3750">
                  <c:v>127.58112335205078</c:v>
                </c:pt>
                <c:pt idx="3751">
                  <c:v>126.52643585205075</c:v>
                </c:pt>
                <c:pt idx="3752">
                  <c:v>127.31745147705078</c:v>
                </c:pt>
                <c:pt idx="3753">
                  <c:v>126.79010772705078</c:v>
                </c:pt>
                <c:pt idx="3754">
                  <c:v>126.13092041015625</c:v>
                </c:pt>
                <c:pt idx="3755">
                  <c:v>125.86724853515625</c:v>
                </c:pt>
                <c:pt idx="3756">
                  <c:v>126.79010772705078</c:v>
                </c:pt>
                <c:pt idx="3757">
                  <c:v>125.60357666015625</c:v>
                </c:pt>
                <c:pt idx="3758">
                  <c:v>127.58112335205078</c:v>
                </c:pt>
                <c:pt idx="3759">
                  <c:v>125.99908447265625</c:v>
                </c:pt>
                <c:pt idx="3760">
                  <c:v>126.52643585205075</c:v>
                </c:pt>
                <c:pt idx="3761">
                  <c:v>127.44928741455078</c:v>
                </c:pt>
                <c:pt idx="3762">
                  <c:v>126.65827178955077</c:v>
                </c:pt>
                <c:pt idx="3763">
                  <c:v>127.58112335205078</c:v>
                </c:pt>
                <c:pt idx="3764">
                  <c:v>126.79010772705078</c:v>
                </c:pt>
                <c:pt idx="3765">
                  <c:v>125.86724853515625</c:v>
                </c:pt>
                <c:pt idx="3766">
                  <c:v>125.33990478515626</c:v>
                </c:pt>
                <c:pt idx="3767">
                  <c:v>125.60357666015625</c:v>
                </c:pt>
                <c:pt idx="3768">
                  <c:v>125.73541259765624</c:v>
                </c:pt>
                <c:pt idx="3769">
                  <c:v>127.31745147705078</c:v>
                </c:pt>
                <c:pt idx="3770">
                  <c:v>125.47174072265624</c:v>
                </c:pt>
                <c:pt idx="3771">
                  <c:v>125.33990478515626</c:v>
                </c:pt>
                <c:pt idx="3772">
                  <c:v>125.33990478515626</c:v>
                </c:pt>
                <c:pt idx="3773">
                  <c:v>126.65827178955077</c:v>
                </c:pt>
                <c:pt idx="3774">
                  <c:v>124.68072509765624</c:v>
                </c:pt>
                <c:pt idx="3775">
                  <c:v>124.94439697265625</c:v>
                </c:pt>
                <c:pt idx="3776">
                  <c:v>125.20806884765624</c:v>
                </c:pt>
                <c:pt idx="3777">
                  <c:v>125.60357666015625</c:v>
                </c:pt>
                <c:pt idx="3778">
                  <c:v>125.33990478515626</c:v>
                </c:pt>
                <c:pt idx="3779">
                  <c:v>125.47174072265624</c:v>
                </c:pt>
                <c:pt idx="3780">
                  <c:v>126.9219436645508</c:v>
                </c:pt>
                <c:pt idx="3781">
                  <c:v>126.52643585205075</c:v>
                </c:pt>
                <c:pt idx="3782">
                  <c:v>125.86724853515625</c:v>
                </c:pt>
                <c:pt idx="3783">
                  <c:v>127.18561553955077</c:v>
                </c:pt>
                <c:pt idx="3784">
                  <c:v>124.54888916015625</c:v>
                </c:pt>
                <c:pt idx="3785">
                  <c:v>125.33990478515626</c:v>
                </c:pt>
                <c:pt idx="3786">
                  <c:v>126.26275634765624</c:v>
                </c:pt>
                <c:pt idx="3787">
                  <c:v>125.07623291015624</c:v>
                </c:pt>
                <c:pt idx="3788">
                  <c:v>125.47174072265624</c:v>
                </c:pt>
                <c:pt idx="3789">
                  <c:v>124.41705322265626</c:v>
                </c:pt>
                <c:pt idx="3790">
                  <c:v>125.07623291015624</c:v>
                </c:pt>
                <c:pt idx="3791">
                  <c:v>124.54888916015625</c:v>
                </c:pt>
                <c:pt idx="3792">
                  <c:v>124.68072509765624</c:v>
                </c:pt>
                <c:pt idx="3793">
                  <c:v>126.65827178955077</c:v>
                </c:pt>
                <c:pt idx="3794">
                  <c:v>126.13092041015625</c:v>
                </c:pt>
                <c:pt idx="3795">
                  <c:v>126.65827178955077</c:v>
                </c:pt>
                <c:pt idx="3796">
                  <c:v>126.52643585205075</c:v>
                </c:pt>
                <c:pt idx="3797">
                  <c:v>125.07623291015624</c:v>
                </c:pt>
                <c:pt idx="3798">
                  <c:v>124.68072509765624</c:v>
                </c:pt>
                <c:pt idx="3799">
                  <c:v>126.39459991455078</c:v>
                </c:pt>
                <c:pt idx="3800">
                  <c:v>125.99908447265625</c:v>
                </c:pt>
                <c:pt idx="3801">
                  <c:v>124.54888916015625</c:v>
                </c:pt>
                <c:pt idx="3802">
                  <c:v>126.52643585205075</c:v>
                </c:pt>
                <c:pt idx="3803">
                  <c:v>124.94439697265625</c:v>
                </c:pt>
                <c:pt idx="3804">
                  <c:v>125.86724853515625</c:v>
                </c:pt>
                <c:pt idx="3805">
                  <c:v>126.13092041015625</c:v>
                </c:pt>
                <c:pt idx="3806">
                  <c:v>124.41705322265626</c:v>
                </c:pt>
                <c:pt idx="3807">
                  <c:v>125.33990478515626</c:v>
                </c:pt>
                <c:pt idx="3808">
                  <c:v>124.02154541015625</c:v>
                </c:pt>
                <c:pt idx="3809">
                  <c:v>124.28521728515626</c:v>
                </c:pt>
                <c:pt idx="3810">
                  <c:v>124.54888916015625</c:v>
                </c:pt>
                <c:pt idx="3811">
                  <c:v>124.94439697265625</c:v>
                </c:pt>
                <c:pt idx="3812">
                  <c:v>125.99908447265625</c:v>
                </c:pt>
                <c:pt idx="3813">
                  <c:v>124.41705322265626</c:v>
                </c:pt>
                <c:pt idx="3814">
                  <c:v>125.99908447265625</c:v>
                </c:pt>
                <c:pt idx="3815">
                  <c:v>125.07623291015624</c:v>
                </c:pt>
                <c:pt idx="3816">
                  <c:v>124.28521728515626</c:v>
                </c:pt>
                <c:pt idx="3817">
                  <c:v>124.81256103515625</c:v>
                </c:pt>
                <c:pt idx="3818">
                  <c:v>124.28521728515626</c:v>
                </c:pt>
                <c:pt idx="3819">
                  <c:v>123.75787353515625</c:v>
                </c:pt>
                <c:pt idx="3820">
                  <c:v>124.68072509765624</c:v>
                </c:pt>
                <c:pt idx="3821">
                  <c:v>124.41705322265626</c:v>
                </c:pt>
                <c:pt idx="3822">
                  <c:v>125.07623291015624</c:v>
                </c:pt>
                <c:pt idx="3823">
                  <c:v>124.68072509765624</c:v>
                </c:pt>
                <c:pt idx="3824">
                  <c:v>124.54888916015625</c:v>
                </c:pt>
                <c:pt idx="3825">
                  <c:v>124.15338134765622</c:v>
                </c:pt>
                <c:pt idx="3826">
                  <c:v>124.02154541015625</c:v>
                </c:pt>
                <c:pt idx="3827">
                  <c:v>125.86724853515625</c:v>
                </c:pt>
                <c:pt idx="3828">
                  <c:v>123.88970947265624</c:v>
                </c:pt>
                <c:pt idx="3829">
                  <c:v>124.81256103515625</c:v>
                </c:pt>
                <c:pt idx="3830">
                  <c:v>125.20806884765624</c:v>
                </c:pt>
                <c:pt idx="3831">
                  <c:v>125.33990478515626</c:v>
                </c:pt>
                <c:pt idx="3832">
                  <c:v>124.68072509765624</c:v>
                </c:pt>
                <c:pt idx="3833">
                  <c:v>123.36236572265624</c:v>
                </c:pt>
                <c:pt idx="3834">
                  <c:v>125.73541259765624</c:v>
                </c:pt>
                <c:pt idx="3835">
                  <c:v>123.49420166015628</c:v>
                </c:pt>
                <c:pt idx="3836">
                  <c:v>124.15338134765622</c:v>
                </c:pt>
                <c:pt idx="3837">
                  <c:v>124.28521728515626</c:v>
                </c:pt>
                <c:pt idx="3838">
                  <c:v>124.94439697265625</c:v>
                </c:pt>
                <c:pt idx="3839">
                  <c:v>124.28521728515626</c:v>
                </c:pt>
                <c:pt idx="3840">
                  <c:v>123.62603759765622</c:v>
                </c:pt>
                <c:pt idx="3841">
                  <c:v>125.60357666015625</c:v>
                </c:pt>
                <c:pt idx="3842">
                  <c:v>124.28521728515626</c:v>
                </c:pt>
                <c:pt idx="3843">
                  <c:v>125.20806884765624</c:v>
                </c:pt>
                <c:pt idx="3844">
                  <c:v>123.88970947265624</c:v>
                </c:pt>
                <c:pt idx="3845">
                  <c:v>125.20806884765624</c:v>
                </c:pt>
                <c:pt idx="3846">
                  <c:v>124.02154541015625</c:v>
                </c:pt>
                <c:pt idx="3847">
                  <c:v>123.88970947265624</c:v>
                </c:pt>
                <c:pt idx="3848">
                  <c:v>123.88970947265624</c:v>
                </c:pt>
                <c:pt idx="3849">
                  <c:v>123.75787353515625</c:v>
                </c:pt>
                <c:pt idx="3850">
                  <c:v>124.02154541015625</c:v>
                </c:pt>
                <c:pt idx="3851">
                  <c:v>123.49420166015628</c:v>
                </c:pt>
                <c:pt idx="3852">
                  <c:v>122.96685791015625</c:v>
                </c:pt>
                <c:pt idx="3853">
                  <c:v>124.81256103515625</c:v>
                </c:pt>
                <c:pt idx="3854">
                  <c:v>123.88970947265624</c:v>
                </c:pt>
                <c:pt idx="3855">
                  <c:v>125.47174072265624</c:v>
                </c:pt>
                <c:pt idx="3856">
                  <c:v>124.94439697265625</c:v>
                </c:pt>
                <c:pt idx="3857">
                  <c:v>122.83502197265624</c:v>
                </c:pt>
                <c:pt idx="3858">
                  <c:v>123.49420166015628</c:v>
                </c:pt>
                <c:pt idx="3859">
                  <c:v>123.75787353515625</c:v>
                </c:pt>
                <c:pt idx="3860">
                  <c:v>123.36236572265624</c:v>
                </c:pt>
                <c:pt idx="3861">
                  <c:v>124.68072509765624</c:v>
                </c:pt>
                <c:pt idx="3862">
                  <c:v>122.96685791015625</c:v>
                </c:pt>
                <c:pt idx="3863">
                  <c:v>123.09869384765625</c:v>
                </c:pt>
                <c:pt idx="3864">
                  <c:v>124.28521728515626</c:v>
                </c:pt>
                <c:pt idx="3865">
                  <c:v>124.68072509765624</c:v>
                </c:pt>
                <c:pt idx="3866">
                  <c:v>124.94439697265625</c:v>
                </c:pt>
                <c:pt idx="3867">
                  <c:v>124.81256103515625</c:v>
                </c:pt>
                <c:pt idx="3868">
                  <c:v>123.62603759765622</c:v>
                </c:pt>
                <c:pt idx="3869">
                  <c:v>122.43951416015626</c:v>
                </c:pt>
                <c:pt idx="3870">
                  <c:v>123.09869384765625</c:v>
                </c:pt>
                <c:pt idx="3871">
                  <c:v>122.70318603515625</c:v>
                </c:pt>
                <c:pt idx="3872">
                  <c:v>124.54888916015625</c:v>
                </c:pt>
                <c:pt idx="3873">
                  <c:v>123.62603759765622</c:v>
                </c:pt>
                <c:pt idx="3874">
                  <c:v>123.36236572265624</c:v>
                </c:pt>
                <c:pt idx="3875">
                  <c:v>123.75787353515625</c:v>
                </c:pt>
                <c:pt idx="3876">
                  <c:v>122.57135009765624</c:v>
                </c:pt>
                <c:pt idx="3877">
                  <c:v>122.70318603515625</c:v>
                </c:pt>
                <c:pt idx="3878">
                  <c:v>122.70318603515625</c:v>
                </c:pt>
                <c:pt idx="3879">
                  <c:v>122.30767822265624</c:v>
                </c:pt>
                <c:pt idx="3880">
                  <c:v>122.57135009765624</c:v>
                </c:pt>
                <c:pt idx="3881">
                  <c:v>122.96685791015625</c:v>
                </c:pt>
                <c:pt idx="3882">
                  <c:v>122.83502197265624</c:v>
                </c:pt>
                <c:pt idx="3883">
                  <c:v>122.96685791015625</c:v>
                </c:pt>
                <c:pt idx="3884">
                  <c:v>122.57135009765624</c:v>
                </c:pt>
                <c:pt idx="3885">
                  <c:v>123.09869384765625</c:v>
                </c:pt>
                <c:pt idx="3886">
                  <c:v>123.88970947265624</c:v>
                </c:pt>
                <c:pt idx="3887">
                  <c:v>122.83502197265624</c:v>
                </c:pt>
                <c:pt idx="3888">
                  <c:v>123.49420166015628</c:v>
                </c:pt>
                <c:pt idx="3889">
                  <c:v>122.43951416015626</c:v>
                </c:pt>
                <c:pt idx="3890">
                  <c:v>123.88970947265624</c:v>
                </c:pt>
                <c:pt idx="3891">
                  <c:v>123.49420166015628</c:v>
                </c:pt>
                <c:pt idx="3892">
                  <c:v>122.70318603515625</c:v>
                </c:pt>
                <c:pt idx="3893">
                  <c:v>122.70318603515625</c:v>
                </c:pt>
                <c:pt idx="3894">
                  <c:v>123.88970947265624</c:v>
                </c:pt>
                <c:pt idx="3895">
                  <c:v>123.49420166015628</c:v>
                </c:pt>
                <c:pt idx="3896">
                  <c:v>122.70318603515625</c:v>
                </c:pt>
                <c:pt idx="3897">
                  <c:v>122.30767822265624</c:v>
                </c:pt>
                <c:pt idx="3898">
                  <c:v>122.83502197265624</c:v>
                </c:pt>
                <c:pt idx="3899">
                  <c:v>122.70318603515625</c:v>
                </c:pt>
                <c:pt idx="3900">
                  <c:v>121.51666259765625</c:v>
                </c:pt>
                <c:pt idx="3901">
                  <c:v>123.09869384765625</c:v>
                </c:pt>
                <c:pt idx="3902">
                  <c:v>122.17584228515624</c:v>
                </c:pt>
                <c:pt idx="3903">
                  <c:v>122.30767822265624</c:v>
                </c:pt>
                <c:pt idx="3904">
                  <c:v>122.43951416015626</c:v>
                </c:pt>
                <c:pt idx="3905">
                  <c:v>123.36236572265624</c:v>
                </c:pt>
                <c:pt idx="3906">
                  <c:v>122.04400634765625</c:v>
                </c:pt>
                <c:pt idx="3907">
                  <c:v>122.83502197265624</c:v>
                </c:pt>
                <c:pt idx="3908">
                  <c:v>124.02154541015625</c:v>
                </c:pt>
                <c:pt idx="3909">
                  <c:v>123.62603759765622</c:v>
                </c:pt>
                <c:pt idx="3910">
                  <c:v>123.62603759765622</c:v>
                </c:pt>
                <c:pt idx="3911">
                  <c:v>123.23052978515628</c:v>
                </c:pt>
                <c:pt idx="3912">
                  <c:v>122.43951416015626</c:v>
                </c:pt>
                <c:pt idx="3913">
                  <c:v>123.49420166015628</c:v>
                </c:pt>
                <c:pt idx="3914">
                  <c:v>123.23052978515628</c:v>
                </c:pt>
                <c:pt idx="3915">
                  <c:v>121.25299072265624</c:v>
                </c:pt>
                <c:pt idx="3916">
                  <c:v>123.09869384765625</c:v>
                </c:pt>
                <c:pt idx="3917">
                  <c:v>123.23052978515628</c:v>
                </c:pt>
                <c:pt idx="3918">
                  <c:v>122.30767822265624</c:v>
                </c:pt>
                <c:pt idx="3919">
                  <c:v>122.04400634765625</c:v>
                </c:pt>
                <c:pt idx="3920">
                  <c:v>122.30767822265624</c:v>
                </c:pt>
                <c:pt idx="3921">
                  <c:v>121.38482666015626</c:v>
                </c:pt>
                <c:pt idx="3922">
                  <c:v>122.70318603515625</c:v>
                </c:pt>
                <c:pt idx="3923">
                  <c:v>121.12115478515626</c:v>
                </c:pt>
                <c:pt idx="3924">
                  <c:v>121.64849853515624</c:v>
                </c:pt>
                <c:pt idx="3925">
                  <c:v>122.83502197265624</c:v>
                </c:pt>
                <c:pt idx="3926">
                  <c:v>122.43951416015626</c:v>
                </c:pt>
                <c:pt idx="3927">
                  <c:v>121.51666259765625</c:v>
                </c:pt>
                <c:pt idx="3928">
                  <c:v>122.96685791015625</c:v>
                </c:pt>
                <c:pt idx="3929">
                  <c:v>121.78033447265624</c:v>
                </c:pt>
                <c:pt idx="3930">
                  <c:v>121.38482666015626</c:v>
                </c:pt>
                <c:pt idx="3931">
                  <c:v>123.75787353515625</c:v>
                </c:pt>
                <c:pt idx="3932">
                  <c:v>121.91217041015625</c:v>
                </c:pt>
                <c:pt idx="3933">
                  <c:v>122.83502197265624</c:v>
                </c:pt>
                <c:pt idx="3934">
                  <c:v>122.96685791015625</c:v>
                </c:pt>
                <c:pt idx="3935">
                  <c:v>122.04400634765625</c:v>
                </c:pt>
                <c:pt idx="3936">
                  <c:v>121.51666259765625</c:v>
                </c:pt>
                <c:pt idx="3937">
                  <c:v>120.98931884765624</c:v>
                </c:pt>
                <c:pt idx="3938">
                  <c:v>121.51666259765625</c:v>
                </c:pt>
                <c:pt idx="3939">
                  <c:v>121.12115478515626</c:v>
                </c:pt>
                <c:pt idx="3940">
                  <c:v>120.85748291015624</c:v>
                </c:pt>
                <c:pt idx="3941">
                  <c:v>120.85748291015624</c:v>
                </c:pt>
                <c:pt idx="3942">
                  <c:v>121.12115478515626</c:v>
                </c:pt>
                <c:pt idx="3943">
                  <c:v>121.51666259765625</c:v>
                </c:pt>
                <c:pt idx="3944">
                  <c:v>121.51666259765625</c:v>
                </c:pt>
                <c:pt idx="3945">
                  <c:v>121.51666259765625</c:v>
                </c:pt>
                <c:pt idx="3946">
                  <c:v>120.72564697265624</c:v>
                </c:pt>
                <c:pt idx="3947">
                  <c:v>122.83502197265624</c:v>
                </c:pt>
                <c:pt idx="3948">
                  <c:v>122.17584228515624</c:v>
                </c:pt>
                <c:pt idx="3949">
                  <c:v>121.38482666015626</c:v>
                </c:pt>
                <c:pt idx="3950">
                  <c:v>122.96685791015625</c:v>
                </c:pt>
                <c:pt idx="3951">
                  <c:v>122.70318603515625</c:v>
                </c:pt>
                <c:pt idx="3952">
                  <c:v>121.78033447265624</c:v>
                </c:pt>
                <c:pt idx="3953">
                  <c:v>121.12115478515626</c:v>
                </c:pt>
                <c:pt idx="3954">
                  <c:v>120.98931884765624</c:v>
                </c:pt>
                <c:pt idx="3955">
                  <c:v>120.85748291015624</c:v>
                </c:pt>
                <c:pt idx="3956">
                  <c:v>120.19830322265624</c:v>
                </c:pt>
                <c:pt idx="3957">
                  <c:v>120.72564697265624</c:v>
                </c:pt>
                <c:pt idx="3958">
                  <c:v>120.85748291015624</c:v>
                </c:pt>
                <c:pt idx="3959">
                  <c:v>121.12115478515626</c:v>
                </c:pt>
                <c:pt idx="3960">
                  <c:v>121.38482666015626</c:v>
                </c:pt>
                <c:pt idx="3961">
                  <c:v>122.04400634765625</c:v>
                </c:pt>
                <c:pt idx="3962">
                  <c:v>120.85748291015624</c:v>
                </c:pt>
                <c:pt idx="3963">
                  <c:v>120.98931884765624</c:v>
                </c:pt>
                <c:pt idx="3964">
                  <c:v>120.85748291015624</c:v>
                </c:pt>
                <c:pt idx="3965">
                  <c:v>122.43951416015626</c:v>
                </c:pt>
                <c:pt idx="3966">
                  <c:v>122.04400634765625</c:v>
                </c:pt>
                <c:pt idx="3967">
                  <c:v>121.64849853515624</c:v>
                </c:pt>
                <c:pt idx="3968">
                  <c:v>120.98931884765624</c:v>
                </c:pt>
                <c:pt idx="3969">
                  <c:v>120.85748291015624</c:v>
                </c:pt>
                <c:pt idx="3970">
                  <c:v>121.25299072265624</c:v>
                </c:pt>
                <c:pt idx="3971">
                  <c:v>120.72564697265624</c:v>
                </c:pt>
                <c:pt idx="3972">
                  <c:v>120.85748291015624</c:v>
                </c:pt>
                <c:pt idx="3973">
                  <c:v>120.19830322265624</c:v>
                </c:pt>
                <c:pt idx="3974">
                  <c:v>121.38482666015626</c:v>
                </c:pt>
                <c:pt idx="3975">
                  <c:v>120.85748291015624</c:v>
                </c:pt>
                <c:pt idx="3976">
                  <c:v>120.98931884765624</c:v>
                </c:pt>
                <c:pt idx="3977">
                  <c:v>120.33013916015625</c:v>
                </c:pt>
                <c:pt idx="3978">
                  <c:v>120.46197509765625</c:v>
                </c:pt>
                <c:pt idx="3979">
                  <c:v>120.19830322265624</c:v>
                </c:pt>
                <c:pt idx="3980">
                  <c:v>119.53912353515626</c:v>
                </c:pt>
                <c:pt idx="3981">
                  <c:v>120.06646728515626</c:v>
                </c:pt>
                <c:pt idx="3982">
                  <c:v>119.80279541015624</c:v>
                </c:pt>
                <c:pt idx="3983">
                  <c:v>121.78033447265624</c:v>
                </c:pt>
                <c:pt idx="3984">
                  <c:v>120.72564697265624</c:v>
                </c:pt>
                <c:pt idx="3985">
                  <c:v>120.98931884765624</c:v>
                </c:pt>
                <c:pt idx="3986">
                  <c:v>120.46197509765625</c:v>
                </c:pt>
                <c:pt idx="3987">
                  <c:v>120.59381103515625</c:v>
                </c:pt>
                <c:pt idx="3988">
                  <c:v>119.67095947265624</c:v>
                </c:pt>
                <c:pt idx="3989">
                  <c:v>121.91217041015625</c:v>
                </c:pt>
                <c:pt idx="3990">
                  <c:v>119.67095947265624</c:v>
                </c:pt>
                <c:pt idx="3991">
                  <c:v>120.06646728515626</c:v>
                </c:pt>
                <c:pt idx="3992">
                  <c:v>120.33013916015625</c:v>
                </c:pt>
                <c:pt idx="3993">
                  <c:v>120.06646728515626</c:v>
                </c:pt>
                <c:pt idx="3994">
                  <c:v>120.33013916015625</c:v>
                </c:pt>
                <c:pt idx="3995">
                  <c:v>119.80279541015624</c:v>
                </c:pt>
                <c:pt idx="3996">
                  <c:v>121.78033447265624</c:v>
                </c:pt>
                <c:pt idx="3997">
                  <c:v>121.38482666015626</c:v>
                </c:pt>
                <c:pt idx="3998">
                  <c:v>120.06646728515626</c:v>
                </c:pt>
                <c:pt idx="3999">
                  <c:v>120.46197509765625</c:v>
                </c:pt>
                <c:pt idx="4000">
                  <c:v>121.91217041015625</c:v>
                </c:pt>
                <c:pt idx="4001">
                  <c:v>120.72564697265624</c:v>
                </c:pt>
                <c:pt idx="4002">
                  <c:v>120.85748291015624</c:v>
                </c:pt>
                <c:pt idx="4003">
                  <c:v>121.38482666015626</c:v>
                </c:pt>
                <c:pt idx="4004">
                  <c:v>120.59381103515625</c:v>
                </c:pt>
                <c:pt idx="4005">
                  <c:v>119.53912353515626</c:v>
                </c:pt>
                <c:pt idx="4006">
                  <c:v>120.19830322265624</c:v>
                </c:pt>
                <c:pt idx="4007">
                  <c:v>119.14361572265625</c:v>
                </c:pt>
                <c:pt idx="4008">
                  <c:v>121.51666259765625</c:v>
                </c:pt>
                <c:pt idx="4009">
                  <c:v>120.19830322265624</c:v>
                </c:pt>
                <c:pt idx="4010">
                  <c:v>119.67095947265624</c:v>
                </c:pt>
                <c:pt idx="4011">
                  <c:v>120.06646728515626</c:v>
                </c:pt>
                <c:pt idx="4012">
                  <c:v>120.98931884765624</c:v>
                </c:pt>
                <c:pt idx="4013">
                  <c:v>119.80279541015624</c:v>
                </c:pt>
                <c:pt idx="4014">
                  <c:v>119.40728759765625</c:v>
                </c:pt>
                <c:pt idx="4015">
                  <c:v>119.40728759765625</c:v>
                </c:pt>
                <c:pt idx="4016">
                  <c:v>120.19830322265624</c:v>
                </c:pt>
                <c:pt idx="4017">
                  <c:v>120.59381103515625</c:v>
                </c:pt>
                <c:pt idx="4018">
                  <c:v>120.19830322265624</c:v>
                </c:pt>
                <c:pt idx="4019">
                  <c:v>120.33013916015625</c:v>
                </c:pt>
                <c:pt idx="4020">
                  <c:v>119.53912353515626</c:v>
                </c:pt>
                <c:pt idx="4021">
                  <c:v>120.59381103515625</c:v>
                </c:pt>
                <c:pt idx="4022">
                  <c:v>119.01177978515626</c:v>
                </c:pt>
                <c:pt idx="4023">
                  <c:v>121.12115478515626</c:v>
                </c:pt>
                <c:pt idx="4024">
                  <c:v>120.59381103515625</c:v>
                </c:pt>
                <c:pt idx="4025">
                  <c:v>119.80279541015624</c:v>
                </c:pt>
                <c:pt idx="4026">
                  <c:v>119.53912353515626</c:v>
                </c:pt>
                <c:pt idx="4027">
                  <c:v>119.53912353515626</c:v>
                </c:pt>
                <c:pt idx="4028">
                  <c:v>119.67095947265624</c:v>
                </c:pt>
                <c:pt idx="4029">
                  <c:v>120.98931884765624</c:v>
                </c:pt>
                <c:pt idx="4030">
                  <c:v>120.85748291015624</c:v>
                </c:pt>
                <c:pt idx="4031">
                  <c:v>118.87994384765624</c:v>
                </c:pt>
                <c:pt idx="4032">
                  <c:v>120.46197509765625</c:v>
                </c:pt>
                <c:pt idx="4033">
                  <c:v>119.80279541015624</c:v>
                </c:pt>
                <c:pt idx="4034">
                  <c:v>119.40728759765625</c:v>
                </c:pt>
                <c:pt idx="4035">
                  <c:v>120.33013916015625</c:v>
                </c:pt>
                <c:pt idx="4036">
                  <c:v>118.48443603515625</c:v>
                </c:pt>
                <c:pt idx="4037">
                  <c:v>118.74810791015625</c:v>
                </c:pt>
                <c:pt idx="4038">
                  <c:v>119.14361572265625</c:v>
                </c:pt>
                <c:pt idx="4039">
                  <c:v>118.61627197265624</c:v>
                </c:pt>
                <c:pt idx="4040">
                  <c:v>120.98931884765624</c:v>
                </c:pt>
                <c:pt idx="4041">
                  <c:v>119.80279541015624</c:v>
                </c:pt>
                <c:pt idx="4042">
                  <c:v>119.14361572265625</c:v>
                </c:pt>
                <c:pt idx="4043">
                  <c:v>119.27545166015625</c:v>
                </c:pt>
                <c:pt idx="4044">
                  <c:v>118.61627197265624</c:v>
                </c:pt>
                <c:pt idx="4045">
                  <c:v>119.67095947265624</c:v>
                </c:pt>
                <c:pt idx="4046">
                  <c:v>119.14361572265625</c:v>
                </c:pt>
                <c:pt idx="4047">
                  <c:v>118.35260009765624</c:v>
                </c:pt>
                <c:pt idx="4048">
                  <c:v>118.61627197265624</c:v>
                </c:pt>
                <c:pt idx="4049">
                  <c:v>118.35260009765624</c:v>
                </c:pt>
                <c:pt idx="4050">
                  <c:v>118.08892822265624</c:v>
                </c:pt>
                <c:pt idx="4051">
                  <c:v>119.93463134765625</c:v>
                </c:pt>
                <c:pt idx="4052">
                  <c:v>120.19830322265624</c:v>
                </c:pt>
                <c:pt idx="4053">
                  <c:v>120.46197509765625</c:v>
                </c:pt>
                <c:pt idx="4054">
                  <c:v>119.27545166015625</c:v>
                </c:pt>
                <c:pt idx="4055">
                  <c:v>118.87994384765624</c:v>
                </c:pt>
                <c:pt idx="4056">
                  <c:v>120.59381103515625</c:v>
                </c:pt>
                <c:pt idx="4057">
                  <c:v>119.14361572265625</c:v>
                </c:pt>
                <c:pt idx="4058">
                  <c:v>119.14361572265625</c:v>
                </c:pt>
                <c:pt idx="4059">
                  <c:v>118.74810791015625</c:v>
                </c:pt>
                <c:pt idx="4060">
                  <c:v>118.35260009765624</c:v>
                </c:pt>
                <c:pt idx="4061">
                  <c:v>118.74810791015625</c:v>
                </c:pt>
                <c:pt idx="4062">
                  <c:v>118.35260009765624</c:v>
                </c:pt>
                <c:pt idx="4063">
                  <c:v>118.74810791015625</c:v>
                </c:pt>
                <c:pt idx="4064">
                  <c:v>118.87994384765624</c:v>
                </c:pt>
                <c:pt idx="4065">
                  <c:v>119.80279541015624</c:v>
                </c:pt>
                <c:pt idx="4066">
                  <c:v>119.14361572265625</c:v>
                </c:pt>
                <c:pt idx="4067">
                  <c:v>120.46197509765625</c:v>
                </c:pt>
                <c:pt idx="4068">
                  <c:v>118.48443603515625</c:v>
                </c:pt>
                <c:pt idx="4069">
                  <c:v>118.74810791015625</c:v>
                </c:pt>
                <c:pt idx="4070">
                  <c:v>119.01177978515626</c:v>
                </c:pt>
                <c:pt idx="4071">
                  <c:v>120.19830322265624</c:v>
                </c:pt>
                <c:pt idx="4072">
                  <c:v>119.14361572265625</c:v>
                </c:pt>
                <c:pt idx="4073">
                  <c:v>118.87994384765624</c:v>
                </c:pt>
                <c:pt idx="4074">
                  <c:v>118.08892822265624</c:v>
                </c:pt>
                <c:pt idx="4075">
                  <c:v>118.61627197265624</c:v>
                </c:pt>
                <c:pt idx="4076">
                  <c:v>119.01177978515626</c:v>
                </c:pt>
                <c:pt idx="4077">
                  <c:v>119.67095947265624</c:v>
                </c:pt>
                <c:pt idx="4078">
                  <c:v>117.95709228515626</c:v>
                </c:pt>
                <c:pt idx="4079">
                  <c:v>118.87994384765624</c:v>
                </c:pt>
                <c:pt idx="4080">
                  <c:v>119.80279541015624</c:v>
                </c:pt>
                <c:pt idx="4081">
                  <c:v>119.53912353515626</c:v>
                </c:pt>
                <c:pt idx="4082">
                  <c:v>117.42974853515624</c:v>
                </c:pt>
                <c:pt idx="4083">
                  <c:v>119.40728759765625</c:v>
                </c:pt>
                <c:pt idx="4084">
                  <c:v>119.27545166015625</c:v>
                </c:pt>
                <c:pt idx="4085">
                  <c:v>118.22076416015625</c:v>
                </c:pt>
                <c:pt idx="4086">
                  <c:v>119.93463134765625</c:v>
                </c:pt>
                <c:pt idx="4087">
                  <c:v>119.67095947265624</c:v>
                </c:pt>
                <c:pt idx="4088">
                  <c:v>119.53912353515626</c:v>
                </c:pt>
                <c:pt idx="4089">
                  <c:v>119.27545166015625</c:v>
                </c:pt>
                <c:pt idx="4090">
                  <c:v>118.22076416015625</c:v>
                </c:pt>
                <c:pt idx="4091">
                  <c:v>119.14361572265625</c:v>
                </c:pt>
                <c:pt idx="4092">
                  <c:v>118.35260009765624</c:v>
                </c:pt>
                <c:pt idx="4093">
                  <c:v>117.69342041015625</c:v>
                </c:pt>
                <c:pt idx="4094">
                  <c:v>118.08892822265624</c:v>
                </c:pt>
                <c:pt idx="4095">
                  <c:v>119.67095947265624</c:v>
                </c:pt>
                <c:pt idx="4096">
                  <c:v>117.95709228515626</c:v>
                </c:pt>
                <c:pt idx="4097">
                  <c:v>119.67095947265624</c:v>
                </c:pt>
                <c:pt idx="4098">
                  <c:v>118.48443603515625</c:v>
                </c:pt>
                <c:pt idx="4099">
                  <c:v>118.87994384765624</c:v>
                </c:pt>
                <c:pt idx="4100">
                  <c:v>117.69342041015625</c:v>
                </c:pt>
                <c:pt idx="4101">
                  <c:v>119.67095947265624</c:v>
                </c:pt>
                <c:pt idx="4102">
                  <c:v>117.42974853515624</c:v>
                </c:pt>
                <c:pt idx="4103">
                  <c:v>118.61627197265624</c:v>
                </c:pt>
                <c:pt idx="4104">
                  <c:v>117.82525634765624</c:v>
                </c:pt>
                <c:pt idx="4105">
                  <c:v>118.35260009765624</c:v>
                </c:pt>
                <c:pt idx="4106">
                  <c:v>117.56158447265625</c:v>
                </c:pt>
                <c:pt idx="4107">
                  <c:v>117.03423309326172</c:v>
                </c:pt>
                <c:pt idx="4108">
                  <c:v>118.48443603515625</c:v>
                </c:pt>
                <c:pt idx="4109">
                  <c:v>117.69342041015625</c:v>
                </c:pt>
                <c:pt idx="4110">
                  <c:v>116.7705612182617</c:v>
                </c:pt>
                <c:pt idx="4111">
                  <c:v>117.82525634765624</c:v>
                </c:pt>
                <c:pt idx="4112">
                  <c:v>117.42974853515624</c:v>
                </c:pt>
                <c:pt idx="4113">
                  <c:v>119.01177978515626</c:v>
                </c:pt>
                <c:pt idx="4114">
                  <c:v>117.69342041015625</c:v>
                </c:pt>
                <c:pt idx="4115">
                  <c:v>117.56158447265625</c:v>
                </c:pt>
                <c:pt idx="4116">
                  <c:v>118.35260009765624</c:v>
                </c:pt>
                <c:pt idx="4117">
                  <c:v>118.35260009765624</c:v>
                </c:pt>
                <c:pt idx="4118">
                  <c:v>117.69342041015625</c:v>
                </c:pt>
                <c:pt idx="4119">
                  <c:v>116.7705612182617</c:v>
                </c:pt>
                <c:pt idx="4120">
                  <c:v>117.29790496826173</c:v>
                </c:pt>
                <c:pt idx="4121">
                  <c:v>117.29790496826173</c:v>
                </c:pt>
                <c:pt idx="4122">
                  <c:v>118.48443603515625</c:v>
                </c:pt>
                <c:pt idx="4123">
                  <c:v>117.1660690307617</c:v>
                </c:pt>
                <c:pt idx="4124">
                  <c:v>117.29790496826173</c:v>
                </c:pt>
                <c:pt idx="4125">
                  <c:v>118.35260009765624</c:v>
                </c:pt>
                <c:pt idx="4126">
                  <c:v>117.1660690307617</c:v>
                </c:pt>
                <c:pt idx="4127">
                  <c:v>117.03423309326172</c:v>
                </c:pt>
                <c:pt idx="4128">
                  <c:v>118.61627197265624</c:v>
                </c:pt>
                <c:pt idx="4129">
                  <c:v>116.6387252807617</c:v>
                </c:pt>
                <c:pt idx="4130">
                  <c:v>117.82525634765624</c:v>
                </c:pt>
                <c:pt idx="4131">
                  <c:v>117.1660690307617</c:v>
                </c:pt>
                <c:pt idx="4132">
                  <c:v>118.08892822265624</c:v>
                </c:pt>
                <c:pt idx="4133">
                  <c:v>117.56158447265625</c:v>
                </c:pt>
                <c:pt idx="4134">
                  <c:v>118.61627197265624</c:v>
                </c:pt>
                <c:pt idx="4135">
                  <c:v>116.90239715576169</c:v>
                </c:pt>
                <c:pt idx="4136">
                  <c:v>116.7705612182617</c:v>
                </c:pt>
                <c:pt idx="4137">
                  <c:v>116.90239715576169</c:v>
                </c:pt>
                <c:pt idx="4138">
                  <c:v>117.03423309326172</c:v>
                </c:pt>
                <c:pt idx="4139">
                  <c:v>116.90239715576169</c:v>
                </c:pt>
                <c:pt idx="4140">
                  <c:v>117.1660690307617</c:v>
                </c:pt>
                <c:pt idx="4141">
                  <c:v>116.6387252807617</c:v>
                </c:pt>
                <c:pt idx="4142">
                  <c:v>116.7705612182617</c:v>
                </c:pt>
                <c:pt idx="4143">
                  <c:v>116.7705612182617</c:v>
                </c:pt>
                <c:pt idx="4144">
                  <c:v>116.90239715576169</c:v>
                </c:pt>
                <c:pt idx="4145">
                  <c:v>116.7705612182617</c:v>
                </c:pt>
                <c:pt idx="4146">
                  <c:v>117.82525634765624</c:v>
                </c:pt>
                <c:pt idx="4147">
                  <c:v>118.08892822265624</c:v>
                </c:pt>
                <c:pt idx="4148">
                  <c:v>116.6387252807617</c:v>
                </c:pt>
                <c:pt idx="4149">
                  <c:v>116.7705612182617</c:v>
                </c:pt>
                <c:pt idx="4150">
                  <c:v>116.11138153076169</c:v>
                </c:pt>
                <c:pt idx="4151">
                  <c:v>116.7705612182617</c:v>
                </c:pt>
                <c:pt idx="4152">
                  <c:v>117.69342041015625</c:v>
                </c:pt>
                <c:pt idx="4153">
                  <c:v>116.24321746826173</c:v>
                </c:pt>
                <c:pt idx="4154">
                  <c:v>118.08892822265624</c:v>
                </c:pt>
                <c:pt idx="4155">
                  <c:v>116.3750534057617</c:v>
                </c:pt>
                <c:pt idx="4156">
                  <c:v>116.5068893432617</c:v>
                </c:pt>
                <c:pt idx="4157">
                  <c:v>116.90239715576169</c:v>
                </c:pt>
                <c:pt idx="4158">
                  <c:v>117.1660690307617</c:v>
                </c:pt>
                <c:pt idx="4159">
                  <c:v>116.90239715576169</c:v>
                </c:pt>
                <c:pt idx="4160">
                  <c:v>117.03423309326172</c:v>
                </c:pt>
                <c:pt idx="4161">
                  <c:v>117.95709228515626</c:v>
                </c:pt>
                <c:pt idx="4162">
                  <c:v>117.03423309326172</c:v>
                </c:pt>
                <c:pt idx="4163">
                  <c:v>117.1660690307617</c:v>
                </c:pt>
                <c:pt idx="4164">
                  <c:v>116.90239715576169</c:v>
                </c:pt>
                <c:pt idx="4165">
                  <c:v>117.1660690307617</c:v>
                </c:pt>
                <c:pt idx="4166">
                  <c:v>117.95709228515626</c:v>
                </c:pt>
                <c:pt idx="4167">
                  <c:v>118.08892822265624</c:v>
                </c:pt>
                <c:pt idx="4168">
                  <c:v>116.90239715576169</c:v>
                </c:pt>
                <c:pt idx="4169">
                  <c:v>117.69342041015625</c:v>
                </c:pt>
                <c:pt idx="4170">
                  <c:v>116.5068893432617</c:v>
                </c:pt>
                <c:pt idx="4171">
                  <c:v>115.9795455932617</c:v>
                </c:pt>
                <c:pt idx="4172">
                  <c:v>117.82525634765624</c:v>
                </c:pt>
                <c:pt idx="4173">
                  <c:v>117.1660690307617</c:v>
                </c:pt>
                <c:pt idx="4174">
                  <c:v>116.11138153076169</c:v>
                </c:pt>
                <c:pt idx="4175">
                  <c:v>116.3750534057617</c:v>
                </c:pt>
                <c:pt idx="4176">
                  <c:v>115.84770965576172</c:v>
                </c:pt>
                <c:pt idx="4177">
                  <c:v>115.84770965576172</c:v>
                </c:pt>
                <c:pt idx="4178">
                  <c:v>116.90239715576169</c:v>
                </c:pt>
                <c:pt idx="4179">
                  <c:v>117.69342041015625</c:v>
                </c:pt>
                <c:pt idx="4180">
                  <c:v>116.7705612182617</c:v>
                </c:pt>
                <c:pt idx="4181">
                  <c:v>116.11138153076169</c:v>
                </c:pt>
                <c:pt idx="4182">
                  <c:v>117.29790496826173</c:v>
                </c:pt>
                <c:pt idx="4183">
                  <c:v>115.9795455932617</c:v>
                </c:pt>
                <c:pt idx="4184">
                  <c:v>116.7705612182617</c:v>
                </c:pt>
                <c:pt idx="4185">
                  <c:v>115.9795455932617</c:v>
                </c:pt>
                <c:pt idx="4186">
                  <c:v>116.5068893432617</c:v>
                </c:pt>
                <c:pt idx="4187">
                  <c:v>116.6387252807617</c:v>
                </c:pt>
                <c:pt idx="4188">
                  <c:v>116.3750534057617</c:v>
                </c:pt>
                <c:pt idx="4189">
                  <c:v>115.7158737182617</c:v>
                </c:pt>
                <c:pt idx="4190">
                  <c:v>117.1660690307617</c:v>
                </c:pt>
                <c:pt idx="4191">
                  <c:v>116.11138153076169</c:v>
                </c:pt>
                <c:pt idx="4192">
                  <c:v>115.4522018432617</c:v>
                </c:pt>
                <c:pt idx="4193">
                  <c:v>116.5068893432617</c:v>
                </c:pt>
                <c:pt idx="4194">
                  <c:v>117.03423309326172</c:v>
                </c:pt>
                <c:pt idx="4195">
                  <c:v>115.3203659057617</c:v>
                </c:pt>
                <c:pt idx="4196">
                  <c:v>116.5068893432617</c:v>
                </c:pt>
                <c:pt idx="4197">
                  <c:v>116.7705612182617</c:v>
                </c:pt>
                <c:pt idx="4198">
                  <c:v>116.11138153076169</c:v>
                </c:pt>
                <c:pt idx="4199">
                  <c:v>115.9795455932617</c:v>
                </c:pt>
                <c:pt idx="4200">
                  <c:v>115.3203659057617</c:v>
                </c:pt>
                <c:pt idx="4201">
                  <c:v>116.3750534057617</c:v>
                </c:pt>
                <c:pt idx="4202">
                  <c:v>115.4522018432617</c:v>
                </c:pt>
                <c:pt idx="4203">
                  <c:v>114.9248580932617</c:v>
                </c:pt>
                <c:pt idx="4204">
                  <c:v>115.4522018432617</c:v>
                </c:pt>
                <c:pt idx="4205">
                  <c:v>115.0566940307617</c:v>
                </c:pt>
                <c:pt idx="4206">
                  <c:v>114.9248580932617</c:v>
                </c:pt>
                <c:pt idx="4207">
                  <c:v>115.0566940307617</c:v>
                </c:pt>
                <c:pt idx="4208">
                  <c:v>115.0566940307617</c:v>
                </c:pt>
                <c:pt idx="4209">
                  <c:v>114.9248580932617</c:v>
                </c:pt>
                <c:pt idx="4210">
                  <c:v>115.5840377807617</c:v>
                </c:pt>
                <c:pt idx="4211">
                  <c:v>116.24321746826173</c:v>
                </c:pt>
                <c:pt idx="4212">
                  <c:v>115.4522018432617</c:v>
                </c:pt>
                <c:pt idx="4213">
                  <c:v>116.3750534057617</c:v>
                </c:pt>
                <c:pt idx="4214">
                  <c:v>115.4522018432617</c:v>
                </c:pt>
                <c:pt idx="4215">
                  <c:v>114.6611862182617</c:v>
                </c:pt>
                <c:pt idx="4216">
                  <c:v>116.3750534057617</c:v>
                </c:pt>
                <c:pt idx="4217">
                  <c:v>115.0566940307617</c:v>
                </c:pt>
                <c:pt idx="4218">
                  <c:v>115.84770965576172</c:v>
                </c:pt>
                <c:pt idx="4219">
                  <c:v>116.5068893432617</c:v>
                </c:pt>
                <c:pt idx="4220">
                  <c:v>114.7930221557617</c:v>
                </c:pt>
                <c:pt idx="4221">
                  <c:v>116.3750534057617</c:v>
                </c:pt>
                <c:pt idx="4222">
                  <c:v>115.5840377807617</c:v>
                </c:pt>
                <c:pt idx="4223">
                  <c:v>115.4522018432617</c:v>
                </c:pt>
                <c:pt idx="4224">
                  <c:v>115.0566940307617</c:v>
                </c:pt>
                <c:pt idx="4225">
                  <c:v>115.84770965576172</c:v>
                </c:pt>
                <c:pt idx="4226">
                  <c:v>114.7930221557617</c:v>
                </c:pt>
                <c:pt idx="4227">
                  <c:v>116.3750534057617</c:v>
                </c:pt>
                <c:pt idx="4228">
                  <c:v>116.11138153076169</c:v>
                </c:pt>
                <c:pt idx="4229">
                  <c:v>116.24321746826173</c:v>
                </c:pt>
                <c:pt idx="4230">
                  <c:v>115.0566940307617</c:v>
                </c:pt>
                <c:pt idx="4231">
                  <c:v>115.0566940307617</c:v>
                </c:pt>
                <c:pt idx="4232">
                  <c:v>115.84770965576172</c:v>
                </c:pt>
                <c:pt idx="4233">
                  <c:v>116.3750534057617</c:v>
                </c:pt>
                <c:pt idx="4234">
                  <c:v>115.18852996826172</c:v>
                </c:pt>
                <c:pt idx="4235">
                  <c:v>116.24321746826173</c:v>
                </c:pt>
                <c:pt idx="4236">
                  <c:v>115.5840377807617</c:v>
                </c:pt>
                <c:pt idx="4237">
                  <c:v>114.5293502807617</c:v>
                </c:pt>
                <c:pt idx="4238">
                  <c:v>115.5840377807617</c:v>
                </c:pt>
                <c:pt idx="4239">
                  <c:v>115.7158737182617</c:v>
                </c:pt>
                <c:pt idx="4240">
                  <c:v>115.5840377807617</c:v>
                </c:pt>
                <c:pt idx="4241">
                  <c:v>115.0566940307617</c:v>
                </c:pt>
                <c:pt idx="4242">
                  <c:v>115.5840377807617</c:v>
                </c:pt>
                <c:pt idx="4243">
                  <c:v>115.7158737182617</c:v>
                </c:pt>
                <c:pt idx="4244">
                  <c:v>115.3203659057617</c:v>
                </c:pt>
                <c:pt idx="4245">
                  <c:v>115.7158737182617</c:v>
                </c:pt>
                <c:pt idx="4246">
                  <c:v>115.9795455932617</c:v>
                </c:pt>
                <c:pt idx="4247">
                  <c:v>115.5840377807617</c:v>
                </c:pt>
                <c:pt idx="4248">
                  <c:v>115.7158737182617</c:v>
                </c:pt>
                <c:pt idx="4249">
                  <c:v>114.6611862182617</c:v>
                </c:pt>
                <c:pt idx="4250">
                  <c:v>115.18852996826172</c:v>
                </c:pt>
                <c:pt idx="4251">
                  <c:v>115.18852996826172</c:v>
                </c:pt>
                <c:pt idx="4252">
                  <c:v>115.0566940307617</c:v>
                </c:pt>
                <c:pt idx="4253">
                  <c:v>114.7930221557617</c:v>
                </c:pt>
                <c:pt idx="4254">
                  <c:v>115.7158737182617</c:v>
                </c:pt>
                <c:pt idx="4255">
                  <c:v>115.4522018432617</c:v>
                </c:pt>
                <c:pt idx="4256">
                  <c:v>115.18852996826172</c:v>
                </c:pt>
                <c:pt idx="4257">
                  <c:v>114.2656784057617</c:v>
                </c:pt>
                <c:pt idx="4258">
                  <c:v>115.4522018432617</c:v>
                </c:pt>
                <c:pt idx="4259">
                  <c:v>115.18852996826172</c:v>
                </c:pt>
                <c:pt idx="4260">
                  <c:v>114.6611862182617</c:v>
                </c:pt>
                <c:pt idx="4261">
                  <c:v>114.7930221557617</c:v>
                </c:pt>
                <c:pt idx="4262">
                  <c:v>114.5293502807617</c:v>
                </c:pt>
                <c:pt idx="4263">
                  <c:v>114.6611862182617</c:v>
                </c:pt>
                <c:pt idx="4264">
                  <c:v>115.3203659057617</c:v>
                </c:pt>
                <c:pt idx="4265">
                  <c:v>115.3203659057617</c:v>
                </c:pt>
                <c:pt idx="4266">
                  <c:v>115.3203659057617</c:v>
                </c:pt>
                <c:pt idx="4267">
                  <c:v>115.18852996826172</c:v>
                </c:pt>
                <c:pt idx="4268">
                  <c:v>114.9248580932617</c:v>
                </c:pt>
                <c:pt idx="4269">
                  <c:v>114.6611862182617</c:v>
                </c:pt>
                <c:pt idx="4270">
                  <c:v>115.18852996826172</c:v>
                </c:pt>
                <c:pt idx="4271">
                  <c:v>114.39751434326172</c:v>
                </c:pt>
                <c:pt idx="4272">
                  <c:v>114.5293502807617</c:v>
                </c:pt>
                <c:pt idx="4273">
                  <c:v>115.0566940307617</c:v>
                </c:pt>
                <c:pt idx="4274">
                  <c:v>113.87017059326169</c:v>
                </c:pt>
                <c:pt idx="4275">
                  <c:v>115.0566940307617</c:v>
                </c:pt>
                <c:pt idx="4276">
                  <c:v>114.1338424682617</c:v>
                </c:pt>
                <c:pt idx="4277">
                  <c:v>114.39751434326172</c:v>
                </c:pt>
                <c:pt idx="4278">
                  <c:v>115.3203659057617</c:v>
                </c:pt>
                <c:pt idx="4279">
                  <c:v>114.1338424682617</c:v>
                </c:pt>
                <c:pt idx="4280">
                  <c:v>114.00200653076169</c:v>
                </c:pt>
                <c:pt idx="4281">
                  <c:v>114.2656784057617</c:v>
                </c:pt>
                <c:pt idx="4282">
                  <c:v>114.5293502807617</c:v>
                </c:pt>
                <c:pt idx="4283">
                  <c:v>114.7930221557617</c:v>
                </c:pt>
                <c:pt idx="4284">
                  <c:v>114.2656784057617</c:v>
                </c:pt>
                <c:pt idx="4285">
                  <c:v>114.2656784057617</c:v>
                </c:pt>
                <c:pt idx="4286">
                  <c:v>113.87017059326169</c:v>
                </c:pt>
                <c:pt idx="4287">
                  <c:v>114.2656784057617</c:v>
                </c:pt>
                <c:pt idx="4288">
                  <c:v>114.39751434326172</c:v>
                </c:pt>
                <c:pt idx="4289">
                  <c:v>114.5293502807617</c:v>
                </c:pt>
                <c:pt idx="4290">
                  <c:v>113.87017059326169</c:v>
                </c:pt>
                <c:pt idx="4291">
                  <c:v>113.87017059326169</c:v>
                </c:pt>
                <c:pt idx="4292">
                  <c:v>114.39751434326172</c:v>
                </c:pt>
                <c:pt idx="4293">
                  <c:v>114.39751434326172</c:v>
                </c:pt>
                <c:pt idx="4294">
                  <c:v>113.7383346557617</c:v>
                </c:pt>
                <c:pt idx="4295">
                  <c:v>114.39751434326172</c:v>
                </c:pt>
                <c:pt idx="4296">
                  <c:v>114.00200653076169</c:v>
                </c:pt>
                <c:pt idx="4297">
                  <c:v>113.3428268432617</c:v>
                </c:pt>
                <c:pt idx="4298">
                  <c:v>113.7383346557617</c:v>
                </c:pt>
                <c:pt idx="4299">
                  <c:v>113.47466278076172</c:v>
                </c:pt>
                <c:pt idx="4300">
                  <c:v>113.3428268432617</c:v>
                </c:pt>
                <c:pt idx="4301">
                  <c:v>113.21099090576172</c:v>
                </c:pt>
                <c:pt idx="4302">
                  <c:v>114.1338424682617</c:v>
                </c:pt>
                <c:pt idx="4303">
                  <c:v>114.2656784057617</c:v>
                </c:pt>
                <c:pt idx="4304">
                  <c:v>113.3428268432617</c:v>
                </c:pt>
                <c:pt idx="4305">
                  <c:v>114.1338424682617</c:v>
                </c:pt>
                <c:pt idx="4306">
                  <c:v>114.2656784057617</c:v>
                </c:pt>
                <c:pt idx="4307">
                  <c:v>113.7383346557617</c:v>
                </c:pt>
                <c:pt idx="4308">
                  <c:v>113.60649871826169</c:v>
                </c:pt>
                <c:pt idx="4309">
                  <c:v>113.60649871826169</c:v>
                </c:pt>
                <c:pt idx="4310">
                  <c:v>113.7383346557617</c:v>
                </c:pt>
                <c:pt idx="4311">
                  <c:v>114.00200653076169</c:v>
                </c:pt>
                <c:pt idx="4312">
                  <c:v>113.87017059326169</c:v>
                </c:pt>
                <c:pt idx="4313">
                  <c:v>112.94731903076172</c:v>
                </c:pt>
                <c:pt idx="4314">
                  <c:v>113.87017059326169</c:v>
                </c:pt>
                <c:pt idx="4315">
                  <c:v>113.07915496826172</c:v>
                </c:pt>
                <c:pt idx="4316">
                  <c:v>112.41997528076172</c:v>
                </c:pt>
                <c:pt idx="4317">
                  <c:v>113.47466278076172</c:v>
                </c:pt>
                <c:pt idx="4318">
                  <c:v>112.8154830932617</c:v>
                </c:pt>
                <c:pt idx="4319">
                  <c:v>112.8154830932617</c:v>
                </c:pt>
                <c:pt idx="4320">
                  <c:v>113.7383346557617</c:v>
                </c:pt>
                <c:pt idx="4321">
                  <c:v>113.87017059326169</c:v>
                </c:pt>
                <c:pt idx="4322">
                  <c:v>112.5518112182617</c:v>
                </c:pt>
                <c:pt idx="4323">
                  <c:v>113.47466278076172</c:v>
                </c:pt>
                <c:pt idx="4324">
                  <c:v>112.68364715576169</c:v>
                </c:pt>
                <c:pt idx="4325">
                  <c:v>113.47466278076172</c:v>
                </c:pt>
                <c:pt idx="4326">
                  <c:v>112.94731903076172</c:v>
                </c:pt>
                <c:pt idx="4327">
                  <c:v>112.94731903076172</c:v>
                </c:pt>
                <c:pt idx="4328">
                  <c:v>112.5518112182617</c:v>
                </c:pt>
                <c:pt idx="4329">
                  <c:v>113.07915496826172</c:v>
                </c:pt>
                <c:pt idx="4330">
                  <c:v>112.94731903076172</c:v>
                </c:pt>
                <c:pt idx="4331">
                  <c:v>113.47466278076172</c:v>
                </c:pt>
                <c:pt idx="4332">
                  <c:v>113.7383346557617</c:v>
                </c:pt>
                <c:pt idx="4333">
                  <c:v>112.8154830932617</c:v>
                </c:pt>
                <c:pt idx="4334">
                  <c:v>113.47466278076172</c:v>
                </c:pt>
                <c:pt idx="4335">
                  <c:v>113.3428268432617</c:v>
                </c:pt>
                <c:pt idx="4336">
                  <c:v>113.21099090576172</c:v>
                </c:pt>
                <c:pt idx="4337">
                  <c:v>113.60649871826169</c:v>
                </c:pt>
                <c:pt idx="4338">
                  <c:v>112.68364715576169</c:v>
                </c:pt>
                <c:pt idx="4339">
                  <c:v>113.07915496826172</c:v>
                </c:pt>
                <c:pt idx="4340">
                  <c:v>113.07915496826172</c:v>
                </c:pt>
                <c:pt idx="4341">
                  <c:v>112.5518112182617</c:v>
                </c:pt>
                <c:pt idx="4342">
                  <c:v>112.68364715576169</c:v>
                </c:pt>
                <c:pt idx="4343">
                  <c:v>112.8154830932617</c:v>
                </c:pt>
                <c:pt idx="4344">
                  <c:v>113.07915496826172</c:v>
                </c:pt>
                <c:pt idx="4345">
                  <c:v>112.68364715576169</c:v>
                </c:pt>
                <c:pt idx="4346">
                  <c:v>112.94731903076172</c:v>
                </c:pt>
                <c:pt idx="4347">
                  <c:v>112.5518112182617</c:v>
                </c:pt>
                <c:pt idx="4348">
                  <c:v>113.21099090576172</c:v>
                </c:pt>
                <c:pt idx="4349">
                  <c:v>112.1563034057617</c:v>
                </c:pt>
                <c:pt idx="4350">
                  <c:v>112.8154830932617</c:v>
                </c:pt>
                <c:pt idx="4351">
                  <c:v>112.5518112182617</c:v>
                </c:pt>
                <c:pt idx="4352">
                  <c:v>112.8154830932617</c:v>
                </c:pt>
                <c:pt idx="4353">
                  <c:v>113.07915496826172</c:v>
                </c:pt>
                <c:pt idx="4354">
                  <c:v>112.8154830932617</c:v>
                </c:pt>
                <c:pt idx="4355">
                  <c:v>112.68364715576169</c:v>
                </c:pt>
                <c:pt idx="4356">
                  <c:v>112.5518112182617</c:v>
                </c:pt>
                <c:pt idx="4357">
                  <c:v>112.41997528076172</c:v>
                </c:pt>
                <c:pt idx="4358">
                  <c:v>112.2881393432617</c:v>
                </c:pt>
                <c:pt idx="4359">
                  <c:v>112.5518112182617</c:v>
                </c:pt>
                <c:pt idx="4360">
                  <c:v>112.94731903076172</c:v>
                </c:pt>
                <c:pt idx="4361">
                  <c:v>112.8154830932617</c:v>
                </c:pt>
                <c:pt idx="4362">
                  <c:v>112.5518112182617</c:v>
                </c:pt>
                <c:pt idx="4363">
                  <c:v>113.07915496826172</c:v>
                </c:pt>
                <c:pt idx="4364">
                  <c:v>112.68364715576169</c:v>
                </c:pt>
                <c:pt idx="4365">
                  <c:v>112.02446746826172</c:v>
                </c:pt>
                <c:pt idx="4366">
                  <c:v>112.68364715576169</c:v>
                </c:pt>
                <c:pt idx="4367">
                  <c:v>112.94731903076172</c:v>
                </c:pt>
                <c:pt idx="4368">
                  <c:v>112.8154830932617</c:v>
                </c:pt>
                <c:pt idx="4369">
                  <c:v>112.02446746826172</c:v>
                </c:pt>
                <c:pt idx="4370">
                  <c:v>112.5518112182617</c:v>
                </c:pt>
                <c:pt idx="4371">
                  <c:v>112.5518112182617</c:v>
                </c:pt>
                <c:pt idx="4372">
                  <c:v>111.49712371826173</c:v>
                </c:pt>
                <c:pt idx="4373">
                  <c:v>112.2881393432617</c:v>
                </c:pt>
                <c:pt idx="4374">
                  <c:v>111.89263153076169</c:v>
                </c:pt>
                <c:pt idx="4375">
                  <c:v>112.02446746826172</c:v>
                </c:pt>
                <c:pt idx="4376">
                  <c:v>112.41997528076172</c:v>
                </c:pt>
                <c:pt idx="4377">
                  <c:v>112.1563034057617</c:v>
                </c:pt>
                <c:pt idx="4378">
                  <c:v>112.68364715576169</c:v>
                </c:pt>
                <c:pt idx="4379">
                  <c:v>111.89263153076169</c:v>
                </c:pt>
                <c:pt idx="4380">
                  <c:v>111.6289596557617</c:v>
                </c:pt>
                <c:pt idx="4381">
                  <c:v>111.6289596557617</c:v>
                </c:pt>
                <c:pt idx="4382">
                  <c:v>111.6289596557617</c:v>
                </c:pt>
                <c:pt idx="4383">
                  <c:v>111.7607955932617</c:v>
                </c:pt>
                <c:pt idx="4384">
                  <c:v>112.2881393432617</c:v>
                </c:pt>
                <c:pt idx="4385">
                  <c:v>111.89263153076169</c:v>
                </c:pt>
                <c:pt idx="4386">
                  <c:v>111.3652877807617</c:v>
                </c:pt>
                <c:pt idx="4387">
                  <c:v>111.89263153076169</c:v>
                </c:pt>
                <c:pt idx="4388">
                  <c:v>112.02446746826172</c:v>
                </c:pt>
                <c:pt idx="4389">
                  <c:v>111.6289596557617</c:v>
                </c:pt>
                <c:pt idx="4390">
                  <c:v>111.7607955932617</c:v>
                </c:pt>
                <c:pt idx="4391">
                  <c:v>112.02446746826172</c:v>
                </c:pt>
                <c:pt idx="4392">
                  <c:v>111.6289596557617</c:v>
                </c:pt>
                <c:pt idx="4393">
                  <c:v>111.10161590576172</c:v>
                </c:pt>
                <c:pt idx="4394">
                  <c:v>111.89263153076169</c:v>
                </c:pt>
                <c:pt idx="4395">
                  <c:v>111.10161590576172</c:v>
                </c:pt>
                <c:pt idx="4396">
                  <c:v>112.02446746826172</c:v>
                </c:pt>
                <c:pt idx="4397">
                  <c:v>111.10161590576172</c:v>
                </c:pt>
                <c:pt idx="4398">
                  <c:v>111.6289596557617</c:v>
                </c:pt>
                <c:pt idx="4399">
                  <c:v>111.2334518432617</c:v>
                </c:pt>
                <c:pt idx="4400">
                  <c:v>111.89263153076169</c:v>
                </c:pt>
                <c:pt idx="4401">
                  <c:v>110.96977996826172</c:v>
                </c:pt>
                <c:pt idx="4402">
                  <c:v>111.49712371826173</c:v>
                </c:pt>
                <c:pt idx="4403">
                  <c:v>110.96977996826172</c:v>
                </c:pt>
                <c:pt idx="4404">
                  <c:v>111.89263153076169</c:v>
                </c:pt>
                <c:pt idx="4405">
                  <c:v>111.49712371826173</c:v>
                </c:pt>
                <c:pt idx="4406">
                  <c:v>110.8379440307617</c:v>
                </c:pt>
                <c:pt idx="4407">
                  <c:v>111.10161590576172</c:v>
                </c:pt>
                <c:pt idx="4408">
                  <c:v>111.6289596557617</c:v>
                </c:pt>
                <c:pt idx="4409">
                  <c:v>110.8379440307617</c:v>
                </c:pt>
                <c:pt idx="4410">
                  <c:v>111.7607955932617</c:v>
                </c:pt>
                <c:pt idx="4411">
                  <c:v>111.49712371826173</c:v>
                </c:pt>
                <c:pt idx="4412">
                  <c:v>111.7607955932617</c:v>
                </c:pt>
                <c:pt idx="4413">
                  <c:v>112.02446746826172</c:v>
                </c:pt>
                <c:pt idx="4414">
                  <c:v>111.6289596557617</c:v>
                </c:pt>
                <c:pt idx="4415">
                  <c:v>111.2334518432617</c:v>
                </c:pt>
                <c:pt idx="4416">
                  <c:v>110.8379440307617</c:v>
                </c:pt>
                <c:pt idx="4417">
                  <c:v>111.2334518432617</c:v>
                </c:pt>
                <c:pt idx="4418">
                  <c:v>111.7607955932617</c:v>
                </c:pt>
                <c:pt idx="4419">
                  <c:v>110.7061080932617</c:v>
                </c:pt>
                <c:pt idx="4420">
                  <c:v>110.7061080932617</c:v>
                </c:pt>
                <c:pt idx="4421">
                  <c:v>111.49712371826173</c:v>
                </c:pt>
                <c:pt idx="4422">
                  <c:v>110.8379440307617</c:v>
                </c:pt>
                <c:pt idx="4423">
                  <c:v>111.6289596557617</c:v>
                </c:pt>
                <c:pt idx="4424">
                  <c:v>111.10161590576172</c:v>
                </c:pt>
                <c:pt idx="4425">
                  <c:v>110.96977996826172</c:v>
                </c:pt>
                <c:pt idx="4426">
                  <c:v>111.2334518432617</c:v>
                </c:pt>
                <c:pt idx="4427">
                  <c:v>111.3652877807617</c:v>
                </c:pt>
                <c:pt idx="4428">
                  <c:v>110.8379440307617</c:v>
                </c:pt>
                <c:pt idx="4429">
                  <c:v>111.10161590576172</c:v>
                </c:pt>
                <c:pt idx="4430">
                  <c:v>111.3652877807617</c:v>
                </c:pt>
                <c:pt idx="4431">
                  <c:v>111.2334518432617</c:v>
                </c:pt>
                <c:pt idx="4432">
                  <c:v>111.10161590576172</c:v>
                </c:pt>
                <c:pt idx="4433">
                  <c:v>111.2334518432617</c:v>
                </c:pt>
                <c:pt idx="4434">
                  <c:v>110.7061080932617</c:v>
                </c:pt>
                <c:pt idx="4435">
                  <c:v>110.7061080932617</c:v>
                </c:pt>
                <c:pt idx="4436">
                  <c:v>110.96977996826172</c:v>
                </c:pt>
                <c:pt idx="4437">
                  <c:v>111.2334518432617</c:v>
                </c:pt>
                <c:pt idx="4438">
                  <c:v>110.8379440307617</c:v>
                </c:pt>
                <c:pt idx="4439">
                  <c:v>110.17876434326169</c:v>
                </c:pt>
                <c:pt idx="4440">
                  <c:v>110.96977996826172</c:v>
                </c:pt>
                <c:pt idx="4441">
                  <c:v>109.91509246826172</c:v>
                </c:pt>
                <c:pt idx="4442">
                  <c:v>110.57427215576169</c:v>
                </c:pt>
                <c:pt idx="4443">
                  <c:v>110.17876434326169</c:v>
                </c:pt>
                <c:pt idx="4444">
                  <c:v>110.17876434326169</c:v>
                </c:pt>
                <c:pt idx="4445">
                  <c:v>110.57427215576169</c:v>
                </c:pt>
                <c:pt idx="4446">
                  <c:v>110.4424362182617</c:v>
                </c:pt>
                <c:pt idx="4447">
                  <c:v>109.6514205932617</c:v>
                </c:pt>
                <c:pt idx="4448">
                  <c:v>110.04692840576172</c:v>
                </c:pt>
                <c:pt idx="4449">
                  <c:v>109.51958465576172</c:v>
                </c:pt>
                <c:pt idx="4450">
                  <c:v>110.04692840576172</c:v>
                </c:pt>
                <c:pt idx="4451">
                  <c:v>110.31060028076172</c:v>
                </c:pt>
                <c:pt idx="4452">
                  <c:v>110.7061080932617</c:v>
                </c:pt>
                <c:pt idx="4453">
                  <c:v>110.17876434326169</c:v>
                </c:pt>
                <c:pt idx="4454">
                  <c:v>110.17876434326169</c:v>
                </c:pt>
                <c:pt idx="4455">
                  <c:v>110.4424362182617</c:v>
                </c:pt>
                <c:pt idx="4456">
                  <c:v>110.31060028076172</c:v>
                </c:pt>
                <c:pt idx="4457">
                  <c:v>110.31060028076172</c:v>
                </c:pt>
                <c:pt idx="4458">
                  <c:v>110.31060028076172</c:v>
                </c:pt>
                <c:pt idx="4459">
                  <c:v>110.4424362182617</c:v>
                </c:pt>
                <c:pt idx="4460">
                  <c:v>110.4424362182617</c:v>
                </c:pt>
                <c:pt idx="4461">
                  <c:v>110.4424362182617</c:v>
                </c:pt>
                <c:pt idx="4462">
                  <c:v>110.4424362182617</c:v>
                </c:pt>
                <c:pt idx="4463">
                  <c:v>109.6514205932617</c:v>
                </c:pt>
                <c:pt idx="4464">
                  <c:v>110.04692840576172</c:v>
                </c:pt>
                <c:pt idx="4465">
                  <c:v>109.6514205932617</c:v>
                </c:pt>
                <c:pt idx="4466">
                  <c:v>109.91509246826172</c:v>
                </c:pt>
                <c:pt idx="4467">
                  <c:v>110.4424362182617</c:v>
                </c:pt>
                <c:pt idx="4468">
                  <c:v>109.7832565307617</c:v>
                </c:pt>
                <c:pt idx="4469">
                  <c:v>109.6514205932617</c:v>
                </c:pt>
                <c:pt idx="4470">
                  <c:v>110.17876434326169</c:v>
                </c:pt>
                <c:pt idx="4471">
                  <c:v>109.51958465576172</c:v>
                </c:pt>
                <c:pt idx="4472">
                  <c:v>109.51958465576172</c:v>
                </c:pt>
                <c:pt idx="4473">
                  <c:v>109.91509246826172</c:v>
                </c:pt>
                <c:pt idx="4474">
                  <c:v>109.6514205932617</c:v>
                </c:pt>
                <c:pt idx="4475">
                  <c:v>110.04692840576172</c:v>
                </c:pt>
                <c:pt idx="4476">
                  <c:v>110.17876434326169</c:v>
                </c:pt>
                <c:pt idx="4477">
                  <c:v>109.91509246826172</c:v>
                </c:pt>
                <c:pt idx="4478">
                  <c:v>109.91509246826172</c:v>
                </c:pt>
                <c:pt idx="4479">
                  <c:v>109.12407684326169</c:v>
                </c:pt>
                <c:pt idx="4480">
                  <c:v>109.38774871826169</c:v>
                </c:pt>
                <c:pt idx="4481">
                  <c:v>109.6514205932617</c:v>
                </c:pt>
                <c:pt idx="4482">
                  <c:v>109.7832565307617</c:v>
                </c:pt>
                <c:pt idx="4483">
                  <c:v>109.2559127807617</c:v>
                </c:pt>
                <c:pt idx="4484">
                  <c:v>109.38774871826169</c:v>
                </c:pt>
                <c:pt idx="4485">
                  <c:v>109.51958465576172</c:v>
                </c:pt>
                <c:pt idx="4486">
                  <c:v>110.04692840576172</c:v>
                </c:pt>
                <c:pt idx="4487">
                  <c:v>109.91509246826172</c:v>
                </c:pt>
                <c:pt idx="4488">
                  <c:v>109.91509246826172</c:v>
                </c:pt>
                <c:pt idx="4489">
                  <c:v>110.04692840576172</c:v>
                </c:pt>
                <c:pt idx="4490">
                  <c:v>109.51958465576172</c:v>
                </c:pt>
                <c:pt idx="4491">
                  <c:v>109.7832565307617</c:v>
                </c:pt>
                <c:pt idx="4492">
                  <c:v>109.6514205932617</c:v>
                </c:pt>
                <c:pt idx="4493">
                  <c:v>108.86040496826172</c:v>
                </c:pt>
                <c:pt idx="4494">
                  <c:v>108.99224090576172</c:v>
                </c:pt>
                <c:pt idx="4495">
                  <c:v>109.51958465576172</c:v>
                </c:pt>
                <c:pt idx="4496">
                  <c:v>109.38774871826169</c:v>
                </c:pt>
                <c:pt idx="4497">
                  <c:v>109.12407684326169</c:v>
                </c:pt>
                <c:pt idx="4498">
                  <c:v>108.86040496826172</c:v>
                </c:pt>
                <c:pt idx="4499">
                  <c:v>108.99224090576172</c:v>
                </c:pt>
                <c:pt idx="4500">
                  <c:v>108.7285690307617</c:v>
                </c:pt>
                <c:pt idx="4501">
                  <c:v>108.7285690307617</c:v>
                </c:pt>
                <c:pt idx="4502">
                  <c:v>109.12407684326169</c:v>
                </c:pt>
                <c:pt idx="4503">
                  <c:v>108.5967330932617</c:v>
                </c:pt>
                <c:pt idx="4504">
                  <c:v>109.12407684326169</c:v>
                </c:pt>
                <c:pt idx="4505">
                  <c:v>108.5967330932617</c:v>
                </c:pt>
                <c:pt idx="4506">
                  <c:v>109.12407684326169</c:v>
                </c:pt>
                <c:pt idx="4507">
                  <c:v>109.38774871826169</c:v>
                </c:pt>
                <c:pt idx="4508">
                  <c:v>108.99224090576172</c:v>
                </c:pt>
                <c:pt idx="4509">
                  <c:v>108.86040496826172</c:v>
                </c:pt>
                <c:pt idx="4510">
                  <c:v>108.99224090576172</c:v>
                </c:pt>
                <c:pt idx="4511">
                  <c:v>109.12407684326169</c:v>
                </c:pt>
                <c:pt idx="4512">
                  <c:v>108.4648971557617</c:v>
                </c:pt>
                <c:pt idx="4513">
                  <c:v>108.86040496826172</c:v>
                </c:pt>
                <c:pt idx="4514">
                  <c:v>108.7285690307617</c:v>
                </c:pt>
                <c:pt idx="4515">
                  <c:v>108.99224090576172</c:v>
                </c:pt>
                <c:pt idx="4516">
                  <c:v>109.12407684326169</c:v>
                </c:pt>
                <c:pt idx="4517">
                  <c:v>108.0693893432617</c:v>
                </c:pt>
                <c:pt idx="4518">
                  <c:v>109.2559127807617</c:v>
                </c:pt>
                <c:pt idx="4519">
                  <c:v>108.7285690307617</c:v>
                </c:pt>
                <c:pt idx="4520">
                  <c:v>108.5967330932617</c:v>
                </c:pt>
                <c:pt idx="4521">
                  <c:v>108.7285690307617</c:v>
                </c:pt>
                <c:pt idx="4522">
                  <c:v>108.5967330932617</c:v>
                </c:pt>
                <c:pt idx="4523">
                  <c:v>108.20122528076173</c:v>
                </c:pt>
                <c:pt idx="4524">
                  <c:v>108.5967330932617</c:v>
                </c:pt>
                <c:pt idx="4525">
                  <c:v>107.93755340576173</c:v>
                </c:pt>
                <c:pt idx="4526">
                  <c:v>108.4648971557617</c:v>
                </c:pt>
                <c:pt idx="4527">
                  <c:v>107.5420455932617</c:v>
                </c:pt>
                <c:pt idx="4528">
                  <c:v>108.0693893432617</c:v>
                </c:pt>
                <c:pt idx="4529">
                  <c:v>108.0693893432617</c:v>
                </c:pt>
                <c:pt idx="4530">
                  <c:v>107.8057174682617</c:v>
                </c:pt>
                <c:pt idx="4531">
                  <c:v>108.5967330932617</c:v>
                </c:pt>
                <c:pt idx="4532">
                  <c:v>108.86040496826172</c:v>
                </c:pt>
                <c:pt idx="4533">
                  <c:v>108.3330612182617</c:v>
                </c:pt>
                <c:pt idx="4534">
                  <c:v>108.5967330932617</c:v>
                </c:pt>
                <c:pt idx="4535">
                  <c:v>107.67388153076168</c:v>
                </c:pt>
                <c:pt idx="4536">
                  <c:v>108.5967330932617</c:v>
                </c:pt>
                <c:pt idx="4537">
                  <c:v>108.0693893432617</c:v>
                </c:pt>
                <c:pt idx="4538">
                  <c:v>108.0693893432617</c:v>
                </c:pt>
                <c:pt idx="4539">
                  <c:v>108.0693893432617</c:v>
                </c:pt>
                <c:pt idx="4540">
                  <c:v>108.0693893432617</c:v>
                </c:pt>
                <c:pt idx="4541">
                  <c:v>108.0693893432617</c:v>
                </c:pt>
                <c:pt idx="4542">
                  <c:v>108.0693893432617</c:v>
                </c:pt>
                <c:pt idx="4543">
                  <c:v>107.8057174682617</c:v>
                </c:pt>
                <c:pt idx="4544">
                  <c:v>107.93755340576173</c:v>
                </c:pt>
                <c:pt idx="4545">
                  <c:v>107.27837371826169</c:v>
                </c:pt>
                <c:pt idx="4546">
                  <c:v>108.0693893432617</c:v>
                </c:pt>
                <c:pt idx="4547">
                  <c:v>107.5420455932617</c:v>
                </c:pt>
                <c:pt idx="4548">
                  <c:v>107.93755340576173</c:v>
                </c:pt>
                <c:pt idx="4549">
                  <c:v>108.3330612182617</c:v>
                </c:pt>
                <c:pt idx="4550">
                  <c:v>107.8057174682617</c:v>
                </c:pt>
                <c:pt idx="4551">
                  <c:v>107.41020965576173</c:v>
                </c:pt>
                <c:pt idx="4552">
                  <c:v>108.0693893432617</c:v>
                </c:pt>
                <c:pt idx="4553">
                  <c:v>107.67388153076168</c:v>
                </c:pt>
                <c:pt idx="4554">
                  <c:v>107.93755340576173</c:v>
                </c:pt>
                <c:pt idx="4555">
                  <c:v>108.0693893432617</c:v>
                </c:pt>
                <c:pt idx="4556">
                  <c:v>107.1465377807617</c:v>
                </c:pt>
                <c:pt idx="4557">
                  <c:v>107.5420455932617</c:v>
                </c:pt>
                <c:pt idx="4558">
                  <c:v>107.41020965576173</c:v>
                </c:pt>
                <c:pt idx="4559">
                  <c:v>107.67388153076168</c:v>
                </c:pt>
                <c:pt idx="4560">
                  <c:v>107.67388153076168</c:v>
                </c:pt>
                <c:pt idx="4561">
                  <c:v>107.5420455932617</c:v>
                </c:pt>
                <c:pt idx="4562">
                  <c:v>107.5420455932617</c:v>
                </c:pt>
                <c:pt idx="4563">
                  <c:v>107.67388153076168</c:v>
                </c:pt>
                <c:pt idx="4564">
                  <c:v>107.67388153076168</c:v>
                </c:pt>
                <c:pt idx="4565">
                  <c:v>107.5420455932617</c:v>
                </c:pt>
                <c:pt idx="4566">
                  <c:v>107.27837371826169</c:v>
                </c:pt>
                <c:pt idx="4567">
                  <c:v>107.27837371826169</c:v>
                </c:pt>
                <c:pt idx="4568">
                  <c:v>107.27837371826169</c:v>
                </c:pt>
                <c:pt idx="4569">
                  <c:v>107.41020965576173</c:v>
                </c:pt>
                <c:pt idx="4570">
                  <c:v>107.67388153076168</c:v>
                </c:pt>
                <c:pt idx="4571">
                  <c:v>107.67388153076168</c:v>
                </c:pt>
                <c:pt idx="4572">
                  <c:v>107.41020965576173</c:v>
                </c:pt>
                <c:pt idx="4573">
                  <c:v>107.41020965576173</c:v>
                </c:pt>
                <c:pt idx="4574">
                  <c:v>107.5420455932617</c:v>
                </c:pt>
                <c:pt idx="4575">
                  <c:v>107.27837371826169</c:v>
                </c:pt>
                <c:pt idx="4576">
                  <c:v>107.1465377807617</c:v>
                </c:pt>
                <c:pt idx="4577">
                  <c:v>106.75102996826173</c:v>
                </c:pt>
                <c:pt idx="4578">
                  <c:v>107.5420455932617</c:v>
                </c:pt>
                <c:pt idx="4579">
                  <c:v>107.27837371826169</c:v>
                </c:pt>
                <c:pt idx="4580">
                  <c:v>107.27837371826169</c:v>
                </c:pt>
                <c:pt idx="4581">
                  <c:v>107.0147018432617</c:v>
                </c:pt>
                <c:pt idx="4582">
                  <c:v>107.67388153076168</c:v>
                </c:pt>
                <c:pt idx="4583">
                  <c:v>107.0147018432617</c:v>
                </c:pt>
                <c:pt idx="4584">
                  <c:v>107.1465377807617</c:v>
                </c:pt>
                <c:pt idx="4585">
                  <c:v>107.0147018432617</c:v>
                </c:pt>
                <c:pt idx="4586">
                  <c:v>107.27837371826169</c:v>
                </c:pt>
                <c:pt idx="4587">
                  <c:v>107.0147018432617</c:v>
                </c:pt>
                <c:pt idx="4588">
                  <c:v>106.6191940307617</c:v>
                </c:pt>
                <c:pt idx="4589">
                  <c:v>107.0147018432617</c:v>
                </c:pt>
                <c:pt idx="4590">
                  <c:v>106.8828659057617</c:v>
                </c:pt>
                <c:pt idx="4591">
                  <c:v>106.8828659057617</c:v>
                </c:pt>
                <c:pt idx="4592">
                  <c:v>106.4873580932617</c:v>
                </c:pt>
                <c:pt idx="4593">
                  <c:v>106.75102996826173</c:v>
                </c:pt>
                <c:pt idx="4594">
                  <c:v>106.75102996826173</c:v>
                </c:pt>
                <c:pt idx="4595">
                  <c:v>106.35552215576169</c:v>
                </c:pt>
                <c:pt idx="4596">
                  <c:v>106.75102996826173</c:v>
                </c:pt>
                <c:pt idx="4597">
                  <c:v>106.35552215576169</c:v>
                </c:pt>
                <c:pt idx="4598">
                  <c:v>106.6191940307617</c:v>
                </c:pt>
                <c:pt idx="4599">
                  <c:v>106.4873580932617</c:v>
                </c:pt>
                <c:pt idx="4600">
                  <c:v>106.6191940307617</c:v>
                </c:pt>
                <c:pt idx="4601">
                  <c:v>106.35552215576169</c:v>
                </c:pt>
                <c:pt idx="4602">
                  <c:v>106.6191940307617</c:v>
                </c:pt>
                <c:pt idx="4603">
                  <c:v>106.4873580932617</c:v>
                </c:pt>
                <c:pt idx="4604">
                  <c:v>106.4873580932617</c:v>
                </c:pt>
                <c:pt idx="4605">
                  <c:v>106.35552215576169</c:v>
                </c:pt>
                <c:pt idx="4606">
                  <c:v>105.82817840576169</c:v>
                </c:pt>
                <c:pt idx="4607">
                  <c:v>106.2236862182617</c:v>
                </c:pt>
                <c:pt idx="4608">
                  <c:v>106.09185028076172</c:v>
                </c:pt>
                <c:pt idx="4609">
                  <c:v>106.2236862182617</c:v>
                </c:pt>
                <c:pt idx="4610">
                  <c:v>105.6963424682617</c:v>
                </c:pt>
                <c:pt idx="4611">
                  <c:v>106.09185028076172</c:v>
                </c:pt>
                <c:pt idx="4612">
                  <c:v>106.2236862182617</c:v>
                </c:pt>
                <c:pt idx="4613">
                  <c:v>106.2236862182617</c:v>
                </c:pt>
                <c:pt idx="4614">
                  <c:v>106.09185028076172</c:v>
                </c:pt>
                <c:pt idx="4615">
                  <c:v>106.2236862182617</c:v>
                </c:pt>
                <c:pt idx="4616">
                  <c:v>105.82817840576169</c:v>
                </c:pt>
                <c:pt idx="4617">
                  <c:v>106.09185028076172</c:v>
                </c:pt>
                <c:pt idx="4618">
                  <c:v>105.96001434326172</c:v>
                </c:pt>
                <c:pt idx="4619">
                  <c:v>105.82817840576169</c:v>
                </c:pt>
                <c:pt idx="4620">
                  <c:v>105.6963424682617</c:v>
                </c:pt>
                <c:pt idx="4621">
                  <c:v>105.4326705932617</c:v>
                </c:pt>
                <c:pt idx="4622">
                  <c:v>105.4326705932617</c:v>
                </c:pt>
                <c:pt idx="4623">
                  <c:v>105.3008346557617</c:v>
                </c:pt>
                <c:pt idx="4624">
                  <c:v>105.16899871826169</c:v>
                </c:pt>
                <c:pt idx="4625">
                  <c:v>105.5645065307617</c:v>
                </c:pt>
                <c:pt idx="4626">
                  <c:v>105.5645065307617</c:v>
                </c:pt>
                <c:pt idx="4627">
                  <c:v>105.3008346557617</c:v>
                </c:pt>
                <c:pt idx="4628">
                  <c:v>105.4326705932617</c:v>
                </c:pt>
                <c:pt idx="4629">
                  <c:v>105.5645065307617</c:v>
                </c:pt>
                <c:pt idx="4630">
                  <c:v>105.4326705932617</c:v>
                </c:pt>
                <c:pt idx="4631">
                  <c:v>105.6963424682617</c:v>
                </c:pt>
                <c:pt idx="4632">
                  <c:v>105.4326705932617</c:v>
                </c:pt>
                <c:pt idx="4633">
                  <c:v>105.6963424682617</c:v>
                </c:pt>
                <c:pt idx="4634">
                  <c:v>105.4326705932617</c:v>
                </c:pt>
                <c:pt idx="4635">
                  <c:v>105.3008346557617</c:v>
                </c:pt>
                <c:pt idx="4636">
                  <c:v>105.3008346557617</c:v>
                </c:pt>
                <c:pt idx="4637">
                  <c:v>105.03716278076172</c:v>
                </c:pt>
                <c:pt idx="4638">
                  <c:v>105.03716278076172</c:v>
                </c:pt>
                <c:pt idx="4639">
                  <c:v>105.4326705932617</c:v>
                </c:pt>
                <c:pt idx="4640">
                  <c:v>105.03716278076172</c:v>
                </c:pt>
                <c:pt idx="4641">
                  <c:v>105.16899871826169</c:v>
                </c:pt>
                <c:pt idx="4642">
                  <c:v>105.03716278076172</c:v>
                </c:pt>
                <c:pt idx="4643">
                  <c:v>104.9053268432617</c:v>
                </c:pt>
                <c:pt idx="4644">
                  <c:v>105.03716278076172</c:v>
                </c:pt>
                <c:pt idx="4645">
                  <c:v>104.9053268432617</c:v>
                </c:pt>
                <c:pt idx="4646">
                  <c:v>104.9053268432617</c:v>
                </c:pt>
                <c:pt idx="4647">
                  <c:v>104.9053268432617</c:v>
                </c:pt>
                <c:pt idx="4648">
                  <c:v>104.9053268432617</c:v>
                </c:pt>
                <c:pt idx="4649">
                  <c:v>105.03716278076172</c:v>
                </c:pt>
                <c:pt idx="4650">
                  <c:v>104.9053268432617</c:v>
                </c:pt>
                <c:pt idx="4651">
                  <c:v>104.7734909057617</c:v>
                </c:pt>
                <c:pt idx="4652">
                  <c:v>105.03716278076172</c:v>
                </c:pt>
                <c:pt idx="4653">
                  <c:v>105.16899871826169</c:v>
                </c:pt>
                <c:pt idx="4654">
                  <c:v>105.03716278076172</c:v>
                </c:pt>
                <c:pt idx="4655">
                  <c:v>105.16899871826169</c:v>
                </c:pt>
                <c:pt idx="4656">
                  <c:v>104.9053268432617</c:v>
                </c:pt>
                <c:pt idx="4657">
                  <c:v>105.4326705932617</c:v>
                </c:pt>
                <c:pt idx="4658">
                  <c:v>104.9053268432617</c:v>
                </c:pt>
                <c:pt idx="4659">
                  <c:v>105.3008346557617</c:v>
                </c:pt>
                <c:pt idx="4660">
                  <c:v>104.7734909057617</c:v>
                </c:pt>
                <c:pt idx="4661">
                  <c:v>104.9053268432617</c:v>
                </c:pt>
                <c:pt idx="4662">
                  <c:v>104.7734909057617</c:v>
                </c:pt>
                <c:pt idx="4663">
                  <c:v>104.9053268432617</c:v>
                </c:pt>
                <c:pt idx="4664">
                  <c:v>105.03716278076172</c:v>
                </c:pt>
                <c:pt idx="4665">
                  <c:v>104.9053268432617</c:v>
                </c:pt>
                <c:pt idx="4666">
                  <c:v>105.03716278076172</c:v>
                </c:pt>
                <c:pt idx="4667">
                  <c:v>104.5098190307617</c:v>
                </c:pt>
                <c:pt idx="4668">
                  <c:v>104.7734909057617</c:v>
                </c:pt>
                <c:pt idx="4669">
                  <c:v>104.5098190307617</c:v>
                </c:pt>
                <c:pt idx="4670">
                  <c:v>104.7734909057617</c:v>
                </c:pt>
                <c:pt idx="4671">
                  <c:v>104.7734909057617</c:v>
                </c:pt>
                <c:pt idx="4672">
                  <c:v>104.7734909057617</c:v>
                </c:pt>
                <c:pt idx="4673">
                  <c:v>104.3779830932617</c:v>
                </c:pt>
                <c:pt idx="4674">
                  <c:v>104.1143112182617</c:v>
                </c:pt>
                <c:pt idx="4675">
                  <c:v>104.3779830932617</c:v>
                </c:pt>
                <c:pt idx="4676">
                  <c:v>104.3779830932617</c:v>
                </c:pt>
                <c:pt idx="4677">
                  <c:v>104.3779830932617</c:v>
                </c:pt>
                <c:pt idx="4678">
                  <c:v>104.1143112182617</c:v>
                </c:pt>
                <c:pt idx="4679">
                  <c:v>104.3779830932617</c:v>
                </c:pt>
                <c:pt idx="4680">
                  <c:v>104.2461471557617</c:v>
                </c:pt>
                <c:pt idx="4681">
                  <c:v>104.2461471557617</c:v>
                </c:pt>
                <c:pt idx="4682">
                  <c:v>104.2461471557617</c:v>
                </c:pt>
                <c:pt idx="4683">
                  <c:v>104.2461471557617</c:v>
                </c:pt>
                <c:pt idx="4684">
                  <c:v>104.1143112182617</c:v>
                </c:pt>
                <c:pt idx="4685">
                  <c:v>104.1143112182617</c:v>
                </c:pt>
                <c:pt idx="4686">
                  <c:v>103.9824752807617</c:v>
                </c:pt>
                <c:pt idx="4687">
                  <c:v>104.2461471557617</c:v>
                </c:pt>
                <c:pt idx="4688">
                  <c:v>104.1143112182617</c:v>
                </c:pt>
                <c:pt idx="4689">
                  <c:v>104.1143112182617</c:v>
                </c:pt>
                <c:pt idx="4690">
                  <c:v>104.1143112182617</c:v>
                </c:pt>
                <c:pt idx="4691">
                  <c:v>103.9824752807617</c:v>
                </c:pt>
                <c:pt idx="4692">
                  <c:v>103.8506393432617</c:v>
                </c:pt>
                <c:pt idx="4693">
                  <c:v>104.1143112182617</c:v>
                </c:pt>
                <c:pt idx="4694">
                  <c:v>103.9824752807617</c:v>
                </c:pt>
                <c:pt idx="4695">
                  <c:v>103.71880340576172</c:v>
                </c:pt>
                <c:pt idx="4696">
                  <c:v>104.1143112182617</c:v>
                </c:pt>
                <c:pt idx="4697">
                  <c:v>104.1143112182617</c:v>
                </c:pt>
                <c:pt idx="4698">
                  <c:v>103.9824752807617</c:v>
                </c:pt>
                <c:pt idx="4699">
                  <c:v>104.2461471557617</c:v>
                </c:pt>
                <c:pt idx="4700">
                  <c:v>103.9824752807617</c:v>
                </c:pt>
                <c:pt idx="4701">
                  <c:v>104.2461471557617</c:v>
                </c:pt>
                <c:pt idx="4702">
                  <c:v>104.5098190307617</c:v>
                </c:pt>
                <c:pt idx="4703">
                  <c:v>104.2461471557617</c:v>
                </c:pt>
                <c:pt idx="4704">
                  <c:v>103.9824752807617</c:v>
                </c:pt>
                <c:pt idx="4705">
                  <c:v>103.71880340576172</c:v>
                </c:pt>
                <c:pt idx="4706">
                  <c:v>103.9824752807617</c:v>
                </c:pt>
                <c:pt idx="4707">
                  <c:v>103.9824752807617</c:v>
                </c:pt>
                <c:pt idx="4708">
                  <c:v>103.58696746826172</c:v>
                </c:pt>
                <c:pt idx="4709">
                  <c:v>103.58696746826172</c:v>
                </c:pt>
                <c:pt idx="4710">
                  <c:v>103.9824752807617</c:v>
                </c:pt>
                <c:pt idx="4711">
                  <c:v>103.71880340576172</c:v>
                </c:pt>
                <c:pt idx="4712">
                  <c:v>103.8506393432617</c:v>
                </c:pt>
                <c:pt idx="4713">
                  <c:v>103.71880340576172</c:v>
                </c:pt>
                <c:pt idx="4714">
                  <c:v>103.9824752807617</c:v>
                </c:pt>
                <c:pt idx="4715">
                  <c:v>103.9824752807617</c:v>
                </c:pt>
                <c:pt idx="4716">
                  <c:v>103.45513153076169</c:v>
                </c:pt>
                <c:pt idx="4717">
                  <c:v>103.71880340576172</c:v>
                </c:pt>
                <c:pt idx="4718">
                  <c:v>103.58696746826172</c:v>
                </c:pt>
                <c:pt idx="4719">
                  <c:v>103.8506393432617</c:v>
                </c:pt>
                <c:pt idx="4720">
                  <c:v>103.8506393432617</c:v>
                </c:pt>
                <c:pt idx="4721">
                  <c:v>103.58696746826172</c:v>
                </c:pt>
                <c:pt idx="4722">
                  <c:v>103.8506393432617</c:v>
                </c:pt>
                <c:pt idx="4723">
                  <c:v>103.45513153076169</c:v>
                </c:pt>
                <c:pt idx="4724">
                  <c:v>103.58696746826172</c:v>
                </c:pt>
                <c:pt idx="4725">
                  <c:v>103.8506393432617</c:v>
                </c:pt>
                <c:pt idx="4726">
                  <c:v>103.3232955932617</c:v>
                </c:pt>
                <c:pt idx="4727">
                  <c:v>103.3232955932617</c:v>
                </c:pt>
                <c:pt idx="4728">
                  <c:v>103.71880340576172</c:v>
                </c:pt>
                <c:pt idx="4729">
                  <c:v>103.8506393432617</c:v>
                </c:pt>
                <c:pt idx="4730">
                  <c:v>103.71880340576172</c:v>
                </c:pt>
                <c:pt idx="4731">
                  <c:v>103.9824752807617</c:v>
                </c:pt>
                <c:pt idx="4732">
                  <c:v>103.8506393432617</c:v>
                </c:pt>
                <c:pt idx="4733">
                  <c:v>103.8506393432617</c:v>
                </c:pt>
                <c:pt idx="4734">
                  <c:v>103.71880340576172</c:v>
                </c:pt>
                <c:pt idx="4735">
                  <c:v>103.45513153076169</c:v>
                </c:pt>
                <c:pt idx="4736">
                  <c:v>103.71880340576172</c:v>
                </c:pt>
                <c:pt idx="4737">
                  <c:v>103.45513153076169</c:v>
                </c:pt>
                <c:pt idx="4738">
                  <c:v>103.45513153076169</c:v>
                </c:pt>
                <c:pt idx="4739">
                  <c:v>103.45513153076169</c:v>
                </c:pt>
                <c:pt idx="4740">
                  <c:v>103.45513153076169</c:v>
                </c:pt>
                <c:pt idx="4741">
                  <c:v>103.58696746826172</c:v>
                </c:pt>
                <c:pt idx="4742">
                  <c:v>103.45513153076169</c:v>
                </c:pt>
                <c:pt idx="4743">
                  <c:v>103.45513153076169</c:v>
                </c:pt>
                <c:pt idx="4744">
                  <c:v>103.45513153076169</c:v>
                </c:pt>
                <c:pt idx="4745">
                  <c:v>103.05962371826172</c:v>
                </c:pt>
                <c:pt idx="4746">
                  <c:v>103.3232955932617</c:v>
                </c:pt>
                <c:pt idx="4747">
                  <c:v>103.05962371826172</c:v>
                </c:pt>
                <c:pt idx="4748">
                  <c:v>103.45513153076169</c:v>
                </c:pt>
                <c:pt idx="4749">
                  <c:v>103.19145965576172</c:v>
                </c:pt>
                <c:pt idx="4750">
                  <c:v>103.45513153076169</c:v>
                </c:pt>
                <c:pt idx="4751">
                  <c:v>103.45513153076169</c:v>
                </c:pt>
                <c:pt idx="4752">
                  <c:v>103.19145965576172</c:v>
                </c:pt>
                <c:pt idx="4753">
                  <c:v>103.05962371826172</c:v>
                </c:pt>
                <c:pt idx="4754">
                  <c:v>103.19145965576172</c:v>
                </c:pt>
                <c:pt idx="4755">
                  <c:v>103.05962371826172</c:v>
                </c:pt>
                <c:pt idx="4756">
                  <c:v>103.45513153076169</c:v>
                </c:pt>
                <c:pt idx="4757">
                  <c:v>103.19145965576172</c:v>
                </c:pt>
                <c:pt idx="4758">
                  <c:v>103.05962371826172</c:v>
                </c:pt>
                <c:pt idx="4759">
                  <c:v>103.3232955932617</c:v>
                </c:pt>
                <c:pt idx="4760">
                  <c:v>102.9277877807617</c:v>
                </c:pt>
                <c:pt idx="4761">
                  <c:v>103.05962371826172</c:v>
                </c:pt>
                <c:pt idx="4762">
                  <c:v>102.7959518432617</c:v>
                </c:pt>
                <c:pt idx="4763">
                  <c:v>102.9277877807617</c:v>
                </c:pt>
                <c:pt idx="4764">
                  <c:v>102.7959518432617</c:v>
                </c:pt>
                <c:pt idx="4765">
                  <c:v>102.9277877807617</c:v>
                </c:pt>
                <c:pt idx="4766">
                  <c:v>102.66411590576172</c:v>
                </c:pt>
                <c:pt idx="4767">
                  <c:v>102.9277877807617</c:v>
                </c:pt>
                <c:pt idx="4768">
                  <c:v>102.4004440307617</c:v>
                </c:pt>
                <c:pt idx="4769">
                  <c:v>102.66411590576172</c:v>
                </c:pt>
                <c:pt idx="4770">
                  <c:v>102.66411590576172</c:v>
                </c:pt>
                <c:pt idx="4771">
                  <c:v>102.53227996826172</c:v>
                </c:pt>
                <c:pt idx="4772">
                  <c:v>102.7959518432617</c:v>
                </c:pt>
                <c:pt idx="4773">
                  <c:v>102.9277877807617</c:v>
                </c:pt>
                <c:pt idx="4774">
                  <c:v>103.05962371826172</c:v>
                </c:pt>
                <c:pt idx="4775">
                  <c:v>102.7959518432617</c:v>
                </c:pt>
                <c:pt idx="4776">
                  <c:v>102.7959518432617</c:v>
                </c:pt>
                <c:pt idx="4777">
                  <c:v>102.66411590576172</c:v>
                </c:pt>
                <c:pt idx="4778">
                  <c:v>102.4004440307617</c:v>
                </c:pt>
                <c:pt idx="4779">
                  <c:v>102.7959518432617</c:v>
                </c:pt>
                <c:pt idx="4780">
                  <c:v>102.13677215576168</c:v>
                </c:pt>
                <c:pt idx="4781">
                  <c:v>102.4004440307617</c:v>
                </c:pt>
                <c:pt idx="4782">
                  <c:v>102.2686080932617</c:v>
                </c:pt>
                <c:pt idx="4783">
                  <c:v>102.53227996826172</c:v>
                </c:pt>
                <c:pt idx="4784">
                  <c:v>102.66411590576172</c:v>
                </c:pt>
                <c:pt idx="4785">
                  <c:v>102.7959518432617</c:v>
                </c:pt>
                <c:pt idx="4786">
                  <c:v>103.05962371826172</c:v>
                </c:pt>
                <c:pt idx="4787">
                  <c:v>102.53227996826172</c:v>
                </c:pt>
                <c:pt idx="4788">
                  <c:v>102.66411590576172</c:v>
                </c:pt>
                <c:pt idx="4789">
                  <c:v>102.9277877807617</c:v>
                </c:pt>
                <c:pt idx="4790">
                  <c:v>102.0049362182617</c:v>
                </c:pt>
                <c:pt idx="4791">
                  <c:v>102.4004440307617</c:v>
                </c:pt>
                <c:pt idx="4792">
                  <c:v>102.53227996826172</c:v>
                </c:pt>
                <c:pt idx="4793">
                  <c:v>102.9277877807617</c:v>
                </c:pt>
                <c:pt idx="4794">
                  <c:v>102.66411590576172</c:v>
                </c:pt>
                <c:pt idx="4795">
                  <c:v>102.2686080932617</c:v>
                </c:pt>
                <c:pt idx="4796">
                  <c:v>102.2686080932617</c:v>
                </c:pt>
                <c:pt idx="4797">
                  <c:v>102.13677215576168</c:v>
                </c:pt>
                <c:pt idx="4798">
                  <c:v>102.53227996826172</c:v>
                </c:pt>
                <c:pt idx="4799">
                  <c:v>102.2686080932617</c:v>
                </c:pt>
                <c:pt idx="4800">
                  <c:v>102.2686080932617</c:v>
                </c:pt>
                <c:pt idx="4801">
                  <c:v>101.74126434326173</c:v>
                </c:pt>
                <c:pt idx="4802">
                  <c:v>102.13677215576168</c:v>
                </c:pt>
                <c:pt idx="4803">
                  <c:v>101.74126434326173</c:v>
                </c:pt>
                <c:pt idx="4804">
                  <c:v>102.0049362182617</c:v>
                </c:pt>
                <c:pt idx="4805">
                  <c:v>102.4004440307617</c:v>
                </c:pt>
                <c:pt idx="4806">
                  <c:v>102.4004440307617</c:v>
                </c:pt>
                <c:pt idx="4807">
                  <c:v>102.0049362182617</c:v>
                </c:pt>
                <c:pt idx="4808">
                  <c:v>102.13677215576168</c:v>
                </c:pt>
                <c:pt idx="4809">
                  <c:v>101.74126434326173</c:v>
                </c:pt>
                <c:pt idx="4810">
                  <c:v>101.47759246826172</c:v>
                </c:pt>
                <c:pt idx="4811">
                  <c:v>101.74126434326173</c:v>
                </c:pt>
                <c:pt idx="4812">
                  <c:v>101.34575653076169</c:v>
                </c:pt>
                <c:pt idx="4813">
                  <c:v>101.34575653076169</c:v>
                </c:pt>
                <c:pt idx="4814">
                  <c:v>101.74126434326173</c:v>
                </c:pt>
                <c:pt idx="4815">
                  <c:v>101.0820846557617</c:v>
                </c:pt>
                <c:pt idx="4816">
                  <c:v>101.74126434326173</c:v>
                </c:pt>
                <c:pt idx="4817">
                  <c:v>101.6094284057617</c:v>
                </c:pt>
                <c:pt idx="4818">
                  <c:v>102.0049362182617</c:v>
                </c:pt>
                <c:pt idx="4819">
                  <c:v>101.21392059326172</c:v>
                </c:pt>
                <c:pt idx="4820">
                  <c:v>101.47759246826172</c:v>
                </c:pt>
                <c:pt idx="4821">
                  <c:v>101.0820846557617</c:v>
                </c:pt>
                <c:pt idx="4822">
                  <c:v>101.34575653076169</c:v>
                </c:pt>
                <c:pt idx="4823">
                  <c:v>101.47759246826172</c:v>
                </c:pt>
                <c:pt idx="4824">
                  <c:v>101.21392059326172</c:v>
                </c:pt>
                <c:pt idx="4825">
                  <c:v>101.6094284057617</c:v>
                </c:pt>
                <c:pt idx="4826">
                  <c:v>101.21392059326172</c:v>
                </c:pt>
                <c:pt idx="4827">
                  <c:v>101.74126434326173</c:v>
                </c:pt>
                <c:pt idx="4828">
                  <c:v>101.74126434326173</c:v>
                </c:pt>
                <c:pt idx="4829">
                  <c:v>101.34575653076169</c:v>
                </c:pt>
                <c:pt idx="4830">
                  <c:v>100.9502487182617</c:v>
                </c:pt>
                <c:pt idx="4831">
                  <c:v>101.6094284057617</c:v>
                </c:pt>
                <c:pt idx="4832">
                  <c:v>101.47759246826172</c:v>
                </c:pt>
                <c:pt idx="4833">
                  <c:v>101.21392059326172</c:v>
                </c:pt>
                <c:pt idx="4834">
                  <c:v>101.8731002807617</c:v>
                </c:pt>
                <c:pt idx="4835">
                  <c:v>101.47759246826172</c:v>
                </c:pt>
                <c:pt idx="4836">
                  <c:v>101.6094284057617</c:v>
                </c:pt>
                <c:pt idx="4837">
                  <c:v>101.8731002807617</c:v>
                </c:pt>
                <c:pt idx="4838">
                  <c:v>101.8731002807617</c:v>
                </c:pt>
                <c:pt idx="4839">
                  <c:v>101.34575653076169</c:v>
                </c:pt>
                <c:pt idx="4840">
                  <c:v>101.74126434326173</c:v>
                </c:pt>
                <c:pt idx="4841">
                  <c:v>102.0049362182617</c:v>
                </c:pt>
                <c:pt idx="4842">
                  <c:v>101.6094284057617</c:v>
                </c:pt>
                <c:pt idx="4843">
                  <c:v>101.8731002807617</c:v>
                </c:pt>
                <c:pt idx="4844">
                  <c:v>101.6094284057617</c:v>
                </c:pt>
                <c:pt idx="4845">
                  <c:v>101.6094284057617</c:v>
                </c:pt>
                <c:pt idx="4846">
                  <c:v>101.34575653076169</c:v>
                </c:pt>
                <c:pt idx="4847">
                  <c:v>101.6094284057617</c:v>
                </c:pt>
                <c:pt idx="4848">
                  <c:v>101.47759246826172</c:v>
                </c:pt>
                <c:pt idx="4849">
                  <c:v>101.47759246826172</c:v>
                </c:pt>
                <c:pt idx="4850">
                  <c:v>101.74126434326173</c:v>
                </c:pt>
                <c:pt idx="4851">
                  <c:v>100.9502487182617</c:v>
                </c:pt>
                <c:pt idx="4852">
                  <c:v>100.68657684326169</c:v>
                </c:pt>
                <c:pt idx="4853">
                  <c:v>100.9502487182617</c:v>
                </c:pt>
                <c:pt idx="4854">
                  <c:v>101.34575653076169</c:v>
                </c:pt>
                <c:pt idx="4855">
                  <c:v>101.0820846557617</c:v>
                </c:pt>
                <c:pt idx="4856">
                  <c:v>101.34575653076169</c:v>
                </c:pt>
                <c:pt idx="4857">
                  <c:v>101.6094284057617</c:v>
                </c:pt>
                <c:pt idx="4858">
                  <c:v>101.0820846557617</c:v>
                </c:pt>
                <c:pt idx="4859">
                  <c:v>100.5547409057617</c:v>
                </c:pt>
                <c:pt idx="4860">
                  <c:v>101.21392059326172</c:v>
                </c:pt>
                <c:pt idx="4861">
                  <c:v>101.0820846557617</c:v>
                </c:pt>
                <c:pt idx="4862">
                  <c:v>100.9502487182617</c:v>
                </c:pt>
                <c:pt idx="4863">
                  <c:v>101.21392059326172</c:v>
                </c:pt>
                <c:pt idx="4864">
                  <c:v>100.29106903076172</c:v>
                </c:pt>
                <c:pt idx="4865">
                  <c:v>100.5547409057617</c:v>
                </c:pt>
                <c:pt idx="4866">
                  <c:v>100.29106903076172</c:v>
                </c:pt>
                <c:pt idx="4867">
                  <c:v>100.42290496826172</c:v>
                </c:pt>
                <c:pt idx="4868">
                  <c:v>100.42290496826172</c:v>
                </c:pt>
                <c:pt idx="4869">
                  <c:v>100.68657684326169</c:v>
                </c:pt>
                <c:pt idx="4870">
                  <c:v>100.9502487182617</c:v>
                </c:pt>
                <c:pt idx="4871">
                  <c:v>100.5547409057617</c:v>
                </c:pt>
                <c:pt idx="4872">
                  <c:v>100.42290496826172</c:v>
                </c:pt>
                <c:pt idx="4873">
                  <c:v>100.5547409057617</c:v>
                </c:pt>
                <c:pt idx="4874">
                  <c:v>100.29106903076172</c:v>
                </c:pt>
                <c:pt idx="4875">
                  <c:v>100.5547409057617</c:v>
                </c:pt>
                <c:pt idx="4876">
                  <c:v>100.42290496826172</c:v>
                </c:pt>
                <c:pt idx="4877">
                  <c:v>100.5547409057617</c:v>
                </c:pt>
                <c:pt idx="4878">
                  <c:v>100.02739715576169</c:v>
                </c:pt>
                <c:pt idx="4879">
                  <c:v>100.29106903076172</c:v>
                </c:pt>
                <c:pt idx="4880">
                  <c:v>100.29106903076172</c:v>
                </c:pt>
                <c:pt idx="4881">
                  <c:v>100.5547409057617</c:v>
                </c:pt>
                <c:pt idx="4882">
                  <c:v>100.68657684326169</c:v>
                </c:pt>
                <c:pt idx="4883">
                  <c:v>99.895561218261719</c:v>
                </c:pt>
                <c:pt idx="4884">
                  <c:v>100.29106903076172</c:v>
                </c:pt>
                <c:pt idx="4885">
                  <c:v>100.8184127807617</c:v>
                </c:pt>
                <c:pt idx="4886">
                  <c:v>99.895561218261719</c:v>
                </c:pt>
                <c:pt idx="4887">
                  <c:v>100.5547409057617</c:v>
                </c:pt>
                <c:pt idx="4888">
                  <c:v>100.02739715576169</c:v>
                </c:pt>
                <c:pt idx="4889">
                  <c:v>100.8184127807617</c:v>
                </c:pt>
                <c:pt idx="4890">
                  <c:v>100.42290496826172</c:v>
                </c:pt>
                <c:pt idx="4891">
                  <c:v>100.42290496826172</c:v>
                </c:pt>
                <c:pt idx="4892">
                  <c:v>100.1592330932617</c:v>
                </c:pt>
                <c:pt idx="4893">
                  <c:v>100.1592330932617</c:v>
                </c:pt>
                <c:pt idx="4894">
                  <c:v>100.29106903076172</c:v>
                </c:pt>
                <c:pt idx="4895">
                  <c:v>100.68657684326169</c:v>
                </c:pt>
                <c:pt idx="4896">
                  <c:v>100.42290496826172</c:v>
                </c:pt>
                <c:pt idx="4897">
                  <c:v>100.29106903076172</c:v>
                </c:pt>
                <c:pt idx="4898">
                  <c:v>100.1592330932617</c:v>
                </c:pt>
                <c:pt idx="4899">
                  <c:v>100.8184127807617</c:v>
                </c:pt>
                <c:pt idx="4900">
                  <c:v>99.500053405761733</c:v>
                </c:pt>
                <c:pt idx="4901">
                  <c:v>100.1592330932617</c:v>
                </c:pt>
                <c:pt idx="4902">
                  <c:v>99.763725280761733</c:v>
                </c:pt>
                <c:pt idx="4903">
                  <c:v>99.500053405761733</c:v>
                </c:pt>
                <c:pt idx="4904">
                  <c:v>99.895561218261719</c:v>
                </c:pt>
                <c:pt idx="4905">
                  <c:v>99.895561218261719</c:v>
                </c:pt>
                <c:pt idx="4906">
                  <c:v>99.763725280761733</c:v>
                </c:pt>
                <c:pt idx="4907">
                  <c:v>100.42290496826172</c:v>
                </c:pt>
                <c:pt idx="4908">
                  <c:v>100.1592330932617</c:v>
                </c:pt>
                <c:pt idx="4909">
                  <c:v>100.1592330932617</c:v>
                </c:pt>
                <c:pt idx="4910">
                  <c:v>99.631889343261719</c:v>
                </c:pt>
                <c:pt idx="4911">
                  <c:v>99.631889343261719</c:v>
                </c:pt>
                <c:pt idx="4912">
                  <c:v>99.104537963867202</c:v>
                </c:pt>
                <c:pt idx="4913">
                  <c:v>100.29106903076172</c:v>
                </c:pt>
                <c:pt idx="4914">
                  <c:v>99.895561218261719</c:v>
                </c:pt>
                <c:pt idx="4915">
                  <c:v>99.368217468261733</c:v>
                </c:pt>
                <c:pt idx="4916">
                  <c:v>99.500053405761733</c:v>
                </c:pt>
                <c:pt idx="4917">
                  <c:v>99.631889343261719</c:v>
                </c:pt>
                <c:pt idx="4918">
                  <c:v>100.29106903076172</c:v>
                </c:pt>
                <c:pt idx="4919">
                  <c:v>99.500053405761733</c:v>
                </c:pt>
                <c:pt idx="4920">
                  <c:v>99.500053405761733</c:v>
                </c:pt>
                <c:pt idx="4921">
                  <c:v>99.895561218261719</c:v>
                </c:pt>
                <c:pt idx="4922">
                  <c:v>100.02739715576169</c:v>
                </c:pt>
                <c:pt idx="4923">
                  <c:v>100.1592330932617</c:v>
                </c:pt>
                <c:pt idx="4924">
                  <c:v>99.631889343261719</c:v>
                </c:pt>
                <c:pt idx="4925">
                  <c:v>99.895561218261719</c:v>
                </c:pt>
                <c:pt idx="4926">
                  <c:v>99.500053405761733</c:v>
                </c:pt>
                <c:pt idx="4927">
                  <c:v>99.368217468261733</c:v>
                </c:pt>
                <c:pt idx="4928">
                  <c:v>99.895561218261719</c:v>
                </c:pt>
                <c:pt idx="4929">
                  <c:v>99.631889343261719</c:v>
                </c:pt>
                <c:pt idx="4930">
                  <c:v>99.895561218261719</c:v>
                </c:pt>
                <c:pt idx="4931">
                  <c:v>99.500053405761733</c:v>
                </c:pt>
                <c:pt idx="4932">
                  <c:v>99.104537963867202</c:v>
                </c:pt>
                <c:pt idx="4933">
                  <c:v>99.631889343261719</c:v>
                </c:pt>
                <c:pt idx="4934">
                  <c:v>99.500053405761733</c:v>
                </c:pt>
                <c:pt idx="4935">
                  <c:v>99.368217468261733</c:v>
                </c:pt>
                <c:pt idx="4936">
                  <c:v>99.104537963867202</c:v>
                </c:pt>
                <c:pt idx="4937">
                  <c:v>99.631889343261719</c:v>
                </c:pt>
                <c:pt idx="4938">
                  <c:v>99.895561218261719</c:v>
                </c:pt>
                <c:pt idx="4939">
                  <c:v>99.368217468261733</c:v>
                </c:pt>
                <c:pt idx="4940">
                  <c:v>99.104537963867202</c:v>
                </c:pt>
                <c:pt idx="4941">
                  <c:v>99.368217468261733</c:v>
                </c:pt>
                <c:pt idx="4942">
                  <c:v>99.500053405761733</c:v>
                </c:pt>
                <c:pt idx="4943">
                  <c:v>99.236373901367216</c:v>
                </c:pt>
                <c:pt idx="4944">
                  <c:v>98.972702026367188</c:v>
                </c:pt>
                <c:pt idx="4945">
                  <c:v>99.236373901367216</c:v>
                </c:pt>
                <c:pt idx="4946">
                  <c:v>99.500053405761733</c:v>
                </c:pt>
                <c:pt idx="4947">
                  <c:v>99.104537963867202</c:v>
                </c:pt>
                <c:pt idx="4948">
                  <c:v>99.236373901367216</c:v>
                </c:pt>
                <c:pt idx="4949">
                  <c:v>99.500053405761733</c:v>
                </c:pt>
                <c:pt idx="4950">
                  <c:v>99.500053405761733</c:v>
                </c:pt>
                <c:pt idx="4951">
                  <c:v>99.104537963867202</c:v>
                </c:pt>
                <c:pt idx="4952">
                  <c:v>99.236373901367216</c:v>
                </c:pt>
                <c:pt idx="4953">
                  <c:v>99.500053405761733</c:v>
                </c:pt>
                <c:pt idx="4954">
                  <c:v>99.236373901367216</c:v>
                </c:pt>
                <c:pt idx="4955">
                  <c:v>99.631889343261719</c:v>
                </c:pt>
                <c:pt idx="4956">
                  <c:v>99.763725280761733</c:v>
                </c:pt>
                <c:pt idx="4957">
                  <c:v>98.972702026367188</c:v>
                </c:pt>
                <c:pt idx="4958">
                  <c:v>99.236373901367216</c:v>
                </c:pt>
                <c:pt idx="4959">
                  <c:v>98.972702026367188</c:v>
                </c:pt>
                <c:pt idx="4960">
                  <c:v>99.104537963867202</c:v>
                </c:pt>
                <c:pt idx="4961">
                  <c:v>99.500053405761733</c:v>
                </c:pt>
                <c:pt idx="4962">
                  <c:v>98.709030151367202</c:v>
                </c:pt>
                <c:pt idx="4963">
                  <c:v>99.236373901367216</c:v>
                </c:pt>
                <c:pt idx="4964">
                  <c:v>98.709030151367202</c:v>
                </c:pt>
                <c:pt idx="4965">
                  <c:v>98.972702026367188</c:v>
                </c:pt>
                <c:pt idx="4966">
                  <c:v>99.368217468261733</c:v>
                </c:pt>
                <c:pt idx="4967">
                  <c:v>98.972702026367188</c:v>
                </c:pt>
                <c:pt idx="4968">
                  <c:v>98.445358276367202</c:v>
                </c:pt>
                <c:pt idx="4969">
                  <c:v>98.577194213867202</c:v>
                </c:pt>
                <c:pt idx="4970">
                  <c:v>98.313522338867202</c:v>
                </c:pt>
                <c:pt idx="4971">
                  <c:v>98.972702026367188</c:v>
                </c:pt>
                <c:pt idx="4972">
                  <c:v>99.104537963867202</c:v>
                </c:pt>
                <c:pt idx="4973">
                  <c:v>98.313522338867202</c:v>
                </c:pt>
                <c:pt idx="4974">
                  <c:v>98.313522338867202</c:v>
                </c:pt>
                <c:pt idx="4975">
                  <c:v>98.181686401367216</c:v>
                </c:pt>
                <c:pt idx="4976">
                  <c:v>98.840866088867216</c:v>
                </c:pt>
                <c:pt idx="4977">
                  <c:v>98.972702026367188</c:v>
                </c:pt>
                <c:pt idx="4978">
                  <c:v>98.840866088867216</c:v>
                </c:pt>
                <c:pt idx="4979">
                  <c:v>99.236373901367216</c:v>
                </c:pt>
                <c:pt idx="4980">
                  <c:v>98.313522338867202</c:v>
                </c:pt>
                <c:pt idx="4981">
                  <c:v>99.368217468261733</c:v>
                </c:pt>
                <c:pt idx="4982">
                  <c:v>99.104537963867202</c:v>
                </c:pt>
                <c:pt idx="4983">
                  <c:v>98.709030151367202</c:v>
                </c:pt>
                <c:pt idx="4984">
                  <c:v>98.972702026367188</c:v>
                </c:pt>
                <c:pt idx="4985">
                  <c:v>98.577194213867202</c:v>
                </c:pt>
                <c:pt idx="4986">
                  <c:v>99.368217468261733</c:v>
                </c:pt>
                <c:pt idx="4987">
                  <c:v>99.236373901367216</c:v>
                </c:pt>
                <c:pt idx="4988">
                  <c:v>99.104537963867202</c:v>
                </c:pt>
                <c:pt idx="4989">
                  <c:v>99.236373901367216</c:v>
                </c:pt>
                <c:pt idx="4990">
                  <c:v>98.577194213867202</c:v>
                </c:pt>
                <c:pt idx="4991">
                  <c:v>98.577194213867202</c:v>
                </c:pt>
                <c:pt idx="4992">
                  <c:v>98.445358276367202</c:v>
                </c:pt>
                <c:pt idx="4993">
                  <c:v>98.709030151367202</c:v>
                </c:pt>
                <c:pt idx="4994">
                  <c:v>99.236373901367216</c:v>
                </c:pt>
                <c:pt idx="4995">
                  <c:v>98.445358276367202</c:v>
                </c:pt>
                <c:pt idx="4996">
                  <c:v>98.972702026367188</c:v>
                </c:pt>
                <c:pt idx="4997">
                  <c:v>99.236373901367216</c:v>
                </c:pt>
                <c:pt idx="4998">
                  <c:v>99.104537963867202</c:v>
                </c:pt>
                <c:pt idx="4999">
                  <c:v>98.445358276367202</c:v>
                </c:pt>
                <c:pt idx="5000">
                  <c:v>99.236373901367216</c:v>
                </c:pt>
                <c:pt idx="5001">
                  <c:v>98.181686401367216</c:v>
                </c:pt>
                <c:pt idx="5002">
                  <c:v>98.577194213867202</c:v>
                </c:pt>
                <c:pt idx="5003">
                  <c:v>98.972702026367188</c:v>
                </c:pt>
                <c:pt idx="5004">
                  <c:v>98.577194213867202</c:v>
                </c:pt>
                <c:pt idx="5005">
                  <c:v>98.577194213867202</c:v>
                </c:pt>
                <c:pt idx="5006">
                  <c:v>98.049850463867216</c:v>
                </c:pt>
                <c:pt idx="5007">
                  <c:v>97.918014526367216</c:v>
                </c:pt>
                <c:pt idx="5008">
                  <c:v>98.049850463867216</c:v>
                </c:pt>
                <c:pt idx="5009">
                  <c:v>98.709030151367202</c:v>
                </c:pt>
                <c:pt idx="5010">
                  <c:v>98.840866088867216</c:v>
                </c:pt>
                <c:pt idx="5011">
                  <c:v>98.577194213867202</c:v>
                </c:pt>
                <c:pt idx="5012">
                  <c:v>97.654342651367202</c:v>
                </c:pt>
                <c:pt idx="5013">
                  <c:v>98.445358276367202</c:v>
                </c:pt>
                <c:pt idx="5014">
                  <c:v>98.709030151367202</c:v>
                </c:pt>
                <c:pt idx="5015">
                  <c:v>97.918014526367216</c:v>
                </c:pt>
                <c:pt idx="5016">
                  <c:v>98.709030151367202</c:v>
                </c:pt>
                <c:pt idx="5017">
                  <c:v>98.445358276367202</c:v>
                </c:pt>
                <c:pt idx="5018">
                  <c:v>98.972702026367188</c:v>
                </c:pt>
                <c:pt idx="5019">
                  <c:v>98.709030151367202</c:v>
                </c:pt>
                <c:pt idx="5020">
                  <c:v>97.654342651367202</c:v>
                </c:pt>
                <c:pt idx="5021">
                  <c:v>97.654342651367202</c:v>
                </c:pt>
                <c:pt idx="5022">
                  <c:v>97.390670776367202</c:v>
                </c:pt>
                <c:pt idx="5023">
                  <c:v>98.445358276367202</c:v>
                </c:pt>
                <c:pt idx="5024">
                  <c:v>98.049850463867216</c:v>
                </c:pt>
                <c:pt idx="5025">
                  <c:v>98.577194213867202</c:v>
                </c:pt>
                <c:pt idx="5026">
                  <c:v>98.181686401367216</c:v>
                </c:pt>
                <c:pt idx="5027">
                  <c:v>98.445358276367202</c:v>
                </c:pt>
                <c:pt idx="5028">
                  <c:v>98.049850463867216</c:v>
                </c:pt>
                <c:pt idx="5029">
                  <c:v>97.918014526367216</c:v>
                </c:pt>
                <c:pt idx="5030">
                  <c:v>98.181686401367216</c:v>
                </c:pt>
                <c:pt idx="5031">
                  <c:v>97.786178588867202</c:v>
                </c:pt>
                <c:pt idx="5032">
                  <c:v>98.577194213867202</c:v>
                </c:pt>
                <c:pt idx="5033">
                  <c:v>98.577194213867202</c:v>
                </c:pt>
                <c:pt idx="5034">
                  <c:v>98.840866088867216</c:v>
                </c:pt>
                <c:pt idx="5035">
                  <c:v>98.445358276367202</c:v>
                </c:pt>
                <c:pt idx="5036">
                  <c:v>97.390670776367202</c:v>
                </c:pt>
                <c:pt idx="5037">
                  <c:v>98.181686401367216</c:v>
                </c:pt>
                <c:pt idx="5038">
                  <c:v>97.918014526367216</c:v>
                </c:pt>
                <c:pt idx="5039">
                  <c:v>97.522506713867188</c:v>
                </c:pt>
                <c:pt idx="5040">
                  <c:v>98.313522338867202</c:v>
                </c:pt>
                <c:pt idx="5041">
                  <c:v>98.709030151367202</c:v>
                </c:pt>
                <c:pt idx="5042">
                  <c:v>98.577194213867202</c:v>
                </c:pt>
                <c:pt idx="5043">
                  <c:v>98.972702026367188</c:v>
                </c:pt>
                <c:pt idx="5044">
                  <c:v>98.577194213867202</c:v>
                </c:pt>
                <c:pt idx="5045">
                  <c:v>97.918014526367216</c:v>
                </c:pt>
                <c:pt idx="5046">
                  <c:v>97.786178588867202</c:v>
                </c:pt>
                <c:pt idx="5047">
                  <c:v>98.181686401367216</c:v>
                </c:pt>
                <c:pt idx="5048">
                  <c:v>98.313522338867202</c:v>
                </c:pt>
                <c:pt idx="5049">
                  <c:v>98.577194213867202</c:v>
                </c:pt>
                <c:pt idx="5050">
                  <c:v>97.786178588867202</c:v>
                </c:pt>
                <c:pt idx="5051">
                  <c:v>98.181686401367216</c:v>
                </c:pt>
                <c:pt idx="5052">
                  <c:v>97.918014526367216</c:v>
                </c:pt>
                <c:pt idx="5053">
                  <c:v>97.390670776367202</c:v>
                </c:pt>
                <c:pt idx="5054">
                  <c:v>98.181686401367216</c:v>
                </c:pt>
                <c:pt idx="5055">
                  <c:v>97.522506713867188</c:v>
                </c:pt>
                <c:pt idx="5056">
                  <c:v>98.181686401367216</c:v>
                </c:pt>
                <c:pt idx="5057">
                  <c:v>97.258834838867188</c:v>
                </c:pt>
                <c:pt idx="5058">
                  <c:v>98.049850463867216</c:v>
                </c:pt>
                <c:pt idx="5059">
                  <c:v>97.654342651367202</c:v>
                </c:pt>
                <c:pt idx="5060">
                  <c:v>97.654342651367202</c:v>
                </c:pt>
                <c:pt idx="5061">
                  <c:v>97.654342651367202</c:v>
                </c:pt>
                <c:pt idx="5062">
                  <c:v>97.126998901367202</c:v>
                </c:pt>
                <c:pt idx="5063">
                  <c:v>97.522506713867188</c:v>
                </c:pt>
                <c:pt idx="5064">
                  <c:v>98.049850463867216</c:v>
                </c:pt>
                <c:pt idx="5065">
                  <c:v>96.863327026367202</c:v>
                </c:pt>
                <c:pt idx="5066">
                  <c:v>97.258834838867188</c:v>
                </c:pt>
                <c:pt idx="5067">
                  <c:v>97.654342651367202</c:v>
                </c:pt>
                <c:pt idx="5068">
                  <c:v>97.918014526367216</c:v>
                </c:pt>
                <c:pt idx="5069">
                  <c:v>96.995162963867216</c:v>
                </c:pt>
                <c:pt idx="5070">
                  <c:v>97.522506713867188</c:v>
                </c:pt>
                <c:pt idx="5071">
                  <c:v>97.258834838867188</c:v>
                </c:pt>
                <c:pt idx="5072">
                  <c:v>96.731491088867202</c:v>
                </c:pt>
                <c:pt idx="5073">
                  <c:v>97.654342651367202</c:v>
                </c:pt>
                <c:pt idx="5074">
                  <c:v>97.126998901367202</c:v>
                </c:pt>
                <c:pt idx="5075">
                  <c:v>97.522506713867188</c:v>
                </c:pt>
                <c:pt idx="5076">
                  <c:v>97.522506713867188</c:v>
                </c:pt>
                <c:pt idx="5077">
                  <c:v>97.654342651367202</c:v>
                </c:pt>
                <c:pt idx="5078">
                  <c:v>97.654342651367202</c:v>
                </c:pt>
                <c:pt idx="5079">
                  <c:v>97.126998901367202</c:v>
                </c:pt>
                <c:pt idx="5080">
                  <c:v>97.390670776367202</c:v>
                </c:pt>
                <c:pt idx="5081">
                  <c:v>97.522506713867188</c:v>
                </c:pt>
                <c:pt idx="5082">
                  <c:v>97.522506713867188</c:v>
                </c:pt>
                <c:pt idx="5083">
                  <c:v>96.863327026367202</c:v>
                </c:pt>
                <c:pt idx="5084">
                  <c:v>97.126998901367202</c:v>
                </c:pt>
                <c:pt idx="5085">
                  <c:v>96.995162963867216</c:v>
                </c:pt>
                <c:pt idx="5086">
                  <c:v>97.258834838867188</c:v>
                </c:pt>
                <c:pt idx="5087">
                  <c:v>97.126998901367202</c:v>
                </c:pt>
                <c:pt idx="5088">
                  <c:v>96.467819213867216</c:v>
                </c:pt>
                <c:pt idx="5089">
                  <c:v>96.995162963867216</c:v>
                </c:pt>
                <c:pt idx="5090">
                  <c:v>97.126998901367202</c:v>
                </c:pt>
                <c:pt idx="5091">
                  <c:v>96.335983276367202</c:v>
                </c:pt>
                <c:pt idx="5092">
                  <c:v>96.599655151367216</c:v>
                </c:pt>
                <c:pt idx="5093">
                  <c:v>96.995162963867216</c:v>
                </c:pt>
                <c:pt idx="5094">
                  <c:v>96.995162963867216</c:v>
                </c:pt>
                <c:pt idx="5095">
                  <c:v>96.995162963867216</c:v>
                </c:pt>
                <c:pt idx="5096">
                  <c:v>96.599655151367216</c:v>
                </c:pt>
                <c:pt idx="5097">
                  <c:v>97.258834838867188</c:v>
                </c:pt>
                <c:pt idx="5098">
                  <c:v>96.863327026367202</c:v>
                </c:pt>
                <c:pt idx="5099">
                  <c:v>97.522506713867188</c:v>
                </c:pt>
                <c:pt idx="5100">
                  <c:v>96.599655151367216</c:v>
                </c:pt>
                <c:pt idx="5101">
                  <c:v>96.731491088867202</c:v>
                </c:pt>
                <c:pt idx="5102">
                  <c:v>96.995162963867216</c:v>
                </c:pt>
                <c:pt idx="5103">
                  <c:v>96.731491088867202</c:v>
                </c:pt>
                <c:pt idx="5104">
                  <c:v>96.204147338867202</c:v>
                </c:pt>
                <c:pt idx="5105">
                  <c:v>96.863327026367202</c:v>
                </c:pt>
                <c:pt idx="5106">
                  <c:v>96.467819213867216</c:v>
                </c:pt>
                <c:pt idx="5107">
                  <c:v>96.335983276367202</c:v>
                </c:pt>
                <c:pt idx="5108">
                  <c:v>96.335983276367202</c:v>
                </c:pt>
                <c:pt idx="5109">
                  <c:v>97.126998901367202</c:v>
                </c:pt>
                <c:pt idx="5110">
                  <c:v>96.599655151367216</c:v>
                </c:pt>
                <c:pt idx="5111">
                  <c:v>97.390670776367202</c:v>
                </c:pt>
                <c:pt idx="5112">
                  <c:v>96.995162963867216</c:v>
                </c:pt>
                <c:pt idx="5113">
                  <c:v>96.335983276367202</c:v>
                </c:pt>
                <c:pt idx="5114">
                  <c:v>97.126998901367202</c:v>
                </c:pt>
                <c:pt idx="5115">
                  <c:v>96.731491088867202</c:v>
                </c:pt>
                <c:pt idx="5116">
                  <c:v>96.335983276367202</c:v>
                </c:pt>
                <c:pt idx="5117">
                  <c:v>96.599655151367216</c:v>
                </c:pt>
                <c:pt idx="5118">
                  <c:v>97.126998901367202</c:v>
                </c:pt>
                <c:pt idx="5119">
                  <c:v>96.995162963867216</c:v>
                </c:pt>
                <c:pt idx="5120">
                  <c:v>96.995162963867216</c:v>
                </c:pt>
                <c:pt idx="5121">
                  <c:v>96.863327026367202</c:v>
                </c:pt>
                <c:pt idx="5122">
                  <c:v>97.126998901367202</c:v>
                </c:pt>
                <c:pt idx="5123">
                  <c:v>96.467819213867216</c:v>
                </c:pt>
                <c:pt idx="5124">
                  <c:v>96.072311401367202</c:v>
                </c:pt>
                <c:pt idx="5125">
                  <c:v>96.599655151367216</c:v>
                </c:pt>
                <c:pt idx="5126">
                  <c:v>95.808639526367202</c:v>
                </c:pt>
                <c:pt idx="5127">
                  <c:v>95.940475463867216</c:v>
                </c:pt>
                <c:pt idx="5128">
                  <c:v>96.863327026367202</c:v>
                </c:pt>
                <c:pt idx="5129">
                  <c:v>96.467819213867216</c:v>
                </c:pt>
                <c:pt idx="5130">
                  <c:v>96.599655151367216</c:v>
                </c:pt>
                <c:pt idx="5131">
                  <c:v>96.863327026367202</c:v>
                </c:pt>
                <c:pt idx="5132">
                  <c:v>96.204147338867202</c:v>
                </c:pt>
                <c:pt idx="5133">
                  <c:v>96.204147338867202</c:v>
                </c:pt>
                <c:pt idx="5134">
                  <c:v>96.335983276367202</c:v>
                </c:pt>
                <c:pt idx="5135">
                  <c:v>96.467819213867216</c:v>
                </c:pt>
                <c:pt idx="5136">
                  <c:v>96.863327026367202</c:v>
                </c:pt>
                <c:pt idx="5137">
                  <c:v>96.072311401367202</c:v>
                </c:pt>
                <c:pt idx="5138">
                  <c:v>96.995162963867216</c:v>
                </c:pt>
                <c:pt idx="5139">
                  <c:v>95.940475463867216</c:v>
                </c:pt>
                <c:pt idx="5140">
                  <c:v>95.676803588867202</c:v>
                </c:pt>
                <c:pt idx="5141">
                  <c:v>96.863327026367202</c:v>
                </c:pt>
                <c:pt idx="5142">
                  <c:v>96.335983276367202</c:v>
                </c:pt>
                <c:pt idx="5143">
                  <c:v>96.335983276367202</c:v>
                </c:pt>
                <c:pt idx="5144">
                  <c:v>96.731491088867202</c:v>
                </c:pt>
                <c:pt idx="5145">
                  <c:v>96.599655151367216</c:v>
                </c:pt>
                <c:pt idx="5146">
                  <c:v>95.940475463867216</c:v>
                </c:pt>
                <c:pt idx="5147">
                  <c:v>97.126998901367202</c:v>
                </c:pt>
                <c:pt idx="5148">
                  <c:v>97.390670776367202</c:v>
                </c:pt>
                <c:pt idx="5149">
                  <c:v>95.940475463867216</c:v>
                </c:pt>
                <c:pt idx="5150">
                  <c:v>96.204147338867202</c:v>
                </c:pt>
                <c:pt idx="5151">
                  <c:v>96.863327026367202</c:v>
                </c:pt>
                <c:pt idx="5152">
                  <c:v>97.126998901367202</c:v>
                </c:pt>
                <c:pt idx="5153">
                  <c:v>96.995162963867216</c:v>
                </c:pt>
                <c:pt idx="5154">
                  <c:v>96.467819213867216</c:v>
                </c:pt>
                <c:pt idx="5155">
                  <c:v>96.995162963867216</c:v>
                </c:pt>
                <c:pt idx="5156">
                  <c:v>96.599655151367216</c:v>
                </c:pt>
                <c:pt idx="5157">
                  <c:v>96.467819213867216</c:v>
                </c:pt>
                <c:pt idx="5158">
                  <c:v>96.863327026367202</c:v>
                </c:pt>
                <c:pt idx="5159">
                  <c:v>96.467819213867216</c:v>
                </c:pt>
                <c:pt idx="5160">
                  <c:v>95.940475463867216</c:v>
                </c:pt>
                <c:pt idx="5161">
                  <c:v>96.599655151367216</c:v>
                </c:pt>
                <c:pt idx="5162">
                  <c:v>96.335983276367202</c:v>
                </c:pt>
                <c:pt idx="5163">
                  <c:v>96.731491088867202</c:v>
                </c:pt>
                <c:pt idx="5164">
                  <c:v>96.599655151367216</c:v>
                </c:pt>
                <c:pt idx="5165">
                  <c:v>95.676803588867202</c:v>
                </c:pt>
                <c:pt idx="5166">
                  <c:v>96.731491088867202</c:v>
                </c:pt>
                <c:pt idx="5167">
                  <c:v>96.863327026367202</c:v>
                </c:pt>
                <c:pt idx="5168">
                  <c:v>95.940475463867216</c:v>
                </c:pt>
                <c:pt idx="5169">
                  <c:v>96.335983276367202</c:v>
                </c:pt>
                <c:pt idx="5170">
                  <c:v>96.072311401367202</c:v>
                </c:pt>
                <c:pt idx="5171">
                  <c:v>95.54496765136723</c:v>
                </c:pt>
                <c:pt idx="5172">
                  <c:v>96.072311401367202</c:v>
                </c:pt>
                <c:pt idx="5173">
                  <c:v>96.072311401367202</c:v>
                </c:pt>
                <c:pt idx="5174">
                  <c:v>95.940475463867216</c:v>
                </c:pt>
                <c:pt idx="5175">
                  <c:v>95.808639526367202</c:v>
                </c:pt>
                <c:pt idx="5176">
                  <c:v>95.54496765136723</c:v>
                </c:pt>
                <c:pt idx="5177">
                  <c:v>95.676803588867202</c:v>
                </c:pt>
                <c:pt idx="5178">
                  <c:v>95.808639526367202</c:v>
                </c:pt>
                <c:pt idx="5179">
                  <c:v>95.676803588867202</c:v>
                </c:pt>
                <c:pt idx="5180">
                  <c:v>96.599655151367216</c:v>
                </c:pt>
                <c:pt idx="5181">
                  <c:v>95.940475463867216</c:v>
                </c:pt>
                <c:pt idx="5182">
                  <c:v>95.676803588867202</c:v>
                </c:pt>
                <c:pt idx="5183">
                  <c:v>95.413131713867187</c:v>
                </c:pt>
                <c:pt idx="5184">
                  <c:v>95.676803588867202</c:v>
                </c:pt>
                <c:pt idx="5185">
                  <c:v>95.149459838867202</c:v>
                </c:pt>
                <c:pt idx="5186">
                  <c:v>96.599655151367216</c:v>
                </c:pt>
                <c:pt idx="5187">
                  <c:v>95.413131713867187</c:v>
                </c:pt>
                <c:pt idx="5188">
                  <c:v>96.335983276367202</c:v>
                </c:pt>
                <c:pt idx="5189">
                  <c:v>95.413131713867187</c:v>
                </c:pt>
                <c:pt idx="5190">
                  <c:v>96.599655151367216</c:v>
                </c:pt>
                <c:pt idx="5191">
                  <c:v>95.54496765136723</c:v>
                </c:pt>
                <c:pt idx="5192">
                  <c:v>96.335983276367202</c:v>
                </c:pt>
                <c:pt idx="5193">
                  <c:v>95.940475463867216</c:v>
                </c:pt>
                <c:pt idx="5194">
                  <c:v>95.940475463867216</c:v>
                </c:pt>
                <c:pt idx="5195">
                  <c:v>95.676803588867202</c:v>
                </c:pt>
                <c:pt idx="5196">
                  <c:v>96.204147338867202</c:v>
                </c:pt>
                <c:pt idx="5197">
                  <c:v>96.072311401367202</c:v>
                </c:pt>
                <c:pt idx="5198">
                  <c:v>96.072311401367202</c:v>
                </c:pt>
                <c:pt idx="5199">
                  <c:v>95.54496765136723</c:v>
                </c:pt>
                <c:pt idx="5200">
                  <c:v>95.281295776367216</c:v>
                </c:pt>
                <c:pt idx="5201">
                  <c:v>95.54496765136723</c:v>
                </c:pt>
                <c:pt idx="5202">
                  <c:v>96.467819213867216</c:v>
                </c:pt>
                <c:pt idx="5203">
                  <c:v>95.281295776367216</c:v>
                </c:pt>
                <c:pt idx="5204">
                  <c:v>95.281295776367216</c:v>
                </c:pt>
                <c:pt idx="5205">
                  <c:v>95.413131713867187</c:v>
                </c:pt>
                <c:pt idx="5206">
                  <c:v>94.622116088867202</c:v>
                </c:pt>
                <c:pt idx="5207">
                  <c:v>95.940475463867216</c:v>
                </c:pt>
                <c:pt idx="5208">
                  <c:v>95.017623901367244</c:v>
                </c:pt>
                <c:pt idx="5209">
                  <c:v>95.017623901367244</c:v>
                </c:pt>
                <c:pt idx="5210">
                  <c:v>95.413131713867187</c:v>
                </c:pt>
                <c:pt idx="5211">
                  <c:v>94.622116088867202</c:v>
                </c:pt>
                <c:pt idx="5212">
                  <c:v>95.149459838867202</c:v>
                </c:pt>
                <c:pt idx="5213">
                  <c:v>95.017623901367244</c:v>
                </c:pt>
                <c:pt idx="5214">
                  <c:v>94.885787963867188</c:v>
                </c:pt>
                <c:pt idx="5215">
                  <c:v>95.281295776367216</c:v>
                </c:pt>
                <c:pt idx="5216">
                  <c:v>94.885787963867188</c:v>
                </c:pt>
                <c:pt idx="5217">
                  <c:v>95.940475463867216</c:v>
                </c:pt>
                <c:pt idx="5218">
                  <c:v>95.940475463867216</c:v>
                </c:pt>
                <c:pt idx="5219">
                  <c:v>95.413131713867187</c:v>
                </c:pt>
                <c:pt idx="5220">
                  <c:v>95.281295776367216</c:v>
                </c:pt>
                <c:pt idx="5221">
                  <c:v>96.204147338867202</c:v>
                </c:pt>
                <c:pt idx="5222">
                  <c:v>95.676803588867202</c:v>
                </c:pt>
                <c:pt idx="5223">
                  <c:v>95.281295776367216</c:v>
                </c:pt>
                <c:pt idx="5224">
                  <c:v>95.808639526367202</c:v>
                </c:pt>
                <c:pt idx="5225">
                  <c:v>95.017623901367244</c:v>
                </c:pt>
                <c:pt idx="5226">
                  <c:v>94.885787963867188</c:v>
                </c:pt>
                <c:pt idx="5227">
                  <c:v>95.808639526367202</c:v>
                </c:pt>
                <c:pt idx="5228">
                  <c:v>95.676803588867202</c:v>
                </c:pt>
                <c:pt idx="5229">
                  <c:v>95.808639526367202</c:v>
                </c:pt>
                <c:pt idx="5230">
                  <c:v>95.54496765136723</c:v>
                </c:pt>
                <c:pt idx="5231">
                  <c:v>94.622116088867202</c:v>
                </c:pt>
                <c:pt idx="5232">
                  <c:v>94.490280151367216</c:v>
                </c:pt>
                <c:pt idx="5233">
                  <c:v>94.885787963867188</c:v>
                </c:pt>
                <c:pt idx="5234">
                  <c:v>95.149459838867202</c:v>
                </c:pt>
                <c:pt idx="5235">
                  <c:v>94.358444213867188</c:v>
                </c:pt>
                <c:pt idx="5236">
                  <c:v>94.490280151367216</c:v>
                </c:pt>
                <c:pt idx="5237">
                  <c:v>94.358444213867188</c:v>
                </c:pt>
                <c:pt idx="5238">
                  <c:v>95.149459838867202</c:v>
                </c:pt>
                <c:pt idx="5239">
                  <c:v>94.490280151367216</c:v>
                </c:pt>
                <c:pt idx="5240">
                  <c:v>95.017623901367244</c:v>
                </c:pt>
                <c:pt idx="5241">
                  <c:v>95.413131713867187</c:v>
                </c:pt>
                <c:pt idx="5242">
                  <c:v>94.885787963867188</c:v>
                </c:pt>
                <c:pt idx="5243">
                  <c:v>94.490280151367216</c:v>
                </c:pt>
                <c:pt idx="5244">
                  <c:v>95.149459838867202</c:v>
                </c:pt>
                <c:pt idx="5245">
                  <c:v>94.490280151367216</c:v>
                </c:pt>
                <c:pt idx="5246">
                  <c:v>95.017623901367244</c:v>
                </c:pt>
                <c:pt idx="5247">
                  <c:v>95.017623901367244</c:v>
                </c:pt>
                <c:pt idx="5248">
                  <c:v>95.281295776367216</c:v>
                </c:pt>
                <c:pt idx="5249">
                  <c:v>94.358444213867188</c:v>
                </c:pt>
                <c:pt idx="5250">
                  <c:v>95.149459838867202</c:v>
                </c:pt>
                <c:pt idx="5251">
                  <c:v>94.226608276367202</c:v>
                </c:pt>
                <c:pt idx="5252">
                  <c:v>95.149459838867202</c:v>
                </c:pt>
                <c:pt idx="5253">
                  <c:v>95.413131713867187</c:v>
                </c:pt>
                <c:pt idx="5254">
                  <c:v>94.358444213867188</c:v>
                </c:pt>
                <c:pt idx="5255">
                  <c:v>95.413131713867187</c:v>
                </c:pt>
                <c:pt idx="5256">
                  <c:v>93.962936401367216</c:v>
                </c:pt>
                <c:pt idx="5257">
                  <c:v>95.281295776367216</c:v>
                </c:pt>
                <c:pt idx="5258">
                  <c:v>95.413131713867187</c:v>
                </c:pt>
                <c:pt idx="5259">
                  <c:v>95.281295776367216</c:v>
                </c:pt>
                <c:pt idx="5260">
                  <c:v>95.281295776367216</c:v>
                </c:pt>
                <c:pt idx="5261">
                  <c:v>94.490280151367216</c:v>
                </c:pt>
                <c:pt idx="5262">
                  <c:v>95.149459838867202</c:v>
                </c:pt>
                <c:pt idx="5263">
                  <c:v>94.490280151367216</c:v>
                </c:pt>
                <c:pt idx="5264">
                  <c:v>94.358444213867188</c:v>
                </c:pt>
                <c:pt idx="5265">
                  <c:v>94.490280151367216</c:v>
                </c:pt>
                <c:pt idx="5266">
                  <c:v>94.490280151367216</c:v>
                </c:pt>
                <c:pt idx="5267">
                  <c:v>95.149459838867202</c:v>
                </c:pt>
                <c:pt idx="5268">
                  <c:v>94.622116088867202</c:v>
                </c:pt>
                <c:pt idx="5269">
                  <c:v>95.017623901367244</c:v>
                </c:pt>
                <c:pt idx="5270">
                  <c:v>94.753952026367202</c:v>
                </c:pt>
                <c:pt idx="5271">
                  <c:v>95.017623901367244</c:v>
                </c:pt>
                <c:pt idx="5272">
                  <c:v>95.149459838867202</c:v>
                </c:pt>
                <c:pt idx="5273">
                  <c:v>94.753952026367202</c:v>
                </c:pt>
                <c:pt idx="5274">
                  <c:v>95.413131713867187</c:v>
                </c:pt>
                <c:pt idx="5275">
                  <c:v>95.281295776367216</c:v>
                </c:pt>
                <c:pt idx="5276">
                  <c:v>95.149459838867202</c:v>
                </c:pt>
                <c:pt idx="5277">
                  <c:v>93.962936401367216</c:v>
                </c:pt>
                <c:pt idx="5278">
                  <c:v>94.490280151367216</c:v>
                </c:pt>
                <c:pt idx="5279">
                  <c:v>94.885787963867188</c:v>
                </c:pt>
                <c:pt idx="5280">
                  <c:v>94.753952026367202</c:v>
                </c:pt>
                <c:pt idx="5281">
                  <c:v>93.831100463867216</c:v>
                </c:pt>
                <c:pt idx="5282">
                  <c:v>94.094772338867173</c:v>
                </c:pt>
                <c:pt idx="5283">
                  <c:v>95.149459838867202</c:v>
                </c:pt>
                <c:pt idx="5284">
                  <c:v>94.094772338867173</c:v>
                </c:pt>
                <c:pt idx="5285">
                  <c:v>94.226608276367202</c:v>
                </c:pt>
                <c:pt idx="5286">
                  <c:v>94.622116088867202</c:v>
                </c:pt>
                <c:pt idx="5287">
                  <c:v>94.622116088867202</c:v>
                </c:pt>
                <c:pt idx="5288">
                  <c:v>94.490280151367216</c:v>
                </c:pt>
                <c:pt idx="5289">
                  <c:v>94.094772338867173</c:v>
                </c:pt>
                <c:pt idx="5290">
                  <c:v>94.226608276367202</c:v>
                </c:pt>
                <c:pt idx="5291">
                  <c:v>94.622116088867202</c:v>
                </c:pt>
                <c:pt idx="5292">
                  <c:v>93.699264526367216</c:v>
                </c:pt>
                <c:pt idx="5293">
                  <c:v>93.831100463867216</c:v>
                </c:pt>
                <c:pt idx="5294">
                  <c:v>93.831100463867216</c:v>
                </c:pt>
                <c:pt idx="5295">
                  <c:v>93.962936401367216</c:v>
                </c:pt>
                <c:pt idx="5296">
                  <c:v>94.358444213867188</c:v>
                </c:pt>
                <c:pt idx="5297">
                  <c:v>95.017623901367244</c:v>
                </c:pt>
                <c:pt idx="5298">
                  <c:v>94.358444213867188</c:v>
                </c:pt>
                <c:pt idx="5299">
                  <c:v>95.149459838867202</c:v>
                </c:pt>
                <c:pt idx="5300">
                  <c:v>93.831100463867216</c:v>
                </c:pt>
                <c:pt idx="5301">
                  <c:v>95.017623901367244</c:v>
                </c:pt>
                <c:pt idx="5302">
                  <c:v>95.017623901367244</c:v>
                </c:pt>
                <c:pt idx="5303">
                  <c:v>95.149459838867202</c:v>
                </c:pt>
                <c:pt idx="5304">
                  <c:v>94.490280151367216</c:v>
                </c:pt>
                <c:pt idx="5305">
                  <c:v>95.017623901367244</c:v>
                </c:pt>
                <c:pt idx="5306">
                  <c:v>94.094772338867173</c:v>
                </c:pt>
                <c:pt idx="5307">
                  <c:v>93.962936401367216</c:v>
                </c:pt>
                <c:pt idx="5308">
                  <c:v>94.094772338867173</c:v>
                </c:pt>
                <c:pt idx="5309">
                  <c:v>93.435592651367216</c:v>
                </c:pt>
                <c:pt idx="5310">
                  <c:v>93.962936401367216</c:v>
                </c:pt>
                <c:pt idx="5311">
                  <c:v>94.753952026367202</c:v>
                </c:pt>
                <c:pt idx="5312">
                  <c:v>94.622116088867202</c:v>
                </c:pt>
                <c:pt idx="5313">
                  <c:v>94.226608276367202</c:v>
                </c:pt>
                <c:pt idx="5314">
                  <c:v>93.567428588867216</c:v>
                </c:pt>
                <c:pt idx="5315">
                  <c:v>94.490280151367216</c:v>
                </c:pt>
                <c:pt idx="5316">
                  <c:v>93.962936401367216</c:v>
                </c:pt>
                <c:pt idx="5317">
                  <c:v>94.622116088867202</c:v>
                </c:pt>
                <c:pt idx="5318">
                  <c:v>93.831100463867216</c:v>
                </c:pt>
                <c:pt idx="5319">
                  <c:v>93.962936401367216</c:v>
                </c:pt>
                <c:pt idx="5320">
                  <c:v>95.149459838867202</c:v>
                </c:pt>
                <c:pt idx="5321">
                  <c:v>94.753952026367202</c:v>
                </c:pt>
                <c:pt idx="5322">
                  <c:v>94.358444213867188</c:v>
                </c:pt>
                <c:pt idx="5323">
                  <c:v>94.226608276367202</c:v>
                </c:pt>
                <c:pt idx="5324">
                  <c:v>95.149459838867202</c:v>
                </c:pt>
                <c:pt idx="5325">
                  <c:v>93.435592651367216</c:v>
                </c:pt>
                <c:pt idx="5326">
                  <c:v>93.962936401367216</c:v>
                </c:pt>
                <c:pt idx="5327">
                  <c:v>95.017623901367244</c:v>
                </c:pt>
                <c:pt idx="5328">
                  <c:v>93.435592651367216</c:v>
                </c:pt>
                <c:pt idx="5329">
                  <c:v>94.094772338867173</c:v>
                </c:pt>
                <c:pt idx="5330">
                  <c:v>93.699264526367216</c:v>
                </c:pt>
                <c:pt idx="5331">
                  <c:v>94.094772338867173</c:v>
                </c:pt>
                <c:pt idx="5332">
                  <c:v>93.567428588867216</c:v>
                </c:pt>
                <c:pt idx="5333">
                  <c:v>93.962936401367216</c:v>
                </c:pt>
                <c:pt idx="5334">
                  <c:v>93.567428588867216</c:v>
                </c:pt>
                <c:pt idx="5335">
                  <c:v>93.435592651367216</c:v>
                </c:pt>
                <c:pt idx="5336">
                  <c:v>94.490280151367216</c:v>
                </c:pt>
                <c:pt idx="5337">
                  <c:v>93.171920776367202</c:v>
                </c:pt>
                <c:pt idx="5338">
                  <c:v>93.567428588867216</c:v>
                </c:pt>
                <c:pt idx="5339">
                  <c:v>94.094772338867173</c:v>
                </c:pt>
                <c:pt idx="5340">
                  <c:v>94.490280151367216</c:v>
                </c:pt>
                <c:pt idx="5341">
                  <c:v>94.358444213867188</c:v>
                </c:pt>
                <c:pt idx="5342">
                  <c:v>94.226608276367202</c:v>
                </c:pt>
                <c:pt idx="5343">
                  <c:v>94.094772338867173</c:v>
                </c:pt>
                <c:pt idx="5344">
                  <c:v>93.567428588867216</c:v>
                </c:pt>
                <c:pt idx="5345">
                  <c:v>94.226608276367202</c:v>
                </c:pt>
                <c:pt idx="5346">
                  <c:v>93.831100463867216</c:v>
                </c:pt>
                <c:pt idx="5347">
                  <c:v>93.831100463867216</c:v>
                </c:pt>
                <c:pt idx="5348">
                  <c:v>93.567428588867216</c:v>
                </c:pt>
                <c:pt idx="5349">
                  <c:v>93.831100463867216</c:v>
                </c:pt>
                <c:pt idx="5350">
                  <c:v>93.567428588867216</c:v>
                </c:pt>
                <c:pt idx="5351">
                  <c:v>94.622116088867202</c:v>
                </c:pt>
                <c:pt idx="5352">
                  <c:v>93.699264526367216</c:v>
                </c:pt>
                <c:pt idx="5353">
                  <c:v>93.567428588867216</c:v>
                </c:pt>
                <c:pt idx="5354">
                  <c:v>94.226608276367202</c:v>
                </c:pt>
                <c:pt idx="5355">
                  <c:v>94.490280151367216</c:v>
                </c:pt>
                <c:pt idx="5356">
                  <c:v>93.699264526367216</c:v>
                </c:pt>
                <c:pt idx="5357">
                  <c:v>93.303756713867188</c:v>
                </c:pt>
                <c:pt idx="5358">
                  <c:v>93.962936401367216</c:v>
                </c:pt>
                <c:pt idx="5359">
                  <c:v>94.358444213867188</c:v>
                </c:pt>
                <c:pt idx="5360">
                  <c:v>93.567428588867216</c:v>
                </c:pt>
                <c:pt idx="5361">
                  <c:v>94.094772338867173</c:v>
                </c:pt>
                <c:pt idx="5362">
                  <c:v>93.171920776367202</c:v>
                </c:pt>
                <c:pt idx="5363">
                  <c:v>93.962936401367216</c:v>
                </c:pt>
                <c:pt idx="5364">
                  <c:v>93.831100463867216</c:v>
                </c:pt>
                <c:pt idx="5365">
                  <c:v>94.094772338867173</c:v>
                </c:pt>
                <c:pt idx="5366">
                  <c:v>94.622116088867202</c:v>
                </c:pt>
                <c:pt idx="5367">
                  <c:v>93.171920776367202</c:v>
                </c:pt>
                <c:pt idx="5368">
                  <c:v>93.567428588867216</c:v>
                </c:pt>
                <c:pt idx="5369">
                  <c:v>93.171920776367202</c:v>
                </c:pt>
                <c:pt idx="5370">
                  <c:v>94.490280151367216</c:v>
                </c:pt>
                <c:pt idx="5371">
                  <c:v>94.094772338867173</c:v>
                </c:pt>
                <c:pt idx="5372">
                  <c:v>93.567428588867216</c:v>
                </c:pt>
                <c:pt idx="5373">
                  <c:v>93.040084838867202</c:v>
                </c:pt>
                <c:pt idx="5374">
                  <c:v>94.358444213867188</c:v>
                </c:pt>
                <c:pt idx="5375">
                  <c:v>94.094772338867173</c:v>
                </c:pt>
                <c:pt idx="5376">
                  <c:v>92.644577026367202</c:v>
                </c:pt>
                <c:pt idx="5377">
                  <c:v>94.358444213867188</c:v>
                </c:pt>
                <c:pt idx="5378">
                  <c:v>93.171920776367202</c:v>
                </c:pt>
                <c:pt idx="5379">
                  <c:v>93.831100463867216</c:v>
                </c:pt>
                <c:pt idx="5380">
                  <c:v>93.303756713867188</c:v>
                </c:pt>
                <c:pt idx="5381">
                  <c:v>92.644577026367202</c:v>
                </c:pt>
                <c:pt idx="5382">
                  <c:v>93.567428588867216</c:v>
                </c:pt>
                <c:pt idx="5383">
                  <c:v>94.358444213867188</c:v>
                </c:pt>
                <c:pt idx="5384">
                  <c:v>94.094772338867173</c:v>
                </c:pt>
                <c:pt idx="5385">
                  <c:v>92.908248901367216</c:v>
                </c:pt>
                <c:pt idx="5386">
                  <c:v>93.699264526367216</c:v>
                </c:pt>
                <c:pt idx="5387">
                  <c:v>94.094772338867173</c:v>
                </c:pt>
                <c:pt idx="5388">
                  <c:v>93.435592651367216</c:v>
                </c:pt>
                <c:pt idx="5389">
                  <c:v>93.699264526367216</c:v>
                </c:pt>
                <c:pt idx="5390">
                  <c:v>93.435592651367216</c:v>
                </c:pt>
                <c:pt idx="5391">
                  <c:v>92.512741088867202</c:v>
                </c:pt>
                <c:pt idx="5392">
                  <c:v>93.303756713867188</c:v>
                </c:pt>
                <c:pt idx="5393">
                  <c:v>92.776412963867187</c:v>
                </c:pt>
                <c:pt idx="5394">
                  <c:v>93.040084838867202</c:v>
                </c:pt>
                <c:pt idx="5395">
                  <c:v>93.699264526367216</c:v>
                </c:pt>
                <c:pt idx="5396">
                  <c:v>93.435592651367216</c:v>
                </c:pt>
                <c:pt idx="5397">
                  <c:v>93.303756713867188</c:v>
                </c:pt>
                <c:pt idx="5398">
                  <c:v>93.040084838867202</c:v>
                </c:pt>
                <c:pt idx="5399">
                  <c:v>93.699264526367216</c:v>
                </c:pt>
                <c:pt idx="5400">
                  <c:v>93.171920776367202</c:v>
                </c:pt>
                <c:pt idx="5401">
                  <c:v>93.962936401367216</c:v>
                </c:pt>
                <c:pt idx="5402">
                  <c:v>93.699264526367216</c:v>
                </c:pt>
                <c:pt idx="5403">
                  <c:v>93.962936401367216</c:v>
                </c:pt>
                <c:pt idx="5404">
                  <c:v>93.171920776367202</c:v>
                </c:pt>
                <c:pt idx="5405">
                  <c:v>94.094772338867173</c:v>
                </c:pt>
                <c:pt idx="5406">
                  <c:v>93.831100463867216</c:v>
                </c:pt>
                <c:pt idx="5407">
                  <c:v>93.831100463867216</c:v>
                </c:pt>
                <c:pt idx="5408">
                  <c:v>92.908248901367216</c:v>
                </c:pt>
                <c:pt idx="5409">
                  <c:v>93.040084838867202</c:v>
                </c:pt>
                <c:pt idx="5410">
                  <c:v>92.776412963867187</c:v>
                </c:pt>
                <c:pt idx="5411">
                  <c:v>93.567428588867216</c:v>
                </c:pt>
                <c:pt idx="5412">
                  <c:v>92.512741088867202</c:v>
                </c:pt>
                <c:pt idx="5413">
                  <c:v>93.962936401367216</c:v>
                </c:pt>
                <c:pt idx="5414">
                  <c:v>92.644577026367202</c:v>
                </c:pt>
                <c:pt idx="5415">
                  <c:v>92.776412963867187</c:v>
                </c:pt>
                <c:pt idx="5416">
                  <c:v>93.303756713867188</c:v>
                </c:pt>
                <c:pt idx="5417">
                  <c:v>92.776412963867187</c:v>
                </c:pt>
                <c:pt idx="5418">
                  <c:v>93.435592651367216</c:v>
                </c:pt>
                <c:pt idx="5419">
                  <c:v>93.171920776367202</c:v>
                </c:pt>
                <c:pt idx="5420">
                  <c:v>93.435592651367216</c:v>
                </c:pt>
                <c:pt idx="5421">
                  <c:v>93.435592651367216</c:v>
                </c:pt>
                <c:pt idx="5422">
                  <c:v>93.435592651367216</c:v>
                </c:pt>
                <c:pt idx="5423">
                  <c:v>92.512741088867202</c:v>
                </c:pt>
                <c:pt idx="5424">
                  <c:v>92.776412963867187</c:v>
                </c:pt>
                <c:pt idx="5425">
                  <c:v>92.776412963867187</c:v>
                </c:pt>
                <c:pt idx="5426">
                  <c:v>93.303756713867188</c:v>
                </c:pt>
                <c:pt idx="5427">
                  <c:v>93.567428588867216</c:v>
                </c:pt>
                <c:pt idx="5428">
                  <c:v>92.512741088867202</c:v>
                </c:pt>
                <c:pt idx="5429">
                  <c:v>92.512741088867202</c:v>
                </c:pt>
                <c:pt idx="5430">
                  <c:v>93.303756713867188</c:v>
                </c:pt>
                <c:pt idx="5431">
                  <c:v>92.908248901367216</c:v>
                </c:pt>
                <c:pt idx="5432">
                  <c:v>93.435592651367216</c:v>
                </c:pt>
                <c:pt idx="5433">
                  <c:v>92.512741088867202</c:v>
                </c:pt>
                <c:pt idx="5434">
                  <c:v>92.380905151367202</c:v>
                </c:pt>
                <c:pt idx="5435">
                  <c:v>93.303756713867188</c:v>
                </c:pt>
                <c:pt idx="5436">
                  <c:v>92.512741088867202</c:v>
                </c:pt>
                <c:pt idx="5437">
                  <c:v>92.776412963867187</c:v>
                </c:pt>
                <c:pt idx="5438">
                  <c:v>92.644577026367202</c:v>
                </c:pt>
                <c:pt idx="5439">
                  <c:v>93.567428588867216</c:v>
                </c:pt>
                <c:pt idx="5440">
                  <c:v>92.776412963867187</c:v>
                </c:pt>
                <c:pt idx="5441">
                  <c:v>92.512741088867202</c:v>
                </c:pt>
                <c:pt idx="5442">
                  <c:v>92.380905151367202</c:v>
                </c:pt>
                <c:pt idx="5443">
                  <c:v>91.853561401367216</c:v>
                </c:pt>
                <c:pt idx="5444">
                  <c:v>93.567428588867216</c:v>
                </c:pt>
                <c:pt idx="5445">
                  <c:v>93.040084838867202</c:v>
                </c:pt>
                <c:pt idx="5446">
                  <c:v>93.171920776367202</c:v>
                </c:pt>
                <c:pt idx="5447">
                  <c:v>93.303756713867188</c:v>
                </c:pt>
                <c:pt idx="5448">
                  <c:v>92.380905151367202</c:v>
                </c:pt>
                <c:pt idx="5449">
                  <c:v>92.117233276367216</c:v>
                </c:pt>
                <c:pt idx="5450">
                  <c:v>92.249069213867216</c:v>
                </c:pt>
                <c:pt idx="5451">
                  <c:v>92.512741088867202</c:v>
                </c:pt>
                <c:pt idx="5452">
                  <c:v>92.380905151367202</c:v>
                </c:pt>
                <c:pt idx="5453">
                  <c:v>92.380905151367202</c:v>
                </c:pt>
                <c:pt idx="5454">
                  <c:v>92.908248901367216</c:v>
                </c:pt>
                <c:pt idx="5455">
                  <c:v>91.985397338867188</c:v>
                </c:pt>
                <c:pt idx="5456">
                  <c:v>92.908248901367216</c:v>
                </c:pt>
                <c:pt idx="5457">
                  <c:v>93.435592651367216</c:v>
                </c:pt>
                <c:pt idx="5458">
                  <c:v>93.435592651367216</c:v>
                </c:pt>
                <c:pt idx="5459">
                  <c:v>92.644577026367202</c:v>
                </c:pt>
                <c:pt idx="5460">
                  <c:v>92.380905151367202</c:v>
                </c:pt>
                <c:pt idx="5461">
                  <c:v>93.435592651367216</c:v>
                </c:pt>
                <c:pt idx="5462">
                  <c:v>93.040084838867202</c:v>
                </c:pt>
                <c:pt idx="5463">
                  <c:v>92.380905151367202</c:v>
                </c:pt>
                <c:pt idx="5464">
                  <c:v>92.908248901367216</c:v>
                </c:pt>
                <c:pt idx="5465">
                  <c:v>92.249069213867216</c:v>
                </c:pt>
                <c:pt idx="5466">
                  <c:v>93.040084838867202</c:v>
                </c:pt>
                <c:pt idx="5467">
                  <c:v>91.985397338867188</c:v>
                </c:pt>
                <c:pt idx="5468">
                  <c:v>92.249069213867216</c:v>
                </c:pt>
                <c:pt idx="5469">
                  <c:v>92.908248901367216</c:v>
                </c:pt>
                <c:pt idx="5470">
                  <c:v>93.303756713867188</c:v>
                </c:pt>
                <c:pt idx="5471">
                  <c:v>92.249069213867216</c:v>
                </c:pt>
                <c:pt idx="5472">
                  <c:v>93.171920776367202</c:v>
                </c:pt>
                <c:pt idx="5473">
                  <c:v>92.512741088867202</c:v>
                </c:pt>
                <c:pt idx="5474">
                  <c:v>92.512741088867202</c:v>
                </c:pt>
                <c:pt idx="5475">
                  <c:v>92.117233276367216</c:v>
                </c:pt>
                <c:pt idx="5476">
                  <c:v>92.117233276367216</c:v>
                </c:pt>
                <c:pt idx="5477">
                  <c:v>92.644577026367202</c:v>
                </c:pt>
                <c:pt idx="5478">
                  <c:v>93.040084838867202</c:v>
                </c:pt>
                <c:pt idx="5479">
                  <c:v>92.512741088867202</c:v>
                </c:pt>
                <c:pt idx="5480">
                  <c:v>92.776412963867187</c:v>
                </c:pt>
                <c:pt idx="5481">
                  <c:v>93.040084838867202</c:v>
                </c:pt>
                <c:pt idx="5482">
                  <c:v>92.908248901367216</c:v>
                </c:pt>
                <c:pt idx="5483">
                  <c:v>93.303756713867188</c:v>
                </c:pt>
                <c:pt idx="5484">
                  <c:v>93.171920776367202</c:v>
                </c:pt>
                <c:pt idx="5485">
                  <c:v>93.303756713867188</c:v>
                </c:pt>
                <c:pt idx="5486">
                  <c:v>92.249069213867216</c:v>
                </c:pt>
                <c:pt idx="5487">
                  <c:v>92.249069213867216</c:v>
                </c:pt>
                <c:pt idx="5488">
                  <c:v>92.380905151367202</c:v>
                </c:pt>
                <c:pt idx="5489">
                  <c:v>91.853561401367216</c:v>
                </c:pt>
                <c:pt idx="5490">
                  <c:v>93.171920776367202</c:v>
                </c:pt>
                <c:pt idx="5491">
                  <c:v>91.721725463867216</c:v>
                </c:pt>
                <c:pt idx="5492">
                  <c:v>91.853561401367216</c:v>
                </c:pt>
                <c:pt idx="5493">
                  <c:v>93.171920776367202</c:v>
                </c:pt>
                <c:pt idx="5494">
                  <c:v>92.249069213867216</c:v>
                </c:pt>
                <c:pt idx="5495">
                  <c:v>92.249069213867216</c:v>
                </c:pt>
                <c:pt idx="5496">
                  <c:v>93.699264526367216</c:v>
                </c:pt>
                <c:pt idx="5497">
                  <c:v>92.380905151367202</c:v>
                </c:pt>
                <c:pt idx="5498">
                  <c:v>92.380905151367202</c:v>
                </c:pt>
                <c:pt idx="5499">
                  <c:v>92.776412963867187</c:v>
                </c:pt>
                <c:pt idx="5500">
                  <c:v>92.249069213867216</c:v>
                </c:pt>
                <c:pt idx="5501">
                  <c:v>92.908248901367216</c:v>
                </c:pt>
                <c:pt idx="5502">
                  <c:v>91.985397338867188</c:v>
                </c:pt>
                <c:pt idx="5503">
                  <c:v>92.117233276367216</c:v>
                </c:pt>
                <c:pt idx="5504">
                  <c:v>93.171920776367202</c:v>
                </c:pt>
                <c:pt idx="5505">
                  <c:v>92.117233276367216</c:v>
                </c:pt>
                <c:pt idx="5506">
                  <c:v>92.117233276367216</c:v>
                </c:pt>
                <c:pt idx="5507">
                  <c:v>91.985397338867188</c:v>
                </c:pt>
                <c:pt idx="5508">
                  <c:v>92.908248901367216</c:v>
                </c:pt>
                <c:pt idx="5509">
                  <c:v>91.853561401367216</c:v>
                </c:pt>
                <c:pt idx="5510">
                  <c:v>92.644577026367202</c:v>
                </c:pt>
                <c:pt idx="5511">
                  <c:v>91.985397338867188</c:v>
                </c:pt>
                <c:pt idx="5512">
                  <c:v>92.380905151367202</c:v>
                </c:pt>
                <c:pt idx="5513">
                  <c:v>93.040084838867202</c:v>
                </c:pt>
                <c:pt idx="5514">
                  <c:v>92.117233276367216</c:v>
                </c:pt>
                <c:pt idx="5515">
                  <c:v>91.721725463867216</c:v>
                </c:pt>
                <c:pt idx="5516">
                  <c:v>92.249069213867216</c:v>
                </c:pt>
                <c:pt idx="5517">
                  <c:v>91.326217651367216</c:v>
                </c:pt>
                <c:pt idx="5518">
                  <c:v>92.644577026367202</c:v>
                </c:pt>
                <c:pt idx="5519">
                  <c:v>92.512741088867202</c:v>
                </c:pt>
                <c:pt idx="5520">
                  <c:v>92.249069213867216</c:v>
                </c:pt>
                <c:pt idx="5521">
                  <c:v>91.326217651367216</c:v>
                </c:pt>
                <c:pt idx="5522">
                  <c:v>92.380905151367202</c:v>
                </c:pt>
                <c:pt idx="5523">
                  <c:v>92.908248901367216</c:v>
                </c:pt>
                <c:pt idx="5524">
                  <c:v>92.512741088867202</c:v>
                </c:pt>
                <c:pt idx="5525">
                  <c:v>92.117233276367216</c:v>
                </c:pt>
                <c:pt idx="5526">
                  <c:v>91.326217651367216</c:v>
                </c:pt>
                <c:pt idx="5527">
                  <c:v>92.512741088867202</c:v>
                </c:pt>
                <c:pt idx="5528">
                  <c:v>90.930709838867202</c:v>
                </c:pt>
                <c:pt idx="5529">
                  <c:v>91.721725463867216</c:v>
                </c:pt>
                <c:pt idx="5530">
                  <c:v>91.326217651367216</c:v>
                </c:pt>
                <c:pt idx="5531">
                  <c:v>92.644577026367202</c:v>
                </c:pt>
                <c:pt idx="5532">
                  <c:v>92.644577026367202</c:v>
                </c:pt>
                <c:pt idx="5533">
                  <c:v>92.249069213867216</c:v>
                </c:pt>
                <c:pt idx="5534">
                  <c:v>92.117233276367216</c:v>
                </c:pt>
                <c:pt idx="5535">
                  <c:v>92.380905151367202</c:v>
                </c:pt>
                <c:pt idx="5536">
                  <c:v>92.776412963867187</c:v>
                </c:pt>
                <c:pt idx="5537">
                  <c:v>92.776412963867187</c:v>
                </c:pt>
                <c:pt idx="5538">
                  <c:v>92.512741088867202</c:v>
                </c:pt>
                <c:pt idx="5539">
                  <c:v>91.194381713867188</c:v>
                </c:pt>
                <c:pt idx="5540">
                  <c:v>92.512741088867202</c:v>
                </c:pt>
                <c:pt idx="5541">
                  <c:v>91.326217651367216</c:v>
                </c:pt>
                <c:pt idx="5542">
                  <c:v>91.326217651367216</c:v>
                </c:pt>
                <c:pt idx="5543">
                  <c:v>92.776412963867187</c:v>
                </c:pt>
                <c:pt idx="5544">
                  <c:v>91.853561401367216</c:v>
                </c:pt>
                <c:pt idx="5545">
                  <c:v>91.589889526367202</c:v>
                </c:pt>
                <c:pt idx="5546">
                  <c:v>91.194381713867188</c:v>
                </c:pt>
                <c:pt idx="5547">
                  <c:v>92.776412963867187</c:v>
                </c:pt>
                <c:pt idx="5548">
                  <c:v>91.985397338867188</c:v>
                </c:pt>
                <c:pt idx="5549">
                  <c:v>92.512741088867202</c:v>
                </c:pt>
                <c:pt idx="5550">
                  <c:v>91.853561401367216</c:v>
                </c:pt>
                <c:pt idx="5551">
                  <c:v>91.721725463867216</c:v>
                </c:pt>
                <c:pt idx="5552">
                  <c:v>92.249069213867216</c:v>
                </c:pt>
                <c:pt idx="5553">
                  <c:v>90.930709838867202</c:v>
                </c:pt>
                <c:pt idx="5554">
                  <c:v>91.458053588867202</c:v>
                </c:pt>
                <c:pt idx="5555">
                  <c:v>92.249069213867216</c:v>
                </c:pt>
                <c:pt idx="5556">
                  <c:v>90.930709838867202</c:v>
                </c:pt>
                <c:pt idx="5557">
                  <c:v>91.853561401367216</c:v>
                </c:pt>
                <c:pt idx="5558">
                  <c:v>91.194381713867188</c:v>
                </c:pt>
                <c:pt idx="5559">
                  <c:v>92.380905151367202</c:v>
                </c:pt>
                <c:pt idx="5560">
                  <c:v>91.853561401367216</c:v>
                </c:pt>
                <c:pt idx="5561">
                  <c:v>91.062545776367202</c:v>
                </c:pt>
                <c:pt idx="5562">
                  <c:v>91.853561401367216</c:v>
                </c:pt>
                <c:pt idx="5563">
                  <c:v>90.535202026367202</c:v>
                </c:pt>
                <c:pt idx="5564">
                  <c:v>91.326217651367216</c:v>
                </c:pt>
                <c:pt idx="5565">
                  <c:v>90.798873901367216</c:v>
                </c:pt>
                <c:pt idx="5566">
                  <c:v>90.798873901367216</c:v>
                </c:pt>
                <c:pt idx="5567">
                  <c:v>91.589889526367202</c:v>
                </c:pt>
                <c:pt idx="5568">
                  <c:v>90.798873901367216</c:v>
                </c:pt>
                <c:pt idx="5569">
                  <c:v>90.930709838867202</c:v>
                </c:pt>
                <c:pt idx="5570">
                  <c:v>90.798873901367216</c:v>
                </c:pt>
                <c:pt idx="5571">
                  <c:v>91.194381713867188</c:v>
                </c:pt>
                <c:pt idx="5572">
                  <c:v>91.589889526367202</c:v>
                </c:pt>
                <c:pt idx="5573">
                  <c:v>90.667037963867202</c:v>
                </c:pt>
                <c:pt idx="5574">
                  <c:v>91.458053588867202</c:v>
                </c:pt>
                <c:pt idx="5575">
                  <c:v>91.721725463867216</c:v>
                </c:pt>
                <c:pt idx="5576">
                  <c:v>92.380905151367202</c:v>
                </c:pt>
                <c:pt idx="5577">
                  <c:v>92.380905151367202</c:v>
                </c:pt>
                <c:pt idx="5578">
                  <c:v>91.062545776367202</c:v>
                </c:pt>
                <c:pt idx="5579">
                  <c:v>90.930709838867202</c:v>
                </c:pt>
                <c:pt idx="5580">
                  <c:v>91.589889526367202</c:v>
                </c:pt>
                <c:pt idx="5581">
                  <c:v>91.194381713867188</c:v>
                </c:pt>
                <c:pt idx="5582">
                  <c:v>91.458053588867202</c:v>
                </c:pt>
                <c:pt idx="5583">
                  <c:v>91.194381713867188</c:v>
                </c:pt>
                <c:pt idx="5584">
                  <c:v>90.930709838867202</c:v>
                </c:pt>
                <c:pt idx="5585">
                  <c:v>91.458053588867202</c:v>
                </c:pt>
                <c:pt idx="5586">
                  <c:v>90.930709838867202</c:v>
                </c:pt>
                <c:pt idx="5587">
                  <c:v>90.403366088867216</c:v>
                </c:pt>
                <c:pt idx="5588">
                  <c:v>91.458053588867202</c:v>
                </c:pt>
                <c:pt idx="5589">
                  <c:v>90.930709838867202</c:v>
                </c:pt>
                <c:pt idx="5590">
                  <c:v>91.326217651367216</c:v>
                </c:pt>
                <c:pt idx="5591">
                  <c:v>90.535202026367202</c:v>
                </c:pt>
                <c:pt idx="5592">
                  <c:v>91.062545776367202</c:v>
                </c:pt>
                <c:pt idx="5593">
                  <c:v>90.667037963867202</c:v>
                </c:pt>
                <c:pt idx="5594">
                  <c:v>91.194381713867188</c:v>
                </c:pt>
                <c:pt idx="5595">
                  <c:v>90.667037963867202</c:v>
                </c:pt>
                <c:pt idx="5596">
                  <c:v>91.589889526367202</c:v>
                </c:pt>
                <c:pt idx="5597">
                  <c:v>90.930709838867202</c:v>
                </c:pt>
                <c:pt idx="5598">
                  <c:v>92.117233276367216</c:v>
                </c:pt>
                <c:pt idx="5599">
                  <c:v>91.458053588867202</c:v>
                </c:pt>
                <c:pt idx="5600">
                  <c:v>92.249069213867216</c:v>
                </c:pt>
                <c:pt idx="5601">
                  <c:v>91.853561401367216</c:v>
                </c:pt>
                <c:pt idx="5602">
                  <c:v>91.853561401367216</c:v>
                </c:pt>
                <c:pt idx="5603">
                  <c:v>92.380905151367202</c:v>
                </c:pt>
                <c:pt idx="5604">
                  <c:v>92.117233276367216</c:v>
                </c:pt>
                <c:pt idx="5605">
                  <c:v>90.798873901367216</c:v>
                </c:pt>
                <c:pt idx="5606">
                  <c:v>91.326217651367216</c:v>
                </c:pt>
                <c:pt idx="5607">
                  <c:v>90.798873901367216</c:v>
                </c:pt>
                <c:pt idx="5608">
                  <c:v>92.117233276367216</c:v>
                </c:pt>
                <c:pt idx="5609">
                  <c:v>90.667037963867202</c:v>
                </c:pt>
                <c:pt idx="5610">
                  <c:v>90.403366088867216</c:v>
                </c:pt>
                <c:pt idx="5611">
                  <c:v>90.667037963867202</c:v>
                </c:pt>
                <c:pt idx="5612">
                  <c:v>91.985397338867188</c:v>
                </c:pt>
                <c:pt idx="5613">
                  <c:v>91.194381713867188</c:v>
                </c:pt>
                <c:pt idx="5614">
                  <c:v>90.403366088867216</c:v>
                </c:pt>
                <c:pt idx="5615">
                  <c:v>91.458053588867202</c:v>
                </c:pt>
                <c:pt idx="5616">
                  <c:v>91.194381713867188</c:v>
                </c:pt>
                <c:pt idx="5617">
                  <c:v>91.853561401367216</c:v>
                </c:pt>
                <c:pt idx="5618">
                  <c:v>91.062545776367202</c:v>
                </c:pt>
                <c:pt idx="5619">
                  <c:v>91.721725463867216</c:v>
                </c:pt>
                <c:pt idx="5620">
                  <c:v>90.403366088867216</c:v>
                </c:pt>
                <c:pt idx="5621">
                  <c:v>91.194381713867188</c:v>
                </c:pt>
                <c:pt idx="5622">
                  <c:v>90.139686584472656</c:v>
                </c:pt>
                <c:pt idx="5623">
                  <c:v>90.403366088867216</c:v>
                </c:pt>
                <c:pt idx="5624">
                  <c:v>90.930709838867202</c:v>
                </c:pt>
                <c:pt idx="5625">
                  <c:v>90.798873901367216</c:v>
                </c:pt>
                <c:pt idx="5626">
                  <c:v>90.535202026367202</c:v>
                </c:pt>
                <c:pt idx="5627">
                  <c:v>90.535202026367202</c:v>
                </c:pt>
                <c:pt idx="5628">
                  <c:v>90.798873901367216</c:v>
                </c:pt>
                <c:pt idx="5629">
                  <c:v>90.798873901367216</c:v>
                </c:pt>
                <c:pt idx="5630">
                  <c:v>91.326217651367216</c:v>
                </c:pt>
                <c:pt idx="5631">
                  <c:v>91.458053588867202</c:v>
                </c:pt>
                <c:pt idx="5632">
                  <c:v>91.721725463867216</c:v>
                </c:pt>
                <c:pt idx="5633">
                  <c:v>91.458053588867202</c:v>
                </c:pt>
                <c:pt idx="5634">
                  <c:v>90.535202026367202</c:v>
                </c:pt>
                <c:pt idx="5635">
                  <c:v>90.403366088867216</c:v>
                </c:pt>
                <c:pt idx="5636">
                  <c:v>90.403366088867216</c:v>
                </c:pt>
                <c:pt idx="5637">
                  <c:v>91.458053588867202</c:v>
                </c:pt>
                <c:pt idx="5638">
                  <c:v>90.27152252197267</c:v>
                </c:pt>
                <c:pt idx="5639">
                  <c:v>91.721725463867216</c:v>
                </c:pt>
                <c:pt idx="5640">
                  <c:v>91.985397338867188</c:v>
                </c:pt>
                <c:pt idx="5641">
                  <c:v>91.458053588867202</c:v>
                </c:pt>
                <c:pt idx="5642">
                  <c:v>91.326217651367216</c:v>
                </c:pt>
                <c:pt idx="5643">
                  <c:v>90.667037963867202</c:v>
                </c:pt>
                <c:pt idx="5644">
                  <c:v>91.721725463867216</c:v>
                </c:pt>
                <c:pt idx="5645">
                  <c:v>91.194381713867188</c:v>
                </c:pt>
                <c:pt idx="5646">
                  <c:v>91.589889526367202</c:v>
                </c:pt>
                <c:pt idx="5647">
                  <c:v>91.062545776367202</c:v>
                </c:pt>
                <c:pt idx="5648">
                  <c:v>91.194381713867188</c:v>
                </c:pt>
                <c:pt idx="5649">
                  <c:v>90.535202026367202</c:v>
                </c:pt>
                <c:pt idx="5650">
                  <c:v>90.403366088867216</c:v>
                </c:pt>
                <c:pt idx="5651">
                  <c:v>90.27152252197267</c:v>
                </c:pt>
                <c:pt idx="5652">
                  <c:v>90.930709838867202</c:v>
                </c:pt>
                <c:pt idx="5653">
                  <c:v>90.403366088867216</c:v>
                </c:pt>
                <c:pt idx="5654">
                  <c:v>90.27152252197267</c:v>
                </c:pt>
                <c:pt idx="5655">
                  <c:v>90.27152252197267</c:v>
                </c:pt>
                <c:pt idx="5656">
                  <c:v>90.798873901367216</c:v>
                </c:pt>
                <c:pt idx="5657">
                  <c:v>90.139686584472656</c:v>
                </c:pt>
                <c:pt idx="5658">
                  <c:v>90.27152252197267</c:v>
                </c:pt>
                <c:pt idx="5659">
                  <c:v>90.139686584472656</c:v>
                </c:pt>
                <c:pt idx="5660">
                  <c:v>91.589889526367202</c:v>
                </c:pt>
                <c:pt idx="5661">
                  <c:v>90.667037963867202</c:v>
                </c:pt>
                <c:pt idx="5662">
                  <c:v>90.798873901367216</c:v>
                </c:pt>
                <c:pt idx="5663">
                  <c:v>90.139686584472656</c:v>
                </c:pt>
                <c:pt idx="5664">
                  <c:v>91.194381713867188</c:v>
                </c:pt>
                <c:pt idx="5665">
                  <c:v>91.062545776367202</c:v>
                </c:pt>
                <c:pt idx="5666">
                  <c:v>90.403366088867216</c:v>
                </c:pt>
                <c:pt idx="5667">
                  <c:v>90.27152252197267</c:v>
                </c:pt>
                <c:pt idx="5668">
                  <c:v>91.326217651367216</c:v>
                </c:pt>
                <c:pt idx="5669">
                  <c:v>90.798873901367216</c:v>
                </c:pt>
                <c:pt idx="5670">
                  <c:v>90.27152252197267</c:v>
                </c:pt>
                <c:pt idx="5671">
                  <c:v>91.326217651367216</c:v>
                </c:pt>
                <c:pt idx="5672">
                  <c:v>90.403366088867216</c:v>
                </c:pt>
                <c:pt idx="5673">
                  <c:v>91.062545776367202</c:v>
                </c:pt>
                <c:pt idx="5674">
                  <c:v>90.27152252197267</c:v>
                </c:pt>
                <c:pt idx="5675">
                  <c:v>90.27152252197267</c:v>
                </c:pt>
                <c:pt idx="5676">
                  <c:v>89.876014709472656</c:v>
                </c:pt>
                <c:pt idx="5677">
                  <c:v>91.458053588867202</c:v>
                </c:pt>
                <c:pt idx="5678">
                  <c:v>91.326217651367216</c:v>
                </c:pt>
                <c:pt idx="5679">
                  <c:v>90.00785064697267</c:v>
                </c:pt>
                <c:pt idx="5680">
                  <c:v>90.403366088867216</c:v>
                </c:pt>
                <c:pt idx="5681">
                  <c:v>90.139686584472656</c:v>
                </c:pt>
                <c:pt idx="5682">
                  <c:v>90.139686584472656</c:v>
                </c:pt>
                <c:pt idx="5683">
                  <c:v>91.062545776367202</c:v>
                </c:pt>
                <c:pt idx="5684">
                  <c:v>89.876014709472656</c:v>
                </c:pt>
                <c:pt idx="5685">
                  <c:v>90.27152252197267</c:v>
                </c:pt>
                <c:pt idx="5686">
                  <c:v>91.062545776367202</c:v>
                </c:pt>
                <c:pt idx="5687">
                  <c:v>90.27152252197267</c:v>
                </c:pt>
                <c:pt idx="5688">
                  <c:v>90.930709838867202</c:v>
                </c:pt>
                <c:pt idx="5689">
                  <c:v>90.139686584472656</c:v>
                </c:pt>
                <c:pt idx="5690">
                  <c:v>89.74417877197267</c:v>
                </c:pt>
                <c:pt idx="5691">
                  <c:v>91.062545776367202</c:v>
                </c:pt>
                <c:pt idx="5692">
                  <c:v>90.139686584472656</c:v>
                </c:pt>
                <c:pt idx="5693">
                  <c:v>90.27152252197267</c:v>
                </c:pt>
                <c:pt idx="5694">
                  <c:v>89.74417877197267</c:v>
                </c:pt>
                <c:pt idx="5695">
                  <c:v>90.403366088867216</c:v>
                </c:pt>
                <c:pt idx="5696">
                  <c:v>91.194381713867188</c:v>
                </c:pt>
                <c:pt idx="5697">
                  <c:v>90.27152252197267</c:v>
                </c:pt>
                <c:pt idx="5698">
                  <c:v>89.612342834472628</c:v>
                </c:pt>
                <c:pt idx="5699">
                  <c:v>91.326217651367216</c:v>
                </c:pt>
                <c:pt idx="5700">
                  <c:v>90.535202026367202</c:v>
                </c:pt>
                <c:pt idx="5701">
                  <c:v>90.930709838867202</c:v>
                </c:pt>
                <c:pt idx="5702">
                  <c:v>89.612342834472628</c:v>
                </c:pt>
                <c:pt idx="5703">
                  <c:v>90.27152252197267</c:v>
                </c:pt>
                <c:pt idx="5704">
                  <c:v>89.876014709472656</c:v>
                </c:pt>
                <c:pt idx="5705">
                  <c:v>90.00785064697267</c:v>
                </c:pt>
                <c:pt idx="5706">
                  <c:v>89.74417877197267</c:v>
                </c:pt>
                <c:pt idx="5707">
                  <c:v>89.876014709472656</c:v>
                </c:pt>
                <c:pt idx="5708">
                  <c:v>91.194381713867188</c:v>
                </c:pt>
                <c:pt idx="5709">
                  <c:v>90.667037963867202</c:v>
                </c:pt>
                <c:pt idx="5710">
                  <c:v>89.74417877197267</c:v>
                </c:pt>
                <c:pt idx="5711">
                  <c:v>91.194381713867188</c:v>
                </c:pt>
                <c:pt idx="5712">
                  <c:v>90.798873901367216</c:v>
                </c:pt>
                <c:pt idx="5713">
                  <c:v>91.062545776367202</c:v>
                </c:pt>
                <c:pt idx="5714">
                  <c:v>91.062545776367202</c:v>
                </c:pt>
                <c:pt idx="5715">
                  <c:v>89.348670959472656</c:v>
                </c:pt>
                <c:pt idx="5716">
                  <c:v>90.139686584472656</c:v>
                </c:pt>
                <c:pt idx="5717">
                  <c:v>90.139686584472656</c:v>
                </c:pt>
                <c:pt idx="5718">
                  <c:v>90.00785064697267</c:v>
                </c:pt>
                <c:pt idx="5719">
                  <c:v>90.798873901367216</c:v>
                </c:pt>
                <c:pt idx="5720">
                  <c:v>90.798873901367216</c:v>
                </c:pt>
                <c:pt idx="5721">
                  <c:v>89.480506896972656</c:v>
                </c:pt>
                <c:pt idx="5722">
                  <c:v>89.74417877197267</c:v>
                </c:pt>
                <c:pt idx="5723">
                  <c:v>89.74417877197267</c:v>
                </c:pt>
                <c:pt idx="5724">
                  <c:v>91.194381713867188</c:v>
                </c:pt>
                <c:pt idx="5725">
                  <c:v>89.74417877197267</c:v>
                </c:pt>
                <c:pt idx="5726">
                  <c:v>89.74417877197267</c:v>
                </c:pt>
                <c:pt idx="5727">
                  <c:v>89.876014709472656</c:v>
                </c:pt>
                <c:pt idx="5728">
                  <c:v>89.612342834472628</c:v>
                </c:pt>
                <c:pt idx="5729">
                  <c:v>89.74417877197267</c:v>
                </c:pt>
                <c:pt idx="5730">
                  <c:v>90.403366088867216</c:v>
                </c:pt>
                <c:pt idx="5731">
                  <c:v>90.798873901367216</c:v>
                </c:pt>
                <c:pt idx="5732">
                  <c:v>89.348670959472656</c:v>
                </c:pt>
                <c:pt idx="5733">
                  <c:v>91.062545776367202</c:v>
                </c:pt>
                <c:pt idx="5734">
                  <c:v>89.74417877197267</c:v>
                </c:pt>
                <c:pt idx="5735">
                  <c:v>89.74417877197267</c:v>
                </c:pt>
                <c:pt idx="5736">
                  <c:v>89.612342834472628</c:v>
                </c:pt>
                <c:pt idx="5737">
                  <c:v>89.348670959472656</c:v>
                </c:pt>
                <c:pt idx="5738">
                  <c:v>89.348670959472656</c:v>
                </c:pt>
                <c:pt idx="5739">
                  <c:v>89.612342834472628</c:v>
                </c:pt>
                <c:pt idx="5740">
                  <c:v>90.930709838867202</c:v>
                </c:pt>
                <c:pt idx="5741">
                  <c:v>90.27152252197267</c:v>
                </c:pt>
                <c:pt idx="5742">
                  <c:v>89.876014709472656</c:v>
                </c:pt>
                <c:pt idx="5743">
                  <c:v>89.612342834472628</c:v>
                </c:pt>
                <c:pt idx="5744">
                  <c:v>89.480506896972656</c:v>
                </c:pt>
                <c:pt idx="5745">
                  <c:v>89.21683502197267</c:v>
                </c:pt>
                <c:pt idx="5746">
                  <c:v>90.139686584472656</c:v>
                </c:pt>
                <c:pt idx="5747">
                  <c:v>89.74417877197267</c:v>
                </c:pt>
                <c:pt idx="5748">
                  <c:v>90.139686584472656</c:v>
                </c:pt>
                <c:pt idx="5749">
                  <c:v>89.612342834472628</c:v>
                </c:pt>
                <c:pt idx="5750">
                  <c:v>90.27152252197267</c:v>
                </c:pt>
                <c:pt idx="5751">
                  <c:v>90.930709838867202</c:v>
                </c:pt>
                <c:pt idx="5752">
                  <c:v>90.667037963867202</c:v>
                </c:pt>
                <c:pt idx="5753">
                  <c:v>89.21683502197267</c:v>
                </c:pt>
                <c:pt idx="5754">
                  <c:v>89.480506896972656</c:v>
                </c:pt>
                <c:pt idx="5755">
                  <c:v>89.612342834472628</c:v>
                </c:pt>
                <c:pt idx="5756">
                  <c:v>90.00785064697267</c:v>
                </c:pt>
                <c:pt idx="5757">
                  <c:v>88.821327209472656</c:v>
                </c:pt>
                <c:pt idx="5758">
                  <c:v>89.08499908447267</c:v>
                </c:pt>
                <c:pt idx="5759">
                  <c:v>90.00785064697267</c:v>
                </c:pt>
                <c:pt idx="5760">
                  <c:v>90.27152252197267</c:v>
                </c:pt>
                <c:pt idx="5761">
                  <c:v>88.95316314697267</c:v>
                </c:pt>
                <c:pt idx="5762">
                  <c:v>88.95316314697267</c:v>
                </c:pt>
                <c:pt idx="5763">
                  <c:v>89.480506896972656</c:v>
                </c:pt>
                <c:pt idx="5764">
                  <c:v>89.612342834472628</c:v>
                </c:pt>
                <c:pt idx="5765">
                  <c:v>90.535202026367202</c:v>
                </c:pt>
                <c:pt idx="5766">
                  <c:v>90.798873901367216</c:v>
                </c:pt>
                <c:pt idx="5767">
                  <c:v>89.480506896972656</c:v>
                </c:pt>
                <c:pt idx="5768">
                  <c:v>89.480506896972656</c:v>
                </c:pt>
                <c:pt idx="5769">
                  <c:v>88.95316314697267</c:v>
                </c:pt>
                <c:pt idx="5770">
                  <c:v>89.480506896972656</c:v>
                </c:pt>
                <c:pt idx="5771">
                  <c:v>89.480506896972656</c:v>
                </c:pt>
                <c:pt idx="5772">
                  <c:v>89.348670959472656</c:v>
                </c:pt>
                <c:pt idx="5773">
                  <c:v>89.612342834472628</c:v>
                </c:pt>
                <c:pt idx="5774">
                  <c:v>89.612342834472628</c:v>
                </c:pt>
                <c:pt idx="5775">
                  <c:v>90.535202026367202</c:v>
                </c:pt>
                <c:pt idx="5776">
                  <c:v>89.08499908447267</c:v>
                </c:pt>
                <c:pt idx="5777">
                  <c:v>89.21683502197267</c:v>
                </c:pt>
                <c:pt idx="5778">
                  <c:v>89.21683502197267</c:v>
                </c:pt>
                <c:pt idx="5779">
                  <c:v>90.00785064697267</c:v>
                </c:pt>
                <c:pt idx="5780">
                  <c:v>90.667037963867202</c:v>
                </c:pt>
                <c:pt idx="5781">
                  <c:v>89.21683502197267</c:v>
                </c:pt>
                <c:pt idx="5782">
                  <c:v>89.74417877197267</c:v>
                </c:pt>
                <c:pt idx="5783">
                  <c:v>88.821327209472656</c:v>
                </c:pt>
                <c:pt idx="5784">
                  <c:v>89.480506896972656</c:v>
                </c:pt>
                <c:pt idx="5785">
                  <c:v>89.348670959472656</c:v>
                </c:pt>
                <c:pt idx="5786">
                  <c:v>88.689491271972656</c:v>
                </c:pt>
                <c:pt idx="5787">
                  <c:v>88.95316314697267</c:v>
                </c:pt>
                <c:pt idx="5788">
                  <c:v>89.21683502197267</c:v>
                </c:pt>
                <c:pt idx="5789">
                  <c:v>89.348670959472656</c:v>
                </c:pt>
                <c:pt idx="5790">
                  <c:v>90.667037963867202</c:v>
                </c:pt>
                <c:pt idx="5791">
                  <c:v>89.21683502197267</c:v>
                </c:pt>
                <c:pt idx="5792">
                  <c:v>89.08499908447267</c:v>
                </c:pt>
                <c:pt idx="5793">
                  <c:v>89.08499908447267</c:v>
                </c:pt>
                <c:pt idx="5794">
                  <c:v>89.480506896972656</c:v>
                </c:pt>
                <c:pt idx="5795">
                  <c:v>89.612342834472628</c:v>
                </c:pt>
                <c:pt idx="5796">
                  <c:v>89.480506896972656</c:v>
                </c:pt>
                <c:pt idx="5797">
                  <c:v>88.557655334472656</c:v>
                </c:pt>
                <c:pt idx="5798">
                  <c:v>90.535202026367202</c:v>
                </c:pt>
                <c:pt idx="5799">
                  <c:v>89.08499908447267</c:v>
                </c:pt>
                <c:pt idx="5800">
                  <c:v>90.667037963867202</c:v>
                </c:pt>
                <c:pt idx="5801">
                  <c:v>88.821327209472656</c:v>
                </c:pt>
                <c:pt idx="5802">
                  <c:v>89.348670959472656</c:v>
                </c:pt>
                <c:pt idx="5803">
                  <c:v>89.480506896972656</c:v>
                </c:pt>
                <c:pt idx="5804">
                  <c:v>90.27152252197267</c:v>
                </c:pt>
                <c:pt idx="5805">
                  <c:v>90.667037963867202</c:v>
                </c:pt>
                <c:pt idx="5806">
                  <c:v>89.08499908447267</c:v>
                </c:pt>
                <c:pt idx="5807">
                  <c:v>90.00785064697267</c:v>
                </c:pt>
                <c:pt idx="5808">
                  <c:v>88.95316314697267</c:v>
                </c:pt>
                <c:pt idx="5809">
                  <c:v>90.403366088867216</c:v>
                </c:pt>
                <c:pt idx="5810">
                  <c:v>90.403366088867216</c:v>
                </c:pt>
                <c:pt idx="5811">
                  <c:v>90.27152252197267</c:v>
                </c:pt>
                <c:pt idx="5812">
                  <c:v>89.876014709472656</c:v>
                </c:pt>
                <c:pt idx="5813">
                  <c:v>89.612342834472628</c:v>
                </c:pt>
                <c:pt idx="5814">
                  <c:v>88.95316314697267</c:v>
                </c:pt>
                <c:pt idx="5815">
                  <c:v>88.557655334472656</c:v>
                </c:pt>
                <c:pt idx="5816">
                  <c:v>88.821327209472656</c:v>
                </c:pt>
                <c:pt idx="5817">
                  <c:v>89.612342834472628</c:v>
                </c:pt>
                <c:pt idx="5818">
                  <c:v>89.08499908447267</c:v>
                </c:pt>
                <c:pt idx="5819">
                  <c:v>88.689491271972656</c:v>
                </c:pt>
                <c:pt idx="5820">
                  <c:v>88.557655334472656</c:v>
                </c:pt>
                <c:pt idx="5821">
                  <c:v>89.480506896972656</c:v>
                </c:pt>
                <c:pt idx="5822">
                  <c:v>90.139686584472656</c:v>
                </c:pt>
                <c:pt idx="5823">
                  <c:v>89.74417877197267</c:v>
                </c:pt>
                <c:pt idx="5824">
                  <c:v>88.425819396972656</c:v>
                </c:pt>
                <c:pt idx="5825">
                  <c:v>88.689491271972656</c:v>
                </c:pt>
                <c:pt idx="5826">
                  <c:v>89.74417877197267</c:v>
                </c:pt>
                <c:pt idx="5827">
                  <c:v>88.29398345947267</c:v>
                </c:pt>
                <c:pt idx="5828">
                  <c:v>88.689491271972656</c:v>
                </c:pt>
                <c:pt idx="5829">
                  <c:v>88.689491271972656</c:v>
                </c:pt>
                <c:pt idx="5830">
                  <c:v>90.139686584472656</c:v>
                </c:pt>
                <c:pt idx="5831">
                  <c:v>89.876014709472656</c:v>
                </c:pt>
                <c:pt idx="5832">
                  <c:v>88.162147521972656</c:v>
                </c:pt>
                <c:pt idx="5833">
                  <c:v>88.557655334472656</c:v>
                </c:pt>
                <c:pt idx="5834">
                  <c:v>89.74417877197267</c:v>
                </c:pt>
                <c:pt idx="5835">
                  <c:v>88.162147521972656</c:v>
                </c:pt>
                <c:pt idx="5836">
                  <c:v>88.557655334472656</c:v>
                </c:pt>
                <c:pt idx="5837">
                  <c:v>88.425819396972656</c:v>
                </c:pt>
                <c:pt idx="5838">
                  <c:v>88.689491271972656</c:v>
                </c:pt>
                <c:pt idx="5839">
                  <c:v>89.08499908447267</c:v>
                </c:pt>
                <c:pt idx="5840">
                  <c:v>90.00785064697267</c:v>
                </c:pt>
                <c:pt idx="5841">
                  <c:v>89.876014709472656</c:v>
                </c:pt>
                <c:pt idx="5842">
                  <c:v>89.74417877197267</c:v>
                </c:pt>
                <c:pt idx="5843">
                  <c:v>88.29398345947267</c:v>
                </c:pt>
                <c:pt idx="5844">
                  <c:v>88.95316314697267</c:v>
                </c:pt>
                <c:pt idx="5845">
                  <c:v>88.425819396972656</c:v>
                </c:pt>
                <c:pt idx="5846">
                  <c:v>89.612342834472628</c:v>
                </c:pt>
                <c:pt idx="5847">
                  <c:v>88.425819396972656</c:v>
                </c:pt>
                <c:pt idx="5848">
                  <c:v>88.95316314697267</c:v>
                </c:pt>
                <c:pt idx="5849">
                  <c:v>88.689491271972656</c:v>
                </c:pt>
                <c:pt idx="5850">
                  <c:v>88.689491271972656</c:v>
                </c:pt>
                <c:pt idx="5851">
                  <c:v>88.821327209472656</c:v>
                </c:pt>
                <c:pt idx="5852">
                  <c:v>90.27152252197267</c:v>
                </c:pt>
                <c:pt idx="5853">
                  <c:v>88.425819396972656</c:v>
                </c:pt>
                <c:pt idx="5854">
                  <c:v>88.689491271972656</c:v>
                </c:pt>
                <c:pt idx="5855">
                  <c:v>89.74417877197267</c:v>
                </c:pt>
                <c:pt idx="5856">
                  <c:v>89.612342834472628</c:v>
                </c:pt>
                <c:pt idx="5857">
                  <c:v>88.821327209472656</c:v>
                </c:pt>
                <c:pt idx="5858">
                  <c:v>88.425819396972656</c:v>
                </c:pt>
                <c:pt idx="5859">
                  <c:v>88.557655334472656</c:v>
                </c:pt>
                <c:pt idx="5860">
                  <c:v>88.557655334472656</c:v>
                </c:pt>
                <c:pt idx="5861">
                  <c:v>88.162147521972656</c:v>
                </c:pt>
                <c:pt idx="5862">
                  <c:v>90.00785064697267</c:v>
                </c:pt>
                <c:pt idx="5863">
                  <c:v>89.08499908447267</c:v>
                </c:pt>
                <c:pt idx="5864">
                  <c:v>88.425819396972656</c:v>
                </c:pt>
                <c:pt idx="5865">
                  <c:v>88.689491271972656</c:v>
                </c:pt>
                <c:pt idx="5866">
                  <c:v>88.821327209472656</c:v>
                </c:pt>
                <c:pt idx="5867">
                  <c:v>90.00785064697267</c:v>
                </c:pt>
                <c:pt idx="5868">
                  <c:v>90.00785064697267</c:v>
                </c:pt>
                <c:pt idx="5869">
                  <c:v>89.74417877197267</c:v>
                </c:pt>
                <c:pt idx="5870">
                  <c:v>88.29398345947267</c:v>
                </c:pt>
                <c:pt idx="5871">
                  <c:v>90.00785064697267</c:v>
                </c:pt>
                <c:pt idx="5872">
                  <c:v>88.557655334472656</c:v>
                </c:pt>
                <c:pt idx="5873">
                  <c:v>88.689491271972656</c:v>
                </c:pt>
                <c:pt idx="5874">
                  <c:v>88.689491271972656</c:v>
                </c:pt>
                <c:pt idx="5875">
                  <c:v>88.425819396972656</c:v>
                </c:pt>
                <c:pt idx="5876">
                  <c:v>89.612342834472628</c:v>
                </c:pt>
                <c:pt idx="5877">
                  <c:v>88.689491271972656</c:v>
                </c:pt>
                <c:pt idx="5878">
                  <c:v>88.95316314697267</c:v>
                </c:pt>
                <c:pt idx="5879">
                  <c:v>90.00785064697267</c:v>
                </c:pt>
                <c:pt idx="5880">
                  <c:v>88.29398345947267</c:v>
                </c:pt>
                <c:pt idx="5881">
                  <c:v>88.030311584472656</c:v>
                </c:pt>
                <c:pt idx="5882">
                  <c:v>88.425819396972656</c:v>
                </c:pt>
                <c:pt idx="5883">
                  <c:v>89.612342834472628</c:v>
                </c:pt>
                <c:pt idx="5884">
                  <c:v>88.689491271972656</c:v>
                </c:pt>
                <c:pt idx="5885">
                  <c:v>89.348670959472656</c:v>
                </c:pt>
                <c:pt idx="5886">
                  <c:v>88.95316314697267</c:v>
                </c:pt>
                <c:pt idx="5887">
                  <c:v>88.557655334472656</c:v>
                </c:pt>
                <c:pt idx="5888">
                  <c:v>89.480506896972656</c:v>
                </c:pt>
                <c:pt idx="5889">
                  <c:v>88.689491271972656</c:v>
                </c:pt>
                <c:pt idx="5890">
                  <c:v>88.29398345947267</c:v>
                </c:pt>
                <c:pt idx="5891">
                  <c:v>89.21683502197267</c:v>
                </c:pt>
                <c:pt idx="5892">
                  <c:v>89.74417877197267</c:v>
                </c:pt>
                <c:pt idx="5893">
                  <c:v>88.162147521972656</c:v>
                </c:pt>
                <c:pt idx="5894">
                  <c:v>89.612342834472628</c:v>
                </c:pt>
                <c:pt idx="5895">
                  <c:v>89.612342834472628</c:v>
                </c:pt>
                <c:pt idx="5896">
                  <c:v>88.95316314697267</c:v>
                </c:pt>
                <c:pt idx="5897">
                  <c:v>87.898475646972656</c:v>
                </c:pt>
                <c:pt idx="5898">
                  <c:v>88.689491271972656</c:v>
                </c:pt>
                <c:pt idx="5899">
                  <c:v>88.821327209472656</c:v>
                </c:pt>
                <c:pt idx="5900">
                  <c:v>88.29398345947267</c:v>
                </c:pt>
                <c:pt idx="5901">
                  <c:v>88.29398345947267</c:v>
                </c:pt>
                <c:pt idx="5902">
                  <c:v>89.876014709472656</c:v>
                </c:pt>
                <c:pt idx="5903">
                  <c:v>88.162147521972656</c:v>
                </c:pt>
                <c:pt idx="5904">
                  <c:v>88.162147521972656</c:v>
                </c:pt>
                <c:pt idx="5905">
                  <c:v>89.480506896972656</c:v>
                </c:pt>
                <c:pt idx="5906">
                  <c:v>87.76663970947267</c:v>
                </c:pt>
                <c:pt idx="5907">
                  <c:v>89.612342834472628</c:v>
                </c:pt>
                <c:pt idx="5908">
                  <c:v>88.95316314697267</c:v>
                </c:pt>
                <c:pt idx="5909">
                  <c:v>88.29398345947267</c:v>
                </c:pt>
                <c:pt idx="5910">
                  <c:v>88.030311584472656</c:v>
                </c:pt>
                <c:pt idx="5911">
                  <c:v>87.76663970947267</c:v>
                </c:pt>
                <c:pt idx="5912">
                  <c:v>89.480506896972656</c:v>
                </c:pt>
                <c:pt idx="5913">
                  <c:v>87.898475646972656</c:v>
                </c:pt>
                <c:pt idx="5914">
                  <c:v>88.689491271972656</c:v>
                </c:pt>
                <c:pt idx="5915">
                  <c:v>88.425819396972656</c:v>
                </c:pt>
                <c:pt idx="5916">
                  <c:v>87.63480377197267</c:v>
                </c:pt>
                <c:pt idx="5917">
                  <c:v>88.162147521972656</c:v>
                </c:pt>
                <c:pt idx="5918">
                  <c:v>87.898475646972656</c:v>
                </c:pt>
                <c:pt idx="5919">
                  <c:v>88.689491271972656</c:v>
                </c:pt>
                <c:pt idx="5920">
                  <c:v>89.08499908447267</c:v>
                </c:pt>
                <c:pt idx="5921">
                  <c:v>88.162147521972656</c:v>
                </c:pt>
                <c:pt idx="5922">
                  <c:v>89.21683502197267</c:v>
                </c:pt>
                <c:pt idx="5923">
                  <c:v>88.29398345947267</c:v>
                </c:pt>
                <c:pt idx="5924">
                  <c:v>88.29398345947267</c:v>
                </c:pt>
                <c:pt idx="5925">
                  <c:v>89.08499908447267</c:v>
                </c:pt>
                <c:pt idx="5926">
                  <c:v>89.21683502197267</c:v>
                </c:pt>
                <c:pt idx="5927">
                  <c:v>89.348670959472656</c:v>
                </c:pt>
                <c:pt idx="5928">
                  <c:v>88.030311584472656</c:v>
                </c:pt>
                <c:pt idx="5929">
                  <c:v>88.030311584472656</c:v>
                </c:pt>
                <c:pt idx="5930">
                  <c:v>88.425819396972656</c:v>
                </c:pt>
                <c:pt idx="5931">
                  <c:v>88.29398345947267</c:v>
                </c:pt>
                <c:pt idx="5932">
                  <c:v>88.821327209472656</c:v>
                </c:pt>
                <c:pt idx="5933">
                  <c:v>88.29398345947267</c:v>
                </c:pt>
                <c:pt idx="5934">
                  <c:v>88.030311584472656</c:v>
                </c:pt>
                <c:pt idx="5935">
                  <c:v>87.898475646972656</c:v>
                </c:pt>
                <c:pt idx="5936">
                  <c:v>89.08499908447267</c:v>
                </c:pt>
                <c:pt idx="5937">
                  <c:v>87.76663970947267</c:v>
                </c:pt>
                <c:pt idx="5938">
                  <c:v>89.480506896972656</c:v>
                </c:pt>
                <c:pt idx="5939">
                  <c:v>87.898475646972656</c:v>
                </c:pt>
                <c:pt idx="5940">
                  <c:v>88.030311584472656</c:v>
                </c:pt>
                <c:pt idx="5941">
                  <c:v>88.95316314697267</c:v>
                </c:pt>
                <c:pt idx="5942">
                  <c:v>88.425819396972656</c:v>
                </c:pt>
                <c:pt idx="5943">
                  <c:v>87.76663970947267</c:v>
                </c:pt>
                <c:pt idx="5944">
                  <c:v>89.348670959472656</c:v>
                </c:pt>
                <c:pt idx="5945">
                  <c:v>88.29398345947267</c:v>
                </c:pt>
                <c:pt idx="5946">
                  <c:v>88.95316314697267</c:v>
                </c:pt>
                <c:pt idx="5947">
                  <c:v>89.21683502197267</c:v>
                </c:pt>
                <c:pt idx="5948">
                  <c:v>88.29398345947267</c:v>
                </c:pt>
                <c:pt idx="5949">
                  <c:v>88.030311584472656</c:v>
                </c:pt>
                <c:pt idx="5950">
                  <c:v>89.348670959472656</c:v>
                </c:pt>
                <c:pt idx="5951">
                  <c:v>87.76663970947267</c:v>
                </c:pt>
                <c:pt idx="5952">
                  <c:v>89.480506896972656</c:v>
                </c:pt>
                <c:pt idx="5953">
                  <c:v>87.502967834472642</c:v>
                </c:pt>
                <c:pt idx="5954">
                  <c:v>87.76663970947267</c:v>
                </c:pt>
                <c:pt idx="5955">
                  <c:v>88.689491271972656</c:v>
                </c:pt>
                <c:pt idx="5956">
                  <c:v>88.557655334472656</c:v>
                </c:pt>
                <c:pt idx="5957">
                  <c:v>88.425819396972656</c:v>
                </c:pt>
                <c:pt idx="5958">
                  <c:v>89.21683502197267</c:v>
                </c:pt>
                <c:pt idx="5959">
                  <c:v>88.29398345947267</c:v>
                </c:pt>
                <c:pt idx="5960">
                  <c:v>87.76663970947267</c:v>
                </c:pt>
                <c:pt idx="5961">
                  <c:v>88.030311584472656</c:v>
                </c:pt>
                <c:pt idx="5962">
                  <c:v>87.898475646972656</c:v>
                </c:pt>
                <c:pt idx="5963">
                  <c:v>87.898475646972656</c:v>
                </c:pt>
                <c:pt idx="5964">
                  <c:v>89.08499908447267</c:v>
                </c:pt>
                <c:pt idx="5965">
                  <c:v>87.502967834472642</c:v>
                </c:pt>
                <c:pt idx="5966">
                  <c:v>89.348670959472656</c:v>
                </c:pt>
                <c:pt idx="5967">
                  <c:v>89.348670959472656</c:v>
                </c:pt>
                <c:pt idx="5968">
                  <c:v>87.371131896972642</c:v>
                </c:pt>
                <c:pt idx="5969">
                  <c:v>87.502967834472642</c:v>
                </c:pt>
                <c:pt idx="5970">
                  <c:v>89.08499908447267</c:v>
                </c:pt>
                <c:pt idx="5971">
                  <c:v>87.502967834472642</c:v>
                </c:pt>
                <c:pt idx="5972">
                  <c:v>87.502967834472642</c:v>
                </c:pt>
                <c:pt idx="5973">
                  <c:v>88.030311584472656</c:v>
                </c:pt>
                <c:pt idx="5974">
                  <c:v>87.898475646972656</c:v>
                </c:pt>
                <c:pt idx="5975">
                  <c:v>87.898475646972656</c:v>
                </c:pt>
                <c:pt idx="5976">
                  <c:v>89.08499908447267</c:v>
                </c:pt>
                <c:pt idx="5977">
                  <c:v>87.76663970947267</c:v>
                </c:pt>
                <c:pt idx="5978">
                  <c:v>87.63480377197267</c:v>
                </c:pt>
                <c:pt idx="5979">
                  <c:v>89.08499908447267</c:v>
                </c:pt>
                <c:pt idx="5980">
                  <c:v>89.08499908447267</c:v>
                </c:pt>
                <c:pt idx="5981">
                  <c:v>87.371131896972642</c:v>
                </c:pt>
                <c:pt idx="5982">
                  <c:v>87.371131896972642</c:v>
                </c:pt>
                <c:pt idx="5983">
                  <c:v>88.95316314697267</c:v>
                </c:pt>
                <c:pt idx="5984">
                  <c:v>87.898475646972656</c:v>
                </c:pt>
                <c:pt idx="5985">
                  <c:v>88.95316314697267</c:v>
                </c:pt>
                <c:pt idx="5986">
                  <c:v>88.29398345947267</c:v>
                </c:pt>
                <c:pt idx="5987">
                  <c:v>87.371131896972642</c:v>
                </c:pt>
                <c:pt idx="5988">
                  <c:v>89.21683502197267</c:v>
                </c:pt>
                <c:pt idx="5989">
                  <c:v>89.348670959472656</c:v>
                </c:pt>
                <c:pt idx="5990">
                  <c:v>87.502967834472642</c:v>
                </c:pt>
                <c:pt idx="5991">
                  <c:v>87.502967834472642</c:v>
                </c:pt>
                <c:pt idx="5992">
                  <c:v>87.63480377197267</c:v>
                </c:pt>
                <c:pt idx="5993">
                  <c:v>89.21683502197267</c:v>
                </c:pt>
                <c:pt idx="5994">
                  <c:v>87.76663970947267</c:v>
                </c:pt>
                <c:pt idx="5995">
                  <c:v>87.502967834472642</c:v>
                </c:pt>
                <c:pt idx="5996">
                  <c:v>88.95316314697267</c:v>
                </c:pt>
                <c:pt idx="5997">
                  <c:v>88.95316314697267</c:v>
                </c:pt>
                <c:pt idx="5998">
                  <c:v>88.557655334472656</c:v>
                </c:pt>
                <c:pt idx="5999">
                  <c:v>88.162147521972656</c:v>
                </c:pt>
                <c:pt idx="6000">
                  <c:v>87.10746002197267</c:v>
                </c:pt>
                <c:pt idx="6001">
                  <c:v>87.371131896972642</c:v>
                </c:pt>
                <c:pt idx="6002">
                  <c:v>88.29398345947267</c:v>
                </c:pt>
                <c:pt idx="6003">
                  <c:v>87.10746002197267</c:v>
                </c:pt>
                <c:pt idx="6004">
                  <c:v>87.898475646972656</c:v>
                </c:pt>
                <c:pt idx="6005">
                  <c:v>88.29398345947267</c:v>
                </c:pt>
                <c:pt idx="6006">
                  <c:v>88.29398345947267</c:v>
                </c:pt>
                <c:pt idx="6007">
                  <c:v>88.95316314697267</c:v>
                </c:pt>
                <c:pt idx="6008">
                  <c:v>87.371131896972642</c:v>
                </c:pt>
                <c:pt idx="6009">
                  <c:v>87.76663970947267</c:v>
                </c:pt>
                <c:pt idx="6010">
                  <c:v>87.898475646972656</c:v>
                </c:pt>
                <c:pt idx="6011">
                  <c:v>87.23929595947267</c:v>
                </c:pt>
                <c:pt idx="6012">
                  <c:v>87.23929595947267</c:v>
                </c:pt>
                <c:pt idx="6013">
                  <c:v>87.371131896972642</c:v>
                </c:pt>
                <c:pt idx="6014">
                  <c:v>87.23929595947267</c:v>
                </c:pt>
                <c:pt idx="6015">
                  <c:v>88.162147521972656</c:v>
                </c:pt>
                <c:pt idx="6016">
                  <c:v>87.76663970947267</c:v>
                </c:pt>
                <c:pt idx="6017">
                  <c:v>87.23929595947267</c:v>
                </c:pt>
                <c:pt idx="6018">
                  <c:v>87.23929595947267</c:v>
                </c:pt>
                <c:pt idx="6019">
                  <c:v>86.843788146972642</c:v>
                </c:pt>
                <c:pt idx="6020">
                  <c:v>88.689491271972656</c:v>
                </c:pt>
                <c:pt idx="6021">
                  <c:v>87.371131896972642</c:v>
                </c:pt>
                <c:pt idx="6022">
                  <c:v>87.502967834472642</c:v>
                </c:pt>
                <c:pt idx="6023">
                  <c:v>88.689491271972656</c:v>
                </c:pt>
                <c:pt idx="6024">
                  <c:v>87.63480377197267</c:v>
                </c:pt>
                <c:pt idx="6025">
                  <c:v>88.821327209472656</c:v>
                </c:pt>
                <c:pt idx="6026">
                  <c:v>87.502967834472642</c:v>
                </c:pt>
                <c:pt idx="6027">
                  <c:v>89.348670959472656</c:v>
                </c:pt>
                <c:pt idx="6028">
                  <c:v>87.63480377197267</c:v>
                </c:pt>
                <c:pt idx="6029">
                  <c:v>87.502967834472642</c:v>
                </c:pt>
                <c:pt idx="6030">
                  <c:v>87.63480377197267</c:v>
                </c:pt>
                <c:pt idx="6031">
                  <c:v>88.162147521972656</c:v>
                </c:pt>
                <c:pt idx="6032">
                  <c:v>87.898475646972656</c:v>
                </c:pt>
                <c:pt idx="6033">
                  <c:v>87.898475646972656</c:v>
                </c:pt>
                <c:pt idx="6034">
                  <c:v>87.502967834472642</c:v>
                </c:pt>
                <c:pt idx="6035">
                  <c:v>88.030311584472656</c:v>
                </c:pt>
                <c:pt idx="6036">
                  <c:v>88.557655334472656</c:v>
                </c:pt>
                <c:pt idx="6037">
                  <c:v>87.371131896972642</c:v>
                </c:pt>
                <c:pt idx="6038">
                  <c:v>88.821327209472656</c:v>
                </c:pt>
                <c:pt idx="6039">
                  <c:v>88.95316314697267</c:v>
                </c:pt>
                <c:pt idx="6040">
                  <c:v>86.97562408447267</c:v>
                </c:pt>
                <c:pt idx="6041">
                  <c:v>86.843788146972642</c:v>
                </c:pt>
                <c:pt idx="6042">
                  <c:v>87.76663970947267</c:v>
                </c:pt>
                <c:pt idx="6043">
                  <c:v>88.425819396972656</c:v>
                </c:pt>
                <c:pt idx="6044">
                  <c:v>88.425819396972656</c:v>
                </c:pt>
                <c:pt idx="6045">
                  <c:v>88.030311584472656</c:v>
                </c:pt>
                <c:pt idx="6046">
                  <c:v>87.23929595947267</c:v>
                </c:pt>
                <c:pt idx="6047">
                  <c:v>87.23929595947267</c:v>
                </c:pt>
                <c:pt idx="6048">
                  <c:v>87.23929595947267</c:v>
                </c:pt>
                <c:pt idx="6049">
                  <c:v>87.371131896972642</c:v>
                </c:pt>
                <c:pt idx="6050">
                  <c:v>88.95316314697267</c:v>
                </c:pt>
                <c:pt idx="6051">
                  <c:v>89.08499908447267</c:v>
                </c:pt>
                <c:pt idx="6052">
                  <c:v>87.63480377197267</c:v>
                </c:pt>
                <c:pt idx="6053">
                  <c:v>88.425819396972656</c:v>
                </c:pt>
                <c:pt idx="6054">
                  <c:v>87.502967834472642</c:v>
                </c:pt>
                <c:pt idx="6055">
                  <c:v>86.97562408447267</c:v>
                </c:pt>
                <c:pt idx="6056">
                  <c:v>87.23929595947267</c:v>
                </c:pt>
                <c:pt idx="6057">
                  <c:v>88.689491271972656</c:v>
                </c:pt>
                <c:pt idx="6058">
                  <c:v>88.557655334472656</c:v>
                </c:pt>
                <c:pt idx="6059">
                  <c:v>87.371131896972642</c:v>
                </c:pt>
                <c:pt idx="6060">
                  <c:v>88.030311584472656</c:v>
                </c:pt>
                <c:pt idx="6061">
                  <c:v>86.97562408447267</c:v>
                </c:pt>
                <c:pt idx="6062">
                  <c:v>88.425819396972656</c:v>
                </c:pt>
                <c:pt idx="6063">
                  <c:v>87.23929595947267</c:v>
                </c:pt>
                <c:pt idx="6064">
                  <c:v>87.10746002197267</c:v>
                </c:pt>
                <c:pt idx="6065">
                  <c:v>87.502967834472642</c:v>
                </c:pt>
                <c:pt idx="6066">
                  <c:v>86.97562408447267</c:v>
                </c:pt>
                <c:pt idx="6067">
                  <c:v>86.97562408447267</c:v>
                </c:pt>
                <c:pt idx="6068">
                  <c:v>86.71195220947267</c:v>
                </c:pt>
                <c:pt idx="6069">
                  <c:v>87.63480377197267</c:v>
                </c:pt>
                <c:pt idx="6070">
                  <c:v>88.689491271972656</c:v>
                </c:pt>
                <c:pt idx="6071">
                  <c:v>87.23929595947267</c:v>
                </c:pt>
                <c:pt idx="6072">
                  <c:v>87.63480377197267</c:v>
                </c:pt>
                <c:pt idx="6073">
                  <c:v>87.10746002197267</c:v>
                </c:pt>
                <c:pt idx="6074">
                  <c:v>86.97562408447267</c:v>
                </c:pt>
                <c:pt idx="6075">
                  <c:v>87.76663970947267</c:v>
                </c:pt>
                <c:pt idx="6076">
                  <c:v>87.10746002197267</c:v>
                </c:pt>
                <c:pt idx="6077">
                  <c:v>88.29398345947267</c:v>
                </c:pt>
                <c:pt idx="6078">
                  <c:v>87.371131896972642</c:v>
                </c:pt>
                <c:pt idx="6079">
                  <c:v>86.97562408447267</c:v>
                </c:pt>
                <c:pt idx="6080">
                  <c:v>86.58011627197267</c:v>
                </c:pt>
                <c:pt idx="6081">
                  <c:v>86.843788146972642</c:v>
                </c:pt>
                <c:pt idx="6082">
                  <c:v>88.425819396972656</c:v>
                </c:pt>
                <c:pt idx="6083">
                  <c:v>87.63480377197267</c:v>
                </c:pt>
                <c:pt idx="6084">
                  <c:v>86.97562408447267</c:v>
                </c:pt>
                <c:pt idx="6085">
                  <c:v>87.63480377197267</c:v>
                </c:pt>
                <c:pt idx="6086">
                  <c:v>86.97562408447267</c:v>
                </c:pt>
                <c:pt idx="6087">
                  <c:v>86.71195220947267</c:v>
                </c:pt>
                <c:pt idx="6088">
                  <c:v>87.76663970947267</c:v>
                </c:pt>
                <c:pt idx="6089">
                  <c:v>86.58011627197267</c:v>
                </c:pt>
                <c:pt idx="6090">
                  <c:v>88.030311584472656</c:v>
                </c:pt>
                <c:pt idx="6091">
                  <c:v>86.184608459472656</c:v>
                </c:pt>
                <c:pt idx="6092">
                  <c:v>88.29398345947267</c:v>
                </c:pt>
                <c:pt idx="6093">
                  <c:v>86.71195220947267</c:v>
                </c:pt>
                <c:pt idx="6094">
                  <c:v>86.71195220947267</c:v>
                </c:pt>
                <c:pt idx="6095">
                  <c:v>88.162147521972656</c:v>
                </c:pt>
                <c:pt idx="6096">
                  <c:v>86.448280334472656</c:v>
                </c:pt>
                <c:pt idx="6097">
                  <c:v>86.58011627197267</c:v>
                </c:pt>
                <c:pt idx="6098">
                  <c:v>87.10746002197267</c:v>
                </c:pt>
                <c:pt idx="6099">
                  <c:v>86.843788146972642</c:v>
                </c:pt>
                <c:pt idx="6100">
                  <c:v>86.71195220947267</c:v>
                </c:pt>
                <c:pt idx="6101">
                  <c:v>86.97562408447267</c:v>
                </c:pt>
                <c:pt idx="6102">
                  <c:v>88.162147521972656</c:v>
                </c:pt>
                <c:pt idx="6103">
                  <c:v>86.71195220947267</c:v>
                </c:pt>
                <c:pt idx="6104">
                  <c:v>87.76663970947267</c:v>
                </c:pt>
                <c:pt idx="6105">
                  <c:v>86.316444396972656</c:v>
                </c:pt>
                <c:pt idx="6106">
                  <c:v>88.162147521972656</c:v>
                </c:pt>
                <c:pt idx="6107">
                  <c:v>86.448280334472656</c:v>
                </c:pt>
                <c:pt idx="6108">
                  <c:v>88.425819396972656</c:v>
                </c:pt>
                <c:pt idx="6109">
                  <c:v>86.71195220947267</c:v>
                </c:pt>
                <c:pt idx="6110">
                  <c:v>86.448280334472656</c:v>
                </c:pt>
                <c:pt idx="6111">
                  <c:v>87.371131896972642</c:v>
                </c:pt>
                <c:pt idx="6112">
                  <c:v>87.10746002197267</c:v>
                </c:pt>
                <c:pt idx="6113">
                  <c:v>86.448280334472656</c:v>
                </c:pt>
                <c:pt idx="6114">
                  <c:v>87.10746002197267</c:v>
                </c:pt>
                <c:pt idx="6115">
                  <c:v>87.371131896972642</c:v>
                </c:pt>
                <c:pt idx="6116">
                  <c:v>87.63480377197267</c:v>
                </c:pt>
                <c:pt idx="6117">
                  <c:v>86.843788146972642</c:v>
                </c:pt>
                <c:pt idx="6118">
                  <c:v>86.71195220947267</c:v>
                </c:pt>
                <c:pt idx="6119">
                  <c:v>85.920936584472656</c:v>
                </c:pt>
                <c:pt idx="6120">
                  <c:v>86.71195220947267</c:v>
                </c:pt>
                <c:pt idx="6121">
                  <c:v>86.97562408447267</c:v>
                </c:pt>
                <c:pt idx="6122">
                  <c:v>87.10746002197267</c:v>
                </c:pt>
                <c:pt idx="6123">
                  <c:v>87.898475646972656</c:v>
                </c:pt>
                <c:pt idx="6124">
                  <c:v>86.448280334472656</c:v>
                </c:pt>
                <c:pt idx="6125">
                  <c:v>87.898475646972656</c:v>
                </c:pt>
                <c:pt idx="6126">
                  <c:v>86.58011627197267</c:v>
                </c:pt>
                <c:pt idx="6127">
                  <c:v>86.58011627197267</c:v>
                </c:pt>
                <c:pt idx="6128">
                  <c:v>86.97562408447267</c:v>
                </c:pt>
                <c:pt idx="6129">
                  <c:v>86.052772521972642</c:v>
                </c:pt>
                <c:pt idx="6130">
                  <c:v>86.58011627197267</c:v>
                </c:pt>
                <c:pt idx="6131">
                  <c:v>86.448280334472656</c:v>
                </c:pt>
                <c:pt idx="6132">
                  <c:v>86.97562408447267</c:v>
                </c:pt>
                <c:pt idx="6133">
                  <c:v>87.898475646972656</c:v>
                </c:pt>
                <c:pt idx="6134">
                  <c:v>88.29398345947267</c:v>
                </c:pt>
                <c:pt idx="6135">
                  <c:v>86.71195220947267</c:v>
                </c:pt>
                <c:pt idx="6136">
                  <c:v>87.76663970947267</c:v>
                </c:pt>
                <c:pt idx="6137">
                  <c:v>86.58011627197267</c:v>
                </c:pt>
                <c:pt idx="6138">
                  <c:v>86.843788146972642</c:v>
                </c:pt>
                <c:pt idx="6139">
                  <c:v>87.371131896972642</c:v>
                </c:pt>
                <c:pt idx="6140">
                  <c:v>86.58011627197267</c:v>
                </c:pt>
                <c:pt idx="6141">
                  <c:v>87.76663970947267</c:v>
                </c:pt>
                <c:pt idx="6142">
                  <c:v>86.58011627197267</c:v>
                </c:pt>
                <c:pt idx="6143">
                  <c:v>86.184608459472656</c:v>
                </c:pt>
                <c:pt idx="6144">
                  <c:v>85.78910064697267</c:v>
                </c:pt>
                <c:pt idx="6145">
                  <c:v>87.76663970947267</c:v>
                </c:pt>
                <c:pt idx="6146">
                  <c:v>87.898475646972656</c:v>
                </c:pt>
                <c:pt idx="6147">
                  <c:v>85.525428771972656</c:v>
                </c:pt>
                <c:pt idx="6148">
                  <c:v>85.78910064697267</c:v>
                </c:pt>
                <c:pt idx="6149">
                  <c:v>87.371131896972642</c:v>
                </c:pt>
                <c:pt idx="6150">
                  <c:v>86.448280334472656</c:v>
                </c:pt>
                <c:pt idx="6151">
                  <c:v>86.97562408447267</c:v>
                </c:pt>
                <c:pt idx="6152">
                  <c:v>86.316444396972656</c:v>
                </c:pt>
                <c:pt idx="6153">
                  <c:v>87.76663970947267</c:v>
                </c:pt>
                <c:pt idx="6154">
                  <c:v>85.65726470947267</c:v>
                </c:pt>
                <c:pt idx="6155">
                  <c:v>85.920936584472656</c:v>
                </c:pt>
                <c:pt idx="6156">
                  <c:v>86.843788146972642</c:v>
                </c:pt>
                <c:pt idx="6157">
                  <c:v>86.184608459472656</c:v>
                </c:pt>
                <c:pt idx="6158">
                  <c:v>85.78910064697267</c:v>
                </c:pt>
                <c:pt idx="6159">
                  <c:v>86.843788146972642</c:v>
                </c:pt>
                <c:pt idx="6160">
                  <c:v>85.920936584472656</c:v>
                </c:pt>
                <c:pt idx="6161">
                  <c:v>86.184608459472656</c:v>
                </c:pt>
                <c:pt idx="6162">
                  <c:v>86.58011627197267</c:v>
                </c:pt>
                <c:pt idx="6163">
                  <c:v>87.76663970947267</c:v>
                </c:pt>
                <c:pt idx="6164">
                  <c:v>87.63480377197267</c:v>
                </c:pt>
                <c:pt idx="6165">
                  <c:v>85.65726470947267</c:v>
                </c:pt>
                <c:pt idx="6166">
                  <c:v>86.052772521972642</c:v>
                </c:pt>
                <c:pt idx="6167">
                  <c:v>86.184608459472656</c:v>
                </c:pt>
                <c:pt idx="6168">
                  <c:v>87.502967834472642</c:v>
                </c:pt>
                <c:pt idx="6169">
                  <c:v>86.843788146972642</c:v>
                </c:pt>
                <c:pt idx="6170">
                  <c:v>85.920936584472656</c:v>
                </c:pt>
                <c:pt idx="6171">
                  <c:v>85.78910064697267</c:v>
                </c:pt>
                <c:pt idx="6172">
                  <c:v>86.052772521972642</c:v>
                </c:pt>
                <c:pt idx="6173">
                  <c:v>86.184608459472656</c:v>
                </c:pt>
                <c:pt idx="6174">
                  <c:v>86.448280334472656</c:v>
                </c:pt>
                <c:pt idx="6175">
                  <c:v>87.371131896972642</c:v>
                </c:pt>
                <c:pt idx="6176">
                  <c:v>86.97562408447267</c:v>
                </c:pt>
                <c:pt idx="6177">
                  <c:v>85.920936584472656</c:v>
                </c:pt>
                <c:pt idx="6178">
                  <c:v>86.97562408447267</c:v>
                </c:pt>
                <c:pt idx="6179">
                  <c:v>86.71195220947267</c:v>
                </c:pt>
                <c:pt idx="6180">
                  <c:v>86.052772521972642</c:v>
                </c:pt>
                <c:pt idx="6181">
                  <c:v>85.78910064697267</c:v>
                </c:pt>
                <c:pt idx="6182">
                  <c:v>86.58011627197267</c:v>
                </c:pt>
                <c:pt idx="6183">
                  <c:v>87.63480377197267</c:v>
                </c:pt>
                <c:pt idx="6184">
                  <c:v>87.10746002197267</c:v>
                </c:pt>
                <c:pt idx="6185">
                  <c:v>86.316444396972656</c:v>
                </c:pt>
                <c:pt idx="6186">
                  <c:v>88.030311584472656</c:v>
                </c:pt>
                <c:pt idx="6187">
                  <c:v>85.920936584472656</c:v>
                </c:pt>
                <c:pt idx="6188">
                  <c:v>86.184608459472656</c:v>
                </c:pt>
                <c:pt idx="6189">
                  <c:v>86.052772521972642</c:v>
                </c:pt>
                <c:pt idx="6190">
                  <c:v>87.502967834472642</c:v>
                </c:pt>
                <c:pt idx="6191">
                  <c:v>86.97562408447267</c:v>
                </c:pt>
                <c:pt idx="6192">
                  <c:v>87.63480377197267</c:v>
                </c:pt>
                <c:pt idx="6193">
                  <c:v>87.502967834472642</c:v>
                </c:pt>
                <c:pt idx="6194">
                  <c:v>85.65726470947267</c:v>
                </c:pt>
                <c:pt idx="6195">
                  <c:v>86.97562408447267</c:v>
                </c:pt>
                <c:pt idx="6196">
                  <c:v>87.23929595947267</c:v>
                </c:pt>
                <c:pt idx="6197">
                  <c:v>87.371131896972642</c:v>
                </c:pt>
                <c:pt idx="6198">
                  <c:v>86.184608459472656</c:v>
                </c:pt>
                <c:pt idx="6199">
                  <c:v>85.920936584472656</c:v>
                </c:pt>
                <c:pt idx="6200">
                  <c:v>86.448280334472656</c:v>
                </c:pt>
                <c:pt idx="6201">
                  <c:v>85.78910064697267</c:v>
                </c:pt>
                <c:pt idx="6202">
                  <c:v>86.052772521972642</c:v>
                </c:pt>
                <c:pt idx="6203">
                  <c:v>85.920936584472656</c:v>
                </c:pt>
                <c:pt idx="6204">
                  <c:v>85.525428771972656</c:v>
                </c:pt>
                <c:pt idx="6205">
                  <c:v>87.10746002197267</c:v>
                </c:pt>
                <c:pt idx="6206">
                  <c:v>85.920936584472656</c:v>
                </c:pt>
                <c:pt idx="6207">
                  <c:v>85.65726470947267</c:v>
                </c:pt>
                <c:pt idx="6208">
                  <c:v>87.371131896972642</c:v>
                </c:pt>
                <c:pt idx="6209">
                  <c:v>86.316444396972656</c:v>
                </c:pt>
                <c:pt idx="6210">
                  <c:v>87.76663970947267</c:v>
                </c:pt>
                <c:pt idx="6211">
                  <c:v>85.920936584472656</c:v>
                </c:pt>
                <c:pt idx="6212">
                  <c:v>85.393592834472642</c:v>
                </c:pt>
                <c:pt idx="6213">
                  <c:v>87.23929595947267</c:v>
                </c:pt>
                <c:pt idx="6214">
                  <c:v>87.371131896972642</c:v>
                </c:pt>
                <c:pt idx="6215">
                  <c:v>85.525428771972656</c:v>
                </c:pt>
                <c:pt idx="6216">
                  <c:v>87.23929595947267</c:v>
                </c:pt>
                <c:pt idx="6217">
                  <c:v>85.65726470947267</c:v>
                </c:pt>
                <c:pt idx="6218">
                  <c:v>87.502967834472642</c:v>
                </c:pt>
                <c:pt idx="6219">
                  <c:v>86.97562408447267</c:v>
                </c:pt>
                <c:pt idx="6220">
                  <c:v>86.052772521972642</c:v>
                </c:pt>
                <c:pt idx="6221">
                  <c:v>85.78910064697267</c:v>
                </c:pt>
                <c:pt idx="6222">
                  <c:v>86.052772521972642</c:v>
                </c:pt>
                <c:pt idx="6223">
                  <c:v>85.920936584472656</c:v>
                </c:pt>
                <c:pt idx="6224">
                  <c:v>85.525428771972656</c:v>
                </c:pt>
                <c:pt idx="6225">
                  <c:v>85.65726470947267</c:v>
                </c:pt>
                <c:pt idx="6226">
                  <c:v>86.184608459472656</c:v>
                </c:pt>
                <c:pt idx="6227">
                  <c:v>85.393592834472642</c:v>
                </c:pt>
                <c:pt idx="6228">
                  <c:v>85.78910064697267</c:v>
                </c:pt>
                <c:pt idx="6229">
                  <c:v>86.97562408447267</c:v>
                </c:pt>
                <c:pt idx="6230">
                  <c:v>87.10746002197267</c:v>
                </c:pt>
                <c:pt idx="6231">
                  <c:v>86.184608459472656</c:v>
                </c:pt>
                <c:pt idx="6232">
                  <c:v>85.78910064697267</c:v>
                </c:pt>
                <c:pt idx="6233">
                  <c:v>86.316444396972656</c:v>
                </c:pt>
                <c:pt idx="6234">
                  <c:v>86.316444396972656</c:v>
                </c:pt>
                <c:pt idx="6235">
                  <c:v>86.843788146972642</c:v>
                </c:pt>
                <c:pt idx="6236">
                  <c:v>87.23929595947267</c:v>
                </c:pt>
                <c:pt idx="6237">
                  <c:v>86.58011627197267</c:v>
                </c:pt>
                <c:pt idx="6238">
                  <c:v>87.23929595947267</c:v>
                </c:pt>
                <c:pt idx="6239">
                  <c:v>85.65726470947267</c:v>
                </c:pt>
                <c:pt idx="6240">
                  <c:v>86.58011627197267</c:v>
                </c:pt>
                <c:pt idx="6241">
                  <c:v>86.71195220947267</c:v>
                </c:pt>
                <c:pt idx="6242">
                  <c:v>86.448280334472656</c:v>
                </c:pt>
                <c:pt idx="6243">
                  <c:v>86.71195220947267</c:v>
                </c:pt>
                <c:pt idx="6244">
                  <c:v>87.502967834472642</c:v>
                </c:pt>
                <c:pt idx="6245">
                  <c:v>85.920936584472656</c:v>
                </c:pt>
                <c:pt idx="6246">
                  <c:v>87.502967834472642</c:v>
                </c:pt>
                <c:pt idx="6247">
                  <c:v>87.23929595947267</c:v>
                </c:pt>
                <c:pt idx="6248">
                  <c:v>86.843788146972642</c:v>
                </c:pt>
                <c:pt idx="6249">
                  <c:v>85.78910064697267</c:v>
                </c:pt>
                <c:pt idx="6250">
                  <c:v>86.843788146972642</c:v>
                </c:pt>
                <c:pt idx="6251">
                  <c:v>85.65726470947267</c:v>
                </c:pt>
                <c:pt idx="6252">
                  <c:v>86.97562408447267</c:v>
                </c:pt>
                <c:pt idx="6253">
                  <c:v>86.052772521972642</c:v>
                </c:pt>
                <c:pt idx="6254">
                  <c:v>87.371131896972642</c:v>
                </c:pt>
                <c:pt idx="6255">
                  <c:v>86.052772521972642</c:v>
                </c:pt>
                <c:pt idx="6256">
                  <c:v>87.23929595947267</c:v>
                </c:pt>
                <c:pt idx="6257">
                  <c:v>86.052772521972642</c:v>
                </c:pt>
                <c:pt idx="6258">
                  <c:v>86.052772521972642</c:v>
                </c:pt>
                <c:pt idx="6259">
                  <c:v>85.65726470947267</c:v>
                </c:pt>
                <c:pt idx="6260">
                  <c:v>85.78910064697267</c:v>
                </c:pt>
                <c:pt idx="6261">
                  <c:v>85.261756896972656</c:v>
                </c:pt>
                <c:pt idx="6262">
                  <c:v>85.920936584472656</c:v>
                </c:pt>
                <c:pt idx="6263">
                  <c:v>85.393592834472642</c:v>
                </c:pt>
                <c:pt idx="6264">
                  <c:v>87.10746002197267</c:v>
                </c:pt>
                <c:pt idx="6265">
                  <c:v>86.448280334472656</c:v>
                </c:pt>
                <c:pt idx="6266">
                  <c:v>86.052772521972642</c:v>
                </c:pt>
                <c:pt idx="6267">
                  <c:v>85.65726470947267</c:v>
                </c:pt>
                <c:pt idx="6268">
                  <c:v>85.78910064697267</c:v>
                </c:pt>
                <c:pt idx="6269">
                  <c:v>86.052772521972642</c:v>
                </c:pt>
                <c:pt idx="6270">
                  <c:v>85.261756896972656</c:v>
                </c:pt>
                <c:pt idx="6271">
                  <c:v>86.71195220947267</c:v>
                </c:pt>
                <c:pt idx="6272">
                  <c:v>85.920936584472656</c:v>
                </c:pt>
                <c:pt idx="6273">
                  <c:v>86.184608459472656</c:v>
                </c:pt>
                <c:pt idx="6274">
                  <c:v>86.316444396972656</c:v>
                </c:pt>
                <c:pt idx="6275">
                  <c:v>85.65726470947267</c:v>
                </c:pt>
                <c:pt idx="6276">
                  <c:v>86.448280334472656</c:v>
                </c:pt>
                <c:pt idx="6277">
                  <c:v>87.23929595947267</c:v>
                </c:pt>
                <c:pt idx="6278">
                  <c:v>85.525428771972656</c:v>
                </c:pt>
                <c:pt idx="6279">
                  <c:v>87.10746002197267</c:v>
                </c:pt>
                <c:pt idx="6280">
                  <c:v>85.920936584472656</c:v>
                </c:pt>
                <c:pt idx="6281">
                  <c:v>85.65726470947267</c:v>
                </c:pt>
                <c:pt idx="6282">
                  <c:v>86.71195220947267</c:v>
                </c:pt>
                <c:pt idx="6283">
                  <c:v>85.525428771972656</c:v>
                </c:pt>
                <c:pt idx="6284">
                  <c:v>85.920936584472656</c:v>
                </c:pt>
                <c:pt idx="6285">
                  <c:v>85.65726470947267</c:v>
                </c:pt>
                <c:pt idx="6286">
                  <c:v>85.65726470947267</c:v>
                </c:pt>
                <c:pt idx="6287">
                  <c:v>85.920936584472656</c:v>
                </c:pt>
                <c:pt idx="6288">
                  <c:v>87.10746002197267</c:v>
                </c:pt>
                <c:pt idx="6289">
                  <c:v>86.71195220947267</c:v>
                </c:pt>
                <c:pt idx="6290">
                  <c:v>85.129920959472656</c:v>
                </c:pt>
                <c:pt idx="6291">
                  <c:v>87.10746002197267</c:v>
                </c:pt>
                <c:pt idx="6292">
                  <c:v>87.10746002197267</c:v>
                </c:pt>
                <c:pt idx="6293">
                  <c:v>87.10746002197267</c:v>
                </c:pt>
                <c:pt idx="6294">
                  <c:v>86.58011627197267</c:v>
                </c:pt>
                <c:pt idx="6295">
                  <c:v>86.58011627197267</c:v>
                </c:pt>
                <c:pt idx="6296">
                  <c:v>85.393592834472642</c:v>
                </c:pt>
                <c:pt idx="6297">
                  <c:v>85.261756896972656</c:v>
                </c:pt>
                <c:pt idx="6298">
                  <c:v>85.525428771972656</c:v>
                </c:pt>
                <c:pt idx="6299">
                  <c:v>85.78910064697267</c:v>
                </c:pt>
                <c:pt idx="6300">
                  <c:v>86.843788146972642</c:v>
                </c:pt>
                <c:pt idx="6301">
                  <c:v>86.316444396972656</c:v>
                </c:pt>
                <c:pt idx="6302">
                  <c:v>86.71195220947267</c:v>
                </c:pt>
                <c:pt idx="6303">
                  <c:v>85.393592834472642</c:v>
                </c:pt>
                <c:pt idx="6304">
                  <c:v>85.65726470947267</c:v>
                </c:pt>
                <c:pt idx="6305">
                  <c:v>86.843788146972642</c:v>
                </c:pt>
                <c:pt idx="6306">
                  <c:v>85.261756896972656</c:v>
                </c:pt>
                <c:pt idx="6307">
                  <c:v>86.448280334472656</c:v>
                </c:pt>
                <c:pt idx="6308">
                  <c:v>85.393592834472642</c:v>
                </c:pt>
                <c:pt idx="6309">
                  <c:v>85.525428771972656</c:v>
                </c:pt>
                <c:pt idx="6310">
                  <c:v>86.052772521972642</c:v>
                </c:pt>
                <c:pt idx="6311">
                  <c:v>85.393592834472642</c:v>
                </c:pt>
                <c:pt idx="6312">
                  <c:v>85.129920959472656</c:v>
                </c:pt>
                <c:pt idx="6313">
                  <c:v>85.129920959472656</c:v>
                </c:pt>
                <c:pt idx="6314">
                  <c:v>84.86624908447267</c:v>
                </c:pt>
                <c:pt idx="6315">
                  <c:v>86.184608459472656</c:v>
                </c:pt>
                <c:pt idx="6316">
                  <c:v>86.316444396972656</c:v>
                </c:pt>
                <c:pt idx="6317">
                  <c:v>84.73441314697267</c:v>
                </c:pt>
                <c:pt idx="6318">
                  <c:v>85.920936584472656</c:v>
                </c:pt>
                <c:pt idx="6319">
                  <c:v>84.602577209472642</c:v>
                </c:pt>
                <c:pt idx="6320">
                  <c:v>85.78910064697267</c:v>
                </c:pt>
                <c:pt idx="6321">
                  <c:v>85.261756896972656</c:v>
                </c:pt>
                <c:pt idx="6322">
                  <c:v>85.78910064697267</c:v>
                </c:pt>
                <c:pt idx="6323">
                  <c:v>85.129920959472656</c:v>
                </c:pt>
                <c:pt idx="6324">
                  <c:v>86.316444396972656</c:v>
                </c:pt>
                <c:pt idx="6325">
                  <c:v>84.470741271972656</c:v>
                </c:pt>
                <c:pt idx="6326">
                  <c:v>85.393592834472642</c:v>
                </c:pt>
                <c:pt idx="6327">
                  <c:v>86.448280334472656</c:v>
                </c:pt>
                <c:pt idx="6328">
                  <c:v>84.99808502197267</c:v>
                </c:pt>
                <c:pt idx="6329">
                  <c:v>86.448280334472656</c:v>
                </c:pt>
                <c:pt idx="6330">
                  <c:v>84.86624908447267</c:v>
                </c:pt>
                <c:pt idx="6331">
                  <c:v>86.052772521972642</c:v>
                </c:pt>
                <c:pt idx="6332">
                  <c:v>84.73441314697267</c:v>
                </c:pt>
                <c:pt idx="6333">
                  <c:v>84.99808502197267</c:v>
                </c:pt>
                <c:pt idx="6334">
                  <c:v>85.129920959472656</c:v>
                </c:pt>
                <c:pt idx="6335">
                  <c:v>84.470741271972656</c:v>
                </c:pt>
                <c:pt idx="6336">
                  <c:v>84.73441314697267</c:v>
                </c:pt>
                <c:pt idx="6337">
                  <c:v>84.99808502197267</c:v>
                </c:pt>
                <c:pt idx="6338">
                  <c:v>85.393592834472642</c:v>
                </c:pt>
                <c:pt idx="6339">
                  <c:v>86.448280334472656</c:v>
                </c:pt>
                <c:pt idx="6340">
                  <c:v>84.99808502197267</c:v>
                </c:pt>
                <c:pt idx="6341">
                  <c:v>84.99808502197267</c:v>
                </c:pt>
                <c:pt idx="6342">
                  <c:v>84.99808502197267</c:v>
                </c:pt>
                <c:pt idx="6343">
                  <c:v>85.393592834472642</c:v>
                </c:pt>
                <c:pt idx="6344">
                  <c:v>85.393592834472642</c:v>
                </c:pt>
                <c:pt idx="6345">
                  <c:v>86.71195220947267</c:v>
                </c:pt>
                <c:pt idx="6346">
                  <c:v>84.73441314697267</c:v>
                </c:pt>
                <c:pt idx="6347">
                  <c:v>85.129920959472656</c:v>
                </c:pt>
                <c:pt idx="6348">
                  <c:v>86.58011627197267</c:v>
                </c:pt>
                <c:pt idx="6349">
                  <c:v>84.602577209472642</c:v>
                </c:pt>
                <c:pt idx="6350">
                  <c:v>85.129920959472656</c:v>
                </c:pt>
                <c:pt idx="6351">
                  <c:v>86.316444396972656</c:v>
                </c:pt>
                <c:pt idx="6352">
                  <c:v>85.129920959472656</c:v>
                </c:pt>
                <c:pt idx="6353">
                  <c:v>84.602577209472642</c:v>
                </c:pt>
                <c:pt idx="6354">
                  <c:v>86.052772521972642</c:v>
                </c:pt>
                <c:pt idx="6355">
                  <c:v>84.99808502197267</c:v>
                </c:pt>
                <c:pt idx="6356">
                  <c:v>85.920936584472656</c:v>
                </c:pt>
                <c:pt idx="6357">
                  <c:v>86.448280334472656</c:v>
                </c:pt>
                <c:pt idx="6358">
                  <c:v>84.20706939697267</c:v>
                </c:pt>
                <c:pt idx="6359">
                  <c:v>85.920936584472656</c:v>
                </c:pt>
                <c:pt idx="6360">
                  <c:v>85.65726470947267</c:v>
                </c:pt>
                <c:pt idx="6361">
                  <c:v>85.129920959472656</c:v>
                </c:pt>
                <c:pt idx="6362">
                  <c:v>85.65726470947267</c:v>
                </c:pt>
                <c:pt idx="6363">
                  <c:v>84.602577209472642</c:v>
                </c:pt>
                <c:pt idx="6364">
                  <c:v>86.052772521972642</c:v>
                </c:pt>
                <c:pt idx="6365">
                  <c:v>85.393592834472642</c:v>
                </c:pt>
                <c:pt idx="6366">
                  <c:v>84.86624908447267</c:v>
                </c:pt>
                <c:pt idx="6367">
                  <c:v>86.58011627197267</c:v>
                </c:pt>
                <c:pt idx="6368">
                  <c:v>85.920936584472656</c:v>
                </c:pt>
                <c:pt idx="6369">
                  <c:v>84.602577209472642</c:v>
                </c:pt>
                <c:pt idx="6370">
                  <c:v>84.99808502197267</c:v>
                </c:pt>
                <c:pt idx="6371">
                  <c:v>85.525428771972656</c:v>
                </c:pt>
                <c:pt idx="6372">
                  <c:v>86.448280334472656</c:v>
                </c:pt>
                <c:pt idx="6373">
                  <c:v>86.843788146972642</c:v>
                </c:pt>
                <c:pt idx="6374">
                  <c:v>86.316444396972656</c:v>
                </c:pt>
                <c:pt idx="6375">
                  <c:v>85.920936584472656</c:v>
                </c:pt>
                <c:pt idx="6376">
                  <c:v>85.920936584472656</c:v>
                </c:pt>
                <c:pt idx="6377">
                  <c:v>84.99808502197267</c:v>
                </c:pt>
                <c:pt idx="6378">
                  <c:v>84.470741271972656</c:v>
                </c:pt>
                <c:pt idx="6379">
                  <c:v>85.920936584472656</c:v>
                </c:pt>
                <c:pt idx="6380">
                  <c:v>84.99808502197267</c:v>
                </c:pt>
                <c:pt idx="6381">
                  <c:v>84.99808502197267</c:v>
                </c:pt>
                <c:pt idx="6382">
                  <c:v>84.86624908447267</c:v>
                </c:pt>
                <c:pt idx="6383">
                  <c:v>84.20706939697267</c:v>
                </c:pt>
                <c:pt idx="6384">
                  <c:v>86.184608459472656</c:v>
                </c:pt>
                <c:pt idx="6385">
                  <c:v>84.99808502197267</c:v>
                </c:pt>
                <c:pt idx="6386">
                  <c:v>84.602577209472642</c:v>
                </c:pt>
                <c:pt idx="6387">
                  <c:v>85.525428771972656</c:v>
                </c:pt>
                <c:pt idx="6388">
                  <c:v>84.86624908447267</c:v>
                </c:pt>
                <c:pt idx="6389">
                  <c:v>86.052772521972642</c:v>
                </c:pt>
                <c:pt idx="6390">
                  <c:v>86.448280334472656</c:v>
                </c:pt>
                <c:pt idx="6391">
                  <c:v>84.075233459472656</c:v>
                </c:pt>
                <c:pt idx="6392">
                  <c:v>86.184608459472656</c:v>
                </c:pt>
                <c:pt idx="6393">
                  <c:v>84.99808502197267</c:v>
                </c:pt>
                <c:pt idx="6394">
                  <c:v>85.261756896972656</c:v>
                </c:pt>
                <c:pt idx="6395">
                  <c:v>85.261756896972656</c:v>
                </c:pt>
                <c:pt idx="6396">
                  <c:v>84.86624908447267</c:v>
                </c:pt>
                <c:pt idx="6397">
                  <c:v>84.602577209472642</c:v>
                </c:pt>
                <c:pt idx="6398">
                  <c:v>85.920936584472656</c:v>
                </c:pt>
                <c:pt idx="6399">
                  <c:v>84.73441314697267</c:v>
                </c:pt>
                <c:pt idx="6400">
                  <c:v>86.052772521972642</c:v>
                </c:pt>
                <c:pt idx="6401">
                  <c:v>85.525428771972656</c:v>
                </c:pt>
                <c:pt idx="6402">
                  <c:v>84.470741271972656</c:v>
                </c:pt>
                <c:pt idx="6403">
                  <c:v>84.338905334472642</c:v>
                </c:pt>
                <c:pt idx="6404">
                  <c:v>85.525428771972656</c:v>
                </c:pt>
                <c:pt idx="6405">
                  <c:v>84.99808502197267</c:v>
                </c:pt>
                <c:pt idx="6406">
                  <c:v>84.73441314697267</c:v>
                </c:pt>
                <c:pt idx="6407">
                  <c:v>85.920936584472656</c:v>
                </c:pt>
                <c:pt idx="6408">
                  <c:v>85.129920959472656</c:v>
                </c:pt>
                <c:pt idx="6409">
                  <c:v>85.261756896972656</c:v>
                </c:pt>
                <c:pt idx="6410">
                  <c:v>84.99808502197267</c:v>
                </c:pt>
                <c:pt idx="6411">
                  <c:v>86.843788146972642</c:v>
                </c:pt>
                <c:pt idx="6412">
                  <c:v>85.393592834472642</c:v>
                </c:pt>
                <c:pt idx="6413">
                  <c:v>84.99808502197267</c:v>
                </c:pt>
                <c:pt idx="6414">
                  <c:v>85.78910064697267</c:v>
                </c:pt>
                <c:pt idx="6415">
                  <c:v>85.65726470947267</c:v>
                </c:pt>
                <c:pt idx="6416">
                  <c:v>84.73441314697267</c:v>
                </c:pt>
                <c:pt idx="6417">
                  <c:v>84.075233459472656</c:v>
                </c:pt>
                <c:pt idx="6418">
                  <c:v>84.73441314697267</c:v>
                </c:pt>
                <c:pt idx="6419">
                  <c:v>85.920936584472656</c:v>
                </c:pt>
                <c:pt idx="6420">
                  <c:v>84.86624908447267</c:v>
                </c:pt>
                <c:pt idx="6421">
                  <c:v>84.470741271972656</c:v>
                </c:pt>
                <c:pt idx="6422">
                  <c:v>85.65726470947267</c:v>
                </c:pt>
                <c:pt idx="6423">
                  <c:v>84.73441314697267</c:v>
                </c:pt>
                <c:pt idx="6424">
                  <c:v>84.73441314697267</c:v>
                </c:pt>
                <c:pt idx="6425">
                  <c:v>84.86624908447267</c:v>
                </c:pt>
                <c:pt idx="6426">
                  <c:v>85.920936584472656</c:v>
                </c:pt>
                <c:pt idx="6427">
                  <c:v>85.65726470947267</c:v>
                </c:pt>
                <c:pt idx="6428">
                  <c:v>84.20706939697267</c:v>
                </c:pt>
                <c:pt idx="6429">
                  <c:v>84.73441314697267</c:v>
                </c:pt>
                <c:pt idx="6430">
                  <c:v>84.338905334472642</c:v>
                </c:pt>
                <c:pt idx="6431">
                  <c:v>84.338905334472642</c:v>
                </c:pt>
                <c:pt idx="6432">
                  <c:v>84.20706939697267</c:v>
                </c:pt>
                <c:pt idx="6433">
                  <c:v>84.470741271972656</c:v>
                </c:pt>
                <c:pt idx="6434">
                  <c:v>85.393592834472642</c:v>
                </c:pt>
                <c:pt idx="6435">
                  <c:v>84.20706939697267</c:v>
                </c:pt>
                <c:pt idx="6436">
                  <c:v>85.78910064697267</c:v>
                </c:pt>
                <c:pt idx="6437">
                  <c:v>84.20706939697267</c:v>
                </c:pt>
                <c:pt idx="6438">
                  <c:v>85.65726470947267</c:v>
                </c:pt>
                <c:pt idx="6439">
                  <c:v>85.920936584472656</c:v>
                </c:pt>
                <c:pt idx="6440">
                  <c:v>84.602577209472642</c:v>
                </c:pt>
                <c:pt idx="6441">
                  <c:v>84.338905334472642</c:v>
                </c:pt>
                <c:pt idx="6442">
                  <c:v>85.525428771972656</c:v>
                </c:pt>
                <c:pt idx="6443">
                  <c:v>84.470741271972656</c:v>
                </c:pt>
                <c:pt idx="6444">
                  <c:v>86.052772521972642</c:v>
                </c:pt>
                <c:pt idx="6445">
                  <c:v>84.075233459472656</c:v>
                </c:pt>
                <c:pt idx="6446">
                  <c:v>85.65726470947267</c:v>
                </c:pt>
                <c:pt idx="6447">
                  <c:v>85.65726470947267</c:v>
                </c:pt>
                <c:pt idx="6448">
                  <c:v>85.393592834472642</c:v>
                </c:pt>
                <c:pt idx="6449">
                  <c:v>84.20706939697267</c:v>
                </c:pt>
                <c:pt idx="6450">
                  <c:v>84.470741271972656</c:v>
                </c:pt>
                <c:pt idx="6451">
                  <c:v>85.261756896972656</c:v>
                </c:pt>
                <c:pt idx="6452">
                  <c:v>84.338905334472642</c:v>
                </c:pt>
                <c:pt idx="6453">
                  <c:v>84.470741271972656</c:v>
                </c:pt>
                <c:pt idx="6454">
                  <c:v>84.075233459472656</c:v>
                </c:pt>
                <c:pt idx="6455">
                  <c:v>85.78910064697267</c:v>
                </c:pt>
                <c:pt idx="6456">
                  <c:v>84.470741271972656</c:v>
                </c:pt>
                <c:pt idx="6457">
                  <c:v>86.052772521972642</c:v>
                </c:pt>
                <c:pt idx="6458">
                  <c:v>84.338905334472642</c:v>
                </c:pt>
                <c:pt idx="6459">
                  <c:v>84.602577209472642</c:v>
                </c:pt>
                <c:pt idx="6460">
                  <c:v>85.65726470947267</c:v>
                </c:pt>
                <c:pt idx="6461">
                  <c:v>84.602577209472642</c:v>
                </c:pt>
                <c:pt idx="6462">
                  <c:v>84.20706939697267</c:v>
                </c:pt>
                <c:pt idx="6463">
                  <c:v>84.602577209472642</c:v>
                </c:pt>
                <c:pt idx="6464">
                  <c:v>84.470741271972656</c:v>
                </c:pt>
                <c:pt idx="6465">
                  <c:v>84.20706939697267</c:v>
                </c:pt>
                <c:pt idx="6466">
                  <c:v>85.65726470947267</c:v>
                </c:pt>
                <c:pt idx="6467">
                  <c:v>84.470741271972656</c:v>
                </c:pt>
                <c:pt idx="6468">
                  <c:v>83.94339752197267</c:v>
                </c:pt>
                <c:pt idx="6469">
                  <c:v>84.73441314697267</c:v>
                </c:pt>
                <c:pt idx="6470">
                  <c:v>84.338905334472642</c:v>
                </c:pt>
                <c:pt idx="6471">
                  <c:v>85.78910064697267</c:v>
                </c:pt>
                <c:pt idx="6472">
                  <c:v>86.184608459472656</c:v>
                </c:pt>
                <c:pt idx="6473">
                  <c:v>84.602577209472642</c:v>
                </c:pt>
                <c:pt idx="6474">
                  <c:v>83.81156158447267</c:v>
                </c:pt>
                <c:pt idx="6475">
                  <c:v>85.525428771972656</c:v>
                </c:pt>
                <c:pt idx="6476">
                  <c:v>85.393592834472642</c:v>
                </c:pt>
                <c:pt idx="6477">
                  <c:v>84.338905334472642</c:v>
                </c:pt>
                <c:pt idx="6478">
                  <c:v>84.338905334472642</c:v>
                </c:pt>
                <c:pt idx="6479">
                  <c:v>84.602577209472642</c:v>
                </c:pt>
                <c:pt idx="6480">
                  <c:v>84.20706939697267</c:v>
                </c:pt>
                <c:pt idx="6481">
                  <c:v>86.184608459472656</c:v>
                </c:pt>
                <c:pt idx="6482">
                  <c:v>85.129920959472656</c:v>
                </c:pt>
                <c:pt idx="6483">
                  <c:v>84.470741271972656</c:v>
                </c:pt>
                <c:pt idx="6484">
                  <c:v>83.94339752197267</c:v>
                </c:pt>
                <c:pt idx="6485">
                  <c:v>85.920936584472656</c:v>
                </c:pt>
                <c:pt idx="6486">
                  <c:v>84.338905334472642</c:v>
                </c:pt>
                <c:pt idx="6487">
                  <c:v>85.78910064697267</c:v>
                </c:pt>
                <c:pt idx="6488">
                  <c:v>84.602577209472642</c:v>
                </c:pt>
                <c:pt idx="6489">
                  <c:v>84.99808502197267</c:v>
                </c:pt>
                <c:pt idx="6490">
                  <c:v>84.470741271972656</c:v>
                </c:pt>
                <c:pt idx="6491">
                  <c:v>85.261756896972656</c:v>
                </c:pt>
                <c:pt idx="6492">
                  <c:v>84.602577209472642</c:v>
                </c:pt>
                <c:pt idx="6493">
                  <c:v>84.20706939697267</c:v>
                </c:pt>
                <c:pt idx="6494">
                  <c:v>84.075233459472656</c:v>
                </c:pt>
                <c:pt idx="6495">
                  <c:v>83.81156158447267</c:v>
                </c:pt>
                <c:pt idx="6496">
                  <c:v>84.470741271972656</c:v>
                </c:pt>
                <c:pt idx="6497">
                  <c:v>84.20706939697267</c:v>
                </c:pt>
                <c:pt idx="6498">
                  <c:v>84.338905334472642</c:v>
                </c:pt>
                <c:pt idx="6499">
                  <c:v>83.81156158447267</c:v>
                </c:pt>
                <c:pt idx="6500">
                  <c:v>84.602577209472642</c:v>
                </c:pt>
                <c:pt idx="6501">
                  <c:v>84.602577209472642</c:v>
                </c:pt>
                <c:pt idx="6502">
                  <c:v>83.679725646972656</c:v>
                </c:pt>
                <c:pt idx="6503">
                  <c:v>85.261756896972656</c:v>
                </c:pt>
                <c:pt idx="6504">
                  <c:v>85.129920959472656</c:v>
                </c:pt>
                <c:pt idx="6505">
                  <c:v>83.679725646972656</c:v>
                </c:pt>
                <c:pt idx="6506">
                  <c:v>84.338905334472642</c:v>
                </c:pt>
                <c:pt idx="6507">
                  <c:v>83.416046142578111</c:v>
                </c:pt>
                <c:pt idx="6508">
                  <c:v>83.416046142578111</c:v>
                </c:pt>
                <c:pt idx="6509">
                  <c:v>83.547882080078125</c:v>
                </c:pt>
                <c:pt idx="6510">
                  <c:v>83.416046142578111</c:v>
                </c:pt>
                <c:pt idx="6511">
                  <c:v>84.86624908447267</c:v>
                </c:pt>
                <c:pt idx="6512">
                  <c:v>84.73441314697267</c:v>
                </c:pt>
                <c:pt idx="6513">
                  <c:v>85.65726470947267</c:v>
                </c:pt>
                <c:pt idx="6514">
                  <c:v>83.81156158447267</c:v>
                </c:pt>
                <c:pt idx="6515">
                  <c:v>85.525428771972656</c:v>
                </c:pt>
                <c:pt idx="6516">
                  <c:v>84.470741271972656</c:v>
                </c:pt>
                <c:pt idx="6517">
                  <c:v>83.679725646972656</c:v>
                </c:pt>
                <c:pt idx="6518">
                  <c:v>84.075233459472656</c:v>
                </c:pt>
                <c:pt idx="6519">
                  <c:v>83.547882080078125</c:v>
                </c:pt>
                <c:pt idx="6520">
                  <c:v>84.86624908447267</c:v>
                </c:pt>
                <c:pt idx="6521">
                  <c:v>83.679725646972656</c:v>
                </c:pt>
                <c:pt idx="6522">
                  <c:v>85.525428771972656</c:v>
                </c:pt>
                <c:pt idx="6523">
                  <c:v>83.416046142578111</c:v>
                </c:pt>
                <c:pt idx="6524">
                  <c:v>83.416046142578111</c:v>
                </c:pt>
                <c:pt idx="6525">
                  <c:v>85.261756896972656</c:v>
                </c:pt>
                <c:pt idx="6526">
                  <c:v>83.679725646972656</c:v>
                </c:pt>
                <c:pt idx="6527">
                  <c:v>83.416046142578111</c:v>
                </c:pt>
                <c:pt idx="6528">
                  <c:v>83.679725646972656</c:v>
                </c:pt>
                <c:pt idx="6529">
                  <c:v>85.78910064697267</c:v>
                </c:pt>
                <c:pt idx="6530">
                  <c:v>83.547882080078125</c:v>
                </c:pt>
                <c:pt idx="6531">
                  <c:v>85.129920959472656</c:v>
                </c:pt>
                <c:pt idx="6532">
                  <c:v>83.679725646972656</c:v>
                </c:pt>
                <c:pt idx="6533">
                  <c:v>83.94339752197267</c:v>
                </c:pt>
                <c:pt idx="6534">
                  <c:v>83.547882080078125</c:v>
                </c:pt>
                <c:pt idx="6535">
                  <c:v>83.284210205078139</c:v>
                </c:pt>
                <c:pt idx="6536">
                  <c:v>84.99808502197267</c:v>
                </c:pt>
                <c:pt idx="6537">
                  <c:v>84.075233459472656</c:v>
                </c:pt>
                <c:pt idx="6538">
                  <c:v>83.416046142578111</c:v>
                </c:pt>
                <c:pt idx="6539">
                  <c:v>83.94339752197267</c:v>
                </c:pt>
                <c:pt idx="6540">
                  <c:v>84.338905334472642</c:v>
                </c:pt>
                <c:pt idx="6541">
                  <c:v>85.393592834472642</c:v>
                </c:pt>
                <c:pt idx="6542">
                  <c:v>85.129920959472656</c:v>
                </c:pt>
                <c:pt idx="6543">
                  <c:v>84.470741271972656</c:v>
                </c:pt>
                <c:pt idx="6544">
                  <c:v>84.86624908447267</c:v>
                </c:pt>
                <c:pt idx="6545">
                  <c:v>83.81156158447267</c:v>
                </c:pt>
                <c:pt idx="6546">
                  <c:v>84.20706939697267</c:v>
                </c:pt>
                <c:pt idx="6547">
                  <c:v>84.075233459472656</c:v>
                </c:pt>
                <c:pt idx="6548">
                  <c:v>84.73441314697267</c:v>
                </c:pt>
                <c:pt idx="6549">
                  <c:v>83.152374267578097</c:v>
                </c:pt>
                <c:pt idx="6550">
                  <c:v>83.679725646972656</c:v>
                </c:pt>
                <c:pt idx="6551">
                  <c:v>84.20706939697267</c:v>
                </c:pt>
                <c:pt idx="6552">
                  <c:v>85.393592834472642</c:v>
                </c:pt>
                <c:pt idx="6553">
                  <c:v>85.525428771972656</c:v>
                </c:pt>
                <c:pt idx="6554">
                  <c:v>83.416046142578111</c:v>
                </c:pt>
                <c:pt idx="6555">
                  <c:v>83.94339752197267</c:v>
                </c:pt>
                <c:pt idx="6556">
                  <c:v>85.261756896972656</c:v>
                </c:pt>
                <c:pt idx="6557">
                  <c:v>83.679725646972656</c:v>
                </c:pt>
                <c:pt idx="6558">
                  <c:v>84.86624908447267</c:v>
                </c:pt>
                <c:pt idx="6559">
                  <c:v>83.416046142578111</c:v>
                </c:pt>
                <c:pt idx="6560">
                  <c:v>83.94339752197267</c:v>
                </c:pt>
                <c:pt idx="6561">
                  <c:v>85.129920959472656</c:v>
                </c:pt>
                <c:pt idx="6562">
                  <c:v>83.284210205078139</c:v>
                </c:pt>
                <c:pt idx="6563">
                  <c:v>84.99808502197267</c:v>
                </c:pt>
                <c:pt idx="6564">
                  <c:v>83.547882080078125</c:v>
                </c:pt>
                <c:pt idx="6565">
                  <c:v>84.99808502197267</c:v>
                </c:pt>
                <c:pt idx="6566">
                  <c:v>83.547882080078125</c:v>
                </c:pt>
                <c:pt idx="6567">
                  <c:v>84.20706939697267</c:v>
                </c:pt>
                <c:pt idx="6568">
                  <c:v>83.94339752197267</c:v>
                </c:pt>
                <c:pt idx="6569">
                  <c:v>83.284210205078139</c:v>
                </c:pt>
                <c:pt idx="6570">
                  <c:v>84.86624908447267</c:v>
                </c:pt>
                <c:pt idx="6571">
                  <c:v>85.525428771972656</c:v>
                </c:pt>
                <c:pt idx="6572">
                  <c:v>83.81156158447267</c:v>
                </c:pt>
                <c:pt idx="6573">
                  <c:v>83.81156158447267</c:v>
                </c:pt>
                <c:pt idx="6574">
                  <c:v>83.284210205078139</c:v>
                </c:pt>
                <c:pt idx="6575">
                  <c:v>82.888702392578082</c:v>
                </c:pt>
                <c:pt idx="6576">
                  <c:v>85.129920959472656</c:v>
                </c:pt>
                <c:pt idx="6577">
                  <c:v>85.129920959472656</c:v>
                </c:pt>
                <c:pt idx="6578">
                  <c:v>83.020538330078097</c:v>
                </c:pt>
                <c:pt idx="6579">
                  <c:v>83.81156158447267</c:v>
                </c:pt>
                <c:pt idx="6580">
                  <c:v>84.470741271972656</c:v>
                </c:pt>
                <c:pt idx="6581">
                  <c:v>83.81156158447267</c:v>
                </c:pt>
                <c:pt idx="6582">
                  <c:v>83.81156158447267</c:v>
                </c:pt>
                <c:pt idx="6583">
                  <c:v>84.86624908447267</c:v>
                </c:pt>
                <c:pt idx="6584">
                  <c:v>84.338905334472642</c:v>
                </c:pt>
                <c:pt idx="6585">
                  <c:v>83.547882080078125</c:v>
                </c:pt>
                <c:pt idx="6586">
                  <c:v>83.81156158447267</c:v>
                </c:pt>
                <c:pt idx="6587">
                  <c:v>84.338905334472642</c:v>
                </c:pt>
                <c:pt idx="6588">
                  <c:v>84.99808502197267</c:v>
                </c:pt>
                <c:pt idx="6589">
                  <c:v>83.152374267578097</c:v>
                </c:pt>
                <c:pt idx="6590">
                  <c:v>84.99808502197267</c:v>
                </c:pt>
                <c:pt idx="6591">
                  <c:v>84.86624908447267</c:v>
                </c:pt>
                <c:pt idx="6592">
                  <c:v>83.547882080078125</c:v>
                </c:pt>
                <c:pt idx="6593">
                  <c:v>83.81156158447267</c:v>
                </c:pt>
                <c:pt idx="6594">
                  <c:v>84.99808502197267</c:v>
                </c:pt>
                <c:pt idx="6595">
                  <c:v>83.284210205078139</c:v>
                </c:pt>
                <c:pt idx="6596">
                  <c:v>83.547882080078125</c:v>
                </c:pt>
                <c:pt idx="6597">
                  <c:v>83.152374267578097</c:v>
                </c:pt>
                <c:pt idx="6598">
                  <c:v>83.284210205078139</c:v>
                </c:pt>
                <c:pt idx="6599">
                  <c:v>83.679725646972656</c:v>
                </c:pt>
                <c:pt idx="6600">
                  <c:v>83.152374267578097</c:v>
                </c:pt>
                <c:pt idx="6601">
                  <c:v>84.602577209472642</c:v>
                </c:pt>
                <c:pt idx="6602">
                  <c:v>83.94339752197267</c:v>
                </c:pt>
                <c:pt idx="6603">
                  <c:v>84.20706939697267</c:v>
                </c:pt>
                <c:pt idx="6604">
                  <c:v>83.94339752197267</c:v>
                </c:pt>
                <c:pt idx="6605">
                  <c:v>83.81156158447267</c:v>
                </c:pt>
                <c:pt idx="6606">
                  <c:v>83.81156158447267</c:v>
                </c:pt>
                <c:pt idx="6607">
                  <c:v>83.81156158447267</c:v>
                </c:pt>
                <c:pt idx="6608">
                  <c:v>82.756866455078125</c:v>
                </c:pt>
                <c:pt idx="6609">
                  <c:v>82.625030517578082</c:v>
                </c:pt>
                <c:pt idx="6610">
                  <c:v>84.73441314697267</c:v>
                </c:pt>
                <c:pt idx="6611">
                  <c:v>83.94339752197267</c:v>
                </c:pt>
                <c:pt idx="6612">
                  <c:v>83.81156158447267</c:v>
                </c:pt>
                <c:pt idx="6613">
                  <c:v>85.129920959472656</c:v>
                </c:pt>
                <c:pt idx="6614">
                  <c:v>83.547882080078125</c:v>
                </c:pt>
                <c:pt idx="6615">
                  <c:v>83.284210205078139</c:v>
                </c:pt>
                <c:pt idx="6616">
                  <c:v>83.416046142578111</c:v>
                </c:pt>
                <c:pt idx="6617">
                  <c:v>83.547882080078125</c:v>
                </c:pt>
                <c:pt idx="6618">
                  <c:v>84.73441314697267</c:v>
                </c:pt>
                <c:pt idx="6619">
                  <c:v>83.81156158447267</c:v>
                </c:pt>
                <c:pt idx="6620">
                  <c:v>84.602577209472642</c:v>
                </c:pt>
                <c:pt idx="6621">
                  <c:v>85.129920959472656</c:v>
                </c:pt>
                <c:pt idx="6622">
                  <c:v>83.679725646972656</c:v>
                </c:pt>
                <c:pt idx="6623">
                  <c:v>83.284210205078139</c:v>
                </c:pt>
                <c:pt idx="6624">
                  <c:v>82.756866455078125</c:v>
                </c:pt>
                <c:pt idx="6625">
                  <c:v>83.284210205078139</c:v>
                </c:pt>
                <c:pt idx="6626">
                  <c:v>83.416046142578111</c:v>
                </c:pt>
                <c:pt idx="6627">
                  <c:v>83.284210205078139</c:v>
                </c:pt>
                <c:pt idx="6628">
                  <c:v>83.284210205078139</c:v>
                </c:pt>
                <c:pt idx="6629">
                  <c:v>84.99808502197267</c:v>
                </c:pt>
                <c:pt idx="6630">
                  <c:v>85.129920959472656</c:v>
                </c:pt>
                <c:pt idx="6631">
                  <c:v>85.261756896972656</c:v>
                </c:pt>
                <c:pt idx="6632">
                  <c:v>84.075233459472656</c:v>
                </c:pt>
                <c:pt idx="6633">
                  <c:v>84.86624908447267</c:v>
                </c:pt>
                <c:pt idx="6634">
                  <c:v>83.547882080078125</c:v>
                </c:pt>
                <c:pt idx="6635">
                  <c:v>83.416046142578111</c:v>
                </c:pt>
                <c:pt idx="6636">
                  <c:v>83.679725646972656</c:v>
                </c:pt>
                <c:pt idx="6637">
                  <c:v>84.602577209472642</c:v>
                </c:pt>
                <c:pt idx="6638">
                  <c:v>84.99808502197267</c:v>
                </c:pt>
                <c:pt idx="6639">
                  <c:v>82.888702392578082</c:v>
                </c:pt>
                <c:pt idx="6640">
                  <c:v>84.86624908447267</c:v>
                </c:pt>
                <c:pt idx="6641">
                  <c:v>84.86624908447267</c:v>
                </c:pt>
                <c:pt idx="6642">
                  <c:v>84.86624908447267</c:v>
                </c:pt>
                <c:pt idx="6643">
                  <c:v>82.361358642578111</c:v>
                </c:pt>
                <c:pt idx="6644">
                  <c:v>84.470741271972656</c:v>
                </c:pt>
                <c:pt idx="6645">
                  <c:v>83.416046142578111</c:v>
                </c:pt>
                <c:pt idx="6646">
                  <c:v>84.20706939697267</c:v>
                </c:pt>
                <c:pt idx="6647">
                  <c:v>83.679725646972656</c:v>
                </c:pt>
                <c:pt idx="6648">
                  <c:v>84.470741271972656</c:v>
                </c:pt>
                <c:pt idx="6649">
                  <c:v>84.602577209472642</c:v>
                </c:pt>
                <c:pt idx="6650">
                  <c:v>83.152374267578097</c:v>
                </c:pt>
                <c:pt idx="6651">
                  <c:v>83.020538330078097</c:v>
                </c:pt>
                <c:pt idx="6652">
                  <c:v>83.81156158447267</c:v>
                </c:pt>
                <c:pt idx="6653">
                  <c:v>83.547882080078125</c:v>
                </c:pt>
                <c:pt idx="6654">
                  <c:v>83.152374267578097</c:v>
                </c:pt>
                <c:pt idx="6655">
                  <c:v>84.470741271972656</c:v>
                </c:pt>
                <c:pt idx="6656">
                  <c:v>83.284210205078139</c:v>
                </c:pt>
                <c:pt idx="6657">
                  <c:v>83.020538330078097</c:v>
                </c:pt>
                <c:pt idx="6658">
                  <c:v>84.20706939697267</c:v>
                </c:pt>
                <c:pt idx="6659">
                  <c:v>83.020538330078097</c:v>
                </c:pt>
                <c:pt idx="6660">
                  <c:v>82.888702392578082</c:v>
                </c:pt>
                <c:pt idx="6661">
                  <c:v>82.888702392578082</c:v>
                </c:pt>
                <c:pt idx="6662">
                  <c:v>83.94339752197267</c:v>
                </c:pt>
                <c:pt idx="6663">
                  <c:v>83.020538330078097</c:v>
                </c:pt>
                <c:pt idx="6664">
                  <c:v>83.020538330078097</c:v>
                </c:pt>
                <c:pt idx="6665">
                  <c:v>83.020538330078097</c:v>
                </c:pt>
                <c:pt idx="6666">
                  <c:v>83.020538330078097</c:v>
                </c:pt>
                <c:pt idx="6667">
                  <c:v>84.470741271972656</c:v>
                </c:pt>
                <c:pt idx="6668">
                  <c:v>82.756866455078125</c:v>
                </c:pt>
                <c:pt idx="6669">
                  <c:v>82.888702392578082</c:v>
                </c:pt>
                <c:pt idx="6670">
                  <c:v>82.625030517578082</c:v>
                </c:pt>
                <c:pt idx="6671">
                  <c:v>82.361358642578111</c:v>
                </c:pt>
                <c:pt idx="6672">
                  <c:v>82.361358642578111</c:v>
                </c:pt>
                <c:pt idx="6673">
                  <c:v>82.625030517578082</c:v>
                </c:pt>
                <c:pt idx="6674">
                  <c:v>82.625030517578082</c:v>
                </c:pt>
                <c:pt idx="6675">
                  <c:v>82.625030517578082</c:v>
                </c:pt>
                <c:pt idx="6676">
                  <c:v>81.834014892578111</c:v>
                </c:pt>
                <c:pt idx="6677">
                  <c:v>82.625030517578082</c:v>
                </c:pt>
                <c:pt idx="6678">
                  <c:v>82.756866455078125</c:v>
                </c:pt>
                <c:pt idx="6679">
                  <c:v>82.493194580078139</c:v>
                </c:pt>
                <c:pt idx="6680">
                  <c:v>82.888702392578082</c:v>
                </c:pt>
                <c:pt idx="6681">
                  <c:v>83.81156158447267</c:v>
                </c:pt>
                <c:pt idx="6682">
                  <c:v>81.965850830078111</c:v>
                </c:pt>
                <c:pt idx="6683">
                  <c:v>83.284210205078139</c:v>
                </c:pt>
                <c:pt idx="6684">
                  <c:v>84.470741271972656</c:v>
                </c:pt>
                <c:pt idx="6685">
                  <c:v>82.756866455078125</c:v>
                </c:pt>
                <c:pt idx="6686">
                  <c:v>83.152374267578097</c:v>
                </c:pt>
                <c:pt idx="6687">
                  <c:v>82.625030517578082</c:v>
                </c:pt>
                <c:pt idx="6688">
                  <c:v>83.94339752197267</c:v>
                </c:pt>
                <c:pt idx="6689">
                  <c:v>84.470741271972656</c:v>
                </c:pt>
                <c:pt idx="6690">
                  <c:v>82.493194580078139</c:v>
                </c:pt>
                <c:pt idx="6691">
                  <c:v>84.470741271972656</c:v>
                </c:pt>
                <c:pt idx="6692">
                  <c:v>82.229522705078125</c:v>
                </c:pt>
                <c:pt idx="6693">
                  <c:v>83.81156158447267</c:v>
                </c:pt>
                <c:pt idx="6694">
                  <c:v>84.338905334472642</c:v>
                </c:pt>
                <c:pt idx="6695">
                  <c:v>84.075233459472656</c:v>
                </c:pt>
                <c:pt idx="6696">
                  <c:v>82.229522705078125</c:v>
                </c:pt>
                <c:pt idx="6697">
                  <c:v>83.020538330078097</c:v>
                </c:pt>
                <c:pt idx="6698">
                  <c:v>82.493194580078139</c:v>
                </c:pt>
                <c:pt idx="6699">
                  <c:v>82.493194580078139</c:v>
                </c:pt>
                <c:pt idx="6700">
                  <c:v>84.602577209472642</c:v>
                </c:pt>
                <c:pt idx="6701">
                  <c:v>83.020538330078097</c:v>
                </c:pt>
                <c:pt idx="6702">
                  <c:v>82.625030517578082</c:v>
                </c:pt>
                <c:pt idx="6703">
                  <c:v>83.416046142578111</c:v>
                </c:pt>
                <c:pt idx="6704">
                  <c:v>83.152374267578097</c:v>
                </c:pt>
                <c:pt idx="6705">
                  <c:v>83.020538330078097</c:v>
                </c:pt>
                <c:pt idx="6706">
                  <c:v>82.756866455078125</c:v>
                </c:pt>
                <c:pt idx="6707">
                  <c:v>82.888702392578082</c:v>
                </c:pt>
                <c:pt idx="6708">
                  <c:v>83.94339752197267</c:v>
                </c:pt>
                <c:pt idx="6709">
                  <c:v>83.020538330078097</c:v>
                </c:pt>
                <c:pt idx="6710">
                  <c:v>82.229522705078125</c:v>
                </c:pt>
                <c:pt idx="6711">
                  <c:v>83.94339752197267</c:v>
                </c:pt>
                <c:pt idx="6712">
                  <c:v>84.075233459472656</c:v>
                </c:pt>
                <c:pt idx="6713">
                  <c:v>82.625030517578082</c:v>
                </c:pt>
                <c:pt idx="6714">
                  <c:v>83.020538330078097</c:v>
                </c:pt>
                <c:pt idx="6715">
                  <c:v>82.493194580078139</c:v>
                </c:pt>
                <c:pt idx="6716">
                  <c:v>84.20706939697267</c:v>
                </c:pt>
                <c:pt idx="6717">
                  <c:v>81.834014892578111</c:v>
                </c:pt>
                <c:pt idx="6718">
                  <c:v>82.493194580078139</c:v>
                </c:pt>
                <c:pt idx="6719">
                  <c:v>82.493194580078139</c:v>
                </c:pt>
                <c:pt idx="6720">
                  <c:v>84.470741271972656</c:v>
                </c:pt>
                <c:pt idx="6721">
                  <c:v>83.81156158447267</c:v>
                </c:pt>
                <c:pt idx="6722">
                  <c:v>82.097686767578125</c:v>
                </c:pt>
                <c:pt idx="6723">
                  <c:v>83.547882080078125</c:v>
                </c:pt>
                <c:pt idx="6724">
                  <c:v>82.625030517578082</c:v>
                </c:pt>
                <c:pt idx="6725">
                  <c:v>82.229522705078125</c:v>
                </c:pt>
                <c:pt idx="6726">
                  <c:v>84.338905334472642</c:v>
                </c:pt>
                <c:pt idx="6727">
                  <c:v>82.625030517578082</c:v>
                </c:pt>
                <c:pt idx="6728">
                  <c:v>83.547882080078125</c:v>
                </c:pt>
                <c:pt idx="6729">
                  <c:v>82.625030517578082</c:v>
                </c:pt>
                <c:pt idx="6730">
                  <c:v>82.756866455078125</c:v>
                </c:pt>
                <c:pt idx="6731">
                  <c:v>82.625030517578082</c:v>
                </c:pt>
                <c:pt idx="6732">
                  <c:v>82.361358642578111</c:v>
                </c:pt>
                <c:pt idx="6733">
                  <c:v>82.493194580078139</c:v>
                </c:pt>
                <c:pt idx="6734">
                  <c:v>82.888702392578082</c:v>
                </c:pt>
                <c:pt idx="6735">
                  <c:v>82.097686767578125</c:v>
                </c:pt>
                <c:pt idx="6736">
                  <c:v>83.94339752197267</c:v>
                </c:pt>
                <c:pt idx="6737">
                  <c:v>82.756866455078125</c:v>
                </c:pt>
                <c:pt idx="6738">
                  <c:v>83.679725646972656</c:v>
                </c:pt>
                <c:pt idx="6739">
                  <c:v>84.338905334472642</c:v>
                </c:pt>
                <c:pt idx="6740">
                  <c:v>83.020538330078097</c:v>
                </c:pt>
                <c:pt idx="6741">
                  <c:v>82.097686767578125</c:v>
                </c:pt>
                <c:pt idx="6742">
                  <c:v>82.756866455078125</c:v>
                </c:pt>
                <c:pt idx="6743">
                  <c:v>81.965850830078111</c:v>
                </c:pt>
                <c:pt idx="6744">
                  <c:v>84.20706939697267</c:v>
                </c:pt>
                <c:pt idx="6745">
                  <c:v>83.679725646972656</c:v>
                </c:pt>
                <c:pt idx="6746">
                  <c:v>83.284210205078139</c:v>
                </c:pt>
                <c:pt idx="6747">
                  <c:v>82.756866455078125</c:v>
                </c:pt>
                <c:pt idx="6748">
                  <c:v>84.20706939697267</c:v>
                </c:pt>
                <c:pt idx="6749">
                  <c:v>83.152374267578097</c:v>
                </c:pt>
                <c:pt idx="6750">
                  <c:v>82.229522705078125</c:v>
                </c:pt>
                <c:pt idx="6751">
                  <c:v>83.81156158447267</c:v>
                </c:pt>
                <c:pt idx="6752">
                  <c:v>82.229522705078125</c:v>
                </c:pt>
                <c:pt idx="6753">
                  <c:v>83.679725646972656</c:v>
                </c:pt>
                <c:pt idx="6754">
                  <c:v>83.94339752197267</c:v>
                </c:pt>
                <c:pt idx="6755">
                  <c:v>82.756866455078125</c:v>
                </c:pt>
                <c:pt idx="6756">
                  <c:v>84.20706939697267</c:v>
                </c:pt>
                <c:pt idx="6757">
                  <c:v>83.81156158447267</c:v>
                </c:pt>
                <c:pt idx="6758">
                  <c:v>82.756866455078125</c:v>
                </c:pt>
                <c:pt idx="6759">
                  <c:v>82.756866455078125</c:v>
                </c:pt>
                <c:pt idx="6760">
                  <c:v>81.965850830078111</c:v>
                </c:pt>
                <c:pt idx="6761">
                  <c:v>82.229522705078125</c:v>
                </c:pt>
                <c:pt idx="6762">
                  <c:v>82.756866455078125</c:v>
                </c:pt>
                <c:pt idx="6763">
                  <c:v>81.965850830078111</c:v>
                </c:pt>
                <c:pt idx="6764">
                  <c:v>83.152374267578097</c:v>
                </c:pt>
                <c:pt idx="6765">
                  <c:v>83.547882080078125</c:v>
                </c:pt>
                <c:pt idx="6766">
                  <c:v>81.702178955078111</c:v>
                </c:pt>
                <c:pt idx="6767">
                  <c:v>81.570343017578097</c:v>
                </c:pt>
                <c:pt idx="6768">
                  <c:v>82.229522705078125</c:v>
                </c:pt>
                <c:pt idx="6769">
                  <c:v>82.625030517578082</c:v>
                </c:pt>
                <c:pt idx="6770">
                  <c:v>83.284210205078139</c:v>
                </c:pt>
                <c:pt idx="6771">
                  <c:v>82.361358642578111</c:v>
                </c:pt>
                <c:pt idx="6772">
                  <c:v>82.493194580078139</c:v>
                </c:pt>
                <c:pt idx="6773">
                  <c:v>82.625030517578082</c:v>
                </c:pt>
                <c:pt idx="6774">
                  <c:v>81.438507080078125</c:v>
                </c:pt>
                <c:pt idx="6775">
                  <c:v>82.756866455078125</c:v>
                </c:pt>
                <c:pt idx="6776">
                  <c:v>82.097686767578125</c:v>
                </c:pt>
                <c:pt idx="6777">
                  <c:v>81.306671142578097</c:v>
                </c:pt>
                <c:pt idx="6778">
                  <c:v>83.152374267578097</c:v>
                </c:pt>
                <c:pt idx="6779">
                  <c:v>82.097686767578125</c:v>
                </c:pt>
                <c:pt idx="6780">
                  <c:v>82.361358642578111</c:v>
                </c:pt>
                <c:pt idx="6781">
                  <c:v>84.075233459472656</c:v>
                </c:pt>
                <c:pt idx="6782">
                  <c:v>83.416046142578111</c:v>
                </c:pt>
                <c:pt idx="6783">
                  <c:v>82.229522705078125</c:v>
                </c:pt>
                <c:pt idx="6784">
                  <c:v>82.625030517578082</c:v>
                </c:pt>
                <c:pt idx="6785">
                  <c:v>83.547882080078125</c:v>
                </c:pt>
                <c:pt idx="6786">
                  <c:v>83.416046142578111</c:v>
                </c:pt>
                <c:pt idx="6787">
                  <c:v>81.965850830078111</c:v>
                </c:pt>
                <c:pt idx="6788">
                  <c:v>82.097686767578125</c:v>
                </c:pt>
                <c:pt idx="6789">
                  <c:v>82.097686767578125</c:v>
                </c:pt>
                <c:pt idx="6790">
                  <c:v>81.570343017578097</c:v>
                </c:pt>
                <c:pt idx="6791">
                  <c:v>82.361358642578111</c:v>
                </c:pt>
                <c:pt idx="6792">
                  <c:v>81.570343017578097</c:v>
                </c:pt>
                <c:pt idx="6793">
                  <c:v>81.438507080078125</c:v>
                </c:pt>
                <c:pt idx="6794">
                  <c:v>83.547882080078125</c:v>
                </c:pt>
                <c:pt idx="6795">
                  <c:v>83.547882080078125</c:v>
                </c:pt>
                <c:pt idx="6796">
                  <c:v>82.229522705078125</c:v>
                </c:pt>
                <c:pt idx="6797">
                  <c:v>82.361358642578111</c:v>
                </c:pt>
                <c:pt idx="6798">
                  <c:v>82.229522705078125</c:v>
                </c:pt>
                <c:pt idx="6799">
                  <c:v>81.965850830078111</c:v>
                </c:pt>
                <c:pt idx="6800">
                  <c:v>81.834014892578111</c:v>
                </c:pt>
                <c:pt idx="6801">
                  <c:v>82.888702392578082</c:v>
                </c:pt>
                <c:pt idx="6802">
                  <c:v>82.097686767578125</c:v>
                </c:pt>
                <c:pt idx="6803">
                  <c:v>83.152374267578097</c:v>
                </c:pt>
                <c:pt idx="6804">
                  <c:v>82.888702392578082</c:v>
                </c:pt>
                <c:pt idx="6805">
                  <c:v>82.493194580078139</c:v>
                </c:pt>
                <c:pt idx="6806">
                  <c:v>83.547882080078125</c:v>
                </c:pt>
                <c:pt idx="6807">
                  <c:v>83.547882080078125</c:v>
                </c:pt>
                <c:pt idx="6808">
                  <c:v>81.174835205078111</c:v>
                </c:pt>
                <c:pt idx="6809">
                  <c:v>81.965850830078111</c:v>
                </c:pt>
                <c:pt idx="6810">
                  <c:v>83.416046142578111</c:v>
                </c:pt>
                <c:pt idx="6811">
                  <c:v>82.493194580078139</c:v>
                </c:pt>
                <c:pt idx="6812">
                  <c:v>81.306671142578097</c:v>
                </c:pt>
                <c:pt idx="6813">
                  <c:v>82.097686767578125</c:v>
                </c:pt>
                <c:pt idx="6814">
                  <c:v>83.679725646972656</c:v>
                </c:pt>
                <c:pt idx="6815">
                  <c:v>81.702178955078111</c:v>
                </c:pt>
                <c:pt idx="6816">
                  <c:v>82.229522705078125</c:v>
                </c:pt>
                <c:pt idx="6817">
                  <c:v>83.679725646972656</c:v>
                </c:pt>
                <c:pt idx="6818">
                  <c:v>82.888702392578082</c:v>
                </c:pt>
                <c:pt idx="6819">
                  <c:v>81.306671142578097</c:v>
                </c:pt>
                <c:pt idx="6820">
                  <c:v>82.097686767578125</c:v>
                </c:pt>
                <c:pt idx="6821">
                  <c:v>82.493194580078139</c:v>
                </c:pt>
                <c:pt idx="6822">
                  <c:v>82.097686767578125</c:v>
                </c:pt>
                <c:pt idx="6823">
                  <c:v>82.097686767578125</c:v>
                </c:pt>
                <c:pt idx="6824">
                  <c:v>81.570343017578097</c:v>
                </c:pt>
                <c:pt idx="6825">
                  <c:v>82.229522705078125</c:v>
                </c:pt>
                <c:pt idx="6826">
                  <c:v>81.438507080078125</c:v>
                </c:pt>
                <c:pt idx="6827">
                  <c:v>83.152374267578097</c:v>
                </c:pt>
                <c:pt idx="6828">
                  <c:v>81.306671142578097</c:v>
                </c:pt>
                <c:pt idx="6829">
                  <c:v>81.834014892578111</c:v>
                </c:pt>
                <c:pt idx="6830">
                  <c:v>83.152374267578097</c:v>
                </c:pt>
                <c:pt idx="6831">
                  <c:v>82.493194580078139</c:v>
                </c:pt>
                <c:pt idx="6832">
                  <c:v>81.174835205078111</c:v>
                </c:pt>
                <c:pt idx="6833">
                  <c:v>83.152374267578097</c:v>
                </c:pt>
                <c:pt idx="6834">
                  <c:v>83.679725646972656</c:v>
                </c:pt>
                <c:pt idx="6835">
                  <c:v>83.020538330078097</c:v>
                </c:pt>
                <c:pt idx="6836">
                  <c:v>81.834014892578111</c:v>
                </c:pt>
                <c:pt idx="6837">
                  <c:v>81.834014892578111</c:v>
                </c:pt>
                <c:pt idx="6838">
                  <c:v>81.702178955078111</c:v>
                </c:pt>
                <c:pt idx="6839">
                  <c:v>81.570343017578097</c:v>
                </c:pt>
                <c:pt idx="6840">
                  <c:v>83.81156158447267</c:v>
                </c:pt>
                <c:pt idx="6841">
                  <c:v>82.097686767578125</c:v>
                </c:pt>
                <c:pt idx="6842">
                  <c:v>81.438507080078125</c:v>
                </c:pt>
                <c:pt idx="6843">
                  <c:v>81.965850830078111</c:v>
                </c:pt>
                <c:pt idx="6844">
                  <c:v>81.306671142578097</c:v>
                </c:pt>
                <c:pt idx="6845">
                  <c:v>83.152374267578097</c:v>
                </c:pt>
                <c:pt idx="6846">
                  <c:v>81.834014892578111</c:v>
                </c:pt>
                <c:pt idx="6847">
                  <c:v>81.965850830078111</c:v>
                </c:pt>
                <c:pt idx="6848">
                  <c:v>81.834014892578111</c:v>
                </c:pt>
                <c:pt idx="6849">
                  <c:v>81.834014892578111</c:v>
                </c:pt>
                <c:pt idx="6850">
                  <c:v>82.097686767578125</c:v>
                </c:pt>
                <c:pt idx="6851">
                  <c:v>83.679725646972656</c:v>
                </c:pt>
                <c:pt idx="6852">
                  <c:v>82.097686767578125</c:v>
                </c:pt>
                <c:pt idx="6853">
                  <c:v>82.229522705078125</c:v>
                </c:pt>
                <c:pt idx="6854">
                  <c:v>81.042999267578125</c:v>
                </c:pt>
                <c:pt idx="6855">
                  <c:v>82.756866455078125</c:v>
                </c:pt>
                <c:pt idx="6856">
                  <c:v>82.888702392578082</c:v>
                </c:pt>
                <c:pt idx="6857">
                  <c:v>82.888702392578082</c:v>
                </c:pt>
                <c:pt idx="6858">
                  <c:v>82.361358642578111</c:v>
                </c:pt>
                <c:pt idx="6859">
                  <c:v>81.834014892578111</c:v>
                </c:pt>
                <c:pt idx="6860">
                  <c:v>81.570343017578097</c:v>
                </c:pt>
                <c:pt idx="6861">
                  <c:v>83.152374267578097</c:v>
                </c:pt>
                <c:pt idx="6862">
                  <c:v>81.702178955078111</c:v>
                </c:pt>
                <c:pt idx="6863">
                  <c:v>82.888702392578082</c:v>
                </c:pt>
                <c:pt idx="6864">
                  <c:v>81.570343017578097</c:v>
                </c:pt>
                <c:pt idx="6865">
                  <c:v>82.888702392578082</c:v>
                </c:pt>
                <c:pt idx="6866">
                  <c:v>82.625030517578082</c:v>
                </c:pt>
                <c:pt idx="6867">
                  <c:v>81.834014892578111</c:v>
                </c:pt>
                <c:pt idx="6868">
                  <c:v>81.702178955078111</c:v>
                </c:pt>
                <c:pt idx="6869">
                  <c:v>81.834014892578111</c:v>
                </c:pt>
                <c:pt idx="6870">
                  <c:v>82.625030517578082</c:v>
                </c:pt>
                <c:pt idx="6871">
                  <c:v>81.570343017578097</c:v>
                </c:pt>
                <c:pt idx="6872">
                  <c:v>81.834014892578111</c:v>
                </c:pt>
                <c:pt idx="6873">
                  <c:v>81.702178955078111</c:v>
                </c:pt>
                <c:pt idx="6874">
                  <c:v>81.834014892578111</c:v>
                </c:pt>
                <c:pt idx="6875">
                  <c:v>82.097686767578125</c:v>
                </c:pt>
                <c:pt idx="6876">
                  <c:v>82.756866455078125</c:v>
                </c:pt>
                <c:pt idx="6877">
                  <c:v>82.097686767578125</c:v>
                </c:pt>
                <c:pt idx="6878">
                  <c:v>81.834014892578111</c:v>
                </c:pt>
                <c:pt idx="6879">
                  <c:v>83.020538330078097</c:v>
                </c:pt>
                <c:pt idx="6880">
                  <c:v>82.097686767578125</c:v>
                </c:pt>
                <c:pt idx="6881">
                  <c:v>81.306671142578097</c:v>
                </c:pt>
                <c:pt idx="6882">
                  <c:v>81.042999267578125</c:v>
                </c:pt>
                <c:pt idx="6883">
                  <c:v>83.284210205078139</c:v>
                </c:pt>
                <c:pt idx="6884">
                  <c:v>83.416046142578111</c:v>
                </c:pt>
                <c:pt idx="6885">
                  <c:v>81.702178955078111</c:v>
                </c:pt>
                <c:pt idx="6886">
                  <c:v>81.702178955078111</c:v>
                </c:pt>
                <c:pt idx="6887">
                  <c:v>82.625030517578082</c:v>
                </c:pt>
                <c:pt idx="6888">
                  <c:v>83.284210205078139</c:v>
                </c:pt>
                <c:pt idx="6889">
                  <c:v>81.438507080078125</c:v>
                </c:pt>
                <c:pt idx="6890">
                  <c:v>81.438507080078125</c:v>
                </c:pt>
                <c:pt idx="6891">
                  <c:v>81.570343017578097</c:v>
                </c:pt>
                <c:pt idx="6892">
                  <c:v>81.965850830078111</c:v>
                </c:pt>
                <c:pt idx="6893">
                  <c:v>82.229522705078125</c:v>
                </c:pt>
                <c:pt idx="6894">
                  <c:v>81.570343017578097</c:v>
                </c:pt>
                <c:pt idx="6895">
                  <c:v>82.493194580078139</c:v>
                </c:pt>
                <c:pt idx="6896">
                  <c:v>81.042999267578125</c:v>
                </c:pt>
                <c:pt idx="6897">
                  <c:v>83.547882080078125</c:v>
                </c:pt>
                <c:pt idx="6898">
                  <c:v>83.416046142578111</c:v>
                </c:pt>
                <c:pt idx="6899">
                  <c:v>81.174835205078111</c:v>
                </c:pt>
                <c:pt idx="6900">
                  <c:v>83.416046142578111</c:v>
                </c:pt>
                <c:pt idx="6901">
                  <c:v>83.284210205078139</c:v>
                </c:pt>
                <c:pt idx="6902">
                  <c:v>82.229522705078125</c:v>
                </c:pt>
                <c:pt idx="6903">
                  <c:v>83.152374267578097</c:v>
                </c:pt>
                <c:pt idx="6904">
                  <c:v>83.284210205078139</c:v>
                </c:pt>
                <c:pt idx="6905">
                  <c:v>83.020538330078097</c:v>
                </c:pt>
                <c:pt idx="6906">
                  <c:v>81.702178955078111</c:v>
                </c:pt>
                <c:pt idx="6907">
                  <c:v>82.361358642578111</c:v>
                </c:pt>
                <c:pt idx="6908">
                  <c:v>81.702178955078111</c:v>
                </c:pt>
                <c:pt idx="6909">
                  <c:v>82.361358642578111</c:v>
                </c:pt>
                <c:pt idx="6910">
                  <c:v>81.306671142578097</c:v>
                </c:pt>
                <c:pt idx="6911">
                  <c:v>81.570343017578097</c:v>
                </c:pt>
                <c:pt idx="6912">
                  <c:v>81.438507080078125</c:v>
                </c:pt>
                <c:pt idx="6913">
                  <c:v>81.965850830078111</c:v>
                </c:pt>
                <c:pt idx="6914">
                  <c:v>81.570343017578097</c:v>
                </c:pt>
                <c:pt idx="6915">
                  <c:v>83.152374267578097</c:v>
                </c:pt>
                <c:pt idx="6916">
                  <c:v>82.361358642578111</c:v>
                </c:pt>
                <c:pt idx="6917">
                  <c:v>80.911163330078139</c:v>
                </c:pt>
                <c:pt idx="6918">
                  <c:v>81.438507080078125</c:v>
                </c:pt>
                <c:pt idx="6919">
                  <c:v>81.306671142578097</c:v>
                </c:pt>
                <c:pt idx="6920">
                  <c:v>81.965850830078111</c:v>
                </c:pt>
                <c:pt idx="6921">
                  <c:v>81.834014892578111</c:v>
                </c:pt>
                <c:pt idx="6922">
                  <c:v>81.702178955078111</c:v>
                </c:pt>
                <c:pt idx="6923">
                  <c:v>81.834014892578111</c:v>
                </c:pt>
                <c:pt idx="6924">
                  <c:v>81.965850830078111</c:v>
                </c:pt>
                <c:pt idx="6925">
                  <c:v>83.679725646972656</c:v>
                </c:pt>
                <c:pt idx="6926">
                  <c:v>82.888702392578082</c:v>
                </c:pt>
                <c:pt idx="6927">
                  <c:v>82.888702392578082</c:v>
                </c:pt>
                <c:pt idx="6928">
                  <c:v>83.416046142578111</c:v>
                </c:pt>
                <c:pt idx="6929">
                  <c:v>82.756866455078125</c:v>
                </c:pt>
                <c:pt idx="6930">
                  <c:v>82.888702392578082</c:v>
                </c:pt>
                <c:pt idx="6931">
                  <c:v>81.834014892578111</c:v>
                </c:pt>
                <c:pt idx="6932">
                  <c:v>81.306671142578097</c:v>
                </c:pt>
                <c:pt idx="6933">
                  <c:v>83.152374267578097</c:v>
                </c:pt>
                <c:pt idx="6934">
                  <c:v>81.965850830078111</c:v>
                </c:pt>
                <c:pt idx="6935">
                  <c:v>81.438507080078125</c:v>
                </c:pt>
                <c:pt idx="6936">
                  <c:v>81.174835205078111</c:v>
                </c:pt>
                <c:pt idx="6937">
                  <c:v>83.547882080078125</c:v>
                </c:pt>
                <c:pt idx="6938">
                  <c:v>82.756866455078125</c:v>
                </c:pt>
                <c:pt idx="6939">
                  <c:v>81.306671142578097</c:v>
                </c:pt>
                <c:pt idx="6940">
                  <c:v>83.020538330078097</c:v>
                </c:pt>
                <c:pt idx="6941">
                  <c:v>83.020538330078097</c:v>
                </c:pt>
                <c:pt idx="6942">
                  <c:v>80.647491455078125</c:v>
                </c:pt>
                <c:pt idx="6943">
                  <c:v>83.020538330078097</c:v>
                </c:pt>
                <c:pt idx="6944">
                  <c:v>81.702178955078111</c:v>
                </c:pt>
                <c:pt idx="6945">
                  <c:v>82.361358642578111</c:v>
                </c:pt>
                <c:pt idx="6946">
                  <c:v>82.361358642578111</c:v>
                </c:pt>
                <c:pt idx="6947">
                  <c:v>83.020538330078097</c:v>
                </c:pt>
                <c:pt idx="6948">
                  <c:v>82.229522705078125</c:v>
                </c:pt>
                <c:pt idx="6949">
                  <c:v>81.702178955078111</c:v>
                </c:pt>
                <c:pt idx="6950">
                  <c:v>83.416046142578111</c:v>
                </c:pt>
                <c:pt idx="6951">
                  <c:v>81.570343017578097</c:v>
                </c:pt>
                <c:pt idx="6952">
                  <c:v>82.361358642578111</c:v>
                </c:pt>
                <c:pt idx="6953">
                  <c:v>83.416046142578111</c:v>
                </c:pt>
                <c:pt idx="6954">
                  <c:v>81.702178955078111</c:v>
                </c:pt>
                <c:pt idx="6955">
                  <c:v>82.493194580078139</c:v>
                </c:pt>
                <c:pt idx="6956">
                  <c:v>82.756866455078125</c:v>
                </c:pt>
                <c:pt idx="6957">
                  <c:v>83.020538330078097</c:v>
                </c:pt>
                <c:pt idx="6958">
                  <c:v>80.779327392578097</c:v>
                </c:pt>
                <c:pt idx="6959">
                  <c:v>83.416046142578111</c:v>
                </c:pt>
                <c:pt idx="6960">
                  <c:v>82.625030517578082</c:v>
                </c:pt>
                <c:pt idx="6961">
                  <c:v>81.042999267578125</c:v>
                </c:pt>
                <c:pt idx="6962">
                  <c:v>81.042999267578125</c:v>
                </c:pt>
                <c:pt idx="6963">
                  <c:v>83.152374267578097</c:v>
                </c:pt>
                <c:pt idx="6964">
                  <c:v>81.965850830078111</c:v>
                </c:pt>
                <c:pt idx="6965">
                  <c:v>81.042999267578125</c:v>
                </c:pt>
                <c:pt idx="6966">
                  <c:v>82.493194580078139</c:v>
                </c:pt>
                <c:pt idx="6967">
                  <c:v>81.702178955078111</c:v>
                </c:pt>
                <c:pt idx="6968">
                  <c:v>81.042999267578125</c:v>
                </c:pt>
                <c:pt idx="6969">
                  <c:v>80.383819580078125</c:v>
                </c:pt>
                <c:pt idx="6970">
                  <c:v>81.570343017578097</c:v>
                </c:pt>
                <c:pt idx="6971">
                  <c:v>81.174835205078111</c:v>
                </c:pt>
                <c:pt idx="6972">
                  <c:v>81.174835205078111</c:v>
                </c:pt>
                <c:pt idx="6973">
                  <c:v>82.756866455078125</c:v>
                </c:pt>
                <c:pt idx="6974">
                  <c:v>82.756866455078125</c:v>
                </c:pt>
                <c:pt idx="6975">
                  <c:v>81.438507080078125</c:v>
                </c:pt>
                <c:pt idx="6976">
                  <c:v>81.965850830078111</c:v>
                </c:pt>
                <c:pt idx="6977">
                  <c:v>81.174835205078111</c:v>
                </c:pt>
                <c:pt idx="6978">
                  <c:v>80.911163330078139</c:v>
                </c:pt>
                <c:pt idx="6979">
                  <c:v>81.965850830078111</c:v>
                </c:pt>
                <c:pt idx="6980">
                  <c:v>81.702178955078111</c:v>
                </c:pt>
                <c:pt idx="6981">
                  <c:v>82.097686767578125</c:v>
                </c:pt>
                <c:pt idx="6982">
                  <c:v>83.020538330078097</c:v>
                </c:pt>
                <c:pt idx="6983">
                  <c:v>81.174835205078111</c:v>
                </c:pt>
                <c:pt idx="6984">
                  <c:v>81.702178955078111</c:v>
                </c:pt>
                <c:pt idx="6985">
                  <c:v>81.306671142578097</c:v>
                </c:pt>
                <c:pt idx="6986">
                  <c:v>81.174835205078111</c:v>
                </c:pt>
                <c:pt idx="6987">
                  <c:v>82.361358642578111</c:v>
                </c:pt>
                <c:pt idx="6988">
                  <c:v>82.097686767578125</c:v>
                </c:pt>
                <c:pt idx="6989">
                  <c:v>80.647491455078125</c:v>
                </c:pt>
                <c:pt idx="6990">
                  <c:v>82.361358642578111</c:v>
                </c:pt>
                <c:pt idx="6991">
                  <c:v>83.020538330078097</c:v>
                </c:pt>
                <c:pt idx="6992">
                  <c:v>82.097686767578125</c:v>
                </c:pt>
                <c:pt idx="6993">
                  <c:v>82.361358642578111</c:v>
                </c:pt>
                <c:pt idx="6994">
                  <c:v>81.042999267578125</c:v>
                </c:pt>
                <c:pt idx="6995">
                  <c:v>81.834014892578111</c:v>
                </c:pt>
                <c:pt idx="6996">
                  <c:v>80.515655517578111</c:v>
                </c:pt>
                <c:pt idx="6997">
                  <c:v>80.647491455078125</c:v>
                </c:pt>
                <c:pt idx="6998">
                  <c:v>80.515655517578111</c:v>
                </c:pt>
                <c:pt idx="6999">
                  <c:v>80.911163330078139</c:v>
                </c:pt>
                <c:pt idx="7000">
                  <c:v>81.042999267578125</c:v>
                </c:pt>
                <c:pt idx="7001">
                  <c:v>81.570343017578097</c:v>
                </c:pt>
                <c:pt idx="7002">
                  <c:v>80.779327392578097</c:v>
                </c:pt>
                <c:pt idx="7003">
                  <c:v>82.097686767578125</c:v>
                </c:pt>
                <c:pt idx="7004">
                  <c:v>80.911163330078139</c:v>
                </c:pt>
                <c:pt idx="7005">
                  <c:v>80.383819580078125</c:v>
                </c:pt>
                <c:pt idx="7006">
                  <c:v>80.383819580078125</c:v>
                </c:pt>
                <c:pt idx="7007">
                  <c:v>80.251983642578125</c:v>
                </c:pt>
                <c:pt idx="7008">
                  <c:v>81.438507080078125</c:v>
                </c:pt>
                <c:pt idx="7009">
                  <c:v>81.174835205078111</c:v>
                </c:pt>
                <c:pt idx="7010">
                  <c:v>80.911163330078139</c:v>
                </c:pt>
                <c:pt idx="7011">
                  <c:v>80.911163330078139</c:v>
                </c:pt>
                <c:pt idx="7012">
                  <c:v>81.702178955078111</c:v>
                </c:pt>
                <c:pt idx="7013">
                  <c:v>82.361358642578111</c:v>
                </c:pt>
                <c:pt idx="7014">
                  <c:v>82.625030517578082</c:v>
                </c:pt>
                <c:pt idx="7015">
                  <c:v>81.570343017578097</c:v>
                </c:pt>
                <c:pt idx="7016">
                  <c:v>82.493194580078139</c:v>
                </c:pt>
                <c:pt idx="7017">
                  <c:v>81.174835205078111</c:v>
                </c:pt>
                <c:pt idx="7018">
                  <c:v>82.097686767578125</c:v>
                </c:pt>
                <c:pt idx="7019">
                  <c:v>80.120147705078111</c:v>
                </c:pt>
                <c:pt idx="7020">
                  <c:v>81.174835205078111</c:v>
                </c:pt>
                <c:pt idx="7021">
                  <c:v>82.493194580078139</c:v>
                </c:pt>
                <c:pt idx="7022">
                  <c:v>81.042999267578125</c:v>
                </c:pt>
                <c:pt idx="7023">
                  <c:v>80.779327392578097</c:v>
                </c:pt>
                <c:pt idx="7024">
                  <c:v>80.779327392578097</c:v>
                </c:pt>
                <c:pt idx="7025">
                  <c:v>81.174835205078111</c:v>
                </c:pt>
                <c:pt idx="7026">
                  <c:v>80.911163330078139</c:v>
                </c:pt>
                <c:pt idx="7027">
                  <c:v>80.911163330078139</c:v>
                </c:pt>
                <c:pt idx="7028">
                  <c:v>82.361358642578111</c:v>
                </c:pt>
                <c:pt idx="7029">
                  <c:v>82.756866455078125</c:v>
                </c:pt>
                <c:pt idx="7030">
                  <c:v>80.911163330078139</c:v>
                </c:pt>
                <c:pt idx="7031">
                  <c:v>81.042999267578125</c:v>
                </c:pt>
                <c:pt idx="7032">
                  <c:v>80.779327392578097</c:v>
                </c:pt>
                <c:pt idx="7033">
                  <c:v>82.361358642578111</c:v>
                </c:pt>
                <c:pt idx="7034">
                  <c:v>80.515655517578111</c:v>
                </c:pt>
                <c:pt idx="7035">
                  <c:v>80.779327392578097</c:v>
                </c:pt>
                <c:pt idx="7036">
                  <c:v>82.361358642578111</c:v>
                </c:pt>
                <c:pt idx="7037">
                  <c:v>82.361358642578111</c:v>
                </c:pt>
                <c:pt idx="7038">
                  <c:v>80.911163330078139</c:v>
                </c:pt>
                <c:pt idx="7039">
                  <c:v>80.251983642578125</c:v>
                </c:pt>
                <c:pt idx="7040">
                  <c:v>81.834014892578111</c:v>
                </c:pt>
                <c:pt idx="7041">
                  <c:v>82.097686767578125</c:v>
                </c:pt>
                <c:pt idx="7042">
                  <c:v>82.493194580078139</c:v>
                </c:pt>
                <c:pt idx="7043">
                  <c:v>81.042999267578125</c:v>
                </c:pt>
                <c:pt idx="7044">
                  <c:v>80.647491455078125</c:v>
                </c:pt>
                <c:pt idx="7045">
                  <c:v>81.702178955078111</c:v>
                </c:pt>
                <c:pt idx="7046">
                  <c:v>80.911163330078139</c:v>
                </c:pt>
                <c:pt idx="7047">
                  <c:v>80.779327392578097</c:v>
                </c:pt>
                <c:pt idx="7048">
                  <c:v>80.120147705078111</c:v>
                </c:pt>
                <c:pt idx="7049">
                  <c:v>82.888702392578082</c:v>
                </c:pt>
                <c:pt idx="7050">
                  <c:v>80.515655517578111</c:v>
                </c:pt>
                <c:pt idx="7051">
                  <c:v>81.306671142578097</c:v>
                </c:pt>
                <c:pt idx="7052">
                  <c:v>81.042999267578125</c:v>
                </c:pt>
                <c:pt idx="7053">
                  <c:v>82.229522705078125</c:v>
                </c:pt>
                <c:pt idx="7054">
                  <c:v>80.911163330078139</c:v>
                </c:pt>
                <c:pt idx="7055">
                  <c:v>80.647491455078125</c:v>
                </c:pt>
                <c:pt idx="7056">
                  <c:v>81.306671142578097</c:v>
                </c:pt>
                <c:pt idx="7057">
                  <c:v>81.042999267578125</c:v>
                </c:pt>
                <c:pt idx="7058">
                  <c:v>81.306671142578097</c:v>
                </c:pt>
                <c:pt idx="7059">
                  <c:v>82.493194580078139</c:v>
                </c:pt>
                <c:pt idx="7060">
                  <c:v>80.779327392578097</c:v>
                </c:pt>
                <c:pt idx="7061">
                  <c:v>80.251983642578125</c:v>
                </c:pt>
                <c:pt idx="7062">
                  <c:v>81.965850830078111</c:v>
                </c:pt>
                <c:pt idx="7063">
                  <c:v>81.042999267578125</c:v>
                </c:pt>
                <c:pt idx="7064">
                  <c:v>80.647491455078125</c:v>
                </c:pt>
                <c:pt idx="7065">
                  <c:v>80.120147705078111</c:v>
                </c:pt>
                <c:pt idx="7066">
                  <c:v>81.042999267578125</c:v>
                </c:pt>
                <c:pt idx="7067">
                  <c:v>80.251983642578125</c:v>
                </c:pt>
                <c:pt idx="7068">
                  <c:v>81.702178955078111</c:v>
                </c:pt>
                <c:pt idx="7069">
                  <c:v>81.834014892578111</c:v>
                </c:pt>
                <c:pt idx="7070">
                  <c:v>82.097686767578125</c:v>
                </c:pt>
                <c:pt idx="7071">
                  <c:v>80.383819580078125</c:v>
                </c:pt>
                <c:pt idx="7072">
                  <c:v>80.647491455078125</c:v>
                </c:pt>
                <c:pt idx="7073">
                  <c:v>81.438507080078125</c:v>
                </c:pt>
                <c:pt idx="7074">
                  <c:v>82.097686767578125</c:v>
                </c:pt>
                <c:pt idx="7075">
                  <c:v>81.570343017578097</c:v>
                </c:pt>
                <c:pt idx="7076">
                  <c:v>81.042999267578125</c:v>
                </c:pt>
                <c:pt idx="7077">
                  <c:v>81.306671142578097</c:v>
                </c:pt>
                <c:pt idx="7078">
                  <c:v>81.702178955078111</c:v>
                </c:pt>
                <c:pt idx="7079">
                  <c:v>81.702178955078111</c:v>
                </c:pt>
                <c:pt idx="7080">
                  <c:v>80.911163330078139</c:v>
                </c:pt>
                <c:pt idx="7081">
                  <c:v>81.174835205078111</c:v>
                </c:pt>
                <c:pt idx="7082">
                  <c:v>81.174835205078111</c:v>
                </c:pt>
                <c:pt idx="7083">
                  <c:v>80.779327392578097</c:v>
                </c:pt>
                <c:pt idx="7084">
                  <c:v>81.438507080078125</c:v>
                </c:pt>
                <c:pt idx="7085">
                  <c:v>80.515655517578111</c:v>
                </c:pt>
                <c:pt idx="7086">
                  <c:v>81.174835205078111</c:v>
                </c:pt>
                <c:pt idx="7087">
                  <c:v>81.438507080078125</c:v>
                </c:pt>
                <c:pt idx="7088">
                  <c:v>81.965850830078111</c:v>
                </c:pt>
                <c:pt idx="7089">
                  <c:v>81.965850830078111</c:v>
                </c:pt>
                <c:pt idx="7090">
                  <c:v>80.515655517578111</c:v>
                </c:pt>
                <c:pt idx="7091">
                  <c:v>81.702178955078111</c:v>
                </c:pt>
                <c:pt idx="7092">
                  <c:v>80.911163330078139</c:v>
                </c:pt>
                <c:pt idx="7093">
                  <c:v>80.647491455078125</c:v>
                </c:pt>
                <c:pt idx="7094">
                  <c:v>81.702178955078111</c:v>
                </c:pt>
                <c:pt idx="7095">
                  <c:v>81.174835205078111</c:v>
                </c:pt>
                <c:pt idx="7096">
                  <c:v>81.834014892578111</c:v>
                </c:pt>
                <c:pt idx="7097">
                  <c:v>80.647491455078125</c:v>
                </c:pt>
                <c:pt idx="7098">
                  <c:v>80.383819580078125</c:v>
                </c:pt>
                <c:pt idx="7099">
                  <c:v>80.647491455078125</c:v>
                </c:pt>
                <c:pt idx="7100">
                  <c:v>81.438507080078125</c:v>
                </c:pt>
                <c:pt idx="7101">
                  <c:v>80.911163330078139</c:v>
                </c:pt>
                <c:pt idx="7102">
                  <c:v>81.702178955078111</c:v>
                </c:pt>
                <c:pt idx="7103">
                  <c:v>81.965850830078111</c:v>
                </c:pt>
                <c:pt idx="7104">
                  <c:v>80.251983642578125</c:v>
                </c:pt>
                <c:pt idx="7105">
                  <c:v>81.042999267578125</c:v>
                </c:pt>
                <c:pt idx="7106">
                  <c:v>81.174835205078111</c:v>
                </c:pt>
                <c:pt idx="7107">
                  <c:v>80.251983642578125</c:v>
                </c:pt>
                <c:pt idx="7108">
                  <c:v>80.911163330078139</c:v>
                </c:pt>
                <c:pt idx="7109">
                  <c:v>80.779327392578097</c:v>
                </c:pt>
                <c:pt idx="7110">
                  <c:v>81.042999267578125</c:v>
                </c:pt>
                <c:pt idx="7111">
                  <c:v>81.438507080078125</c:v>
                </c:pt>
                <c:pt idx="7112">
                  <c:v>81.702178955078111</c:v>
                </c:pt>
                <c:pt idx="7113">
                  <c:v>81.042999267578125</c:v>
                </c:pt>
                <c:pt idx="7114">
                  <c:v>80.779327392578097</c:v>
                </c:pt>
                <c:pt idx="7115">
                  <c:v>80.911163330078139</c:v>
                </c:pt>
                <c:pt idx="7116">
                  <c:v>80.647491455078125</c:v>
                </c:pt>
                <c:pt idx="7117">
                  <c:v>81.834014892578111</c:v>
                </c:pt>
                <c:pt idx="7118">
                  <c:v>81.965850830078111</c:v>
                </c:pt>
                <c:pt idx="7119">
                  <c:v>81.438507080078125</c:v>
                </c:pt>
                <c:pt idx="7120">
                  <c:v>80.911163330078139</c:v>
                </c:pt>
                <c:pt idx="7121">
                  <c:v>81.570343017578097</c:v>
                </c:pt>
                <c:pt idx="7122">
                  <c:v>80.251983642578125</c:v>
                </c:pt>
                <c:pt idx="7123">
                  <c:v>80.647491455078125</c:v>
                </c:pt>
                <c:pt idx="7124">
                  <c:v>80.647491455078125</c:v>
                </c:pt>
                <c:pt idx="7125">
                  <c:v>81.965850830078111</c:v>
                </c:pt>
                <c:pt idx="7126">
                  <c:v>81.306671142578097</c:v>
                </c:pt>
                <c:pt idx="7127">
                  <c:v>80.779327392578097</c:v>
                </c:pt>
                <c:pt idx="7128">
                  <c:v>81.702178955078111</c:v>
                </c:pt>
                <c:pt idx="7129">
                  <c:v>81.438507080078125</c:v>
                </c:pt>
                <c:pt idx="7130">
                  <c:v>81.042999267578125</c:v>
                </c:pt>
                <c:pt idx="7131">
                  <c:v>80.120147705078111</c:v>
                </c:pt>
                <c:pt idx="7132">
                  <c:v>80.383819580078125</c:v>
                </c:pt>
                <c:pt idx="7133">
                  <c:v>80.779327392578097</c:v>
                </c:pt>
                <c:pt idx="7134">
                  <c:v>80.120147705078111</c:v>
                </c:pt>
                <c:pt idx="7135">
                  <c:v>81.042999267578125</c:v>
                </c:pt>
                <c:pt idx="7136">
                  <c:v>80.647491455078125</c:v>
                </c:pt>
                <c:pt idx="7137">
                  <c:v>80.779327392578097</c:v>
                </c:pt>
                <c:pt idx="7138">
                  <c:v>80.251983642578125</c:v>
                </c:pt>
                <c:pt idx="7139">
                  <c:v>81.570343017578097</c:v>
                </c:pt>
                <c:pt idx="7140">
                  <c:v>80.383819580078125</c:v>
                </c:pt>
                <c:pt idx="7141">
                  <c:v>81.042999267578125</c:v>
                </c:pt>
                <c:pt idx="7142">
                  <c:v>81.438507080078125</c:v>
                </c:pt>
                <c:pt idx="7143">
                  <c:v>80.647491455078125</c:v>
                </c:pt>
                <c:pt idx="7144">
                  <c:v>80.251983642578125</c:v>
                </c:pt>
                <c:pt idx="7145">
                  <c:v>80.911163330078139</c:v>
                </c:pt>
                <c:pt idx="7146">
                  <c:v>81.438507080078125</c:v>
                </c:pt>
                <c:pt idx="7147">
                  <c:v>80.383819580078125</c:v>
                </c:pt>
                <c:pt idx="7148">
                  <c:v>81.174835205078111</c:v>
                </c:pt>
                <c:pt idx="7149">
                  <c:v>81.306671142578097</c:v>
                </c:pt>
                <c:pt idx="7150">
                  <c:v>81.438507080078125</c:v>
                </c:pt>
                <c:pt idx="7151">
                  <c:v>79.988311767578111</c:v>
                </c:pt>
                <c:pt idx="7152">
                  <c:v>81.306671142578097</c:v>
                </c:pt>
                <c:pt idx="7153">
                  <c:v>81.042999267578125</c:v>
                </c:pt>
                <c:pt idx="7154">
                  <c:v>81.306671142578097</c:v>
                </c:pt>
                <c:pt idx="7155">
                  <c:v>81.570343017578097</c:v>
                </c:pt>
                <c:pt idx="7156">
                  <c:v>81.306671142578097</c:v>
                </c:pt>
                <c:pt idx="7157">
                  <c:v>81.702178955078111</c:v>
                </c:pt>
                <c:pt idx="7158">
                  <c:v>81.306671142578097</c:v>
                </c:pt>
                <c:pt idx="7159">
                  <c:v>81.306671142578097</c:v>
                </c:pt>
                <c:pt idx="7160">
                  <c:v>80.647491455078125</c:v>
                </c:pt>
                <c:pt idx="7161">
                  <c:v>80.120147705078111</c:v>
                </c:pt>
                <c:pt idx="7162">
                  <c:v>80.515655517578111</c:v>
                </c:pt>
                <c:pt idx="7163">
                  <c:v>81.438507080078125</c:v>
                </c:pt>
                <c:pt idx="7164">
                  <c:v>81.042999267578125</c:v>
                </c:pt>
                <c:pt idx="7165">
                  <c:v>80.647491455078125</c:v>
                </c:pt>
                <c:pt idx="7166">
                  <c:v>80.779327392578097</c:v>
                </c:pt>
                <c:pt idx="7167">
                  <c:v>79.856475830078097</c:v>
                </c:pt>
                <c:pt idx="7168">
                  <c:v>80.911163330078139</c:v>
                </c:pt>
                <c:pt idx="7169">
                  <c:v>80.911163330078139</c:v>
                </c:pt>
                <c:pt idx="7170">
                  <c:v>80.647491455078125</c:v>
                </c:pt>
                <c:pt idx="7171">
                  <c:v>81.438507080078125</c:v>
                </c:pt>
                <c:pt idx="7172">
                  <c:v>80.383819580078125</c:v>
                </c:pt>
                <c:pt idx="7173">
                  <c:v>80.251983642578125</c:v>
                </c:pt>
                <c:pt idx="7174">
                  <c:v>80.251983642578125</c:v>
                </c:pt>
                <c:pt idx="7175">
                  <c:v>80.779327392578097</c:v>
                </c:pt>
                <c:pt idx="7176">
                  <c:v>80.120147705078111</c:v>
                </c:pt>
                <c:pt idx="7177">
                  <c:v>80.120147705078111</c:v>
                </c:pt>
                <c:pt idx="7178">
                  <c:v>80.120147705078111</c:v>
                </c:pt>
                <c:pt idx="7179">
                  <c:v>79.988311767578111</c:v>
                </c:pt>
                <c:pt idx="7180">
                  <c:v>79.856475830078097</c:v>
                </c:pt>
                <c:pt idx="7181">
                  <c:v>80.120147705078111</c:v>
                </c:pt>
                <c:pt idx="7182">
                  <c:v>80.383819580078125</c:v>
                </c:pt>
                <c:pt idx="7183">
                  <c:v>80.911163330078139</c:v>
                </c:pt>
                <c:pt idx="7184">
                  <c:v>80.383819580078125</c:v>
                </c:pt>
                <c:pt idx="7185">
                  <c:v>80.251983642578125</c:v>
                </c:pt>
                <c:pt idx="7186">
                  <c:v>80.515655517578111</c:v>
                </c:pt>
                <c:pt idx="7187">
                  <c:v>80.515655517578111</c:v>
                </c:pt>
                <c:pt idx="7188">
                  <c:v>79.988311767578111</c:v>
                </c:pt>
                <c:pt idx="7189">
                  <c:v>80.779327392578097</c:v>
                </c:pt>
                <c:pt idx="7190">
                  <c:v>81.042999267578125</c:v>
                </c:pt>
                <c:pt idx="7191">
                  <c:v>80.515655517578111</c:v>
                </c:pt>
                <c:pt idx="7192">
                  <c:v>81.306671142578097</c:v>
                </c:pt>
                <c:pt idx="7193">
                  <c:v>80.515655517578111</c:v>
                </c:pt>
                <c:pt idx="7194">
                  <c:v>81.042999267578125</c:v>
                </c:pt>
                <c:pt idx="7195">
                  <c:v>80.779327392578097</c:v>
                </c:pt>
                <c:pt idx="7196">
                  <c:v>80.383819580078125</c:v>
                </c:pt>
                <c:pt idx="7197">
                  <c:v>80.911163330078139</c:v>
                </c:pt>
                <c:pt idx="7198">
                  <c:v>80.383819580078125</c:v>
                </c:pt>
                <c:pt idx="7199">
                  <c:v>80.911163330078139</c:v>
                </c:pt>
                <c:pt idx="7200">
                  <c:v>80.911163330078139</c:v>
                </c:pt>
                <c:pt idx="7201">
                  <c:v>80.911163330078139</c:v>
                </c:pt>
                <c:pt idx="7202">
                  <c:v>81.174835205078111</c:v>
                </c:pt>
                <c:pt idx="7203">
                  <c:v>80.383819580078125</c:v>
                </c:pt>
                <c:pt idx="7204">
                  <c:v>79.856475830078097</c:v>
                </c:pt>
                <c:pt idx="7205">
                  <c:v>80.383819580078125</c:v>
                </c:pt>
                <c:pt idx="7206">
                  <c:v>80.120147705078111</c:v>
                </c:pt>
                <c:pt idx="7207">
                  <c:v>80.515655517578111</c:v>
                </c:pt>
                <c:pt idx="7208">
                  <c:v>80.779327392578097</c:v>
                </c:pt>
                <c:pt idx="7209">
                  <c:v>80.120147705078111</c:v>
                </c:pt>
                <c:pt idx="7210">
                  <c:v>80.647491455078125</c:v>
                </c:pt>
                <c:pt idx="7211">
                  <c:v>80.515655517578111</c:v>
                </c:pt>
                <c:pt idx="7212">
                  <c:v>80.515655517578111</c:v>
                </c:pt>
                <c:pt idx="7213">
                  <c:v>79.856475830078097</c:v>
                </c:pt>
                <c:pt idx="7214">
                  <c:v>79.988311767578111</c:v>
                </c:pt>
                <c:pt idx="7215">
                  <c:v>79.724639892578111</c:v>
                </c:pt>
                <c:pt idx="7216">
                  <c:v>80.515655517578111</c:v>
                </c:pt>
                <c:pt idx="7217">
                  <c:v>79.988311767578111</c:v>
                </c:pt>
                <c:pt idx="7218">
                  <c:v>80.515655517578111</c:v>
                </c:pt>
                <c:pt idx="7219">
                  <c:v>80.251983642578125</c:v>
                </c:pt>
                <c:pt idx="7220">
                  <c:v>80.515655517578111</c:v>
                </c:pt>
                <c:pt idx="7221">
                  <c:v>79.856475830078097</c:v>
                </c:pt>
                <c:pt idx="7222">
                  <c:v>80.911163330078139</c:v>
                </c:pt>
                <c:pt idx="7223">
                  <c:v>80.515655517578111</c:v>
                </c:pt>
                <c:pt idx="7224">
                  <c:v>80.515655517578111</c:v>
                </c:pt>
                <c:pt idx="7225">
                  <c:v>80.251983642578125</c:v>
                </c:pt>
                <c:pt idx="7226">
                  <c:v>80.383819580078125</c:v>
                </c:pt>
                <c:pt idx="7227">
                  <c:v>80.515655517578111</c:v>
                </c:pt>
                <c:pt idx="7228">
                  <c:v>80.515655517578111</c:v>
                </c:pt>
                <c:pt idx="7229">
                  <c:v>80.251983642578125</c:v>
                </c:pt>
                <c:pt idx="7230">
                  <c:v>80.515655517578111</c:v>
                </c:pt>
                <c:pt idx="7231">
                  <c:v>79.724639892578111</c:v>
                </c:pt>
                <c:pt idx="7232">
                  <c:v>80.515655517578111</c:v>
                </c:pt>
                <c:pt idx="7233">
                  <c:v>80.911163330078139</c:v>
                </c:pt>
                <c:pt idx="7234">
                  <c:v>80.251983642578125</c:v>
                </c:pt>
                <c:pt idx="7235">
                  <c:v>80.911163330078139</c:v>
                </c:pt>
                <c:pt idx="7236">
                  <c:v>80.251983642578125</c:v>
                </c:pt>
                <c:pt idx="7237">
                  <c:v>80.647491455078125</c:v>
                </c:pt>
                <c:pt idx="7238">
                  <c:v>80.120147705078111</c:v>
                </c:pt>
                <c:pt idx="7239">
                  <c:v>80.383819580078125</c:v>
                </c:pt>
                <c:pt idx="7240">
                  <c:v>80.515655517578111</c:v>
                </c:pt>
                <c:pt idx="7241">
                  <c:v>80.251983642578125</c:v>
                </c:pt>
                <c:pt idx="7242">
                  <c:v>80.251983642578125</c:v>
                </c:pt>
                <c:pt idx="7243">
                  <c:v>79.856475830078097</c:v>
                </c:pt>
                <c:pt idx="7244">
                  <c:v>79.724639892578111</c:v>
                </c:pt>
                <c:pt idx="7245">
                  <c:v>80.779327392578097</c:v>
                </c:pt>
                <c:pt idx="7246">
                  <c:v>79.460968017578111</c:v>
                </c:pt>
                <c:pt idx="7247">
                  <c:v>80.515655517578111</c:v>
                </c:pt>
                <c:pt idx="7248">
                  <c:v>79.856475830078097</c:v>
                </c:pt>
                <c:pt idx="7249">
                  <c:v>80.515655517578111</c:v>
                </c:pt>
                <c:pt idx="7250">
                  <c:v>80.779327392578097</c:v>
                </c:pt>
                <c:pt idx="7251">
                  <c:v>80.647491455078125</c:v>
                </c:pt>
                <c:pt idx="7252">
                  <c:v>80.120147705078111</c:v>
                </c:pt>
                <c:pt idx="7253">
                  <c:v>80.120147705078111</c:v>
                </c:pt>
                <c:pt idx="7254">
                  <c:v>80.383819580078125</c:v>
                </c:pt>
                <c:pt idx="7255">
                  <c:v>80.911163330078139</c:v>
                </c:pt>
                <c:pt idx="7256">
                  <c:v>80.515655517578111</c:v>
                </c:pt>
                <c:pt idx="7257">
                  <c:v>80.911163330078139</c:v>
                </c:pt>
                <c:pt idx="7258">
                  <c:v>80.515655517578111</c:v>
                </c:pt>
                <c:pt idx="7259">
                  <c:v>80.911163330078139</c:v>
                </c:pt>
                <c:pt idx="7260">
                  <c:v>80.251983642578125</c:v>
                </c:pt>
                <c:pt idx="7261">
                  <c:v>80.647491455078125</c:v>
                </c:pt>
                <c:pt idx="7262">
                  <c:v>81.174835205078111</c:v>
                </c:pt>
                <c:pt idx="7263">
                  <c:v>80.251983642578125</c:v>
                </c:pt>
                <c:pt idx="7264">
                  <c:v>80.647491455078125</c:v>
                </c:pt>
                <c:pt idx="7265">
                  <c:v>80.647491455078125</c:v>
                </c:pt>
                <c:pt idx="7266">
                  <c:v>80.120147705078111</c:v>
                </c:pt>
                <c:pt idx="7267">
                  <c:v>80.383819580078125</c:v>
                </c:pt>
                <c:pt idx="7268">
                  <c:v>80.120147705078111</c:v>
                </c:pt>
                <c:pt idx="7269">
                  <c:v>79.592803955078125</c:v>
                </c:pt>
                <c:pt idx="7270">
                  <c:v>80.120147705078111</c:v>
                </c:pt>
                <c:pt idx="7271">
                  <c:v>80.647491455078125</c:v>
                </c:pt>
                <c:pt idx="7272">
                  <c:v>79.988311767578111</c:v>
                </c:pt>
                <c:pt idx="7273">
                  <c:v>79.856475830078097</c:v>
                </c:pt>
                <c:pt idx="7274">
                  <c:v>80.911163330078139</c:v>
                </c:pt>
                <c:pt idx="7275">
                  <c:v>80.647491455078125</c:v>
                </c:pt>
                <c:pt idx="7276">
                  <c:v>80.647491455078125</c:v>
                </c:pt>
                <c:pt idx="7277">
                  <c:v>80.120147705078111</c:v>
                </c:pt>
                <c:pt idx="7278">
                  <c:v>80.515655517578111</c:v>
                </c:pt>
                <c:pt idx="7279">
                  <c:v>79.592803955078125</c:v>
                </c:pt>
                <c:pt idx="7280">
                  <c:v>80.779327392578097</c:v>
                </c:pt>
                <c:pt idx="7281">
                  <c:v>79.460968017578111</c:v>
                </c:pt>
                <c:pt idx="7282">
                  <c:v>80.515655517578111</c:v>
                </c:pt>
                <c:pt idx="7283">
                  <c:v>79.460968017578111</c:v>
                </c:pt>
                <c:pt idx="7284">
                  <c:v>80.515655517578111</c:v>
                </c:pt>
                <c:pt idx="7285">
                  <c:v>79.329132080078111</c:v>
                </c:pt>
                <c:pt idx="7286">
                  <c:v>80.383819580078125</c:v>
                </c:pt>
                <c:pt idx="7287">
                  <c:v>80.515655517578111</c:v>
                </c:pt>
                <c:pt idx="7288">
                  <c:v>79.592803955078125</c:v>
                </c:pt>
                <c:pt idx="7289">
                  <c:v>80.515655517578111</c:v>
                </c:pt>
                <c:pt idx="7290">
                  <c:v>79.988311767578111</c:v>
                </c:pt>
                <c:pt idx="7291">
                  <c:v>79.988311767578111</c:v>
                </c:pt>
                <c:pt idx="7292">
                  <c:v>79.724639892578111</c:v>
                </c:pt>
                <c:pt idx="7293">
                  <c:v>80.383819580078125</c:v>
                </c:pt>
                <c:pt idx="7294">
                  <c:v>80.120147705078111</c:v>
                </c:pt>
                <c:pt idx="7295">
                  <c:v>79.988311767578111</c:v>
                </c:pt>
                <c:pt idx="7296">
                  <c:v>79.856475830078097</c:v>
                </c:pt>
                <c:pt idx="7297">
                  <c:v>79.460968017578111</c:v>
                </c:pt>
                <c:pt idx="7298">
                  <c:v>80.251983642578125</c:v>
                </c:pt>
                <c:pt idx="7299">
                  <c:v>80.515655517578111</c:v>
                </c:pt>
                <c:pt idx="7300">
                  <c:v>79.988311767578111</c:v>
                </c:pt>
                <c:pt idx="7301">
                  <c:v>79.065460205078125</c:v>
                </c:pt>
                <c:pt idx="7302">
                  <c:v>80.120147705078111</c:v>
                </c:pt>
                <c:pt idx="7303">
                  <c:v>79.460968017578111</c:v>
                </c:pt>
                <c:pt idx="7304">
                  <c:v>79.856475830078097</c:v>
                </c:pt>
                <c:pt idx="7305">
                  <c:v>79.197296142578111</c:v>
                </c:pt>
                <c:pt idx="7306">
                  <c:v>79.724639892578111</c:v>
                </c:pt>
                <c:pt idx="7307">
                  <c:v>79.856475830078097</c:v>
                </c:pt>
                <c:pt idx="7308">
                  <c:v>79.592803955078125</c:v>
                </c:pt>
                <c:pt idx="7309">
                  <c:v>79.724639892578111</c:v>
                </c:pt>
                <c:pt idx="7310">
                  <c:v>79.724639892578111</c:v>
                </c:pt>
                <c:pt idx="7311">
                  <c:v>80.120147705078111</c:v>
                </c:pt>
                <c:pt idx="7312">
                  <c:v>79.988311767578111</c:v>
                </c:pt>
                <c:pt idx="7313">
                  <c:v>80.251983642578125</c:v>
                </c:pt>
                <c:pt idx="7314">
                  <c:v>79.988311767578111</c:v>
                </c:pt>
                <c:pt idx="7315">
                  <c:v>79.856475830078097</c:v>
                </c:pt>
                <c:pt idx="7316">
                  <c:v>80.251983642578125</c:v>
                </c:pt>
                <c:pt idx="7317">
                  <c:v>79.988311767578111</c:v>
                </c:pt>
                <c:pt idx="7318">
                  <c:v>79.856475830078097</c:v>
                </c:pt>
                <c:pt idx="7319">
                  <c:v>79.856475830078097</c:v>
                </c:pt>
                <c:pt idx="7320">
                  <c:v>79.988311767578111</c:v>
                </c:pt>
                <c:pt idx="7321">
                  <c:v>79.856475830078097</c:v>
                </c:pt>
                <c:pt idx="7322">
                  <c:v>79.988311767578111</c:v>
                </c:pt>
                <c:pt idx="7323">
                  <c:v>79.329132080078111</c:v>
                </c:pt>
                <c:pt idx="7324">
                  <c:v>80.251983642578125</c:v>
                </c:pt>
                <c:pt idx="7325">
                  <c:v>79.988311767578111</c:v>
                </c:pt>
                <c:pt idx="7326">
                  <c:v>80.120147705078111</c:v>
                </c:pt>
                <c:pt idx="7327">
                  <c:v>79.460968017578111</c:v>
                </c:pt>
                <c:pt idx="7328">
                  <c:v>80.383819580078125</c:v>
                </c:pt>
                <c:pt idx="7329">
                  <c:v>79.460968017578111</c:v>
                </c:pt>
                <c:pt idx="7330">
                  <c:v>79.724639892578111</c:v>
                </c:pt>
                <c:pt idx="7331">
                  <c:v>79.592803955078125</c:v>
                </c:pt>
                <c:pt idx="7332">
                  <c:v>79.197296142578111</c:v>
                </c:pt>
                <c:pt idx="7333">
                  <c:v>79.460968017578111</c:v>
                </c:pt>
                <c:pt idx="7334">
                  <c:v>80.120147705078111</c:v>
                </c:pt>
                <c:pt idx="7335">
                  <c:v>80.120147705078111</c:v>
                </c:pt>
                <c:pt idx="7336">
                  <c:v>79.592803955078125</c:v>
                </c:pt>
                <c:pt idx="7337">
                  <c:v>80.120147705078111</c:v>
                </c:pt>
                <c:pt idx="7338">
                  <c:v>79.329132080078111</c:v>
                </c:pt>
                <c:pt idx="7339">
                  <c:v>79.065460205078125</c:v>
                </c:pt>
                <c:pt idx="7340">
                  <c:v>79.065460205078125</c:v>
                </c:pt>
                <c:pt idx="7341">
                  <c:v>78.801788330078097</c:v>
                </c:pt>
                <c:pt idx="7342">
                  <c:v>79.724639892578111</c:v>
                </c:pt>
                <c:pt idx="7343">
                  <c:v>78.933624267578139</c:v>
                </c:pt>
                <c:pt idx="7344">
                  <c:v>79.856475830078097</c:v>
                </c:pt>
                <c:pt idx="7345">
                  <c:v>79.329132080078111</c:v>
                </c:pt>
                <c:pt idx="7346">
                  <c:v>79.988311767578111</c:v>
                </c:pt>
                <c:pt idx="7347">
                  <c:v>79.988311767578111</c:v>
                </c:pt>
                <c:pt idx="7348">
                  <c:v>79.724639892578111</c:v>
                </c:pt>
                <c:pt idx="7349">
                  <c:v>79.329132080078111</c:v>
                </c:pt>
                <c:pt idx="7350">
                  <c:v>79.592803955078125</c:v>
                </c:pt>
                <c:pt idx="7351">
                  <c:v>79.724639892578111</c:v>
                </c:pt>
                <c:pt idx="7352">
                  <c:v>79.460968017578111</c:v>
                </c:pt>
                <c:pt idx="7353">
                  <c:v>79.329132080078111</c:v>
                </c:pt>
                <c:pt idx="7354">
                  <c:v>79.724639892578111</c:v>
                </c:pt>
                <c:pt idx="7355">
                  <c:v>79.724639892578111</c:v>
                </c:pt>
                <c:pt idx="7356">
                  <c:v>79.065460205078125</c:v>
                </c:pt>
                <c:pt idx="7357">
                  <c:v>79.856475830078097</c:v>
                </c:pt>
                <c:pt idx="7358">
                  <c:v>79.197296142578111</c:v>
                </c:pt>
                <c:pt idx="7359">
                  <c:v>79.856475830078097</c:v>
                </c:pt>
                <c:pt idx="7360">
                  <c:v>79.988311767578111</c:v>
                </c:pt>
                <c:pt idx="7361">
                  <c:v>79.460968017578111</c:v>
                </c:pt>
                <c:pt idx="7362">
                  <c:v>79.988311767578111</c:v>
                </c:pt>
                <c:pt idx="7363">
                  <c:v>79.460968017578111</c:v>
                </c:pt>
                <c:pt idx="7364">
                  <c:v>79.856475830078097</c:v>
                </c:pt>
                <c:pt idx="7365">
                  <c:v>79.724639892578111</c:v>
                </c:pt>
                <c:pt idx="7366">
                  <c:v>79.065460205078125</c:v>
                </c:pt>
                <c:pt idx="7367">
                  <c:v>79.329132080078111</c:v>
                </c:pt>
                <c:pt idx="7368">
                  <c:v>79.460968017578111</c:v>
                </c:pt>
                <c:pt idx="7369">
                  <c:v>79.724639892578111</c:v>
                </c:pt>
                <c:pt idx="7370">
                  <c:v>79.329132080078111</c:v>
                </c:pt>
                <c:pt idx="7371">
                  <c:v>79.329132080078111</c:v>
                </c:pt>
                <c:pt idx="7372">
                  <c:v>80.251983642578125</c:v>
                </c:pt>
                <c:pt idx="7373">
                  <c:v>79.329132080078111</c:v>
                </c:pt>
                <c:pt idx="7374">
                  <c:v>79.988311767578111</c:v>
                </c:pt>
                <c:pt idx="7375">
                  <c:v>79.197296142578111</c:v>
                </c:pt>
                <c:pt idx="7376">
                  <c:v>79.460968017578111</c:v>
                </c:pt>
                <c:pt idx="7377">
                  <c:v>79.329132080078111</c:v>
                </c:pt>
                <c:pt idx="7378">
                  <c:v>79.460968017578111</c:v>
                </c:pt>
                <c:pt idx="7379">
                  <c:v>79.329132080078111</c:v>
                </c:pt>
                <c:pt idx="7380">
                  <c:v>80.120147705078111</c:v>
                </c:pt>
                <c:pt idx="7381">
                  <c:v>79.724639892578111</c:v>
                </c:pt>
                <c:pt idx="7382">
                  <c:v>80.120147705078111</c:v>
                </c:pt>
                <c:pt idx="7383">
                  <c:v>79.592803955078125</c:v>
                </c:pt>
                <c:pt idx="7384">
                  <c:v>79.856475830078097</c:v>
                </c:pt>
                <c:pt idx="7385">
                  <c:v>79.724639892578111</c:v>
                </c:pt>
                <c:pt idx="7386">
                  <c:v>79.988311767578111</c:v>
                </c:pt>
                <c:pt idx="7387">
                  <c:v>79.724639892578111</c:v>
                </c:pt>
                <c:pt idx="7388">
                  <c:v>80.120147705078111</c:v>
                </c:pt>
                <c:pt idx="7389">
                  <c:v>80.120147705078111</c:v>
                </c:pt>
                <c:pt idx="7390">
                  <c:v>79.197296142578111</c:v>
                </c:pt>
                <c:pt idx="7391">
                  <c:v>80.251983642578125</c:v>
                </c:pt>
                <c:pt idx="7392">
                  <c:v>80.120147705078111</c:v>
                </c:pt>
                <c:pt idx="7393">
                  <c:v>79.724639892578111</c:v>
                </c:pt>
                <c:pt idx="7394">
                  <c:v>79.724639892578111</c:v>
                </c:pt>
                <c:pt idx="7395">
                  <c:v>79.988311767578111</c:v>
                </c:pt>
                <c:pt idx="7396">
                  <c:v>79.856475830078097</c:v>
                </c:pt>
                <c:pt idx="7397">
                  <c:v>79.988311767578111</c:v>
                </c:pt>
                <c:pt idx="7398">
                  <c:v>79.988311767578111</c:v>
                </c:pt>
                <c:pt idx="7399">
                  <c:v>79.197296142578111</c:v>
                </c:pt>
                <c:pt idx="7400">
                  <c:v>79.460968017578111</c:v>
                </c:pt>
                <c:pt idx="7401">
                  <c:v>79.592803955078125</c:v>
                </c:pt>
                <c:pt idx="7402">
                  <c:v>79.988311767578111</c:v>
                </c:pt>
                <c:pt idx="7403">
                  <c:v>79.197296142578111</c:v>
                </c:pt>
                <c:pt idx="7404">
                  <c:v>79.065460205078125</c:v>
                </c:pt>
                <c:pt idx="7405">
                  <c:v>79.329132080078111</c:v>
                </c:pt>
                <c:pt idx="7406">
                  <c:v>79.724639892578111</c:v>
                </c:pt>
                <c:pt idx="7407">
                  <c:v>79.856475830078097</c:v>
                </c:pt>
                <c:pt idx="7408">
                  <c:v>79.460968017578111</c:v>
                </c:pt>
                <c:pt idx="7409">
                  <c:v>79.856475830078097</c:v>
                </c:pt>
                <c:pt idx="7410">
                  <c:v>79.065460205078125</c:v>
                </c:pt>
                <c:pt idx="7411">
                  <c:v>79.065460205078125</c:v>
                </c:pt>
                <c:pt idx="7412">
                  <c:v>79.197296142578111</c:v>
                </c:pt>
                <c:pt idx="7413">
                  <c:v>79.988311767578111</c:v>
                </c:pt>
                <c:pt idx="7414">
                  <c:v>79.329132080078111</c:v>
                </c:pt>
                <c:pt idx="7415">
                  <c:v>79.197296142578111</c:v>
                </c:pt>
                <c:pt idx="7416">
                  <c:v>79.460968017578111</c:v>
                </c:pt>
                <c:pt idx="7417">
                  <c:v>79.592803955078125</c:v>
                </c:pt>
                <c:pt idx="7418">
                  <c:v>79.724639892578111</c:v>
                </c:pt>
                <c:pt idx="7419">
                  <c:v>79.856475830078097</c:v>
                </c:pt>
                <c:pt idx="7420">
                  <c:v>79.460968017578111</c:v>
                </c:pt>
                <c:pt idx="7421">
                  <c:v>79.724639892578111</c:v>
                </c:pt>
                <c:pt idx="7422">
                  <c:v>79.856475830078097</c:v>
                </c:pt>
                <c:pt idx="7423">
                  <c:v>79.065460205078125</c:v>
                </c:pt>
                <c:pt idx="7424">
                  <c:v>79.197296142578111</c:v>
                </c:pt>
                <c:pt idx="7425">
                  <c:v>79.197296142578111</c:v>
                </c:pt>
                <c:pt idx="7426">
                  <c:v>79.329132080078111</c:v>
                </c:pt>
                <c:pt idx="7427">
                  <c:v>79.197296142578111</c:v>
                </c:pt>
                <c:pt idx="7428">
                  <c:v>79.329132080078111</c:v>
                </c:pt>
                <c:pt idx="7429">
                  <c:v>79.329132080078111</c:v>
                </c:pt>
                <c:pt idx="7430">
                  <c:v>79.460968017578111</c:v>
                </c:pt>
                <c:pt idx="7431">
                  <c:v>78.538116455078125</c:v>
                </c:pt>
                <c:pt idx="7432">
                  <c:v>79.329132080078111</c:v>
                </c:pt>
                <c:pt idx="7433">
                  <c:v>79.065460205078125</c:v>
                </c:pt>
                <c:pt idx="7434">
                  <c:v>79.329132080078111</c:v>
                </c:pt>
                <c:pt idx="7435">
                  <c:v>79.065460205078125</c:v>
                </c:pt>
                <c:pt idx="7436">
                  <c:v>79.329132080078111</c:v>
                </c:pt>
                <c:pt idx="7437">
                  <c:v>79.329132080078111</c:v>
                </c:pt>
                <c:pt idx="7438">
                  <c:v>79.197296142578111</c:v>
                </c:pt>
                <c:pt idx="7439">
                  <c:v>78.669952392578097</c:v>
                </c:pt>
                <c:pt idx="7440">
                  <c:v>79.460968017578111</c:v>
                </c:pt>
                <c:pt idx="7441">
                  <c:v>79.197296142578111</c:v>
                </c:pt>
                <c:pt idx="7442">
                  <c:v>79.329132080078111</c:v>
                </c:pt>
                <c:pt idx="7443">
                  <c:v>79.329132080078111</c:v>
                </c:pt>
                <c:pt idx="7444">
                  <c:v>79.197296142578111</c:v>
                </c:pt>
                <c:pt idx="7445">
                  <c:v>79.065460205078125</c:v>
                </c:pt>
                <c:pt idx="7446">
                  <c:v>79.329132080078111</c:v>
                </c:pt>
                <c:pt idx="7447">
                  <c:v>79.065460205078125</c:v>
                </c:pt>
                <c:pt idx="7448">
                  <c:v>79.065460205078125</c:v>
                </c:pt>
                <c:pt idx="7449">
                  <c:v>78.538116455078125</c:v>
                </c:pt>
                <c:pt idx="7450">
                  <c:v>79.329132080078111</c:v>
                </c:pt>
                <c:pt idx="7451">
                  <c:v>79.197296142578111</c:v>
                </c:pt>
                <c:pt idx="7452">
                  <c:v>79.329132080078111</c:v>
                </c:pt>
                <c:pt idx="7453">
                  <c:v>79.197296142578111</c:v>
                </c:pt>
                <c:pt idx="7454">
                  <c:v>79.197296142578111</c:v>
                </c:pt>
                <c:pt idx="7455">
                  <c:v>78.933624267578139</c:v>
                </c:pt>
                <c:pt idx="7456">
                  <c:v>78.933624267578139</c:v>
                </c:pt>
                <c:pt idx="7457">
                  <c:v>79.065460205078125</c:v>
                </c:pt>
                <c:pt idx="7458">
                  <c:v>79.592803955078125</c:v>
                </c:pt>
                <c:pt idx="7459">
                  <c:v>79.329132080078111</c:v>
                </c:pt>
                <c:pt idx="7460">
                  <c:v>79.460968017578111</c:v>
                </c:pt>
                <c:pt idx="7461">
                  <c:v>79.197296142578111</c:v>
                </c:pt>
                <c:pt idx="7462">
                  <c:v>79.065460205078125</c:v>
                </c:pt>
                <c:pt idx="7463">
                  <c:v>79.197296142578111</c:v>
                </c:pt>
                <c:pt idx="7464">
                  <c:v>79.460968017578111</c:v>
                </c:pt>
                <c:pt idx="7465">
                  <c:v>79.329132080078111</c:v>
                </c:pt>
                <c:pt idx="7466">
                  <c:v>79.329132080078111</c:v>
                </c:pt>
                <c:pt idx="7467">
                  <c:v>79.065460205078125</c:v>
                </c:pt>
                <c:pt idx="7468">
                  <c:v>79.592803955078125</c:v>
                </c:pt>
                <c:pt idx="7469">
                  <c:v>79.460968017578111</c:v>
                </c:pt>
                <c:pt idx="7470">
                  <c:v>79.065460205078125</c:v>
                </c:pt>
                <c:pt idx="7471">
                  <c:v>78.933624267578139</c:v>
                </c:pt>
                <c:pt idx="7472">
                  <c:v>79.460968017578111</c:v>
                </c:pt>
                <c:pt idx="7473">
                  <c:v>79.460968017578111</c:v>
                </c:pt>
                <c:pt idx="7474">
                  <c:v>79.329132080078111</c:v>
                </c:pt>
                <c:pt idx="7475">
                  <c:v>79.197296142578111</c:v>
                </c:pt>
                <c:pt idx="7476">
                  <c:v>78.669952392578097</c:v>
                </c:pt>
                <c:pt idx="7477">
                  <c:v>78.933624267578139</c:v>
                </c:pt>
                <c:pt idx="7478">
                  <c:v>78.933624267578139</c:v>
                </c:pt>
                <c:pt idx="7479">
                  <c:v>79.197296142578111</c:v>
                </c:pt>
                <c:pt idx="7480">
                  <c:v>79.065460205078125</c:v>
                </c:pt>
                <c:pt idx="7481">
                  <c:v>78.538116455078125</c:v>
                </c:pt>
                <c:pt idx="7482">
                  <c:v>78.933624267578139</c:v>
                </c:pt>
                <c:pt idx="7483">
                  <c:v>78.933624267578139</c:v>
                </c:pt>
                <c:pt idx="7484">
                  <c:v>78.933624267578139</c:v>
                </c:pt>
                <c:pt idx="7485">
                  <c:v>78.538116455078125</c:v>
                </c:pt>
                <c:pt idx="7486">
                  <c:v>79.065460205078125</c:v>
                </c:pt>
                <c:pt idx="7487">
                  <c:v>78.801788330078097</c:v>
                </c:pt>
                <c:pt idx="7488">
                  <c:v>78.933624267578139</c:v>
                </c:pt>
                <c:pt idx="7489">
                  <c:v>79.329132080078111</c:v>
                </c:pt>
                <c:pt idx="7490">
                  <c:v>78.933624267578139</c:v>
                </c:pt>
                <c:pt idx="7491">
                  <c:v>79.329132080078111</c:v>
                </c:pt>
                <c:pt idx="7492">
                  <c:v>79.065460205078125</c:v>
                </c:pt>
                <c:pt idx="7493">
                  <c:v>79.197296142578111</c:v>
                </c:pt>
                <c:pt idx="7494">
                  <c:v>79.065460205078125</c:v>
                </c:pt>
                <c:pt idx="7495">
                  <c:v>79.197296142578111</c:v>
                </c:pt>
                <c:pt idx="7496">
                  <c:v>79.197296142578111</c:v>
                </c:pt>
                <c:pt idx="7497">
                  <c:v>79.329132080078111</c:v>
                </c:pt>
                <c:pt idx="7498">
                  <c:v>78.801788330078097</c:v>
                </c:pt>
                <c:pt idx="7499">
                  <c:v>78.933624267578139</c:v>
                </c:pt>
                <c:pt idx="7500">
                  <c:v>79.065460205078125</c:v>
                </c:pt>
                <c:pt idx="7501">
                  <c:v>78.933624267578139</c:v>
                </c:pt>
                <c:pt idx="7502">
                  <c:v>79.197296142578111</c:v>
                </c:pt>
                <c:pt idx="7503">
                  <c:v>79.065460205078125</c:v>
                </c:pt>
                <c:pt idx="7504">
                  <c:v>79.197296142578111</c:v>
                </c:pt>
                <c:pt idx="7505">
                  <c:v>79.329132080078111</c:v>
                </c:pt>
                <c:pt idx="7506">
                  <c:v>78.669952392578097</c:v>
                </c:pt>
                <c:pt idx="7507">
                  <c:v>79.329132080078111</c:v>
                </c:pt>
                <c:pt idx="7508">
                  <c:v>79.197296142578111</c:v>
                </c:pt>
                <c:pt idx="7509">
                  <c:v>78.933624267578139</c:v>
                </c:pt>
                <c:pt idx="7510">
                  <c:v>78.801788330078097</c:v>
                </c:pt>
                <c:pt idx="7511">
                  <c:v>79.460968017578111</c:v>
                </c:pt>
                <c:pt idx="7512">
                  <c:v>79.065460205078125</c:v>
                </c:pt>
                <c:pt idx="7513">
                  <c:v>78.933624267578139</c:v>
                </c:pt>
                <c:pt idx="7514">
                  <c:v>78.933624267578139</c:v>
                </c:pt>
                <c:pt idx="7515">
                  <c:v>79.065460205078125</c:v>
                </c:pt>
                <c:pt idx="7516">
                  <c:v>79.065460205078125</c:v>
                </c:pt>
                <c:pt idx="7517">
                  <c:v>78.669952392578097</c:v>
                </c:pt>
                <c:pt idx="7518">
                  <c:v>78.538116455078125</c:v>
                </c:pt>
                <c:pt idx="7519">
                  <c:v>78.801788330078097</c:v>
                </c:pt>
                <c:pt idx="7520">
                  <c:v>78.801788330078097</c:v>
                </c:pt>
                <c:pt idx="7521">
                  <c:v>78.801788330078097</c:v>
                </c:pt>
                <c:pt idx="7522">
                  <c:v>79.065460205078125</c:v>
                </c:pt>
                <c:pt idx="7523">
                  <c:v>78.801788330078097</c:v>
                </c:pt>
                <c:pt idx="7524">
                  <c:v>79.197296142578111</c:v>
                </c:pt>
                <c:pt idx="7525">
                  <c:v>78.274444580078125</c:v>
                </c:pt>
                <c:pt idx="7526">
                  <c:v>78.406280517578111</c:v>
                </c:pt>
                <c:pt idx="7527">
                  <c:v>78.669952392578097</c:v>
                </c:pt>
                <c:pt idx="7528">
                  <c:v>78.933624267578139</c:v>
                </c:pt>
                <c:pt idx="7529">
                  <c:v>79.065460205078125</c:v>
                </c:pt>
                <c:pt idx="7530">
                  <c:v>78.406280517578111</c:v>
                </c:pt>
                <c:pt idx="7531">
                  <c:v>79.065460205078125</c:v>
                </c:pt>
                <c:pt idx="7532">
                  <c:v>78.801788330078097</c:v>
                </c:pt>
                <c:pt idx="7533">
                  <c:v>78.801788330078097</c:v>
                </c:pt>
                <c:pt idx="7534">
                  <c:v>78.669952392578097</c:v>
                </c:pt>
                <c:pt idx="7535">
                  <c:v>78.933624267578139</c:v>
                </c:pt>
                <c:pt idx="7536">
                  <c:v>79.197296142578111</c:v>
                </c:pt>
                <c:pt idx="7537">
                  <c:v>79.197296142578111</c:v>
                </c:pt>
                <c:pt idx="7538">
                  <c:v>78.933624267578139</c:v>
                </c:pt>
                <c:pt idx="7539">
                  <c:v>78.801788330078097</c:v>
                </c:pt>
                <c:pt idx="7540">
                  <c:v>78.933624267578139</c:v>
                </c:pt>
                <c:pt idx="7541">
                  <c:v>78.538116455078125</c:v>
                </c:pt>
                <c:pt idx="7542">
                  <c:v>78.933624267578139</c:v>
                </c:pt>
                <c:pt idx="7543">
                  <c:v>79.197296142578111</c:v>
                </c:pt>
                <c:pt idx="7544">
                  <c:v>78.933624267578139</c:v>
                </c:pt>
                <c:pt idx="7545">
                  <c:v>78.669952392578097</c:v>
                </c:pt>
                <c:pt idx="7546">
                  <c:v>78.933624267578139</c:v>
                </c:pt>
                <c:pt idx="7547">
                  <c:v>78.669952392578097</c:v>
                </c:pt>
                <c:pt idx="7548">
                  <c:v>79.197296142578111</c:v>
                </c:pt>
                <c:pt idx="7549">
                  <c:v>78.801788330078097</c:v>
                </c:pt>
                <c:pt idx="7550">
                  <c:v>79.197296142578111</c:v>
                </c:pt>
                <c:pt idx="7551">
                  <c:v>79.065460205078125</c:v>
                </c:pt>
                <c:pt idx="7552">
                  <c:v>78.933624267578139</c:v>
                </c:pt>
                <c:pt idx="7553">
                  <c:v>78.801788330078097</c:v>
                </c:pt>
                <c:pt idx="7554">
                  <c:v>79.197296142578111</c:v>
                </c:pt>
                <c:pt idx="7555">
                  <c:v>78.933624267578139</c:v>
                </c:pt>
                <c:pt idx="7556">
                  <c:v>78.933624267578139</c:v>
                </c:pt>
                <c:pt idx="7557">
                  <c:v>78.933624267578139</c:v>
                </c:pt>
                <c:pt idx="7558">
                  <c:v>79.065460205078125</c:v>
                </c:pt>
                <c:pt idx="7559">
                  <c:v>79.197296142578111</c:v>
                </c:pt>
                <c:pt idx="7560">
                  <c:v>79.197296142578111</c:v>
                </c:pt>
                <c:pt idx="7561">
                  <c:v>78.801788330078097</c:v>
                </c:pt>
                <c:pt idx="7562">
                  <c:v>78.669952392578097</c:v>
                </c:pt>
                <c:pt idx="7563">
                  <c:v>78.801788330078097</c:v>
                </c:pt>
                <c:pt idx="7564">
                  <c:v>78.933624267578139</c:v>
                </c:pt>
                <c:pt idx="7565">
                  <c:v>78.669952392578097</c:v>
                </c:pt>
                <c:pt idx="7566">
                  <c:v>78.669952392578097</c:v>
                </c:pt>
                <c:pt idx="7567">
                  <c:v>78.669952392578097</c:v>
                </c:pt>
                <c:pt idx="7568">
                  <c:v>78.801788330078097</c:v>
                </c:pt>
                <c:pt idx="7569">
                  <c:v>78.669952392578097</c:v>
                </c:pt>
                <c:pt idx="7570">
                  <c:v>78.274444580078125</c:v>
                </c:pt>
                <c:pt idx="7571">
                  <c:v>78.538116455078125</c:v>
                </c:pt>
                <c:pt idx="7572">
                  <c:v>78.933624267578139</c:v>
                </c:pt>
                <c:pt idx="7573">
                  <c:v>78.538116455078125</c:v>
                </c:pt>
                <c:pt idx="7574">
                  <c:v>78.801788330078097</c:v>
                </c:pt>
                <c:pt idx="7575">
                  <c:v>78.406280517578111</c:v>
                </c:pt>
                <c:pt idx="7576">
                  <c:v>78.406280517578111</c:v>
                </c:pt>
                <c:pt idx="7577">
                  <c:v>78.669952392578097</c:v>
                </c:pt>
                <c:pt idx="7578">
                  <c:v>78.933624267578139</c:v>
                </c:pt>
                <c:pt idx="7579">
                  <c:v>78.669952392578097</c:v>
                </c:pt>
                <c:pt idx="7580">
                  <c:v>78.538116455078125</c:v>
                </c:pt>
                <c:pt idx="7581">
                  <c:v>78.406280517578111</c:v>
                </c:pt>
                <c:pt idx="7582">
                  <c:v>78.406280517578111</c:v>
                </c:pt>
                <c:pt idx="7583">
                  <c:v>78.801788330078097</c:v>
                </c:pt>
                <c:pt idx="7584">
                  <c:v>78.406280517578111</c:v>
                </c:pt>
                <c:pt idx="7585">
                  <c:v>78.933624267578139</c:v>
                </c:pt>
                <c:pt idx="7586">
                  <c:v>78.406280517578111</c:v>
                </c:pt>
                <c:pt idx="7587">
                  <c:v>78.538116455078125</c:v>
                </c:pt>
                <c:pt idx="7588">
                  <c:v>78.274444580078125</c:v>
                </c:pt>
                <c:pt idx="7589">
                  <c:v>78.274444580078125</c:v>
                </c:pt>
                <c:pt idx="7590">
                  <c:v>78.538116455078125</c:v>
                </c:pt>
                <c:pt idx="7591">
                  <c:v>78.274444580078125</c:v>
                </c:pt>
                <c:pt idx="7592">
                  <c:v>78.933624267578139</c:v>
                </c:pt>
                <c:pt idx="7593">
                  <c:v>78.669952392578097</c:v>
                </c:pt>
                <c:pt idx="7594">
                  <c:v>78.274444580078125</c:v>
                </c:pt>
                <c:pt idx="7595">
                  <c:v>78.801788330078097</c:v>
                </c:pt>
                <c:pt idx="7596">
                  <c:v>78.801788330078097</c:v>
                </c:pt>
                <c:pt idx="7597">
                  <c:v>78.669952392578097</c:v>
                </c:pt>
                <c:pt idx="7598">
                  <c:v>78.538116455078125</c:v>
                </c:pt>
                <c:pt idx="7599">
                  <c:v>78.801788330078097</c:v>
                </c:pt>
                <c:pt idx="7600">
                  <c:v>78.274444580078125</c:v>
                </c:pt>
                <c:pt idx="7601">
                  <c:v>78.142608642578111</c:v>
                </c:pt>
                <c:pt idx="7602">
                  <c:v>78.669952392578097</c:v>
                </c:pt>
                <c:pt idx="7603">
                  <c:v>78.538116455078125</c:v>
                </c:pt>
                <c:pt idx="7604">
                  <c:v>78.801788330078097</c:v>
                </c:pt>
                <c:pt idx="7605">
                  <c:v>78.538116455078125</c:v>
                </c:pt>
                <c:pt idx="7606">
                  <c:v>78.933624267578139</c:v>
                </c:pt>
                <c:pt idx="7607">
                  <c:v>78.406280517578111</c:v>
                </c:pt>
                <c:pt idx="7608">
                  <c:v>78.538116455078125</c:v>
                </c:pt>
                <c:pt idx="7609">
                  <c:v>78.274444580078125</c:v>
                </c:pt>
                <c:pt idx="7610">
                  <c:v>78.142608642578111</c:v>
                </c:pt>
                <c:pt idx="7611">
                  <c:v>78.538116455078125</c:v>
                </c:pt>
                <c:pt idx="7612">
                  <c:v>78.406280517578111</c:v>
                </c:pt>
                <c:pt idx="7613">
                  <c:v>78.538116455078125</c:v>
                </c:pt>
                <c:pt idx="7614">
                  <c:v>78.406280517578111</c:v>
                </c:pt>
                <c:pt idx="7615">
                  <c:v>78.406280517578111</c:v>
                </c:pt>
                <c:pt idx="7616">
                  <c:v>78.274444580078125</c:v>
                </c:pt>
                <c:pt idx="7617">
                  <c:v>78.801788330078097</c:v>
                </c:pt>
                <c:pt idx="7618">
                  <c:v>78.406280517578111</c:v>
                </c:pt>
                <c:pt idx="7619">
                  <c:v>78.274444580078125</c:v>
                </c:pt>
                <c:pt idx="7620">
                  <c:v>78.669952392578097</c:v>
                </c:pt>
                <c:pt idx="7621">
                  <c:v>78.538116455078125</c:v>
                </c:pt>
                <c:pt idx="7622">
                  <c:v>78.274444580078125</c:v>
                </c:pt>
                <c:pt idx="7623">
                  <c:v>78.406280517578111</c:v>
                </c:pt>
                <c:pt idx="7624">
                  <c:v>78.538116455078125</c:v>
                </c:pt>
                <c:pt idx="7625">
                  <c:v>78.801788330078097</c:v>
                </c:pt>
                <c:pt idx="7626">
                  <c:v>78.538116455078125</c:v>
                </c:pt>
                <c:pt idx="7627">
                  <c:v>78.669952392578097</c:v>
                </c:pt>
                <c:pt idx="7628">
                  <c:v>78.801788330078097</c:v>
                </c:pt>
                <c:pt idx="7629">
                  <c:v>78.669952392578097</c:v>
                </c:pt>
                <c:pt idx="7630">
                  <c:v>78.142608642578111</c:v>
                </c:pt>
                <c:pt idx="7631">
                  <c:v>78.538116455078125</c:v>
                </c:pt>
                <c:pt idx="7632">
                  <c:v>78.406280517578111</c:v>
                </c:pt>
                <c:pt idx="7633">
                  <c:v>78.406280517578111</c:v>
                </c:pt>
                <c:pt idx="7634">
                  <c:v>78.274444580078125</c:v>
                </c:pt>
                <c:pt idx="7635">
                  <c:v>78.538116455078125</c:v>
                </c:pt>
                <c:pt idx="7636">
                  <c:v>78.274444580078125</c:v>
                </c:pt>
                <c:pt idx="7637">
                  <c:v>78.669952392578097</c:v>
                </c:pt>
                <c:pt idx="7638">
                  <c:v>78.538116455078125</c:v>
                </c:pt>
                <c:pt idx="7639">
                  <c:v>78.274444580078125</c:v>
                </c:pt>
                <c:pt idx="7640">
                  <c:v>78.669952392578097</c:v>
                </c:pt>
                <c:pt idx="7641">
                  <c:v>78.274444580078125</c:v>
                </c:pt>
                <c:pt idx="7642">
                  <c:v>78.669952392578097</c:v>
                </c:pt>
                <c:pt idx="7643">
                  <c:v>78.538116455078125</c:v>
                </c:pt>
                <c:pt idx="7644">
                  <c:v>78.274444580078125</c:v>
                </c:pt>
                <c:pt idx="7645">
                  <c:v>78.538116455078125</c:v>
                </c:pt>
                <c:pt idx="7646">
                  <c:v>78.538116455078125</c:v>
                </c:pt>
                <c:pt idx="7647">
                  <c:v>78.669952392578097</c:v>
                </c:pt>
                <c:pt idx="7648">
                  <c:v>78.406280517578111</c:v>
                </c:pt>
                <c:pt idx="7649">
                  <c:v>78.669952392578097</c:v>
                </c:pt>
                <c:pt idx="7650">
                  <c:v>78.669952392578097</c:v>
                </c:pt>
                <c:pt idx="7651">
                  <c:v>78.669952392578097</c:v>
                </c:pt>
                <c:pt idx="7652">
                  <c:v>78.406280517578111</c:v>
                </c:pt>
                <c:pt idx="7653">
                  <c:v>78.669952392578097</c:v>
                </c:pt>
                <c:pt idx="7654">
                  <c:v>78.801788330078097</c:v>
                </c:pt>
                <c:pt idx="7655">
                  <c:v>78.142608642578111</c:v>
                </c:pt>
                <c:pt idx="7656">
                  <c:v>78.406280517578111</c:v>
                </c:pt>
                <c:pt idx="7657">
                  <c:v>78.406280517578111</c:v>
                </c:pt>
                <c:pt idx="7658">
                  <c:v>78.406280517578111</c:v>
                </c:pt>
                <c:pt idx="7659">
                  <c:v>78.801788330078097</c:v>
                </c:pt>
                <c:pt idx="7660">
                  <c:v>78.274444580078125</c:v>
                </c:pt>
                <c:pt idx="7661">
                  <c:v>78.406280517578111</c:v>
                </c:pt>
                <c:pt idx="7662">
                  <c:v>77.878936767578097</c:v>
                </c:pt>
                <c:pt idx="7663">
                  <c:v>78.010772705078111</c:v>
                </c:pt>
                <c:pt idx="7664">
                  <c:v>78.010772705078111</c:v>
                </c:pt>
                <c:pt idx="7665">
                  <c:v>78.274444580078125</c:v>
                </c:pt>
                <c:pt idx="7666">
                  <c:v>78.010772705078111</c:v>
                </c:pt>
                <c:pt idx="7667">
                  <c:v>78.274444580078125</c:v>
                </c:pt>
                <c:pt idx="7668">
                  <c:v>78.010772705078111</c:v>
                </c:pt>
                <c:pt idx="7669">
                  <c:v>78.406280517578111</c:v>
                </c:pt>
                <c:pt idx="7670">
                  <c:v>77.878936767578097</c:v>
                </c:pt>
                <c:pt idx="7671">
                  <c:v>78.406280517578111</c:v>
                </c:pt>
                <c:pt idx="7672">
                  <c:v>78.538116455078125</c:v>
                </c:pt>
                <c:pt idx="7673">
                  <c:v>78.538116455078125</c:v>
                </c:pt>
                <c:pt idx="7674">
                  <c:v>78.406280517578111</c:v>
                </c:pt>
                <c:pt idx="7675">
                  <c:v>78.406280517578111</c:v>
                </c:pt>
                <c:pt idx="7676">
                  <c:v>78.669952392578097</c:v>
                </c:pt>
                <c:pt idx="7677">
                  <c:v>78.274444580078125</c:v>
                </c:pt>
                <c:pt idx="7678">
                  <c:v>78.669952392578097</c:v>
                </c:pt>
                <c:pt idx="7679">
                  <c:v>78.274444580078125</c:v>
                </c:pt>
                <c:pt idx="7680">
                  <c:v>78.406280517578111</c:v>
                </c:pt>
                <c:pt idx="7681">
                  <c:v>78.406280517578111</c:v>
                </c:pt>
                <c:pt idx="7682">
                  <c:v>78.274444580078125</c:v>
                </c:pt>
                <c:pt idx="7683">
                  <c:v>78.010772705078111</c:v>
                </c:pt>
                <c:pt idx="7684">
                  <c:v>78.142608642578111</c:v>
                </c:pt>
                <c:pt idx="7685">
                  <c:v>78.010772705078111</c:v>
                </c:pt>
                <c:pt idx="7686">
                  <c:v>78.142608642578111</c:v>
                </c:pt>
                <c:pt idx="7687">
                  <c:v>78.538116455078125</c:v>
                </c:pt>
                <c:pt idx="7688">
                  <c:v>78.274444580078125</c:v>
                </c:pt>
                <c:pt idx="7689">
                  <c:v>77.878936767578097</c:v>
                </c:pt>
                <c:pt idx="7690">
                  <c:v>78.274444580078125</c:v>
                </c:pt>
                <c:pt idx="7691">
                  <c:v>78.274444580078125</c:v>
                </c:pt>
                <c:pt idx="7692">
                  <c:v>78.142608642578111</c:v>
                </c:pt>
                <c:pt idx="7693">
                  <c:v>78.142608642578111</c:v>
                </c:pt>
                <c:pt idx="7694">
                  <c:v>78.142608642578111</c:v>
                </c:pt>
                <c:pt idx="7695">
                  <c:v>77.878936767578097</c:v>
                </c:pt>
                <c:pt idx="7696">
                  <c:v>77.878936767578097</c:v>
                </c:pt>
                <c:pt idx="7697">
                  <c:v>77.747100830078125</c:v>
                </c:pt>
                <c:pt idx="7698">
                  <c:v>77.747100830078125</c:v>
                </c:pt>
                <c:pt idx="7699">
                  <c:v>78.010772705078111</c:v>
                </c:pt>
                <c:pt idx="7700">
                  <c:v>78.142608642578111</c:v>
                </c:pt>
                <c:pt idx="7701">
                  <c:v>78.010772705078111</c:v>
                </c:pt>
                <c:pt idx="7702">
                  <c:v>78.142608642578111</c:v>
                </c:pt>
                <c:pt idx="7703">
                  <c:v>77.878936767578097</c:v>
                </c:pt>
                <c:pt idx="7704">
                  <c:v>78.142608642578111</c:v>
                </c:pt>
                <c:pt idx="7705">
                  <c:v>78.406280517578111</c:v>
                </c:pt>
                <c:pt idx="7706">
                  <c:v>78.142608642578111</c:v>
                </c:pt>
                <c:pt idx="7707">
                  <c:v>77.747100830078125</c:v>
                </c:pt>
                <c:pt idx="7708">
                  <c:v>77.747100830078125</c:v>
                </c:pt>
                <c:pt idx="7709">
                  <c:v>78.142608642578111</c:v>
                </c:pt>
                <c:pt idx="7710">
                  <c:v>78.010772705078111</c:v>
                </c:pt>
                <c:pt idx="7711">
                  <c:v>78.142608642578111</c:v>
                </c:pt>
                <c:pt idx="7712">
                  <c:v>77.615264892578111</c:v>
                </c:pt>
                <c:pt idx="7713">
                  <c:v>78.010772705078111</c:v>
                </c:pt>
                <c:pt idx="7714">
                  <c:v>77.878936767578097</c:v>
                </c:pt>
                <c:pt idx="7715">
                  <c:v>77.878936767578097</c:v>
                </c:pt>
                <c:pt idx="7716">
                  <c:v>77.878936767578097</c:v>
                </c:pt>
                <c:pt idx="7717">
                  <c:v>77.747100830078125</c:v>
                </c:pt>
                <c:pt idx="7718">
                  <c:v>78.010772705078111</c:v>
                </c:pt>
                <c:pt idx="7719">
                  <c:v>77.747100830078125</c:v>
                </c:pt>
                <c:pt idx="7720">
                  <c:v>78.010772705078111</c:v>
                </c:pt>
                <c:pt idx="7721">
                  <c:v>77.878936767578097</c:v>
                </c:pt>
                <c:pt idx="7722">
                  <c:v>77.878936767578097</c:v>
                </c:pt>
                <c:pt idx="7723">
                  <c:v>77.878936767578097</c:v>
                </c:pt>
                <c:pt idx="7724">
                  <c:v>77.351593017578111</c:v>
                </c:pt>
                <c:pt idx="7725">
                  <c:v>77.615264892578111</c:v>
                </c:pt>
                <c:pt idx="7726">
                  <c:v>77.747100830078125</c:v>
                </c:pt>
                <c:pt idx="7727">
                  <c:v>77.747100830078125</c:v>
                </c:pt>
                <c:pt idx="7728">
                  <c:v>77.878936767578097</c:v>
                </c:pt>
                <c:pt idx="7729">
                  <c:v>78.142608642578111</c:v>
                </c:pt>
                <c:pt idx="7730">
                  <c:v>78.142608642578111</c:v>
                </c:pt>
                <c:pt idx="7731">
                  <c:v>77.747100830078125</c:v>
                </c:pt>
                <c:pt idx="7732">
                  <c:v>78.142608642578111</c:v>
                </c:pt>
                <c:pt idx="7733">
                  <c:v>77.615264892578111</c:v>
                </c:pt>
                <c:pt idx="7734">
                  <c:v>78.142608642578111</c:v>
                </c:pt>
                <c:pt idx="7735">
                  <c:v>77.878936767578097</c:v>
                </c:pt>
                <c:pt idx="7736">
                  <c:v>78.010772705078111</c:v>
                </c:pt>
                <c:pt idx="7737">
                  <c:v>77.878936767578097</c:v>
                </c:pt>
                <c:pt idx="7738">
                  <c:v>78.142608642578111</c:v>
                </c:pt>
                <c:pt idx="7739">
                  <c:v>78.010772705078111</c:v>
                </c:pt>
                <c:pt idx="7740">
                  <c:v>78.406280517578111</c:v>
                </c:pt>
                <c:pt idx="7741">
                  <c:v>77.878936767578097</c:v>
                </c:pt>
                <c:pt idx="7742">
                  <c:v>77.747100830078125</c:v>
                </c:pt>
                <c:pt idx="7743">
                  <c:v>78.010772705078111</c:v>
                </c:pt>
                <c:pt idx="7744">
                  <c:v>77.615264892578111</c:v>
                </c:pt>
                <c:pt idx="7745">
                  <c:v>77.878936767578097</c:v>
                </c:pt>
                <c:pt idx="7746">
                  <c:v>78.010772705078111</c:v>
                </c:pt>
                <c:pt idx="7747">
                  <c:v>78.142608642578111</c:v>
                </c:pt>
                <c:pt idx="7748">
                  <c:v>78.010772705078111</c:v>
                </c:pt>
                <c:pt idx="7749">
                  <c:v>78.142608642578111</c:v>
                </c:pt>
                <c:pt idx="7750">
                  <c:v>78.010772705078111</c:v>
                </c:pt>
                <c:pt idx="7751">
                  <c:v>77.747100830078125</c:v>
                </c:pt>
                <c:pt idx="7752">
                  <c:v>78.142608642578111</c:v>
                </c:pt>
                <c:pt idx="7753">
                  <c:v>78.010772705078111</c:v>
                </c:pt>
                <c:pt idx="7754">
                  <c:v>77.747100830078125</c:v>
                </c:pt>
                <c:pt idx="7755">
                  <c:v>78.010772705078111</c:v>
                </c:pt>
                <c:pt idx="7756">
                  <c:v>78.142608642578111</c:v>
                </c:pt>
                <c:pt idx="7757">
                  <c:v>78.010772705078111</c:v>
                </c:pt>
                <c:pt idx="7758">
                  <c:v>78.142608642578111</c:v>
                </c:pt>
                <c:pt idx="7759">
                  <c:v>78.142608642578111</c:v>
                </c:pt>
                <c:pt idx="7760">
                  <c:v>78.010772705078111</c:v>
                </c:pt>
                <c:pt idx="7761">
                  <c:v>78.010772705078111</c:v>
                </c:pt>
                <c:pt idx="7762">
                  <c:v>77.615264892578111</c:v>
                </c:pt>
                <c:pt idx="7763">
                  <c:v>78.274444580078125</c:v>
                </c:pt>
                <c:pt idx="7764">
                  <c:v>78.406280517578111</c:v>
                </c:pt>
                <c:pt idx="7765">
                  <c:v>78.142608642578111</c:v>
                </c:pt>
                <c:pt idx="7766">
                  <c:v>77.747100830078125</c:v>
                </c:pt>
                <c:pt idx="7767">
                  <c:v>78.010772705078111</c:v>
                </c:pt>
                <c:pt idx="7768">
                  <c:v>78.010772705078111</c:v>
                </c:pt>
                <c:pt idx="7769">
                  <c:v>78.010772705078111</c:v>
                </c:pt>
                <c:pt idx="7770">
                  <c:v>78.010772705078111</c:v>
                </c:pt>
                <c:pt idx="7771">
                  <c:v>78.010772705078111</c:v>
                </c:pt>
                <c:pt idx="7772">
                  <c:v>77.747100830078125</c:v>
                </c:pt>
                <c:pt idx="7773">
                  <c:v>77.747100830078125</c:v>
                </c:pt>
                <c:pt idx="7774">
                  <c:v>77.878936767578097</c:v>
                </c:pt>
                <c:pt idx="7775">
                  <c:v>77.483428955078125</c:v>
                </c:pt>
                <c:pt idx="7776">
                  <c:v>77.615264892578111</c:v>
                </c:pt>
                <c:pt idx="7777">
                  <c:v>77.615264892578111</c:v>
                </c:pt>
                <c:pt idx="7778">
                  <c:v>77.615264892578111</c:v>
                </c:pt>
                <c:pt idx="7779">
                  <c:v>77.878936767578097</c:v>
                </c:pt>
                <c:pt idx="7780">
                  <c:v>77.615264892578111</c:v>
                </c:pt>
                <c:pt idx="7781">
                  <c:v>77.878936767578097</c:v>
                </c:pt>
                <c:pt idx="7782">
                  <c:v>77.615264892578111</c:v>
                </c:pt>
                <c:pt idx="7783">
                  <c:v>77.878936767578097</c:v>
                </c:pt>
                <c:pt idx="7784">
                  <c:v>77.747100830078125</c:v>
                </c:pt>
                <c:pt idx="7785">
                  <c:v>77.747100830078125</c:v>
                </c:pt>
                <c:pt idx="7786">
                  <c:v>77.615264892578111</c:v>
                </c:pt>
                <c:pt idx="7787">
                  <c:v>77.747100830078125</c:v>
                </c:pt>
                <c:pt idx="7788">
                  <c:v>77.878936767578097</c:v>
                </c:pt>
                <c:pt idx="7789">
                  <c:v>77.615264892578111</c:v>
                </c:pt>
                <c:pt idx="7790">
                  <c:v>77.747100830078125</c:v>
                </c:pt>
                <c:pt idx="7791">
                  <c:v>77.878936767578097</c:v>
                </c:pt>
                <c:pt idx="7792">
                  <c:v>77.878936767578097</c:v>
                </c:pt>
                <c:pt idx="7793">
                  <c:v>77.747100830078125</c:v>
                </c:pt>
                <c:pt idx="7794">
                  <c:v>77.615264892578111</c:v>
                </c:pt>
                <c:pt idx="7795">
                  <c:v>78.010772705078111</c:v>
                </c:pt>
                <c:pt idx="7796">
                  <c:v>77.747100830078125</c:v>
                </c:pt>
                <c:pt idx="7797">
                  <c:v>77.878936767578097</c:v>
                </c:pt>
                <c:pt idx="7798">
                  <c:v>78.010772705078111</c:v>
                </c:pt>
                <c:pt idx="7799">
                  <c:v>77.615264892578111</c:v>
                </c:pt>
                <c:pt idx="7800">
                  <c:v>78.010772705078111</c:v>
                </c:pt>
                <c:pt idx="7801">
                  <c:v>77.615264892578111</c:v>
                </c:pt>
                <c:pt idx="7802">
                  <c:v>77.747100830078125</c:v>
                </c:pt>
                <c:pt idx="7803">
                  <c:v>77.615264892578111</c:v>
                </c:pt>
                <c:pt idx="7804">
                  <c:v>78.142608642578111</c:v>
                </c:pt>
                <c:pt idx="7805">
                  <c:v>77.615264892578111</c:v>
                </c:pt>
                <c:pt idx="7806">
                  <c:v>77.878936767578097</c:v>
                </c:pt>
                <c:pt idx="7807">
                  <c:v>77.878936767578097</c:v>
                </c:pt>
                <c:pt idx="7808">
                  <c:v>77.747100830078125</c:v>
                </c:pt>
                <c:pt idx="7809">
                  <c:v>78.142608642578111</c:v>
                </c:pt>
                <c:pt idx="7810">
                  <c:v>77.878936767578097</c:v>
                </c:pt>
                <c:pt idx="7811">
                  <c:v>77.615264892578111</c:v>
                </c:pt>
                <c:pt idx="7812">
                  <c:v>77.615264892578111</c:v>
                </c:pt>
                <c:pt idx="7813">
                  <c:v>77.483428955078125</c:v>
                </c:pt>
                <c:pt idx="7814">
                  <c:v>77.615264892578111</c:v>
                </c:pt>
                <c:pt idx="7815">
                  <c:v>77.878936767578097</c:v>
                </c:pt>
                <c:pt idx="7816">
                  <c:v>77.615264892578111</c:v>
                </c:pt>
                <c:pt idx="7817">
                  <c:v>77.747100830078125</c:v>
                </c:pt>
                <c:pt idx="7818">
                  <c:v>77.878936767578097</c:v>
                </c:pt>
                <c:pt idx="7819">
                  <c:v>77.878936767578097</c:v>
                </c:pt>
                <c:pt idx="7820">
                  <c:v>77.878936767578097</c:v>
                </c:pt>
                <c:pt idx="7821">
                  <c:v>77.747100830078125</c:v>
                </c:pt>
                <c:pt idx="7822">
                  <c:v>77.615264892578111</c:v>
                </c:pt>
                <c:pt idx="7823">
                  <c:v>77.615264892578111</c:v>
                </c:pt>
                <c:pt idx="7824">
                  <c:v>77.483428955078125</c:v>
                </c:pt>
                <c:pt idx="7825">
                  <c:v>77.747100830078125</c:v>
                </c:pt>
                <c:pt idx="7826">
                  <c:v>77.483428955078125</c:v>
                </c:pt>
                <c:pt idx="7827">
                  <c:v>77.615264892578111</c:v>
                </c:pt>
                <c:pt idx="7828">
                  <c:v>77.747100830078125</c:v>
                </c:pt>
                <c:pt idx="7829">
                  <c:v>77.615264892578111</c:v>
                </c:pt>
                <c:pt idx="7830">
                  <c:v>77.615264892578111</c:v>
                </c:pt>
                <c:pt idx="7831">
                  <c:v>77.615264892578111</c:v>
                </c:pt>
                <c:pt idx="7832">
                  <c:v>77.351593017578111</c:v>
                </c:pt>
                <c:pt idx="7833">
                  <c:v>77.483428955078125</c:v>
                </c:pt>
                <c:pt idx="7834">
                  <c:v>77.747100830078125</c:v>
                </c:pt>
                <c:pt idx="7835">
                  <c:v>77.878936767578097</c:v>
                </c:pt>
                <c:pt idx="7836">
                  <c:v>77.483428955078125</c:v>
                </c:pt>
                <c:pt idx="7837">
                  <c:v>77.351593017578111</c:v>
                </c:pt>
                <c:pt idx="7838">
                  <c:v>77.483428955078125</c:v>
                </c:pt>
                <c:pt idx="7839">
                  <c:v>77.483428955078125</c:v>
                </c:pt>
                <c:pt idx="7840">
                  <c:v>77.483428955078125</c:v>
                </c:pt>
                <c:pt idx="7841">
                  <c:v>77.483428955078125</c:v>
                </c:pt>
                <c:pt idx="7842">
                  <c:v>77.747100830078125</c:v>
                </c:pt>
                <c:pt idx="7843">
                  <c:v>77.483428955078125</c:v>
                </c:pt>
                <c:pt idx="7844">
                  <c:v>77.747100830078125</c:v>
                </c:pt>
                <c:pt idx="7845">
                  <c:v>77.747100830078125</c:v>
                </c:pt>
                <c:pt idx="7846">
                  <c:v>77.087921142578111</c:v>
                </c:pt>
                <c:pt idx="7847">
                  <c:v>77.878936767578097</c:v>
                </c:pt>
                <c:pt idx="7848">
                  <c:v>77.483428955078125</c:v>
                </c:pt>
                <c:pt idx="7849">
                  <c:v>77.615264892578111</c:v>
                </c:pt>
                <c:pt idx="7850">
                  <c:v>77.615264892578111</c:v>
                </c:pt>
                <c:pt idx="7851">
                  <c:v>77.615264892578111</c:v>
                </c:pt>
                <c:pt idx="7852">
                  <c:v>77.351593017578111</c:v>
                </c:pt>
                <c:pt idx="7853">
                  <c:v>77.747100830078125</c:v>
                </c:pt>
                <c:pt idx="7854">
                  <c:v>77.615264892578111</c:v>
                </c:pt>
                <c:pt idx="7855">
                  <c:v>77.615264892578111</c:v>
                </c:pt>
                <c:pt idx="7856">
                  <c:v>77.351593017578111</c:v>
                </c:pt>
                <c:pt idx="7857">
                  <c:v>77.483428955078125</c:v>
                </c:pt>
                <c:pt idx="7858">
                  <c:v>77.615264892578111</c:v>
                </c:pt>
                <c:pt idx="7859">
                  <c:v>77.747100830078125</c:v>
                </c:pt>
                <c:pt idx="7860">
                  <c:v>77.219757080078125</c:v>
                </c:pt>
                <c:pt idx="7861">
                  <c:v>77.351593017578111</c:v>
                </c:pt>
                <c:pt idx="7862">
                  <c:v>76.824249267578125</c:v>
                </c:pt>
                <c:pt idx="7863">
                  <c:v>76.956085205078125</c:v>
                </c:pt>
                <c:pt idx="7864">
                  <c:v>77.219757080078125</c:v>
                </c:pt>
                <c:pt idx="7865">
                  <c:v>77.483428955078125</c:v>
                </c:pt>
                <c:pt idx="7866">
                  <c:v>77.219757080078125</c:v>
                </c:pt>
                <c:pt idx="7867">
                  <c:v>77.087921142578111</c:v>
                </c:pt>
                <c:pt idx="7868">
                  <c:v>77.483428955078125</c:v>
                </c:pt>
                <c:pt idx="7869">
                  <c:v>77.351593017578111</c:v>
                </c:pt>
                <c:pt idx="7870">
                  <c:v>77.483428955078125</c:v>
                </c:pt>
                <c:pt idx="7871">
                  <c:v>77.219757080078125</c:v>
                </c:pt>
                <c:pt idx="7872">
                  <c:v>77.087921142578111</c:v>
                </c:pt>
                <c:pt idx="7873">
                  <c:v>77.615264892578111</c:v>
                </c:pt>
                <c:pt idx="7874">
                  <c:v>77.483428955078125</c:v>
                </c:pt>
                <c:pt idx="7875">
                  <c:v>77.483428955078125</c:v>
                </c:pt>
                <c:pt idx="7876">
                  <c:v>76.956085205078125</c:v>
                </c:pt>
                <c:pt idx="7877">
                  <c:v>77.351593017578111</c:v>
                </c:pt>
                <c:pt idx="7878">
                  <c:v>77.351593017578111</c:v>
                </c:pt>
                <c:pt idx="7879">
                  <c:v>77.483428955078125</c:v>
                </c:pt>
                <c:pt idx="7880">
                  <c:v>77.351593017578111</c:v>
                </c:pt>
                <c:pt idx="7881">
                  <c:v>77.087921142578111</c:v>
                </c:pt>
                <c:pt idx="7882">
                  <c:v>77.351593017578111</c:v>
                </c:pt>
                <c:pt idx="7883">
                  <c:v>77.351593017578111</c:v>
                </c:pt>
                <c:pt idx="7884">
                  <c:v>77.087921142578111</c:v>
                </c:pt>
                <c:pt idx="7885">
                  <c:v>76.824249267578125</c:v>
                </c:pt>
                <c:pt idx="7886">
                  <c:v>77.219757080078125</c:v>
                </c:pt>
                <c:pt idx="7887">
                  <c:v>77.219757080078125</c:v>
                </c:pt>
                <c:pt idx="7888">
                  <c:v>77.615264892578111</c:v>
                </c:pt>
                <c:pt idx="7889">
                  <c:v>77.483428955078125</c:v>
                </c:pt>
                <c:pt idx="7890">
                  <c:v>77.615264892578111</c:v>
                </c:pt>
                <c:pt idx="7891">
                  <c:v>77.219757080078125</c:v>
                </c:pt>
                <c:pt idx="7892">
                  <c:v>76.956085205078125</c:v>
                </c:pt>
                <c:pt idx="7893">
                  <c:v>77.219757080078125</c:v>
                </c:pt>
                <c:pt idx="7894">
                  <c:v>77.615264892578111</c:v>
                </c:pt>
                <c:pt idx="7895">
                  <c:v>77.351593017578111</c:v>
                </c:pt>
                <c:pt idx="7896">
                  <c:v>76.692413330078111</c:v>
                </c:pt>
                <c:pt idx="7897">
                  <c:v>76.956085205078125</c:v>
                </c:pt>
                <c:pt idx="7898">
                  <c:v>77.219757080078125</c:v>
                </c:pt>
                <c:pt idx="7899">
                  <c:v>77.351593017578111</c:v>
                </c:pt>
                <c:pt idx="7900">
                  <c:v>77.219757080078125</c:v>
                </c:pt>
                <c:pt idx="7901">
                  <c:v>77.219757080078125</c:v>
                </c:pt>
                <c:pt idx="7902">
                  <c:v>77.219757080078125</c:v>
                </c:pt>
                <c:pt idx="7903">
                  <c:v>76.956085205078125</c:v>
                </c:pt>
                <c:pt idx="7904">
                  <c:v>77.615264892578111</c:v>
                </c:pt>
                <c:pt idx="7905">
                  <c:v>77.351593017578111</c:v>
                </c:pt>
                <c:pt idx="7906">
                  <c:v>77.483428955078125</c:v>
                </c:pt>
                <c:pt idx="7907">
                  <c:v>77.351593017578111</c:v>
                </c:pt>
                <c:pt idx="7908">
                  <c:v>77.483428955078125</c:v>
                </c:pt>
                <c:pt idx="7909">
                  <c:v>77.219757080078125</c:v>
                </c:pt>
                <c:pt idx="7910">
                  <c:v>77.087921142578111</c:v>
                </c:pt>
                <c:pt idx="7911">
                  <c:v>76.824249267578125</c:v>
                </c:pt>
                <c:pt idx="7912">
                  <c:v>77.087921142578111</c:v>
                </c:pt>
                <c:pt idx="7913">
                  <c:v>77.351593017578111</c:v>
                </c:pt>
                <c:pt idx="7914">
                  <c:v>77.087921142578111</c:v>
                </c:pt>
                <c:pt idx="7915">
                  <c:v>76.956085205078125</c:v>
                </c:pt>
                <c:pt idx="7916">
                  <c:v>77.087921142578111</c:v>
                </c:pt>
                <c:pt idx="7917">
                  <c:v>76.956085205078125</c:v>
                </c:pt>
                <c:pt idx="7918">
                  <c:v>77.483428955078125</c:v>
                </c:pt>
                <c:pt idx="7919">
                  <c:v>77.351593017578111</c:v>
                </c:pt>
                <c:pt idx="7920">
                  <c:v>76.824249267578125</c:v>
                </c:pt>
                <c:pt idx="7921">
                  <c:v>77.351593017578111</c:v>
                </c:pt>
                <c:pt idx="7922">
                  <c:v>77.351593017578111</c:v>
                </c:pt>
                <c:pt idx="7923">
                  <c:v>76.956085205078125</c:v>
                </c:pt>
                <c:pt idx="7924">
                  <c:v>77.219757080078125</c:v>
                </c:pt>
                <c:pt idx="7925">
                  <c:v>77.087921142578111</c:v>
                </c:pt>
                <c:pt idx="7926">
                  <c:v>77.087921142578111</c:v>
                </c:pt>
                <c:pt idx="7927">
                  <c:v>77.219757080078125</c:v>
                </c:pt>
                <c:pt idx="7928">
                  <c:v>77.087921142578111</c:v>
                </c:pt>
                <c:pt idx="7929">
                  <c:v>76.824249267578125</c:v>
                </c:pt>
                <c:pt idx="7930">
                  <c:v>76.692413330078111</c:v>
                </c:pt>
                <c:pt idx="7931">
                  <c:v>77.351593017578111</c:v>
                </c:pt>
                <c:pt idx="7932">
                  <c:v>77.615264892578111</c:v>
                </c:pt>
                <c:pt idx="7933">
                  <c:v>77.615264892578111</c:v>
                </c:pt>
                <c:pt idx="7934">
                  <c:v>77.087921142578111</c:v>
                </c:pt>
                <c:pt idx="7935">
                  <c:v>77.219757080078125</c:v>
                </c:pt>
                <c:pt idx="7936">
                  <c:v>76.956085205078125</c:v>
                </c:pt>
                <c:pt idx="7937">
                  <c:v>77.483428955078125</c:v>
                </c:pt>
                <c:pt idx="7938">
                  <c:v>76.956085205078125</c:v>
                </c:pt>
                <c:pt idx="7939">
                  <c:v>76.824249267578125</c:v>
                </c:pt>
                <c:pt idx="7940">
                  <c:v>77.087921142578111</c:v>
                </c:pt>
                <c:pt idx="7941">
                  <c:v>77.351593017578111</c:v>
                </c:pt>
                <c:pt idx="7942">
                  <c:v>77.087921142578111</c:v>
                </c:pt>
                <c:pt idx="7943">
                  <c:v>77.087921142578111</c:v>
                </c:pt>
                <c:pt idx="7944">
                  <c:v>77.087921142578111</c:v>
                </c:pt>
                <c:pt idx="7945">
                  <c:v>76.956085205078125</c:v>
                </c:pt>
                <c:pt idx="7946">
                  <c:v>77.483428955078125</c:v>
                </c:pt>
                <c:pt idx="7947">
                  <c:v>77.087921142578111</c:v>
                </c:pt>
                <c:pt idx="7948">
                  <c:v>77.219757080078125</c:v>
                </c:pt>
                <c:pt idx="7949">
                  <c:v>76.824249267578125</c:v>
                </c:pt>
                <c:pt idx="7950">
                  <c:v>77.219757080078125</c:v>
                </c:pt>
                <c:pt idx="7951">
                  <c:v>76.824249267578125</c:v>
                </c:pt>
                <c:pt idx="7952">
                  <c:v>77.087921142578111</c:v>
                </c:pt>
                <c:pt idx="7953">
                  <c:v>77.351593017578111</c:v>
                </c:pt>
                <c:pt idx="7954">
                  <c:v>77.351593017578111</c:v>
                </c:pt>
                <c:pt idx="7955">
                  <c:v>77.351593017578111</c:v>
                </c:pt>
                <c:pt idx="7956">
                  <c:v>76.956085205078125</c:v>
                </c:pt>
                <c:pt idx="7957">
                  <c:v>77.483428955078125</c:v>
                </c:pt>
                <c:pt idx="7958">
                  <c:v>76.824249267578125</c:v>
                </c:pt>
                <c:pt idx="7959">
                  <c:v>77.087921142578111</c:v>
                </c:pt>
                <c:pt idx="7960">
                  <c:v>76.824249267578125</c:v>
                </c:pt>
                <c:pt idx="7961">
                  <c:v>76.692413330078111</c:v>
                </c:pt>
                <c:pt idx="7962">
                  <c:v>77.351593017578111</c:v>
                </c:pt>
                <c:pt idx="7963">
                  <c:v>77.483428955078125</c:v>
                </c:pt>
                <c:pt idx="7964">
                  <c:v>77.351593017578111</c:v>
                </c:pt>
                <c:pt idx="7965">
                  <c:v>77.219757080078125</c:v>
                </c:pt>
                <c:pt idx="7966">
                  <c:v>77.351593017578111</c:v>
                </c:pt>
                <c:pt idx="7967">
                  <c:v>76.956085205078125</c:v>
                </c:pt>
                <c:pt idx="7968">
                  <c:v>77.087921142578111</c:v>
                </c:pt>
                <c:pt idx="7969">
                  <c:v>76.560577392578097</c:v>
                </c:pt>
                <c:pt idx="7970">
                  <c:v>77.087921142578111</c:v>
                </c:pt>
                <c:pt idx="7971">
                  <c:v>76.692413330078111</c:v>
                </c:pt>
                <c:pt idx="7972">
                  <c:v>77.483428955078125</c:v>
                </c:pt>
                <c:pt idx="7973">
                  <c:v>76.560577392578097</c:v>
                </c:pt>
                <c:pt idx="7974">
                  <c:v>77.351593017578111</c:v>
                </c:pt>
                <c:pt idx="7975">
                  <c:v>77.219757080078125</c:v>
                </c:pt>
                <c:pt idx="7976">
                  <c:v>76.956085205078125</c:v>
                </c:pt>
                <c:pt idx="7977">
                  <c:v>76.560577392578097</c:v>
                </c:pt>
                <c:pt idx="7978">
                  <c:v>76.956085205078125</c:v>
                </c:pt>
                <c:pt idx="7979">
                  <c:v>76.692413330078111</c:v>
                </c:pt>
                <c:pt idx="7980">
                  <c:v>76.692413330078111</c:v>
                </c:pt>
                <c:pt idx="7981">
                  <c:v>76.560577392578097</c:v>
                </c:pt>
                <c:pt idx="7982">
                  <c:v>76.956085205078125</c:v>
                </c:pt>
                <c:pt idx="7983">
                  <c:v>77.087921142578111</c:v>
                </c:pt>
                <c:pt idx="7984">
                  <c:v>76.560577392578097</c:v>
                </c:pt>
                <c:pt idx="7985">
                  <c:v>77.351593017578111</c:v>
                </c:pt>
                <c:pt idx="7986">
                  <c:v>77.483428955078125</c:v>
                </c:pt>
                <c:pt idx="7987">
                  <c:v>77.087921142578111</c:v>
                </c:pt>
                <c:pt idx="7988">
                  <c:v>76.428741455078111</c:v>
                </c:pt>
                <c:pt idx="7989">
                  <c:v>77.087921142578111</c:v>
                </c:pt>
                <c:pt idx="7990">
                  <c:v>76.560577392578097</c:v>
                </c:pt>
                <c:pt idx="7991">
                  <c:v>76.956085205078125</c:v>
                </c:pt>
                <c:pt idx="7992">
                  <c:v>77.219757080078125</c:v>
                </c:pt>
                <c:pt idx="7993">
                  <c:v>76.956085205078125</c:v>
                </c:pt>
                <c:pt idx="7994">
                  <c:v>77.219757080078125</c:v>
                </c:pt>
                <c:pt idx="7995">
                  <c:v>77.087921142578111</c:v>
                </c:pt>
                <c:pt idx="7996">
                  <c:v>76.560577392578097</c:v>
                </c:pt>
                <c:pt idx="7997">
                  <c:v>77.087921142578111</c:v>
                </c:pt>
                <c:pt idx="7998">
                  <c:v>76.956085205078125</c:v>
                </c:pt>
                <c:pt idx="7999">
                  <c:v>77.087921142578111</c:v>
                </c:pt>
                <c:pt idx="8000">
                  <c:v>76.824249267578125</c:v>
                </c:pt>
                <c:pt idx="8001">
                  <c:v>76.824249267578125</c:v>
                </c:pt>
                <c:pt idx="8002">
                  <c:v>76.956085205078125</c:v>
                </c:pt>
                <c:pt idx="8003">
                  <c:v>77.351593017578111</c:v>
                </c:pt>
                <c:pt idx="8004">
                  <c:v>76.428741455078111</c:v>
                </c:pt>
                <c:pt idx="8005">
                  <c:v>76.956085205078125</c:v>
                </c:pt>
                <c:pt idx="8006">
                  <c:v>77.087921142578111</c:v>
                </c:pt>
                <c:pt idx="8007">
                  <c:v>76.296905517578111</c:v>
                </c:pt>
                <c:pt idx="8008">
                  <c:v>76.692413330078111</c:v>
                </c:pt>
                <c:pt idx="8009">
                  <c:v>76.824249267578125</c:v>
                </c:pt>
                <c:pt idx="8010">
                  <c:v>76.824249267578125</c:v>
                </c:pt>
                <c:pt idx="8011">
                  <c:v>77.087921142578111</c:v>
                </c:pt>
                <c:pt idx="8012">
                  <c:v>76.824249267578125</c:v>
                </c:pt>
                <c:pt idx="8013">
                  <c:v>77.351593017578111</c:v>
                </c:pt>
                <c:pt idx="8014">
                  <c:v>76.956085205078125</c:v>
                </c:pt>
                <c:pt idx="8015">
                  <c:v>76.692413330078111</c:v>
                </c:pt>
                <c:pt idx="8016">
                  <c:v>77.483428955078125</c:v>
                </c:pt>
                <c:pt idx="8017">
                  <c:v>77.219757080078125</c:v>
                </c:pt>
                <c:pt idx="8018">
                  <c:v>77.351593017578111</c:v>
                </c:pt>
                <c:pt idx="8019">
                  <c:v>76.296905517578111</c:v>
                </c:pt>
                <c:pt idx="8020">
                  <c:v>77.087921142578111</c:v>
                </c:pt>
                <c:pt idx="8021">
                  <c:v>77.219757080078125</c:v>
                </c:pt>
                <c:pt idx="8022">
                  <c:v>76.956085205078125</c:v>
                </c:pt>
                <c:pt idx="8023">
                  <c:v>76.956085205078125</c:v>
                </c:pt>
                <c:pt idx="8024">
                  <c:v>77.219757080078125</c:v>
                </c:pt>
                <c:pt idx="8025">
                  <c:v>76.692413330078111</c:v>
                </c:pt>
                <c:pt idx="8026">
                  <c:v>76.824249267578125</c:v>
                </c:pt>
                <c:pt idx="8027">
                  <c:v>76.428741455078111</c:v>
                </c:pt>
                <c:pt idx="8028">
                  <c:v>76.296905517578111</c:v>
                </c:pt>
                <c:pt idx="8029">
                  <c:v>77.351593017578111</c:v>
                </c:pt>
                <c:pt idx="8030">
                  <c:v>76.956085205078125</c:v>
                </c:pt>
                <c:pt idx="8031">
                  <c:v>77.351593017578111</c:v>
                </c:pt>
                <c:pt idx="8032">
                  <c:v>77.351593017578111</c:v>
                </c:pt>
                <c:pt idx="8033">
                  <c:v>77.483428955078125</c:v>
                </c:pt>
                <c:pt idx="8034">
                  <c:v>76.692413330078111</c:v>
                </c:pt>
                <c:pt idx="8035">
                  <c:v>77.219757080078125</c:v>
                </c:pt>
                <c:pt idx="8036">
                  <c:v>77.219757080078125</c:v>
                </c:pt>
                <c:pt idx="8037">
                  <c:v>76.165069580078125</c:v>
                </c:pt>
                <c:pt idx="8038">
                  <c:v>76.824249267578125</c:v>
                </c:pt>
                <c:pt idx="8039">
                  <c:v>76.692413330078111</c:v>
                </c:pt>
                <c:pt idx="8040">
                  <c:v>76.560577392578097</c:v>
                </c:pt>
                <c:pt idx="8041">
                  <c:v>76.560577392578097</c:v>
                </c:pt>
                <c:pt idx="8042">
                  <c:v>77.351593017578111</c:v>
                </c:pt>
                <c:pt idx="8043">
                  <c:v>76.824249267578125</c:v>
                </c:pt>
                <c:pt idx="8044">
                  <c:v>77.219757080078125</c:v>
                </c:pt>
                <c:pt idx="8045">
                  <c:v>76.428741455078111</c:v>
                </c:pt>
                <c:pt idx="8046">
                  <c:v>77.087921142578111</c:v>
                </c:pt>
                <c:pt idx="8047">
                  <c:v>76.956085205078125</c:v>
                </c:pt>
                <c:pt idx="8048">
                  <c:v>76.956085205078125</c:v>
                </c:pt>
                <c:pt idx="8049">
                  <c:v>77.219757080078125</c:v>
                </c:pt>
                <c:pt idx="8050">
                  <c:v>76.824249267578125</c:v>
                </c:pt>
                <c:pt idx="8051">
                  <c:v>77.087921142578111</c:v>
                </c:pt>
                <c:pt idx="8052">
                  <c:v>76.956085205078125</c:v>
                </c:pt>
                <c:pt idx="8053">
                  <c:v>76.692413330078111</c:v>
                </c:pt>
                <c:pt idx="8054">
                  <c:v>77.219757080078125</c:v>
                </c:pt>
                <c:pt idx="8055">
                  <c:v>76.692413330078111</c:v>
                </c:pt>
                <c:pt idx="8056">
                  <c:v>76.692413330078111</c:v>
                </c:pt>
                <c:pt idx="8057">
                  <c:v>76.692413330078111</c:v>
                </c:pt>
                <c:pt idx="8058">
                  <c:v>77.351593017578111</c:v>
                </c:pt>
                <c:pt idx="8059">
                  <c:v>76.692413330078111</c:v>
                </c:pt>
                <c:pt idx="8060">
                  <c:v>76.824249267578125</c:v>
                </c:pt>
                <c:pt idx="8061">
                  <c:v>76.428741455078111</c:v>
                </c:pt>
                <c:pt idx="8062">
                  <c:v>77.219757080078125</c:v>
                </c:pt>
                <c:pt idx="8063">
                  <c:v>76.428741455078111</c:v>
                </c:pt>
                <c:pt idx="8064">
                  <c:v>77.351593017578111</c:v>
                </c:pt>
                <c:pt idx="8065">
                  <c:v>76.824249267578125</c:v>
                </c:pt>
                <c:pt idx="8066">
                  <c:v>76.824249267578125</c:v>
                </c:pt>
                <c:pt idx="8067">
                  <c:v>76.165069580078125</c:v>
                </c:pt>
                <c:pt idx="8068">
                  <c:v>77.087921142578111</c:v>
                </c:pt>
                <c:pt idx="8069">
                  <c:v>76.824249267578125</c:v>
                </c:pt>
                <c:pt idx="8070">
                  <c:v>77.087921142578111</c:v>
                </c:pt>
                <c:pt idx="8071">
                  <c:v>77.087921142578111</c:v>
                </c:pt>
                <c:pt idx="8072">
                  <c:v>76.692413330078111</c:v>
                </c:pt>
                <c:pt idx="8073">
                  <c:v>77.087921142578111</c:v>
                </c:pt>
                <c:pt idx="8074">
                  <c:v>76.956085205078125</c:v>
                </c:pt>
                <c:pt idx="8075">
                  <c:v>77.087921142578111</c:v>
                </c:pt>
                <c:pt idx="8076">
                  <c:v>77.087921142578111</c:v>
                </c:pt>
                <c:pt idx="8077">
                  <c:v>76.692413330078111</c:v>
                </c:pt>
                <c:pt idx="8078">
                  <c:v>76.428741455078111</c:v>
                </c:pt>
                <c:pt idx="8079">
                  <c:v>76.296905517578111</c:v>
                </c:pt>
                <c:pt idx="8080">
                  <c:v>76.956085205078125</c:v>
                </c:pt>
                <c:pt idx="8081">
                  <c:v>76.560577392578097</c:v>
                </c:pt>
                <c:pt idx="8082">
                  <c:v>76.824249267578125</c:v>
                </c:pt>
                <c:pt idx="8083">
                  <c:v>76.692413330078111</c:v>
                </c:pt>
                <c:pt idx="8084">
                  <c:v>76.165069580078125</c:v>
                </c:pt>
                <c:pt idx="8085">
                  <c:v>75.901397705078125</c:v>
                </c:pt>
                <c:pt idx="8086">
                  <c:v>76.296905517578111</c:v>
                </c:pt>
                <c:pt idx="8087">
                  <c:v>76.956085205078125</c:v>
                </c:pt>
                <c:pt idx="8088">
                  <c:v>76.165069580078125</c:v>
                </c:pt>
                <c:pt idx="8089">
                  <c:v>76.824249267578125</c:v>
                </c:pt>
                <c:pt idx="8090">
                  <c:v>76.296905517578111</c:v>
                </c:pt>
                <c:pt idx="8091">
                  <c:v>76.033233642578125</c:v>
                </c:pt>
                <c:pt idx="8092">
                  <c:v>77.219757080078125</c:v>
                </c:pt>
                <c:pt idx="8093">
                  <c:v>76.692413330078111</c:v>
                </c:pt>
                <c:pt idx="8094">
                  <c:v>76.560577392578097</c:v>
                </c:pt>
                <c:pt idx="8095">
                  <c:v>76.956085205078125</c:v>
                </c:pt>
                <c:pt idx="8096">
                  <c:v>76.956085205078125</c:v>
                </c:pt>
                <c:pt idx="8097">
                  <c:v>76.165069580078125</c:v>
                </c:pt>
                <c:pt idx="8098">
                  <c:v>76.824249267578125</c:v>
                </c:pt>
                <c:pt idx="8099">
                  <c:v>76.692413330078111</c:v>
                </c:pt>
                <c:pt idx="8100">
                  <c:v>76.296905517578111</c:v>
                </c:pt>
                <c:pt idx="8101">
                  <c:v>76.692413330078111</c:v>
                </c:pt>
                <c:pt idx="8102">
                  <c:v>76.033233642578125</c:v>
                </c:pt>
                <c:pt idx="8103">
                  <c:v>76.428741455078111</c:v>
                </c:pt>
                <c:pt idx="8104">
                  <c:v>76.692413330078111</c:v>
                </c:pt>
                <c:pt idx="8105">
                  <c:v>76.560577392578097</c:v>
                </c:pt>
                <c:pt idx="8106">
                  <c:v>76.428741455078111</c:v>
                </c:pt>
                <c:pt idx="8107">
                  <c:v>76.692413330078111</c:v>
                </c:pt>
                <c:pt idx="8108">
                  <c:v>77.087921142578111</c:v>
                </c:pt>
                <c:pt idx="8109">
                  <c:v>76.692413330078111</c:v>
                </c:pt>
                <c:pt idx="8110">
                  <c:v>76.692413330078111</c:v>
                </c:pt>
                <c:pt idx="8111">
                  <c:v>77.219757080078125</c:v>
                </c:pt>
                <c:pt idx="8112">
                  <c:v>76.824249267578125</c:v>
                </c:pt>
                <c:pt idx="8113">
                  <c:v>76.033233642578125</c:v>
                </c:pt>
                <c:pt idx="8114">
                  <c:v>76.033233642578125</c:v>
                </c:pt>
                <c:pt idx="8115">
                  <c:v>76.956085205078125</c:v>
                </c:pt>
                <c:pt idx="8116">
                  <c:v>76.428741455078111</c:v>
                </c:pt>
                <c:pt idx="8117">
                  <c:v>76.692413330078111</c:v>
                </c:pt>
                <c:pt idx="8118">
                  <c:v>76.824249267578125</c:v>
                </c:pt>
                <c:pt idx="8119">
                  <c:v>76.165069580078125</c:v>
                </c:pt>
                <c:pt idx="8120">
                  <c:v>76.956085205078125</c:v>
                </c:pt>
                <c:pt idx="8121">
                  <c:v>76.296905517578111</c:v>
                </c:pt>
                <c:pt idx="8122">
                  <c:v>76.296905517578111</c:v>
                </c:pt>
                <c:pt idx="8123">
                  <c:v>76.560577392578097</c:v>
                </c:pt>
                <c:pt idx="8124">
                  <c:v>76.296905517578111</c:v>
                </c:pt>
                <c:pt idx="8125">
                  <c:v>76.296905517578111</c:v>
                </c:pt>
                <c:pt idx="8126">
                  <c:v>76.428741455078111</c:v>
                </c:pt>
                <c:pt idx="8127">
                  <c:v>76.165069580078125</c:v>
                </c:pt>
                <c:pt idx="8128">
                  <c:v>76.296905517578111</c:v>
                </c:pt>
                <c:pt idx="8129">
                  <c:v>76.165069580078125</c:v>
                </c:pt>
                <c:pt idx="8130">
                  <c:v>76.296905517578111</c:v>
                </c:pt>
                <c:pt idx="8131">
                  <c:v>76.692413330078111</c:v>
                </c:pt>
                <c:pt idx="8132">
                  <c:v>76.296905517578111</c:v>
                </c:pt>
                <c:pt idx="8133">
                  <c:v>76.428741455078111</c:v>
                </c:pt>
                <c:pt idx="8134">
                  <c:v>76.428741455078111</c:v>
                </c:pt>
                <c:pt idx="8135">
                  <c:v>76.956085205078125</c:v>
                </c:pt>
                <c:pt idx="8136">
                  <c:v>76.296905517578111</c:v>
                </c:pt>
                <c:pt idx="8137">
                  <c:v>76.692413330078111</c:v>
                </c:pt>
                <c:pt idx="8138">
                  <c:v>76.692413330078111</c:v>
                </c:pt>
                <c:pt idx="8139">
                  <c:v>76.560577392578097</c:v>
                </c:pt>
                <c:pt idx="8140">
                  <c:v>76.692413330078111</c:v>
                </c:pt>
                <c:pt idx="8141">
                  <c:v>76.296905517578111</c:v>
                </c:pt>
                <c:pt idx="8142">
                  <c:v>76.692413330078111</c:v>
                </c:pt>
                <c:pt idx="8143">
                  <c:v>76.560577392578097</c:v>
                </c:pt>
                <c:pt idx="8144">
                  <c:v>76.560577392578097</c:v>
                </c:pt>
                <c:pt idx="8145">
                  <c:v>76.560577392578097</c:v>
                </c:pt>
                <c:pt idx="8146">
                  <c:v>75.901397705078125</c:v>
                </c:pt>
                <c:pt idx="8147">
                  <c:v>76.428741455078111</c:v>
                </c:pt>
                <c:pt idx="8148">
                  <c:v>76.296905517578111</c:v>
                </c:pt>
                <c:pt idx="8149">
                  <c:v>75.769561767578125</c:v>
                </c:pt>
                <c:pt idx="8150">
                  <c:v>76.560577392578097</c:v>
                </c:pt>
                <c:pt idx="8151">
                  <c:v>75.901397705078125</c:v>
                </c:pt>
                <c:pt idx="8152">
                  <c:v>76.428741455078111</c:v>
                </c:pt>
                <c:pt idx="8153">
                  <c:v>76.560577392578097</c:v>
                </c:pt>
                <c:pt idx="8154">
                  <c:v>76.428741455078111</c:v>
                </c:pt>
                <c:pt idx="8155">
                  <c:v>76.165069580078125</c:v>
                </c:pt>
                <c:pt idx="8156">
                  <c:v>76.692413330078111</c:v>
                </c:pt>
                <c:pt idx="8157">
                  <c:v>76.428741455078111</c:v>
                </c:pt>
                <c:pt idx="8158">
                  <c:v>76.428741455078111</c:v>
                </c:pt>
                <c:pt idx="8159">
                  <c:v>76.692413330078111</c:v>
                </c:pt>
                <c:pt idx="8160">
                  <c:v>76.692413330078111</c:v>
                </c:pt>
                <c:pt idx="8161">
                  <c:v>76.560577392578097</c:v>
                </c:pt>
                <c:pt idx="8162">
                  <c:v>76.956085205078125</c:v>
                </c:pt>
                <c:pt idx="8163">
                  <c:v>76.296905517578111</c:v>
                </c:pt>
                <c:pt idx="8164">
                  <c:v>76.956085205078125</c:v>
                </c:pt>
                <c:pt idx="8165">
                  <c:v>76.165069580078125</c:v>
                </c:pt>
                <c:pt idx="8166">
                  <c:v>76.692413330078111</c:v>
                </c:pt>
                <c:pt idx="8167">
                  <c:v>76.560577392578097</c:v>
                </c:pt>
                <c:pt idx="8168">
                  <c:v>76.165069580078125</c:v>
                </c:pt>
                <c:pt idx="8169">
                  <c:v>76.033233642578125</c:v>
                </c:pt>
                <c:pt idx="8170">
                  <c:v>76.956085205078125</c:v>
                </c:pt>
                <c:pt idx="8171">
                  <c:v>76.296905517578111</c:v>
                </c:pt>
                <c:pt idx="8172">
                  <c:v>76.560577392578097</c:v>
                </c:pt>
                <c:pt idx="8173">
                  <c:v>76.165069580078125</c:v>
                </c:pt>
                <c:pt idx="8174">
                  <c:v>76.560577392578097</c:v>
                </c:pt>
                <c:pt idx="8175">
                  <c:v>75.505889892578097</c:v>
                </c:pt>
                <c:pt idx="8176">
                  <c:v>76.296905517578111</c:v>
                </c:pt>
                <c:pt idx="8177">
                  <c:v>76.824249267578125</c:v>
                </c:pt>
                <c:pt idx="8178">
                  <c:v>76.165069580078125</c:v>
                </c:pt>
                <c:pt idx="8179">
                  <c:v>76.560577392578097</c:v>
                </c:pt>
                <c:pt idx="8180">
                  <c:v>76.296905517578111</c:v>
                </c:pt>
                <c:pt idx="8181">
                  <c:v>76.428741455078111</c:v>
                </c:pt>
                <c:pt idx="8182">
                  <c:v>76.824249267578125</c:v>
                </c:pt>
                <c:pt idx="8183">
                  <c:v>76.428741455078111</c:v>
                </c:pt>
                <c:pt idx="8184">
                  <c:v>76.956085205078125</c:v>
                </c:pt>
                <c:pt idx="8185">
                  <c:v>76.692413330078111</c:v>
                </c:pt>
                <c:pt idx="8186">
                  <c:v>76.165069580078125</c:v>
                </c:pt>
                <c:pt idx="8187">
                  <c:v>76.560577392578097</c:v>
                </c:pt>
                <c:pt idx="8188">
                  <c:v>76.296905517578111</c:v>
                </c:pt>
                <c:pt idx="8189">
                  <c:v>76.692413330078111</c:v>
                </c:pt>
                <c:pt idx="8190">
                  <c:v>75.769561767578125</c:v>
                </c:pt>
                <c:pt idx="8191">
                  <c:v>76.428741455078111</c:v>
                </c:pt>
                <c:pt idx="8192">
                  <c:v>76.165069580078125</c:v>
                </c:pt>
                <c:pt idx="8193">
                  <c:v>76.560577392578097</c:v>
                </c:pt>
                <c:pt idx="8194">
                  <c:v>76.692413330078111</c:v>
                </c:pt>
                <c:pt idx="8195">
                  <c:v>75.901397705078125</c:v>
                </c:pt>
                <c:pt idx="8196">
                  <c:v>76.296905517578111</c:v>
                </c:pt>
                <c:pt idx="8197">
                  <c:v>76.428741455078111</c:v>
                </c:pt>
                <c:pt idx="8198">
                  <c:v>76.824249267578125</c:v>
                </c:pt>
                <c:pt idx="8199">
                  <c:v>76.692413330078111</c:v>
                </c:pt>
                <c:pt idx="8200">
                  <c:v>76.165069580078125</c:v>
                </c:pt>
                <c:pt idx="8201">
                  <c:v>75.769561767578125</c:v>
                </c:pt>
                <c:pt idx="8202">
                  <c:v>76.296905517578111</c:v>
                </c:pt>
                <c:pt idx="8203">
                  <c:v>76.296905517578111</c:v>
                </c:pt>
                <c:pt idx="8204">
                  <c:v>76.824249267578125</c:v>
                </c:pt>
                <c:pt idx="8205">
                  <c:v>76.692413330078111</c:v>
                </c:pt>
                <c:pt idx="8206">
                  <c:v>76.428741455078111</c:v>
                </c:pt>
                <c:pt idx="8207">
                  <c:v>76.560577392578097</c:v>
                </c:pt>
                <c:pt idx="8208">
                  <c:v>76.165069580078125</c:v>
                </c:pt>
                <c:pt idx="8209">
                  <c:v>76.296905517578111</c:v>
                </c:pt>
                <c:pt idx="8210">
                  <c:v>75.505889892578097</c:v>
                </c:pt>
                <c:pt idx="8211">
                  <c:v>75.901397705078125</c:v>
                </c:pt>
                <c:pt idx="8212">
                  <c:v>76.692413330078111</c:v>
                </c:pt>
                <c:pt idx="8213">
                  <c:v>76.165069580078125</c:v>
                </c:pt>
                <c:pt idx="8214">
                  <c:v>76.560577392578097</c:v>
                </c:pt>
                <c:pt idx="8215">
                  <c:v>76.560577392578097</c:v>
                </c:pt>
                <c:pt idx="8216">
                  <c:v>76.296905517578111</c:v>
                </c:pt>
                <c:pt idx="8217">
                  <c:v>76.296905517578111</c:v>
                </c:pt>
                <c:pt idx="8218">
                  <c:v>75.769561767578125</c:v>
                </c:pt>
                <c:pt idx="8219">
                  <c:v>76.692413330078111</c:v>
                </c:pt>
                <c:pt idx="8220">
                  <c:v>76.165069580078125</c:v>
                </c:pt>
                <c:pt idx="8221">
                  <c:v>76.033233642578125</c:v>
                </c:pt>
                <c:pt idx="8222">
                  <c:v>75.505889892578097</c:v>
                </c:pt>
                <c:pt idx="8223">
                  <c:v>76.165069580078125</c:v>
                </c:pt>
                <c:pt idx="8224">
                  <c:v>76.428741455078111</c:v>
                </c:pt>
                <c:pt idx="8225">
                  <c:v>76.165069580078125</c:v>
                </c:pt>
                <c:pt idx="8226">
                  <c:v>75.901397705078125</c:v>
                </c:pt>
                <c:pt idx="8227">
                  <c:v>76.033233642578125</c:v>
                </c:pt>
                <c:pt idx="8228">
                  <c:v>76.560577392578097</c:v>
                </c:pt>
                <c:pt idx="8229">
                  <c:v>75.374053955078125</c:v>
                </c:pt>
                <c:pt idx="8230">
                  <c:v>75.242218017578111</c:v>
                </c:pt>
                <c:pt idx="8231">
                  <c:v>75.637725830078111</c:v>
                </c:pt>
                <c:pt idx="8232">
                  <c:v>76.428741455078111</c:v>
                </c:pt>
                <c:pt idx="8233">
                  <c:v>75.901397705078125</c:v>
                </c:pt>
                <c:pt idx="8234">
                  <c:v>76.296905517578111</c:v>
                </c:pt>
                <c:pt idx="8235">
                  <c:v>76.560577392578097</c:v>
                </c:pt>
                <c:pt idx="8236">
                  <c:v>76.428741455078111</c:v>
                </c:pt>
                <c:pt idx="8237">
                  <c:v>76.033233642578125</c:v>
                </c:pt>
                <c:pt idx="8238">
                  <c:v>75.769561767578125</c:v>
                </c:pt>
                <c:pt idx="8239">
                  <c:v>75.637725830078111</c:v>
                </c:pt>
                <c:pt idx="8240">
                  <c:v>76.033233642578125</c:v>
                </c:pt>
                <c:pt idx="8241">
                  <c:v>75.901397705078125</c:v>
                </c:pt>
                <c:pt idx="8242">
                  <c:v>76.296905517578111</c:v>
                </c:pt>
                <c:pt idx="8243">
                  <c:v>75.374053955078125</c:v>
                </c:pt>
                <c:pt idx="8244">
                  <c:v>76.033233642578125</c:v>
                </c:pt>
                <c:pt idx="8245">
                  <c:v>76.033233642578125</c:v>
                </c:pt>
                <c:pt idx="8246">
                  <c:v>76.033233642578125</c:v>
                </c:pt>
                <c:pt idx="8247">
                  <c:v>76.296905517578111</c:v>
                </c:pt>
                <c:pt idx="8248">
                  <c:v>76.296905517578111</c:v>
                </c:pt>
                <c:pt idx="8249">
                  <c:v>75.637725830078111</c:v>
                </c:pt>
                <c:pt idx="8250">
                  <c:v>76.033233642578125</c:v>
                </c:pt>
                <c:pt idx="8251">
                  <c:v>75.637725830078111</c:v>
                </c:pt>
                <c:pt idx="8252">
                  <c:v>76.033233642578125</c:v>
                </c:pt>
                <c:pt idx="8253">
                  <c:v>75.769561767578125</c:v>
                </c:pt>
                <c:pt idx="8254">
                  <c:v>75.901397705078125</c:v>
                </c:pt>
                <c:pt idx="8255">
                  <c:v>75.374053955078125</c:v>
                </c:pt>
                <c:pt idx="8256">
                  <c:v>75.769561767578125</c:v>
                </c:pt>
                <c:pt idx="8257">
                  <c:v>76.824249267578125</c:v>
                </c:pt>
                <c:pt idx="8258">
                  <c:v>76.956085205078125</c:v>
                </c:pt>
                <c:pt idx="8259">
                  <c:v>76.560577392578097</c:v>
                </c:pt>
                <c:pt idx="8260">
                  <c:v>75.769561767578125</c:v>
                </c:pt>
                <c:pt idx="8261">
                  <c:v>76.033233642578125</c:v>
                </c:pt>
                <c:pt idx="8262">
                  <c:v>76.428741455078111</c:v>
                </c:pt>
                <c:pt idx="8263">
                  <c:v>76.033233642578125</c:v>
                </c:pt>
                <c:pt idx="8264">
                  <c:v>76.428741455078111</c:v>
                </c:pt>
                <c:pt idx="8265">
                  <c:v>76.033233642578125</c:v>
                </c:pt>
                <c:pt idx="8266">
                  <c:v>76.296905517578111</c:v>
                </c:pt>
                <c:pt idx="8267">
                  <c:v>76.296905517578111</c:v>
                </c:pt>
                <c:pt idx="8268">
                  <c:v>76.296905517578111</c:v>
                </c:pt>
                <c:pt idx="8269">
                  <c:v>76.296905517578111</c:v>
                </c:pt>
                <c:pt idx="8270">
                  <c:v>76.428741455078111</c:v>
                </c:pt>
                <c:pt idx="8271">
                  <c:v>75.769561767578125</c:v>
                </c:pt>
                <c:pt idx="8272">
                  <c:v>76.560577392578097</c:v>
                </c:pt>
                <c:pt idx="8273">
                  <c:v>76.296905517578111</c:v>
                </c:pt>
                <c:pt idx="8274">
                  <c:v>76.692413330078111</c:v>
                </c:pt>
                <c:pt idx="8275">
                  <c:v>76.428741455078111</c:v>
                </c:pt>
                <c:pt idx="8276">
                  <c:v>76.560577392578097</c:v>
                </c:pt>
                <c:pt idx="8277">
                  <c:v>75.769561767578125</c:v>
                </c:pt>
                <c:pt idx="8278">
                  <c:v>76.560577392578097</c:v>
                </c:pt>
                <c:pt idx="8279">
                  <c:v>76.560577392578097</c:v>
                </c:pt>
                <c:pt idx="8280">
                  <c:v>75.505889892578097</c:v>
                </c:pt>
                <c:pt idx="8281">
                  <c:v>76.560577392578097</c:v>
                </c:pt>
                <c:pt idx="8282">
                  <c:v>76.033233642578125</c:v>
                </c:pt>
                <c:pt idx="8283">
                  <c:v>76.428741455078111</c:v>
                </c:pt>
                <c:pt idx="8284">
                  <c:v>76.296905517578111</c:v>
                </c:pt>
                <c:pt idx="8285">
                  <c:v>75.769561767578125</c:v>
                </c:pt>
                <c:pt idx="8286">
                  <c:v>76.428741455078111</c:v>
                </c:pt>
                <c:pt idx="8287">
                  <c:v>76.560577392578097</c:v>
                </c:pt>
                <c:pt idx="8288">
                  <c:v>76.692413330078111</c:v>
                </c:pt>
                <c:pt idx="8289">
                  <c:v>75.901397705078125</c:v>
                </c:pt>
                <c:pt idx="8290">
                  <c:v>76.560577392578097</c:v>
                </c:pt>
                <c:pt idx="8291">
                  <c:v>76.560577392578097</c:v>
                </c:pt>
                <c:pt idx="8292">
                  <c:v>76.692413330078111</c:v>
                </c:pt>
                <c:pt idx="8293">
                  <c:v>75.505889892578097</c:v>
                </c:pt>
                <c:pt idx="8294">
                  <c:v>76.033233642578125</c:v>
                </c:pt>
                <c:pt idx="8295">
                  <c:v>75.505889892578097</c:v>
                </c:pt>
                <c:pt idx="8296">
                  <c:v>75.637725830078111</c:v>
                </c:pt>
                <c:pt idx="8297">
                  <c:v>76.165069580078125</c:v>
                </c:pt>
                <c:pt idx="8298">
                  <c:v>76.428741455078111</c:v>
                </c:pt>
                <c:pt idx="8299">
                  <c:v>75.374053955078125</c:v>
                </c:pt>
                <c:pt idx="8300">
                  <c:v>75.637725830078111</c:v>
                </c:pt>
                <c:pt idx="8301">
                  <c:v>76.296905517578111</c:v>
                </c:pt>
                <c:pt idx="8302">
                  <c:v>75.901397705078125</c:v>
                </c:pt>
                <c:pt idx="8303">
                  <c:v>76.560577392578097</c:v>
                </c:pt>
                <c:pt idx="8304">
                  <c:v>76.692413330078111</c:v>
                </c:pt>
                <c:pt idx="8305">
                  <c:v>76.692413330078111</c:v>
                </c:pt>
                <c:pt idx="8306">
                  <c:v>75.901397705078125</c:v>
                </c:pt>
                <c:pt idx="8307">
                  <c:v>76.033233642578125</c:v>
                </c:pt>
                <c:pt idx="8308">
                  <c:v>75.769561767578125</c:v>
                </c:pt>
                <c:pt idx="8309">
                  <c:v>75.242218017578111</c:v>
                </c:pt>
                <c:pt idx="8310">
                  <c:v>76.296905517578111</c:v>
                </c:pt>
                <c:pt idx="8311">
                  <c:v>75.374053955078125</c:v>
                </c:pt>
                <c:pt idx="8312">
                  <c:v>76.033233642578125</c:v>
                </c:pt>
                <c:pt idx="8313">
                  <c:v>75.901397705078125</c:v>
                </c:pt>
                <c:pt idx="8314">
                  <c:v>76.033233642578125</c:v>
                </c:pt>
                <c:pt idx="8315">
                  <c:v>76.033233642578125</c:v>
                </c:pt>
                <c:pt idx="8316">
                  <c:v>75.505889892578097</c:v>
                </c:pt>
                <c:pt idx="8317">
                  <c:v>75.374053955078125</c:v>
                </c:pt>
                <c:pt idx="8318">
                  <c:v>75.637725830078111</c:v>
                </c:pt>
                <c:pt idx="8319">
                  <c:v>75.505889892578097</c:v>
                </c:pt>
                <c:pt idx="8320">
                  <c:v>76.296905517578111</c:v>
                </c:pt>
                <c:pt idx="8321">
                  <c:v>76.165069580078125</c:v>
                </c:pt>
                <c:pt idx="8322">
                  <c:v>75.901397705078125</c:v>
                </c:pt>
                <c:pt idx="8323">
                  <c:v>76.165069580078125</c:v>
                </c:pt>
                <c:pt idx="8324">
                  <c:v>75.374053955078125</c:v>
                </c:pt>
                <c:pt idx="8325">
                  <c:v>76.165069580078125</c:v>
                </c:pt>
                <c:pt idx="8326">
                  <c:v>75.901397705078125</c:v>
                </c:pt>
                <c:pt idx="8327">
                  <c:v>75.901397705078125</c:v>
                </c:pt>
                <c:pt idx="8328">
                  <c:v>75.110382080078111</c:v>
                </c:pt>
                <c:pt idx="8329">
                  <c:v>76.165069580078125</c:v>
                </c:pt>
                <c:pt idx="8330">
                  <c:v>76.033233642578125</c:v>
                </c:pt>
                <c:pt idx="8331">
                  <c:v>76.165069580078125</c:v>
                </c:pt>
                <c:pt idx="8332">
                  <c:v>75.637725830078111</c:v>
                </c:pt>
                <c:pt idx="8333">
                  <c:v>75.505889892578097</c:v>
                </c:pt>
                <c:pt idx="8334">
                  <c:v>75.505889892578097</c:v>
                </c:pt>
                <c:pt idx="8335">
                  <c:v>75.505889892578097</c:v>
                </c:pt>
                <c:pt idx="8336">
                  <c:v>75.374053955078125</c:v>
                </c:pt>
                <c:pt idx="8337">
                  <c:v>75.505889892578097</c:v>
                </c:pt>
                <c:pt idx="8338">
                  <c:v>76.692413330078111</c:v>
                </c:pt>
                <c:pt idx="8339">
                  <c:v>76.560577392578097</c:v>
                </c:pt>
                <c:pt idx="8340">
                  <c:v>76.560577392578097</c:v>
                </c:pt>
                <c:pt idx="8341">
                  <c:v>75.242218017578111</c:v>
                </c:pt>
                <c:pt idx="8342">
                  <c:v>75.637725830078111</c:v>
                </c:pt>
                <c:pt idx="8343">
                  <c:v>75.901397705078125</c:v>
                </c:pt>
                <c:pt idx="8344">
                  <c:v>75.901397705078125</c:v>
                </c:pt>
                <c:pt idx="8345">
                  <c:v>75.769561767578125</c:v>
                </c:pt>
                <c:pt idx="8346">
                  <c:v>76.165069580078125</c:v>
                </c:pt>
                <c:pt idx="8347">
                  <c:v>75.374053955078125</c:v>
                </c:pt>
                <c:pt idx="8348">
                  <c:v>74.978546142578097</c:v>
                </c:pt>
                <c:pt idx="8349">
                  <c:v>75.110382080078111</c:v>
                </c:pt>
                <c:pt idx="8350">
                  <c:v>76.033233642578125</c:v>
                </c:pt>
                <c:pt idx="8351">
                  <c:v>75.769561767578125</c:v>
                </c:pt>
                <c:pt idx="8352">
                  <c:v>76.033233642578125</c:v>
                </c:pt>
                <c:pt idx="8353">
                  <c:v>75.374053955078125</c:v>
                </c:pt>
                <c:pt idx="8354">
                  <c:v>76.033233642578125</c:v>
                </c:pt>
                <c:pt idx="8355">
                  <c:v>75.374053955078125</c:v>
                </c:pt>
                <c:pt idx="8356">
                  <c:v>76.296905517578111</c:v>
                </c:pt>
                <c:pt idx="8357">
                  <c:v>75.637725830078111</c:v>
                </c:pt>
                <c:pt idx="8358">
                  <c:v>75.769561767578125</c:v>
                </c:pt>
                <c:pt idx="8359">
                  <c:v>75.374053955078125</c:v>
                </c:pt>
                <c:pt idx="8360">
                  <c:v>75.769561767578125</c:v>
                </c:pt>
                <c:pt idx="8361">
                  <c:v>75.769561767578125</c:v>
                </c:pt>
                <c:pt idx="8362">
                  <c:v>76.033233642578125</c:v>
                </c:pt>
                <c:pt idx="8363">
                  <c:v>75.374053955078125</c:v>
                </c:pt>
                <c:pt idx="8364">
                  <c:v>76.296905517578111</c:v>
                </c:pt>
                <c:pt idx="8365">
                  <c:v>75.110382080078111</c:v>
                </c:pt>
                <c:pt idx="8366">
                  <c:v>76.296905517578111</c:v>
                </c:pt>
                <c:pt idx="8367">
                  <c:v>75.505889892578097</c:v>
                </c:pt>
                <c:pt idx="8368">
                  <c:v>75.637725830078111</c:v>
                </c:pt>
                <c:pt idx="8369">
                  <c:v>75.374053955078125</c:v>
                </c:pt>
                <c:pt idx="8370">
                  <c:v>76.296905517578111</c:v>
                </c:pt>
                <c:pt idx="8371">
                  <c:v>76.033233642578125</c:v>
                </c:pt>
                <c:pt idx="8372">
                  <c:v>75.374053955078125</c:v>
                </c:pt>
                <c:pt idx="8373">
                  <c:v>75.505889892578097</c:v>
                </c:pt>
                <c:pt idx="8374">
                  <c:v>75.110382080078111</c:v>
                </c:pt>
                <c:pt idx="8375">
                  <c:v>75.242218017578111</c:v>
                </c:pt>
                <c:pt idx="8376">
                  <c:v>75.374053955078125</c:v>
                </c:pt>
                <c:pt idx="8377">
                  <c:v>75.242218017578111</c:v>
                </c:pt>
                <c:pt idx="8378">
                  <c:v>76.033233642578125</c:v>
                </c:pt>
                <c:pt idx="8379">
                  <c:v>76.033233642578125</c:v>
                </c:pt>
                <c:pt idx="8380">
                  <c:v>75.769561767578125</c:v>
                </c:pt>
                <c:pt idx="8381">
                  <c:v>75.505889892578097</c:v>
                </c:pt>
                <c:pt idx="8382">
                  <c:v>75.901397705078125</c:v>
                </c:pt>
                <c:pt idx="8383">
                  <c:v>75.901397705078125</c:v>
                </c:pt>
                <c:pt idx="8384">
                  <c:v>76.428741455078111</c:v>
                </c:pt>
                <c:pt idx="8385">
                  <c:v>75.637725830078111</c:v>
                </c:pt>
                <c:pt idx="8386">
                  <c:v>75.242218017578111</c:v>
                </c:pt>
                <c:pt idx="8387">
                  <c:v>75.110382080078111</c:v>
                </c:pt>
                <c:pt idx="8388">
                  <c:v>75.374053955078125</c:v>
                </c:pt>
                <c:pt idx="8389">
                  <c:v>75.505889892578097</c:v>
                </c:pt>
                <c:pt idx="8390">
                  <c:v>74.846710205078125</c:v>
                </c:pt>
                <c:pt idx="8391">
                  <c:v>75.505889892578097</c:v>
                </c:pt>
                <c:pt idx="8392">
                  <c:v>75.374053955078125</c:v>
                </c:pt>
                <c:pt idx="8393">
                  <c:v>75.769561767578125</c:v>
                </c:pt>
                <c:pt idx="8394">
                  <c:v>75.901397705078125</c:v>
                </c:pt>
                <c:pt idx="8395">
                  <c:v>75.242218017578111</c:v>
                </c:pt>
                <c:pt idx="8396">
                  <c:v>76.165069580078125</c:v>
                </c:pt>
                <c:pt idx="8397">
                  <c:v>75.637725830078111</c:v>
                </c:pt>
                <c:pt idx="8398">
                  <c:v>75.901397705078125</c:v>
                </c:pt>
                <c:pt idx="8399">
                  <c:v>76.033233642578125</c:v>
                </c:pt>
                <c:pt idx="8400">
                  <c:v>75.901397705078125</c:v>
                </c:pt>
                <c:pt idx="8401">
                  <c:v>75.505889892578097</c:v>
                </c:pt>
                <c:pt idx="8402">
                  <c:v>75.637725830078111</c:v>
                </c:pt>
                <c:pt idx="8403">
                  <c:v>75.769561767578125</c:v>
                </c:pt>
                <c:pt idx="8404">
                  <c:v>75.901397705078125</c:v>
                </c:pt>
                <c:pt idx="8405">
                  <c:v>75.769561767578125</c:v>
                </c:pt>
                <c:pt idx="8406">
                  <c:v>75.110382080078111</c:v>
                </c:pt>
                <c:pt idx="8407">
                  <c:v>75.901397705078125</c:v>
                </c:pt>
                <c:pt idx="8408">
                  <c:v>75.637725830078111</c:v>
                </c:pt>
                <c:pt idx="8409">
                  <c:v>75.374053955078125</c:v>
                </c:pt>
                <c:pt idx="8410">
                  <c:v>76.033233642578125</c:v>
                </c:pt>
                <c:pt idx="8411">
                  <c:v>74.583038330078097</c:v>
                </c:pt>
                <c:pt idx="8412">
                  <c:v>75.505889892578097</c:v>
                </c:pt>
                <c:pt idx="8413">
                  <c:v>75.637725830078111</c:v>
                </c:pt>
                <c:pt idx="8414">
                  <c:v>75.637725830078111</c:v>
                </c:pt>
                <c:pt idx="8415">
                  <c:v>75.242218017578111</c:v>
                </c:pt>
                <c:pt idx="8416">
                  <c:v>75.505889892578097</c:v>
                </c:pt>
                <c:pt idx="8417">
                  <c:v>74.846710205078125</c:v>
                </c:pt>
                <c:pt idx="8418">
                  <c:v>75.901397705078125</c:v>
                </c:pt>
                <c:pt idx="8419">
                  <c:v>74.846710205078125</c:v>
                </c:pt>
                <c:pt idx="8420">
                  <c:v>74.846710205078125</c:v>
                </c:pt>
                <c:pt idx="8421">
                  <c:v>75.637725830078111</c:v>
                </c:pt>
                <c:pt idx="8422">
                  <c:v>75.242218017578111</c:v>
                </c:pt>
                <c:pt idx="8423">
                  <c:v>75.637725830078111</c:v>
                </c:pt>
                <c:pt idx="8424">
                  <c:v>74.846710205078125</c:v>
                </c:pt>
                <c:pt idx="8425">
                  <c:v>75.374053955078125</c:v>
                </c:pt>
                <c:pt idx="8426">
                  <c:v>74.978546142578097</c:v>
                </c:pt>
                <c:pt idx="8427">
                  <c:v>75.110382080078111</c:v>
                </c:pt>
                <c:pt idx="8428">
                  <c:v>75.769561767578125</c:v>
                </c:pt>
                <c:pt idx="8429">
                  <c:v>75.901397705078125</c:v>
                </c:pt>
                <c:pt idx="8430">
                  <c:v>76.033233642578125</c:v>
                </c:pt>
                <c:pt idx="8431">
                  <c:v>75.374053955078125</c:v>
                </c:pt>
                <c:pt idx="8432">
                  <c:v>75.901397705078125</c:v>
                </c:pt>
                <c:pt idx="8433">
                  <c:v>75.769561767578125</c:v>
                </c:pt>
                <c:pt idx="8434">
                  <c:v>75.769561767578125</c:v>
                </c:pt>
                <c:pt idx="8435">
                  <c:v>75.374053955078125</c:v>
                </c:pt>
                <c:pt idx="8436">
                  <c:v>75.505889892578097</c:v>
                </c:pt>
                <c:pt idx="8437">
                  <c:v>75.769561767578125</c:v>
                </c:pt>
                <c:pt idx="8438">
                  <c:v>75.769561767578125</c:v>
                </c:pt>
                <c:pt idx="8439">
                  <c:v>76.033233642578125</c:v>
                </c:pt>
                <c:pt idx="8440">
                  <c:v>76.165069580078125</c:v>
                </c:pt>
                <c:pt idx="8441">
                  <c:v>76.296905517578111</c:v>
                </c:pt>
                <c:pt idx="8442">
                  <c:v>75.637725830078111</c:v>
                </c:pt>
                <c:pt idx="8443">
                  <c:v>75.110382080078111</c:v>
                </c:pt>
                <c:pt idx="8444">
                  <c:v>74.846710205078125</c:v>
                </c:pt>
                <c:pt idx="8445">
                  <c:v>75.901397705078125</c:v>
                </c:pt>
                <c:pt idx="8446">
                  <c:v>75.769561767578125</c:v>
                </c:pt>
                <c:pt idx="8447">
                  <c:v>76.165069580078125</c:v>
                </c:pt>
                <c:pt idx="8448">
                  <c:v>74.583038330078097</c:v>
                </c:pt>
                <c:pt idx="8449">
                  <c:v>75.901397705078125</c:v>
                </c:pt>
                <c:pt idx="8450">
                  <c:v>75.769561767578125</c:v>
                </c:pt>
                <c:pt idx="8451">
                  <c:v>75.242218017578111</c:v>
                </c:pt>
                <c:pt idx="8452">
                  <c:v>75.242218017578111</c:v>
                </c:pt>
                <c:pt idx="8453">
                  <c:v>75.637725830078111</c:v>
                </c:pt>
                <c:pt idx="8454">
                  <c:v>75.505889892578097</c:v>
                </c:pt>
                <c:pt idx="8455">
                  <c:v>75.769561767578125</c:v>
                </c:pt>
                <c:pt idx="8456">
                  <c:v>75.505889892578097</c:v>
                </c:pt>
                <c:pt idx="8457">
                  <c:v>76.033233642578125</c:v>
                </c:pt>
                <c:pt idx="8458">
                  <c:v>75.505889892578097</c:v>
                </c:pt>
                <c:pt idx="8459">
                  <c:v>74.583038330078097</c:v>
                </c:pt>
                <c:pt idx="8460">
                  <c:v>75.637725830078111</c:v>
                </c:pt>
                <c:pt idx="8461">
                  <c:v>75.505889892578097</c:v>
                </c:pt>
                <c:pt idx="8462">
                  <c:v>75.637725830078111</c:v>
                </c:pt>
                <c:pt idx="8463">
                  <c:v>75.374053955078125</c:v>
                </c:pt>
                <c:pt idx="8464">
                  <c:v>75.769561767578125</c:v>
                </c:pt>
                <c:pt idx="8465">
                  <c:v>75.769561767578125</c:v>
                </c:pt>
                <c:pt idx="8466">
                  <c:v>74.714874267578125</c:v>
                </c:pt>
                <c:pt idx="8467">
                  <c:v>75.374053955078125</c:v>
                </c:pt>
                <c:pt idx="8468">
                  <c:v>76.165069580078125</c:v>
                </c:pt>
                <c:pt idx="8469">
                  <c:v>75.374053955078125</c:v>
                </c:pt>
                <c:pt idx="8470">
                  <c:v>75.901397705078125</c:v>
                </c:pt>
                <c:pt idx="8471">
                  <c:v>75.505889892578097</c:v>
                </c:pt>
                <c:pt idx="8472">
                  <c:v>75.505889892578097</c:v>
                </c:pt>
                <c:pt idx="8473">
                  <c:v>75.110382080078111</c:v>
                </c:pt>
                <c:pt idx="8474">
                  <c:v>75.505889892578097</c:v>
                </c:pt>
                <c:pt idx="8475">
                  <c:v>74.978546142578097</c:v>
                </c:pt>
                <c:pt idx="8476">
                  <c:v>75.769561767578125</c:v>
                </c:pt>
                <c:pt idx="8477">
                  <c:v>75.769561767578125</c:v>
                </c:pt>
                <c:pt idx="8478">
                  <c:v>74.978546142578097</c:v>
                </c:pt>
                <c:pt idx="8479">
                  <c:v>75.901397705078125</c:v>
                </c:pt>
                <c:pt idx="8480">
                  <c:v>74.846710205078125</c:v>
                </c:pt>
                <c:pt idx="8481">
                  <c:v>75.110382080078111</c:v>
                </c:pt>
                <c:pt idx="8482">
                  <c:v>74.846710205078125</c:v>
                </c:pt>
                <c:pt idx="8483">
                  <c:v>75.374053955078125</c:v>
                </c:pt>
                <c:pt idx="8484">
                  <c:v>74.978546142578097</c:v>
                </c:pt>
                <c:pt idx="8485">
                  <c:v>76.033233642578125</c:v>
                </c:pt>
                <c:pt idx="8486">
                  <c:v>75.110382080078111</c:v>
                </c:pt>
                <c:pt idx="8487">
                  <c:v>75.769561767578125</c:v>
                </c:pt>
                <c:pt idx="8488">
                  <c:v>75.637725830078111</c:v>
                </c:pt>
                <c:pt idx="8489">
                  <c:v>74.583038330078097</c:v>
                </c:pt>
                <c:pt idx="8490">
                  <c:v>75.242218017578111</c:v>
                </c:pt>
                <c:pt idx="8491">
                  <c:v>75.769561767578125</c:v>
                </c:pt>
                <c:pt idx="8492">
                  <c:v>75.374053955078125</c:v>
                </c:pt>
                <c:pt idx="8493">
                  <c:v>75.110382080078111</c:v>
                </c:pt>
                <c:pt idx="8494">
                  <c:v>75.637725830078111</c:v>
                </c:pt>
                <c:pt idx="8495">
                  <c:v>75.637725830078111</c:v>
                </c:pt>
                <c:pt idx="8496">
                  <c:v>75.901397705078125</c:v>
                </c:pt>
                <c:pt idx="8497">
                  <c:v>75.110382080078111</c:v>
                </c:pt>
                <c:pt idx="8498">
                  <c:v>75.374053955078125</c:v>
                </c:pt>
                <c:pt idx="8499">
                  <c:v>75.637725830078111</c:v>
                </c:pt>
                <c:pt idx="8500">
                  <c:v>75.374053955078125</c:v>
                </c:pt>
                <c:pt idx="8501">
                  <c:v>76.033233642578125</c:v>
                </c:pt>
                <c:pt idx="8502">
                  <c:v>75.110382080078111</c:v>
                </c:pt>
                <c:pt idx="8503">
                  <c:v>75.374053955078125</c:v>
                </c:pt>
                <c:pt idx="8504">
                  <c:v>74.978546142578097</c:v>
                </c:pt>
                <c:pt idx="8505">
                  <c:v>75.505889892578097</c:v>
                </c:pt>
                <c:pt idx="8506">
                  <c:v>74.978546142578097</c:v>
                </c:pt>
                <c:pt idx="8507">
                  <c:v>75.769561767578125</c:v>
                </c:pt>
                <c:pt idx="8508">
                  <c:v>75.505889892578097</c:v>
                </c:pt>
                <c:pt idx="8509">
                  <c:v>75.769561767578125</c:v>
                </c:pt>
                <c:pt idx="8510">
                  <c:v>75.110382080078111</c:v>
                </c:pt>
                <c:pt idx="8511">
                  <c:v>75.901397705078125</c:v>
                </c:pt>
                <c:pt idx="8512">
                  <c:v>75.769561767578125</c:v>
                </c:pt>
                <c:pt idx="8513">
                  <c:v>74.846710205078125</c:v>
                </c:pt>
                <c:pt idx="8514">
                  <c:v>75.505889892578097</c:v>
                </c:pt>
                <c:pt idx="8515">
                  <c:v>75.110382080078111</c:v>
                </c:pt>
                <c:pt idx="8516">
                  <c:v>74.714874267578125</c:v>
                </c:pt>
                <c:pt idx="8517">
                  <c:v>75.110382080078111</c:v>
                </c:pt>
                <c:pt idx="8518">
                  <c:v>74.714874267578125</c:v>
                </c:pt>
                <c:pt idx="8519">
                  <c:v>75.110382080078111</c:v>
                </c:pt>
                <c:pt idx="8520">
                  <c:v>75.769561767578125</c:v>
                </c:pt>
                <c:pt idx="8521">
                  <c:v>75.110382080078111</c:v>
                </c:pt>
                <c:pt idx="8522">
                  <c:v>74.714874267578125</c:v>
                </c:pt>
                <c:pt idx="8523">
                  <c:v>75.110382080078111</c:v>
                </c:pt>
                <c:pt idx="8524">
                  <c:v>75.505889892578097</c:v>
                </c:pt>
                <c:pt idx="8525">
                  <c:v>74.714874267578125</c:v>
                </c:pt>
                <c:pt idx="8526">
                  <c:v>75.242218017578111</c:v>
                </c:pt>
                <c:pt idx="8527">
                  <c:v>75.901397705078125</c:v>
                </c:pt>
                <c:pt idx="8528">
                  <c:v>75.374053955078125</c:v>
                </c:pt>
                <c:pt idx="8529">
                  <c:v>74.583038330078097</c:v>
                </c:pt>
                <c:pt idx="8530">
                  <c:v>74.978546142578097</c:v>
                </c:pt>
                <c:pt idx="8531">
                  <c:v>74.583038330078097</c:v>
                </c:pt>
                <c:pt idx="8532">
                  <c:v>75.901397705078125</c:v>
                </c:pt>
                <c:pt idx="8533">
                  <c:v>74.978546142578097</c:v>
                </c:pt>
                <c:pt idx="8534">
                  <c:v>74.714874267578125</c:v>
                </c:pt>
                <c:pt idx="8535">
                  <c:v>75.242218017578111</c:v>
                </c:pt>
                <c:pt idx="8536">
                  <c:v>75.374053955078125</c:v>
                </c:pt>
                <c:pt idx="8537">
                  <c:v>74.714874267578125</c:v>
                </c:pt>
                <c:pt idx="8538">
                  <c:v>75.110382080078111</c:v>
                </c:pt>
                <c:pt idx="8539">
                  <c:v>74.583038330078097</c:v>
                </c:pt>
                <c:pt idx="8540">
                  <c:v>74.714874267578125</c:v>
                </c:pt>
                <c:pt idx="8541">
                  <c:v>75.374053955078125</c:v>
                </c:pt>
                <c:pt idx="8542">
                  <c:v>74.319366455078125</c:v>
                </c:pt>
                <c:pt idx="8543">
                  <c:v>75.242218017578111</c:v>
                </c:pt>
                <c:pt idx="8544">
                  <c:v>74.055694580078125</c:v>
                </c:pt>
                <c:pt idx="8545">
                  <c:v>75.242218017578111</c:v>
                </c:pt>
                <c:pt idx="8546">
                  <c:v>75.242218017578111</c:v>
                </c:pt>
                <c:pt idx="8547">
                  <c:v>74.319366455078125</c:v>
                </c:pt>
                <c:pt idx="8548">
                  <c:v>75.110382080078111</c:v>
                </c:pt>
                <c:pt idx="8549">
                  <c:v>74.846710205078125</c:v>
                </c:pt>
                <c:pt idx="8550">
                  <c:v>74.846710205078125</c:v>
                </c:pt>
                <c:pt idx="8551">
                  <c:v>75.637725830078111</c:v>
                </c:pt>
                <c:pt idx="8552">
                  <c:v>75.242218017578111</c:v>
                </c:pt>
                <c:pt idx="8553">
                  <c:v>74.978546142578097</c:v>
                </c:pt>
                <c:pt idx="8554">
                  <c:v>74.978546142578097</c:v>
                </c:pt>
                <c:pt idx="8555">
                  <c:v>74.583038330078097</c:v>
                </c:pt>
                <c:pt idx="8556">
                  <c:v>75.901397705078125</c:v>
                </c:pt>
                <c:pt idx="8557">
                  <c:v>74.846710205078125</c:v>
                </c:pt>
                <c:pt idx="8558">
                  <c:v>74.714874267578125</c:v>
                </c:pt>
                <c:pt idx="8559">
                  <c:v>75.505889892578097</c:v>
                </c:pt>
                <c:pt idx="8560">
                  <c:v>74.978546142578097</c:v>
                </c:pt>
                <c:pt idx="8561">
                  <c:v>75.769561767578125</c:v>
                </c:pt>
                <c:pt idx="8562">
                  <c:v>75.110382080078111</c:v>
                </c:pt>
                <c:pt idx="8563">
                  <c:v>75.242218017578111</c:v>
                </c:pt>
                <c:pt idx="8564">
                  <c:v>75.505889892578097</c:v>
                </c:pt>
                <c:pt idx="8565">
                  <c:v>75.110382080078111</c:v>
                </c:pt>
                <c:pt idx="8566">
                  <c:v>74.583038330078097</c:v>
                </c:pt>
                <c:pt idx="8567">
                  <c:v>74.451202392578111</c:v>
                </c:pt>
                <c:pt idx="8568">
                  <c:v>75.374053955078125</c:v>
                </c:pt>
                <c:pt idx="8569">
                  <c:v>74.978546142578097</c:v>
                </c:pt>
                <c:pt idx="8570">
                  <c:v>75.505889892578097</c:v>
                </c:pt>
                <c:pt idx="8571">
                  <c:v>75.242218017578111</c:v>
                </c:pt>
                <c:pt idx="8572">
                  <c:v>75.901397705078125</c:v>
                </c:pt>
                <c:pt idx="8573">
                  <c:v>74.978546142578097</c:v>
                </c:pt>
                <c:pt idx="8574">
                  <c:v>74.451202392578111</c:v>
                </c:pt>
                <c:pt idx="8575">
                  <c:v>75.374053955078125</c:v>
                </c:pt>
                <c:pt idx="8576">
                  <c:v>74.583038330078097</c:v>
                </c:pt>
                <c:pt idx="8577">
                  <c:v>74.846710205078125</c:v>
                </c:pt>
                <c:pt idx="8578">
                  <c:v>75.505889892578097</c:v>
                </c:pt>
                <c:pt idx="8579">
                  <c:v>74.846710205078125</c:v>
                </c:pt>
                <c:pt idx="8580">
                  <c:v>74.714874267578125</c:v>
                </c:pt>
                <c:pt idx="8581">
                  <c:v>74.846710205078125</c:v>
                </c:pt>
                <c:pt idx="8582">
                  <c:v>75.505889892578097</c:v>
                </c:pt>
                <c:pt idx="8583">
                  <c:v>75.242218017578111</c:v>
                </c:pt>
                <c:pt idx="8584">
                  <c:v>75.110382080078111</c:v>
                </c:pt>
                <c:pt idx="8585">
                  <c:v>74.714874267578125</c:v>
                </c:pt>
                <c:pt idx="8586">
                  <c:v>74.583038330078097</c:v>
                </c:pt>
                <c:pt idx="8587">
                  <c:v>75.901397705078125</c:v>
                </c:pt>
                <c:pt idx="8588">
                  <c:v>75.637725830078111</c:v>
                </c:pt>
                <c:pt idx="8589">
                  <c:v>75.505889892578097</c:v>
                </c:pt>
                <c:pt idx="8590">
                  <c:v>74.714874267578125</c:v>
                </c:pt>
                <c:pt idx="8591">
                  <c:v>75.242218017578111</c:v>
                </c:pt>
                <c:pt idx="8592">
                  <c:v>74.714874267578125</c:v>
                </c:pt>
                <c:pt idx="8593">
                  <c:v>74.846710205078125</c:v>
                </c:pt>
                <c:pt idx="8594">
                  <c:v>75.110382080078111</c:v>
                </c:pt>
                <c:pt idx="8595">
                  <c:v>75.637725830078111</c:v>
                </c:pt>
                <c:pt idx="8596">
                  <c:v>74.451202392578111</c:v>
                </c:pt>
                <c:pt idx="8597">
                  <c:v>75.242218017578111</c:v>
                </c:pt>
                <c:pt idx="8598">
                  <c:v>75.374053955078125</c:v>
                </c:pt>
                <c:pt idx="8599">
                  <c:v>75.374053955078125</c:v>
                </c:pt>
                <c:pt idx="8600">
                  <c:v>75.374053955078125</c:v>
                </c:pt>
                <c:pt idx="8601">
                  <c:v>75.769561767578125</c:v>
                </c:pt>
                <c:pt idx="8602">
                  <c:v>74.978546142578097</c:v>
                </c:pt>
                <c:pt idx="8603">
                  <c:v>75.110382080078111</c:v>
                </c:pt>
                <c:pt idx="8604">
                  <c:v>75.374053955078125</c:v>
                </c:pt>
                <c:pt idx="8605">
                  <c:v>74.846710205078125</c:v>
                </c:pt>
                <c:pt idx="8606">
                  <c:v>75.110382080078111</c:v>
                </c:pt>
                <c:pt idx="8607">
                  <c:v>75.242218017578111</c:v>
                </c:pt>
                <c:pt idx="8608">
                  <c:v>75.242218017578111</c:v>
                </c:pt>
                <c:pt idx="8609">
                  <c:v>75.637725830078111</c:v>
                </c:pt>
                <c:pt idx="8610">
                  <c:v>74.451202392578111</c:v>
                </c:pt>
                <c:pt idx="8611">
                  <c:v>74.978546142578097</c:v>
                </c:pt>
                <c:pt idx="8612">
                  <c:v>75.110382080078111</c:v>
                </c:pt>
                <c:pt idx="8613">
                  <c:v>74.978546142578097</c:v>
                </c:pt>
                <c:pt idx="8614">
                  <c:v>75.242218017578111</c:v>
                </c:pt>
                <c:pt idx="8615">
                  <c:v>74.319366455078125</c:v>
                </c:pt>
                <c:pt idx="8616">
                  <c:v>75.242218017578111</c:v>
                </c:pt>
                <c:pt idx="8617">
                  <c:v>74.714874267578125</c:v>
                </c:pt>
                <c:pt idx="8618">
                  <c:v>74.714874267578125</c:v>
                </c:pt>
                <c:pt idx="8619">
                  <c:v>74.978546142578097</c:v>
                </c:pt>
                <c:pt idx="8620">
                  <c:v>75.374053955078125</c:v>
                </c:pt>
                <c:pt idx="8621">
                  <c:v>74.319366455078125</c:v>
                </c:pt>
                <c:pt idx="8622">
                  <c:v>75.505889892578097</c:v>
                </c:pt>
                <c:pt idx="8623">
                  <c:v>75.374053955078125</c:v>
                </c:pt>
                <c:pt idx="8624">
                  <c:v>74.978546142578097</c:v>
                </c:pt>
                <c:pt idx="8625">
                  <c:v>74.583038330078097</c:v>
                </c:pt>
                <c:pt idx="8626">
                  <c:v>74.714874267578125</c:v>
                </c:pt>
                <c:pt idx="8627">
                  <c:v>74.846710205078125</c:v>
                </c:pt>
                <c:pt idx="8628">
                  <c:v>75.505889892578097</c:v>
                </c:pt>
                <c:pt idx="8629">
                  <c:v>75.242218017578111</c:v>
                </c:pt>
                <c:pt idx="8630">
                  <c:v>74.583038330078097</c:v>
                </c:pt>
                <c:pt idx="8631">
                  <c:v>74.451202392578111</c:v>
                </c:pt>
                <c:pt idx="8632">
                  <c:v>74.583038330078097</c:v>
                </c:pt>
                <c:pt idx="8633">
                  <c:v>74.978546142578097</c:v>
                </c:pt>
                <c:pt idx="8634">
                  <c:v>74.846710205078125</c:v>
                </c:pt>
                <c:pt idx="8635">
                  <c:v>75.110382080078111</c:v>
                </c:pt>
                <c:pt idx="8636">
                  <c:v>74.319366455078125</c:v>
                </c:pt>
                <c:pt idx="8637">
                  <c:v>74.846710205078125</c:v>
                </c:pt>
                <c:pt idx="8638">
                  <c:v>74.978546142578097</c:v>
                </c:pt>
                <c:pt idx="8639">
                  <c:v>74.846710205078125</c:v>
                </c:pt>
                <c:pt idx="8640">
                  <c:v>74.319366455078125</c:v>
                </c:pt>
                <c:pt idx="8641">
                  <c:v>74.978546142578097</c:v>
                </c:pt>
                <c:pt idx="8642">
                  <c:v>74.187530517578097</c:v>
                </c:pt>
                <c:pt idx="8643">
                  <c:v>74.714874267578125</c:v>
                </c:pt>
                <c:pt idx="8644">
                  <c:v>74.846710205078125</c:v>
                </c:pt>
                <c:pt idx="8645">
                  <c:v>74.846710205078125</c:v>
                </c:pt>
                <c:pt idx="8646">
                  <c:v>74.714874267578125</c:v>
                </c:pt>
                <c:pt idx="8647">
                  <c:v>74.583038330078097</c:v>
                </c:pt>
                <c:pt idx="8648">
                  <c:v>74.978546142578097</c:v>
                </c:pt>
                <c:pt idx="8649">
                  <c:v>75.242218017578111</c:v>
                </c:pt>
                <c:pt idx="8650">
                  <c:v>75.374053955078125</c:v>
                </c:pt>
                <c:pt idx="8651">
                  <c:v>74.714874267578125</c:v>
                </c:pt>
                <c:pt idx="8652">
                  <c:v>74.583038330078097</c:v>
                </c:pt>
                <c:pt idx="8653">
                  <c:v>74.451202392578111</c:v>
                </c:pt>
                <c:pt idx="8654">
                  <c:v>75.374053955078125</c:v>
                </c:pt>
                <c:pt idx="8655">
                  <c:v>74.451202392578111</c:v>
                </c:pt>
                <c:pt idx="8656">
                  <c:v>74.583038330078097</c:v>
                </c:pt>
                <c:pt idx="8657">
                  <c:v>75.374053955078125</c:v>
                </c:pt>
                <c:pt idx="8658">
                  <c:v>74.583038330078097</c:v>
                </c:pt>
                <c:pt idx="8659">
                  <c:v>75.242218017578111</c:v>
                </c:pt>
                <c:pt idx="8660">
                  <c:v>74.319366455078125</c:v>
                </c:pt>
                <c:pt idx="8661">
                  <c:v>74.583038330078097</c:v>
                </c:pt>
                <c:pt idx="8662">
                  <c:v>74.583038330078097</c:v>
                </c:pt>
                <c:pt idx="8663">
                  <c:v>74.978546142578097</c:v>
                </c:pt>
                <c:pt idx="8664">
                  <c:v>73.792022705078125</c:v>
                </c:pt>
                <c:pt idx="8665">
                  <c:v>74.846710205078125</c:v>
                </c:pt>
                <c:pt idx="8666">
                  <c:v>75.110382080078111</c:v>
                </c:pt>
                <c:pt idx="8667">
                  <c:v>74.319366455078125</c:v>
                </c:pt>
                <c:pt idx="8668">
                  <c:v>74.187530517578097</c:v>
                </c:pt>
                <c:pt idx="8669">
                  <c:v>75.505889892578097</c:v>
                </c:pt>
                <c:pt idx="8670">
                  <c:v>75.242218017578111</c:v>
                </c:pt>
                <c:pt idx="8671">
                  <c:v>74.583038330078097</c:v>
                </c:pt>
                <c:pt idx="8672">
                  <c:v>74.583038330078097</c:v>
                </c:pt>
                <c:pt idx="8673">
                  <c:v>74.978546142578097</c:v>
                </c:pt>
                <c:pt idx="8674">
                  <c:v>74.714874267578125</c:v>
                </c:pt>
                <c:pt idx="8675">
                  <c:v>75.242218017578111</c:v>
                </c:pt>
                <c:pt idx="8676">
                  <c:v>74.846710205078125</c:v>
                </c:pt>
                <c:pt idx="8677">
                  <c:v>74.846710205078125</c:v>
                </c:pt>
                <c:pt idx="8678">
                  <c:v>74.319366455078125</c:v>
                </c:pt>
                <c:pt idx="8679">
                  <c:v>74.846710205078125</c:v>
                </c:pt>
                <c:pt idx="8680">
                  <c:v>73.923858642578111</c:v>
                </c:pt>
                <c:pt idx="8681">
                  <c:v>73.792022705078125</c:v>
                </c:pt>
                <c:pt idx="8682">
                  <c:v>74.451202392578111</c:v>
                </c:pt>
                <c:pt idx="8683">
                  <c:v>74.187530517578097</c:v>
                </c:pt>
                <c:pt idx="8684">
                  <c:v>74.451202392578111</c:v>
                </c:pt>
                <c:pt idx="8685">
                  <c:v>74.846710205078125</c:v>
                </c:pt>
                <c:pt idx="8686">
                  <c:v>74.451202392578111</c:v>
                </c:pt>
                <c:pt idx="8687">
                  <c:v>75.110382080078111</c:v>
                </c:pt>
                <c:pt idx="8688">
                  <c:v>74.846710205078125</c:v>
                </c:pt>
                <c:pt idx="8689">
                  <c:v>74.583038330078097</c:v>
                </c:pt>
                <c:pt idx="8690">
                  <c:v>74.583038330078097</c:v>
                </c:pt>
                <c:pt idx="8691">
                  <c:v>74.187530517578097</c:v>
                </c:pt>
                <c:pt idx="8692">
                  <c:v>74.319366455078125</c:v>
                </c:pt>
                <c:pt idx="8693">
                  <c:v>74.714874267578125</c:v>
                </c:pt>
                <c:pt idx="8694">
                  <c:v>73.923858642578111</c:v>
                </c:pt>
                <c:pt idx="8695">
                  <c:v>74.846710205078125</c:v>
                </c:pt>
                <c:pt idx="8696">
                  <c:v>74.451202392578111</c:v>
                </c:pt>
                <c:pt idx="8697">
                  <c:v>74.846710205078125</c:v>
                </c:pt>
                <c:pt idx="8698">
                  <c:v>74.978546142578097</c:v>
                </c:pt>
                <c:pt idx="8699">
                  <c:v>74.714874267578125</c:v>
                </c:pt>
                <c:pt idx="8700">
                  <c:v>74.319366455078125</c:v>
                </c:pt>
                <c:pt idx="8701">
                  <c:v>74.583038330078097</c:v>
                </c:pt>
                <c:pt idx="8702">
                  <c:v>75.110382080078111</c:v>
                </c:pt>
                <c:pt idx="8703">
                  <c:v>74.187530517578097</c:v>
                </c:pt>
                <c:pt idx="8704">
                  <c:v>74.978546142578097</c:v>
                </c:pt>
                <c:pt idx="8705">
                  <c:v>74.055694580078125</c:v>
                </c:pt>
                <c:pt idx="8706">
                  <c:v>75.505889892578097</c:v>
                </c:pt>
                <c:pt idx="8707">
                  <c:v>74.319366455078125</c:v>
                </c:pt>
                <c:pt idx="8708">
                  <c:v>74.978546142578097</c:v>
                </c:pt>
                <c:pt idx="8709">
                  <c:v>75.242218017578111</c:v>
                </c:pt>
                <c:pt idx="8710">
                  <c:v>74.055694580078125</c:v>
                </c:pt>
                <c:pt idx="8711">
                  <c:v>74.846710205078125</c:v>
                </c:pt>
                <c:pt idx="8712">
                  <c:v>74.714874267578125</c:v>
                </c:pt>
                <c:pt idx="8713">
                  <c:v>74.055694580078125</c:v>
                </c:pt>
                <c:pt idx="8714">
                  <c:v>74.583038330078097</c:v>
                </c:pt>
                <c:pt idx="8715">
                  <c:v>74.583038330078097</c:v>
                </c:pt>
                <c:pt idx="8716">
                  <c:v>74.714874267578125</c:v>
                </c:pt>
                <c:pt idx="8717">
                  <c:v>74.714874267578125</c:v>
                </c:pt>
                <c:pt idx="8718">
                  <c:v>73.923858642578111</c:v>
                </c:pt>
                <c:pt idx="8719">
                  <c:v>74.319366455078125</c:v>
                </c:pt>
                <c:pt idx="8720">
                  <c:v>74.187530517578097</c:v>
                </c:pt>
                <c:pt idx="8721">
                  <c:v>74.451202392578111</c:v>
                </c:pt>
                <c:pt idx="8722">
                  <c:v>74.978546142578097</c:v>
                </c:pt>
                <c:pt idx="8723">
                  <c:v>73.923858642578111</c:v>
                </c:pt>
                <c:pt idx="8724">
                  <c:v>73.792022705078125</c:v>
                </c:pt>
                <c:pt idx="8725">
                  <c:v>74.451202392578111</c:v>
                </c:pt>
                <c:pt idx="8726">
                  <c:v>74.583038330078097</c:v>
                </c:pt>
                <c:pt idx="8727">
                  <c:v>74.714874267578125</c:v>
                </c:pt>
                <c:pt idx="8728">
                  <c:v>74.714874267578125</c:v>
                </c:pt>
                <c:pt idx="8729">
                  <c:v>73.923858642578111</c:v>
                </c:pt>
                <c:pt idx="8730">
                  <c:v>74.714874267578125</c:v>
                </c:pt>
                <c:pt idx="8731">
                  <c:v>74.451202392578111</c:v>
                </c:pt>
                <c:pt idx="8732">
                  <c:v>74.978546142578097</c:v>
                </c:pt>
                <c:pt idx="8733">
                  <c:v>74.846710205078125</c:v>
                </c:pt>
                <c:pt idx="8734">
                  <c:v>74.055694580078125</c:v>
                </c:pt>
                <c:pt idx="8735">
                  <c:v>74.319366455078125</c:v>
                </c:pt>
                <c:pt idx="8736">
                  <c:v>74.187530517578097</c:v>
                </c:pt>
                <c:pt idx="8737">
                  <c:v>74.451202392578111</c:v>
                </c:pt>
                <c:pt idx="8738">
                  <c:v>73.923858642578111</c:v>
                </c:pt>
                <c:pt idx="8739">
                  <c:v>74.187530517578097</c:v>
                </c:pt>
                <c:pt idx="8740">
                  <c:v>73.923858642578111</c:v>
                </c:pt>
                <c:pt idx="8741">
                  <c:v>74.055694580078125</c:v>
                </c:pt>
                <c:pt idx="8742">
                  <c:v>74.451202392578111</c:v>
                </c:pt>
                <c:pt idx="8743">
                  <c:v>74.714874267578125</c:v>
                </c:pt>
                <c:pt idx="8744">
                  <c:v>73.660186767578111</c:v>
                </c:pt>
                <c:pt idx="8745">
                  <c:v>74.978546142578097</c:v>
                </c:pt>
                <c:pt idx="8746">
                  <c:v>74.846710205078125</c:v>
                </c:pt>
                <c:pt idx="8747">
                  <c:v>73.792022705078125</c:v>
                </c:pt>
                <c:pt idx="8748">
                  <c:v>73.792022705078125</c:v>
                </c:pt>
                <c:pt idx="8749">
                  <c:v>74.714874267578125</c:v>
                </c:pt>
                <c:pt idx="8750">
                  <c:v>74.055694580078125</c:v>
                </c:pt>
                <c:pt idx="8751">
                  <c:v>74.846710205078125</c:v>
                </c:pt>
                <c:pt idx="8752">
                  <c:v>74.714874267578125</c:v>
                </c:pt>
                <c:pt idx="8753">
                  <c:v>74.978546142578097</c:v>
                </c:pt>
                <c:pt idx="8754">
                  <c:v>74.583038330078097</c:v>
                </c:pt>
                <c:pt idx="8755">
                  <c:v>74.319366455078125</c:v>
                </c:pt>
                <c:pt idx="8756">
                  <c:v>74.187530517578097</c:v>
                </c:pt>
                <c:pt idx="8757">
                  <c:v>73.792022705078125</c:v>
                </c:pt>
                <c:pt idx="8758">
                  <c:v>74.583038330078097</c:v>
                </c:pt>
                <c:pt idx="8759">
                  <c:v>74.451202392578111</c:v>
                </c:pt>
                <c:pt idx="8760">
                  <c:v>75.242218017578111</c:v>
                </c:pt>
                <c:pt idx="8761">
                  <c:v>74.583038330078097</c:v>
                </c:pt>
                <c:pt idx="8762">
                  <c:v>74.714874267578125</c:v>
                </c:pt>
                <c:pt idx="8763">
                  <c:v>74.714874267578125</c:v>
                </c:pt>
                <c:pt idx="8764">
                  <c:v>74.583038330078097</c:v>
                </c:pt>
                <c:pt idx="8765">
                  <c:v>74.055694580078125</c:v>
                </c:pt>
                <c:pt idx="8766">
                  <c:v>74.319366455078125</c:v>
                </c:pt>
                <c:pt idx="8767">
                  <c:v>75.374053955078125</c:v>
                </c:pt>
                <c:pt idx="8768">
                  <c:v>74.055694580078125</c:v>
                </c:pt>
                <c:pt idx="8769">
                  <c:v>73.923858642578111</c:v>
                </c:pt>
                <c:pt idx="8770">
                  <c:v>75.110382080078111</c:v>
                </c:pt>
                <c:pt idx="8771">
                  <c:v>74.846710205078125</c:v>
                </c:pt>
                <c:pt idx="8772">
                  <c:v>75.242218017578111</c:v>
                </c:pt>
                <c:pt idx="8773">
                  <c:v>75.110382080078111</c:v>
                </c:pt>
                <c:pt idx="8774">
                  <c:v>74.714874267578125</c:v>
                </c:pt>
                <c:pt idx="8775">
                  <c:v>74.187530517578097</c:v>
                </c:pt>
                <c:pt idx="8776">
                  <c:v>74.187530517578097</c:v>
                </c:pt>
                <c:pt idx="8777">
                  <c:v>74.583038330078097</c:v>
                </c:pt>
                <c:pt idx="8778">
                  <c:v>75.242218017578111</c:v>
                </c:pt>
                <c:pt idx="8779">
                  <c:v>74.451202392578111</c:v>
                </c:pt>
                <c:pt idx="8780">
                  <c:v>75.110382080078111</c:v>
                </c:pt>
                <c:pt idx="8781">
                  <c:v>73.923858642578111</c:v>
                </c:pt>
                <c:pt idx="8782">
                  <c:v>74.187530517578097</c:v>
                </c:pt>
                <c:pt idx="8783">
                  <c:v>73.792022705078125</c:v>
                </c:pt>
                <c:pt idx="8784">
                  <c:v>74.714874267578125</c:v>
                </c:pt>
                <c:pt idx="8785">
                  <c:v>74.978546142578097</c:v>
                </c:pt>
                <c:pt idx="8786">
                  <c:v>74.846710205078125</c:v>
                </c:pt>
                <c:pt idx="8787">
                  <c:v>74.583038330078097</c:v>
                </c:pt>
                <c:pt idx="8788">
                  <c:v>73.923858642578111</c:v>
                </c:pt>
                <c:pt idx="8789">
                  <c:v>74.978546142578097</c:v>
                </c:pt>
                <c:pt idx="8790">
                  <c:v>74.846710205078125</c:v>
                </c:pt>
                <c:pt idx="8791">
                  <c:v>74.846710205078125</c:v>
                </c:pt>
                <c:pt idx="8792">
                  <c:v>74.583038330078097</c:v>
                </c:pt>
                <c:pt idx="8793">
                  <c:v>74.714874267578125</c:v>
                </c:pt>
                <c:pt idx="8794">
                  <c:v>74.319366455078125</c:v>
                </c:pt>
                <c:pt idx="8795">
                  <c:v>74.714874267578125</c:v>
                </c:pt>
                <c:pt idx="8796">
                  <c:v>75.110382080078111</c:v>
                </c:pt>
                <c:pt idx="8797">
                  <c:v>73.792022705078125</c:v>
                </c:pt>
                <c:pt idx="8798">
                  <c:v>74.714874267578125</c:v>
                </c:pt>
                <c:pt idx="8799">
                  <c:v>74.846710205078125</c:v>
                </c:pt>
                <c:pt idx="8800">
                  <c:v>73.923858642578111</c:v>
                </c:pt>
                <c:pt idx="8801">
                  <c:v>73.660186767578111</c:v>
                </c:pt>
                <c:pt idx="8802">
                  <c:v>74.451202392578111</c:v>
                </c:pt>
                <c:pt idx="8803">
                  <c:v>73.923858642578111</c:v>
                </c:pt>
                <c:pt idx="8804">
                  <c:v>74.714874267578125</c:v>
                </c:pt>
                <c:pt idx="8805">
                  <c:v>74.714874267578125</c:v>
                </c:pt>
                <c:pt idx="8806">
                  <c:v>73.528350830078097</c:v>
                </c:pt>
                <c:pt idx="8807">
                  <c:v>73.923858642578111</c:v>
                </c:pt>
                <c:pt idx="8808">
                  <c:v>74.055694580078125</c:v>
                </c:pt>
                <c:pt idx="8809">
                  <c:v>74.846710205078125</c:v>
                </c:pt>
                <c:pt idx="8810">
                  <c:v>74.055694580078125</c:v>
                </c:pt>
                <c:pt idx="8811">
                  <c:v>74.846710205078125</c:v>
                </c:pt>
                <c:pt idx="8812">
                  <c:v>73.923858642578111</c:v>
                </c:pt>
                <c:pt idx="8813">
                  <c:v>74.846710205078125</c:v>
                </c:pt>
                <c:pt idx="8814">
                  <c:v>73.660186767578111</c:v>
                </c:pt>
                <c:pt idx="8815">
                  <c:v>74.319366455078125</c:v>
                </c:pt>
                <c:pt idx="8816">
                  <c:v>74.055694580078125</c:v>
                </c:pt>
                <c:pt idx="8817">
                  <c:v>74.451202392578111</c:v>
                </c:pt>
                <c:pt idx="8818">
                  <c:v>73.923858642578111</c:v>
                </c:pt>
                <c:pt idx="8819">
                  <c:v>74.055694580078125</c:v>
                </c:pt>
                <c:pt idx="8820">
                  <c:v>74.055694580078125</c:v>
                </c:pt>
                <c:pt idx="8821">
                  <c:v>73.660186767578111</c:v>
                </c:pt>
                <c:pt idx="8822">
                  <c:v>74.714874267578125</c:v>
                </c:pt>
                <c:pt idx="8823">
                  <c:v>73.528350830078097</c:v>
                </c:pt>
                <c:pt idx="8824">
                  <c:v>74.451202392578111</c:v>
                </c:pt>
                <c:pt idx="8825">
                  <c:v>75.110382080078111</c:v>
                </c:pt>
                <c:pt idx="8826">
                  <c:v>73.528350830078097</c:v>
                </c:pt>
                <c:pt idx="8827">
                  <c:v>75.110382080078111</c:v>
                </c:pt>
                <c:pt idx="8828">
                  <c:v>74.055694580078125</c:v>
                </c:pt>
                <c:pt idx="8829">
                  <c:v>73.923858642578111</c:v>
                </c:pt>
                <c:pt idx="8830">
                  <c:v>75.110382080078111</c:v>
                </c:pt>
                <c:pt idx="8831">
                  <c:v>74.583038330078097</c:v>
                </c:pt>
                <c:pt idx="8832">
                  <c:v>73.528350830078097</c:v>
                </c:pt>
                <c:pt idx="8833">
                  <c:v>73.660186767578111</c:v>
                </c:pt>
                <c:pt idx="8834">
                  <c:v>74.319366455078125</c:v>
                </c:pt>
                <c:pt idx="8835">
                  <c:v>74.319366455078125</c:v>
                </c:pt>
                <c:pt idx="8836">
                  <c:v>74.055694580078125</c:v>
                </c:pt>
                <c:pt idx="8837">
                  <c:v>73.660186767578111</c:v>
                </c:pt>
                <c:pt idx="8838">
                  <c:v>74.583038330078097</c:v>
                </c:pt>
                <c:pt idx="8839">
                  <c:v>74.583038330078097</c:v>
                </c:pt>
                <c:pt idx="8840">
                  <c:v>75.110382080078111</c:v>
                </c:pt>
                <c:pt idx="8841">
                  <c:v>74.978546142578097</c:v>
                </c:pt>
                <c:pt idx="8842">
                  <c:v>74.055694580078125</c:v>
                </c:pt>
                <c:pt idx="8843">
                  <c:v>75.110382080078111</c:v>
                </c:pt>
                <c:pt idx="8844">
                  <c:v>74.055694580078125</c:v>
                </c:pt>
                <c:pt idx="8845">
                  <c:v>75.242218017578111</c:v>
                </c:pt>
                <c:pt idx="8846">
                  <c:v>74.187530517578097</c:v>
                </c:pt>
                <c:pt idx="8847">
                  <c:v>74.187530517578097</c:v>
                </c:pt>
                <c:pt idx="8848">
                  <c:v>74.451202392578111</c:v>
                </c:pt>
                <c:pt idx="8849">
                  <c:v>74.583038330078097</c:v>
                </c:pt>
                <c:pt idx="8850">
                  <c:v>73.923858642578111</c:v>
                </c:pt>
                <c:pt idx="8851">
                  <c:v>74.714874267578125</c:v>
                </c:pt>
                <c:pt idx="8852">
                  <c:v>73.660186767578111</c:v>
                </c:pt>
                <c:pt idx="8853">
                  <c:v>74.187530517578097</c:v>
                </c:pt>
                <c:pt idx="8854">
                  <c:v>74.978546142578097</c:v>
                </c:pt>
                <c:pt idx="8855">
                  <c:v>73.792022705078125</c:v>
                </c:pt>
                <c:pt idx="8856">
                  <c:v>73.792022705078125</c:v>
                </c:pt>
                <c:pt idx="8857">
                  <c:v>74.055694580078125</c:v>
                </c:pt>
                <c:pt idx="8858">
                  <c:v>73.528350830078097</c:v>
                </c:pt>
                <c:pt idx="8859">
                  <c:v>74.846710205078125</c:v>
                </c:pt>
                <c:pt idx="8860">
                  <c:v>73.528350830078097</c:v>
                </c:pt>
                <c:pt idx="8861">
                  <c:v>74.846710205078125</c:v>
                </c:pt>
                <c:pt idx="8862">
                  <c:v>73.792022705078125</c:v>
                </c:pt>
                <c:pt idx="8863">
                  <c:v>74.055694580078125</c:v>
                </c:pt>
                <c:pt idx="8864">
                  <c:v>75.110382080078111</c:v>
                </c:pt>
                <c:pt idx="8865">
                  <c:v>73.923858642578111</c:v>
                </c:pt>
                <c:pt idx="8866">
                  <c:v>74.846710205078125</c:v>
                </c:pt>
                <c:pt idx="8867">
                  <c:v>74.583038330078097</c:v>
                </c:pt>
                <c:pt idx="8868">
                  <c:v>73.923858642578111</c:v>
                </c:pt>
                <c:pt idx="8869">
                  <c:v>74.451202392578111</c:v>
                </c:pt>
                <c:pt idx="8870">
                  <c:v>73.923858642578111</c:v>
                </c:pt>
                <c:pt idx="8871">
                  <c:v>74.583038330078097</c:v>
                </c:pt>
                <c:pt idx="8872">
                  <c:v>74.319366455078125</c:v>
                </c:pt>
                <c:pt idx="8873">
                  <c:v>73.923858642578111</c:v>
                </c:pt>
                <c:pt idx="8874">
                  <c:v>73.923858642578111</c:v>
                </c:pt>
                <c:pt idx="8875">
                  <c:v>73.396514892578111</c:v>
                </c:pt>
                <c:pt idx="8876">
                  <c:v>74.846710205078125</c:v>
                </c:pt>
                <c:pt idx="8877">
                  <c:v>73.396514892578111</c:v>
                </c:pt>
                <c:pt idx="8878">
                  <c:v>74.846710205078125</c:v>
                </c:pt>
                <c:pt idx="8879">
                  <c:v>73.528350830078097</c:v>
                </c:pt>
                <c:pt idx="8880">
                  <c:v>73.528350830078097</c:v>
                </c:pt>
                <c:pt idx="8881">
                  <c:v>74.055694580078125</c:v>
                </c:pt>
                <c:pt idx="8882">
                  <c:v>73.792022705078125</c:v>
                </c:pt>
                <c:pt idx="8883">
                  <c:v>74.187530517578097</c:v>
                </c:pt>
                <c:pt idx="8884">
                  <c:v>74.846710205078125</c:v>
                </c:pt>
                <c:pt idx="8885">
                  <c:v>74.451202392578111</c:v>
                </c:pt>
                <c:pt idx="8886">
                  <c:v>74.055694580078125</c:v>
                </c:pt>
                <c:pt idx="8887">
                  <c:v>73.792022705078125</c:v>
                </c:pt>
                <c:pt idx="8888">
                  <c:v>73.528350830078097</c:v>
                </c:pt>
                <c:pt idx="8889">
                  <c:v>73.792022705078125</c:v>
                </c:pt>
                <c:pt idx="8890">
                  <c:v>73.923858642578111</c:v>
                </c:pt>
                <c:pt idx="8891">
                  <c:v>73.660186767578111</c:v>
                </c:pt>
                <c:pt idx="8892">
                  <c:v>74.055694580078125</c:v>
                </c:pt>
                <c:pt idx="8893">
                  <c:v>74.055694580078125</c:v>
                </c:pt>
                <c:pt idx="8894">
                  <c:v>74.846710205078125</c:v>
                </c:pt>
                <c:pt idx="8895">
                  <c:v>73.792022705078125</c:v>
                </c:pt>
                <c:pt idx="8896">
                  <c:v>73.396514892578111</c:v>
                </c:pt>
                <c:pt idx="8897">
                  <c:v>74.187530517578097</c:v>
                </c:pt>
                <c:pt idx="8898">
                  <c:v>74.055694580078125</c:v>
                </c:pt>
                <c:pt idx="8899">
                  <c:v>73.396514892578111</c:v>
                </c:pt>
                <c:pt idx="8900">
                  <c:v>73.528350830078097</c:v>
                </c:pt>
                <c:pt idx="8901">
                  <c:v>74.451202392578111</c:v>
                </c:pt>
                <c:pt idx="8902">
                  <c:v>73.660186767578111</c:v>
                </c:pt>
                <c:pt idx="8903">
                  <c:v>74.055694580078125</c:v>
                </c:pt>
                <c:pt idx="8904">
                  <c:v>73.792022705078125</c:v>
                </c:pt>
                <c:pt idx="8905">
                  <c:v>73.132843017578097</c:v>
                </c:pt>
                <c:pt idx="8906">
                  <c:v>74.846710205078125</c:v>
                </c:pt>
                <c:pt idx="8907">
                  <c:v>73.923858642578111</c:v>
                </c:pt>
                <c:pt idx="8908">
                  <c:v>73.396514892578111</c:v>
                </c:pt>
                <c:pt idx="8909">
                  <c:v>73.923858642578111</c:v>
                </c:pt>
                <c:pt idx="8910">
                  <c:v>74.055694580078125</c:v>
                </c:pt>
                <c:pt idx="8911">
                  <c:v>73.264678955078125</c:v>
                </c:pt>
                <c:pt idx="8912">
                  <c:v>74.187530517578097</c:v>
                </c:pt>
                <c:pt idx="8913">
                  <c:v>73.264678955078125</c:v>
                </c:pt>
                <c:pt idx="8914">
                  <c:v>74.714874267578125</c:v>
                </c:pt>
                <c:pt idx="8915">
                  <c:v>73.396514892578111</c:v>
                </c:pt>
                <c:pt idx="8916">
                  <c:v>73.660186767578111</c:v>
                </c:pt>
                <c:pt idx="8917">
                  <c:v>73.660186767578111</c:v>
                </c:pt>
                <c:pt idx="8918">
                  <c:v>73.660186767578111</c:v>
                </c:pt>
                <c:pt idx="8919">
                  <c:v>74.187530517578097</c:v>
                </c:pt>
                <c:pt idx="8920">
                  <c:v>73.660186767578111</c:v>
                </c:pt>
                <c:pt idx="8921">
                  <c:v>73.923858642578111</c:v>
                </c:pt>
                <c:pt idx="8922">
                  <c:v>74.319366455078125</c:v>
                </c:pt>
                <c:pt idx="8923">
                  <c:v>73.528350830078097</c:v>
                </c:pt>
                <c:pt idx="8924">
                  <c:v>74.055694580078125</c:v>
                </c:pt>
                <c:pt idx="8925">
                  <c:v>73.792022705078125</c:v>
                </c:pt>
                <c:pt idx="8926">
                  <c:v>74.055694580078125</c:v>
                </c:pt>
                <c:pt idx="8927">
                  <c:v>73.528350830078097</c:v>
                </c:pt>
                <c:pt idx="8928">
                  <c:v>73.001007080078125</c:v>
                </c:pt>
                <c:pt idx="8929">
                  <c:v>73.660186767578111</c:v>
                </c:pt>
                <c:pt idx="8930">
                  <c:v>73.001007080078125</c:v>
                </c:pt>
                <c:pt idx="8931">
                  <c:v>74.187530517578097</c:v>
                </c:pt>
                <c:pt idx="8932">
                  <c:v>74.319366455078125</c:v>
                </c:pt>
                <c:pt idx="8933">
                  <c:v>73.132843017578097</c:v>
                </c:pt>
                <c:pt idx="8934">
                  <c:v>73.528350830078097</c:v>
                </c:pt>
                <c:pt idx="8935">
                  <c:v>73.396514892578111</c:v>
                </c:pt>
                <c:pt idx="8936">
                  <c:v>73.923858642578111</c:v>
                </c:pt>
                <c:pt idx="8937">
                  <c:v>74.187530517578097</c:v>
                </c:pt>
                <c:pt idx="8938">
                  <c:v>73.132843017578097</c:v>
                </c:pt>
                <c:pt idx="8939">
                  <c:v>73.264678955078125</c:v>
                </c:pt>
                <c:pt idx="8940">
                  <c:v>73.528350830078097</c:v>
                </c:pt>
                <c:pt idx="8941">
                  <c:v>74.978546142578097</c:v>
                </c:pt>
                <c:pt idx="8942">
                  <c:v>73.396514892578111</c:v>
                </c:pt>
                <c:pt idx="8943">
                  <c:v>72.869171142578097</c:v>
                </c:pt>
                <c:pt idx="8944">
                  <c:v>73.264678955078125</c:v>
                </c:pt>
                <c:pt idx="8945">
                  <c:v>73.001007080078125</c:v>
                </c:pt>
                <c:pt idx="8946">
                  <c:v>74.319366455078125</c:v>
                </c:pt>
                <c:pt idx="8947">
                  <c:v>73.264678955078125</c:v>
                </c:pt>
                <c:pt idx="8948">
                  <c:v>73.396514892578111</c:v>
                </c:pt>
                <c:pt idx="8949">
                  <c:v>73.923858642578111</c:v>
                </c:pt>
                <c:pt idx="8950">
                  <c:v>73.264678955078125</c:v>
                </c:pt>
                <c:pt idx="8951">
                  <c:v>74.187530517578097</c:v>
                </c:pt>
                <c:pt idx="8952">
                  <c:v>73.396514892578111</c:v>
                </c:pt>
                <c:pt idx="8953">
                  <c:v>74.714874267578125</c:v>
                </c:pt>
                <c:pt idx="8954">
                  <c:v>73.396514892578111</c:v>
                </c:pt>
                <c:pt idx="8955">
                  <c:v>74.714874267578125</c:v>
                </c:pt>
                <c:pt idx="8956">
                  <c:v>74.187530517578097</c:v>
                </c:pt>
                <c:pt idx="8957">
                  <c:v>73.660186767578111</c:v>
                </c:pt>
                <c:pt idx="8958">
                  <c:v>74.187530517578097</c:v>
                </c:pt>
                <c:pt idx="8959">
                  <c:v>74.187530517578097</c:v>
                </c:pt>
                <c:pt idx="8960">
                  <c:v>74.319366455078125</c:v>
                </c:pt>
                <c:pt idx="8961">
                  <c:v>73.264678955078125</c:v>
                </c:pt>
                <c:pt idx="8962">
                  <c:v>73.132843017578097</c:v>
                </c:pt>
                <c:pt idx="8963">
                  <c:v>73.132843017578097</c:v>
                </c:pt>
                <c:pt idx="8964">
                  <c:v>74.451202392578111</c:v>
                </c:pt>
                <c:pt idx="8965">
                  <c:v>74.714874267578125</c:v>
                </c:pt>
                <c:pt idx="8966">
                  <c:v>74.319366455078125</c:v>
                </c:pt>
                <c:pt idx="8967">
                  <c:v>73.132843017578097</c:v>
                </c:pt>
                <c:pt idx="8968">
                  <c:v>74.319366455078125</c:v>
                </c:pt>
                <c:pt idx="8969">
                  <c:v>73.923858642578111</c:v>
                </c:pt>
                <c:pt idx="8970">
                  <c:v>73.132843017578097</c:v>
                </c:pt>
                <c:pt idx="8971">
                  <c:v>73.396514892578111</c:v>
                </c:pt>
                <c:pt idx="8972">
                  <c:v>74.187530517578097</c:v>
                </c:pt>
                <c:pt idx="8973">
                  <c:v>74.451202392578111</c:v>
                </c:pt>
                <c:pt idx="8974">
                  <c:v>73.264678955078125</c:v>
                </c:pt>
                <c:pt idx="8975">
                  <c:v>73.792022705078125</c:v>
                </c:pt>
                <c:pt idx="8976">
                  <c:v>73.264678955078125</c:v>
                </c:pt>
                <c:pt idx="8977">
                  <c:v>73.792022705078125</c:v>
                </c:pt>
                <c:pt idx="8978">
                  <c:v>74.055694580078125</c:v>
                </c:pt>
                <c:pt idx="8979">
                  <c:v>73.396514892578111</c:v>
                </c:pt>
                <c:pt idx="8980">
                  <c:v>73.660186767578111</c:v>
                </c:pt>
                <c:pt idx="8981">
                  <c:v>73.001007080078125</c:v>
                </c:pt>
                <c:pt idx="8982">
                  <c:v>73.396514892578111</c:v>
                </c:pt>
                <c:pt idx="8983">
                  <c:v>73.264678955078125</c:v>
                </c:pt>
                <c:pt idx="8984">
                  <c:v>72.737335205078125</c:v>
                </c:pt>
                <c:pt idx="8985">
                  <c:v>74.187530517578097</c:v>
                </c:pt>
                <c:pt idx="8986">
                  <c:v>73.396514892578111</c:v>
                </c:pt>
                <c:pt idx="8987">
                  <c:v>72.869171142578097</c:v>
                </c:pt>
                <c:pt idx="8988">
                  <c:v>73.528350830078097</c:v>
                </c:pt>
                <c:pt idx="8989">
                  <c:v>73.132843017578097</c:v>
                </c:pt>
                <c:pt idx="8990">
                  <c:v>72.869171142578097</c:v>
                </c:pt>
                <c:pt idx="8991">
                  <c:v>73.132843017578097</c:v>
                </c:pt>
                <c:pt idx="8992">
                  <c:v>73.264678955078125</c:v>
                </c:pt>
                <c:pt idx="8993">
                  <c:v>74.451202392578111</c:v>
                </c:pt>
                <c:pt idx="8994">
                  <c:v>73.528350830078097</c:v>
                </c:pt>
                <c:pt idx="8995">
                  <c:v>74.451202392578111</c:v>
                </c:pt>
                <c:pt idx="8996">
                  <c:v>74.055694580078125</c:v>
                </c:pt>
                <c:pt idx="8997">
                  <c:v>74.055694580078125</c:v>
                </c:pt>
                <c:pt idx="8998">
                  <c:v>73.264678955078125</c:v>
                </c:pt>
                <c:pt idx="8999">
                  <c:v>73.528350830078097</c:v>
                </c:pt>
                <c:pt idx="9000">
                  <c:v>74.583038330078097</c:v>
                </c:pt>
                <c:pt idx="9001">
                  <c:v>73.132843017578097</c:v>
                </c:pt>
                <c:pt idx="9002">
                  <c:v>73.923858642578111</c:v>
                </c:pt>
                <c:pt idx="9003">
                  <c:v>73.132843017578097</c:v>
                </c:pt>
                <c:pt idx="9004">
                  <c:v>73.264678955078125</c:v>
                </c:pt>
                <c:pt idx="9005">
                  <c:v>73.528350830078097</c:v>
                </c:pt>
                <c:pt idx="9006">
                  <c:v>73.528350830078097</c:v>
                </c:pt>
                <c:pt idx="9007">
                  <c:v>73.264678955078125</c:v>
                </c:pt>
                <c:pt idx="9008">
                  <c:v>73.396514892578111</c:v>
                </c:pt>
                <c:pt idx="9009">
                  <c:v>74.451202392578111</c:v>
                </c:pt>
                <c:pt idx="9010">
                  <c:v>73.923858642578111</c:v>
                </c:pt>
                <c:pt idx="9011">
                  <c:v>74.055694580078125</c:v>
                </c:pt>
                <c:pt idx="9012">
                  <c:v>73.132843017578097</c:v>
                </c:pt>
                <c:pt idx="9013">
                  <c:v>73.528350830078097</c:v>
                </c:pt>
                <c:pt idx="9014">
                  <c:v>73.396514892578111</c:v>
                </c:pt>
                <c:pt idx="9015">
                  <c:v>74.319366455078125</c:v>
                </c:pt>
                <c:pt idx="9016">
                  <c:v>73.660186767578111</c:v>
                </c:pt>
                <c:pt idx="9017">
                  <c:v>73.660186767578111</c:v>
                </c:pt>
                <c:pt idx="9018">
                  <c:v>73.792022705078125</c:v>
                </c:pt>
                <c:pt idx="9019">
                  <c:v>73.923858642578111</c:v>
                </c:pt>
                <c:pt idx="9020">
                  <c:v>73.660186767578111</c:v>
                </c:pt>
                <c:pt idx="9021">
                  <c:v>73.132843017578097</c:v>
                </c:pt>
                <c:pt idx="9022">
                  <c:v>73.660186767578111</c:v>
                </c:pt>
                <c:pt idx="9023">
                  <c:v>73.528350830078097</c:v>
                </c:pt>
                <c:pt idx="9024">
                  <c:v>74.714874267578125</c:v>
                </c:pt>
                <c:pt idx="9025">
                  <c:v>73.396514892578111</c:v>
                </c:pt>
                <c:pt idx="9026">
                  <c:v>73.001007080078125</c:v>
                </c:pt>
                <c:pt idx="9027">
                  <c:v>73.660186767578111</c:v>
                </c:pt>
                <c:pt idx="9028">
                  <c:v>73.132843017578097</c:v>
                </c:pt>
                <c:pt idx="9029">
                  <c:v>73.528350830078097</c:v>
                </c:pt>
                <c:pt idx="9030">
                  <c:v>74.451202392578111</c:v>
                </c:pt>
                <c:pt idx="9031">
                  <c:v>73.528350830078097</c:v>
                </c:pt>
                <c:pt idx="9032">
                  <c:v>73.132843017578097</c:v>
                </c:pt>
                <c:pt idx="9033">
                  <c:v>74.319366455078125</c:v>
                </c:pt>
                <c:pt idx="9034">
                  <c:v>73.132843017578097</c:v>
                </c:pt>
                <c:pt idx="9035">
                  <c:v>74.187530517578097</c:v>
                </c:pt>
                <c:pt idx="9036">
                  <c:v>74.451202392578111</c:v>
                </c:pt>
                <c:pt idx="9037">
                  <c:v>73.528350830078097</c:v>
                </c:pt>
                <c:pt idx="9038">
                  <c:v>73.792022705078125</c:v>
                </c:pt>
                <c:pt idx="9039">
                  <c:v>73.396514892578111</c:v>
                </c:pt>
                <c:pt idx="9040">
                  <c:v>73.264678955078125</c:v>
                </c:pt>
                <c:pt idx="9041">
                  <c:v>73.264678955078125</c:v>
                </c:pt>
                <c:pt idx="9042">
                  <c:v>73.264678955078125</c:v>
                </c:pt>
                <c:pt idx="9043">
                  <c:v>73.396514892578111</c:v>
                </c:pt>
                <c:pt idx="9044">
                  <c:v>73.528350830078097</c:v>
                </c:pt>
                <c:pt idx="9045">
                  <c:v>73.396514892578111</c:v>
                </c:pt>
                <c:pt idx="9046">
                  <c:v>73.264678955078125</c:v>
                </c:pt>
                <c:pt idx="9047">
                  <c:v>72.869171142578097</c:v>
                </c:pt>
                <c:pt idx="9048">
                  <c:v>72.737335205078125</c:v>
                </c:pt>
                <c:pt idx="9049">
                  <c:v>73.264678955078125</c:v>
                </c:pt>
                <c:pt idx="9050">
                  <c:v>73.001007080078125</c:v>
                </c:pt>
                <c:pt idx="9051">
                  <c:v>73.792022705078125</c:v>
                </c:pt>
                <c:pt idx="9052">
                  <c:v>73.923858642578111</c:v>
                </c:pt>
                <c:pt idx="9053">
                  <c:v>73.132843017578097</c:v>
                </c:pt>
                <c:pt idx="9054">
                  <c:v>73.396514892578111</c:v>
                </c:pt>
                <c:pt idx="9055">
                  <c:v>74.583038330078097</c:v>
                </c:pt>
                <c:pt idx="9056">
                  <c:v>74.055694580078125</c:v>
                </c:pt>
                <c:pt idx="9057">
                  <c:v>72.869171142578097</c:v>
                </c:pt>
                <c:pt idx="9058">
                  <c:v>73.264678955078125</c:v>
                </c:pt>
                <c:pt idx="9059">
                  <c:v>74.583038330078097</c:v>
                </c:pt>
                <c:pt idx="9060">
                  <c:v>74.583038330078097</c:v>
                </c:pt>
                <c:pt idx="9061">
                  <c:v>73.132843017578097</c:v>
                </c:pt>
                <c:pt idx="9062">
                  <c:v>74.055694580078125</c:v>
                </c:pt>
                <c:pt idx="9063">
                  <c:v>73.792022705078125</c:v>
                </c:pt>
                <c:pt idx="9064">
                  <c:v>74.451202392578111</c:v>
                </c:pt>
                <c:pt idx="9065">
                  <c:v>73.132843017578097</c:v>
                </c:pt>
                <c:pt idx="9066">
                  <c:v>73.132843017578097</c:v>
                </c:pt>
                <c:pt idx="9067">
                  <c:v>73.264678955078125</c:v>
                </c:pt>
                <c:pt idx="9068">
                  <c:v>74.055694580078125</c:v>
                </c:pt>
                <c:pt idx="9069">
                  <c:v>74.319366455078125</c:v>
                </c:pt>
                <c:pt idx="9070">
                  <c:v>73.264678955078125</c:v>
                </c:pt>
                <c:pt idx="9071">
                  <c:v>74.319366455078125</c:v>
                </c:pt>
                <c:pt idx="9072">
                  <c:v>73.264678955078125</c:v>
                </c:pt>
                <c:pt idx="9073">
                  <c:v>74.055694580078125</c:v>
                </c:pt>
                <c:pt idx="9074">
                  <c:v>73.001007080078125</c:v>
                </c:pt>
                <c:pt idx="9075">
                  <c:v>72.869171142578097</c:v>
                </c:pt>
                <c:pt idx="9076">
                  <c:v>73.660186767578111</c:v>
                </c:pt>
                <c:pt idx="9077">
                  <c:v>73.132843017578097</c:v>
                </c:pt>
                <c:pt idx="9078">
                  <c:v>73.396514892578111</c:v>
                </c:pt>
                <c:pt idx="9079">
                  <c:v>73.792022705078125</c:v>
                </c:pt>
                <c:pt idx="9080">
                  <c:v>72.869171142578097</c:v>
                </c:pt>
                <c:pt idx="9081">
                  <c:v>73.001007080078125</c:v>
                </c:pt>
                <c:pt idx="9082">
                  <c:v>73.923858642578111</c:v>
                </c:pt>
                <c:pt idx="9083">
                  <c:v>73.132843017578097</c:v>
                </c:pt>
                <c:pt idx="9084">
                  <c:v>73.660186767578111</c:v>
                </c:pt>
                <c:pt idx="9085">
                  <c:v>73.528350830078097</c:v>
                </c:pt>
                <c:pt idx="9086">
                  <c:v>73.660186767578111</c:v>
                </c:pt>
                <c:pt idx="9087">
                  <c:v>73.923858642578111</c:v>
                </c:pt>
                <c:pt idx="9088">
                  <c:v>73.923858642578111</c:v>
                </c:pt>
                <c:pt idx="9089">
                  <c:v>73.528350830078097</c:v>
                </c:pt>
                <c:pt idx="9090">
                  <c:v>73.396514892578111</c:v>
                </c:pt>
                <c:pt idx="9091">
                  <c:v>74.319366455078125</c:v>
                </c:pt>
                <c:pt idx="9092">
                  <c:v>73.396514892578111</c:v>
                </c:pt>
                <c:pt idx="9093">
                  <c:v>73.001007080078125</c:v>
                </c:pt>
                <c:pt idx="9094">
                  <c:v>72.869171142578097</c:v>
                </c:pt>
                <c:pt idx="9095">
                  <c:v>74.319366455078125</c:v>
                </c:pt>
                <c:pt idx="9096">
                  <c:v>73.396514892578111</c:v>
                </c:pt>
                <c:pt idx="9097">
                  <c:v>74.055694580078125</c:v>
                </c:pt>
                <c:pt idx="9098">
                  <c:v>73.001007080078125</c:v>
                </c:pt>
                <c:pt idx="9099">
                  <c:v>72.869171142578097</c:v>
                </c:pt>
                <c:pt idx="9100">
                  <c:v>73.264678955078125</c:v>
                </c:pt>
                <c:pt idx="9101">
                  <c:v>73.396514892578111</c:v>
                </c:pt>
                <c:pt idx="9102">
                  <c:v>73.132843017578097</c:v>
                </c:pt>
                <c:pt idx="9103">
                  <c:v>73.396514892578111</c:v>
                </c:pt>
                <c:pt idx="9104">
                  <c:v>73.264678955078125</c:v>
                </c:pt>
                <c:pt idx="9105">
                  <c:v>73.001007080078125</c:v>
                </c:pt>
                <c:pt idx="9106">
                  <c:v>73.132843017578097</c:v>
                </c:pt>
                <c:pt idx="9107">
                  <c:v>74.451202392578111</c:v>
                </c:pt>
                <c:pt idx="9108">
                  <c:v>74.187530517578097</c:v>
                </c:pt>
                <c:pt idx="9109">
                  <c:v>73.132843017578097</c:v>
                </c:pt>
                <c:pt idx="9110">
                  <c:v>72.869171142578097</c:v>
                </c:pt>
                <c:pt idx="9111">
                  <c:v>73.396514892578111</c:v>
                </c:pt>
                <c:pt idx="9112">
                  <c:v>72.605499267578111</c:v>
                </c:pt>
                <c:pt idx="9113">
                  <c:v>74.055694580078125</c:v>
                </c:pt>
                <c:pt idx="9114">
                  <c:v>72.605499267578111</c:v>
                </c:pt>
                <c:pt idx="9115">
                  <c:v>72.869171142578097</c:v>
                </c:pt>
                <c:pt idx="9116">
                  <c:v>74.187530517578097</c:v>
                </c:pt>
                <c:pt idx="9117">
                  <c:v>73.396514892578111</c:v>
                </c:pt>
                <c:pt idx="9118">
                  <c:v>74.187530517578097</c:v>
                </c:pt>
                <c:pt idx="9119">
                  <c:v>72.869171142578097</c:v>
                </c:pt>
                <c:pt idx="9120">
                  <c:v>73.792022705078125</c:v>
                </c:pt>
                <c:pt idx="9121">
                  <c:v>73.132843017578097</c:v>
                </c:pt>
                <c:pt idx="9122">
                  <c:v>73.923858642578111</c:v>
                </c:pt>
                <c:pt idx="9123">
                  <c:v>73.001007080078125</c:v>
                </c:pt>
                <c:pt idx="9124">
                  <c:v>74.187530517578097</c:v>
                </c:pt>
                <c:pt idx="9125">
                  <c:v>73.001007080078125</c:v>
                </c:pt>
                <c:pt idx="9126">
                  <c:v>73.792022705078125</c:v>
                </c:pt>
                <c:pt idx="9127">
                  <c:v>74.055694580078125</c:v>
                </c:pt>
                <c:pt idx="9128">
                  <c:v>74.055694580078125</c:v>
                </c:pt>
                <c:pt idx="9129">
                  <c:v>73.001007080078125</c:v>
                </c:pt>
                <c:pt idx="9130">
                  <c:v>73.528350830078097</c:v>
                </c:pt>
                <c:pt idx="9131">
                  <c:v>74.187530517578097</c:v>
                </c:pt>
                <c:pt idx="9132">
                  <c:v>72.869171142578097</c:v>
                </c:pt>
                <c:pt idx="9133">
                  <c:v>74.451202392578111</c:v>
                </c:pt>
                <c:pt idx="9134">
                  <c:v>72.605499267578111</c:v>
                </c:pt>
                <c:pt idx="9135">
                  <c:v>72.605499267578111</c:v>
                </c:pt>
                <c:pt idx="9136">
                  <c:v>72.737335205078125</c:v>
                </c:pt>
                <c:pt idx="9137">
                  <c:v>74.451202392578111</c:v>
                </c:pt>
                <c:pt idx="9138">
                  <c:v>72.869171142578097</c:v>
                </c:pt>
                <c:pt idx="9139">
                  <c:v>72.473663330078125</c:v>
                </c:pt>
                <c:pt idx="9140">
                  <c:v>72.869171142578097</c:v>
                </c:pt>
                <c:pt idx="9141">
                  <c:v>72.737335205078125</c:v>
                </c:pt>
                <c:pt idx="9142">
                  <c:v>74.319366455078125</c:v>
                </c:pt>
                <c:pt idx="9143">
                  <c:v>74.055694580078125</c:v>
                </c:pt>
                <c:pt idx="9144">
                  <c:v>72.737335205078125</c:v>
                </c:pt>
                <c:pt idx="9145">
                  <c:v>72.869171142578097</c:v>
                </c:pt>
                <c:pt idx="9146">
                  <c:v>73.528350830078097</c:v>
                </c:pt>
                <c:pt idx="9147">
                  <c:v>73.264678955078125</c:v>
                </c:pt>
                <c:pt idx="9148">
                  <c:v>72.869171142578097</c:v>
                </c:pt>
                <c:pt idx="9149">
                  <c:v>73.132843017578097</c:v>
                </c:pt>
                <c:pt idx="9150">
                  <c:v>72.869171142578097</c:v>
                </c:pt>
                <c:pt idx="9151">
                  <c:v>72.869171142578097</c:v>
                </c:pt>
                <c:pt idx="9152">
                  <c:v>73.660186767578111</c:v>
                </c:pt>
                <c:pt idx="9153">
                  <c:v>72.869171142578097</c:v>
                </c:pt>
                <c:pt idx="9154">
                  <c:v>73.660186767578111</c:v>
                </c:pt>
                <c:pt idx="9155">
                  <c:v>74.187530517578097</c:v>
                </c:pt>
                <c:pt idx="9156">
                  <c:v>73.792022705078125</c:v>
                </c:pt>
                <c:pt idx="9157">
                  <c:v>73.132843017578097</c:v>
                </c:pt>
                <c:pt idx="9158">
                  <c:v>72.869171142578097</c:v>
                </c:pt>
                <c:pt idx="9159">
                  <c:v>73.792022705078125</c:v>
                </c:pt>
                <c:pt idx="9160">
                  <c:v>72.869171142578097</c:v>
                </c:pt>
                <c:pt idx="9161">
                  <c:v>73.528350830078097</c:v>
                </c:pt>
                <c:pt idx="9162">
                  <c:v>73.660186767578111</c:v>
                </c:pt>
                <c:pt idx="9163">
                  <c:v>73.132843017578097</c:v>
                </c:pt>
                <c:pt idx="9164">
                  <c:v>73.923858642578111</c:v>
                </c:pt>
                <c:pt idx="9165">
                  <c:v>74.055694580078125</c:v>
                </c:pt>
                <c:pt idx="9166">
                  <c:v>72.869171142578097</c:v>
                </c:pt>
                <c:pt idx="9167">
                  <c:v>73.923858642578111</c:v>
                </c:pt>
                <c:pt idx="9168">
                  <c:v>73.132843017578097</c:v>
                </c:pt>
                <c:pt idx="9169">
                  <c:v>72.473663330078125</c:v>
                </c:pt>
                <c:pt idx="9170">
                  <c:v>73.528350830078097</c:v>
                </c:pt>
                <c:pt idx="9171">
                  <c:v>72.869171142578097</c:v>
                </c:pt>
                <c:pt idx="9172">
                  <c:v>72.737335205078125</c:v>
                </c:pt>
                <c:pt idx="9173">
                  <c:v>73.528350830078097</c:v>
                </c:pt>
                <c:pt idx="9174">
                  <c:v>74.451202392578111</c:v>
                </c:pt>
                <c:pt idx="9175">
                  <c:v>72.869171142578097</c:v>
                </c:pt>
                <c:pt idx="9176">
                  <c:v>72.605499267578111</c:v>
                </c:pt>
                <c:pt idx="9177">
                  <c:v>73.923858642578111</c:v>
                </c:pt>
                <c:pt idx="9178">
                  <c:v>73.132843017578097</c:v>
                </c:pt>
                <c:pt idx="9179">
                  <c:v>73.792022705078125</c:v>
                </c:pt>
                <c:pt idx="9180">
                  <c:v>73.923858642578111</c:v>
                </c:pt>
                <c:pt idx="9181">
                  <c:v>72.737335205078125</c:v>
                </c:pt>
                <c:pt idx="9182">
                  <c:v>72.605499267578111</c:v>
                </c:pt>
                <c:pt idx="9183">
                  <c:v>72.869171142578097</c:v>
                </c:pt>
                <c:pt idx="9184">
                  <c:v>72.737335205078125</c:v>
                </c:pt>
                <c:pt idx="9185">
                  <c:v>73.132843017578097</c:v>
                </c:pt>
                <c:pt idx="9186">
                  <c:v>72.737335205078125</c:v>
                </c:pt>
                <c:pt idx="9187">
                  <c:v>73.528350830078097</c:v>
                </c:pt>
                <c:pt idx="9188">
                  <c:v>74.319366455078125</c:v>
                </c:pt>
                <c:pt idx="9189">
                  <c:v>73.001007080078125</c:v>
                </c:pt>
                <c:pt idx="9190">
                  <c:v>73.132843017578097</c:v>
                </c:pt>
                <c:pt idx="9191">
                  <c:v>72.473663330078125</c:v>
                </c:pt>
                <c:pt idx="9192">
                  <c:v>73.001007080078125</c:v>
                </c:pt>
                <c:pt idx="9193">
                  <c:v>73.001007080078125</c:v>
                </c:pt>
                <c:pt idx="9194">
                  <c:v>72.737335205078125</c:v>
                </c:pt>
                <c:pt idx="9195">
                  <c:v>72.737335205078125</c:v>
                </c:pt>
                <c:pt idx="9196">
                  <c:v>73.923858642578111</c:v>
                </c:pt>
                <c:pt idx="9197">
                  <c:v>74.187530517578097</c:v>
                </c:pt>
                <c:pt idx="9198">
                  <c:v>72.869171142578097</c:v>
                </c:pt>
                <c:pt idx="9199">
                  <c:v>73.528350830078097</c:v>
                </c:pt>
                <c:pt idx="9200">
                  <c:v>72.737335205078125</c:v>
                </c:pt>
                <c:pt idx="9201">
                  <c:v>73.396514892578111</c:v>
                </c:pt>
                <c:pt idx="9202">
                  <c:v>73.528350830078097</c:v>
                </c:pt>
                <c:pt idx="9203">
                  <c:v>74.055694580078125</c:v>
                </c:pt>
                <c:pt idx="9204">
                  <c:v>72.473663330078125</c:v>
                </c:pt>
                <c:pt idx="9205">
                  <c:v>73.396514892578111</c:v>
                </c:pt>
                <c:pt idx="9206">
                  <c:v>73.792022705078125</c:v>
                </c:pt>
                <c:pt idx="9207">
                  <c:v>73.264678955078125</c:v>
                </c:pt>
                <c:pt idx="9208">
                  <c:v>72.737335205078125</c:v>
                </c:pt>
                <c:pt idx="9209">
                  <c:v>74.187530517578097</c:v>
                </c:pt>
                <c:pt idx="9210">
                  <c:v>72.737335205078125</c:v>
                </c:pt>
                <c:pt idx="9211">
                  <c:v>73.792022705078125</c:v>
                </c:pt>
                <c:pt idx="9212">
                  <c:v>73.132843017578097</c:v>
                </c:pt>
                <c:pt idx="9213">
                  <c:v>73.001007080078125</c:v>
                </c:pt>
                <c:pt idx="9214">
                  <c:v>72.473663330078125</c:v>
                </c:pt>
                <c:pt idx="9215">
                  <c:v>73.264678955078125</c:v>
                </c:pt>
                <c:pt idx="9216">
                  <c:v>73.792022705078125</c:v>
                </c:pt>
                <c:pt idx="9217">
                  <c:v>72.869171142578097</c:v>
                </c:pt>
                <c:pt idx="9218">
                  <c:v>72.605499267578111</c:v>
                </c:pt>
                <c:pt idx="9219">
                  <c:v>72.473663330078125</c:v>
                </c:pt>
                <c:pt idx="9220">
                  <c:v>73.792022705078125</c:v>
                </c:pt>
                <c:pt idx="9221">
                  <c:v>72.737335205078125</c:v>
                </c:pt>
                <c:pt idx="9222">
                  <c:v>73.660186767578111</c:v>
                </c:pt>
                <c:pt idx="9223">
                  <c:v>73.001007080078125</c:v>
                </c:pt>
                <c:pt idx="9224">
                  <c:v>73.792022705078125</c:v>
                </c:pt>
                <c:pt idx="9225">
                  <c:v>73.264678955078125</c:v>
                </c:pt>
                <c:pt idx="9226">
                  <c:v>72.473663330078125</c:v>
                </c:pt>
                <c:pt idx="9227">
                  <c:v>72.473663330078125</c:v>
                </c:pt>
                <c:pt idx="9228">
                  <c:v>72.605499267578111</c:v>
                </c:pt>
                <c:pt idx="9229">
                  <c:v>73.528350830078097</c:v>
                </c:pt>
                <c:pt idx="9230">
                  <c:v>72.473663330078125</c:v>
                </c:pt>
                <c:pt idx="9231">
                  <c:v>72.869171142578097</c:v>
                </c:pt>
                <c:pt idx="9232">
                  <c:v>72.209991455078125</c:v>
                </c:pt>
                <c:pt idx="9233">
                  <c:v>72.341827392578111</c:v>
                </c:pt>
                <c:pt idx="9234">
                  <c:v>73.001007080078125</c:v>
                </c:pt>
                <c:pt idx="9235">
                  <c:v>73.528350830078097</c:v>
                </c:pt>
                <c:pt idx="9236">
                  <c:v>72.869171142578097</c:v>
                </c:pt>
                <c:pt idx="9237">
                  <c:v>71.946319580078139</c:v>
                </c:pt>
                <c:pt idx="9238">
                  <c:v>72.209991455078125</c:v>
                </c:pt>
                <c:pt idx="9239">
                  <c:v>73.660186767578111</c:v>
                </c:pt>
                <c:pt idx="9240">
                  <c:v>73.396514892578111</c:v>
                </c:pt>
                <c:pt idx="9241">
                  <c:v>72.605499267578111</c:v>
                </c:pt>
                <c:pt idx="9242">
                  <c:v>72.473663330078125</c:v>
                </c:pt>
                <c:pt idx="9243">
                  <c:v>73.923858642578111</c:v>
                </c:pt>
                <c:pt idx="9244">
                  <c:v>73.660186767578111</c:v>
                </c:pt>
                <c:pt idx="9245">
                  <c:v>72.605499267578111</c:v>
                </c:pt>
                <c:pt idx="9246">
                  <c:v>72.473663330078125</c:v>
                </c:pt>
                <c:pt idx="9247">
                  <c:v>73.396514892578111</c:v>
                </c:pt>
                <c:pt idx="9248">
                  <c:v>74.187530517578097</c:v>
                </c:pt>
                <c:pt idx="9249">
                  <c:v>72.605499267578111</c:v>
                </c:pt>
                <c:pt idx="9250">
                  <c:v>73.001007080078125</c:v>
                </c:pt>
                <c:pt idx="9251">
                  <c:v>72.737335205078125</c:v>
                </c:pt>
                <c:pt idx="9252">
                  <c:v>73.001007080078125</c:v>
                </c:pt>
                <c:pt idx="9253">
                  <c:v>72.737335205078125</c:v>
                </c:pt>
                <c:pt idx="9254">
                  <c:v>72.869171142578097</c:v>
                </c:pt>
                <c:pt idx="9255">
                  <c:v>72.737335205078125</c:v>
                </c:pt>
                <c:pt idx="9256">
                  <c:v>73.660186767578111</c:v>
                </c:pt>
                <c:pt idx="9257">
                  <c:v>74.055694580078125</c:v>
                </c:pt>
                <c:pt idx="9258">
                  <c:v>72.605499267578111</c:v>
                </c:pt>
                <c:pt idx="9259">
                  <c:v>72.737335205078125</c:v>
                </c:pt>
                <c:pt idx="9260">
                  <c:v>73.264678955078125</c:v>
                </c:pt>
                <c:pt idx="9261">
                  <c:v>72.605499267578111</c:v>
                </c:pt>
                <c:pt idx="9262">
                  <c:v>73.528350830078097</c:v>
                </c:pt>
                <c:pt idx="9263">
                  <c:v>72.605499267578111</c:v>
                </c:pt>
                <c:pt idx="9264">
                  <c:v>72.869171142578097</c:v>
                </c:pt>
                <c:pt idx="9265">
                  <c:v>73.528350830078097</c:v>
                </c:pt>
                <c:pt idx="9266">
                  <c:v>72.737335205078125</c:v>
                </c:pt>
                <c:pt idx="9267">
                  <c:v>72.869171142578097</c:v>
                </c:pt>
                <c:pt idx="9268">
                  <c:v>72.605499267578111</c:v>
                </c:pt>
                <c:pt idx="9269">
                  <c:v>72.869171142578097</c:v>
                </c:pt>
                <c:pt idx="9270">
                  <c:v>72.605499267578111</c:v>
                </c:pt>
                <c:pt idx="9271">
                  <c:v>73.264678955078125</c:v>
                </c:pt>
                <c:pt idx="9272">
                  <c:v>73.132843017578097</c:v>
                </c:pt>
                <c:pt idx="9273">
                  <c:v>72.737335205078125</c:v>
                </c:pt>
                <c:pt idx="9274">
                  <c:v>73.396514892578111</c:v>
                </c:pt>
                <c:pt idx="9275">
                  <c:v>72.737335205078125</c:v>
                </c:pt>
                <c:pt idx="9276">
                  <c:v>72.341827392578111</c:v>
                </c:pt>
                <c:pt idx="9277">
                  <c:v>72.737335205078125</c:v>
                </c:pt>
                <c:pt idx="9278">
                  <c:v>72.869171142578097</c:v>
                </c:pt>
                <c:pt idx="9279">
                  <c:v>72.605499267578111</c:v>
                </c:pt>
                <c:pt idx="9280">
                  <c:v>72.605499267578111</c:v>
                </c:pt>
                <c:pt idx="9281">
                  <c:v>72.869171142578097</c:v>
                </c:pt>
                <c:pt idx="9282">
                  <c:v>73.132843017578097</c:v>
                </c:pt>
                <c:pt idx="9283">
                  <c:v>73.001007080078125</c:v>
                </c:pt>
                <c:pt idx="9284">
                  <c:v>72.869171142578097</c:v>
                </c:pt>
                <c:pt idx="9285">
                  <c:v>72.473663330078125</c:v>
                </c:pt>
                <c:pt idx="9286">
                  <c:v>73.528350830078097</c:v>
                </c:pt>
                <c:pt idx="9287">
                  <c:v>72.605499267578111</c:v>
                </c:pt>
                <c:pt idx="9288">
                  <c:v>72.473663330078125</c:v>
                </c:pt>
                <c:pt idx="9289">
                  <c:v>72.737335205078125</c:v>
                </c:pt>
                <c:pt idx="9290">
                  <c:v>72.341827392578111</c:v>
                </c:pt>
                <c:pt idx="9291">
                  <c:v>73.396514892578111</c:v>
                </c:pt>
                <c:pt idx="9292">
                  <c:v>72.473663330078125</c:v>
                </c:pt>
                <c:pt idx="9293">
                  <c:v>73.792022705078125</c:v>
                </c:pt>
                <c:pt idx="9294">
                  <c:v>72.605499267578111</c:v>
                </c:pt>
                <c:pt idx="9295">
                  <c:v>72.737335205078125</c:v>
                </c:pt>
                <c:pt idx="9296">
                  <c:v>72.473663330078125</c:v>
                </c:pt>
                <c:pt idx="9297">
                  <c:v>73.396514892578111</c:v>
                </c:pt>
                <c:pt idx="9298">
                  <c:v>73.264678955078125</c:v>
                </c:pt>
                <c:pt idx="9299">
                  <c:v>72.869171142578097</c:v>
                </c:pt>
                <c:pt idx="9300">
                  <c:v>72.869171142578097</c:v>
                </c:pt>
                <c:pt idx="9301">
                  <c:v>73.528350830078097</c:v>
                </c:pt>
                <c:pt idx="9302">
                  <c:v>72.737335205078125</c:v>
                </c:pt>
                <c:pt idx="9303">
                  <c:v>72.341827392578111</c:v>
                </c:pt>
                <c:pt idx="9304">
                  <c:v>72.341827392578111</c:v>
                </c:pt>
                <c:pt idx="9305">
                  <c:v>71.946319580078139</c:v>
                </c:pt>
                <c:pt idx="9306">
                  <c:v>73.001007080078125</c:v>
                </c:pt>
                <c:pt idx="9307">
                  <c:v>73.396514892578111</c:v>
                </c:pt>
                <c:pt idx="9308">
                  <c:v>73.396514892578111</c:v>
                </c:pt>
                <c:pt idx="9309">
                  <c:v>72.078155517578097</c:v>
                </c:pt>
                <c:pt idx="9310">
                  <c:v>71.946319580078139</c:v>
                </c:pt>
                <c:pt idx="9311">
                  <c:v>72.473663330078125</c:v>
                </c:pt>
                <c:pt idx="9312">
                  <c:v>72.341827392578111</c:v>
                </c:pt>
                <c:pt idx="9313">
                  <c:v>72.209991455078125</c:v>
                </c:pt>
                <c:pt idx="9314">
                  <c:v>72.078155517578097</c:v>
                </c:pt>
                <c:pt idx="9315">
                  <c:v>72.341827392578111</c:v>
                </c:pt>
                <c:pt idx="9316">
                  <c:v>71.814483642578125</c:v>
                </c:pt>
                <c:pt idx="9317">
                  <c:v>71.946319580078139</c:v>
                </c:pt>
                <c:pt idx="9318">
                  <c:v>72.737335205078125</c:v>
                </c:pt>
                <c:pt idx="9319">
                  <c:v>73.660186767578111</c:v>
                </c:pt>
                <c:pt idx="9320">
                  <c:v>71.946319580078139</c:v>
                </c:pt>
                <c:pt idx="9321">
                  <c:v>73.264678955078125</c:v>
                </c:pt>
                <c:pt idx="9322">
                  <c:v>72.209991455078125</c:v>
                </c:pt>
                <c:pt idx="9323">
                  <c:v>72.605499267578111</c:v>
                </c:pt>
                <c:pt idx="9324">
                  <c:v>72.341827392578111</c:v>
                </c:pt>
                <c:pt idx="9325">
                  <c:v>72.078155517578097</c:v>
                </c:pt>
                <c:pt idx="9326">
                  <c:v>72.209991455078125</c:v>
                </c:pt>
                <c:pt idx="9327">
                  <c:v>71.814483642578125</c:v>
                </c:pt>
                <c:pt idx="9328">
                  <c:v>73.264678955078125</c:v>
                </c:pt>
                <c:pt idx="9329">
                  <c:v>72.605499267578111</c:v>
                </c:pt>
                <c:pt idx="9330">
                  <c:v>73.264678955078125</c:v>
                </c:pt>
                <c:pt idx="9331">
                  <c:v>72.605499267578111</c:v>
                </c:pt>
                <c:pt idx="9332">
                  <c:v>72.341827392578111</c:v>
                </c:pt>
                <c:pt idx="9333">
                  <c:v>72.473663330078125</c:v>
                </c:pt>
                <c:pt idx="9334">
                  <c:v>71.946319580078139</c:v>
                </c:pt>
                <c:pt idx="9335">
                  <c:v>72.341827392578111</c:v>
                </c:pt>
                <c:pt idx="9336">
                  <c:v>73.792022705078125</c:v>
                </c:pt>
                <c:pt idx="9337">
                  <c:v>72.209991455078125</c:v>
                </c:pt>
                <c:pt idx="9338">
                  <c:v>72.078155517578097</c:v>
                </c:pt>
                <c:pt idx="9339">
                  <c:v>72.473663330078125</c:v>
                </c:pt>
                <c:pt idx="9340">
                  <c:v>72.078155517578097</c:v>
                </c:pt>
                <c:pt idx="9341">
                  <c:v>72.209991455078125</c:v>
                </c:pt>
                <c:pt idx="9342">
                  <c:v>72.737335205078125</c:v>
                </c:pt>
                <c:pt idx="9343">
                  <c:v>73.528350830078097</c:v>
                </c:pt>
                <c:pt idx="9344">
                  <c:v>72.473663330078125</c:v>
                </c:pt>
                <c:pt idx="9345">
                  <c:v>73.396514892578111</c:v>
                </c:pt>
                <c:pt idx="9346">
                  <c:v>72.341827392578111</c:v>
                </c:pt>
                <c:pt idx="9347">
                  <c:v>72.209991455078125</c:v>
                </c:pt>
                <c:pt idx="9348">
                  <c:v>73.001007080078125</c:v>
                </c:pt>
                <c:pt idx="9349">
                  <c:v>72.341827392578111</c:v>
                </c:pt>
                <c:pt idx="9350">
                  <c:v>72.473663330078125</c:v>
                </c:pt>
                <c:pt idx="9351">
                  <c:v>73.396514892578111</c:v>
                </c:pt>
                <c:pt idx="9352">
                  <c:v>72.341827392578111</c:v>
                </c:pt>
                <c:pt idx="9353">
                  <c:v>73.396514892578111</c:v>
                </c:pt>
                <c:pt idx="9354">
                  <c:v>71.946319580078139</c:v>
                </c:pt>
                <c:pt idx="9355">
                  <c:v>72.209991455078125</c:v>
                </c:pt>
                <c:pt idx="9356">
                  <c:v>73.396514892578111</c:v>
                </c:pt>
                <c:pt idx="9357">
                  <c:v>73.132843017578097</c:v>
                </c:pt>
                <c:pt idx="9358">
                  <c:v>71.814483642578125</c:v>
                </c:pt>
                <c:pt idx="9359">
                  <c:v>72.605499267578111</c:v>
                </c:pt>
                <c:pt idx="9360">
                  <c:v>72.341827392578111</c:v>
                </c:pt>
                <c:pt idx="9361">
                  <c:v>72.737335205078125</c:v>
                </c:pt>
                <c:pt idx="9362">
                  <c:v>72.341827392578111</c:v>
                </c:pt>
                <c:pt idx="9363">
                  <c:v>73.132843017578097</c:v>
                </c:pt>
                <c:pt idx="9364">
                  <c:v>73.792022705078125</c:v>
                </c:pt>
                <c:pt idx="9365">
                  <c:v>72.078155517578097</c:v>
                </c:pt>
                <c:pt idx="9366">
                  <c:v>73.001007080078125</c:v>
                </c:pt>
                <c:pt idx="9367">
                  <c:v>73.264678955078125</c:v>
                </c:pt>
                <c:pt idx="9368">
                  <c:v>71.946319580078139</c:v>
                </c:pt>
                <c:pt idx="9369">
                  <c:v>72.605499267578111</c:v>
                </c:pt>
                <c:pt idx="9370">
                  <c:v>73.132843017578097</c:v>
                </c:pt>
                <c:pt idx="9371">
                  <c:v>72.341827392578111</c:v>
                </c:pt>
                <c:pt idx="9372">
                  <c:v>72.737335205078125</c:v>
                </c:pt>
                <c:pt idx="9373">
                  <c:v>73.660186767578111</c:v>
                </c:pt>
                <c:pt idx="9374">
                  <c:v>72.341827392578111</c:v>
                </c:pt>
                <c:pt idx="9375">
                  <c:v>71.946319580078139</c:v>
                </c:pt>
                <c:pt idx="9376">
                  <c:v>72.078155517578097</c:v>
                </c:pt>
                <c:pt idx="9377">
                  <c:v>72.341827392578111</c:v>
                </c:pt>
                <c:pt idx="9378">
                  <c:v>72.869171142578097</c:v>
                </c:pt>
                <c:pt idx="9379">
                  <c:v>72.869171142578097</c:v>
                </c:pt>
                <c:pt idx="9380">
                  <c:v>71.814483642578125</c:v>
                </c:pt>
                <c:pt idx="9381">
                  <c:v>73.132843017578097</c:v>
                </c:pt>
                <c:pt idx="9382">
                  <c:v>73.396514892578111</c:v>
                </c:pt>
                <c:pt idx="9383">
                  <c:v>72.341827392578111</c:v>
                </c:pt>
                <c:pt idx="9384">
                  <c:v>73.528350830078097</c:v>
                </c:pt>
                <c:pt idx="9385">
                  <c:v>73.264678955078125</c:v>
                </c:pt>
                <c:pt idx="9386">
                  <c:v>71.814483642578125</c:v>
                </c:pt>
                <c:pt idx="9387">
                  <c:v>73.264678955078125</c:v>
                </c:pt>
                <c:pt idx="9388">
                  <c:v>71.946319580078139</c:v>
                </c:pt>
                <c:pt idx="9389">
                  <c:v>72.209991455078125</c:v>
                </c:pt>
                <c:pt idx="9390">
                  <c:v>72.209991455078125</c:v>
                </c:pt>
                <c:pt idx="9391">
                  <c:v>72.869171142578097</c:v>
                </c:pt>
                <c:pt idx="9392">
                  <c:v>72.209991455078125</c:v>
                </c:pt>
                <c:pt idx="9393">
                  <c:v>72.605499267578111</c:v>
                </c:pt>
                <c:pt idx="9394">
                  <c:v>73.660186767578111</c:v>
                </c:pt>
                <c:pt idx="9395">
                  <c:v>71.946319580078139</c:v>
                </c:pt>
                <c:pt idx="9396">
                  <c:v>71.814483642578125</c:v>
                </c:pt>
                <c:pt idx="9397">
                  <c:v>72.209991455078125</c:v>
                </c:pt>
                <c:pt idx="9398">
                  <c:v>71.682647705078111</c:v>
                </c:pt>
                <c:pt idx="9399">
                  <c:v>72.209991455078125</c:v>
                </c:pt>
                <c:pt idx="9400">
                  <c:v>72.605499267578111</c:v>
                </c:pt>
                <c:pt idx="9401">
                  <c:v>73.001007080078125</c:v>
                </c:pt>
                <c:pt idx="9402">
                  <c:v>72.341827392578111</c:v>
                </c:pt>
                <c:pt idx="9403">
                  <c:v>72.473663330078125</c:v>
                </c:pt>
                <c:pt idx="9404">
                  <c:v>72.341827392578111</c:v>
                </c:pt>
                <c:pt idx="9405">
                  <c:v>72.473663330078125</c:v>
                </c:pt>
                <c:pt idx="9406">
                  <c:v>72.209991455078125</c:v>
                </c:pt>
                <c:pt idx="9407">
                  <c:v>72.341827392578111</c:v>
                </c:pt>
                <c:pt idx="9408">
                  <c:v>72.737335205078125</c:v>
                </c:pt>
                <c:pt idx="9409">
                  <c:v>73.132843017578097</c:v>
                </c:pt>
                <c:pt idx="9410">
                  <c:v>71.946319580078139</c:v>
                </c:pt>
                <c:pt idx="9411">
                  <c:v>71.946319580078139</c:v>
                </c:pt>
                <c:pt idx="9412">
                  <c:v>72.341827392578111</c:v>
                </c:pt>
                <c:pt idx="9413">
                  <c:v>71.946319580078139</c:v>
                </c:pt>
                <c:pt idx="9414">
                  <c:v>73.001007080078125</c:v>
                </c:pt>
                <c:pt idx="9415">
                  <c:v>73.001007080078125</c:v>
                </c:pt>
                <c:pt idx="9416">
                  <c:v>73.132843017578097</c:v>
                </c:pt>
                <c:pt idx="9417">
                  <c:v>72.605499267578111</c:v>
                </c:pt>
                <c:pt idx="9418">
                  <c:v>71.946319580078139</c:v>
                </c:pt>
                <c:pt idx="9419">
                  <c:v>72.209991455078125</c:v>
                </c:pt>
                <c:pt idx="9420">
                  <c:v>72.737335205078125</c:v>
                </c:pt>
                <c:pt idx="9421">
                  <c:v>73.132843017578097</c:v>
                </c:pt>
                <c:pt idx="9422">
                  <c:v>71.946319580078139</c:v>
                </c:pt>
                <c:pt idx="9423">
                  <c:v>72.209991455078125</c:v>
                </c:pt>
                <c:pt idx="9424">
                  <c:v>72.341827392578111</c:v>
                </c:pt>
                <c:pt idx="9425">
                  <c:v>73.264678955078125</c:v>
                </c:pt>
                <c:pt idx="9426">
                  <c:v>72.341827392578111</c:v>
                </c:pt>
                <c:pt idx="9427">
                  <c:v>72.078155517578097</c:v>
                </c:pt>
                <c:pt idx="9428">
                  <c:v>72.869171142578097</c:v>
                </c:pt>
                <c:pt idx="9429">
                  <c:v>72.341827392578111</c:v>
                </c:pt>
                <c:pt idx="9430">
                  <c:v>73.528350830078097</c:v>
                </c:pt>
                <c:pt idx="9431">
                  <c:v>73.132843017578097</c:v>
                </c:pt>
                <c:pt idx="9432">
                  <c:v>73.396514892578111</c:v>
                </c:pt>
                <c:pt idx="9433">
                  <c:v>71.682647705078111</c:v>
                </c:pt>
                <c:pt idx="9434">
                  <c:v>72.869171142578097</c:v>
                </c:pt>
                <c:pt idx="9435">
                  <c:v>71.682647705078111</c:v>
                </c:pt>
                <c:pt idx="9436">
                  <c:v>71.946319580078139</c:v>
                </c:pt>
                <c:pt idx="9437">
                  <c:v>71.814483642578125</c:v>
                </c:pt>
                <c:pt idx="9438">
                  <c:v>71.814483642578125</c:v>
                </c:pt>
                <c:pt idx="9439">
                  <c:v>71.550811767578111</c:v>
                </c:pt>
                <c:pt idx="9440">
                  <c:v>72.341827392578111</c:v>
                </c:pt>
                <c:pt idx="9441">
                  <c:v>71.814483642578125</c:v>
                </c:pt>
                <c:pt idx="9442">
                  <c:v>72.869171142578097</c:v>
                </c:pt>
                <c:pt idx="9443">
                  <c:v>72.078155517578097</c:v>
                </c:pt>
                <c:pt idx="9444">
                  <c:v>71.946319580078139</c:v>
                </c:pt>
                <c:pt idx="9445">
                  <c:v>72.341827392578111</c:v>
                </c:pt>
                <c:pt idx="9446">
                  <c:v>71.946319580078139</c:v>
                </c:pt>
                <c:pt idx="9447">
                  <c:v>72.078155517578097</c:v>
                </c:pt>
                <c:pt idx="9448">
                  <c:v>71.946319580078139</c:v>
                </c:pt>
                <c:pt idx="9449">
                  <c:v>71.814483642578125</c:v>
                </c:pt>
                <c:pt idx="9450">
                  <c:v>72.078155517578097</c:v>
                </c:pt>
                <c:pt idx="9451">
                  <c:v>71.814483642578125</c:v>
                </c:pt>
                <c:pt idx="9452">
                  <c:v>71.682647705078111</c:v>
                </c:pt>
                <c:pt idx="9453">
                  <c:v>71.418975830078111</c:v>
                </c:pt>
                <c:pt idx="9454">
                  <c:v>73.264678955078125</c:v>
                </c:pt>
                <c:pt idx="9455">
                  <c:v>72.737335205078125</c:v>
                </c:pt>
                <c:pt idx="9456">
                  <c:v>72.473663330078125</c:v>
                </c:pt>
                <c:pt idx="9457">
                  <c:v>73.132843017578097</c:v>
                </c:pt>
                <c:pt idx="9458">
                  <c:v>72.078155517578097</c:v>
                </c:pt>
                <c:pt idx="9459">
                  <c:v>71.946319580078139</c:v>
                </c:pt>
                <c:pt idx="9460">
                  <c:v>71.946319580078139</c:v>
                </c:pt>
                <c:pt idx="9461">
                  <c:v>71.550811767578111</c:v>
                </c:pt>
                <c:pt idx="9462">
                  <c:v>72.209991455078125</c:v>
                </c:pt>
                <c:pt idx="9463">
                  <c:v>73.132843017578097</c:v>
                </c:pt>
                <c:pt idx="9464">
                  <c:v>72.737335205078125</c:v>
                </c:pt>
                <c:pt idx="9465">
                  <c:v>72.209991455078125</c:v>
                </c:pt>
                <c:pt idx="9466">
                  <c:v>72.605499267578111</c:v>
                </c:pt>
                <c:pt idx="9467">
                  <c:v>71.946319580078139</c:v>
                </c:pt>
                <c:pt idx="9468">
                  <c:v>72.605499267578111</c:v>
                </c:pt>
                <c:pt idx="9469">
                  <c:v>73.001007080078125</c:v>
                </c:pt>
                <c:pt idx="9470">
                  <c:v>71.682647705078111</c:v>
                </c:pt>
                <c:pt idx="9471">
                  <c:v>72.209991455078125</c:v>
                </c:pt>
                <c:pt idx="9472">
                  <c:v>71.550811767578111</c:v>
                </c:pt>
                <c:pt idx="9473">
                  <c:v>72.341827392578111</c:v>
                </c:pt>
                <c:pt idx="9474">
                  <c:v>71.814483642578125</c:v>
                </c:pt>
                <c:pt idx="9475">
                  <c:v>71.418975830078111</c:v>
                </c:pt>
                <c:pt idx="9476">
                  <c:v>71.418975830078111</c:v>
                </c:pt>
                <c:pt idx="9477">
                  <c:v>72.078155517578097</c:v>
                </c:pt>
                <c:pt idx="9478">
                  <c:v>71.814483642578125</c:v>
                </c:pt>
                <c:pt idx="9479">
                  <c:v>71.682647705078111</c:v>
                </c:pt>
                <c:pt idx="9480">
                  <c:v>72.737335205078125</c:v>
                </c:pt>
                <c:pt idx="9481">
                  <c:v>73.132843017578097</c:v>
                </c:pt>
                <c:pt idx="9482">
                  <c:v>72.341827392578111</c:v>
                </c:pt>
                <c:pt idx="9483">
                  <c:v>71.946319580078139</c:v>
                </c:pt>
                <c:pt idx="9484">
                  <c:v>72.869171142578097</c:v>
                </c:pt>
                <c:pt idx="9485">
                  <c:v>71.550811767578111</c:v>
                </c:pt>
                <c:pt idx="9486">
                  <c:v>73.396514892578111</c:v>
                </c:pt>
                <c:pt idx="9487">
                  <c:v>72.341827392578111</c:v>
                </c:pt>
                <c:pt idx="9488">
                  <c:v>72.473663330078125</c:v>
                </c:pt>
                <c:pt idx="9489">
                  <c:v>72.737335205078125</c:v>
                </c:pt>
                <c:pt idx="9490">
                  <c:v>72.078155517578097</c:v>
                </c:pt>
                <c:pt idx="9491">
                  <c:v>72.209991455078125</c:v>
                </c:pt>
                <c:pt idx="9492">
                  <c:v>72.341827392578111</c:v>
                </c:pt>
                <c:pt idx="9493">
                  <c:v>72.209991455078125</c:v>
                </c:pt>
                <c:pt idx="9494">
                  <c:v>71.682647705078111</c:v>
                </c:pt>
                <c:pt idx="9495">
                  <c:v>71.946319580078139</c:v>
                </c:pt>
                <c:pt idx="9496">
                  <c:v>72.209991455078125</c:v>
                </c:pt>
                <c:pt idx="9497">
                  <c:v>72.341827392578111</c:v>
                </c:pt>
                <c:pt idx="9498">
                  <c:v>72.473663330078125</c:v>
                </c:pt>
                <c:pt idx="9499">
                  <c:v>72.869171142578097</c:v>
                </c:pt>
                <c:pt idx="9500">
                  <c:v>71.814483642578125</c:v>
                </c:pt>
                <c:pt idx="9501">
                  <c:v>71.682647705078111</c:v>
                </c:pt>
                <c:pt idx="9502">
                  <c:v>72.341827392578111</c:v>
                </c:pt>
                <c:pt idx="9503">
                  <c:v>71.814483642578125</c:v>
                </c:pt>
                <c:pt idx="9504">
                  <c:v>73.264678955078125</c:v>
                </c:pt>
                <c:pt idx="9505">
                  <c:v>71.550811767578111</c:v>
                </c:pt>
                <c:pt idx="9506">
                  <c:v>71.814483642578125</c:v>
                </c:pt>
                <c:pt idx="9507">
                  <c:v>72.869171142578097</c:v>
                </c:pt>
                <c:pt idx="9508">
                  <c:v>72.869171142578097</c:v>
                </c:pt>
                <c:pt idx="9509">
                  <c:v>71.287139892578111</c:v>
                </c:pt>
                <c:pt idx="9510">
                  <c:v>71.814483642578125</c:v>
                </c:pt>
                <c:pt idx="9511">
                  <c:v>72.473663330078125</c:v>
                </c:pt>
                <c:pt idx="9512">
                  <c:v>71.550811767578111</c:v>
                </c:pt>
                <c:pt idx="9513">
                  <c:v>72.078155517578097</c:v>
                </c:pt>
                <c:pt idx="9514">
                  <c:v>71.682647705078111</c:v>
                </c:pt>
                <c:pt idx="9515">
                  <c:v>72.209991455078125</c:v>
                </c:pt>
                <c:pt idx="9516">
                  <c:v>72.209991455078125</c:v>
                </c:pt>
                <c:pt idx="9517">
                  <c:v>71.550811767578111</c:v>
                </c:pt>
                <c:pt idx="9518">
                  <c:v>72.209991455078125</c:v>
                </c:pt>
                <c:pt idx="9519">
                  <c:v>72.341827392578111</c:v>
                </c:pt>
                <c:pt idx="9520">
                  <c:v>72.869171142578097</c:v>
                </c:pt>
                <c:pt idx="9521">
                  <c:v>71.682647705078111</c:v>
                </c:pt>
                <c:pt idx="9522">
                  <c:v>71.814483642578125</c:v>
                </c:pt>
                <c:pt idx="9523">
                  <c:v>71.682647705078111</c:v>
                </c:pt>
                <c:pt idx="9524">
                  <c:v>71.418975830078111</c:v>
                </c:pt>
                <c:pt idx="9525">
                  <c:v>72.473663330078125</c:v>
                </c:pt>
                <c:pt idx="9526">
                  <c:v>71.155303955078111</c:v>
                </c:pt>
                <c:pt idx="9527">
                  <c:v>73.001007080078125</c:v>
                </c:pt>
                <c:pt idx="9528">
                  <c:v>71.946319580078139</c:v>
                </c:pt>
                <c:pt idx="9529">
                  <c:v>71.814483642578125</c:v>
                </c:pt>
                <c:pt idx="9530">
                  <c:v>72.605499267578111</c:v>
                </c:pt>
                <c:pt idx="9531">
                  <c:v>71.946319580078139</c:v>
                </c:pt>
                <c:pt idx="9532">
                  <c:v>71.814483642578125</c:v>
                </c:pt>
                <c:pt idx="9533">
                  <c:v>72.078155517578097</c:v>
                </c:pt>
                <c:pt idx="9534">
                  <c:v>72.869171142578097</c:v>
                </c:pt>
                <c:pt idx="9535">
                  <c:v>73.264678955078125</c:v>
                </c:pt>
                <c:pt idx="9536">
                  <c:v>73.132843017578097</c:v>
                </c:pt>
                <c:pt idx="9537">
                  <c:v>71.946319580078139</c:v>
                </c:pt>
                <c:pt idx="9538">
                  <c:v>72.737335205078125</c:v>
                </c:pt>
                <c:pt idx="9539">
                  <c:v>71.418975830078111</c:v>
                </c:pt>
                <c:pt idx="9540">
                  <c:v>71.418975830078111</c:v>
                </c:pt>
                <c:pt idx="9541">
                  <c:v>72.737335205078125</c:v>
                </c:pt>
                <c:pt idx="9542">
                  <c:v>71.418975830078111</c:v>
                </c:pt>
                <c:pt idx="9543">
                  <c:v>72.737335205078125</c:v>
                </c:pt>
                <c:pt idx="9544">
                  <c:v>72.605499267578111</c:v>
                </c:pt>
                <c:pt idx="9545">
                  <c:v>72.605499267578111</c:v>
                </c:pt>
                <c:pt idx="9546">
                  <c:v>72.737335205078125</c:v>
                </c:pt>
                <c:pt idx="9547">
                  <c:v>71.550811767578111</c:v>
                </c:pt>
                <c:pt idx="9548">
                  <c:v>71.287139892578111</c:v>
                </c:pt>
                <c:pt idx="9549">
                  <c:v>71.550811767578111</c:v>
                </c:pt>
                <c:pt idx="9550">
                  <c:v>71.550811767578111</c:v>
                </c:pt>
                <c:pt idx="9551">
                  <c:v>72.209991455078125</c:v>
                </c:pt>
                <c:pt idx="9552">
                  <c:v>72.209991455078125</c:v>
                </c:pt>
                <c:pt idx="9553">
                  <c:v>71.814483642578125</c:v>
                </c:pt>
                <c:pt idx="9554">
                  <c:v>71.155303955078111</c:v>
                </c:pt>
                <c:pt idx="9555">
                  <c:v>72.341827392578111</c:v>
                </c:pt>
                <c:pt idx="9556">
                  <c:v>71.814483642578125</c:v>
                </c:pt>
                <c:pt idx="9557">
                  <c:v>73.264678955078125</c:v>
                </c:pt>
                <c:pt idx="9558">
                  <c:v>71.946319580078139</c:v>
                </c:pt>
                <c:pt idx="9559">
                  <c:v>71.814483642578125</c:v>
                </c:pt>
                <c:pt idx="9560">
                  <c:v>71.814483642578125</c:v>
                </c:pt>
                <c:pt idx="9561">
                  <c:v>71.550811767578111</c:v>
                </c:pt>
                <c:pt idx="9562">
                  <c:v>72.473663330078125</c:v>
                </c:pt>
                <c:pt idx="9563">
                  <c:v>72.078155517578097</c:v>
                </c:pt>
                <c:pt idx="9564">
                  <c:v>71.946319580078139</c:v>
                </c:pt>
                <c:pt idx="9565">
                  <c:v>72.737335205078125</c:v>
                </c:pt>
                <c:pt idx="9566">
                  <c:v>71.155303955078111</c:v>
                </c:pt>
                <c:pt idx="9567">
                  <c:v>72.078155517578097</c:v>
                </c:pt>
                <c:pt idx="9568">
                  <c:v>72.737335205078125</c:v>
                </c:pt>
                <c:pt idx="9569">
                  <c:v>71.155303955078111</c:v>
                </c:pt>
                <c:pt idx="9570">
                  <c:v>71.682647705078111</c:v>
                </c:pt>
                <c:pt idx="9571">
                  <c:v>71.682647705078111</c:v>
                </c:pt>
                <c:pt idx="9572">
                  <c:v>72.605499267578111</c:v>
                </c:pt>
                <c:pt idx="9573">
                  <c:v>71.814483642578125</c:v>
                </c:pt>
                <c:pt idx="9574">
                  <c:v>71.418975830078111</c:v>
                </c:pt>
                <c:pt idx="9575">
                  <c:v>71.418975830078111</c:v>
                </c:pt>
                <c:pt idx="9576">
                  <c:v>73.132843017578097</c:v>
                </c:pt>
                <c:pt idx="9577">
                  <c:v>71.682647705078111</c:v>
                </c:pt>
                <c:pt idx="9578">
                  <c:v>72.737335205078125</c:v>
                </c:pt>
                <c:pt idx="9579">
                  <c:v>73.001007080078125</c:v>
                </c:pt>
                <c:pt idx="9580">
                  <c:v>71.550811767578111</c:v>
                </c:pt>
                <c:pt idx="9581">
                  <c:v>72.737335205078125</c:v>
                </c:pt>
                <c:pt idx="9582">
                  <c:v>72.737335205078125</c:v>
                </c:pt>
                <c:pt idx="9583">
                  <c:v>71.550811767578111</c:v>
                </c:pt>
                <c:pt idx="9584">
                  <c:v>71.814483642578125</c:v>
                </c:pt>
                <c:pt idx="9585">
                  <c:v>71.418975830078111</c:v>
                </c:pt>
                <c:pt idx="9586">
                  <c:v>71.155303955078111</c:v>
                </c:pt>
                <c:pt idx="9587">
                  <c:v>71.946319580078139</c:v>
                </c:pt>
                <c:pt idx="9588">
                  <c:v>71.946319580078139</c:v>
                </c:pt>
                <c:pt idx="9589">
                  <c:v>72.869171142578097</c:v>
                </c:pt>
                <c:pt idx="9590">
                  <c:v>71.550811767578111</c:v>
                </c:pt>
                <c:pt idx="9591">
                  <c:v>71.550811767578111</c:v>
                </c:pt>
                <c:pt idx="9592">
                  <c:v>72.869171142578097</c:v>
                </c:pt>
                <c:pt idx="9593">
                  <c:v>71.418975830078111</c:v>
                </c:pt>
                <c:pt idx="9594">
                  <c:v>71.946319580078139</c:v>
                </c:pt>
                <c:pt idx="9595">
                  <c:v>72.473663330078125</c:v>
                </c:pt>
                <c:pt idx="9596">
                  <c:v>71.550811767578111</c:v>
                </c:pt>
                <c:pt idx="9597">
                  <c:v>71.155303955078111</c:v>
                </c:pt>
                <c:pt idx="9598">
                  <c:v>72.209991455078125</c:v>
                </c:pt>
                <c:pt idx="9599">
                  <c:v>71.418975830078111</c:v>
                </c:pt>
                <c:pt idx="9600">
                  <c:v>71.814483642578125</c:v>
                </c:pt>
                <c:pt idx="9601">
                  <c:v>71.155303955078111</c:v>
                </c:pt>
                <c:pt idx="9602">
                  <c:v>71.946319580078139</c:v>
                </c:pt>
                <c:pt idx="9603">
                  <c:v>72.341827392578111</c:v>
                </c:pt>
                <c:pt idx="9604">
                  <c:v>71.155303955078111</c:v>
                </c:pt>
                <c:pt idx="9605">
                  <c:v>72.869171142578097</c:v>
                </c:pt>
                <c:pt idx="9606">
                  <c:v>71.287139892578111</c:v>
                </c:pt>
                <c:pt idx="9607">
                  <c:v>70.891632080078125</c:v>
                </c:pt>
                <c:pt idx="9608">
                  <c:v>71.946319580078139</c:v>
                </c:pt>
                <c:pt idx="9609">
                  <c:v>72.341827392578111</c:v>
                </c:pt>
                <c:pt idx="9610">
                  <c:v>71.550811767578111</c:v>
                </c:pt>
                <c:pt idx="9611">
                  <c:v>72.605499267578111</c:v>
                </c:pt>
                <c:pt idx="9612">
                  <c:v>71.155303955078111</c:v>
                </c:pt>
                <c:pt idx="9613">
                  <c:v>72.209991455078125</c:v>
                </c:pt>
                <c:pt idx="9614">
                  <c:v>71.814483642578125</c:v>
                </c:pt>
                <c:pt idx="9615">
                  <c:v>71.550811767578111</c:v>
                </c:pt>
                <c:pt idx="9616">
                  <c:v>71.946319580078139</c:v>
                </c:pt>
                <c:pt idx="9617">
                  <c:v>71.287139892578111</c:v>
                </c:pt>
                <c:pt idx="9618">
                  <c:v>72.209991455078125</c:v>
                </c:pt>
                <c:pt idx="9619">
                  <c:v>71.946319580078139</c:v>
                </c:pt>
                <c:pt idx="9620">
                  <c:v>72.737335205078125</c:v>
                </c:pt>
                <c:pt idx="9621">
                  <c:v>71.682647705078111</c:v>
                </c:pt>
                <c:pt idx="9622">
                  <c:v>72.605499267578111</c:v>
                </c:pt>
                <c:pt idx="9623">
                  <c:v>72.341827392578111</c:v>
                </c:pt>
                <c:pt idx="9624">
                  <c:v>71.814483642578125</c:v>
                </c:pt>
                <c:pt idx="9625">
                  <c:v>71.550811767578111</c:v>
                </c:pt>
                <c:pt idx="9626">
                  <c:v>71.155303955078111</c:v>
                </c:pt>
                <c:pt idx="9627">
                  <c:v>72.869171142578097</c:v>
                </c:pt>
                <c:pt idx="9628">
                  <c:v>72.737335205078125</c:v>
                </c:pt>
                <c:pt idx="9629">
                  <c:v>71.946319580078139</c:v>
                </c:pt>
                <c:pt idx="9630">
                  <c:v>72.473663330078125</c:v>
                </c:pt>
                <c:pt idx="9631">
                  <c:v>71.418975830078111</c:v>
                </c:pt>
                <c:pt idx="9632">
                  <c:v>71.682647705078111</c:v>
                </c:pt>
                <c:pt idx="9633">
                  <c:v>71.023468017578097</c:v>
                </c:pt>
                <c:pt idx="9634">
                  <c:v>71.550811767578111</c:v>
                </c:pt>
                <c:pt idx="9635">
                  <c:v>71.814483642578125</c:v>
                </c:pt>
                <c:pt idx="9636">
                  <c:v>71.946319580078139</c:v>
                </c:pt>
                <c:pt idx="9637">
                  <c:v>72.473663330078125</c:v>
                </c:pt>
                <c:pt idx="9638">
                  <c:v>72.473663330078125</c:v>
                </c:pt>
                <c:pt idx="9639">
                  <c:v>71.287139892578111</c:v>
                </c:pt>
                <c:pt idx="9640">
                  <c:v>70.759796142578097</c:v>
                </c:pt>
                <c:pt idx="9641">
                  <c:v>72.341827392578111</c:v>
                </c:pt>
                <c:pt idx="9642">
                  <c:v>71.682647705078111</c:v>
                </c:pt>
                <c:pt idx="9643">
                  <c:v>72.869171142578097</c:v>
                </c:pt>
                <c:pt idx="9644">
                  <c:v>71.023468017578097</c:v>
                </c:pt>
                <c:pt idx="9645">
                  <c:v>71.418975830078111</c:v>
                </c:pt>
                <c:pt idx="9646">
                  <c:v>71.550811767578111</c:v>
                </c:pt>
                <c:pt idx="9647">
                  <c:v>72.737335205078125</c:v>
                </c:pt>
                <c:pt idx="9648">
                  <c:v>71.418975830078111</c:v>
                </c:pt>
                <c:pt idx="9649">
                  <c:v>72.737335205078125</c:v>
                </c:pt>
                <c:pt idx="9650">
                  <c:v>72.209991455078125</c:v>
                </c:pt>
                <c:pt idx="9651">
                  <c:v>71.814483642578125</c:v>
                </c:pt>
                <c:pt idx="9652">
                  <c:v>71.418975830078111</c:v>
                </c:pt>
                <c:pt idx="9653">
                  <c:v>71.814483642578125</c:v>
                </c:pt>
                <c:pt idx="9654">
                  <c:v>71.682647705078111</c:v>
                </c:pt>
                <c:pt idx="9655">
                  <c:v>71.418975830078111</c:v>
                </c:pt>
                <c:pt idx="9656">
                  <c:v>72.605499267578111</c:v>
                </c:pt>
                <c:pt idx="9657">
                  <c:v>71.287139892578111</c:v>
                </c:pt>
                <c:pt idx="9658">
                  <c:v>71.682647705078111</c:v>
                </c:pt>
                <c:pt idx="9659">
                  <c:v>72.737335205078125</c:v>
                </c:pt>
                <c:pt idx="9660">
                  <c:v>71.418975830078111</c:v>
                </c:pt>
                <c:pt idx="9661">
                  <c:v>71.287139892578111</c:v>
                </c:pt>
                <c:pt idx="9662">
                  <c:v>72.869171142578097</c:v>
                </c:pt>
                <c:pt idx="9663">
                  <c:v>71.023468017578097</c:v>
                </c:pt>
                <c:pt idx="9664">
                  <c:v>72.737335205078125</c:v>
                </c:pt>
                <c:pt idx="9665">
                  <c:v>71.946319580078139</c:v>
                </c:pt>
                <c:pt idx="9666">
                  <c:v>71.155303955078111</c:v>
                </c:pt>
                <c:pt idx="9667">
                  <c:v>71.682647705078111</c:v>
                </c:pt>
                <c:pt idx="9668">
                  <c:v>71.155303955078111</c:v>
                </c:pt>
                <c:pt idx="9669">
                  <c:v>70.891632080078125</c:v>
                </c:pt>
                <c:pt idx="9670">
                  <c:v>72.473663330078125</c:v>
                </c:pt>
                <c:pt idx="9671">
                  <c:v>71.287139892578111</c:v>
                </c:pt>
                <c:pt idx="9672">
                  <c:v>71.814483642578125</c:v>
                </c:pt>
                <c:pt idx="9673">
                  <c:v>71.287139892578111</c:v>
                </c:pt>
                <c:pt idx="9674">
                  <c:v>72.869171142578097</c:v>
                </c:pt>
                <c:pt idx="9675">
                  <c:v>71.155303955078111</c:v>
                </c:pt>
                <c:pt idx="9676">
                  <c:v>71.287139892578111</c:v>
                </c:pt>
                <c:pt idx="9677">
                  <c:v>70.891632080078125</c:v>
                </c:pt>
                <c:pt idx="9678">
                  <c:v>71.287139892578111</c:v>
                </c:pt>
                <c:pt idx="9679">
                  <c:v>72.605499267578111</c:v>
                </c:pt>
                <c:pt idx="9680">
                  <c:v>71.287139892578111</c:v>
                </c:pt>
                <c:pt idx="9681">
                  <c:v>72.473663330078125</c:v>
                </c:pt>
                <c:pt idx="9682">
                  <c:v>71.023468017578097</c:v>
                </c:pt>
                <c:pt idx="9683">
                  <c:v>71.682647705078111</c:v>
                </c:pt>
                <c:pt idx="9684">
                  <c:v>71.418975830078111</c:v>
                </c:pt>
                <c:pt idx="9685">
                  <c:v>71.155303955078111</c:v>
                </c:pt>
                <c:pt idx="9686">
                  <c:v>71.682647705078111</c:v>
                </c:pt>
                <c:pt idx="9687">
                  <c:v>71.946319580078139</c:v>
                </c:pt>
                <c:pt idx="9688">
                  <c:v>72.078155517578097</c:v>
                </c:pt>
                <c:pt idx="9689">
                  <c:v>71.814483642578125</c:v>
                </c:pt>
                <c:pt idx="9690">
                  <c:v>72.737335205078125</c:v>
                </c:pt>
                <c:pt idx="9691">
                  <c:v>71.550811767578111</c:v>
                </c:pt>
                <c:pt idx="9692">
                  <c:v>71.682647705078111</c:v>
                </c:pt>
                <c:pt idx="9693">
                  <c:v>70.891632080078125</c:v>
                </c:pt>
                <c:pt idx="9694">
                  <c:v>71.682647705078111</c:v>
                </c:pt>
                <c:pt idx="9695">
                  <c:v>70.627960205078125</c:v>
                </c:pt>
                <c:pt idx="9696">
                  <c:v>71.682647705078111</c:v>
                </c:pt>
                <c:pt idx="9697">
                  <c:v>71.550811767578111</c:v>
                </c:pt>
                <c:pt idx="9698">
                  <c:v>71.682647705078111</c:v>
                </c:pt>
                <c:pt idx="9699">
                  <c:v>71.550811767578111</c:v>
                </c:pt>
                <c:pt idx="9700">
                  <c:v>71.418975830078111</c:v>
                </c:pt>
                <c:pt idx="9701">
                  <c:v>72.737335205078125</c:v>
                </c:pt>
                <c:pt idx="9702">
                  <c:v>71.287139892578111</c:v>
                </c:pt>
                <c:pt idx="9703">
                  <c:v>72.341827392578111</c:v>
                </c:pt>
                <c:pt idx="9704">
                  <c:v>71.550811767578111</c:v>
                </c:pt>
                <c:pt idx="9705">
                  <c:v>72.605499267578111</c:v>
                </c:pt>
                <c:pt idx="9706">
                  <c:v>72.078155517578097</c:v>
                </c:pt>
                <c:pt idx="9707">
                  <c:v>71.287139892578111</c:v>
                </c:pt>
                <c:pt idx="9708">
                  <c:v>71.682647705078111</c:v>
                </c:pt>
                <c:pt idx="9709">
                  <c:v>71.287139892578111</c:v>
                </c:pt>
                <c:pt idx="9710">
                  <c:v>72.869171142578097</c:v>
                </c:pt>
                <c:pt idx="9711">
                  <c:v>71.946319580078139</c:v>
                </c:pt>
                <c:pt idx="9712">
                  <c:v>71.023468017578097</c:v>
                </c:pt>
                <c:pt idx="9713">
                  <c:v>71.418975830078111</c:v>
                </c:pt>
                <c:pt idx="9714">
                  <c:v>72.473663330078125</c:v>
                </c:pt>
                <c:pt idx="9715">
                  <c:v>71.682647705078111</c:v>
                </c:pt>
                <c:pt idx="9716">
                  <c:v>70.891632080078125</c:v>
                </c:pt>
                <c:pt idx="9717">
                  <c:v>71.287139892578111</c:v>
                </c:pt>
                <c:pt idx="9718">
                  <c:v>71.155303955078111</c:v>
                </c:pt>
                <c:pt idx="9719">
                  <c:v>71.155303955078111</c:v>
                </c:pt>
                <c:pt idx="9720">
                  <c:v>71.682647705078111</c:v>
                </c:pt>
                <c:pt idx="9721">
                  <c:v>71.023468017578097</c:v>
                </c:pt>
                <c:pt idx="9722">
                  <c:v>70.891632080078125</c:v>
                </c:pt>
                <c:pt idx="9723">
                  <c:v>71.550811767578111</c:v>
                </c:pt>
                <c:pt idx="9724">
                  <c:v>71.287139892578111</c:v>
                </c:pt>
                <c:pt idx="9725">
                  <c:v>72.605499267578111</c:v>
                </c:pt>
                <c:pt idx="9726">
                  <c:v>70.759796142578097</c:v>
                </c:pt>
                <c:pt idx="9727">
                  <c:v>71.946319580078139</c:v>
                </c:pt>
                <c:pt idx="9728">
                  <c:v>71.155303955078111</c:v>
                </c:pt>
                <c:pt idx="9729">
                  <c:v>71.023468017578097</c:v>
                </c:pt>
                <c:pt idx="9730">
                  <c:v>71.023468017578097</c:v>
                </c:pt>
                <c:pt idx="9731">
                  <c:v>71.023468017578097</c:v>
                </c:pt>
                <c:pt idx="9732">
                  <c:v>71.814483642578125</c:v>
                </c:pt>
                <c:pt idx="9733">
                  <c:v>72.341827392578111</c:v>
                </c:pt>
                <c:pt idx="9734">
                  <c:v>71.155303955078111</c:v>
                </c:pt>
                <c:pt idx="9735">
                  <c:v>71.418975830078111</c:v>
                </c:pt>
                <c:pt idx="9736">
                  <c:v>72.605499267578111</c:v>
                </c:pt>
                <c:pt idx="9737">
                  <c:v>71.287139892578111</c:v>
                </c:pt>
                <c:pt idx="9738">
                  <c:v>71.418975830078111</c:v>
                </c:pt>
                <c:pt idx="9739">
                  <c:v>70.627960205078125</c:v>
                </c:pt>
                <c:pt idx="9740">
                  <c:v>71.287139892578111</c:v>
                </c:pt>
                <c:pt idx="9741">
                  <c:v>71.023468017578097</c:v>
                </c:pt>
                <c:pt idx="9742">
                  <c:v>70.891632080078125</c:v>
                </c:pt>
                <c:pt idx="9743">
                  <c:v>71.814483642578125</c:v>
                </c:pt>
                <c:pt idx="9744">
                  <c:v>71.550811767578111</c:v>
                </c:pt>
                <c:pt idx="9745">
                  <c:v>70.891632080078125</c:v>
                </c:pt>
                <c:pt idx="9746">
                  <c:v>71.550811767578111</c:v>
                </c:pt>
                <c:pt idx="9747">
                  <c:v>70.759796142578097</c:v>
                </c:pt>
                <c:pt idx="9748">
                  <c:v>71.023468017578097</c:v>
                </c:pt>
                <c:pt idx="9749">
                  <c:v>71.682647705078111</c:v>
                </c:pt>
                <c:pt idx="9750">
                  <c:v>71.814483642578125</c:v>
                </c:pt>
                <c:pt idx="9751">
                  <c:v>71.550811767578111</c:v>
                </c:pt>
                <c:pt idx="9752">
                  <c:v>71.682647705078111</c:v>
                </c:pt>
                <c:pt idx="9753">
                  <c:v>71.946319580078139</c:v>
                </c:pt>
                <c:pt idx="9754">
                  <c:v>71.418975830078111</c:v>
                </c:pt>
                <c:pt idx="9755">
                  <c:v>71.155303955078111</c:v>
                </c:pt>
                <c:pt idx="9756">
                  <c:v>71.023468017578097</c:v>
                </c:pt>
                <c:pt idx="9757">
                  <c:v>72.078155517578097</c:v>
                </c:pt>
                <c:pt idx="9758">
                  <c:v>72.473663330078125</c:v>
                </c:pt>
                <c:pt idx="9759">
                  <c:v>71.155303955078111</c:v>
                </c:pt>
                <c:pt idx="9760">
                  <c:v>71.155303955078111</c:v>
                </c:pt>
                <c:pt idx="9761">
                  <c:v>71.023468017578097</c:v>
                </c:pt>
                <c:pt idx="9762">
                  <c:v>71.155303955078111</c:v>
                </c:pt>
                <c:pt idx="9763">
                  <c:v>71.155303955078111</c:v>
                </c:pt>
                <c:pt idx="9764">
                  <c:v>70.627960205078125</c:v>
                </c:pt>
                <c:pt idx="9765">
                  <c:v>70.891632080078125</c:v>
                </c:pt>
                <c:pt idx="9766">
                  <c:v>71.287139892578111</c:v>
                </c:pt>
                <c:pt idx="9767">
                  <c:v>71.682647705078111</c:v>
                </c:pt>
                <c:pt idx="9768">
                  <c:v>70.891632080078125</c:v>
                </c:pt>
                <c:pt idx="9769">
                  <c:v>71.023468017578097</c:v>
                </c:pt>
                <c:pt idx="9770">
                  <c:v>71.682647705078111</c:v>
                </c:pt>
                <c:pt idx="9771">
                  <c:v>71.682647705078111</c:v>
                </c:pt>
                <c:pt idx="9772">
                  <c:v>70.891632080078125</c:v>
                </c:pt>
                <c:pt idx="9773">
                  <c:v>71.155303955078111</c:v>
                </c:pt>
                <c:pt idx="9774">
                  <c:v>70.891632080078125</c:v>
                </c:pt>
                <c:pt idx="9775">
                  <c:v>71.418975830078111</c:v>
                </c:pt>
                <c:pt idx="9776">
                  <c:v>71.023468017578097</c:v>
                </c:pt>
                <c:pt idx="9777">
                  <c:v>70.891632080078125</c:v>
                </c:pt>
                <c:pt idx="9778">
                  <c:v>72.473663330078125</c:v>
                </c:pt>
                <c:pt idx="9779">
                  <c:v>71.682647705078111</c:v>
                </c:pt>
                <c:pt idx="9780">
                  <c:v>72.078155517578097</c:v>
                </c:pt>
                <c:pt idx="9781">
                  <c:v>71.550811767578111</c:v>
                </c:pt>
                <c:pt idx="9782">
                  <c:v>71.682647705078111</c:v>
                </c:pt>
                <c:pt idx="9783">
                  <c:v>72.209991455078125</c:v>
                </c:pt>
                <c:pt idx="9784">
                  <c:v>71.023468017578097</c:v>
                </c:pt>
                <c:pt idx="9785">
                  <c:v>72.078155517578097</c:v>
                </c:pt>
                <c:pt idx="9786">
                  <c:v>71.550811767578111</c:v>
                </c:pt>
                <c:pt idx="9787">
                  <c:v>70.759796142578097</c:v>
                </c:pt>
                <c:pt idx="9788">
                  <c:v>71.155303955078111</c:v>
                </c:pt>
                <c:pt idx="9789">
                  <c:v>70.759796142578097</c:v>
                </c:pt>
                <c:pt idx="9790">
                  <c:v>70.759796142578097</c:v>
                </c:pt>
                <c:pt idx="9791">
                  <c:v>71.946319580078139</c:v>
                </c:pt>
                <c:pt idx="9792">
                  <c:v>71.155303955078111</c:v>
                </c:pt>
                <c:pt idx="9793">
                  <c:v>71.550811767578111</c:v>
                </c:pt>
                <c:pt idx="9794">
                  <c:v>70.891632080078125</c:v>
                </c:pt>
                <c:pt idx="9795">
                  <c:v>70.759796142578097</c:v>
                </c:pt>
                <c:pt idx="9796">
                  <c:v>71.946319580078139</c:v>
                </c:pt>
                <c:pt idx="9797">
                  <c:v>71.023468017578097</c:v>
                </c:pt>
                <c:pt idx="9798">
                  <c:v>72.078155517578097</c:v>
                </c:pt>
                <c:pt idx="9799">
                  <c:v>70.891632080078125</c:v>
                </c:pt>
                <c:pt idx="9800">
                  <c:v>71.155303955078111</c:v>
                </c:pt>
                <c:pt idx="9801">
                  <c:v>70.759796142578097</c:v>
                </c:pt>
                <c:pt idx="9802">
                  <c:v>71.946319580078139</c:v>
                </c:pt>
                <c:pt idx="9803">
                  <c:v>72.078155517578097</c:v>
                </c:pt>
                <c:pt idx="9804">
                  <c:v>71.287139892578111</c:v>
                </c:pt>
                <c:pt idx="9805">
                  <c:v>70.759796142578097</c:v>
                </c:pt>
                <c:pt idx="9806">
                  <c:v>71.155303955078111</c:v>
                </c:pt>
                <c:pt idx="9807">
                  <c:v>71.023468017578097</c:v>
                </c:pt>
                <c:pt idx="9808">
                  <c:v>71.023468017578097</c:v>
                </c:pt>
                <c:pt idx="9809">
                  <c:v>72.078155517578097</c:v>
                </c:pt>
                <c:pt idx="9810">
                  <c:v>70.891632080078125</c:v>
                </c:pt>
                <c:pt idx="9811">
                  <c:v>71.155303955078111</c:v>
                </c:pt>
                <c:pt idx="9812">
                  <c:v>72.473663330078125</c:v>
                </c:pt>
                <c:pt idx="9813">
                  <c:v>71.023468017578097</c:v>
                </c:pt>
                <c:pt idx="9814">
                  <c:v>70.496124267578139</c:v>
                </c:pt>
                <c:pt idx="9815">
                  <c:v>71.287139892578111</c:v>
                </c:pt>
                <c:pt idx="9816">
                  <c:v>70.891632080078125</c:v>
                </c:pt>
                <c:pt idx="9817">
                  <c:v>71.287139892578111</c:v>
                </c:pt>
                <c:pt idx="9818">
                  <c:v>71.155303955078111</c:v>
                </c:pt>
                <c:pt idx="9819">
                  <c:v>71.023468017578097</c:v>
                </c:pt>
                <c:pt idx="9820">
                  <c:v>71.023468017578097</c:v>
                </c:pt>
                <c:pt idx="9821">
                  <c:v>70.891632080078125</c:v>
                </c:pt>
                <c:pt idx="9822">
                  <c:v>72.078155517578097</c:v>
                </c:pt>
                <c:pt idx="9823">
                  <c:v>71.023468017578097</c:v>
                </c:pt>
                <c:pt idx="9824">
                  <c:v>71.287139892578111</c:v>
                </c:pt>
                <c:pt idx="9825">
                  <c:v>72.209991455078125</c:v>
                </c:pt>
                <c:pt idx="9826">
                  <c:v>71.155303955078111</c:v>
                </c:pt>
                <c:pt idx="9827">
                  <c:v>70.759796142578097</c:v>
                </c:pt>
                <c:pt idx="9828">
                  <c:v>71.418975830078111</c:v>
                </c:pt>
                <c:pt idx="9829">
                  <c:v>71.023468017578097</c:v>
                </c:pt>
                <c:pt idx="9830">
                  <c:v>70.627960205078125</c:v>
                </c:pt>
                <c:pt idx="9831">
                  <c:v>70.891632080078125</c:v>
                </c:pt>
                <c:pt idx="9832">
                  <c:v>71.946319580078139</c:v>
                </c:pt>
                <c:pt idx="9833">
                  <c:v>70.891632080078125</c:v>
                </c:pt>
                <c:pt idx="9834">
                  <c:v>71.023468017578097</c:v>
                </c:pt>
                <c:pt idx="9835">
                  <c:v>71.550811767578111</c:v>
                </c:pt>
                <c:pt idx="9836">
                  <c:v>72.341827392578111</c:v>
                </c:pt>
                <c:pt idx="9837">
                  <c:v>71.155303955078111</c:v>
                </c:pt>
                <c:pt idx="9838">
                  <c:v>71.814483642578125</c:v>
                </c:pt>
                <c:pt idx="9839">
                  <c:v>72.209991455078125</c:v>
                </c:pt>
                <c:pt idx="9840">
                  <c:v>70.759796142578097</c:v>
                </c:pt>
                <c:pt idx="9841">
                  <c:v>72.078155517578097</c:v>
                </c:pt>
                <c:pt idx="9842">
                  <c:v>70.627960205078125</c:v>
                </c:pt>
                <c:pt idx="9843">
                  <c:v>72.341827392578111</c:v>
                </c:pt>
                <c:pt idx="9844">
                  <c:v>70.759796142578097</c:v>
                </c:pt>
                <c:pt idx="9845">
                  <c:v>71.946319580078139</c:v>
                </c:pt>
                <c:pt idx="9846">
                  <c:v>71.682647705078111</c:v>
                </c:pt>
                <c:pt idx="9847">
                  <c:v>72.341827392578111</c:v>
                </c:pt>
                <c:pt idx="9848">
                  <c:v>72.078155517578097</c:v>
                </c:pt>
                <c:pt idx="9849">
                  <c:v>71.946319580078139</c:v>
                </c:pt>
                <c:pt idx="9850">
                  <c:v>71.946319580078139</c:v>
                </c:pt>
                <c:pt idx="9851">
                  <c:v>70.496124267578139</c:v>
                </c:pt>
                <c:pt idx="9852">
                  <c:v>71.946319580078139</c:v>
                </c:pt>
                <c:pt idx="9853">
                  <c:v>72.341827392578111</c:v>
                </c:pt>
                <c:pt idx="9854">
                  <c:v>71.155303955078111</c:v>
                </c:pt>
                <c:pt idx="9855">
                  <c:v>71.550811767578111</c:v>
                </c:pt>
                <c:pt idx="9856">
                  <c:v>71.023468017578097</c:v>
                </c:pt>
                <c:pt idx="9857">
                  <c:v>71.550811767578111</c:v>
                </c:pt>
                <c:pt idx="9858">
                  <c:v>70.759796142578097</c:v>
                </c:pt>
                <c:pt idx="9859">
                  <c:v>71.155303955078111</c:v>
                </c:pt>
                <c:pt idx="9860">
                  <c:v>70.891632080078125</c:v>
                </c:pt>
                <c:pt idx="9861">
                  <c:v>71.550811767578111</c:v>
                </c:pt>
                <c:pt idx="9862">
                  <c:v>71.155303955078111</c:v>
                </c:pt>
                <c:pt idx="9863">
                  <c:v>71.946319580078139</c:v>
                </c:pt>
                <c:pt idx="9864">
                  <c:v>71.946319580078139</c:v>
                </c:pt>
                <c:pt idx="9865">
                  <c:v>70.891632080078125</c:v>
                </c:pt>
                <c:pt idx="9866">
                  <c:v>71.418975830078111</c:v>
                </c:pt>
                <c:pt idx="9867">
                  <c:v>71.287139892578111</c:v>
                </c:pt>
                <c:pt idx="9868">
                  <c:v>71.023468017578097</c:v>
                </c:pt>
                <c:pt idx="9869">
                  <c:v>71.023468017578097</c:v>
                </c:pt>
                <c:pt idx="9870">
                  <c:v>71.550811767578111</c:v>
                </c:pt>
                <c:pt idx="9871">
                  <c:v>72.078155517578097</c:v>
                </c:pt>
                <c:pt idx="9872">
                  <c:v>71.287139892578111</c:v>
                </c:pt>
                <c:pt idx="9873">
                  <c:v>72.078155517578097</c:v>
                </c:pt>
                <c:pt idx="9874">
                  <c:v>72.209991455078125</c:v>
                </c:pt>
                <c:pt idx="9875">
                  <c:v>71.946319580078139</c:v>
                </c:pt>
                <c:pt idx="9876">
                  <c:v>70.627960205078125</c:v>
                </c:pt>
                <c:pt idx="9877">
                  <c:v>71.287139892578111</c:v>
                </c:pt>
                <c:pt idx="9878">
                  <c:v>70.496124267578139</c:v>
                </c:pt>
                <c:pt idx="9879">
                  <c:v>70.627960205078125</c:v>
                </c:pt>
                <c:pt idx="9880">
                  <c:v>70.364288330078111</c:v>
                </c:pt>
                <c:pt idx="9881">
                  <c:v>70.627960205078125</c:v>
                </c:pt>
                <c:pt idx="9882">
                  <c:v>70.364288330078111</c:v>
                </c:pt>
                <c:pt idx="9883">
                  <c:v>70.759796142578097</c:v>
                </c:pt>
                <c:pt idx="9884">
                  <c:v>72.078155517578097</c:v>
                </c:pt>
                <c:pt idx="9885">
                  <c:v>72.209991455078125</c:v>
                </c:pt>
                <c:pt idx="9886">
                  <c:v>70.759796142578097</c:v>
                </c:pt>
                <c:pt idx="9887">
                  <c:v>72.209991455078125</c:v>
                </c:pt>
                <c:pt idx="9888">
                  <c:v>70.759796142578097</c:v>
                </c:pt>
                <c:pt idx="9889">
                  <c:v>70.891632080078125</c:v>
                </c:pt>
                <c:pt idx="9890">
                  <c:v>69.968780517578097</c:v>
                </c:pt>
                <c:pt idx="9891">
                  <c:v>70.100616455078125</c:v>
                </c:pt>
                <c:pt idx="9892">
                  <c:v>69.968780517578097</c:v>
                </c:pt>
                <c:pt idx="9893">
                  <c:v>71.814483642578125</c:v>
                </c:pt>
                <c:pt idx="9894">
                  <c:v>71.418975830078111</c:v>
                </c:pt>
                <c:pt idx="9895">
                  <c:v>70.627960205078125</c:v>
                </c:pt>
                <c:pt idx="9896">
                  <c:v>70.759796142578097</c:v>
                </c:pt>
                <c:pt idx="9897">
                  <c:v>70.627960205078125</c:v>
                </c:pt>
                <c:pt idx="9898">
                  <c:v>70.232452392578097</c:v>
                </c:pt>
                <c:pt idx="9899">
                  <c:v>70.759796142578097</c:v>
                </c:pt>
                <c:pt idx="9900">
                  <c:v>70.759796142578097</c:v>
                </c:pt>
                <c:pt idx="9901">
                  <c:v>70.627960205078125</c:v>
                </c:pt>
                <c:pt idx="9902">
                  <c:v>72.341827392578111</c:v>
                </c:pt>
                <c:pt idx="9903">
                  <c:v>70.891632080078125</c:v>
                </c:pt>
                <c:pt idx="9904">
                  <c:v>71.550811767578111</c:v>
                </c:pt>
                <c:pt idx="9905">
                  <c:v>71.155303955078111</c:v>
                </c:pt>
                <c:pt idx="9906">
                  <c:v>70.364288330078111</c:v>
                </c:pt>
                <c:pt idx="9907">
                  <c:v>71.023468017578097</c:v>
                </c:pt>
                <c:pt idx="9908">
                  <c:v>71.418975830078111</c:v>
                </c:pt>
                <c:pt idx="9909">
                  <c:v>71.418975830078111</c:v>
                </c:pt>
                <c:pt idx="9910">
                  <c:v>70.891632080078125</c:v>
                </c:pt>
                <c:pt idx="9911">
                  <c:v>70.759796142578097</c:v>
                </c:pt>
                <c:pt idx="9912">
                  <c:v>71.682647705078111</c:v>
                </c:pt>
                <c:pt idx="9913">
                  <c:v>72.078155517578097</c:v>
                </c:pt>
                <c:pt idx="9914">
                  <c:v>71.418975830078111</c:v>
                </c:pt>
                <c:pt idx="9915">
                  <c:v>70.891632080078125</c:v>
                </c:pt>
                <c:pt idx="9916">
                  <c:v>72.473663330078125</c:v>
                </c:pt>
                <c:pt idx="9917">
                  <c:v>70.232452392578097</c:v>
                </c:pt>
                <c:pt idx="9918">
                  <c:v>70.627960205078125</c:v>
                </c:pt>
                <c:pt idx="9919">
                  <c:v>70.759796142578097</c:v>
                </c:pt>
                <c:pt idx="9920">
                  <c:v>71.814483642578125</c:v>
                </c:pt>
                <c:pt idx="9921">
                  <c:v>72.078155517578097</c:v>
                </c:pt>
                <c:pt idx="9922">
                  <c:v>70.100616455078125</c:v>
                </c:pt>
                <c:pt idx="9923">
                  <c:v>71.155303955078111</c:v>
                </c:pt>
                <c:pt idx="9924">
                  <c:v>71.287139892578111</c:v>
                </c:pt>
                <c:pt idx="9925">
                  <c:v>71.155303955078111</c:v>
                </c:pt>
                <c:pt idx="9926">
                  <c:v>70.759796142578097</c:v>
                </c:pt>
                <c:pt idx="9927">
                  <c:v>71.550811767578111</c:v>
                </c:pt>
                <c:pt idx="9928">
                  <c:v>72.078155517578097</c:v>
                </c:pt>
                <c:pt idx="9929">
                  <c:v>70.364288330078111</c:v>
                </c:pt>
                <c:pt idx="9930">
                  <c:v>71.946319580078139</c:v>
                </c:pt>
                <c:pt idx="9931">
                  <c:v>71.946319580078139</c:v>
                </c:pt>
                <c:pt idx="9932">
                  <c:v>70.496124267578139</c:v>
                </c:pt>
                <c:pt idx="9933">
                  <c:v>72.209991455078125</c:v>
                </c:pt>
                <c:pt idx="9934">
                  <c:v>72.078155517578097</c:v>
                </c:pt>
                <c:pt idx="9935">
                  <c:v>71.814483642578125</c:v>
                </c:pt>
                <c:pt idx="9936">
                  <c:v>70.759796142578097</c:v>
                </c:pt>
                <c:pt idx="9937">
                  <c:v>71.418975830078111</c:v>
                </c:pt>
                <c:pt idx="9938">
                  <c:v>71.814483642578125</c:v>
                </c:pt>
                <c:pt idx="9939">
                  <c:v>70.627960205078125</c:v>
                </c:pt>
                <c:pt idx="9940">
                  <c:v>70.627960205078125</c:v>
                </c:pt>
                <c:pt idx="9941">
                  <c:v>70.759796142578097</c:v>
                </c:pt>
                <c:pt idx="9942">
                  <c:v>71.814483642578125</c:v>
                </c:pt>
                <c:pt idx="9943">
                  <c:v>70.627960205078125</c:v>
                </c:pt>
                <c:pt idx="9944">
                  <c:v>70.496124267578139</c:v>
                </c:pt>
                <c:pt idx="9945">
                  <c:v>71.814483642578125</c:v>
                </c:pt>
                <c:pt idx="9946">
                  <c:v>71.550811767578111</c:v>
                </c:pt>
                <c:pt idx="9947">
                  <c:v>70.496124267578139</c:v>
                </c:pt>
                <c:pt idx="9948">
                  <c:v>71.550811767578111</c:v>
                </c:pt>
                <c:pt idx="9949">
                  <c:v>70.759796142578097</c:v>
                </c:pt>
                <c:pt idx="9950">
                  <c:v>71.155303955078111</c:v>
                </c:pt>
                <c:pt idx="9951">
                  <c:v>71.418975830078111</c:v>
                </c:pt>
                <c:pt idx="9952">
                  <c:v>70.496124267578139</c:v>
                </c:pt>
                <c:pt idx="9953">
                  <c:v>71.023468017578097</c:v>
                </c:pt>
                <c:pt idx="9954">
                  <c:v>70.496124267578139</c:v>
                </c:pt>
                <c:pt idx="9955">
                  <c:v>70.627960205078125</c:v>
                </c:pt>
                <c:pt idx="9956">
                  <c:v>71.287139892578111</c:v>
                </c:pt>
                <c:pt idx="9957">
                  <c:v>71.023468017578097</c:v>
                </c:pt>
                <c:pt idx="9958">
                  <c:v>71.155303955078111</c:v>
                </c:pt>
                <c:pt idx="9959">
                  <c:v>70.496124267578139</c:v>
                </c:pt>
                <c:pt idx="9960">
                  <c:v>70.364288330078111</c:v>
                </c:pt>
                <c:pt idx="9961">
                  <c:v>70.627960205078125</c:v>
                </c:pt>
                <c:pt idx="9962">
                  <c:v>70.627960205078125</c:v>
                </c:pt>
                <c:pt idx="9963">
                  <c:v>71.023468017578097</c:v>
                </c:pt>
                <c:pt idx="9964">
                  <c:v>71.418975830078111</c:v>
                </c:pt>
                <c:pt idx="9965">
                  <c:v>71.023468017578097</c:v>
                </c:pt>
                <c:pt idx="9966">
                  <c:v>72.078155517578097</c:v>
                </c:pt>
                <c:pt idx="9967">
                  <c:v>70.627960205078125</c:v>
                </c:pt>
                <c:pt idx="9968">
                  <c:v>70.891632080078125</c:v>
                </c:pt>
                <c:pt idx="9969">
                  <c:v>70.364288330078111</c:v>
                </c:pt>
                <c:pt idx="9970">
                  <c:v>71.814483642578125</c:v>
                </c:pt>
                <c:pt idx="9971">
                  <c:v>71.155303955078111</c:v>
                </c:pt>
                <c:pt idx="9972">
                  <c:v>70.759796142578097</c:v>
                </c:pt>
                <c:pt idx="9973">
                  <c:v>70.759796142578097</c:v>
                </c:pt>
                <c:pt idx="9974">
                  <c:v>71.023468017578097</c:v>
                </c:pt>
                <c:pt idx="9975">
                  <c:v>70.364288330078111</c:v>
                </c:pt>
                <c:pt idx="9976">
                  <c:v>70.364288330078111</c:v>
                </c:pt>
                <c:pt idx="9977">
                  <c:v>70.627960205078125</c:v>
                </c:pt>
                <c:pt idx="9978">
                  <c:v>70.759796142578097</c:v>
                </c:pt>
                <c:pt idx="9979">
                  <c:v>71.814483642578125</c:v>
                </c:pt>
                <c:pt idx="9980">
                  <c:v>71.023468017578097</c:v>
                </c:pt>
                <c:pt idx="9981">
                  <c:v>70.891632080078125</c:v>
                </c:pt>
                <c:pt idx="9982">
                  <c:v>70.364288330078111</c:v>
                </c:pt>
                <c:pt idx="9983">
                  <c:v>70.364288330078111</c:v>
                </c:pt>
                <c:pt idx="9984">
                  <c:v>71.682647705078111</c:v>
                </c:pt>
                <c:pt idx="9985">
                  <c:v>71.023468017578097</c:v>
                </c:pt>
                <c:pt idx="9986">
                  <c:v>71.023468017578097</c:v>
                </c:pt>
                <c:pt idx="9987">
                  <c:v>70.364288330078111</c:v>
                </c:pt>
                <c:pt idx="9988">
                  <c:v>70.627960205078125</c:v>
                </c:pt>
                <c:pt idx="9989">
                  <c:v>70.759796142578097</c:v>
                </c:pt>
                <c:pt idx="9990">
                  <c:v>71.946319580078139</c:v>
                </c:pt>
                <c:pt idx="9991">
                  <c:v>71.550811767578111</c:v>
                </c:pt>
                <c:pt idx="9992">
                  <c:v>71.287139892578111</c:v>
                </c:pt>
                <c:pt idx="9993">
                  <c:v>70.496124267578139</c:v>
                </c:pt>
                <c:pt idx="9994">
                  <c:v>70.496124267578139</c:v>
                </c:pt>
                <c:pt idx="9995">
                  <c:v>70.627960205078125</c:v>
                </c:pt>
                <c:pt idx="9996">
                  <c:v>69.968780517578097</c:v>
                </c:pt>
                <c:pt idx="9997">
                  <c:v>70.232452392578097</c:v>
                </c:pt>
                <c:pt idx="9998">
                  <c:v>71.550811767578111</c:v>
                </c:pt>
                <c:pt idx="9999">
                  <c:v>69.836944580078125</c:v>
                </c:pt>
                <c:pt idx="10000">
                  <c:v>70.496124267578139</c:v>
                </c:pt>
                <c:pt idx="10001">
                  <c:v>70.496124267578139</c:v>
                </c:pt>
                <c:pt idx="10002">
                  <c:v>71.287139892578111</c:v>
                </c:pt>
                <c:pt idx="10003">
                  <c:v>71.418975830078111</c:v>
                </c:pt>
                <c:pt idx="10004">
                  <c:v>71.418975830078111</c:v>
                </c:pt>
                <c:pt idx="10005">
                  <c:v>70.496124267578139</c:v>
                </c:pt>
                <c:pt idx="10006">
                  <c:v>70.627960205078125</c:v>
                </c:pt>
                <c:pt idx="10007">
                  <c:v>70.232452392578097</c:v>
                </c:pt>
                <c:pt idx="10008">
                  <c:v>70.496124267578139</c:v>
                </c:pt>
                <c:pt idx="10009">
                  <c:v>70.759796142578097</c:v>
                </c:pt>
                <c:pt idx="10010">
                  <c:v>70.496124267578139</c:v>
                </c:pt>
                <c:pt idx="10011">
                  <c:v>69.836944580078125</c:v>
                </c:pt>
                <c:pt idx="10012">
                  <c:v>70.759796142578097</c:v>
                </c:pt>
                <c:pt idx="10013">
                  <c:v>70.627960205078125</c:v>
                </c:pt>
                <c:pt idx="10014">
                  <c:v>70.364288330078111</c:v>
                </c:pt>
                <c:pt idx="10015">
                  <c:v>71.946319580078139</c:v>
                </c:pt>
                <c:pt idx="10016">
                  <c:v>70.496124267578139</c:v>
                </c:pt>
                <c:pt idx="10017">
                  <c:v>70.759796142578097</c:v>
                </c:pt>
                <c:pt idx="10018">
                  <c:v>70.627960205078125</c:v>
                </c:pt>
                <c:pt idx="10019">
                  <c:v>71.023468017578097</c:v>
                </c:pt>
                <c:pt idx="10020">
                  <c:v>71.946319580078139</c:v>
                </c:pt>
                <c:pt idx="10021">
                  <c:v>70.364288330078111</c:v>
                </c:pt>
                <c:pt idx="10022">
                  <c:v>71.287139892578111</c:v>
                </c:pt>
                <c:pt idx="10023">
                  <c:v>70.627960205078125</c:v>
                </c:pt>
                <c:pt idx="10024">
                  <c:v>70.364288330078111</c:v>
                </c:pt>
                <c:pt idx="10025">
                  <c:v>71.814483642578125</c:v>
                </c:pt>
                <c:pt idx="10026">
                  <c:v>70.364288330078111</c:v>
                </c:pt>
                <c:pt idx="10027">
                  <c:v>70.627960205078125</c:v>
                </c:pt>
                <c:pt idx="10028">
                  <c:v>71.155303955078111</c:v>
                </c:pt>
                <c:pt idx="10029">
                  <c:v>71.023468017578097</c:v>
                </c:pt>
                <c:pt idx="10030">
                  <c:v>70.759796142578097</c:v>
                </c:pt>
                <c:pt idx="10031">
                  <c:v>72.078155517578097</c:v>
                </c:pt>
                <c:pt idx="10032">
                  <c:v>70.627960205078125</c:v>
                </c:pt>
                <c:pt idx="10033">
                  <c:v>70.891632080078125</c:v>
                </c:pt>
                <c:pt idx="10034">
                  <c:v>71.023468017578097</c:v>
                </c:pt>
                <c:pt idx="10035">
                  <c:v>72.078155517578097</c:v>
                </c:pt>
                <c:pt idx="10036">
                  <c:v>70.627960205078125</c:v>
                </c:pt>
                <c:pt idx="10037">
                  <c:v>70.232452392578097</c:v>
                </c:pt>
                <c:pt idx="10038">
                  <c:v>71.155303955078111</c:v>
                </c:pt>
                <c:pt idx="10039">
                  <c:v>70.100616455078125</c:v>
                </c:pt>
                <c:pt idx="10040">
                  <c:v>70.364288330078111</c:v>
                </c:pt>
                <c:pt idx="10041">
                  <c:v>71.155303955078111</c:v>
                </c:pt>
                <c:pt idx="10042">
                  <c:v>71.814483642578125</c:v>
                </c:pt>
                <c:pt idx="10043">
                  <c:v>70.364288330078111</c:v>
                </c:pt>
                <c:pt idx="10044">
                  <c:v>70.496124267578139</c:v>
                </c:pt>
                <c:pt idx="10045">
                  <c:v>70.759796142578097</c:v>
                </c:pt>
                <c:pt idx="10046">
                  <c:v>70.364288330078111</c:v>
                </c:pt>
                <c:pt idx="10047">
                  <c:v>70.496124267578139</c:v>
                </c:pt>
                <c:pt idx="10048">
                  <c:v>71.814483642578125</c:v>
                </c:pt>
                <c:pt idx="10049">
                  <c:v>69.836944580078125</c:v>
                </c:pt>
                <c:pt idx="10050">
                  <c:v>71.946319580078139</c:v>
                </c:pt>
                <c:pt idx="10051">
                  <c:v>70.232452392578097</c:v>
                </c:pt>
                <c:pt idx="10052">
                  <c:v>70.759796142578097</c:v>
                </c:pt>
                <c:pt idx="10053">
                  <c:v>71.287139892578111</c:v>
                </c:pt>
                <c:pt idx="10054">
                  <c:v>70.496124267578139</c:v>
                </c:pt>
                <c:pt idx="10055">
                  <c:v>70.496124267578139</c:v>
                </c:pt>
                <c:pt idx="10056">
                  <c:v>72.078155517578097</c:v>
                </c:pt>
                <c:pt idx="10057">
                  <c:v>70.100616455078125</c:v>
                </c:pt>
                <c:pt idx="10058">
                  <c:v>70.496124267578139</c:v>
                </c:pt>
                <c:pt idx="10059">
                  <c:v>69.968780517578097</c:v>
                </c:pt>
                <c:pt idx="10060">
                  <c:v>70.496124267578139</c:v>
                </c:pt>
                <c:pt idx="10061">
                  <c:v>70.364288330078111</c:v>
                </c:pt>
                <c:pt idx="10062">
                  <c:v>71.550811767578111</c:v>
                </c:pt>
                <c:pt idx="10063">
                  <c:v>70.100616455078125</c:v>
                </c:pt>
                <c:pt idx="10064">
                  <c:v>70.100616455078125</c:v>
                </c:pt>
                <c:pt idx="10065">
                  <c:v>71.418975830078111</c:v>
                </c:pt>
                <c:pt idx="10066">
                  <c:v>70.627960205078125</c:v>
                </c:pt>
                <c:pt idx="10067">
                  <c:v>69.968780517578097</c:v>
                </c:pt>
                <c:pt idx="10068">
                  <c:v>70.364288330078111</c:v>
                </c:pt>
                <c:pt idx="10069">
                  <c:v>71.550811767578111</c:v>
                </c:pt>
                <c:pt idx="10070">
                  <c:v>70.100616455078125</c:v>
                </c:pt>
                <c:pt idx="10071">
                  <c:v>70.496124267578139</c:v>
                </c:pt>
                <c:pt idx="10072">
                  <c:v>70.364288330078111</c:v>
                </c:pt>
                <c:pt idx="10073">
                  <c:v>69.836944580078125</c:v>
                </c:pt>
                <c:pt idx="10074">
                  <c:v>70.627960205078125</c:v>
                </c:pt>
                <c:pt idx="10075">
                  <c:v>70.496124267578139</c:v>
                </c:pt>
                <c:pt idx="10076">
                  <c:v>71.550811767578111</c:v>
                </c:pt>
                <c:pt idx="10077">
                  <c:v>70.232452392578097</c:v>
                </c:pt>
                <c:pt idx="10078">
                  <c:v>70.232452392578097</c:v>
                </c:pt>
                <c:pt idx="10079">
                  <c:v>70.100616455078125</c:v>
                </c:pt>
                <c:pt idx="10080">
                  <c:v>71.418975830078111</c:v>
                </c:pt>
                <c:pt idx="10081">
                  <c:v>71.418975830078111</c:v>
                </c:pt>
                <c:pt idx="10082">
                  <c:v>70.759796142578097</c:v>
                </c:pt>
                <c:pt idx="10083">
                  <c:v>70.364288330078111</c:v>
                </c:pt>
                <c:pt idx="10084">
                  <c:v>71.155303955078111</c:v>
                </c:pt>
                <c:pt idx="10085">
                  <c:v>71.155303955078111</c:v>
                </c:pt>
                <c:pt idx="10086">
                  <c:v>71.287139892578111</c:v>
                </c:pt>
                <c:pt idx="10087">
                  <c:v>70.627960205078125</c:v>
                </c:pt>
                <c:pt idx="10088">
                  <c:v>69.836944580078125</c:v>
                </c:pt>
                <c:pt idx="10089">
                  <c:v>71.814483642578125</c:v>
                </c:pt>
                <c:pt idx="10090">
                  <c:v>71.682647705078111</c:v>
                </c:pt>
                <c:pt idx="10091">
                  <c:v>70.496124267578139</c:v>
                </c:pt>
                <c:pt idx="10092">
                  <c:v>70.496124267578139</c:v>
                </c:pt>
                <c:pt idx="10093">
                  <c:v>70.232452392578097</c:v>
                </c:pt>
                <c:pt idx="10094">
                  <c:v>70.364288330078111</c:v>
                </c:pt>
                <c:pt idx="10095">
                  <c:v>71.682647705078111</c:v>
                </c:pt>
                <c:pt idx="10096">
                  <c:v>71.155303955078111</c:v>
                </c:pt>
                <c:pt idx="10097">
                  <c:v>70.364288330078111</c:v>
                </c:pt>
                <c:pt idx="10098">
                  <c:v>70.100616455078125</c:v>
                </c:pt>
                <c:pt idx="10099">
                  <c:v>71.682647705078111</c:v>
                </c:pt>
                <c:pt idx="10100">
                  <c:v>71.155303955078111</c:v>
                </c:pt>
                <c:pt idx="10101">
                  <c:v>71.155303955078111</c:v>
                </c:pt>
                <c:pt idx="10102">
                  <c:v>70.100616455078125</c:v>
                </c:pt>
                <c:pt idx="10103">
                  <c:v>70.496124267578139</c:v>
                </c:pt>
                <c:pt idx="10104">
                  <c:v>69.705108642578111</c:v>
                </c:pt>
                <c:pt idx="10105">
                  <c:v>70.891632080078125</c:v>
                </c:pt>
                <c:pt idx="10106">
                  <c:v>71.550811767578111</c:v>
                </c:pt>
                <c:pt idx="10107">
                  <c:v>69.968780517578097</c:v>
                </c:pt>
                <c:pt idx="10108">
                  <c:v>70.891632080078125</c:v>
                </c:pt>
                <c:pt idx="10109">
                  <c:v>70.364288330078111</c:v>
                </c:pt>
                <c:pt idx="10110">
                  <c:v>70.100616455078125</c:v>
                </c:pt>
                <c:pt idx="10111">
                  <c:v>71.682647705078111</c:v>
                </c:pt>
                <c:pt idx="10112">
                  <c:v>69.968780517578097</c:v>
                </c:pt>
                <c:pt idx="10113">
                  <c:v>70.100616455078125</c:v>
                </c:pt>
                <c:pt idx="10114">
                  <c:v>70.627960205078125</c:v>
                </c:pt>
                <c:pt idx="10115">
                  <c:v>71.682647705078111</c:v>
                </c:pt>
                <c:pt idx="10116">
                  <c:v>70.759796142578097</c:v>
                </c:pt>
                <c:pt idx="10117">
                  <c:v>70.100616455078125</c:v>
                </c:pt>
                <c:pt idx="10118">
                  <c:v>70.627960205078125</c:v>
                </c:pt>
                <c:pt idx="10119">
                  <c:v>71.550811767578111</c:v>
                </c:pt>
                <c:pt idx="10120">
                  <c:v>71.023468017578097</c:v>
                </c:pt>
                <c:pt idx="10121">
                  <c:v>70.232452392578097</c:v>
                </c:pt>
                <c:pt idx="10122">
                  <c:v>70.627960205078125</c:v>
                </c:pt>
                <c:pt idx="10123">
                  <c:v>70.364288330078111</c:v>
                </c:pt>
                <c:pt idx="10124">
                  <c:v>70.364288330078111</c:v>
                </c:pt>
                <c:pt idx="10125">
                  <c:v>70.496124267578139</c:v>
                </c:pt>
                <c:pt idx="10126">
                  <c:v>70.364288330078111</c:v>
                </c:pt>
                <c:pt idx="10127">
                  <c:v>71.814483642578125</c:v>
                </c:pt>
                <c:pt idx="10128">
                  <c:v>69.836944580078125</c:v>
                </c:pt>
                <c:pt idx="10129">
                  <c:v>71.550811767578111</c:v>
                </c:pt>
                <c:pt idx="10130">
                  <c:v>70.232452392578097</c:v>
                </c:pt>
                <c:pt idx="10131">
                  <c:v>70.232452392578097</c:v>
                </c:pt>
                <c:pt idx="10132">
                  <c:v>70.100616455078125</c:v>
                </c:pt>
                <c:pt idx="10133">
                  <c:v>70.891632080078125</c:v>
                </c:pt>
                <c:pt idx="10134">
                  <c:v>71.023468017578097</c:v>
                </c:pt>
                <c:pt idx="10135">
                  <c:v>71.550811767578111</c:v>
                </c:pt>
                <c:pt idx="10136">
                  <c:v>69.441436767578125</c:v>
                </c:pt>
                <c:pt idx="10137">
                  <c:v>69.573272705078111</c:v>
                </c:pt>
                <c:pt idx="10138">
                  <c:v>69.836944580078125</c:v>
                </c:pt>
                <c:pt idx="10139">
                  <c:v>69.968780517578097</c:v>
                </c:pt>
                <c:pt idx="10140">
                  <c:v>70.496124267578139</c:v>
                </c:pt>
                <c:pt idx="10141">
                  <c:v>69.968780517578097</c:v>
                </c:pt>
                <c:pt idx="10142">
                  <c:v>71.550811767578111</c:v>
                </c:pt>
                <c:pt idx="10143">
                  <c:v>70.364288330078111</c:v>
                </c:pt>
                <c:pt idx="10144">
                  <c:v>70.891632080078125</c:v>
                </c:pt>
                <c:pt idx="10145">
                  <c:v>70.100616455078125</c:v>
                </c:pt>
                <c:pt idx="10146">
                  <c:v>70.364288330078111</c:v>
                </c:pt>
                <c:pt idx="10147">
                  <c:v>69.968780517578097</c:v>
                </c:pt>
                <c:pt idx="10148">
                  <c:v>70.100616455078125</c:v>
                </c:pt>
                <c:pt idx="10149">
                  <c:v>70.496124267578139</c:v>
                </c:pt>
                <c:pt idx="10150">
                  <c:v>71.550811767578111</c:v>
                </c:pt>
                <c:pt idx="10151">
                  <c:v>70.891632080078125</c:v>
                </c:pt>
                <c:pt idx="10152">
                  <c:v>70.364288330078111</c:v>
                </c:pt>
                <c:pt idx="10153">
                  <c:v>71.155303955078111</c:v>
                </c:pt>
                <c:pt idx="10154">
                  <c:v>70.100616455078125</c:v>
                </c:pt>
                <c:pt idx="10155">
                  <c:v>69.968780517578097</c:v>
                </c:pt>
                <c:pt idx="10156">
                  <c:v>69.836944580078125</c:v>
                </c:pt>
                <c:pt idx="10157">
                  <c:v>70.496124267578139</c:v>
                </c:pt>
                <c:pt idx="10158">
                  <c:v>70.364288330078111</c:v>
                </c:pt>
                <c:pt idx="10159">
                  <c:v>71.287139892578111</c:v>
                </c:pt>
                <c:pt idx="10160">
                  <c:v>71.814483642578125</c:v>
                </c:pt>
                <c:pt idx="10161">
                  <c:v>70.100616455078125</c:v>
                </c:pt>
                <c:pt idx="10162">
                  <c:v>70.496124267578139</c:v>
                </c:pt>
                <c:pt idx="10163">
                  <c:v>70.232452392578097</c:v>
                </c:pt>
                <c:pt idx="10164">
                  <c:v>70.232452392578097</c:v>
                </c:pt>
                <c:pt idx="10165">
                  <c:v>70.759796142578097</c:v>
                </c:pt>
                <c:pt idx="10166">
                  <c:v>70.496124267578139</c:v>
                </c:pt>
                <c:pt idx="10167">
                  <c:v>71.287139892578111</c:v>
                </c:pt>
                <c:pt idx="10168">
                  <c:v>71.418975830078111</c:v>
                </c:pt>
                <c:pt idx="10169">
                  <c:v>70.364288330078111</c:v>
                </c:pt>
                <c:pt idx="10170">
                  <c:v>70.364288330078111</c:v>
                </c:pt>
                <c:pt idx="10171">
                  <c:v>69.705108642578111</c:v>
                </c:pt>
                <c:pt idx="10172">
                  <c:v>69.968780517578097</c:v>
                </c:pt>
                <c:pt idx="10173">
                  <c:v>71.155303955078111</c:v>
                </c:pt>
                <c:pt idx="10174">
                  <c:v>69.968780517578097</c:v>
                </c:pt>
                <c:pt idx="10175">
                  <c:v>71.550811767578111</c:v>
                </c:pt>
                <c:pt idx="10176">
                  <c:v>70.891632080078125</c:v>
                </c:pt>
                <c:pt idx="10177">
                  <c:v>70.364288330078111</c:v>
                </c:pt>
                <c:pt idx="10178">
                  <c:v>69.705108642578111</c:v>
                </c:pt>
                <c:pt idx="10179">
                  <c:v>70.232452392578097</c:v>
                </c:pt>
                <c:pt idx="10180">
                  <c:v>69.705108642578111</c:v>
                </c:pt>
                <c:pt idx="10181">
                  <c:v>70.232452392578097</c:v>
                </c:pt>
                <c:pt idx="10182">
                  <c:v>69.968780517578097</c:v>
                </c:pt>
                <c:pt idx="10183">
                  <c:v>69.836944580078125</c:v>
                </c:pt>
                <c:pt idx="10184">
                  <c:v>69.705108642578111</c:v>
                </c:pt>
                <c:pt idx="10185">
                  <c:v>70.496124267578139</c:v>
                </c:pt>
                <c:pt idx="10186">
                  <c:v>70.496124267578139</c:v>
                </c:pt>
                <c:pt idx="10187">
                  <c:v>71.023468017578097</c:v>
                </c:pt>
                <c:pt idx="10188">
                  <c:v>69.573272705078111</c:v>
                </c:pt>
                <c:pt idx="10189">
                  <c:v>70.364288330078111</c:v>
                </c:pt>
                <c:pt idx="10190">
                  <c:v>70.891632080078125</c:v>
                </c:pt>
                <c:pt idx="10191">
                  <c:v>70.891632080078125</c:v>
                </c:pt>
                <c:pt idx="10192">
                  <c:v>70.100616455078125</c:v>
                </c:pt>
                <c:pt idx="10193">
                  <c:v>70.100616455078125</c:v>
                </c:pt>
                <c:pt idx="10194">
                  <c:v>70.232452392578097</c:v>
                </c:pt>
                <c:pt idx="10195">
                  <c:v>69.573272705078111</c:v>
                </c:pt>
                <c:pt idx="10196">
                  <c:v>69.836944580078125</c:v>
                </c:pt>
                <c:pt idx="10197">
                  <c:v>69.705108642578111</c:v>
                </c:pt>
                <c:pt idx="10198">
                  <c:v>69.968780517578097</c:v>
                </c:pt>
                <c:pt idx="10199">
                  <c:v>71.155303955078111</c:v>
                </c:pt>
                <c:pt idx="10200">
                  <c:v>69.836944580078125</c:v>
                </c:pt>
                <c:pt idx="10201">
                  <c:v>71.155303955078111</c:v>
                </c:pt>
                <c:pt idx="10202">
                  <c:v>71.418975830078111</c:v>
                </c:pt>
                <c:pt idx="10203">
                  <c:v>70.232452392578097</c:v>
                </c:pt>
                <c:pt idx="10204">
                  <c:v>70.364288330078111</c:v>
                </c:pt>
                <c:pt idx="10205">
                  <c:v>69.836944580078125</c:v>
                </c:pt>
                <c:pt idx="10206">
                  <c:v>71.155303955078111</c:v>
                </c:pt>
                <c:pt idx="10207">
                  <c:v>70.759796142578097</c:v>
                </c:pt>
                <c:pt idx="10208">
                  <c:v>71.287139892578111</c:v>
                </c:pt>
                <c:pt idx="10209">
                  <c:v>71.155303955078111</c:v>
                </c:pt>
                <c:pt idx="10210">
                  <c:v>70.100616455078125</c:v>
                </c:pt>
                <c:pt idx="10211">
                  <c:v>70.232452392578097</c:v>
                </c:pt>
                <c:pt idx="10212">
                  <c:v>69.705108642578111</c:v>
                </c:pt>
                <c:pt idx="10213">
                  <c:v>71.023468017578097</c:v>
                </c:pt>
                <c:pt idx="10214">
                  <c:v>69.441436767578125</c:v>
                </c:pt>
                <c:pt idx="10215">
                  <c:v>71.023468017578097</c:v>
                </c:pt>
                <c:pt idx="10216">
                  <c:v>71.418975830078111</c:v>
                </c:pt>
                <c:pt idx="10217">
                  <c:v>71.418975830078111</c:v>
                </c:pt>
                <c:pt idx="10218">
                  <c:v>69.441436767578125</c:v>
                </c:pt>
                <c:pt idx="10219">
                  <c:v>69.441436767578125</c:v>
                </c:pt>
                <c:pt idx="10220">
                  <c:v>70.232452392578097</c:v>
                </c:pt>
                <c:pt idx="10221">
                  <c:v>70.232452392578097</c:v>
                </c:pt>
                <c:pt idx="10222">
                  <c:v>70.100616455078125</c:v>
                </c:pt>
                <c:pt idx="10223">
                  <c:v>70.232452392578097</c:v>
                </c:pt>
                <c:pt idx="10224">
                  <c:v>69.705108642578111</c:v>
                </c:pt>
                <c:pt idx="10225">
                  <c:v>70.364288330078111</c:v>
                </c:pt>
                <c:pt idx="10226">
                  <c:v>70.627960205078125</c:v>
                </c:pt>
                <c:pt idx="10227">
                  <c:v>69.573272705078111</c:v>
                </c:pt>
                <c:pt idx="10228">
                  <c:v>69.968780517578097</c:v>
                </c:pt>
                <c:pt idx="10229">
                  <c:v>69.573272705078111</c:v>
                </c:pt>
                <c:pt idx="10230">
                  <c:v>70.627960205078125</c:v>
                </c:pt>
                <c:pt idx="10231">
                  <c:v>70.759796142578097</c:v>
                </c:pt>
                <c:pt idx="10232">
                  <c:v>70.232452392578097</c:v>
                </c:pt>
                <c:pt idx="10233">
                  <c:v>70.100616455078125</c:v>
                </c:pt>
                <c:pt idx="10234">
                  <c:v>69.705108642578111</c:v>
                </c:pt>
                <c:pt idx="10235">
                  <c:v>70.759796142578097</c:v>
                </c:pt>
                <c:pt idx="10236">
                  <c:v>70.364288330078111</c:v>
                </c:pt>
                <c:pt idx="10237">
                  <c:v>70.891632080078125</c:v>
                </c:pt>
                <c:pt idx="10238">
                  <c:v>69.705108642578111</c:v>
                </c:pt>
                <c:pt idx="10239">
                  <c:v>70.759796142578097</c:v>
                </c:pt>
                <c:pt idx="10240">
                  <c:v>69.441436767578125</c:v>
                </c:pt>
                <c:pt idx="10241">
                  <c:v>71.155303955078111</c:v>
                </c:pt>
                <c:pt idx="10242">
                  <c:v>69.705108642578111</c:v>
                </c:pt>
                <c:pt idx="10243">
                  <c:v>69.836944580078125</c:v>
                </c:pt>
                <c:pt idx="10244">
                  <c:v>69.836944580078125</c:v>
                </c:pt>
                <c:pt idx="10245">
                  <c:v>71.023468017578097</c:v>
                </c:pt>
                <c:pt idx="10246">
                  <c:v>70.891632080078125</c:v>
                </c:pt>
                <c:pt idx="10247">
                  <c:v>69.968780517578097</c:v>
                </c:pt>
                <c:pt idx="10248">
                  <c:v>69.968780517578097</c:v>
                </c:pt>
                <c:pt idx="10249">
                  <c:v>70.364288330078111</c:v>
                </c:pt>
                <c:pt idx="10250">
                  <c:v>70.891632080078125</c:v>
                </c:pt>
                <c:pt idx="10251">
                  <c:v>69.968780517578097</c:v>
                </c:pt>
                <c:pt idx="10252">
                  <c:v>69.441436767578125</c:v>
                </c:pt>
                <c:pt idx="10253">
                  <c:v>70.100616455078125</c:v>
                </c:pt>
                <c:pt idx="10254">
                  <c:v>70.627960205078125</c:v>
                </c:pt>
                <c:pt idx="10255">
                  <c:v>69.836944580078125</c:v>
                </c:pt>
                <c:pt idx="10256">
                  <c:v>70.496124267578139</c:v>
                </c:pt>
                <c:pt idx="10257">
                  <c:v>69.968780517578097</c:v>
                </c:pt>
                <c:pt idx="10258">
                  <c:v>70.759796142578097</c:v>
                </c:pt>
                <c:pt idx="10259">
                  <c:v>70.627960205078125</c:v>
                </c:pt>
                <c:pt idx="10260">
                  <c:v>70.364288330078111</c:v>
                </c:pt>
                <c:pt idx="10261">
                  <c:v>69.309600830078111</c:v>
                </c:pt>
                <c:pt idx="10262">
                  <c:v>69.177764892578097</c:v>
                </c:pt>
                <c:pt idx="10263">
                  <c:v>69.968780517578097</c:v>
                </c:pt>
                <c:pt idx="10264">
                  <c:v>69.836944580078125</c:v>
                </c:pt>
                <c:pt idx="10265">
                  <c:v>69.836944580078125</c:v>
                </c:pt>
                <c:pt idx="10266">
                  <c:v>69.309600830078111</c:v>
                </c:pt>
                <c:pt idx="10267">
                  <c:v>70.627960205078125</c:v>
                </c:pt>
                <c:pt idx="10268">
                  <c:v>69.573272705078111</c:v>
                </c:pt>
                <c:pt idx="10269">
                  <c:v>69.968780517578097</c:v>
                </c:pt>
                <c:pt idx="10270">
                  <c:v>70.364288330078111</c:v>
                </c:pt>
                <c:pt idx="10271">
                  <c:v>71.023468017578097</c:v>
                </c:pt>
                <c:pt idx="10272">
                  <c:v>69.705108642578111</c:v>
                </c:pt>
                <c:pt idx="10273">
                  <c:v>69.836944580078125</c:v>
                </c:pt>
                <c:pt idx="10274">
                  <c:v>69.441436767578125</c:v>
                </c:pt>
                <c:pt idx="10275">
                  <c:v>70.100616455078125</c:v>
                </c:pt>
                <c:pt idx="10276">
                  <c:v>70.627960205078125</c:v>
                </c:pt>
                <c:pt idx="10277">
                  <c:v>69.836944580078125</c:v>
                </c:pt>
                <c:pt idx="10278">
                  <c:v>69.836944580078125</c:v>
                </c:pt>
                <c:pt idx="10279">
                  <c:v>69.441436767578125</c:v>
                </c:pt>
                <c:pt idx="10280">
                  <c:v>70.100616455078125</c:v>
                </c:pt>
                <c:pt idx="10281">
                  <c:v>70.100616455078125</c:v>
                </c:pt>
                <c:pt idx="10282">
                  <c:v>69.309600830078111</c:v>
                </c:pt>
                <c:pt idx="10283">
                  <c:v>69.573272705078111</c:v>
                </c:pt>
                <c:pt idx="10284">
                  <c:v>69.705108642578111</c:v>
                </c:pt>
                <c:pt idx="10285">
                  <c:v>69.836944580078125</c:v>
                </c:pt>
                <c:pt idx="10286">
                  <c:v>69.573272705078111</c:v>
                </c:pt>
                <c:pt idx="10287">
                  <c:v>71.155303955078111</c:v>
                </c:pt>
                <c:pt idx="10288">
                  <c:v>69.836944580078125</c:v>
                </c:pt>
                <c:pt idx="10289">
                  <c:v>70.627960205078125</c:v>
                </c:pt>
                <c:pt idx="10290">
                  <c:v>69.705108642578111</c:v>
                </c:pt>
                <c:pt idx="10291">
                  <c:v>70.232452392578097</c:v>
                </c:pt>
                <c:pt idx="10292">
                  <c:v>71.287139892578111</c:v>
                </c:pt>
                <c:pt idx="10293">
                  <c:v>69.309600830078111</c:v>
                </c:pt>
                <c:pt idx="10294">
                  <c:v>70.496124267578139</c:v>
                </c:pt>
                <c:pt idx="10295">
                  <c:v>70.891632080078125</c:v>
                </c:pt>
                <c:pt idx="10296">
                  <c:v>70.759796142578097</c:v>
                </c:pt>
                <c:pt idx="10297">
                  <c:v>69.705108642578111</c:v>
                </c:pt>
                <c:pt idx="10298">
                  <c:v>70.759796142578097</c:v>
                </c:pt>
                <c:pt idx="10299">
                  <c:v>70.496124267578139</c:v>
                </c:pt>
                <c:pt idx="10300">
                  <c:v>71.287139892578111</c:v>
                </c:pt>
                <c:pt idx="10301">
                  <c:v>69.705108642578111</c:v>
                </c:pt>
                <c:pt idx="10302">
                  <c:v>71.155303955078111</c:v>
                </c:pt>
                <c:pt idx="10303">
                  <c:v>69.705108642578111</c:v>
                </c:pt>
                <c:pt idx="10304">
                  <c:v>70.232452392578097</c:v>
                </c:pt>
                <c:pt idx="10305">
                  <c:v>70.364288330078111</c:v>
                </c:pt>
                <c:pt idx="10306">
                  <c:v>69.705108642578111</c:v>
                </c:pt>
                <c:pt idx="10307">
                  <c:v>70.759796142578097</c:v>
                </c:pt>
                <c:pt idx="10308">
                  <c:v>69.836944580078125</c:v>
                </c:pt>
                <c:pt idx="10309">
                  <c:v>70.627960205078125</c:v>
                </c:pt>
                <c:pt idx="10310">
                  <c:v>70.100616455078125</c:v>
                </c:pt>
                <c:pt idx="10311">
                  <c:v>70.232452392578097</c:v>
                </c:pt>
                <c:pt idx="10312">
                  <c:v>69.968780517578097</c:v>
                </c:pt>
                <c:pt idx="10313">
                  <c:v>71.418975830078111</c:v>
                </c:pt>
                <c:pt idx="10314">
                  <c:v>69.573272705078111</c:v>
                </c:pt>
                <c:pt idx="10315">
                  <c:v>69.836944580078125</c:v>
                </c:pt>
                <c:pt idx="10316">
                  <c:v>70.627960205078125</c:v>
                </c:pt>
                <c:pt idx="10317">
                  <c:v>69.836944580078125</c:v>
                </c:pt>
                <c:pt idx="10318">
                  <c:v>70.891632080078125</c:v>
                </c:pt>
                <c:pt idx="10319">
                  <c:v>69.968780517578097</c:v>
                </c:pt>
                <c:pt idx="10320">
                  <c:v>70.891632080078125</c:v>
                </c:pt>
                <c:pt idx="10321">
                  <c:v>71.023468017578097</c:v>
                </c:pt>
                <c:pt idx="10322">
                  <c:v>70.232452392578097</c:v>
                </c:pt>
                <c:pt idx="10323">
                  <c:v>71.023468017578097</c:v>
                </c:pt>
                <c:pt idx="10324">
                  <c:v>69.705108642578111</c:v>
                </c:pt>
                <c:pt idx="10325">
                  <c:v>69.705108642578111</c:v>
                </c:pt>
                <c:pt idx="10326">
                  <c:v>69.968780517578097</c:v>
                </c:pt>
                <c:pt idx="10327">
                  <c:v>70.364288330078111</c:v>
                </c:pt>
                <c:pt idx="10328">
                  <c:v>71.155303955078111</c:v>
                </c:pt>
                <c:pt idx="10329">
                  <c:v>69.441436767578125</c:v>
                </c:pt>
                <c:pt idx="10330">
                  <c:v>70.891632080078125</c:v>
                </c:pt>
                <c:pt idx="10331">
                  <c:v>70.496124267578139</c:v>
                </c:pt>
                <c:pt idx="10332">
                  <c:v>69.441436767578125</c:v>
                </c:pt>
                <c:pt idx="10333">
                  <c:v>69.441436767578125</c:v>
                </c:pt>
                <c:pt idx="10334">
                  <c:v>71.155303955078111</c:v>
                </c:pt>
                <c:pt idx="10335">
                  <c:v>69.441436767578125</c:v>
                </c:pt>
                <c:pt idx="10336">
                  <c:v>69.968780517578097</c:v>
                </c:pt>
                <c:pt idx="10337">
                  <c:v>71.155303955078111</c:v>
                </c:pt>
                <c:pt idx="10338">
                  <c:v>70.496124267578139</c:v>
                </c:pt>
                <c:pt idx="10339">
                  <c:v>70.759796142578097</c:v>
                </c:pt>
                <c:pt idx="10340">
                  <c:v>69.705108642578111</c:v>
                </c:pt>
                <c:pt idx="10341">
                  <c:v>69.836944580078125</c:v>
                </c:pt>
                <c:pt idx="10342">
                  <c:v>70.759796142578097</c:v>
                </c:pt>
                <c:pt idx="10343">
                  <c:v>70.759796142578097</c:v>
                </c:pt>
                <c:pt idx="10344">
                  <c:v>70.627960205078125</c:v>
                </c:pt>
                <c:pt idx="10345">
                  <c:v>70.100616455078125</c:v>
                </c:pt>
                <c:pt idx="10346">
                  <c:v>69.573272705078111</c:v>
                </c:pt>
                <c:pt idx="10347">
                  <c:v>70.627960205078125</c:v>
                </c:pt>
                <c:pt idx="10348">
                  <c:v>70.232452392578097</c:v>
                </c:pt>
                <c:pt idx="10349">
                  <c:v>71.155303955078111</c:v>
                </c:pt>
                <c:pt idx="10350">
                  <c:v>69.441436767578125</c:v>
                </c:pt>
                <c:pt idx="10351">
                  <c:v>70.891632080078125</c:v>
                </c:pt>
                <c:pt idx="10352">
                  <c:v>69.705108642578111</c:v>
                </c:pt>
                <c:pt idx="10353">
                  <c:v>70.891632080078125</c:v>
                </c:pt>
                <c:pt idx="10354">
                  <c:v>69.836944580078125</c:v>
                </c:pt>
                <c:pt idx="10355">
                  <c:v>68.914093017578125</c:v>
                </c:pt>
                <c:pt idx="10356">
                  <c:v>70.627960205078125</c:v>
                </c:pt>
                <c:pt idx="10357">
                  <c:v>70.496124267578139</c:v>
                </c:pt>
                <c:pt idx="10358">
                  <c:v>70.759796142578097</c:v>
                </c:pt>
                <c:pt idx="10359">
                  <c:v>69.177764892578097</c:v>
                </c:pt>
                <c:pt idx="10360">
                  <c:v>70.496124267578139</c:v>
                </c:pt>
                <c:pt idx="10361">
                  <c:v>69.836944580078125</c:v>
                </c:pt>
                <c:pt idx="10362">
                  <c:v>69.573272705078111</c:v>
                </c:pt>
                <c:pt idx="10363">
                  <c:v>70.496124267578139</c:v>
                </c:pt>
                <c:pt idx="10364">
                  <c:v>70.232452392578097</c:v>
                </c:pt>
                <c:pt idx="10365">
                  <c:v>70.891632080078125</c:v>
                </c:pt>
                <c:pt idx="10366">
                  <c:v>69.441436767578125</c:v>
                </c:pt>
                <c:pt idx="10367">
                  <c:v>70.627960205078125</c:v>
                </c:pt>
                <c:pt idx="10368">
                  <c:v>69.705108642578111</c:v>
                </c:pt>
                <c:pt idx="10369">
                  <c:v>69.441436767578125</c:v>
                </c:pt>
                <c:pt idx="10370">
                  <c:v>69.573272705078111</c:v>
                </c:pt>
                <c:pt idx="10371">
                  <c:v>70.627960205078125</c:v>
                </c:pt>
                <c:pt idx="10372">
                  <c:v>69.968780517578097</c:v>
                </c:pt>
                <c:pt idx="10373">
                  <c:v>70.364288330078111</c:v>
                </c:pt>
                <c:pt idx="10374">
                  <c:v>70.496124267578139</c:v>
                </c:pt>
                <c:pt idx="10375">
                  <c:v>69.441436767578125</c:v>
                </c:pt>
                <c:pt idx="10376">
                  <c:v>71.287139892578111</c:v>
                </c:pt>
                <c:pt idx="10377">
                  <c:v>70.759796142578097</c:v>
                </c:pt>
                <c:pt idx="10378">
                  <c:v>69.441436767578125</c:v>
                </c:pt>
                <c:pt idx="10379">
                  <c:v>70.759796142578097</c:v>
                </c:pt>
                <c:pt idx="10380">
                  <c:v>69.573272705078111</c:v>
                </c:pt>
                <c:pt idx="10381">
                  <c:v>70.759796142578097</c:v>
                </c:pt>
                <c:pt idx="10382">
                  <c:v>70.100616455078125</c:v>
                </c:pt>
                <c:pt idx="10383">
                  <c:v>69.441436767578125</c:v>
                </c:pt>
                <c:pt idx="10384">
                  <c:v>69.836944580078125</c:v>
                </c:pt>
                <c:pt idx="10385">
                  <c:v>71.155303955078111</c:v>
                </c:pt>
                <c:pt idx="10386">
                  <c:v>71.023468017578097</c:v>
                </c:pt>
                <c:pt idx="10387">
                  <c:v>69.309600830078111</c:v>
                </c:pt>
                <c:pt idx="10388">
                  <c:v>69.441436767578125</c:v>
                </c:pt>
                <c:pt idx="10389">
                  <c:v>69.573272705078111</c:v>
                </c:pt>
                <c:pt idx="10390">
                  <c:v>70.627960205078125</c:v>
                </c:pt>
                <c:pt idx="10391">
                  <c:v>69.309600830078111</c:v>
                </c:pt>
                <c:pt idx="10392">
                  <c:v>69.309600830078111</c:v>
                </c:pt>
                <c:pt idx="10393">
                  <c:v>69.177764892578097</c:v>
                </c:pt>
                <c:pt idx="10394">
                  <c:v>69.968780517578097</c:v>
                </c:pt>
                <c:pt idx="10395">
                  <c:v>70.496124267578139</c:v>
                </c:pt>
                <c:pt idx="10396">
                  <c:v>71.023468017578097</c:v>
                </c:pt>
                <c:pt idx="10397">
                  <c:v>69.968780517578097</c:v>
                </c:pt>
                <c:pt idx="10398">
                  <c:v>69.573272705078111</c:v>
                </c:pt>
                <c:pt idx="10399">
                  <c:v>70.891632080078125</c:v>
                </c:pt>
                <c:pt idx="10400">
                  <c:v>69.573272705078111</c:v>
                </c:pt>
                <c:pt idx="10401">
                  <c:v>69.705108642578111</c:v>
                </c:pt>
                <c:pt idx="10402">
                  <c:v>69.309600830078111</c:v>
                </c:pt>
                <c:pt idx="10403">
                  <c:v>70.232452392578097</c:v>
                </c:pt>
                <c:pt idx="10404">
                  <c:v>69.968780517578097</c:v>
                </c:pt>
                <c:pt idx="10405">
                  <c:v>69.705108642578111</c:v>
                </c:pt>
                <c:pt idx="10406">
                  <c:v>69.573272705078111</c:v>
                </c:pt>
                <c:pt idx="10407">
                  <c:v>69.705108642578111</c:v>
                </c:pt>
                <c:pt idx="10408">
                  <c:v>70.627960205078125</c:v>
                </c:pt>
                <c:pt idx="10409">
                  <c:v>69.309600830078111</c:v>
                </c:pt>
                <c:pt idx="10410">
                  <c:v>69.705108642578111</c:v>
                </c:pt>
                <c:pt idx="10411">
                  <c:v>69.441436767578125</c:v>
                </c:pt>
                <c:pt idx="10412">
                  <c:v>69.309600830078111</c:v>
                </c:pt>
                <c:pt idx="10413">
                  <c:v>69.441436767578125</c:v>
                </c:pt>
                <c:pt idx="10414">
                  <c:v>69.573272705078111</c:v>
                </c:pt>
                <c:pt idx="10415">
                  <c:v>69.705108642578111</c:v>
                </c:pt>
                <c:pt idx="10416">
                  <c:v>69.573272705078111</c:v>
                </c:pt>
                <c:pt idx="10417">
                  <c:v>69.705108642578111</c:v>
                </c:pt>
                <c:pt idx="10418">
                  <c:v>69.309600830078111</c:v>
                </c:pt>
                <c:pt idx="10419">
                  <c:v>69.705108642578111</c:v>
                </c:pt>
                <c:pt idx="10420">
                  <c:v>69.441436767578125</c:v>
                </c:pt>
                <c:pt idx="10421">
                  <c:v>69.968780517578097</c:v>
                </c:pt>
                <c:pt idx="10422">
                  <c:v>69.968780517578097</c:v>
                </c:pt>
                <c:pt idx="10423">
                  <c:v>70.891632080078125</c:v>
                </c:pt>
                <c:pt idx="10424">
                  <c:v>70.100616455078125</c:v>
                </c:pt>
                <c:pt idx="10425">
                  <c:v>70.100616455078125</c:v>
                </c:pt>
                <c:pt idx="10426">
                  <c:v>69.441436767578125</c:v>
                </c:pt>
                <c:pt idx="10427">
                  <c:v>69.968780517578097</c:v>
                </c:pt>
                <c:pt idx="10428">
                  <c:v>69.441436767578125</c:v>
                </c:pt>
                <c:pt idx="10429">
                  <c:v>69.573272705078111</c:v>
                </c:pt>
                <c:pt idx="10430">
                  <c:v>70.364288330078111</c:v>
                </c:pt>
                <c:pt idx="10431">
                  <c:v>69.573272705078111</c:v>
                </c:pt>
                <c:pt idx="10432">
                  <c:v>69.836944580078125</c:v>
                </c:pt>
                <c:pt idx="10433">
                  <c:v>69.573272705078111</c:v>
                </c:pt>
                <c:pt idx="10434">
                  <c:v>70.496124267578139</c:v>
                </c:pt>
                <c:pt idx="10435">
                  <c:v>70.627960205078125</c:v>
                </c:pt>
                <c:pt idx="10436">
                  <c:v>69.705108642578111</c:v>
                </c:pt>
                <c:pt idx="10437">
                  <c:v>69.573272705078111</c:v>
                </c:pt>
                <c:pt idx="10438">
                  <c:v>69.177764892578097</c:v>
                </c:pt>
                <c:pt idx="10439">
                  <c:v>69.968780517578097</c:v>
                </c:pt>
                <c:pt idx="10440">
                  <c:v>69.573272705078111</c:v>
                </c:pt>
                <c:pt idx="10441">
                  <c:v>69.705108642578111</c:v>
                </c:pt>
                <c:pt idx="10442">
                  <c:v>69.836944580078125</c:v>
                </c:pt>
                <c:pt idx="10443">
                  <c:v>69.309600830078111</c:v>
                </c:pt>
                <c:pt idx="10444">
                  <c:v>70.627960205078125</c:v>
                </c:pt>
                <c:pt idx="10445">
                  <c:v>70.232452392578097</c:v>
                </c:pt>
                <c:pt idx="10446">
                  <c:v>69.441436767578125</c:v>
                </c:pt>
                <c:pt idx="10447">
                  <c:v>69.836944580078125</c:v>
                </c:pt>
                <c:pt idx="10448">
                  <c:v>70.100616455078125</c:v>
                </c:pt>
                <c:pt idx="10449">
                  <c:v>70.759796142578097</c:v>
                </c:pt>
                <c:pt idx="10450">
                  <c:v>69.441436767578125</c:v>
                </c:pt>
                <c:pt idx="10451">
                  <c:v>70.891632080078125</c:v>
                </c:pt>
                <c:pt idx="10452">
                  <c:v>69.968780517578097</c:v>
                </c:pt>
                <c:pt idx="10453">
                  <c:v>69.309600830078111</c:v>
                </c:pt>
                <c:pt idx="10454">
                  <c:v>69.441436767578125</c:v>
                </c:pt>
                <c:pt idx="10455">
                  <c:v>70.100616455078125</c:v>
                </c:pt>
                <c:pt idx="10456">
                  <c:v>69.705108642578111</c:v>
                </c:pt>
                <c:pt idx="10457">
                  <c:v>70.496124267578139</c:v>
                </c:pt>
                <c:pt idx="10458">
                  <c:v>70.100616455078125</c:v>
                </c:pt>
                <c:pt idx="10459">
                  <c:v>70.232452392578097</c:v>
                </c:pt>
                <c:pt idx="10460">
                  <c:v>70.364288330078111</c:v>
                </c:pt>
                <c:pt idx="10461">
                  <c:v>69.968780517578097</c:v>
                </c:pt>
                <c:pt idx="10462">
                  <c:v>69.836944580078125</c:v>
                </c:pt>
                <c:pt idx="10463">
                  <c:v>69.177764892578097</c:v>
                </c:pt>
                <c:pt idx="10464">
                  <c:v>69.573272705078111</c:v>
                </c:pt>
                <c:pt idx="10465">
                  <c:v>69.573272705078111</c:v>
                </c:pt>
                <c:pt idx="10466">
                  <c:v>70.364288330078111</c:v>
                </c:pt>
                <c:pt idx="10467">
                  <c:v>69.705108642578111</c:v>
                </c:pt>
                <c:pt idx="10468">
                  <c:v>70.364288330078111</c:v>
                </c:pt>
                <c:pt idx="10469">
                  <c:v>69.836944580078125</c:v>
                </c:pt>
                <c:pt idx="10470">
                  <c:v>69.441436767578125</c:v>
                </c:pt>
                <c:pt idx="10471">
                  <c:v>70.100616455078125</c:v>
                </c:pt>
                <c:pt idx="10472">
                  <c:v>69.836944580078125</c:v>
                </c:pt>
                <c:pt idx="10473">
                  <c:v>70.232452392578097</c:v>
                </c:pt>
                <c:pt idx="10474">
                  <c:v>69.177764892578097</c:v>
                </c:pt>
                <c:pt idx="10475">
                  <c:v>69.573272705078111</c:v>
                </c:pt>
                <c:pt idx="10476">
                  <c:v>69.836944580078125</c:v>
                </c:pt>
                <c:pt idx="10477">
                  <c:v>70.364288330078111</c:v>
                </c:pt>
                <c:pt idx="10478">
                  <c:v>69.968780517578097</c:v>
                </c:pt>
                <c:pt idx="10479">
                  <c:v>70.364288330078111</c:v>
                </c:pt>
                <c:pt idx="10480">
                  <c:v>70.100616455078125</c:v>
                </c:pt>
                <c:pt idx="10481">
                  <c:v>69.573272705078111</c:v>
                </c:pt>
                <c:pt idx="10482">
                  <c:v>69.441436767578125</c:v>
                </c:pt>
                <c:pt idx="10483">
                  <c:v>69.836944580078125</c:v>
                </c:pt>
                <c:pt idx="10484">
                  <c:v>70.627960205078125</c:v>
                </c:pt>
                <c:pt idx="10485">
                  <c:v>69.573272705078111</c:v>
                </c:pt>
                <c:pt idx="10486">
                  <c:v>69.573272705078111</c:v>
                </c:pt>
                <c:pt idx="10487">
                  <c:v>69.573272705078111</c:v>
                </c:pt>
                <c:pt idx="10488">
                  <c:v>69.177764892578097</c:v>
                </c:pt>
                <c:pt idx="10489">
                  <c:v>69.573272705078111</c:v>
                </c:pt>
                <c:pt idx="10490">
                  <c:v>69.705108642578111</c:v>
                </c:pt>
                <c:pt idx="10491">
                  <c:v>70.100616455078125</c:v>
                </c:pt>
                <c:pt idx="10492">
                  <c:v>69.573272705078111</c:v>
                </c:pt>
                <c:pt idx="10493">
                  <c:v>70.100616455078125</c:v>
                </c:pt>
                <c:pt idx="10494">
                  <c:v>70.364288330078111</c:v>
                </c:pt>
                <c:pt idx="10495">
                  <c:v>69.177764892578097</c:v>
                </c:pt>
                <c:pt idx="10496">
                  <c:v>70.627960205078125</c:v>
                </c:pt>
                <c:pt idx="10497">
                  <c:v>70.232452392578097</c:v>
                </c:pt>
                <c:pt idx="10498">
                  <c:v>69.836944580078125</c:v>
                </c:pt>
                <c:pt idx="10499">
                  <c:v>69.441436767578125</c:v>
                </c:pt>
                <c:pt idx="10500">
                  <c:v>69.705108642578111</c:v>
                </c:pt>
                <c:pt idx="10501">
                  <c:v>70.232452392578097</c:v>
                </c:pt>
                <c:pt idx="10502">
                  <c:v>69.177764892578097</c:v>
                </c:pt>
                <c:pt idx="10503">
                  <c:v>69.836944580078125</c:v>
                </c:pt>
                <c:pt idx="10504">
                  <c:v>69.705108642578111</c:v>
                </c:pt>
                <c:pt idx="10505">
                  <c:v>69.705108642578111</c:v>
                </c:pt>
                <c:pt idx="10506">
                  <c:v>69.441436767578125</c:v>
                </c:pt>
                <c:pt idx="10507">
                  <c:v>69.441436767578125</c:v>
                </c:pt>
                <c:pt idx="10508">
                  <c:v>69.836944580078125</c:v>
                </c:pt>
                <c:pt idx="10509">
                  <c:v>70.364288330078111</c:v>
                </c:pt>
                <c:pt idx="10510">
                  <c:v>69.045928955078125</c:v>
                </c:pt>
                <c:pt idx="10511">
                  <c:v>69.177764892578097</c:v>
                </c:pt>
                <c:pt idx="10512">
                  <c:v>69.968780517578097</c:v>
                </c:pt>
                <c:pt idx="10513">
                  <c:v>69.705108642578111</c:v>
                </c:pt>
                <c:pt idx="10514">
                  <c:v>69.705108642578111</c:v>
                </c:pt>
                <c:pt idx="10515">
                  <c:v>70.232452392578097</c:v>
                </c:pt>
                <c:pt idx="10516">
                  <c:v>69.177764892578097</c:v>
                </c:pt>
                <c:pt idx="10517">
                  <c:v>69.705108642578111</c:v>
                </c:pt>
                <c:pt idx="10518">
                  <c:v>69.573272705078111</c:v>
                </c:pt>
                <c:pt idx="10519">
                  <c:v>69.968780517578097</c:v>
                </c:pt>
                <c:pt idx="10520">
                  <c:v>69.573272705078111</c:v>
                </c:pt>
                <c:pt idx="10521">
                  <c:v>70.100616455078125</c:v>
                </c:pt>
                <c:pt idx="10522">
                  <c:v>70.496124267578139</c:v>
                </c:pt>
                <c:pt idx="10523">
                  <c:v>69.309600830078111</c:v>
                </c:pt>
                <c:pt idx="10524">
                  <c:v>69.309600830078111</c:v>
                </c:pt>
                <c:pt idx="10525">
                  <c:v>69.441436767578125</c:v>
                </c:pt>
                <c:pt idx="10526">
                  <c:v>69.705108642578111</c:v>
                </c:pt>
                <c:pt idx="10527">
                  <c:v>69.045928955078125</c:v>
                </c:pt>
                <c:pt idx="10528">
                  <c:v>69.705108642578111</c:v>
                </c:pt>
                <c:pt idx="10529">
                  <c:v>69.309600830078111</c:v>
                </c:pt>
                <c:pt idx="10530">
                  <c:v>69.309600830078111</c:v>
                </c:pt>
                <c:pt idx="10531">
                  <c:v>69.968780517578097</c:v>
                </c:pt>
                <c:pt idx="10532">
                  <c:v>69.573272705078111</c:v>
                </c:pt>
                <c:pt idx="10533">
                  <c:v>69.836944580078125</c:v>
                </c:pt>
                <c:pt idx="10534">
                  <c:v>70.496124267578139</c:v>
                </c:pt>
                <c:pt idx="10535">
                  <c:v>69.177764892578097</c:v>
                </c:pt>
                <c:pt idx="10536">
                  <c:v>69.968780517578097</c:v>
                </c:pt>
                <c:pt idx="10537">
                  <c:v>70.100616455078125</c:v>
                </c:pt>
                <c:pt idx="10538">
                  <c:v>69.836944580078125</c:v>
                </c:pt>
                <c:pt idx="10539">
                  <c:v>70.232452392578097</c:v>
                </c:pt>
                <c:pt idx="10540">
                  <c:v>69.177764892578097</c:v>
                </c:pt>
                <c:pt idx="10541">
                  <c:v>69.441436767578125</c:v>
                </c:pt>
                <c:pt idx="10542">
                  <c:v>69.441436767578125</c:v>
                </c:pt>
                <c:pt idx="10543">
                  <c:v>69.177764892578097</c:v>
                </c:pt>
                <c:pt idx="10544">
                  <c:v>69.836944580078125</c:v>
                </c:pt>
                <c:pt idx="10545">
                  <c:v>70.100616455078125</c:v>
                </c:pt>
                <c:pt idx="10546">
                  <c:v>69.309600830078111</c:v>
                </c:pt>
                <c:pt idx="10547">
                  <c:v>70.100616455078125</c:v>
                </c:pt>
                <c:pt idx="10548">
                  <c:v>69.705108642578111</c:v>
                </c:pt>
                <c:pt idx="10549">
                  <c:v>69.177764892578097</c:v>
                </c:pt>
                <c:pt idx="10550">
                  <c:v>70.364288330078111</c:v>
                </c:pt>
                <c:pt idx="10551">
                  <c:v>70.364288330078111</c:v>
                </c:pt>
                <c:pt idx="10552">
                  <c:v>69.045928955078125</c:v>
                </c:pt>
                <c:pt idx="10553">
                  <c:v>69.309600830078111</c:v>
                </c:pt>
                <c:pt idx="10554">
                  <c:v>69.441436767578125</c:v>
                </c:pt>
                <c:pt idx="10555">
                  <c:v>69.441436767578125</c:v>
                </c:pt>
                <c:pt idx="10556">
                  <c:v>69.441436767578125</c:v>
                </c:pt>
                <c:pt idx="10557">
                  <c:v>69.177764892578097</c:v>
                </c:pt>
                <c:pt idx="10558">
                  <c:v>69.177764892578097</c:v>
                </c:pt>
                <c:pt idx="10559">
                  <c:v>69.177764892578097</c:v>
                </c:pt>
                <c:pt idx="10560">
                  <c:v>68.914093017578125</c:v>
                </c:pt>
                <c:pt idx="10561">
                  <c:v>69.441436767578125</c:v>
                </c:pt>
                <c:pt idx="10562">
                  <c:v>69.441436767578125</c:v>
                </c:pt>
                <c:pt idx="10563">
                  <c:v>69.836944580078125</c:v>
                </c:pt>
                <c:pt idx="10564">
                  <c:v>70.232452392578097</c:v>
                </c:pt>
                <c:pt idx="10565">
                  <c:v>69.045928955078125</c:v>
                </c:pt>
                <c:pt idx="10566">
                  <c:v>69.177764892578097</c:v>
                </c:pt>
                <c:pt idx="10567">
                  <c:v>69.836944580078125</c:v>
                </c:pt>
                <c:pt idx="10568">
                  <c:v>69.441436767578125</c:v>
                </c:pt>
                <c:pt idx="10569">
                  <c:v>69.045928955078125</c:v>
                </c:pt>
                <c:pt idx="10570">
                  <c:v>69.045928955078125</c:v>
                </c:pt>
                <c:pt idx="10571">
                  <c:v>69.309600830078111</c:v>
                </c:pt>
                <c:pt idx="10572">
                  <c:v>69.573272705078111</c:v>
                </c:pt>
                <c:pt idx="10573">
                  <c:v>69.705108642578111</c:v>
                </c:pt>
                <c:pt idx="10574">
                  <c:v>69.309600830078111</c:v>
                </c:pt>
                <c:pt idx="10575">
                  <c:v>69.705108642578111</c:v>
                </c:pt>
                <c:pt idx="10576">
                  <c:v>69.441436767578125</c:v>
                </c:pt>
                <c:pt idx="10577">
                  <c:v>69.441436767578125</c:v>
                </c:pt>
                <c:pt idx="10578">
                  <c:v>69.045928955078125</c:v>
                </c:pt>
                <c:pt idx="10579">
                  <c:v>70.100616455078125</c:v>
                </c:pt>
                <c:pt idx="10580">
                  <c:v>69.705108642578111</c:v>
                </c:pt>
                <c:pt idx="10581">
                  <c:v>69.441436767578125</c:v>
                </c:pt>
                <c:pt idx="10582">
                  <c:v>69.836944580078125</c:v>
                </c:pt>
                <c:pt idx="10583">
                  <c:v>69.177764892578097</c:v>
                </c:pt>
                <c:pt idx="10584">
                  <c:v>69.045928955078125</c:v>
                </c:pt>
                <c:pt idx="10585">
                  <c:v>69.177764892578097</c:v>
                </c:pt>
                <c:pt idx="10586">
                  <c:v>69.441436767578125</c:v>
                </c:pt>
                <c:pt idx="10587">
                  <c:v>69.968780517578097</c:v>
                </c:pt>
                <c:pt idx="10588">
                  <c:v>69.045928955078125</c:v>
                </c:pt>
                <c:pt idx="10589">
                  <c:v>69.836944580078125</c:v>
                </c:pt>
                <c:pt idx="10590">
                  <c:v>69.045928955078125</c:v>
                </c:pt>
                <c:pt idx="10591">
                  <c:v>69.177764892578097</c:v>
                </c:pt>
                <c:pt idx="10592">
                  <c:v>69.441436767578125</c:v>
                </c:pt>
                <c:pt idx="10593">
                  <c:v>69.309600830078111</c:v>
                </c:pt>
                <c:pt idx="10594">
                  <c:v>69.573272705078111</c:v>
                </c:pt>
                <c:pt idx="10595">
                  <c:v>70.496124267578139</c:v>
                </c:pt>
                <c:pt idx="10596">
                  <c:v>69.836944580078125</c:v>
                </c:pt>
                <c:pt idx="10597">
                  <c:v>69.836944580078125</c:v>
                </c:pt>
                <c:pt idx="10598">
                  <c:v>69.441436767578125</c:v>
                </c:pt>
                <c:pt idx="10599">
                  <c:v>69.309600830078111</c:v>
                </c:pt>
                <c:pt idx="10600">
                  <c:v>69.441436767578125</c:v>
                </c:pt>
                <c:pt idx="10601">
                  <c:v>69.045928955078125</c:v>
                </c:pt>
                <c:pt idx="10602">
                  <c:v>69.968780517578097</c:v>
                </c:pt>
                <c:pt idx="10603">
                  <c:v>69.441436767578125</c:v>
                </c:pt>
                <c:pt idx="10604">
                  <c:v>69.573272705078111</c:v>
                </c:pt>
                <c:pt idx="10605">
                  <c:v>69.441436767578125</c:v>
                </c:pt>
                <c:pt idx="10606">
                  <c:v>69.177764892578097</c:v>
                </c:pt>
                <c:pt idx="10607">
                  <c:v>69.573272705078111</c:v>
                </c:pt>
                <c:pt idx="10608">
                  <c:v>69.441436767578125</c:v>
                </c:pt>
                <c:pt idx="10609">
                  <c:v>69.309600830078111</c:v>
                </c:pt>
                <c:pt idx="10610">
                  <c:v>69.573272705078111</c:v>
                </c:pt>
                <c:pt idx="10611">
                  <c:v>69.573272705078111</c:v>
                </c:pt>
                <c:pt idx="10612">
                  <c:v>69.177764892578097</c:v>
                </c:pt>
                <c:pt idx="10613">
                  <c:v>69.441436767578125</c:v>
                </c:pt>
                <c:pt idx="10614">
                  <c:v>69.705108642578111</c:v>
                </c:pt>
                <c:pt idx="10615">
                  <c:v>69.573272705078111</c:v>
                </c:pt>
                <c:pt idx="10616">
                  <c:v>69.441436767578125</c:v>
                </c:pt>
                <c:pt idx="10617">
                  <c:v>69.573272705078111</c:v>
                </c:pt>
                <c:pt idx="10618">
                  <c:v>69.309600830078111</c:v>
                </c:pt>
                <c:pt idx="10619">
                  <c:v>69.968780517578097</c:v>
                </c:pt>
                <c:pt idx="10620">
                  <c:v>69.573272705078111</c:v>
                </c:pt>
                <c:pt idx="10621">
                  <c:v>69.441436767578125</c:v>
                </c:pt>
                <c:pt idx="10622">
                  <c:v>69.836944580078125</c:v>
                </c:pt>
                <c:pt idx="10623">
                  <c:v>69.968780517578097</c:v>
                </c:pt>
                <c:pt idx="10624">
                  <c:v>69.441436767578125</c:v>
                </c:pt>
                <c:pt idx="10625">
                  <c:v>69.573272705078111</c:v>
                </c:pt>
                <c:pt idx="10626">
                  <c:v>69.836944580078125</c:v>
                </c:pt>
                <c:pt idx="10627">
                  <c:v>69.573272705078111</c:v>
                </c:pt>
                <c:pt idx="10628">
                  <c:v>69.836944580078125</c:v>
                </c:pt>
                <c:pt idx="10629">
                  <c:v>69.705108642578111</c:v>
                </c:pt>
                <c:pt idx="10630">
                  <c:v>69.836944580078125</c:v>
                </c:pt>
                <c:pt idx="10631">
                  <c:v>69.705108642578111</c:v>
                </c:pt>
                <c:pt idx="10632">
                  <c:v>69.705108642578111</c:v>
                </c:pt>
                <c:pt idx="10633">
                  <c:v>69.705108642578111</c:v>
                </c:pt>
                <c:pt idx="10634">
                  <c:v>69.441436767578125</c:v>
                </c:pt>
                <c:pt idx="10635">
                  <c:v>69.573272705078111</c:v>
                </c:pt>
                <c:pt idx="10636">
                  <c:v>69.705108642578111</c:v>
                </c:pt>
                <c:pt idx="10637">
                  <c:v>69.441436767578125</c:v>
                </c:pt>
                <c:pt idx="10638">
                  <c:v>69.705108642578111</c:v>
                </c:pt>
                <c:pt idx="10639">
                  <c:v>69.573272705078111</c:v>
                </c:pt>
                <c:pt idx="10640">
                  <c:v>69.573272705078111</c:v>
                </c:pt>
                <c:pt idx="10641">
                  <c:v>69.836944580078125</c:v>
                </c:pt>
                <c:pt idx="10642">
                  <c:v>69.573272705078111</c:v>
                </c:pt>
                <c:pt idx="10643">
                  <c:v>69.309600830078111</c:v>
                </c:pt>
                <c:pt idx="10644">
                  <c:v>69.309600830078111</c:v>
                </c:pt>
                <c:pt idx="10645">
                  <c:v>69.309600830078111</c:v>
                </c:pt>
                <c:pt idx="10646">
                  <c:v>69.705108642578111</c:v>
                </c:pt>
                <c:pt idx="10647">
                  <c:v>69.705108642578111</c:v>
                </c:pt>
                <c:pt idx="10648">
                  <c:v>69.309600830078111</c:v>
                </c:pt>
                <c:pt idx="10649">
                  <c:v>70.100616455078125</c:v>
                </c:pt>
                <c:pt idx="10650">
                  <c:v>69.705108642578111</c:v>
                </c:pt>
                <c:pt idx="10651">
                  <c:v>69.573272705078111</c:v>
                </c:pt>
                <c:pt idx="10652">
                  <c:v>69.441436767578125</c:v>
                </c:pt>
                <c:pt idx="10653">
                  <c:v>69.441436767578125</c:v>
                </c:pt>
                <c:pt idx="10654">
                  <c:v>69.705108642578111</c:v>
                </c:pt>
                <c:pt idx="10655">
                  <c:v>69.573272705078111</c:v>
                </c:pt>
                <c:pt idx="10656">
                  <c:v>69.177764892578097</c:v>
                </c:pt>
                <c:pt idx="10657">
                  <c:v>69.705108642578111</c:v>
                </c:pt>
                <c:pt idx="10658">
                  <c:v>69.573272705078111</c:v>
                </c:pt>
                <c:pt idx="10659">
                  <c:v>69.705108642578111</c:v>
                </c:pt>
                <c:pt idx="10660">
                  <c:v>69.309600830078111</c:v>
                </c:pt>
                <c:pt idx="10661">
                  <c:v>69.836944580078125</c:v>
                </c:pt>
                <c:pt idx="10662">
                  <c:v>69.573272705078111</c:v>
                </c:pt>
                <c:pt idx="10663">
                  <c:v>69.441436767578125</c:v>
                </c:pt>
                <c:pt idx="10664">
                  <c:v>69.836944580078125</c:v>
                </c:pt>
                <c:pt idx="10665">
                  <c:v>69.441436767578125</c:v>
                </c:pt>
                <c:pt idx="10666">
                  <c:v>69.573272705078111</c:v>
                </c:pt>
                <c:pt idx="10667">
                  <c:v>68.782257080078125</c:v>
                </c:pt>
                <c:pt idx="10668">
                  <c:v>68.914093017578125</c:v>
                </c:pt>
                <c:pt idx="10669">
                  <c:v>69.441436767578125</c:v>
                </c:pt>
                <c:pt idx="10670">
                  <c:v>69.177764892578097</c:v>
                </c:pt>
                <c:pt idx="10671">
                  <c:v>69.573272705078111</c:v>
                </c:pt>
                <c:pt idx="10672">
                  <c:v>69.441436767578125</c:v>
                </c:pt>
                <c:pt idx="10673">
                  <c:v>69.177764892578097</c:v>
                </c:pt>
                <c:pt idx="10674">
                  <c:v>69.573272705078111</c:v>
                </c:pt>
                <c:pt idx="10675">
                  <c:v>69.441436767578125</c:v>
                </c:pt>
                <c:pt idx="10676">
                  <c:v>69.573272705078111</c:v>
                </c:pt>
                <c:pt idx="10677">
                  <c:v>69.705108642578111</c:v>
                </c:pt>
                <c:pt idx="10678">
                  <c:v>69.573272705078111</c:v>
                </c:pt>
                <c:pt idx="10679">
                  <c:v>69.705108642578111</c:v>
                </c:pt>
                <c:pt idx="10680">
                  <c:v>69.309600830078111</c:v>
                </c:pt>
                <c:pt idx="10681">
                  <c:v>69.441436767578125</c:v>
                </c:pt>
                <c:pt idx="10682">
                  <c:v>68.914093017578125</c:v>
                </c:pt>
                <c:pt idx="10683">
                  <c:v>69.309600830078111</c:v>
                </c:pt>
                <c:pt idx="10684">
                  <c:v>69.177764892578097</c:v>
                </c:pt>
                <c:pt idx="10685">
                  <c:v>69.177764892578097</c:v>
                </c:pt>
                <c:pt idx="10686">
                  <c:v>69.045928955078125</c:v>
                </c:pt>
                <c:pt idx="10687">
                  <c:v>68.782257080078125</c:v>
                </c:pt>
                <c:pt idx="10688">
                  <c:v>69.177764892578097</c:v>
                </c:pt>
                <c:pt idx="10689">
                  <c:v>69.177764892578097</c:v>
                </c:pt>
                <c:pt idx="10690">
                  <c:v>69.177764892578097</c:v>
                </c:pt>
                <c:pt idx="10691">
                  <c:v>69.441436767578125</c:v>
                </c:pt>
                <c:pt idx="10692">
                  <c:v>69.705108642578111</c:v>
                </c:pt>
                <c:pt idx="10693">
                  <c:v>69.309600830078111</c:v>
                </c:pt>
                <c:pt idx="10694">
                  <c:v>69.573272705078111</c:v>
                </c:pt>
                <c:pt idx="10695">
                  <c:v>69.573272705078111</c:v>
                </c:pt>
                <c:pt idx="10696">
                  <c:v>69.441436767578125</c:v>
                </c:pt>
                <c:pt idx="10697">
                  <c:v>69.177764892578097</c:v>
                </c:pt>
                <c:pt idx="10698">
                  <c:v>69.573272705078111</c:v>
                </c:pt>
                <c:pt idx="10699">
                  <c:v>69.177764892578097</c:v>
                </c:pt>
                <c:pt idx="10700">
                  <c:v>69.309600830078111</c:v>
                </c:pt>
                <c:pt idx="10701">
                  <c:v>69.573272705078111</c:v>
                </c:pt>
                <c:pt idx="10702">
                  <c:v>69.309600830078111</c:v>
                </c:pt>
                <c:pt idx="10703">
                  <c:v>69.836944580078125</c:v>
                </c:pt>
                <c:pt idx="10704">
                  <c:v>69.177764892578097</c:v>
                </c:pt>
                <c:pt idx="10705">
                  <c:v>69.573272705078111</c:v>
                </c:pt>
                <c:pt idx="10706">
                  <c:v>69.045928955078125</c:v>
                </c:pt>
                <c:pt idx="10707">
                  <c:v>69.045928955078125</c:v>
                </c:pt>
                <c:pt idx="10708">
                  <c:v>69.045928955078125</c:v>
                </c:pt>
                <c:pt idx="10709">
                  <c:v>69.309600830078111</c:v>
                </c:pt>
                <c:pt idx="10710">
                  <c:v>69.177764892578097</c:v>
                </c:pt>
                <c:pt idx="10711">
                  <c:v>69.441436767578125</c:v>
                </c:pt>
                <c:pt idx="10712">
                  <c:v>68.914093017578125</c:v>
                </c:pt>
                <c:pt idx="10713">
                  <c:v>68.650421142578097</c:v>
                </c:pt>
                <c:pt idx="10714">
                  <c:v>69.309600830078111</c:v>
                </c:pt>
                <c:pt idx="10715">
                  <c:v>69.441436767578125</c:v>
                </c:pt>
                <c:pt idx="10716">
                  <c:v>69.441436767578125</c:v>
                </c:pt>
                <c:pt idx="10717">
                  <c:v>68.914093017578125</c:v>
                </c:pt>
                <c:pt idx="10718">
                  <c:v>69.177764892578097</c:v>
                </c:pt>
                <c:pt idx="10719">
                  <c:v>69.441436767578125</c:v>
                </c:pt>
                <c:pt idx="10720">
                  <c:v>69.309600830078111</c:v>
                </c:pt>
                <c:pt idx="10721">
                  <c:v>69.045928955078125</c:v>
                </c:pt>
                <c:pt idx="10722">
                  <c:v>69.177764892578097</c:v>
                </c:pt>
                <c:pt idx="10723">
                  <c:v>69.441436767578125</c:v>
                </c:pt>
                <c:pt idx="10724">
                  <c:v>69.177764892578097</c:v>
                </c:pt>
                <c:pt idx="10725">
                  <c:v>69.177764892578097</c:v>
                </c:pt>
                <c:pt idx="10726">
                  <c:v>69.573272705078111</c:v>
                </c:pt>
                <c:pt idx="10727">
                  <c:v>68.782257080078125</c:v>
                </c:pt>
                <c:pt idx="10728">
                  <c:v>68.782257080078125</c:v>
                </c:pt>
                <c:pt idx="10729">
                  <c:v>68.782257080078125</c:v>
                </c:pt>
                <c:pt idx="10730">
                  <c:v>69.309600830078111</c:v>
                </c:pt>
                <c:pt idx="10731">
                  <c:v>68.914093017578125</c:v>
                </c:pt>
                <c:pt idx="10732">
                  <c:v>69.309600830078111</c:v>
                </c:pt>
                <c:pt idx="10733">
                  <c:v>68.782257080078125</c:v>
                </c:pt>
                <c:pt idx="10734">
                  <c:v>69.309600830078111</c:v>
                </c:pt>
                <c:pt idx="10735">
                  <c:v>69.045928955078125</c:v>
                </c:pt>
                <c:pt idx="10736">
                  <c:v>69.573272705078111</c:v>
                </c:pt>
                <c:pt idx="10737">
                  <c:v>68.782257080078125</c:v>
                </c:pt>
                <c:pt idx="10738">
                  <c:v>69.309600830078111</c:v>
                </c:pt>
                <c:pt idx="10739">
                  <c:v>68.782257080078125</c:v>
                </c:pt>
                <c:pt idx="10740">
                  <c:v>68.914093017578125</c:v>
                </c:pt>
                <c:pt idx="10741">
                  <c:v>69.309600830078111</c:v>
                </c:pt>
                <c:pt idx="10742">
                  <c:v>69.441436767578125</c:v>
                </c:pt>
                <c:pt idx="10743">
                  <c:v>69.177764892578097</c:v>
                </c:pt>
                <c:pt idx="10744">
                  <c:v>69.045928955078125</c:v>
                </c:pt>
                <c:pt idx="10745">
                  <c:v>69.045928955078125</c:v>
                </c:pt>
                <c:pt idx="10746">
                  <c:v>69.309600830078111</c:v>
                </c:pt>
                <c:pt idx="10747">
                  <c:v>69.309600830078111</c:v>
                </c:pt>
                <c:pt idx="10748">
                  <c:v>69.573272705078111</c:v>
                </c:pt>
                <c:pt idx="10749">
                  <c:v>68.782257080078125</c:v>
                </c:pt>
                <c:pt idx="10750">
                  <c:v>69.177764892578097</c:v>
                </c:pt>
                <c:pt idx="10751">
                  <c:v>68.782257080078125</c:v>
                </c:pt>
                <c:pt idx="10752">
                  <c:v>69.045928955078125</c:v>
                </c:pt>
                <c:pt idx="10753">
                  <c:v>69.309600830078111</c:v>
                </c:pt>
                <c:pt idx="10754">
                  <c:v>69.441436767578125</c:v>
                </c:pt>
                <c:pt idx="10755">
                  <c:v>69.177764892578097</c:v>
                </c:pt>
                <c:pt idx="10756">
                  <c:v>68.914093017578125</c:v>
                </c:pt>
                <c:pt idx="10757">
                  <c:v>69.441436767578125</c:v>
                </c:pt>
                <c:pt idx="10758">
                  <c:v>68.782257080078125</c:v>
                </c:pt>
                <c:pt idx="10759">
                  <c:v>69.705108642578111</c:v>
                </c:pt>
                <c:pt idx="10760">
                  <c:v>69.309600830078111</c:v>
                </c:pt>
                <c:pt idx="10761">
                  <c:v>69.309600830078111</c:v>
                </c:pt>
                <c:pt idx="10762">
                  <c:v>69.309600830078111</c:v>
                </c:pt>
                <c:pt idx="10763">
                  <c:v>68.914093017578125</c:v>
                </c:pt>
                <c:pt idx="10764">
                  <c:v>69.441436767578125</c:v>
                </c:pt>
                <c:pt idx="10765">
                  <c:v>69.177764892578097</c:v>
                </c:pt>
                <c:pt idx="10766">
                  <c:v>69.177764892578097</c:v>
                </c:pt>
                <c:pt idx="10767">
                  <c:v>69.045928955078125</c:v>
                </c:pt>
                <c:pt idx="10768">
                  <c:v>69.309600830078111</c:v>
                </c:pt>
                <c:pt idx="10769">
                  <c:v>69.573272705078111</c:v>
                </c:pt>
                <c:pt idx="10770">
                  <c:v>69.177764892578097</c:v>
                </c:pt>
                <c:pt idx="10771">
                  <c:v>68.782257080078125</c:v>
                </c:pt>
                <c:pt idx="10772">
                  <c:v>69.573272705078111</c:v>
                </c:pt>
                <c:pt idx="10773">
                  <c:v>69.045928955078125</c:v>
                </c:pt>
                <c:pt idx="10774">
                  <c:v>69.309600830078111</c:v>
                </c:pt>
                <c:pt idx="10775">
                  <c:v>69.309600830078111</c:v>
                </c:pt>
                <c:pt idx="10776">
                  <c:v>69.177764892578097</c:v>
                </c:pt>
                <c:pt idx="10777">
                  <c:v>69.309600830078111</c:v>
                </c:pt>
                <c:pt idx="10778">
                  <c:v>68.914093017578125</c:v>
                </c:pt>
                <c:pt idx="10779">
                  <c:v>69.573272705078111</c:v>
                </c:pt>
                <c:pt idx="10780">
                  <c:v>69.309600830078111</c:v>
                </c:pt>
                <c:pt idx="10781">
                  <c:v>69.177764892578097</c:v>
                </c:pt>
                <c:pt idx="10782">
                  <c:v>69.309600830078111</c:v>
                </c:pt>
                <c:pt idx="10783">
                  <c:v>69.705108642578111</c:v>
                </c:pt>
                <c:pt idx="10784">
                  <c:v>69.441436767578125</c:v>
                </c:pt>
                <c:pt idx="10785">
                  <c:v>69.045928955078125</c:v>
                </c:pt>
                <c:pt idx="10786">
                  <c:v>69.045928955078125</c:v>
                </c:pt>
                <c:pt idx="10787">
                  <c:v>69.045928955078125</c:v>
                </c:pt>
                <c:pt idx="10788">
                  <c:v>69.177764892578097</c:v>
                </c:pt>
                <c:pt idx="10789">
                  <c:v>69.045928955078125</c:v>
                </c:pt>
                <c:pt idx="10790">
                  <c:v>69.309600830078111</c:v>
                </c:pt>
                <c:pt idx="10791">
                  <c:v>69.309600830078111</c:v>
                </c:pt>
                <c:pt idx="10792">
                  <c:v>69.309600830078111</c:v>
                </c:pt>
                <c:pt idx="10793">
                  <c:v>69.309600830078111</c:v>
                </c:pt>
                <c:pt idx="10794">
                  <c:v>69.573272705078111</c:v>
                </c:pt>
                <c:pt idx="10795">
                  <c:v>69.573272705078111</c:v>
                </c:pt>
                <c:pt idx="10796">
                  <c:v>69.177764892578097</c:v>
                </c:pt>
                <c:pt idx="10797">
                  <c:v>69.309600830078111</c:v>
                </c:pt>
                <c:pt idx="10798">
                  <c:v>69.177764892578097</c:v>
                </c:pt>
                <c:pt idx="10799">
                  <c:v>68.914093017578125</c:v>
                </c:pt>
                <c:pt idx="10800">
                  <c:v>69.045928955078125</c:v>
                </c:pt>
                <c:pt idx="10801">
                  <c:v>68.914093017578125</c:v>
                </c:pt>
                <c:pt idx="10802">
                  <c:v>68.914093017578125</c:v>
                </c:pt>
                <c:pt idx="10803">
                  <c:v>69.045928955078125</c:v>
                </c:pt>
                <c:pt idx="10804">
                  <c:v>69.309600830078111</c:v>
                </c:pt>
                <c:pt idx="10805">
                  <c:v>69.177764892578097</c:v>
                </c:pt>
                <c:pt idx="10806">
                  <c:v>69.177764892578097</c:v>
                </c:pt>
                <c:pt idx="10807">
                  <c:v>69.045928955078125</c:v>
                </c:pt>
                <c:pt idx="10808">
                  <c:v>69.441436767578125</c:v>
                </c:pt>
                <c:pt idx="10809">
                  <c:v>68.782257080078125</c:v>
                </c:pt>
                <c:pt idx="10810">
                  <c:v>68.914093017578125</c:v>
                </c:pt>
                <c:pt idx="10811">
                  <c:v>68.782257080078125</c:v>
                </c:pt>
                <c:pt idx="10812">
                  <c:v>69.309600830078111</c:v>
                </c:pt>
                <c:pt idx="10813">
                  <c:v>69.045928955078125</c:v>
                </c:pt>
                <c:pt idx="10814">
                  <c:v>69.177764892578097</c:v>
                </c:pt>
                <c:pt idx="10815">
                  <c:v>69.045928955078125</c:v>
                </c:pt>
                <c:pt idx="10816">
                  <c:v>69.177764892578097</c:v>
                </c:pt>
                <c:pt idx="10817">
                  <c:v>68.914093017578125</c:v>
                </c:pt>
                <c:pt idx="10818">
                  <c:v>68.914093017578125</c:v>
                </c:pt>
                <c:pt idx="10819">
                  <c:v>68.782257080078125</c:v>
                </c:pt>
                <c:pt idx="10820">
                  <c:v>69.177764892578097</c:v>
                </c:pt>
                <c:pt idx="10821">
                  <c:v>68.782257080078125</c:v>
                </c:pt>
                <c:pt idx="10822">
                  <c:v>68.914093017578125</c:v>
                </c:pt>
                <c:pt idx="10823">
                  <c:v>68.782257080078125</c:v>
                </c:pt>
                <c:pt idx="10824">
                  <c:v>68.914093017578125</c:v>
                </c:pt>
                <c:pt idx="10825">
                  <c:v>68.782257080078125</c:v>
                </c:pt>
                <c:pt idx="10826">
                  <c:v>69.045928955078125</c:v>
                </c:pt>
                <c:pt idx="10827">
                  <c:v>68.650421142578097</c:v>
                </c:pt>
                <c:pt idx="10828">
                  <c:v>69.177764892578097</c:v>
                </c:pt>
                <c:pt idx="10829">
                  <c:v>68.782257080078125</c:v>
                </c:pt>
                <c:pt idx="10830">
                  <c:v>68.782257080078125</c:v>
                </c:pt>
                <c:pt idx="10831">
                  <c:v>68.650421142578097</c:v>
                </c:pt>
                <c:pt idx="10832">
                  <c:v>69.177764892578097</c:v>
                </c:pt>
                <c:pt idx="10833">
                  <c:v>69.177764892578097</c:v>
                </c:pt>
                <c:pt idx="10834">
                  <c:v>68.914093017578125</c:v>
                </c:pt>
                <c:pt idx="10835">
                  <c:v>68.650421142578097</c:v>
                </c:pt>
                <c:pt idx="10836">
                  <c:v>69.045928955078125</c:v>
                </c:pt>
                <c:pt idx="10837">
                  <c:v>69.177764892578097</c:v>
                </c:pt>
                <c:pt idx="10838">
                  <c:v>69.177764892578097</c:v>
                </c:pt>
                <c:pt idx="10839">
                  <c:v>69.045928955078125</c:v>
                </c:pt>
                <c:pt idx="10840">
                  <c:v>68.914093017578125</c:v>
                </c:pt>
                <c:pt idx="10841">
                  <c:v>69.441436767578125</c:v>
                </c:pt>
                <c:pt idx="10842">
                  <c:v>69.177764892578097</c:v>
                </c:pt>
                <c:pt idx="10843">
                  <c:v>69.177764892578097</c:v>
                </c:pt>
                <c:pt idx="10844">
                  <c:v>69.309600830078111</c:v>
                </c:pt>
                <c:pt idx="10845">
                  <c:v>68.914093017578125</c:v>
                </c:pt>
                <c:pt idx="10846">
                  <c:v>69.177764892578097</c:v>
                </c:pt>
                <c:pt idx="10847">
                  <c:v>68.782257080078125</c:v>
                </c:pt>
                <c:pt idx="10848">
                  <c:v>68.782257080078125</c:v>
                </c:pt>
                <c:pt idx="10849">
                  <c:v>68.914093017578125</c:v>
                </c:pt>
                <c:pt idx="10850">
                  <c:v>69.177764892578097</c:v>
                </c:pt>
                <c:pt idx="10851">
                  <c:v>68.914093017578125</c:v>
                </c:pt>
                <c:pt idx="10852">
                  <c:v>68.914093017578125</c:v>
                </c:pt>
                <c:pt idx="10853">
                  <c:v>69.309600830078111</c:v>
                </c:pt>
                <c:pt idx="10854">
                  <c:v>68.650421142578097</c:v>
                </c:pt>
                <c:pt idx="10855">
                  <c:v>69.045928955078125</c:v>
                </c:pt>
                <c:pt idx="10856">
                  <c:v>69.309600830078111</c:v>
                </c:pt>
                <c:pt idx="10857">
                  <c:v>69.177764892578097</c:v>
                </c:pt>
                <c:pt idx="10858">
                  <c:v>69.177764892578097</c:v>
                </c:pt>
                <c:pt idx="10859">
                  <c:v>69.177764892578097</c:v>
                </c:pt>
                <c:pt idx="10860">
                  <c:v>68.914093017578125</c:v>
                </c:pt>
                <c:pt idx="10861">
                  <c:v>68.650421142578097</c:v>
                </c:pt>
                <c:pt idx="10862">
                  <c:v>69.045928955078125</c:v>
                </c:pt>
                <c:pt idx="10863">
                  <c:v>68.782257080078125</c:v>
                </c:pt>
                <c:pt idx="10864">
                  <c:v>69.177764892578097</c:v>
                </c:pt>
                <c:pt idx="10865">
                  <c:v>69.177764892578097</c:v>
                </c:pt>
                <c:pt idx="10866">
                  <c:v>69.045928955078125</c:v>
                </c:pt>
                <c:pt idx="10867">
                  <c:v>68.914093017578125</c:v>
                </c:pt>
                <c:pt idx="10868">
                  <c:v>69.045928955078125</c:v>
                </c:pt>
                <c:pt idx="10869">
                  <c:v>69.045928955078125</c:v>
                </c:pt>
                <c:pt idx="10870">
                  <c:v>68.782257080078125</c:v>
                </c:pt>
                <c:pt idx="10871">
                  <c:v>68.914093017578125</c:v>
                </c:pt>
                <c:pt idx="10872">
                  <c:v>68.914093017578125</c:v>
                </c:pt>
                <c:pt idx="10873">
                  <c:v>69.177764892578097</c:v>
                </c:pt>
                <c:pt idx="10874">
                  <c:v>69.045928955078125</c:v>
                </c:pt>
                <c:pt idx="10875">
                  <c:v>68.914093017578125</c:v>
                </c:pt>
                <c:pt idx="10876">
                  <c:v>68.914093017578125</c:v>
                </c:pt>
                <c:pt idx="10877">
                  <c:v>68.782257080078125</c:v>
                </c:pt>
                <c:pt idx="10878">
                  <c:v>69.177764892578097</c:v>
                </c:pt>
                <c:pt idx="10879">
                  <c:v>68.782257080078125</c:v>
                </c:pt>
                <c:pt idx="10880">
                  <c:v>68.518585205078125</c:v>
                </c:pt>
                <c:pt idx="10881">
                  <c:v>68.650421142578097</c:v>
                </c:pt>
                <c:pt idx="10882">
                  <c:v>69.177764892578097</c:v>
                </c:pt>
                <c:pt idx="10883">
                  <c:v>69.045928955078125</c:v>
                </c:pt>
                <c:pt idx="10884">
                  <c:v>69.045928955078125</c:v>
                </c:pt>
                <c:pt idx="10885">
                  <c:v>69.441436767578125</c:v>
                </c:pt>
                <c:pt idx="10886">
                  <c:v>69.177764892578097</c:v>
                </c:pt>
                <c:pt idx="10887">
                  <c:v>68.782257080078125</c:v>
                </c:pt>
                <c:pt idx="10888">
                  <c:v>68.914093017578125</c:v>
                </c:pt>
                <c:pt idx="10889">
                  <c:v>69.177764892578097</c:v>
                </c:pt>
                <c:pt idx="10890">
                  <c:v>69.045928955078125</c:v>
                </c:pt>
                <c:pt idx="10891">
                  <c:v>69.045928955078125</c:v>
                </c:pt>
                <c:pt idx="10892">
                  <c:v>69.045928955078125</c:v>
                </c:pt>
                <c:pt idx="10893">
                  <c:v>68.650421142578097</c:v>
                </c:pt>
                <c:pt idx="10894">
                  <c:v>69.045928955078125</c:v>
                </c:pt>
                <c:pt idx="10895">
                  <c:v>68.782257080078125</c:v>
                </c:pt>
                <c:pt idx="10896">
                  <c:v>68.782257080078125</c:v>
                </c:pt>
                <c:pt idx="10897">
                  <c:v>69.045928955078125</c:v>
                </c:pt>
                <c:pt idx="10898">
                  <c:v>69.045928955078125</c:v>
                </c:pt>
                <c:pt idx="10899">
                  <c:v>69.045928955078125</c:v>
                </c:pt>
                <c:pt idx="10900">
                  <c:v>68.914093017578125</c:v>
                </c:pt>
                <c:pt idx="10901">
                  <c:v>69.309600830078111</c:v>
                </c:pt>
                <c:pt idx="10902">
                  <c:v>68.782257080078125</c:v>
                </c:pt>
                <c:pt idx="10903">
                  <c:v>69.045928955078125</c:v>
                </c:pt>
                <c:pt idx="10904">
                  <c:v>69.045928955078125</c:v>
                </c:pt>
                <c:pt idx="10905">
                  <c:v>69.045928955078125</c:v>
                </c:pt>
                <c:pt idx="10906">
                  <c:v>69.045928955078125</c:v>
                </c:pt>
                <c:pt idx="10907">
                  <c:v>68.782257080078125</c:v>
                </c:pt>
                <c:pt idx="10908">
                  <c:v>69.045928955078125</c:v>
                </c:pt>
                <c:pt idx="10909">
                  <c:v>68.782257080078125</c:v>
                </c:pt>
                <c:pt idx="10910">
                  <c:v>69.045928955078125</c:v>
                </c:pt>
                <c:pt idx="10911">
                  <c:v>69.045928955078125</c:v>
                </c:pt>
                <c:pt idx="10912">
                  <c:v>68.914093017578125</c:v>
                </c:pt>
                <c:pt idx="10913">
                  <c:v>69.045928955078125</c:v>
                </c:pt>
                <c:pt idx="10914">
                  <c:v>68.914093017578125</c:v>
                </c:pt>
                <c:pt idx="10915">
                  <c:v>68.914093017578125</c:v>
                </c:pt>
                <c:pt idx="10916">
                  <c:v>69.309600830078111</c:v>
                </c:pt>
                <c:pt idx="10917">
                  <c:v>68.650421142578097</c:v>
                </c:pt>
                <c:pt idx="10918">
                  <c:v>68.650421142578097</c:v>
                </c:pt>
                <c:pt idx="10919">
                  <c:v>69.177764892578097</c:v>
                </c:pt>
                <c:pt idx="10920">
                  <c:v>68.914093017578125</c:v>
                </c:pt>
                <c:pt idx="10921">
                  <c:v>68.914093017578125</c:v>
                </c:pt>
                <c:pt idx="10922">
                  <c:v>68.782257080078125</c:v>
                </c:pt>
                <c:pt idx="10923">
                  <c:v>68.782257080078125</c:v>
                </c:pt>
                <c:pt idx="10924">
                  <c:v>68.650421142578097</c:v>
                </c:pt>
                <c:pt idx="10925">
                  <c:v>68.782257080078125</c:v>
                </c:pt>
                <c:pt idx="10926">
                  <c:v>68.650421142578097</c:v>
                </c:pt>
                <c:pt idx="10927">
                  <c:v>68.650421142578097</c:v>
                </c:pt>
                <c:pt idx="10928">
                  <c:v>68.914093017578125</c:v>
                </c:pt>
                <c:pt idx="10929">
                  <c:v>68.650421142578097</c:v>
                </c:pt>
                <c:pt idx="10930">
                  <c:v>68.914093017578125</c:v>
                </c:pt>
                <c:pt idx="10931">
                  <c:v>68.914093017578125</c:v>
                </c:pt>
                <c:pt idx="10932">
                  <c:v>68.782257080078125</c:v>
                </c:pt>
                <c:pt idx="10933">
                  <c:v>68.782257080078125</c:v>
                </c:pt>
                <c:pt idx="10934">
                  <c:v>68.782257080078125</c:v>
                </c:pt>
                <c:pt idx="10935">
                  <c:v>68.518585205078125</c:v>
                </c:pt>
                <c:pt idx="10936">
                  <c:v>68.650421142578097</c:v>
                </c:pt>
                <c:pt idx="10937">
                  <c:v>68.518585205078125</c:v>
                </c:pt>
                <c:pt idx="10938">
                  <c:v>68.650421142578097</c:v>
                </c:pt>
                <c:pt idx="10939">
                  <c:v>69.045928955078125</c:v>
                </c:pt>
                <c:pt idx="10940">
                  <c:v>68.518585205078125</c:v>
                </c:pt>
                <c:pt idx="10941">
                  <c:v>68.518585205078125</c:v>
                </c:pt>
                <c:pt idx="10942">
                  <c:v>68.914093017578125</c:v>
                </c:pt>
                <c:pt idx="10943">
                  <c:v>68.650421142578097</c:v>
                </c:pt>
                <c:pt idx="10944">
                  <c:v>68.782257080078125</c:v>
                </c:pt>
                <c:pt idx="10945">
                  <c:v>68.518585205078125</c:v>
                </c:pt>
                <c:pt idx="10946">
                  <c:v>68.782257080078125</c:v>
                </c:pt>
                <c:pt idx="10947">
                  <c:v>68.518585205078125</c:v>
                </c:pt>
                <c:pt idx="10948">
                  <c:v>68.782257080078125</c:v>
                </c:pt>
                <c:pt idx="10949">
                  <c:v>68.650421142578097</c:v>
                </c:pt>
                <c:pt idx="10950">
                  <c:v>68.914093017578125</c:v>
                </c:pt>
                <c:pt idx="10951">
                  <c:v>69.045928955078125</c:v>
                </c:pt>
                <c:pt idx="10952">
                  <c:v>68.518585205078125</c:v>
                </c:pt>
                <c:pt idx="10953">
                  <c:v>68.518585205078125</c:v>
                </c:pt>
                <c:pt idx="10954">
                  <c:v>69.045928955078125</c:v>
                </c:pt>
                <c:pt idx="10955">
                  <c:v>68.386749267578111</c:v>
                </c:pt>
                <c:pt idx="10956">
                  <c:v>68.914093017578125</c:v>
                </c:pt>
                <c:pt idx="10957">
                  <c:v>68.782257080078125</c:v>
                </c:pt>
                <c:pt idx="10958">
                  <c:v>68.914093017578125</c:v>
                </c:pt>
                <c:pt idx="10959">
                  <c:v>68.650421142578097</c:v>
                </c:pt>
                <c:pt idx="10960">
                  <c:v>68.650421142578097</c:v>
                </c:pt>
                <c:pt idx="10961">
                  <c:v>68.782257080078125</c:v>
                </c:pt>
                <c:pt idx="10962">
                  <c:v>68.650421142578097</c:v>
                </c:pt>
                <c:pt idx="10963">
                  <c:v>68.254913330078125</c:v>
                </c:pt>
                <c:pt idx="10964">
                  <c:v>68.650421142578097</c:v>
                </c:pt>
                <c:pt idx="10965">
                  <c:v>69.045928955078125</c:v>
                </c:pt>
                <c:pt idx="10966">
                  <c:v>69.045928955078125</c:v>
                </c:pt>
                <c:pt idx="10967">
                  <c:v>68.914093017578125</c:v>
                </c:pt>
                <c:pt idx="10968">
                  <c:v>68.782257080078125</c:v>
                </c:pt>
                <c:pt idx="10969">
                  <c:v>68.650421142578097</c:v>
                </c:pt>
                <c:pt idx="10970">
                  <c:v>68.386749267578111</c:v>
                </c:pt>
                <c:pt idx="10971">
                  <c:v>68.518585205078125</c:v>
                </c:pt>
                <c:pt idx="10972">
                  <c:v>68.782257080078125</c:v>
                </c:pt>
                <c:pt idx="10973">
                  <c:v>68.650421142578097</c:v>
                </c:pt>
                <c:pt idx="10974">
                  <c:v>68.914093017578125</c:v>
                </c:pt>
                <c:pt idx="10975">
                  <c:v>68.782257080078125</c:v>
                </c:pt>
                <c:pt idx="10976">
                  <c:v>68.650421142578097</c:v>
                </c:pt>
                <c:pt idx="10977">
                  <c:v>68.123077392578082</c:v>
                </c:pt>
                <c:pt idx="10978">
                  <c:v>68.782257080078125</c:v>
                </c:pt>
                <c:pt idx="10979">
                  <c:v>68.650421142578097</c:v>
                </c:pt>
                <c:pt idx="10980">
                  <c:v>68.518585205078125</c:v>
                </c:pt>
                <c:pt idx="10981">
                  <c:v>68.650421142578097</c:v>
                </c:pt>
                <c:pt idx="10982">
                  <c:v>68.782257080078125</c:v>
                </c:pt>
                <c:pt idx="10983">
                  <c:v>68.782257080078125</c:v>
                </c:pt>
                <c:pt idx="10984">
                  <c:v>68.518585205078125</c:v>
                </c:pt>
                <c:pt idx="10985">
                  <c:v>68.782257080078125</c:v>
                </c:pt>
                <c:pt idx="10986">
                  <c:v>68.914093017578125</c:v>
                </c:pt>
                <c:pt idx="10987">
                  <c:v>68.782257080078125</c:v>
                </c:pt>
                <c:pt idx="10988">
                  <c:v>68.914093017578125</c:v>
                </c:pt>
                <c:pt idx="10989">
                  <c:v>68.782257080078125</c:v>
                </c:pt>
                <c:pt idx="10990">
                  <c:v>68.386749267578111</c:v>
                </c:pt>
                <c:pt idx="10991">
                  <c:v>68.782257080078125</c:v>
                </c:pt>
                <c:pt idx="10992">
                  <c:v>68.518585205078125</c:v>
                </c:pt>
                <c:pt idx="10993">
                  <c:v>68.518585205078125</c:v>
                </c:pt>
                <c:pt idx="10994">
                  <c:v>68.386749267578111</c:v>
                </c:pt>
                <c:pt idx="10995">
                  <c:v>68.782257080078125</c:v>
                </c:pt>
                <c:pt idx="10996">
                  <c:v>68.914093017578125</c:v>
                </c:pt>
                <c:pt idx="10997">
                  <c:v>68.518585205078125</c:v>
                </c:pt>
                <c:pt idx="10998">
                  <c:v>68.782257080078125</c:v>
                </c:pt>
                <c:pt idx="10999">
                  <c:v>69.045928955078125</c:v>
                </c:pt>
                <c:pt idx="11000">
                  <c:v>68.650421142578097</c:v>
                </c:pt>
                <c:pt idx="11001">
                  <c:v>68.782257080078125</c:v>
                </c:pt>
                <c:pt idx="11002">
                  <c:v>68.650421142578097</c:v>
                </c:pt>
                <c:pt idx="11003">
                  <c:v>68.254913330078125</c:v>
                </c:pt>
                <c:pt idx="11004">
                  <c:v>68.782257080078125</c:v>
                </c:pt>
                <c:pt idx="11005">
                  <c:v>68.386749267578111</c:v>
                </c:pt>
                <c:pt idx="11006">
                  <c:v>68.518585205078125</c:v>
                </c:pt>
                <c:pt idx="11007">
                  <c:v>68.386749267578111</c:v>
                </c:pt>
                <c:pt idx="11008">
                  <c:v>68.782257080078125</c:v>
                </c:pt>
                <c:pt idx="11009">
                  <c:v>68.254913330078125</c:v>
                </c:pt>
                <c:pt idx="11010">
                  <c:v>68.254913330078125</c:v>
                </c:pt>
                <c:pt idx="11011">
                  <c:v>68.782257080078125</c:v>
                </c:pt>
                <c:pt idx="11012">
                  <c:v>68.650421142578097</c:v>
                </c:pt>
                <c:pt idx="11013">
                  <c:v>68.782257080078125</c:v>
                </c:pt>
                <c:pt idx="11014">
                  <c:v>68.518585205078125</c:v>
                </c:pt>
                <c:pt idx="11015">
                  <c:v>68.782257080078125</c:v>
                </c:pt>
                <c:pt idx="11016">
                  <c:v>68.386749267578111</c:v>
                </c:pt>
                <c:pt idx="11017">
                  <c:v>68.914093017578125</c:v>
                </c:pt>
                <c:pt idx="11018">
                  <c:v>68.386749267578111</c:v>
                </c:pt>
                <c:pt idx="11019">
                  <c:v>68.914093017578125</c:v>
                </c:pt>
                <c:pt idx="11020">
                  <c:v>69.045928955078125</c:v>
                </c:pt>
                <c:pt idx="11021">
                  <c:v>68.914093017578125</c:v>
                </c:pt>
                <c:pt idx="11022">
                  <c:v>68.782257080078125</c:v>
                </c:pt>
                <c:pt idx="11023">
                  <c:v>68.518585205078125</c:v>
                </c:pt>
                <c:pt idx="11024">
                  <c:v>69.045928955078125</c:v>
                </c:pt>
                <c:pt idx="11025">
                  <c:v>68.782257080078125</c:v>
                </c:pt>
                <c:pt idx="11026">
                  <c:v>68.650421142578097</c:v>
                </c:pt>
                <c:pt idx="11027">
                  <c:v>68.782257080078125</c:v>
                </c:pt>
                <c:pt idx="11028">
                  <c:v>68.518585205078125</c:v>
                </c:pt>
                <c:pt idx="11029">
                  <c:v>68.650421142578097</c:v>
                </c:pt>
                <c:pt idx="11030">
                  <c:v>68.782257080078125</c:v>
                </c:pt>
                <c:pt idx="11031">
                  <c:v>68.254913330078125</c:v>
                </c:pt>
                <c:pt idx="11032">
                  <c:v>68.782257080078125</c:v>
                </c:pt>
                <c:pt idx="11033">
                  <c:v>68.782257080078125</c:v>
                </c:pt>
                <c:pt idx="11034">
                  <c:v>68.782257080078125</c:v>
                </c:pt>
                <c:pt idx="11035">
                  <c:v>68.518585205078125</c:v>
                </c:pt>
                <c:pt idx="11036">
                  <c:v>68.650421142578097</c:v>
                </c:pt>
                <c:pt idx="11037">
                  <c:v>68.518585205078125</c:v>
                </c:pt>
                <c:pt idx="11038">
                  <c:v>68.518585205078125</c:v>
                </c:pt>
                <c:pt idx="11039">
                  <c:v>68.386749267578111</c:v>
                </c:pt>
                <c:pt idx="11040">
                  <c:v>68.254913330078125</c:v>
                </c:pt>
                <c:pt idx="11041">
                  <c:v>68.518585205078125</c:v>
                </c:pt>
                <c:pt idx="11042">
                  <c:v>68.782257080078125</c:v>
                </c:pt>
                <c:pt idx="11043">
                  <c:v>68.386749267578111</c:v>
                </c:pt>
                <c:pt idx="11044">
                  <c:v>68.386749267578111</c:v>
                </c:pt>
                <c:pt idx="11045">
                  <c:v>68.650421142578097</c:v>
                </c:pt>
                <c:pt idx="11046">
                  <c:v>68.254913330078125</c:v>
                </c:pt>
                <c:pt idx="11047">
                  <c:v>68.254913330078125</c:v>
                </c:pt>
                <c:pt idx="11048">
                  <c:v>68.518585205078125</c:v>
                </c:pt>
                <c:pt idx="11049">
                  <c:v>68.254913330078125</c:v>
                </c:pt>
                <c:pt idx="11050">
                  <c:v>68.518585205078125</c:v>
                </c:pt>
                <c:pt idx="11051">
                  <c:v>68.650421142578097</c:v>
                </c:pt>
                <c:pt idx="11052">
                  <c:v>68.386749267578111</c:v>
                </c:pt>
                <c:pt idx="11053">
                  <c:v>68.386749267578111</c:v>
                </c:pt>
                <c:pt idx="11054">
                  <c:v>68.650421142578097</c:v>
                </c:pt>
                <c:pt idx="11055">
                  <c:v>68.386749267578111</c:v>
                </c:pt>
                <c:pt idx="11056">
                  <c:v>68.782257080078125</c:v>
                </c:pt>
                <c:pt idx="11057">
                  <c:v>68.254913330078125</c:v>
                </c:pt>
                <c:pt idx="11058">
                  <c:v>68.123077392578082</c:v>
                </c:pt>
                <c:pt idx="11059">
                  <c:v>68.650421142578097</c:v>
                </c:pt>
                <c:pt idx="11060">
                  <c:v>68.782257080078125</c:v>
                </c:pt>
                <c:pt idx="11061">
                  <c:v>68.650421142578097</c:v>
                </c:pt>
                <c:pt idx="11062">
                  <c:v>68.782257080078125</c:v>
                </c:pt>
                <c:pt idx="11063">
                  <c:v>68.518585205078125</c:v>
                </c:pt>
                <c:pt idx="11064">
                  <c:v>68.914093017578125</c:v>
                </c:pt>
                <c:pt idx="11065">
                  <c:v>68.914093017578125</c:v>
                </c:pt>
                <c:pt idx="11066">
                  <c:v>68.518585205078125</c:v>
                </c:pt>
                <c:pt idx="11067">
                  <c:v>68.518585205078125</c:v>
                </c:pt>
                <c:pt idx="11068">
                  <c:v>68.650421142578097</c:v>
                </c:pt>
                <c:pt idx="11069">
                  <c:v>68.650421142578097</c:v>
                </c:pt>
                <c:pt idx="11070">
                  <c:v>68.518585205078125</c:v>
                </c:pt>
                <c:pt idx="11071">
                  <c:v>68.386749267578111</c:v>
                </c:pt>
                <c:pt idx="11072">
                  <c:v>68.518585205078125</c:v>
                </c:pt>
                <c:pt idx="11073">
                  <c:v>68.650421142578097</c:v>
                </c:pt>
                <c:pt idx="11074">
                  <c:v>67.991241455078139</c:v>
                </c:pt>
                <c:pt idx="11075">
                  <c:v>68.518585205078125</c:v>
                </c:pt>
                <c:pt idx="11076">
                  <c:v>68.386749267578111</c:v>
                </c:pt>
                <c:pt idx="11077">
                  <c:v>68.650421142578097</c:v>
                </c:pt>
                <c:pt idx="11078">
                  <c:v>68.650421142578097</c:v>
                </c:pt>
                <c:pt idx="11079">
                  <c:v>68.254913330078125</c:v>
                </c:pt>
                <c:pt idx="11080">
                  <c:v>68.782257080078125</c:v>
                </c:pt>
                <c:pt idx="11081">
                  <c:v>68.518585205078125</c:v>
                </c:pt>
                <c:pt idx="11082">
                  <c:v>68.518585205078125</c:v>
                </c:pt>
                <c:pt idx="11083">
                  <c:v>68.650421142578097</c:v>
                </c:pt>
                <c:pt idx="11084">
                  <c:v>67.859405517578097</c:v>
                </c:pt>
                <c:pt idx="11085">
                  <c:v>68.518585205078125</c:v>
                </c:pt>
                <c:pt idx="11086">
                  <c:v>68.254913330078125</c:v>
                </c:pt>
                <c:pt idx="11087">
                  <c:v>68.254913330078125</c:v>
                </c:pt>
                <c:pt idx="11088">
                  <c:v>68.386749267578111</c:v>
                </c:pt>
                <c:pt idx="11089">
                  <c:v>68.518585205078125</c:v>
                </c:pt>
                <c:pt idx="11090">
                  <c:v>68.650421142578097</c:v>
                </c:pt>
                <c:pt idx="11091">
                  <c:v>68.386749267578111</c:v>
                </c:pt>
                <c:pt idx="11092">
                  <c:v>68.650421142578097</c:v>
                </c:pt>
                <c:pt idx="11093">
                  <c:v>68.518585205078125</c:v>
                </c:pt>
                <c:pt idx="11094">
                  <c:v>68.782257080078125</c:v>
                </c:pt>
                <c:pt idx="11095">
                  <c:v>67.991241455078139</c:v>
                </c:pt>
                <c:pt idx="11096">
                  <c:v>68.650421142578097</c:v>
                </c:pt>
                <c:pt idx="11097">
                  <c:v>68.782257080078125</c:v>
                </c:pt>
                <c:pt idx="11098">
                  <c:v>68.254913330078125</c:v>
                </c:pt>
                <c:pt idx="11099">
                  <c:v>68.650421142578097</c:v>
                </c:pt>
                <c:pt idx="11100">
                  <c:v>68.386749267578111</c:v>
                </c:pt>
                <c:pt idx="11101">
                  <c:v>68.123077392578082</c:v>
                </c:pt>
                <c:pt idx="11102">
                  <c:v>68.254913330078125</c:v>
                </c:pt>
                <c:pt idx="11103">
                  <c:v>68.782257080078125</c:v>
                </c:pt>
                <c:pt idx="11104">
                  <c:v>68.914093017578125</c:v>
                </c:pt>
                <c:pt idx="11105">
                  <c:v>68.386749267578111</c:v>
                </c:pt>
                <c:pt idx="11106">
                  <c:v>68.914093017578125</c:v>
                </c:pt>
                <c:pt idx="11107">
                  <c:v>68.782257080078125</c:v>
                </c:pt>
                <c:pt idx="11108">
                  <c:v>68.518585205078125</c:v>
                </c:pt>
                <c:pt idx="11109">
                  <c:v>68.914093017578125</c:v>
                </c:pt>
                <c:pt idx="11110">
                  <c:v>68.254913330078125</c:v>
                </c:pt>
                <c:pt idx="11111">
                  <c:v>68.914093017578125</c:v>
                </c:pt>
                <c:pt idx="11112">
                  <c:v>68.254913330078125</c:v>
                </c:pt>
                <c:pt idx="11113">
                  <c:v>68.386749267578111</c:v>
                </c:pt>
                <c:pt idx="11114">
                  <c:v>68.386749267578111</c:v>
                </c:pt>
                <c:pt idx="11115">
                  <c:v>68.782257080078125</c:v>
                </c:pt>
                <c:pt idx="11116">
                  <c:v>68.518585205078125</c:v>
                </c:pt>
                <c:pt idx="11117">
                  <c:v>68.254913330078125</c:v>
                </c:pt>
                <c:pt idx="11118">
                  <c:v>68.914093017578125</c:v>
                </c:pt>
                <c:pt idx="11119">
                  <c:v>68.123077392578082</c:v>
                </c:pt>
                <c:pt idx="11120">
                  <c:v>68.518585205078125</c:v>
                </c:pt>
                <c:pt idx="11121">
                  <c:v>68.386749267578111</c:v>
                </c:pt>
                <c:pt idx="11122">
                  <c:v>68.914093017578125</c:v>
                </c:pt>
                <c:pt idx="11123">
                  <c:v>68.254913330078125</c:v>
                </c:pt>
                <c:pt idx="11124">
                  <c:v>68.386749267578111</c:v>
                </c:pt>
                <c:pt idx="11125">
                  <c:v>68.914093017578125</c:v>
                </c:pt>
                <c:pt idx="11126">
                  <c:v>68.518585205078125</c:v>
                </c:pt>
                <c:pt idx="11127">
                  <c:v>68.254913330078125</c:v>
                </c:pt>
                <c:pt idx="11128">
                  <c:v>68.518585205078125</c:v>
                </c:pt>
                <c:pt idx="11129">
                  <c:v>68.386749267578111</c:v>
                </c:pt>
                <c:pt idx="11130">
                  <c:v>68.254913330078125</c:v>
                </c:pt>
                <c:pt idx="11131">
                  <c:v>68.650421142578097</c:v>
                </c:pt>
                <c:pt idx="11132">
                  <c:v>68.386749267578111</c:v>
                </c:pt>
                <c:pt idx="11133">
                  <c:v>68.782257080078125</c:v>
                </c:pt>
                <c:pt idx="11134">
                  <c:v>68.123077392578082</c:v>
                </c:pt>
                <c:pt idx="11135">
                  <c:v>67.991241455078139</c:v>
                </c:pt>
                <c:pt idx="11136">
                  <c:v>68.386749267578111</c:v>
                </c:pt>
                <c:pt idx="11137">
                  <c:v>67.991241455078139</c:v>
                </c:pt>
                <c:pt idx="11138">
                  <c:v>68.650421142578097</c:v>
                </c:pt>
                <c:pt idx="11139">
                  <c:v>68.518585205078125</c:v>
                </c:pt>
                <c:pt idx="11140">
                  <c:v>68.650421142578097</c:v>
                </c:pt>
                <c:pt idx="11141">
                  <c:v>68.386749267578111</c:v>
                </c:pt>
                <c:pt idx="11142">
                  <c:v>68.254913330078125</c:v>
                </c:pt>
                <c:pt idx="11143">
                  <c:v>68.123077392578082</c:v>
                </c:pt>
                <c:pt idx="11144">
                  <c:v>68.386749267578111</c:v>
                </c:pt>
                <c:pt idx="11145">
                  <c:v>67.991241455078139</c:v>
                </c:pt>
                <c:pt idx="11146">
                  <c:v>68.254913330078125</c:v>
                </c:pt>
                <c:pt idx="11147">
                  <c:v>68.650421142578097</c:v>
                </c:pt>
                <c:pt idx="11148">
                  <c:v>68.254913330078125</c:v>
                </c:pt>
                <c:pt idx="11149">
                  <c:v>67.859405517578097</c:v>
                </c:pt>
                <c:pt idx="11150">
                  <c:v>68.254913330078125</c:v>
                </c:pt>
                <c:pt idx="11151">
                  <c:v>68.650421142578097</c:v>
                </c:pt>
                <c:pt idx="11152">
                  <c:v>68.386749267578111</c:v>
                </c:pt>
                <c:pt idx="11153">
                  <c:v>68.386749267578111</c:v>
                </c:pt>
                <c:pt idx="11154">
                  <c:v>68.254913330078125</c:v>
                </c:pt>
                <c:pt idx="11155">
                  <c:v>68.518585205078125</c:v>
                </c:pt>
                <c:pt idx="11156">
                  <c:v>68.386749267578111</c:v>
                </c:pt>
                <c:pt idx="11157">
                  <c:v>68.386749267578111</c:v>
                </c:pt>
                <c:pt idx="11158">
                  <c:v>68.254913330078125</c:v>
                </c:pt>
                <c:pt idx="11159">
                  <c:v>68.386749267578111</c:v>
                </c:pt>
                <c:pt idx="11160">
                  <c:v>68.254913330078125</c:v>
                </c:pt>
                <c:pt idx="11161">
                  <c:v>68.254913330078125</c:v>
                </c:pt>
                <c:pt idx="11162">
                  <c:v>68.650421142578097</c:v>
                </c:pt>
                <c:pt idx="11163">
                  <c:v>68.914093017578125</c:v>
                </c:pt>
                <c:pt idx="11164">
                  <c:v>68.386749267578111</c:v>
                </c:pt>
                <c:pt idx="11165">
                  <c:v>68.123077392578082</c:v>
                </c:pt>
                <c:pt idx="11166">
                  <c:v>67.859405517578097</c:v>
                </c:pt>
                <c:pt idx="11167">
                  <c:v>68.518585205078125</c:v>
                </c:pt>
                <c:pt idx="11168">
                  <c:v>68.518585205078125</c:v>
                </c:pt>
                <c:pt idx="11169">
                  <c:v>68.518585205078125</c:v>
                </c:pt>
                <c:pt idx="11170">
                  <c:v>68.123077392578082</c:v>
                </c:pt>
                <c:pt idx="11171">
                  <c:v>68.782257080078125</c:v>
                </c:pt>
                <c:pt idx="11172">
                  <c:v>68.123077392578082</c:v>
                </c:pt>
                <c:pt idx="11173">
                  <c:v>68.386749267578111</c:v>
                </c:pt>
                <c:pt idx="11174">
                  <c:v>68.518585205078125</c:v>
                </c:pt>
                <c:pt idx="11175">
                  <c:v>67.859405517578097</c:v>
                </c:pt>
                <c:pt idx="11176">
                  <c:v>68.386749267578111</c:v>
                </c:pt>
                <c:pt idx="11177">
                  <c:v>68.254913330078125</c:v>
                </c:pt>
                <c:pt idx="11178">
                  <c:v>68.123077392578082</c:v>
                </c:pt>
                <c:pt idx="11179">
                  <c:v>67.991241455078139</c:v>
                </c:pt>
                <c:pt idx="11180">
                  <c:v>67.991241455078139</c:v>
                </c:pt>
                <c:pt idx="11181">
                  <c:v>68.254913330078125</c:v>
                </c:pt>
                <c:pt idx="11182">
                  <c:v>68.123077392578082</c:v>
                </c:pt>
                <c:pt idx="11183">
                  <c:v>68.518585205078125</c:v>
                </c:pt>
                <c:pt idx="11184">
                  <c:v>68.782257080078125</c:v>
                </c:pt>
                <c:pt idx="11185">
                  <c:v>68.518585205078125</c:v>
                </c:pt>
                <c:pt idx="11186">
                  <c:v>68.650421142578097</c:v>
                </c:pt>
                <c:pt idx="11187">
                  <c:v>67.859405517578097</c:v>
                </c:pt>
                <c:pt idx="11188">
                  <c:v>68.518585205078125</c:v>
                </c:pt>
                <c:pt idx="11189">
                  <c:v>68.386749267578111</c:v>
                </c:pt>
                <c:pt idx="11190">
                  <c:v>68.518585205078125</c:v>
                </c:pt>
                <c:pt idx="11191">
                  <c:v>68.386749267578111</c:v>
                </c:pt>
                <c:pt idx="11192">
                  <c:v>68.518585205078125</c:v>
                </c:pt>
                <c:pt idx="11193">
                  <c:v>68.254913330078125</c:v>
                </c:pt>
                <c:pt idx="11194">
                  <c:v>68.123077392578082</c:v>
                </c:pt>
                <c:pt idx="11195">
                  <c:v>68.386749267578111</c:v>
                </c:pt>
                <c:pt idx="11196">
                  <c:v>67.991241455078139</c:v>
                </c:pt>
                <c:pt idx="11197">
                  <c:v>68.386749267578111</c:v>
                </c:pt>
                <c:pt idx="11198">
                  <c:v>67.859405517578097</c:v>
                </c:pt>
                <c:pt idx="11199">
                  <c:v>68.254913330078125</c:v>
                </c:pt>
                <c:pt idx="11200">
                  <c:v>68.123077392578082</c:v>
                </c:pt>
                <c:pt idx="11201">
                  <c:v>68.386749267578111</c:v>
                </c:pt>
                <c:pt idx="11202">
                  <c:v>68.386749267578111</c:v>
                </c:pt>
                <c:pt idx="11203">
                  <c:v>68.518585205078125</c:v>
                </c:pt>
                <c:pt idx="11204">
                  <c:v>68.782257080078125</c:v>
                </c:pt>
                <c:pt idx="11205">
                  <c:v>68.650421142578097</c:v>
                </c:pt>
                <c:pt idx="11206">
                  <c:v>68.386749267578111</c:v>
                </c:pt>
                <c:pt idx="11207">
                  <c:v>68.518585205078125</c:v>
                </c:pt>
                <c:pt idx="11208">
                  <c:v>68.650421142578097</c:v>
                </c:pt>
                <c:pt idx="11209">
                  <c:v>68.386749267578111</c:v>
                </c:pt>
                <c:pt idx="11210">
                  <c:v>68.650421142578097</c:v>
                </c:pt>
                <c:pt idx="11211">
                  <c:v>68.782257080078125</c:v>
                </c:pt>
                <c:pt idx="11212">
                  <c:v>68.386749267578111</c:v>
                </c:pt>
                <c:pt idx="11213">
                  <c:v>68.386749267578111</c:v>
                </c:pt>
                <c:pt idx="11214">
                  <c:v>68.650421142578097</c:v>
                </c:pt>
                <c:pt idx="11215">
                  <c:v>68.782257080078125</c:v>
                </c:pt>
                <c:pt idx="11216">
                  <c:v>68.123077392578082</c:v>
                </c:pt>
                <c:pt idx="11217">
                  <c:v>68.518585205078125</c:v>
                </c:pt>
                <c:pt idx="11218">
                  <c:v>68.386749267578111</c:v>
                </c:pt>
                <c:pt idx="11219">
                  <c:v>68.254913330078125</c:v>
                </c:pt>
                <c:pt idx="11220">
                  <c:v>68.123077392578082</c:v>
                </c:pt>
                <c:pt idx="11221">
                  <c:v>68.123077392578082</c:v>
                </c:pt>
                <c:pt idx="11222">
                  <c:v>68.518585205078125</c:v>
                </c:pt>
                <c:pt idx="11223">
                  <c:v>68.254913330078125</c:v>
                </c:pt>
                <c:pt idx="11224">
                  <c:v>68.254913330078125</c:v>
                </c:pt>
                <c:pt idx="11225">
                  <c:v>67.859405517578097</c:v>
                </c:pt>
                <c:pt idx="11226">
                  <c:v>67.859405517578097</c:v>
                </c:pt>
                <c:pt idx="11227">
                  <c:v>68.518585205078125</c:v>
                </c:pt>
                <c:pt idx="11228">
                  <c:v>67.859405517578097</c:v>
                </c:pt>
                <c:pt idx="11229">
                  <c:v>68.123077392578082</c:v>
                </c:pt>
                <c:pt idx="11230">
                  <c:v>68.123077392578082</c:v>
                </c:pt>
                <c:pt idx="11231">
                  <c:v>67.595733642578111</c:v>
                </c:pt>
                <c:pt idx="11232">
                  <c:v>67.727569580078139</c:v>
                </c:pt>
                <c:pt idx="11233">
                  <c:v>67.727569580078139</c:v>
                </c:pt>
                <c:pt idx="11234">
                  <c:v>68.386749267578111</c:v>
                </c:pt>
                <c:pt idx="11235">
                  <c:v>68.254913330078125</c:v>
                </c:pt>
                <c:pt idx="11236">
                  <c:v>68.518585205078125</c:v>
                </c:pt>
                <c:pt idx="11237">
                  <c:v>67.727569580078139</c:v>
                </c:pt>
                <c:pt idx="11238">
                  <c:v>68.386749267578111</c:v>
                </c:pt>
                <c:pt idx="11239">
                  <c:v>68.518585205078125</c:v>
                </c:pt>
                <c:pt idx="11240">
                  <c:v>68.650421142578097</c:v>
                </c:pt>
                <c:pt idx="11241">
                  <c:v>68.782257080078125</c:v>
                </c:pt>
                <c:pt idx="11242">
                  <c:v>68.254913330078125</c:v>
                </c:pt>
                <c:pt idx="11243">
                  <c:v>68.254913330078125</c:v>
                </c:pt>
                <c:pt idx="11244">
                  <c:v>67.991241455078139</c:v>
                </c:pt>
                <c:pt idx="11245">
                  <c:v>68.650421142578097</c:v>
                </c:pt>
                <c:pt idx="11246">
                  <c:v>68.386749267578111</c:v>
                </c:pt>
                <c:pt idx="11247">
                  <c:v>68.254913330078125</c:v>
                </c:pt>
                <c:pt idx="11248">
                  <c:v>68.254913330078125</c:v>
                </c:pt>
                <c:pt idx="11249">
                  <c:v>68.782257080078125</c:v>
                </c:pt>
                <c:pt idx="11250">
                  <c:v>68.254913330078125</c:v>
                </c:pt>
                <c:pt idx="11251">
                  <c:v>68.518585205078125</c:v>
                </c:pt>
                <c:pt idx="11252">
                  <c:v>68.518585205078125</c:v>
                </c:pt>
                <c:pt idx="11253">
                  <c:v>68.518585205078125</c:v>
                </c:pt>
                <c:pt idx="11254">
                  <c:v>68.254913330078125</c:v>
                </c:pt>
                <c:pt idx="11255">
                  <c:v>67.991241455078139</c:v>
                </c:pt>
                <c:pt idx="11256">
                  <c:v>67.991241455078139</c:v>
                </c:pt>
                <c:pt idx="11257">
                  <c:v>67.859405517578097</c:v>
                </c:pt>
                <c:pt idx="11258">
                  <c:v>67.991241455078139</c:v>
                </c:pt>
                <c:pt idx="11259">
                  <c:v>67.991241455078139</c:v>
                </c:pt>
                <c:pt idx="11260">
                  <c:v>68.123077392578082</c:v>
                </c:pt>
                <c:pt idx="11261">
                  <c:v>67.991241455078139</c:v>
                </c:pt>
                <c:pt idx="11262">
                  <c:v>67.859405517578097</c:v>
                </c:pt>
                <c:pt idx="11263">
                  <c:v>68.254913330078125</c:v>
                </c:pt>
                <c:pt idx="11264">
                  <c:v>68.386749267578111</c:v>
                </c:pt>
                <c:pt idx="11265">
                  <c:v>67.859405517578097</c:v>
                </c:pt>
                <c:pt idx="11266">
                  <c:v>67.595733642578111</c:v>
                </c:pt>
                <c:pt idx="11267">
                  <c:v>67.595733642578111</c:v>
                </c:pt>
                <c:pt idx="11268">
                  <c:v>68.254913330078125</c:v>
                </c:pt>
                <c:pt idx="11269">
                  <c:v>67.991241455078139</c:v>
                </c:pt>
                <c:pt idx="11270">
                  <c:v>67.991241455078139</c:v>
                </c:pt>
                <c:pt idx="11271">
                  <c:v>67.595733642578111</c:v>
                </c:pt>
                <c:pt idx="11272">
                  <c:v>67.859405517578097</c:v>
                </c:pt>
                <c:pt idx="11273">
                  <c:v>68.254913330078125</c:v>
                </c:pt>
                <c:pt idx="11274">
                  <c:v>67.595733642578111</c:v>
                </c:pt>
                <c:pt idx="11275">
                  <c:v>67.859405517578097</c:v>
                </c:pt>
                <c:pt idx="11276">
                  <c:v>67.595733642578111</c:v>
                </c:pt>
                <c:pt idx="11277">
                  <c:v>68.254913330078125</c:v>
                </c:pt>
                <c:pt idx="11278">
                  <c:v>67.991241455078139</c:v>
                </c:pt>
                <c:pt idx="11279">
                  <c:v>68.123077392578082</c:v>
                </c:pt>
                <c:pt idx="11280">
                  <c:v>67.727569580078139</c:v>
                </c:pt>
                <c:pt idx="11281">
                  <c:v>68.123077392578082</c:v>
                </c:pt>
                <c:pt idx="11282">
                  <c:v>67.991241455078139</c:v>
                </c:pt>
                <c:pt idx="11283">
                  <c:v>68.254913330078125</c:v>
                </c:pt>
                <c:pt idx="11284">
                  <c:v>68.254913330078125</c:v>
                </c:pt>
                <c:pt idx="11285">
                  <c:v>67.859405517578097</c:v>
                </c:pt>
                <c:pt idx="11286">
                  <c:v>67.991241455078139</c:v>
                </c:pt>
                <c:pt idx="11287">
                  <c:v>68.386749267578111</c:v>
                </c:pt>
                <c:pt idx="11288">
                  <c:v>67.859405517578097</c:v>
                </c:pt>
                <c:pt idx="11289">
                  <c:v>68.123077392578082</c:v>
                </c:pt>
                <c:pt idx="11290">
                  <c:v>68.254913330078125</c:v>
                </c:pt>
                <c:pt idx="11291">
                  <c:v>68.123077392578082</c:v>
                </c:pt>
                <c:pt idx="11292">
                  <c:v>67.859405517578097</c:v>
                </c:pt>
                <c:pt idx="11293">
                  <c:v>68.123077392578082</c:v>
                </c:pt>
                <c:pt idx="11294">
                  <c:v>68.386749267578111</c:v>
                </c:pt>
                <c:pt idx="11295">
                  <c:v>68.254913330078125</c:v>
                </c:pt>
                <c:pt idx="11296">
                  <c:v>67.463897705078125</c:v>
                </c:pt>
                <c:pt idx="11297">
                  <c:v>67.727569580078139</c:v>
                </c:pt>
                <c:pt idx="11298">
                  <c:v>68.123077392578082</c:v>
                </c:pt>
                <c:pt idx="11299">
                  <c:v>67.991241455078139</c:v>
                </c:pt>
                <c:pt idx="11300">
                  <c:v>67.727569580078139</c:v>
                </c:pt>
                <c:pt idx="11301">
                  <c:v>68.254913330078125</c:v>
                </c:pt>
                <c:pt idx="11302">
                  <c:v>67.727569580078139</c:v>
                </c:pt>
                <c:pt idx="11303">
                  <c:v>67.727569580078139</c:v>
                </c:pt>
                <c:pt idx="11304">
                  <c:v>68.386749267578111</c:v>
                </c:pt>
                <c:pt idx="11305">
                  <c:v>68.386749267578111</c:v>
                </c:pt>
                <c:pt idx="11306">
                  <c:v>67.991241455078139</c:v>
                </c:pt>
                <c:pt idx="11307">
                  <c:v>68.123077392578082</c:v>
                </c:pt>
                <c:pt idx="11308">
                  <c:v>68.254913330078125</c:v>
                </c:pt>
                <c:pt idx="11309">
                  <c:v>67.991241455078139</c:v>
                </c:pt>
                <c:pt idx="11310">
                  <c:v>68.518585205078125</c:v>
                </c:pt>
                <c:pt idx="11311">
                  <c:v>68.123077392578082</c:v>
                </c:pt>
                <c:pt idx="11312">
                  <c:v>68.386749267578111</c:v>
                </c:pt>
                <c:pt idx="11313">
                  <c:v>67.595733642578111</c:v>
                </c:pt>
                <c:pt idx="11314">
                  <c:v>67.991241455078139</c:v>
                </c:pt>
                <c:pt idx="11315">
                  <c:v>68.518585205078125</c:v>
                </c:pt>
                <c:pt idx="11316">
                  <c:v>68.386749267578111</c:v>
                </c:pt>
                <c:pt idx="11317">
                  <c:v>68.123077392578082</c:v>
                </c:pt>
                <c:pt idx="11318">
                  <c:v>68.254913330078125</c:v>
                </c:pt>
                <c:pt idx="11319">
                  <c:v>68.123077392578082</c:v>
                </c:pt>
                <c:pt idx="11320">
                  <c:v>68.123077392578082</c:v>
                </c:pt>
                <c:pt idx="11321">
                  <c:v>67.859405517578097</c:v>
                </c:pt>
                <c:pt idx="11322">
                  <c:v>68.123077392578082</c:v>
                </c:pt>
                <c:pt idx="11323">
                  <c:v>68.386749267578111</c:v>
                </c:pt>
                <c:pt idx="11324">
                  <c:v>68.123077392578082</c:v>
                </c:pt>
                <c:pt idx="11325">
                  <c:v>67.595733642578111</c:v>
                </c:pt>
                <c:pt idx="11326">
                  <c:v>68.386749267578111</c:v>
                </c:pt>
                <c:pt idx="11327">
                  <c:v>67.595733642578111</c:v>
                </c:pt>
                <c:pt idx="11328">
                  <c:v>67.991241455078139</c:v>
                </c:pt>
                <c:pt idx="11329">
                  <c:v>67.991241455078139</c:v>
                </c:pt>
                <c:pt idx="11330">
                  <c:v>67.991241455078139</c:v>
                </c:pt>
                <c:pt idx="11331">
                  <c:v>68.518585205078125</c:v>
                </c:pt>
                <c:pt idx="11332">
                  <c:v>68.650421142578097</c:v>
                </c:pt>
                <c:pt idx="11333">
                  <c:v>68.518585205078125</c:v>
                </c:pt>
                <c:pt idx="11334">
                  <c:v>68.123077392578082</c:v>
                </c:pt>
                <c:pt idx="11335">
                  <c:v>68.254913330078125</c:v>
                </c:pt>
                <c:pt idx="11336">
                  <c:v>68.386749267578111</c:v>
                </c:pt>
                <c:pt idx="11337">
                  <c:v>67.727569580078139</c:v>
                </c:pt>
                <c:pt idx="11338">
                  <c:v>67.991241455078139</c:v>
                </c:pt>
                <c:pt idx="11339">
                  <c:v>67.859405517578097</c:v>
                </c:pt>
                <c:pt idx="11340">
                  <c:v>68.386749267578111</c:v>
                </c:pt>
                <c:pt idx="11341">
                  <c:v>68.254913330078125</c:v>
                </c:pt>
                <c:pt idx="11342">
                  <c:v>67.595733642578111</c:v>
                </c:pt>
                <c:pt idx="11343">
                  <c:v>67.463897705078125</c:v>
                </c:pt>
                <c:pt idx="11344">
                  <c:v>68.123077392578082</c:v>
                </c:pt>
                <c:pt idx="11345">
                  <c:v>68.254913330078125</c:v>
                </c:pt>
                <c:pt idx="11346">
                  <c:v>68.254913330078125</c:v>
                </c:pt>
                <c:pt idx="11347">
                  <c:v>68.123077392578082</c:v>
                </c:pt>
                <c:pt idx="11348">
                  <c:v>67.595733642578111</c:v>
                </c:pt>
                <c:pt idx="11349">
                  <c:v>67.595733642578111</c:v>
                </c:pt>
                <c:pt idx="11350">
                  <c:v>67.727569580078139</c:v>
                </c:pt>
                <c:pt idx="11351">
                  <c:v>67.859405517578097</c:v>
                </c:pt>
                <c:pt idx="11352">
                  <c:v>67.727569580078139</c:v>
                </c:pt>
                <c:pt idx="11353">
                  <c:v>68.650421142578097</c:v>
                </c:pt>
                <c:pt idx="11354">
                  <c:v>68.518585205078125</c:v>
                </c:pt>
                <c:pt idx="11355">
                  <c:v>68.254913330078125</c:v>
                </c:pt>
                <c:pt idx="11356">
                  <c:v>68.254913330078125</c:v>
                </c:pt>
                <c:pt idx="11357">
                  <c:v>68.254913330078125</c:v>
                </c:pt>
                <c:pt idx="11358">
                  <c:v>68.123077392578082</c:v>
                </c:pt>
                <c:pt idx="11359">
                  <c:v>67.332061767578111</c:v>
                </c:pt>
                <c:pt idx="11360">
                  <c:v>68.123077392578082</c:v>
                </c:pt>
                <c:pt idx="11361">
                  <c:v>67.859405517578097</c:v>
                </c:pt>
                <c:pt idx="11362">
                  <c:v>67.991241455078139</c:v>
                </c:pt>
                <c:pt idx="11363">
                  <c:v>68.650421142578097</c:v>
                </c:pt>
                <c:pt idx="11364">
                  <c:v>68.123077392578082</c:v>
                </c:pt>
                <c:pt idx="11365">
                  <c:v>67.991241455078139</c:v>
                </c:pt>
                <c:pt idx="11366">
                  <c:v>68.386749267578111</c:v>
                </c:pt>
                <c:pt idx="11367">
                  <c:v>68.386749267578111</c:v>
                </c:pt>
                <c:pt idx="11368">
                  <c:v>68.254913330078125</c:v>
                </c:pt>
                <c:pt idx="11369">
                  <c:v>68.518585205078125</c:v>
                </c:pt>
                <c:pt idx="11370">
                  <c:v>68.123077392578082</c:v>
                </c:pt>
                <c:pt idx="11371">
                  <c:v>68.123077392578082</c:v>
                </c:pt>
                <c:pt idx="11372">
                  <c:v>67.727569580078139</c:v>
                </c:pt>
                <c:pt idx="11373">
                  <c:v>68.518585205078125</c:v>
                </c:pt>
                <c:pt idx="11374">
                  <c:v>67.991241455078139</c:v>
                </c:pt>
                <c:pt idx="11375">
                  <c:v>68.386749267578111</c:v>
                </c:pt>
                <c:pt idx="11376">
                  <c:v>68.782257080078125</c:v>
                </c:pt>
                <c:pt idx="11377">
                  <c:v>68.518585205078125</c:v>
                </c:pt>
                <c:pt idx="11378">
                  <c:v>68.254913330078125</c:v>
                </c:pt>
                <c:pt idx="11379">
                  <c:v>68.518585205078125</c:v>
                </c:pt>
                <c:pt idx="11380">
                  <c:v>68.650421142578097</c:v>
                </c:pt>
                <c:pt idx="11381">
                  <c:v>68.386749267578111</c:v>
                </c:pt>
                <c:pt idx="11382">
                  <c:v>68.123077392578082</c:v>
                </c:pt>
                <c:pt idx="11383">
                  <c:v>68.518585205078125</c:v>
                </c:pt>
                <c:pt idx="11384">
                  <c:v>68.123077392578082</c:v>
                </c:pt>
                <c:pt idx="11385">
                  <c:v>68.518585205078125</c:v>
                </c:pt>
                <c:pt idx="11386">
                  <c:v>67.859405517578097</c:v>
                </c:pt>
                <c:pt idx="11387">
                  <c:v>68.386749267578111</c:v>
                </c:pt>
                <c:pt idx="11388">
                  <c:v>68.518585205078125</c:v>
                </c:pt>
                <c:pt idx="11389">
                  <c:v>68.123077392578082</c:v>
                </c:pt>
                <c:pt idx="11390">
                  <c:v>67.595733642578111</c:v>
                </c:pt>
                <c:pt idx="11391">
                  <c:v>67.727569580078139</c:v>
                </c:pt>
                <c:pt idx="11392">
                  <c:v>67.332061767578111</c:v>
                </c:pt>
                <c:pt idx="11393">
                  <c:v>68.386749267578111</c:v>
                </c:pt>
                <c:pt idx="11394">
                  <c:v>68.386749267578111</c:v>
                </c:pt>
                <c:pt idx="11395">
                  <c:v>67.991241455078139</c:v>
                </c:pt>
                <c:pt idx="11396">
                  <c:v>67.859405517578097</c:v>
                </c:pt>
                <c:pt idx="11397">
                  <c:v>68.650421142578097</c:v>
                </c:pt>
                <c:pt idx="11398">
                  <c:v>67.859405517578097</c:v>
                </c:pt>
                <c:pt idx="11399">
                  <c:v>68.254913330078125</c:v>
                </c:pt>
                <c:pt idx="11400">
                  <c:v>68.254913330078125</c:v>
                </c:pt>
                <c:pt idx="11401">
                  <c:v>68.123077392578082</c:v>
                </c:pt>
                <c:pt idx="11402">
                  <c:v>67.727569580078139</c:v>
                </c:pt>
                <c:pt idx="11403">
                  <c:v>67.991241455078139</c:v>
                </c:pt>
                <c:pt idx="11404">
                  <c:v>68.254913330078125</c:v>
                </c:pt>
                <c:pt idx="11405">
                  <c:v>67.991241455078139</c:v>
                </c:pt>
                <c:pt idx="11406">
                  <c:v>67.991241455078139</c:v>
                </c:pt>
                <c:pt idx="11407">
                  <c:v>68.123077392578082</c:v>
                </c:pt>
                <c:pt idx="11408">
                  <c:v>68.254913330078125</c:v>
                </c:pt>
                <c:pt idx="11409">
                  <c:v>67.991241455078139</c:v>
                </c:pt>
                <c:pt idx="11410">
                  <c:v>68.254913330078125</c:v>
                </c:pt>
                <c:pt idx="11411">
                  <c:v>67.859405517578097</c:v>
                </c:pt>
                <c:pt idx="11412">
                  <c:v>68.254913330078125</c:v>
                </c:pt>
                <c:pt idx="11413">
                  <c:v>68.123077392578082</c:v>
                </c:pt>
                <c:pt idx="11414">
                  <c:v>67.991241455078139</c:v>
                </c:pt>
                <c:pt idx="11415">
                  <c:v>67.727569580078139</c:v>
                </c:pt>
                <c:pt idx="11416">
                  <c:v>68.518585205078125</c:v>
                </c:pt>
                <c:pt idx="11417">
                  <c:v>67.991241455078139</c:v>
                </c:pt>
                <c:pt idx="11418">
                  <c:v>68.518585205078125</c:v>
                </c:pt>
                <c:pt idx="11419">
                  <c:v>67.463897705078125</c:v>
                </c:pt>
                <c:pt idx="11420">
                  <c:v>67.727569580078139</c:v>
                </c:pt>
                <c:pt idx="11421">
                  <c:v>68.386749267578111</c:v>
                </c:pt>
                <c:pt idx="11422">
                  <c:v>67.727569580078139</c:v>
                </c:pt>
                <c:pt idx="11423">
                  <c:v>67.595733642578111</c:v>
                </c:pt>
                <c:pt idx="11424">
                  <c:v>67.991241455078139</c:v>
                </c:pt>
                <c:pt idx="11425">
                  <c:v>68.254913330078125</c:v>
                </c:pt>
                <c:pt idx="11426">
                  <c:v>68.386749267578111</c:v>
                </c:pt>
                <c:pt idx="11427">
                  <c:v>68.123077392578082</c:v>
                </c:pt>
                <c:pt idx="11428">
                  <c:v>67.595733642578111</c:v>
                </c:pt>
                <c:pt idx="11429">
                  <c:v>68.123077392578082</c:v>
                </c:pt>
                <c:pt idx="11430">
                  <c:v>68.254913330078125</c:v>
                </c:pt>
                <c:pt idx="11431">
                  <c:v>67.859405517578097</c:v>
                </c:pt>
                <c:pt idx="11432">
                  <c:v>67.463897705078125</c:v>
                </c:pt>
                <c:pt idx="11433">
                  <c:v>67.859405517578097</c:v>
                </c:pt>
                <c:pt idx="11434">
                  <c:v>68.123077392578082</c:v>
                </c:pt>
                <c:pt idx="11435">
                  <c:v>67.859405517578097</c:v>
                </c:pt>
                <c:pt idx="11436">
                  <c:v>68.254913330078125</c:v>
                </c:pt>
                <c:pt idx="11437">
                  <c:v>67.991241455078139</c:v>
                </c:pt>
                <c:pt idx="11438">
                  <c:v>68.254913330078125</c:v>
                </c:pt>
                <c:pt idx="11439">
                  <c:v>67.332061767578111</c:v>
                </c:pt>
                <c:pt idx="11440">
                  <c:v>68.123077392578082</c:v>
                </c:pt>
                <c:pt idx="11441">
                  <c:v>67.991241455078139</c:v>
                </c:pt>
                <c:pt idx="11442">
                  <c:v>67.727569580078139</c:v>
                </c:pt>
                <c:pt idx="11443">
                  <c:v>67.991241455078139</c:v>
                </c:pt>
                <c:pt idx="11444">
                  <c:v>67.727569580078139</c:v>
                </c:pt>
                <c:pt idx="11445">
                  <c:v>67.991241455078139</c:v>
                </c:pt>
                <c:pt idx="11446">
                  <c:v>67.991241455078139</c:v>
                </c:pt>
                <c:pt idx="11447">
                  <c:v>68.123077392578082</c:v>
                </c:pt>
                <c:pt idx="11448">
                  <c:v>67.332061767578111</c:v>
                </c:pt>
                <c:pt idx="11449">
                  <c:v>67.859405517578097</c:v>
                </c:pt>
                <c:pt idx="11450">
                  <c:v>68.123077392578082</c:v>
                </c:pt>
                <c:pt idx="11451">
                  <c:v>67.859405517578097</c:v>
                </c:pt>
                <c:pt idx="11452">
                  <c:v>68.123077392578082</c:v>
                </c:pt>
                <c:pt idx="11453">
                  <c:v>68.254913330078125</c:v>
                </c:pt>
                <c:pt idx="11454">
                  <c:v>67.991241455078139</c:v>
                </c:pt>
                <c:pt idx="11455">
                  <c:v>67.727569580078139</c:v>
                </c:pt>
                <c:pt idx="11456">
                  <c:v>67.200225830078125</c:v>
                </c:pt>
                <c:pt idx="11457">
                  <c:v>67.991241455078139</c:v>
                </c:pt>
                <c:pt idx="11458">
                  <c:v>68.123077392578082</c:v>
                </c:pt>
                <c:pt idx="11459">
                  <c:v>68.254913330078125</c:v>
                </c:pt>
                <c:pt idx="11460">
                  <c:v>67.463897705078125</c:v>
                </c:pt>
                <c:pt idx="11461">
                  <c:v>67.859405517578097</c:v>
                </c:pt>
                <c:pt idx="11462">
                  <c:v>68.123077392578082</c:v>
                </c:pt>
                <c:pt idx="11463">
                  <c:v>68.254913330078125</c:v>
                </c:pt>
                <c:pt idx="11464">
                  <c:v>67.332061767578111</c:v>
                </c:pt>
                <c:pt idx="11465">
                  <c:v>67.991241455078139</c:v>
                </c:pt>
                <c:pt idx="11466">
                  <c:v>67.332061767578111</c:v>
                </c:pt>
                <c:pt idx="11467">
                  <c:v>67.332061767578111</c:v>
                </c:pt>
                <c:pt idx="11468">
                  <c:v>67.991241455078139</c:v>
                </c:pt>
                <c:pt idx="11469">
                  <c:v>67.332061767578111</c:v>
                </c:pt>
                <c:pt idx="11470">
                  <c:v>67.859405517578097</c:v>
                </c:pt>
                <c:pt idx="11471">
                  <c:v>67.991241455078139</c:v>
                </c:pt>
                <c:pt idx="11472">
                  <c:v>67.332061767578111</c:v>
                </c:pt>
                <c:pt idx="11473">
                  <c:v>67.859405517578097</c:v>
                </c:pt>
                <c:pt idx="11474">
                  <c:v>68.254913330078125</c:v>
                </c:pt>
                <c:pt idx="11475">
                  <c:v>67.859405517578097</c:v>
                </c:pt>
                <c:pt idx="11476">
                  <c:v>68.254913330078125</c:v>
                </c:pt>
                <c:pt idx="11477">
                  <c:v>68.254913330078125</c:v>
                </c:pt>
                <c:pt idx="11478">
                  <c:v>68.518585205078125</c:v>
                </c:pt>
                <c:pt idx="11479">
                  <c:v>67.991241455078139</c:v>
                </c:pt>
                <c:pt idx="11480">
                  <c:v>68.123077392578082</c:v>
                </c:pt>
                <c:pt idx="11481">
                  <c:v>68.386749267578111</c:v>
                </c:pt>
                <c:pt idx="11482">
                  <c:v>68.254913330078125</c:v>
                </c:pt>
                <c:pt idx="11483">
                  <c:v>67.859405517578097</c:v>
                </c:pt>
                <c:pt idx="11484">
                  <c:v>67.991241455078139</c:v>
                </c:pt>
                <c:pt idx="11485">
                  <c:v>67.727569580078139</c:v>
                </c:pt>
                <c:pt idx="11486">
                  <c:v>67.727569580078139</c:v>
                </c:pt>
                <c:pt idx="11487">
                  <c:v>67.727569580078139</c:v>
                </c:pt>
                <c:pt idx="11488">
                  <c:v>67.463897705078125</c:v>
                </c:pt>
                <c:pt idx="11489">
                  <c:v>67.859405517578097</c:v>
                </c:pt>
                <c:pt idx="11490">
                  <c:v>67.200225830078125</c:v>
                </c:pt>
                <c:pt idx="11491">
                  <c:v>67.727569580078139</c:v>
                </c:pt>
                <c:pt idx="11492">
                  <c:v>68.254913330078125</c:v>
                </c:pt>
                <c:pt idx="11493">
                  <c:v>67.463897705078125</c:v>
                </c:pt>
                <c:pt idx="11494">
                  <c:v>67.727569580078139</c:v>
                </c:pt>
                <c:pt idx="11495">
                  <c:v>67.859405517578097</c:v>
                </c:pt>
                <c:pt idx="11496">
                  <c:v>67.727569580078139</c:v>
                </c:pt>
                <c:pt idx="11497">
                  <c:v>67.595733642578111</c:v>
                </c:pt>
                <c:pt idx="11498">
                  <c:v>67.727569580078139</c:v>
                </c:pt>
                <c:pt idx="11499">
                  <c:v>67.595733642578111</c:v>
                </c:pt>
                <c:pt idx="11500">
                  <c:v>67.727569580078139</c:v>
                </c:pt>
                <c:pt idx="11501">
                  <c:v>67.859405517578097</c:v>
                </c:pt>
                <c:pt idx="11502">
                  <c:v>67.332061767578111</c:v>
                </c:pt>
                <c:pt idx="11503">
                  <c:v>68.123077392578082</c:v>
                </c:pt>
                <c:pt idx="11504">
                  <c:v>67.332061767578111</c:v>
                </c:pt>
                <c:pt idx="11505">
                  <c:v>67.463897705078125</c:v>
                </c:pt>
                <c:pt idx="11506">
                  <c:v>67.463897705078125</c:v>
                </c:pt>
                <c:pt idx="11507">
                  <c:v>67.859405517578097</c:v>
                </c:pt>
                <c:pt idx="11508">
                  <c:v>67.595733642578111</c:v>
                </c:pt>
                <c:pt idx="11509">
                  <c:v>67.727569580078139</c:v>
                </c:pt>
                <c:pt idx="11510">
                  <c:v>67.859405517578097</c:v>
                </c:pt>
                <c:pt idx="11511">
                  <c:v>68.123077392578082</c:v>
                </c:pt>
                <c:pt idx="11512">
                  <c:v>67.991241455078139</c:v>
                </c:pt>
                <c:pt idx="11513">
                  <c:v>67.991241455078139</c:v>
                </c:pt>
                <c:pt idx="11514">
                  <c:v>67.200225830078125</c:v>
                </c:pt>
                <c:pt idx="11515">
                  <c:v>67.595733642578111</c:v>
                </c:pt>
                <c:pt idx="11516">
                  <c:v>67.463897705078125</c:v>
                </c:pt>
                <c:pt idx="11517">
                  <c:v>67.859405517578097</c:v>
                </c:pt>
                <c:pt idx="11518">
                  <c:v>67.727569580078139</c:v>
                </c:pt>
                <c:pt idx="11519">
                  <c:v>67.727569580078139</c:v>
                </c:pt>
                <c:pt idx="11520">
                  <c:v>68.254913330078125</c:v>
                </c:pt>
                <c:pt idx="11521">
                  <c:v>67.859405517578097</c:v>
                </c:pt>
                <c:pt idx="11522">
                  <c:v>67.859405517578097</c:v>
                </c:pt>
                <c:pt idx="11523">
                  <c:v>67.595733642578111</c:v>
                </c:pt>
                <c:pt idx="11524">
                  <c:v>67.991241455078139</c:v>
                </c:pt>
                <c:pt idx="11525">
                  <c:v>67.859405517578097</c:v>
                </c:pt>
                <c:pt idx="11526">
                  <c:v>67.991241455078139</c:v>
                </c:pt>
                <c:pt idx="11527">
                  <c:v>67.991241455078139</c:v>
                </c:pt>
                <c:pt idx="11528">
                  <c:v>68.123077392578082</c:v>
                </c:pt>
                <c:pt idx="11529">
                  <c:v>67.727569580078139</c:v>
                </c:pt>
                <c:pt idx="11530">
                  <c:v>67.332061767578111</c:v>
                </c:pt>
                <c:pt idx="11531">
                  <c:v>67.991241455078139</c:v>
                </c:pt>
                <c:pt idx="11532">
                  <c:v>67.859405517578097</c:v>
                </c:pt>
                <c:pt idx="11533">
                  <c:v>67.595733642578111</c:v>
                </c:pt>
                <c:pt idx="11534">
                  <c:v>67.991241455078139</c:v>
                </c:pt>
                <c:pt idx="11535">
                  <c:v>68.518585205078125</c:v>
                </c:pt>
                <c:pt idx="11536">
                  <c:v>68.254913330078125</c:v>
                </c:pt>
                <c:pt idx="11537">
                  <c:v>67.332061767578111</c:v>
                </c:pt>
                <c:pt idx="11538">
                  <c:v>67.463897705078125</c:v>
                </c:pt>
                <c:pt idx="11539">
                  <c:v>67.859405517578097</c:v>
                </c:pt>
                <c:pt idx="11540">
                  <c:v>68.386749267578111</c:v>
                </c:pt>
                <c:pt idx="11541">
                  <c:v>67.463897705078125</c:v>
                </c:pt>
                <c:pt idx="11542">
                  <c:v>68.123077392578082</c:v>
                </c:pt>
                <c:pt idx="11543">
                  <c:v>68.123077392578082</c:v>
                </c:pt>
                <c:pt idx="11544">
                  <c:v>67.991241455078139</c:v>
                </c:pt>
                <c:pt idx="11545">
                  <c:v>68.123077392578082</c:v>
                </c:pt>
                <c:pt idx="11546">
                  <c:v>67.859405517578097</c:v>
                </c:pt>
                <c:pt idx="11547">
                  <c:v>67.727569580078139</c:v>
                </c:pt>
                <c:pt idx="11548">
                  <c:v>67.859405517578097</c:v>
                </c:pt>
                <c:pt idx="11549">
                  <c:v>67.859405517578097</c:v>
                </c:pt>
                <c:pt idx="11550">
                  <c:v>67.332061767578111</c:v>
                </c:pt>
                <c:pt idx="11551">
                  <c:v>68.123077392578082</c:v>
                </c:pt>
                <c:pt idx="11552">
                  <c:v>67.463897705078125</c:v>
                </c:pt>
                <c:pt idx="11553">
                  <c:v>67.727569580078139</c:v>
                </c:pt>
                <c:pt idx="11554">
                  <c:v>67.727569580078139</c:v>
                </c:pt>
                <c:pt idx="11555">
                  <c:v>68.123077392578082</c:v>
                </c:pt>
                <c:pt idx="11556">
                  <c:v>67.859405517578097</c:v>
                </c:pt>
                <c:pt idx="11557">
                  <c:v>67.727569580078139</c:v>
                </c:pt>
                <c:pt idx="11558">
                  <c:v>67.727569580078139</c:v>
                </c:pt>
                <c:pt idx="11559">
                  <c:v>67.991241455078139</c:v>
                </c:pt>
                <c:pt idx="11560">
                  <c:v>67.200225830078125</c:v>
                </c:pt>
                <c:pt idx="11561">
                  <c:v>67.727569580078139</c:v>
                </c:pt>
                <c:pt idx="11562">
                  <c:v>67.332061767578111</c:v>
                </c:pt>
                <c:pt idx="11563">
                  <c:v>67.727569580078139</c:v>
                </c:pt>
                <c:pt idx="11564">
                  <c:v>68.123077392578082</c:v>
                </c:pt>
                <c:pt idx="11565">
                  <c:v>68.123077392578082</c:v>
                </c:pt>
                <c:pt idx="11566">
                  <c:v>68.123077392578082</c:v>
                </c:pt>
                <c:pt idx="11567">
                  <c:v>68.123077392578082</c:v>
                </c:pt>
                <c:pt idx="11568">
                  <c:v>67.595733642578111</c:v>
                </c:pt>
                <c:pt idx="11569">
                  <c:v>67.595733642578111</c:v>
                </c:pt>
                <c:pt idx="11570">
                  <c:v>67.991241455078139</c:v>
                </c:pt>
                <c:pt idx="11571">
                  <c:v>68.386749267578111</c:v>
                </c:pt>
                <c:pt idx="11572">
                  <c:v>67.463897705078125</c:v>
                </c:pt>
                <c:pt idx="11573">
                  <c:v>67.991241455078139</c:v>
                </c:pt>
                <c:pt idx="11574">
                  <c:v>67.991241455078139</c:v>
                </c:pt>
                <c:pt idx="11575">
                  <c:v>68.123077392578082</c:v>
                </c:pt>
                <c:pt idx="11576">
                  <c:v>68.386749267578111</c:v>
                </c:pt>
                <c:pt idx="11577">
                  <c:v>67.595733642578111</c:v>
                </c:pt>
                <c:pt idx="11578">
                  <c:v>67.595733642578111</c:v>
                </c:pt>
                <c:pt idx="11579">
                  <c:v>67.859405517578097</c:v>
                </c:pt>
                <c:pt idx="11580">
                  <c:v>68.123077392578082</c:v>
                </c:pt>
                <c:pt idx="11581">
                  <c:v>67.727569580078139</c:v>
                </c:pt>
                <c:pt idx="11582">
                  <c:v>68.254913330078125</c:v>
                </c:pt>
                <c:pt idx="11583">
                  <c:v>67.991241455078139</c:v>
                </c:pt>
                <c:pt idx="11584">
                  <c:v>67.727569580078139</c:v>
                </c:pt>
                <c:pt idx="11585">
                  <c:v>67.859405517578097</c:v>
                </c:pt>
                <c:pt idx="11586">
                  <c:v>68.123077392578082</c:v>
                </c:pt>
                <c:pt idx="11587">
                  <c:v>67.859405517578097</c:v>
                </c:pt>
                <c:pt idx="11588">
                  <c:v>67.068389892578097</c:v>
                </c:pt>
                <c:pt idx="11589">
                  <c:v>67.595733642578111</c:v>
                </c:pt>
                <c:pt idx="11590">
                  <c:v>67.595733642578111</c:v>
                </c:pt>
                <c:pt idx="11591">
                  <c:v>67.727569580078139</c:v>
                </c:pt>
                <c:pt idx="11592">
                  <c:v>67.463897705078125</c:v>
                </c:pt>
                <c:pt idx="11593">
                  <c:v>68.386749267578111</c:v>
                </c:pt>
                <c:pt idx="11594">
                  <c:v>67.727569580078139</c:v>
                </c:pt>
                <c:pt idx="11595">
                  <c:v>67.332061767578111</c:v>
                </c:pt>
                <c:pt idx="11596">
                  <c:v>67.595733642578111</c:v>
                </c:pt>
                <c:pt idx="11597">
                  <c:v>67.727569580078139</c:v>
                </c:pt>
                <c:pt idx="11598">
                  <c:v>67.463897705078125</c:v>
                </c:pt>
                <c:pt idx="11599">
                  <c:v>67.200225830078125</c:v>
                </c:pt>
                <c:pt idx="11600">
                  <c:v>67.595733642578111</c:v>
                </c:pt>
                <c:pt idx="11601">
                  <c:v>67.595733642578111</c:v>
                </c:pt>
                <c:pt idx="11602">
                  <c:v>68.254913330078125</c:v>
                </c:pt>
                <c:pt idx="11603">
                  <c:v>67.463897705078125</c:v>
                </c:pt>
                <c:pt idx="11604">
                  <c:v>66.936553955078139</c:v>
                </c:pt>
                <c:pt idx="11605">
                  <c:v>67.595733642578111</c:v>
                </c:pt>
                <c:pt idx="11606">
                  <c:v>67.727569580078139</c:v>
                </c:pt>
                <c:pt idx="11607">
                  <c:v>67.595733642578111</c:v>
                </c:pt>
                <c:pt idx="11608">
                  <c:v>67.991241455078139</c:v>
                </c:pt>
                <c:pt idx="11609">
                  <c:v>67.859405517578097</c:v>
                </c:pt>
                <c:pt idx="11610">
                  <c:v>67.727569580078139</c:v>
                </c:pt>
                <c:pt idx="11611">
                  <c:v>67.727569580078139</c:v>
                </c:pt>
                <c:pt idx="11612">
                  <c:v>67.595733642578111</c:v>
                </c:pt>
                <c:pt idx="11613">
                  <c:v>67.991241455078139</c:v>
                </c:pt>
                <c:pt idx="11614">
                  <c:v>67.068389892578097</c:v>
                </c:pt>
                <c:pt idx="11615">
                  <c:v>66.936553955078139</c:v>
                </c:pt>
                <c:pt idx="11616">
                  <c:v>67.991241455078139</c:v>
                </c:pt>
                <c:pt idx="11617">
                  <c:v>67.595733642578111</c:v>
                </c:pt>
                <c:pt idx="11618">
                  <c:v>67.859405517578097</c:v>
                </c:pt>
                <c:pt idx="11619">
                  <c:v>67.332061767578111</c:v>
                </c:pt>
                <c:pt idx="11620">
                  <c:v>67.463897705078125</c:v>
                </c:pt>
                <c:pt idx="11621">
                  <c:v>67.595733642578111</c:v>
                </c:pt>
                <c:pt idx="11622">
                  <c:v>66.936553955078139</c:v>
                </c:pt>
                <c:pt idx="11623">
                  <c:v>67.068389892578097</c:v>
                </c:pt>
                <c:pt idx="11624">
                  <c:v>66.936553955078139</c:v>
                </c:pt>
                <c:pt idx="11625">
                  <c:v>67.463897705078125</c:v>
                </c:pt>
                <c:pt idx="11626">
                  <c:v>66.804718017578097</c:v>
                </c:pt>
                <c:pt idx="11627">
                  <c:v>67.595733642578111</c:v>
                </c:pt>
                <c:pt idx="11628">
                  <c:v>67.859405517578097</c:v>
                </c:pt>
                <c:pt idx="11629">
                  <c:v>67.859405517578097</c:v>
                </c:pt>
                <c:pt idx="11630">
                  <c:v>67.463897705078125</c:v>
                </c:pt>
                <c:pt idx="11631">
                  <c:v>67.068389892578097</c:v>
                </c:pt>
                <c:pt idx="11632">
                  <c:v>67.332061767578111</c:v>
                </c:pt>
                <c:pt idx="11633">
                  <c:v>67.595733642578111</c:v>
                </c:pt>
                <c:pt idx="11634">
                  <c:v>68.254913330078125</c:v>
                </c:pt>
                <c:pt idx="11635">
                  <c:v>67.991241455078139</c:v>
                </c:pt>
                <c:pt idx="11636">
                  <c:v>67.727569580078139</c:v>
                </c:pt>
                <c:pt idx="11637">
                  <c:v>67.200225830078125</c:v>
                </c:pt>
                <c:pt idx="11638">
                  <c:v>67.595733642578111</c:v>
                </c:pt>
                <c:pt idx="11639">
                  <c:v>68.123077392578082</c:v>
                </c:pt>
                <c:pt idx="11640">
                  <c:v>67.068389892578097</c:v>
                </c:pt>
                <c:pt idx="11641">
                  <c:v>67.068389892578097</c:v>
                </c:pt>
                <c:pt idx="11642">
                  <c:v>67.595733642578111</c:v>
                </c:pt>
                <c:pt idx="11643">
                  <c:v>67.200225830078125</c:v>
                </c:pt>
                <c:pt idx="11644">
                  <c:v>67.859405517578097</c:v>
                </c:pt>
                <c:pt idx="11645">
                  <c:v>67.332061767578111</c:v>
                </c:pt>
                <c:pt idx="11646">
                  <c:v>67.595733642578111</c:v>
                </c:pt>
                <c:pt idx="11647">
                  <c:v>68.123077392578082</c:v>
                </c:pt>
                <c:pt idx="11648">
                  <c:v>67.332061767578111</c:v>
                </c:pt>
                <c:pt idx="11649">
                  <c:v>67.859405517578097</c:v>
                </c:pt>
                <c:pt idx="11650">
                  <c:v>67.859405517578097</c:v>
                </c:pt>
                <c:pt idx="11651">
                  <c:v>67.727569580078139</c:v>
                </c:pt>
                <c:pt idx="11652">
                  <c:v>68.123077392578082</c:v>
                </c:pt>
                <c:pt idx="11653">
                  <c:v>66.936553955078139</c:v>
                </c:pt>
                <c:pt idx="11654">
                  <c:v>67.068389892578097</c:v>
                </c:pt>
                <c:pt idx="11655">
                  <c:v>67.595733642578111</c:v>
                </c:pt>
                <c:pt idx="11656">
                  <c:v>67.463897705078125</c:v>
                </c:pt>
                <c:pt idx="11657">
                  <c:v>66.936553955078139</c:v>
                </c:pt>
                <c:pt idx="11658">
                  <c:v>67.859405517578097</c:v>
                </c:pt>
                <c:pt idx="11659">
                  <c:v>67.463897705078125</c:v>
                </c:pt>
                <c:pt idx="11660">
                  <c:v>67.727569580078139</c:v>
                </c:pt>
                <c:pt idx="11661">
                  <c:v>66.804718017578097</c:v>
                </c:pt>
                <c:pt idx="11662">
                  <c:v>67.463897705078125</c:v>
                </c:pt>
                <c:pt idx="11663">
                  <c:v>67.727569580078139</c:v>
                </c:pt>
                <c:pt idx="11664">
                  <c:v>67.991241455078139</c:v>
                </c:pt>
                <c:pt idx="11665">
                  <c:v>68.123077392578082</c:v>
                </c:pt>
                <c:pt idx="11666">
                  <c:v>68.123077392578082</c:v>
                </c:pt>
                <c:pt idx="11667">
                  <c:v>68.123077392578082</c:v>
                </c:pt>
                <c:pt idx="11668">
                  <c:v>67.463897705078125</c:v>
                </c:pt>
                <c:pt idx="11669">
                  <c:v>67.859405517578097</c:v>
                </c:pt>
                <c:pt idx="11670">
                  <c:v>67.332061767578111</c:v>
                </c:pt>
                <c:pt idx="11671">
                  <c:v>67.991241455078139</c:v>
                </c:pt>
                <c:pt idx="11672">
                  <c:v>67.859405517578097</c:v>
                </c:pt>
                <c:pt idx="11673">
                  <c:v>68.254913330078125</c:v>
                </c:pt>
                <c:pt idx="11674">
                  <c:v>68.123077392578082</c:v>
                </c:pt>
                <c:pt idx="11675">
                  <c:v>67.991241455078139</c:v>
                </c:pt>
                <c:pt idx="11676">
                  <c:v>67.991241455078139</c:v>
                </c:pt>
                <c:pt idx="11677">
                  <c:v>67.463897705078125</c:v>
                </c:pt>
                <c:pt idx="11678">
                  <c:v>67.332061767578111</c:v>
                </c:pt>
                <c:pt idx="11679">
                  <c:v>68.123077392578082</c:v>
                </c:pt>
                <c:pt idx="11680">
                  <c:v>67.463897705078125</c:v>
                </c:pt>
                <c:pt idx="11681">
                  <c:v>67.463897705078125</c:v>
                </c:pt>
                <c:pt idx="11682">
                  <c:v>68.254913330078125</c:v>
                </c:pt>
                <c:pt idx="11683">
                  <c:v>67.595733642578111</c:v>
                </c:pt>
                <c:pt idx="11684">
                  <c:v>67.595733642578111</c:v>
                </c:pt>
                <c:pt idx="11685">
                  <c:v>67.463897705078125</c:v>
                </c:pt>
                <c:pt idx="11686">
                  <c:v>67.463897705078125</c:v>
                </c:pt>
                <c:pt idx="11687">
                  <c:v>67.200225830078125</c:v>
                </c:pt>
                <c:pt idx="11688">
                  <c:v>66.936553955078139</c:v>
                </c:pt>
                <c:pt idx="11689">
                  <c:v>67.991241455078139</c:v>
                </c:pt>
                <c:pt idx="11690">
                  <c:v>67.332061767578111</c:v>
                </c:pt>
                <c:pt idx="11691">
                  <c:v>67.463897705078125</c:v>
                </c:pt>
                <c:pt idx="11692">
                  <c:v>67.332061767578111</c:v>
                </c:pt>
                <c:pt idx="11693">
                  <c:v>67.727569580078139</c:v>
                </c:pt>
                <c:pt idx="11694">
                  <c:v>66.804718017578097</c:v>
                </c:pt>
                <c:pt idx="11695">
                  <c:v>67.200225830078125</c:v>
                </c:pt>
                <c:pt idx="11696">
                  <c:v>67.859405517578097</c:v>
                </c:pt>
                <c:pt idx="11697">
                  <c:v>67.595733642578111</c:v>
                </c:pt>
                <c:pt idx="11698">
                  <c:v>67.595733642578111</c:v>
                </c:pt>
                <c:pt idx="11699">
                  <c:v>67.332061767578111</c:v>
                </c:pt>
                <c:pt idx="11700">
                  <c:v>67.200225830078125</c:v>
                </c:pt>
                <c:pt idx="11701">
                  <c:v>67.727569580078139</c:v>
                </c:pt>
                <c:pt idx="11702">
                  <c:v>67.595733642578111</c:v>
                </c:pt>
                <c:pt idx="11703">
                  <c:v>67.595733642578111</c:v>
                </c:pt>
                <c:pt idx="11704">
                  <c:v>67.068389892578097</c:v>
                </c:pt>
                <c:pt idx="11705">
                  <c:v>67.595733642578111</c:v>
                </c:pt>
                <c:pt idx="11706">
                  <c:v>67.463897705078125</c:v>
                </c:pt>
                <c:pt idx="11707">
                  <c:v>67.595733642578111</c:v>
                </c:pt>
                <c:pt idx="11708">
                  <c:v>68.386749267578111</c:v>
                </c:pt>
                <c:pt idx="11709">
                  <c:v>67.991241455078139</c:v>
                </c:pt>
                <c:pt idx="11710">
                  <c:v>66.936553955078139</c:v>
                </c:pt>
                <c:pt idx="11711">
                  <c:v>67.859405517578097</c:v>
                </c:pt>
                <c:pt idx="11712">
                  <c:v>67.859405517578097</c:v>
                </c:pt>
                <c:pt idx="11713">
                  <c:v>67.595733642578111</c:v>
                </c:pt>
                <c:pt idx="11714">
                  <c:v>66.936553955078139</c:v>
                </c:pt>
                <c:pt idx="11715">
                  <c:v>66.804718017578097</c:v>
                </c:pt>
                <c:pt idx="11716">
                  <c:v>67.200225830078125</c:v>
                </c:pt>
                <c:pt idx="11717">
                  <c:v>66.936553955078139</c:v>
                </c:pt>
                <c:pt idx="11718">
                  <c:v>66.804718017578097</c:v>
                </c:pt>
                <c:pt idx="11719">
                  <c:v>67.068389892578097</c:v>
                </c:pt>
                <c:pt idx="11720">
                  <c:v>66.936553955078139</c:v>
                </c:pt>
                <c:pt idx="11721">
                  <c:v>67.859405517578097</c:v>
                </c:pt>
                <c:pt idx="11722">
                  <c:v>67.595733642578111</c:v>
                </c:pt>
                <c:pt idx="11723">
                  <c:v>67.595733642578111</c:v>
                </c:pt>
                <c:pt idx="11724">
                  <c:v>67.727569580078139</c:v>
                </c:pt>
                <c:pt idx="11725">
                  <c:v>67.727569580078139</c:v>
                </c:pt>
                <c:pt idx="11726">
                  <c:v>68.123077392578082</c:v>
                </c:pt>
                <c:pt idx="11727">
                  <c:v>67.068389892578097</c:v>
                </c:pt>
                <c:pt idx="11728">
                  <c:v>66.936553955078139</c:v>
                </c:pt>
                <c:pt idx="11729">
                  <c:v>67.332061767578111</c:v>
                </c:pt>
                <c:pt idx="11730">
                  <c:v>68.123077392578082</c:v>
                </c:pt>
                <c:pt idx="11731">
                  <c:v>67.068389892578097</c:v>
                </c:pt>
                <c:pt idx="11732">
                  <c:v>67.332061767578111</c:v>
                </c:pt>
                <c:pt idx="11733">
                  <c:v>67.595733642578111</c:v>
                </c:pt>
                <c:pt idx="11734">
                  <c:v>67.727569580078139</c:v>
                </c:pt>
                <c:pt idx="11735">
                  <c:v>67.200225830078125</c:v>
                </c:pt>
                <c:pt idx="11736">
                  <c:v>68.254913330078125</c:v>
                </c:pt>
                <c:pt idx="11737">
                  <c:v>67.068389892578097</c:v>
                </c:pt>
                <c:pt idx="11738">
                  <c:v>67.200225830078125</c:v>
                </c:pt>
                <c:pt idx="11739">
                  <c:v>67.068389892578097</c:v>
                </c:pt>
                <c:pt idx="11740">
                  <c:v>66.936553955078139</c:v>
                </c:pt>
                <c:pt idx="11741">
                  <c:v>68.123077392578082</c:v>
                </c:pt>
                <c:pt idx="11742">
                  <c:v>67.200225830078125</c:v>
                </c:pt>
                <c:pt idx="11743">
                  <c:v>67.991241455078139</c:v>
                </c:pt>
                <c:pt idx="11744">
                  <c:v>67.332061767578111</c:v>
                </c:pt>
                <c:pt idx="11745">
                  <c:v>67.595733642578111</c:v>
                </c:pt>
                <c:pt idx="11746">
                  <c:v>67.332061767578111</c:v>
                </c:pt>
                <c:pt idx="11747">
                  <c:v>67.595733642578111</c:v>
                </c:pt>
                <c:pt idx="11748">
                  <c:v>67.727569580078139</c:v>
                </c:pt>
                <c:pt idx="11749">
                  <c:v>67.991241455078139</c:v>
                </c:pt>
                <c:pt idx="11750">
                  <c:v>67.463897705078125</c:v>
                </c:pt>
                <c:pt idx="11751">
                  <c:v>67.332061767578111</c:v>
                </c:pt>
                <c:pt idx="11752">
                  <c:v>67.595733642578111</c:v>
                </c:pt>
                <c:pt idx="11753">
                  <c:v>67.859405517578097</c:v>
                </c:pt>
                <c:pt idx="11754">
                  <c:v>67.991241455078139</c:v>
                </c:pt>
                <c:pt idx="11755">
                  <c:v>67.463897705078125</c:v>
                </c:pt>
                <c:pt idx="11756">
                  <c:v>67.463897705078125</c:v>
                </c:pt>
                <c:pt idx="11757">
                  <c:v>67.200225830078125</c:v>
                </c:pt>
                <c:pt idx="11758">
                  <c:v>67.595733642578111</c:v>
                </c:pt>
                <c:pt idx="11759">
                  <c:v>67.859405517578097</c:v>
                </c:pt>
                <c:pt idx="11760">
                  <c:v>67.991241455078139</c:v>
                </c:pt>
                <c:pt idx="11761">
                  <c:v>66.936553955078139</c:v>
                </c:pt>
                <c:pt idx="11762">
                  <c:v>66.804718017578097</c:v>
                </c:pt>
                <c:pt idx="11763">
                  <c:v>67.463897705078125</c:v>
                </c:pt>
                <c:pt idx="11764">
                  <c:v>67.991241455078139</c:v>
                </c:pt>
                <c:pt idx="11765">
                  <c:v>67.200225830078125</c:v>
                </c:pt>
                <c:pt idx="11766">
                  <c:v>67.859405517578097</c:v>
                </c:pt>
                <c:pt idx="11767">
                  <c:v>66.672882080078097</c:v>
                </c:pt>
                <c:pt idx="11768">
                  <c:v>67.200225830078125</c:v>
                </c:pt>
                <c:pt idx="11769">
                  <c:v>66.804718017578097</c:v>
                </c:pt>
                <c:pt idx="11770">
                  <c:v>67.068389892578097</c:v>
                </c:pt>
                <c:pt idx="11771">
                  <c:v>67.463897705078125</c:v>
                </c:pt>
                <c:pt idx="11772">
                  <c:v>66.672882080078097</c:v>
                </c:pt>
                <c:pt idx="11773">
                  <c:v>67.595733642578111</c:v>
                </c:pt>
                <c:pt idx="11774">
                  <c:v>68.123077392578082</c:v>
                </c:pt>
                <c:pt idx="11775">
                  <c:v>67.332061767578111</c:v>
                </c:pt>
                <c:pt idx="11776">
                  <c:v>67.200225830078125</c:v>
                </c:pt>
                <c:pt idx="11777">
                  <c:v>66.936553955078139</c:v>
                </c:pt>
                <c:pt idx="11778">
                  <c:v>68.123077392578082</c:v>
                </c:pt>
                <c:pt idx="11779">
                  <c:v>67.068389892578097</c:v>
                </c:pt>
                <c:pt idx="11780">
                  <c:v>67.332061767578111</c:v>
                </c:pt>
                <c:pt idx="11781">
                  <c:v>66.936553955078139</c:v>
                </c:pt>
                <c:pt idx="11782">
                  <c:v>67.068389892578097</c:v>
                </c:pt>
                <c:pt idx="11783">
                  <c:v>67.595733642578111</c:v>
                </c:pt>
                <c:pt idx="11784">
                  <c:v>67.068389892578097</c:v>
                </c:pt>
                <c:pt idx="11785">
                  <c:v>67.595733642578111</c:v>
                </c:pt>
                <c:pt idx="11786">
                  <c:v>67.991241455078139</c:v>
                </c:pt>
                <c:pt idx="11787">
                  <c:v>67.068389892578097</c:v>
                </c:pt>
                <c:pt idx="11788">
                  <c:v>66.936553955078139</c:v>
                </c:pt>
                <c:pt idx="11789">
                  <c:v>67.200225830078125</c:v>
                </c:pt>
                <c:pt idx="11790">
                  <c:v>66.936553955078139</c:v>
                </c:pt>
                <c:pt idx="11791">
                  <c:v>68.123077392578082</c:v>
                </c:pt>
                <c:pt idx="11792">
                  <c:v>67.991241455078139</c:v>
                </c:pt>
                <c:pt idx="11793">
                  <c:v>67.332061767578111</c:v>
                </c:pt>
                <c:pt idx="11794">
                  <c:v>66.804718017578097</c:v>
                </c:pt>
                <c:pt idx="11795">
                  <c:v>68.254913330078125</c:v>
                </c:pt>
                <c:pt idx="11796">
                  <c:v>67.200225830078125</c:v>
                </c:pt>
                <c:pt idx="11797">
                  <c:v>68.123077392578082</c:v>
                </c:pt>
                <c:pt idx="11798">
                  <c:v>67.859405517578097</c:v>
                </c:pt>
                <c:pt idx="11799">
                  <c:v>67.332061767578111</c:v>
                </c:pt>
                <c:pt idx="11800">
                  <c:v>67.463897705078125</c:v>
                </c:pt>
                <c:pt idx="11801">
                  <c:v>66.804718017578097</c:v>
                </c:pt>
                <c:pt idx="11802">
                  <c:v>67.463897705078125</c:v>
                </c:pt>
                <c:pt idx="11803">
                  <c:v>66.672882080078097</c:v>
                </c:pt>
                <c:pt idx="11804">
                  <c:v>67.991241455078139</c:v>
                </c:pt>
                <c:pt idx="11805">
                  <c:v>66.672882080078097</c:v>
                </c:pt>
                <c:pt idx="11806">
                  <c:v>66.672882080078097</c:v>
                </c:pt>
                <c:pt idx="11807">
                  <c:v>67.068389892578097</c:v>
                </c:pt>
                <c:pt idx="11808">
                  <c:v>66.936553955078139</c:v>
                </c:pt>
                <c:pt idx="11809">
                  <c:v>68.123077392578082</c:v>
                </c:pt>
                <c:pt idx="11810">
                  <c:v>67.859405517578097</c:v>
                </c:pt>
                <c:pt idx="11811">
                  <c:v>66.936553955078139</c:v>
                </c:pt>
                <c:pt idx="11812">
                  <c:v>68.123077392578082</c:v>
                </c:pt>
                <c:pt idx="11813">
                  <c:v>67.727569580078139</c:v>
                </c:pt>
                <c:pt idx="11814">
                  <c:v>67.991241455078139</c:v>
                </c:pt>
                <c:pt idx="11815">
                  <c:v>66.936553955078139</c:v>
                </c:pt>
                <c:pt idx="11816">
                  <c:v>66.936553955078139</c:v>
                </c:pt>
                <c:pt idx="11817">
                  <c:v>67.727569580078139</c:v>
                </c:pt>
                <c:pt idx="11818">
                  <c:v>67.859405517578097</c:v>
                </c:pt>
                <c:pt idx="11819">
                  <c:v>67.727569580078139</c:v>
                </c:pt>
                <c:pt idx="11820">
                  <c:v>67.068389892578097</c:v>
                </c:pt>
                <c:pt idx="11821">
                  <c:v>66.804718017578097</c:v>
                </c:pt>
                <c:pt idx="11822">
                  <c:v>67.068389892578097</c:v>
                </c:pt>
                <c:pt idx="11823">
                  <c:v>66.804718017578097</c:v>
                </c:pt>
                <c:pt idx="11824">
                  <c:v>66.936553955078139</c:v>
                </c:pt>
                <c:pt idx="11825">
                  <c:v>66.672882080078097</c:v>
                </c:pt>
                <c:pt idx="11826">
                  <c:v>67.200225830078125</c:v>
                </c:pt>
                <c:pt idx="11827">
                  <c:v>66.804718017578097</c:v>
                </c:pt>
                <c:pt idx="11828">
                  <c:v>67.200225830078125</c:v>
                </c:pt>
                <c:pt idx="11829">
                  <c:v>67.859405517578097</c:v>
                </c:pt>
                <c:pt idx="11830">
                  <c:v>67.727569580078139</c:v>
                </c:pt>
                <c:pt idx="11831">
                  <c:v>67.200225830078125</c:v>
                </c:pt>
                <c:pt idx="11832">
                  <c:v>67.859405517578097</c:v>
                </c:pt>
                <c:pt idx="11833">
                  <c:v>66.936553955078139</c:v>
                </c:pt>
                <c:pt idx="11834">
                  <c:v>67.595733642578111</c:v>
                </c:pt>
                <c:pt idx="11835">
                  <c:v>67.463897705078125</c:v>
                </c:pt>
                <c:pt idx="11836">
                  <c:v>67.595733642578111</c:v>
                </c:pt>
                <c:pt idx="11837">
                  <c:v>67.200225830078125</c:v>
                </c:pt>
                <c:pt idx="11838">
                  <c:v>67.332061767578111</c:v>
                </c:pt>
                <c:pt idx="11839">
                  <c:v>67.332061767578111</c:v>
                </c:pt>
                <c:pt idx="11840">
                  <c:v>67.991241455078139</c:v>
                </c:pt>
                <c:pt idx="11841">
                  <c:v>67.595733642578111</c:v>
                </c:pt>
                <c:pt idx="11842">
                  <c:v>67.727569580078139</c:v>
                </c:pt>
                <c:pt idx="11843">
                  <c:v>67.068389892578097</c:v>
                </c:pt>
                <c:pt idx="11844">
                  <c:v>67.463897705078125</c:v>
                </c:pt>
                <c:pt idx="11845">
                  <c:v>67.332061767578111</c:v>
                </c:pt>
                <c:pt idx="11846">
                  <c:v>67.463897705078125</c:v>
                </c:pt>
                <c:pt idx="11847">
                  <c:v>66.672882080078097</c:v>
                </c:pt>
                <c:pt idx="11848">
                  <c:v>66.804718017578097</c:v>
                </c:pt>
                <c:pt idx="11849">
                  <c:v>67.463897705078125</c:v>
                </c:pt>
                <c:pt idx="11850">
                  <c:v>66.672882080078097</c:v>
                </c:pt>
                <c:pt idx="11851">
                  <c:v>66.936553955078139</c:v>
                </c:pt>
                <c:pt idx="11852">
                  <c:v>67.332061767578111</c:v>
                </c:pt>
                <c:pt idx="11853">
                  <c:v>67.727569580078139</c:v>
                </c:pt>
                <c:pt idx="11854">
                  <c:v>67.068389892578097</c:v>
                </c:pt>
                <c:pt idx="11855">
                  <c:v>67.727569580078139</c:v>
                </c:pt>
                <c:pt idx="11856">
                  <c:v>66.936553955078139</c:v>
                </c:pt>
                <c:pt idx="11857">
                  <c:v>67.200225830078125</c:v>
                </c:pt>
                <c:pt idx="11858">
                  <c:v>66.672882080078097</c:v>
                </c:pt>
                <c:pt idx="11859">
                  <c:v>66.804718017578097</c:v>
                </c:pt>
                <c:pt idx="11860">
                  <c:v>66.804718017578097</c:v>
                </c:pt>
                <c:pt idx="11861">
                  <c:v>66.277374267578111</c:v>
                </c:pt>
                <c:pt idx="11862">
                  <c:v>67.200225830078125</c:v>
                </c:pt>
                <c:pt idx="11863">
                  <c:v>67.200225830078125</c:v>
                </c:pt>
                <c:pt idx="11864">
                  <c:v>66.672882080078097</c:v>
                </c:pt>
                <c:pt idx="11865">
                  <c:v>66.672882080078097</c:v>
                </c:pt>
                <c:pt idx="11866">
                  <c:v>66.409210205078139</c:v>
                </c:pt>
                <c:pt idx="11867">
                  <c:v>67.595733642578111</c:v>
                </c:pt>
                <c:pt idx="11868">
                  <c:v>67.068389892578097</c:v>
                </c:pt>
                <c:pt idx="11869">
                  <c:v>67.200225830078125</c:v>
                </c:pt>
                <c:pt idx="11870">
                  <c:v>66.936553955078139</c:v>
                </c:pt>
                <c:pt idx="11871">
                  <c:v>67.068389892578097</c:v>
                </c:pt>
                <c:pt idx="11872">
                  <c:v>66.936553955078139</c:v>
                </c:pt>
                <c:pt idx="11873">
                  <c:v>67.200225830078125</c:v>
                </c:pt>
                <c:pt idx="11874">
                  <c:v>66.541046142578111</c:v>
                </c:pt>
                <c:pt idx="11875">
                  <c:v>67.200225830078125</c:v>
                </c:pt>
                <c:pt idx="11876">
                  <c:v>67.332061767578111</c:v>
                </c:pt>
                <c:pt idx="11877">
                  <c:v>67.595733642578111</c:v>
                </c:pt>
                <c:pt idx="11878">
                  <c:v>67.991241455078139</c:v>
                </c:pt>
                <c:pt idx="11879">
                  <c:v>66.936553955078139</c:v>
                </c:pt>
                <c:pt idx="11880">
                  <c:v>67.068389892578097</c:v>
                </c:pt>
                <c:pt idx="11881">
                  <c:v>67.200225830078125</c:v>
                </c:pt>
                <c:pt idx="11882">
                  <c:v>66.541046142578111</c:v>
                </c:pt>
                <c:pt idx="11883">
                  <c:v>67.068389892578097</c:v>
                </c:pt>
                <c:pt idx="11884">
                  <c:v>66.936553955078139</c:v>
                </c:pt>
                <c:pt idx="11885">
                  <c:v>67.991241455078139</c:v>
                </c:pt>
                <c:pt idx="11886">
                  <c:v>66.936553955078139</c:v>
                </c:pt>
                <c:pt idx="11887">
                  <c:v>67.991241455078139</c:v>
                </c:pt>
                <c:pt idx="11888">
                  <c:v>67.200225830078125</c:v>
                </c:pt>
                <c:pt idx="11889">
                  <c:v>67.463897705078125</c:v>
                </c:pt>
                <c:pt idx="11890">
                  <c:v>67.068389892578097</c:v>
                </c:pt>
                <c:pt idx="11891">
                  <c:v>67.595733642578111</c:v>
                </c:pt>
                <c:pt idx="11892">
                  <c:v>67.068389892578097</c:v>
                </c:pt>
                <c:pt idx="11893">
                  <c:v>66.936553955078139</c:v>
                </c:pt>
                <c:pt idx="11894">
                  <c:v>67.991241455078139</c:v>
                </c:pt>
                <c:pt idx="11895">
                  <c:v>67.068389892578097</c:v>
                </c:pt>
                <c:pt idx="11896">
                  <c:v>67.200225830078125</c:v>
                </c:pt>
                <c:pt idx="11897">
                  <c:v>67.068389892578097</c:v>
                </c:pt>
                <c:pt idx="11898">
                  <c:v>67.068389892578097</c:v>
                </c:pt>
                <c:pt idx="11899">
                  <c:v>67.200225830078125</c:v>
                </c:pt>
                <c:pt idx="11900">
                  <c:v>67.727569580078139</c:v>
                </c:pt>
                <c:pt idx="11901">
                  <c:v>67.068389892578097</c:v>
                </c:pt>
                <c:pt idx="11902">
                  <c:v>67.068389892578097</c:v>
                </c:pt>
                <c:pt idx="11903">
                  <c:v>67.463897705078125</c:v>
                </c:pt>
                <c:pt idx="11904">
                  <c:v>67.991241455078139</c:v>
                </c:pt>
                <c:pt idx="11905">
                  <c:v>67.068389892578097</c:v>
                </c:pt>
                <c:pt idx="11906">
                  <c:v>67.859405517578097</c:v>
                </c:pt>
                <c:pt idx="11907">
                  <c:v>66.936553955078139</c:v>
                </c:pt>
                <c:pt idx="11908">
                  <c:v>67.727569580078139</c:v>
                </c:pt>
                <c:pt idx="11909">
                  <c:v>67.595733642578111</c:v>
                </c:pt>
                <c:pt idx="11910">
                  <c:v>67.727569580078139</c:v>
                </c:pt>
                <c:pt idx="11911">
                  <c:v>67.859405517578097</c:v>
                </c:pt>
                <c:pt idx="11912">
                  <c:v>67.859405517578097</c:v>
                </c:pt>
                <c:pt idx="11913">
                  <c:v>66.936553955078139</c:v>
                </c:pt>
                <c:pt idx="11914">
                  <c:v>67.463897705078125</c:v>
                </c:pt>
                <c:pt idx="11915">
                  <c:v>66.804718017578097</c:v>
                </c:pt>
                <c:pt idx="11916">
                  <c:v>68.386749267578111</c:v>
                </c:pt>
                <c:pt idx="11917">
                  <c:v>67.991241455078139</c:v>
                </c:pt>
                <c:pt idx="11918">
                  <c:v>67.463897705078125</c:v>
                </c:pt>
                <c:pt idx="11919">
                  <c:v>67.595733642578111</c:v>
                </c:pt>
                <c:pt idx="11920">
                  <c:v>66.936553955078139</c:v>
                </c:pt>
                <c:pt idx="11921">
                  <c:v>67.200225830078125</c:v>
                </c:pt>
                <c:pt idx="11922">
                  <c:v>67.595733642578111</c:v>
                </c:pt>
                <c:pt idx="11923">
                  <c:v>66.804718017578097</c:v>
                </c:pt>
                <c:pt idx="11924">
                  <c:v>67.595733642578111</c:v>
                </c:pt>
                <c:pt idx="11925">
                  <c:v>67.200225830078125</c:v>
                </c:pt>
                <c:pt idx="11926">
                  <c:v>67.068389892578097</c:v>
                </c:pt>
                <c:pt idx="11927">
                  <c:v>67.200225830078125</c:v>
                </c:pt>
                <c:pt idx="11928">
                  <c:v>67.200225830078125</c:v>
                </c:pt>
                <c:pt idx="11929">
                  <c:v>66.936553955078139</c:v>
                </c:pt>
                <c:pt idx="11930">
                  <c:v>66.672882080078097</c:v>
                </c:pt>
                <c:pt idx="11931">
                  <c:v>67.200225830078125</c:v>
                </c:pt>
                <c:pt idx="11932">
                  <c:v>68.123077392578082</c:v>
                </c:pt>
                <c:pt idx="11933">
                  <c:v>67.068389892578097</c:v>
                </c:pt>
                <c:pt idx="11934">
                  <c:v>67.463897705078125</c:v>
                </c:pt>
                <c:pt idx="11935">
                  <c:v>66.672882080078097</c:v>
                </c:pt>
                <c:pt idx="11936">
                  <c:v>67.200225830078125</c:v>
                </c:pt>
                <c:pt idx="11937">
                  <c:v>67.463897705078125</c:v>
                </c:pt>
                <c:pt idx="11938">
                  <c:v>66.541046142578111</c:v>
                </c:pt>
                <c:pt idx="11939">
                  <c:v>67.463897705078125</c:v>
                </c:pt>
                <c:pt idx="11940">
                  <c:v>67.068389892578097</c:v>
                </c:pt>
                <c:pt idx="11941">
                  <c:v>67.200225830078125</c:v>
                </c:pt>
                <c:pt idx="11942">
                  <c:v>66.541046142578111</c:v>
                </c:pt>
                <c:pt idx="11943">
                  <c:v>66.672882080078097</c:v>
                </c:pt>
                <c:pt idx="11944">
                  <c:v>67.463897705078125</c:v>
                </c:pt>
                <c:pt idx="11945">
                  <c:v>67.595733642578111</c:v>
                </c:pt>
                <c:pt idx="11946">
                  <c:v>66.936553955078139</c:v>
                </c:pt>
                <c:pt idx="11947">
                  <c:v>66.541046142578111</c:v>
                </c:pt>
                <c:pt idx="11948">
                  <c:v>67.727569580078139</c:v>
                </c:pt>
                <c:pt idx="11949">
                  <c:v>66.672882080078097</c:v>
                </c:pt>
                <c:pt idx="11950">
                  <c:v>66.936553955078139</c:v>
                </c:pt>
                <c:pt idx="11951">
                  <c:v>67.332061767578111</c:v>
                </c:pt>
                <c:pt idx="11952">
                  <c:v>67.332061767578111</c:v>
                </c:pt>
                <c:pt idx="11953">
                  <c:v>67.068389892578097</c:v>
                </c:pt>
                <c:pt idx="11954">
                  <c:v>67.332061767578111</c:v>
                </c:pt>
                <c:pt idx="11955">
                  <c:v>67.332061767578111</c:v>
                </c:pt>
                <c:pt idx="11956">
                  <c:v>67.200225830078125</c:v>
                </c:pt>
                <c:pt idx="11957">
                  <c:v>67.463897705078125</c:v>
                </c:pt>
                <c:pt idx="11958">
                  <c:v>66.804718017578097</c:v>
                </c:pt>
                <c:pt idx="11959">
                  <c:v>66.541046142578111</c:v>
                </c:pt>
                <c:pt idx="11960">
                  <c:v>66.936553955078139</c:v>
                </c:pt>
                <c:pt idx="11961">
                  <c:v>66.804718017578097</c:v>
                </c:pt>
                <c:pt idx="11962">
                  <c:v>66.409210205078139</c:v>
                </c:pt>
                <c:pt idx="11963">
                  <c:v>67.463897705078125</c:v>
                </c:pt>
                <c:pt idx="11964">
                  <c:v>67.200225830078125</c:v>
                </c:pt>
                <c:pt idx="11965">
                  <c:v>67.200225830078125</c:v>
                </c:pt>
                <c:pt idx="11966">
                  <c:v>66.672882080078097</c:v>
                </c:pt>
                <c:pt idx="11967">
                  <c:v>67.595733642578111</c:v>
                </c:pt>
                <c:pt idx="11968">
                  <c:v>67.991241455078139</c:v>
                </c:pt>
                <c:pt idx="11969">
                  <c:v>66.936553955078139</c:v>
                </c:pt>
                <c:pt idx="11970">
                  <c:v>67.463897705078125</c:v>
                </c:pt>
                <c:pt idx="11971">
                  <c:v>67.463897705078125</c:v>
                </c:pt>
                <c:pt idx="11972">
                  <c:v>66.541046142578111</c:v>
                </c:pt>
                <c:pt idx="11973">
                  <c:v>67.727569580078139</c:v>
                </c:pt>
                <c:pt idx="11974">
                  <c:v>66.672882080078097</c:v>
                </c:pt>
                <c:pt idx="11975">
                  <c:v>66.672882080078097</c:v>
                </c:pt>
                <c:pt idx="11976">
                  <c:v>66.672882080078097</c:v>
                </c:pt>
                <c:pt idx="11977">
                  <c:v>67.595733642578111</c:v>
                </c:pt>
                <c:pt idx="11978">
                  <c:v>67.595733642578111</c:v>
                </c:pt>
                <c:pt idx="11979">
                  <c:v>67.332061767578111</c:v>
                </c:pt>
                <c:pt idx="11980">
                  <c:v>67.068389892578097</c:v>
                </c:pt>
                <c:pt idx="11981">
                  <c:v>66.804718017578097</c:v>
                </c:pt>
                <c:pt idx="11982">
                  <c:v>67.463897705078125</c:v>
                </c:pt>
                <c:pt idx="11983">
                  <c:v>66.936553955078139</c:v>
                </c:pt>
                <c:pt idx="11984">
                  <c:v>67.991241455078139</c:v>
                </c:pt>
                <c:pt idx="11985">
                  <c:v>66.804718017578097</c:v>
                </c:pt>
                <c:pt idx="11986">
                  <c:v>67.727569580078139</c:v>
                </c:pt>
                <c:pt idx="11987">
                  <c:v>67.068389892578097</c:v>
                </c:pt>
                <c:pt idx="11988">
                  <c:v>67.463897705078125</c:v>
                </c:pt>
                <c:pt idx="11989">
                  <c:v>67.463897705078125</c:v>
                </c:pt>
                <c:pt idx="11990">
                  <c:v>66.409210205078139</c:v>
                </c:pt>
                <c:pt idx="11991">
                  <c:v>67.595733642578111</c:v>
                </c:pt>
                <c:pt idx="11992">
                  <c:v>67.859405517578097</c:v>
                </c:pt>
                <c:pt idx="11993">
                  <c:v>67.200225830078125</c:v>
                </c:pt>
                <c:pt idx="11994">
                  <c:v>67.200225830078125</c:v>
                </c:pt>
                <c:pt idx="11995">
                  <c:v>67.859405517578097</c:v>
                </c:pt>
                <c:pt idx="11996">
                  <c:v>67.332061767578111</c:v>
                </c:pt>
                <c:pt idx="11997">
                  <c:v>67.595733642578111</c:v>
                </c:pt>
                <c:pt idx="11998">
                  <c:v>66.804718017578097</c:v>
                </c:pt>
                <c:pt idx="11999">
                  <c:v>66.936553955078139</c:v>
                </c:pt>
                <c:pt idx="12000">
                  <c:v>67.200225830078125</c:v>
                </c:pt>
                <c:pt idx="12001">
                  <c:v>67.859405517578097</c:v>
                </c:pt>
                <c:pt idx="12002">
                  <c:v>67.332061767578111</c:v>
                </c:pt>
                <c:pt idx="12003">
                  <c:v>67.595733642578111</c:v>
                </c:pt>
                <c:pt idx="12004">
                  <c:v>66.804718017578097</c:v>
                </c:pt>
                <c:pt idx="12005">
                  <c:v>66.936553955078139</c:v>
                </c:pt>
                <c:pt idx="12006">
                  <c:v>66.804718017578097</c:v>
                </c:pt>
                <c:pt idx="12007">
                  <c:v>67.068389892578097</c:v>
                </c:pt>
                <c:pt idx="12008">
                  <c:v>66.804718017578097</c:v>
                </c:pt>
                <c:pt idx="12009">
                  <c:v>67.068389892578097</c:v>
                </c:pt>
                <c:pt idx="12010">
                  <c:v>66.672882080078097</c:v>
                </c:pt>
                <c:pt idx="12011">
                  <c:v>67.859405517578097</c:v>
                </c:pt>
                <c:pt idx="12012">
                  <c:v>67.332061767578111</c:v>
                </c:pt>
                <c:pt idx="12013">
                  <c:v>67.068389892578097</c:v>
                </c:pt>
                <c:pt idx="12014">
                  <c:v>67.463897705078125</c:v>
                </c:pt>
                <c:pt idx="12015">
                  <c:v>67.859405517578097</c:v>
                </c:pt>
                <c:pt idx="12016">
                  <c:v>66.541046142578111</c:v>
                </c:pt>
                <c:pt idx="12017">
                  <c:v>67.068389892578097</c:v>
                </c:pt>
                <c:pt idx="12018">
                  <c:v>66.409210205078139</c:v>
                </c:pt>
                <c:pt idx="12019">
                  <c:v>66.409210205078139</c:v>
                </c:pt>
                <c:pt idx="12020">
                  <c:v>66.672882080078097</c:v>
                </c:pt>
                <c:pt idx="12021">
                  <c:v>66.409210205078139</c:v>
                </c:pt>
                <c:pt idx="12022">
                  <c:v>66.804718017578097</c:v>
                </c:pt>
                <c:pt idx="12023">
                  <c:v>67.200225830078125</c:v>
                </c:pt>
                <c:pt idx="12024">
                  <c:v>67.727569580078139</c:v>
                </c:pt>
                <c:pt idx="12025">
                  <c:v>66.277374267578111</c:v>
                </c:pt>
                <c:pt idx="12026">
                  <c:v>66.936553955078139</c:v>
                </c:pt>
                <c:pt idx="12027">
                  <c:v>66.541046142578111</c:v>
                </c:pt>
                <c:pt idx="12028">
                  <c:v>66.672882080078097</c:v>
                </c:pt>
                <c:pt idx="12029">
                  <c:v>67.727569580078139</c:v>
                </c:pt>
                <c:pt idx="12030">
                  <c:v>66.804718017578097</c:v>
                </c:pt>
                <c:pt idx="12031">
                  <c:v>66.804718017578097</c:v>
                </c:pt>
                <c:pt idx="12032">
                  <c:v>67.068389892578097</c:v>
                </c:pt>
                <c:pt idx="12033">
                  <c:v>67.332061767578111</c:v>
                </c:pt>
                <c:pt idx="12034">
                  <c:v>66.541046142578111</c:v>
                </c:pt>
                <c:pt idx="12035">
                  <c:v>66.672882080078097</c:v>
                </c:pt>
                <c:pt idx="12036">
                  <c:v>67.068389892578097</c:v>
                </c:pt>
                <c:pt idx="12037">
                  <c:v>67.068389892578097</c:v>
                </c:pt>
                <c:pt idx="12038">
                  <c:v>66.672882080078097</c:v>
                </c:pt>
                <c:pt idx="12039">
                  <c:v>66.409210205078139</c:v>
                </c:pt>
                <c:pt idx="12040">
                  <c:v>67.727569580078139</c:v>
                </c:pt>
                <c:pt idx="12041">
                  <c:v>66.936553955078139</c:v>
                </c:pt>
                <c:pt idx="12042">
                  <c:v>67.727569580078139</c:v>
                </c:pt>
                <c:pt idx="12043">
                  <c:v>66.541046142578111</c:v>
                </c:pt>
                <c:pt idx="12044">
                  <c:v>67.332061767578111</c:v>
                </c:pt>
                <c:pt idx="12045">
                  <c:v>66.409210205078139</c:v>
                </c:pt>
                <c:pt idx="12046">
                  <c:v>66.541046142578111</c:v>
                </c:pt>
                <c:pt idx="12047">
                  <c:v>66.804718017578097</c:v>
                </c:pt>
                <c:pt idx="12048">
                  <c:v>66.936553955078139</c:v>
                </c:pt>
                <c:pt idx="12049">
                  <c:v>66.672882080078097</c:v>
                </c:pt>
                <c:pt idx="12050">
                  <c:v>67.200225830078125</c:v>
                </c:pt>
                <c:pt idx="12051">
                  <c:v>66.409210205078139</c:v>
                </c:pt>
                <c:pt idx="12052">
                  <c:v>67.200225830078125</c:v>
                </c:pt>
                <c:pt idx="12053">
                  <c:v>67.859405517578097</c:v>
                </c:pt>
                <c:pt idx="12054">
                  <c:v>66.277374267578111</c:v>
                </c:pt>
                <c:pt idx="12055">
                  <c:v>67.463897705078125</c:v>
                </c:pt>
                <c:pt idx="12056">
                  <c:v>67.463897705078125</c:v>
                </c:pt>
                <c:pt idx="12057">
                  <c:v>66.672882080078097</c:v>
                </c:pt>
                <c:pt idx="12058">
                  <c:v>66.145538330078097</c:v>
                </c:pt>
                <c:pt idx="12059">
                  <c:v>66.672882080078097</c:v>
                </c:pt>
                <c:pt idx="12060">
                  <c:v>66.672882080078097</c:v>
                </c:pt>
                <c:pt idx="12061">
                  <c:v>67.332061767578111</c:v>
                </c:pt>
                <c:pt idx="12062">
                  <c:v>66.541046142578111</c:v>
                </c:pt>
                <c:pt idx="12063">
                  <c:v>67.727569580078139</c:v>
                </c:pt>
                <c:pt idx="12064">
                  <c:v>67.595733642578111</c:v>
                </c:pt>
                <c:pt idx="12065">
                  <c:v>66.936553955078139</c:v>
                </c:pt>
                <c:pt idx="12066">
                  <c:v>67.595733642578111</c:v>
                </c:pt>
                <c:pt idx="12067">
                  <c:v>67.332061767578111</c:v>
                </c:pt>
                <c:pt idx="12068">
                  <c:v>66.277374267578111</c:v>
                </c:pt>
                <c:pt idx="12069">
                  <c:v>67.595733642578111</c:v>
                </c:pt>
                <c:pt idx="12070">
                  <c:v>66.409210205078139</c:v>
                </c:pt>
                <c:pt idx="12071">
                  <c:v>66.936553955078139</c:v>
                </c:pt>
                <c:pt idx="12072">
                  <c:v>67.200225830078125</c:v>
                </c:pt>
                <c:pt idx="12073">
                  <c:v>67.200225830078125</c:v>
                </c:pt>
                <c:pt idx="12074">
                  <c:v>66.409210205078139</c:v>
                </c:pt>
                <c:pt idx="12075">
                  <c:v>66.672882080078097</c:v>
                </c:pt>
                <c:pt idx="12076">
                  <c:v>66.541046142578111</c:v>
                </c:pt>
                <c:pt idx="12077">
                  <c:v>66.409210205078139</c:v>
                </c:pt>
                <c:pt idx="12078">
                  <c:v>67.068389892578097</c:v>
                </c:pt>
                <c:pt idx="12079">
                  <c:v>67.991241455078139</c:v>
                </c:pt>
                <c:pt idx="12080">
                  <c:v>67.463897705078125</c:v>
                </c:pt>
                <c:pt idx="12081">
                  <c:v>67.068389892578097</c:v>
                </c:pt>
                <c:pt idx="12082">
                  <c:v>67.595733642578111</c:v>
                </c:pt>
                <c:pt idx="12083">
                  <c:v>67.727569580078139</c:v>
                </c:pt>
                <c:pt idx="12084">
                  <c:v>67.068389892578097</c:v>
                </c:pt>
                <c:pt idx="12085">
                  <c:v>67.332061767578111</c:v>
                </c:pt>
                <c:pt idx="12086">
                  <c:v>66.804718017578097</c:v>
                </c:pt>
                <c:pt idx="12087">
                  <c:v>67.200225830078125</c:v>
                </c:pt>
                <c:pt idx="12088">
                  <c:v>66.936553955078139</c:v>
                </c:pt>
                <c:pt idx="12089">
                  <c:v>66.804718017578097</c:v>
                </c:pt>
                <c:pt idx="12090">
                  <c:v>67.200225830078125</c:v>
                </c:pt>
                <c:pt idx="12091">
                  <c:v>66.936553955078139</c:v>
                </c:pt>
                <c:pt idx="12092">
                  <c:v>66.804718017578097</c:v>
                </c:pt>
                <c:pt idx="12093">
                  <c:v>66.936553955078139</c:v>
                </c:pt>
                <c:pt idx="12094">
                  <c:v>66.804718017578097</c:v>
                </c:pt>
                <c:pt idx="12095">
                  <c:v>66.936553955078139</c:v>
                </c:pt>
                <c:pt idx="12096">
                  <c:v>66.804718017578097</c:v>
                </c:pt>
                <c:pt idx="12097">
                  <c:v>66.804718017578097</c:v>
                </c:pt>
                <c:pt idx="12098">
                  <c:v>67.200225830078125</c:v>
                </c:pt>
                <c:pt idx="12099">
                  <c:v>67.332061767578111</c:v>
                </c:pt>
                <c:pt idx="12100">
                  <c:v>67.332061767578111</c:v>
                </c:pt>
                <c:pt idx="12101">
                  <c:v>67.332061767578111</c:v>
                </c:pt>
                <c:pt idx="12102">
                  <c:v>67.068389892578097</c:v>
                </c:pt>
                <c:pt idx="12103">
                  <c:v>67.332061767578111</c:v>
                </c:pt>
                <c:pt idx="12104">
                  <c:v>67.332061767578111</c:v>
                </c:pt>
                <c:pt idx="12105">
                  <c:v>66.409210205078139</c:v>
                </c:pt>
                <c:pt idx="12106">
                  <c:v>66.804718017578097</c:v>
                </c:pt>
                <c:pt idx="12107">
                  <c:v>66.277374267578111</c:v>
                </c:pt>
                <c:pt idx="12108">
                  <c:v>66.804718017578097</c:v>
                </c:pt>
                <c:pt idx="12109">
                  <c:v>66.541046142578111</c:v>
                </c:pt>
                <c:pt idx="12110">
                  <c:v>66.541046142578111</c:v>
                </c:pt>
                <c:pt idx="12111">
                  <c:v>67.200225830078125</c:v>
                </c:pt>
                <c:pt idx="12112">
                  <c:v>66.277374267578111</c:v>
                </c:pt>
                <c:pt idx="12113">
                  <c:v>66.541046142578111</c:v>
                </c:pt>
                <c:pt idx="12114">
                  <c:v>66.672882080078097</c:v>
                </c:pt>
                <c:pt idx="12115">
                  <c:v>66.541046142578111</c:v>
                </c:pt>
                <c:pt idx="12116">
                  <c:v>66.936553955078139</c:v>
                </c:pt>
                <c:pt idx="12117">
                  <c:v>66.409210205078139</c:v>
                </c:pt>
                <c:pt idx="12118">
                  <c:v>67.859405517578097</c:v>
                </c:pt>
                <c:pt idx="12119">
                  <c:v>67.595733642578111</c:v>
                </c:pt>
                <c:pt idx="12120">
                  <c:v>67.463897705078125</c:v>
                </c:pt>
                <c:pt idx="12121">
                  <c:v>67.859405517578097</c:v>
                </c:pt>
                <c:pt idx="12122">
                  <c:v>66.409210205078139</c:v>
                </c:pt>
                <c:pt idx="12123">
                  <c:v>66.541046142578111</c:v>
                </c:pt>
                <c:pt idx="12124">
                  <c:v>67.463897705078125</c:v>
                </c:pt>
                <c:pt idx="12125">
                  <c:v>66.804718017578097</c:v>
                </c:pt>
                <c:pt idx="12126">
                  <c:v>67.859405517578097</c:v>
                </c:pt>
                <c:pt idx="12127">
                  <c:v>66.145538330078097</c:v>
                </c:pt>
                <c:pt idx="12128">
                  <c:v>67.463897705078125</c:v>
                </c:pt>
                <c:pt idx="12129">
                  <c:v>66.541046142578111</c:v>
                </c:pt>
                <c:pt idx="12130">
                  <c:v>66.672882080078097</c:v>
                </c:pt>
                <c:pt idx="12131">
                  <c:v>66.804718017578097</c:v>
                </c:pt>
                <c:pt idx="12132">
                  <c:v>66.936553955078139</c:v>
                </c:pt>
                <c:pt idx="12133">
                  <c:v>66.804718017578097</c:v>
                </c:pt>
                <c:pt idx="12134">
                  <c:v>67.727569580078139</c:v>
                </c:pt>
                <c:pt idx="12135">
                  <c:v>66.672882080078097</c:v>
                </c:pt>
                <c:pt idx="12136">
                  <c:v>67.859405517578097</c:v>
                </c:pt>
                <c:pt idx="12137">
                  <c:v>67.727569580078139</c:v>
                </c:pt>
                <c:pt idx="12138">
                  <c:v>67.727569580078139</c:v>
                </c:pt>
                <c:pt idx="12139">
                  <c:v>67.463897705078125</c:v>
                </c:pt>
                <c:pt idx="12140">
                  <c:v>67.595733642578111</c:v>
                </c:pt>
                <c:pt idx="12141">
                  <c:v>66.936553955078139</c:v>
                </c:pt>
                <c:pt idx="12142">
                  <c:v>67.068389892578097</c:v>
                </c:pt>
                <c:pt idx="12143">
                  <c:v>67.595733642578111</c:v>
                </c:pt>
                <c:pt idx="12144">
                  <c:v>66.672882080078097</c:v>
                </c:pt>
                <c:pt idx="12145">
                  <c:v>66.409210205078139</c:v>
                </c:pt>
                <c:pt idx="12146">
                  <c:v>67.727569580078139</c:v>
                </c:pt>
                <c:pt idx="12147">
                  <c:v>67.068389892578097</c:v>
                </c:pt>
                <c:pt idx="12148">
                  <c:v>66.804718017578097</c:v>
                </c:pt>
                <c:pt idx="12149">
                  <c:v>67.200225830078125</c:v>
                </c:pt>
                <c:pt idx="12150">
                  <c:v>67.595733642578111</c:v>
                </c:pt>
                <c:pt idx="12151">
                  <c:v>67.332061767578111</c:v>
                </c:pt>
                <c:pt idx="12152">
                  <c:v>67.332061767578111</c:v>
                </c:pt>
                <c:pt idx="12153">
                  <c:v>67.332061767578111</c:v>
                </c:pt>
                <c:pt idx="12154">
                  <c:v>66.541046142578111</c:v>
                </c:pt>
                <c:pt idx="12155">
                  <c:v>66.804718017578097</c:v>
                </c:pt>
                <c:pt idx="12156">
                  <c:v>66.672882080078097</c:v>
                </c:pt>
                <c:pt idx="12157">
                  <c:v>66.409210205078139</c:v>
                </c:pt>
                <c:pt idx="12158">
                  <c:v>66.277374267578111</c:v>
                </c:pt>
                <c:pt idx="12159">
                  <c:v>66.936553955078139</c:v>
                </c:pt>
                <c:pt idx="12160">
                  <c:v>67.595733642578111</c:v>
                </c:pt>
                <c:pt idx="12161">
                  <c:v>66.409210205078139</c:v>
                </c:pt>
                <c:pt idx="12162">
                  <c:v>67.200225830078125</c:v>
                </c:pt>
                <c:pt idx="12163">
                  <c:v>67.068389892578097</c:v>
                </c:pt>
                <c:pt idx="12164">
                  <c:v>66.541046142578111</c:v>
                </c:pt>
                <c:pt idx="12165">
                  <c:v>67.595733642578111</c:v>
                </c:pt>
                <c:pt idx="12166">
                  <c:v>67.200225830078125</c:v>
                </c:pt>
                <c:pt idx="12167">
                  <c:v>66.145538330078097</c:v>
                </c:pt>
                <c:pt idx="12168">
                  <c:v>67.068389892578097</c:v>
                </c:pt>
                <c:pt idx="12169">
                  <c:v>66.277374267578111</c:v>
                </c:pt>
                <c:pt idx="12170">
                  <c:v>67.200225830078125</c:v>
                </c:pt>
                <c:pt idx="12171">
                  <c:v>67.595733642578111</c:v>
                </c:pt>
                <c:pt idx="12172">
                  <c:v>66.409210205078139</c:v>
                </c:pt>
                <c:pt idx="12173">
                  <c:v>66.277374267578111</c:v>
                </c:pt>
                <c:pt idx="12174">
                  <c:v>66.936553955078139</c:v>
                </c:pt>
                <c:pt idx="12175">
                  <c:v>66.541046142578111</c:v>
                </c:pt>
                <c:pt idx="12176">
                  <c:v>66.672882080078097</c:v>
                </c:pt>
                <c:pt idx="12177">
                  <c:v>66.409210205078139</c:v>
                </c:pt>
                <c:pt idx="12178">
                  <c:v>67.463897705078125</c:v>
                </c:pt>
                <c:pt idx="12179">
                  <c:v>66.145538330078097</c:v>
                </c:pt>
                <c:pt idx="12180">
                  <c:v>67.595733642578111</c:v>
                </c:pt>
                <c:pt idx="12181">
                  <c:v>67.068389892578097</c:v>
                </c:pt>
                <c:pt idx="12182">
                  <c:v>66.409210205078139</c:v>
                </c:pt>
                <c:pt idx="12183">
                  <c:v>66.277374267578111</c:v>
                </c:pt>
                <c:pt idx="12184">
                  <c:v>66.277374267578111</c:v>
                </c:pt>
                <c:pt idx="12185">
                  <c:v>66.277374267578111</c:v>
                </c:pt>
                <c:pt idx="12186">
                  <c:v>66.145538330078097</c:v>
                </c:pt>
                <c:pt idx="12187">
                  <c:v>66.936553955078139</c:v>
                </c:pt>
                <c:pt idx="12188">
                  <c:v>66.541046142578111</c:v>
                </c:pt>
                <c:pt idx="12189">
                  <c:v>66.804718017578097</c:v>
                </c:pt>
                <c:pt idx="12190">
                  <c:v>66.672882080078097</c:v>
                </c:pt>
                <c:pt idx="12191">
                  <c:v>66.672882080078097</c:v>
                </c:pt>
                <c:pt idx="12192">
                  <c:v>67.332061767578111</c:v>
                </c:pt>
                <c:pt idx="12193">
                  <c:v>67.332061767578111</c:v>
                </c:pt>
                <c:pt idx="12194">
                  <c:v>66.409210205078139</c:v>
                </c:pt>
                <c:pt idx="12195">
                  <c:v>66.145538330078097</c:v>
                </c:pt>
                <c:pt idx="12196">
                  <c:v>67.068389892578097</c:v>
                </c:pt>
                <c:pt idx="12197">
                  <c:v>67.200225830078125</c:v>
                </c:pt>
                <c:pt idx="12198">
                  <c:v>66.541046142578111</c:v>
                </c:pt>
                <c:pt idx="12199">
                  <c:v>66.145538330078097</c:v>
                </c:pt>
                <c:pt idx="12200">
                  <c:v>66.936553955078139</c:v>
                </c:pt>
                <c:pt idx="12201">
                  <c:v>67.200225830078125</c:v>
                </c:pt>
                <c:pt idx="12202">
                  <c:v>67.595733642578111</c:v>
                </c:pt>
                <c:pt idx="12203">
                  <c:v>67.200225830078125</c:v>
                </c:pt>
                <c:pt idx="12204">
                  <c:v>67.595733642578111</c:v>
                </c:pt>
                <c:pt idx="12205">
                  <c:v>66.409210205078139</c:v>
                </c:pt>
                <c:pt idx="12206">
                  <c:v>66.936553955078139</c:v>
                </c:pt>
                <c:pt idx="12207">
                  <c:v>67.727569580078139</c:v>
                </c:pt>
                <c:pt idx="12208">
                  <c:v>67.332061767578111</c:v>
                </c:pt>
                <c:pt idx="12209">
                  <c:v>66.672882080078097</c:v>
                </c:pt>
                <c:pt idx="12210">
                  <c:v>66.409210205078139</c:v>
                </c:pt>
                <c:pt idx="12211">
                  <c:v>66.277374267578111</c:v>
                </c:pt>
                <c:pt idx="12212">
                  <c:v>67.332061767578111</c:v>
                </c:pt>
                <c:pt idx="12213">
                  <c:v>67.332061767578111</c:v>
                </c:pt>
                <c:pt idx="12214">
                  <c:v>66.409210205078139</c:v>
                </c:pt>
                <c:pt idx="12215">
                  <c:v>67.200225830078125</c:v>
                </c:pt>
                <c:pt idx="12216">
                  <c:v>66.013702392578097</c:v>
                </c:pt>
                <c:pt idx="12217">
                  <c:v>66.145538330078097</c:v>
                </c:pt>
                <c:pt idx="12218">
                  <c:v>66.277374267578111</c:v>
                </c:pt>
                <c:pt idx="12219">
                  <c:v>66.541046142578111</c:v>
                </c:pt>
                <c:pt idx="12220">
                  <c:v>67.727569580078139</c:v>
                </c:pt>
                <c:pt idx="12221">
                  <c:v>66.804718017578097</c:v>
                </c:pt>
                <c:pt idx="12222">
                  <c:v>66.672882080078097</c:v>
                </c:pt>
                <c:pt idx="12223">
                  <c:v>67.068389892578097</c:v>
                </c:pt>
                <c:pt idx="12224">
                  <c:v>67.463897705078125</c:v>
                </c:pt>
                <c:pt idx="12225">
                  <c:v>66.013702392578097</c:v>
                </c:pt>
                <c:pt idx="12226">
                  <c:v>66.936553955078139</c:v>
                </c:pt>
                <c:pt idx="12227">
                  <c:v>67.595733642578111</c:v>
                </c:pt>
                <c:pt idx="12228">
                  <c:v>66.145538330078097</c:v>
                </c:pt>
                <c:pt idx="12229">
                  <c:v>66.145538330078097</c:v>
                </c:pt>
                <c:pt idx="12230">
                  <c:v>66.804718017578097</c:v>
                </c:pt>
                <c:pt idx="12231">
                  <c:v>66.145538330078097</c:v>
                </c:pt>
                <c:pt idx="12232">
                  <c:v>66.145538330078097</c:v>
                </c:pt>
                <c:pt idx="12233">
                  <c:v>66.672882080078097</c:v>
                </c:pt>
                <c:pt idx="12234">
                  <c:v>66.936553955078139</c:v>
                </c:pt>
                <c:pt idx="12235">
                  <c:v>66.409210205078139</c:v>
                </c:pt>
                <c:pt idx="12236">
                  <c:v>66.804718017578097</c:v>
                </c:pt>
                <c:pt idx="12237">
                  <c:v>66.277374267578111</c:v>
                </c:pt>
                <c:pt idx="12238">
                  <c:v>66.541046142578111</c:v>
                </c:pt>
                <c:pt idx="12239">
                  <c:v>66.409210205078139</c:v>
                </c:pt>
                <c:pt idx="12240">
                  <c:v>66.936553955078139</c:v>
                </c:pt>
                <c:pt idx="12241">
                  <c:v>66.672882080078097</c:v>
                </c:pt>
                <c:pt idx="12242">
                  <c:v>66.541046142578111</c:v>
                </c:pt>
                <c:pt idx="12243">
                  <c:v>66.409210205078139</c:v>
                </c:pt>
                <c:pt idx="12244">
                  <c:v>67.727569580078139</c:v>
                </c:pt>
                <c:pt idx="12245">
                  <c:v>66.409210205078139</c:v>
                </c:pt>
                <c:pt idx="12246">
                  <c:v>66.277374267578111</c:v>
                </c:pt>
                <c:pt idx="12247">
                  <c:v>66.409210205078139</c:v>
                </c:pt>
                <c:pt idx="12248">
                  <c:v>66.277374267578111</c:v>
                </c:pt>
                <c:pt idx="12249">
                  <c:v>67.068389892578097</c:v>
                </c:pt>
                <c:pt idx="12250">
                  <c:v>67.595733642578111</c:v>
                </c:pt>
                <c:pt idx="12251">
                  <c:v>66.277374267578111</c:v>
                </c:pt>
                <c:pt idx="12252">
                  <c:v>66.541046142578111</c:v>
                </c:pt>
                <c:pt idx="12253">
                  <c:v>67.332061767578111</c:v>
                </c:pt>
                <c:pt idx="12254">
                  <c:v>67.332061767578111</c:v>
                </c:pt>
                <c:pt idx="12255">
                  <c:v>66.541046142578111</c:v>
                </c:pt>
                <c:pt idx="12256">
                  <c:v>66.409210205078139</c:v>
                </c:pt>
                <c:pt idx="12257">
                  <c:v>66.409210205078139</c:v>
                </c:pt>
                <c:pt idx="12258">
                  <c:v>67.859405517578097</c:v>
                </c:pt>
                <c:pt idx="12259">
                  <c:v>67.595733642578111</c:v>
                </c:pt>
                <c:pt idx="12260">
                  <c:v>66.672882080078097</c:v>
                </c:pt>
                <c:pt idx="12261">
                  <c:v>67.463897705078125</c:v>
                </c:pt>
                <c:pt idx="12262">
                  <c:v>66.804718017578097</c:v>
                </c:pt>
                <c:pt idx="12263">
                  <c:v>66.541046142578111</c:v>
                </c:pt>
                <c:pt idx="12264">
                  <c:v>66.541046142578111</c:v>
                </c:pt>
                <c:pt idx="12265">
                  <c:v>66.409210205078139</c:v>
                </c:pt>
                <c:pt idx="12266">
                  <c:v>66.277374267578111</c:v>
                </c:pt>
                <c:pt idx="12267">
                  <c:v>66.145538330078097</c:v>
                </c:pt>
                <c:pt idx="12268">
                  <c:v>66.672882080078097</c:v>
                </c:pt>
                <c:pt idx="12269">
                  <c:v>66.409210205078139</c:v>
                </c:pt>
                <c:pt idx="12270">
                  <c:v>66.409210205078139</c:v>
                </c:pt>
                <c:pt idx="12271">
                  <c:v>66.541046142578111</c:v>
                </c:pt>
                <c:pt idx="12272">
                  <c:v>66.541046142578111</c:v>
                </c:pt>
                <c:pt idx="12273">
                  <c:v>66.936553955078139</c:v>
                </c:pt>
                <c:pt idx="12274">
                  <c:v>66.013702392578097</c:v>
                </c:pt>
                <c:pt idx="12275">
                  <c:v>66.409210205078139</c:v>
                </c:pt>
                <c:pt idx="12276">
                  <c:v>66.013702392578097</c:v>
                </c:pt>
                <c:pt idx="12277">
                  <c:v>66.013702392578097</c:v>
                </c:pt>
                <c:pt idx="12278">
                  <c:v>66.409210205078139</c:v>
                </c:pt>
                <c:pt idx="12279">
                  <c:v>67.200225830078125</c:v>
                </c:pt>
                <c:pt idx="12280">
                  <c:v>66.277374267578111</c:v>
                </c:pt>
                <c:pt idx="12281">
                  <c:v>66.409210205078139</c:v>
                </c:pt>
                <c:pt idx="12282">
                  <c:v>66.804718017578097</c:v>
                </c:pt>
                <c:pt idx="12283">
                  <c:v>66.936553955078139</c:v>
                </c:pt>
                <c:pt idx="12284">
                  <c:v>66.145538330078097</c:v>
                </c:pt>
                <c:pt idx="12285">
                  <c:v>66.409210205078139</c:v>
                </c:pt>
                <c:pt idx="12286">
                  <c:v>66.936553955078139</c:v>
                </c:pt>
                <c:pt idx="12287">
                  <c:v>66.804718017578097</c:v>
                </c:pt>
                <c:pt idx="12288">
                  <c:v>66.672882080078097</c:v>
                </c:pt>
                <c:pt idx="12289">
                  <c:v>66.804718017578097</c:v>
                </c:pt>
                <c:pt idx="12290">
                  <c:v>67.332061767578111</c:v>
                </c:pt>
                <c:pt idx="12291">
                  <c:v>67.332061767578111</c:v>
                </c:pt>
                <c:pt idx="12292">
                  <c:v>67.463897705078125</c:v>
                </c:pt>
                <c:pt idx="12293">
                  <c:v>66.936553955078139</c:v>
                </c:pt>
                <c:pt idx="12294">
                  <c:v>66.409210205078139</c:v>
                </c:pt>
                <c:pt idx="12295">
                  <c:v>66.804718017578097</c:v>
                </c:pt>
                <c:pt idx="12296">
                  <c:v>66.277374267578111</c:v>
                </c:pt>
                <c:pt idx="12297">
                  <c:v>66.672882080078097</c:v>
                </c:pt>
                <c:pt idx="12298">
                  <c:v>66.277374267578111</c:v>
                </c:pt>
                <c:pt idx="12299">
                  <c:v>66.936553955078139</c:v>
                </c:pt>
                <c:pt idx="12300">
                  <c:v>66.145538330078097</c:v>
                </c:pt>
                <c:pt idx="12301">
                  <c:v>66.409210205078139</c:v>
                </c:pt>
                <c:pt idx="12302">
                  <c:v>66.541046142578111</c:v>
                </c:pt>
                <c:pt idx="12303">
                  <c:v>66.145538330078097</c:v>
                </c:pt>
                <c:pt idx="12304">
                  <c:v>67.332061767578111</c:v>
                </c:pt>
                <c:pt idx="12305">
                  <c:v>66.145538330078097</c:v>
                </c:pt>
                <c:pt idx="12306">
                  <c:v>66.409210205078139</c:v>
                </c:pt>
                <c:pt idx="12307">
                  <c:v>66.541046142578111</c:v>
                </c:pt>
                <c:pt idx="12308">
                  <c:v>66.409210205078139</c:v>
                </c:pt>
                <c:pt idx="12309">
                  <c:v>66.013702392578097</c:v>
                </c:pt>
                <c:pt idx="12310">
                  <c:v>67.200225830078125</c:v>
                </c:pt>
                <c:pt idx="12311">
                  <c:v>66.936553955078139</c:v>
                </c:pt>
                <c:pt idx="12312">
                  <c:v>67.463897705078125</c:v>
                </c:pt>
                <c:pt idx="12313">
                  <c:v>67.463897705078125</c:v>
                </c:pt>
                <c:pt idx="12314">
                  <c:v>66.277374267578111</c:v>
                </c:pt>
                <c:pt idx="12315">
                  <c:v>66.277374267578111</c:v>
                </c:pt>
                <c:pt idx="12316">
                  <c:v>66.277374267578111</c:v>
                </c:pt>
                <c:pt idx="12317">
                  <c:v>67.463897705078125</c:v>
                </c:pt>
                <c:pt idx="12318">
                  <c:v>66.409210205078139</c:v>
                </c:pt>
                <c:pt idx="12319">
                  <c:v>65.881866455078125</c:v>
                </c:pt>
                <c:pt idx="12320">
                  <c:v>67.859405517578097</c:v>
                </c:pt>
                <c:pt idx="12321">
                  <c:v>66.277374267578111</c:v>
                </c:pt>
                <c:pt idx="12322">
                  <c:v>66.277374267578111</c:v>
                </c:pt>
                <c:pt idx="12323">
                  <c:v>66.145538330078097</c:v>
                </c:pt>
                <c:pt idx="12324">
                  <c:v>67.727569580078139</c:v>
                </c:pt>
                <c:pt idx="12325">
                  <c:v>67.727569580078139</c:v>
                </c:pt>
                <c:pt idx="12326">
                  <c:v>66.672882080078097</c:v>
                </c:pt>
                <c:pt idx="12327">
                  <c:v>66.145538330078097</c:v>
                </c:pt>
                <c:pt idx="12328">
                  <c:v>66.277374267578111</c:v>
                </c:pt>
                <c:pt idx="12329">
                  <c:v>67.068389892578097</c:v>
                </c:pt>
                <c:pt idx="12330">
                  <c:v>66.672882080078097</c:v>
                </c:pt>
                <c:pt idx="12331">
                  <c:v>66.145538330078097</c:v>
                </c:pt>
                <c:pt idx="12332">
                  <c:v>67.463897705078125</c:v>
                </c:pt>
                <c:pt idx="12333">
                  <c:v>66.277374267578111</c:v>
                </c:pt>
                <c:pt idx="12334">
                  <c:v>66.277374267578111</c:v>
                </c:pt>
                <c:pt idx="12335">
                  <c:v>66.409210205078139</c:v>
                </c:pt>
                <c:pt idx="12336">
                  <c:v>66.277374267578111</c:v>
                </c:pt>
                <c:pt idx="12337">
                  <c:v>66.409210205078139</c:v>
                </c:pt>
                <c:pt idx="12338">
                  <c:v>66.672882080078097</c:v>
                </c:pt>
                <c:pt idx="12339">
                  <c:v>67.068389892578097</c:v>
                </c:pt>
                <c:pt idx="12340">
                  <c:v>66.541046142578111</c:v>
                </c:pt>
                <c:pt idx="12341">
                  <c:v>67.200225830078125</c:v>
                </c:pt>
                <c:pt idx="12342">
                  <c:v>65.881866455078125</c:v>
                </c:pt>
                <c:pt idx="12343">
                  <c:v>67.463897705078125</c:v>
                </c:pt>
                <c:pt idx="12344">
                  <c:v>66.277374267578111</c:v>
                </c:pt>
                <c:pt idx="12345">
                  <c:v>66.013702392578097</c:v>
                </c:pt>
                <c:pt idx="12346">
                  <c:v>66.277374267578111</c:v>
                </c:pt>
                <c:pt idx="12347">
                  <c:v>67.332061767578111</c:v>
                </c:pt>
                <c:pt idx="12348">
                  <c:v>67.200225830078125</c:v>
                </c:pt>
                <c:pt idx="12349">
                  <c:v>66.145538330078097</c:v>
                </c:pt>
                <c:pt idx="12350">
                  <c:v>66.541046142578111</c:v>
                </c:pt>
                <c:pt idx="12351">
                  <c:v>66.013702392578097</c:v>
                </c:pt>
                <c:pt idx="12352">
                  <c:v>67.068389892578097</c:v>
                </c:pt>
                <c:pt idx="12353">
                  <c:v>66.145538330078097</c:v>
                </c:pt>
                <c:pt idx="12354">
                  <c:v>67.332061767578111</c:v>
                </c:pt>
                <c:pt idx="12355">
                  <c:v>67.727569580078139</c:v>
                </c:pt>
                <c:pt idx="12356">
                  <c:v>66.145538330078097</c:v>
                </c:pt>
                <c:pt idx="12357">
                  <c:v>66.541046142578111</c:v>
                </c:pt>
                <c:pt idx="12358">
                  <c:v>66.145538330078097</c:v>
                </c:pt>
                <c:pt idx="12359">
                  <c:v>66.936553955078139</c:v>
                </c:pt>
                <c:pt idx="12360">
                  <c:v>66.409210205078139</c:v>
                </c:pt>
                <c:pt idx="12361">
                  <c:v>67.463897705078125</c:v>
                </c:pt>
                <c:pt idx="12362">
                  <c:v>66.277374267578111</c:v>
                </c:pt>
                <c:pt idx="12363">
                  <c:v>66.541046142578111</c:v>
                </c:pt>
                <c:pt idx="12364">
                  <c:v>66.541046142578111</c:v>
                </c:pt>
                <c:pt idx="12365">
                  <c:v>66.804718017578097</c:v>
                </c:pt>
                <c:pt idx="12366">
                  <c:v>67.595733642578111</c:v>
                </c:pt>
                <c:pt idx="12367">
                  <c:v>66.804718017578097</c:v>
                </c:pt>
                <c:pt idx="12368">
                  <c:v>65.750030517578097</c:v>
                </c:pt>
                <c:pt idx="12369">
                  <c:v>67.727569580078139</c:v>
                </c:pt>
                <c:pt idx="12370">
                  <c:v>66.013702392578097</c:v>
                </c:pt>
                <c:pt idx="12371">
                  <c:v>66.409210205078139</c:v>
                </c:pt>
                <c:pt idx="12372">
                  <c:v>67.332061767578111</c:v>
                </c:pt>
                <c:pt idx="12373">
                  <c:v>65.881866455078125</c:v>
                </c:pt>
                <c:pt idx="12374">
                  <c:v>66.409210205078139</c:v>
                </c:pt>
                <c:pt idx="12375">
                  <c:v>66.277374267578111</c:v>
                </c:pt>
                <c:pt idx="12376">
                  <c:v>66.409210205078139</c:v>
                </c:pt>
                <c:pt idx="12377">
                  <c:v>66.277374267578111</c:v>
                </c:pt>
                <c:pt idx="12378">
                  <c:v>66.145538330078097</c:v>
                </c:pt>
                <c:pt idx="12379">
                  <c:v>67.068389892578097</c:v>
                </c:pt>
                <c:pt idx="12380">
                  <c:v>67.200225830078125</c:v>
                </c:pt>
                <c:pt idx="12381">
                  <c:v>67.332061767578111</c:v>
                </c:pt>
                <c:pt idx="12382">
                  <c:v>66.409210205078139</c:v>
                </c:pt>
                <c:pt idx="12383">
                  <c:v>67.332061767578111</c:v>
                </c:pt>
                <c:pt idx="12384">
                  <c:v>66.409210205078139</c:v>
                </c:pt>
                <c:pt idx="12385">
                  <c:v>66.013702392578097</c:v>
                </c:pt>
                <c:pt idx="12386">
                  <c:v>66.277374267578111</c:v>
                </c:pt>
                <c:pt idx="12387">
                  <c:v>65.881866455078125</c:v>
                </c:pt>
                <c:pt idx="12388">
                  <c:v>66.672882080078097</c:v>
                </c:pt>
                <c:pt idx="12389">
                  <c:v>67.332061767578111</c:v>
                </c:pt>
                <c:pt idx="12390">
                  <c:v>67.068389892578097</c:v>
                </c:pt>
                <c:pt idx="12391">
                  <c:v>66.804718017578097</c:v>
                </c:pt>
                <c:pt idx="12392">
                  <c:v>66.145538330078097</c:v>
                </c:pt>
                <c:pt idx="12393">
                  <c:v>67.068389892578097</c:v>
                </c:pt>
                <c:pt idx="12394">
                  <c:v>67.068389892578097</c:v>
                </c:pt>
                <c:pt idx="12395">
                  <c:v>66.672882080078097</c:v>
                </c:pt>
                <c:pt idx="12396">
                  <c:v>67.068389892578097</c:v>
                </c:pt>
                <c:pt idx="12397">
                  <c:v>65.881866455078125</c:v>
                </c:pt>
                <c:pt idx="12398">
                  <c:v>66.277374267578111</c:v>
                </c:pt>
                <c:pt idx="12399">
                  <c:v>66.672882080078097</c:v>
                </c:pt>
                <c:pt idx="12400">
                  <c:v>66.013702392578097</c:v>
                </c:pt>
                <c:pt idx="12401">
                  <c:v>66.936553955078139</c:v>
                </c:pt>
                <c:pt idx="12402">
                  <c:v>65.881866455078125</c:v>
                </c:pt>
                <c:pt idx="12403">
                  <c:v>65.750030517578097</c:v>
                </c:pt>
                <c:pt idx="12404">
                  <c:v>66.541046142578111</c:v>
                </c:pt>
                <c:pt idx="12405">
                  <c:v>67.068389892578097</c:v>
                </c:pt>
                <c:pt idx="12406">
                  <c:v>65.618186950683565</c:v>
                </c:pt>
                <c:pt idx="12407">
                  <c:v>65.750030517578097</c:v>
                </c:pt>
                <c:pt idx="12408">
                  <c:v>66.277374267578111</c:v>
                </c:pt>
                <c:pt idx="12409">
                  <c:v>66.936553955078139</c:v>
                </c:pt>
                <c:pt idx="12410">
                  <c:v>66.541046142578111</c:v>
                </c:pt>
                <c:pt idx="12411">
                  <c:v>65.881866455078125</c:v>
                </c:pt>
                <c:pt idx="12412">
                  <c:v>66.277374267578111</c:v>
                </c:pt>
                <c:pt idx="12413">
                  <c:v>66.672882080078097</c:v>
                </c:pt>
                <c:pt idx="12414">
                  <c:v>65.881866455078125</c:v>
                </c:pt>
                <c:pt idx="12415">
                  <c:v>66.409210205078139</c:v>
                </c:pt>
                <c:pt idx="12416">
                  <c:v>66.277374267578111</c:v>
                </c:pt>
                <c:pt idx="12417">
                  <c:v>66.013702392578097</c:v>
                </c:pt>
                <c:pt idx="12418">
                  <c:v>65.881866455078125</c:v>
                </c:pt>
                <c:pt idx="12419">
                  <c:v>66.013702392578097</c:v>
                </c:pt>
                <c:pt idx="12420">
                  <c:v>66.277374267578111</c:v>
                </c:pt>
                <c:pt idx="12421">
                  <c:v>66.541046142578111</c:v>
                </c:pt>
                <c:pt idx="12422">
                  <c:v>65.618186950683565</c:v>
                </c:pt>
                <c:pt idx="12423">
                  <c:v>66.409210205078139</c:v>
                </c:pt>
                <c:pt idx="12424">
                  <c:v>66.013702392578097</c:v>
                </c:pt>
                <c:pt idx="12425">
                  <c:v>67.332061767578111</c:v>
                </c:pt>
                <c:pt idx="12426">
                  <c:v>65.750030517578097</c:v>
                </c:pt>
                <c:pt idx="12427">
                  <c:v>66.409210205078139</c:v>
                </c:pt>
                <c:pt idx="12428">
                  <c:v>67.332061767578111</c:v>
                </c:pt>
                <c:pt idx="12429">
                  <c:v>65.881866455078125</c:v>
                </c:pt>
                <c:pt idx="12430">
                  <c:v>66.145538330078097</c:v>
                </c:pt>
                <c:pt idx="12431">
                  <c:v>66.145538330078097</c:v>
                </c:pt>
                <c:pt idx="12432">
                  <c:v>65.750030517578097</c:v>
                </c:pt>
                <c:pt idx="12433">
                  <c:v>67.200225830078125</c:v>
                </c:pt>
                <c:pt idx="12434">
                  <c:v>66.672882080078097</c:v>
                </c:pt>
                <c:pt idx="12435">
                  <c:v>66.541046142578111</c:v>
                </c:pt>
                <c:pt idx="12436">
                  <c:v>66.541046142578111</c:v>
                </c:pt>
                <c:pt idx="12437">
                  <c:v>66.804718017578097</c:v>
                </c:pt>
                <c:pt idx="12438">
                  <c:v>65.881866455078125</c:v>
                </c:pt>
                <c:pt idx="12439">
                  <c:v>66.804718017578097</c:v>
                </c:pt>
                <c:pt idx="12440">
                  <c:v>66.145538330078097</c:v>
                </c:pt>
                <c:pt idx="12441">
                  <c:v>66.541046142578111</c:v>
                </c:pt>
                <c:pt idx="12442">
                  <c:v>67.332061767578111</c:v>
                </c:pt>
                <c:pt idx="12443">
                  <c:v>67.332061767578111</c:v>
                </c:pt>
                <c:pt idx="12444">
                  <c:v>66.277374267578111</c:v>
                </c:pt>
                <c:pt idx="12445">
                  <c:v>66.804718017578097</c:v>
                </c:pt>
                <c:pt idx="12446">
                  <c:v>66.672882080078097</c:v>
                </c:pt>
                <c:pt idx="12447">
                  <c:v>67.595733642578111</c:v>
                </c:pt>
                <c:pt idx="12448">
                  <c:v>66.409210205078139</c:v>
                </c:pt>
                <c:pt idx="12449">
                  <c:v>66.013702392578097</c:v>
                </c:pt>
                <c:pt idx="12450">
                  <c:v>66.013702392578097</c:v>
                </c:pt>
                <c:pt idx="12451">
                  <c:v>66.145538330078097</c:v>
                </c:pt>
                <c:pt idx="12452">
                  <c:v>66.013702392578097</c:v>
                </c:pt>
                <c:pt idx="12453">
                  <c:v>65.618186950683565</c:v>
                </c:pt>
                <c:pt idx="12454">
                  <c:v>66.013702392578097</c:v>
                </c:pt>
                <c:pt idx="12455">
                  <c:v>67.595733642578111</c:v>
                </c:pt>
                <c:pt idx="12456">
                  <c:v>66.409210205078139</c:v>
                </c:pt>
                <c:pt idx="12457">
                  <c:v>67.068389892578097</c:v>
                </c:pt>
                <c:pt idx="12458">
                  <c:v>66.013702392578097</c:v>
                </c:pt>
                <c:pt idx="12459">
                  <c:v>65.486351013183565</c:v>
                </c:pt>
                <c:pt idx="12460">
                  <c:v>66.541046142578111</c:v>
                </c:pt>
                <c:pt idx="12461">
                  <c:v>66.672882080078097</c:v>
                </c:pt>
                <c:pt idx="12462">
                  <c:v>66.013702392578097</c:v>
                </c:pt>
                <c:pt idx="12463">
                  <c:v>66.804718017578097</c:v>
                </c:pt>
                <c:pt idx="12464">
                  <c:v>67.463897705078125</c:v>
                </c:pt>
                <c:pt idx="12465">
                  <c:v>65.486351013183565</c:v>
                </c:pt>
                <c:pt idx="12466">
                  <c:v>65.750030517578097</c:v>
                </c:pt>
                <c:pt idx="12467">
                  <c:v>65.881866455078125</c:v>
                </c:pt>
                <c:pt idx="12468">
                  <c:v>66.541046142578111</c:v>
                </c:pt>
                <c:pt idx="12469">
                  <c:v>66.013702392578097</c:v>
                </c:pt>
                <c:pt idx="12470">
                  <c:v>66.804718017578097</c:v>
                </c:pt>
                <c:pt idx="12471">
                  <c:v>66.145538330078097</c:v>
                </c:pt>
                <c:pt idx="12472">
                  <c:v>66.013702392578097</c:v>
                </c:pt>
                <c:pt idx="12473">
                  <c:v>66.804718017578097</c:v>
                </c:pt>
                <c:pt idx="12474">
                  <c:v>65.881866455078125</c:v>
                </c:pt>
                <c:pt idx="12475">
                  <c:v>67.068389892578097</c:v>
                </c:pt>
                <c:pt idx="12476">
                  <c:v>66.145538330078097</c:v>
                </c:pt>
                <c:pt idx="12477">
                  <c:v>67.200225830078125</c:v>
                </c:pt>
                <c:pt idx="12478">
                  <c:v>66.013702392578097</c:v>
                </c:pt>
                <c:pt idx="12479">
                  <c:v>66.409210205078139</c:v>
                </c:pt>
                <c:pt idx="12480">
                  <c:v>65.881866455078125</c:v>
                </c:pt>
                <c:pt idx="12481">
                  <c:v>67.332061767578111</c:v>
                </c:pt>
                <c:pt idx="12482">
                  <c:v>65.750030517578097</c:v>
                </c:pt>
                <c:pt idx="12483">
                  <c:v>65.881866455078125</c:v>
                </c:pt>
                <c:pt idx="12484">
                  <c:v>66.145538330078097</c:v>
                </c:pt>
                <c:pt idx="12485">
                  <c:v>66.145538330078097</c:v>
                </c:pt>
                <c:pt idx="12486">
                  <c:v>66.013702392578097</c:v>
                </c:pt>
                <c:pt idx="12487">
                  <c:v>67.332061767578111</c:v>
                </c:pt>
                <c:pt idx="12488">
                  <c:v>66.672882080078097</c:v>
                </c:pt>
                <c:pt idx="12489">
                  <c:v>67.200225830078125</c:v>
                </c:pt>
                <c:pt idx="12490">
                  <c:v>66.541046142578111</c:v>
                </c:pt>
                <c:pt idx="12491">
                  <c:v>66.277374267578111</c:v>
                </c:pt>
                <c:pt idx="12492">
                  <c:v>66.409210205078139</c:v>
                </c:pt>
                <c:pt idx="12493">
                  <c:v>67.332061767578111</c:v>
                </c:pt>
                <c:pt idx="12494">
                  <c:v>67.200225830078125</c:v>
                </c:pt>
                <c:pt idx="12495">
                  <c:v>65.881866455078125</c:v>
                </c:pt>
                <c:pt idx="12496">
                  <c:v>66.277374267578111</c:v>
                </c:pt>
                <c:pt idx="12497">
                  <c:v>67.200225830078125</c:v>
                </c:pt>
                <c:pt idx="12498">
                  <c:v>66.145538330078097</c:v>
                </c:pt>
                <c:pt idx="12499">
                  <c:v>65.881866455078125</c:v>
                </c:pt>
                <c:pt idx="12500">
                  <c:v>66.409210205078139</c:v>
                </c:pt>
                <c:pt idx="12501">
                  <c:v>66.672882080078097</c:v>
                </c:pt>
                <c:pt idx="12502">
                  <c:v>66.936553955078139</c:v>
                </c:pt>
                <c:pt idx="12503">
                  <c:v>66.409210205078139</c:v>
                </c:pt>
                <c:pt idx="12504">
                  <c:v>66.672882080078097</c:v>
                </c:pt>
                <c:pt idx="12505">
                  <c:v>66.672882080078097</c:v>
                </c:pt>
                <c:pt idx="12506">
                  <c:v>65.881866455078125</c:v>
                </c:pt>
                <c:pt idx="12507">
                  <c:v>66.013702392578097</c:v>
                </c:pt>
                <c:pt idx="12508">
                  <c:v>66.145538330078097</c:v>
                </c:pt>
                <c:pt idx="12509">
                  <c:v>66.936553955078139</c:v>
                </c:pt>
                <c:pt idx="12510">
                  <c:v>65.881866455078125</c:v>
                </c:pt>
                <c:pt idx="12511">
                  <c:v>67.332061767578111</c:v>
                </c:pt>
                <c:pt idx="12512">
                  <c:v>67.200225830078125</c:v>
                </c:pt>
                <c:pt idx="12513">
                  <c:v>66.936553955078139</c:v>
                </c:pt>
                <c:pt idx="12514">
                  <c:v>66.013702392578097</c:v>
                </c:pt>
                <c:pt idx="12515">
                  <c:v>66.277374267578111</c:v>
                </c:pt>
                <c:pt idx="12516">
                  <c:v>65.881866455078125</c:v>
                </c:pt>
                <c:pt idx="12517">
                  <c:v>65.881866455078125</c:v>
                </c:pt>
                <c:pt idx="12518">
                  <c:v>67.200225830078125</c:v>
                </c:pt>
                <c:pt idx="12519">
                  <c:v>66.804718017578097</c:v>
                </c:pt>
                <c:pt idx="12520">
                  <c:v>66.409210205078139</c:v>
                </c:pt>
                <c:pt idx="12521">
                  <c:v>66.541046142578111</c:v>
                </c:pt>
                <c:pt idx="12522">
                  <c:v>66.936553955078139</c:v>
                </c:pt>
                <c:pt idx="12523">
                  <c:v>66.277374267578111</c:v>
                </c:pt>
                <c:pt idx="12524">
                  <c:v>66.013702392578097</c:v>
                </c:pt>
                <c:pt idx="12525">
                  <c:v>65.750030517578097</c:v>
                </c:pt>
                <c:pt idx="12526">
                  <c:v>67.332061767578111</c:v>
                </c:pt>
                <c:pt idx="12527">
                  <c:v>66.145538330078097</c:v>
                </c:pt>
                <c:pt idx="12528">
                  <c:v>67.332061767578111</c:v>
                </c:pt>
                <c:pt idx="12529">
                  <c:v>65.750030517578097</c:v>
                </c:pt>
                <c:pt idx="12530">
                  <c:v>65.618186950683565</c:v>
                </c:pt>
                <c:pt idx="12531">
                  <c:v>66.804718017578097</c:v>
                </c:pt>
                <c:pt idx="12532">
                  <c:v>66.013702392578097</c:v>
                </c:pt>
                <c:pt idx="12533">
                  <c:v>67.332061767578111</c:v>
                </c:pt>
                <c:pt idx="12534">
                  <c:v>67.068389892578097</c:v>
                </c:pt>
                <c:pt idx="12535">
                  <c:v>67.200225830078125</c:v>
                </c:pt>
                <c:pt idx="12536">
                  <c:v>66.936553955078139</c:v>
                </c:pt>
                <c:pt idx="12537">
                  <c:v>66.672882080078097</c:v>
                </c:pt>
                <c:pt idx="12538">
                  <c:v>67.200225830078125</c:v>
                </c:pt>
                <c:pt idx="12539">
                  <c:v>66.013702392578097</c:v>
                </c:pt>
                <c:pt idx="12540">
                  <c:v>66.013702392578097</c:v>
                </c:pt>
                <c:pt idx="12541">
                  <c:v>65.881866455078125</c:v>
                </c:pt>
                <c:pt idx="12542">
                  <c:v>65.750030517578097</c:v>
                </c:pt>
                <c:pt idx="12543">
                  <c:v>67.068389892578097</c:v>
                </c:pt>
                <c:pt idx="12544">
                  <c:v>66.013702392578097</c:v>
                </c:pt>
                <c:pt idx="12545">
                  <c:v>66.936553955078139</c:v>
                </c:pt>
                <c:pt idx="12546">
                  <c:v>66.409210205078139</c:v>
                </c:pt>
                <c:pt idx="12547">
                  <c:v>67.068389892578097</c:v>
                </c:pt>
                <c:pt idx="12548">
                  <c:v>66.145538330078097</c:v>
                </c:pt>
                <c:pt idx="12549">
                  <c:v>65.881866455078125</c:v>
                </c:pt>
                <c:pt idx="12550">
                  <c:v>65.881866455078125</c:v>
                </c:pt>
                <c:pt idx="12551">
                  <c:v>66.409210205078139</c:v>
                </c:pt>
                <c:pt idx="12552">
                  <c:v>66.936553955078139</c:v>
                </c:pt>
                <c:pt idx="12553">
                  <c:v>65.881866455078125</c:v>
                </c:pt>
                <c:pt idx="12554">
                  <c:v>66.013702392578097</c:v>
                </c:pt>
                <c:pt idx="12555">
                  <c:v>67.332061767578111</c:v>
                </c:pt>
                <c:pt idx="12556">
                  <c:v>67.068389892578097</c:v>
                </c:pt>
                <c:pt idx="12557">
                  <c:v>66.936553955078139</c:v>
                </c:pt>
                <c:pt idx="12558">
                  <c:v>67.332061767578111</c:v>
                </c:pt>
                <c:pt idx="12559">
                  <c:v>66.936553955078139</c:v>
                </c:pt>
                <c:pt idx="12560">
                  <c:v>66.013702392578097</c:v>
                </c:pt>
                <c:pt idx="12561">
                  <c:v>65.750030517578097</c:v>
                </c:pt>
                <c:pt idx="12562">
                  <c:v>65.750030517578097</c:v>
                </c:pt>
                <c:pt idx="12563">
                  <c:v>66.277374267578111</c:v>
                </c:pt>
                <c:pt idx="12564">
                  <c:v>66.672882080078097</c:v>
                </c:pt>
                <c:pt idx="12565">
                  <c:v>66.013702392578097</c:v>
                </c:pt>
                <c:pt idx="12566">
                  <c:v>65.750030517578097</c:v>
                </c:pt>
                <c:pt idx="12567">
                  <c:v>66.936553955078139</c:v>
                </c:pt>
                <c:pt idx="12568">
                  <c:v>66.277374267578111</c:v>
                </c:pt>
                <c:pt idx="12569">
                  <c:v>66.145538330078097</c:v>
                </c:pt>
                <c:pt idx="12570">
                  <c:v>66.277374267578111</c:v>
                </c:pt>
                <c:pt idx="12571">
                  <c:v>66.672882080078097</c:v>
                </c:pt>
                <c:pt idx="12572">
                  <c:v>66.804718017578097</c:v>
                </c:pt>
                <c:pt idx="12573">
                  <c:v>66.013702392578097</c:v>
                </c:pt>
                <c:pt idx="12574">
                  <c:v>66.541046142578111</c:v>
                </c:pt>
                <c:pt idx="12575">
                  <c:v>65.881866455078125</c:v>
                </c:pt>
                <c:pt idx="12576">
                  <c:v>66.277374267578111</c:v>
                </c:pt>
                <c:pt idx="12577">
                  <c:v>66.672882080078097</c:v>
                </c:pt>
                <c:pt idx="12578">
                  <c:v>65.750030517578097</c:v>
                </c:pt>
                <c:pt idx="12579">
                  <c:v>65.618186950683565</c:v>
                </c:pt>
                <c:pt idx="12580">
                  <c:v>65.486351013183565</c:v>
                </c:pt>
                <c:pt idx="12581">
                  <c:v>66.277374267578111</c:v>
                </c:pt>
                <c:pt idx="12582">
                  <c:v>66.409210205078139</c:v>
                </c:pt>
                <c:pt idx="12583">
                  <c:v>67.200225830078125</c:v>
                </c:pt>
                <c:pt idx="12584">
                  <c:v>66.409210205078139</c:v>
                </c:pt>
                <c:pt idx="12585">
                  <c:v>66.013702392578097</c:v>
                </c:pt>
                <c:pt idx="12586">
                  <c:v>66.409210205078139</c:v>
                </c:pt>
                <c:pt idx="12587">
                  <c:v>66.145538330078097</c:v>
                </c:pt>
                <c:pt idx="12588">
                  <c:v>66.541046142578111</c:v>
                </c:pt>
                <c:pt idx="12589">
                  <c:v>67.463897705078125</c:v>
                </c:pt>
                <c:pt idx="12590">
                  <c:v>66.672882080078097</c:v>
                </c:pt>
                <c:pt idx="12591">
                  <c:v>67.463897705078125</c:v>
                </c:pt>
                <c:pt idx="12592">
                  <c:v>65.881866455078125</c:v>
                </c:pt>
                <c:pt idx="12593">
                  <c:v>66.409210205078139</c:v>
                </c:pt>
                <c:pt idx="12594">
                  <c:v>65.618186950683565</c:v>
                </c:pt>
                <c:pt idx="12595">
                  <c:v>67.463897705078125</c:v>
                </c:pt>
                <c:pt idx="12596">
                  <c:v>66.013702392578097</c:v>
                </c:pt>
                <c:pt idx="12597">
                  <c:v>67.068389892578097</c:v>
                </c:pt>
                <c:pt idx="12598">
                  <c:v>66.936553955078139</c:v>
                </c:pt>
                <c:pt idx="12599">
                  <c:v>66.013702392578097</c:v>
                </c:pt>
                <c:pt idx="12600">
                  <c:v>66.277374267578111</c:v>
                </c:pt>
                <c:pt idx="12601">
                  <c:v>66.013702392578097</c:v>
                </c:pt>
                <c:pt idx="12602">
                  <c:v>66.409210205078139</c:v>
                </c:pt>
                <c:pt idx="12603">
                  <c:v>66.013702392578097</c:v>
                </c:pt>
                <c:pt idx="12604">
                  <c:v>65.881866455078125</c:v>
                </c:pt>
                <c:pt idx="12605">
                  <c:v>66.277374267578111</c:v>
                </c:pt>
                <c:pt idx="12606">
                  <c:v>65.35451507568358</c:v>
                </c:pt>
                <c:pt idx="12607">
                  <c:v>65.222679138183565</c:v>
                </c:pt>
                <c:pt idx="12608">
                  <c:v>65.486351013183565</c:v>
                </c:pt>
                <c:pt idx="12609">
                  <c:v>66.804718017578097</c:v>
                </c:pt>
                <c:pt idx="12610">
                  <c:v>66.409210205078139</c:v>
                </c:pt>
                <c:pt idx="12611">
                  <c:v>66.013702392578097</c:v>
                </c:pt>
                <c:pt idx="12612">
                  <c:v>66.541046142578111</c:v>
                </c:pt>
                <c:pt idx="12613">
                  <c:v>66.541046142578111</c:v>
                </c:pt>
                <c:pt idx="12614">
                  <c:v>67.200225830078125</c:v>
                </c:pt>
                <c:pt idx="12615">
                  <c:v>65.486351013183565</c:v>
                </c:pt>
                <c:pt idx="12616">
                  <c:v>65.35451507568358</c:v>
                </c:pt>
                <c:pt idx="12617">
                  <c:v>66.409210205078139</c:v>
                </c:pt>
                <c:pt idx="12618">
                  <c:v>66.277374267578111</c:v>
                </c:pt>
                <c:pt idx="12619">
                  <c:v>65.35451507568358</c:v>
                </c:pt>
                <c:pt idx="12620">
                  <c:v>64.95900726318358</c:v>
                </c:pt>
                <c:pt idx="12621">
                  <c:v>66.145538330078097</c:v>
                </c:pt>
                <c:pt idx="12622">
                  <c:v>67.068389892578097</c:v>
                </c:pt>
                <c:pt idx="12623">
                  <c:v>65.750030517578097</c:v>
                </c:pt>
                <c:pt idx="12624">
                  <c:v>66.672882080078097</c:v>
                </c:pt>
                <c:pt idx="12625">
                  <c:v>65.35451507568358</c:v>
                </c:pt>
                <c:pt idx="12626">
                  <c:v>66.936553955078139</c:v>
                </c:pt>
                <c:pt idx="12627">
                  <c:v>65.618186950683565</c:v>
                </c:pt>
                <c:pt idx="12628">
                  <c:v>67.068389892578097</c:v>
                </c:pt>
                <c:pt idx="12629">
                  <c:v>65.881866455078125</c:v>
                </c:pt>
                <c:pt idx="12630">
                  <c:v>65.750030517578097</c:v>
                </c:pt>
                <c:pt idx="12631">
                  <c:v>66.145538330078097</c:v>
                </c:pt>
                <c:pt idx="12632">
                  <c:v>66.277374267578111</c:v>
                </c:pt>
                <c:pt idx="12633">
                  <c:v>65.35451507568358</c:v>
                </c:pt>
                <c:pt idx="12634">
                  <c:v>66.013702392578097</c:v>
                </c:pt>
                <c:pt idx="12635">
                  <c:v>65.222679138183565</c:v>
                </c:pt>
                <c:pt idx="12636">
                  <c:v>65.750030517578097</c:v>
                </c:pt>
                <c:pt idx="12637">
                  <c:v>64.95900726318358</c:v>
                </c:pt>
                <c:pt idx="12638">
                  <c:v>65.486351013183565</c:v>
                </c:pt>
                <c:pt idx="12639">
                  <c:v>66.409210205078139</c:v>
                </c:pt>
                <c:pt idx="12640">
                  <c:v>66.145538330078097</c:v>
                </c:pt>
                <c:pt idx="12641">
                  <c:v>66.541046142578111</c:v>
                </c:pt>
                <c:pt idx="12642">
                  <c:v>65.750030517578097</c:v>
                </c:pt>
                <c:pt idx="12643">
                  <c:v>66.409210205078139</c:v>
                </c:pt>
                <c:pt idx="12644">
                  <c:v>66.409210205078139</c:v>
                </c:pt>
                <c:pt idx="12645">
                  <c:v>65.618186950683565</c:v>
                </c:pt>
                <c:pt idx="12646">
                  <c:v>66.013702392578097</c:v>
                </c:pt>
                <c:pt idx="12647">
                  <c:v>66.145538330078097</c:v>
                </c:pt>
                <c:pt idx="12648">
                  <c:v>65.881866455078125</c:v>
                </c:pt>
                <c:pt idx="12649">
                  <c:v>66.672882080078097</c:v>
                </c:pt>
                <c:pt idx="12650">
                  <c:v>66.804718017578097</c:v>
                </c:pt>
                <c:pt idx="12651">
                  <c:v>66.145538330078097</c:v>
                </c:pt>
                <c:pt idx="12652">
                  <c:v>65.618186950683565</c:v>
                </c:pt>
                <c:pt idx="12653">
                  <c:v>66.541046142578111</c:v>
                </c:pt>
                <c:pt idx="12654">
                  <c:v>65.881866455078125</c:v>
                </c:pt>
                <c:pt idx="12655">
                  <c:v>65.35451507568358</c:v>
                </c:pt>
                <c:pt idx="12656">
                  <c:v>66.145538330078097</c:v>
                </c:pt>
                <c:pt idx="12657">
                  <c:v>65.486351013183565</c:v>
                </c:pt>
                <c:pt idx="12658">
                  <c:v>66.804718017578097</c:v>
                </c:pt>
                <c:pt idx="12659">
                  <c:v>65.35451507568358</c:v>
                </c:pt>
                <c:pt idx="12660">
                  <c:v>66.804718017578097</c:v>
                </c:pt>
                <c:pt idx="12661">
                  <c:v>66.672882080078097</c:v>
                </c:pt>
                <c:pt idx="12662">
                  <c:v>66.013702392578097</c:v>
                </c:pt>
                <c:pt idx="12663">
                  <c:v>65.486351013183565</c:v>
                </c:pt>
                <c:pt idx="12664">
                  <c:v>65.618186950683565</c:v>
                </c:pt>
                <c:pt idx="12665">
                  <c:v>66.013702392578097</c:v>
                </c:pt>
                <c:pt idx="12666">
                  <c:v>65.881866455078125</c:v>
                </c:pt>
                <c:pt idx="12667">
                  <c:v>65.881866455078125</c:v>
                </c:pt>
                <c:pt idx="12668">
                  <c:v>65.750030517578097</c:v>
                </c:pt>
                <c:pt idx="12669">
                  <c:v>66.013702392578097</c:v>
                </c:pt>
                <c:pt idx="12670">
                  <c:v>66.672882080078097</c:v>
                </c:pt>
                <c:pt idx="12671">
                  <c:v>65.618186950683565</c:v>
                </c:pt>
                <c:pt idx="12672">
                  <c:v>65.486351013183565</c:v>
                </c:pt>
                <c:pt idx="12673">
                  <c:v>65.750030517578097</c:v>
                </c:pt>
                <c:pt idx="12674">
                  <c:v>66.013702392578097</c:v>
                </c:pt>
                <c:pt idx="12675">
                  <c:v>66.013702392578097</c:v>
                </c:pt>
                <c:pt idx="12676">
                  <c:v>65.750030517578097</c:v>
                </c:pt>
                <c:pt idx="12677">
                  <c:v>66.936553955078139</c:v>
                </c:pt>
                <c:pt idx="12678">
                  <c:v>65.881866455078125</c:v>
                </c:pt>
                <c:pt idx="12679">
                  <c:v>66.804718017578097</c:v>
                </c:pt>
                <c:pt idx="12680">
                  <c:v>66.541046142578111</c:v>
                </c:pt>
                <c:pt idx="12681">
                  <c:v>65.881866455078125</c:v>
                </c:pt>
                <c:pt idx="12682">
                  <c:v>66.013702392578097</c:v>
                </c:pt>
                <c:pt idx="12683">
                  <c:v>65.881866455078125</c:v>
                </c:pt>
                <c:pt idx="12684">
                  <c:v>65.618186950683565</c:v>
                </c:pt>
                <c:pt idx="12685">
                  <c:v>66.013702392578097</c:v>
                </c:pt>
                <c:pt idx="12686">
                  <c:v>65.618186950683565</c:v>
                </c:pt>
                <c:pt idx="12687">
                  <c:v>65.618186950683565</c:v>
                </c:pt>
                <c:pt idx="12688">
                  <c:v>65.750030517578097</c:v>
                </c:pt>
                <c:pt idx="12689">
                  <c:v>65.750030517578097</c:v>
                </c:pt>
                <c:pt idx="12690">
                  <c:v>65.750030517578097</c:v>
                </c:pt>
                <c:pt idx="12691">
                  <c:v>65.486351013183565</c:v>
                </c:pt>
                <c:pt idx="12692">
                  <c:v>65.486351013183565</c:v>
                </c:pt>
                <c:pt idx="12693">
                  <c:v>65.881866455078125</c:v>
                </c:pt>
                <c:pt idx="12694">
                  <c:v>65.222679138183565</c:v>
                </c:pt>
                <c:pt idx="12695">
                  <c:v>65.35451507568358</c:v>
                </c:pt>
                <c:pt idx="12696">
                  <c:v>66.541046142578111</c:v>
                </c:pt>
                <c:pt idx="12697">
                  <c:v>65.750030517578097</c:v>
                </c:pt>
                <c:pt idx="12698">
                  <c:v>66.145538330078097</c:v>
                </c:pt>
                <c:pt idx="12699">
                  <c:v>67.068389892578097</c:v>
                </c:pt>
                <c:pt idx="12700">
                  <c:v>65.750030517578097</c:v>
                </c:pt>
                <c:pt idx="12701">
                  <c:v>66.145538330078097</c:v>
                </c:pt>
                <c:pt idx="12702">
                  <c:v>66.936553955078139</c:v>
                </c:pt>
                <c:pt idx="12703">
                  <c:v>65.750030517578097</c:v>
                </c:pt>
                <c:pt idx="12704">
                  <c:v>66.936553955078139</c:v>
                </c:pt>
                <c:pt idx="12705">
                  <c:v>66.804718017578097</c:v>
                </c:pt>
                <c:pt idx="12706">
                  <c:v>65.750030517578097</c:v>
                </c:pt>
                <c:pt idx="12707">
                  <c:v>66.541046142578111</c:v>
                </c:pt>
                <c:pt idx="12708">
                  <c:v>66.145538330078097</c:v>
                </c:pt>
                <c:pt idx="12709">
                  <c:v>65.750030517578097</c:v>
                </c:pt>
                <c:pt idx="12710">
                  <c:v>65.618186950683565</c:v>
                </c:pt>
                <c:pt idx="12711">
                  <c:v>65.618186950683565</c:v>
                </c:pt>
                <c:pt idx="12712">
                  <c:v>66.672882080078097</c:v>
                </c:pt>
                <c:pt idx="12713">
                  <c:v>66.145538330078097</c:v>
                </c:pt>
                <c:pt idx="12714">
                  <c:v>65.35451507568358</c:v>
                </c:pt>
                <c:pt idx="12715">
                  <c:v>65.222679138183565</c:v>
                </c:pt>
                <c:pt idx="12716">
                  <c:v>65.618186950683565</c:v>
                </c:pt>
                <c:pt idx="12717">
                  <c:v>66.672882080078097</c:v>
                </c:pt>
                <c:pt idx="12718">
                  <c:v>65.881866455078125</c:v>
                </c:pt>
                <c:pt idx="12719">
                  <c:v>65.881866455078125</c:v>
                </c:pt>
                <c:pt idx="12720">
                  <c:v>66.277374267578111</c:v>
                </c:pt>
                <c:pt idx="12721">
                  <c:v>66.672882080078097</c:v>
                </c:pt>
                <c:pt idx="12722">
                  <c:v>66.013702392578097</c:v>
                </c:pt>
                <c:pt idx="12723">
                  <c:v>65.618186950683565</c:v>
                </c:pt>
                <c:pt idx="12724">
                  <c:v>65.35451507568358</c:v>
                </c:pt>
                <c:pt idx="12725">
                  <c:v>65.750030517578097</c:v>
                </c:pt>
                <c:pt idx="12726">
                  <c:v>65.750030517578097</c:v>
                </c:pt>
                <c:pt idx="12727">
                  <c:v>65.35451507568358</c:v>
                </c:pt>
                <c:pt idx="12728">
                  <c:v>67.068389892578097</c:v>
                </c:pt>
                <c:pt idx="12729">
                  <c:v>65.486351013183565</c:v>
                </c:pt>
                <c:pt idx="12730">
                  <c:v>65.35451507568358</c:v>
                </c:pt>
                <c:pt idx="12731">
                  <c:v>65.881866455078125</c:v>
                </c:pt>
                <c:pt idx="12732">
                  <c:v>65.881866455078125</c:v>
                </c:pt>
                <c:pt idx="12733">
                  <c:v>65.618186950683565</c:v>
                </c:pt>
                <c:pt idx="12734">
                  <c:v>65.881866455078125</c:v>
                </c:pt>
                <c:pt idx="12735">
                  <c:v>66.277374267578111</c:v>
                </c:pt>
                <c:pt idx="12736">
                  <c:v>65.486351013183565</c:v>
                </c:pt>
                <c:pt idx="12737">
                  <c:v>65.35451507568358</c:v>
                </c:pt>
                <c:pt idx="12738">
                  <c:v>65.618186950683565</c:v>
                </c:pt>
                <c:pt idx="12739">
                  <c:v>66.672882080078097</c:v>
                </c:pt>
                <c:pt idx="12740">
                  <c:v>66.409210205078139</c:v>
                </c:pt>
                <c:pt idx="12741">
                  <c:v>65.618186950683565</c:v>
                </c:pt>
                <c:pt idx="12742">
                  <c:v>66.145538330078097</c:v>
                </c:pt>
                <c:pt idx="12743">
                  <c:v>65.486351013183565</c:v>
                </c:pt>
                <c:pt idx="12744">
                  <c:v>65.750030517578097</c:v>
                </c:pt>
                <c:pt idx="12745">
                  <c:v>66.409210205078139</c:v>
                </c:pt>
                <c:pt idx="12746">
                  <c:v>65.486351013183565</c:v>
                </c:pt>
                <c:pt idx="12747">
                  <c:v>65.881866455078125</c:v>
                </c:pt>
                <c:pt idx="12748">
                  <c:v>66.409210205078139</c:v>
                </c:pt>
                <c:pt idx="12749">
                  <c:v>67.068389892578097</c:v>
                </c:pt>
                <c:pt idx="12750">
                  <c:v>66.541046142578111</c:v>
                </c:pt>
                <c:pt idx="12751">
                  <c:v>66.013702392578097</c:v>
                </c:pt>
                <c:pt idx="12752">
                  <c:v>65.222679138183565</c:v>
                </c:pt>
                <c:pt idx="12753">
                  <c:v>65.486351013183565</c:v>
                </c:pt>
                <c:pt idx="12754">
                  <c:v>66.804718017578097</c:v>
                </c:pt>
                <c:pt idx="12755">
                  <c:v>65.35451507568358</c:v>
                </c:pt>
                <c:pt idx="12756">
                  <c:v>65.35451507568358</c:v>
                </c:pt>
                <c:pt idx="12757">
                  <c:v>66.145538330078097</c:v>
                </c:pt>
                <c:pt idx="12758">
                  <c:v>66.409210205078139</c:v>
                </c:pt>
                <c:pt idx="12759">
                  <c:v>66.936553955078139</c:v>
                </c:pt>
                <c:pt idx="12760">
                  <c:v>66.145538330078097</c:v>
                </c:pt>
                <c:pt idx="12761">
                  <c:v>66.936553955078139</c:v>
                </c:pt>
                <c:pt idx="12762">
                  <c:v>65.750030517578097</c:v>
                </c:pt>
                <c:pt idx="12763">
                  <c:v>65.750030517578097</c:v>
                </c:pt>
                <c:pt idx="12764">
                  <c:v>66.804718017578097</c:v>
                </c:pt>
                <c:pt idx="12765">
                  <c:v>65.881866455078125</c:v>
                </c:pt>
                <c:pt idx="12766">
                  <c:v>65.881866455078125</c:v>
                </c:pt>
                <c:pt idx="12767">
                  <c:v>65.486351013183565</c:v>
                </c:pt>
                <c:pt idx="12768">
                  <c:v>65.750030517578097</c:v>
                </c:pt>
                <c:pt idx="12769">
                  <c:v>67.068389892578097</c:v>
                </c:pt>
                <c:pt idx="12770">
                  <c:v>65.486351013183565</c:v>
                </c:pt>
                <c:pt idx="12771">
                  <c:v>66.013702392578097</c:v>
                </c:pt>
                <c:pt idx="12772">
                  <c:v>66.013702392578097</c:v>
                </c:pt>
                <c:pt idx="12773">
                  <c:v>66.936553955078139</c:v>
                </c:pt>
                <c:pt idx="12774">
                  <c:v>65.35451507568358</c:v>
                </c:pt>
                <c:pt idx="12775">
                  <c:v>65.486351013183565</c:v>
                </c:pt>
                <c:pt idx="12776">
                  <c:v>65.618186950683565</c:v>
                </c:pt>
                <c:pt idx="12777">
                  <c:v>66.541046142578111</c:v>
                </c:pt>
                <c:pt idx="12778">
                  <c:v>66.936553955078139</c:v>
                </c:pt>
                <c:pt idx="12779">
                  <c:v>65.881866455078125</c:v>
                </c:pt>
                <c:pt idx="12780">
                  <c:v>66.409210205078139</c:v>
                </c:pt>
                <c:pt idx="12781">
                  <c:v>66.013702392578097</c:v>
                </c:pt>
                <c:pt idx="12782">
                  <c:v>67.200225830078125</c:v>
                </c:pt>
                <c:pt idx="12783">
                  <c:v>67.068389892578097</c:v>
                </c:pt>
                <c:pt idx="12784">
                  <c:v>66.541046142578111</c:v>
                </c:pt>
                <c:pt idx="12785">
                  <c:v>65.750030517578097</c:v>
                </c:pt>
                <c:pt idx="12786">
                  <c:v>66.145538330078097</c:v>
                </c:pt>
                <c:pt idx="12787">
                  <c:v>65.618186950683565</c:v>
                </c:pt>
                <c:pt idx="12788">
                  <c:v>65.750030517578097</c:v>
                </c:pt>
                <c:pt idx="12789">
                  <c:v>66.672882080078097</c:v>
                </c:pt>
                <c:pt idx="12790">
                  <c:v>65.618186950683565</c:v>
                </c:pt>
                <c:pt idx="12791">
                  <c:v>65.35451507568358</c:v>
                </c:pt>
                <c:pt idx="12792">
                  <c:v>65.222679138183565</c:v>
                </c:pt>
                <c:pt idx="12793">
                  <c:v>66.541046142578111</c:v>
                </c:pt>
                <c:pt idx="12794">
                  <c:v>65.618186950683565</c:v>
                </c:pt>
                <c:pt idx="12795">
                  <c:v>66.672882080078097</c:v>
                </c:pt>
                <c:pt idx="12796">
                  <c:v>65.750030517578097</c:v>
                </c:pt>
                <c:pt idx="12797">
                  <c:v>66.013702392578097</c:v>
                </c:pt>
                <c:pt idx="12798">
                  <c:v>65.618186950683565</c:v>
                </c:pt>
                <c:pt idx="12799">
                  <c:v>65.35451507568358</c:v>
                </c:pt>
                <c:pt idx="12800">
                  <c:v>66.541046142578111</c:v>
                </c:pt>
                <c:pt idx="12801">
                  <c:v>65.881866455078125</c:v>
                </c:pt>
                <c:pt idx="12802">
                  <c:v>66.804718017578097</c:v>
                </c:pt>
                <c:pt idx="12803">
                  <c:v>67.068389892578097</c:v>
                </c:pt>
                <c:pt idx="12804">
                  <c:v>66.804718017578097</c:v>
                </c:pt>
                <c:pt idx="12805">
                  <c:v>65.486351013183565</c:v>
                </c:pt>
                <c:pt idx="12806">
                  <c:v>65.618186950683565</c:v>
                </c:pt>
                <c:pt idx="12807">
                  <c:v>65.486351013183565</c:v>
                </c:pt>
                <c:pt idx="12808">
                  <c:v>66.013702392578097</c:v>
                </c:pt>
                <c:pt idx="12809">
                  <c:v>67.068389892578097</c:v>
                </c:pt>
                <c:pt idx="12810">
                  <c:v>65.486351013183565</c:v>
                </c:pt>
                <c:pt idx="12811">
                  <c:v>66.409210205078139</c:v>
                </c:pt>
                <c:pt idx="12812">
                  <c:v>65.222679138183565</c:v>
                </c:pt>
                <c:pt idx="12813">
                  <c:v>65.35451507568358</c:v>
                </c:pt>
                <c:pt idx="12814">
                  <c:v>65.750030517578097</c:v>
                </c:pt>
                <c:pt idx="12815">
                  <c:v>66.145538330078097</c:v>
                </c:pt>
                <c:pt idx="12816">
                  <c:v>65.750030517578097</c:v>
                </c:pt>
                <c:pt idx="12817">
                  <c:v>66.804718017578097</c:v>
                </c:pt>
                <c:pt idx="12818">
                  <c:v>66.013702392578097</c:v>
                </c:pt>
                <c:pt idx="12819">
                  <c:v>66.277374267578111</c:v>
                </c:pt>
                <c:pt idx="12820">
                  <c:v>66.541046142578111</c:v>
                </c:pt>
                <c:pt idx="12821">
                  <c:v>65.750030517578097</c:v>
                </c:pt>
                <c:pt idx="12822">
                  <c:v>65.618186950683565</c:v>
                </c:pt>
                <c:pt idx="12823">
                  <c:v>66.672882080078097</c:v>
                </c:pt>
                <c:pt idx="12824">
                  <c:v>66.672882080078097</c:v>
                </c:pt>
                <c:pt idx="12825">
                  <c:v>66.277374267578111</c:v>
                </c:pt>
                <c:pt idx="12826">
                  <c:v>65.35451507568358</c:v>
                </c:pt>
                <c:pt idx="12827">
                  <c:v>66.409210205078139</c:v>
                </c:pt>
                <c:pt idx="12828">
                  <c:v>66.672882080078097</c:v>
                </c:pt>
                <c:pt idx="12829">
                  <c:v>65.35451507568358</c:v>
                </c:pt>
                <c:pt idx="12830">
                  <c:v>65.486351013183565</c:v>
                </c:pt>
                <c:pt idx="12831">
                  <c:v>66.013702392578097</c:v>
                </c:pt>
                <c:pt idx="12832">
                  <c:v>65.618186950683565</c:v>
                </c:pt>
                <c:pt idx="12833">
                  <c:v>66.541046142578111</c:v>
                </c:pt>
                <c:pt idx="12834">
                  <c:v>66.013702392578097</c:v>
                </c:pt>
                <c:pt idx="12835">
                  <c:v>66.013702392578097</c:v>
                </c:pt>
                <c:pt idx="12836">
                  <c:v>66.013702392578097</c:v>
                </c:pt>
                <c:pt idx="12837">
                  <c:v>66.541046142578111</c:v>
                </c:pt>
                <c:pt idx="12838">
                  <c:v>67.068389892578097</c:v>
                </c:pt>
                <c:pt idx="12839">
                  <c:v>65.618186950683565</c:v>
                </c:pt>
                <c:pt idx="12840">
                  <c:v>66.541046142578111</c:v>
                </c:pt>
                <c:pt idx="12841">
                  <c:v>65.618186950683565</c:v>
                </c:pt>
                <c:pt idx="12842">
                  <c:v>65.881866455078125</c:v>
                </c:pt>
                <c:pt idx="12843">
                  <c:v>66.804718017578097</c:v>
                </c:pt>
                <c:pt idx="12844">
                  <c:v>66.409210205078139</c:v>
                </c:pt>
                <c:pt idx="12845">
                  <c:v>65.750030517578097</c:v>
                </c:pt>
                <c:pt idx="12846">
                  <c:v>66.541046142578111</c:v>
                </c:pt>
                <c:pt idx="12847">
                  <c:v>67.200225830078125</c:v>
                </c:pt>
                <c:pt idx="12848">
                  <c:v>66.409210205078139</c:v>
                </c:pt>
                <c:pt idx="12849">
                  <c:v>65.35451507568358</c:v>
                </c:pt>
                <c:pt idx="12850">
                  <c:v>65.486351013183565</c:v>
                </c:pt>
                <c:pt idx="12851">
                  <c:v>65.09084320068358</c:v>
                </c:pt>
                <c:pt idx="12852">
                  <c:v>66.277374267578111</c:v>
                </c:pt>
                <c:pt idx="12853">
                  <c:v>66.672882080078097</c:v>
                </c:pt>
                <c:pt idx="12854">
                  <c:v>66.672882080078097</c:v>
                </c:pt>
                <c:pt idx="12855">
                  <c:v>65.35451507568358</c:v>
                </c:pt>
                <c:pt idx="12856">
                  <c:v>67.068389892578097</c:v>
                </c:pt>
                <c:pt idx="12857">
                  <c:v>66.409210205078139</c:v>
                </c:pt>
                <c:pt idx="12858">
                  <c:v>66.277374267578111</c:v>
                </c:pt>
                <c:pt idx="12859">
                  <c:v>65.881866455078125</c:v>
                </c:pt>
                <c:pt idx="12860">
                  <c:v>66.277374267578111</c:v>
                </c:pt>
                <c:pt idx="12861">
                  <c:v>66.541046142578111</c:v>
                </c:pt>
                <c:pt idx="12862">
                  <c:v>65.35451507568358</c:v>
                </c:pt>
                <c:pt idx="12863">
                  <c:v>65.222679138183565</c:v>
                </c:pt>
                <c:pt idx="12864">
                  <c:v>66.409210205078139</c:v>
                </c:pt>
                <c:pt idx="12865">
                  <c:v>65.618186950683565</c:v>
                </c:pt>
                <c:pt idx="12866">
                  <c:v>65.222679138183565</c:v>
                </c:pt>
                <c:pt idx="12867">
                  <c:v>66.541046142578111</c:v>
                </c:pt>
                <c:pt idx="12868">
                  <c:v>65.35451507568358</c:v>
                </c:pt>
                <c:pt idx="12869">
                  <c:v>65.222679138183565</c:v>
                </c:pt>
                <c:pt idx="12870">
                  <c:v>65.618186950683565</c:v>
                </c:pt>
                <c:pt idx="12871">
                  <c:v>66.672882080078097</c:v>
                </c:pt>
                <c:pt idx="12872">
                  <c:v>65.486351013183565</c:v>
                </c:pt>
                <c:pt idx="12873">
                  <c:v>66.541046142578111</c:v>
                </c:pt>
                <c:pt idx="12874">
                  <c:v>66.145538330078097</c:v>
                </c:pt>
                <c:pt idx="12875">
                  <c:v>65.750030517578097</c:v>
                </c:pt>
                <c:pt idx="12876">
                  <c:v>66.277374267578111</c:v>
                </c:pt>
                <c:pt idx="12877">
                  <c:v>66.409210205078139</c:v>
                </c:pt>
                <c:pt idx="12878">
                  <c:v>65.35451507568358</c:v>
                </c:pt>
                <c:pt idx="12879">
                  <c:v>66.672882080078097</c:v>
                </c:pt>
                <c:pt idx="12880">
                  <c:v>65.486351013183565</c:v>
                </c:pt>
                <c:pt idx="12881">
                  <c:v>66.013702392578097</c:v>
                </c:pt>
                <c:pt idx="12882">
                  <c:v>66.145538330078097</c:v>
                </c:pt>
                <c:pt idx="12883">
                  <c:v>65.618186950683565</c:v>
                </c:pt>
                <c:pt idx="12884">
                  <c:v>67.068389892578097</c:v>
                </c:pt>
                <c:pt idx="12885">
                  <c:v>65.750030517578097</c:v>
                </c:pt>
                <c:pt idx="12886">
                  <c:v>65.486351013183565</c:v>
                </c:pt>
                <c:pt idx="12887">
                  <c:v>66.672882080078097</c:v>
                </c:pt>
                <c:pt idx="12888">
                  <c:v>65.750030517578097</c:v>
                </c:pt>
                <c:pt idx="12889">
                  <c:v>67.200225830078125</c:v>
                </c:pt>
                <c:pt idx="12890">
                  <c:v>66.277374267578111</c:v>
                </c:pt>
                <c:pt idx="12891">
                  <c:v>65.35451507568358</c:v>
                </c:pt>
                <c:pt idx="12892">
                  <c:v>65.222679138183565</c:v>
                </c:pt>
                <c:pt idx="12893">
                  <c:v>65.618186950683565</c:v>
                </c:pt>
                <c:pt idx="12894">
                  <c:v>65.486351013183565</c:v>
                </c:pt>
                <c:pt idx="12895">
                  <c:v>65.35451507568358</c:v>
                </c:pt>
                <c:pt idx="12896">
                  <c:v>65.222679138183565</c:v>
                </c:pt>
                <c:pt idx="12897">
                  <c:v>66.145538330078097</c:v>
                </c:pt>
                <c:pt idx="12898">
                  <c:v>65.09084320068358</c:v>
                </c:pt>
                <c:pt idx="12899">
                  <c:v>66.409210205078139</c:v>
                </c:pt>
                <c:pt idx="12900">
                  <c:v>65.222679138183565</c:v>
                </c:pt>
                <c:pt idx="12901">
                  <c:v>64.95900726318358</c:v>
                </c:pt>
                <c:pt idx="12902">
                  <c:v>65.09084320068358</c:v>
                </c:pt>
                <c:pt idx="12903">
                  <c:v>64.827171325683565</c:v>
                </c:pt>
                <c:pt idx="12904">
                  <c:v>65.35451507568358</c:v>
                </c:pt>
                <c:pt idx="12905">
                  <c:v>65.618186950683565</c:v>
                </c:pt>
                <c:pt idx="12906">
                  <c:v>65.222679138183565</c:v>
                </c:pt>
                <c:pt idx="12907">
                  <c:v>66.409210205078139</c:v>
                </c:pt>
                <c:pt idx="12908">
                  <c:v>66.409210205078139</c:v>
                </c:pt>
                <c:pt idx="12909">
                  <c:v>65.09084320068358</c:v>
                </c:pt>
                <c:pt idx="12910">
                  <c:v>65.750030517578097</c:v>
                </c:pt>
                <c:pt idx="12911">
                  <c:v>66.145538330078097</c:v>
                </c:pt>
                <c:pt idx="12912">
                  <c:v>65.222679138183565</c:v>
                </c:pt>
                <c:pt idx="12913">
                  <c:v>65.35451507568358</c:v>
                </c:pt>
                <c:pt idx="12914">
                  <c:v>65.222679138183565</c:v>
                </c:pt>
                <c:pt idx="12915">
                  <c:v>66.936553955078139</c:v>
                </c:pt>
                <c:pt idx="12916">
                  <c:v>65.618186950683565</c:v>
                </c:pt>
                <c:pt idx="12917">
                  <c:v>66.804718017578097</c:v>
                </c:pt>
                <c:pt idx="12918">
                  <c:v>65.35451507568358</c:v>
                </c:pt>
                <c:pt idx="12919">
                  <c:v>66.672882080078097</c:v>
                </c:pt>
                <c:pt idx="12920">
                  <c:v>66.672882080078097</c:v>
                </c:pt>
                <c:pt idx="12921">
                  <c:v>65.618186950683565</c:v>
                </c:pt>
                <c:pt idx="12922">
                  <c:v>65.35451507568358</c:v>
                </c:pt>
                <c:pt idx="12923">
                  <c:v>65.09084320068358</c:v>
                </c:pt>
                <c:pt idx="12924">
                  <c:v>65.486351013183565</c:v>
                </c:pt>
                <c:pt idx="12925">
                  <c:v>66.277374267578111</c:v>
                </c:pt>
                <c:pt idx="12926">
                  <c:v>65.881866455078125</c:v>
                </c:pt>
                <c:pt idx="12927">
                  <c:v>65.35451507568358</c:v>
                </c:pt>
                <c:pt idx="12928">
                  <c:v>65.09084320068358</c:v>
                </c:pt>
                <c:pt idx="12929">
                  <c:v>64.827171325683565</c:v>
                </c:pt>
                <c:pt idx="12930">
                  <c:v>64.95900726318358</c:v>
                </c:pt>
                <c:pt idx="12931">
                  <c:v>65.35451507568358</c:v>
                </c:pt>
                <c:pt idx="12932">
                  <c:v>65.618186950683565</c:v>
                </c:pt>
                <c:pt idx="12933">
                  <c:v>65.486351013183565</c:v>
                </c:pt>
                <c:pt idx="12934">
                  <c:v>66.277374267578111</c:v>
                </c:pt>
                <c:pt idx="12935">
                  <c:v>66.409210205078139</c:v>
                </c:pt>
                <c:pt idx="12936">
                  <c:v>65.222679138183565</c:v>
                </c:pt>
                <c:pt idx="12937">
                  <c:v>65.35451507568358</c:v>
                </c:pt>
                <c:pt idx="12938">
                  <c:v>65.881866455078125</c:v>
                </c:pt>
                <c:pt idx="12939">
                  <c:v>65.222679138183565</c:v>
                </c:pt>
                <c:pt idx="12940">
                  <c:v>66.013702392578097</c:v>
                </c:pt>
                <c:pt idx="12941">
                  <c:v>66.541046142578111</c:v>
                </c:pt>
                <c:pt idx="12942">
                  <c:v>65.881866455078125</c:v>
                </c:pt>
                <c:pt idx="12943">
                  <c:v>65.618186950683565</c:v>
                </c:pt>
                <c:pt idx="12944">
                  <c:v>64.56349945068358</c:v>
                </c:pt>
                <c:pt idx="12945">
                  <c:v>65.35451507568358</c:v>
                </c:pt>
                <c:pt idx="12946">
                  <c:v>64.95900726318358</c:v>
                </c:pt>
                <c:pt idx="12947">
                  <c:v>66.409210205078139</c:v>
                </c:pt>
                <c:pt idx="12948">
                  <c:v>65.486351013183565</c:v>
                </c:pt>
                <c:pt idx="12949">
                  <c:v>65.750030517578097</c:v>
                </c:pt>
                <c:pt idx="12950">
                  <c:v>65.618186950683565</c:v>
                </c:pt>
                <c:pt idx="12951">
                  <c:v>65.486351013183565</c:v>
                </c:pt>
                <c:pt idx="12952">
                  <c:v>65.35451507568358</c:v>
                </c:pt>
                <c:pt idx="12953">
                  <c:v>66.145538330078097</c:v>
                </c:pt>
                <c:pt idx="12954">
                  <c:v>65.618186950683565</c:v>
                </c:pt>
                <c:pt idx="12955">
                  <c:v>64.95900726318358</c:v>
                </c:pt>
                <c:pt idx="12956">
                  <c:v>65.09084320068358</c:v>
                </c:pt>
                <c:pt idx="12957">
                  <c:v>65.09084320068358</c:v>
                </c:pt>
                <c:pt idx="12958">
                  <c:v>65.09084320068358</c:v>
                </c:pt>
                <c:pt idx="12959">
                  <c:v>65.486351013183565</c:v>
                </c:pt>
                <c:pt idx="12960">
                  <c:v>65.35451507568358</c:v>
                </c:pt>
                <c:pt idx="12961">
                  <c:v>64.95900726318358</c:v>
                </c:pt>
                <c:pt idx="12962">
                  <c:v>66.013702392578097</c:v>
                </c:pt>
                <c:pt idx="12963">
                  <c:v>65.35451507568358</c:v>
                </c:pt>
                <c:pt idx="12964">
                  <c:v>66.409210205078139</c:v>
                </c:pt>
                <c:pt idx="12965">
                  <c:v>65.35451507568358</c:v>
                </c:pt>
                <c:pt idx="12966">
                  <c:v>65.35451507568358</c:v>
                </c:pt>
                <c:pt idx="12967">
                  <c:v>65.750030517578097</c:v>
                </c:pt>
                <c:pt idx="12968">
                  <c:v>66.541046142578111</c:v>
                </c:pt>
                <c:pt idx="12969">
                  <c:v>66.277374267578111</c:v>
                </c:pt>
                <c:pt idx="12970">
                  <c:v>65.09084320068358</c:v>
                </c:pt>
                <c:pt idx="12971">
                  <c:v>66.145538330078097</c:v>
                </c:pt>
                <c:pt idx="12972">
                  <c:v>65.618186950683565</c:v>
                </c:pt>
                <c:pt idx="12973">
                  <c:v>65.09084320068358</c:v>
                </c:pt>
                <c:pt idx="12974">
                  <c:v>64.695335388183565</c:v>
                </c:pt>
                <c:pt idx="12975">
                  <c:v>64.827171325683565</c:v>
                </c:pt>
                <c:pt idx="12976">
                  <c:v>66.145538330078097</c:v>
                </c:pt>
                <c:pt idx="12977">
                  <c:v>66.277374267578111</c:v>
                </c:pt>
                <c:pt idx="12978">
                  <c:v>65.881866455078125</c:v>
                </c:pt>
                <c:pt idx="12979">
                  <c:v>65.486351013183565</c:v>
                </c:pt>
                <c:pt idx="12980">
                  <c:v>64.695335388183565</c:v>
                </c:pt>
                <c:pt idx="12981">
                  <c:v>65.35451507568358</c:v>
                </c:pt>
                <c:pt idx="12982">
                  <c:v>65.222679138183565</c:v>
                </c:pt>
                <c:pt idx="12983">
                  <c:v>66.277374267578111</c:v>
                </c:pt>
                <c:pt idx="12984">
                  <c:v>66.277374267578111</c:v>
                </c:pt>
                <c:pt idx="12985">
                  <c:v>65.486351013183565</c:v>
                </c:pt>
                <c:pt idx="12986">
                  <c:v>65.486351013183565</c:v>
                </c:pt>
                <c:pt idx="12987">
                  <c:v>66.145538330078097</c:v>
                </c:pt>
                <c:pt idx="12988">
                  <c:v>65.35451507568358</c:v>
                </c:pt>
                <c:pt idx="12989">
                  <c:v>64.95900726318358</c:v>
                </c:pt>
                <c:pt idx="12990">
                  <c:v>65.618186950683565</c:v>
                </c:pt>
                <c:pt idx="12991">
                  <c:v>65.750030517578097</c:v>
                </c:pt>
                <c:pt idx="12992">
                  <c:v>65.222679138183565</c:v>
                </c:pt>
                <c:pt idx="12993">
                  <c:v>65.618186950683565</c:v>
                </c:pt>
                <c:pt idx="12994">
                  <c:v>66.277374267578111</c:v>
                </c:pt>
                <c:pt idx="12995">
                  <c:v>65.35451507568358</c:v>
                </c:pt>
                <c:pt idx="12996">
                  <c:v>66.804718017578097</c:v>
                </c:pt>
                <c:pt idx="12997">
                  <c:v>66.277374267578111</c:v>
                </c:pt>
                <c:pt idx="12998">
                  <c:v>65.222679138183565</c:v>
                </c:pt>
                <c:pt idx="12999">
                  <c:v>66.277374267578111</c:v>
                </c:pt>
                <c:pt idx="13000">
                  <c:v>66.804718017578097</c:v>
                </c:pt>
                <c:pt idx="13001">
                  <c:v>66.672882080078097</c:v>
                </c:pt>
                <c:pt idx="13002">
                  <c:v>65.618186950683565</c:v>
                </c:pt>
                <c:pt idx="13003">
                  <c:v>65.222679138183565</c:v>
                </c:pt>
                <c:pt idx="13004">
                  <c:v>65.486351013183565</c:v>
                </c:pt>
                <c:pt idx="13005">
                  <c:v>65.09084320068358</c:v>
                </c:pt>
                <c:pt idx="13006">
                  <c:v>65.881866455078125</c:v>
                </c:pt>
                <c:pt idx="13007">
                  <c:v>66.409210205078139</c:v>
                </c:pt>
                <c:pt idx="13008">
                  <c:v>65.222679138183565</c:v>
                </c:pt>
                <c:pt idx="13009">
                  <c:v>65.881866455078125</c:v>
                </c:pt>
                <c:pt idx="13010">
                  <c:v>65.09084320068358</c:v>
                </c:pt>
                <c:pt idx="13011">
                  <c:v>66.409210205078139</c:v>
                </c:pt>
                <c:pt idx="13012">
                  <c:v>64.95900726318358</c:v>
                </c:pt>
                <c:pt idx="13013">
                  <c:v>64.827171325683565</c:v>
                </c:pt>
                <c:pt idx="13014">
                  <c:v>66.409210205078139</c:v>
                </c:pt>
                <c:pt idx="13015">
                  <c:v>65.486351013183565</c:v>
                </c:pt>
                <c:pt idx="13016">
                  <c:v>65.222679138183565</c:v>
                </c:pt>
                <c:pt idx="13017">
                  <c:v>66.409210205078139</c:v>
                </c:pt>
                <c:pt idx="13018">
                  <c:v>65.222679138183565</c:v>
                </c:pt>
                <c:pt idx="13019">
                  <c:v>65.750030517578097</c:v>
                </c:pt>
                <c:pt idx="13020">
                  <c:v>66.277374267578111</c:v>
                </c:pt>
                <c:pt idx="13021">
                  <c:v>64.95900726318358</c:v>
                </c:pt>
                <c:pt idx="13022">
                  <c:v>64.695335388183565</c:v>
                </c:pt>
                <c:pt idx="13023">
                  <c:v>65.222679138183565</c:v>
                </c:pt>
                <c:pt idx="13024">
                  <c:v>65.881866455078125</c:v>
                </c:pt>
                <c:pt idx="13025">
                  <c:v>65.222679138183565</c:v>
                </c:pt>
                <c:pt idx="13026">
                  <c:v>65.222679138183565</c:v>
                </c:pt>
                <c:pt idx="13027">
                  <c:v>64.95900726318358</c:v>
                </c:pt>
                <c:pt idx="13028">
                  <c:v>66.013702392578097</c:v>
                </c:pt>
                <c:pt idx="13029">
                  <c:v>65.35451507568358</c:v>
                </c:pt>
                <c:pt idx="13030">
                  <c:v>65.09084320068358</c:v>
                </c:pt>
                <c:pt idx="13031">
                  <c:v>64.827171325683565</c:v>
                </c:pt>
                <c:pt idx="13032">
                  <c:v>65.222679138183565</c:v>
                </c:pt>
                <c:pt idx="13033">
                  <c:v>65.35451507568358</c:v>
                </c:pt>
                <c:pt idx="13034">
                  <c:v>65.486351013183565</c:v>
                </c:pt>
                <c:pt idx="13035">
                  <c:v>65.222679138183565</c:v>
                </c:pt>
                <c:pt idx="13036">
                  <c:v>66.013702392578097</c:v>
                </c:pt>
                <c:pt idx="13037">
                  <c:v>65.618186950683565</c:v>
                </c:pt>
                <c:pt idx="13038">
                  <c:v>65.222679138183565</c:v>
                </c:pt>
                <c:pt idx="13039">
                  <c:v>66.145538330078097</c:v>
                </c:pt>
                <c:pt idx="13040">
                  <c:v>65.618186950683565</c:v>
                </c:pt>
                <c:pt idx="13041">
                  <c:v>66.277374267578111</c:v>
                </c:pt>
                <c:pt idx="13042">
                  <c:v>65.222679138183565</c:v>
                </c:pt>
                <c:pt idx="13043">
                  <c:v>65.09084320068358</c:v>
                </c:pt>
                <c:pt idx="13044">
                  <c:v>66.541046142578111</c:v>
                </c:pt>
                <c:pt idx="13045">
                  <c:v>66.409210205078139</c:v>
                </c:pt>
                <c:pt idx="13046">
                  <c:v>65.750030517578097</c:v>
                </c:pt>
                <c:pt idx="13047">
                  <c:v>66.145538330078097</c:v>
                </c:pt>
                <c:pt idx="13048">
                  <c:v>64.95900726318358</c:v>
                </c:pt>
                <c:pt idx="13049">
                  <c:v>66.145538330078097</c:v>
                </c:pt>
                <c:pt idx="13050">
                  <c:v>64.827171325683565</c:v>
                </c:pt>
                <c:pt idx="13051">
                  <c:v>66.013702392578097</c:v>
                </c:pt>
                <c:pt idx="13052">
                  <c:v>66.541046142578111</c:v>
                </c:pt>
                <c:pt idx="13053">
                  <c:v>66.409210205078139</c:v>
                </c:pt>
                <c:pt idx="13054">
                  <c:v>65.35451507568358</c:v>
                </c:pt>
                <c:pt idx="13055">
                  <c:v>65.486351013183565</c:v>
                </c:pt>
                <c:pt idx="13056">
                  <c:v>65.35451507568358</c:v>
                </c:pt>
                <c:pt idx="13057">
                  <c:v>65.09084320068358</c:v>
                </c:pt>
                <c:pt idx="13058">
                  <c:v>65.09084320068358</c:v>
                </c:pt>
                <c:pt idx="13059">
                  <c:v>64.95900726318358</c:v>
                </c:pt>
                <c:pt idx="13060">
                  <c:v>66.013702392578097</c:v>
                </c:pt>
                <c:pt idx="13061">
                  <c:v>65.881866455078125</c:v>
                </c:pt>
                <c:pt idx="13062">
                  <c:v>65.618186950683565</c:v>
                </c:pt>
                <c:pt idx="13063">
                  <c:v>65.222679138183565</c:v>
                </c:pt>
                <c:pt idx="13064">
                  <c:v>65.222679138183565</c:v>
                </c:pt>
                <c:pt idx="13065">
                  <c:v>65.881866455078125</c:v>
                </c:pt>
                <c:pt idx="13066">
                  <c:v>65.222679138183565</c:v>
                </c:pt>
                <c:pt idx="13067">
                  <c:v>65.486351013183565</c:v>
                </c:pt>
                <c:pt idx="13068">
                  <c:v>64.827171325683565</c:v>
                </c:pt>
                <c:pt idx="13069">
                  <c:v>65.618186950683565</c:v>
                </c:pt>
                <c:pt idx="13070">
                  <c:v>66.277374267578111</c:v>
                </c:pt>
                <c:pt idx="13071">
                  <c:v>64.95900726318358</c:v>
                </c:pt>
                <c:pt idx="13072">
                  <c:v>64.95900726318358</c:v>
                </c:pt>
                <c:pt idx="13073">
                  <c:v>65.881866455078125</c:v>
                </c:pt>
                <c:pt idx="13074">
                  <c:v>65.35451507568358</c:v>
                </c:pt>
                <c:pt idx="13075">
                  <c:v>65.222679138183565</c:v>
                </c:pt>
                <c:pt idx="13076">
                  <c:v>65.35451507568358</c:v>
                </c:pt>
                <c:pt idx="13077">
                  <c:v>65.222679138183565</c:v>
                </c:pt>
                <c:pt idx="13078">
                  <c:v>65.35451507568358</c:v>
                </c:pt>
                <c:pt idx="13079">
                  <c:v>66.541046142578111</c:v>
                </c:pt>
                <c:pt idx="13080">
                  <c:v>66.277374267578111</c:v>
                </c:pt>
                <c:pt idx="13081">
                  <c:v>66.541046142578111</c:v>
                </c:pt>
                <c:pt idx="13082">
                  <c:v>65.09084320068358</c:v>
                </c:pt>
                <c:pt idx="13083">
                  <c:v>65.881866455078125</c:v>
                </c:pt>
                <c:pt idx="13084">
                  <c:v>65.222679138183565</c:v>
                </c:pt>
                <c:pt idx="13085">
                  <c:v>66.277374267578111</c:v>
                </c:pt>
                <c:pt idx="13086">
                  <c:v>65.35451507568358</c:v>
                </c:pt>
                <c:pt idx="13087">
                  <c:v>65.222679138183565</c:v>
                </c:pt>
                <c:pt idx="13088">
                  <c:v>65.486351013183565</c:v>
                </c:pt>
                <c:pt idx="13089">
                  <c:v>65.09084320068358</c:v>
                </c:pt>
                <c:pt idx="13090">
                  <c:v>65.09084320068358</c:v>
                </c:pt>
                <c:pt idx="13091">
                  <c:v>65.09084320068358</c:v>
                </c:pt>
                <c:pt idx="13092">
                  <c:v>66.541046142578111</c:v>
                </c:pt>
                <c:pt idx="13093">
                  <c:v>65.35451507568358</c:v>
                </c:pt>
                <c:pt idx="13094">
                  <c:v>65.35451507568358</c:v>
                </c:pt>
                <c:pt idx="13095">
                  <c:v>65.09084320068358</c:v>
                </c:pt>
                <c:pt idx="13096">
                  <c:v>65.486351013183565</c:v>
                </c:pt>
                <c:pt idx="13097">
                  <c:v>65.35451507568358</c:v>
                </c:pt>
                <c:pt idx="13098">
                  <c:v>65.618186950683565</c:v>
                </c:pt>
                <c:pt idx="13099">
                  <c:v>65.486351013183565</c:v>
                </c:pt>
                <c:pt idx="13100">
                  <c:v>65.09084320068358</c:v>
                </c:pt>
                <c:pt idx="13101">
                  <c:v>65.09084320068358</c:v>
                </c:pt>
                <c:pt idx="13102">
                  <c:v>66.409210205078139</c:v>
                </c:pt>
                <c:pt idx="13103">
                  <c:v>65.35451507568358</c:v>
                </c:pt>
                <c:pt idx="13104">
                  <c:v>64.95900726318358</c:v>
                </c:pt>
                <c:pt idx="13105">
                  <c:v>65.750030517578097</c:v>
                </c:pt>
                <c:pt idx="13106">
                  <c:v>66.145538330078097</c:v>
                </c:pt>
                <c:pt idx="13107">
                  <c:v>65.222679138183565</c:v>
                </c:pt>
                <c:pt idx="13108">
                  <c:v>65.35451507568358</c:v>
                </c:pt>
                <c:pt idx="13109">
                  <c:v>65.618186950683565</c:v>
                </c:pt>
                <c:pt idx="13110">
                  <c:v>65.750030517578097</c:v>
                </c:pt>
                <c:pt idx="13111">
                  <c:v>65.750030517578097</c:v>
                </c:pt>
                <c:pt idx="13112">
                  <c:v>64.95900726318358</c:v>
                </c:pt>
                <c:pt idx="13113">
                  <c:v>65.618186950683565</c:v>
                </c:pt>
                <c:pt idx="13114">
                  <c:v>65.618186950683565</c:v>
                </c:pt>
                <c:pt idx="13115">
                  <c:v>65.881866455078125</c:v>
                </c:pt>
                <c:pt idx="13116">
                  <c:v>64.95900726318358</c:v>
                </c:pt>
                <c:pt idx="13117">
                  <c:v>64.95900726318358</c:v>
                </c:pt>
                <c:pt idx="13118">
                  <c:v>66.013702392578097</c:v>
                </c:pt>
                <c:pt idx="13119">
                  <c:v>64.827171325683565</c:v>
                </c:pt>
                <c:pt idx="13120">
                  <c:v>65.09084320068358</c:v>
                </c:pt>
                <c:pt idx="13121">
                  <c:v>66.145538330078097</c:v>
                </c:pt>
                <c:pt idx="13122">
                  <c:v>66.145538330078097</c:v>
                </c:pt>
                <c:pt idx="13123">
                  <c:v>65.222679138183565</c:v>
                </c:pt>
                <c:pt idx="13124">
                  <c:v>65.618186950683565</c:v>
                </c:pt>
                <c:pt idx="13125">
                  <c:v>66.277374267578111</c:v>
                </c:pt>
                <c:pt idx="13126">
                  <c:v>66.013702392578097</c:v>
                </c:pt>
                <c:pt idx="13127">
                  <c:v>65.35451507568358</c:v>
                </c:pt>
                <c:pt idx="13128">
                  <c:v>65.618186950683565</c:v>
                </c:pt>
                <c:pt idx="13129">
                  <c:v>65.750030517578097</c:v>
                </c:pt>
                <c:pt idx="13130">
                  <c:v>65.09084320068358</c:v>
                </c:pt>
                <c:pt idx="13131">
                  <c:v>65.486351013183565</c:v>
                </c:pt>
                <c:pt idx="13132">
                  <c:v>64.827171325683565</c:v>
                </c:pt>
                <c:pt idx="13133">
                  <c:v>66.145538330078097</c:v>
                </c:pt>
                <c:pt idx="13134">
                  <c:v>66.145538330078097</c:v>
                </c:pt>
                <c:pt idx="13135">
                  <c:v>65.09084320068358</c:v>
                </c:pt>
                <c:pt idx="13136">
                  <c:v>64.695335388183565</c:v>
                </c:pt>
                <c:pt idx="13137">
                  <c:v>65.09084320068358</c:v>
                </c:pt>
                <c:pt idx="13138">
                  <c:v>66.145538330078097</c:v>
                </c:pt>
                <c:pt idx="13139">
                  <c:v>65.09084320068358</c:v>
                </c:pt>
                <c:pt idx="13140">
                  <c:v>65.618186950683565</c:v>
                </c:pt>
                <c:pt idx="13141">
                  <c:v>64.827171325683565</c:v>
                </c:pt>
                <c:pt idx="13142">
                  <c:v>64.695335388183565</c:v>
                </c:pt>
                <c:pt idx="13143">
                  <c:v>64.95900726318358</c:v>
                </c:pt>
                <c:pt idx="13144">
                  <c:v>64.95900726318358</c:v>
                </c:pt>
                <c:pt idx="13145">
                  <c:v>64.827171325683565</c:v>
                </c:pt>
                <c:pt idx="13146">
                  <c:v>65.35451507568358</c:v>
                </c:pt>
                <c:pt idx="13147">
                  <c:v>64.95900726318358</c:v>
                </c:pt>
                <c:pt idx="13148">
                  <c:v>65.35451507568358</c:v>
                </c:pt>
                <c:pt idx="13149">
                  <c:v>65.09084320068358</c:v>
                </c:pt>
                <c:pt idx="13150">
                  <c:v>65.881866455078125</c:v>
                </c:pt>
                <c:pt idx="13151">
                  <c:v>64.95900726318358</c:v>
                </c:pt>
                <c:pt idx="13152">
                  <c:v>64.56349945068358</c:v>
                </c:pt>
                <c:pt idx="13153">
                  <c:v>64.827171325683565</c:v>
                </c:pt>
                <c:pt idx="13154">
                  <c:v>65.881866455078125</c:v>
                </c:pt>
                <c:pt idx="13155">
                  <c:v>65.09084320068358</c:v>
                </c:pt>
                <c:pt idx="13156">
                  <c:v>65.35451507568358</c:v>
                </c:pt>
                <c:pt idx="13157">
                  <c:v>65.35451507568358</c:v>
                </c:pt>
                <c:pt idx="13158">
                  <c:v>65.750030517578097</c:v>
                </c:pt>
                <c:pt idx="13159">
                  <c:v>66.013702392578097</c:v>
                </c:pt>
                <c:pt idx="13160">
                  <c:v>64.695335388183565</c:v>
                </c:pt>
                <c:pt idx="13161">
                  <c:v>65.618186950683565</c:v>
                </c:pt>
                <c:pt idx="13162">
                  <c:v>66.145538330078097</c:v>
                </c:pt>
                <c:pt idx="13163">
                  <c:v>65.35451507568358</c:v>
                </c:pt>
                <c:pt idx="13164">
                  <c:v>65.09084320068358</c:v>
                </c:pt>
                <c:pt idx="13165">
                  <c:v>65.750030517578097</c:v>
                </c:pt>
                <c:pt idx="13166">
                  <c:v>65.09084320068358</c:v>
                </c:pt>
                <c:pt idx="13167">
                  <c:v>65.486351013183565</c:v>
                </c:pt>
                <c:pt idx="13168">
                  <c:v>65.09084320068358</c:v>
                </c:pt>
                <c:pt idx="13169">
                  <c:v>64.56349945068358</c:v>
                </c:pt>
                <c:pt idx="13170">
                  <c:v>64.95900726318358</c:v>
                </c:pt>
                <c:pt idx="13171">
                  <c:v>64.431663513183594</c:v>
                </c:pt>
                <c:pt idx="13172">
                  <c:v>66.013702392578097</c:v>
                </c:pt>
                <c:pt idx="13173">
                  <c:v>65.618186950683565</c:v>
                </c:pt>
                <c:pt idx="13174">
                  <c:v>64.827171325683565</c:v>
                </c:pt>
                <c:pt idx="13175">
                  <c:v>65.35451507568358</c:v>
                </c:pt>
                <c:pt idx="13176">
                  <c:v>65.881866455078125</c:v>
                </c:pt>
                <c:pt idx="13177">
                  <c:v>64.827171325683565</c:v>
                </c:pt>
                <c:pt idx="13178">
                  <c:v>65.222679138183565</c:v>
                </c:pt>
                <c:pt idx="13179">
                  <c:v>65.09084320068358</c:v>
                </c:pt>
                <c:pt idx="13180">
                  <c:v>64.56349945068358</c:v>
                </c:pt>
                <c:pt idx="13181">
                  <c:v>65.881866455078125</c:v>
                </c:pt>
                <c:pt idx="13182">
                  <c:v>64.695335388183565</c:v>
                </c:pt>
                <c:pt idx="13183">
                  <c:v>65.750030517578097</c:v>
                </c:pt>
                <c:pt idx="13184">
                  <c:v>64.827171325683565</c:v>
                </c:pt>
                <c:pt idx="13185">
                  <c:v>64.695335388183565</c:v>
                </c:pt>
                <c:pt idx="13186">
                  <c:v>64.695335388183565</c:v>
                </c:pt>
                <c:pt idx="13187">
                  <c:v>65.486351013183565</c:v>
                </c:pt>
                <c:pt idx="13188">
                  <c:v>65.35451507568358</c:v>
                </c:pt>
                <c:pt idx="13189">
                  <c:v>64.695335388183565</c:v>
                </c:pt>
                <c:pt idx="13190">
                  <c:v>65.618186950683565</c:v>
                </c:pt>
                <c:pt idx="13191">
                  <c:v>64.95900726318358</c:v>
                </c:pt>
                <c:pt idx="13192">
                  <c:v>64.827171325683565</c:v>
                </c:pt>
                <c:pt idx="13193">
                  <c:v>64.695335388183565</c:v>
                </c:pt>
                <c:pt idx="13194">
                  <c:v>65.618186950683565</c:v>
                </c:pt>
                <c:pt idx="13195">
                  <c:v>65.35451507568358</c:v>
                </c:pt>
                <c:pt idx="13196">
                  <c:v>65.09084320068358</c:v>
                </c:pt>
                <c:pt idx="13197">
                  <c:v>65.35451507568358</c:v>
                </c:pt>
                <c:pt idx="13198">
                  <c:v>65.750030517578097</c:v>
                </c:pt>
                <c:pt idx="13199">
                  <c:v>64.56349945068358</c:v>
                </c:pt>
                <c:pt idx="13200">
                  <c:v>65.618186950683565</c:v>
                </c:pt>
                <c:pt idx="13201">
                  <c:v>65.222679138183565</c:v>
                </c:pt>
                <c:pt idx="13202">
                  <c:v>64.695335388183565</c:v>
                </c:pt>
                <c:pt idx="13203">
                  <c:v>65.35451507568358</c:v>
                </c:pt>
                <c:pt idx="13204">
                  <c:v>65.618186950683565</c:v>
                </c:pt>
                <c:pt idx="13205">
                  <c:v>65.618186950683565</c:v>
                </c:pt>
                <c:pt idx="13206">
                  <c:v>64.95900726318358</c:v>
                </c:pt>
                <c:pt idx="13207">
                  <c:v>65.35451507568358</c:v>
                </c:pt>
                <c:pt idx="13208">
                  <c:v>65.09084320068358</c:v>
                </c:pt>
                <c:pt idx="13209">
                  <c:v>65.35451507568358</c:v>
                </c:pt>
                <c:pt idx="13210">
                  <c:v>64.95900726318358</c:v>
                </c:pt>
                <c:pt idx="13211">
                  <c:v>65.881866455078125</c:v>
                </c:pt>
                <c:pt idx="13212">
                  <c:v>65.35451507568358</c:v>
                </c:pt>
                <c:pt idx="13213">
                  <c:v>65.35451507568358</c:v>
                </c:pt>
                <c:pt idx="13214">
                  <c:v>66.013702392578097</c:v>
                </c:pt>
                <c:pt idx="13215">
                  <c:v>64.56349945068358</c:v>
                </c:pt>
                <c:pt idx="13216">
                  <c:v>65.618186950683565</c:v>
                </c:pt>
                <c:pt idx="13217">
                  <c:v>65.35451507568358</c:v>
                </c:pt>
                <c:pt idx="13218">
                  <c:v>65.486351013183565</c:v>
                </c:pt>
                <c:pt idx="13219">
                  <c:v>65.750030517578097</c:v>
                </c:pt>
                <c:pt idx="13220">
                  <c:v>65.222679138183565</c:v>
                </c:pt>
                <c:pt idx="13221">
                  <c:v>65.618186950683565</c:v>
                </c:pt>
                <c:pt idx="13222">
                  <c:v>65.618186950683565</c:v>
                </c:pt>
                <c:pt idx="13223">
                  <c:v>65.618186950683565</c:v>
                </c:pt>
                <c:pt idx="13224">
                  <c:v>65.222679138183565</c:v>
                </c:pt>
                <c:pt idx="13225">
                  <c:v>65.618186950683565</c:v>
                </c:pt>
                <c:pt idx="13226">
                  <c:v>64.695335388183565</c:v>
                </c:pt>
                <c:pt idx="13227">
                  <c:v>65.35451507568358</c:v>
                </c:pt>
                <c:pt idx="13228">
                  <c:v>65.35451507568358</c:v>
                </c:pt>
                <c:pt idx="13229">
                  <c:v>65.486351013183565</c:v>
                </c:pt>
                <c:pt idx="13230">
                  <c:v>64.56349945068358</c:v>
                </c:pt>
                <c:pt idx="13231">
                  <c:v>65.09084320068358</c:v>
                </c:pt>
                <c:pt idx="13232">
                  <c:v>65.750030517578097</c:v>
                </c:pt>
                <c:pt idx="13233">
                  <c:v>65.222679138183565</c:v>
                </c:pt>
                <c:pt idx="13234">
                  <c:v>65.35451507568358</c:v>
                </c:pt>
                <c:pt idx="13235">
                  <c:v>65.750030517578097</c:v>
                </c:pt>
                <c:pt idx="13236">
                  <c:v>65.09084320068358</c:v>
                </c:pt>
                <c:pt idx="13237">
                  <c:v>65.35451507568358</c:v>
                </c:pt>
                <c:pt idx="13238">
                  <c:v>65.35451507568358</c:v>
                </c:pt>
                <c:pt idx="13239">
                  <c:v>65.35451507568358</c:v>
                </c:pt>
                <c:pt idx="13240">
                  <c:v>65.09084320068358</c:v>
                </c:pt>
                <c:pt idx="13241">
                  <c:v>65.222679138183565</c:v>
                </c:pt>
                <c:pt idx="13242">
                  <c:v>64.827171325683565</c:v>
                </c:pt>
                <c:pt idx="13243">
                  <c:v>64.827171325683565</c:v>
                </c:pt>
                <c:pt idx="13244">
                  <c:v>65.222679138183565</c:v>
                </c:pt>
                <c:pt idx="13245">
                  <c:v>65.35451507568358</c:v>
                </c:pt>
                <c:pt idx="13246">
                  <c:v>65.09084320068358</c:v>
                </c:pt>
                <c:pt idx="13247">
                  <c:v>65.618186950683565</c:v>
                </c:pt>
                <c:pt idx="13248">
                  <c:v>65.486351013183565</c:v>
                </c:pt>
                <c:pt idx="13249">
                  <c:v>65.09084320068358</c:v>
                </c:pt>
                <c:pt idx="13250">
                  <c:v>64.95900726318358</c:v>
                </c:pt>
                <c:pt idx="13251">
                  <c:v>65.486351013183565</c:v>
                </c:pt>
                <c:pt idx="13252">
                  <c:v>65.09084320068358</c:v>
                </c:pt>
                <c:pt idx="13253">
                  <c:v>65.618186950683565</c:v>
                </c:pt>
                <c:pt idx="13254">
                  <c:v>65.486351013183565</c:v>
                </c:pt>
                <c:pt idx="13255">
                  <c:v>65.222679138183565</c:v>
                </c:pt>
                <c:pt idx="13256">
                  <c:v>65.618186950683565</c:v>
                </c:pt>
                <c:pt idx="13257">
                  <c:v>65.486351013183565</c:v>
                </c:pt>
                <c:pt idx="13258">
                  <c:v>65.35451507568358</c:v>
                </c:pt>
                <c:pt idx="13259">
                  <c:v>65.222679138183565</c:v>
                </c:pt>
                <c:pt idx="13260">
                  <c:v>64.56349945068358</c:v>
                </c:pt>
                <c:pt idx="13261">
                  <c:v>65.09084320068358</c:v>
                </c:pt>
                <c:pt idx="13262">
                  <c:v>65.618186950683565</c:v>
                </c:pt>
                <c:pt idx="13263">
                  <c:v>65.09084320068358</c:v>
                </c:pt>
                <c:pt idx="13264">
                  <c:v>65.222679138183565</c:v>
                </c:pt>
                <c:pt idx="13265">
                  <c:v>64.95900726318358</c:v>
                </c:pt>
                <c:pt idx="13266">
                  <c:v>65.09084320068358</c:v>
                </c:pt>
                <c:pt idx="13267">
                  <c:v>64.95900726318358</c:v>
                </c:pt>
                <c:pt idx="13268">
                  <c:v>65.35451507568358</c:v>
                </c:pt>
                <c:pt idx="13269">
                  <c:v>64.695335388183565</c:v>
                </c:pt>
                <c:pt idx="13270">
                  <c:v>65.222679138183565</c:v>
                </c:pt>
                <c:pt idx="13271">
                  <c:v>64.695335388183565</c:v>
                </c:pt>
                <c:pt idx="13272">
                  <c:v>64.95900726318358</c:v>
                </c:pt>
                <c:pt idx="13273">
                  <c:v>65.486351013183565</c:v>
                </c:pt>
                <c:pt idx="13274">
                  <c:v>65.222679138183565</c:v>
                </c:pt>
                <c:pt idx="13275">
                  <c:v>65.222679138183565</c:v>
                </c:pt>
                <c:pt idx="13276">
                  <c:v>65.222679138183565</c:v>
                </c:pt>
                <c:pt idx="13277">
                  <c:v>65.486351013183565</c:v>
                </c:pt>
                <c:pt idx="13278">
                  <c:v>65.35451507568358</c:v>
                </c:pt>
                <c:pt idx="13279">
                  <c:v>64.827171325683565</c:v>
                </c:pt>
                <c:pt idx="13280">
                  <c:v>64.29982757568358</c:v>
                </c:pt>
                <c:pt idx="13281">
                  <c:v>64.95900726318358</c:v>
                </c:pt>
                <c:pt idx="13282">
                  <c:v>65.35451507568358</c:v>
                </c:pt>
                <c:pt idx="13283">
                  <c:v>65.486351013183565</c:v>
                </c:pt>
                <c:pt idx="13284">
                  <c:v>64.56349945068358</c:v>
                </c:pt>
                <c:pt idx="13285">
                  <c:v>64.695335388183565</c:v>
                </c:pt>
                <c:pt idx="13286">
                  <c:v>64.827171325683565</c:v>
                </c:pt>
                <c:pt idx="13287">
                  <c:v>65.222679138183565</c:v>
                </c:pt>
                <c:pt idx="13288">
                  <c:v>65.35451507568358</c:v>
                </c:pt>
                <c:pt idx="13289">
                  <c:v>64.29982757568358</c:v>
                </c:pt>
                <c:pt idx="13290">
                  <c:v>65.486351013183565</c:v>
                </c:pt>
                <c:pt idx="13291">
                  <c:v>65.486351013183565</c:v>
                </c:pt>
                <c:pt idx="13292">
                  <c:v>65.486351013183565</c:v>
                </c:pt>
                <c:pt idx="13293">
                  <c:v>64.95900726318358</c:v>
                </c:pt>
                <c:pt idx="13294">
                  <c:v>65.09084320068358</c:v>
                </c:pt>
                <c:pt idx="13295">
                  <c:v>65.222679138183565</c:v>
                </c:pt>
                <c:pt idx="13296">
                  <c:v>65.486351013183565</c:v>
                </c:pt>
                <c:pt idx="13297">
                  <c:v>65.222679138183565</c:v>
                </c:pt>
                <c:pt idx="13298">
                  <c:v>65.486351013183565</c:v>
                </c:pt>
                <c:pt idx="13299">
                  <c:v>64.827171325683565</c:v>
                </c:pt>
                <c:pt idx="13300">
                  <c:v>65.222679138183565</c:v>
                </c:pt>
                <c:pt idx="13301">
                  <c:v>65.35451507568358</c:v>
                </c:pt>
                <c:pt idx="13302">
                  <c:v>65.486351013183565</c:v>
                </c:pt>
                <c:pt idx="13303">
                  <c:v>65.750030517578097</c:v>
                </c:pt>
                <c:pt idx="13304">
                  <c:v>65.35451507568358</c:v>
                </c:pt>
                <c:pt idx="13305">
                  <c:v>65.35451507568358</c:v>
                </c:pt>
                <c:pt idx="13306">
                  <c:v>65.35451507568358</c:v>
                </c:pt>
                <c:pt idx="13307">
                  <c:v>65.881866455078125</c:v>
                </c:pt>
                <c:pt idx="13308">
                  <c:v>65.09084320068358</c:v>
                </c:pt>
                <c:pt idx="13309">
                  <c:v>65.09084320068358</c:v>
                </c:pt>
                <c:pt idx="13310">
                  <c:v>65.618186950683565</c:v>
                </c:pt>
                <c:pt idx="13311">
                  <c:v>65.09084320068358</c:v>
                </c:pt>
                <c:pt idx="13312">
                  <c:v>65.486351013183565</c:v>
                </c:pt>
                <c:pt idx="13313">
                  <c:v>64.827171325683565</c:v>
                </c:pt>
                <c:pt idx="13314">
                  <c:v>65.486351013183565</c:v>
                </c:pt>
                <c:pt idx="13315">
                  <c:v>65.35451507568358</c:v>
                </c:pt>
                <c:pt idx="13316">
                  <c:v>64.95900726318358</c:v>
                </c:pt>
                <c:pt idx="13317">
                  <c:v>65.35451507568358</c:v>
                </c:pt>
                <c:pt idx="13318">
                  <c:v>65.09084320068358</c:v>
                </c:pt>
                <c:pt idx="13319">
                  <c:v>64.95900726318358</c:v>
                </c:pt>
                <c:pt idx="13320">
                  <c:v>65.09084320068358</c:v>
                </c:pt>
                <c:pt idx="13321">
                  <c:v>65.09084320068358</c:v>
                </c:pt>
                <c:pt idx="13322">
                  <c:v>65.222679138183565</c:v>
                </c:pt>
                <c:pt idx="13323">
                  <c:v>64.695335388183565</c:v>
                </c:pt>
                <c:pt idx="13324">
                  <c:v>65.09084320068358</c:v>
                </c:pt>
                <c:pt idx="13325">
                  <c:v>65.618186950683565</c:v>
                </c:pt>
                <c:pt idx="13326">
                  <c:v>65.222679138183565</c:v>
                </c:pt>
                <c:pt idx="13327">
                  <c:v>64.827171325683565</c:v>
                </c:pt>
                <c:pt idx="13328">
                  <c:v>65.09084320068358</c:v>
                </c:pt>
                <c:pt idx="13329">
                  <c:v>64.95900726318358</c:v>
                </c:pt>
                <c:pt idx="13330">
                  <c:v>64.95900726318358</c:v>
                </c:pt>
                <c:pt idx="13331">
                  <c:v>65.222679138183565</c:v>
                </c:pt>
                <c:pt idx="13332">
                  <c:v>65.222679138183565</c:v>
                </c:pt>
                <c:pt idx="13333">
                  <c:v>65.750030517578097</c:v>
                </c:pt>
                <c:pt idx="13334">
                  <c:v>64.827171325683565</c:v>
                </c:pt>
                <c:pt idx="13335">
                  <c:v>65.35451507568358</c:v>
                </c:pt>
                <c:pt idx="13336">
                  <c:v>65.09084320068358</c:v>
                </c:pt>
                <c:pt idx="13337">
                  <c:v>65.486351013183565</c:v>
                </c:pt>
                <c:pt idx="13338">
                  <c:v>65.222679138183565</c:v>
                </c:pt>
                <c:pt idx="13339">
                  <c:v>65.486351013183565</c:v>
                </c:pt>
                <c:pt idx="13340">
                  <c:v>65.35451507568358</c:v>
                </c:pt>
                <c:pt idx="13341">
                  <c:v>65.618186950683565</c:v>
                </c:pt>
                <c:pt idx="13342">
                  <c:v>65.35451507568358</c:v>
                </c:pt>
                <c:pt idx="13343">
                  <c:v>65.35451507568358</c:v>
                </c:pt>
                <c:pt idx="13344">
                  <c:v>65.486351013183565</c:v>
                </c:pt>
                <c:pt idx="13345">
                  <c:v>65.222679138183565</c:v>
                </c:pt>
                <c:pt idx="13346">
                  <c:v>65.486351013183565</c:v>
                </c:pt>
                <c:pt idx="13347">
                  <c:v>65.486351013183565</c:v>
                </c:pt>
                <c:pt idx="13348">
                  <c:v>65.222679138183565</c:v>
                </c:pt>
                <c:pt idx="13349">
                  <c:v>65.09084320068358</c:v>
                </c:pt>
                <c:pt idx="13350">
                  <c:v>65.09084320068358</c:v>
                </c:pt>
                <c:pt idx="13351">
                  <c:v>64.95900726318358</c:v>
                </c:pt>
                <c:pt idx="13352">
                  <c:v>65.35451507568358</c:v>
                </c:pt>
                <c:pt idx="13353">
                  <c:v>65.35451507568358</c:v>
                </c:pt>
                <c:pt idx="13354">
                  <c:v>65.09084320068358</c:v>
                </c:pt>
                <c:pt idx="13355">
                  <c:v>65.35451507568358</c:v>
                </c:pt>
                <c:pt idx="13356">
                  <c:v>64.95900726318358</c:v>
                </c:pt>
                <c:pt idx="13357">
                  <c:v>64.95900726318358</c:v>
                </c:pt>
                <c:pt idx="13358">
                  <c:v>65.222679138183565</c:v>
                </c:pt>
                <c:pt idx="13359">
                  <c:v>64.95900726318358</c:v>
                </c:pt>
                <c:pt idx="13360">
                  <c:v>64.695335388183565</c:v>
                </c:pt>
                <c:pt idx="13361">
                  <c:v>65.618186950683565</c:v>
                </c:pt>
                <c:pt idx="13362">
                  <c:v>65.486351013183565</c:v>
                </c:pt>
                <c:pt idx="13363">
                  <c:v>64.95900726318358</c:v>
                </c:pt>
                <c:pt idx="13364">
                  <c:v>65.35451507568358</c:v>
                </c:pt>
                <c:pt idx="13365">
                  <c:v>65.35451507568358</c:v>
                </c:pt>
                <c:pt idx="13366">
                  <c:v>64.95900726318358</c:v>
                </c:pt>
                <c:pt idx="13367">
                  <c:v>65.35451507568358</c:v>
                </c:pt>
                <c:pt idx="13368">
                  <c:v>65.09084320068358</c:v>
                </c:pt>
                <c:pt idx="13369">
                  <c:v>65.222679138183565</c:v>
                </c:pt>
                <c:pt idx="13370">
                  <c:v>65.35451507568358</c:v>
                </c:pt>
                <c:pt idx="13371">
                  <c:v>65.35451507568358</c:v>
                </c:pt>
                <c:pt idx="13372">
                  <c:v>65.486351013183565</c:v>
                </c:pt>
                <c:pt idx="13373">
                  <c:v>65.09084320068358</c:v>
                </c:pt>
                <c:pt idx="13374">
                  <c:v>64.95900726318358</c:v>
                </c:pt>
                <c:pt idx="13375">
                  <c:v>65.09084320068358</c:v>
                </c:pt>
                <c:pt idx="13376">
                  <c:v>65.618186950683565</c:v>
                </c:pt>
                <c:pt idx="13377">
                  <c:v>65.222679138183565</c:v>
                </c:pt>
                <c:pt idx="13378">
                  <c:v>65.09084320068358</c:v>
                </c:pt>
                <c:pt idx="13379">
                  <c:v>65.09084320068358</c:v>
                </c:pt>
                <c:pt idx="13380">
                  <c:v>65.35451507568358</c:v>
                </c:pt>
                <c:pt idx="13381">
                  <c:v>65.09084320068358</c:v>
                </c:pt>
                <c:pt idx="13382">
                  <c:v>65.09084320068358</c:v>
                </c:pt>
                <c:pt idx="13383">
                  <c:v>65.222679138183565</c:v>
                </c:pt>
                <c:pt idx="13384">
                  <c:v>64.431663513183594</c:v>
                </c:pt>
                <c:pt idx="13385">
                  <c:v>65.09084320068358</c:v>
                </c:pt>
                <c:pt idx="13386">
                  <c:v>65.222679138183565</c:v>
                </c:pt>
                <c:pt idx="13387">
                  <c:v>64.95900726318358</c:v>
                </c:pt>
                <c:pt idx="13388">
                  <c:v>64.695335388183565</c:v>
                </c:pt>
                <c:pt idx="13389">
                  <c:v>64.95900726318358</c:v>
                </c:pt>
                <c:pt idx="13390">
                  <c:v>64.95900726318358</c:v>
                </c:pt>
                <c:pt idx="13391">
                  <c:v>64.827171325683565</c:v>
                </c:pt>
                <c:pt idx="13392">
                  <c:v>65.35451507568358</c:v>
                </c:pt>
                <c:pt idx="13393">
                  <c:v>64.695335388183565</c:v>
                </c:pt>
                <c:pt idx="13394">
                  <c:v>64.56349945068358</c:v>
                </c:pt>
                <c:pt idx="13395">
                  <c:v>65.222679138183565</c:v>
                </c:pt>
                <c:pt idx="13396">
                  <c:v>64.95900726318358</c:v>
                </c:pt>
                <c:pt idx="13397">
                  <c:v>64.95900726318358</c:v>
                </c:pt>
                <c:pt idx="13398">
                  <c:v>64.827171325683565</c:v>
                </c:pt>
                <c:pt idx="13399">
                  <c:v>65.222679138183565</c:v>
                </c:pt>
                <c:pt idx="13400">
                  <c:v>64.95900726318358</c:v>
                </c:pt>
                <c:pt idx="13401">
                  <c:v>64.695335388183565</c:v>
                </c:pt>
                <c:pt idx="13402">
                  <c:v>64.95900726318358</c:v>
                </c:pt>
                <c:pt idx="13403">
                  <c:v>64.95900726318358</c:v>
                </c:pt>
                <c:pt idx="13404">
                  <c:v>65.09084320068358</c:v>
                </c:pt>
                <c:pt idx="13405">
                  <c:v>64.56349945068358</c:v>
                </c:pt>
                <c:pt idx="13406">
                  <c:v>64.95900726318358</c:v>
                </c:pt>
                <c:pt idx="13407">
                  <c:v>64.827171325683565</c:v>
                </c:pt>
                <c:pt idx="13408">
                  <c:v>64.827171325683565</c:v>
                </c:pt>
                <c:pt idx="13409">
                  <c:v>65.09084320068358</c:v>
                </c:pt>
                <c:pt idx="13410">
                  <c:v>65.222679138183565</c:v>
                </c:pt>
                <c:pt idx="13411">
                  <c:v>65.09084320068358</c:v>
                </c:pt>
                <c:pt idx="13412">
                  <c:v>64.95900726318358</c:v>
                </c:pt>
                <c:pt idx="13413">
                  <c:v>65.222679138183565</c:v>
                </c:pt>
                <c:pt idx="13414">
                  <c:v>64.95900726318358</c:v>
                </c:pt>
                <c:pt idx="13415">
                  <c:v>64.827171325683565</c:v>
                </c:pt>
                <c:pt idx="13416">
                  <c:v>64.827171325683565</c:v>
                </c:pt>
                <c:pt idx="13417">
                  <c:v>64.29982757568358</c:v>
                </c:pt>
                <c:pt idx="13418">
                  <c:v>64.695335388183565</c:v>
                </c:pt>
                <c:pt idx="13419">
                  <c:v>64.827171325683565</c:v>
                </c:pt>
                <c:pt idx="13420">
                  <c:v>65.222679138183565</c:v>
                </c:pt>
                <c:pt idx="13421">
                  <c:v>65.09084320068358</c:v>
                </c:pt>
                <c:pt idx="13422">
                  <c:v>64.827171325683565</c:v>
                </c:pt>
                <c:pt idx="13423">
                  <c:v>64.431663513183594</c:v>
                </c:pt>
                <c:pt idx="13424">
                  <c:v>65.09084320068358</c:v>
                </c:pt>
                <c:pt idx="13425">
                  <c:v>64.695335388183565</c:v>
                </c:pt>
                <c:pt idx="13426">
                  <c:v>64.95900726318358</c:v>
                </c:pt>
                <c:pt idx="13427">
                  <c:v>65.09084320068358</c:v>
                </c:pt>
                <c:pt idx="13428">
                  <c:v>64.431663513183594</c:v>
                </c:pt>
                <c:pt idx="13429">
                  <c:v>64.695335388183565</c:v>
                </c:pt>
                <c:pt idx="13430">
                  <c:v>64.827171325683565</c:v>
                </c:pt>
                <c:pt idx="13431">
                  <c:v>64.95900726318358</c:v>
                </c:pt>
                <c:pt idx="13432">
                  <c:v>65.09084320068358</c:v>
                </c:pt>
                <c:pt idx="13433">
                  <c:v>64.695335388183565</c:v>
                </c:pt>
                <c:pt idx="13434">
                  <c:v>64.95900726318358</c:v>
                </c:pt>
                <c:pt idx="13435">
                  <c:v>64.56349945068358</c:v>
                </c:pt>
                <c:pt idx="13436">
                  <c:v>64.827171325683565</c:v>
                </c:pt>
                <c:pt idx="13437">
                  <c:v>65.09084320068358</c:v>
                </c:pt>
                <c:pt idx="13438">
                  <c:v>65.09084320068358</c:v>
                </c:pt>
                <c:pt idx="13439">
                  <c:v>64.695335388183565</c:v>
                </c:pt>
                <c:pt idx="13440">
                  <c:v>64.95900726318358</c:v>
                </c:pt>
                <c:pt idx="13441">
                  <c:v>65.09084320068358</c:v>
                </c:pt>
                <c:pt idx="13442">
                  <c:v>64.95900726318358</c:v>
                </c:pt>
                <c:pt idx="13443">
                  <c:v>65.222679138183565</c:v>
                </c:pt>
                <c:pt idx="13444">
                  <c:v>65.222679138183565</c:v>
                </c:pt>
                <c:pt idx="13445">
                  <c:v>64.827171325683565</c:v>
                </c:pt>
                <c:pt idx="13446">
                  <c:v>65.35451507568358</c:v>
                </c:pt>
                <c:pt idx="13447">
                  <c:v>64.95900726318358</c:v>
                </c:pt>
                <c:pt idx="13448">
                  <c:v>64.95900726318358</c:v>
                </c:pt>
                <c:pt idx="13449">
                  <c:v>65.09084320068358</c:v>
                </c:pt>
                <c:pt idx="13450">
                  <c:v>64.695335388183565</c:v>
                </c:pt>
                <c:pt idx="13451">
                  <c:v>64.827171325683565</c:v>
                </c:pt>
                <c:pt idx="13452">
                  <c:v>64.95900726318358</c:v>
                </c:pt>
                <c:pt idx="13453">
                  <c:v>65.222679138183565</c:v>
                </c:pt>
                <c:pt idx="13454">
                  <c:v>65.35451507568358</c:v>
                </c:pt>
                <c:pt idx="13455">
                  <c:v>65.09084320068358</c:v>
                </c:pt>
                <c:pt idx="13456">
                  <c:v>65.222679138183565</c:v>
                </c:pt>
                <c:pt idx="13457">
                  <c:v>65.222679138183565</c:v>
                </c:pt>
                <c:pt idx="13458">
                  <c:v>65.09084320068358</c:v>
                </c:pt>
                <c:pt idx="13459">
                  <c:v>65.35451507568358</c:v>
                </c:pt>
                <c:pt idx="13460">
                  <c:v>64.827171325683565</c:v>
                </c:pt>
                <c:pt idx="13461">
                  <c:v>65.09084320068358</c:v>
                </c:pt>
                <c:pt idx="13462">
                  <c:v>65.09084320068358</c:v>
                </c:pt>
                <c:pt idx="13463">
                  <c:v>65.222679138183565</c:v>
                </c:pt>
                <c:pt idx="13464">
                  <c:v>64.95900726318358</c:v>
                </c:pt>
                <c:pt idx="13465">
                  <c:v>64.827171325683565</c:v>
                </c:pt>
                <c:pt idx="13466">
                  <c:v>64.695335388183565</c:v>
                </c:pt>
                <c:pt idx="13467">
                  <c:v>64.431663513183594</c:v>
                </c:pt>
                <c:pt idx="13468">
                  <c:v>64.827171325683565</c:v>
                </c:pt>
                <c:pt idx="13469">
                  <c:v>64.695335388183565</c:v>
                </c:pt>
                <c:pt idx="13470">
                  <c:v>64.827171325683565</c:v>
                </c:pt>
                <c:pt idx="13471">
                  <c:v>64.95900726318358</c:v>
                </c:pt>
                <c:pt idx="13472">
                  <c:v>64.95900726318358</c:v>
                </c:pt>
                <c:pt idx="13473">
                  <c:v>64.431663513183594</c:v>
                </c:pt>
                <c:pt idx="13474">
                  <c:v>64.695335388183565</c:v>
                </c:pt>
                <c:pt idx="13475">
                  <c:v>64.56349945068358</c:v>
                </c:pt>
                <c:pt idx="13476">
                  <c:v>64.695335388183565</c:v>
                </c:pt>
                <c:pt idx="13477">
                  <c:v>64.827171325683565</c:v>
                </c:pt>
                <c:pt idx="13478">
                  <c:v>64.56349945068358</c:v>
                </c:pt>
                <c:pt idx="13479">
                  <c:v>64.95900726318358</c:v>
                </c:pt>
                <c:pt idx="13480">
                  <c:v>64.695335388183565</c:v>
                </c:pt>
                <c:pt idx="13481">
                  <c:v>64.95900726318358</c:v>
                </c:pt>
                <c:pt idx="13482">
                  <c:v>64.827171325683565</c:v>
                </c:pt>
                <c:pt idx="13483">
                  <c:v>65.222679138183565</c:v>
                </c:pt>
                <c:pt idx="13484">
                  <c:v>64.827171325683565</c:v>
                </c:pt>
                <c:pt idx="13485">
                  <c:v>64.95900726318358</c:v>
                </c:pt>
                <c:pt idx="13486">
                  <c:v>64.827171325683565</c:v>
                </c:pt>
                <c:pt idx="13487">
                  <c:v>64.827171325683565</c:v>
                </c:pt>
                <c:pt idx="13488">
                  <c:v>64.95900726318358</c:v>
                </c:pt>
                <c:pt idx="13489">
                  <c:v>65.09084320068358</c:v>
                </c:pt>
                <c:pt idx="13490">
                  <c:v>64.827171325683565</c:v>
                </c:pt>
                <c:pt idx="13491">
                  <c:v>64.827171325683565</c:v>
                </c:pt>
                <c:pt idx="13492">
                  <c:v>65.09084320068358</c:v>
                </c:pt>
                <c:pt idx="13493">
                  <c:v>65.09084320068358</c:v>
                </c:pt>
                <c:pt idx="13494">
                  <c:v>65.09084320068358</c:v>
                </c:pt>
                <c:pt idx="13495">
                  <c:v>65.222679138183565</c:v>
                </c:pt>
                <c:pt idx="13496">
                  <c:v>64.827171325683565</c:v>
                </c:pt>
                <c:pt idx="13497">
                  <c:v>64.56349945068358</c:v>
                </c:pt>
                <c:pt idx="13498">
                  <c:v>64.95900726318358</c:v>
                </c:pt>
                <c:pt idx="13499">
                  <c:v>65.09084320068358</c:v>
                </c:pt>
                <c:pt idx="13500">
                  <c:v>65.222679138183565</c:v>
                </c:pt>
                <c:pt idx="13501">
                  <c:v>65.222679138183565</c:v>
                </c:pt>
                <c:pt idx="13502">
                  <c:v>64.695335388183565</c:v>
                </c:pt>
                <c:pt idx="13503">
                  <c:v>64.95900726318358</c:v>
                </c:pt>
                <c:pt idx="13504">
                  <c:v>64.56349945068358</c:v>
                </c:pt>
                <c:pt idx="13505">
                  <c:v>64.56349945068358</c:v>
                </c:pt>
                <c:pt idx="13506">
                  <c:v>64.16799163818358</c:v>
                </c:pt>
                <c:pt idx="13507">
                  <c:v>64.56349945068358</c:v>
                </c:pt>
                <c:pt idx="13508">
                  <c:v>65.09084320068358</c:v>
                </c:pt>
                <c:pt idx="13509">
                  <c:v>64.56349945068358</c:v>
                </c:pt>
                <c:pt idx="13510">
                  <c:v>64.695335388183565</c:v>
                </c:pt>
                <c:pt idx="13511">
                  <c:v>64.695335388183565</c:v>
                </c:pt>
                <c:pt idx="13512">
                  <c:v>64.827171325683565</c:v>
                </c:pt>
                <c:pt idx="13513">
                  <c:v>64.95900726318358</c:v>
                </c:pt>
                <c:pt idx="13514">
                  <c:v>65.222679138183565</c:v>
                </c:pt>
                <c:pt idx="13515">
                  <c:v>64.95900726318358</c:v>
                </c:pt>
                <c:pt idx="13516">
                  <c:v>64.695335388183565</c:v>
                </c:pt>
                <c:pt idx="13517">
                  <c:v>64.56349945068358</c:v>
                </c:pt>
                <c:pt idx="13518">
                  <c:v>64.431663513183594</c:v>
                </c:pt>
                <c:pt idx="13519">
                  <c:v>64.56349945068358</c:v>
                </c:pt>
                <c:pt idx="13520">
                  <c:v>64.95900726318358</c:v>
                </c:pt>
                <c:pt idx="13521">
                  <c:v>64.56349945068358</c:v>
                </c:pt>
                <c:pt idx="13522">
                  <c:v>64.827171325683565</c:v>
                </c:pt>
                <c:pt idx="13523">
                  <c:v>64.827171325683565</c:v>
                </c:pt>
                <c:pt idx="13524">
                  <c:v>64.431663513183594</c:v>
                </c:pt>
                <c:pt idx="13525">
                  <c:v>64.827171325683565</c:v>
                </c:pt>
                <c:pt idx="13526">
                  <c:v>64.827171325683565</c:v>
                </c:pt>
                <c:pt idx="13527">
                  <c:v>64.695335388183565</c:v>
                </c:pt>
                <c:pt idx="13528">
                  <c:v>64.827171325683565</c:v>
                </c:pt>
                <c:pt idx="13529">
                  <c:v>64.695335388183565</c:v>
                </c:pt>
                <c:pt idx="13530">
                  <c:v>64.56349945068358</c:v>
                </c:pt>
                <c:pt idx="13531">
                  <c:v>64.695335388183565</c:v>
                </c:pt>
                <c:pt idx="13532">
                  <c:v>64.431663513183594</c:v>
                </c:pt>
                <c:pt idx="13533">
                  <c:v>64.695335388183565</c:v>
                </c:pt>
                <c:pt idx="13534">
                  <c:v>64.431663513183594</c:v>
                </c:pt>
                <c:pt idx="13535">
                  <c:v>64.695335388183565</c:v>
                </c:pt>
                <c:pt idx="13536">
                  <c:v>64.695335388183565</c:v>
                </c:pt>
                <c:pt idx="13537">
                  <c:v>64.827171325683565</c:v>
                </c:pt>
                <c:pt idx="13538">
                  <c:v>64.695335388183565</c:v>
                </c:pt>
                <c:pt idx="13539">
                  <c:v>64.56349945068358</c:v>
                </c:pt>
                <c:pt idx="13540">
                  <c:v>64.695335388183565</c:v>
                </c:pt>
                <c:pt idx="13541">
                  <c:v>64.431663513183594</c:v>
                </c:pt>
                <c:pt idx="13542">
                  <c:v>64.695335388183565</c:v>
                </c:pt>
                <c:pt idx="13543">
                  <c:v>64.827171325683565</c:v>
                </c:pt>
                <c:pt idx="13544">
                  <c:v>64.56349945068358</c:v>
                </c:pt>
                <c:pt idx="13545">
                  <c:v>64.56349945068358</c:v>
                </c:pt>
                <c:pt idx="13546">
                  <c:v>64.95900726318358</c:v>
                </c:pt>
                <c:pt idx="13547">
                  <c:v>65.09084320068358</c:v>
                </c:pt>
                <c:pt idx="13548">
                  <c:v>64.827171325683565</c:v>
                </c:pt>
                <c:pt idx="13549">
                  <c:v>64.56349945068358</c:v>
                </c:pt>
                <c:pt idx="13550">
                  <c:v>64.695335388183565</c:v>
                </c:pt>
                <c:pt idx="13551">
                  <c:v>64.695335388183565</c:v>
                </c:pt>
                <c:pt idx="13552">
                  <c:v>64.827171325683565</c:v>
                </c:pt>
                <c:pt idx="13553">
                  <c:v>64.56349945068358</c:v>
                </c:pt>
                <c:pt idx="13554">
                  <c:v>65.09084320068358</c:v>
                </c:pt>
                <c:pt idx="13555">
                  <c:v>64.827171325683565</c:v>
                </c:pt>
                <c:pt idx="13556">
                  <c:v>64.56349945068358</c:v>
                </c:pt>
                <c:pt idx="13557">
                  <c:v>64.56349945068358</c:v>
                </c:pt>
                <c:pt idx="13558">
                  <c:v>64.29982757568358</c:v>
                </c:pt>
                <c:pt idx="13559">
                  <c:v>64.695335388183565</c:v>
                </c:pt>
                <c:pt idx="13560">
                  <c:v>64.29982757568358</c:v>
                </c:pt>
                <c:pt idx="13561">
                  <c:v>64.695335388183565</c:v>
                </c:pt>
                <c:pt idx="13562">
                  <c:v>64.431663513183594</c:v>
                </c:pt>
                <c:pt idx="13563">
                  <c:v>64.695335388183565</c:v>
                </c:pt>
                <c:pt idx="13564">
                  <c:v>64.695335388183565</c:v>
                </c:pt>
                <c:pt idx="13565">
                  <c:v>64.827171325683565</c:v>
                </c:pt>
                <c:pt idx="13566">
                  <c:v>64.827171325683565</c:v>
                </c:pt>
                <c:pt idx="13567">
                  <c:v>64.827171325683565</c:v>
                </c:pt>
                <c:pt idx="13568">
                  <c:v>64.695335388183565</c:v>
                </c:pt>
                <c:pt idx="13569">
                  <c:v>64.29982757568358</c:v>
                </c:pt>
                <c:pt idx="13570">
                  <c:v>64.695335388183565</c:v>
                </c:pt>
                <c:pt idx="13571">
                  <c:v>64.827171325683565</c:v>
                </c:pt>
                <c:pt idx="13572">
                  <c:v>64.431663513183594</c:v>
                </c:pt>
                <c:pt idx="13573">
                  <c:v>64.56349945068358</c:v>
                </c:pt>
                <c:pt idx="13574">
                  <c:v>64.431663513183594</c:v>
                </c:pt>
                <c:pt idx="13575">
                  <c:v>64.56349945068358</c:v>
                </c:pt>
                <c:pt idx="13576">
                  <c:v>64.29982757568358</c:v>
                </c:pt>
                <c:pt idx="13577">
                  <c:v>64.56349945068358</c:v>
                </c:pt>
                <c:pt idx="13578">
                  <c:v>64.695335388183565</c:v>
                </c:pt>
                <c:pt idx="13579">
                  <c:v>64.56349945068358</c:v>
                </c:pt>
                <c:pt idx="13580">
                  <c:v>64.695335388183565</c:v>
                </c:pt>
                <c:pt idx="13581">
                  <c:v>64.695335388183565</c:v>
                </c:pt>
                <c:pt idx="13582">
                  <c:v>64.95900726318358</c:v>
                </c:pt>
                <c:pt idx="13583">
                  <c:v>64.56349945068358</c:v>
                </c:pt>
                <c:pt idx="13584">
                  <c:v>64.695335388183565</c:v>
                </c:pt>
                <c:pt idx="13585">
                  <c:v>64.29982757568358</c:v>
                </c:pt>
                <c:pt idx="13586">
                  <c:v>64.431663513183594</c:v>
                </c:pt>
                <c:pt idx="13587">
                  <c:v>64.56349945068358</c:v>
                </c:pt>
                <c:pt idx="13588">
                  <c:v>64.431663513183594</c:v>
                </c:pt>
                <c:pt idx="13589">
                  <c:v>64.695335388183565</c:v>
                </c:pt>
                <c:pt idx="13590">
                  <c:v>64.56349945068358</c:v>
                </c:pt>
                <c:pt idx="13591">
                  <c:v>64.695335388183565</c:v>
                </c:pt>
                <c:pt idx="13592">
                  <c:v>64.95900726318358</c:v>
                </c:pt>
                <c:pt idx="13593">
                  <c:v>64.695335388183565</c:v>
                </c:pt>
                <c:pt idx="13594">
                  <c:v>64.56349945068358</c:v>
                </c:pt>
                <c:pt idx="13595">
                  <c:v>64.56349945068358</c:v>
                </c:pt>
                <c:pt idx="13596">
                  <c:v>64.431663513183594</c:v>
                </c:pt>
                <c:pt idx="13597">
                  <c:v>64.827171325683565</c:v>
                </c:pt>
                <c:pt idx="13598">
                  <c:v>64.695335388183565</c:v>
                </c:pt>
                <c:pt idx="13599">
                  <c:v>64.695335388183565</c:v>
                </c:pt>
                <c:pt idx="13600">
                  <c:v>64.695335388183565</c:v>
                </c:pt>
                <c:pt idx="13601">
                  <c:v>64.827171325683565</c:v>
                </c:pt>
                <c:pt idx="13602">
                  <c:v>64.695335388183565</c:v>
                </c:pt>
                <c:pt idx="13603">
                  <c:v>64.56349945068358</c:v>
                </c:pt>
                <c:pt idx="13604">
                  <c:v>64.56349945068358</c:v>
                </c:pt>
                <c:pt idx="13605">
                  <c:v>64.695335388183565</c:v>
                </c:pt>
                <c:pt idx="13606">
                  <c:v>64.827171325683565</c:v>
                </c:pt>
                <c:pt idx="13607">
                  <c:v>64.56349945068358</c:v>
                </c:pt>
                <c:pt idx="13608">
                  <c:v>64.827171325683565</c:v>
                </c:pt>
                <c:pt idx="13609">
                  <c:v>64.827171325683565</c:v>
                </c:pt>
                <c:pt idx="13610">
                  <c:v>64.695335388183565</c:v>
                </c:pt>
                <c:pt idx="13611">
                  <c:v>64.695335388183565</c:v>
                </c:pt>
                <c:pt idx="13612">
                  <c:v>64.695335388183565</c:v>
                </c:pt>
                <c:pt idx="13613">
                  <c:v>64.56349945068358</c:v>
                </c:pt>
                <c:pt idx="13614">
                  <c:v>64.827171325683565</c:v>
                </c:pt>
                <c:pt idx="13615">
                  <c:v>64.56349945068358</c:v>
                </c:pt>
                <c:pt idx="13616">
                  <c:v>64.695335388183565</c:v>
                </c:pt>
                <c:pt idx="13617">
                  <c:v>64.56349945068358</c:v>
                </c:pt>
                <c:pt idx="13618">
                  <c:v>64.695335388183565</c:v>
                </c:pt>
                <c:pt idx="13619">
                  <c:v>64.431663513183594</c:v>
                </c:pt>
                <c:pt idx="13620">
                  <c:v>64.56349945068358</c:v>
                </c:pt>
                <c:pt idx="13621">
                  <c:v>64.827171325683565</c:v>
                </c:pt>
                <c:pt idx="13622">
                  <c:v>64.29982757568358</c:v>
                </c:pt>
                <c:pt idx="13623">
                  <c:v>64.56349945068358</c:v>
                </c:pt>
                <c:pt idx="13624">
                  <c:v>64.827171325683565</c:v>
                </c:pt>
                <c:pt idx="13625">
                  <c:v>64.56349945068358</c:v>
                </c:pt>
                <c:pt idx="13626">
                  <c:v>64.56349945068358</c:v>
                </c:pt>
                <c:pt idx="13627">
                  <c:v>64.56349945068358</c:v>
                </c:pt>
                <c:pt idx="13628">
                  <c:v>64.431663513183594</c:v>
                </c:pt>
                <c:pt idx="13629">
                  <c:v>64.431663513183594</c:v>
                </c:pt>
                <c:pt idx="13630">
                  <c:v>64.431663513183594</c:v>
                </c:pt>
                <c:pt idx="13631">
                  <c:v>64.431663513183594</c:v>
                </c:pt>
                <c:pt idx="13632">
                  <c:v>64.695335388183565</c:v>
                </c:pt>
                <c:pt idx="13633">
                  <c:v>64.431663513183594</c:v>
                </c:pt>
                <c:pt idx="13634">
                  <c:v>64.56349945068358</c:v>
                </c:pt>
                <c:pt idx="13635">
                  <c:v>64.695335388183565</c:v>
                </c:pt>
                <c:pt idx="13636">
                  <c:v>64.431663513183594</c:v>
                </c:pt>
                <c:pt idx="13637">
                  <c:v>64.695335388183565</c:v>
                </c:pt>
                <c:pt idx="13638">
                  <c:v>64.695335388183565</c:v>
                </c:pt>
                <c:pt idx="13639">
                  <c:v>64.827171325683565</c:v>
                </c:pt>
                <c:pt idx="13640">
                  <c:v>64.56349945068358</c:v>
                </c:pt>
                <c:pt idx="13641">
                  <c:v>64.56349945068358</c:v>
                </c:pt>
                <c:pt idx="13642">
                  <c:v>64.56349945068358</c:v>
                </c:pt>
                <c:pt idx="13643">
                  <c:v>64.56349945068358</c:v>
                </c:pt>
                <c:pt idx="13644">
                  <c:v>64.431663513183594</c:v>
                </c:pt>
                <c:pt idx="13645">
                  <c:v>64.95900726318358</c:v>
                </c:pt>
                <c:pt idx="13646">
                  <c:v>64.56349945068358</c:v>
                </c:pt>
                <c:pt idx="13647">
                  <c:v>64.695335388183565</c:v>
                </c:pt>
                <c:pt idx="13648">
                  <c:v>64.56349945068358</c:v>
                </c:pt>
                <c:pt idx="13649">
                  <c:v>64.431663513183594</c:v>
                </c:pt>
                <c:pt idx="13650">
                  <c:v>64.56349945068358</c:v>
                </c:pt>
                <c:pt idx="13651">
                  <c:v>64.827171325683565</c:v>
                </c:pt>
                <c:pt idx="13652">
                  <c:v>64.827171325683565</c:v>
                </c:pt>
                <c:pt idx="13653">
                  <c:v>64.29982757568358</c:v>
                </c:pt>
                <c:pt idx="13654">
                  <c:v>64.431663513183594</c:v>
                </c:pt>
                <c:pt idx="13655">
                  <c:v>64.56349945068358</c:v>
                </c:pt>
                <c:pt idx="13656">
                  <c:v>64.431663513183594</c:v>
                </c:pt>
                <c:pt idx="13657">
                  <c:v>64.16799163818358</c:v>
                </c:pt>
                <c:pt idx="13658">
                  <c:v>64.16799163818358</c:v>
                </c:pt>
                <c:pt idx="13659">
                  <c:v>64.56349945068358</c:v>
                </c:pt>
                <c:pt idx="13660">
                  <c:v>64.695335388183565</c:v>
                </c:pt>
                <c:pt idx="13661">
                  <c:v>64.431663513183594</c:v>
                </c:pt>
                <c:pt idx="13662">
                  <c:v>64.56349945068358</c:v>
                </c:pt>
                <c:pt idx="13663">
                  <c:v>64.03615570068358</c:v>
                </c:pt>
                <c:pt idx="13664">
                  <c:v>64.56349945068358</c:v>
                </c:pt>
                <c:pt idx="13665">
                  <c:v>64.29982757568358</c:v>
                </c:pt>
                <c:pt idx="13666">
                  <c:v>64.431663513183594</c:v>
                </c:pt>
                <c:pt idx="13667">
                  <c:v>64.431663513183594</c:v>
                </c:pt>
                <c:pt idx="13668">
                  <c:v>64.56349945068358</c:v>
                </c:pt>
                <c:pt idx="13669">
                  <c:v>64.29982757568358</c:v>
                </c:pt>
                <c:pt idx="13670">
                  <c:v>64.695335388183565</c:v>
                </c:pt>
                <c:pt idx="13671">
                  <c:v>64.29982757568358</c:v>
                </c:pt>
                <c:pt idx="13672">
                  <c:v>64.03615570068358</c:v>
                </c:pt>
                <c:pt idx="13673">
                  <c:v>64.695335388183565</c:v>
                </c:pt>
                <c:pt idx="13674">
                  <c:v>64.56349945068358</c:v>
                </c:pt>
                <c:pt idx="13675">
                  <c:v>64.03615570068358</c:v>
                </c:pt>
                <c:pt idx="13676">
                  <c:v>64.695335388183565</c:v>
                </c:pt>
                <c:pt idx="13677">
                  <c:v>64.56349945068358</c:v>
                </c:pt>
                <c:pt idx="13678">
                  <c:v>64.695335388183565</c:v>
                </c:pt>
                <c:pt idx="13679">
                  <c:v>64.431663513183594</c:v>
                </c:pt>
                <c:pt idx="13680">
                  <c:v>64.56349945068358</c:v>
                </c:pt>
                <c:pt idx="13681">
                  <c:v>64.56349945068358</c:v>
                </c:pt>
                <c:pt idx="13682">
                  <c:v>64.56349945068358</c:v>
                </c:pt>
                <c:pt idx="13683">
                  <c:v>64.827171325683565</c:v>
                </c:pt>
                <c:pt idx="13684">
                  <c:v>64.827171325683565</c:v>
                </c:pt>
                <c:pt idx="13685">
                  <c:v>64.827171325683565</c:v>
                </c:pt>
                <c:pt idx="13686">
                  <c:v>64.431663513183594</c:v>
                </c:pt>
                <c:pt idx="13687">
                  <c:v>64.695335388183565</c:v>
                </c:pt>
                <c:pt idx="13688">
                  <c:v>64.431663513183594</c:v>
                </c:pt>
                <c:pt idx="13689">
                  <c:v>64.695335388183565</c:v>
                </c:pt>
                <c:pt idx="13690">
                  <c:v>64.827171325683565</c:v>
                </c:pt>
                <c:pt idx="13691">
                  <c:v>64.56349945068358</c:v>
                </c:pt>
                <c:pt idx="13692">
                  <c:v>64.56349945068358</c:v>
                </c:pt>
                <c:pt idx="13693">
                  <c:v>64.56349945068358</c:v>
                </c:pt>
                <c:pt idx="13694">
                  <c:v>64.695335388183565</c:v>
                </c:pt>
                <c:pt idx="13695">
                  <c:v>64.827171325683565</c:v>
                </c:pt>
                <c:pt idx="13696">
                  <c:v>64.29982757568358</c:v>
                </c:pt>
                <c:pt idx="13697">
                  <c:v>64.56349945068358</c:v>
                </c:pt>
                <c:pt idx="13698">
                  <c:v>64.695335388183565</c:v>
                </c:pt>
                <c:pt idx="13699">
                  <c:v>64.431663513183594</c:v>
                </c:pt>
                <c:pt idx="13700">
                  <c:v>64.16799163818358</c:v>
                </c:pt>
                <c:pt idx="13701">
                  <c:v>64.29982757568358</c:v>
                </c:pt>
                <c:pt idx="13702">
                  <c:v>64.695335388183565</c:v>
                </c:pt>
                <c:pt idx="13703">
                  <c:v>64.29982757568358</c:v>
                </c:pt>
                <c:pt idx="13704">
                  <c:v>64.29982757568358</c:v>
                </c:pt>
                <c:pt idx="13705">
                  <c:v>64.695335388183565</c:v>
                </c:pt>
                <c:pt idx="13706">
                  <c:v>64.16799163818358</c:v>
                </c:pt>
                <c:pt idx="13707">
                  <c:v>64.695335388183565</c:v>
                </c:pt>
                <c:pt idx="13708">
                  <c:v>64.431663513183594</c:v>
                </c:pt>
                <c:pt idx="13709">
                  <c:v>64.431663513183594</c:v>
                </c:pt>
                <c:pt idx="13710">
                  <c:v>64.695335388183565</c:v>
                </c:pt>
                <c:pt idx="13711">
                  <c:v>64.431663513183594</c:v>
                </c:pt>
                <c:pt idx="13712">
                  <c:v>64.16799163818358</c:v>
                </c:pt>
                <c:pt idx="13713">
                  <c:v>64.695335388183565</c:v>
                </c:pt>
                <c:pt idx="13714">
                  <c:v>64.431663513183594</c:v>
                </c:pt>
                <c:pt idx="13715">
                  <c:v>64.16799163818358</c:v>
                </c:pt>
                <c:pt idx="13716">
                  <c:v>64.56349945068358</c:v>
                </c:pt>
                <c:pt idx="13717">
                  <c:v>64.695335388183565</c:v>
                </c:pt>
                <c:pt idx="13718">
                  <c:v>64.431663513183594</c:v>
                </c:pt>
                <c:pt idx="13719">
                  <c:v>64.56349945068358</c:v>
                </c:pt>
                <c:pt idx="13720">
                  <c:v>64.827171325683565</c:v>
                </c:pt>
                <c:pt idx="13721">
                  <c:v>64.827171325683565</c:v>
                </c:pt>
                <c:pt idx="13722">
                  <c:v>64.29982757568358</c:v>
                </c:pt>
                <c:pt idx="13723">
                  <c:v>64.16799163818358</c:v>
                </c:pt>
                <c:pt idx="13724">
                  <c:v>64.29982757568358</c:v>
                </c:pt>
                <c:pt idx="13725">
                  <c:v>64.56349945068358</c:v>
                </c:pt>
                <c:pt idx="13726">
                  <c:v>64.827171325683565</c:v>
                </c:pt>
                <c:pt idx="13727">
                  <c:v>64.695335388183565</c:v>
                </c:pt>
                <c:pt idx="13728">
                  <c:v>64.16799163818358</c:v>
                </c:pt>
                <c:pt idx="13729">
                  <c:v>64.695335388183565</c:v>
                </c:pt>
                <c:pt idx="13730">
                  <c:v>64.827171325683565</c:v>
                </c:pt>
                <c:pt idx="13731">
                  <c:v>64.03615570068358</c:v>
                </c:pt>
                <c:pt idx="13732">
                  <c:v>64.56349945068358</c:v>
                </c:pt>
                <c:pt idx="13733">
                  <c:v>64.827171325683565</c:v>
                </c:pt>
                <c:pt idx="13734">
                  <c:v>64.695335388183565</c:v>
                </c:pt>
                <c:pt idx="13735">
                  <c:v>64.56349945068358</c:v>
                </c:pt>
                <c:pt idx="13736">
                  <c:v>64.95900726318358</c:v>
                </c:pt>
                <c:pt idx="13737">
                  <c:v>64.95900726318358</c:v>
                </c:pt>
                <c:pt idx="13738">
                  <c:v>64.95900726318358</c:v>
                </c:pt>
                <c:pt idx="13739">
                  <c:v>64.03615570068358</c:v>
                </c:pt>
                <c:pt idx="13740">
                  <c:v>64.56349945068358</c:v>
                </c:pt>
                <c:pt idx="13741">
                  <c:v>64.16799163818358</c:v>
                </c:pt>
                <c:pt idx="13742">
                  <c:v>64.03615570068358</c:v>
                </c:pt>
                <c:pt idx="13743">
                  <c:v>64.431663513183594</c:v>
                </c:pt>
                <c:pt idx="13744">
                  <c:v>64.431663513183594</c:v>
                </c:pt>
                <c:pt idx="13745">
                  <c:v>64.03615570068358</c:v>
                </c:pt>
                <c:pt idx="13746">
                  <c:v>64.29982757568358</c:v>
                </c:pt>
                <c:pt idx="13747">
                  <c:v>64.56349945068358</c:v>
                </c:pt>
                <c:pt idx="13748">
                  <c:v>64.95900726318358</c:v>
                </c:pt>
                <c:pt idx="13749">
                  <c:v>64.29982757568358</c:v>
                </c:pt>
                <c:pt idx="13750">
                  <c:v>64.827171325683565</c:v>
                </c:pt>
                <c:pt idx="13751">
                  <c:v>64.56349945068358</c:v>
                </c:pt>
                <c:pt idx="13752">
                  <c:v>64.827171325683565</c:v>
                </c:pt>
                <c:pt idx="13753">
                  <c:v>64.56349945068358</c:v>
                </c:pt>
                <c:pt idx="13754">
                  <c:v>64.431663513183594</c:v>
                </c:pt>
                <c:pt idx="13755">
                  <c:v>64.695335388183565</c:v>
                </c:pt>
                <c:pt idx="13756">
                  <c:v>64.695335388183565</c:v>
                </c:pt>
                <c:pt idx="13757">
                  <c:v>64.695335388183565</c:v>
                </c:pt>
                <c:pt idx="13758">
                  <c:v>64.827171325683565</c:v>
                </c:pt>
                <c:pt idx="13759">
                  <c:v>64.695335388183565</c:v>
                </c:pt>
                <c:pt idx="13760">
                  <c:v>63.772483825683594</c:v>
                </c:pt>
                <c:pt idx="13761">
                  <c:v>64.29982757568358</c:v>
                </c:pt>
                <c:pt idx="13762">
                  <c:v>63.772483825683594</c:v>
                </c:pt>
                <c:pt idx="13763">
                  <c:v>64.56349945068358</c:v>
                </c:pt>
                <c:pt idx="13764">
                  <c:v>64.431663513183594</c:v>
                </c:pt>
                <c:pt idx="13765">
                  <c:v>64.431663513183594</c:v>
                </c:pt>
                <c:pt idx="13766">
                  <c:v>64.431663513183594</c:v>
                </c:pt>
                <c:pt idx="13767">
                  <c:v>64.695335388183565</c:v>
                </c:pt>
                <c:pt idx="13768">
                  <c:v>64.431663513183594</c:v>
                </c:pt>
                <c:pt idx="13769">
                  <c:v>64.95900726318358</c:v>
                </c:pt>
                <c:pt idx="13770">
                  <c:v>64.56349945068358</c:v>
                </c:pt>
                <c:pt idx="13771">
                  <c:v>64.431663513183594</c:v>
                </c:pt>
                <c:pt idx="13772">
                  <c:v>64.03615570068358</c:v>
                </c:pt>
                <c:pt idx="13773">
                  <c:v>64.431663513183594</c:v>
                </c:pt>
                <c:pt idx="13774">
                  <c:v>64.695335388183565</c:v>
                </c:pt>
                <c:pt idx="13775">
                  <c:v>64.431663513183594</c:v>
                </c:pt>
                <c:pt idx="13776">
                  <c:v>64.95900726318358</c:v>
                </c:pt>
                <c:pt idx="13777">
                  <c:v>64.695335388183565</c:v>
                </c:pt>
                <c:pt idx="13778">
                  <c:v>64.431663513183594</c:v>
                </c:pt>
                <c:pt idx="13779">
                  <c:v>64.03615570068358</c:v>
                </c:pt>
                <c:pt idx="13780">
                  <c:v>64.695335388183565</c:v>
                </c:pt>
                <c:pt idx="13781">
                  <c:v>64.431663513183594</c:v>
                </c:pt>
                <c:pt idx="13782">
                  <c:v>64.29982757568358</c:v>
                </c:pt>
                <c:pt idx="13783">
                  <c:v>64.29982757568358</c:v>
                </c:pt>
                <c:pt idx="13784">
                  <c:v>64.03615570068358</c:v>
                </c:pt>
                <c:pt idx="13785">
                  <c:v>65.09084320068358</c:v>
                </c:pt>
                <c:pt idx="13786">
                  <c:v>64.95900726318358</c:v>
                </c:pt>
                <c:pt idx="13787">
                  <c:v>64.29982757568358</c:v>
                </c:pt>
                <c:pt idx="13788">
                  <c:v>64.56349945068358</c:v>
                </c:pt>
                <c:pt idx="13789">
                  <c:v>64.29982757568358</c:v>
                </c:pt>
                <c:pt idx="13790">
                  <c:v>64.695335388183565</c:v>
                </c:pt>
                <c:pt idx="13791">
                  <c:v>64.431663513183594</c:v>
                </c:pt>
                <c:pt idx="13792">
                  <c:v>64.56349945068358</c:v>
                </c:pt>
                <c:pt idx="13793">
                  <c:v>64.56349945068358</c:v>
                </c:pt>
                <c:pt idx="13794">
                  <c:v>64.431663513183594</c:v>
                </c:pt>
                <c:pt idx="13795">
                  <c:v>64.431663513183594</c:v>
                </c:pt>
                <c:pt idx="13796">
                  <c:v>64.16799163818358</c:v>
                </c:pt>
                <c:pt idx="13797">
                  <c:v>64.16799163818358</c:v>
                </c:pt>
                <c:pt idx="13798">
                  <c:v>64.29982757568358</c:v>
                </c:pt>
                <c:pt idx="13799">
                  <c:v>64.56349945068358</c:v>
                </c:pt>
                <c:pt idx="13800">
                  <c:v>64.431663513183594</c:v>
                </c:pt>
                <c:pt idx="13801">
                  <c:v>64.431663513183594</c:v>
                </c:pt>
                <c:pt idx="13802">
                  <c:v>64.29982757568358</c:v>
                </c:pt>
                <c:pt idx="13803">
                  <c:v>64.431663513183594</c:v>
                </c:pt>
                <c:pt idx="13804">
                  <c:v>64.56349945068358</c:v>
                </c:pt>
                <c:pt idx="13805">
                  <c:v>64.431663513183594</c:v>
                </c:pt>
                <c:pt idx="13806">
                  <c:v>64.431663513183594</c:v>
                </c:pt>
                <c:pt idx="13807">
                  <c:v>63.772483825683594</c:v>
                </c:pt>
                <c:pt idx="13808">
                  <c:v>64.827171325683565</c:v>
                </c:pt>
                <c:pt idx="13809">
                  <c:v>64.56349945068358</c:v>
                </c:pt>
                <c:pt idx="13810">
                  <c:v>64.827171325683565</c:v>
                </c:pt>
                <c:pt idx="13811">
                  <c:v>64.56349945068358</c:v>
                </c:pt>
                <c:pt idx="13812">
                  <c:v>64.16799163818358</c:v>
                </c:pt>
                <c:pt idx="13813">
                  <c:v>64.431663513183594</c:v>
                </c:pt>
                <c:pt idx="13814">
                  <c:v>64.827171325683565</c:v>
                </c:pt>
                <c:pt idx="13815">
                  <c:v>64.695335388183565</c:v>
                </c:pt>
                <c:pt idx="13816">
                  <c:v>64.695335388183565</c:v>
                </c:pt>
                <c:pt idx="13817">
                  <c:v>64.431663513183594</c:v>
                </c:pt>
                <c:pt idx="13818">
                  <c:v>64.827171325683565</c:v>
                </c:pt>
                <c:pt idx="13819">
                  <c:v>64.431663513183594</c:v>
                </c:pt>
                <c:pt idx="13820">
                  <c:v>64.95900726318358</c:v>
                </c:pt>
                <c:pt idx="13821">
                  <c:v>64.827171325683565</c:v>
                </c:pt>
                <c:pt idx="13822">
                  <c:v>64.695335388183565</c:v>
                </c:pt>
                <c:pt idx="13823">
                  <c:v>64.695335388183565</c:v>
                </c:pt>
                <c:pt idx="13824">
                  <c:v>64.95900726318358</c:v>
                </c:pt>
                <c:pt idx="13825">
                  <c:v>64.431663513183594</c:v>
                </c:pt>
                <c:pt idx="13826">
                  <c:v>64.16799163818358</c:v>
                </c:pt>
                <c:pt idx="13827">
                  <c:v>64.95900726318358</c:v>
                </c:pt>
                <c:pt idx="13828">
                  <c:v>64.431663513183594</c:v>
                </c:pt>
                <c:pt idx="13829">
                  <c:v>64.56349945068358</c:v>
                </c:pt>
                <c:pt idx="13830">
                  <c:v>64.56349945068358</c:v>
                </c:pt>
                <c:pt idx="13831">
                  <c:v>64.431663513183594</c:v>
                </c:pt>
                <c:pt idx="13832">
                  <c:v>64.16799163818358</c:v>
                </c:pt>
                <c:pt idx="13833">
                  <c:v>64.03615570068358</c:v>
                </c:pt>
                <c:pt idx="13834">
                  <c:v>64.56349945068358</c:v>
                </c:pt>
                <c:pt idx="13835">
                  <c:v>64.29982757568358</c:v>
                </c:pt>
                <c:pt idx="13836">
                  <c:v>64.29982757568358</c:v>
                </c:pt>
                <c:pt idx="13837">
                  <c:v>64.16799163818358</c:v>
                </c:pt>
                <c:pt idx="13838">
                  <c:v>64.95900726318358</c:v>
                </c:pt>
                <c:pt idx="13839">
                  <c:v>64.03615570068358</c:v>
                </c:pt>
                <c:pt idx="13840">
                  <c:v>64.431663513183594</c:v>
                </c:pt>
                <c:pt idx="13841">
                  <c:v>64.695335388183565</c:v>
                </c:pt>
                <c:pt idx="13842">
                  <c:v>64.695335388183565</c:v>
                </c:pt>
                <c:pt idx="13843">
                  <c:v>64.56349945068358</c:v>
                </c:pt>
                <c:pt idx="13844">
                  <c:v>64.695335388183565</c:v>
                </c:pt>
                <c:pt idx="13845">
                  <c:v>64.16799163818358</c:v>
                </c:pt>
                <c:pt idx="13846">
                  <c:v>64.29982757568358</c:v>
                </c:pt>
                <c:pt idx="13847">
                  <c:v>64.16799163818358</c:v>
                </c:pt>
                <c:pt idx="13848">
                  <c:v>64.29982757568358</c:v>
                </c:pt>
                <c:pt idx="13849">
                  <c:v>64.95900726318358</c:v>
                </c:pt>
                <c:pt idx="13850">
                  <c:v>64.695335388183565</c:v>
                </c:pt>
                <c:pt idx="13851">
                  <c:v>64.695335388183565</c:v>
                </c:pt>
                <c:pt idx="13852">
                  <c:v>63.904319763183594</c:v>
                </c:pt>
                <c:pt idx="13853">
                  <c:v>64.431663513183594</c:v>
                </c:pt>
                <c:pt idx="13854">
                  <c:v>65.09084320068358</c:v>
                </c:pt>
                <c:pt idx="13855">
                  <c:v>64.95900726318358</c:v>
                </c:pt>
                <c:pt idx="13856">
                  <c:v>64.56349945068358</c:v>
                </c:pt>
                <c:pt idx="13857">
                  <c:v>64.29982757568358</c:v>
                </c:pt>
                <c:pt idx="13858">
                  <c:v>64.695335388183565</c:v>
                </c:pt>
                <c:pt idx="13859">
                  <c:v>64.95900726318358</c:v>
                </c:pt>
                <c:pt idx="13860">
                  <c:v>64.431663513183594</c:v>
                </c:pt>
                <c:pt idx="13861">
                  <c:v>64.431663513183594</c:v>
                </c:pt>
                <c:pt idx="13862">
                  <c:v>63.904319763183594</c:v>
                </c:pt>
                <c:pt idx="13863">
                  <c:v>64.95900726318358</c:v>
                </c:pt>
                <c:pt idx="13864">
                  <c:v>64.695335388183565</c:v>
                </c:pt>
                <c:pt idx="13865">
                  <c:v>64.56349945068358</c:v>
                </c:pt>
                <c:pt idx="13866">
                  <c:v>64.431663513183594</c:v>
                </c:pt>
                <c:pt idx="13867">
                  <c:v>64.56349945068358</c:v>
                </c:pt>
                <c:pt idx="13868">
                  <c:v>64.29982757568358</c:v>
                </c:pt>
                <c:pt idx="13869">
                  <c:v>64.16799163818358</c:v>
                </c:pt>
                <c:pt idx="13870">
                  <c:v>64.16799163818358</c:v>
                </c:pt>
                <c:pt idx="13871">
                  <c:v>64.431663513183594</c:v>
                </c:pt>
                <c:pt idx="13872">
                  <c:v>64.56349945068358</c:v>
                </c:pt>
                <c:pt idx="13873">
                  <c:v>64.431663513183594</c:v>
                </c:pt>
                <c:pt idx="13874">
                  <c:v>64.56349945068358</c:v>
                </c:pt>
                <c:pt idx="13875">
                  <c:v>64.29982757568358</c:v>
                </c:pt>
                <c:pt idx="13876">
                  <c:v>64.431663513183594</c:v>
                </c:pt>
                <c:pt idx="13877">
                  <c:v>64.56349945068358</c:v>
                </c:pt>
                <c:pt idx="13878">
                  <c:v>64.431663513183594</c:v>
                </c:pt>
                <c:pt idx="13879">
                  <c:v>64.431663513183594</c:v>
                </c:pt>
                <c:pt idx="13880">
                  <c:v>64.56349945068358</c:v>
                </c:pt>
                <c:pt idx="13881">
                  <c:v>64.16799163818358</c:v>
                </c:pt>
                <c:pt idx="13882">
                  <c:v>63.904319763183594</c:v>
                </c:pt>
                <c:pt idx="13883">
                  <c:v>64.695335388183565</c:v>
                </c:pt>
                <c:pt idx="13884">
                  <c:v>64.29982757568358</c:v>
                </c:pt>
                <c:pt idx="13885">
                  <c:v>64.431663513183594</c:v>
                </c:pt>
                <c:pt idx="13886">
                  <c:v>64.695335388183565</c:v>
                </c:pt>
                <c:pt idx="13887">
                  <c:v>64.431663513183594</c:v>
                </c:pt>
                <c:pt idx="13888">
                  <c:v>64.431663513183594</c:v>
                </c:pt>
                <c:pt idx="13889">
                  <c:v>64.16799163818358</c:v>
                </c:pt>
                <c:pt idx="13890">
                  <c:v>64.03615570068358</c:v>
                </c:pt>
                <c:pt idx="13891">
                  <c:v>64.16799163818358</c:v>
                </c:pt>
                <c:pt idx="13892">
                  <c:v>64.16799163818358</c:v>
                </c:pt>
                <c:pt idx="13893">
                  <c:v>64.29982757568358</c:v>
                </c:pt>
                <c:pt idx="13894">
                  <c:v>64.16799163818358</c:v>
                </c:pt>
                <c:pt idx="13895">
                  <c:v>64.29982757568358</c:v>
                </c:pt>
                <c:pt idx="13896">
                  <c:v>64.827171325683565</c:v>
                </c:pt>
                <c:pt idx="13897">
                  <c:v>63.772483825683594</c:v>
                </c:pt>
                <c:pt idx="13898">
                  <c:v>64.695335388183565</c:v>
                </c:pt>
                <c:pt idx="13899">
                  <c:v>64.03615570068358</c:v>
                </c:pt>
                <c:pt idx="13900">
                  <c:v>63.772483825683594</c:v>
                </c:pt>
                <c:pt idx="13901">
                  <c:v>63.772483825683594</c:v>
                </c:pt>
                <c:pt idx="13902">
                  <c:v>64.16799163818358</c:v>
                </c:pt>
                <c:pt idx="13903">
                  <c:v>64.16799163818358</c:v>
                </c:pt>
                <c:pt idx="13904">
                  <c:v>64.03615570068358</c:v>
                </c:pt>
                <c:pt idx="13905">
                  <c:v>64.03615570068358</c:v>
                </c:pt>
                <c:pt idx="13906">
                  <c:v>64.29982757568358</c:v>
                </c:pt>
                <c:pt idx="13907">
                  <c:v>64.16799163818358</c:v>
                </c:pt>
                <c:pt idx="13908">
                  <c:v>64.29982757568358</c:v>
                </c:pt>
                <c:pt idx="13909">
                  <c:v>64.03615570068358</c:v>
                </c:pt>
                <c:pt idx="13910">
                  <c:v>64.03615570068358</c:v>
                </c:pt>
                <c:pt idx="13911">
                  <c:v>64.56349945068358</c:v>
                </c:pt>
                <c:pt idx="13912">
                  <c:v>63.904319763183594</c:v>
                </c:pt>
                <c:pt idx="13913">
                  <c:v>63.904319763183594</c:v>
                </c:pt>
                <c:pt idx="13914">
                  <c:v>64.16799163818358</c:v>
                </c:pt>
                <c:pt idx="13915">
                  <c:v>64.431663513183594</c:v>
                </c:pt>
                <c:pt idx="13916">
                  <c:v>64.56349945068358</c:v>
                </c:pt>
                <c:pt idx="13917">
                  <c:v>63.904319763183594</c:v>
                </c:pt>
                <c:pt idx="13918">
                  <c:v>64.695335388183565</c:v>
                </c:pt>
                <c:pt idx="13919">
                  <c:v>64.56349945068358</c:v>
                </c:pt>
                <c:pt idx="13920">
                  <c:v>64.16799163818358</c:v>
                </c:pt>
                <c:pt idx="13921">
                  <c:v>63.772483825683594</c:v>
                </c:pt>
                <c:pt idx="13922">
                  <c:v>64.16799163818358</c:v>
                </c:pt>
                <c:pt idx="13923">
                  <c:v>64.16799163818358</c:v>
                </c:pt>
                <c:pt idx="13924">
                  <c:v>63.772483825683594</c:v>
                </c:pt>
                <c:pt idx="13925">
                  <c:v>64.03615570068358</c:v>
                </c:pt>
                <c:pt idx="13926">
                  <c:v>63.904319763183594</c:v>
                </c:pt>
                <c:pt idx="13927">
                  <c:v>64.431663513183594</c:v>
                </c:pt>
                <c:pt idx="13928">
                  <c:v>63.904319763183594</c:v>
                </c:pt>
                <c:pt idx="13929">
                  <c:v>63.376976013183594</c:v>
                </c:pt>
                <c:pt idx="13930">
                  <c:v>64.29982757568358</c:v>
                </c:pt>
                <c:pt idx="13931">
                  <c:v>64.16799163818358</c:v>
                </c:pt>
                <c:pt idx="13932">
                  <c:v>64.29982757568358</c:v>
                </c:pt>
                <c:pt idx="13933">
                  <c:v>64.03615570068358</c:v>
                </c:pt>
                <c:pt idx="13934">
                  <c:v>63.904319763183594</c:v>
                </c:pt>
                <c:pt idx="13935">
                  <c:v>64.29982757568358</c:v>
                </c:pt>
                <c:pt idx="13936">
                  <c:v>64.431663513183594</c:v>
                </c:pt>
                <c:pt idx="13937">
                  <c:v>63.904319763183594</c:v>
                </c:pt>
                <c:pt idx="13938">
                  <c:v>64.431663513183594</c:v>
                </c:pt>
                <c:pt idx="13939">
                  <c:v>64.56349945068358</c:v>
                </c:pt>
                <c:pt idx="13940">
                  <c:v>64.29982757568358</c:v>
                </c:pt>
                <c:pt idx="13941">
                  <c:v>63.640647888183594</c:v>
                </c:pt>
                <c:pt idx="13942">
                  <c:v>64.03615570068358</c:v>
                </c:pt>
                <c:pt idx="13943">
                  <c:v>64.16799163818358</c:v>
                </c:pt>
                <c:pt idx="13944">
                  <c:v>64.29982757568358</c:v>
                </c:pt>
                <c:pt idx="13945">
                  <c:v>64.56349945068358</c:v>
                </c:pt>
                <c:pt idx="13946">
                  <c:v>64.431663513183594</c:v>
                </c:pt>
                <c:pt idx="13947">
                  <c:v>64.695335388183565</c:v>
                </c:pt>
                <c:pt idx="13948">
                  <c:v>64.56349945068358</c:v>
                </c:pt>
                <c:pt idx="13949">
                  <c:v>64.56349945068358</c:v>
                </c:pt>
                <c:pt idx="13950">
                  <c:v>63.508811950683594</c:v>
                </c:pt>
                <c:pt idx="13951">
                  <c:v>64.16799163818358</c:v>
                </c:pt>
                <c:pt idx="13952">
                  <c:v>63.640647888183594</c:v>
                </c:pt>
                <c:pt idx="13953">
                  <c:v>64.431663513183594</c:v>
                </c:pt>
                <c:pt idx="13954">
                  <c:v>64.16799163818358</c:v>
                </c:pt>
                <c:pt idx="13955">
                  <c:v>64.29982757568358</c:v>
                </c:pt>
                <c:pt idx="13956">
                  <c:v>64.29982757568358</c:v>
                </c:pt>
                <c:pt idx="13957">
                  <c:v>64.29982757568358</c:v>
                </c:pt>
                <c:pt idx="13958">
                  <c:v>64.695335388183565</c:v>
                </c:pt>
                <c:pt idx="13959">
                  <c:v>64.29982757568358</c:v>
                </c:pt>
                <c:pt idx="13960">
                  <c:v>64.56349945068358</c:v>
                </c:pt>
                <c:pt idx="13961">
                  <c:v>64.431663513183594</c:v>
                </c:pt>
                <c:pt idx="13962">
                  <c:v>64.695335388183565</c:v>
                </c:pt>
                <c:pt idx="13963">
                  <c:v>64.56349945068358</c:v>
                </c:pt>
                <c:pt idx="13964">
                  <c:v>63.772483825683594</c:v>
                </c:pt>
                <c:pt idx="13965">
                  <c:v>64.16799163818358</c:v>
                </c:pt>
                <c:pt idx="13966">
                  <c:v>64.431663513183594</c:v>
                </c:pt>
                <c:pt idx="13967">
                  <c:v>63.904319763183594</c:v>
                </c:pt>
                <c:pt idx="13968">
                  <c:v>64.29982757568358</c:v>
                </c:pt>
                <c:pt idx="13969">
                  <c:v>64.431663513183594</c:v>
                </c:pt>
                <c:pt idx="13970">
                  <c:v>64.431663513183594</c:v>
                </c:pt>
                <c:pt idx="13971">
                  <c:v>64.03615570068358</c:v>
                </c:pt>
                <c:pt idx="13972">
                  <c:v>63.772483825683594</c:v>
                </c:pt>
                <c:pt idx="13973">
                  <c:v>64.29982757568358</c:v>
                </c:pt>
                <c:pt idx="13974">
                  <c:v>64.29982757568358</c:v>
                </c:pt>
                <c:pt idx="13975">
                  <c:v>64.695335388183565</c:v>
                </c:pt>
                <c:pt idx="13976">
                  <c:v>64.56349945068358</c:v>
                </c:pt>
                <c:pt idx="13977">
                  <c:v>64.695335388183565</c:v>
                </c:pt>
                <c:pt idx="13978">
                  <c:v>64.03615570068358</c:v>
                </c:pt>
                <c:pt idx="13979">
                  <c:v>63.904319763183594</c:v>
                </c:pt>
                <c:pt idx="13980">
                  <c:v>64.431663513183594</c:v>
                </c:pt>
                <c:pt idx="13981">
                  <c:v>64.03615570068358</c:v>
                </c:pt>
                <c:pt idx="13982">
                  <c:v>64.16799163818358</c:v>
                </c:pt>
                <c:pt idx="13983">
                  <c:v>64.431663513183594</c:v>
                </c:pt>
                <c:pt idx="13984">
                  <c:v>64.16799163818358</c:v>
                </c:pt>
                <c:pt idx="13985">
                  <c:v>64.16799163818358</c:v>
                </c:pt>
                <c:pt idx="13986">
                  <c:v>64.95900726318358</c:v>
                </c:pt>
                <c:pt idx="13987">
                  <c:v>64.695335388183565</c:v>
                </c:pt>
                <c:pt idx="13988">
                  <c:v>64.56349945068358</c:v>
                </c:pt>
                <c:pt idx="13989">
                  <c:v>64.29982757568358</c:v>
                </c:pt>
                <c:pt idx="13990">
                  <c:v>64.827171325683565</c:v>
                </c:pt>
                <c:pt idx="13991">
                  <c:v>64.03615570068358</c:v>
                </c:pt>
                <c:pt idx="13992">
                  <c:v>64.827171325683565</c:v>
                </c:pt>
                <c:pt idx="13993">
                  <c:v>64.827171325683565</c:v>
                </c:pt>
                <c:pt idx="13994">
                  <c:v>64.431663513183594</c:v>
                </c:pt>
                <c:pt idx="13995">
                  <c:v>64.431663513183594</c:v>
                </c:pt>
                <c:pt idx="13996">
                  <c:v>63.904319763183594</c:v>
                </c:pt>
                <c:pt idx="13997">
                  <c:v>64.29982757568358</c:v>
                </c:pt>
                <c:pt idx="13998">
                  <c:v>64.695335388183565</c:v>
                </c:pt>
                <c:pt idx="13999">
                  <c:v>64.695335388183565</c:v>
                </c:pt>
                <c:pt idx="14000">
                  <c:v>64.16799163818358</c:v>
                </c:pt>
                <c:pt idx="14001">
                  <c:v>64.695335388183565</c:v>
                </c:pt>
                <c:pt idx="14002">
                  <c:v>64.03615570068358</c:v>
                </c:pt>
                <c:pt idx="14003">
                  <c:v>64.431663513183594</c:v>
                </c:pt>
                <c:pt idx="14004">
                  <c:v>64.431663513183594</c:v>
                </c:pt>
                <c:pt idx="14005">
                  <c:v>64.695335388183565</c:v>
                </c:pt>
                <c:pt idx="14006">
                  <c:v>64.16799163818358</c:v>
                </c:pt>
                <c:pt idx="14007">
                  <c:v>64.695335388183565</c:v>
                </c:pt>
                <c:pt idx="14008">
                  <c:v>64.16799163818358</c:v>
                </c:pt>
                <c:pt idx="14009">
                  <c:v>64.695335388183565</c:v>
                </c:pt>
                <c:pt idx="14010">
                  <c:v>64.29982757568358</c:v>
                </c:pt>
                <c:pt idx="14011">
                  <c:v>64.827171325683565</c:v>
                </c:pt>
                <c:pt idx="14012">
                  <c:v>64.95900726318358</c:v>
                </c:pt>
                <c:pt idx="14013">
                  <c:v>64.56349945068358</c:v>
                </c:pt>
                <c:pt idx="14014">
                  <c:v>64.29982757568358</c:v>
                </c:pt>
                <c:pt idx="14015">
                  <c:v>64.431663513183594</c:v>
                </c:pt>
                <c:pt idx="14016">
                  <c:v>64.431663513183594</c:v>
                </c:pt>
                <c:pt idx="14017">
                  <c:v>64.827171325683565</c:v>
                </c:pt>
                <c:pt idx="14018">
                  <c:v>64.29982757568358</c:v>
                </c:pt>
                <c:pt idx="14019">
                  <c:v>64.03615570068358</c:v>
                </c:pt>
                <c:pt idx="14020">
                  <c:v>64.695335388183565</c:v>
                </c:pt>
                <c:pt idx="14021">
                  <c:v>63.772483825683594</c:v>
                </c:pt>
                <c:pt idx="14022">
                  <c:v>64.695335388183565</c:v>
                </c:pt>
                <c:pt idx="14023">
                  <c:v>63.508811950683594</c:v>
                </c:pt>
                <c:pt idx="14024">
                  <c:v>64.29982757568358</c:v>
                </c:pt>
                <c:pt idx="14025">
                  <c:v>64.695335388183565</c:v>
                </c:pt>
                <c:pt idx="14026">
                  <c:v>63.508811950683594</c:v>
                </c:pt>
                <c:pt idx="14027">
                  <c:v>64.56349945068358</c:v>
                </c:pt>
                <c:pt idx="14028">
                  <c:v>64.29982757568358</c:v>
                </c:pt>
                <c:pt idx="14029">
                  <c:v>63.904319763183594</c:v>
                </c:pt>
                <c:pt idx="14030">
                  <c:v>63.772483825683594</c:v>
                </c:pt>
                <c:pt idx="14031">
                  <c:v>63.772483825683594</c:v>
                </c:pt>
                <c:pt idx="14032">
                  <c:v>63.640647888183594</c:v>
                </c:pt>
                <c:pt idx="14033">
                  <c:v>64.56349945068358</c:v>
                </c:pt>
                <c:pt idx="14034">
                  <c:v>64.827171325683565</c:v>
                </c:pt>
                <c:pt idx="14035">
                  <c:v>64.56349945068358</c:v>
                </c:pt>
                <c:pt idx="14036">
                  <c:v>64.827171325683565</c:v>
                </c:pt>
                <c:pt idx="14037">
                  <c:v>64.56349945068358</c:v>
                </c:pt>
                <c:pt idx="14038">
                  <c:v>64.695335388183565</c:v>
                </c:pt>
                <c:pt idx="14039">
                  <c:v>64.16799163818358</c:v>
                </c:pt>
                <c:pt idx="14040">
                  <c:v>63.508811950683594</c:v>
                </c:pt>
                <c:pt idx="14041">
                  <c:v>64.827171325683565</c:v>
                </c:pt>
                <c:pt idx="14042">
                  <c:v>63.904319763183594</c:v>
                </c:pt>
                <c:pt idx="14043">
                  <c:v>64.827171325683565</c:v>
                </c:pt>
                <c:pt idx="14044">
                  <c:v>64.695335388183565</c:v>
                </c:pt>
                <c:pt idx="14045">
                  <c:v>64.827171325683565</c:v>
                </c:pt>
                <c:pt idx="14046">
                  <c:v>64.56349945068358</c:v>
                </c:pt>
                <c:pt idx="14047">
                  <c:v>64.29982757568358</c:v>
                </c:pt>
                <c:pt idx="14048">
                  <c:v>64.29982757568358</c:v>
                </c:pt>
                <c:pt idx="14049">
                  <c:v>64.431663513183594</c:v>
                </c:pt>
                <c:pt idx="14050">
                  <c:v>63.772483825683594</c:v>
                </c:pt>
                <c:pt idx="14051">
                  <c:v>63.640647888183594</c:v>
                </c:pt>
                <c:pt idx="14052">
                  <c:v>64.56349945068358</c:v>
                </c:pt>
                <c:pt idx="14053">
                  <c:v>63.772483825683594</c:v>
                </c:pt>
                <c:pt idx="14054">
                  <c:v>64.03615570068358</c:v>
                </c:pt>
                <c:pt idx="14055">
                  <c:v>64.56349945068358</c:v>
                </c:pt>
                <c:pt idx="14056">
                  <c:v>64.827171325683565</c:v>
                </c:pt>
                <c:pt idx="14057">
                  <c:v>63.904319763183594</c:v>
                </c:pt>
                <c:pt idx="14058">
                  <c:v>64.29982757568358</c:v>
                </c:pt>
                <c:pt idx="14059">
                  <c:v>64.431663513183594</c:v>
                </c:pt>
                <c:pt idx="14060">
                  <c:v>64.827171325683565</c:v>
                </c:pt>
                <c:pt idx="14061">
                  <c:v>64.16799163818358</c:v>
                </c:pt>
                <c:pt idx="14062">
                  <c:v>64.56349945068358</c:v>
                </c:pt>
                <c:pt idx="14063">
                  <c:v>64.03615570068358</c:v>
                </c:pt>
                <c:pt idx="14064">
                  <c:v>64.16799163818358</c:v>
                </c:pt>
                <c:pt idx="14065">
                  <c:v>64.56349945068358</c:v>
                </c:pt>
                <c:pt idx="14066">
                  <c:v>63.904319763183594</c:v>
                </c:pt>
                <c:pt idx="14067">
                  <c:v>64.431663513183594</c:v>
                </c:pt>
                <c:pt idx="14068">
                  <c:v>64.16799163818358</c:v>
                </c:pt>
                <c:pt idx="14069">
                  <c:v>64.431663513183594</c:v>
                </c:pt>
                <c:pt idx="14070">
                  <c:v>63.904319763183594</c:v>
                </c:pt>
                <c:pt idx="14071">
                  <c:v>63.904319763183594</c:v>
                </c:pt>
                <c:pt idx="14072">
                  <c:v>64.03615570068358</c:v>
                </c:pt>
                <c:pt idx="14073">
                  <c:v>63.772483825683594</c:v>
                </c:pt>
                <c:pt idx="14074">
                  <c:v>64.431663513183594</c:v>
                </c:pt>
                <c:pt idx="14075">
                  <c:v>64.03615570068358</c:v>
                </c:pt>
                <c:pt idx="14076">
                  <c:v>64.56349945068358</c:v>
                </c:pt>
                <c:pt idx="14077">
                  <c:v>64.695335388183565</c:v>
                </c:pt>
                <c:pt idx="14078">
                  <c:v>64.16799163818358</c:v>
                </c:pt>
                <c:pt idx="14079">
                  <c:v>64.29982757568358</c:v>
                </c:pt>
                <c:pt idx="14080">
                  <c:v>64.56349945068358</c:v>
                </c:pt>
                <c:pt idx="14081">
                  <c:v>64.431663513183594</c:v>
                </c:pt>
                <c:pt idx="14082">
                  <c:v>64.695335388183565</c:v>
                </c:pt>
                <c:pt idx="14083">
                  <c:v>64.827171325683565</c:v>
                </c:pt>
                <c:pt idx="14084">
                  <c:v>64.56349945068358</c:v>
                </c:pt>
                <c:pt idx="14085">
                  <c:v>64.56349945068358</c:v>
                </c:pt>
                <c:pt idx="14086">
                  <c:v>63.772483825683594</c:v>
                </c:pt>
                <c:pt idx="14087">
                  <c:v>64.95900726318358</c:v>
                </c:pt>
                <c:pt idx="14088">
                  <c:v>64.95900726318358</c:v>
                </c:pt>
                <c:pt idx="14089">
                  <c:v>64.431663513183594</c:v>
                </c:pt>
                <c:pt idx="14090">
                  <c:v>64.431663513183594</c:v>
                </c:pt>
                <c:pt idx="14091">
                  <c:v>64.03615570068358</c:v>
                </c:pt>
                <c:pt idx="14092">
                  <c:v>64.29982757568358</c:v>
                </c:pt>
                <c:pt idx="14093">
                  <c:v>64.03615570068358</c:v>
                </c:pt>
                <c:pt idx="14094">
                  <c:v>63.640647888183594</c:v>
                </c:pt>
                <c:pt idx="14095">
                  <c:v>64.16799163818358</c:v>
                </c:pt>
                <c:pt idx="14096">
                  <c:v>64.56349945068358</c:v>
                </c:pt>
                <c:pt idx="14097">
                  <c:v>64.95900726318358</c:v>
                </c:pt>
                <c:pt idx="14098">
                  <c:v>64.431663513183594</c:v>
                </c:pt>
                <c:pt idx="14099">
                  <c:v>64.03615570068358</c:v>
                </c:pt>
                <c:pt idx="14100">
                  <c:v>64.56349945068358</c:v>
                </c:pt>
                <c:pt idx="14101">
                  <c:v>64.03615570068358</c:v>
                </c:pt>
                <c:pt idx="14102">
                  <c:v>63.904319763183594</c:v>
                </c:pt>
                <c:pt idx="14103">
                  <c:v>63.772483825683594</c:v>
                </c:pt>
                <c:pt idx="14104">
                  <c:v>64.16799163818358</c:v>
                </c:pt>
                <c:pt idx="14105">
                  <c:v>64.16799163818358</c:v>
                </c:pt>
                <c:pt idx="14106">
                  <c:v>63.245140075683594</c:v>
                </c:pt>
                <c:pt idx="14107">
                  <c:v>63.376976013183594</c:v>
                </c:pt>
                <c:pt idx="14108">
                  <c:v>64.16799163818358</c:v>
                </c:pt>
                <c:pt idx="14109">
                  <c:v>64.03615570068358</c:v>
                </c:pt>
                <c:pt idx="14110">
                  <c:v>64.29982757568358</c:v>
                </c:pt>
                <c:pt idx="14111">
                  <c:v>64.431663513183594</c:v>
                </c:pt>
                <c:pt idx="14112">
                  <c:v>64.03615570068358</c:v>
                </c:pt>
                <c:pt idx="14113">
                  <c:v>64.431663513183594</c:v>
                </c:pt>
                <c:pt idx="14114">
                  <c:v>63.245140075683594</c:v>
                </c:pt>
                <c:pt idx="14115">
                  <c:v>64.431663513183594</c:v>
                </c:pt>
                <c:pt idx="14116">
                  <c:v>64.56349945068358</c:v>
                </c:pt>
                <c:pt idx="14117">
                  <c:v>64.29982757568358</c:v>
                </c:pt>
                <c:pt idx="14118">
                  <c:v>64.16799163818358</c:v>
                </c:pt>
                <c:pt idx="14119">
                  <c:v>63.904319763183594</c:v>
                </c:pt>
                <c:pt idx="14120">
                  <c:v>64.03615570068358</c:v>
                </c:pt>
                <c:pt idx="14121">
                  <c:v>63.640647888183594</c:v>
                </c:pt>
                <c:pt idx="14122">
                  <c:v>64.16799163818358</c:v>
                </c:pt>
                <c:pt idx="14123">
                  <c:v>64.16799163818358</c:v>
                </c:pt>
                <c:pt idx="14124">
                  <c:v>63.245140075683594</c:v>
                </c:pt>
                <c:pt idx="14125">
                  <c:v>63.376976013183594</c:v>
                </c:pt>
                <c:pt idx="14126">
                  <c:v>64.03615570068358</c:v>
                </c:pt>
                <c:pt idx="14127">
                  <c:v>63.904319763183594</c:v>
                </c:pt>
                <c:pt idx="14128">
                  <c:v>64.56349945068358</c:v>
                </c:pt>
                <c:pt idx="14129">
                  <c:v>64.431663513183594</c:v>
                </c:pt>
                <c:pt idx="14130">
                  <c:v>64.431663513183594</c:v>
                </c:pt>
                <c:pt idx="14131">
                  <c:v>64.16799163818358</c:v>
                </c:pt>
                <c:pt idx="14132">
                  <c:v>63.376976013183594</c:v>
                </c:pt>
                <c:pt idx="14133">
                  <c:v>63.376976013183594</c:v>
                </c:pt>
                <c:pt idx="14134">
                  <c:v>64.431663513183594</c:v>
                </c:pt>
                <c:pt idx="14135">
                  <c:v>64.03615570068358</c:v>
                </c:pt>
                <c:pt idx="14136">
                  <c:v>64.16799163818358</c:v>
                </c:pt>
                <c:pt idx="14137">
                  <c:v>64.29982757568358</c:v>
                </c:pt>
                <c:pt idx="14138">
                  <c:v>64.16799163818358</c:v>
                </c:pt>
                <c:pt idx="14139">
                  <c:v>64.56349945068358</c:v>
                </c:pt>
                <c:pt idx="14140">
                  <c:v>64.16799163818358</c:v>
                </c:pt>
                <c:pt idx="14141">
                  <c:v>63.904319763183594</c:v>
                </c:pt>
                <c:pt idx="14142">
                  <c:v>64.431663513183594</c:v>
                </c:pt>
                <c:pt idx="14143">
                  <c:v>64.431663513183594</c:v>
                </c:pt>
                <c:pt idx="14144">
                  <c:v>64.03615570068358</c:v>
                </c:pt>
                <c:pt idx="14145">
                  <c:v>63.508811950683594</c:v>
                </c:pt>
                <c:pt idx="14146">
                  <c:v>63.640647888183594</c:v>
                </c:pt>
                <c:pt idx="14147">
                  <c:v>64.695335388183565</c:v>
                </c:pt>
                <c:pt idx="14148">
                  <c:v>63.904319763183594</c:v>
                </c:pt>
                <c:pt idx="14149">
                  <c:v>64.16799163818358</c:v>
                </c:pt>
                <c:pt idx="14150">
                  <c:v>64.16799163818358</c:v>
                </c:pt>
                <c:pt idx="14151">
                  <c:v>64.29982757568358</c:v>
                </c:pt>
                <c:pt idx="14152">
                  <c:v>64.03615570068358</c:v>
                </c:pt>
                <c:pt idx="14153">
                  <c:v>64.29982757568358</c:v>
                </c:pt>
                <c:pt idx="14154">
                  <c:v>64.431663513183594</c:v>
                </c:pt>
                <c:pt idx="14155">
                  <c:v>64.431663513183594</c:v>
                </c:pt>
                <c:pt idx="14156">
                  <c:v>64.29982757568358</c:v>
                </c:pt>
                <c:pt idx="14157">
                  <c:v>63.904319763183594</c:v>
                </c:pt>
                <c:pt idx="14158">
                  <c:v>63.904319763183594</c:v>
                </c:pt>
                <c:pt idx="14159">
                  <c:v>64.56349945068358</c:v>
                </c:pt>
                <c:pt idx="14160">
                  <c:v>64.03615570068358</c:v>
                </c:pt>
                <c:pt idx="14161">
                  <c:v>64.695335388183565</c:v>
                </c:pt>
                <c:pt idx="14162">
                  <c:v>64.827171325683565</c:v>
                </c:pt>
                <c:pt idx="14163">
                  <c:v>64.431663513183594</c:v>
                </c:pt>
                <c:pt idx="14164">
                  <c:v>63.640647888183594</c:v>
                </c:pt>
                <c:pt idx="14165">
                  <c:v>64.29982757568358</c:v>
                </c:pt>
                <c:pt idx="14166">
                  <c:v>64.03615570068358</c:v>
                </c:pt>
                <c:pt idx="14167">
                  <c:v>64.03615570068358</c:v>
                </c:pt>
                <c:pt idx="14168">
                  <c:v>64.56349945068358</c:v>
                </c:pt>
                <c:pt idx="14169">
                  <c:v>64.56349945068358</c:v>
                </c:pt>
                <c:pt idx="14170">
                  <c:v>64.29982757568358</c:v>
                </c:pt>
                <c:pt idx="14171">
                  <c:v>63.772483825683594</c:v>
                </c:pt>
                <c:pt idx="14172">
                  <c:v>64.16799163818358</c:v>
                </c:pt>
                <c:pt idx="14173">
                  <c:v>63.772483825683594</c:v>
                </c:pt>
                <c:pt idx="14174">
                  <c:v>63.904319763183594</c:v>
                </c:pt>
                <c:pt idx="14175">
                  <c:v>63.904319763183594</c:v>
                </c:pt>
                <c:pt idx="14176">
                  <c:v>63.508811950683594</c:v>
                </c:pt>
                <c:pt idx="14177">
                  <c:v>63.904319763183594</c:v>
                </c:pt>
                <c:pt idx="14178">
                  <c:v>64.56349945068358</c:v>
                </c:pt>
                <c:pt idx="14179">
                  <c:v>64.16799163818358</c:v>
                </c:pt>
                <c:pt idx="14180">
                  <c:v>63.508811950683594</c:v>
                </c:pt>
                <c:pt idx="14181">
                  <c:v>64.695335388183565</c:v>
                </c:pt>
                <c:pt idx="14182">
                  <c:v>63.640647888183594</c:v>
                </c:pt>
                <c:pt idx="14183">
                  <c:v>64.29982757568358</c:v>
                </c:pt>
                <c:pt idx="14184">
                  <c:v>63.904319763183594</c:v>
                </c:pt>
                <c:pt idx="14185">
                  <c:v>64.03615570068358</c:v>
                </c:pt>
                <c:pt idx="14186">
                  <c:v>64.03615570068358</c:v>
                </c:pt>
                <c:pt idx="14187">
                  <c:v>63.245140075683594</c:v>
                </c:pt>
                <c:pt idx="14188">
                  <c:v>63.376976013183594</c:v>
                </c:pt>
                <c:pt idx="14189">
                  <c:v>64.431663513183594</c:v>
                </c:pt>
                <c:pt idx="14190">
                  <c:v>63.904319763183594</c:v>
                </c:pt>
                <c:pt idx="14191">
                  <c:v>64.29982757568358</c:v>
                </c:pt>
                <c:pt idx="14192">
                  <c:v>64.16799163818358</c:v>
                </c:pt>
                <c:pt idx="14193">
                  <c:v>63.508811950683594</c:v>
                </c:pt>
                <c:pt idx="14194">
                  <c:v>64.03615570068358</c:v>
                </c:pt>
                <c:pt idx="14195">
                  <c:v>63.640647888183594</c:v>
                </c:pt>
                <c:pt idx="14196">
                  <c:v>63.904319763183594</c:v>
                </c:pt>
                <c:pt idx="14197">
                  <c:v>63.904319763183594</c:v>
                </c:pt>
                <c:pt idx="14198">
                  <c:v>64.16799163818358</c:v>
                </c:pt>
                <c:pt idx="14199">
                  <c:v>64.29982757568358</c:v>
                </c:pt>
                <c:pt idx="14200">
                  <c:v>64.03615570068358</c:v>
                </c:pt>
                <c:pt idx="14201">
                  <c:v>63.508811950683594</c:v>
                </c:pt>
                <c:pt idx="14202">
                  <c:v>64.29982757568358</c:v>
                </c:pt>
                <c:pt idx="14203">
                  <c:v>63.508811950683594</c:v>
                </c:pt>
                <c:pt idx="14204">
                  <c:v>64.431663513183594</c:v>
                </c:pt>
                <c:pt idx="14205">
                  <c:v>64.431663513183594</c:v>
                </c:pt>
                <c:pt idx="14206">
                  <c:v>64.03615570068358</c:v>
                </c:pt>
                <c:pt idx="14207">
                  <c:v>63.113304138183601</c:v>
                </c:pt>
                <c:pt idx="14208">
                  <c:v>63.772483825683594</c:v>
                </c:pt>
                <c:pt idx="14209">
                  <c:v>63.904319763183594</c:v>
                </c:pt>
                <c:pt idx="14210">
                  <c:v>64.16799163818358</c:v>
                </c:pt>
                <c:pt idx="14211">
                  <c:v>64.431663513183594</c:v>
                </c:pt>
                <c:pt idx="14212">
                  <c:v>64.56349945068358</c:v>
                </c:pt>
                <c:pt idx="14213">
                  <c:v>64.16799163818358</c:v>
                </c:pt>
                <c:pt idx="14214">
                  <c:v>63.772483825683594</c:v>
                </c:pt>
                <c:pt idx="14215">
                  <c:v>63.904319763183594</c:v>
                </c:pt>
                <c:pt idx="14216">
                  <c:v>63.904319763183594</c:v>
                </c:pt>
                <c:pt idx="14217">
                  <c:v>64.431663513183594</c:v>
                </c:pt>
                <c:pt idx="14218">
                  <c:v>64.03615570068358</c:v>
                </c:pt>
                <c:pt idx="14219">
                  <c:v>64.03615570068358</c:v>
                </c:pt>
                <c:pt idx="14220">
                  <c:v>64.03615570068358</c:v>
                </c:pt>
                <c:pt idx="14221">
                  <c:v>64.695335388183565</c:v>
                </c:pt>
                <c:pt idx="14222">
                  <c:v>64.29982757568358</c:v>
                </c:pt>
                <c:pt idx="14223">
                  <c:v>64.16799163818358</c:v>
                </c:pt>
                <c:pt idx="14224">
                  <c:v>64.03615570068358</c:v>
                </c:pt>
                <c:pt idx="14225">
                  <c:v>63.772483825683594</c:v>
                </c:pt>
                <c:pt idx="14226">
                  <c:v>63.904319763183594</c:v>
                </c:pt>
                <c:pt idx="14227">
                  <c:v>64.16799163818358</c:v>
                </c:pt>
                <c:pt idx="14228">
                  <c:v>63.772483825683594</c:v>
                </c:pt>
                <c:pt idx="14229">
                  <c:v>64.29982757568358</c:v>
                </c:pt>
                <c:pt idx="14230">
                  <c:v>63.772483825683594</c:v>
                </c:pt>
                <c:pt idx="14231">
                  <c:v>63.508811950683594</c:v>
                </c:pt>
                <c:pt idx="14232">
                  <c:v>64.29982757568358</c:v>
                </c:pt>
                <c:pt idx="14233">
                  <c:v>63.772483825683594</c:v>
                </c:pt>
                <c:pt idx="14234">
                  <c:v>63.640647888183594</c:v>
                </c:pt>
                <c:pt idx="14235">
                  <c:v>63.904319763183594</c:v>
                </c:pt>
                <c:pt idx="14236">
                  <c:v>64.431663513183594</c:v>
                </c:pt>
                <c:pt idx="14237">
                  <c:v>64.431663513183594</c:v>
                </c:pt>
                <c:pt idx="14238">
                  <c:v>64.29982757568358</c:v>
                </c:pt>
                <c:pt idx="14239">
                  <c:v>64.56349945068358</c:v>
                </c:pt>
                <c:pt idx="14240">
                  <c:v>64.695335388183565</c:v>
                </c:pt>
                <c:pt idx="14241">
                  <c:v>64.431663513183594</c:v>
                </c:pt>
                <c:pt idx="14242">
                  <c:v>64.29982757568358</c:v>
                </c:pt>
                <c:pt idx="14243">
                  <c:v>64.16799163818358</c:v>
                </c:pt>
                <c:pt idx="14244">
                  <c:v>64.431663513183594</c:v>
                </c:pt>
                <c:pt idx="14245">
                  <c:v>63.640647888183594</c:v>
                </c:pt>
                <c:pt idx="14246">
                  <c:v>64.695335388183565</c:v>
                </c:pt>
                <c:pt idx="14247">
                  <c:v>64.16799163818358</c:v>
                </c:pt>
                <c:pt idx="14248">
                  <c:v>63.508811950683594</c:v>
                </c:pt>
                <c:pt idx="14249">
                  <c:v>64.695335388183565</c:v>
                </c:pt>
                <c:pt idx="14250">
                  <c:v>64.03615570068358</c:v>
                </c:pt>
                <c:pt idx="14251">
                  <c:v>64.16799163818358</c:v>
                </c:pt>
                <c:pt idx="14252">
                  <c:v>63.508811950683594</c:v>
                </c:pt>
                <c:pt idx="14253">
                  <c:v>63.376976013183594</c:v>
                </c:pt>
                <c:pt idx="14254">
                  <c:v>64.16799163818358</c:v>
                </c:pt>
                <c:pt idx="14255">
                  <c:v>64.431663513183594</c:v>
                </c:pt>
                <c:pt idx="14256">
                  <c:v>64.29982757568358</c:v>
                </c:pt>
                <c:pt idx="14257">
                  <c:v>64.695335388183565</c:v>
                </c:pt>
                <c:pt idx="14258">
                  <c:v>63.772483825683594</c:v>
                </c:pt>
                <c:pt idx="14259">
                  <c:v>64.431663513183594</c:v>
                </c:pt>
                <c:pt idx="14260">
                  <c:v>64.03615570068358</c:v>
                </c:pt>
                <c:pt idx="14261">
                  <c:v>64.29982757568358</c:v>
                </c:pt>
                <c:pt idx="14262">
                  <c:v>63.376976013183594</c:v>
                </c:pt>
                <c:pt idx="14263">
                  <c:v>64.431663513183594</c:v>
                </c:pt>
                <c:pt idx="14264">
                  <c:v>64.29982757568358</c:v>
                </c:pt>
                <c:pt idx="14265">
                  <c:v>63.245140075683594</c:v>
                </c:pt>
                <c:pt idx="14266">
                  <c:v>63.904319763183594</c:v>
                </c:pt>
                <c:pt idx="14267">
                  <c:v>63.245140075683594</c:v>
                </c:pt>
                <c:pt idx="14268">
                  <c:v>64.03615570068358</c:v>
                </c:pt>
                <c:pt idx="14269">
                  <c:v>64.29982757568358</c:v>
                </c:pt>
                <c:pt idx="14270">
                  <c:v>63.245140075683594</c:v>
                </c:pt>
                <c:pt idx="14271">
                  <c:v>63.772483825683594</c:v>
                </c:pt>
                <c:pt idx="14272">
                  <c:v>63.904319763183594</c:v>
                </c:pt>
                <c:pt idx="14273">
                  <c:v>63.376976013183594</c:v>
                </c:pt>
                <c:pt idx="14274">
                  <c:v>63.772483825683594</c:v>
                </c:pt>
                <c:pt idx="14275">
                  <c:v>64.29982757568358</c:v>
                </c:pt>
                <c:pt idx="14276">
                  <c:v>64.431663513183594</c:v>
                </c:pt>
                <c:pt idx="14277">
                  <c:v>63.772483825683594</c:v>
                </c:pt>
                <c:pt idx="14278">
                  <c:v>64.16799163818358</c:v>
                </c:pt>
                <c:pt idx="14279">
                  <c:v>63.904319763183594</c:v>
                </c:pt>
                <c:pt idx="14280">
                  <c:v>63.904319763183594</c:v>
                </c:pt>
                <c:pt idx="14281">
                  <c:v>63.245140075683594</c:v>
                </c:pt>
                <c:pt idx="14282">
                  <c:v>64.03615570068358</c:v>
                </c:pt>
                <c:pt idx="14283">
                  <c:v>64.29982757568358</c:v>
                </c:pt>
                <c:pt idx="14284">
                  <c:v>64.03615570068358</c:v>
                </c:pt>
                <c:pt idx="14285">
                  <c:v>64.56349945068358</c:v>
                </c:pt>
                <c:pt idx="14286">
                  <c:v>64.431663513183594</c:v>
                </c:pt>
                <c:pt idx="14287">
                  <c:v>63.508811950683594</c:v>
                </c:pt>
                <c:pt idx="14288">
                  <c:v>64.29982757568358</c:v>
                </c:pt>
                <c:pt idx="14289">
                  <c:v>63.508811950683594</c:v>
                </c:pt>
                <c:pt idx="14290">
                  <c:v>64.56349945068358</c:v>
                </c:pt>
                <c:pt idx="14291">
                  <c:v>64.29982757568358</c:v>
                </c:pt>
                <c:pt idx="14292">
                  <c:v>63.376976013183594</c:v>
                </c:pt>
                <c:pt idx="14293">
                  <c:v>64.431663513183594</c:v>
                </c:pt>
                <c:pt idx="14294">
                  <c:v>63.904319763183594</c:v>
                </c:pt>
                <c:pt idx="14295">
                  <c:v>63.904319763183594</c:v>
                </c:pt>
                <c:pt idx="14296">
                  <c:v>63.245140075683594</c:v>
                </c:pt>
                <c:pt idx="14297">
                  <c:v>64.03615570068358</c:v>
                </c:pt>
                <c:pt idx="14298">
                  <c:v>63.904319763183594</c:v>
                </c:pt>
                <c:pt idx="14299">
                  <c:v>64.03615570068358</c:v>
                </c:pt>
                <c:pt idx="14300">
                  <c:v>64.431663513183594</c:v>
                </c:pt>
                <c:pt idx="14301">
                  <c:v>64.03615570068358</c:v>
                </c:pt>
                <c:pt idx="14302">
                  <c:v>63.904319763183594</c:v>
                </c:pt>
                <c:pt idx="14303">
                  <c:v>63.772483825683594</c:v>
                </c:pt>
                <c:pt idx="14304">
                  <c:v>64.695335388183565</c:v>
                </c:pt>
                <c:pt idx="14305">
                  <c:v>64.29982757568358</c:v>
                </c:pt>
                <c:pt idx="14306">
                  <c:v>64.29982757568358</c:v>
                </c:pt>
                <c:pt idx="14307">
                  <c:v>63.772483825683594</c:v>
                </c:pt>
                <c:pt idx="14308">
                  <c:v>64.03615570068358</c:v>
                </c:pt>
                <c:pt idx="14309">
                  <c:v>64.03615570068358</c:v>
                </c:pt>
                <c:pt idx="14310">
                  <c:v>64.827171325683565</c:v>
                </c:pt>
                <c:pt idx="14311">
                  <c:v>64.56349945068358</c:v>
                </c:pt>
                <c:pt idx="14312">
                  <c:v>63.376976013183594</c:v>
                </c:pt>
                <c:pt idx="14313">
                  <c:v>64.827171325683565</c:v>
                </c:pt>
                <c:pt idx="14314">
                  <c:v>64.29982757568358</c:v>
                </c:pt>
                <c:pt idx="14315">
                  <c:v>64.29982757568358</c:v>
                </c:pt>
                <c:pt idx="14316">
                  <c:v>64.16799163818358</c:v>
                </c:pt>
                <c:pt idx="14317">
                  <c:v>63.772483825683594</c:v>
                </c:pt>
                <c:pt idx="14318">
                  <c:v>63.508811950683594</c:v>
                </c:pt>
                <c:pt idx="14319">
                  <c:v>64.16799163818358</c:v>
                </c:pt>
                <c:pt idx="14320">
                  <c:v>63.772483825683594</c:v>
                </c:pt>
                <c:pt idx="14321">
                  <c:v>63.772483825683594</c:v>
                </c:pt>
                <c:pt idx="14322">
                  <c:v>64.03615570068358</c:v>
                </c:pt>
                <c:pt idx="14323">
                  <c:v>63.508811950683594</c:v>
                </c:pt>
                <c:pt idx="14324">
                  <c:v>64.16799163818358</c:v>
                </c:pt>
                <c:pt idx="14325">
                  <c:v>64.29982757568358</c:v>
                </c:pt>
                <c:pt idx="14326">
                  <c:v>64.03615570068358</c:v>
                </c:pt>
                <c:pt idx="14327">
                  <c:v>63.772483825683594</c:v>
                </c:pt>
                <c:pt idx="14328">
                  <c:v>63.376976013183594</c:v>
                </c:pt>
                <c:pt idx="14329">
                  <c:v>64.431663513183594</c:v>
                </c:pt>
                <c:pt idx="14330">
                  <c:v>64.03615570068358</c:v>
                </c:pt>
                <c:pt idx="14331">
                  <c:v>63.904319763183594</c:v>
                </c:pt>
                <c:pt idx="14332">
                  <c:v>63.904319763183594</c:v>
                </c:pt>
                <c:pt idx="14333">
                  <c:v>64.29982757568358</c:v>
                </c:pt>
                <c:pt idx="14334">
                  <c:v>64.03615570068358</c:v>
                </c:pt>
                <c:pt idx="14335">
                  <c:v>64.827171325683565</c:v>
                </c:pt>
                <c:pt idx="14336">
                  <c:v>64.29982757568358</c:v>
                </c:pt>
                <c:pt idx="14337">
                  <c:v>64.29982757568358</c:v>
                </c:pt>
                <c:pt idx="14338">
                  <c:v>64.56349945068358</c:v>
                </c:pt>
                <c:pt idx="14339">
                  <c:v>63.772483825683594</c:v>
                </c:pt>
                <c:pt idx="14340">
                  <c:v>64.56349945068358</c:v>
                </c:pt>
                <c:pt idx="14341">
                  <c:v>64.431663513183594</c:v>
                </c:pt>
                <c:pt idx="14342">
                  <c:v>64.56349945068358</c:v>
                </c:pt>
                <c:pt idx="14343">
                  <c:v>64.03615570068358</c:v>
                </c:pt>
                <c:pt idx="14344">
                  <c:v>64.03615570068358</c:v>
                </c:pt>
                <c:pt idx="14345">
                  <c:v>63.508811950683594</c:v>
                </c:pt>
                <c:pt idx="14346">
                  <c:v>63.640647888183594</c:v>
                </c:pt>
                <c:pt idx="14347">
                  <c:v>63.772483825683594</c:v>
                </c:pt>
                <c:pt idx="14348">
                  <c:v>64.03615570068358</c:v>
                </c:pt>
                <c:pt idx="14349">
                  <c:v>63.640647888183594</c:v>
                </c:pt>
                <c:pt idx="14350">
                  <c:v>64.827171325683565</c:v>
                </c:pt>
                <c:pt idx="14351">
                  <c:v>63.904319763183594</c:v>
                </c:pt>
                <c:pt idx="14352">
                  <c:v>63.508811950683594</c:v>
                </c:pt>
                <c:pt idx="14353">
                  <c:v>64.03615570068358</c:v>
                </c:pt>
                <c:pt idx="14354">
                  <c:v>64.431663513183594</c:v>
                </c:pt>
                <c:pt idx="14355">
                  <c:v>63.772483825683594</c:v>
                </c:pt>
                <c:pt idx="14356">
                  <c:v>63.904319763183594</c:v>
                </c:pt>
                <c:pt idx="14357">
                  <c:v>64.29982757568358</c:v>
                </c:pt>
                <c:pt idx="14358">
                  <c:v>63.640647888183594</c:v>
                </c:pt>
                <c:pt idx="14359">
                  <c:v>64.29982757568358</c:v>
                </c:pt>
                <c:pt idx="14360">
                  <c:v>63.772483825683594</c:v>
                </c:pt>
                <c:pt idx="14361">
                  <c:v>63.904319763183594</c:v>
                </c:pt>
                <c:pt idx="14362">
                  <c:v>63.904319763183594</c:v>
                </c:pt>
                <c:pt idx="14363">
                  <c:v>64.29982757568358</c:v>
                </c:pt>
                <c:pt idx="14364">
                  <c:v>63.376976013183594</c:v>
                </c:pt>
                <c:pt idx="14365">
                  <c:v>63.904319763183594</c:v>
                </c:pt>
                <c:pt idx="14366">
                  <c:v>63.772483825683594</c:v>
                </c:pt>
                <c:pt idx="14367">
                  <c:v>64.16799163818358</c:v>
                </c:pt>
                <c:pt idx="14368">
                  <c:v>64.431663513183594</c:v>
                </c:pt>
                <c:pt idx="14369">
                  <c:v>63.640647888183594</c:v>
                </c:pt>
                <c:pt idx="14370">
                  <c:v>64.03615570068358</c:v>
                </c:pt>
                <c:pt idx="14371">
                  <c:v>64.16799163818358</c:v>
                </c:pt>
                <c:pt idx="14372">
                  <c:v>63.508811950683594</c:v>
                </c:pt>
                <c:pt idx="14373">
                  <c:v>64.431663513183594</c:v>
                </c:pt>
                <c:pt idx="14374">
                  <c:v>64.29982757568358</c:v>
                </c:pt>
                <c:pt idx="14375">
                  <c:v>63.772483825683594</c:v>
                </c:pt>
                <c:pt idx="14376">
                  <c:v>64.03615570068358</c:v>
                </c:pt>
                <c:pt idx="14377">
                  <c:v>63.113304138183601</c:v>
                </c:pt>
                <c:pt idx="14378">
                  <c:v>64.29982757568358</c:v>
                </c:pt>
                <c:pt idx="14379">
                  <c:v>63.904319763183594</c:v>
                </c:pt>
                <c:pt idx="14380">
                  <c:v>64.16799163818358</c:v>
                </c:pt>
                <c:pt idx="14381">
                  <c:v>64.56349945068358</c:v>
                </c:pt>
                <c:pt idx="14382">
                  <c:v>64.29982757568358</c:v>
                </c:pt>
                <c:pt idx="14383">
                  <c:v>64.16799163818358</c:v>
                </c:pt>
                <c:pt idx="14384">
                  <c:v>64.03615570068358</c:v>
                </c:pt>
                <c:pt idx="14385">
                  <c:v>64.16799163818358</c:v>
                </c:pt>
                <c:pt idx="14386">
                  <c:v>64.16799163818358</c:v>
                </c:pt>
                <c:pt idx="14387">
                  <c:v>64.431663513183594</c:v>
                </c:pt>
                <c:pt idx="14388">
                  <c:v>64.29982757568358</c:v>
                </c:pt>
                <c:pt idx="14389">
                  <c:v>63.640647888183594</c:v>
                </c:pt>
                <c:pt idx="14390">
                  <c:v>63.640647888183594</c:v>
                </c:pt>
                <c:pt idx="14391">
                  <c:v>63.640647888183594</c:v>
                </c:pt>
                <c:pt idx="14392">
                  <c:v>64.29982757568358</c:v>
                </c:pt>
                <c:pt idx="14393">
                  <c:v>63.904319763183594</c:v>
                </c:pt>
                <c:pt idx="14394">
                  <c:v>63.904319763183594</c:v>
                </c:pt>
                <c:pt idx="14395">
                  <c:v>64.29982757568358</c:v>
                </c:pt>
                <c:pt idx="14396">
                  <c:v>64.29982757568358</c:v>
                </c:pt>
                <c:pt idx="14397">
                  <c:v>64.56349945068358</c:v>
                </c:pt>
                <c:pt idx="14398">
                  <c:v>64.695335388183565</c:v>
                </c:pt>
                <c:pt idx="14399">
                  <c:v>64.56349945068358</c:v>
                </c:pt>
                <c:pt idx="14400">
                  <c:v>64.56349945068358</c:v>
                </c:pt>
                <c:pt idx="14401">
                  <c:v>64.95900726318358</c:v>
                </c:pt>
                <c:pt idx="14402">
                  <c:v>63.640647888183594</c:v>
                </c:pt>
                <c:pt idx="14403">
                  <c:v>63.904319763183594</c:v>
                </c:pt>
                <c:pt idx="14404">
                  <c:v>63.376976013183594</c:v>
                </c:pt>
                <c:pt idx="14405">
                  <c:v>64.29982757568358</c:v>
                </c:pt>
                <c:pt idx="14406">
                  <c:v>64.16799163818358</c:v>
                </c:pt>
                <c:pt idx="14407">
                  <c:v>64.16799163818358</c:v>
                </c:pt>
                <c:pt idx="14408">
                  <c:v>64.29982757568358</c:v>
                </c:pt>
                <c:pt idx="14409">
                  <c:v>64.29982757568358</c:v>
                </c:pt>
                <c:pt idx="14410">
                  <c:v>64.29982757568358</c:v>
                </c:pt>
                <c:pt idx="14411">
                  <c:v>64.29982757568358</c:v>
                </c:pt>
                <c:pt idx="14412">
                  <c:v>63.772483825683594</c:v>
                </c:pt>
                <c:pt idx="14413">
                  <c:v>63.376976013183594</c:v>
                </c:pt>
                <c:pt idx="14414">
                  <c:v>64.695335388183565</c:v>
                </c:pt>
                <c:pt idx="14415">
                  <c:v>62.981468200683587</c:v>
                </c:pt>
                <c:pt idx="14416">
                  <c:v>63.245140075683594</c:v>
                </c:pt>
                <c:pt idx="14417">
                  <c:v>64.29982757568358</c:v>
                </c:pt>
                <c:pt idx="14418">
                  <c:v>63.376976013183594</c:v>
                </c:pt>
                <c:pt idx="14419">
                  <c:v>63.772483825683594</c:v>
                </c:pt>
                <c:pt idx="14420">
                  <c:v>63.904319763183594</c:v>
                </c:pt>
                <c:pt idx="14421">
                  <c:v>63.772483825683594</c:v>
                </c:pt>
                <c:pt idx="14422">
                  <c:v>63.904319763183594</c:v>
                </c:pt>
                <c:pt idx="14423">
                  <c:v>64.03615570068358</c:v>
                </c:pt>
                <c:pt idx="14424">
                  <c:v>63.904319763183594</c:v>
                </c:pt>
                <c:pt idx="14425">
                  <c:v>63.640647888183594</c:v>
                </c:pt>
                <c:pt idx="14426">
                  <c:v>64.03615570068358</c:v>
                </c:pt>
                <c:pt idx="14427">
                  <c:v>64.56349945068358</c:v>
                </c:pt>
                <c:pt idx="14428">
                  <c:v>63.245140075683594</c:v>
                </c:pt>
                <c:pt idx="14429">
                  <c:v>63.772483825683594</c:v>
                </c:pt>
                <c:pt idx="14430">
                  <c:v>64.16799163818358</c:v>
                </c:pt>
                <c:pt idx="14431">
                  <c:v>63.376976013183594</c:v>
                </c:pt>
                <c:pt idx="14432">
                  <c:v>63.508811950683594</c:v>
                </c:pt>
                <c:pt idx="14433">
                  <c:v>63.904319763183594</c:v>
                </c:pt>
                <c:pt idx="14434">
                  <c:v>63.376976013183594</c:v>
                </c:pt>
                <c:pt idx="14435">
                  <c:v>63.904319763183594</c:v>
                </c:pt>
                <c:pt idx="14436">
                  <c:v>63.508811950683594</c:v>
                </c:pt>
                <c:pt idx="14437">
                  <c:v>63.376976013183594</c:v>
                </c:pt>
                <c:pt idx="14438">
                  <c:v>64.695335388183565</c:v>
                </c:pt>
                <c:pt idx="14439">
                  <c:v>63.640647888183594</c:v>
                </c:pt>
                <c:pt idx="14440">
                  <c:v>63.376976013183594</c:v>
                </c:pt>
                <c:pt idx="14441">
                  <c:v>63.245140075683594</c:v>
                </c:pt>
                <c:pt idx="14442">
                  <c:v>63.376976013183594</c:v>
                </c:pt>
                <c:pt idx="14443">
                  <c:v>63.376976013183594</c:v>
                </c:pt>
                <c:pt idx="14444">
                  <c:v>64.03615570068358</c:v>
                </c:pt>
                <c:pt idx="14445">
                  <c:v>64.03615570068358</c:v>
                </c:pt>
                <c:pt idx="14446">
                  <c:v>63.376976013183594</c:v>
                </c:pt>
                <c:pt idx="14447">
                  <c:v>63.640647888183594</c:v>
                </c:pt>
                <c:pt idx="14448">
                  <c:v>64.16799163818358</c:v>
                </c:pt>
                <c:pt idx="14449">
                  <c:v>63.772483825683594</c:v>
                </c:pt>
                <c:pt idx="14450">
                  <c:v>63.376976013183594</c:v>
                </c:pt>
                <c:pt idx="14451">
                  <c:v>63.508811950683594</c:v>
                </c:pt>
                <c:pt idx="14452">
                  <c:v>63.904319763183594</c:v>
                </c:pt>
                <c:pt idx="14453">
                  <c:v>63.376976013183594</c:v>
                </c:pt>
                <c:pt idx="14454">
                  <c:v>63.376976013183594</c:v>
                </c:pt>
                <c:pt idx="14455">
                  <c:v>64.03615570068358</c:v>
                </c:pt>
                <c:pt idx="14456">
                  <c:v>62.981468200683587</c:v>
                </c:pt>
                <c:pt idx="14457">
                  <c:v>63.640647888183594</c:v>
                </c:pt>
                <c:pt idx="14458">
                  <c:v>63.245140075683594</c:v>
                </c:pt>
                <c:pt idx="14459">
                  <c:v>63.508811950683594</c:v>
                </c:pt>
                <c:pt idx="14460">
                  <c:v>63.508811950683594</c:v>
                </c:pt>
                <c:pt idx="14461">
                  <c:v>63.376976013183594</c:v>
                </c:pt>
                <c:pt idx="14462">
                  <c:v>64.03615570068358</c:v>
                </c:pt>
                <c:pt idx="14463">
                  <c:v>63.376976013183594</c:v>
                </c:pt>
                <c:pt idx="14464">
                  <c:v>64.56349945068358</c:v>
                </c:pt>
                <c:pt idx="14465">
                  <c:v>63.772483825683594</c:v>
                </c:pt>
                <c:pt idx="14466">
                  <c:v>63.508811950683594</c:v>
                </c:pt>
                <c:pt idx="14467">
                  <c:v>62.981468200683587</c:v>
                </c:pt>
                <c:pt idx="14468">
                  <c:v>63.904319763183594</c:v>
                </c:pt>
                <c:pt idx="14469">
                  <c:v>64.03615570068358</c:v>
                </c:pt>
                <c:pt idx="14470">
                  <c:v>63.904319763183594</c:v>
                </c:pt>
                <c:pt idx="14471">
                  <c:v>64.56349945068358</c:v>
                </c:pt>
                <c:pt idx="14472">
                  <c:v>63.904319763183594</c:v>
                </c:pt>
                <c:pt idx="14473">
                  <c:v>64.03615570068358</c:v>
                </c:pt>
                <c:pt idx="14474">
                  <c:v>64.16799163818358</c:v>
                </c:pt>
                <c:pt idx="14475">
                  <c:v>64.695335388183565</c:v>
                </c:pt>
                <c:pt idx="14476">
                  <c:v>64.16799163818358</c:v>
                </c:pt>
                <c:pt idx="14477">
                  <c:v>64.16799163818358</c:v>
                </c:pt>
                <c:pt idx="14478">
                  <c:v>64.03615570068358</c:v>
                </c:pt>
                <c:pt idx="14479">
                  <c:v>63.376976013183594</c:v>
                </c:pt>
                <c:pt idx="14480">
                  <c:v>64.29982757568358</c:v>
                </c:pt>
                <c:pt idx="14481">
                  <c:v>63.376976013183594</c:v>
                </c:pt>
                <c:pt idx="14482">
                  <c:v>63.376976013183594</c:v>
                </c:pt>
                <c:pt idx="14483">
                  <c:v>63.508811950683594</c:v>
                </c:pt>
                <c:pt idx="14484">
                  <c:v>64.16799163818358</c:v>
                </c:pt>
                <c:pt idx="14485">
                  <c:v>63.904319763183594</c:v>
                </c:pt>
                <c:pt idx="14486">
                  <c:v>63.508811950683594</c:v>
                </c:pt>
                <c:pt idx="14487">
                  <c:v>63.904319763183594</c:v>
                </c:pt>
                <c:pt idx="14488">
                  <c:v>63.640647888183594</c:v>
                </c:pt>
                <c:pt idx="14489">
                  <c:v>64.03615570068358</c:v>
                </c:pt>
                <c:pt idx="14490">
                  <c:v>64.431663513183594</c:v>
                </c:pt>
                <c:pt idx="14491">
                  <c:v>64.03615570068358</c:v>
                </c:pt>
                <c:pt idx="14492">
                  <c:v>63.772483825683594</c:v>
                </c:pt>
                <c:pt idx="14493">
                  <c:v>63.640647888183594</c:v>
                </c:pt>
                <c:pt idx="14494">
                  <c:v>63.772483825683594</c:v>
                </c:pt>
                <c:pt idx="14495">
                  <c:v>62.981468200683587</c:v>
                </c:pt>
                <c:pt idx="14496">
                  <c:v>63.904319763183594</c:v>
                </c:pt>
                <c:pt idx="14497">
                  <c:v>63.113304138183601</c:v>
                </c:pt>
                <c:pt idx="14498">
                  <c:v>64.29982757568358</c:v>
                </c:pt>
                <c:pt idx="14499">
                  <c:v>64.03615570068358</c:v>
                </c:pt>
                <c:pt idx="14500">
                  <c:v>64.03615570068358</c:v>
                </c:pt>
                <c:pt idx="14501">
                  <c:v>63.245140075683594</c:v>
                </c:pt>
                <c:pt idx="14502">
                  <c:v>63.508811950683594</c:v>
                </c:pt>
                <c:pt idx="14503">
                  <c:v>63.640647888183594</c:v>
                </c:pt>
                <c:pt idx="14504">
                  <c:v>63.113304138183601</c:v>
                </c:pt>
                <c:pt idx="14505">
                  <c:v>64.16799163818358</c:v>
                </c:pt>
                <c:pt idx="14506">
                  <c:v>64.16799163818358</c:v>
                </c:pt>
                <c:pt idx="14507">
                  <c:v>64.03615570068358</c:v>
                </c:pt>
                <c:pt idx="14508">
                  <c:v>63.640647888183594</c:v>
                </c:pt>
                <c:pt idx="14509">
                  <c:v>63.772483825683594</c:v>
                </c:pt>
                <c:pt idx="14510">
                  <c:v>63.113304138183601</c:v>
                </c:pt>
                <c:pt idx="14511">
                  <c:v>63.904319763183594</c:v>
                </c:pt>
                <c:pt idx="14512">
                  <c:v>63.772483825683594</c:v>
                </c:pt>
                <c:pt idx="14513">
                  <c:v>63.113304138183601</c:v>
                </c:pt>
                <c:pt idx="14514">
                  <c:v>64.56349945068358</c:v>
                </c:pt>
                <c:pt idx="14515">
                  <c:v>63.376976013183594</c:v>
                </c:pt>
                <c:pt idx="14516">
                  <c:v>64.16799163818358</c:v>
                </c:pt>
                <c:pt idx="14517">
                  <c:v>64.03615570068358</c:v>
                </c:pt>
                <c:pt idx="14518">
                  <c:v>64.16799163818358</c:v>
                </c:pt>
                <c:pt idx="14519">
                  <c:v>63.772483825683594</c:v>
                </c:pt>
                <c:pt idx="14520">
                  <c:v>63.772483825683594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Sheet1!$H$1</c:f>
              <c:strCache>
                <c:ptCount val="1"/>
                <c:pt idx="0">
                  <c:v>TC 6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Sheet1!$B$2:$B$15823</c:f>
              <c:numCache>
                <c:formatCode>General</c:formatCode>
                <c:ptCount val="15822"/>
                <c:pt idx="0">
                  <c:v>0</c:v>
                </c:pt>
                <c:pt idx="1">
                  <c:v>1.666666666666667E-2</c:v>
                </c:pt>
                <c:pt idx="2">
                  <c:v>3.333333333333334E-2</c:v>
                </c:pt>
                <c:pt idx="3">
                  <c:v>0.05</c:v>
                </c:pt>
                <c:pt idx="4">
                  <c:v>6.666666666666668E-2</c:v>
                </c:pt>
                <c:pt idx="5">
                  <c:v>8.3333333333333343E-2</c:v>
                </c:pt>
                <c:pt idx="6">
                  <c:v>0.1</c:v>
                </c:pt>
                <c:pt idx="7">
                  <c:v>0.11666666666666668</c:v>
                </c:pt>
                <c:pt idx="8">
                  <c:v>0.13333333333333336</c:v>
                </c:pt>
                <c:pt idx="9">
                  <c:v>0.15000000000000002</c:v>
                </c:pt>
                <c:pt idx="10">
                  <c:v>0.16666666666666666</c:v>
                </c:pt>
                <c:pt idx="11">
                  <c:v>0.18333333333333338</c:v>
                </c:pt>
                <c:pt idx="12">
                  <c:v>0.2</c:v>
                </c:pt>
                <c:pt idx="13">
                  <c:v>0.2166666666666667</c:v>
                </c:pt>
                <c:pt idx="14">
                  <c:v>0.23333333333333336</c:v>
                </c:pt>
                <c:pt idx="15">
                  <c:v>0.25</c:v>
                </c:pt>
                <c:pt idx="16">
                  <c:v>0.26666666666666672</c:v>
                </c:pt>
                <c:pt idx="17">
                  <c:v>0.28333333333333333</c:v>
                </c:pt>
                <c:pt idx="18">
                  <c:v>0.30000000000000004</c:v>
                </c:pt>
                <c:pt idx="19">
                  <c:v>0.31666666666666676</c:v>
                </c:pt>
                <c:pt idx="20">
                  <c:v>0.33333333333333331</c:v>
                </c:pt>
                <c:pt idx="21">
                  <c:v>0.35000000000000003</c:v>
                </c:pt>
                <c:pt idx="22">
                  <c:v>0.36666666666666675</c:v>
                </c:pt>
                <c:pt idx="23">
                  <c:v>0.38333333333333336</c:v>
                </c:pt>
                <c:pt idx="24">
                  <c:v>0.4</c:v>
                </c:pt>
                <c:pt idx="25">
                  <c:v>0.4166666666666668</c:v>
                </c:pt>
                <c:pt idx="26">
                  <c:v>0.43333333333333335</c:v>
                </c:pt>
                <c:pt idx="27">
                  <c:v>0.45</c:v>
                </c:pt>
                <c:pt idx="28">
                  <c:v>0.46666666666666673</c:v>
                </c:pt>
                <c:pt idx="29">
                  <c:v>0.48333333333333334</c:v>
                </c:pt>
                <c:pt idx="30">
                  <c:v>0.5</c:v>
                </c:pt>
                <c:pt idx="31">
                  <c:v>0.51666666666666661</c:v>
                </c:pt>
                <c:pt idx="32">
                  <c:v>0.53333333333333333</c:v>
                </c:pt>
                <c:pt idx="33">
                  <c:v>0.55000000000000004</c:v>
                </c:pt>
                <c:pt idx="34">
                  <c:v>0.56666666666666654</c:v>
                </c:pt>
                <c:pt idx="35">
                  <c:v>0.58333333333333337</c:v>
                </c:pt>
                <c:pt idx="36">
                  <c:v>0.60000000000000009</c:v>
                </c:pt>
                <c:pt idx="37">
                  <c:v>0.6166666666666667</c:v>
                </c:pt>
                <c:pt idx="38">
                  <c:v>0.63333333333333341</c:v>
                </c:pt>
                <c:pt idx="39">
                  <c:v>0.65000000000000013</c:v>
                </c:pt>
                <c:pt idx="40">
                  <c:v>0.66666666666666663</c:v>
                </c:pt>
                <c:pt idx="41">
                  <c:v>0.68333333333333335</c:v>
                </c:pt>
                <c:pt idx="42">
                  <c:v>0.70000000000000007</c:v>
                </c:pt>
                <c:pt idx="43">
                  <c:v>0.71666666666666667</c:v>
                </c:pt>
                <c:pt idx="44">
                  <c:v>0.73333333333333339</c:v>
                </c:pt>
                <c:pt idx="45">
                  <c:v>0.75000000000000011</c:v>
                </c:pt>
                <c:pt idx="46">
                  <c:v>0.76666666666666672</c:v>
                </c:pt>
                <c:pt idx="47">
                  <c:v>0.78333333333333333</c:v>
                </c:pt>
                <c:pt idx="48">
                  <c:v>0.8</c:v>
                </c:pt>
                <c:pt idx="49">
                  <c:v>0.81666666666666654</c:v>
                </c:pt>
                <c:pt idx="50">
                  <c:v>0.83333333333333348</c:v>
                </c:pt>
                <c:pt idx="51">
                  <c:v>0.85000000000000009</c:v>
                </c:pt>
                <c:pt idx="52">
                  <c:v>0.8666666666666667</c:v>
                </c:pt>
                <c:pt idx="53">
                  <c:v>0.8833333333333333</c:v>
                </c:pt>
                <c:pt idx="54">
                  <c:v>0.9</c:v>
                </c:pt>
                <c:pt idx="55">
                  <c:v>0.91666666666666652</c:v>
                </c:pt>
                <c:pt idx="56">
                  <c:v>0.93333333333333335</c:v>
                </c:pt>
                <c:pt idx="57">
                  <c:v>0.95000000000000007</c:v>
                </c:pt>
                <c:pt idx="58">
                  <c:v>0.96666666666666667</c:v>
                </c:pt>
                <c:pt idx="59">
                  <c:v>0.98333333333333328</c:v>
                </c:pt>
                <c:pt idx="60">
                  <c:v>1</c:v>
                </c:pt>
                <c:pt idx="61">
                  <c:v>1.0166666666666666</c:v>
                </c:pt>
                <c:pt idx="62">
                  <c:v>1.0333333333333334</c:v>
                </c:pt>
                <c:pt idx="63">
                  <c:v>1.05</c:v>
                </c:pt>
                <c:pt idx="64">
                  <c:v>1.0666666666666667</c:v>
                </c:pt>
                <c:pt idx="65">
                  <c:v>1.0833333333333333</c:v>
                </c:pt>
                <c:pt idx="66">
                  <c:v>1.1000000000000001</c:v>
                </c:pt>
                <c:pt idx="67">
                  <c:v>1.1166666666666667</c:v>
                </c:pt>
                <c:pt idx="68">
                  <c:v>1.1333333333333333</c:v>
                </c:pt>
                <c:pt idx="69">
                  <c:v>1.1499999999999997</c:v>
                </c:pt>
                <c:pt idx="70">
                  <c:v>1.1666666666666667</c:v>
                </c:pt>
                <c:pt idx="71">
                  <c:v>1.1833333333333333</c:v>
                </c:pt>
                <c:pt idx="72">
                  <c:v>1.2</c:v>
                </c:pt>
                <c:pt idx="73">
                  <c:v>1.2166666666666666</c:v>
                </c:pt>
                <c:pt idx="74">
                  <c:v>1.2333333333333334</c:v>
                </c:pt>
                <c:pt idx="75">
                  <c:v>1.25</c:v>
                </c:pt>
                <c:pt idx="76">
                  <c:v>1.2666666666666666</c:v>
                </c:pt>
                <c:pt idx="77">
                  <c:v>1.2833333333333334</c:v>
                </c:pt>
                <c:pt idx="78">
                  <c:v>1.3</c:v>
                </c:pt>
                <c:pt idx="79">
                  <c:v>1.3166666666666667</c:v>
                </c:pt>
                <c:pt idx="80">
                  <c:v>1.3333333333333333</c:v>
                </c:pt>
                <c:pt idx="81">
                  <c:v>1.35</c:v>
                </c:pt>
                <c:pt idx="82">
                  <c:v>1.3666666666666667</c:v>
                </c:pt>
                <c:pt idx="83">
                  <c:v>1.3833333333333333</c:v>
                </c:pt>
                <c:pt idx="84">
                  <c:v>1.4</c:v>
                </c:pt>
                <c:pt idx="85">
                  <c:v>1.4166666666666665</c:v>
                </c:pt>
                <c:pt idx="86">
                  <c:v>1.4333333333333331</c:v>
                </c:pt>
                <c:pt idx="87">
                  <c:v>1.45</c:v>
                </c:pt>
                <c:pt idx="88">
                  <c:v>1.4666666666666666</c:v>
                </c:pt>
                <c:pt idx="89">
                  <c:v>1.4833333333333334</c:v>
                </c:pt>
                <c:pt idx="90">
                  <c:v>1.5</c:v>
                </c:pt>
                <c:pt idx="91">
                  <c:v>1.5166666666666666</c:v>
                </c:pt>
                <c:pt idx="92">
                  <c:v>1.5333333333333334</c:v>
                </c:pt>
                <c:pt idx="93">
                  <c:v>1.55</c:v>
                </c:pt>
                <c:pt idx="94">
                  <c:v>1.5666666666666667</c:v>
                </c:pt>
                <c:pt idx="95">
                  <c:v>1.5833333333333333</c:v>
                </c:pt>
                <c:pt idx="96">
                  <c:v>1.6</c:v>
                </c:pt>
                <c:pt idx="97">
                  <c:v>1.6166666666666667</c:v>
                </c:pt>
                <c:pt idx="98">
                  <c:v>1.6333333333333333</c:v>
                </c:pt>
                <c:pt idx="99">
                  <c:v>1.6500000000000001</c:v>
                </c:pt>
                <c:pt idx="100">
                  <c:v>1.6666666666666667</c:v>
                </c:pt>
                <c:pt idx="101">
                  <c:v>1.6833333333333333</c:v>
                </c:pt>
                <c:pt idx="102">
                  <c:v>1.7</c:v>
                </c:pt>
                <c:pt idx="103">
                  <c:v>1.7166666666666666</c:v>
                </c:pt>
                <c:pt idx="104">
                  <c:v>1.7333333333333334</c:v>
                </c:pt>
                <c:pt idx="105">
                  <c:v>1.75</c:v>
                </c:pt>
                <c:pt idx="106">
                  <c:v>1.7666666666666666</c:v>
                </c:pt>
                <c:pt idx="107">
                  <c:v>1.7833333333333334</c:v>
                </c:pt>
                <c:pt idx="108">
                  <c:v>1.8</c:v>
                </c:pt>
                <c:pt idx="109">
                  <c:v>1.8166666666666667</c:v>
                </c:pt>
                <c:pt idx="110">
                  <c:v>1.8333333333333333</c:v>
                </c:pt>
                <c:pt idx="111">
                  <c:v>1.85</c:v>
                </c:pt>
                <c:pt idx="112">
                  <c:v>1.8666666666666667</c:v>
                </c:pt>
                <c:pt idx="113">
                  <c:v>1.8833333333333333</c:v>
                </c:pt>
                <c:pt idx="114">
                  <c:v>1.9000000000000001</c:v>
                </c:pt>
                <c:pt idx="115">
                  <c:v>1.9166666666666667</c:v>
                </c:pt>
                <c:pt idx="116">
                  <c:v>1.9333333333333333</c:v>
                </c:pt>
                <c:pt idx="117">
                  <c:v>1.9500000000000002</c:v>
                </c:pt>
                <c:pt idx="118">
                  <c:v>1.9666666666666668</c:v>
                </c:pt>
                <c:pt idx="119">
                  <c:v>1.9833333333333336</c:v>
                </c:pt>
                <c:pt idx="120">
                  <c:v>2</c:v>
                </c:pt>
                <c:pt idx="121">
                  <c:v>2.0166666666666662</c:v>
                </c:pt>
                <c:pt idx="122">
                  <c:v>2.0333333333333332</c:v>
                </c:pt>
                <c:pt idx="123">
                  <c:v>2.0499999999999998</c:v>
                </c:pt>
                <c:pt idx="124">
                  <c:v>2.0666666666666669</c:v>
                </c:pt>
                <c:pt idx="125">
                  <c:v>2.0833333333333339</c:v>
                </c:pt>
                <c:pt idx="126">
                  <c:v>2.1</c:v>
                </c:pt>
                <c:pt idx="127">
                  <c:v>2.1166666666666667</c:v>
                </c:pt>
                <c:pt idx="128">
                  <c:v>2.1333333333333337</c:v>
                </c:pt>
                <c:pt idx="129">
                  <c:v>2.15</c:v>
                </c:pt>
                <c:pt idx="130">
                  <c:v>2.1666666666666665</c:v>
                </c:pt>
                <c:pt idx="131">
                  <c:v>2.1833333333333336</c:v>
                </c:pt>
                <c:pt idx="132">
                  <c:v>2.2000000000000002</c:v>
                </c:pt>
                <c:pt idx="133">
                  <c:v>2.2166666666666668</c:v>
                </c:pt>
                <c:pt idx="134">
                  <c:v>2.2333333333333338</c:v>
                </c:pt>
                <c:pt idx="135">
                  <c:v>2.25</c:v>
                </c:pt>
                <c:pt idx="136">
                  <c:v>2.2666666666666666</c:v>
                </c:pt>
                <c:pt idx="137">
                  <c:v>2.2833333333333337</c:v>
                </c:pt>
                <c:pt idx="138">
                  <c:v>2.2999999999999998</c:v>
                </c:pt>
                <c:pt idx="139">
                  <c:v>2.3166666666666664</c:v>
                </c:pt>
                <c:pt idx="140">
                  <c:v>2.3333333333333335</c:v>
                </c:pt>
                <c:pt idx="141">
                  <c:v>2.3499999999999996</c:v>
                </c:pt>
                <c:pt idx="142">
                  <c:v>2.3666666666666667</c:v>
                </c:pt>
                <c:pt idx="143">
                  <c:v>2.3833333333333337</c:v>
                </c:pt>
                <c:pt idx="144">
                  <c:v>2.4</c:v>
                </c:pt>
                <c:pt idx="145">
                  <c:v>2.4166666666666661</c:v>
                </c:pt>
                <c:pt idx="146">
                  <c:v>2.4333333333333331</c:v>
                </c:pt>
                <c:pt idx="147">
                  <c:v>2.4499999999999997</c:v>
                </c:pt>
                <c:pt idx="148">
                  <c:v>2.4666666666666668</c:v>
                </c:pt>
                <c:pt idx="149">
                  <c:v>2.4833333333333338</c:v>
                </c:pt>
                <c:pt idx="150">
                  <c:v>2.5</c:v>
                </c:pt>
                <c:pt idx="151">
                  <c:v>2.5166666666666662</c:v>
                </c:pt>
                <c:pt idx="152">
                  <c:v>2.5333333333333332</c:v>
                </c:pt>
                <c:pt idx="153">
                  <c:v>2.5499999999999998</c:v>
                </c:pt>
                <c:pt idx="154">
                  <c:v>2.5666666666666669</c:v>
                </c:pt>
                <c:pt idx="155">
                  <c:v>2.5833333333333339</c:v>
                </c:pt>
                <c:pt idx="156">
                  <c:v>2.6</c:v>
                </c:pt>
                <c:pt idx="157">
                  <c:v>2.6166666666666667</c:v>
                </c:pt>
                <c:pt idx="158">
                  <c:v>2.6333333333333337</c:v>
                </c:pt>
                <c:pt idx="159">
                  <c:v>2.65</c:v>
                </c:pt>
                <c:pt idx="160">
                  <c:v>2.6666666666666665</c:v>
                </c:pt>
                <c:pt idx="161">
                  <c:v>2.6833333333333336</c:v>
                </c:pt>
                <c:pt idx="162">
                  <c:v>2.7</c:v>
                </c:pt>
                <c:pt idx="163">
                  <c:v>2.7166666666666668</c:v>
                </c:pt>
                <c:pt idx="164">
                  <c:v>2.7333333333333338</c:v>
                </c:pt>
                <c:pt idx="165">
                  <c:v>2.75</c:v>
                </c:pt>
                <c:pt idx="166">
                  <c:v>2.7666666666666666</c:v>
                </c:pt>
                <c:pt idx="167">
                  <c:v>2.7833333333333337</c:v>
                </c:pt>
                <c:pt idx="168">
                  <c:v>2.8</c:v>
                </c:pt>
                <c:pt idx="169">
                  <c:v>2.8166666666666664</c:v>
                </c:pt>
                <c:pt idx="170">
                  <c:v>2.8333333333333335</c:v>
                </c:pt>
                <c:pt idx="171">
                  <c:v>2.8499999999999996</c:v>
                </c:pt>
                <c:pt idx="172">
                  <c:v>2.8666666666666667</c:v>
                </c:pt>
                <c:pt idx="173">
                  <c:v>2.8833333333333337</c:v>
                </c:pt>
                <c:pt idx="174">
                  <c:v>2.9</c:v>
                </c:pt>
                <c:pt idx="175">
                  <c:v>2.9166666666666661</c:v>
                </c:pt>
                <c:pt idx="176">
                  <c:v>2.9333333333333331</c:v>
                </c:pt>
                <c:pt idx="177">
                  <c:v>2.9499999999999997</c:v>
                </c:pt>
                <c:pt idx="178">
                  <c:v>2.9666666666666668</c:v>
                </c:pt>
                <c:pt idx="179">
                  <c:v>2.9833333333333338</c:v>
                </c:pt>
                <c:pt idx="180">
                  <c:v>3</c:v>
                </c:pt>
                <c:pt idx="181">
                  <c:v>3.0166666666666662</c:v>
                </c:pt>
                <c:pt idx="182">
                  <c:v>3.0333333333333332</c:v>
                </c:pt>
                <c:pt idx="183">
                  <c:v>3.05</c:v>
                </c:pt>
                <c:pt idx="184">
                  <c:v>3.0666666666666669</c:v>
                </c:pt>
                <c:pt idx="185">
                  <c:v>3.0833333333333339</c:v>
                </c:pt>
                <c:pt idx="186">
                  <c:v>3.1</c:v>
                </c:pt>
                <c:pt idx="187">
                  <c:v>3.1166666666666667</c:v>
                </c:pt>
                <c:pt idx="188">
                  <c:v>3.1333333333333337</c:v>
                </c:pt>
                <c:pt idx="189">
                  <c:v>3.15</c:v>
                </c:pt>
                <c:pt idx="190">
                  <c:v>3.1666666666666665</c:v>
                </c:pt>
                <c:pt idx="191">
                  <c:v>3.1833333333333336</c:v>
                </c:pt>
                <c:pt idx="192">
                  <c:v>3.2</c:v>
                </c:pt>
                <c:pt idx="193">
                  <c:v>3.2166666666666668</c:v>
                </c:pt>
                <c:pt idx="194">
                  <c:v>3.2333333333333338</c:v>
                </c:pt>
                <c:pt idx="195">
                  <c:v>3.25</c:v>
                </c:pt>
                <c:pt idx="196">
                  <c:v>3.2666666666666666</c:v>
                </c:pt>
                <c:pt idx="197">
                  <c:v>3.2833333333333337</c:v>
                </c:pt>
                <c:pt idx="198">
                  <c:v>3.3</c:v>
                </c:pt>
                <c:pt idx="199">
                  <c:v>3.3166666666666664</c:v>
                </c:pt>
                <c:pt idx="200">
                  <c:v>3.3333333333333335</c:v>
                </c:pt>
                <c:pt idx="201">
                  <c:v>3.3499999999999996</c:v>
                </c:pt>
                <c:pt idx="202">
                  <c:v>3.3666666666666667</c:v>
                </c:pt>
                <c:pt idx="203">
                  <c:v>3.3833333333333337</c:v>
                </c:pt>
                <c:pt idx="204">
                  <c:v>3.4</c:v>
                </c:pt>
                <c:pt idx="205">
                  <c:v>3.4166666666666661</c:v>
                </c:pt>
                <c:pt idx="206">
                  <c:v>3.4333333333333331</c:v>
                </c:pt>
                <c:pt idx="207">
                  <c:v>3.4499999999999997</c:v>
                </c:pt>
                <c:pt idx="208">
                  <c:v>3.4666666666666668</c:v>
                </c:pt>
                <c:pt idx="209">
                  <c:v>3.4833333333333338</c:v>
                </c:pt>
                <c:pt idx="210">
                  <c:v>3.5</c:v>
                </c:pt>
                <c:pt idx="211">
                  <c:v>3.5166666666666662</c:v>
                </c:pt>
                <c:pt idx="212">
                  <c:v>3.5333333333333332</c:v>
                </c:pt>
                <c:pt idx="213">
                  <c:v>3.55</c:v>
                </c:pt>
                <c:pt idx="214">
                  <c:v>3.5666666666666669</c:v>
                </c:pt>
                <c:pt idx="215">
                  <c:v>3.5833333333333339</c:v>
                </c:pt>
                <c:pt idx="216">
                  <c:v>3.6</c:v>
                </c:pt>
                <c:pt idx="217">
                  <c:v>3.6166666666666667</c:v>
                </c:pt>
                <c:pt idx="218">
                  <c:v>3.6333333333333337</c:v>
                </c:pt>
                <c:pt idx="219">
                  <c:v>3.65</c:v>
                </c:pt>
                <c:pt idx="220">
                  <c:v>3.6666666666666665</c:v>
                </c:pt>
                <c:pt idx="221">
                  <c:v>3.6833333333333336</c:v>
                </c:pt>
                <c:pt idx="222">
                  <c:v>3.7</c:v>
                </c:pt>
                <c:pt idx="223">
                  <c:v>3.7166666666666668</c:v>
                </c:pt>
                <c:pt idx="224">
                  <c:v>3.7333333333333338</c:v>
                </c:pt>
                <c:pt idx="225">
                  <c:v>3.75</c:v>
                </c:pt>
                <c:pt idx="226">
                  <c:v>3.7666666666666666</c:v>
                </c:pt>
                <c:pt idx="227">
                  <c:v>3.7833333333333337</c:v>
                </c:pt>
                <c:pt idx="228">
                  <c:v>3.8</c:v>
                </c:pt>
                <c:pt idx="229">
                  <c:v>3.8166666666666664</c:v>
                </c:pt>
                <c:pt idx="230">
                  <c:v>3.8333333333333335</c:v>
                </c:pt>
                <c:pt idx="231">
                  <c:v>3.8499999999999996</c:v>
                </c:pt>
                <c:pt idx="232">
                  <c:v>3.8666666666666667</c:v>
                </c:pt>
                <c:pt idx="233">
                  <c:v>3.8833333333333337</c:v>
                </c:pt>
                <c:pt idx="234">
                  <c:v>3.9</c:v>
                </c:pt>
                <c:pt idx="235">
                  <c:v>3.9166666666666661</c:v>
                </c:pt>
                <c:pt idx="236">
                  <c:v>3.9333333333333331</c:v>
                </c:pt>
                <c:pt idx="237">
                  <c:v>3.9499999999999997</c:v>
                </c:pt>
                <c:pt idx="238">
                  <c:v>3.9666666666666668</c:v>
                </c:pt>
                <c:pt idx="239">
                  <c:v>3.9833333333333338</c:v>
                </c:pt>
                <c:pt idx="240">
                  <c:v>4</c:v>
                </c:pt>
                <c:pt idx="241">
                  <c:v>4.0166666666666675</c:v>
                </c:pt>
                <c:pt idx="242">
                  <c:v>4.0333333333333341</c:v>
                </c:pt>
                <c:pt idx="243">
                  <c:v>4.05</c:v>
                </c:pt>
                <c:pt idx="244">
                  <c:v>4.0666666666666664</c:v>
                </c:pt>
                <c:pt idx="245">
                  <c:v>4.0833333333333339</c:v>
                </c:pt>
                <c:pt idx="246">
                  <c:v>4.0999999999999996</c:v>
                </c:pt>
                <c:pt idx="247">
                  <c:v>4.1166666666666663</c:v>
                </c:pt>
                <c:pt idx="248">
                  <c:v>4.1333333333333346</c:v>
                </c:pt>
                <c:pt idx="249">
                  <c:v>4.1499999999999995</c:v>
                </c:pt>
                <c:pt idx="250">
                  <c:v>4.166666666666667</c:v>
                </c:pt>
                <c:pt idx="251">
                  <c:v>4.1833333333333345</c:v>
                </c:pt>
                <c:pt idx="252">
                  <c:v>4.2</c:v>
                </c:pt>
                <c:pt idx="253">
                  <c:v>4.2166666666666677</c:v>
                </c:pt>
                <c:pt idx="254">
                  <c:v>4.2333333333333343</c:v>
                </c:pt>
                <c:pt idx="255">
                  <c:v>4.25</c:v>
                </c:pt>
                <c:pt idx="256">
                  <c:v>4.2666666666666675</c:v>
                </c:pt>
                <c:pt idx="257">
                  <c:v>4.2833333333333341</c:v>
                </c:pt>
                <c:pt idx="258">
                  <c:v>4.3</c:v>
                </c:pt>
                <c:pt idx="259">
                  <c:v>4.3166666666666664</c:v>
                </c:pt>
                <c:pt idx="260">
                  <c:v>4.3333333333333339</c:v>
                </c:pt>
                <c:pt idx="261">
                  <c:v>4.3499999999999996</c:v>
                </c:pt>
                <c:pt idx="262">
                  <c:v>4.3666666666666663</c:v>
                </c:pt>
                <c:pt idx="263">
                  <c:v>4.3833333333333346</c:v>
                </c:pt>
                <c:pt idx="264">
                  <c:v>4.4000000000000004</c:v>
                </c:pt>
                <c:pt idx="265">
                  <c:v>4.4166666666666679</c:v>
                </c:pt>
                <c:pt idx="266">
                  <c:v>4.4333333333333353</c:v>
                </c:pt>
                <c:pt idx="267">
                  <c:v>4.45</c:v>
                </c:pt>
                <c:pt idx="268">
                  <c:v>4.4666666666666677</c:v>
                </c:pt>
                <c:pt idx="269">
                  <c:v>4.4833333333333343</c:v>
                </c:pt>
                <c:pt idx="270">
                  <c:v>4.5</c:v>
                </c:pt>
                <c:pt idx="271">
                  <c:v>4.5166666666666675</c:v>
                </c:pt>
                <c:pt idx="272">
                  <c:v>4.5333333333333341</c:v>
                </c:pt>
                <c:pt idx="273">
                  <c:v>4.55</c:v>
                </c:pt>
                <c:pt idx="274">
                  <c:v>4.5666666666666664</c:v>
                </c:pt>
                <c:pt idx="275">
                  <c:v>4.5833333333333339</c:v>
                </c:pt>
                <c:pt idx="276">
                  <c:v>4.5999999999999996</c:v>
                </c:pt>
                <c:pt idx="277">
                  <c:v>4.6166666666666663</c:v>
                </c:pt>
                <c:pt idx="278">
                  <c:v>4.6333333333333346</c:v>
                </c:pt>
                <c:pt idx="279">
                  <c:v>4.6499999999999995</c:v>
                </c:pt>
                <c:pt idx="280">
                  <c:v>4.666666666666667</c:v>
                </c:pt>
                <c:pt idx="281">
                  <c:v>4.6833333333333345</c:v>
                </c:pt>
                <c:pt idx="282">
                  <c:v>4.7</c:v>
                </c:pt>
                <c:pt idx="283">
                  <c:v>4.7166666666666677</c:v>
                </c:pt>
                <c:pt idx="284">
                  <c:v>4.7333333333333343</c:v>
                </c:pt>
                <c:pt idx="285">
                  <c:v>4.75</c:v>
                </c:pt>
                <c:pt idx="286">
                  <c:v>4.7666666666666675</c:v>
                </c:pt>
                <c:pt idx="287">
                  <c:v>4.7833333333333341</c:v>
                </c:pt>
                <c:pt idx="288">
                  <c:v>4.8</c:v>
                </c:pt>
                <c:pt idx="289">
                  <c:v>4.8166666666666664</c:v>
                </c:pt>
                <c:pt idx="290">
                  <c:v>4.8333333333333339</c:v>
                </c:pt>
                <c:pt idx="291">
                  <c:v>4.8499999999999996</c:v>
                </c:pt>
                <c:pt idx="292">
                  <c:v>4.8666666666666663</c:v>
                </c:pt>
                <c:pt idx="293">
                  <c:v>4.8833333333333346</c:v>
                </c:pt>
                <c:pt idx="294">
                  <c:v>4.9000000000000004</c:v>
                </c:pt>
                <c:pt idx="295">
                  <c:v>4.9166666666666679</c:v>
                </c:pt>
                <c:pt idx="296">
                  <c:v>4.9333333333333353</c:v>
                </c:pt>
                <c:pt idx="297">
                  <c:v>4.95</c:v>
                </c:pt>
                <c:pt idx="298">
                  <c:v>4.9666666666666677</c:v>
                </c:pt>
                <c:pt idx="299">
                  <c:v>4.9833333333333343</c:v>
                </c:pt>
                <c:pt idx="300">
                  <c:v>5</c:v>
                </c:pt>
                <c:pt idx="301">
                  <c:v>5.0166666666666675</c:v>
                </c:pt>
                <c:pt idx="302">
                  <c:v>5.0333333333333341</c:v>
                </c:pt>
                <c:pt idx="303">
                  <c:v>5.05</c:v>
                </c:pt>
                <c:pt idx="304">
                  <c:v>5.0666666666666664</c:v>
                </c:pt>
                <c:pt idx="305">
                  <c:v>5.0833333333333339</c:v>
                </c:pt>
                <c:pt idx="306">
                  <c:v>5.0999999999999996</c:v>
                </c:pt>
                <c:pt idx="307">
                  <c:v>5.1166666666666663</c:v>
                </c:pt>
                <c:pt idx="308">
                  <c:v>5.1333333333333346</c:v>
                </c:pt>
                <c:pt idx="309">
                  <c:v>5.1499999999999995</c:v>
                </c:pt>
                <c:pt idx="310">
                  <c:v>5.166666666666667</c:v>
                </c:pt>
                <c:pt idx="311">
                  <c:v>5.1833333333333345</c:v>
                </c:pt>
                <c:pt idx="312">
                  <c:v>5.2</c:v>
                </c:pt>
                <c:pt idx="313">
                  <c:v>5.2166666666666677</c:v>
                </c:pt>
                <c:pt idx="314">
                  <c:v>5.2333333333333343</c:v>
                </c:pt>
                <c:pt idx="315">
                  <c:v>5.25</c:v>
                </c:pt>
                <c:pt idx="316">
                  <c:v>5.2666666666666675</c:v>
                </c:pt>
                <c:pt idx="317">
                  <c:v>5.2833333333333341</c:v>
                </c:pt>
                <c:pt idx="318">
                  <c:v>5.3</c:v>
                </c:pt>
                <c:pt idx="319">
                  <c:v>5.3166666666666664</c:v>
                </c:pt>
                <c:pt idx="320">
                  <c:v>5.3333333333333339</c:v>
                </c:pt>
                <c:pt idx="321">
                  <c:v>5.35</c:v>
                </c:pt>
                <c:pt idx="322">
                  <c:v>5.3666666666666663</c:v>
                </c:pt>
                <c:pt idx="323">
                  <c:v>5.3833333333333346</c:v>
                </c:pt>
                <c:pt idx="324">
                  <c:v>5.4</c:v>
                </c:pt>
                <c:pt idx="325">
                  <c:v>5.4166666666666679</c:v>
                </c:pt>
                <c:pt idx="326">
                  <c:v>5.4333333333333353</c:v>
                </c:pt>
                <c:pt idx="327">
                  <c:v>5.45</c:v>
                </c:pt>
                <c:pt idx="328">
                  <c:v>5.4666666666666677</c:v>
                </c:pt>
                <c:pt idx="329">
                  <c:v>5.4833333333333343</c:v>
                </c:pt>
                <c:pt idx="330">
                  <c:v>5.5</c:v>
                </c:pt>
                <c:pt idx="331">
                  <c:v>5.5166666666666675</c:v>
                </c:pt>
                <c:pt idx="332">
                  <c:v>5.5333333333333341</c:v>
                </c:pt>
                <c:pt idx="333">
                  <c:v>5.55</c:v>
                </c:pt>
                <c:pt idx="334">
                  <c:v>5.5666666666666664</c:v>
                </c:pt>
                <c:pt idx="335">
                  <c:v>5.5833333333333339</c:v>
                </c:pt>
                <c:pt idx="336">
                  <c:v>5.6</c:v>
                </c:pt>
                <c:pt idx="337">
                  <c:v>5.6166666666666663</c:v>
                </c:pt>
                <c:pt idx="338">
                  <c:v>5.6333333333333346</c:v>
                </c:pt>
                <c:pt idx="339">
                  <c:v>5.6499999999999995</c:v>
                </c:pt>
                <c:pt idx="340">
                  <c:v>5.666666666666667</c:v>
                </c:pt>
                <c:pt idx="341">
                  <c:v>5.6833333333333345</c:v>
                </c:pt>
                <c:pt idx="342">
                  <c:v>5.7</c:v>
                </c:pt>
                <c:pt idx="343">
                  <c:v>5.7166666666666677</c:v>
                </c:pt>
                <c:pt idx="344">
                  <c:v>5.7333333333333343</c:v>
                </c:pt>
                <c:pt idx="345">
                  <c:v>5.75</c:v>
                </c:pt>
                <c:pt idx="346">
                  <c:v>5.7666666666666675</c:v>
                </c:pt>
                <c:pt idx="347">
                  <c:v>5.7833333333333341</c:v>
                </c:pt>
                <c:pt idx="348">
                  <c:v>5.8</c:v>
                </c:pt>
                <c:pt idx="349">
                  <c:v>5.8166666666666664</c:v>
                </c:pt>
                <c:pt idx="350">
                  <c:v>5.8333333333333339</c:v>
                </c:pt>
                <c:pt idx="351">
                  <c:v>5.85</c:v>
                </c:pt>
                <c:pt idx="352">
                  <c:v>5.8666666666666663</c:v>
                </c:pt>
                <c:pt idx="353">
                  <c:v>5.8833333333333346</c:v>
                </c:pt>
                <c:pt idx="354">
                  <c:v>5.9</c:v>
                </c:pt>
                <c:pt idx="355">
                  <c:v>5.9166666666666679</c:v>
                </c:pt>
                <c:pt idx="356">
                  <c:v>5.9333333333333353</c:v>
                </c:pt>
                <c:pt idx="357">
                  <c:v>5.95</c:v>
                </c:pt>
                <c:pt idx="358">
                  <c:v>5.9666666666666677</c:v>
                </c:pt>
                <c:pt idx="359">
                  <c:v>5.9833333333333343</c:v>
                </c:pt>
                <c:pt idx="360">
                  <c:v>6</c:v>
                </c:pt>
                <c:pt idx="361">
                  <c:v>6.0166666666666675</c:v>
                </c:pt>
                <c:pt idx="362">
                  <c:v>6.0333333333333341</c:v>
                </c:pt>
                <c:pt idx="363">
                  <c:v>6.05</c:v>
                </c:pt>
                <c:pt idx="364">
                  <c:v>6.0666666666666664</c:v>
                </c:pt>
                <c:pt idx="365">
                  <c:v>6.0833333333333339</c:v>
                </c:pt>
                <c:pt idx="366">
                  <c:v>6.1</c:v>
                </c:pt>
                <c:pt idx="367">
                  <c:v>6.1166666666666663</c:v>
                </c:pt>
                <c:pt idx="368">
                  <c:v>6.1333333333333346</c:v>
                </c:pt>
                <c:pt idx="369">
                  <c:v>6.1499999999999995</c:v>
                </c:pt>
                <c:pt idx="370">
                  <c:v>6.166666666666667</c:v>
                </c:pt>
                <c:pt idx="371">
                  <c:v>6.1833333333333345</c:v>
                </c:pt>
                <c:pt idx="372">
                  <c:v>6.2</c:v>
                </c:pt>
                <c:pt idx="373">
                  <c:v>6.2166666666666677</c:v>
                </c:pt>
                <c:pt idx="374">
                  <c:v>6.2333333333333343</c:v>
                </c:pt>
                <c:pt idx="375">
                  <c:v>6.25</c:v>
                </c:pt>
                <c:pt idx="376">
                  <c:v>6.2666666666666675</c:v>
                </c:pt>
                <c:pt idx="377">
                  <c:v>6.2833333333333341</c:v>
                </c:pt>
                <c:pt idx="378">
                  <c:v>6.3</c:v>
                </c:pt>
                <c:pt idx="379">
                  <c:v>6.3166666666666664</c:v>
                </c:pt>
                <c:pt idx="380">
                  <c:v>6.3333333333333339</c:v>
                </c:pt>
                <c:pt idx="381">
                  <c:v>6.35</c:v>
                </c:pt>
                <c:pt idx="382">
                  <c:v>6.3666666666666663</c:v>
                </c:pt>
                <c:pt idx="383">
                  <c:v>6.3833333333333346</c:v>
                </c:pt>
                <c:pt idx="384">
                  <c:v>6.4</c:v>
                </c:pt>
                <c:pt idx="385">
                  <c:v>6.4166666666666679</c:v>
                </c:pt>
                <c:pt idx="386">
                  <c:v>6.4333333333333353</c:v>
                </c:pt>
                <c:pt idx="387">
                  <c:v>6.45</c:v>
                </c:pt>
                <c:pt idx="388">
                  <c:v>6.4666666666666677</c:v>
                </c:pt>
                <c:pt idx="389">
                  <c:v>6.4833333333333343</c:v>
                </c:pt>
                <c:pt idx="390">
                  <c:v>6.5</c:v>
                </c:pt>
                <c:pt idx="391">
                  <c:v>6.5166666666666675</c:v>
                </c:pt>
                <c:pt idx="392">
                  <c:v>6.5333333333333341</c:v>
                </c:pt>
                <c:pt idx="393">
                  <c:v>6.55</c:v>
                </c:pt>
                <c:pt idx="394">
                  <c:v>6.5666666666666664</c:v>
                </c:pt>
                <c:pt idx="395">
                  <c:v>6.5833333333333339</c:v>
                </c:pt>
                <c:pt idx="396">
                  <c:v>6.6</c:v>
                </c:pt>
                <c:pt idx="397">
                  <c:v>6.6166666666666663</c:v>
                </c:pt>
                <c:pt idx="398">
                  <c:v>6.6333333333333346</c:v>
                </c:pt>
                <c:pt idx="399">
                  <c:v>6.6499999999999995</c:v>
                </c:pt>
                <c:pt idx="400">
                  <c:v>6.666666666666667</c:v>
                </c:pt>
                <c:pt idx="401">
                  <c:v>6.6833333333333345</c:v>
                </c:pt>
                <c:pt idx="402">
                  <c:v>6.7</c:v>
                </c:pt>
                <c:pt idx="403">
                  <c:v>6.7166666666666677</c:v>
                </c:pt>
                <c:pt idx="404">
                  <c:v>6.7333333333333343</c:v>
                </c:pt>
                <c:pt idx="405">
                  <c:v>6.75</c:v>
                </c:pt>
                <c:pt idx="406">
                  <c:v>6.7666666666666675</c:v>
                </c:pt>
                <c:pt idx="407">
                  <c:v>6.7833333333333341</c:v>
                </c:pt>
                <c:pt idx="408">
                  <c:v>6.8</c:v>
                </c:pt>
                <c:pt idx="409">
                  <c:v>6.8166666666666664</c:v>
                </c:pt>
                <c:pt idx="410">
                  <c:v>6.8333333333333339</c:v>
                </c:pt>
                <c:pt idx="411">
                  <c:v>6.85</c:v>
                </c:pt>
                <c:pt idx="412">
                  <c:v>6.8666666666666663</c:v>
                </c:pt>
                <c:pt idx="413">
                  <c:v>6.8833333333333346</c:v>
                </c:pt>
                <c:pt idx="414">
                  <c:v>6.9</c:v>
                </c:pt>
                <c:pt idx="415">
                  <c:v>6.9166666666666679</c:v>
                </c:pt>
                <c:pt idx="416">
                  <c:v>6.9333333333333353</c:v>
                </c:pt>
                <c:pt idx="417">
                  <c:v>6.95</c:v>
                </c:pt>
                <c:pt idx="418">
                  <c:v>6.9666666666666677</c:v>
                </c:pt>
                <c:pt idx="419">
                  <c:v>6.9833333333333343</c:v>
                </c:pt>
                <c:pt idx="420">
                  <c:v>7</c:v>
                </c:pt>
                <c:pt idx="421">
                  <c:v>7.0166666666666675</c:v>
                </c:pt>
                <c:pt idx="422">
                  <c:v>7.0333333333333341</c:v>
                </c:pt>
                <c:pt idx="423">
                  <c:v>7.05</c:v>
                </c:pt>
                <c:pt idx="424">
                  <c:v>7.0666666666666664</c:v>
                </c:pt>
                <c:pt idx="425">
                  <c:v>7.0833333333333339</c:v>
                </c:pt>
                <c:pt idx="426">
                  <c:v>7.1</c:v>
                </c:pt>
                <c:pt idx="427">
                  <c:v>7.1166666666666663</c:v>
                </c:pt>
                <c:pt idx="428">
                  <c:v>7.1333333333333346</c:v>
                </c:pt>
                <c:pt idx="429">
                  <c:v>7.1499999999999995</c:v>
                </c:pt>
                <c:pt idx="430">
                  <c:v>7.166666666666667</c:v>
                </c:pt>
                <c:pt idx="431">
                  <c:v>7.1833333333333345</c:v>
                </c:pt>
                <c:pt idx="432">
                  <c:v>7.2</c:v>
                </c:pt>
                <c:pt idx="433">
                  <c:v>7.2166666666666677</c:v>
                </c:pt>
                <c:pt idx="434">
                  <c:v>7.2333333333333343</c:v>
                </c:pt>
                <c:pt idx="435">
                  <c:v>7.25</c:v>
                </c:pt>
                <c:pt idx="436">
                  <c:v>7.2666666666666675</c:v>
                </c:pt>
                <c:pt idx="437">
                  <c:v>7.2833333333333341</c:v>
                </c:pt>
                <c:pt idx="438">
                  <c:v>7.3</c:v>
                </c:pt>
                <c:pt idx="439">
                  <c:v>7.3166666666666664</c:v>
                </c:pt>
                <c:pt idx="440">
                  <c:v>7.3333333333333339</c:v>
                </c:pt>
                <c:pt idx="441">
                  <c:v>7.35</c:v>
                </c:pt>
                <c:pt idx="442">
                  <c:v>7.3666666666666663</c:v>
                </c:pt>
                <c:pt idx="443">
                  <c:v>7.3833333333333346</c:v>
                </c:pt>
                <c:pt idx="444">
                  <c:v>7.4</c:v>
                </c:pt>
                <c:pt idx="445">
                  <c:v>7.4166666666666679</c:v>
                </c:pt>
                <c:pt idx="446">
                  <c:v>7.4333333333333353</c:v>
                </c:pt>
                <c:pt idx="447">
                  <c:v>7.45</c:v>
                </c:pt>
                <c:pt idx="448">
                  <c:v>7.4666666666666677</c:v>
                </c:pt>
                <c:pt idx="449">
                  <c:v>7.4833333333333343</c:v>
                </c:pt>
                <c:pt idx="450">
                  <c:v>7.5</c:v>
                </c:pt>
                <c:pt idx="451">
                  <c:v>7.5166666666666675</c:v>
                </c:pt>
                <c:pt idx="452">
                  <c:v>7.5333333333333341</c:v>
                </c:pt>
                <c:pt idx="453">
                  <c:v>7.55</c:v>
                </c:pt>
                <c:pt idx="454">
                  <c:v>7.5666666666666664</c:v>
                </c:pt>
                <c:pt idx="455">
                  <c:v>7.5833333333333339</c:v>
                </c:pt>
                <c:pt idx="456">
                  <c:v>7.6</c:v>
                </c:pt>
                <c:pt idx="457">
                  <c:v>7.6166666666666663</c:v>
                </c:pt>
                <c:pt idx="458">
                  <c:v>7.6333333333333346</c:v>
                </c:pt>
                <c:pt idx="459">
                  <c:v>7.6499999999999995</c:v>
                </c:pt>
                <c:pt idx="460">
                  <c:v>7.666666666666667</c:v>
                </c:pt>
                <c:pt idx="461">
                  <c:v>7.6833333333333345</c:v>
                </c:pt>
                <c:pt idx="462">
                  <c:v>7.7</c:v>
                </c:pt>
                <c:pt idx="463">
                  <c:v>7.7166666666666677</c:v>
                </c:pt>
                <c:pt idx="464">
                  <c:v>7.7333333333333343</c:v>
                </c:pt>
                <c:pt idx="465">
                  <c:v>7.75</c:v>
                </c:pt>
                <c:pt idx="466">
                  <c:v>7.7666666666666675</c:v>
                </c:pt>
                <c:pt idx="467">
                  <c:v>7.7833333333333341</c:v>
                </c:pt>
                <c:pt idx="468">
                  <c:v>7.8</c:v>
                </c:pt>
                <c:pt idx="469">
                  <c:v>7.8166666666666664</c:v>
                </c:pt>
                <c:pt idx="470">
                  <c:v>7.8333333333333339</c:v>
                </c:pt>
                <c:pt idx="471">
                  <c:v>7.85</c:v>
                </c:pt>
                <c:pt idx="472">
                  <c:v>7.8666666666666663</c:v>
                </c:pt>
                <c:pt idx="473">
                  <c:v>7.8833333333333346</c:v>
                </c:pt>
                <c:pt idx="474">
                  <c:v>7.9</c:v>
                </c:pt>
                <c:pt idx="475">
                  <c:v>7.9166666666666679</c:v>
                </c:pt>
                <c:pt idx="476">
                  <c:v>7.9333333333333353</c:v>
                </c:pt>
                <c:pt idx="477">
                  <c:v>7.95</c:v>
                </c:pt>
                <c:pt idx="478">
                  <c:v>7.9666666666666677</c:v>
                </c:pt>
                <c:pt idx="479">
                  <c:v>7.9833333333333343</c:v>
                </c:pt>
                <c:pt idx="480">
                  <c:v>8</c:v>
                </c:pt>
                <c:pt idx="481">
                  <c:v>8.0166666666666693</c:v>
                </c:pt>
                <c:pt idx="482">
                  <c:v>8.0333333333333332</c:v>
                </c:pt>
                <c:pt idx="483">
                  <c:v>8.0500000000000007</c:v>
                </c:pt>
                <c:pt idx="484">
                  <c:v>8.0666666666666682</c:v>
                </c:pt>
                <c:pt idx="485">
                  <c:v>8.0833333333333357</c:v>
                </c:pt>
                <c:pt idx="486">
                  <c:v>8.1</c:v>
                </c:pt>
                <c:pt idx="487">
                  <c:v>8.1166666666666689</c:v>
                </c:pt>
                <c:pt idx="488">
                  <c:v>8.1333333333333329</c:v>
                </c:pt>
                <c:pt idx="489">
                  <c:v>8.15</c:v>
                </c:pt>
                <c:pt idx="490">
                  <c:v>8.1666666666666679</c:v>
                </c:pt>
                <c:pt idx="491">
                  <c:v>8.1833333333333336</c:v>
                </c:pt>
                <c:pt idx="492">
                  <c:v>8.2000000000000011</c:v>
                </c:pt>
                <c:pt idx="493">
                  <c:v>8.2166666666666668</c:v>
                </c:pt>
                <c:pt idx="494">
                  <c:v>8.2333333333333307</c:v>
                </c:pt>
                <c:pt idx="495">
                  <c:v>8.25</c:v>
                </c:pt>
                <c:pt idx="496">
                  <c:v>8.2666666666666693</c:v>
                </c:pt>
                <c:pt idx="497">
                  <c:v>8.2833333333333332</c:v>
                </c:pt>
                <c:pt idx="498">
                  <c:v>8.3000000000000007</c:v>
                </c:pt>
                <c:pt idx="499">
                  <c:v>8.3166666666666682</c:v>
                </c:pt>
                <c:pt idx="500">
                  <c:v>8.3333333333333357</c:v>
                </c:pt>
                <c:pt idx="501">
                  <c:v>8.3500000000000014</c:v>
                </c:pt>
                <c:pt idx="502">
                  <c:v>8.3666666666666707</c:v>
                </c:pt>
                <c:pt idx="503">
                  <c:v>8.3833333333333346</c:v>
                </c:pt>
                <c:pt idx="504">
                  <c:v>8.4</c:v>
                </c:pt>
                <c:pt idx="505">
                  <c:v>8.4166666666666679</c:v>
                </c:pt>
                <c:pt idx="506">
                  <c:v>8.4333333333333336</c:v>
                </c:pt>
                <c:pt idx="507">
                  <c:v>8.4500000000000011</c:v>
                </c:pt>
                <c:pt idx="508">
                  <c:v>8.4666666666666686</c:v>
                </c:pt>
                <c:pt idx="509">
                  <c:v>8.4833333333333325</c:v>
                </c:pt>
                <c:pt idx="510">
                  <c:v>8.5</c:v>
                </c:pt>
                <c:pt idx="511">
                  <c:v>8.5166666666666693</c:v>
                </c:pt>
                <c:pt idx="512">
                  <c:v>8.5333333333333332</c:v>
                </c:pt>
                <c:pt idx="513">
                  <c:v>8.5500000000000007</c:v>
                </c:pt>
                <c:pt idx="514">
                  <c:v>8.5666666666666682</c:v>
                </c:pt>
                <c:pt idx="515">
                  <c:v>8.5833333333333357</c:v>
                </c:pt>
                <c:pt idx="516">
                  <c:v>8.6</c:v>
                </c:pt>
                <c:pt idx="517">
                  <c:v>8.6166666666666689</c:v>
                </c:pt>
                <c:pt idx="518">
                  <c:v>8.6333333333333329</c:v>
                </c:pt>
                <c:pt idx="519">
                  <c:v>8.65</c:v>
                </c:pt>
                <c:pt idx="520">
                  <c:v>8.6666666666666679</c:v>
                </c:pt>
                <c:pt idx="521">
                  <c:v>8.6833333333333336</c:v>
                </c:pt>
                <c:pt idx="522">
                  <c:v>8.7000000000000011</c:v>
                </c:pt>
                <c:pt idx="523">
                  <c:v>8.7166666666666668</c:v>
                </c:pt>
                <c:pt idx="524">
                  <c:v>8.7333333333333307</c:v>
                </c:pt>
                <c:pt idx="525">
                  <c:v>8.75</c:v>
                </c:pt>
                <c:pt idx="526">
                  <c:v>8.7666666666666693</c:v>
                </c:pt>
                <c:pt idx="527">
                  <c:v>8.7833333333333332</c:v>
                </c:pt>
                <c:pt idx="528">
                  <c:v>8.8000000000000007</c:v>
                </c:pt>
                <c:pt idx="529">
                  <c:v>8.8166666666666682</c:v>
                </c:pt>
                <c:pt idx="530">
                  <c:v>8.8333333333333357</c:v>
                </c:pt>
                <c:pt idx="531">
                  <c:v>8.8500000000000014</c:v>
                </c:pt>
                <c:pt idx="532">
                  <c:v>8.8666666666666707</c:v>
                </c:pt>
                <c:pt idx="533">
                  <c:v>8.8833333333333346</c:v>
                </c:pt>
                <c:pt idx="534">
                  <c:v>8.9</c:v>
                </c:pt>
                <c:pt idx="535">
                  <c:v>8.9166666666666679</c:v>
                </c:pt>
                <c:pt idx="536">
                  <c:v>8.9333333333333336</c:v>
                </c:pt>
                <c:pt idx="537">
                  <c:v>8.9500000000000011</c:v>
                </c:pt>
                <c:pt idx="538">
                  <c:v>8.9666666666666686</c:v>
                </c:pt>
                <c:pt idx="539">
                  <c:v>8.9833333333333325</c:v>
                </c:pt>
                <c:pt idx="540">
                  <c:v>9</c:v>
                </c:pt>
                <c:pt idx="541">
                  <c:v>9.0166666666666693</c:v>
                </c:pt>
                <c:pt idx="542">
                  <c:v>9.0333333333333332</c:v>
                </c:pt>
                <c:pt idx="543">
                  <c:v>9.0500000000000007</c:v>
                </c:pt>
                <c:pt idx="544">
                  <c:v>9.0666666666666682</c:v>
                </c:pt>
                <c:pt idx="545">
                  <c:v>9.0833333333333357</c:v>
                </c:pt>
                <c:pt idx="546">
                  <c:v>9.1</c:v>
                </c:pt>
                <c:pt idx="547">
                  <c:v>9.1166666666666689</c:v>
                </c:pt>
                <c:pt idx="548">
                  <c:v>9.1333333333333329</c:v>
                </c:pt>
                <c:pt idx="549">
                  <c:v>9.15</c:v>
                </c:pt>
                <c:pt idx="550">
                  <c:v>9.1666666666666679</c:v>
                </c:pt>
                <c:pt idx="551">
                  <c:v>9.1833333333333336</c:v>
                </c:pt>
                <c:pt idx="552">
                  <c:v>9.2000000000000011</c:v>
                </c:pt>
                <c:pt idx="553">
                  <c:v>9.2166666666666668</c:v>
                </c:pt>
                <c:pt idx="554">
                  <c:v>9.2333333333333307</c:v>
                </c:pt>
                <c:pt idx="555">
                  <c:v>9.25</c:v>
                </c:pt>
                <c:pt idx="556">
                  <c:v>9.2666666666666693</c:v>
                </c:pt>
                <c:pt idx="557">
                  <c:v>9.2833333333333332</c:v>
                </c:pt>
                <c:pt idx="558">
                  <c:v>9.3000000000000007</c:v>
                </c:pt>
                <c:pt idx="559">
                  <c:v>9.3166666666666682</c:v>
                </c:pt>
                <c:pt idx="560">
                  <c:v>9.3333333333333357</c:v>
                </c:pt>
                <c:pt idx="561">
                  <c:v>9.3500000000000014</c:v>
                </c:pt>
                <c:pt idx="562">
                  <c:v>9.3666666666666707</c:v>
                </c:pt>
                <c:pt idx="563">
                  <c:v>9.3833333333333346</c:v>
                </c:pt>
                <c:pt idx="564">
                  <c:v>9.4</c:v>
                </c:pt>
                <c:pt idx="565">
                  <c:v>9.4166666666666679</c:v>
                </c:pt>
                <c:pt idx="566">
                  <c:v>9.4333333333333336</c:v>
                </c:pt>
                <c:pt idx="567">
                  <c:v>9.4500000000000011</c:v>
                </c:pt>
                <c:pt idx="568">
                  <c:v>9.4666666666666686</c:v>
                </c:pt>
                <c:pt idx="569">
                  <c:v>9.4833333333333325</c:v>
                </c:pt>
                <c:pt idx="570">
                  <c:v>9.5</c:v>
                </c:pt>
                <c:pt idx="571">
                  <c:v>9.5166666666666693</c:v>
                </c:pt>
                <c:pt idx="572">
                  <c:v>9.5333333333333332</c:v>
                </c:pt>
                <c:pt idx="573">
                  <c:v>9.5500000000000007</c:v>
                </c:pt>
                <c:pt idx="574">
                  <c:v>9.5666666666666682</c:v>
                </c:pt>
                <c:pt idx="575">
                  <c:v>9.5833333333333357</c:v>
                </c:pt>
                <c:pt idx="576">
                  <c:v>9.6</c:v>
                </c:pt>
                <c:pt idx="577">
                  <c:v>9.6166666666666689</c:v>
                </c:pt>
                <c:pt idx="578">
                  <c:v>9.6333333333333329</c:v>
                </c:pt>
                <c:pt idx="579">
                  <c:v>9.65</c:v>
                </c:pt>
                <c:pt idx="580">
                  <c:v>9.6666666666666679</c:v>
                </c:pt>
                <c:pt idx="581">
                  <c:v>9.6833333333333336</c:v>
                </c:pt>
                <c:pt idx="582">
                  <c:v>9.7000000000000011</c:v>
                </c:pt>
                <c:pt idx="583">
                  <c:v>9.7166666666666668</c:v>
                </c:pt>
                <c:pt idx="584">
                  <c:v>9.7333333333333307</c:v>
                </c:pt>
                <c:pt idx="585">
                  <c:v>9.75</c:v>
                </c:pt>
                <c:pt idx="586">
                  <c:v>9.7666666666666693</c:v>
                </c:pt>
                <c:pt idx="587">
                  <c:v>9.7833333333333332</c:v>
                </c:pt>
                <c:pt idx="588">
                  <c:v>9.8000000000000007</c:v>
                </c:pt>
                <c:pt idx="589">
                  <c:v>9.8166666666666682</c:v>
                </c:pt>
                <c:pt idx="590">
                  <c:v>9.8333333333333357</c:v>
                </c:pt>
                <c:pt idx="591">
                  <c:v>9.8500000000000014</c:v>
                </c:pt>
                <c:pt idx="592">
                  <c:v>9.8666666666666707</c:v>
                </c:pt>
                <c:pt idx="593">
                  <c:v>9.8833333333333346</c:v>
                </c:pt>
                <c:pt idx="594">
                  <c:v>9.9</c:v>
                </c:pt>
                <c:pt idx="595">
                  <c:v>9.9166666666666679</c:v>
                </c:pt>
                <c:pt idx="596">
                  <c:v>9.9333333333333336</c:v>
                </c:pt>
                <c:pt idx="597">
                  <c:v>9.9500000000000011</c:v>
                </c:pt>
                <c:pt idx="598">
                  <c:v>9.9666666666666686</c:v>
                </c:pt>
                <c:pt idx="599">
                  <c:v>9.9833333333333325</c:v>
                </c:pt>
                <c:pt idx="600">
                  <c:v>10</c:v>
                </c:pt>
                <c:pt idx="601">
                  <c:v>10.016666666666669</c:v>
                </c:pt>
                <c:pt idx="602">
                  <c:v>10.033333333333333</c:v>
                </c:pt>
                <c:pt idx="603">
                  <c:v>10.050000000000002</c:v>
                </c:pt>
                <c:pt idx="604">
                  <c:v>10.066666666666668</c:v>
                </c:pt>
                <c:pt idx="605">
                  <c:v>10.083333333333334</c:v>
                </c:pt>
                <c:pt idx="606">
                  <c:v>10.1</c:v>
                </c:pt>
                <c:pt idx="607">
                  <c:v>10.116666666666669</c:v>
                </c:pt>
                <c:pt idx="608">
                  <c:v>10.133333333333333</c:v>
                </c:pt>
                <c:pt idx="609">
                  <c:v>10.15</c:v>
                </c:pt>
                <c:pt idx="610">
                  <c:v>10.166666666666668</c:v>
                </c:pt>
                <c:pt idx="611">
                  <c:v>10.183333333333334</c:v>
                </c:pt>
                <c:pt idx="612">
                  <c:v>10.200000000000001</c:v>
                </c:pt>
                <c:pt idx="613">
                  <c:v>10.216666666666669</c:v>
                </c:pt>
                <c:pt idx="614">
                  <c:v>10.233333333333333</c:v>
                </c:pt>
                <c:pt idx="615">
                  <c:v>10.25</c:v>
                </c:pt>
                <c:pt idx="616">
                  <c:v>10.266666666666669</c:v>
                </c:pt>
                <c:pt idx="617">
                  <c:v>10.283333333333333</c:v>
                </c:pt>
                <c:pt idx="618">
                  <c:v>10.3</c:v>
                </c:pt>
                <c:pt idx="619">
                  <c:v>10.316666666666668</c:v>
                </c:pt>
                <c:pt idx="620">
                  <c:v>10.333333333333334</c:v>
                </c:pt>
                <c:pt idx="621">
                  <c:v>10.350000000000001</c:v>
                </c:pt>
                <c:pt idx="622">
                  <c:v>10.366666666666671</c:v>
                </c:pt>
                <c:pt idx="623">
                  <c:v>10.383333333333335</c:v>
                </c:pt>
                <c:pt idx="624">
                  <c:v>10.4</c:v>
                </c:pt>
                <c:pt idx="625">
                  <c:v>10.416666666666668</c:v>
                </c:pt>
                <c:pt idx="626">
                  <c:v>10.433333333333334</c:v>
                </c:pt>
                <c:pt idx="627">
                  <c:v>10.450000000000001</c:v>
                </c:pt>
                <c:pt idx="628">
                  <c:v>10.46666666666667</c:v>
                </c:pt>
                <c:pt idx="629">
                  <c:v>10.483333333333334</c:v>
                </c:pt>
                <c:pt idx="630">
                  <c:v>10.5</c:v>
                </c:pt>
                <c:pt idx="631">
                  <c:v>10.516666666666669</c:v>
                </c:pt>
                <c:pt idx="632">
                  <c:v>10.533333333333333</c:v>
                </c:pt>
                <c:pt idx="633">
                  <c:v>10.55</c:v>
                </c:pt>
                <c:pt idx="634">
                  <c:v>10.566666666666668</c:v>
                </c:pt>
                <c:pt idx="635">
                  <c:v>10.583333333333334</c:v>
                </c:pt>
                <c:pt idx="636">
                  <c:v>10.6</c:v>
                </c:pt>
                <c:pt idx="637">
                  <c:v>10.616666666666669</c:v>
                </c:pt>
                <c:pt idx="638">
                  <c:v>10.633333333333333</c:v>
                </c:pt>
                <c:pt idx="639">
                  <c:v>10.65</c:v>
                </c:pt>
                <c:pt idx="640">
                  <c:v>10.666666666666668</c:v>
                </c:pt>
                <c:pt idx="641">
                  <c:v>10.683333333333334</c:v>
                </c:pt>
                <c:pt idx="642">
                  <c:v>10.7</c:v>
                </c:pt>
                <c:pt idx="643">
                  <c:v>10.716666666666669</c:v>
                </c:pt>
                <c:pt idx="644">
                  <c:v>10.733333333333333</c:v>
                </c:pt>
                <c:pt idx="645">
                  <c:v>10.75</c:v>
                </c:pt>
                <c:pt idx="646">
                  <c:v>10.766666666666669</c:v>
                </c:pt>
                <c:pt idx="647">
                  <c:v>10.783333333333333</c:v>
                </c:pt>
                <c:pt idx="648">
                  <c:v>10.8</c:v>
                </c:pt>
                <c:pt idx="649">
                  <c:v>10.816666666666668</c:v>
                </c:pt>
                <c:pt idx="650">
                  <c:v>10.833333333333334</c:v>
                </c:pt>
                <c:pt idx="651">
                  <c:v>10.850000000000001</c:v>
                </c:pt>
                <c:pt idx="652">
                  <c:v>10.866666666666671</c:v>
                </c:pt>
                <c:pt idx="653">
                  <c:v>10.883333333333335</c:v>
                </c:pt>
                <c:pt idx="654">
                  <c:v>10.9</c:v>
                </c:pt>
                <c:pt idx="655">
                  <c:v>10.916666666666668</c:v>
                </c:pt>
                <c:pt idx="656">
                  <c:v>10.933333333333334</c:v>
                </c:pt>
                <c:pt idx="657">
                  <c:v>10.950000000000001</c:v>
                </c:pt>
                <c:pt idx="658">
                  <c:v>10.96666666666667</c:v>
                </c:pt>
                <c:pt idx="659">
                  <c:v>10.983333333333334</c:v>
                </c:pt>
                <c:pt idx="660">
                  <c:v>11</c:v>
                </c:pt>
                <c:pt idx="661">
                  <c:v>11.016666666666669</c:v>
                </c:pt>
                <c:pt idx="662">
                  <c:v>11.033333333333333</c:v>
                </c:pt>
                <c:pt idx="663">
                  <c:v>11.05</c:v>
                </c:pt>
                <c:pt idx="664">
                  <c:v>11.066666666666668</c:v>
                </c:pt>
                <c:pt idx="665">
                  <c:v>11.083333333333334</c:v>
                </c:pt>
                <c:pt idx="666">
                  <c:v>11.1</c:v>
                </c:pt>
                <c:pt idx="667">
                  <c:v>11.116666666666669</c:v>
                </c:pt>
                <c:pt idx="668">
                  <c:v>11.133333333333333</c:v>
                </c:pt>
                <c:pt idx="669">
                  <c:v>11.15</c:v>
                </c:pt>
                <c:pt idx="670">
                  <c:v>11.166666666666668</c:v>
                </c:pt>
                <c:pt idx="671">
                  <c:v>11.183333333333334</c:v>
                </c:pt>
                <c:pt idx="672">
                  <c:v>11.2</c:v>
                </c:pt>
                <c:pt idx="673">
                  <c:v>11.216666666666669</c:v>
                </c:pt>
                <c:pt idx="674">
                  <c:v>11.233333333333333</c:v>
                </c:pt>
                <c:pt idx="675">
                  <c:v>11.25</c:v>
                </c:pt>
                <c:pt idx="676">
                  <c:v>11.266666666666669</c:v>
                </c:pt>
                <c:pt idx="677">
                  <c:v>11.283333333333333</c:v>
                </c:pt>
                <c:pt idx="678">
                  <c:v>11.3</c:v>
                </c:pt>
                <c:pt idx="679">
                  <c:v>11.316666666666668</c:v>
                </c:pt>
                <c:pt idx="680">
                  <c:v>11.333333333333334</c:v>
                </c:pt>
                <c:pt idx="681">
                  <c:v>11.350000000000001</c:v>
                </c:pt>
                <c:pt idx="682">
                  <c:v>11.366666666666671</c:v>
                </c:pt>
                <c:pt idx="683">
                  <c:v>11.383333333333335</c:v>
                </c:pt>
                <c:pt idx="684">
                  <c:v>11.4</c:v>
                </c:pt>
                <c:pt idx="685">
                  <c:v>11.416666666666668</c:v>
                </c:pt>
                <c:pt idx="686">
                  <c:v>11.433333333333334</c:v>
                </c:pt>
                <c:pt idx="687">
                  <c:v>11.450000000000001</c:v>
                </c:pt>
                <c:pt idx="688">
                  <c:v>11.46666666666667</c:v>
                </c:pt>
                <c:pt idx="689">
                  <c:v>11.483333333333334</c:v>
                </c:pt>
                <c:pt idx="690">
                  <c:v>11.5</c:v>
                </c:pt>
                <c:pt idx="691">
                  <c:v>11.516666666666669</c:v>
                </c:pt>
                <c:pt idx="692">
                  <c:v>11.533333333333333</c:v>
                </c:pt>
                <c:pt idx="693">
                  <c:v>11.55</c:v>
                </c:pt>
                <c:pt idx="694">
                  <c:v>11.566666666666668</c:v>
                </c:pt>
                <c:pt idx="695">
                  <c:v>11.583333333333334</c:v>
                </c:pt>
                <c:pt idx="696">
                  <c:v>11.6</c:v>
                </c:pt>
                <c:pt idx="697">
                  <c:v>11.616666666666669</c:v>
                </c:pt>
                <c:pt idx="698">
                  <c:v>11.633333333333333</c:v>
                </c:pt>
                <c:pt idx="699">
                  <c:v>11.65</c:v>
                </c:pt>
                <c:pt idx="700">
                  <c:v>11.666666666666668</c:v>
                </c:pt>
                <c:pt idx="701">
                  <c:v>11.683333333333334</c:v>
                </c:pt>
                <c:pt idx="702">
                  <c:v>11.7</c:v>
                </c:pt>
                <c:pt idx="703">
                  <c:v>11.716666666666669</c:v>
                </c:pt>
                <c:pt idx="704">
                  <c:v>11.733333333333333</c:v>
                </c:pt>
                <c:pt idx="705">
                  <c:v>11.75</c:v>
                </c:pt>
                <c:pt idx="706">
                  <c:v>11.766666666666669</c:v>
                </c:pt>
                <c:pt idx="707">
                  <c:v>11.783333333333333</c:v>
                </c:pt>
                <c:pt idx="708">
                  <c:v>11.8</c:v>
                </c:pt>
                <c:pt idx="709">
                  <c:v>11.816666666666668</c:v>
                </c:pt>
                <c:pt idx="710">
                  <c:v>11.833333333333334</c:v>
                </c:pt>
                <c:pt idx="711">
                  <c:v>11.850000000000001</c:v>
                </c:pt>
                <c:pt idx="712">
                  <c:v>11.866666666666671</c:v>
                </c:pt>
                <c:pt idx="713">
                  <c:v>11.883333333333335</c:v>
                </c:pt>
                <c:pt idx="714">
                  <c:v>11.9</c:v>
                </c:pt>
                <c:pt idx="715">
                  <c:v>11.916666666666668</c:v>
                </c:pt>
                <c:pt idx="716">
                  <c:v>11.933333333333334</c:v>
                </c:pt>
                <c:pt idx="717">
                  <c:v>11.950000000000001</c:v>
                </c:pt>
                <c:pt idx="718">
                  <c:v>11.96666666666667</c:v>
                </c:pt>
                <c:pt idx="719">
                  <c:v>11.983333333333334</c:v>
                </c:pt>
                <c:pt idx="720">
                  <c:v>12</c:v>
                </c:pt>
                <c:pt idx="721">
                  <c:v>12.016666666666669</c:v>
                </c:pt>
                <c:pt idx="722">
                  <c:v>12.033333333333333</c:v>
                </c:pt>
                <c:pt idx="723">
                  <c:v>12.05</c:v>
                </c:pt>
                <c:pt idx="724">
                  <c:v>12.066666666666668</c:v>
                </c:pt>
                <c:pt idx="725">
                  <c:v>12.083333333333334</c:v>
                </c:pt>
                <c:pt idx="726">
                  <c:v>12.1</c:v>
                </c:pt>
                <c:pt idx="727">
                  <c:v>12.116666666666669</c:v>
                </c:pt>
                <c:pt idx="728">
                  <c:v>12.133333333333333</c:v>
                </c:pt>
                <c:pt idx="729">
                  <c:v>12.15</c:v>
                </c:pt>
                <c:pt idx="730">
                  <c:v>12.166666666666668</c:v>
                </c:pt>
                <c:pt idx="731">
                  <c:v>12.183333333333334</c:v>
                </c:pt>
                <c:pt idx="732">
                  <c:v>12.2</c:v>
                </c:pt>
                <c:pt idx="733">
                  <c:v>12.216666666666669</c:v>
                </c:pt>
                <c:pt idx="734">
                  <c:v>12.233333333333333</c:v>
                </c:pt>
                <c:pt idx="735">
                  <c:v>12.25</c:v>
                </c:pt>
                <c:pt idx="736">
                  <c:v>12.266666666666669</c:v>
                </c:pt>
                <c:pt idx="737">
                  <c:v>12.283333333333333</c:v>
                </c:pt>
                <c:pt idx="738">
                  <c:v>12.3</c:v>
                </c:pt>
                <c:pt idx="739">
                  <c:v>12.316666666666668</c:v>
                </c:pt>
                <c:pt idx="740">
                  <c:v>12.333333333333334</c:v>
                </c:pt>
                <c:pt idx="741">
                  <c:v>12.350000000000001</c:v>
                </c:pt>
                <c:pt idx="742">
                  <c:v>12.366666666666671</c:v>
                </c:pt>
                <c:pt idx="743">
                  <c:v>12.383333333333335</c:v>
                </c:pt>
                <c:pt idx="744">
                  <c:v>12.4</c:v>
                </c:pt>
                <c:pt idx="745">
                  <c:v>12.416666666666668</c:v>
                </c:pt>
                <c:pt idx="746">
                  <c:v>12.433333333333334</c:v>
                </c:pt>
                <c:pt idx="747">
                  <c:v>12.450000000000001</c:v>
                </c:pt>
                <c:pt idx="748">
                  <c:v>12.46666666666667</c:v>
                </c:pt>
                <c:pt idx="749">
                  <c:v>12.483333333333334</c:v>
                </c:pt>
                <c:pt idx="750">
                  <c:v>12.5</c:v>
                </c:pt>
                <c:pt idx="751">
                  <c:v>12.516666666666669</c:v>
                </c:pt>
                <c:pt idx="752">
                  <c:v>12.533333333333333</c:v>
                </c:pt>
                <c:pt idx="753">
                  <c:v>12.55</c:v>
                </c:pt>
                <c:pt idx="754">
                  <c:v>12.566666666666668</c:v>
                </c:pt>
                <c:pt idx="755">
                  <c:v>12.583333333333334</c:v>
                </c:pt>
                <c:pt idx="756">
                  <c:v>12.6</c:v>
                </c:pt>
                <c:pt idx="757">
                  <c:v>12.616666666666669</c:v>
                </c:pt>
                <c:pt idx="758">
                  <c:v>12.633333333333333</c:v>
                </c:pt>
                <c:pt idx="759">
                  <c:v>12.65</c:v>
                </c:pt>
                <c:pt idx="760">
                  <c:v>12.666666666666668</c:v>
                </c:pt>
                <c:pt idx="761">
                  <c:v>12.683333333333334</c:v>
                </c:pt>
                <c:pt idx="762">
                  <c:v>12.7</c:v>
                </c:pt>
                <c:pt idx="763">
                  <c:v>12.716666666666669</c:v>
                </c:pt>
                <c:pt idx="764">
                  <c:v>12.733333333333333</c:v>
                </c:pt>
                <c:pt idx="765">
                  <c:v>12.75</c:v>
                </c:pt>
                <c:pt idx="766">
                  <c:v>12.766666666666669</c:v>
                </c:pt>
                <c:pt idx="767">
                  <c:v>12.783333333333333</c:v>
                </c:pt>
                <c:pt idx="768">
                  <c:v>12.8</c:v>
                </c:pt>
                <c:pt idx="769">
                  <c:v>12.816666666666668</c:v>
                </c:pt>
                <c:pt idx="770">
                  <c:v>12.833333333333334</c:v>
                </c:pt>
                <c:pt idx="771">
                  <c:v>12.850000000000001</c:v>
                </c:pt>
                <c:pt idx="772">
                  <c:v>12.866666666666671</c:v>
                </c:pt>
                <c:pt idx="773">
                  <c:v>12.883333333333335</c:v>
                </c:pt>
                <c:pt idx="774">
                  <c:v>12.9</c:v>
                </c:pt>
                <c:pt idx="775">
                  <c:v>12.916666666666668</c:v>
                </c:pt>
                <c:pt idx="776">
                  <c:v>12.933333333333334</c:v>
                </c:pt>
                <c:pt idx="777">
                  <c:v>12.950000000000001</c:v>
                </c:pt>
                <c:pt idx="778">
                  <c:v>12.96666666666667</c:v>
                </c:pt>
                <c:pt idx="779">
                  <c:v>12.983333333333334</c:v>
                </c:pt>
                <c:pt idx="780">
                  <c:v>13</c:v>
                </c:pt>
                <c:pt idx="781">
                  <c:v>13.016666666666669</c:v>
                </c:pt>
                <c:pt idx="782">
                  <c:v>13.033333333333333</c:v>
                </c:pt>
                <c:pt idx="783">
                  <c:v>13.05</c:v>
                </c:pt>
                <c:pt idx="784">
                  <c:v>13.066666666666668</c:v>
                </c:pt>
                <c:pt idx="785">
                  <c:v>13.083333333333334</c:v>
                </c:pt>
                <c:pt idx="786">
                  <c:v>13.1</c:v>
                </c:pt>
                <c:pt idx="787">
                  <c:v>13.116666666666669</c:v>
                </c:pt>
                <c:pt idx="788">
                  <c:v>13.133333333333333</c:v>
                </c:pt>
                <c:pt idx="789">
                  <c:v>13.15</c:v>
                </c:pt>
                <c:pt idx="790">
                  <c:v>13.166666666666668</c:v>
                </c:pt>
                <c:pt idx="791">
                  <c:v>13.183333333333334</c:v>
                </c:pt>
                <c:pt idx="792">
                  <c:v>13.2</c:v>
                </c:pt>
                <c:pt idx="793">
                  <c:v>13.216666666666669</c:v>
                </c:pt>
                <c:pt idx="794">
                  <c:v>13.233333333333333</c:v>
                </c:pt>
                <c:pt idx="795">
                  <c:v>13.25</c:v>
                </c:pt>
                <c:pt idx="796">
                  <c:v>13.266666666666669</c:v>
                </c:pt>
                <c:pt idx="797">
                  <c:v>13.283333333333333</c:v>
                </c:pt>
                <c:pt idx="798">
                  <c:v>13.3</c:v>
                </c:pt>
                <c:pt idx="799">
                  <c:v>13.316666666666668</c:v>
                </c:pt>
                <c:pt idx="800">
                  <c:v>13.333333333333334</c:v>
                </c:pt>
                <c:pt idx="801">
                  <c:v>13.350000000000001</c:v>
                </c:pt>
                <c:pt idx="802">
                  <c:v>13.366666666666671</c:v>
                </c:pt>
                <c:pt idx="803">
                  <c:v>13.383333333333335</c:v>
                </c:pt>
                <c:pt idx="804">
                  <c:v>13.4</c:v>
                </c:pt>
                <c:pt idx="805">
                  <c:v>13.416666666666668</c:v>
                </c:pt>
                <c:pt idx="806">
                  <c:v>13.433333333333334</c:v>
                </c:pt>
                <c:pt idx="807">
                  <c:v>13.450000000000001</c:v>
                </c:pt>
                <c:pt idx="808">
                  <c:v>13.46666666666667</c:v>
                </c:pt>
                <c:pt idx="809">
                  <c:v>13.483333333333334</c:v>
                </c:pt>
                <c:pt idx="810">
                  <c:v>13.5</c:v>
                </c:pt>
                <c:pt idx="811">
                  <c:v>13.516666666666669</c:v>
                </c:pt>
                <c:pt idx="812">
                  <c:v>13.533333333333333</c:v>
                </c:pt>
                <c:pt idx="813">
                  <c:v>13.55</c:v>
                </c:pt>
                <c:pt idx="814">
                  <c:v>13.566666666666668</c:v>
                </c:pt>
                <c:pt idx="815">
                  <c:v>13.583333333333334</c:v>
                </c:pt>
                <c:pt idx="816">
                  <c:v>13.6</c:v>
                </c:pt>
                <c:pt idx="817">
                  <c:v>13.616666666666669</c:v>
                </c:pt>
                <c:pt idx="818">
                  <c:v>13.633333333333333</c:v>
                </c:pt>
                <c:pt idx="819">
                  <c:v>13.65</c:v>
                </c:pt>
                <c:pt idx="820">
                  <c:v>13.666666666666668</c:v>
                </c:pt>
                <c:pt idx="821">
                  <c:v>13.683333333333334</c:v>
                </c:pt>
                <c:pt idx="822">
                  <c:v>13.7</c:v>
                </c:pt>
                <c:pt idx="823">
                  <c:v>13.716666666666669</c:v>
                </c:pt>
                <c:pt idx="824">
                  <c:v>13.733333333333333</c:v>
                </c:pt>
                <c:pt idx="825">
                  <c:v>13.75</c:v>
                </c:pt>
                <c:pt idx="826">
                  <c:v>13.766666666666669</c:v>
                </c:pt>
                <c:pt idx="827">
                  <c:v>13.783333333333333</c:v>
                </c:pt>
                <c:pt idx="828">
                  <c:v>13.8</c:v>
                </c:pt>
                <c:pt idx="829">
                  <c:v>13.816666666666668</c:v>
                </c:pt>
                <c:pt idx="830">
                  <c:v>13.833333333333334</c:v>
                </c:pt>
                <c:pt idx="831">
                  <c:v>13.850000000000001</c:v>
                </c:pt>
                <c:pt idx="832">
                  <c:v>13.866666666666671</c:v>
                </c:pt>
                <c:pt idx="833">
                  <c:v>13.883333333333335</c:v>
                </c:pt>
                <c:pt idx="834">
                  <c:v>13.9</c:v>
                </c:pt>
                <c:pt idx="835">
                  <c:v>13.916666666666668</c:v>
                </c:pt>
                <c:pt idx="836">
                  <c:v>13.933333333333334</c:v>
                </c:pt>
                <c:pt idx="837">
                  <c:v>13.950000000000001</c:v>
                </c:pt>
                <c:pt idx="838">
                  <c:v>13.96666666666667</c:v>
                </c:pt>
                <c:pt idx="839">
                  <c:v>13.983333333333334</c:v>
                </c:pt>
                <c:pt idx="840">
                  <c:v>14</c:v>
                </c:pt>
                <c:pt idx="841">
                  <c:v>14.016666666666669</c:v>
                </c:pt>
                <c:pt idx="842">
                  <c:v>14.033333333333333</c:v>
                </c:pt>
                <c:pt idx="843">
                  <c:v>14.05</c:v>
                </c:pt>
                <c:pt idx="844">
                  <c:v>14.066666666666668</c:v>
                </c:pt>
                <c:pt idx="845">
                  <c:v>14.083333333333334</c:v>
                </c:pt>
                <c:pt idx="846">
                  <c:v>14.1</c:v>
                </c:pt>
                <c:pt idx="847">
                  <c:v>14.116666666666669</c:v>
                </c:pt>
                <c:pt idx="848">
                  <c:v>14.133333333333333</c:v>
                </c:pt>
                <c:pt idx="849">
                  <c:v>14.15</c:v>
                </c:pt>
                <c:pt idx="850">
                  <c:v>14.166666666666668</c:v>
                </c:pt>
                <c:pt idx="851">
                  <c:v>14.183333333333334</c:v>
                </c:pt>
                <c:pt idx="852">
                  <c:v>14.2</c:v>
                </c:pt>
                <c:pt idx="853">
                  <c:v>14.216666666666669</c:v>
                </c:pt>
                <c:pt idx="854">
                  <c:v>14.233333333333333</c:v>
                </c:pt>
                <c:pt idx="855">
                  <c:v>14.25</c:v>
                </c:pt>
                <c:pt idx="856">
                  <c:v>14.266666666666669</c:v>
                </c:pt>
                <c:pt idx="857">
                  <c:v>14.283333333333333</c:v>
                </c:pt>
                <c:pt idx="858">
                  <c:v>14.3</c:v>
                </c:pt>
                <c:pt idx="859">
                  <c:v>14.316666666666668</c:v>
                </c:pt>
                <c:pt idx="860">
                  <c:v>14.333333333333334</c:v>
                </c:pt>
                <c:pt idx="861">
                  <c:v>14.350000000000001</c:v>
                </c:pt>
                <c:pt idx="862">
                  <c:v>14.366666666666671</c:v>
                </c:pt>
                <c:pt idx="863">
                  <c:v>14.383333333333335</c:v>
                </c:pt>
                <c:pt idx="864">
                  <c:v>14.4</c:v>
                </c:pt>
                <c:pt idx="865">
                  <c:v>14.416666666666668</c:v>
                </c:pt>
                <c:pt idx="866">
                  <c:v>14.433333333333334</c:v>
                </c:pt>
                <c:pt idx="867">
                  <c:v>14.450000000000001</c:v>
                </c:pt>
                <c:pt idx="868">
                  <c:v>14.46666666666667</c:v>
                </c:pt>
                <c:pt idx="869">
                  <c:v>14.483333333333334</c:v>
                </c:pt>
                <c:pt idx="870">
                  <c:v>14.5</c:v>
                </c:pt>
                <c:pt idx="871">
                  <c:v>14.516666666666669</c:v>
                </c:pt>
                <c:pt idx="872">
                  <c:v>14.533333333333333</c:v>
                </c:pt>
                <c:pt idx="873">
                  <c:v>14.55</c:v>
                </c:pt>
                <c:pt idx="874">
                  <c:v>14.566666666666668</c:v>
                </c:pt>
                <c:pt idx="875">
                  <c:v>14.583333333333334</c:v>
                </c:pt>
                <c:pt idx="876">
                  <c:v>14.6</c:v>
                </c:pt>
                <c:pt idx="877">
                  <c:v>14.616666666666669</c:v>
                </c:pt>
                <c:pt idx="878">
                  <c:v>14.633333333333333</c:v>
                </c:pt>
                <c:pt idx="879">
                  <c:v>14.65</c:v>
                </c:pt>
                <c:pt idx="880">
                  <c:v>14.666666666666668</c:v>
                </c:pt>
                <c:pt idx="881">
                  <c:v>14.683333333333334</c:v>
                </c:pt>
                <c:pt idx="882">
                  <c:v>14.7</c:v>
                </c:pt>
                <c:pt idx="883">
                  <c:v>14.716666666666669</c:v>
                </c:pt>
                <c:pt idx="884">
                  <c:v>14.733333333333333</c:v>
                </c:pt>
                <c:pt idx="885">
                  <c:v>14.75</c:v>
                </c:pt>
                <c:pt idx="886">
                  <c:v>14.766666666666669</c:v>
                </c:pt>
                <c:pt idx="887">
                  <c:v>14.783333333333333</c:v>
                </c:pt>
                <c:pt idx="888">
                  <c:v>14.8</c:v>
                </c:pt>
                <c:pt idx="889">
                  <c:v>14.816666666666668</c:v>
                </c:pt>
                <c:pt idx="890">
                  <c:v>14.833333333333334</c:v>
                </c:pt>
                <c:pt idx="891">
                  <c:v>14.850000000000001</c:v>
                </c:pt>
                <c:pt idx="892">
                  <c:v>14.866666666666671</c:v>
                </c:pt>
                <c:pt idx="893">
                  <c:v>14.883333333333335</c:v>
                </c:pt>
                <c:pt idx="894">
                  <c:v>14.9</c:v>
                </c:pt>
                <c:pt idx="895">
                  <c:v>14.916666666666668</c:v>
                </c:pt>
                <c:pt idx="896">
                  <c:v>14.933333333333334</c:v>
                </c:pt>
                <c:pt idx="897">
                  <c:v>14.950000000000001</c:v>
                </c:pt>
                <c:pt idx="898">
                  <c:v>14.96666666666667</c:v>
                </c:pt>
                <c:pt idx="899">
                  <c:v>14.983333333333334</c:v>
                </c:pt>
                <c:pt idx="900">
                  <c:v>15</c:v>
                </c:pt>
                <c:pt idx="901">
                  <c:v>15.016666666666669</c:v>
                </c:pt>
                <c:pt idx="902">
                  <c:v>15.033333333333333</c:v>
                </c:pt>
                <c:pt idx="903">
                  <c:v>15.05</c:v>
                </c:pt>
                <c:pt idx="904">
                  <c:v>15.066666666666668</c:v>
                </c:pt>
                <c:pt idx="905">
                  <c:v>15.083333333333334</c:v>
                </c:pt>
                <c:pt idx="906">
                  <c:v>15.1</c:v>
                </c:pt>
                <c:pt idx="907">
                  <c:v>15.116666666666669</c:v>
                </c:pt>
                <c:pt idx="908">
                  <c:v>15.133333333333333</c:v>
                </c:pt>
                <c:pt idx="909">
                  <c:v>15.15</c:v>
                </c:pt>
                <c:pt idx="910">
                  <c:v>15.166666666666668</c:v>
                </c:pt>
                <c:pt idx="911">
                  <c:v>15.183333333333334</c:v>
                </c:pt>
                <c:pt idx="912">
                  <c:v>15.2</c:v>
                </c:pt>
                <c:pt idx="913">
                  <c:v>15.216666666666669</c:v>
                </c:pt>
                <c:pt idx="914">
                  <c:v>15.233333333333333</c:v>
                </c:pt>
                <c:pt idx="915">
                  <c:v>15.25</c:v>
                </c:pt>
                <c:pt idx="916">
                  <c:v>15.266666666666669</c:v>
                </c:pt>
                <c:pt idx="917">
                  <c:v>15.283333333333333</c:v>
                </c:pt>
                <c:pt idx="918">
                  <c:v>15.3</c:v>
                </c:pt>
                <c:pt idx="919">
                  <c:v>15.316666666666668</c:v>
                </c:pt>
                <c:pt idx="920">
                  <c:v>15.333333333333334</c:v>
                </c:pt>
                <c:pt idx="921">
                  <c:v>15.350000000000001</c:v>
                </c:pt>
                <c:pt idx="922">
                  <c:v>15.366666666666671</c:v>
                </c:pt>
                <c:pt idx="923">
                  <c:v>15.383333333333335</c:v>
                </c:pt>
                <c:pt idx="924">
                  <c:v>15.4</c:v>
                </c:pt>
                <c:pt idx="925">
                  <c:v>15.416666666666668</c:v>
                </c:pt>
                <c:pt idx="926">
                  <c:v>15.433333333333334</c:v>
                </c:pt>
                <c:pt idx="927">
                  <c:v>15.450000000000001</c:v>
                </c:pt>
                <c:pt idx="928">
                  <c:v>15.46666666666667</c:v>
                </c:pt>
                <c:pt idx="929">
                  <c:v>15.483333333333334</c:v>
                </c:pt>
                <c:pt idx="930">
                  <c:v>15.5</c:v>
                </c:pt>
                <c:pt idx="931">
                  <c:v>15.516666666666669</c:v>
                </c:pt>
                <c:pt idx="932">
                  <c:v>15.533333333333333</c:v>
                </c:pt>
                <c:pt idx="933">
                  <c:v>15.55</c:v>
                </c:pt>
                <c:pt idx="934">
                  <c:v>15.566666666666668</c:v>
                </c:pt>
                <c:pt idx="935">
                  <c:v>15.583333333333334</c:v>
                </c:pt>
                <c:pt idx="936">
                  <c:v>15.6</c:v>
                </c:pt>
                <c:pt idx="937">
                  <c:v>15.616666666666669</c:v>
                </c:pt>
                <c:pt idx="938">
                  <c:v>15.633333333333333</c:v>
                </c:pt>
                <c:pt idx="939">
                  <c:v>15.65</c:v>
                </c:pt>
                <c:pt idx="940">
                  <c:v>15.666666666666668</c:v>
                </c:pt>
                <c:pt idx="941">
                  <c:v>15.683333333333334</c:v>
                </c:pt>
                <c:pt idx="942">
                  <c:v>15.7</c:v>
                </c:pt>
                <c:pt idx="943">
                  <c:v>15.716666666666669</c:v>
                </c:pt>
                <c:pt idx="944">
                  <c:v>15.733333333333333</c:v>
                </c:pt>
                <c:pt idx="945">
                  <c:v>15.75</c:v>
                </c:pt>
                <c:pt idx="946">
                  <c:v>15.766666666666669</c:v>
                </c:pt>
                <c:pt idx="947">
                  <c:v>15.783333333333333</c:v>
                </c:pt>
                <c:pt idx="948">
                  <c:v>15.8</c:v>
                </c:pt>
                <c:pt idx="949">
                  <c:v>15.816666666666668</c:v>
                </c:pt>
                <c:pt idx="950">
                  <c:v>15.833333333333334</c:v>
                </c:pt>
                <c:pt idx="951">
                  <c:v>15.850000000000001</c:v>
                </c:pt>
                <c:pt idx="952">
                  <c:v>15.866666666666671</c:v>
                </c:pt>
                <c:pt idx="953">
                  <c:v>15.883333333333335</c:v>
                </c:pt>
                <c:pt idx="954">
                  <c:v>15.9</c:v>
                </c:pt>
                <c:pt idx="955">
                  <c:v>15.916666666666668</c:v>
                </c:pt>
                <c:pt idx="956">
                  <c:v>15.933333333333334</c:v>
                </c:pt>
                <c:pt idx="957">
                  <c:v>15.950000000000001</c:v>
                </c:pt>
                <c:pt idx="958">
                  <c:v>15.96666666666667</c:v>
                </c:pt>
                <c:pt idx="959">
                  <c:v>15.983333333333334</c:v>
                </c:pt>
                <c:pt idx="960">
                  <c:v>16</c:v>
                </c:pt>
                <c:pt idx="961">
                  <c:v>16.016666666666669</c:v>
                </c:pt>
                <c:pt idx="962">
                  <c:v>16.033333333333324</c:v>
                </c:pt>
                <c:pt idx="963">
                  <c:v>16.05</c:v>
                </c:pt>
                <c:pt idx="964">
                  <c:v>16.066666666666666</c:v>
                </c:pt>
                <c:pt idx="965">
                  <c:v>16.083333333333321</c:v>
                </c:pt>
                <c:pt idx="966">
                  <c:v>16.100000000000001</c:v>
                </c:pt>
                <c:pt idx="967">
                  <c:v>16.116666666666671</c:v>
                </c:pt>
                <c:pt idx="968">
                  <c:v>16.133333333333326</c:v>
                </c:pt>
                <c:pt idx="969">
                  <c:v>16.149999999999999</c:v>
                </c:pt>
                <c:pt idx="970">
                  <c:v>16.166666666666668</c:v>
                </c:pt>
                <c:pt idx="971">
                  <c:v>16.183333333333323</c:v>
                </c:pt>
                <c:pt idx="972">
                  <c:v>16.2</c:v>
                </c:pt>
                <c:pt idx="973">
                  <c:v>16.216666666666665</c:v>
                </c:pt>
                <c:pt idx="974">
                  <c:v>16.233333333333324</c:v>
                </c:pt>
                <c:pt idx="975">
                  <c:v>16.25</c:v>
                </c:pt>
                <c:pt idx="976">
                  <c:v>16.266666666666666</c:v>
                </c:pt>
                <c:pt idx="977">
                  <c:v>16.283333333333321</c:v>
                </c:pt>
                <c:pt idx="978">
                  <c:v>16.3</c:v>
                </c:pt>
                <c:pt idx="979">
                  <c:v>16.31666666666667</c:v>
                </c:pt>
                <c:pt idx="980">
                  <c:v>16.333333333333325</c:v>
                </c:pt>
                <c:pt idx="981">
                  <c:v>16.350000000000001</c:v>
                </c:pt>
                <c:pt idx="982">
                  <c:v>16.366666666666667</c:v>
                </c:pt>
                <c:pt idx="983">
                  <c:v>16.383333333333322</c:v>
                </c:pt>
                <c:pt idx="984">
                  <c:v>16.399999999999999</c:v>
                </c:pt>
                <c:pt idx="985">
                  <c:v>16.416666666666668</c:v>
                </c:pt>
                <c:pt idx="986">
                  <c:v>16.433333333333323</c:v>
                </c:pt>
                <c:pt idx="987">
                  <c:v>16.45</c:v>
                </c:pt>
                <c:pt idx="988">
                  <c:v>16.466666666666661</c:v>
                </c:pt>
                <c:pt idx="989">
                  <c:v>16.48333333333332</c:v>
                </c:pt>
                <c:pt idx="990">
                  <c:v>16.5</c:v>
                </c:pt>
                <c:pt idx="991">
                  <c:v>16.516666666666669</c:v>
                </c:pt>
                <c:pt idx="992">
                  <c:v>16.533333333333324</c:v>
                </c:pt>
                <c:pt idx="993">
                  <c:v>16.55</c:v>
                </c:pt>
                <c:pt idx="994">
                  <c:v>16.566666666666666</c:v>
                </c:pt>
                <c:pt idx="995">
                  <c:v>16.583333333333321</c:v>
                </c:pt>
                <c:pt idx="996">
                  <c:v>16.600000000000001</c:v>
                </c:pt>
                <c:pt idx="997">
                  <c:v>16.616666666666671</c:v>
                </c:pt>
                <c:pt idx="998">
                  <c:v>16.633333333333326</c:v>
                </c:pt>
                <c:pt idx="999">
                  <c:v>16.649999999999999</c:v>
                </c:pt>
                <c:pt idx="1000">
                  <c:v>16.666666666666668</c:v>
                </c:pt>
                <c:pt idx="1001">
                  <c:v>16.683333333333323</c:v>
                </c:pt>
                <c:pt idx="1002">
                  <c:v>16.7</c:v>
                </c:pt>
                <c:pt idx="1003">
                  <c:v>16.716666666666665</c:v>
                </c:pt>
                <c:pt idx="1004">
                  <c:v>16.733333333333324</c:v>
                </c:pt>
                <c:pt idx="1005">
                  <c:v>16.75</c:v>
                </c:pt>
                <c:pt idx="1006">
                  <c:v>16.766666666666666</c:v>
                </c:pt>
                <c:pt idx="1007">
                  <c:v>16.783333333333321</c:v>
                </c:pt>
                <c:pt idx="1008">
                  <c:v>16.8</c:v>
                </c:pt>
                <c:pt idx="1009">
                  <c:v>16.81666666666667</c:v>
                </c:pt>
                <c:pt idx="1010">
                  <c:v>16.833333333333325</c:v>
                </c:pt>
                <c:pt idx="1011">
                  <c:v>16.850000000000001</c:v>
                </c:pt>
                <c:pt idx="1012">
                  <c:v>16.866666666666667</c:v>
                </c:pt>
                <c:pt idx="1013">
                  <c:v>16.883333333333322</c:v>
                </c:pt>
                <c:pt idx="1014">
                  <c:v>16.899999999999999</c:v>
                </c:pt>
                <c:pt idx="1015">
                  <c:v>16.916666666666668</c:v>
                </c:pt>
                <c:pt idx="1016">
                  <c:v>16.933333333333323</c:v>
                </c:pt>
                <c:pt idx="1017">
                  <c:v>16.95</c:v>
                </c:pt>
                <c:pt idx="1018">
                  <c:v>16.966666666666661</c:v>
                </c:pt>
                <c:pt idx="1019">
                  <c:v>16.98333333333332</c:v>
                </c:pt>
                <c:pt idx="1020">
                  <c:v>17</c:v>
                </c:pt>
                <c:pt idx="1021">
                  <c:v>17.016666666666669</c:v>
                </c:pt>
                <c:pt idx="1022">
                  <c:v>17.033333333333324</c:v>
                </c:pt>
                <c:pt idx="1023">
                  <c:v>17.05</c:v>
                </c:pt>
                <c:pt idx="1024">
                  <c:v>17.066666666666666</c:v>
                </c:pt>
                <c:pt idx="1025">
                  <c:v>17.083333333333321</c:v>
                </c:pt>
                <c:pt idx="1026">
                  <c:v>17.100000000000001</c:v>
                </c:pt>
                <c:pt idx="1027">
                  <c:v>17.116666666666671</c:v>
                </c:pt>
                <c:pt idx="1028">
                  <c:v>17.133333333333326</c:v>
                </c:pt>
                <c:pt idx="1029">
                  <c:v>17.149999999999999</c:v>
                </c:pt>
                <c:pt idx="1030">
                  <c:v>17.166666666666668</c:v>
                </c:pt>
                <c:pt idx="1031">
                  <c:v>17.183333333333323</c:v>
                </c:pt>
                <c:pt idx="1032">
                  <c:v>17.2</c:v>
                </c:pt>
                <c:pt idx="1033">
                  <c:v>17.216666666666665</c:v>
                </c:pt>
                <c:pt idx="1034">
                  <c:v>17.233333333333324</c:v>
                </c:pt>
                <c:pt idx="1035">
                  <c:v>17.25</c:v>
                </c:pt>
                <c:pt idx="1036">
                  <c:v>17.266666666666666</c:v>
                </c:pt>
                <c:pt idx="1037">
                  <c:v>17.283333333333321</c:v>
                </c:pt>
                <c:pt idx="1038">
                  <c:v>17.3</c:v>
                </c:pt>
                <c:pt idx="1039">
                  <c:v>17.31666666666667</c:v>
                </c:pt>
                <c:pt idx="1040">
                  <c:v>17.333333333333325</c:v>
                </c:pt>
                <c:pt idx="1041">
                  <c:v>17.350000000000001</c:v>
                </c:pt>
                <c:pt idx="1042">
                  <c:v>17.366666666666667</c:v>
                </c:pt>
                <c:pt idx="1043">
                  <c:v>17.383333333333322</c:v>
                </c:pt>
                <c:pt idx="1044">
                  <c:v>17.399999999999999</c:v>
                </c:pt>
                <c:pt idx="1045">
                  <c:v>17.416666666666668</c:v>
                </c:pt>
                <c:pt idx="1046">
                  <c:v>17.433333333333323</c:v>
                </c:pt>
                <c:pt idx="1047">
                  <c:v>17.45</c:v>
                </c:pt>
                <c:pt idx="1048">
                  <c:v>17.466666666666661</c:v>
                </c:pt>
                <c:pt idx="1049">
                  <c:v>17.48333333333332</c:v>
                </c:pt>
                <c:pt idx="1050">
                  <c:v>17.5</c:v>
                </c:pt>
                <c:pt idx="1051">
                  <c:v>17.516666666666669</c:v>
                </c:pt>
                <c:pt idx="1052">
                  <c:v>17.533333333333324</c:v>
                </c:pt>
                <c:pt idx="1053">
                  <c:v>17.55</c:v>
                </c:pt>
                <c:pt idx="1054">
                  <c:v>17.566666666666666</c:v>
                </c:pt>
                <c:pt idx="1055">
                  <c:v>17.583333333333321</c:v>
                </c:pt>
                <c:pt idx="1056">
                  <c:v>17.600000000000001</c:v>
                </c:pt>
                <c:pt idx="1057">
                  <c:v>17.616666666666671</c:v>
                </c:pt>
                <c:pt idx="1058">
                  <c:v>17.633333333333326</c:v>
                </c:pt>
                <c:pt idx="1059">
                  <c:v>17.649999999999999</c:v>
                </c:pt>
                <c:pt idx="1060">
                  <c:v>17.666666666666668</c:v>
                </c:pt>
                <c:pt idx="1061">
                  <c:v>17.683333333333323</c:v>
                </c:pt>
                <c:pt idx="1062">
                  <c:v>17.7</c:v>
                </c:pt>
                <c:pt idx="1063">
                  <c:v>17.716666666666665</c:v>
                </c:pt>
                <c:pt idx="1064">
                  <c:v>17.733333333333324</c:v>
                </c:pt>
                <c:pt idx="1065">
                  <c:v>17.75</c:v>
                </c:pt>
                <c:pt idx="1066">
                  <c:v>17.766666666666666</c:v>
                </c:pt>
                <c:pt idx="1067">
                  <c:v>17.783333333333321</c:v>
                </c:pt>
                <c:pt idx="1068">
                  <c:v>17.8</c:v>
                </c:pt>
                <c:pt idx="1069">
                  <c:v>17.81666666666667</c:v>
                </c:pt>
                <c:pt idx="1070">
                  <c:v>17.833333333333325</c:v>
                </c:pt>
                <c:pt idx="1071">
                  <c:v>17.850000000000001</c:v>
                </c:pt>
                <c:pt idx="1072">
                  <c:v>17.866666666666667</c:v>
                </c:pt>
                <c:pt idx="1073">
                  <c:v>17.883333333333322</c:v>
                </c:pt>
                <c:pt idx="1074">
                  <c:v>17.899999999999999</c:v>
                </c:pt>
                <c:pt idx="1075">
                  <c:v>17.916666666666668</c:v>
                </c:pt>
                <c:pt idx="1076">
                  <c:v>17.933333333333323</c:v>
                </c:pt>
                <c:pt idx="1077">
                  <c:v>17.95</c:v>
                </c:pt>
                <c:pt idx="1078">
                  <c:v>17.966666666666661</c:v>
                </c:pt>
                <c:pt idx="1079">
                  <c:v>17.98333333333332</c:v>
                </c:pt>
                <c:pt idx="1080">
                  <c:v>18</c:v>
                </c:pt>
                <c:pt idx="1081">
                  <c:v>18.016666666666669</c:v>
                </c:pt>
                <c:pt idx="1082">
                  <c:v>18.033333333333324</c:v>
                </c:pt>
                <c:pt idx="1083">
                  <c:v>18.05</c:v>
                </c:pt>
                <c:pt idx="1084">
                  <c:v>18.066666666666666</c:v>
                </c:pt>
                <c:pt idx="1085">
                  <c:v>18.083333333333321</c:v>
                </c:pt>
                <c:pt idx="1086">
                  <c:v>18.100000000000001</c:v>
                </c:pt>
                <c:pt idx="1087">
                  <c:v>18.116666666666671</c:v>
                </c:pt>
                <c:pt idx="1088">
                  <c:v>18.133333333333326</c:v>
                </c:pt>
                <c:pt idx="1089">
                  <c:v>18.149999999999999</c:v>
                </c:pt>
                <c:pt idx="1090">
                  <c:v>18.166666666666668</c:v>
                </c:pt>
                <c:pt idx="1091">
                  <c:v>18.183333333333323</c:v>
                </c:pt>
                <c:pt idx="1092">
                  <c:v>18.2</c:v>
                </c:pt>
                <c:pt idx="1093">
                  <c:v>18.216666666666665</c:v>
                </c:pt>
                <c:pt idx="1094">
                  <c:v>18.233333333333324</c:v>
                </c:pt>
                <c:pt idx="1095">
                  <c:v>18.25</c:v>
                </c:pt>
                <c:pt idx="1096">
                  <c:v>18.266666666666666</c:v>
                </c:pt>
                <c:pt idx="1097">
                  <c:v>18.283333333333321</c:v>
                </c:pt>
                <c:pt idx="1098">
                  <c:v>18.3</c:v>
                </c:pt>
                <c:pt idx="1099">
                  <c:v>18.31666666666667</c:v>
                </c:pt>
                <c:pt idx="1100">
                  <c:v>18.333333333333325</c:v>
                </c:pt>
                <c:pt idx="1101">
                  <c:v>18.350000000000001</c:v>
                </c:pt>
                <c:pt idx="1102">
                  <c:v>18.366666666666667</c:v>
                </c:pt>
                <c:pt idx="1103">
                  <c:v>18.383333333333322</c:v>
                </c:pt>
                <c:pt idx="1104">
                  <c:v>18.399999999999999</c:v>
                </c:pt>
                <c:pt idx="1105">
                  <c:v>18.416666666666668</c:v>
                </c:pt>
                <c:pt idx="1106">
                  <c:v>18.433333333333323</c:v>
                </c:pt>
                <c:pt idx="1107">
                  <c:v>18.45</c:v>
                </c:pt>
                <c:pt idx="1108">
                  <c:v>18.466666666666661</c:v>
                </c:pt>
                <c:pt idx="1109">
                  <c:v>18.48333333333332</c:v>
                </c:pt>
                <c:pt idx="1110">
                  <c:v>18.5</c:v>
                </c:pt>
                <c:pt idx="1111">
                  <c:v>18.516666666666669</c:v>
                </c:pt>
                <c:pt idx="1112">
                  <c:v>18.533333333333324</c:v>
                </c:pt>
                <c:pt idx="1113">
                  <c:v>18.55</c:v>
                </c:pt>
                <c:pt idx="1114">
                  <c:v>18.566666666666666</c:v>
                </c:pt>
                <c:pt idx="1115">
                  <c:v>18.583333333333321</c:v>
                </c:pt>
                <c:pt idx="1116">
                  <c:v>18.600000000000001</c:v>
                </c:pt>
                <c:pt idx="1117">
                  <c:v>18.616666666666671</c:v>
                </c:pt>
                <c:pt idx="1118">
                  <c:v>18.633333333333326</c:v>
                </c:pt>
                <c:pt idx="1119">
                  <c:v>18.649999999999999</c:v>
                </c:pt>
                <c:pt idx="1120">
                  <c:v>18.666666666666668</c:v>
                </c:pt>
                <c:pt idx="1121">
                  <c:v>18.683333333333323</c:v>
                </c:pt>
                <c:pt idx="1122">
                  <c:v>18.7</c:v>
                </c:pt>
                <c:pt idx="1123">
                  <c:v>18.716666666666665</c:v>
                </c:pt>
                <c:pt idx="1124">
                  <c:v>18.733333333333324</c:v>
                </c:pt>
                <c:pt idx="1125">
                  <c:v>18.75</c:v>
                </c:pt>
                <c:pt idx="1126">
                  <c:v>18.766666666666666</c:v>
                </c:pt>
                <c:pt idx="1127">
                  <c:v>18.783333333333321</c:v>
                </c:pt>
                <c:pt idx="1128">
                  <c:v>18.8</c:v>
                </c:pt>
                <c:pt idx="1129">
                  <c:v>18.81666666666667</c:v>
                </c:pt>
                <c:pt idx="1130">
                  <c:v>18.833333333333325</c:v>
                </c:pt>
                <c:pt idx="1131">
                  <c:v>18.850000000000001</c:v>
                </c:pt>
                <c:pt idx="1132">
                  <c:v>18.866666666666667</c:v>
                </c:pt>
                <c:pt idx="1133">
                  <c:v>18.883333333333322</c:v>
                </c:pt>
                <c:pt idx="1134">
                  <c:v>18.899999999999999</c:v>
                </c:pt>
                <c:pt idx="1135">
                  <c:v>18.916666666666668</c:v>
                </c:pt>
                <c:pt idx="1136">
                  <c:v>18.933333333333323</c:v>
                </c:pt>
                <c:pt idx="1137">
                  <c:v>18.95</c:v>
                </c:pt>
                <c:pt idx="1138">
                  <c:v>18.966666666666661</c:v>
                </c:pt>
                <c:pt idx="1139">
                  <c:v>18.98333333333332</c:v>
                </c:pt>
                <c:pt idx="1140">
                  <c:v>19</c:v>
                </c:pt>
                <c:pt idx="1141">
                  <c:v>19.016666666666669</c:v>
                </c:pt>
                <c:pt idx="1142">
                  <c:v>19.033333333333324</c:v>
                </c:pt>
                <c:pt idx="1143">
                  <c:v>19.05</c:v>
                </c:pt>
                <c:pt idx="1144">
                  <c:v>19.066666666666666</c:v>
                </c:pt>
                <c:pt idx="1145">
                  <c:v>19.083333333333321</c:v>
                </c:pt>
                <c:pt idx="1146">
                  <c:v>19.100000000000001</c:v>
                </c:pt>
                <c:pt idx="1147">
                  <c:v>19.116666666666671</c:v>
                </c:pt>
                <c:pt idx="1148">
                  <c:v>19.133333333333326</c:v>
                </c:pt>
                <c:pt idx="1149">
                  <c:v>19.149999999999999</c:v>
                </c:pt>
                <c:pt idx="1150">
                  <c:v>19.166666666666668</c:v>
                </c:pt>
                <c:pt idx="1151">
                  <c:v>19.183333333333323</c:v>
                </c:pt>
                <c:pt idx="1152">
                  <c:v>19.2</c:v>
                </c:pt>
                <c:pt idx="1153">
                  <c:v>19.216666666666665</c:v>
                </c:pt>
                <c:pt idx="1154">
                  <c:v>19.233333333333324</c:v>
                </c:pt>
                <c:pt idx="1155">
                  <c:v>19.25</c:v>
                </c:pt>
                <c:pt idx="1156">
                  <c:v>19.266666666666666</c:v>
                </c:pt>
                <c:pt idx="1157">
                  <c:v>19.283333333333321</c:v>
                </c:pt>
                <c:pt idx="1158">
                  <c:v>19.3</c:v>
                </c:pt>
                <c:pt idx="1159">
                  <c:v>19.31666666666667</c:v>
                </c:pt>
                <c:pt idx="1160">
                  <c:v>19.333333333333325</c:v>
                </c:pt>
                <c:pt idx="1161">
                  <c:v>19.350000000000001</c:v>
                </c:pt>
                <c:pt idx="1162">
                  <c:v>19.366666666666667</c:v>
                </c:pt>
                <c:pt idx="1163">
                  <c:v>19.383333333333322</c:v>
                </c:pt>
                <c:pt idx="1164">
                  <c:v>19.399999999999999</c:v>
                </c:pt>
                <c:pt idx="1165">
                  <c:v>19.416666666666668</c:v>
                </c:pt>
                <c:pt idx="1166">
                  <c:v>19.433333333333323</c:v>
                </c:pt>
                <c:pt idx="1167">
                  <c:v>19.45</c:v>
                </c:pt>
                <c:pt idx="1168">
                  <c:v>19.466666666666661</c:v>
                </c:pt>
                <c:pt idx="1169">
                  <c:v>19.48333333333332</c:v>
                </c:pt>
                <c:pt idx="1170">
                  <c:v>19.5</c:v>
                </c:pt>
                <c:pt idx="1171">
                  <c:v>19.516666666666669</c:v>
                </c:pt>
                <c:pt idx="1172">
                  <c:v>19.533333333333324</c:v>
                </c:pt>
                <c:pt idx="1173">
                  <c:v>19.55</c:v>
                </c:pt>
                <c:pt idx="1174">
                  <c:v>19.566666666666666</c:v>
                </c:pt>
                <c:pt idx="1175">
                  <c:v>19.583333333333321</c:v>
                </c:pt>
                <c:pt idx="1176">
                  <c:v>19.600000000000001</c:v>
                </c:pt>
                <c:pt idx="1177">
                  <c:v>19.616666666666671</c:v>
                </c:pt>
                <c:pt idx="1178">
                  <c:v>19.633333333333326</c:v>
                </c:pt>
                <c:pt idx="1179">
                  <c:v>19.649999999999999</c:v>
                </c:pt>
                <c:pt idx="1180">
                  <c:v>19.666666666666668</c:v>
                </c:pt>
                <c:pt idx="1181">
                  <c:v>19.683333333333323</c:v>
                </c:pt>
                <c:pt idx="1182">
                  <c:v>19.7</c:v>
                </c:pt>
                <c:pt idx="1183">
                  <c:v>19.716666666666665</c:v>
                </c:pt>
                <c:pt idx="1184">
                  <c:v>19.733333333333324</c:v>
                </c:pt>
                <c:pt idx="1185">
                  <c:v>19.75</c:v>
                </c:pt>
                <c:pt idx="1186">
                  <c:v>19.766666666666666</c:v>
                </c:pt>
                <c:pt idx="1187">
                  <c:v>19.783333333333321</c:v>
                </c:pt>
                <c:pt idx="1188">
                  <c:v>19.8</c:v>
                </c:pt>
                <c:pt idx="1189">
                  <c:v>19.81666666666667</c:v>
                </c:pt>
                <c:pt idx="1190">
                  <c:v>19.833333333333325</c:v>
                </c:pt>
                <c:pt idx="1191">
                  <c:v>19.850000000000001</c:v>
                </c:pt>
                <c:pt idx="1192">
                  <c:v>19.866666666666667</c:v>
                </c:pt>
                <c:pt idx="1193">
                  <c:v>19.883333333333322</c:v>
                </c:pt>
                <c:pt idx="1194">
                  <c:v>19.899999999999999</c:v>
                </c:pt>
                <c:pt idx="1195">
                  <c:v>19.916666666666668</c:v>
                </c:pt>
                <c:pt idx="1196">
                  <c:v>19.933333333333323</c:v>
                </c:pt>
                <c:pt idx="1197">
                  <c:v>19.95</c:v>
                </c:pt>
                <c:pt idx="1198">
                  <c:v>19.966666666666661</c:v>
                </c:pt>
                <c:pt idx="1199">
                  <c:v>19.98333333333332</c:v>
                </c:pt>
                <c:pt idx="1200">
                  <c:v>20</c:v>
                </c:pt>
                <c:pt idx="1201">
                  <c:v>20.016666666666669</c:v>
                </c:pt>
                <c:pt idx="1202">
                  <c:v>20.033333333333324</c:v>
                </c:pt>
                <c:pt idx="1203">
                  <c:v>20.05</c:v>
                </c:pt>
                <c:pt idx="1204">
                  <c:v>20.066666666666666</c:v>
                </c:pt>
                <c:pt idx="1205">
                  <c:v>20.083333333333321</c:v>
                </c:pt>
                <c:pt idx="1206">
                  <c:v>20.100000000000001</c:v>
                </c:pt>
                <c:pt idx="1207">
                  <c:v>20.116666666666671</c:v>
                </c:pt>
                <c:pt idx="1208">
                  <c:v>20.133333333333326</c:v>
                </c:pt>
                <c:pt idx="1209">
                  <c:v>20.149999999999999</c:v>
                </c:pt>
                <c:pt idx="1210">
                  <c:v>20.166666666666668</c:v>
                </c:pt>
                <c:pt idx="1211">
                  <c:v>20.183333333333323</c:v>
                </c:pt>
                <c:pt idx="1212">
                  <c:v>20.2</c:v>
                </c:pt>
                <c:pt idx="1213">
                  <c:v>20.216666666666665</c:v>
                </c:pt>
                <c:pt idx="1214">
                  <c:v>20.233333333333324</c:v>
                </c:pt>
                <c:pt idx="1215">
                  <c:v>20.25</c:v>
                </c:pt>
                <c:pt idx="1216">
                  <c:v>20.266666666666666</c:v>
                </c:pt>
                <c:pt idx="1217">
                  <c:v>20.283333333333321</c:v>
                </c:pt>
                <c:pt idx="1218">
                  <c:v>20.3</c:v>
                </c:pt>
                <c:pt idx="1219">
                  <c:v>20.31666666666667</c:v>
                </c:pt>
                <c:pt idx="1220">
                  <c:v>20.333333333333325</c:v>
                </c:pt>
                <c:pt idx="1221">
                  <c:v>20.350000000000001</c:v>
                </c:pt>
                <c:pt idx="1222">
                  <c:v>20.366666666666667</c:v>
                </c:pt>
                <c:pt idx="1223">
                  <c:v>20.383333333333322</c:v>
                </c:pt>
                <c:pt idx="1224">
                  <c:v>20.399999999999999</c:v>
                </c:pt>
                <c:pt idx="1225">
                  <c:v>20.416666666666668</c:v>
                </c:pt>
                <c:pt idx="1226">
                  <c:v>20.433333333333323</c:v>
                </c:pt>
                <c:pt idx="1227">
                  <c:v>20.45</c:v>
                </c:pt>
                <c:pt idx="1228">
                  <c:v>20.466666666666661</c:v>
                </c:pt>
                <c:pt idx="1229">
                  <c:v>20.48333333333332</c:v>
                </c:pt>
                <c:pt idx="1230">
                  <c:v>20.5</c:v>
                </c:pt>
                <c:pt idx="1231">
                  <c:v>20.516666666666669</c:v>
                </c:pt>
                <c:pt idx="1232">
                  <c:v>20.533333333333324</c:v>
                </c:pt>
                <c:pt idx="1233">
                  <c:v>20.55</c:v>
                </c:pt>
                <c:pt idx="1234">
                  <c:v>20.566666666666666</c:v>
                </c:pt>
                <c:pt idx="1235">
                  <c:v>20.583333333333321</c:v>
                </c:pt>
                <c:pt idx="1236">
                  <c:v>20.6</c:v>
                </c:pt>
                <c:pt idx="1237">
                  <c:v>20.616666666666671</c:v>
                </c:pt>
                <c:pt idx="1238">
                  <c:v>20.633333333333326</c:v>
                </c:pt>
                <c:pt idx="1239">
                  <c:v>20.650000000000002</c:v>
                </c:pt>
                <c:pt idx="1240">
                  <c:v>20.666666666666668</c:v>
                </c:pt>
                <c:pt idx="1241">
                  <c:v>20.683333333333323</c:v>
                </c:pt>
                <c:pt idx="1242">
                  <c:v>20.7</c:v>
                </c:pt>
                <c:pt idx="1243">
                  <c:v>20.716666666666665</c:v>
                </c:pt>
                <c:pt idx="1244">
                  <c:v>20.733333333333324</c:v>
                </c:pt>
                <c:pt idx="1245">
                  <c:v>20.75</c:v>
                </c:pt>
                <c:pt idx="1246">
                  <c:v>20.766666666666666</c:v>
                </c:pt>
                <c:pt idx="1247">
                  <c:v>20.783333333333321</c:v>
                </c:pt>
                <c:pt idx="1248">
                  <c:v>20.8</c:v>
                </c:pt>
                <c:pt idx="1249">
                  <c:v>20.81666666666667</c:v>
                </c:pt>
                <c:pt idx="1250">
                  <c:v>20.833333333333325</c:v>
                </c:pt>
                <c:pt idx="1251">
                  <c:v>20.85</c:v>
                </c:pt>
                <c:pt idx="1252">
                  <c:v>20.866666666666667</c:v>
                </c:pt>
                <c:pt idx="1253">
                  <c:v>20.883333333333322</c:v>
                </c:pt>
                <c:pt idx="1254">
                  <c:v>20.9</c:v>
                </c:pt>
                <c:pt idx="1255">
                  <c:v>20.916666666666668</c:v>
                </c:pt>
                <c:pt idx="1256">
                  <c:v>20.933333333333323</c:v>
                </c:pt>
                <c:pt idx="1257">
                  <c:v>20.95</c:v>
                </c:pt>
                <c:pt idx="1258">
                  <c:v>20.966666666666661</c:v>
                </c:pt>
                <c:pt idx="1259">
                  <c:v>20.98333333333332</c:v>
                </c:pt>
                <c:pt idx="1260">
                  <c:v>21</c:v>
                </c:pt>
                <c:pt idx="1261">
                  <c:v>21.016666666666669</c:v>
                </c:pt>
                <c:pt idx="1262">
                  <c:v>21.033333333333324</c:v>
                </c:pt>
                <c:pt idx="1263">
                  <c:v>21.05</c:v>
                </c:pt>
                <c:pt idx="1264">
                  <c:v>21.066666666666666</c:v>
                </c:pt>
                <c:pt idx="1265">
                  <c:v>21.083333333333321</c:v>
                </c:pt>
                <c:pt idx="1266">
                  <c:v>21.1</c:v>
                </c:pt>
                <c:pt idx="1267">
                  <c:v>21.116666666666671</c:v>
                </c:pt>
                <c:pt idx="1268">
                  <c:v>21.133333333333326</c:v>
                </c:pt>
                <c:pt idx="1269">
                  <c:v>21.150000000000002</c:v>
                </c:pt>
                <c:pt idx="1270">
                  <c:v>21.166666666666668</c:v>
                </c:pt>
                <c:pt idx="1271">
                  <c:v>21.183333333333323</c:v>
                </c:pt>
                <c:pt idx="1272">
                  <c:v>21.2</c:v>
                </c:pt>
                <c:pt idx="1273">
                  <c:v>21.216666666666665</c:v>
                </c:pt>
                <c:pt idx="1274">
                  <c:v>21.233333333333324</c:v>
                </c:pt>
                <c:pt idx="1275">
                  <c:v>21.25</c:v>
                </c:pt>
                <c:pt idx="1276">
                  <c:v>21.266666666666666</c:v>
                </c:pt>
                <c:pt idx="1277">
                  <c:v>21.283333333333321</c:v>
                </c:pt>
                <c:pt idx="1278">
                  <c:v>21.3</c:v>
                </c:pt>
                <c:pt idx="1279">
                  <c:v>21.31666666666667</c:v>
                </c:pt>
                <c:pt idx="1280">
                  <c:v>21.333333333333325</c:v>
                </c:pt>
                <c:pt idx="1281">
                  <c:v>21.35</c:v>
                </c:pt>
                <c:pt idx="1282">
                  <c:v>21.366666666666667</c:v>
                </c:pt>
                <c:pt idx="1283">
                  <c:v>21.383333333333322</c:v>
                </c:pt>
                <c:pt idx="1284">
                  <c:v>21.4</c:v>
                </c:pt>
                <c:pt idx="1285">
                  <c:v>21.416666666666668</c:v>
                </c:pt>
                <c:pt idx="1286">
                  <c:v>21.433333333333323</c:v>
                </c:pt>
                <c:pt idx="1287">
                  <c:v>21.45</c:v>
                </c:pt>
                <c:pt idx="1288">
                  <c:v>21.466666666666661</c:v>
                </c:pt>
                <c:pt idx="1289">
                  <c:v>21.48333333333332</c:v>
                </c:pt>
                <c:pt idx="1290">
                  <c:v>21.5</c:v>
                </c:pt>
                <c:pt idx="1291">
                  <c:v>21.516666666666669</c:v>
                </c:pt>
                <c:pt idx="1292">
                  <c:v>21.533333333333324</c:v>
                </c:pt>
                <c:pt idx="1293">
                  <c:v>21.55</c:v>
                </c:pt>
                <c:pt idx="1294">
                  <c:v>21.566666666666666</c:v>
                </c:pt>
                <c:pt idx="1295">
                  <c:v>21.583333333333321</c:v>
                </c:pt>
                <c:pt idx="1296">
                  <c:v>21.6</c:v>
                </c:pt>
                <c:pt idx="1297">
                  <c:v>21.616666666666671</c:v>
                </c:pt>
                <c:pt idx="1298">
                  <c:v>21.633333333333326</c:v>
                </c:pt>
                <c:pt idx="1299">
                  <c:v>21.650000000000002</c:v>
                </c:pt>
                <c:pt idx="1300">
                  <c:v>21.666666666666668</c:v>
                </c:pt>
                <c:pt idx="1301">
                  <c:v>21.683333333333323</c:v>
                </c:pt>
                <c:pt idx="1302">
                  <c:v>21.7</c:v>
                </c:pt>
                <c:pt idx="1303">
                  <c:v>21.716666666666665</c:v>
                </c:pt>
                <c:pt idx="1304">
                  <c:v>21.733333333333324</c:v>
                </c:pt>
                <c:pt idx="1305">
                  <c:v>21.75</c:v>
                </c:pt>
                <c:pt idx="1306">
                  <c:v>21.766666666666666</c:v>
                </c:pt>
                <c:pt idx="1307">
                  <c:v>21.783333333333321</c:v>
                </c:pt>
                <c:pt idx="1308">
                  <c:v>21.8</c:v>
                </c:pt>
                <c:pt idx="1309">
                  <c:v>21.81666666666667</c:v>
                </c:pt>
                <c:pt idx="1310">
                  <c:v>21.833333333333325</c:v>
                </c:pt>
                <c:pt idx="1311">
                  <c:v>21.85</c:v>
                </c:pt>
                <c:pt idx="1312">
                  <c:v>21.866666666666667</c:v>
                </c:pt>
                <c:pt idx="1313">
                  <c:v>21.883333333333322</c:v>
                </c:pt>
                <c:pt idx="1314">
                  <c:v>21.9</c:v>
                </c:pt>
                <c:pt idx="1315">
                  <c:v>21.916666666666668</c:v>
                </c:pt>
                <c:pt idx="1316">
                  <c:v>21.933333333333323</c:v>
                </c:pt>
                <c:pt idx="1317">
                  <c:v>21.95</c:v>
                </c:pt>
                <c:pt idx="1318">
                  <c:v>21.966666666666661</c:v>
                </c:pt>
                <c:pt idx="1319">
                  <c:v>21.98333333333332</c:v>
                </c:pt>
                <c:pt idx="1320">
                  <c:v>22</c:v>
                </c:pt>
                <c:pt idx="1321">
                  <c:v>22.016666666666669</c:v>
                </c:pt>
                <c:pt idx="1322">
                  <c:v>22.033333333333324</c:v>
                </c:pt>
                <c:pt idx="1323">
                  <c:v>22.05</c:v>
                </c:pt>
                <c:pt idx="1324">
                  <c:v>22.066666666666666</c:v>
                </c:pt>
                <c:pt idx="1325">
                  <c:v>22.083333333333321</c:v>
                </c:pt>
                <c:pt idx="1326">
                  <c:v>22.1</c:v>
                </c:pt>
                <c:pt idx="1327">
                  <c:v>22.116666666666671</c:v>
                </c:pt>
                <c:pt idx="1328">
                  <c:v>22.133333333333326</c:v>
                </c:pt>
                <c:pt idx="1329">
                  <c:v>22.150000000000002</c:v>
                </c:pt>
                <c:pt idx="1330">
                  <c:v>22.166666666666668</c:v>
                </c:pt>
                <c:pt idx="1331">
                  <c:v>22.183333333333323</c:v>
                </c:pt>
                <c:pt idx="1332">
                  <c:v>22.2</c:v>
                </c:pt>
                <c:pt idx="1333">
                  <c:v>22.216666666666665</c:v>
                </c:pt>
                <c:pt idx="1334">
                  <c:v>22.233333333333324</c:v>
                </c:pt>
                <c:pt idx="1335">
                  <c:v>22.25</c:v>
                </c:pt>
                <c:pt idx="1336">
                  <c:v>22.266666666666666</c:v>
                </c:pt>
                <c:pt idx="1337">
                  <c:v>22.283333333333321</c:v>
                </c:pt>
                <c:pt idx="1338">
                  <c:v>22.3</c:v>
                </c:pt>
                <c:pt idx="1339">
                  <c:v>22.31666666666667</c:v>
                </c:pt>
                <c:pt idx="1340">
                  <c:v>22.333333333333325</c:v>
                </c:pt>
                <c:pt idx="1341">
                  <c:v>22.35</c:v>
                </c:pt>
                <c:pt idx="1342">
                  <c:v>22.366666666666667</c:v>
                </c:pt>
                <c:pt idx="1343">
                  <c:v>22.383333333333322</c:v>
                </c:pt>
                <c:pt idx="1344">
                  <c:v>22.4</c:v>
                </c:pt>
                <c:pt idx="1345">
                  <c:v>22.416666666666668</c:v>
                </c:pt>
                <c:pt idx="1346">
                  <c:v>22.433333333333323</c:v>
                </c:pt>
                <c:pt idx="1347">
                  <c:v>22.45</c:v>
                </c:pt>
                <c:pt idx="1348">
                  <c:v>22.466666666666661</c:v>
                </c:pt>
                <c:pt idx="1349">
                  <c:v>22.48333333333332</c:v>
                </c:pt>
                <c:pt idx="1350">
                  <c:v>22.5</c:v>
                </c:pt>
                <c:pt idx="1351">
                  <c:v>22.516666666666669</c:v>
                </c:pt>
                <c:pt idx="1352">
                  <c:v>22.533333333333324</c:v>
                </c:pt>
                <c:pt idx="1353">
                  <c:v>22.55</c:v>
                </c:pt>
                <c:pt idx="1354">
                  <c:v>22.566666666666666</c:v>
                </c:pt>
                <c:pt idx="1355">
                  <c:v>22.583333333333321</c:v>
                </c:pt>
                <c:pt idx="1356">
                  <c:v>22.6</c:v>
                </c:pt>
                <c:pt idx="1357">
                  <c:v>22.616666666666671</c:v>
                </c:pt>
                <c:pt idx="1358">
                  <c:v>22.633333333333326</c:v>
                </c:pt>
                <c:pt idx="1359">
                  <c:v>22.650000000000002</c:v>
                </c:pt>
                <c:pt idx="1360">
                  <c:v>22.666666666666668</c:v>
                </c:pt>
                <c:pt idx="1361">
                  <c:v>22.683333333333323</c:v>
                </c:pt>
                <c:pt idx="1362">
                  <c:v>22.7</c:v>
                </c:pt>
                <c:pt idx="1363">
                  <c:v>22.716666666666665</c:v>
                </c:pt>
                <c:pt idx="1364">
                  <c:v>22.733333333333324</c:v>
                </c:pt>
                <c:pt idx="1365">
                  <c:v>22.75</c:v>
                </c:pt>
                <c:pt idx="1366">
                  <c:v>22.766666666666666</c:v>
                </c:pt>
                <c:pt idx="1367">
                  <c:v>22.783333333333321</c:v>
                </c:pt>
                <c:pt idx="1368">
                  <c:v>22.8</c:v>
                </c:pt>
                <c:pt idx="1369">
                  <c:v>22.81666666666667</c:v>
                </c:pt>
                <c:pt idx="1370">
                  <c:v>22.833333333333325</c:v>
                </c:pt>
                <c:pt idx="1371">
                  <c:v>22.85</c:v>
                </c:pt>
                <c:pt idx="1372">
                  <c:v>22.866666666666667</c:v>
                </c:pt>
                <c:pt idx="1373">
                  <c:v>22.883333333333322</c:v>
                </c:pt>
                <c:pt idx="1374">
                  <c:v>22.9</c:v>
                </c:pt>
                <c:pt idx="1375">
                  <c:v>22.916666666666668</c:v>
                </c:pt>
                <c:pt idx="1376">
                  <c:v>22.933333333333323</c:v>
                </c:pt>
                <c:pt idx="1377">
                  <c:v>22.95</c:v>
                </c:pt>
                <c:pt idx="1378">
                  <c:v>22.966666666666661</c:v>
                </c:pt>
                <c:pt idx="1379">
                  <c:v>22.98333333333332</c:v>
                </c:pt>
                <c:pt idx="1380">
                  <c:v>23</c:v>
                </c:pt>
                <c:pt idx="1381">
                  <c:v>23.016666666666669</c:v>
                </c:pt>
                <c:pt idx="1382">
                  <c:v>23.033333333333324</c:v>
                </c:pt>
                <c:pt idx="1383">
                  <c:v>23.05</c:v>
                </c:pt>
                <c:pt idx="1384">
                  <c:v>23.066666666666666</c:v>
                </c:pt>
                <c:pt idx="1385">
                  <c:v>23.083333333333321</c:v>
                </c:pt>
                <c:pt idx="1386">
                  <c:v>23.1</c:v>
                </c:pt>
                <c:pt idx="1387">
                  <c:v>23.116666666666671</c:v>
                </c:pt>
                <c:pt idx="1388">
                  <c:v>23.133333333333326</c:v>
                </c:pt>
                <c:pt idx="1389">
                  <c:v>23.150000000000002</c:v>
                </c:pt>
                <c:pt idx="1390">
                  <c:v>23.166666666666668</c:v>
                </c:pt>
                <c:pt idx="1391">
                  <c:v>23.183333333333323</c:v>
                </c:pt>
                <c:pt idx="1392">
                  <c:v>23.2</c:v>
                </c:pt>
                <c:pt idx="1393">
                  <c:v>23.216666666666665</c:v>
                </c:pt>
                <c:pt idx="1394">
                  <c:v>23.233333333333324</c:v>
                </c:pt>
                <c:pt idx="1395">
                  <c:v>23.25</c:v>
                </c:pt>
                <c:pt idx="1396">
                  <c:v>23.266666666666666</c:v>
                </c:pt>
                <c:pt idx="1397">
                  <c:v>23.283333333333321</c:v>
                </c:pt>
                <c:pt idx="1398">
                  <c:v>23.3</c:v>
                </c:pt>
                <c:pt idx="1399">
                  <c:v>23.31666666666667</c:v>
                </c:pt>
                <c:pt idx="1400">
                  <c:v>23.333333333333325</c:v>
                </c:pt>
                <c:pt idx="1401">
                  <c:v>23.35</c:v>
                </c:pt>
                <c:pt idx="1402">
                  <c:v>23.366666666666667</c:v>
                </c:pt>
                <c:pt idx="1403">
                  <c:v>23.383333333333322</c:v>
                </c:pt>
                <c:pt idx="1404">
                  <c:v>23.4</c:v>
                </c:pt>
                <c:pt idx="1405">
                  <c:v>23.416666666666668</c:v>
                </c:pt>
                <c:pt idx="1406">
                  <c:v>23.433333333333323</c:v>
                </c:pt>
                <c:pt idx="1407">
                  <c:v>23.45</c:v>
                </c:pt>
                <c:pt idx="1408">
                  <c:v>23.466666666666661</c:v>
                </c:pt>
                <c:pt idx="1409">
                  <c:v>23.48333333333332</c:v>
                </c:pt>
                <c:pt idx="1410">
                  <c:v>23.5</c:v>
                </c:pt>
                <c:pt idx="1411">
                  <c:v>23.516666666666669</c:v>
                </c:pt>
                <c:pt idx="1412">
                  <c:v>23.533333333333324</c:v>
                </c:pt>
                <c:pt idx="1413">
                  <c:v>23.55</c:v>
                </c:pt>
                <c:pt idx="1414">
                  <c:v>23.566666666666666</c:v>
                </c:pt>
                <c:pt idx="1415">
                  <c:v>23.583333333333321</c:v>
                </c:pt>
                <c:pt idx="1416">
                  <c:v>23.6</c:v>
                </c:pt>
                <c:pt idx="1417">
                  <c:v>23.616666666666671</c:v>
                </c:pt>
                <c:pt idx="1418">
                  <c:v>23.633333333333326</c:v>
                </c:pt>
                <c:pt idx="1419">
                  <c:v>23.650000000000002</c:v>
                </c:pt>
                <c:pt idx="1420">
                  <c:v>23.666666666666668</c:v>
                </c:pt>
                <c:pt idx="1421">
                  <c:v>23.683333333333323</c:v>
                </c:pt>
                <c:pt idx="1422">
                  <c:v>23.7</c:v>
                </c:pt>
                <c:pt idx="1423">
                  <c:v>23.716666666666665</c:v>
                </c:pt>
                <c:pt idx="1424">
                  <c:v>23.733333333333324</c:v>
                </c:pt>
                <c:pt idx="1425">
                  <c:v>23.75</c:v>
                </c:pt>
                <c:pt idx="1426">
                  <c:v>23.766666666666666</c:v>
                </c:pt>
                <c:pt idx="1427">
                  <c:v>23.783333333333321</c:v>
                </c:pt>
                <c:pt idx="1428">
                  <c:v>23.8</c:v>
                </c:pt>
                <c:pt idx="1429">
                  <c:v>23.81666666666667</c:v>
                </c:pt>
                <c:pt idx="1430">
                  <c:v>23.833333333333325</c:v>
                </c:pt>
                <c:pt idx="1431">
                  <c:v>23.85</c:v>
                </c:pt>
                <c:pt idx="1432">
                  <c:v>23.866666666666667</c:v>
                </c:pt>
                <c:pt idx="1433">
                  <c:v>23.883333333333322</c:v>
                </c:pt>
                <c:pt idx="1434">
                  <c:v>23.9</c:v>
                </c:pt>
                <c:pt idx="1435">
                  <c:v>23.916666666666668</c:v>
                </c:pt>
                <c:pt idx="1436">
                  <c:v>23.933333333333323</c:v>
                </c:pt>
                <c:pt idx="1437">
                  <c:v>23.95</c:v>
                </c:pt>
                <c:pt idx="1438">
                  <c:v>23.966666666666661</c:v>
                </c:pt>
                <c:pt idx="1439">
                  <c:v>23.98333333333332</c:v>
                </c:pt>
                <c:pt idx="1440">
                  <c:v>24</c:v>
                </c:pt>
                <c:pt idx="1441">
                  <c:v>24.016666666666669</c:v>
                </c:pt>
                <c:pt idx="1442">
                  <c:v>24.033333333333324</c:v>
                </c:pt>
                <c:pt idx="1443">
                  <c:v>24.05</c:v>
                </c:pt>
                <c:pt idx="1444">
                  <c:v>24.066666666666666</c:v>
                </c:pt>
                <c:pt idx="1445">
                  <c:v>24.083333333333321</c:v>
                </c:pt>
                <c:pt idx="1446">
                  <c:v>24.1</c:v>
                </c:pt>
                <c:pt idx="1447">
                  <c:v>24.116666666666671</c:v>
                </c:pt>
                <c:pt idx="1448">
                  <c:v>24.133333333333326</c:v>
                </c:pt>
                <c:pt idx="1449">
                  <c:v>24.150000000000002</c:v>
                </c:pt>
                <c:pt idx="1450">
                  <c:v>24.166666666666668</c:v>
                </c:pt>
                <c:pt idx="1451">
                  <c:v>24.183333333333323</c:v>
                </c:pt>
                <c:pt idx="1452">
                  <c:v>24.2</c:v>
                </c:pt>
                <c:pt idx="1453">
                  <c:v>24.216666666666665</c:v>
                </c:pt>
                <c:pt idx="1454">
                  <c:v>24.233333333333324</c:v>
                </c:pt>
                <c:pt idx="1455">
                  <c:v>24.25</c:v>
                </c:pt>
                <c:pt idx="1456">
                  <c:v>24.266666666666666</c:v>
                </c:pt>
                <c:pt idx="1457">
                  <c:v>24.283333333333321</c:v>
                </c:pt>
                <c:pt idx="1458">
                  <c:v>24.3</c:v>
                </c:pt>
                <c:pt idx="1459">
                  <c:v>24.31666666666667</c:v>
                </c:pt>
                <c:pt idx="1460">
                  <c:v>24.333333333333325</c:v>
                </c:pt>
                <c:pt idx="1461">
                  <c:v>24.35</c:v>
                </c:pt>
                <c:pt idx="1462">
                  <c:v>24.366666666666667</c:v>
                </c:pt>
                <c:pt idx="1463">
                  <c:v>24.383333333333322</c:v>
                </c:pt>
                <c:pt idx="1464">
                  <c:v>24.4</c:v>
                </c:pt>
                <c:pt idx="1465">
                  <c:v>24.416666666666668</c:v>
                </c:pt>
                <c:pt idx="1466">
                  <c:v>24.433333333333323</c:v>
                </c:pt>
                <c:pt idx="1467">
                  <c:v>24.45</c:v>
                </c:pt>
                <c:pt idx="1468">
                  <c:v>24.466666666666661</c:v>
                </c:pt>
                <c:pt idx="1469">
                  <c:v>24.48333333333332</c:v>
                </c:pt>
                <c:pt idx="1470">
                  <c:v>24.5</c:v>
                </c:pt>
                <c:pt idx="1471">
                  <c:v>24.516666666666669</c:v>
                </c:pt>
                <c:pt idx="1472">
                  <c:v>24.533333333333324</c:v>
                </c:pt>
                <c:pt idx="1473">
                  <c:v>24.55</c:v>
                </c:pt>
                <c:pt idx="1474">
                  <c:v>24.566666666666666</c:v>
                </c:pt>
                <c:pt idx="1475">
                  <c:v>24.583333333333321</c:v>
                </c:pt>
                <c:pt idx="1476">
                  <c:v>24.6</c:v>
                </c:pt>
                <c:pt idx="1477">
                  <c:v>24.616666666666671</c:v>
                </c:pt>
                <c:pt idx="1478">
                  <c:v>24.633333333333326</c:v>
                </c:pt>
                <c:pt idx="1479">
                  <c:v>24.650000000000002</c:v>
                </c:pt>
                <c:pt idx="1480">
                  <c:v>24.666666666666668</c:v>
                </c:pt>
                <c:pt idx="1481">
                  <c:v>24.683333333333323</c:v>
                </c:pt>
                <c:pt idx="1482">
                  <c:v>24.7</c:v>
                </c:pt>
                <c:pt idx="1483">
                  <c:v>24.716666666666665</c:v>
                </c:pt>
                <c:pt idx="1484">
                  <c:v>24.733333333333324</c:v>
                </c:pt>
                <c:pt idx="1485">
                  <c:v>24.75</c:v>
                </c:pt>
                <c:pt idx="1486">
                  <c:v>24.766666666666666</c:v>
                </c:pt>
                <c:pt idx="1487">
                  <c:v>24.783333333333321</c:v>
                </c:pt>
                <c:pt idx="1488">
                  <c:v>24.8</c:v>
                </c:pt>
                <c:pt idx="1489">
                  <c:v>24.81666666666667</c:v>
                </c:pt>
                <c:pt idx="1490">
                  <c:v>24.833333333333325</c:v>
                </c:pt>
                <c:pt idx="1491">
                  <c:v>24.85</c:v>
                </c:pt>
                <c:pt idx="1492">
                  <c:v>24.866666666666667</c:v>
                </c:pt>
                <c:pt idx="1493">
                  <c:v>24.883333333333322</c:v>
                </c:pt>
                <c:pt idx="1494">
                  <c:v>24.9</c:v>
                </c:pt>
                <c:pt idx="1495">
                  <c:v>24.916666666666668</c:v>
                </c:pt>
                <c:pt idx="1496">
                  <c:v>24.933333333333323</c:v>
                </c:pt>
                <c:pt idx="1497">
                  <c:v>24.95</c:v>
                </c:pt>
                <c:pt idx="1498">
                  <c:v>24.966666666666661</c:v>
                </c:pt>
                <c:pt idx="1499">
                  <c:v>24.98333333333332</c:v>
                </c:pt>
                <c:pt idx="1500">
                  <c:v>25</c:v>
                </c:pt>
                <c:pt idx="1501">
                  <c:v>25.016666666666669</c:v>
                </c:pt>
                <c:pt idx="1502">
                  <c:v>25.033333333333324</c:v>
                </c:pt>
                <c:pt idx="1503">
                  <c:v>25.05</c:v>
                </c:pt>
                <c:pt idx="1504">
                  <c:v>25.066666666666666</c:v>
                </c:pt>
                <c:pt idx="1505">
                  <c:v>25.083333333333321</c:v>
                </c:pt>
                <c:pt idx="1506">
                  <c:v>25.1</c:v>
                </c:pt>
                <c:pt idx="1507">
                  <c:v>25.116666666666671</c:v>
                </c:pt>
                <c:pt idx="1508">
                  <c:v>25.133333333333326</c:v>
                </c:pt>
                <c:pt idx="1509">
                  <c:v>25.150000000000002</c:v>
                </c:pt>
                <c:pt idx="1510">
                  <c:v>25.166666666666668</c:v>
                </c:pt>
                <c:pt idx="1511">
                  <c:v>25.183333333333323</c:v>
                </c:pt>
                <c:pt idx="1512">
                  <c:v>25.2</c:v>
                </c:pt>
                <c:pt idx="1513">
                  <c:v>25.216666666666665</c:v>
                </c:pt>
                <c:pt idx="1514">
                  <c:v>25.233333333333324</c:v>
                </c:pt>
                <c:pt idx="1515">
                  <c:v>25.25</c:v>
                </c:pt>
                <c:pt idx="1516">
                  <c:v>25.266666666666666</c:v>
                </c:pt>
                <c:pt idx="1517">
                  <c:v>25.283333333333321</c:v>
                </c:pt>
                <c:pt idx="1518">
                  <c:v>25.3</c:v>
                </c:pt>
                <c:pt idx="1519">
                  <c:v>25.31666666666667</c:v>
                </c:pt>
                <c:pt idx="1520">
                  <c:v>25.333333333333325</c:v>
                </c:pt>
                <c:pt idx="1521">
                  <c:v>25.35</c:v>
                </c:pt>
                <c:pt idx="1522">
                  <c:v>25.366666666666667</c:v>
                </c:pt>
                <c:pt idx="1523">
                  <c:v>25.383333333333322</c:v>
                </c:pt>
                <c:pt idx="1524">
                  <c:v>25.4</c:v>
                </c:pt>
                <c:pt idx="1525">
                  <c:v>25.416666666666668</c:v>
                </c:pt>
                <c:pt idx="1526">
                  <c:v>25.433333333333323</c:v>
                </c:pt>
                <c:pt idx="1527">
                  <c:v>25.45</c:v>
                </c:pt>
                <c:pt idx="1528">
                  <c:v>25.466666666666661</c:v>
                </c:pt>
                <c:pt idx="1529">
                  <c:v>25.48333333333332</c:v>
                </c:pt>
                <c:pt idx="1530">
                  <c:v>25.5</c:v>
                </c:pt>
                <c:pt idx="1531">
                  <c:v>25.516666666666669</c:v>
                </c:pt>
                <c:pt idx="1532">
                  <c:v>25.533333333333324</c:v>
                </c:pt>
                <c:pt idx="1533">
                  <c:v>25.55</c:v>
                </c:pt>
                <c:pt idx="1534">
                  <c:v>25.566666666666666</c:v>
                </c:pt>
                <c:pt idx="1535">
                  <c:v>25.583333333333321</c:v>
                </c:pt>
                <c:pt idx="1536">
                  <c:v>25.6</c:v>
                </c:pt>
                <c:pt idx="1537">
                  <c:v>25.616666666666671</c:v>
                </c:pt>
                <c:pt idx="1538">
                  <c:v>25.633333333333326</c:v>
                </c:pt>
                <c:pt idx="1539">
                  <c:v>25.650000000000002</c:v>
                </c:pt>
                <c:pt idx="1540">
                  <c:v>25.666666666666668</c:v>
                </c:pt>
                <c:pt idx="1541">
                  <c:v>25.683333333333323</c:v>
                </c:pt>
                <c:pt idx="1542">
                  <c:v>25.7</c:v>
                </c:pt>
                <c:pt idx="1543">
                  <c:v>25.716666666666665</c:v>
                </c:pt>
                <c:pt idx="1544">
                  <c:v>25.733333333333324</c:v>
                </c:pt>
                <c:pt idx="1545">
                  <c:v>25.75</c:v>
                </c:pt>
                <c:pt idx="1546">
                  <c:v>25.766666666666666</c:v>
                </c:pt>
                <c:pt idx="1547">
                  <c:v>25.783333333333321</c:v>
                </c:pt>
                <c:pt idx="1548">
                  <c:v>25.8</c:v>
                </c:pt>
                <c:pt idx="1549">
                  <c:v>25.81666666666667</c:v>
                </c:pt>
                <c:pt idx="1550">
                  <c:v>25.833333333333325</c:v>
                </c:pt>
                <c:pt idx="1551">
                  <c:v>25.85</c:v>
                </c:pt>
                <c:pt idx="1552">
                  <c:v>25.866666666666667</c:v>
                </c:pt>
                <c:pt idx="1553">
                  <c:v>25.883333333333322</c:v>
                </c:pt>
                <c:pt idx="1554">
                  <c:v>25.9</c:v>
                </c:pt>
                <c:pt idx="1555">
                  <c:v>25.916666666666668</c:v>
                </c:pt>
                <c:pt idx="1556">
                  <c:v>25.933333333333323</c:v>
                </c:pt>
                <c:pt idx="1557">
                  <c:v>25.95</c:v>
                </c:pt>
                <c:pt idx="1558">
                  <c:v>25.966666666666661</c:v>
                </c:pt>
                <c:pt idx="1559">
                  <c:v>25.98333333333332</c:v>
                </c:pt>
                <c:pt idx="1560">
                  <c:v>26</c:v>
                </c:pt>
                <c:pt idx="1561">
                  <c:v>26.016666666666669</c:v>
                </c:pt>
                <c:pt idx="1562">
                  <c:v>26.033333333333324</c:v>
                </c:pt>
                <c:pt idx="1563">
                  <c:v>26.05</c:v>
                </c:pt>
                <c:pt idx="1564">
                  <c:v>26.066666666666666</c:v>
                </c:pt>
                <c:pt idx="1565">
                  <c:v>26.083333333333321</c:v>
                </c:pt>
                <c:pt idx="1566">
                  <c:v>26.1</c:v>
                </c:pt>
                <c:pt idx="1567">
                  <c:v>26.116666666666671</c:v>
                </c:pt>
                <c:pt idx="1568">
                  <c:v>26.133333333333326</c:v>
                </c:pt>
                <c:pt idx="1569">
                  <c:v>26.150000000000002</c:v>
                </c:pt>
                <c:pt idx="1570">
                  <c:v>26.166666666666668</c:v>
                </c:pt>
                <c:pt idx="1571">
                  <c:v>26.183333333333323</c:v>
                </c:pt>
                <c:pt idx="1572">
                  <c:v>26.2</c:v>
                </c:pt>
                <c:pt idx="1573">
                  <c:v>26.216666666666665</c:v>
                </c:pt>
                <c:pt idx="1574">
                  <c:v>26.233333333333324</c:v>
                </c:pt>
                <c:pt idx="1575">
                  <c:v>26.25</c:v>
                </c:pt>
                <c:pt idx="1576">
                  <c:v>26.266666666666666</c:v>
                </c:pt>
                <c:pt idx="1577">
                  <c:v>26.283333333333321</c:v>
                </c:pt>
                <c:pt idx="1578">
                  <c:v>26.3</c:v>
                </c:pt>
                <c:pt idx="1579">
                  <c:v>26.31666666666667</c:v>
                </c:pt>
                <c:pt idx="1580">
                  <c:v>26.333333333333325</c:v>
                </c:pt>
                <c:pt idx="1581">
                  <c:v>26.35</c:v>
                </c:pt>
                <c:pt idx="1582">
                  <c:v>26.366666666666667</c:v>
                </c:pt>
                <c:pt idx="1583">
                  <c:v>26.383333333333322</c:v>
                </c:pt>
                <c:pt idx="1584">
                  <c:v>26.4</c:v>
                </c:pt>
                <c:pt idx="1585">
                  <c:v>26.416666666666668</c:v>
                </c:pt>
                <c:pt idx="1586">
                  <c:v>26.433333333333323</c:v>
                </c:pt>
                <c:pt idx="1587">
                  <c:v>26.45</c:v>
                </c:pt>
                <c:pt idx="1588">
                  <c:v>26.466666666666661</c:v>
                </c:pt>
                <c:pt idx="1589">
                  <c:v>26.48333333333332</c:v>
                </c:pt>
                <c:pt idx="1590">
                  <c:v>26.5</c:v>
                </c:pt>
                <c:pt idx="1591">
                  <c:v>26.516666666666669</c:v>
                </c:pt>
                <c:pt idx="1592">
                  <c:v>26.533333333333324</c:v>
                </c:pt>
                <c:pt idx="1593">
                  <c:v>26.55</c:v>
                </c:pt>
                <c:pt idx="1594">
                  <c:v>26.566666666666666</c:v>
                </c:pt>
                <c:pt idx="1595">
                  <c:v>26.583333333333321</c:v>
                </c:pt>
                <c:pt idx="1596">
                  <c:v>26.6</c:v>
                </c:pt>
                <c:pt idx="1597">
                  <c:v>26.616666666666671</c:v>
                </c:pt>
                <c:pt idx="1598">
                  <c:v>26.633333333333326</c:v>
                </c:pt>
                <c:pt idx="1599">
                  <c:v>26.650000000000002</c:v>
                </c:pt>
                <c:pt idx="1600">
                  <c:v>26.666666666666668</c:v>
                </c:pt>
                <c:pt idx="1601">
                  <c:v>26.683333333333323</c:v>
                </c:pt>
                <c:pt idx="1602">
                  <c:v>26.7</c:v>
                </c:pt>
                <c:pt idx="1603">
                  <c:v>26.716666666666665</c:v>
                </c:pt>
                <c:pt idx="1604">
                  <c:v>26.733333333333324</c:v>
                </c:pt>
                <c:pt idx="1605">
                  <c:v>26.75</c:v>
                </c:pt>
                <c:pt idx="1606">
                  <c:v>26.766666666666666</c:v>
                </c:pt>
                <c:pt idx="1607">
                  <c:v>26.783333333333321</c:v>
                </c:pt>
                <c:pt idx="1608">
                  <c:v>26.8</c:v>
                </c:pt>
                <c:pt idx="1609">
                  <c:v>26.81666666666667</c:v>
                </c:pt>
                <c:pt idx="1610">
                  <c:v>26.833333333333325</c:v>
                </c:pt>
                <c:pt idx="1611">
                  <c:v>26.85</c:v>
                </c:pt>
                <c:pt idx="1612">
                  <c:v>26.866666666666667</c:v>
                </c:pt>
                <c:pt idx="1613">
                  <c:v>26.883333333333322</c:v>
                </c:pt>
                <c:pt idx="1614">
                  <c:v>26.9</c:v>
                </c:pt>
                <c:pt idx="1615">
                  <c:v>26.916666666666668</c:v>
                </c:pt>
                <c:pt idx="1616">
                  <c:v>26.933333333333323</c:v>
                </c:pt>
                <c:pt idx="1617">
                  <c:v>26.95</c:v>
                </c:pt>
                <c:pt idx="1618">
                  <c:v>26.966666666666661</c:v>
                </c:pt>
                <c:pt idx="1619">
                  <c:v>26.98333333333332</c:v>
                </c:pt>
                <c:pt idx="1620">
                  <c:v>27</c:v>
                </c:pt>
                <c:pt idx="1621">
                  <c:v>27.016666666666669</c:v>
                </c:pt>
                <c:pt idx="1622">
                  <c:v>27.033333333333324</c:v>
                </c:pt>
                <c:pt idx="1623">
                  <c:v>27.05</c:v>
                </c:pt>
                <c:pt idx="1624">
                  <c:v>27.066666666666666</c:v>
                </c:pt>
                <c:pt idx="1625">
                  <c:v>27.083333333333321</c:v>
                </c:pt>
                <c:pt idx="1626">
                  <c:v>27.1</c:v>
                </c:pt>
                <c:pt idx="1627">
                  <c:v>27.116666666666671</c:v>
                </c:pt>
                <c:pt idx="1628">
                  <c:v>27.133333333333326</c:v>
                </c:pt>
                <c:pt idx="1629">
                  <c:v>27.150000000000002</c:v>
                </c:pt>
                <c:pt idx="1630">
                  <c:v>27.166666666666668</c:v>
                </c:pt>
                <c:pt idx="1631">
                  <c:v>27.183333333333323</c:v>
                </c:pt>
                <c:pt idx="1632">
                  <c:v>27.2</c:v>
                </c:pt>
                <c:pt idx="1633">
                  <c:v>27.216666666666665</c:v>
                </c:pt>
                <c:pt idx="1634">
                  <c:v>27.233333333333324</c:v>
                </c:pt>
                <c:pt idx="1635">
                  <c:v>27.25</c:v>
                </c:pt>
                <c:pt idx="1636">
                  <c:v>27.266666666666666</c:v>
                </c:pt>
                <c:pt idx="1637">
                  <c:v>27.283333333333321</c:v>
                </c:pt>
                <c:pt idx="1638">
                  <c:v>27.3</c:v>
                </c:pt>
                <c:pt idx="1639">
                  <c:v>27.31666666666667</c:v>
                </c:pt>
                <c:pt idx="1640">
                  <c:v>27.333333333333325</c:v>
                </c:pt>
                <c:pt idx="1641">
                  <c:v>27.35</c:v>
                </c:pt>
                <c:pt idx="1642">
                  <c:v>27.366666666666667</c:v>
                </c:pt>
                <c:pt idx="1643">
                  <c:v>27.383333333333322</c:v>
                </c:pt>
                <c:pt idx="1644">
                  <c:v>27.4</c:v>
                </c:pt>
                <c:pt idx="1645">
                  <c:v>27.416666666666668</c:v>
                </c:pt>
                <c:pt idx="1646">
                  <c:v>27.433333333333323</c:v>
                </c:pt>
                <c:pt idx="1647">
                  <c:v>27.45</c:v>
                </c:pt>
                <c:pt idx="1648">
                  <c:v>27.466666666666661</c:v>
                </c:pt>
                <c:pt idx="1649">
                  <c:v>27.48333333333332</c:v>
                </c:pt>
                <c:pt idx="1650">
                  <c:v>27.5</c:v>
                </c:pt>
                <c:pt idx="1651">
                  <c:v>27.516666666666669</c:v>
                </c:pt>
                <c:pt idx="1652">
                  <c:v>27.533333333333324</c:v>
                </c:pt>
                <c:pt idx="1653">
                  <c:v>27.55</c:v>
                </c:pt>
                <c:pt idx="1654">
                  <c:v>27.566666666666666</c:v>
                </c:pt>
                <c:pt idx="1655">
                  <c:v>27.583333333333321</c:v>
                </c:pt>
                <c:pt idx="1656">
                  <c:v>27.6</c:v>
                </c:pt>
                <c:pt idx="1657">
                  <c:v>27.616666666666671</c:v>
                </c:pt>
                <c:pt idx="1658">
                  <c:v>27.633333333333326</c:v>
                </c:pt>
                <c:pt idx="1659">
                  <c:v>27.650000000000002</c:v>
                </c:pt>
                <c:pt idx="1660">
                  <c:v>27.666666666666668</c:v>
                </c:pt>
                <c:pt idx="1661">
                  <c:v>27.683333333333323</c:v>
                </c:pt>
                <c:pt idx="1662">
                  <c:v>27.7</c:v>
                </c:pt>
                <c:pt idx="1663">
                  <c:v>27.716666666666665</c:v>
                </c:pt>
                <c:pt idx="1664">
                  <c:v>27.733333333333324</c:v>
                </c:pt>
                <c:pt idx="1665">
                  <c:v>27.75</c:v>
                </c:pt>
                <c:pt idx="1666">
                  <c:v>27.766666666666666</c:v>
                </c:pt>
                <c:pt idx="1667">
                  <c:v>27.783333333333321</c:v>
                </c:pt>
                <c:pt idx="1668">
                  <c:v>27.8</c:v>
                </c:pt>
                <c:pt idx="1669">
                  <c:v>27.81666666666667</c:v>
                </c:pt>
                <c:pt idx="1670">
                  <c:v>27.833333333333325</c:v>
                </c:pt>
                <c:pt idx="1671">
                  <c:v>27.85</c:v>
                </c:pt>
                <c:pt idx="1672">
                  <c:v>27.866666666666667</c:v>
                </c:pt>
                <c:pt idx="1673">
                  <c:v>27.883333333333322</c:v>
                </c:pt>
                <c:pt idx="1674">
                  <c:v>27.9</c:v>
                </c:pt>
                <c:pt idx="1675">
                  <c:v>27.916666666666668</c:v>
                </c:pt>
                <c:pt idx="1676">
                  <c:v>27.933333333333323</c:v>
                </c:pt>
                <c:pt idx="1677">
                  <c:v>27.95</c:v>
                </c:pt>
                <c:pt idx="1678">
                  <c:v>27.966666666666661</c:v>
                </c:pt>
                <c:pt idx="1679">
                  <c:v>27.98333333333332</c:v>
                </c:pt>
                <c:pt idx="1680">
                  <c:v>28</c:v>
                </c:pt>
                <c:pt idx="1681">
                  <c:v>28.016666666666669</c:v>
                </c:pt>
                <c:pt idx="1682">
                  <c:v>28.033333333333324</c:v>
                </c:pt>
                <c:pt idx="1683">
                  <c:v>28.05</c:v>
                </c:pt>
                <c:pt idx="1684">
                  <c:v>28.066666666666666</c:v>
                </c:pt>
                <c:pt idx="1685">
                  <c:v>28.083333333333321</c:v>
                </c:pt>
                <c:pt idx="1686">
                  <c:v>28.1</c:v>
                </c:pt>
                <c:pt idx="1687">
                  <c:v>28.116666666666671</c:v>
                </c:pt>
                <c:pt idx="1688">
                  <c:v>28.133333333333326</c:v>
                </c:pt>
                <c:pt idx="1689">
                  <c:v>28.150000000000002</c:v>
                </c:pt>
                <c:pt idx="1690">
                  <c:v>28.166666666666668</c:v>
                </c:pt>
                <c:pt idx="1691">
                  <c:v>28.183333333333323</c:v>
                </c:pt>
                <c:pt idx="1692">
                  <c:v>28.2</c:v>
                </c:pt>
                <c:pt idx="1693">
                  <c:v>28.216666666666665</c:v>
                </c:pt>
                <c:pt idx="1694">
                  <c:v>28.233333333333324</c:v>
                </c:pt>
                <c:pt idx="1695">
                  <c:v>28.25</c:v>
                </c:pt>
                <c:pt idx="1696">
                  <c:v>28.266666666666666</c:v>
                </c:pt>
                <c:pt idx="1697">
                  <c:v>28.283333333333321</c:v>
                </c:pt>
                <c:pt idx="1698">
                  <c:v>28.3</c:v>
                </c:pt>
                <c:pt idx="1699">
                  <c:v>28.31666666666667</c:v>
                </c:pt>
                <c:pt idx="1700">
                  <c:v>28.333333333333325</c:v>
                </c:pt>
                <c:pt idx="1701">
                  <c:v>28.35</c:v>
                </c:pt>
                <c:pt idx="1702">
                  <c:v>28.366666666666667</c:v>
                </c:pt>
                <c:pt idx="1703">
                  <c:v>28.383333333333322</c:v>
                </c:pt>
                <c:pt idx="1704">
                  <c:v>28.4</c:v>
                </c:pt>
                <c:pt idx="1705">
                  <c:v>28.416666666666668</c:v>
                </c:pt>
                <c:pt idx="1706">
                  <c:v>28.433333333333323</c:v>
                </c:pt>
                <c:pt idx="1707">
                  <c:v>28.45</c:v>
                </c:pt>
                <c:pt idx="1708">
                  <c:v>28.466666666666661</c:v>
                </c:pt>
                <c:pt idx="1709">
                  <c:v>28.48333333333332</c:v>
                </c:pt>
                <c:pt idx="1710">
                  <c:v>28.5</c:v>
                </c:pt>
                <c:pt idx="1711">
                  <c:v>28.516666666666669</c:v>
                </c:pt>
                <c:pt idx="1712">
                  <c:v>28.533333333333324</c:v>
                </c:pt>
                <c:pt idx="1713">
                  <c:v>28.55</c:v>
                </c:pt>
                <c:pt idx="1714">
                  <c:v>28.566666666666666</c:v>
                </c:pt>
                <c:pt idx="1715">
                  <c:v>28.583333333333321</c:v>
                </c:pt>
                <c:pt idx="1716">
                  <c:v>28.6</c:v>
                </c:pt>
                <c:pt idx="1717">
                  <c:v>28.616666666666671</c:v>
                </c:pt>
                <c:pt idx="1718">
                  <c:v>28.633333333333326</c:v>
                </c:pt>
                <c:pt idx="1719">
                  <c:v>28.650000000000002</c:v>
                </c:pt>
                <c:pt idx="1720">
                  <c:v>28.666666666666668</c:v>
                </c:pt>
                <c:pt idx="1721">
                  <c:v>28.683333333333323</c:v>
                </c:pt>
                <c:pt idx="1722">
                  <c:v>28.7</c:v>
                </c:pt>
                <c:pt idx="1723">
                  <c:v>28.716666666666665</c:v>
                </c:pt>
                <c:pt idx="1724">
                  <c:v>28.733333333333324</c:v>
                </c:pt>
                <c:pt idx="1725">
                  <c:v>28.75</c:v>
                </c:pt>
                <c:pt idx="1726">
                  <c:v>28.766666666666666</c:v>
                </c:pt>
                <c:pt idx="1727">
                  <c:v>28.783333333333321</c:v>
                </c:pt>
                <c:pt idx="1728">
                  <c:v>28.8</c:v>
                </c:pt>
                <c:pt idx="1729">
                  <c:v>28.81666666666667</c:v>
                </c:pt>
                <c:pt idx="1730">
                  <c:v>28.833333333333325</c:v>
                </c:pt>
                <c:pt idx="1731">
                  <c:v>28.85</c:v>
                </c:pt>
                <c:pt idx="1732">
                  <c:v>28.866666666666667</c:v>
                </c:pt>
                <c:pt idx="1733">
                  <c:v>28.883333333333322</c:v>
                </c:pt>
                <c:pt idx="1734">
                  <c:v>28.9</c:v>
                </c:pt>
                <c:pt idx="1735">
                  <c:v>28.916666666666668</c:v>
                </c:pt>
                <c:pt idx="1736">
                  <c:v>28.933333333333323</c:v>
                </c:pt>
                <c:pt idx="1737">
                  <c:v>28.95</c:v>
                </c:pt>
                <c:pt idx="1738">
                  <c:v>28.966666666666661</c:v>
                </c:pt>
                <c:pt idx="1739">
                  <c:v>28.98333333333332</c:v>
                </c:pt>
                <c:pt idx="1740">
                  <c:v>29</c:v>
                </c:pt>
                <c:pt idx="1741">
                  <c:v>29.016666666666669</c:v>
                </c:pt>
                <c:pt idx="1742">
                  <c:v>29.033333333333324</c:v>
                </c:pt>
                <c:pt idx="1743">
                  <c:v>29.05</c:v>
                </c:pt>
                <c:pt idx="1744">
                  <c:v>29.066666666666666</c:v>
                </c:pt>
                <c:pt idx="1745">
                  <c:v>29.083333333333321</c:v>
                </c:pt>
                <c:pt idx="1746">
                  <c:v>29.1</c:v>
                </c:pt>
                <c:pt idx="1747">
                  <c:v>29.116666666666671</c:v>
                </c:pt>
                <c:pt idx="1748">
                  <c:v>29.133333333333326</c:v>
                </c:pt>
                <c:pt idx="1749">
                  <c:v>29.150000000000002</c:v>
                </c:pt>
                <c:pt idx="1750">
                  <c:v>29.166666666666668</c:v>
                </c:pt>
                <c:pt idx="1751">
                  <c:v>29.183333333333323</c:v>
                </c:pt>
                <c:pt idx="1752">
                  <c:v>29.2</c:v>
                </c:pt>
                <c:pt idx="1753">
                  <c:v>29.216666666666665</c:v>
                </c:pt>
                <c:pt idx="1754">
                  <c:v>29.233333333333324</c:v>
                </c:pt>
                <c:pt idx="1755">
                  <c:v>29.25</c:v>
                </c:pt>
                <c:pt idx="1756">
                  <c:v>29.266666666666666</c:v>
                </c:pt>
                <c:pt idx="1757">
                  <c:v>29.283333333333321</c:v>
                </c:pt>
                <c:pt idx="1758">
                  <c:v>29.3</c:v>
                </c:pt>
                <c:pt idx="1759">
                  <c:v>29.31666666666667</c:v>
                </c:pt>
                <c:pt idx="1760">
                  <c:v>29.333333333333325</c:v>
                </c:pt>
                <c:pt idx="1761">
                  <c:v>29.35</c:v>
                </c:pt>
                <c:pt idx="1762">
                  <c:v>29.366666666666667</c:v>
                </c:pt>
                <c:pt idx="1763">
                  <c:v>29.383333333333322</c:v>
                </c:pt>
                <c:pt idx="1764">
                  <c:v>29.4</c:v>
                </c:pt>
                <c:pt idx="1765">
                  <c:v>29.416666666666668</c:v>
                </c:pt>
                <c:pt idx="1766">
                  <c:v>29.433333333333323</c:v>
                </c:pt>
                <c:pt idx="1767">
                  <c:v>29.45</c:v>
                </c:pt>
                <c:pt idx="1768">
                  <c:v>29.466666666666661</c:v>
                </c:pt>
                <c:pt idx="1769">
                  <c:v>29.48333333333332</c:v>
                </c:pt>
                <c:pt idx="1770">
                  <c:v>29.5</c:v>
                </c:pt>
                <c:pt idx="1771">
                  <c:v>29.516666666666669</c:v>
                </c:pt>
                <c:pt idx="1772">
                  <c:v>29.533333333333324</c:v>
                </c:pt>
                <c:pt idx="1773">
                  <c:v>29.55</c:v>
                </c:pt>
                <c:pt idx="1774">
                  <c:v>29.566666666666666</c:v>
                </c:pt>
                <c:pt idx="1775">
                  <c:v>29.583333333333321</c:v>
                </c:pt>
                <c:pt idx="1776">
                  <c:v>29.6</c:v>
                </c:pt>
                <c:pt idx="1777">
                  <c:v>29.616666666666671</c:v>
                </c:pt>
                <c:pt idx="1778">
                  <c:v>29.633333333333326</c:v>
                </c:pt>
                <c:pt idx="1779">
                  <c:v>29.650000000000002</c:v>
                </c:pt>
                <c:pt idx="1780">
                  <c:v>29.666666666666668</c:v>
                </c:pt>
                <c:pt idx="1781">
                  <c:v>29.683333333333323</c:v>
                </c:pt>
                <c:pt idx="1782">
                  <c:v>29.7</c:v>
                </c:pt>
                <c:pt idx="1783">
                  <c:v>29.716666666666665</c:v>
                </c:pt>
                <c:pt idx="1784">
                  <c:v>29.733333333333324</c:v>
                </c:pt>
                <c:pt idx="1785">
                  <c:v>29.75</c:v>
                </c:pt>
                <c:pt idx="1786">
                  <c:v>29.766666666666666</c:v>
                </c:pt>
                <c:pt idx="1787">
                  <c:v>29.783333333333321</c:v>
                </c:pt>
                <c:pt idx="1788">
                  <c:v>29.8</c:v>
                </c:pt>
                <c:pt idx="1789">
                  <c:v>29.81666666666667</c:v>
                </c:pt>
                <c:pt idx="1790">
                  <c:v>29.833333333333325</c:v>
                </c:pt>
                <c:pt idx="1791">
                  <c:v>29.85</c:v>
                </c:pt>
                <c:pt idx="1792">
                  <c:v>29.866666666666667</c:v>
                </c:pt>
                <c:pt idx="1793">
                  <c:v>29.883333333333322</c:v>
                </c:pt>
                <c:pt idx="1794">
                  <c:v>29.9</c:v>
                </c:pt>
                <c:pt idx="1795">
                  <c:v>29.916666666666668</c:v>
                </c:pt>
                <c:pt idx="1796">
                  <c:v>29.933333333333323</c:v>
                </c:pt>
                <c:pt idx="1797">
                  <c:v>29.95</c:v>
                </c:pt>
                <c:pt idx="1798">
                  <c:v>29.966666666666661</c:v>
                </c:pt>
                <c:pt idx="1799">
                  <c:v>29.98333333333332</c:v>
                </c:pt>
                <c:pt idx="1800">
                  <c:v>30</c:v>
                </c:pt>
                <c:pt idx="1801">
                  <c:v>30.016666666666669</c:v>
                </c:pt>
                <c:pt idx="1802">
                  <c:v>30.033333333333324</c:v>
                </c:pt>
                <c:pt idx="1803">
                  <c:v>30.05</c:v>
                </c:pt>
                <c:pt idx="1804">
                  <c:v>30.066666666666666</c:v>
                </c:pt>
                <c:pt idx="1805">
                  <c:v>30.083333333333321</c:v>
                </c:pt>
                <c:pt idx="1806">
                  <c:v>30.1</c:v>
                </c:pt>
                <c:pt idx="1807">
                  <c:v>30.116666666666671</c:v>
                </c:pt>
                <c:pt idx="1808">
                  <c:v>30.133333333333326</c:v>
                </c:pt>
                <c:pt idx="1809">
                  <c:v>30.150000000000002</c:v>
                </c:pt>
                <c:pt idx="1810">
                  <c:v>30.166666666666668</c:v>
                </c:pt>
                <c:pt idx="1811">
                  <c:v>30.183333333333323</c:v>
                </c:pt>
                <c:pt idx="1812">
                  <c:v>30.2</c:v>
                </c:pt>
                <c:pt idx="1813">
                  <c:v>30.216666666666665</c:v>
                </c:pt>
                <c:pt idx="1814">
                  <c:v>30.233333333333324</c:v>
                </c:pt>
                <c:pt idx="1815">
                  <c:v>30.25</c:v>
                </c:pt>
                <c:pt idx="1816">
                  <c:v>30.266666666666666</c:v>
                </c:pt>
                <c:pt idx="1817">
                  <c:v>30.283333333333321</c:v>
                </c:pt>
                <c:pt idx="1818">
                  <c:v>30.3</c:v>
                </c:pt>
                <c:pt idx="1819">
                  <c:v>30.31666666666667</c:v>
                </c:pt>
                <c:pt idx="1820">
                  <c:v>30.333333333333325</c:v>
                </c:pt>
                <c:pt idx="1821">
                  <c:v>30.35</c:v>
                </c:pt>
                <c:pt idx="1822">
                  <c:v>30.366666666666667</c:v>
                </c:pt>
                <c:pt idx="1823">
                  <c:v>30.383333333333322</c:v>
                </c:pt>
                <c:pt idx="1824">
                  <c:v>30.4</c:v>
                </c:pt>
                <c:pt idx="1825">
                  <c:v>30.416666666666668</c:v>
                </c:pt>
                <c:pt idx="1826">
                  <c:v>30.433333333333323</c:v>
                </c:pt>
                <c:pt idx="1827">
                  <c:v>30.45</c:v>
                </c:pt>
                <c:pt idx="1828">
                  <c:v>30.466666666666661</c:v>
                </c:pt>
                <c:pt idx="1829">
                  <c:v>30.48333333333332</c:v>
                </c:pt>
                <c:pt idx="1830">
                  <c:v>30.5</c:v>
                </c:pt>
                <c:pt idx="1831">
                  <c:v>30.516666666666669</c:v>
                </c:pt>
                <c:pt idx="1832">
                  <c:v>30.533333333333324</c:v>
                </c:pt>
                <c:pt idx="1833">
                  <c:v>30.55</c:v>
                </c:pt>
                <c:pt idx="1834">
                  <c:v>30.566666666666666</c:v>
                </c:pt>
                <c:pt idx="1835">
                  <c:v>30.583333333333321</c:v>
                </c:pt>
                <c:pt idx="1836">
                  <c:v>30.6</c:v>
                </c:pt>
                <c:pt idx="1837">
                  <c:v>30.616666666666671</c:v>
                </c:pt>
                <c:pt idx="1838">
                  <c:v>30.633333333333326</c:v>
                </c:pt>
                <c:pt idx="1839">
                  <c:v>30.650000000000002</c:v>
                </c:pt>
                <c:pt idx="1840">
                  <c:v>30.666666666666668</c:v>
                </c:pt>
                <c:pt idx="1841">
                  <c:v>30.683333333333323</c:v>
                </c:pt>
                <c:pt idx="1842">
                  <c:v>30.7</c:v>
                </c:pt>
                <c:pt idx="1843">
                  <c:v>30.716666666666665</c:v>
                </c:pt>
                <c:pt idx="1844">
                  <c:v>30.733333333333324</c:v>
                </c:pt>
                <c:pt idx="1845">
                  <c:v>30.75</c:v>
                </c:pt>
                <c:pt idx="1846">
                  <c:v>30.766666666666666</c:v>
                </c:pt>
                <c:pt idx="1847">
                  <c:v>30.783333333333321</c:v>
                </c:pt>
                <c:pt idx="1848">
                  <c:v>30.8</c:v>
                </c:pt>
                <c:pt idx="1849">
                  <c:v>30.81666666666667</c:v>
                </c:pt>
                <c:pt idx="1850">
                  <c:v>30.833333333333325</c:v>
                </c:pt>
                <c:pt idx="1851">
                  <c:v>30.85</c:v>
                </c:pt>
                <c:pt idx="1852">
                  <c:v>30.866666666666667</c:v>
                </c:pt>
                <c:pt idx="1853">
                  <c:v>30.883333333333322</c:v>
                </c:pt>
                <c:pt idx="1854">
                  <c:v>30.9</c:v>
                </c:pt>
                <c:pt idx="1855">
                  <c:v>30.916666666666668</c:v>
                </c:pt>
                <c:pt idx="1856">
                  <c:v>30.933333333333323</c:v>
                </c:pt>
                <c:pt idx="1857">
                  <c:v>30.95</c:v>
                </c:pt>
                <c:pt idx="1858">
                  <c:v>30.966666666666661</c:v>
                </c:pt>
                <c:pt idx="1859">
                  <c:v>30.98333333333332</c:v>
                </c:pt>
                <c:pt idx="1860">
                  <c:v>31</c:v>
                </c:pt>
                <c:pt idx="1861">
                  <c:v>31.016666666666669</c:v>
                </c:pt>
                <c:pt idx="1862">
                  <c:v>31.033333333333324</c:v>
                </c:pt>
                <c:pt idx="1863">
                  <c:v>31.05</c:v>
                </c:pt>
                <c:pt idx="1864">
                  <c:v>31.066666666666666</c:v>
                </c:pt>
                <c:pt idx="1865">
                  <c:v>31.083333333333321</c:v>
                </c:pt>
                <c:pt idx="1866">
                  <c:v>31.1</c:v>
                </c:pt>
                <c:pt idx="1867">
                  <c:v>31.116666666666671</c:v>
                </c:pt>
                <c:pt idx="1868">
                  <c:v>31.133333333333326</c:v>
                </c:pt>
                <c:pt idx="1869">
                  <c:v>31.150000000000002</c:v>
                </c:pt>
                <c:pt idx="1870">
                  <c:v>31.166666666666668</c:v>
                </c:pt>
                <c:pt idx="1871">
                  <c:v>31.183333333333323</c:v>
                </c:pt>
                <c:pt idx="1872">
                  <c:v>31.2</c:v>
                </c:pt>
                <c:pt idx="1873">
                  <c:v>31.216666666666665</c:v>
                </c:pt>
                <c:pt idx="1874">
                  <c:v>31.233333333333324</c:v>
                </c:pt>
                <c:pt idx="1875">
                  <c:v>31.25</c:v>
                </c:pt>
                <c:pt idx="1876">
                  <c:v>31.266666666666666</c:v>
                </c:pt>
                <c:pt idx="1877">
                  <c:v>31.283333333333321</c:v>
                </c:pt>
                <c:pt idx="1878">
                  <c:v>31.3</c:v>
                </c:pt>
                <c:pt idx="1879">
                  <c:v>31.31666666666667</c:v>
                </c:pt>
                <c:pt idx="1880">
                  <c:v>31.333333333333325</c:v>
                </c:pt>
                <c:pt idx="1881">
                  <c:v>31.35</c:v>
                </c:pt>
                <c:pt idx="1882">
                  <c:v>31.366666666666667</c:v>
                </c:pt>
                <c:pt idx="1883">
                  <c:v>31.383333333333322</c:v>
                </c:pt>
                <c:pt idx="1884">
                  <c:v>31.4</c:v>
                </c:pt>
                <c:pt idx="1885">
                  <c:v>31.416666666666668</c:v>
                </c:pt>
                <c:pt idx="1886">
                  <c:v>31.433333333333323</c:v>
                </c:pt>
                <c:pt idx="1887">
                  <c:v>31.45</c:v>
                </c:pt>
                <c:pt idx="1888">
                  <c:v>31.466666666666661</c:v>
                </c:pt>
                <c:pt idx="1889">
                  <c:v>31.48333333333332</c:v>
                </c:pt>
                <c:pt idx="1890">
                  <c:v>31.5</c:v>
                </c:pt>
                <c:pt idx="1891">
                  <c:v>31.516666666666669</c:v>
                </c:pt>
                <c:pt idx="1892">
                  <c:v>31.533333333333324</c:v>
                </c:pt>
                <c:pt idx="1893">
                  <c:v>31.55</c:v>
                </c:pt>
                <c:pt idx="1894">
                  <c:v>31.566666666666666</c:v>
                </c:pt>
                <c:pt idx="1895">
                  <c:v>31.583333333333321</c:v>
                </c:pt>
                <c:pt idx="1896">
                  <c:v>31.6</c:v>
                </c:pt>
                <c:pt idx="1897">
                  <c:v>31.616666666666671</c:v>
                </c:pt>
                <c:pt idx="1898">
                  <c:v>31.633333333333326</c:v>
                </c:pt>
                <c:pt idx="1899">
                  <c:v>31.650000000000002</c:v>
                </c:pt>
                <c:pt idx="1900">
                  <c:v>31.666666666666668</c:v>
                </c:pt>
                <c:pt idx="1901">
                  <c:v>31.683333333333323</c:v>
                </c:pt>
                <c:pt idx="1902">
                  <c:v>31.7</c:v>
                </c:pt>
                <c:pt idx="1903">
                  <c:v>31.716666666666665</c:v>
                </c:pt>
                <c:pt idx="1904">
                  <c:v>31.733333333333324</c:v>
                </c:pt>
                <c:pt idx="1905">
                  <c:v>31.75</c:v>
                </c:pt>
                <c:pt idx="1906">
                  <c:v>31.766666666666666</c:v>
                </c:pt>
                <c:pt idx="1907">
                  <c:v>31.783333333333321</c:v>
                </c:pt>
                <c:pt idx="1908">
                  <c:v>31.8</c:v>
                </c:pt>
                <c:pt idx="1909">
                  <c:v>31.81666666666667</c:v>
                </c:pt>
                <c:pt idx="1910">
                  <c:v>31.833333333333325</c:v>
                </c:pt>
                <c:pt idx="1911">
                  <c:v>31.85</c:v>
                </c:pt>
                <c:pt idx="1912">
                  <c:v>31.866666666666667</c:v>
                </c:pt>
                <c:pt idx="1913">
                  <c:v>31.883333333333322</c:v>
                </c:pt>
                <c:pt idx="1914">
                  <c:v>31.9</c:v>
                </c:pt>
                <c:pt idx="1915">
                  <c:v>31.916666666666668</c:v>
                </c:pt>
                <c:pt idx="1916">
                  <c:v>31.933333333333323</c:v>
                </c:pt>
                <c:pt idx="1917">
                  <c:v>31.95</c:v>
                </c:pt>
                <c:pt idx="1918">
                  <c:v>31.966666666666661</c:v>
                </c:pt>
                <c:pt idx="1919">
                  <c:v>31.98333333333332</c:v>
                </c:pt>
                <c:pt idx="1920">
                  <c:v>32</c:v>
                </c:pt>
                <c:pt idx="1921">
                  <c:v>32.016666666666644</c:v>
                </c:pt>
                <c:pt idx="1922">
                  <c:v>32.033333333333331</c:v>
                </c:pt>
                <c:pt idx="1923">
                  <c:v>32.050000000000004</c:v>
                </c:pt>
                <c:pt idx="1924">
                  <c:v>32.066666666666656</c:v>
                </c:pt>
                <c:pt idx="1925">
                  <c:v>32.083333333333336</c:v>
                </c:pt>
                <c:pt idx="1926">
                  <c:v>32.1</c:v>
                </c:pt>
                <c:pt idx="1927">
                  <c:v>32.116666666666646</c:v>
                </c:pt>
                <c:pt idx="1928">
                  <c:v>32.133333333333333</c:v>
                </c:pt>
                <c:pt idx="1929">
                  <c:v>32.15</c:v>
                </c:pt>
                <c:pt idx="1930">
                  <c:v>32.16666666666665</c:v>
                </c:pt>
                <c:pt idx="1931">
                  <c:v>32.18333333333333</c:v>
                </c:pt>
                <c:pt idx="1932">
                  <c:v>32.200000000000003</c:v>
                </c:pt>
                <c:pt idx="1933">
                  <c:v>32.216666666666647</c:v>
                </c:pt>
                <c:pt idx="1934">
                  <c:v>32.233333333333341</c:v>
                </c:pt>
                <c:pt idx="1935">
                  <c:v>32.25</c:v>
                </c:pt>
                <c:pt idx="1936">
                  <c:v>32.266666666666652</c:v>
                </c:pt>
                <c:pt idx="1937">
                  <c:v>32.283333333333331</c:v>
                </c:pt>
                <c:pt idx="1938">
                  <c:v>32.300000000000011</c:v>
                </c:pt>
                <c:pt idx="1939">
                  <c:v>32.316666666666649</c:v>
                </c:pt>
                <c:pt idx="1940">
                  <c:v>32.333333333333336</c:v>
                </c:pt>
                <c:pt idx="1941">
                  <c:v>32.349999999999994</c:v>
                </c:pt>
                <c:pt idx="1942">
                  <c:v>32.366666666666646</c:v>
                </c:pt>
                <c:pt idx="1943">
                  <c:v>32.383333333333326</c:v>
                </c:pt>
                <c:pt idx="1944">
                  <c:v>32.4</c:v>
                </c:pt>
                <c:pt idx="1945">
                  <c:v>32.416666666666643</c:v>
                </c:pt>
                <c:pt idx="1946">
                  <c:v>32.43333333333333</c:v>
                </c:pt>
                <c:pt idx="1947">
                  <c:v>32.449999999999996</c:v>
                </c:pt>
                <c:pt idx="1948">
                  <c:v>32.466666666666647</c:v>
                </c:pt>
                <c:pt idx="1949">
                  <c:v>32.483333333333334</c:v>
                </c:pt>
                <c:pt idx="1950">
                  <c:v>32.5</c:v>
                </c:pt>
                <c:pt idx="1951">
                  <c:v>32.516666666666644</c:v>
                </c:pt>
                <c:pt idx="1952">
                  <c:v>32.533333333333331</c:v>
                </c:pt>
                <c:pt idx="1953">
                  <c:v>32.550000000000004</c:v>
                </c:pt>
                <c:pt idx="1954">
                  <c:v>32.566666666666656</c:v>
                </c:pt>
                <c:pt idx="1955">
                  <c:v>32.583333333333336</c:v>
                </c:pt>
                <c:pt idx="1956">
                  <c:v>32.6</c:v>
                </c:pt>
                <c:pt idx="1957">
                  <c:v>32.616666666666646</c:v>
                </c:pt>
                <c:pt idx="1958">
                  <c:v>32.633333333333333</c:v>
                </c:pt>
                <c:pt idx="1959">
                  <c:v>32.65</c:v>
                </c:pt>
                <c:pt idx="1960">
                  <c:v>32.66666666666665</c:v>
                </c:pt>
                <c:pt idx="1961">
                  <c:v>32.68333333333333</c:v>
                </c:pt>
                <c:pt idx="1962">
                  <c:v>32.700000000000003</c:v>
                </c:pt>
                <c:pt idx="1963">
                  <c:v>32.716666666666647</c:v>
                </c:pt>
                <c:pt idx="1964">
                  <c:v>32.733333333333341</c:v>
                </c:pt>
                <c:pt idx="1965">
                  <c:v>32.75</c:v>
                </c:pt>
                <c:pt idx="1966">
                  <c:v>32.766666666666652</c:v>
                </c:pt>
                <c:pt idx="1967">
                  <c:v>32.783333333333331</c:v>
                </c:pt>
                <c:pt idx="1968">
                  <c:v>32.800000000000011</c:v>
                </c:pt>
                <c:pt idx="1969">
                  <c:v>32.816666666666649</c:v>
                </c:pt>
                <c:pt idx="1970">
                  <c:v>32.833333333333336</c:v>
                </c:pt>
                <c:pt idx="1971">
                  <c:v>32.849999999999994</c:v>
                </c:pt>
                <c:pt idx="1972">
                  <c:v>32.866666666666646</c:v>
                </c:pt>
                <c:pt idx="1973">
                  <c:v>32.883333333333326</c:v>
                </c:pt>
                <c:pt idx="1974">
                  <c:v>32.9</c:v>
                </c:pt>
                <c:pt idx="1975">
                  <c:v>32.916666666666643</c:v>
                </c:pt>
                <c:pt idx="1976">
                  <c:v>32.93333333333333</c:v>
                </c:pt>
                <c:pt idx="1977">
                  <c:v>32.949999999999996</c:v>
                </c:pt>
                <c:pt idx="1978">
                  <c:v>32.966666666666647</c:v>
                </c:pt>
                <c:pt idx="1979">
                  <c:v>32.983333333333334</c:v>
                </c:pt>
                <c:pt idx="1980">
                  <c:v>33</c:v>
                </c:pt>
                <c:pt idx="1981">
                  <c:v>33.016666666666644</c:v>
                </c:pt>
                <c:pt idx="1982">
                  <c:v>33.033333333333331</c:v>
                </c:pt>
                <c:pt idx="1983">
                  <c:v>33.050000000000004</c:v>
                </c:pt>
                <c:pt idx="1984">
                  <c:v>33.066666666666656</c:v>
                </c:pt>
                <c:pt idx="1985">
                  <c:v>33.083333333333336</c:v>
                </c:pt>
                <c:pt idx="1986">
                  <c:v>33.1</c:v>
                </c:pt>
                <c:pt idx="1987">
                  <c:v>33.116666666666646</c:v>
                </c:pt>
                <c:pt idx="1988">
                  <c:v>33.133333333333333</c:v>
                </c:pt>
                <c:pt idx="1989">
                  <c:v>33.15</c:v>
                </c:pt>
                <c:pt idx="1990">
                  <c:v>33.16666666666665</c:v>
                </c:pt>
                <c:pt idx="1991">
                  <c:v>33.18333333333333</c:v>
                </c:pt>
                <c:pt idx="1992">
                  <c:v>33.200000000000003</c:v>
                </c:pt>
                <c:pt idx="1993">
                  <c:v>33.216666666666647</c:v>
                </c:pt>
                <c:pt idx="1994">
                  <c:v>33.233333333333341</c:v>
                </c:pt>
                <c:pt idx="1995">
                  <c:v>33.25</c:v>
                </c:pt>
                <c:pt idx="1996">
                  <c:v>33.266666666666652</c:v>
                </c:pt>
                <c:pt idx="1997">
                  <c:v>33.283333333333331</c:v>
                </c:pt>
                <c:pt idx="1998">
                  <c:v>33.300000000000011</c:v>
                </c:pt>
                <c:pt idx="1999">
                  <c:v>33.316666666666649</c:v>
                </c:pt>
                <c:pt idx="2000">
                  <c:v>33.333333333333336</c:v>
                </c:pt>
                <c:pt idx="2001">
                  <c:v>33.349999999999994</c:v>
                </c:pt>
                <c:pt idx="2002">
                  <c:v>33.366666666666646</c:v>
                </c:pt>
                <c:pt idx="2003">
                  <c:v>33.383333333333326</c:v>
                </c:pt>
                <c:pt idx="2004">
                  <c:v>33.4</c:v>
                </c:pt>
                <c:pt idx="2005">
                  <c:v>33.416666666666643</c:v>
                </c:pt>
                <c:pt idx="2006">
                  <c:v>33.43333333333333</c:v>
                </c:pt>
                <c:pt idx="2007">
                  <c:v>33.449999999999996</c:v>
                </c:pt>
                <c:pt idx="2008">
                  <c:v>33.466666666666647</c:v>
                </c:pt>
                <c:pt idx="2009">
                  <c:v>33.483333333333334</c:v>
                </c:pt>
                <c:pt idx="2010">
                  <c:v>33.5</c:v>
                </c:pt>
                <c:pt idx="2011">
                  <c:v>33.516666666666644</c:v>
                </c:pt>
                <c:pt idx="2012">
                  <c:v>33.533333333333331</c:v>
                </c:pt>
                <c:pt idx="2013">
                  <c:v>33.550000000000004</c:v>
                </c:pt>
                <c:pt idx="2014">
                  <c:v>33.566666666666656</c:v>
                </c:pt>
                <c:pt idx="2015">
                  <c:v>33.583333333333336</c:v>
                </c:pt>
                <c:pt idx="2016">
                  <c:v>33.6</c:v>
                </c:pt>
                <c:pt idx="2017">
                  <c:v>33.616666666666646</c:v>
                </c:pt>
                <c:pt idx="2018">
                  <c:v>33.633333333333333</c:v>
                </c:pt>
                <c:pt idx="2019">
                  <c:v>33.65</c:v>
                </c:pt>
                <c:pt idx="2020">
                  <c:v>33.66666666666665</c:v>
                </c:pt>
                <c:pt idx="2021">
                  <c:v>33.68333333333333</c:v>
                </c:pt>
                <c:pt idx="2022">
                  <c:v>33.700000000000003</c:v>
                </c:pt>
                <c:pt idx="2023">
                  <c:v>33.716666666666647</c:v>
                </c:pt>
                <c:pt idx="2024">
                  <c:v>33.733333333333341</c:v>
                </c:pt>
                <c:pt idx="2025">
                  <c:v>33.75</c:v>
                </c:pt>
                <c:pt idx="2026">
                  <c:v>33.766666666666652</c:v>
                </c:pt>
                <c:pt idx="2027">
                  <c:v>33.783333333333331</c:v>
                </c:pt>
                <c:pt idx="2028">
                  <c:v>33.800000000000011</c:v>
                </c:pt>
                <c:pt idx="2029">
                  <c:v>33.816666666666649</c:v>
                </c:pt>
                <c:pt idx="2030">
                  <c:v>33.833333333333336</c:v>
                </c:pt>
                <c:pt idx="2031">
                  <c:v>33.849999999999994</c:v>
                </c:pt>
                <c:pt idx="2032">
                  <c:v>33.866666666666646</c:v>
                </c:pt>
                <c:pt idx="2033">
                  <c:v>33.883333333333326</c:v>
                </c:pt>
                <c:pt idx="2034">
                  <c:v>33.9</c:v>
                </c:pt>
                <c:pt idx="2035">
                  <c:v>33.916666666666643</c:v>
                </c:pt>
                <c:pt idx="2036">
                  <c:v>33.93333333333333</c:v>
                </c:pt>
                <c:pt idx="2037">
                  <c:v>33.949999999999996</c:v>
                </c:pt>
                <c:pt idx="2038">
                  <c:v>33.966666666666647</c:v>
                </c:pt>
                <c:pt idx="2039">
                  <c:v>33.983333333333334</c:v>
                </c:pt>
                <c:pt idx="2040">
                  <c:v>34</c:v>
                </c:pt>
                <c:pt idx="2041">
                  <c:v>34.016666666666644</c:v>
                </c:pt>
                <c:pt idx="2042">
                  <c:v>34.033333333333331</c:v>
                </c:pt>
                <c:pt idx="2043">
                  <c:v>34.050000000000004</c:v>
                </c:pt>
                <c:pt idx="2044">
                  <c:v>34.066666666666656</c:v>
                </c:pt>
                <c:pt idx="2045">
                  <c:v>34.083333333333336</c:v>
                </c:pt>
                <c:pt idx="2046">
                  <c:v>34.1</c:v>
                </c:pt>
                <c:pt idx="2047">
                  <c:v>34.116666666666646</c:v>
                </c:pt>
                <c:pt idx="2048">
                  <c:v>34.133333333333333</c:v>
                </c:pt>
                <c:pt idx="2049">
                  <c:v>34.15</c:v>
                </c:pt>
                <c:pt idx="2050">
                  <c:v>34.16666666666665</c:v>
                </c:pt>
                <c:pt idx="2051">
                  <c:v>34.18333333333333</c:v>
                </c:pt>
                <c:pt idx="2052">
                  <c:v>34.200000000000003</c:v>
                </c:pt>
                <c:pt idx="2053">
                  <c:v>34.216666666666647</c:v>
                </c:pt>
                <c:pt idx="2054">
                  <c:v>34.233333333333341</c:v>
                </c:pt>
                <c:pt idx="2055">
                  <c:v>34.25</c:v>
                </c:pt>
                <c:pt idx="2056">
                  <c:v>34.266666666666652</c:v>
                </c:pt>
                <c:pt idx="2057">
                  <c:v>34.283333333333331</c:v>
                </c:pt>
                <c:pt idx="2058">
                  <c:v>34.300000000000011</c:v>
                </c:pt>
                <c:pt idx="2059">
                  <c:v>34.316666666666649</c:v>
                </c:pt>
                <c:pt idx="2060">
                  <c:v>34.333333333333336</c:v>
                </c:pt>
                <c:pt idx="2061">
                  <c:v>34.349999999999994</c:v>
                </c:pt>
                <c:pt idx="2062">
                  <c:v>34.366666666666646</c:v>
                </c:pt>
                <c:pt idx="2063">
                  <c:v>34.383333333333326</c:v>
                </c:pt>
                <c:pt idx="2064">
                  <c:v>34.4</c:v>
                </c:pt>
                <c:pt idx="2065">
                  <c:v>34.416666666666643</c:v>
                </c:pt>
                <c:pt idx="2066">
                  <c:v>34.43333333333333</c:v>
                </c:pt>
                <c:pt idx="2067">
                  <c:v>34.449999999999996</c:v>
                </c:pt>
                <c:pt idx="2068">
                  <c:v>34.466666666666647</c:v>
                </c:pt>
                <c:pt idx="2069">
                  <c:v>34.483333333333334</c:v>
                </c:pt>
                <c:pt idx="2070">
                  <c:v>34.5</c:v>
                </c:pt>
                <c:pt idx="2071">
                  <c:v>34.516666666666644</c:v>
                </c:pt>
                <c:pt idx="2072">
                  <c:v>34.533333333333331</c:v>
                </c:pt>
                <c:pt idx="2073">
                  <c:v>34.550000000000004</c:v>
                </c:pt>
                <c:pt idx="2074">
                  <c:v>34.566666666666656</c:v>
                </c:pt>
                <c:pt idx="2075">
                  <c:v>34.583333333333336</c:v>
                </c:pt>
                <c:pt idx="2076">
                  <c:v>34.6</c:v>
                </c:pt>
                <c:pt idx="2077">
                  <c:v>34.616666666666646</c:v>
                </c:pt>
                <c:pt idx="2078">
                  <c:v>34.633333333333333</c:v>
                </c:pt>
                <c:pt idx="2079">
                  <c:v>34.65</c:v>
                </c:pt>
                <c:pt idx="2080">
                  <c:v>34.66666666666665</c:v>
                </c:pt>
                <c:pt idx="2081">
                  <c:v>34.68333333333333</c:v>
                </c:pt>
                <c:pt idx="2082">
                  <c:v>34.700000000000003</c:v>
                </c:pt>
                <c:pt idx="2083">
                  <c:v>34.716666666666647</c:v>
                </c:pt>
                <c:pt idx="2084">
                  <c:v>34.733333333333341</c:v>
                </c:pt>
                <c:pt idx="2085">
                  <c:v>34.75</c:v>
                </c:pt>
                <c:pt idx="2086">
                  <c:v>34.766666666666652</c:v>
                </c:pt>
                <c:pt idx="2087">
                  <c:v>34.783333333333331</c:v>
                </c:pt>
                <c:pt idx="2088">
                  <c:v>34.800000000000011</c:v>
                </c:pt>
                <c:pt idx="2089">
                  <c:v>34.816666666666649</c:v>
                </c:pt>
                <c:pt idx="2090">
                  <c:v>34.833333333333336</c:v>
                </c:pt>
                <c:pt idx="2091">
                  <c:v>34.849999999999994</c:v>
                </c:pt>
                <c:pt idx="2092">
                  <c:v>34.866666666666646</c:v>
                </c:pt>
                <c:pt idx="2093">
                  <c:v>34.883333333333326</c:v>
                </c:pt>
                <c:pt idx="2094">
                  <c:v>34.9</c:v>
                </c:pt>
                <c:pt idx="2095">
                  <c:v>34.916666666666643</c:v>
                </c:pt>
                <c:pt idx="2096">
                  <c:v>34.93333333333333</c:v>
                </c:pt>
                <c:pt idx="2097">
                  <c:v>34.949999999999996</c:v>
                </c:pt>
                <c:pt idx="2098">
                  <c:v>34.966666666666647</c:v>
                </c:pt>
                <c:pt idx="2099">
                  <c:v>34.983333333333334</c:v>
                </c:pt>
                <c:pt idx="2100">
                  <c:v>35</c:v>
                </c:pt>
                <c:pt idx="2101">
                  <c:v>35.016666666666644</c:v>
                </c:pt>
                <c:pt idx="2102">
                  <c:v>35.033333333333331</c:v>
                </c:pt>
                <c:pt idx="2103">
                  <c:v>35.050000000000004</c:v>
                </c:pt>
                <c:pt idx="2104">
                  <c:v>35.066666666666656</c:v>
                </c:pt>
                <c:pt idx="2105">
                  <c:v>35.083333333333336</c:v>
                </c:pt>
                <c:pt idx="2106">
                  <c:v>35.1</c:v>
                </c:pt>
                <c:pt idx="2107">
                  <c:v>35.116666666666646</c:v>
                </c:pt>
                <c:pt idx="2108">
                  <c:v>35.133333333333333</c:v>
                </c:pt>
                <c:pt idx="2109">
                  <c:v>35.15</c:v>
                </c:pt>
                <c:pt idx="2110">
                  <c:v>35.16666666666665</c:v>
                </c:pt>
                <c:pt idx="2111">
                  <c:v>35.18333333333333</c:v>
                </c:pt>
                <c:pt idx="2112">
                  <c:v>35.200000000000003</c:v>
                </c:pt>
                <c:pt idx="2113">
                  <c:v>35.216666666666647</c:v>
                </c:pt>
                <c:pt idx="2114">
                  <c:v>35.233333333333341</c:v>
                </c:pt>
                <c:pt idx="2115">
                  <c:v>35.25</c:v>
                </c:pt>
                <c:pt idx="2116">
                  <c:v>35.266666666666652</c:v>
                </c:pt>
                <c:pt idx="2117">
                  <c:v>35.283333333333331</c:v>
                </c:pt>
                <c:pt idx="2118">
                  <c:v>35.300000000000011</c:v>
                </c:pt>
                <c:pt idx="2119">
                  <c:v>35.316666666666649</c:v>
                </c:pt>
                <c:pt idx="2120">
                  <c:v>35.333333333333336</c:v>
                </c:pt>
                <c:pt idx="2121">
                  <c:v>35.349999999999994</c:v>
                </c:pt>
                <c:pt idx="2122">
                  <c:v>35.366666666666646</c:v>
                </c:pt>
                <c:pt idx="2123">
                  <c:v>35.383333333333326</c:v>
                </c:pt>
                <c:pt idx="2124">
                  <c:v>35.4</c:v>
                </c:pt>
                <c:pt idx="2125">
                  <c:v>35.416666666666643</c:v>
                </c:pt>
                <c:pt idx="2126">
                  <c:v>35.43333333333333</c:v>
                </c:pt>
                <c:pt idx="2127">
                  <c:v>35.449999999999996</c:v>
                </c:pt>
                <c:pt idx="2128">
                  <c:v>35.466666666666647</c:v>
                </c:pt>
                <c:pt idx="2129">
                  <c:v>35.483333333333334</c:v>
                </c:pt>
                <c:pt idx="2130">
                  <c:v>35.5</c:v>
                </c:pt>
                <c:pt idx="2131">
                  <c:v>35.516666666666644</c:v>
                </c:pt>
                <c:pt idx="2132">
                  <c:v>35.533333333333331</c:v>
                </c:pt>
                <c:pt idx="2133">
                  <c:v>35.550000000000004</c:v>
                </c:pt>
                <c:pt idx="2134">
                  <c:v>35.566666666666656</c:v>
                </c:pt>
                <c:pt idx="2135">
                  <c:v>35.583333333333336</c:v>
                </c:pt>
                <c:pt idx="2136">
                  <c:v>35.6</c:v>
                </c:pt>
                <c:pt idx="2137">
                  <c:v>35.616666666666646</c:v>
                </c:pt>
                <c:pt idx="2138">
                  <c:v>35.633333333333333</c:v>
                </c:pt>
                <c:pt idx="2139">
                  <c:v>35.65</c:v>
                </c:pt>
                <c:pt idx="2140">
                  <c:v>35.66666666666665</c:v>
                </c:pt>
                <c:pt idx="2141">
                  <c:v>35.68333333333333</c:v>
                </c:pt>
                <c:pt idx="2142">
                  <c:v>35.700000000000003</c:v>
                </c:pt>
                <c:pt idx="2143">
                  <c:v>35.716666666666647</c:v>
                </c:pt>
                <c:pt idx="2144">
                  <c:v>35.733333333333341</c:v>
                </c:pt>
                <c:pt idx="2145">
                  <c:v>35.75</c:v>
                </c:pt>
                <c:pt idx="2146">
                  <c:v>35.766666666666652</c:v>
                </c:pt>
                <c:pt idx="2147">
                  <c:v>35.783333333333331</c:v>
                </c:pt>
                <c:pt idx="2148">
                  <c:v>35.800000000000011</c:v>
                </c:pt>
                <c:pt idx="2149">
                  <c:v>35.816666666666649</c:v>
                </c:pt>
                <c:pt idx="2150">
                  <c:v>35.833333333333336</c:v>
                </c:pt>
                <c:pt idx="2151">
                  <c:v>35.849999999999994</c:v>
                </c:pt>
                <c:pt idx="2152">
                  <c:v>35.866666666666646</c:v>
                </c:pt>
                <c:pt idx="2153">
                  <c:v>35.883333333333326</c:v>
                </c:pt>
                <c:pt idx="2154">
                  <c:v>35.9</c:v>
                </c:pt>
                <c:pt idx="2155">
                  <c:v>35.916666666666643</c:v>
                </c:pt>
                <c:pt idx="2156">
                  <c:v>35.93333333333333</c:v>
                </c:pt>
                <c:pt idx="2157">
                  <c:v>35.949999999999996</c:v>
                </c:pt>
                <c:pt idx="2158">
                  <c:v>35.966666666666647</c:v>
                </c:pt>
                <c:pt idx="2159">
                  <c:v>35.983333333333334</c:v>
                </c:pt>
                <c:pt idx="2160">
                  <c:v>36</c:v>
                </c:pt>
                <c:pt idx="2161">
                  <c:v>36.016666666666644</c:v>
                </c:pt>
                <c:pt idx="2162">
                  <c:v>36.033333333333331</c:v>
                </c:pt>
                <c:pt idx="2163">
                  <c:v>36.050000000000004</c:v>
                </c:pt>
                <c:pt idx="2164">
                  <c:v>36.066666666666656</c:v>
                </c:pt>
                <c:pt idx="2165">
                  <c:v>36.083333333333336</c:v>
                </c:pt>
                <c:pt idx="2166">
                  <c:v>36.1</c:v>
                </c:pt>
                <c:pt idx="2167">
                  <c:v>36.116666666666646</c:v>
                </c:pt>
                <c:pt idx="2168">
                  <c:v>36.133333333333333</c:v>
                </c:pt>
                <c:pt idx="2169">
                  <c:v>36.15</c:v>
                </c:pt>
                <c:pt idx="2170">
                  <c:v>36.16666666666665</c:v>
                </c:pt>
                <c:pt idx="2171">
                  <c:v>36.18333333333333</c:v>
                </c:pt>
                <c:pt idx="2172">
                  <c:v>36.200000000000003</c:v>
                </c:pt>
                <c:pt idx="2173">
                  <c:v>36.216666666666647</c:v>
                </c:pt>
                <c:pt idx="2174">
                  <c:v>36.233333333333341</c:v>
                </c:pt>
                <c:pt idx="2175">
                  <c:v>36.25</c:v>
                </c:pt>
                <c:pt idx="2176">
                  <c:v>36.266666666666652</c:v>
                </c:pt>
                <c:pt idx="2177">
                  <c:v>36.283333333333331</c:v>
                </c:pt>
                <c:pt idx="2178">
                  <c:v>36.300000000000011</c:v>
                </c:pt>
                <c:pt idx="2179">
                  <c:v>36.316666666666649</c:v>
                </c:pt>
                <c:pt idx="2180">
                  <c:v>36.333333333333336</c:v>
                </c:pt>
                <c:pt idx="2181">
                  <c:v>36.349999999999994</c:v>
                </c:pt>
                <c:pt idx="2182">
                  <c:v>36.366666666666646</c:v>
                </c:pt>
                <c:pt idx="2183">
                  <c:v>36.383333333333326</c:v>
                </c:pt>
                <c:pt idx="2184">
                  <c:v>36.4</c:v>
                </c:pt>
                <c:pt idx="2185">
                  <c:v>36.416666666666643</c:v>
                </c:pt>
                <c:pt idx="2186">
                  <c:v>36.43333333333333</c:v>
                </c:pt>
                <c:pt idx="2187">
                  <c:v>36.449999999999996</c:v>
                </c:pt>
                <c:pt idx="2188">
                  <c:v>36.466666666666647</c:v>
                </c:pt>
                <c:pt idx="2189">
                  <c:v>36.483333333333334</c:v>
                </c:pt>
                <c:pt idx="2190">
                  <c:v>36.5</c:v>
                </c:pt>
                <c:pt idx="2191">
                  <c:v>36.516666666666644</c:v>
                </c:pt>
                <c:pt idx="2192">
                  <c:v>36.533333333333331</c:v>
                </c:pt>
                <c:pt idx="2193">
                  <c:v>36.550000000000004</c:v>
                </c:pt>
                <c:pt idx="2194">
                  <c:v>36.566666666666656</c:v>
                </c:pt>
                <c:pt idx="2195">
                  <c:v>36.583333333333336</c:v>
                </c:pt>
                <c:pt idx="2196">
                  <c:v>36.6</c:v>
                </c:pt>
                <c:pt idx="2197">
                  <c:v>36.616666666666646</c:v>
                </c:pt>
                <c:pt idx="2198">
                  <c:v>36.633333333333333</c:v>
                </c:pt>
                <c:pt idx="2199">
                  <c:v>36.65</c:v>
                </c:pt>
                <c:pt idx="2200">
                  <c:v>36.66666666666665</c:v>
                </c:pt>
                <c:pt idx="2201">
                  <c:v>36.68333333333333</c:v>
                </c:pt>
                <c:pt idx="2202">
                  <c:v>36.700000000000003</c:v>
                </c:pt>
                <c:pt idx="2203">
                  <c:v>36.716666666666647</c:v>
                </c:pt>
                <c:pt idx="2204">
                  <c:v>36.733333333333341</c:v>
                </c:pt>
                <c:pt idx="2205">
                  <c:v>36.75</c:v>
                </c:pt>
                <c:pt idx="2206">
                  <c:v>36.766666666666652</c:v>
                </c:pt>
                <c:pt idx="2207">
                  <c:v>36.783333333333331</c:v>
                </c:pt>
                <c:pt idx="2208">
                  <c:v>36.800000000000011</c:v>
                </c:pt>
                <c:pt idx="2209">
                  <c:v>36.816666666666649</c:v>
                </c:pt>
                <c:pt idx="2210">
                  <c:v>36.833333333333336</c:v>
                </c:pt>
                <c:pt idx="2211">
                  <c:v>36.849999999999994</c:v>
                </c:pt>
                <c:pt idx="2212">
                  <c:v>36.866666666666646</c:v>
                </c:pt>
                <c:pt idx="2213">
                  <c:v>36.883333333333326</c:v>
                </c:pt>
                <c:pt idx="2214">
                  <c:v>36.9</c:v>
                </c:pt>
                <c:pt idx="2215">
                  <c:v>36.916666666666643</c:v>
                </c:pt>
                <c:pt idx="2216">
                  <c:v>36.93333333333333</c:v>
                </c:pt>
                <c:pt idx="2217">
                  <c:v>36.949999999999996</c:v>
                </c:pt>
                <c:pt idx="2218">
                  <c:v>36.966666666666647</c:v>
                </c:pt>
                <c:pt idx="2219">
                  <c:v>36.983333333333334</c:v>
                </c:pt>
                <c:pt idx="2220">
                  <c:v>37</c:v>
                </c:pt>
                <c:pt idx="2221">
                  <c:v>37.016666666666644</c:v>
                </c:pt>
                <c:pt idx="2222">
                  <c:v>37.033333333333331</c:v>
                </c:pt>
                <c:pt idx="2223">
                  <c:v>37.050000000000004</c:v>
                </c:pt>
                <c:pt idx="2224">
                  <c:v>37.066666666666656</c:v>
                </c:pt>
                <c:pt idx="2225">
                  <c:v>37.083333333333336</c:v>
                </c:pt>
                <c:pt idx="2226">
                  <c:v>37.1</c:v>
                </c:pt>
                <c:pt idx="2227">
                  <c:v>37.116666666666646</c:v>
                </c:pt>
                <c:pt idx="2228">
                  <c:v>37.133333333333333</c:v>
                </c:pt>
                <c:pt idx="2229">
                  <c:v>37.15</c:v>
                </c:pt>
                <c:pt idx="2230">
                  <c:v>37.16666666666665</c:v>
                </c:pt>
                <c:pt idx="2231">
                  <c:v>37.18333333333333</c:v>
                </c:pt>
                <c:pt idx="2232">
                  <c:v>37.200000000000003</c:v>
                </c:pt>
                <c:pt idx="2233">
                  <c:v>37.216666666666647</c:v>
                </c:pt>
                <c:pt idx="2234">
                  <c:v>37.233333333333341</c:v>
                </c:pt>
                <c:pt idx="2235">
                  <c:v>37.25</c:v>
                </c:pt>
                <c:pt idx="2236">
                  <c:v>37.266666666666652</c:v>
                </c:pt>
                <c:pt idx="2237">
                  <c:v>37.283333333333331</c:v>
                </c:pt>
                <c:pt idx="2238">
                  <c:v>37.300000000000011</c:v>
                </c:pt>
                <c:pt idx="2239">
                  <c:v>37.316666666666649</c:v>
                </c:pt>
                <c:pt idx="2240">
                  <c:v>37.333333333333336</c:v>
                </c:pt>
                <c:pt idx="2241">
                  <c:v>37.349999999999994</c:v>
                </c:pt>
                <c:pt idx="2242">
                  <c:v>37.366666666666646</c:v>
                </c:pt>
                <c:pt idx="2243">
                  <c:v>37.383333333333326</c:v>
                </c:pt>
                <c:pt idx="2244">
                  <c:v>37.4</c:v>
                </c:pt>
                <c:pt idx="2245">
                  <c:v>37.416666666666643</c:v>
                </c:pt>
                <c:pt idx="2246">
                  <c:v>37.43333333333333</c:v>
                </c:pt>
                <c:pt idx="2247">
                  <c:v>37.449999999999996</c:v>
                </c:pt>
                <c:pt idx="2248">
                  <c:v>37.466666666666647</c:v>
                </c:pt>
                <c:pt idx="2249">
                  <c:v>37.483333333333334</c:v>
                </c:pt>
                <c:pt idx="2250">
                  <c:v>37.5</c:v>
                </c:pt>
                <c:pt idx="2251">
                  <c:v>37.516666666666644</c:v>
                </c:pt>
                <c:pt idx="2252">
                  <c:v>37.533333333333331</c:v>
                </c:pt>
                <c:pt idx="2253">
                  <c:v>37.550000000000004</c:v>
                </c:pt>
                <c:pt idx="2254">
                  <c:v>37.566666666666656</c:v>
                </c:pt>
                <c:pt idx="2255">
                  <c:v>37.583333333333336</c:v>
                </c:pt>
                <c:pt idx="2256">
                  <c:v>37.6</c:v>
                </c:pt>
                <c:pt idx="2257">
                  <c:v>37.616666666666646</c:v>
                </c:pt>
                <c:pt idx="2258">
                  <c:v>37.633333333333333</c:v>
                </c:pt>
                <c:pt idx="2259">
                  <c:v>37.65</c:v>
                </c:pt>
                <c:pt idx="2260">
                  <c:v>37.66666666666665</c:v>
                </c:pt>
                <c:pt idx="2261">
                  <c:v>37.68333333333333</c:v>
                </c:pt>
                <c:pt idx="2262">
                  <c:v>37.700000000000003</c:v>
                </c:pt>
                <c:pt idx="2263">
                  <c:v>37.716666666666647</c:v>
                </c:pt>
                <c:pt idx="2264">
                  <c:v>37.733333333333341</c:v>
                </c:pt>
                <c:pt idx="2265">
                  <c:v>37.75</c:v>
                </c:pt>
                <c:pt idx="2266">
                  <c:v>37.766666666666652</c:v>
                </c:pt>
                <c:pt idx="2267">
                  <c:v>37.783333333333331</c:v>
                </c:pt>
                <c:pt idx="2268">
                  <c:v>37.800000000000011</c:v>
                </c:pt>
                <c:pt idx="2269">
                  <c:v>37.816666666666649</c:v>
                </c:pt>
                <c:pt idx="2270">
                  <c:v>37.833333333333336</c:v>
                </c:pt>
                <c:pt idx="2271">
                  <c:v>37.849999999999994</c:v>
                </c:pt>
                <c:pt idx="2272">
                  <c:v>37.866666666666646</c:v>
                </c:pt>
                <c:pt idx="2273">
                  <c:v>37.883333333333326</c:v>
                </c:pt>
                <c:pt idx="2274">
                  <c:v>37.9</c:v>
                </c:pt>
                <c:pt idx="2275">
                  <c:v>37.916666666666643</c:v>
                </c:pt>
                <c:pt idx="2276">
                  <c:v>37.93333333333333</c:v>
                </c:pt>
                <c:pt idx="2277">
                  <c:v>37.949999999999996</c:v>
                </c:pt>
                <c:pt idx="2278">
                  <c:v>37.966666666666647</c:v>
                </c:pt>
                <c:pt idx="2279">
                  <c:v>37.983333333333334</c:v>
                </c:pt>
                <c:pt idx="2280">
                  <c:v>38</c:v>
                </c:pt>
                <c:pt idx="2281">
                  <c:v>38.016666666666644</c:v>
                </c:pt>
                <c:pt idx="2282">
                  <c:v>38.033333333333331</c:v>
                </c:pt>
                <c:pt idx="2283">
                  <c:v>38.050000000000004</c:v>
                </c:pt>
                <c:pt idx="2284">
                  <c:v>38.066666666666656</c:v>
                </c:pt>
                <c:pt idx="2285">
                  <c:v>38.083333333333336</c:v>
                </c:pt>
                <c:pt idx="2286">
                  <c:v>38.1</c:v>
                </c:pt>
                <c:pt idx="2287">
                  <c:v>38.116666666666646</c:v>
                </c:pt>
                <c:pt idx="2288">
                  <c:v>38.133333333333333</c:v>
                </c:pt>
                <c:pt idx="2289">
                  <c:v>38.15</c:v>
                </c:pt>
                <c:pt idx="2290">
                  <c:v>38.16666666666665</c:v>
                </c:pt>
                <c:pt idx="2291">
                  <c:v>38.18333333333333</c:v>
                </c:pt>
                <c:pt idx="2292">
                  <c:v>38.200000000000003</c:v>
                </c:pt>
                <c:pt idx="2293">
                  <c:v>38.216666666666647</c:v>
                </c:pt>
                <c:pt idx="2294">
                  <c:v>38.233333333333341</c:v>
                </c:pt>
                <c:pt idx="2295">
                  <c:v>38.25</c:v>
                </c:pt>
                <c:pt idx="2296">
                  <c:v>38.266666666666652</c:v>
                </c:pt>
                <c:pt idx="2297">
                  <c:v>38.283333333333331</c:v>
                </c:pt>
                <c:pt idx="2298">
                  <c:v>38.300000000000011</c:v>
                </c:pt>
                <c:pt idx="2299">
                  <c:v>38.316666666666649</c:v>
                </c:pt>
                <c:pt idx="2300">
                  <c:v>38.333333333333336</c:v>
                </c:pt>
                <c:pt idx="2301">
                  <c:v>38.349999999999994</c:v>
                </c:pt>
                <c:pt idx="2302">
                  <c:v>38.366666666666646</c:v>
                </c:pt>
                <c:pt idx="2303">
                  <c:v>38.383333333333326</c:v>
                </c:pt>
                <c:pt idx="2304">
                  <c:v>38.4</c:v>
                </c:pt>
                <c:pt idx="2305">
                  <c:v>38.416666666666643</c:v>
                </c:pt>
                <c:pt idx="2306">
                  <c:v>38.43333333333333</c:v>
                </c:pt>
                <c:pt idx="2307">
                  <c:v>38.449999999999996</c:v>
                </c:pt>
                <c:pt idx="2308">
                  <c:v>38.466666666666647</c:v>
                </c:pt>
                <c:pt idx="2309">
                  <c:v>38.483333333333334</c:v>
                </c:pt>
                <c:pt idx="2310">
                  <c:v>38.5</c:v>
                </c:pt>
                <c:pt idx="2311">
                  <c:v>38.516666666666644</c:v>
                </c:pt>
                <c:pt idx="2312">
                  <c:v>38.533333333333331</c:v>
                </c:pt>
                <c:pt idx="2313">
                  <c:v>38.550000000000004</c:v>
                </c:pt>
                <c:pt idx="2314">
                  <c:v>38.566666666666656</c:v>
                </c:pt>
                <c:pt idx="2315">
                  <c:v>38.583333333333336</c:v>
                </c:pt>
                <c:pt idx="2316">
                  <c:v>38.6</c:v>
                </c:pt>
                <c:pt idx="2317">
                  <c:v>38.616666666666646</c:v>
                </c:pt>
                <c:pt idx="2318">
                  <c:v>38.633333333333333</c:v>
                </c:pt>
                <c:pt idx="2319">
                  <c:v>38.65</c:v>
                </c:pt>
                <c:pt idx="2320">
                  <c:v>38.66666666666665</c:v>
                </c:pt>
                <c:pt idx="2321">
                  <c:v>38.68333333333333</c:v>
                </c:pt>
                <c:pt idx="2322">
                  <c:v>38.700000000000003</c:v>
                </c:pt>
                <c:pt idx="2323">
                  <c:v>38.716666666666647</c:v>
                </c:pt>
                <c:pt idx="2324">
                  <c:v>38.733333333333341</c:v>
                </c:pt>
                <c:pt idx="2325">
                  <c:v>38.75</c:v>
                </c:pt>
                <c:pt idx="2326">
                  <c:v>38.766666666666652</c:v>
                </c:pt>
                <c:pt idx="2327">
                  <c:v>38.783333333333331</c:v>
                </c:pt>
                <c:pt idx="2328">
                  <c:v>38.800000000000011</c:v>
                </c:pt>
                <c:pt idx="2329">
                  <c:v>38.816666666666649</c:v>
                </c:pt>
                <c:pt idx="2330">
                  <c:v>38.833333333333336</c:v>
                </c:pt>
                <c:pt idx="2331">
                  <c:v>38.849999999999994</c:v>
                </c:pt>
                <c:pt idx="2332">
                  <c:v>38.866666666666646</c:v>
                </c:pt>
                <c:pt idx="2333">
                  <c:v>38.883333333333326</c:v>
                </c:pt>
                <c:pt idx="2334">
                  <c:v>38.9</c:v>
                </c:pt>
                <c:pt idx="2335">
                  <c:v>38.916666666666643</c:v>
                </c:pt>
                <c:pt idx="2336">
                  <c:v>38.93333333333333</c:v>
                </c:pt>
                <c:pt idx="2337">
                  <c:v>38.949999999999996</c:v>
                </c:pt>
                <c:pt idx="2338">
                  <c:v>38.966666666666647</c:v>
                </c:pt>
                <c:pt idx="2339">
                  <c:v>38.983333333333334</c:v>
                </c:pt>
                <c:pt idx="2340">
                  <c:v>39</c:v>
                </c:pt>
                <c:pt idx="2341">
                  <c:v>39.016666666666644</c:v>
                </c:pt>
                <c:pt idx="2342">
                  <c:v>39.033333333333331</c:v>
                </c:pt>
                <c:pt idx="2343">
                  <c:v>39.050000000000004</c:v>
                </c:pt>
                <c:pt idx="2344">
                  <c:v>39.066666666666656</c:v>
                </c:pt>
                <c:pt idx="2345">
                  <c:v>39.083333333333336</c:v>
                </c:pt>
                <c:pt idx="2346">
                  <c:v>39.1</c:v>
                </c:pt>
                <c:pt idx="2347">
                  <c:v>39.116666666666646</c:v>
                </c:pt>
                <c:pt idx="2348">
                  <c:v>39.133333333333333</c:v>
                </c:pt>
                <c:pt idx="2349">
                  <c:v>39.15</c:v>
                </c:pt>
                <c:pt idx="2350">
                  <c:v>39.16666666666665</c:v>
                </c:pt>
                <c:pt idx="2351">
                  <c:v>39.18333333333333</c:v>
                </c:pt>
                <c:pt idx="2352">
                  <c:v>39.200000000000003</c:v>
                </c:pt>
                <c:pt idx="2353">
                  <c:v>39.216666666666647</c:v>
                </c:pt>
                <c:pt idx="2354">
                  <c:v>39.233333333333341</c:v>
                </c:pt>
                <c:pt idx="2355">
                  <c:v>39.25</c:v>
                </c:pt>
                <c:pt idx="2356">
                  <c:v>39.266666666666652</c:v>
                </c:pt>
                <c:pt idx="2357">
                  <c:v>39.283333333333331</c:v>
                </c:pt>
                <c:pt idx="2358">
                  <c:v>39.300000000000011</c:v>
                </c:pt>
                <c:pt idx="2359">
                  <c:v>39.316666666666649</c:v>
                </c:pt>
                <c:pt idx="2360">
                  <c:v>39.333333333333336</c:v>
                </c:pt>
                <c:pt idx="2361">
                  <c:v>39.349999999999994</c:v>
                </c:pt>
                <c:pt idx="2362">
                  <c:v>39.366666666666646</c:v>
                </c:pt>
                <c:pt idx="2363">
                  <c:v>39.383333333333326</c:v>
                </c:pt>
                <c:pt idx="2364">
                  <c:v>39.4</c:v>
                </c:pt>
                <c:pt idx="2365">
                  <c:v>39.416666666666643</c:v>
                </c:pt>
                <c:pt idx="2366">
                  <c:v>39.43333333333333</c:v>
                </c:pt>
                <c:pt idx="2367">
                  <c:v>39.449999999999996</c:v>
                </c:pt>
                <c:pt idx="2368">
                  <c:v>39.466666666666647</c:v>
                </c:pt>
                <c:pt idx="2369">
                  <c:v>39.483333333333334</c:v>
                </c:pt>
                <c:pt idx="2370">
                  <c:v>39.5</c:v>
                </c:pt>
                <c:pt idx="2371">
                  <c:v>39.516666666666644</c:v>
                </c:pt>
                <c:pt idx="2372">
                  <c:v>39.533333333333331</c:v>
                </c:pt>
                <c:pt idx="2373">
                  <c:v>39.550000000000004</c:v>
                </c:pt>
                <c:pt idx="2374">
                  <c:v>39.566666666666656</c:v>
                </c:pt>
                <c:pt idx="2375">
                  <c:v>39.583333333333336</c:v>
                </c:pt>
                <c:pt idx="2376">
                  <c:v>39.6</c:v>
                </c:pt>
                <c:pt idx="2377">
                  <c:v>39.616666666666646</c:v>
                </c:pt>
                <c:pt idx="2378">
                  <c:v>39.633333333333333</c:v>
                </c:pt>
                <c:pt idx="2379">
                  <c:v>39.65</c:v>
                </c:pt>
                <c:pt idx="2380">
                  <c:v>39.66666666666665</c:v>
                </c:pt>
                <c:pt idx="2381">
                  <c:v>39.68333333333333</c:v>
                </c:pt>
                <c:pt idx="2382">
                  <c:v>39.700000000000003</c:v>
                </c:pt>
                <c:pt idx="2383">
                  <c:v>39.716666666666647</c:v>
                </c:pt>
                <c:pt idx="2384">
                  <c:v>39.733333333333341</c:v>
                </c:pt>
                <c:pt idx="2385">
                  <c:v>39.75</c:v>
                </c:pt>
                <c:pt idx="2386">
                  <c:v>39.766666666666652</c:v>
                </c:pt>
                <c:pt idx="2387">
                  <c:v>39.783333333333331</c:v>
                </c:pt>
                <c:pt idx="2388">
                  <c:v>39.800000000000011</c:v>
                </c:pt>
                <c:pt idx="2389">
                  <c:v>39.816666666666649</c:v>
                </c:pt>
                <c:pt idx="2390">
                  <c:v>39.833333333333336</c:v>
                </c:pt>
                <c:pt idx="2391">
                  <c:v>39.849999999999994</c:v>
                </c:pt>
                <c:pt idx="2392">
                  <c:v>39.866666666666646</c:v>
                </c:pt>
                <c:pt idx="2393">
                  <c:v>39.883333333333326</c:v>
                </c:pt>
                <c:pt idx="2394">
                  <c:v>39.9</c:v>
                </c:pt>
                <c:pt idx="2395">
                  <c:v>39.916666666666643</c:v>
                </c:pt>
                <c:pt idx="2396">
                  <c:v>39.93333333333333</c:v>
                </c:pt>
                <c:pt idx="2397">
                  <c:v>39.949999999999996</c:v>
                </c:pt>
                <c:pt idx="2398">
                  <c:v>39.966666666666647</c:v>
                </c:pt>
                <c:pt idx="2399">
                  <c:v>39.983333333333334</c:v>
                </c:pt>
                <c:pt idx="2400">
                  <c:v>40</c:v>
                </c:pt>
                <c:pt idx="2401">
                  <c:v>40.016666666666644</c:v>
                </c:pt>
                <c:pt idx="2402">
                  <c:v>40.033333333333331</c:v>
                </c:pt>
                <c:pt idx="2403">
                  <c:v>40.050000000000004</c:v>
                </c:pt>
                <c:pt idx="2404">
                  <c:v>40.066666666666656</c:v>
                </c:pt>
                <c:pt idx="2405">
                  <c:v>40.083333333333336</c:v>
                </c:pt>
                <c:pt idx="2406">
                  <c:v>40.1</c:v>
                </c:pt>
                <c:pt idx="2407">
                  <c:v>40.116666666666646</c:v>
                </c:pt>
                <c:pt idx="2408">
                  <c:v>40.133333333333333</c:v>
                </c:pt>
                <c:pt idx="2409">
                  <c:v>40.15</c:v>
                </c:pt>
                <c:pt idx="2410">
                  <c:v>40.16666666666665</c:v>
                </c:pt>
                <c:pt idx="2411">
                  <c:v>40.18333333333333</c:v>
                </c:pt>
                <c:pt idx="2412">
                  <c:v>40.200000000000003</c:v>
                </c:pt>
                <c:pt idx="2413">
                  <c:v>40.216666666666647</c:v>
                </c:pt>
                <c:pt idx="2414">
                  <c:v>40.233333333333341</c:v>
                </c:pt>
                <c:pt idx="2415">
                  <c:v>40.25</c:v>
                </c:pt>
                <c:pt idx="2416">
                  <c:v>40.266666666666652</c:v>
                </c:pt>
                <c:pt idx="2417">
                  <c:v>40.283333333333331</c:v>
                </c:pt>
                <c:pt idx="2418">
                  <c:v>40.300000000000011</c:v>
                </c:pt>
                <c:pt idx="2419">
                  <c:v>40.316666666666649</c:v>
                </c:pt>
                <c:pt idx="2420">
                  <c:v>40.333333333333336</c:v>
                </c:pt>
                <c:pt idx="2421">
                  <c:v>40.349999999999994</c:v>
                </c:pt>
                <c:pt idx="2422">
                  <c:v>40.366666666666646</c:v>
                </c:pt>
                <c:pt idx="2423">
                  <c:v>40.383333333333326</c:v>
                </c:pt>
                <c:pt idx="2424">
                  <c:v>40.4</c:v>
                </c:pt>
                <c:pt idx="2425">
                  <c:v>40.416666666666643</c:v>
                </c:pt>
                <c:pt idx="2426">
                  <c:v>40.43333333333333</c:v>
                </c:pt>
                <c:pt idx="2427">
                  <c:v>40.449999999999996</c:v>
                </c:pt>
                <c:pt idx="2428">
                  <c:v>40.466666666666647</c:v>
                </c:pt>
                <c:pt idx="2429">
                  <c:v>40.483333333333334</c:v>
                </c:pt>
                <c:pt idx="2430">
                  <c:v>40.5</c:v>
                </c:pt>
                <c:pt idx="2431">
                  <c:v>40.516666666666644</c:v>
                </c:pt>
                <c:pt idx="2432">
                  <c:v>40.533333333333331</c:v>
                </c:pt>
                <c:pt idx="2433">
                  <c:v>40.550000000000004</c:v>
                </c:pt>
                <c:pt idx="2434">
                  <c:v>40.566666666666656</c:v>
                </c:pt>
                <c:pt idx="2435">
                  <c:v>40.583333333333336</c:v>
                </c:pt>
                <c:pt idx="2436">
                  <c:v>40.6</c:v>
                </c:pt>
                <c:pt idx="2437">
                  <c:v>40.616666666666646</c:v>
                </c:pt>
                <c:pt idx="2438">
                  <c:v>40.633333333333333</c:v>
                </c:pt>
                <c:pt idx="2439">
                  <c:v>40.65</c:v>
                </c:pt>
                <c:pt idx="2440">
                  <c:v>40.66666666666665</c:v>
                </c:pt>
                <c:pt idx="2441">
                  <c:v>40.68333333333333</c:v>
                </c:pt>
                <c:pt idx="2442">
                  <c:v>40.700000000000003</c:v>
                </c:pt>
                <c:pt idx="2443">
                  <c:v>40.716666666666647</c:v>
                </c:pt>
                <c:pt idx="2444">
                  <c:v>40.733333333333341</c:v>
                </c:pt>
                <c:pt idx="2445">
                  <c:v>40.75</c:v>
                </c:pt>
                <c:pt idx="2446">
                  <c:v>40.766666666666652</c:v>
                </c:pt>
                <c:pt idx="2447">
                  <c:v>40.783333333333331</c:v>
                </c:pt>
                <c:pt idx="2448">
                  <c:v>40.800000000000011</c:v>
                </c:pt>
                <c:pt idx="2449">
                  <c:v>40.816666666666649</c:v>
                </c:pt>
                <c:pt idx="2450">
                  <c:v>40.833333333333336</c:v>
                </c:pt>
                <c:pt idx="2451">
                  <c:v>40.849999999999994</c:v>
                </c:pt>
                <c:pt idx="2452">
                  <c:v>40.866666666666646</c:v>
                </c:pt>
                <c:pt idx="2453">
                  <c:v>40.883333333333326</c:v>
                </c:pt>
                <c:pt idx="2454">
                  <c:v>40.9</c:v>
                </c:pt>
                <c:pt idx="2455">
                  <c:v>40.916666666666643</c:v>
                </c:pt>
                <c:pt idx="2456">
                  <c:v>40.93333333333333</c:v>
                </c:pt>
                <c:pt idx="2457">
                  <c:v>40.949999999999996</c:v>
                </c:pt>
                <c:pt idx="2458">
                  <c:v>40.966666666666647</c:v>
                </c:pt>
                <c:pt idx="2459">
                  <c:v>40.983333333333334</c:v>
                </c:pt>
                <c:pt idx="2460">
                  <c:v>41</c:v>
                </c:pt>
                <c:pt idx="2461">
                  <c:v>41.016666666666644</c:v>
                </c:pt>
                <c:pt idx="2462">
                  <c:v>41.033333333333331</c:v>
                </c:pt>
                <c:pt idx="2463">
                  <c:v>41.05</c:v>
                </c:pt>
                <c:pt idx="2464">
                  <c:v>41.066666666666656</c:v>
                </c:pt>
                <c:pt idx="2465">
                  <c:v>41.083333333333336</c:v>
                </c:pt>
                <c:pt idx="2466">
                  <c:v>41.1</c:v>
                </c:pt>
                <c:pt idx="2467">
                  <c:v>41.116666666666646</c:v>
                </c:pt>
                <c:pt idx="2468">
                  <c:v>41.133333333333333</c:v>
                </c:pt>
                <c:pt idx="2469">
                  <c:v>41.15</c:v>
                </c:pt>
                <c:pt idx="2470">
                  <c:v>41.16666666666665</c:v>
                </c:pt>
                <c:pt idx="2471">
                  <c:v>41.18333333333333</c:v>
                </c:pt>
                <c:pt idx="2472">
                  <c:v>41.2</c:v>
                </c:pt>
                <c:pt idx="2473">
                  <c:v>41.216666666666647</c:v>
                </c:pt>
                <c:pt idx="2474">
                  <c:v>41.233333333333341</c:v>
                </c:pt>
                <c:pt idx="2475">
                  <c:v>41.25</c:v>
                </c:pt>
                <c:pt idx="2476">
                  <c:v>41.266666666666652</c:v>
                </c:pt>
                <c:pt idx="2477">
                  <c:v>41.283333333333331</c:v>
                </c:pt>
                <c:pt idx="2478">
                  <c:v>41.3</c:v>
                </c:pt>
                <c:pt idx="2479">
                  <c:v>41.316666666666649</c:v>
                </c:pt>
                <c:pt idx="2480">
                  <c:v>41.333333333333336</c:v>
                </c:pt>
                <c:pt idx="2481">
                  <c:v>41.349999999999994</c:v>
                </c:pt>
                <c:pt idx="2482">
                  <c:v>41.366666666666646</c:v>
                </c:pt>
                <c:pt idx="2483">
                  <c:v>41.383333333333326</c:v>
                </c:pt>
                <c:pt idx="2484">
                  <c:v>41.4</c:v>
                </c:pt>
                <c:pt idx="2485">
                  <c:v>41.416666666666643</c:v>
                </c:pt>
                <c:pt idx="2486">
                  <c:v>41.43333333333333</c:v>
                </c:pt>
                <c:pt idx="2487">
                  <c:v>41.449999999999996</c:v>
                </c:pt>
                <c:pt idx="2488">
                  <c:v>41.466666666666647</c:v>
                </c:pt>
                <c:pt idx="2489">
                  <c:v>41.483333333333334</c:v>
                </c:pt>
                <c:pt idx="2490">
                  <c:v>41.5</c:v>
                </c:pt>
                <c:pt idx="2491">
                  <c:v>41.516666666666644</c:v>
                </c:pt>
                <c:pt idx="2492">
                  <c:v>41.533333333333331</c:v>
                </c:pt>
                <c:pt idx="2493">
                  <c:v>41.55</c:v>
                </c:pt>
                <c:pt idx="2494">
                  <c:v>41.566666666666656</c:v>
                </c:pt>
                <c:pt idx="2495">
                  <c:v>41.583333333333336</c:v>
                </c:pt>
                <c:pt idx="2496">
                  <c:v>41.6</c:v>
                </c:pt>
                <c:pt idx="2497">
                  <c:v>41.616666666666646</c:v>
                </c:pt>
                <c:pt idx="2498">
                  <c:v>41.633333333333333</c:v>
                </c:pt>
                <c:pt idx="2499">
                  <c:v>41.65</c:v>
                </c:pt>
                <c:pt idx="2500">
                  <c:v>41.66666666666665</c:v>
                </c:pt>
                <c:pt idx="2501">
                  <c:v>41.68333333333333</c:v>
                </c:pt>
                <c:pt idx="2502">
                  <c:v>41.7</c:v>
                </c:pt>
                <c:pt idx="2503">
                  <c:v>41.716666666666647</c:v>
                </c:pt>
                <c:pt idx="2504">
                  <c:v>41.733333333333341</c:v>
                </c:pt>
                <c:pt idx="2505">
                  <c:v>41.75</c:v>
                </c:pt>
                <c:pt idx="2506">
                  <c:v>41.766666666666652</c:v>
                </c:pt>
                <c:pt idx="2507">
                  <c:v>41.783333333333331</c:v>
                </c:pt>
                <c:pt idx="2508">
                  <c:v>41.8</c:v>
                </c:pt>
                <c:pt idx="2509">
                  <c:v>41.816666666666649</c:v>
                </c:pt>
                <c:pt idx="2510">
                  <c:v>41.833333333333336</c:v>
                </c:pt>
                <c:pt idx="2511">
                  <c:v>41.849999999999994</c:v>
                </c:pt>
                <c:pt idx="2512">
                  <c:v>41.866666666666646</c:v>
                </c:pt>
                <c:pt idx="2513">
                  <c:v>41.883333333333326</c:v>
                </c:pt>
                <c:pt idx="2514">
                  <c:v>41.9</c:v>
                </c:pt>
                <c:pt idx="2515">
                  <c:v>41.916666666666643</c:v>
                </c:pt>
                <c:pt idx="2516">
                  <c:v>41.93333333333333</c:v>
                </c:pt>
                <c:pt idx="2517">
                  <c:v>41.949999999999996</c:v>
                </c:pt>
                <c:pt idx="2518">
                  <c:v>41.966666666666647</c:v>
                </c:pt>
                <c:pt idx="2519">
                  <c:v>41.983333333333334</c:v>
                </c:pt>
                <c:pt idx="2520">
                  <c:v>42</c:v>
                </c:pt>
                <c:pt idx="2521">
                  <c:v>42.016666666666644</c:v>
                </c:pt>
                <c:pt idx="2522">
                  <c:v>42.033333333333331</c:v>
                </c:pt>
                <c:pt idx="2523">
                  <c:v>42.05</c:v>
                </c:pt>
                <c:pt idx="2524">
                  <c:v>42.066666666666656</c:v>
                </c:pt>
                <c:pt idx="2525">
                  <c:v>42.083333333333336</c:v>
                </c:pt>
                <c:pt idx="2526">
                  <c:v>42.1</c:v>
                </c:pt>
                <c:pt idx="2527">
                  <c:v>42.116666666666646</c:v>
                </c:pt>
                <c:pt idx="2528">
                  <c:v>42.133333333333333</c:v>
                </c:pt>
                <c:pt idx="2529">
                  <c:v>42.15</c:v>
                </c:pt>
                <c:pt idx="2530">
                  <c:v>42.16666666666665</c:v>
                </c:pt>
                <c:pt idx="2531">
                  <c:v>42.18333333333333</c:v>
                </c:pt>
                <c:pt idx="2532">
                  <c:v>42.2</c:v>
                </c:pt>
                <c:pt idx="2533">
                  <c:v>42.216666666666647</c:v>
                </c:pt>
                <c:pt idx="2534">
                  <c:v>42.233333333333341</c:v>
                </c:pt>
                <c:pt idx="2535">
                  <c:v>42.25</c:v>
                </c:pt>
                <c:pt idx="2536">
                  <c:v>42.266666666666652</c:v>
                </c:pt>
                <c:pt idx="2537">
                  <c:v>42.283333333333331</c:v>
                </c:pt>
                <c:pt idx="2538">
                  <c:v>42.3</c:v>
                </c:pt>
                <c:pt idx="2539">
                  <c:v>42.316666666666649</c:v>
                </c:pt>
                <c:pt idx="2540">
                  <c:v>42.333333333333336</c:v>
                </c:pt>
                <c:pt idx="2541">
                  <c:v>42.349999999999994</c:v>
                </c:pt>
                <c:pt idx="2542">
                  <c:v>42.366666666666646</c:v>
                </c:pt>
                <c:pt idx="2543">
                  <c:v>42.383333333333326</c:v>
                </c:pt>
                <c:pt idx="2544">
                  <c:v>42.4</c:v>
                </c:pt>
                <c:pt idx="2545">
                  <c:v>42.416666666666643</c:v>
                </c:pt>
                <c:pt idx="2546">
                  <c:v>42.43333333333333</c:v>
                </c:pt>
                <c:pt idx="2547">
                  <c:v>42.449999999999996</c:v>
                </c:pt>
                <c:pt idx="2548">
                  <c:v>42.466666666666647</c:v>
                </c:pt>
                <c:pt idx="2549">
                  <c:v>42.483333333333334</c:v>
                </c:pt>
                <c:pt idx="2550">
                  <c:v>42.5</c:v>
                </c:pt>
                <c:pt idx="2551">
                  <c:v>42.516666666666644</c:v>
                </c:pt>
                <c:pt idx="2552">
                  <c:v>42.533333333333331</c:v>
                </c:pt>
                <c:pt idx="2553">
                  <c:v>42.55</c:v>
                </c:pt>
                <c:pt idx="2554">
                  <c:v>42.566666666666656</c:v>
                </c:pt>
                <c:pt idx="2555">
                  <c:v>42.583333333333336</c:v>
                </c:pt>
                <c:pt idx="2556">
                  <c:v>42.6</c:v>
                </c:pt>
                <c:pt idx="2557">
                  <c:v>42.616666666666646</c:v>
                </c:pt>
                <c:pt idx="2558">
                  <c:v>42.633333333333333</c:v>
                </c:pt>
                <c:pt idx="2559">
                  <c:v>42.65</c:v>
                </c:pt>
                <c:pt idx="2560">
                  <c:v>42.66666666666665</c:v>
                </c:pt>
                <c:pt idx="2561">
                  <c:v>42.68333333333333</c:v>
                </c:pt>
                <c:pt idx="2562">
                  <c:v>42.7</c:v>
                </c:pt>
                <c:pt idx="2563">
                  <c:v>42.716666666666647</c:v>
                </c:pt>
                <c:pt idx="2564">
                  <c:v>42.733333333333341</c:v>
                </c:pt>
                <c:pt idx="2565">
                  <c:v>42.75</c:v>
                </c:pt>
                <c:pt idx="2566">
                  <c:v>42.766666666666652</c:v>
                </c:pt>
                <c:pt idx="2567">
                  <c:v>42.783333333333331</c:v>
                </c:pt>
                <c:pt idx="2568">
                  <c:v>42.8</c:v>
                </c:pt>
                <c:pt idx="2569">
                  <c:v>42.816666666666649</c:v>
                </c:pt>
                <c:pt idx="2570">
                  <c:v>42.833333333333336</c:v>
                </c:pt>
                <c:pt idx="2571">
                  <c:v>42.849999999999994</c:v>
                </c:pt>
                <c:pt idx="2572">
                  <c:v>42.866666666666646</c:v>
                </c:pt>
                <c:pt idx="2573">
                  <c:v>42.883333333333326</c:v>
                </c:pt>
                <c:pt idx="2574">
                  <c:v>42.9</c:v>
                </c:pt>
                <c:pt idx="2575">
                  <c:v>42.916666666666643</c:v>
                </c:pt>
                <c:pt idx="2576">
                  <c:v>42.93333333333333</c:v>
                </c:pt>
                <c:pt idx="2577">
                  <c:v>42.949999999999996</c:v>
                </c:pt>
                <c:pt idx="2578">
                  <c:v>42.966666666666647</c:v>
                </c:pt>
                <c:pt idx="2579">
                  <c:v>42.983333333333334</c:v>
                </c:pt>
                <c:pt idx="2580">
                  <c:v>43</c:v>
                </c:pt>
                <c:pt idx="2581">
                  <c:v>43.016666666666644</c:v>
                </c:pt>
                <c:pt idx="2582">
                  <c:v>43.033333333333331</c:v>
                </c:pt>
                <c:pt idx="2583">
                  <c:v>43.05</c:v>
                </c:pt>
                <c:pt idx="2584">
                  <c:v>43.066666666666656</c:v>
                </c:pt>
                <c:pt idx="2585">
                  <c:v>43.083333333333336</c:v>
                </c:pt>
                <c:pt idx="2586">
                  <c:v>43.1</c:v>
                </c:pt>
                <c:pt idx="2587">
                  <c:v>43.116666666666646</c:v>
                </c:pt>
                <c:pt idx="2588">
                  <c:v>43.133333333333333</c:v>
                </c:pt>
                <c:pt idx="2589">
                  <c:v>43.15</c:v>
                </c:pt>
                <c:pt idx="2590">
                  <c:v>43.16666666666665</c:v>
                </c:pt>
                <c:pt idx="2591">
                  <c:v>43.18333333333333</c:v>
                </c:pt>
                <c:pt idx="2592">
                  <c:v>43.2</c:v>
                </c:pt>
                <c:pt idx="2593">
                  <c:v>43.216666666666647</c:v>
                </c:pt>
                <c:pt idx="2594">
                  <c:v>43.233333333333341</c:v>
                </c:pt>
                <c:pt idx="2595">
                  <c:v>43.25</c:v>
                </c:pt>
                <c:pt idx="2596">
                  <c:v>43.266666666666652</c:v>
                </c:pt>
                <c:pt idx="2597">
                  <c:v>43.283333333333331</c:v>
                </c:pt>
                <c:pt idx="2598">
                  <c:v>43.3</c:v>
                </c:pt>
                <c:pt idx="2599">
                  <c:v>43.316666666666649</c:v>
                </c:pt>
                <c:pt idx="2600">
                  <c:v>43.333333333333336</c:v>
                </c:pt>
                <c:pt idx="2601">
                  <c:v>43.349999999999994</c:v>
                </c:pt>
                <c:pt idx="2602">
                  <c:v>43.366666666666646</c:v>
                </c:pt>
                <c:pt idx="2603">
                  <c:v>43.383333333333326</c:v>
                </c:pt>
                <c:pt idx="2604">
                  <c:v>43.4</c:v>
                </c:pt>
                <c:pt idx="2605">
                  <c:v>43.416666666666643</c:v>
                </c:pt>
                <c:pt idx="2606">
                  <c:v>43.43333333333333</c:v>
                </c:pt>
                <c:pt idx="2607">
                  <c:v>43.449999999999996</c:v>
                </c:pt>
                <c:pt idx="2608">
                  <c:v>43.466666666666647</c:v>
                </c:pt>
                <c:pt idx="2609">
                  <c:v>43.483333333333334</c:v>
                </c:pt>
                <c:pt idx="2610">
                  <c:v>43.5</c:v>
                </c:pt>
                <c:pt idx="2611">
                  <c:v>43.516666666666644</c:v>
                </c:pt>
                <c:pt idx="2612">
                  <c:v>43.533333333333331</c:v>
                </c:pt>
                <c:pt idx="2613">
                  <c:v>43.55</c:v>
                </c:pt>
                <c:pt idx="2614">
                  <c:v>43.566666666666656</c:v>
                </c:pt>
                <c:pt idx="2615">
                  <c:v>43.583333333333336</c:v>
                </c:pt>
                <c:pt idx="2616">
                  <c:v>43.6</c:v>
                </c:pt>
                <c:pt idx="2617">
                  <c:v>43.616666666666646</c:v>
                </c:pt>
                <c:pt idx="2618">
                  <c:v>43.633333333333333</c:v>
                </c:pt>
                <c:pt idx="2619">
                  <c:v>43.65</c:v>
                </c:pt>
                <c:pt idx="2620">
                  <c:v>43.66666666666665</c:v>
                </c:pt>
                <c:pt idx="2621">
                  <c:v>43.68333333333333</c:v>
                </c:pt>
                <c:pt idx="2622">
                  <c:v>43.7</c:v>
                </c:pt>
                <c:pt idx="2623">
                  <c:v>43.716666666666647</c:v>
                </c:pt>
                <c:pt idx="2624">
                  <c:v>43.733333333333341</c:v>
                </c:pt>
                <c:pt idx="2625">
                  <c:v>43.75</c:v>
                </c:pt>
                <c:pt idx="2626">
                  <c:v>43.766666666666652</c:v>
                </c:pt>
                <c:pt idx="2627">
                  <c:v>43.783333333333331</c:v>
                </c:pt>
                <c:pt idx="2628">
                  <c:v>43.8</c:v>
                </c:pt>
                <c:pt idx="2629">
                  <c:v>43.816666666666649</c:v>
                </c:pt>
                <c:pt idx="2630">
                  <c:v>43.833333333333336</c:v>
                </c:pt>
                <c:pt idx="2631">
                  <c:v>43.849999999999994</c:v>
                </c:pt>
                <c:pt idx="2632">
                  <c:v>43.866666666666646</c:v>
                </c:pt>
                <c:pt idx="2633">
                  <c:v>43.883333333333326</c:v>
                </c:pt>
                <c:pt idx="2634">
                  <c:v>43.9</c:v>
                </c:pt>
                <c:pt idx="2635">
                  <c:v>43.916666666666643</c:v>
                </c:pt>
                <c:pt idx="2636">
                  <c:v>43.93333333333333</c:v>
                </c:pt>
                <c:pt idx="2637">
                  <c:v>43.949999999999996</c:v>
                </c:pt>
                <c:pt idx="2638">
                  <c:v>43.966666666666647</c:v>
                </c:pt>
                <c:pt idx="2639">
                  <c:v>43.983333333333334</c:v>
                </c:pt>
                <c:pt idx="2640">
                  <c:v>44</c:v>
                </c:pt>
                <c:pt idx="2641">
                  <c:v>44.016666666666644</c:v>
                </c:pt>
                <c:pt idx="2642">
                  <c:v>44.033333333333331</c:v>
                </c:pt>
                <c:pt idx="2643">
                  <c:v>44.05</c:v>
                </c:pt>
                <c:pt idx="2644">
                  <c:v>44.066666666666656</c:v>
                </c:pt>
                <c:pt idx="2645">
                  <c:v>44.083333333333336</c:v>
                </c:pt>
                <c:pt idx="2646">
                  <c:v>44.1</c:v>
                </c:pt>
                <c:pt idx="2647">
                  <c:v>44.116666666666646</c:v>
                </c:pt>
                <c:pt idx="2648">
                  <c:v>44.133333333333333</c:v>
                </c:pt>
                <c:pt idx="2649">
                  <c:v>44.15</c:v>
                </c:pt>
                <c:pt idx="2650">
                  <c:v>44.16666666666665</c:v>
                </c:pt>
                <c:pt idx="2651">
                  <c:v>44.18333333333333</c:v>
                </c:pt>
                <c:pt idx="2652">
                  <c:v>44.2</c:v>
                </c:pt>
                <c:pt idx="2653">
                  <c:v>44.216666666666647</c:v>
                </c:pt>
                <c:pt idx="2654">
                  <c:v>44.233333333333341</c:v>
                </c:pt>
                <c:pt idx="2655">
                  <c:v>44.25</c:v>
                </c:pt>
                <c:pt idx="2656">
                  <c:v>44.266666666666652</c:v>
                </c:pt>
                <c:pt idx="2657">
                  <c:v>44.283333333333331</c:v>
                </c:pt>
                <c:pt idx="2658">
                  <c:v>44.3</c:v>
                </c:pt>
                <c:pt idx="2659">
                  <c:v>44.316666666666649</c:v>
                </c:pt>
                <c:pt idx="2660">
                  <c:v>44.333333333333336</c:v>
                </c:pt>
                <c:pt idx="2661">
                  <c:v>44.349999999999994</c:v>
                </c:pt>
                <c:pt idx="2662">
                  <c:v>44.366666666666646</c:v>
                </c:pt>
                <c:pt idx="2663">
                  <c:v>44.383333333333326</c:v>
                </c:pt>
                <c:pt idx="2664">
                  <c:v>44.4</c:v>
                </c:pt>
                <c:pt idx="2665">
                  <c:v>44.416666666666643</c:v>
                </c:pt>
                <c:pt idx="2666">
                  <c:v>44.43333333333333</c:v>
                </c:pt>
                <c:pt idx="2667">
                  <c:v>44.449999999999996</c:v>
                </c:pt>
                <c:pt idx="2668">
                  <c:v>44.466666666666647</c:v>
                </c:pt>
                <c:pt idx="2669">
                  <c:v>44.483333333333334</c:v>
                </c:pt>
                <c:pt idx="2670">
                  <c:v>44.5</c:v>
                </c:pt>
                <c:pt idx="2671">
                  <c:v>44.516666666666644</c:v>
                </c:pt>
                <c:pt idx="2672">
                  <c:v>44.533333333333331</c:v>
                </c:pt>
                <c:pt idx="2673">
                  <c:v>44.55</c:v>
                </c:pt>
                <c:pt idx="2674">
                  <c:v>44.566666666666656</c:v>
                </c:pt>
                <c:pt idx="2675">
                  <c:v>44.583333333333336</c:v>
                </c:pt>
                <c:pt idx="2676">
                  <c:v>44.6</c:v>
                </c:pt>
                <c:pt idx="2677">
                  <c:v>44.616666666666646</c:v>
                </c:pt>
                <c:pt idx="2678">
                  <c:v>44.633333333333333</c:v>
                </c:pt>
                <c:pt idx="2679">
                  <c:v>44.65</c:v>
                </c:pt>
                <c:pt idx="2680">
                  <c:v>44.66666666666665</c:v>
                </c:pt>
                <c:pt idx="2681">
                  <c:v>44.68333333333333</c:v>
                </c:pt>
                <c:pt idx="2682">
                  <c:v>44.7</c:v>
                </c:pt>
                <c:pt idx="2683">
                  <c:v>44.716666666666647</c:v>
                </c:pt>
                <c:pt idx="2684">
                  <c:v>44.733333333333341</c:v>
                </c:pt>
                <c:pt idx="2685">
                  <c:v>44.75</c:v>
                </c:pt>
                <c:pt idx="2686">
                  <c:v>44.766666666666652</c:v>
                </c:pt>
                <c:pt idx="2687">
                  <c:v>44.783333333333331</c:v>
                </c:pt>
                <c:pt idx="2688">
                  <c:v>44.8</c:v>
                </c:pt>
                <c:pt idx="2689">
                  <c:v>44.816666666666649</c:v>
                </c:pt>
                <c:pt idx="2690">
                  <c:v>44.833333333333336</c:v>
                </c:pt>
                <c:pt idx="2691">
                  <c:v>44.849999999999994</c:v>
                </c:pt>
                <c:pt idx="2692">
                  <c:v>44.866666666666646</c:v>
                </c:pt>
                <c:pt idx="2693">
                  <c:v>44.883333333333326</c:v>
                </c:pt>
                <c:pt idx="2694">
                  <c:v>44.9</c:v>
                </c:pt>
                <c:pt idx="2695">
                  <c:v>44.916666666666643</c:v>
                </c:pt>
                <c:pt idx="2696">
                  <c:v>44.93333333333333</c:v>
                </c:pt>
                <c:pt idx="2697">
                  <c:v>44.949999999999996</c:v>
                </c:pt>
                <c:pt idx="2698">
                  <c:v>44.966666666666647</c:v>
                </c:pt>
                <c:pt idx="2699">
                  <c:v>44.983333333333334</c:v>
                </c:pt>
                <c:pt idx="2700">
                  <c:v>45</c:v>
                </c:pt>
                <c:pt idx="2701">
                  <c:v>45.016666666666644</c:v>
                </c:pt>
                <c:pt idx="2702">
                  <c:v>45.033333333333331</c:v>
                </c:pt>
                <c:pt idx="2703">
                  <c:v>45.05</c:v>
                </c:pt>
                <c:pt idx="2704">
                  <c:v>45.066666666666656</c:v>
                </c:pt>
                <c:pt idx="2705">
                  <c:v>45.083333333333336</c:v>
                </c:pt>
                <c:pt idx="2706">
                  <c:v>45.1</c:v>
                </c:pt>
                <c:pt idx="2707">
                  <c:v>45.116666666666646</c:v>
                </c:pt>
                <c:pt idx="2708">
                  <c:v>45.133333333333333</c:v>
                </c:pt>
                <c:pt idx="2709">
                  <c:v>45.15</c:v>
                </c:pt>
                <c:pt idx="2710">
                  <c:v>45.16666666666665</c:v>
                </c:pt>
                <c:pt idx="2711">
                  <c:v>45.18333333333333</c:v>
                </c:pt>
                <c:pt idx="2712">
                  <c:v>45.2</c:v>
                </c:pt>
                <c:pt idx="2713">
                  <c:v>45.216666666666647</c:v>
                </c:pt>
                <c:pt idx="2714">
                  <c:v>45.233333333333341</c:v>
                </c:pt>
                <c:pt idx="2715">
                  <c:v>45.25</c:v>
                </c:pt>
                <c:pt idx="2716">
                  <c:v>45.266666666666652</c:v>
                </c:pt>
                <c:pt idx="2717">
                  <c:v>45.283333333333331</c:v>
                </c:pt>
                <c:pt idx="2718">
                  <c:v>45.3</c:v>
                </c:pt>
                <c:pt idx="2719">
                  <c:v>45.316666666666649</c:v>
                </c:pt>
                <c:pt idx="2720">
                  <c:v>45.333333333333336</c:v>
                </c:pt>
                <c:pt idx="2721">
                  <c:v>45.349999999999994</c:v>
                </c:pt>
                <c:pt idx="2722">
                  <c:v>45.366666666666646</c:v>
                </c:pt>
                <c:pt idx="2723">
                  <c:v>45.383333333333326</c:v>
                </c:pt>
                <c:pt idx="2724">
                  <c:v>45.4</c:v>
                </c:pt>
                <c:pt idx="2725">
                  <c:v>45.416666666666643</c:v>
                </c:pt>
                <c:pt idx="2726">
                  <c:v>45.43333333333333</c:v>
                </c:pt>
                <c:pt idx="2727">
                  <c:v>45.449999999999996</c:v>
                </c:pt>
                <c:pt idx="2728">
                  <c:v>45.466666666666647</c:v>
                </c:pt>
                <c:pt idx="2729">
                  <c:v>45.483333333333334</c:v>
                </c:pt>
                <c:pt idx="2730">
                  <c:v>45.5</c:v>
                </c:pt>
                <c:pt idx="2731">
                  <c:v>45.516666666666644</c:v>
                </c:pt>
                <c:pt idx="2732">
                  <c:v>45.533333333333331</c:v>
                </c:pt>
                <c:pt idx="2733">
                  <c:v>45.55</c:v>
                </c:pt>
                <c:pt idx="2734">
                  <c:v>45.566666666666656</c:v>
                </c:pt>
                <c:pt idx="2735">
                  <c:v>45.583333333333336</c:v>
                </c:pt>
                <c:pt idx="2736">
                  <c:v>45.6</c:v>
                </c:pt>
                <c:pt idx="2737">
                  <c:v>45.616666666666646</c:v>
                </c:pt>
                <c:pt idx="2738">
                  <c:v>45.633333333333333</c:v>
                </c:pt>
                <c:pt idx="2739">
                  <c:v>45.65</c:v>
                </c:pt>
                <c:pt idx="2740">
                  <c:v>45.66666666666665</c:v>
                </c:pt>
                <c:pt idx="2741">
                  <c:v>45.68333333333333</c:v>
                </c:pt>
                <c:pt idx="2742">
                  <c:v>45.7</c:v>
                </c:pt>
                <c:pt idx="2743">
                  <c:v>45.716666666666647</c:v>
                </c:pt>
                <c:pt idx="2744">
                  <c:v>45.733333333333341</c:v>
                </c:pt>
                <c:pt idx="2745">
                  <c:v>45.75</c:v>
                </c:pt>
                <c:pt idx="2746">
                  <c:v>45.766666666666652</c:v>
                </c:pt>
                <c:pt idx="2747">
                  <c:v>45.783333333333331</c:v>
                </c:pt>
                <c:pt idx="2748">
                  <c:v>45.8</c:v>
                </c:pt>
                <c:pt idx="2749">
                  <c:v>45.816666666666649</c:v>
                </c:pt>
                <c:pt idx="2750">
                  <c:v>45.833333333333336</c:v>
                </c:pt>
                <c:pt idx="2751">
                  <c:v>45.849999999999994</c:v>
                </c:pt>
                <c:pt idx="2752">
                  <c:v>45.866666666666646</c:v>
                </c:pt>
                <c:pt idx="2753">
                  <c:v>45.883333333333326</c:v>
                </c:pt>
                <c:pt idx="2754">
                  <c:v>45.9</c:v>
                </c:pt>
                <c:pt idx="2755">
                  <c:v>45.916666666666643</c:v>
                </c:pt>
                <c:pt idx="2756">
                  <c:v>45.93333333333333</c:v>
                </c:pt>
                <c:pt idx="2757">
                  <c:v>45.949999999999996</c:v>
                </c:pt>
                <c:pt idx="2758">
                  <c:v>45.966666666666647</c:v>
                </c:pt>
                <c:pt idx="2759">
                  <c:v>45.983333333333334</c:v>
                </c:pt>
                <c:pt idx="2760">
                  <c:v>46</c:v>
                </c:pt>
                <c:pt idx="2761">
                  <c:v>46.016666666666644</c:v>
                </c:pt>
                <c:pt idx="2762">
                  <c:v>46.033333333333331</c:v>
                </c:pt>
                <c:pt idx="2763">
                  <c:v>46.05</c:v>
                </c:pt>
                <c:pt idx="2764">
                  <c:v>46.066666666666656</c:v>
                </c:pt>
                <c:pt idx="2765">
                  <c:v>46.083333333333336</c:v>
                </c:pt>
                <c:pt idx="2766">
                  <c:v>46.1</c:v>
                </c:pt>
                <c:pt idx="2767">
                  <c:v>46.116666666666646</c:v>
                </c:pt>
                <c:pt idx="2768">
                  <c:v>46.133333333333333</c:v>
                </c:pt>
                <c:pt idx="2769">
                  <c:v>46.15</c:v>
                </c:pt>
                <c:pt idx="2770">
                  <c:v>46.16666666666665</c:v>
                </c:pt>
                <c:pt idx="2771">
                  <c:v>46.18333333333333</c:v>
                </c:pt>
                <c:pt idx="2772">
                  <c:v>46.2</c:v>
                </c:pt>
                <c:pt idx="2773">
                  <c:v>46.216666666666647</c:v>
                </c:pt>
                <c:pt idx="2774">
                  <c:v>46.233333333333341</c:v>
                </c:pt>
                <c:pt idx="2775">
                  <c:v>46.25</c:v>
                </c:pt>
                <c:pt idx="2776">
                  <c:v>46.266666666666652</c:v>
                </c:pt>
                <c:pt idx="2777">
                  <c:v>46.283333333333331</c:v>
                </c:pt>
                <c:pt idx="2778">
                  <c:v>46.3</c:v>
                </c:pt>
                <c:pt idx="2779">
                  <c:v>46.316666666666649</c:v>
                </c:pt>
                <c:pt idx="2780">
                  <c:v>46.333333333333336</c:v>
                </c:pt>
                <c:pt idx="2781">
                  <c:v>46.349999999999994</c:v>
                </c:pt>
                <c:pt idx="2782">
                  <c:v>46.366666666666646</c:v>
                </c:pt>
                <c:pt idx="2783">
                  <c:v>46.383333333333326</c:v>
                </c:pt>
                <c:pt idx="2784">
                  <c:v>46.4</c:v>
                </c:pt>
                <c:pt idx="2785">
                  <c:v>46.416666666666643</c:v>
                </c:pt>
                <c:pt idx="2786">
                  <c:v>46.43333333333333</c:v>
                </c:pt>
                <c:pt idx="2787">
                  <c:v>46.449999999999996</c:v>
                </c:pt>
                <c:pt idx="2788">
                  <c:v>46.466666666666647</c:v>
                </c:pt>
                <c:pt idx="2789">
                  <c:v>46.483333333333334</c:v>
                </c:pt>
                <c:pt idx="2790">
                  <c:v>46.5</c:v>
                </c:pt>
                <c:pt idx="2791">
                  <c:v>46.516666666666644</c:v>
                </c:pt>
                <c:pt idx="2792">
                  <c:v>46.533333333333331</c:v>
                </c:pt>
                <c:pt idx="2793">
                  <c:v>46.55</c:v>
                </c:pt>
                <c:pt idx="2794">
                  <c:v>46.566666666666656</c:v>
                </c:pt>
                <c:pt idx="2795">
                  <c:v>46.583333333333336</c:v>
                </c:pt>
                <c:pt idx="2796">
                  <c:v>46.6</c:v>
                </c:pt>
                <c:pt idx="2797">
                  <c:v>46.616666666666646</c:v>
                </c:pt>
                <c:pt idx="2798">
                  <c:v>46.633333333333333</c:v>
                </c:pt>
                <c:pt idx="2799">
                  <c:v>46.65</c:v>
                </c:pt>
                <c:pt idx="2800">
                  <c:v>46.66666666666665</c:v>
                </c:pt>
                <c:pt idx="2801">
                  <c:v>46.68333333333333</c:v>
                </c:pt>
                <c:pt idx="2802">
                  <c:v>46.7</c:v>
                </c:pt>
                <c:pt idx="2803">
                  <c:v>46.716666666666647</c:v>
                </c:pt>
                <c:pt idx="2804">
                  <c:v>46.733333333333341</c:v>
                </c:pt>
                <c:pt idx="2805">
                  <c:v>46.75</c:v>
                </c:pt>
                <c:pt idx="2806">
                  <c:v>46.766666666666652</c:v>
                </c:pt>
                <c:pt idx="2807">
                  <c:v>46.783333333333331</c:v>
                </c:pt>
                <c:pt idx="2808">
                  <c:v>46.8</c:v>
                </c:pt>
                <c:pt idx="2809">
                  <c:v>46.816666666666649</c:v>
                </c:pt>
                <c:pt idx="2810">
                  <c:v>46.833333333333336</c:v>
                </c:pt>
                <c:pt idx="2811">
                  <c:v>46.849999999999994</c:v>
                </c:pt>
                <c:pt idx="2812">
                  <c:v>46.866666666666646</c:v>
                </c:pt>
                <c:pt idx="2813">
                  <c:v>46.883333333333326</c:v>
                </c:pt>
                <c:pt idx="2814">
                  <c:v>46.9</c:v>
                </c:pt>
                <c:pt idx="2815">
                  <c:v>46.916666666666643</c:v>
                </c:pt>
                <c:pt idx="2816">
                  <c:v>46.93333333333333</c:v>
                </c:pt>
                <c:pt idx="2817">
                  <c:v>46.949999999999996</c:v>
                </c:pt>
                <c:pt idx="2818">
                  <c:v>46.966666666666647</c:v>
                </c:pt>
                <c:pt idx="2819">
                  <c:v>46.983333333333334</c:v>
                </c:pt>
                <c:pt idx="2820">
                  <c:v>47</c:v>
                </c:pt>
                <c:pt idx="2821">
                  <c:v>47.016666666666644</c:v>
                </c:pt>
                <c:pt idx="2822">
                  <c:v>47.033333333333331</c:v>
                </c:pt>
                <c:pt idx="2823">
                  <c:v>47.05</c:v>
                </c:pt>
                <c:pt idx="2824">
                  <c:v>47.066666666666656</c:v>
                </c:pt>
                <c:pt idx="2825">
                  <c:v>47.083333333333336</c:v>
                </c:pt>
                <c:pt idx="2826">
                  <c:v>47.1</c:v>
                </c:pt>
                <c:pt idx="2827">
                  <c:v>47.116666666666646</c:v>
                </c:pt>
                <c:pt idx="2828">
                  <c:v>47.133333333333333</c:v>
                </c:pt>
                <c:pt idx="2829">
                  <c:v>47.15</c:v>
                </c:pt>
                <c:pt idx="2830">
                  <c:v>47.16666666666665</c:v>
                </c:pt>
                <c:pt idx="2831">
                  <c:v>47.18333333333333</c:v>
                </c:pt>
                <c:pt idx="2832">
                  <c:v>47.2</c:v>
                </c:pt>
                <c:pt idx="2833">
                  <c:v>47.216666666666647</c:v>
                </c:pt>
                <c:pt idx="2834">
                  <c:v>47.233333333333341</c:v>
                </c:pt>
                <c:pt idx="2835">
                  <c:v>47.25</c:v>
                </c:pt>
                <c:pt idx="2836">
                  <c:v>47.266666666666652</c:v>
                </c:pt>
                <c:pt idx="2837">
                  <c:v>47.283333333333331</c:v>
                </c:pt>
                <c:pt idx="2838">
                  <c:v>47.3</c:v>
                </c:pt>
                <c:pt idx="2839">
                  <c:v>47.316666666666649</c:v>
                </c:pt>
                <c:pt idx="2840">
                  <c:v>47.333333333333336</c:v>
                </c:pt>
                <c:pt idx="2841">
                  <c:v>47.349999999999994</c:v>
                </c:pt>
                <c:pt idx="2842">
                  <c:v>47.366666666666646</c:v>
                </c:pt>
                <c:pt idx="2843">
                  <c:v>47.383333333333326</c:v>
                </c:pt>
                <c:pt idx="2844">
                  <c:v>47.4</c:v>
                </c:pt>
                <c:pt idx="2845">
                  <c:v>47.416666666666643</c:v>
                </c:pt>
                <c:pt idx="2846">
                  <c:v>47.43333333333333</c:v>
                </c:pt>
                <c:pt idx="2847">
                  <c:v>47.449999999999996</c:v>
                </c:pt>
                <c:pt idx="2848">
                  <c:v>47.466666666666647</c:v>
                </c:pt>
                <c:pt idx="2849">
                  <c:v>47.483333333333334</c:v>
                </c:pt>
                <c:pt idx="2850">
                  <c:v>47.5</c:v>
                </c:pt>
                <c:pt idx="2851">
                  <c:v>47.516666666666644</c:v>
                </c:pt>
                <c:pt idx="2852">
                  <c:v>47.533333333333331</c:v>
                </c:pt>
                <c:pt idx="2853">
                  <c:v>47.55</c:v>
                </c:pt>
                <c:pt idx="2854">
                  <c:v>47.566666666666656</c:v>
                </c:pt>
                <c:pt idx="2855">
                  <c:v>47.583333333333336</c:v>
                </c:pt>
                <c:pt idx="2856">
                  <c:v>47.6</c:v>
                </c:pt>
                <c:pt idx="2857">
                  <c:v>47.616666666666646</c:v>
                </c:pt>
                <c:pt idx="2858">
                  <c:v>47.633333333333333</c:v>
                </c:pt>
                <c:pt idx="2859">
                  <c:v>47.65</c:v>
                </c:pt>
                <c:pt idx="2860">
                  <c:v>47.66666666666665</c:v>
                </c:pt>
                <c:pt idx="2861">
                  <c:v>47.68333333333333</c:v>
                </c:pt>
                <c:pt idx="2862">
                  <c:v>47.7</c:v>
                </c:pt>
                <c:pt idx="2863">
                  <c:v>47.716666666666647</c:v>
                </c:pt>
                <c:pt idx="2864">
                  <c:v>47.733333333333341</c:v>
                </c:pt>
                <c:pt idx="2865">
                  <c:v>47.75</c:v>
                </c:pt>
                <c:pt idx="2866">
                  <c:v>47.766666666666652</c:v>
                </c:pt>
                <c:pt idx="2867">
                  <c:v>47.783333333333331</c:v>
                </c:pt>
                <c:pt idx="2868">
                  <c:v>47.8</c:v>
                </c:pt>
                <c:pt idx="2869">
                  <c:v>47.816666666666649</c:v>
                </c:pt>
                <c:pt idx="2870">
                  <c:v>47.833333333333336</c:v>
                </c:pt>
                <c:pt idx="2871">
                  <c:v>47.849999999999994</c:v>
                </c:pt>
                <c:pt idx="2872">
                  <c:v>47.866666666666646</c:v>
                </c:pt>
                <c:pt idx="2873">
                  <c:v>47.883333333333326</c:v>
                </c:pt>
                <c:pt idx="2874">
                  <c:v>47.9</c:v>
                </c:pt>
                <c:pt idx="2875">
                  <c:v>47.916666666666643</c:v>
                </c:pt>
                <c:pt idx="2876">
                  <c:v>47.93333333333333</c:v>
                </c:pt>
                <c:pt idx="2877">
                  <c:v>47.949999999999996</c:v>
                </c:pt>
                <c:pt idx="2878">
                  <c:v>47.966666666666647</c:v>
                </c:pt>
                <c:pt idx="2879">
                  <c:v>47.983333333333334</c:v>
                </c:pt>
                <c:pt idx="2880">
                  <c:v>48</c:v>
                </c:pt>
                <c:pt idx="2881">
                  <c:v>48.016666666666644</c:v>
                </c:pt>
                <c:pt idx="2882">
                  <c:v>48.033333333333331</c:v>
                </c:pt>
                <c:pt idx="2883">
                  <c:v>48.05</c:v>
                </c:pt>
                <c:pt idx="2884">
                  <c:v>48.066666666666656</c:v>
                </c:pt>
                <c:pt idx="2885">
                  <c:v>48.083333333333336</c:v>
                </c:pt>
                <c:pt idx="2886">
                  <c:v>48.1</c:v>
                </c:pt>
                <c:pt idx="2887">
                  <c:v>48.116666666666646</c:v>
                </c:pt>
                <c:pt idx="2888">
                  <c:v>48.133333333333333</c:v>
                </c:pt>
                <c:pt idx="2889">
                  <c:v>48.15</c:v>
                </c:pt>
                <c:pt idx="2890">
                  <c:v>48.16666666666665</c:v>
                </c:pt>
                <c:pt idx="2891">
                  <c:v>48.18333333333333</c:v>
                </c:pt>
                <c:pt idx="2892">
                  <c:v>48.2</c:v>
                </c:pt>
                <c:pt idx="2893">
                  <c:v>48.216666666666647</c:v>
                </c:pt>
                <c:pt idx="2894">
                  <c:v>48.233333333333341</c:v>
                </c:pt>
                <c:pt idx="2895">
                  <c:v>48.25</c:v>
                </c:pt>
                <c:pt idx="2896">
                  <c:v>48.266666666666652</c:v>
                </c:pt>
                <c:pt idx="2897">
                  <c:v>48.283333333333331</c:v>
                </c:pt>
                <c:pt idx="2898">
                  <c:v>48.3</c:v>
                </c:pt>
                <c:pt idx="2899">
                  <c:v>48.316666666666649</c:v>
                </c:pt>
                <c:pt idx="2900">
                  <c:v>48.333333333333336</c:v>
                </c:pt>
                <c:pt idx="2901">
                  <c:v>48.349999999999994</c:v>
                </c:pt>
                <c:pt idx="2902">
                  <c:v>48.366666666666646</c:v>
                </c:pt>
                <c:pt idx="2903">
                  <c:v>48.383333333333326</c:v>
                </c:pt>
                <c:pt idx="2904">
                  <c:v>48.4</c:v>
                </c:pt>
                <c:pt idx="2905">
                  <c:v>48.416666666666643</c:v>
                </c:pt>
                <c:pt idx="2906">
                  <c:v>48.43333333333333</c:v>
                </c:pt>
                <c:pt idx="2907">
                  <c:v>48.449999999999996</c:v>
                </c:pt>
                <c:pt idx="2908">
                  <c:v>48.466666666666647</c:v>
                </c:pt>
                <c:pt idx="2909">
                  <c:v>48.483333333333334</c:v>
                </c:pt>
                <c:pt idx="2910">
                  <c:v>48.5</c:v>
                </c:pt>
                <c:pt idx="2911">
                  <c:v>48.516666666666644</c:v>
                </c:pt>
                <c:pt idx="2912">
                  <c:v>48.533333333333331</c:v>
                </c:pt>
                <c:pt idx="2913">
                  <c:v>48.55</c:v>
                </c:pt>
                <c:pt idx="2914">
                  <c:v>48.566666666666656</c:v>
                </c:pt>
                <c:pt idx="2915">
                  <c:v>48.583333333333336</c:v>
                </c:pt>
                <c:pt idx="2916">
                  <c:v>48.6</c:v>
                </c:pt>
                <c:pt idx="2917">
                  <c:v>48.616666666666646</c:v>
                </c:pt>
                <c:pt idx="2918">
                  <c:v>48.633333333333333</c:v>
                </c:pt>
                <c:pt idx="2919">
                  <c:v>48.65</c:v>
                </c:pt>
                <c:pt idx="2920">
                  <c:v>48.66666666666665</c:v>
                </c:pt>
                <c:pt idx="2921">
                  <c:v>48.68333333333333</c:v>
                </c:pt>
                <c:pt idx="2922">
                  <c:v>48.7</c:v>
                </c:pt>
                <c:pt idx="2923">
                  <c:v>48.716666666666647</c:v>
                </c:pt>
                <c:pt idx="2924">
                  <c:v>48.733333333333341</c:v>
                </c:pt>
                <c:pt idx="2925">
                  <c:v>48.75</c:v>
                </c:pt>
                <c:pt idx="2926">
                  <c:v>48.766666666666652</c:v>
                </c:pt>
                <c:pt idx="2927">
                  <c:v>48.783333333333331</c:v>
                </c:pt>
                <c:pt idx="2928">
                  <c:v>48.8</c:v>
                </c:pt>
                <c:pt idx="2929">
                  <c:v>48.816666666666649</c:v>
                </c:pt>
                <c:pt idx="2930">
                  <c:v>48.833333333333336</c:v>
                </c:pt>
                <c:pt idx="2931">
                  <c:v>48.849999999999994</c:v>
                </c:pt>
                <c:pt idx="2932">
                  <c:v>48.866666666666646</c:v>
                </c:pt>
                <c:pt idx="2933">
                  <c:v>48.883333333333326</c:v>
                </c:pt>
                <c:pt idx="2934">
                  <c:v>48.9</c:v>
                </c:pt>
                <c:pt idx="2935">
                  <c:v>48.916666666666643</c:v>
                </c:pt>
                <c:pt idx="2936">
                  <c:v>48.93333333333333</c:v>
                </c:pt>
                <c:pt idx="2937">
                  <c:v>48.949999999999996</c:v>
                </c:pt>
                <c:pt idx="2938">
                  <c:v>48.966666666666647</c:v>
                </c:pt>
                <c:pt idx="2939">
                  <c:v>48.983333333333334</c:v>
                </c:pt>
                <c:pt idx="2940">
                  <c:v>49</c:v>
                </c:pt>
                <c:pt idx="2941">
                  <c:v>49.016666666666644</c:v>
                </c:pt>
                <c:pt idx="2942">
                  <c:v>49.033333333333331</c:v>
                </c:pt>
                <c:pt idx="2943">
                  <c:v>49.05</c:v>
                </c:pt>
                <c:pt idx="2944">
                  <c:v>49.066666666666656</c:v>
                </c:pt>
                <c:pt idx="2945">
                  <c:v>49.083333333333336</c:v>
                </c:pt>
                <c:pt idx="2946">
                  <c:v>49.1</c:v>
                </c:pt>
                <c:pt idx="2947">
                  <c:v>49.116666666666646</c:v>
                </c:pt>
                <c:pt idx="2948">
                  <c:v>49.133333333333333</c:v>
                </c:pt>
                <c:pt idx="2949">
                  <c:v>49.15</c:v>
                </c:pt>
                <c:pt idx="2950">
                  <c:v>49.16666666666665</c:v>
                </c:pt>
                <c:pt idx="2951">
                  <c:v>49.18333333333333</c:v>
                </c:pt>
                <c:pt idx="2952">
                  <c:v>49.2</c:v>
                </c:pt>
                <c:pt idx="2953">
                  <c:v>49.216666666666647</c:v>
                </c:pt>
                <c:pt idx="2954">
                  <c:v>49.233333333333341</c:v>
                </c:pt>
                <c:pt idx="2955">
                  <c:v>49.25</c:v>
                </c:pt>
                <c:pt idx="2956">
                  <c:v>49.266666666666652</c:v>
                </c:pt>
                <c:pt idx="2957">
                  <c:v>49.283333333333331</c:v>
                </c:pt>
                <c:pt idx="2958">
                  <c:v>49.3</c:v>
                </c:pt>
                <c:pt idx="2959">
                  <c:v>49.316666666666649</c:v>
                </c:pt>
                <c:pt idx="2960">
                  <c:v>49.333333333333336</c:v>
                </c:pt>
                <c:pt idx="2961">
                  <c:v>49.349999999999994</c:v>
                </c:pt>
                <c:pt idx="2962">
                  <c:v>49.366666666666646</c:v>
                </c:pt>
                <c:pt idx="2963">
                  <c:v>49.383333333333326</c:v>
                </c:pt>
                <c:pt idx="2964">
                  <c:v>49.4</c:v>
                </c:pt>
                <c:pt idx="2965">
                  <c:v>49.416666666666643</c:v>
                </c:pt>
                <c:pt idx="2966">
                  <c:v>49.43333333333333</c:v>
                </c:pt>
                <c:pt idx="2967">
                  <c:v>49.449999999999996</c:v>
                </c:pt>
                <c:pt idx="2968">
                  <c:v>49.466666666666647</c:v>
                </c:pt>
                <c:pt idx="2969">
                  <c:v>49.483333333333334</c:v>
                </c:pt>
                <c:pt idx="2970">
                  <c:v>49.5</c:v>
                </c:pt>
                <c:pt idx="2971">
                  <c:v>49.516666666666644</c:v>
                </c:pt>
                <c:pt idx="2972">
                  <c:v>49.533333333333331</c:v>
                </c:pt>
                <c:pt idx="2973">
                  <c:v>49.55</c:v>
                </c:pt>
                <c:pt idx="2974">
                  <c:v>49.566666666666656</c:v>
                </c:pt>
                <c:pt idx="2975">
                  <c:v>49.583333333333336</c:v>
                </c:pt>
                <c:pt idx="2976">
                  <c:v>49.6</c:v>
                </c:pt>
                <c:pt idx="2977">
                  <c:v>49.616666666666646</c:v>
                </c:pt>
                <c:pt idx="2978">
                  <c:v>49.633333333333333</c:v>
                </c:pt>
                <c:pt idx="2979">
                  <c:v>49.65</c:v>
                </c:pt>
                <c:pt idx="2980">
                  <c:v>49.66666666666665</c:v>
                </c:pt>
                <c:pt idx="2981">
                  <c:v>49.68333333333333</c:v>
                </c:pt>
                <c:pt idx="2982">
                  <c:v>49.7</c:v>
                </c:pt>
                <c:pt idx="2983">
                  <c:v>49.716666666666647</c:v>
                </c:pt>
                <c:pt idx="2984">
                  <c:v>49.733333333333341</c:v>
                </c:pt>
                <c:pt idx="2985">
                  <c:v>49.75</c:v>
                </c:pt>
                <c:pt idx="2986">
                  <c:v>49.766666666666652</c:v>
                </c:pt>
                <c:pt idx="2987">
                  <c:v>49.783333333333331</c:v>
                </c:pt>
                <c:pt idx="2988">
                  <c:v>49.8</c:v>
                </c:pt>
                <c:pt idx="2989">
                  <c:v>49.816666666666649</c:v>
                </c:pt>
                <c:pt idx="2990">
                  <c:v>49.833333333333336</c:v>
                </c:pt>
                <c:pt idx="2991">
                  <c:v>49.849999999999994</c:v>
                </c:pt>
                <c:pt idx="2992">
                  <c:v>49.866666666666646</c:v>
                </c:pt>
                <c:pt idx="2993">
                  <c:v>49.883333333333326</c:v>
                </c:pt>
                <c:pt idx="2994">
                  <c:v>49.9</c:v>
                </c:pt>
                <c:pt idx="2995">
                  <c:v>49.916666666666643</c:v>
                </c:pt>
                <c:pt idx="2996">
                  <c:v>49.93333333333333</c:v>
                </c:pt>
                <c:pt idx="2997">
                  <c:v>49.949999999999996</c:v>
                </c:pt>
                <c:pt idx="2998">
                  <c:v>49.966666666666647</c:v>
                </c:pt>
                <c:pt idx="2999">
                  <c:v>49.983333333333334</c:v>
                </c:pt>
                <c:pt idx="3000">
                  <c:v>50</c:v>
                </c:pt>
                <c:pt idx="3001">
                  <c:v>50.016666666666644</c:v>
                </c:pt>
                <c:pt idx="3002">
                  <c:v>50.033333333333331</c:v>
                </c:pt>
                <c:pt idx="3003">
                  <c:v>50.05</c:v>
                </c:pt>
                <c:pt idx="3004">
                  <c:v>50.066666666666656</c:v>
                </c:pt>
                <c:pt idx="3005">
                  <c:v>50.083333333333336</c:v>
                </c:pt>
                <c:pt idx="3006">
                  <c:v>50.1</c:v>
                </c:pt>
                <c:pt idx="3007">
                  <c:v>50.116666666666646</c:v>
                </c:pt>
                <c:pt idx="3008">
                  <c:v>50.133333333333333</c:v>
                </c:pt>
                <c:pt idx="3009">
                  <c:v>50.15</c:v>
                </c:pt>
                <c:pt idx="3010">
                  <c:v>50.16666666666665</c:v>
                </c:pt>
                <c:pt idx="3011">
                  <c:v>50.18333333333333</c:v>
                </c:pt>
                <c:pt idx="3012">
                  <c:v>50.2</c:v>
                </c:pt>
                <c:pt idx="3013">
                  <c:v>50.216666666666647</c:v>
                </c:pt>
                <c:pt idx="3014">
                  <c:v>50.233333333333341</c:v>
                </c:pt>
                <c:pt idx="3015">
                  <c:v>50.25</c:v>
                </c:pt>
                <c:pt idx="3016">
                  <c:v>50.266666666666652</c:v>
                </c:pt>
                <c:pt idx="3017">
                  <c:v>50.283333333333331</c:v>
                </c:pt>
                <c:pt idx="3018">
                  <c:v>50.3</c:v>
                </c:pt>
                <c:pt idx="3019">
                  <c:v>50.316666666666649</c:v>
                </c:pt>
                <c:pt idx="3020">
                  <c:v>50.333333333333336</c:v>
                </c:pt>
                <c:pt idx="3021">
                  <c:v>50.349999999999994</c:v>
                </c:pt>
                <c:pt idx="3022">
                  <c:v>50.366666666666646</c:v>
                </c:pt>
                <c:pt idx="3023">
                  <c:v>50.383333333333326</c:v>
                </c:pt>
                <c:pt idx="3024">
                  <c:v>50.4</c:v>
                </c:pt>
                <c:pt idx="3025">
                  <c:v>50.416666666666643</c:v>
                </c:pt>
                <c:pt idx="3026">
                  <c:v>50.43333333333333</c:v>
                </c:pt>
                <c:pt idx="3027">
                  <c:v>50.449999999999996</c:v>
                </c:pt>
                <c:pt idx="3028">
                  <c:v>50.466666666666647</c:v>
                </c:pt>
                <c:pt idx="3029">
                  <c:v>50.483333333333334</c:v>
                </c:pt>
                <c:pt idx="3030">
                  <c:v>50.5</c:v>
                </c:pt>
                <c:pt idx="3031">
                  <c:v>50.516666666666644</c:v>
                </c:pt>
                <c:pt idx="3032">
                  <c:v>50.533333333333331</c:v>
                </c:pt>
                <c:pt idx="3033">
                  <c:v>50.55</c:v>
                </c:pt>
                <c:pt idx="3034">
                  <c:v>50.566666666666656</c:v>
                </c:pt>
                <c:pt idx="3035">
                  <c:v>50.583333333333336</c:v>
                </c:pt>
                <c:pt idx="3036">
                  <c:v>50.6</c:v>
                </c:pt>
                <c:pt idx="3037">
                  <c:v>50.616666666666646</c:v>
                </c:pt>
                <c:pt idx="3038">
                  <c:v>50.633333333333333</c:v>
                </c:pt>
                <c:pt idx="3039">
                  <c:v>50.65</c:v>
                </c:pt>
                <c:pt idx="3040">
                  <c:v>50.66666666666665</c:v>
                </c:pt>
                <c:pt idx="3041">
                  <c:v>50.68333333333333</c:v>
                </c:pt>
                <c:pt idx="3042">
                  <c:v>50.7</c:v>
                </c:pt>
                <c:pt idx="3043">
                  <c:v>50.716666666666647</c:v>
                </c:pt>
                <c:pt idx="3044">
                  <c:v>50.733333333333341</c:v>
                </c:pt>
                <c:pt idx="3045">
                  <c:v>50.75</c:v>
                </c:pt>
                <c:pt idx="3046">
                  <c:v>50.766666666666652</c:v>
                </c:pt>
                <c:pt idx="3047">
                  <c:v>50.783333333333331</c:v>
                </c:pt>
                <c:pt idx="3048">
                  <c:v>50.8</c:v>
                </c:pt>
                <c:pt idx="3049">
                  <c:v>50.816666666666649</c:v>
                </c:pt>
                <c:pt idx="3050">
                  <c:v>50.833333333333336</c:v>
                </c:pt>
                <c:pt idx="3051">
                  <c:v>50.849999999999994</c:v>
                </c:pt>
                <c:pt idx="3052">
                  <c:v>50.866666666666646</c:v>
                </c:pt>
                <c:pt idx="3053">
                  <c:v>50.883333333333326</c:v>
                </c:pt>
                <c:pt idx="3054">
                  <c:v>50.9</c:v>
                </c:pt>
                <c:pt idx="3055">
                  <c:v>50.916666666666643</c:v>
                </c:pt>
                <c:pt idx="3056">
                  <c:v>50.93333333333333</c:v>
                </c:pt>
                <c:pt idx="3057">
                  <c:v>50.949999999999996</c:v>
                </c:pt>
                <c:pt idx="3058">
                  <c:v>50.966666666666647</c:v>
                </c:pt>
                <c:pt idx="3059">
                  <c:v>50.983333333333334</c:v>
                </c:pt>
                <c:pt idx="3060">
                  <c:v>51</c:v>
                </c:pt>
                <c:pt idx="3061">
                  <c:v>51.016666666666644</c:v>
                </c:pt>
                <c:pt idx="3062">
                  <c:v>51.033333333333331</c:v>
                </c:pt>
                <c:pt idx="3063">
                  <c:v>51.05</c:v>
                </c:pt>
                <c:pt idx="3064">
                  <c:v>51.066666666666656</c:v>
                </c:pt>
                <c:pt idx="3065">
                  <c:v>51.083333333333336</c:v>
                </c:pt>
                <c:pt idx="3066">
                  <c:v>51.1</c:v>
                </c:pt>
                <c:pt idx="3067">
                  <c:v>51.116666666666646</c:v>
                </c:pt>
                <c:pt idx="3068">
                  <c:v>51.133333333333333</c:v>
                </c:pt>
                <c:pt idx="3069">
                  <c:v>51.15</c:v>
                </c:pt>
                <c:pt idx="3070">
                  <c:v>51.16666666666665</c:v>
                </c:pt>
                <c:pt idx="3071">
                  <c:v>51.18333333333333</c:v>
                </c:pt>
                <c:pt idx="3072">
                  <c:v>51.2</c:v>
                </c:pt>
                <c:pt idx="3073">
                  <c:v>51.216666666666647</c:v>
                </c:pt>
                <c:pt idx="3074">
                  <c:v>51.233333333333341</c:v>
                </c:pt>
                <c:pt idx="3075">
                  <c:v>51.25</c:v>
                </c:pt>
                <c:pt idx="3076">
                  <c:v>51.266666666666652</c:v>
                </c:pt>
                <c:pt idx="3077">
                  <c:v>51.283333333333331</c:v>
                </c:pt>
                <c:pt idx="3078">
                  <c:v>51.3</c:v>
                </c:pt>
                <c:pt idx="3079">
                  <c:v>51.316666666666649</c:v>
                </c:pt>
                <c:pt idx="3080">
                  <c:v>51.333333333333336</c:v>
                </c:pt>
                <c:pt idx="3081">
                  <c:v>51.349999999999994</c:v>
                </c:pt>
                <c:pt idx="3082">
                  <c:v>51.366666666666646</c:v>
                </c:pt>
                <c:pt idx="3083">
                  <c:v>51.383333333333326</c:v>
                </c:pt>
                <c:pt idx="3084">
                  <c:v>51.4</c:v>
                </c:pt>
                <c:pt idx="3085">
                  <c:v>51.416666666666643</c:v>
                </c:pt>
                <c:pt idx="3086">
                  <c:v>51.43333333333333</c:v>
                </c:pt>
                <c:pt idx="3087">
                  <c:v>51.449999999999996</c:v>
                </c:pt>
                <c:pt idx="3088">
                  <c:v>51.466666666666647</c:v>
                </c:pt>
                <c:pt idx="3089">
                  <c:v>51.483333333333334</c:v>
                </c:pt>
                <c:pt idx="3090">
                  <c:v>51.5</c:v>
                </c:pt>
                <c:pt idx="3091">
                  <c:v>51.516666666666644</c:v>
                </c:pt>
                <c:pt idx="3092">
                  <c:v>51.533333333333331</c:v>
                </c:pt>
                <c:pt idx="3093">
                  <c:v>51.55</c:v>
                </c:pt>
                <c:pt idx="3094">
                  <c:v>51.566666666666656</c:v>
                </c:pt>
                <c:pt idx="3095">
                  <c:v>51.583333333333336</c:v>
                </c:pt>
                <c:pt idx="3096">
                  <c:v>51.6</c:v>
                </c:pt>
                <c:pt idx="3097">
                  <c:v>51.616666666666646</c:v>
                </c:pt>
                <c:pt idx="3098">
                  <c:v>51.633333333333333</c:v>
                </c:pt>
                <c:pt idx="3099">
                  <c:v>51.65</c:v>
                </c:pt>
                <c:pt idx="3100">
                  <c:v>51.66666666666665</c:v>
                </c:pt>
                <c:pt idx="3101">
                  <c:v>51.68333333333333</c:v>
                </c:pt>
                <c:pt idx="3102">
                  <c:v>51.7</c:v>
                </c:pt>
                <c:pt idx="3103">
                  <c:v>51.716666666666647</c:v>
                </c:pt>
                <c:pt idx="3104">
                  <c:v>51.733333333333341</c:v>
                </c:pt>
                <c:pt idx="3105">
                  <c:v>51.75</c:v>
                </c:pt>
                <c:pt idx="3106">
                  <c:v>51.766666666666652</c:v>
                </c:pt>
                <c:pt idx="3107">
                  <c:v>51.783333333333331</c:v>
                </c:pt>
                <c:pt idx="3108">
                  <c:v>51.8</c:v>
                </c:pt>
                <c:pt idx="3109">
                  <c:v>51.816666666666649</c:v>
                </c:pt>
                <c:pt idx="3110">
                  <c:v>51.833333333333336</c:v>
                </c:pt>
                <c:pt idx="3111">
                  <c:v>51.849999999999994</c:v>
                </c:pt>
                <c:pt idx="3112">
                  <c:v>51.866666666666646</c:v>
                </c:pt>
                <c:pt idx="3113">
                  <c:v>51.883333333333326</c:v>
                </c:pt>
                <c:pt idx="3114">
                  <c:v>51.9</c:v>
                </c:pt>
                <c:pt idx="3115">
                  <c:v>51.916666666666643</c:v>
                </c:pt>
                <c:pt idx="3116">
                  <c:v>51.93333333333333</c:v>
                </c:pt>
                <c:pt idx="3117">
                  <c:v>51.949999999999996</c:v>
                </c:pt>
                <c:pt idx="3118">
                  <c:v>51.966666666666647</c:v>
                </c:pt>
                <c:pt idx="3119">
                  <c:v>51.983333333333334</c:v>
                </c:pt>
                <c:pt idx="3120">
                  <c:v>52</c:v>
                </c:pt>
                <c:pt idx="3121">
                  <c:v>52.016666666666644</c:v>
                </c:pt>
                <c:pt idx="3122">
                  <c:v>52.033333333333331</c:v>
                </c:pt>
                <c:pt idx="3123">
                  <c:v>52.05</c:v>
                </c:pt>
                <c:pt idx="3124">
                  <c:v>52.066666666666656</c:v>
                </c:pt>
                <c:pt idx="3125">
                  <c:v>52.083333333333336</c:v>
                </c:pt>
                <c:pt idx="3126">
                  <c:v>52.1</c:v>
                </c:pt>
                <c:pt idx="3127">
                  <c:v>52.116666666666646</c:v>
                </c:pt>
                <c:pt idx="3128">
                  <c:v>52.133333333333333</c:v>
                </c:pt>
                <c:pt idx="3129">
                  <c:v>52.15</c:v>
                </c:pt>
                <c:pt idx="3130">
                  <c:v>52.16666666666665</c:v>
                </c:pt>
                <c:pt idx="3131">
                  <c:v>52.18333333333333</c:v>
                </c:pt>
                <c:pt idx="3132">
                  <c:v>52.2</c:v>
                </c:pt>
                <c:pt idx="3133">
                  <c:v>52.216666666666647</c:v>
                </c:pt>
                <c:pt idx="3134">
                  <c:v>52.233333333333341</c:v>
                </c:pt>
                <c:pt idx="3135">
                  <c:v>52.25</c:v>
                </c:pt>
                <c:pt idx="3136">
                  <c:v>52.266666666666652</c:v>
                </c:pt>
                <c:pt idx="3137">
                  <c:v>52.283333333333331</c:v>
                </c:pt>
                <c:pt idx="3138">
                  <c:v>52.3</c:v>
                </c:pt>
                <c:pt idx="3139">
                  <c:v>52.316666666666649</c:v>
                </c:pt>
                <c:pt idx="3140">
                  <c:v>52.333333333333336</c:v>
                </c:pt>
                <c:pt idx="3141">
                  <c:v>52.349999999999994</c:v>
                </c:pt>
                <c:pt idx="3142">
                  <c:v>52.366666666666646</c:v>
                </c:pt>
                <c:pt idx="3143">
                  <c:v>52.383333333333326</c:v>
                </c:pt>
                <c:pt idx="3144">
                  <c:v>52.4</c:v>
                </c:pt>
                <c:pt idx="3145">
                  <c:v>52.416666666666643</c:v>
                </c:pt>
                <c:pt idx="3146">
                  <c:v>52.43333333333333</c:v>
                </c:pt>
                <c:pt idx="3147">
                  <c:v>52.449999999999996</c:v>
                </c:pt>
                <c:pt idx="3148">
                  <c:v>52.466666666666647</c:v>
                </c:pt>
                <c:pt idx="3149">
                  <c:v>52.483333333333334</c:v>
                </c:pt>
                <c:pt idx="3150">
                  <c:v>52.5</c:v>
                </c:pt>
                <c:pt idx="3151">
                  <c:v>52.516666666666644</c:v>
                </c:pt>
                <c:pt idx="3152">
                  <c:v>52.533333333333331</c:v>
                </c:pt>
                <c:pt idx="3153">
                  <c:v>52.55</c:v>
                </c:pt>
                <c:pt idx="3154">
                  <c:v>52.566666666666656</c:v>
                </c:pt>
                <c:pt idx="3155">
                  <c:v>52.583333333333336</c:v>
                </c:pt>
                <c:pt idx="3156">
                  <c:v>52.6</c:v>
                </c:pt>
                <c:pt idx="3157">
                  <c:v>52.616666666666646</c:v>
                </c:pt>
                <c:pt idx="3158">
                  <c:v>52.633333333333333</c:v>
                </c:pt>
                <c:pt idx="3159">
                  <c:v>52.65</c:v>
                </c:pt>
                <c:pt idx="3160">
                  <c:v>52.66666666666665</c:v>
                </c:pt>
                <c:pt idx="3161">
                  <c:v>52.68333333333333</c:v>
                </c:pt>
                <c:pt idx="3162">
                  <c:v>52.7</c:v>
                </c:pt>
                <c:pt idx="3163">
                  <c:v>52.716666666666647</c:v>
                </c:pt>
                <c:pt idx="3164">
                  <c:v>52.733333333333341</c:v>
                </c:pt>
                <c:pt idx="3165">
                  <c:v>52.75</c:v>
                </c:pt>
                <c:pt idx="3166">
                  <c:v>52.766666666666652</c:v>
                </c:pt>
                <c:pt idx="3167">
                  <c:v>52.783333333333331</c:v>
                </c:pt>
                <c:pt idx="3168">
                  <c:v>52.8</c:v>
                </c:pt>
                <c:pt idx="3169">
                  <c:v>52.816666666666649</c:v>
                </c:pt>
                <c:pt idx="3170">
                  <c:v>52.833333333333336</c:v>
                </c:pt>
                <c:pt idx="3171">
                  <c:v>52.849999999999994</c:v>
                </c:pt>
                <c:pt idx="3172">
                  <c:v>52.866666666666646</c:v>
                </c:pt>
                <c:pt idx="3173">
                  <c:v>52.883333333333326</c:v>
                </c:pt>
                <c:pt idx="3174">
                  <c:v>52.9</c:v>
                </c:pt>
                <c:pt idx="3175">
                  <c:v>52.916666666666643</c:v>
                </c:pt>
                <c:pt idx="3176">
                  <c:v>52.93333333333333</c:v>
                </c:pt>
                <c:pt idx="3177">
                  <c:v>52.949999999999996</c:v>
                </c:pt>
                <c:pt idx="3178">
                  <c:v>52.966666666666647</c:v>
                </c:pt>
                <c:pt idx="3179">
                  <c:v>52.983333333333334</c:v>
                </c:pt>
                <c:pt idx="3180">
                  <c:v>53</c:v>
                </c:pt>
                <c:pt idx="3181">
                  <c:v>53.016666666666644</c:v>
                </c:pt>
                <c:pt idx="3182">
                  <c:v>53.033333333333331</c:v>
                </c:pt>
                <c:pt idx="3183">
                  <c:v>53.05</c:v>
                </c:pt>
                <c:pt idx="3184">
                  <c:v>53.066666666666656</c:v>
                </c:pt>
                <c:pt idx="3185">
                  <c:v>53.083333333333336</c:v>
                </c:pt>
                <c:pt idx="3186">
                  <c:v>53.1</c:v>
                </c:pt>
                <c:pt idx="3187">
                  <c:v>53.116666666666646</c:v>
                </c:pt>
                <c:pt idx="3188">
                  <c:v>53.133333333333333</c:v>
                </c:pt>
                <c:pt idx="3189">
                  <c:v>53.15</c:v>
                </c:pt>
                <c:pt idx="3190">
                  <c:v>53.16666666666665</c:v>
                </c:pt>
                <c:pt idx="3191">
                  <c:v>53.18333333333333</c:v>
                </c:pt>
                <c:pt idx="3192">
                  <c:v>53.2</c:v>
                </c:pt>
                <c:pt idx="3193">
                  <c:v>53.216666666666647</c:v>
                </c:pt>
                <c:pt idx="3194">
                  <c:v>53.233333333333341</c:v>
                </c:pt>
                <c:pt idx="3195">
                  <c:v>53.25</c:v>
                </c:pt>
                <c:pt idx="3196">
                  <c:v>53.266666666666652</c:v>
                </c:pt>
                <c:pt idx="3197">
                  <c:v>53.283333333333331</c:v>
                </c:pt>
                <c:pt idx="3198">
                  <c:v>53.3</c:v>
                </c:pt>
                <c:pt idx="3199">
                  <c:v>53.316666666666649</c:v>
                </c:pt>
                <c:pt idx="3200">
                  <c:v>53.333333333333336</c:v>
                </c:pt>
                <c:pt idx="3201">
                  <c:v>53.349999999999994</c:v>
                </c:pt>
                <c:pt idx="3202">
                  <c:v>53.366666666666646</c:v>
                </c:pt>
                <c:pt idx="3203">
                  <c:v>53.383333333333326</c:v>
                </c:pt>
                <c:pt idx="3204">
                  <c:v>53.4</c:v>
                </c:pt>
                <c:pt idx="3205">
                  <c:v>53.416666666666643</c:v>
                </c:pt>
                <c:pt idx="3206">
                  <c:v>53.43333333333333</c:v>
                </c:pt>
                <c:pt idx="3207">
                  <c:v>53.449999999999996</c:v>
                </c:pt>
                <c:pt idx="3208">
                  <c:v>53.466666666666647</c:v>
                </c:pt>
                <c:pt idx="3209">
                  <c:v>53.483333333333334</c:v>
                </c:pt>
                <c:pt idx="3210">
                  <c:v>53.5</c:v>
                </c:pt>
                <c:pt idx="3211">
                  <c:v>53.516666666666644</c:v>
                </c:pt>
                <c:pt idx="3212">
                  <c:v>53.533333333333331</c:v>
                </c:pt>
                <c:pt idx="3213">
                  <c:v>53.55</c:v>
                </c:pt>
                <c:pt idx="3214">
                  <c:v>53.566666666666656</c:v>
                </c:pt>
                <c:pt idx="3215">
                  <c:v>53.583333333333336</c:v>
                </c:pt>
                <c:pt idx="3216">
                  <c:v>53.6</c:v>
                </c:pt>
                <c:pt idx="3217">
                  <c:v>53.616666666666646</c:v>
                </c:pt>
                <c:pt idx="3218">
                  <c:v>53.633333333333333</c:v>
                </c:pt>
                <c:pt idx="3219">
                  <c:v>53.65</c:v>
                </c:pt>
                <c:pt idx="3220">
                  <c:v>53.66666666666665</c:v>
                </c:pt>
                <c:pt idx="3221">
                  <c:v>53.68333333333333</c:v>
                </c:pt>
                <c:pt idx="3222">
                  <c:v>53.7</c:v>
                </c:pt>
                <c:pt idx="3223">
                  <c:v>53.716666666666647</c:v>
                </c:pt>
                <c:pt idx="3224">
                  <c:v>53.733333333333341</c:v>
                </c:pt>
                <c:pt idx="3225">
                  <c:v>53.75</c:v>
                </c:pt>
                <c:pt idx="3226">
                  <c:v>53.766666666666652</c:v>
                </c:pt>
                <c:pt idx="3227">
                  <c:v>53.783333333333331</c:v>
                </c:pt>
                <c:pt idx="3228">
                  <c:v>53.8</c:v>
                </c:pt>
                <c:pt idx="3229">
                  <c:v>53.816666666666649</c:v>
                </c:pt>
                <c:pt idx="3230">
                  <c:v>53.833333333333336</c:v>
                </c:pt>
                <c:pt idx="3231">
                  <c:v>53.849999999999994</c:v>
                </c:pt>
                <c:pt idx="3232">
                  <c:v>53.866666666666646</c:v>
                </c:pt>
                <c:pt idx="3233">
                  <c:v>53.883333333333326</c:v>
                </c:pt>
                <c:pt idx="3234">
                  <c:v>53.9</c:v>
                </c:pt>
                <c:pt idx="3235">
                  <c:v>53.916666666666643</c:v>
                </c:pt>
                <c:pt idx="3236">
                  <c:v>53.93333333333333</c:v>
                </c:pt>
                <c:pt idx="3237">
                  <c:v>53.949999999999996</c:v>
                </c:pt>
                <c:pt idx="3238">
                  <c:v>53.966666666666647</c:v>
                </c:pt>
                <c:pt idx="3239">
                  <c:v>53.983333333333334</c:v>
                </c:pt>
                <c:pt idx="3240">
                  <c:v>54</c:v>
                </c:pt>
                <c:pt idx="3241">
                  <c:v>54.016666666666644</c:v>
                </c:pt>
                <c:pt idx="3242">
                  <c:v>54.033333333333331</c:v>
                </c:pt>
                <c:pt idx="3243">
                  <c:v>54.05</c:v>
                </c:pt>
                <c:pt idx="3244">
                  <c:v>54.066666666666656</c:v>
                </c:pt>
                <c:pt idx="3245">
                  <c:v>54.083333333333336</c:v>
                </c:pt>
                <c:pt idx="3246">
                  <c:v>54.1</c:v>
                </c:pt>
                <c:pt idx="3247">
                  <c:v>54.116666666666646</c:v>
                </c:pt>
                <c:pt idx="3248">
                  <c:v>54.133333333333333</c:v>
                </c:pt>
                <c:pt idx="3249">
                  <c:v>54.15</c:v>
                </c:pt>
                <c:pt idx="3250">
                  <c:v>54.16666666666665</c:v>
                </c:pt>
                <c:pt idx="3251">
                  <c:v>54.18333333333333</c:v>
                </c:pt>
                <c:pt idx="3252">
                  <c:v>54.2</c:v>
                </c:pt>
                <c:pt idx="3253">
                  <c:v>54.216666666666647</c:v>
                </c:pt>
                <c:pt idx="3254">
                  <c:v>54.233333333333341</c:v>
                </c:pt>
                <c:pt idx="3255">
                  <c:v>54.25</c:v>
                </c:pt>
                <c:pt idx="3256">
                  <c:v>54.266666666666652</c:v>
                </c:pt>
                <c:pt idx="3257">
                  <c:v>54.283333333333331</c:v>
                </c:pt>
                <c:pt idx="3258">
                  <c:v>54.3</c:v>
                </c:pt>
                <c:pt idx="3259">
                  <c:v>54.316666666666649</c:v>
                </c:pt>
                <c:pt idx="3260">
                  <c:v>54.333333333333336</c:v>
                </c:pt>
                <c:pt idx="3261">
                  <c:v>54.349999999999994</c:v>
                </c:pt>
                <c:pt idx="3262">
                  <c:v>54.366666666666646</c:v>
                </c:pt>
                <c:pt idx="3263">
                  <c:v>54.383333333333326</c:v>
                </c:pt>
                <c:pt idx="3264">
                  <c:v>54.4</c:v>
                </c:pt>
                <c:pt idx="3265">
                  <c:v>54.416666666666643</c:v>
                </c:pt>
                <c:pt idx="3266">
                  <c:v>54.43333333333333</c:v>
                </c:pt>
                <c:pt idx="3267">
                  <c:v>54.449999999999996</c:v>
                </c:pt>
                <c:pt idx="3268">
                  <c:v>54.466666666666647</c:v>
                </c:pt>
                <c:pt idx="3269">
                  <c:v>54.483333333333334</c:v>
                </c:pt>
                <c:pt idx="3270">
                  <c:v>54.5</c:v>
                </c:pt>
                <c:pt idx="3271">
                  <c:v>54.516666666666644</c:v>
                </c:pt>
                <c:pt idx="3272">
                  <c:v>54.533333333333331</c:v>
                </c:pt>
                <c:pt idx="3273">
                  <c:v>54.55</c:v>
                </c:pt>
                <c:pt idx="3274">
                  <c:v>54.566666666666656</c:v>
                </c:pt>
                <c:pt idx="3275">
                  <c:v>54.583333333333336</c:v>
                </c:pt>
                <c:pt idx="3276">
                  <c:v>54.6</c:v>
                </c:pt>
                <c:pt idx="3277">
                  <c:v>54.616666666666646</c:v>
                </c:pt>
                <c:pt idx="3278">
                  <c:v>54.633333333333333</c:v>
                </c:pt>
                <c:pt idx="3279">
                  <c:v>54.65</c:v>
                </c:pt>
                <c:pt idx="3280">
                  <c:v>54.66666666666665</c:v>
                </c:pt>
                <c:pt idx="3281">
                  <c:v>54.68333333333333</c:v>
                </c:pt>
                <c:pt idx="3282">
                  <c:v>54.7</c:v>
                </c:pt>
                <c:pt idx="3283">
                  <c:v>54.716666666666647</c:v>
                </c:pt>
                <c:pt idx="3284">
                  <c:v>54.733333333333341</c:v>
                </c:pt>
                <c:pt idx="3285">
                  <c:v>54.75</c:v>
                </c:pt>
                <c:pt idx="3286">
                  <c:v>54.766666666666652</c:v>
                </c:pt>
                <c:pt idx="3287">
                  <c:v>54.783333333333331</c:v>
                </c:pt>
                <c:pt idx="3288">
                  <c:v>54.8</c:v>
                </c:pt>
                <c:pt idx="3289">
                  <c:v>54.816666666666649</c:v>
                </c:pt>
                <c:pt idx="3290">
                  <c:v>54.833333333333336</c:v>
                </c:pt>
                <c:pt idx="3291">
                  <c:v>54.849999999999994</c:v>
                </c:pt>
                <c:pt idx="3292">
                  <c:v>54.866666666666646</c:v>
                </c:pt>
                <c:pt idx="3293">
                  <c:v>54.883333333333326</c:v>
                </c:pt>
                <c:pt idx="3294">
                  <c:v>54.9</c:v>
                </c:pt>
                <c:pt idx="3295">
                  <c:v>54.916666666666643</c:v>
                </c:pt>
                <c:pt idx="3296">
                  <c:v>54.93333333333333</c:v>
                </c:pt>
                <c:pt idx="3297">
                  <c:v>54.949999999999996</c:v>
                </c:pt>
                <c:pt idx="3298">
                  <c:v>54.966666666666647</c:v>
                </c:pt>
                <c:pt idx="3299">
                  <c:v>54.983333333333334</c:v>
                </c:pt>
                <c:pt idx="3300">
                  <c:v>55</c:v>
                </c:pt>
                <c:pt idx="3301">
                  <c:v>55.016666666666644</c:v>
                </c:pt>
                <c:pt idx="3302">
                  <c:v>55.033333333333331</c:v>
                </c:pt>
                <c:pt idx="3303">
                  <c:v>55.05</c:v>
                </c:pt>
                <c:pt idx="3304">
                  <c:v>55.066666666666656</c:v>
                </c:pt>
                <c:pt idx="3305">
                  <c:v>55.083333333333336</c:v>
                </c:pt>
                <c:pt idx="3306">
                  <c:v>55.1</c:v>
                </c:pt>
                <c:pt idx="3307">
                  <c:v>55.116666666666646</c:v>
                </c:pt>
                <c:pt idx="3308">
                  <c:v>55.133333333333333</c:v>
                </c:pt>
                <c:pt idx="3309">
                  <c:v>55.15</c:v>
                </c:pt>
                <c:pt idx="3310">
                  <c:v>55.16666666666665</c:v>
                </c:pt>
                <c:pt idx="3311">
                  <c:v>55.18333333333333</c:v>
                </c:pt>
                <c:pt idx="3312">
                  <c:v>55.2</c:v>
                </c:pt>
                <c:pt idx="3313">
                  <c:v>55.216666666666647</c:v>
                </c:pt>
                <c:pt idx="3314">
                  <c:v>55.233333333333341</c:v>
                </c:pt>
                <c:pt idx="3315">
                  <c:v>55.25</c:v>
                </c:pt>
                <c:pt idx="3316">
                  <c:v>55.266666666666652</c:v>
                </c:pt>
                <c:pt idx="3317">
                  <c:v>55.283333333333331</c:v>
                </c:pt>
                <c:pt idx="3318">
                  <c:v>55.3</c:v>
                </c:pt>
                <c:pt idx="3319">
                  <c:v>55.316666666666649</c:v>
                </c:pt>
                <c:pt idx="3320">
                  <c:v>55.333333333333336</c:v>
                </c:pt>
                <c:pt idx="3321">
                  <c:v>55.349999999999994</c:v>
                </c:pt>
                <c:pt idx="3322">
                  <c:v>55.366666666666646</c:v>
                </c:pt>
                <c:pt idx="3323">
                  <c:v>55.383333333333326</c:v>
                </c:pt>
                <c:pt idx="3324">
                  <c:v>55.4</c:v>
                </c:pt>
                <c:pt idx="3325">
                  <c:v>55.416666666666643</c:v>
                </c:pt>
                <c:pt idx="3326">
                  <c:v>55.43333333333333</c:v>
                </c:pt>
                <c:pt idx="3327">
                  <c:v>55.449999999999996</c:v>
                </c:pt>
                <c:pt idx="3328">
                  <c:v>55.466666666666647</c:v>
                </c:pt>
                <c:pt idx="3329">
                  <c:v>55.483333333333334</c:v>
                </c:pt>
                <c:pt idx="3330">
                  <c:v>55.5</c:v>
                </c:pt>
                <c:pt idx="3331">
                  <c:v>55.516666666666644</c:v>
                </c:pt>
                <c:pt idx="3332">
                  <c:v>55.533333333333331</c:v>
                </c:pt>
                <c:pt idx="3333">
                  <c:v>55.55</c:v>
                </c:pt>
                <c:pt idx="3334">
                  <c:v>55.566666666666656</c:v>
                </c:pt>
                <c:pt idx="3335">
                  <c:v>55.583333333333336</c:v>
                </c:pt>
                <c:pt idx="3336">
                  <c:v>55.6</c:v>
                </c:pt>
                <c:pt idx="3337">
                  <c:v>55.616666666666646</c:v>
                </c:pt>
                <c:pt idx="3338">
                  <c:v>55.633333333333333</c:v>
                </c:pt>
                <c:pt idx="3339">
                  <c:v>55.65</c:v>
                </c:pt>
                <c:pt idx="3340">
                  <c:v>55.66666666666665</c:v>
                </c:pt>
                <c:pt idx="3341">
                  <c:v>55.68333333333333</c:v>
                </c:pt>
                <c:pt idx="3342">
                  <c:v>55.7</c:v>
                </c:pt>
                <c:pt idx="3343">
                  <c:v>55.716666666666647</c:v>
                </c:pt>
                <c:pt idx="3344">
                  <c:v>55.733333333333341</c:v>
                </c:pt>
                <c:pt idx="3345">
                  <c:v>55.75</c:v>
                </c:pt>
                <c:pt idx="3346">
                  <c:v>55.766666666666652</c:v>
                </c:pt>
                <c:pt idx="3347">
                  <c:v>55.783333333333331</c:v>
                </c:pt>
                <c:pt idx="3348">
                  <c:v>55.8</c:v>
                </c:pt>
                <c:pt idx="3349">
                  <c:v>55.816666666666649</c:v>
                </c:pt>
                <c:pt idx="3350">
                  <c:v>55.833333333333336</c:v>
                </c:pt>
                <c:pt idx="3351">
                  <c:v>55.849999999999994</c:v>
                </c:pt>
                <c:pt idx="3352">
                  <c:v>55.866666666666646</c:v>
                </c:pt>
                <c:pt idx="3353">
                  <c:v>55.883333333333326</c:v>
                </c:pt>
                <c:pt idx="3354">
                  <c:v>55.9</c:v>
                </c:pt>
                <c:pt idx="3355">
                  <c:v>55.916666666666643</c:v>
                </c:pt>
                <c:pt idx="3356">
                  <c:v>55.93333333333333</c:v>
                </c:pt>
                <c:pt idx="3357">
                  <c:v>55.949999999999996</c:v>
                </c:pt>
                <c:pt idx="3358">
                  <c:v>55.966666666666647</c:v>
                </c:pt>
                <c:pt idx="3359">
                  <c:v>55.983333333333334</c:v>
                </c:pt>
                <c:pt idx="3360">
                  <c:v>56</c:v>
                </c:pt>
                <c:pt idx="3361">
                  <c:v>56.016666666666644</c:v>
                </c:pt>
                <c:pt idx="3362">
                  <c:v>56.033333333333331</c:v>
                </c:pt>
                <c:pt idx="3363">
                  <c:v>56.05</c:v>
                </c:pt>
                <c:pt idx="3364">
                  <c:v>56.066666666666656</c:v>
                </c:pt>
                <c:pt idx="3365">
                  <c:v>56.083333333333336</c:v>
                </c:pt>
                <c:pt idx="3366">
                  <c:v>56.1</c:v>
                </c:pt>
                <c:pt idx="3367">
                  <c:v>56.116666666666646</c:v>
                </c:pt>
                <c:pt idx="3368">
                  <c:v>56.133333333333333</c:v>
                </c:pt>
                <c:pt idx="3369">
                  <c:v>56.15</c:v>
                </c:pt>
                <c:pt idx="3370">
                  <c:v>56.16666666666665</c:v>
                </c:pt>
                <c:pt idx="3371">
                  <c:v>56.18333333333333</c:v>
                </c:pt>
                <c:pt idx="3372">
                  <c:v>56.2</c:v>
                </c:pt>
                <c:pt idx="3373">
                  <c:v>56.216666666666647</c:v>
                </c:pt>
                <c:pt idx="3374">
                  <c:v>56.233333333333341</c:v>
                </c:pt>
                <c:pt idx="3375">
                  <c:v>56.25</c:v>
                </c:pt>
                <c:pt idx="3376">
                  <c:v>56.266666666666652</c:v>
                </c:pt>
                <c:pt idx="3377">
                  <c:v>56.283333333333331</c:v>
                </c:pt>
                <c:pt idx="3378">
                  <c:v>56.3</c:v>
                </c:pt>
                <c:pt idx="3379">
                  <c:v>56.316666666666649</c:v>
                </c:pt>
                <c:pt idx="3380">
                  <c:v>56.333333333333336</c:v>
                </c:pt>
                <c:pt idx="3381">
                  <c:v>56.349999999999994</c:v>
                </c:pt>
                <c:pt idx="3382">
                  <c:v>56.366666666666646</c:v>
                </c:pt>
                <c:pt idx="3383">
                  <c:v>56.383333333333326</c:v>
                </c:pt>
                <c:pt idx="3384">
                  <c:v>56.4</c:v>
                </c:pt>
                <c:pt idx="3385">
                  <c:v>56.416666666666643</c:v>
                </c:pt>
                <c:pt idx="3386">
                  <c:v>56.43333333333333</c:v>
                </c:pt>
                <c:pt idx="3387">
                  <c:v>56.449999999999996</c:v>
                </c:pt>
                <c:pt idx="3388">
                  <c:v>56.466666666666647</c:v>
                </c:pt>
                <c:pt idx="3389">
                  <c:v>56.483333333333334</c:v>
                </c:pt>
                <c:pt idx="3390">
                  <c:v>56.5</c:v>
                </c:pt>
                <c:pt idx="3391">
                  <c:v>56.516666666666644</c:v>
                </c:pt>
                <c:pt idx="3392">
                  <c:v>56.533333333333331</c:v>
                </c:pt>
                <c:pt idx="3393">
                  <c:v>56.55</c:v>
                </c:pt>
                <c:pt idx="3394">
                  <c:v>56.566666666666656</c:v>
                </c:pt>
                <c:pt idx="3395">
                  <c:v>56.583333333333336</c:v>
                </c:pt>
                <c:pt idx="3396">
                  <c:v>56.6</c:v>
                </c:pt>
                <c:pt idx="3397">
                  <c:v>56.616666666666646</c:v>
                </c:pt>
                <c:pt idx="3398">
                  <c:v>56.633333333333333</c:v>
                </c:pt>
                <c:pt idx="3399">
                  <c:v>56.65</c:v>
                </c:pt>
                <c:pt idx="3400">
                  <c:v>56.66666666666665</c:v>
                </c:pt>
                <c:pt idx="3401">
                  <c:v>56.68333333333333</c:v>
                </c:pt>
                <c:pt idx="3402">
                  <c:v>56.7</c:v>
                </c:pt>
                <c:pt idx="3403">
                  <c:v>56.716666666666647</c:v>
                </c:pt>
                <c:pt idx="3404">
                  <c:v>56.733333333333341</c:v>
                </c:pt>
                <c:pt idx="3405">
                  <c:v>56.75</c:v>
                </c:pt>
                <c:pt idx="3406">
                  <c:v>56.766666666666652</c:v>
                </c:pt>
                <c:pt idx="3407">
                  <c:v>56.783333333333331</c:v>
                </c:pt>
                <c:pt idx="3408">
                  <c:v>56.8</c:v>
                </c:pt>
                <c:pt idx="3409">
                  <c:v>56.816666666666649</c:v>
                </c:pt>
                <c:pt idx="3410">
                  <c:v>56.833333333333336</c:v>
                </c:pt>
                <c:pt idx="3411">
                  <c:v>56.849999999999994</c:v>
                </c:pt>
                <c:pt idx="3412">
                  <c:v>56.866666666666646</c:v>
                </c:pt>
                <c:pt idx="3413">
                  <c:v>56.883333333333326</c:v>
                </c:pt>
                <c:pt idx="3414">
                  <c:v>56.9</c:v>
                </c:pt>
                <c:pt idx="3415">
                  <c:v>56.916666666666643</c:v>
                </c:pt>
                <c:pt idx="3416">
                  <c:v>56.93333333333333</c:v>
                </c:pt>
                <c:pt idx="3417">
                  <c:v>56.949999999999996</c:v>
                </c:pt>
                <c:pt idx="3418">
                  <c:v>56.966666666666647</c:v>
                </c:pt>
                <c:pt idx="3419">
                  <c:v>56.983333333333334</c:v>
                </c:pt>
                <c:pt idx="3420">
                  <c:v>57</c:v>
                </c:pt>
                <c:pt idx="3421">
                  <c:v>57.016666666666644</c:v>
                </c:pt>
                <c:pt idx="3422">
                  <c:v>57.033333333333331</c:v>
                </c:pt>
                <c:pt idx="3423">
                  <c:v>57.05</c:v>
                </c:pt>
                <c:pt idx="3424">
                  <c:v>57.066666666666656</c:v>
                </c:pt>
                <c:pt idx="3425">
                  <c:v>57.083333333333336</c:v>
                </c:pt>
                <c:pt idx="3426">
                  <c:v>57.1</c:v>
                </c:pt>
                <c:pt idx="3427">
                  <c:v>57.116666666666646</c:v>
                </c:pt>
                <c:pt idx="3428">
                  <c:v>57.133333333333333</c:v>
                </c:pt>
                <c:pt idx="3429">
                  <c:v>57.15</c:v>
                </c:pt>
                <c:pt idx="3430">
                  <c:v>57.16666666666665</c:v>
                </c:pt>
                <c:pt idx="3431">
                  <c:v>57.18333333333333</c:v>
                </c:pt>
                <c:pt idx="3432">
                  <c:v>57.2</c:v>
                </c:pt>
                <c:pt idx="3433">
                  <c:v>57.216666666666647</c:v>
                </c:pt>
                <c:pt idx="3434">
                  <c:v>57.233333333333341</c:v>
                </c:pt>
                <c:pt idx="3435">
                  <c:v>57.25</c:v>
                </c:pt>
                <c:pt idx="3436">
                  <c:v>57.266666666666652</c:v>
                </c:pt>
                <c:pt idx="3437">
                  <c:v>57.283333333333331</c:v>
                </c:pt>
                <c:pt idx="3438">
                  <c:v>57.3</c:v>
                </c:pt>
                <c:pt idx="3439">
                  <c:v>57.316666666666649</c:v>
                </c:pt>
                <c:pt idx="3440">
                  <c:v>57.333333333333336</c:v>
                </c:pt>
                <c:pt idx="3441">
                  <c:v>57.349999999999994</c:v>
                </c:pt>
                <c:pt idx="3442">
                  <c:v>57.366666666666646</c:v>
                </c:pt>
                <c:pt idx="3443">
                  <c:v>57.383333333333326</c:v>
                </c:pt>
                <c:pt idx="3444">
                  <c:v>57.4</c:v>
                </c:pt>
                <c:pt idx="3445">
                  <c:v>57.416666666666643</c:v>
                </c:pt>
                <c:pt idx="3446">
                  <c:v>57.43333333333333</c:v>
                </c:pt>
                <c:pt idx="3447">
                  <c:v>57.449999999999996</c:v>
                </c:pt>
                <c:pt idx="3448">
                  <c:v>57.466666666666647</c:v>
                </c:pt>
                <c:pt idx="3449">
                  <c:v>57.483333333333334</c:v>
                </c:pt>
                <c:pt idx="3450">
                  <c:v>57.5</c:v>
                </c:pt>
                <c:pt idx="3451">
                  <c:v>57.516666666666644</c:v>
                </c:pt>
                <c:pt idx="3452">
                  <c:v>57.533333333333331</c:v>
                </c:pt>
                <c:pt idx="3453">
                  <c:v>57.55</c:v>
                </c:pt>
                <c:pt idx="3454">
                  <c:v>57.566666666666656</c:v>
                </c:pt>
                <c:pt idx="3455">
                  <c:v>57.583333333333336</c:v>
                </c:pt>
                <c:pt idx="3456">
                  <c:v>57.6</c:v>
                </c:pt>
                <c:pt idx="3457">
                  <c:v>57.616666666666646</c:v>
                </c:pt>
                <c:pt idx="3458">
                  <c:v>57.633333333333333</c:v>
                </c:pt>
                <c:pt idx="3459">
                  <c:v>57.65</c:v>
                </c:pt>
                <c:pt idx="3460">
                  <c:v>57.66666666666665</c:v>
                </c:pt>
                <c:pt idx="3461">
                  <c:v>57.68333333333333</c:v>
                </c:pt>
                <c:pt idx="3462">
                  <c:v>57.7</c:v>
                </c:pt>
                <c:pt idx="3463">
                  <c:v>57.716666666666647</c:v>
                </c:pt>
                <c:pt idx="3464">
                  <c:v>57.733333333333341</c:v>
                </c:pt>
                <c:pt idx="3465">
                  <c:v>57.75</c:v>
                </c:pt>
                <c:pt idx="3466">
                  <c:v>57.766666666666652</c:v>
                </c:pt>
                <c:pt idx="3467">
                  <c:v>57.783333333333331</c:v>
                </c:pt>
                <c:pt idx="3468">
                  <c:v>57.8</c:v>
                </c:pt>
                <c:pt idx="3469">
                  <c:v>57.816666666666649</c:v>
                </c:pt>
                <c:pt idx="3470">
                  <c:v>57.833333333333336</c:v>
                </c:pt>
                <c:pt idx="3471">
                  <c:v>57.849999999999994</c:v>
                </c:pt>
                <c:pt idx="3472">
                  <c:v>57.866666666666646</c:v>
                </c:pt>
                <c:pt idx="3473">
                  <c:v>57.883333333333326</c:v>
                </c:pt>
                <c:pt idx="3474">
                  <c:v>57.9</c:v>
                </c:pt>
                <c:pt idx="3475">
                  <c:v>57.916666666666643</c:v>
                </c:pt>
                <c:pt idx="3476">
                  <c:v>57.93333333333333</c:v>
                </c:pt>
                <c:pt idx="3477">
                  <c:v>57.949999999999996</c:v>
                </c:pt>
                <c:pt idx="3478">
                  <c:v>57.966666666666647</c:v>
                </c:pt>
                <c:pt idx="3479">
                  <c:v>57.983333333333334</c:v>
                </c:pt>
                <c:pt idx="3480">
                  <c:v>58</c:v>
                </c:pt>
                <c:pt idx="3481">
                  <c:v>58.016666666666644</c:v>
                </c:pt>
                <c:pt idx="3482">
                  <c:v>58.033333333333331</c:v>
                </c:pt>
                <c:pt idx="3483">
                  <c:v>58.05</c:v>
                </c:pt>
                <c:pt idx="3484">
                  <c:v>58.066666666666656</c:v>
                </c:pt>
                <c:pt idx="3485">
                  <c:v>58.083333333333336</c:v>
                </c:pt>
                <c:pt idx="3486">
                  <c:v>58.1</c:v>
                </c:pt>
                <c:pt idx="3487">
                  <c:v>58.116666666666646</c:v>
                </c:pt>
                <c:pt idx="3488">
                  <c:v>58.133333333333333</c:v>
                </c:pt>
                <c:pt idx="3489">
                  <c:v>58.15</c:v>
                </c:pt>
                <c:pt idx="3490">
                  <c:v>58.16666666666665</c:v>
                </c:pt>
                <c:pt idx="3491">
                  <c:v>58.18333333333333</c:v>
                </c:pt>
                <c:pt idx="3492">
                  <c:v>58.2</c:v>
                </c:pt>
                <c:pt idx="3493">
                  <c:v>58.216666666666647</c:v>
                </c:pt>
                <c:pt idx="3494">
                  <c:v>58.233333333333341</c:v>
                </c:pt>
                <c:pt idx="3495">
                  <c:v>58.25</c:v>
                </c:pt>
                <c:pt idx="3496">
                  <c:v>58.266666666666652</c:v>
                </c:pt>
                <c:pt idx="3497">
                  <c:v>58.283333333333331</c:v>
                </c:pt>
                <c:pt idx="3498">
                  <c:v>58.3</c:v>
                </c:pt>
                <c:pt idx="3499">
                  <c:v>58.316666666666649</c:v>
                </c:pt>
                <c:pt idx="3500">
                  <c:v>58.333333333333336</c:v>
                </c:pt>
                <c:pt idx="3501">
                  <c:v>58.349999999999994</c:v>
                </c:pt>
                <c:pt idx="3502">
                  <c:v>58.366666666666646</c:v>
                </c:pt>
                <c:pt idx="3503">
                  <c:v>58.383333333333326</c:v>
                </c:pt>
                <c:pt idx="3504">
                  <c:v>58.4</c:v>
                </c:pt>
                <c:pt idx="3505">
                  <c:v>58.416666666666643</c:v>
                </c:pt>
                <c:pt idx="3506">
                  <c:v>58.43333333333333</c:v>
                </c:pt>
                <c:pt idx="3507">
                  <c:v>58.449999999999996</c:v>
                </c:pt>
                <c:pt idx="3508">
                  <c:v>58.466666666666647</c:v>
                </c:pt>
                <c:pt idx="3509">
                  <c:v>58.483333333333334</c:v>
                </c:pt>
                <c:pt idx="3510">
                  <c:v>58.5</c:v>
                </c:pt>
                <c:pt idx="3511">
                  <c:v>58.516666666666644</c:v>
                </c:pt>
                <c:pt idx="3512">
                  <c:v>58.533333333333331</c:v>
                </c:pt>
                <c:pt idx="3513">
                  <c:v>58.55</c:v>
                </c:pt>
                <c:pt idx="3514">
                  <c:v>58.566666666666656</c:v>
                </c:pt>
                <c:pt idx="3515">
                  <c:v>58.583333333333336</c:v>
                </c:pt>
                <c:pt idx="3516">
                  <c:v>58.6</c:v>
                </c:pt>
                <c:pt idx="3517">
                  <c:v>58.616666666666646</c:v>
                </c:pt>
                <c:pt idx="3518">
                  <c:v>58.633333333333333</c:v>
                </c:pt>
                <c:pt idx="3519">
                  <c:v>58.65</c:v>
                </c:pt>
                <c:pt idx="3520">
                  <c:v>58.66666666666665</c:v>
                </c:pt>
                <c:pt idx="3521">
                  <c:v>58.68333333333333</c:v>
                </c:pt>
                <c:pt idx="3522">
                  <c:v>58.7</c:v>
                </c:pt>
                <c:pt idx="3523">
                  <c:v>58.716666666666647</c:v>
                </c:pt>
                <c:pt idx="3524">
                  <c:v>58.733333333333341</c:v>
                </c:pt>
                <c:pt idx="3525">
                  <c:v>58.75</c:v>
                </c:pt>
                <c:pt idx="3526">
                  <c:v>58.766666666666652</c:v>
                </c:pt>
                <c:pt idx="3527">
                  <c:v>58.783333333333331</c:v>
                </c:pt>
                <c:pt idx="3528">
                  <c:v>58.8</c:v>
                </c:pt>
                <c:pt idx="3529">
                  <c:v>58.816666666666649</c:v>
                </c:pt>
                <c:pt idx="3530">
                  <c:v>58.833333333333336</c:v>
                </c:pt>
                <c:pt idx="3531">
                  <c:v>58.849999999999994</c:v>
                </c:pt>
                <c:pt idx="3532">
                  <c:v>58.866666666666646</c:v>
                </c:pt>
                <c:pt idx="3533">
                  <c:v>58.883333333333326</c:v>
                </c:pt>
                <c:pt idx="3534">
                  <c:v>58.9</c:v>
                </c:pt>
                <c:pt idx="3535">
                  <c:v>58.916666666666643</c:v>
                </c:pt>
                <c:pt idx="3536">
                  <c:v>58.93333333333333</c:v>
                </c:pt>
                <c:pt idx="3537">
                  <c:v>58.949999999999996</c:v>
                </c:pt>
                <c:pt idx="3538">
                  <c:v>58.966666666666647</c:v>
                </c:pt>
                <c:pt idx="3539">
                  <c:v>58.983333333333334</c:v>
                </c:pt>
                <c:pt idx="3540">
                  <c:v>59</c:v>
                </c:pt>
                <c:pt idx="3541">
                  <c:v>59.016666666666644</c:v>
                </c:pt>
                <c:pt idx="3542">
                  <c:v>59.033333333333331</c:v>
                </c:pt>
                <c:pt idx="3543">
                  <c:v>59.05</c:v>
                </c:pt>
                <c:pt idx="3544">
                  <c:v>59.066666666666656</c:v>
                </c:pt>
                <c:pt idx="3545">
                  <c:v>59.083333333333336</c:v>
                </c:pt>
                <c:pt idx="3546">
                  <c:v>59.1</c:v>
                </c:pt>
                <c:pt idx="3547">
                  <c:v>59.116666666666646</c:v>
                </c:pt>
                <c:pt idx="3548">
                  <c:v>59.133333333333333</c:v>
                </c:pt>
                <c:pt idx="3549">
                  <c:v>59.15</c:v>
                </c:pt>
                <c:pt idx="3550">
                  <c:v>59.16666666666665</c:v>
                </c:pt>
                <c:pt idx="3551">
                  <c:v>59.18333333333333</c:v>
                </c:pt>
                <c:pt idx="3552">
                  <c:v>59.2</c:v>
                </c:pt>
                <c:pt idx="3553">
                  <c:v>59.216666666666647</c:v>
                </c:pt>
                <c:pt idx="3554">
                  <c:v>59.233333333333341</c:v>
                </c:pt>
                <c:pt idx="3555">
                  <c:v>59.25</c:v>
                </c:pt>
                <c:pt idx="3556">
                  <c:v>59.266666666666652</c:v>
                </c:pt>
                <c:pt idx="3557">
                  <c:v>59.283333333333331</c:v>
                </c:pt>
                <c:pt idx="3558">
                  <c:v>59.3</c:v>
                </c:pt>
                <c:pt idx="3559">
                  <c:v>59.316666666666649</c:v>
                </c:pt>
                <c:pt idx="3560">
                  <c:v>59.333333333333336</c:v>
                </c:pt>
                <c:pt idx="3561">
                  <c:v>59.349999999999994</c:v>
                </c:pt>
                <c:pt idx="3562">
                  <c:v>59.366666666666646</c:v>
                </c:pt>
                <c:pt idx="3563">
                  <c:v>59.383333333333326</c:v>
                </c:pt>
                <c:pt idx="3564">
                  <c:v>59.4</c:v>
                </c:pt>
                <c:pt idx="3565">
                  <c:v>59.416666666666643</c:v>
                </c:pt>
                <c:pt idx="3566">
                  <c:v>59.43333333333333</c:v>
                </c:pt>
                <c:pt idx="3567">
                  <c:v>59.449999999999996</c:v>
                </c:pt>
                <c:pt idx="3568">
                  <c:v>59.466666666666647</c:v>
                </c:pt>
                <c:pt idx="3569">
                  <c:v>59.483333333333334</c:v>
                </c:pt>
                <c:pt idx="3570">
                  <c:v>59.5</c:v>
                </c:pt>
                <c:pt idx="3571">
                  <c:v>59.516666666666644</c:v>
                </c:pt>
                <c:pt idx="3572">
                  <c:v>59.533333333333331</c:v>
                </c:pt>
                <c:pt idx="3573">
                  <c:v>59.55</c:v>
                </c:pt>
                <c:pt idx="3574">
                  <c:v>59.566666666666656</c:v>
                </c:pt>
                <c:pt idx="3575">
                  <c:v>59.583333333333336</c:v>
                </c:pt>
                <c:pt idx="3576">
                  <c:v>59.6</c:v>
                </c:pt>
                <c:pt idx="3577">
                  <c:v>59.616666666666646</c:v>
                </c:pt>
                <c:pt idx="3578">
                  <c:v>59.633333333333333</c:v>
                </c:pt>
                <c:pt idx="3579">
                  <c:v>59.65</c:v>
                </c:pt>
                <c:pt idx="3580">
                  <c:v>59.66666666666665</c:v>
                </c:pt>
                <c:pt idx="3581">
                  <c:v>59.68333333333333</c:v>
                </c:pt>
                <c:pt idx="3582">
                  <c:v>59.7</c:v>
                </c:pt>
                <c:pt idx="3583">
                  <c:v>59.716666666666647</c:v>
                </c:pt>
                <c:pt idx="3584">
                  <c:v>59.733333333333341</c:v>
                </c:pt>
                <c:pt idx="3585">
                  <c:v>59.75</c:v>
                </c:pt>
                <c:pt idx="3586">
                  <c:v>59.766666666666652</c:v>
                </c:pt>
                <c:pt idx="3587">
                  <c:v>59.783333333333331</c:v>
                </c:pt>
                <c:pt idx="3588">
                  <c:v>59.8</c:v>
                </c:pt>
                <c:pt idx="3589">
                  <c:v>59.816666666666649</c:v>
                </c:pt>
                <c:pt idx="3590">
                  <c:v>59.833333333333336</c:v>
                </c:pt>
                <c:pt idx="3591">
                  <c:v>59.849999999999994</c:v>
                </c:pt>
                <c:pt idx="3592">
                  <c:v>59.866666666666646</c:v>
                </c:pt>
                <c:pt idx="3593">
                  <c:v>59.883333333333326</c:v>
                </c:pt>
                <c:pt idx="3594">
                  <c:v>59.9</c:v>
                </c:pt>
                <c:pt idx="3595">
                  <c:v>59.916666666666643</c:v>
                </c:pt>
                <c:pt idx="3596">
                  <c:v>59.93333333333333</c:v>
                </c:pt>
                <c:pt idx="3597">
                  <c:v>59.949999999999996</c:v>
                </c:pt>
                <c:pt idx="3598">
                  <c:v>59.966666666666647</c:v>
                </c:pt>
                <c:pt idx="3599">
                  <c:v>59.983333333333334</c:v>
                </c:pt>
                <c:pt idx="3600">
                  <c:v>60</c:v>
                </c:pt>
                <c:pt idx="3601">
                  <c:v>60.016666666666644</c:v>
                </c:pt>
                <c:pt idx="3602">
                  <c:v>60.033333333333331</c:v>
                </c:pt>
                <c:pt idx="3603">
                  <c:v>60.05</c:v>
                </c:pt>
                <c:pt idx="3604">
                  <c:v>60.066666666666656</c:v>
                </c:pt>
                <c:pt idx="3605">
                  <c:v>60.083333333333336</c:v>
                </c:pt>
                <c:pt idx="3606">
                  <c:v>60.1</c:v>
                </c:pt>
                <c:pt idx="3607">
                  <c:v>60.116666666666646</c:v>
                </c:pt>
                <c:pt idx="3608">
                  <c:v>60.133333333333333</c:v>
                </c:pt>
                <c:pt idx="3609">
                  <c:v>60.15</c:v>
                </c:pt>
                <c:pt idx="3610">
                  <c:v>60.16666666666665</c:v>
                </c:pt>
                <c:pt idx="3611">
                  <c:v>60.18333333333333</c:v>
                </c:pt>
                <c:pt idx="3612">
                  <c:v>60.2</c:v>
                </c:pt>
                <c:pt idx="3613">
                  <c:v>60.216666666666647</c:v>
                </c:pt>
                <c:pt idx="3614">
                  <c:v>60.233333333333341</c:v>
                </c:pt>
                <c:pt idx="3615">
                  <c:v>60.25</c:v>
                </c:pt>
                <c:pt idx="3616">
                  <c:v>60.266666666666652</c:v>
                </c:pt>
                <c:pt idx="3617">
                  <c:v>60.283333333333331</c:v>
                </c:pt>
                <c:pt idx="3618">
                  <c:v>60.3</c:v>
                </c:pt>
                <c:pt idx="3619">
                  <c:v>60.316666666666649</c:v>
                </c:pt>
                <c:pt idx="3620">
                  <c:v>60.333333333333336</c:v>
                </c:pt>
                <c:pt idx="3621">
                  <c:v>60.349999999999994</c:v>
                </c:pt>
                <c:pt idx="3622">
                  <c:v>60.366666666666646</c:v>
                </c:pt>
                <c:pt idx="3623">
                  <c:v>60.383333333333326</c:v>
                </c:pt>
                <c:pt idx="3624">
                  <c:v>60.4</c:v>
                </c:pt>
                <c:pt idx="3625">
                  <c:v>60.416666666666643</c:v>
                </c:pt>
                <c:pt idx="3626">
                  <c:v>60.43333333333333</c:v>
                </c:pt>
                <c:pt idx="3627">
                  <c:v>60.449999999999996</c:v>
                </c:pt>
                <c:pt idx="3628">
                  <c:v>60.466666666666647</c:v>
                </c:pt>
                <c:pt idx="3629">
                  <c:v>60.483333333333334</c:v>
                </c:pt>
                <c:pt idx="3630">
                  <c:v>60.5</c:v>
                </c:pt>
                <c:pt idx="3631">
                  <c:v>60.516666666666644</c:v>
                </c:pt>
                <c:pt idx="3632">
                  <c:v>60.533333333333331</c:v>
                </c:pt>
                <c:pt idx="3633">
                  <c:v>60.55</c:v>
                </c:pt>
                <c:pt idx="3634">
                  <c:v>60.566666666666656</c:v>
                </c:pt>
                <c:pt idx="3635">
                  <c:v>60.583333333333336</c:v>
                </c:pt>
                <c:pt idx="3636">
                  <c:v>60.6</c:v>
                </c:pt>
                <c:pt idx="3637">
                  <c:v>60.616666666666646</c:v>
                </c:pt>
                <c:pt idx="3638">
                  <c:v>60.633333333333333</c:v>
                </c:pt>
                <c:pt idx="3639">
                  <c:v>60.65</c:v>
                </c:pt>
                <c:pt idx="3640">
                  <c:v>60.66666666666665</c:v>
                </c:pt>
                <c:pt idx="3641">
                  <c:v>60.68333333333333</c:v>
                </c:pt>
                <c:pt idx="3642">
                  <c:v>60.7</c:v>
                </c:pt>
                <c:pt idx="3643">
                  <c:v>60.716666666666647</c:v>
                </c:pt>
                <c:pt idx="3644">
                  <c:v>60.733333333333341</c:v>
                </c:pt>
                <c:pt idx="3645">
                  <c:v>60.75</c:v>
                </c:pt>
                <c:pt idx="3646">
                  <c:v>60.766666666666652</c:v>
                </c:pt>
                <c:pt idx="3647">
                  <c:v>60.783333333333331</c:v>
                </c:pt>
                <c:pt idx="3648">
                  <c:v>60.8</c:v>
                </c:pt>
                <c:pt idx="3649">
                  <c:v>60.816666666666649</c:v>
                </c:pt>
                <c:pt idx="3650">
                  <c:v>60.833333333333336</c:v>
                </c:pt>
                <c:pt idx="3651">
                  <c:v>60.849999999999994</c:v>
                </c:pt>
                <c:pt idx="3652">
                  <c:v>60.866666666666646</c:v>
                </c:pt>
                <c:pt idx="3653">
                  <c:v>60.883333333333326</c:v>
                </c:pt>
                <c:pt idx="3654">
                  <c:v>60.9</c:v>
                </c:pt>
                <c:pt idx="3655">
                  <c:v>60.916666666666643</c:v>
                </c:pt>
                <c:pt idx="3656">
                  <c:v>60.93333333333333</c:v>
                </c:pt>
                <c:pt idx="3657">
                  <c:v>60.949999999999996</c:v>
                </c:pt>
                <c:pt idx="3658">
                  <c:v>60.966666666666647</c:v>
                </c:pt>
                <c:pt idx="3659">
                  <c:v>60.983333333333334</c:v>
                </c:pt>
                <c:pt idx="3660">
                  <c:v>61</c:v>
                </c:pt>
                <c:pt idx="3661">
                  <c:v>61.016666666666644</c:v>
                </c:pt>
                <c:pt idx="3662">
                  <c:v>61.033333333333331</c:v>
                </c:pt>
                <c:pt idx="3663">
                  <c:v>61.05</c:v>
                </c:pt>
                <c:pt idx="3664">
                  <c:v>61.066666666666656</c:v>
                </c:pt>
                <c:pt idx="3665">
                  <c:v>61.083333333333336</c:v>
                </c:pt>
                <c:pt idx="3666">
                  <c:v>61.1</c:v>
                </c:pt>
                <c:pt idx="3667">
                  <c:v>61.116666666666646</c:v>
                </c:pt>
                <c:pt idx="3668">
                  <c:v>61.133333333333333</c:v>
                </c:pt>
                <c:pt idx="3669">
                  <c:v>61.15</c:v>
                </c:pt>
                <c:pt idx="3670">
                  <c:v>61.16666666666665</c:v>
                </c:pt>
                <c:pt idx="3671">
                  <c:v>61.18333333333333</c:v>
                </c:pt>
                <c:pt idx="3672">
                  <c:v>61.2</c:v>
                </c:pt>
                <c:pt idx="3673">
                  <c:v>61.216666666666647</c:v>
                </c:pt>
                <c:pt idx="3674">
                  <c:v>61.233333333333341</c:v>
                </c:pt>
                <c:pt idx="3675">
                  <c:v>61.25</c:v>
                </c:pt>
                <c:pt idx="3676">
                  <c:v>61.266666666666652</c:v>
                </c:pt>
                <c:pt idx="3677">
                  <c:v>61.283333333333331</c:v>
                </c:pt>
                <c:pt idx="3678">
                  <c:v>61.3</c:v>
                </c:pt>
                <c:pt idx="3679">
                  <c:v>61.316666666666649</c:v>
                </c:pt>
                <c:pt idx="3680">
                  <c:v>61.333333333333336</c:v>
                </c:pt>
                <c:pt idx="3681">
                  <c:v>61.349999999999994</c:v>
                </c:pt>
                <c:pt idx="3682">
                  <c:v>61.366666666666646</c:v>
                </c:pt>
                <c:pt idx="3683">
                  <c:v>61.383333333333326</c:v>
                </c:pt>
                <c:pt idx="3684">
                  <c:v>61.4</c:v>
                </c:pt>
                <c:pt idx="3685">
                  <c:v>61.416666666666643</c:v>
                </c:pt>
                <c:pt idx="3686">
                  <c:v>61.43333333333333</c:v>
                </c:pt>
                <c:pt idx="3687">
                  <c:v>61.449999999999996</c:v>
                </c:pt>
                <c:pt idx="3688">
                  <c:v>61.466666666666647</c:v>
                </c:pt>
                <c:pt idx="3689">
                  <c:v>61.483333333333334</c:v>
                </c:pt>
                <c:pt idx="3690">
                  <c:v>61.5</c:v>
                </c:pt>
                <c:pt idx="3691">
                  <c:v>61.516666666666644</c:v>
                </c:pt>
                <c:pt idx="3692">
                  <c:v>61.533333333333331</c:v>
                </c:pt>
                <c:pt idx="3693">
                  <c:v>61.55</c:v>
                </c:pt>
                <c:pt idx="3694">
                  <c:v>61.566666666666656</c:v>
                </c:pt>
                <c:pt idx="3695">
                  <c:v>61.583333333333336</c:v>
                </c:pt>
                <c:pt idx="3696">
                  <c:v>61.6</c:v>
                </c:pt>
                <c:pt idx="3697">
                  <c:v>61.616666666666646</c:v>
                </c:pt>
                <c:pt idx="3698">
                  <c:v>61.633333333333333</c:v>
                </c:pt>
                <c:pt idx="3699">
                  <c:v>61.65</c:v>
                </c:pt>
                <c:pt idx="3700">
                  <c:v>61.66666666666665</c:v>
                </c:pt>
                <c:pt idx="3701">
                  <c:v>61.68333333333333</c:v>
                </c:pt>
                <c:pt idx="3702">
                  <c:v>61.7</c:v>
                </c:pt>
                <c:pt idx="3703">
                  <c:v>61.716666666666647</c:v>
                </c:pt>
                <c:pt idx="3704">
                  <c:v>61.733333333333341</c:v>
                </c:pt>
                <c:pt idx="3705">
                  <c:v>61.75</c:v>
                </c:pt>
                <c:pt idx="3706">
                  <c:v>61.766666666666652</c:v>
                </c:pt>
                <c:pt idx="3707">
                  <c:v>61.783333333333331</c:v>
                </c:pt>
                <c:pt idx="3708">
                  <c:v>61.8</c:v>
                </c:pt>
                <c:pt idx="3709">
                  <c:v>61.816666666666649</c:v>
                </c:pt>
                <c:pt idx="3710">
                  <c:v>61.833333333333336</c:v>
                </c:pt>
                <c:pt idx="3711">
                  <c:v>61.849999999999994</c:v>
                </c:pt>
                <c:pt idx="3712">
                  <c:v>61.866666666666646</c:v>
                </c:pt>
                <c:pt idx="3713">
                  <c:v>61.883333333333326</c:v>
                </c:pt>
                <c:pt idx="3714">
                  <c:v>61.9</c:v>
                </c:pt>
                <c:pt idx="3715">
                  <c:v>61.916666666666643</c:v>
                </c:pt>
                <c:pt idx="3716">
                  <c:v>61.93333333333333</c:v>
                </c:pt>
                <c:pt idx="3717">
                  <c:v>61.949999999999996</c:v>
                </c:pt>
                <c:pt idx="3718">
                  <c:v>61.966666666666647</c:v>
                </c:pt>
                <c:pt idx="3719">
                  <c:v>61.983333333333334</c:v>
                </c:pt>
                <c:pt idx="3720">
                  <c:v>62</c:v>
                </c:pt>
                <c:pt idx="3721">
                  <c:v>62.016666666666644</c:v>
                </c:pt>
                <c:pt idx="3722">
                  <c:v>62.033333333333331</c:v>
                </c:pt>
                <c:pt idx="3723">
                  <c:v>62.05</c:v>
                </c:pt>
                <c:pt idx="3724">
                  <c:v>62.066666666666656</c:v>
                </c:pt>
                <c:pt idx="3725">
                  <c:v>62.083333333333336</c:v>
                </c:pt>
                <c:pt idx="3726">
                  <c:v>62.1</c:v>
                </c:pt>
                <c:pt idx="3727">
                  <c:v>62.116666666666646</c:v>
                </c:pt>
                <c:pt idx="3728">
                  <c:v>62.133333333333333</c:v>
                </c:pt>
                <c:pt idx="3729">
                  <c:v>62.15</c:v>
                </c:pt>
                <c:pt idx="3730">
                  <c:v>62.16666666666665</c:v>
                </c:pt>
                <c:pt idx="3731">
                  <c:v>62.18333333333333</c:v>
                </c:pt>
                <c:pt idx="3732">
                  <c:v>62.2</c:v>
                </c:pt>
                <c:pt idx="3733">
                  <c:v>62.216666666666647</c:v>
                </c:pt>
                <c:pt idx="3734">
                  <c:v>62.233333333333341</c:v>
                </c:pt>
                <c:pt idx="3735">
                  <c:v>62.25</c:v>
                </c:pt>
                <c:pt idx="3736">
                  <c:v>62.266666666666652</c:v>
                </c:pt>
                <c:pt idx="3737">
                  <c:v>62.283333333333331</c:v>
                </c:pt>
                <c:pt idx="3738">
                  <c:v>62.3</c:v>
                </c:pt>
                <c:pt idx="3739">
                  <c:v>62.316666666666649</c:v>
                </c:pt>
                <c:pt idx="3740">
                  <c:v>62.333333333333336</c:v>
                </c:pt>
                <c:pt idx="3741">
                  <c:v>62.349999999999994</c:v>
                </c:pt>
                <c:pt idx="3742">
                  <c:v>62.366666666666646</c:v>
                </c:pt>
                <c:pt idx="3743">
                  <c:v>62.383333333333326</c:v>
                </c:pt>
                <c:pt idx="3744">
                  <c:v>62.4</c:v>
                </c:pt>
                <c:pt idx="3745">
                  <c:v>62.416666666666643</c:v>
                </c:pt>
                <c:pt idx="3746">
                  <c:v>62.43333333333333</c:v>
                </c:pt>
                <c:pt idx="3747">
                  <c:v>62.449999999999996</c:v>
                </c:pt>
                <c:pt idx="3748">
                  <c:v>62.466666666666647</c:v>
                </c:pt>
                <c:pt idx="3749">
                  <c:v>62.483333333333334</c:v>
                </c:pt>
                <c:pt idx="3750">
                  <c:v>62.5</c:v>
                </c:pt>
                <c:pt idx="3751">
                  <c:v>62.516666666666644</c:v>
                </c:pt>
                <c:pt idx="3752">
                  <c:v>62.533333333333331</c:v>
                </c:pt>
                <c:pt idx="3753">
                  <c:v>62.55</c:v>
                </c:pt>
                <c:pt idx="3754">
                  <c:v>62.566666666666656</c:v>
                </c:pt>
                <c:pt idx="3755">
                  <c:v>62.583333333333336</c:v>
                </c:pt>
                <c:pt idx="3756">
                  <c:v>62.6</c:v>
                </c:pt>
                <c:pt idx="3757">
                  <c:v>62.616666666666646</c:v>
                </c:pt>
                <c:pt idx="3758">
                  <c:v>62.633333333333333</c:v>
                </c:pt>
                <c:pt idx="3759">
                  <c:v>62.65</c:v>
                </c:pt>
                <c:pt idx="3760">
                  <c:v>62.66666666666665</c:v>
                </c:pt>
                <c:pt idx="3761">
                  <c:v>62.68333333333333</c:v>
                </c:pt>
                <c:pt idx="3762">
                  <c:v>62.7</c:v>
                </c:pt>
                <c:pt idx="3763">
                  <c:v>62.716666666666647</c:v>
                </c:pt>
                <c:pt idx="3764">
                  <c:v>62.733333333333341</c:v>
                </c:pt>
                <c:pt idx="3765">
                  <c:v>62.75</c:v>
                </c:pt>
                <c:pt idx="3766">
                  <c:v>62.766666666666652</c:v>
                </c:pt>
                <c:pt idx="3767">
                  <c:v>62.783333333333331</c:v>
                </c:pt>
                <c:pt idx="3768">
                  <c:v>62.8</c:v>
                </c:pt>
                <c:pt idx="3769">
                  <c:v>62.816666666666649</c:v>
                </c:pt>
                <c:pt idx="3770">
                  <c:v>62.833333333333336</c:v>
                </c:pt>
                <c:pt idx="3771">
                  <c:v>62.849999999999994</c:v>
                </c:pt>
                <c:pt idx="3772">
                  <c:v>62.866666666666646</c:v>
                </c:pt>
                <c:pt idx="3773">
                  <c:v>62.883333333333326</c:v>
                </c:pt>
                <c:pt idx="3774">
                  <c:v>62.9</c:v>
                </c:pt>
                <c:pt idx="3775">
                  <c:v>62.916666666666643</c:v>
                </c:pt>
                <c:pt idx="3776">
                  <c:v>62.93333333333333</c:v>
                </c:pt>
                <c:pt idx="3777">
                  <c:v>62.949999999999996</c:v>
                </c:pt>
                <c:pt idx="3778">
                  <c:v>62.966666666666647</c:v>
                </c:pt>
                <c:pt idx="3779">
                  <c:v>62.983333333333334</c:v>
                </c:pt>
                <c:pt idx="3780">
                  <c:v>63</c:v>
                </c:pt>
                <c:pt idx="3781">
                  <c:v>63.016666666666644</c:v>
                </c:pt>
                <c:pt idx="3782">
                  <c:v>63.033333333333331</c:v>
                </c:pt>
                <c:pt idx="3783">
                  <c:v>63.05</c:v>
                </c:pt>
                <c:pt idx="3784">
                  <c:v>63.066666666666656</c:v>
                </c:pt>
                <c:pt idx="3785">
                  <c:v>63.083333333333336</c:v>
                </c:pt>
                <c:pt idx="3786">
                  <c:v>63.1</c:v>
                </c:pt>
                <c:pt idx="3787">
                  <c:v>63.116666666666646</c:v>
                </c:pt>
                <c:pt idx="3788">
                  <c:v>63.133333333333333</c:v>
                </c:pt>
                <c:pt idx="3789">
                  <c:v>63.15</c:v>
                </c:pt>
                <c:pt idx="3790">
                  <c:v>63.16666666666665</c:v>
                </c:pt>
                <c:pt idx="3791">
                  <c:v>63.18333333333333</c:v>
                </c:pt>
                <c:pt idx="3792">
                  <c:v>63.2</c:v>
                </c:pt>
                <c:pt idx="3793">
                  <c:v>63.216666666666647</c:v>
                </c:pt>
                <c:pt idx="3794">
                  <c:v>63.233333333333341</c:v>
                </c:pt>
                <c:pt idx="3795">
                  <c:v>63.25</c:v>
                </c:pt>
                <c:pt idx="3796">
                  <c:v>63.266666666666652</c:v>
                </c:pt>
                <c:pt idx="3797">
                  <c:v>63.283333333333331</c:v>
                </c:pt>
                <c:pt idx="3798">
                  <c:v>63.3</c:v>
                </c:pt>
                <c:pt idx="3799">
                  <c:v>63.316666666666649</c:v>
                </c:pt>
                <c:pt idx="3800">
                  <c:v>63.333333333333336</c:v>
                </c:pt>
                <c:pt idx="3801">
                  <c:v>63.349999999999994</c:v>
                </c:pt>
                <c:pt idx="3802">
                  <c:v>63.366666666666646</c:v>
                </c:pt>
                <c:pt idx="3803">
                  <c:v>63.383333333333326</c:v>
                </c:pt>
                <c:pt idx="3804">
                  <c:v>63.4</c:v>
                </c:pt>
                <c:pt idx="3805">
                  <c:v>63.416666666666643</c:v>
                </c:pt>
                <c:pt idx="3806">
                  <c:v>63.43333333333333</c:v>
                </c:pt>
                <c:pt idx="3807">
                  <c:v>63.449999999999996</c:v>
                </c:pt>
                <c:pt idx="3808">
                  <c:v>63.466666666666647</c:v>
                </c:pt>
                <c:pt idx="3809">
                  <c:v>63.483333333333334</c:v>
                </c:pt>
                <c:pt idx="3810">
                  <c:v>63.5</c:v>
                </c:pt>
                <c:pt idx="3811">
                  <c:v>63.516666666666644</c:v>
                </c:pt>
                <c:pt idx="3812">
                  <c:v>63.533333333333331</c:v>
                </c:pt>
                <c:pt idx="3813">
                  <c:v>63.55</c:v>
                </c:pt>
                <c:pt idx="3814">
                  <c:v>63.566666666666656</c:v>
                </c:pt>
                <c:pt idx="3815">
                  <c:v>63.583333333333336</c:v>
                </c:pt>
                <c:pt idx="3816">
                  <c:v>63.6</c:v>
                </c:pt>
                <c:pt idx="3817">
                  <c:v>63.616666666666646</c:v>
                </c:pt>
                <c:pt idx="3818">
                  <c:v>63.633333333333333</c:v>
                </c:pt>
                <c:pt idx="3819">
                  <c:v>63.65</c:v>
                </c:pt>
                <c:pt idx="3820">
                  <c:v>63.66666666666665</c:v>
                </c:pt>
                <c:pt idx="3821">
                  <c:v>63.68333333333333</c:v>
                </c:pt>
                <c:pt idx="3822">
                  <c:v>63.7</c:v>
                </c:pt>
                <c:pt idx="3823">
                  <c:v>63.716666666666647</c:v>
                </c:pt>
                <c:pt idx="3824">
                  <c:v>63.733333333333341</c:v>
                </c:pt>
                <c:pt idx="3825">
                  <c:v>63.75</c:v>
                </c:pt>
                <c:pt idx="3826">
                  <c:v>63.766666666666652</c:v>
                </c:pt>
                <c:pt idx="3827">
                  <c:v>63.783333333333331</c:v>
                </c:pt>
                <c:pt idx="3828">
                  <c:v>63.8</c:v>
                </c:pt>
                <c:pt idx="3829">
                  <c:v>63.816666666666649</c:v>
                </c:pt>
                <c:pt idx="3830">
                  <c:v>63.833333333333336</c:v>
                </c:pt>
                <c:pt idx="3831">
                  <c:v>63.849999999999994</c:v>
                </c:pt>
                <c:pt idx="3832">
                  <c:v>63.866666666666646</c:v>
                </c:pt>
                <c:pt idx="3833">
                  <c:v>63.883333333333326</c:v>
                </c:pt>
                <c:pt idx="3834">
                  <c:v>63.9</c:v>
                </c:pt>
                <c:pt idx="3835">
                  <c:v>63.916666666666643</c:v>
                </c:pt>
                <c:pt idx="3836">
                  <c:v>63.93333333333333</c:v>
                </c:pt>
                <c:pt idx="3837">
                  <c:v>63.949999999999996</c:v>
                </c:pt>
                <c:pt idx="3838">
                  <c:v>63.966666666666647</c:v>
                </c:pt>
                <c:pt idx="3839">
                  <c:v>63.983333333333334</c:v>
                </c:pt>
                <c:pt idx="3840">
                  <c:v>64</c:v>
                </c:pt>
                <c:pt idx="3841">
                  <c:v>64.016666666666666</c:v>
                </c:pt>
                <c:pt idx="3842">
                  <c:v>64.033333333333317</c:v>
                </c:pt>
                <c:pt idx="3843">
                  <c:v>64.05</c:v>
                </c:pt>
                <c:pt idx="3844">
                  <c:v>64.066666666666663</c:v>
                </c:pt>
                <c:pt idx="3845">
                  <c:v>64.083333333333314</c:v>
                </c:pt>
                <c:pt idx="3846">
                  <c:v>64.099999999999994</c:v>
                </c:pt>
                <c:pt idx="3847">
                  <c:v>64.11666666666666</c:v>
                </c:pt>
                <c:pt idx="3848">
                  <c:v>64.133333333333326</c:v>
                </c:pt>
                <c:pt idx="3849">
                  <c:v>64.149999999999991</c:v>
                </c:pt>
                <c:pt idx="3850">
                  <c:v>64.166666666666671</c:v>
                </c:pt>
                <c:pt idx="3851">
                  <c:v>64.183333333333309</c:v>
                </c:pt>
                <c:pt idx="3852">
                  <c:v>64.2</c:v>
                </c:pt>
                <c:pt idx="3853">
                  <c:v>64.216666666666683</c:v>
                </c:pt>
                <c:pt idx="3854">
                  <c:v>64.23333333333332</c:v>
                </c:pt>
                <c:pt idx="3855">
                  <c:v>64.25</c:v>
                </c:pt>
                <c:pt idx="3856">
                  <c:v>64.266666666666666</c:v>
                </c:pt>
                <c:pt idx="3857">
                  <c:v>64.283333333333317</c:v>
                </c:pt>
                <c:pt idx="3858">
                  <c:v>64.3</c:v>
                </c:pt>
                <c:pt idx="3859">
                  <c:v>64.316666666666663</c:v>
                </c:pt>
                <c:pt idx="3860">
                  <c:v>64.333333333333314</c:v>
                </c:pt>
                <c:pt idx="3861">
                  <c:v>64.349999999999994</c:v>
                </c:pt>
                <c:pt idx="3862">
                  <c:v>64.36666666666666</c:v>
                </c:pt>
                <c:pt idx="3863">
                  <c:v>64.383333333333326</c:v>
                </c:pt>
                <c:pt idx="3864">
                  <c:v>64.400000000000006</c:v>
                </c:pt>
                <c:pt idx="3865">
                  <c:v>64.416666666666686</c:v>
                </c:pt>
                <c:pt idx="3866">
                  <c:v>64.433333333333323</c:v>
                </c:pt>
                <c:pt idx="3867">
                  <c:v>64.45</c:v>
                </c:pt>
                <c:pt idx="3868">
                  <c:v>64.466666666666683</c:v>
                </c:pt>
                <c:pt idx="3869">
                  <c:v>64.48333333333332</c:v>
                </c:pt>
                <c:pt idx="3870">
                  <c:v>64.5</c:v>
                </c:pt>
                <c:pt idx="3871">
                  <c:v>64.516666666666666</c:v>
                </c:pt>
                <c:pt idx="3872">
                  <c:v>64.533333333333317</c:v>
                </c:pt>
                <c:pt idx="3873">
                  <c:v>64.55</c:v>
                </c:pt>
                <c:pt idx="3874">
                  <c:v>64.566666666666663</c:v>
                </c:pt>
                <c:pt idx="3875">
                  <c:v>64.583333333333314</c:v>
                </c:pt>
                <c:pt idx="3876">
                  <c:v>64.599999999999994</c:v>
                </c:pt>
                <c:pt idx="3877">
                  <c:v>64.61666666666666</c:v>
                </c:pt>
                <c:pt idx="3878">
                  <c:v>64.633333333333326</c:v>
                </c:pt>
                <c:pt idx="3879">
                  <c:v>64.649999999999991</c:v>
                </c:pt>
                <c:pt idx="3880">
                  <c:v>64.666666666666671</c:v>
                </c:pt>
                <c:pt idx="3881">
                  <c:v>64.683333333333309</c:v>
                </c:pt>
                <c:pt idx="3882">
                  <c:v>64.7</c:v>
                </c:pt>
                <c:pt idx="3883">
                  <c:v>64.716666666666683</c:v>
                </c:pt>
                <c:pt idx="3884">
                  <c:v>64.73333333333332</c:v>
                </c:pt>
                <c:pt idx="3885">
                  <c:v>64.75</c:v>
                </c:pt>
                <c:pt idx="3886">
                  <c:v>64.766666666666666</c:v>
                </c:pt>
                <c:pt idx="3887">
                  <c:v>64.783333333333317</c:v>
                </c:pt>
                <c:pt idx="3888">
                  <c:v>64.8</c:v>
                </c:pt>
                <c:pt idx="3889">
                  <c:v>64.816666666666663</c:v>
                </c:pt>
                <c:pt idx="3890">
                  <c:v>64.833333333333314</c:v>
                </c:pt>
                <c:pt idx="3891">
                  <c:v>64.849999999999994</c:v>
                </c:pt>
                <c:pt idx="3892">
                  <c:v>64.86666666666666</c:v>
                </c:pt>
                <c:pt idx="3893">
                  <c:v>64.883333333333326</c:v>
                </c:pt>
                <c:pt idx="3894">
                  <c:v>64.900000000000006</c:v>
                </c:pt>
                <c:pt idx="3895">
                  <c:v>64.916666666666686</c:v>
                </c:pt>
                <c:pt idx="3896">
                  <c:v>64.933333333333323</c:v>
                </c:pt>
                <c:pt idx="3897">
                  <c:v>64.95</c:v>
                </c:pt>
                <c:pt idx="3898">
                  <c:v>64.966666666666683</c:v>
                </c:pt>
                <c:pt idx="3899">
                  <c:v>64.98333333333332</c:v>
                </c:pt>
                <c:pt idx="3900">
                  <c:v>65</c:v>
                </c:pt>
                <c:pt idx="3901">
                  <c:v>65.016666666666666</c:v>
                </c:pt>
                <c:pt idx="3902">
                  <c:v>65.033333333333317</c:v>
                </c:pt>
                <c:pt idx="3903">
                  <c:v>65.05</c:v>
                </c:pt>
                <c:pt idx="3904">
                  <c:v>65.066666666666663</c:v>
                </c:pt>
                <c:pt idx="3905">
                  <c:v>65.083333333333314</c:v>
                </c:pt>
                <c:pt idx="3906">
                  <c:v>65.099999999999994</c:v>
                </c:pt>
                <c:pt idx="3907">
                  <c:v>65.11666666666666</c:v>
                </c:pt>
                <c:pt idx="3908">
                  <c:v>65.133333333333326</c:v>
                </c:pt>
                <c:pt idx="3909">
                  <c:v>65.149999999999991</c:v>
                </c:pt>
                <c:pt idx="3910">
                  <c:v>65.166666666666671</c:v>
                </c:pt>
                <c:pt idx="3911">
                  <c:v>65.183333333333309</c:v>
                </c:pt>
                <c:pt idx="3912">
                  <c:v>65.2</c:v>
                </c:pt>
                <c:pt idx="3913">
                  <c:v>65.216666666666683</c:v>
                </c:pt>
                <c:pt idx="3914">
                  <c:v>65.23333333333332</c:v>
                </c:pt>
                <c:pt idx="3915">
                  <c:v>65.25</c:v>
                </c:pt>
                <c:pt idx="3916">
                  <c:v>65.266666666666666</c:v>
                </c:pt>
                <c:pt idx="3917">
                  <c:v>65.283333333333317</c:v>
                </c:pt>
                <c:pt idx="3918">
                  <c:v>65.3</c:v>
                </c:pt>
                <c:pt idx="3919">
                  <c:v>65.316666666666663</c:v>
                </c:pt>
                <c:pt idx="3920">
                  <c:v>65.333333333333314</c:v>
                </c:pt>
                <c:pt idx="3921">
                  <c:v>65.349999999999994</c:v>
                </c:pt>
                <c:pt idx="3922">
                  <c:v>65.36666666666666</c:v>
                </c:pt>
                <c:pt idx="3923">
                  <c:v>65.383333333333326</c:v>
                </c:pt>
                <c:pt idx="3924">
                  <c:v>65.400000000000006</c:v>
                </c:pt>
                <c:pt idx="3925">
                  <c:v>65.416666666666686</c:v>
                </c:pt>
                <c:pt idx="3926">
                  <c:v>65.433333333333323</c:v>
                </c:pt>
                <c:pt idx="3927">
                  <c:v>65.45</c:v>
                </c:pt>
                <c:pt idx="3928">
                  <c:v>65.466666666666683</c:v>
                </c:pt>
                <c:pt idx="3929">
                  <c:v>65.48333333333332</c:v>
                </c:pt>
                <c:pt idx="3930">
                  <c:v>65.5</c:v>
                </c:pt>
                <c:pt idx="3931">
                  <c:v>65.516666666666666</c:v>
                </c:pt>
                <c:pt idx="3932">
                  <c:v>65.533333333333317</c:v>
                </c:pt>
                <c:pt idx="3933">
                  <c:v>65.55</c:v>
                </c:pt>
                <c:pt idx="3934">
                  <c:v>65.566666666666663</c:v>
                </c:pt>
                <c:pt idx="3935">
                  <c:v>65.583333333333314</c:v>
                </c:pt>
                <c:pt idx="3936">
                  <c:v>65.599999999999994</c:v>
                </c:pt>
                <c:pt idx="3937">
                  <c:v>65.61666666666666</c:v>
                </c:pt>
                <c:pt idx="3938">
                  <c:v>65.633333333333326</c:v>
                </c:pt>
                <c:pt idx="3939">
                  <c:v>65.649999999999991</c:v>
                </c:pt>
                <c:pt idx="3940">
                  <c:v>65.666666666666671</c:v>
                </c:pt>
                <c:pt idx="3941">
                  <c:v>65.683333333333309</c:v>
                </c:pt>
                <c:pt idx="3942">
                  <c:v>65.7</c:v>
                </c:pt>
                <c:pt idx="3943">
                  <c:v>65.716666666666683</c:v>
                </c:pt>
                <c:pt idx="3944">
                  <c:v>65.73333333333332</c:v>
                </c:pt>
                <c:pt idx="3945">
                  <c:v>65.75</c:v>
                </c:pt>
                <c:pt idx="3946">
                  <c:v>65.766666666666666</c:v>
                </c:pt>
                <c:pt idx="3947">
                  <c:v>65.783333333333317</c:v>
                </c:pt>
                <c:pt idx="3948">
                  <c:v>65.8</c:v>
                </c:pt>
                <c:pt idx="3949">
                  <c:v>65.816666666666663</c:v>
                </c:pt>
                <c:pt idx="3950">
                  <c:v>65.833333333333314</c:v>
                </c:pt>
                <c:pt idx="3951">
                  <c:v>65.849999999999994</c:v>
                </c:pt>
                <c:pt idx="3952">
                  <c:v>65.86666666666666</c:v>
                </c:pt>
                <c:pt idx="3953">
                  <c:v>65.883333333333326</c:v>
                </c:pt>
                <c:pt idx="3954">
                  <c:v>65.900000000000006</c:v>
                </c:pt>
                <c:pt idx="3955">
                  <c:v>65.916666666666686</c:v>
                </c:pt>
                <c:pt idx="3956">
                  <c:v>65.933333333333323</c:v>
                </c:pt>
                <c:pt idx="3957">
                  <c:v>65.95</c:v>
                </c:pt>
                <c:pt idx="3958">
                  <c:v>65.966666666666683</c:v>
                </c:pt>
                <c:pt idx="3959">
                  <c:v>65.98333333333332</c:v>
                </c:pt>
                <c:pt idx="3960">
                  <c:v>66</c:v>
                </c:pt>
                <c:pt idx="3961">
                  <c:v>66.016666666666666</c:v>
                </c:pt>
                <c:pt idx="3962">
                  <c:v>66.033333333333317</c:v>
                </c:pt>
                <c:pt idx="3963">
                  <c:v>66.05</c:v>
                </c:pt>
                <c:pt idx="3964">
                  <c:v>66.066666666666663</c:v>
                </c:pt>
                <c:pt idx="3965">
                  <c:v>66.083333333333314</c:v>
                </c:pt>
                <c:pt idx="3966">
                  <c:v>66.099999999999994</c:v>
                </c:pt>
                <c:pt idx="3967">
                  <c:v>66.11666666666666</c:v>
                </c:pt>
                <c:pt idx="3968">
                  <c:v>66.133333333333326</c:v>
                </c:pt>
                <c:pt idx="3969">
                  <c:v>66.149999999999991</c:v>
                </c:pt>
                <c:pt idx="3970">
                  <c:v>66.166666666666671</c:v>
                </c:pt>
                <c:pt idx="3971">
                  <c:v>66.183333333333309</c:v>
                </c:pt>
                <c:pt idx="3972">
                  <c:v>66.2</c:v>
                </c:pt>
                <c:pt idx="3973">
                  <c:v>66.216666666666683</c:v>
                </c:pt>
                <c:pt idx="3974">
                  <c:v>66.23333333333332</c:v>
                </c:pt>
                <c:pt idx="3975">
                  <c:v>66.25</c:v>
                </c:pt>
                <c:pt idx="3976">
                  <c:v>66.266666666666666</c:v>
                </c:pt>
                <c:pt idx="3977">
                  <c:v>66.283333333333317</c:v>
                </c:pt>
                <c:pt idx="3978">
                  <c:v>66.3</c:v>
                </c:pt>
                <c:pt idx="3979">
                  <c:v>66.316666666666663</c:v>
                </c:pt>
                <c:pt idx="3980">
                  <c:v>66.333333333333314</c:v>
                </c:pt>
                <c:pt idx="3981">
                  <c:v>66.349999999999994</c:v>
                </c:pt>
                <c:pt idx="3982">
                  <c:v>66.36666666666666</c:v>
                </c:pt>
                <c:pt idx="3983">
                  <c:v>66.383333333333326</c:v>
                </c:pt>
                <c:pt idx="3984">
                  <c:v>66.400000000000006</c:v>
                </c:pt>
                <c:pt idx="3985">
                  <c:v>66.416666666666686</c:v>
                </c:pt>
                <c:pt idx="3986">
                  <c:v>66.433333333333323</c:v>
                </c:pt>
                <c:pt idx="3987">
                  <c:v>66.45</c:v>
                </c:pt>
                <c:pt idx="3988">
                  <c:v>66.466666666666683</c:v>
                </c:pt>
                <c:pt idx="3989">
                  <c:v>66.48333333333332</c:v>
                </c:pt>
                <c:pt idx="3990">
                  <c:v>66.5</c:v>
                </c:pt>
                <c:pt idx="3991">
                  <c:v>66.516666666666666</c:v>
                </c:pt>
                <c:pt idx="3992">
                  <c:v>66.533333333333317</c:v>
                </c:pt>
                <c:pt idx="3993">
                  <c:v>66.55</c:v>
                </c:pt>
                <c:pt idx="3994">
                  <c:v>66.566666666666663</c:v>
                </c:pt>
                <c:pt idx="3995">
                  <c:v>66.583333333333314</c:v>
                </c:pt>
                <c:pt idx="3996">
                  <c:v>66.599999999999994</c:v>
                </c:pt>
                <c:pt idx="3997">
                  <c:v>66.61666666666666</c:v>
                </c:pt>
                <c:pt idx="3998">
                  <c:v>66.633333333333326</c:v>
                </c:pt>
                <c:pt idx="3999">
                  <c:v>66.649999999999991</c:v>
                </c:pt>
                <c:pt idx="4000">
                  <c:v>66.666666666666671</c:v>
                </c:pt>
                <c:pt idx="4001">
                  <c:v>66.683333333333309</c:v>
                </c:pt>
                <c:pt idx="4002">
                  <c:v>66.7</c:v>
                </c:pt>
                <c:pt idx="4003">
                  <c:v>66.716666666666683</c:v>
                </c:pt>
                <c:pt idx="4004">
                  <c:v>66.73333333333332</c:v>
                </c:pt>
                <c:pt idx="4005">
                  <c:v>66.75</c:v>
                </c:pt>
                <c:pt idx="4006">
                  <c:v>66.766666666666666</c:v>
                </c:pt>
                <c:pt idx="4007">
                  <c:v>66.783333333333317</c:v>
                </c:pt>
                <c:pt idx="4008">
                  <c:v>66.8</c:v>
                </c:pt>
                <c:pt idx="4009">
                  <c:v>66.816666666666663</c:v>
                </c:pt>
                <c:pt idx="4010">
                  <c:v>66.833333333333314</c:v>
                </c:pt>
                <c:pt idx="4011">
                  <c:v>66.849999999999994</c:v>
                </c:pt>
                <c:pt idx="4012">
                  <c:v>66.86666666666666</c:v>
                </c:pt>
                <c:pt idx="4013">
                  <c:v>66.883333333333326</c:v>
                </c:pt>
                <c:pt idx="4014">
                  <c:v>66.900000000000006</c:v>
                </c:pt>
                <c:pt idx="4015">
                  <c:v>66.916666666666686</c:v>
                </c:pt>
                <c:pt idx="4016">
                  <c:v>66.933333333333323</c:v>
                </c:pt>
                <c:pt idx="4017">
                  <c:v>66.95</c:v>
                </c:pt>
                <c:pt idx="4018">
                  <c:v>66.966666666666683</c:v>
                </c:pt>
                <c:pt idx="4019">
                  <c:v>66.98333333333332</c:v>
                </c:pt>
                <c:pt idx="4020">
                  <c:v>67</c:v>
                </c:pt>
                <c:pt idx="4021">
                  <c:v>67.016666666666666</c:v>
                </c:pt>
                <c:pt idx="4022">
                  <c:v>67.033333333333317</c:v>
                </c:pt>
                <c:pt idx="4023">
                  <c:v>67.05</c:v>
                </c:pt>
                <c:pt idx="4024">
                  <c:v>67.066666666666663</c:v>
                </c:pt>
                <c:pt idx="4025">
                  <c:v>67.083333333333314</c:v>
                </c:pt>
                <c:pt idx="4026">
                  <c:v>67.099999999999994</c:v>
                </c:pt>
                <c:pt idx="4027">
                  <c:v>67.11666666666666</c:v>
                </c:pt>
                <c:pt idx="4028">
                  <c:v>67.133333333333326</c:v>
                </c:pt>
                <c:pt idx="4029">
                  <c:v>67.149999999999991</c:v>
                </c:pt>
                <c:pt idx="4030">
                  <c:v>67.166666666666671</c:v>
                </c:pt>
                <c:pt idx="4031">
                  <c:v>67.183333333333309</c:v>
                </c:pt>
                <c:pt idx="4032">
                  <c:v>67.2</c:v>
                </c:pt>
                <c:pt idx="4033">
                  <c:v>67.216666666666683</c:v>
                </c:pt>
                <c:pt idx="4034">
                  <c:v>67.23333333333332</c:v>
                </c:pt>
                <c:pt idx="4035">
                  <c:v>67.25</c:v>
                </c:pt>
                <c:pt idx="4036">
                  <c:v>67.266666666666666</c:v>
                </c:pt>
                <c:pt idx="4037">
                  <c:v>67.283333333333317</c:v>
                </c:pt>
                <c:pt idx="4038">
                  <c:v>67.3</c:v>
                </c:pt>
                <c:pt idx="4039">
                  <c:v>67.316666666666663</c:v>
                </c:pt>
                <c:pt idx="4040">
                  <c:v>67.333333333333314</c:v>
                </c:pt>
                <c:pt idx="4041">
                  <c:v>67.349999999999994</c:v>
                </c:pt>
                <c:pt idx="4042">
                  <c:v>67.36666666666666</c:v>
                </c:pt>
                <c:pt idx="4043">
                  <c:v>67.383333333333326</c:v>
                </c:pt>
                <c:pt idx="4044">
                  <c:v>67.400000000000006</c:v>
                </c:pt>
                <c:pt idx="4045">
                  <c:v>67.416666666666686</c:v>
                </c:pt>
                <c:pt idx="4046">
                  <c:v>67.433333333333323</c:v>
                </c:pt>
                <c:pt idx="4047">
                  <c:v>67.45</c:v>
                </c:pt>
                <c:pt idx="4048">
                  <c:v>67.466666666666683</c:v>
                </c:pt>
                <c:pt idx="4049">
                  <c:v>67.48333333333332</c:v>
                </c:pt>
                <c:pt idx="4050">
                  <c:v>67.5</c:v>
                </c:pt>
                <c:pt idx="4051">
                  <c:v>67.516666666666666</c:v>
                </c:pt>
                <c:pt idx="4052">
                  <c:v>67.533333333333317</c:v>
                </c:pt>
                <c:pt idx="4053">
                  <c:v>67.55</c:v>
                </c:pt>
                <c:pt idx="4054">
                  <c:v>67.566666666666663</c:v>
                </c:pt>
                <c:pt idx="4055">
                  <c:v>67.583333333333314</c:v>
                </c:pt>
                <c:pt idx="4056">
                  <c:v>67.599999999999994</c:v>
                </c:pt>
                <c:pt idx="4057">
                  <c:v>67.61666666666666</c:v>
                </c:pt>
                <c:pt idx="4058">
                  <c:v>67.633333333333326</c:v>
                </c:pt>
                <c:pt idx="4059">
                  <c:v>67.649999999999991</c:v>
                </c:pt>
                <c:pt idx="4060">
                  <c:v>67.666666666666671</c:v>
                </c:pt>
                <c:pt idx="4061">
                  <c:v>67.683333333333309</c:v>
                </c:pt>
                <c:pt idx="4062">
                  <c:v>67.7</c:v>
                </c:pt>
                <c:pt idx="4063">
                  <c:v>67.716666666666683</c:v>
                </c:pt>
                <c:pt idx="4064">
                  <c:v>67.73333333333332</c:v>
                </c:pt>
                <c:pt idx="4065">
                  <c:v>67.75</c:v>
                </c:pt>
                <c:pt idx="4066">
                  <c:v>67.766666666666666</c:v>
                </c:pt>
                <c:pt idx="4067">
                  <c:v>67.783333333333317</c:v>
                </c:pt>
                <c:pt idx="4068">
                  <c:v>67.8</c:v>
                </c:pt>
                <c:pt idx="4069">
                  <c:v>67.816666666666663</c:v>
                </c:pt>
                <c:pt idx="4070">
                  <c:v>67.833333333333314</c:v>
                </c:pt>
                <c:pt idx="4071">
                  <c:v>67.849999999999994</c:v>
                </c:pt>
                <c:pt idx="4072">
                  <c:v>67.86666666666666</c:v>
                </c:pt>
                <c:pt idx="4073">
                  <c:v>67.883333333333326</c:v>
                </c:pt>
                <c:pt idx="4074">
                  <c:v>67.900000000000006</c:v>
                </c:pt>
                <c:pt idx="4075">
                  <c:v>67.916666666666686</c:v>
                </c:pt>
                <c:pt idx="4076">
                  <c:v>67.933333333333323</c:v>
                </c:pt>
                <c:pt idx="4077">
                  <c:v>67.95</c:v>
                </c:pt>
                <c:pt idx="4078">
                  <c:v>67.966666666666683</c:v>
                </c:pt>
                <c:pt idx="4079">
                  <c:v>67.98333333333332</c:v>
                </c:pt>
                <c:pt idx="4080">
                  <c:v>68</c:v>
                </c:pt>
                <c:pt idx="4081">
                  <c:v>68.016666666666666</c:v>
                </c:pt>
                <c:pt idx="4082">
                  <c:v>68.033333333333317</c:v>
                </c:pt>
                <c:pt idx="4083">
                  <c:v>68.05</c:v>
                </c:pt>
                <c:pt idx="4084">
                  <c:v>68.066666666666663</c:v>
                </c:pt>
                <c:pt idx="4085">
                  <c:v>68.083333333333314</c:v>
                </c:pt>
                <c:pt idx="4086">
                  <c:v>68.099999999999994</c:v>
                </c:pt>
                <c:pt idx="4087">
                  <c:v>68.11666666666666</c:v>
                </c:pt>
                <c:pt idx="4088">
                  <c:v>68.133333333333326</c:v>
                </c:pt>
                <c:pt idx="4089">
                  <c:v>68.149999999999991</c:v>
                </c:pt>
                <c:pt idx="4090">
                  <c:v>68.166666666666671</c:v>
                </c:pt>
                <c:pt idx="4091">
                  <c:v>68.183333333333309</c:v>
                </c:pt>
                <c:pt idx="4092">
                  <c:v>68.2</c:v>
                </c:pt>
                <c:pt idx="4093">
                  <c:v>68.216666666666683</c:v>
                </c:pt>
                <c:pt idx="4094">
                  <c:v>68.23333333333332</c:v>
                </c:pt>
                <c:pt idx="4095">
                  <c:v>68.25</c:v>
                </c:pt>
                <c:pt idx="4096">
                  <c:v>68.266666666666666</c:v>
                </c:pt>
                <c:pt idx="4097">
                  <c:v>68.283333333333317</c:v>
                </c:pt>
                <c:pt idx="4098">
                  <c:v>68.3</c:v>
                </c:pt>
                <c:pt idx="4099">
                  <c:v>68.316666666666663</c:v>
                </c:pt>
                <c:pt idx="4100">
                  <c:v>68.333333333333314</c:v>
                </c:pt>
                <c:pt idx="4101">
                  <c:v>68.349999999999994</c:v>
                </c:pt>
                <c:pt idx="4102">
                  <c:v>68.36666666666666</c:v>
                </c:pt>
                <c:pt idx="4103">
                  <c:v>68.383333333333326</c:v>
                </c:pt>
                <c:pt idx="4104">
                  <c:v>68.400000000000006</c:v>
                </c:pt>
                <c:pt idx="4105">
                  <c:v>68.416666666666686</c:v>
                </c:pt>
                <c:pt idx="4106">
                  <c:v>68.433333333333323</c:v>
                </c:pt>
                <c:pt idx="4107">
                  <c:v>68.45</c:v>
                </c:pt>
                <c:pt idx="4108">
                  <c:v>68.466666666666683</c:v>
                </c:pt>
                <c:pt idx="4109">
                  <c:v>68.48333333333332</c:v>
                </c:pt>
                <c:pt idx="4110">
                  <c:v>68.5</c:v>
                </c:pt>
                <c:pt idx="4111">
                  <c:v>68.516666666666666</c:v>
                </c:pt>
                <c:pt idx="4112">
                  <c:v>68.533333333333317</c:v>
                </c:pt>
                <c:pt idx="4113">
                  <c:v>68.55</c:v>
                </c:pt>
                <c:pt idx="4114">
                  <c:v>68.566666666666663</c:v>
                </c:pt>
                <c:pt idx="4115">
                  <c:v>68.583333333333314</c:v>
                </c:pt>
                <c:pt idx="4116">
                  <c:v>68.599999999999994</c:v>
                </c:pt>
                <c:pt idx="4117">
                  <c:v>68.61666666666666</c:v>
                </c:pt>
                <c:pt idx="4118">
                  <c:v>68.633333333333326</c:v>
                </c:pt>
                <c:pt idx="4119">
                  <c:v>68.649999999999991</c:v>
                </c:pt>
                <c:pt idx="4120">
                  <c:v>68.666666666666671</c:v>
                </c:pt>
                <c:pt idx="4121">
                  <c:v>68.683333333333309</c:v>
                </c:pt>
                <c:pt idx="4122">
                  <c:v>68.7</c:v>
                </c:pt>
                <c:pt idx="4123">
                  <c:v>68.716666666666683</c:v>
                </c:pt>
                <c:pt idx="4124">
                  <c:v>68.73333333333332</c:v>
                </c:pt>
                <c:pt idx="4125">
                  <c:v>68.75</c:v>
                </c:pt>
                <c:pt idx="4126">
                  <c:v>68.766666666666666</c:v>
                </c:pt>
                <c:pt idx="4127">
                  <c:v>68.783333333333317</c:v>
                </c:pt>
                <c:pt idx="4128">
                  <c:v>68.8</c:v>
                </c:pt>
                <c:pt idx="4129">
                  <c:v>68.816666666666663</c:v>
                </c:pt>
                <c:pt idx="4130">
                  <c:v>68.833333333333314</c:v>
                </c:pt>
                <c:pt idx="4131">
                  <c:v>68.849999999999994</c:v>
                </c:pt>
                <c:pt idx="4132">
                  <c:v>68.86666666666666</c:v>
                </c:pt>
                <c:pt idx="4133">
                  <c:v>68.883333333333326</c:v>
                </c:pt>
                <c:pt idx="4134">
                  <c:v>68.900000000000006</c:v>
                </c:pt>
                <c:pt idx="4135">
                  <c:v>68.916666666666686</c:v>
                </c:pt>
                <c:pt idx="4136">
                  <c:v>68.933333333333323</c:v>
                </c:pt>
                <c:pt idx="4137">
                  <c:v>68.95</c:v>
                </c:pt>
                <c:pt idx="4138">
                  <c:v>68.966666666666683</c:v>
                </c:pt>
                <c:pt idx="4139">
                  <c:v>68.98333333333332</c:v>
                </c:pt>
                <c:pt idx="4140">
                  <c:v>69</c:v>
                </c:pt>
                <c:pt idx="4141">
                  <c:v>69.016666666666666</c:v>
                </c:pt>
                <c:pt idx="4142">
                  <c:v>69.033333333333317</c:v>
                </c:pt>
                <c:pt idx="4143">
                  <c:v>69.05</c:v>
                </c:pt>
                <c:pt idx="4144">
                  <c:v>69.066666666666663</c:v>
                </c:pt>
                <c:pt idx="4145">
                  <c:v>69.083333333333314</c:v>
                </c:pt>
                <c:pt idx="4146">
                  <c:v>69.099999999999994</c:v>
                </c:pt>
                <c:pt idx="4147">
                  <c:v>69.11666666666666</c:v>
                </c:pt>
                <c:pt idx="4148">
                  <c:v>69.133333333333326</c:v>
                </c:pt>
                <c:pt idx="4149">
                  <c:v>69.149999999999991</c:v>
                </c:pt>
                <c:pt idx="4150">
                  <c:v>69.166666666666671</c:v>
                </c:pt>
                <c:pt idx="4151">
                  <c:v>69.183333333333309</c:v>
                </c:pt>
                <c:pt idx="4152">
                  <c:v>69.2</c:v>
                </c:pt>
                <c:pt idx="4153">
                  <c:v>69.216666666666683</c:v>
                </c:pt>
                <c:pt idx="4154">
                  <c:v>69.23333333333332</c:v>
                </c:pt>
                <c:pt idx="4155">
                  <c:v>69.25</c:v>
                </c:pt>
                <c:pt idx="4156">
                  <c:v>69.266666666666666</c:v>
                </c:pt>
                <c:pt idx="4157">
                  <c:v>69.283333333333317</c:v>
                </c:pt>
                <c:pt idx="4158">
                  <c:v>69.3</c:v>
                </c:pt>
                <c:pt idx="4159">
                  <c:v>69.316666666666663</c:v>
                </c:pt>
                <c:pt idx="4160">
                  <c:v>69.333333333333314</c:v>
                </c:pt>
                <c:pt idx="4161">
                  <c:v>69.349999999999994</c:v>
                </c:pt>
                <c:pt idx="4162">
                  <c:v>69.36666666666666</c:v>
                </c:pt>
                <c:pt idx="4163">
                  <c:v>69.383333333333326</c:v>
                </c:pt>
                <c:pt idx="4164">
                  <c:v>69.400000000000006</c:v>
                </c:pt>
                <c:pt idx="4165">
                  <c:v>69.416666666666686</c:v>
                </c:pt>
                <c:pt idx="4166">
                  <c:v>69.433333333333323</c:v>
                </c:pt>
                <c:pt idx="4167">
                  <c:v>69.45</c:v>
                </c:pt>
                <c:pt idx="4168">
                  <c:v>69.466666666666683</c:v>
                </c:pt>
                <c:pt idx="4169">
                  <c:v>69.48333333333332</c:v>
                </c:pt>
                <c:pt idx="4170">
                  <c:v>69.5</c:v>
                </c:pt>
                <c:pt idx="4171">
                  <c:v>69.516666666666666</c:v>
                </c:pt>
                <c:pt idx="4172">
                  <c:v>69.533333333333317</c:v>
                </c:pt>
                <c:pt idx="4173">
                  <c:v>69.55</c:v>
                </c:pt>
                <c:pt idx="4174">
                  <c:v>69.566666666666663</c:v>
                </c:pt>
                <c:pt idx="4175">
                  <c:v>69.583333333333314</c:v>
                </c:pt>
                <c:pt idx="4176">
                  <c:v>69.599999999999994</c:v>
                </c:pt>
                <c:pt idx="4177">
                  <c:v>69.61666666666666</c:v>
                </c:pt>
                <c:pt idx="4178">
                  <c:v>69.633333333333326</c:v>
                </c:pt>
                <c:pt idx="4179">
                  <c:v>69.649999999999991</c:v>
                </c:pt>
                <c:pt idx="4180">
                  <c:v>69.666666666666671</c:v>
                </c:pt>
                <c:pt idx="4181">
                  <c:v>69.683333333333309</c:v>
                </c:pt>
                <c:pt idx="4182">
                  <c:v>69.7</c:v>
                </c:pt>
                <c:pt idx="4183">
                  <c:v>69.716666666666683</c:v>
                </c:pt>
                <c:pt idx="4184">
                  <c:v>69.73333333333332</c:v>
                </c:pt>
                <c:pt idx="4185">
                  <c:v>69.75</c:v>
                </c:pt>
                <c:pt idx="4186">
                  <c:v>69.766666666666666</c:v>
                </c:pt>
                <c:pt idx="4187">
                  <c:v>69.783333333333317</c:v>
                </c:pt>
                <c:pt idx="4188">
                  <c:v>69.8</c:v>
                </c:pt>
                <c:pt idx="4189">
                  <c:v>69.816666666666663</c:v>
                </c:pt>
                <c:pt idx="4190">
                  <c:v>69.833333333333314</c:v>
                </c:pt>
                <c:pt idx="4191">
                  <c:v>69.849999999999994</c:v>
                </c:pt>
                <c:pt idx="4192">
                  <c:v>69.86666666666666</c:v>
                </c:pt>
                <c:pt idx="4193">
                  <c:v>69.883333333333326</c:v>
                </c:pt>
                <c:pt idx="4194">
                  <c:v>69.900000000000006</c:v>
                </c:pt>
                <c:pt idx="4195">
                  <c:v>69.916666666666686</c:v>
                </c:pt>
                <c:pt idx="4196">
                  <c:v>69.933333333333323</c:v>
                </c:pt>
                <c:pt idx="4197">
                  <c:v>69.95</c:v>
                </c:pt>
                <c:pt idx="4198">
                  <c:v>69.966666666666683</c:v>
                </c:pt>
                <c:pt idx="4199">
                  <c:v>69.98333333333332</c:v>
                </c:pt>
                <c:pt idx="4200">
                  <c:v>70</c:v>
                </c:pt>
                <c:pt idx="4201">
                  <c:v>70.016666666666666</c:v>
                </c:pt>
                <c:pt idx="4202">
                  <c:v>70.033333333333317</c:v>
                </c:pt>
                <c:pt idx="4203">
                  <c:v>70.05</c:v>
                </c:pt>
                <c:pt idx="4204">
                  <c:v>70.066666666666663</c:v>
                </c:pt>
                <c:pt idx="4205">
                  <c:v>70.083333333333314</c:v>
                </c:pt>
                <c:pt idx="4206">
                  <c:v>70.099999999999994</c:v>
                </c:pt>
                <c:pt idx="4207">
                  <c:v>70.11666666666666</c:v>
                </c:pt>
                <c:pt idx="4208">
                  <c:v>70.133333333333326</c:v>
                </c:pt>
                <c:pt idx="4209">
                  <c:v>70.149999999999991</c:v>
                </c:pt>
                <c:pt idx="4210">
                  <c:v>70.166666666666671</c:v>
                </c:pt>
                <c:pt idx="4211">
                  <c:v>70.183333333333309</c:v>
                </c:pt>
                <c:pt idx="4212">
                  <c:v>70.2</c:v>
                </c:pt>
                <c:pt idx="4213">
                  <c:v>70.216666666666683</c:v>
                </c:pt>
                <c:pt idx="4214">
                  <c:v>70.23333333333332</c:v>
                </c:pt>
                <c:pt idx="4215">
                  <c:v>70.25</c:v>
                </c:pt>
                <c:pt idx="4216">
                  <c:v>70.266666666666666</c:v>
                </c:pt>
                <c:pt idx="4217">
                  <c:v>70.283333333333317</c:v>
                </c:pt>
                <c:pt idx="4218">
                  <c:v>70.3</c:v>
                </c:pt>
                <c:pt idx="4219">
                  <c:v>70.316666666666663</c:v>
                </c:pt>
                <c:pt idx="4220">
                  <c:v>70.333333333333314</c:v>
                </c:pt>
                <c:pt idx="4221">
                  <c:v>70.349999999999994</c:v>
                </c:pt>
                <c:pt idx="4222">
                  <c:v>70.36666666666666</c:v>
                </c:pt>
                <c:pt idx="4223">
                  <c:v>70.383333333333326</c:v>
                </c:pt>
                <c:pt idx="4224">
                  <c:v>70.400000000000006</c:v>
                </c:pt>
                <c:pt idx="4225">
                  <c:v>70.416666666666686</c:v>
                </c:pt>
                <c:pt idx="4226">
                  <c:v>70.433333333333323</c:v>
                </c:pt>
                <c:pt idx="4227">
                  <c:v>70.45</c:v>
                </c:pt>
                <c:pt idx="4228">
                  <c:v>70.466666666666683</c:v>
                </c:pt>
                <c:pt idx="4229">
                  <c:v>70.48333333333332</c:v>
                </c:pt>
                <c:pt idx="4230">
                  <c:v>70.5</c:v>
                </c:pt>
                <c:pt idx="4231">
                  <c:v>70.516666666666666</c:v>
                </c:pt>
                <c:pt idx="4232">
                  <c:v>70.533333333333317</c:v>
                </c:pt>
                <c:pt idx="4233">
                  <c:v>70.55</c:v>
                </c:pt>
                <c:pt idx="4234">
                  <c:v>70.566666666666663</c:v>
                </c:pt>
                <c:pt idx="4235">
                  <c:v>70.583333333333314</c:v>
                </c:pt>
                <c:pt idx="4236">
                  <c:v>70.599999999999994</c:v>
                </c:pt>
                <c:pt idx="4237">
                  <c:v>70.61666666666666</c:v>
                </c:pt>
                <c:pt idx="4238">
                  <c:v>70.633333333333326</c:v>
                </c:pt>
                <c:pt idx="4239">
                  <c:v>70.649999999999991</c:v>
                </c:pt>
                <c:pt idx="4240">
                  <c:v>70.666666666666671</c:v>
                </c:pt>
                <c:pt idx="4241">
                  <c:v>70.683333333333309</c:v>
                </c:pt>
                <c:pt idx="4242">
                  <c:v>70.7</c:v>
                </c:pt>
                <c:pt idx="4243">
                  <c:v>70.716666666666683</c:v>
                </c:pt>
                <c:pt idx="4244">
                  <c:v>70.73333333333332</c:v>
                </c:pt>
                <c:pt idx="4245">
                  <c:v>70.75</c:v>
                </c:pt>
                <c:pt idx="4246">
                  <c:v>70.766666666666666</c:v>
                </c:pt>
                <c:pt idx="4247">
                  <c:v>70.783333333333317</c:v>
                </c:pt>
                <c:pt idx="4248">
                  <c:v>70.8</c:v>
                </c:pt>
                <c:pt idx="4249">
                  <c:v>70.816666666666663</c:v>
                </c:pt>
                <c:pt idx="4250">
                  <c:v>70.833333333333314</c:v>
                </c:pt>
                <c:pt idx="4251">
                  <c:v>70.849999999999994</c:v>
                </c:pt>
                <c:pt idx="4252">
                  <c:v>70.86666666666666</c:v>
                </c:pt>
                <c:pt idx="4253">
                  <c:v>70.883333333333326</c:v>
                </c:pt>
                <c:pt idx="4254">
                  <c:v>70.900000000000006</c:v>
                </c:pt>
                <c:pt idx="4255">
                  <c:v>70.916666666666686</c:v>
                </c:pt>
                <c:pt idx="4256">
                  <c:v>70.933333333333323</c:v>
                </c:pt>
                <c:pt idx="4257">
                  <c:v>70.95</c:v>
                </c:pt>
                <c:pt idx="4258">
                  <c:v>70.966666666666683</c:v>
                </c:pt>
                <c:pt idx="4259">
                  <c:v>70.98333333333332</c:v>
                </c:pt>
                <c:pt idx="4260">
                  <c:v>71</c:v>
                </c:pt>
                <c:pt idx="4261">
                  <c:v>71.016666666666666</c:v>
                </c:pt>
                <c:pt idx="4262">
                  <c:v>71.033333333333317</c:v>
                </c:pt>
                <c:pt idx="4263">
                  <c:v>71.05</c:v>
                </c:pt>
                <c:pt idx="4264">
                  <c:v>71.066666666666663</c:v>
                </c:pt>
                <c:pt idx="4265">
                  <c:v>71.083333333333314</c:v>
                </c:pt>
                <c:pt idx="4266">
                  <c:v>71.099999999999994</c:v>
                </c:pt>
                <c:pt idx="4267">
                  <c:v>71.11666666666666</c:v>
                </c:pt>
                <c:pt idx="4268">
                  <c:v>71.133333333333326</c:v>
                </c:pt>
                <c:pt idx="4269">
                  <c:v>71.149999999999991</c:v>
                </c:pt>
                <c:pt idx="4270">
                  <c:v>71.166666666666671</c:v>
                </c:pt>
                <c:pt idx="4271">
                  <c:v>71.183333333333309</c:v>
                </c:pt>
                <c:pt idx="4272">
                  <c:v>71.2</c:v>
                </c:pt>
                <c:pt idx="4273">
                  <c:v>71.216666666666683</c:v>
                </c:pt>
                <c:pt idx="4274">
                  <c:v>71.23333333333332</c:v>
                </c:pt>
                <c:pt idx="4275">
                  <c:v>71.25</c:v>
                </c:pt>
                <c:pt idx="4276">
                  <c:v>71.266666666666666</c:v>
                </c:pt>
                <c:pt idx="4277">
                  <c:v>71.283333333333317</c:v>
                </c:pt>
                <c:pt idx="4278">
                  <c:v>71.3</c:v>
                </c:pt>
                <c:pt idx="4279">
                  <c:v>71.316666666666663</c:v>
                </c:pt>
                <c:pt idx="4280">
                  <c:v>71.333333333333314</c:v>
                </c:pt>
                <c:pt idx="4281">
                  <c:v>71.349999999999994</c:v>
                </c:pt>
                <c:pt idx="4282">
                  <c:v>71.36666666666666</c:v>
                </c:pt>
                <c:pt idx="4283">
                  <c:v>71.383333333333326</c:v>
                </c:pt>
                <c:pt idx="4284">
                  <c:v>71.400000000000006</c:v>
                </c:pt>
                <c:pt idx="4285">
                  <c:v>71.416666666666686</c:v>
                </c:pt>
                <c:pt idx="4286">
                  <c:v>71.433333333333323</c:v>
                </c:pt>
                <c:pt idx="4287">
                  <c:v>71.45</c:v>
                </c:pt>
                <c:pt idx="4288">
                  <c:v>71.466666666666683</c:v>
                </c:pt>
                <c:pt idx="4289">
                  <c:v>71.48333333333332</c:v>
                </c:pt>
                <c:pt idx="4290">
                  <c:v>71.5</c:v>
                </c:pt>
                <c:pt idx="4291">
                  <c:v>71.516666666666666</c:v>
                </c:pt>
                <c:pt idx="4292">
                  <c:v>71.533333333333317</c:v>
                </c:pt>
                <c:pt idx="4293">
                  <c:v>71.55</c:v>
                </c:pt>
                <c:pt idx="4294">
                  <c:v>71.566666666666663</c:v>
                </c:pt>
                <c:pt idx="4295">
                  <c:v>71.583333333333314</c:v>
                </c:pt>
                <c:pt idx="4296">
                  <c:v>71.599999999999994</c:v>
                </c:pt>
                <c:pt idx="4297">
                  <c:v>71.61666666666666</c:v>
                </c:pt>
                <c:pt idx="4298">
                  <c:v>71.633333333333326</c:v>
                </c:pt>
                <c:pt idx="4299">
                  <c:v>71.649999999999991</c:v>
                </c:pt>
                <c:pt idx="4300">
                  <c:v>71.666666666666671</c:v>
                </c:pt>
                <c:pt idx="4301">
                  <c:v>71.683333333333309</c:v>
                </c:pt>
                <c:pt idx="4302">
                  <c:v>71.7</c:v>
                </c:pt>
                <c:pt idx="4303">
                  <c:v>71.716666666666683</c:v>
                </c:pt>
                <c:pt idx="4304">
                  <c:v>71.73333333333332</c:v>
                </c:pt>
                <c:pt idx="4305">
                  <c:v>71.75</c:v>
                </c:pt>
                <c:pt idx="4306">
                  <c:v>71.766666666666666</c:v>
                </c:pt>
                <c:pt idx="4307">
                  <c:v>71.783333333333317</c:v>
                </c:pt>
                <c:pt idx="4308">
                  <c:v>71.8</c:v>
                </c:pt>
                <c:pt idx="4309">
                  <c:v>71.816666666666663</c:v>
                </c:pt>
                <c:pt idx="4310">
                  <c:v>71.833333333333314</c:v>
                </c:pt>
                <c:pt idx="4311">
                  <c:v>71.849999999999994</c:v>
                </c:pt>
                <c:pt idx="4312">
                  <c:v>71.86666666666666</c:v>
                </c:pt>
                <c:pt idx="4313">
                  <c:v>71.883333333333326</c:v>
                </c:pt>
                <c:pt idx="4314">
                  <c:v>71.900000000000006</c:v>
                </c:pt>
                <c:pt idx="4315">
                  <c:v>71.916666666666686</c:v>
                </c:pt>
                <c:pt idx="4316">
                  <c:v>71.933333333333323</c:v>
                </c:pt>
                <c:pt idx="4317">
                  <c:v>71.95</c:v>
                </c:pt>
                <c:pt idx="4318">
                  <c:v>71.966666666666683</c:v>
                </c:pt>
                <c:pt idx="4319">
                  <c:v>71.98333333333332</c:v>
                </c:pt>
                <c:pt idx="4320">
                  <c:v>72</c:v>
                </c:pt>
                <c:pt idx="4321">
                  <c:v>72.016666666666666</c:v>
                </c:pt>
                <c:pt idx="4322">
                  <c:v>72.033333333333317</c:v>
                </c:pt>
                <c:pt idx="4323">
                  <c:v>72.05</c:v>
                </c:pt>
                <c:pt idx="4324">
                  <c:v>72.066666666666663</c:v>
                </c:pt>
                <c:pt idx="4325">
                  <c:v>72.083333333333314</c:v>
                </c:pt>
                <c:pt idx="4326">
                  <c:v>72.099999999999994</c:v>
                </c:pt>
                <c:pt idx="4327">
                  <c:v>72.11666666666666</c:v>
                </c:pt>
                <c:pt idx="4328">
                  <c:v>72.133333333333326</c:v>
                </c:pt>
                <c:pt idx="4329">
                  <c:v>72.149999999999991</c:v>
                </c:pt>
                <c:pt idx="4330">
                  <c:v>72.166666666666671</c:v>
                </c:pt>
                <c:pt idx="4331">
                  <c:v>72.183333333333309</c:v>
                </c:pt>
                <c:pt idx="4332">
                  <c:v>72.2</c:v>
                </c:pt>
                <c:pt idx="4333">
                  <c:v>72.216666666666683</c:v>
                </c:pt>
                <c:pt idx="4334">
                  <c:v>72.23333333333332</c:v>
                </c:pt>
                <c:pt idx="4335">
                  <c:v>72.25</c:v>
                </c:pt>
                <c:pt idx="4336">
                  <c:v>72.266666666666666</c:v>
                </c:pt>
                <c:pt idx="4337">
                  <c:v>72.283333333333317</c:v>
                </c:pt>
                <c:pt idx="4338">
                  <c:v>72.3</c:v>
                </c:pt>
                <c:pt idx="4339">
                  <c:v>72.316666666666663</c:v>
                </c:pt>
                <c:pt idx="4340">
                  <c:v>72.333333333333314</c:v>
                </c:pt>
                <c:pt idx="4341">
                  <c:v>72.349999999999994</c:v>
                </c:pt>
                <c:pt idx="4342">
                  <c:v>72.36666666666666</c:v>
                </c:pt>
                <c:pt idx="4343">
                  <c:v>72.383333333333326</c:v>
                </c:pt>
                <c:pt idx="4344">
                  <c:v>72.400000000000006</c:v>
                </c:pt>
                <c:pt idx="4345">
                  <c:v>72.416666666666686</c:v>
                </c:pt>
                <c:pt idx="4346">
                  <c:v>72.433333333333323</c:v>
                </c:pt>
                <c:pt idx="4347">
                  <c:v>72.45</c:v>
                </c:pt>
                <c:pt idx="4348">
                  <c:v>72.466666666666683</c:v>
                </c:pt>
                <c:pt idx="4349">
                  <c:v>72.48333333333332</c:v>
                </c:pt>
                <c:pt idx="4350">
                  <c:v>72.5</c:v>
                </c:pt>
                <c:pt idx="4351">
                  <c:v>72.516666666666666</c:v>
                </c:pt>
                <c:pt idx="4352">
                  <c:v>72.533333333333317</c:v>
                </c:pt>
                <c:pt idx="4353">
                  <c:v>72.55</c:v>
                </c:pt>
                <c:pt idx="4354">
                  <c:v>72.566666666666663</c:v>
                </c:pt>
                <c:pt idx="4355">
                  <c:v>72.583333333333314</c:v>
                </c:pt>
                <c:pt idx="4356">
                  <c:v>72.599999999999994</c:v>
                </c:pt>
                <c:pt idx="4357">
                  <c:v>72.61666666666666</c:v>
                </c:pt>
                <c:pt idx="4358">
                  <c:v>72.633333333333326</c:v>
                </c:pt>
                <c:pt idx="4359">
                  <c:v>72.649999999999991</c:v>
                </c:pt>
                <c:pt idx="4360">
                  <c:v>72.666666666666671</c:v>
                </c:pt>
                <c:pt idx="4361">
                  <c:v>72.683333333333309</c:v>
                </c:pt>
                <c:pt idx="4362">
                  <c:v>72.7</c:v>
                </c:pt>
                <c:pt idx="4363">
                  <c:v>72.716666666666683</c:v>
                </c:pt>
                <c:pt idx="4364">
                  <c:v>72.73333333333332</c:v>
                </c:pt>
                <c:pt idx="4365">
                  <c:v>72.75</c:v>
                </c:pt>
                <c:pt idx="4366">
                  <c:v>72.766666666666666</c:v>
                </c:pt>
                <c:pt idx="4367">
                  <c:v>72.783333333333317</c:v>
                </c:pt>
                <c:pt idx="4368">
                  <c:v>72.8</c:v>
                </c:pt>
                <c:pt idx="4369">
                  <c:v>72.816666666666663</c:v>
                </c:pt>
                <c:pt idx="4370">
                  <c:v>72.833333333333314</c:v>
                </c:pt>
                <c:pt idx="4371">
                  <c:v>72.849999999999994</c:v>
                </c:pt>
                <c:pt idx="4372">
                  <c:v>72.86666666666666</c:v>
                </c:pt>
                <c:pt idx="4373">
                  <c:v>72.883333333333326</c:v>
                </c:pt>
                <c:pt idx="4374">
                  <c:v>72.900000000000006</c:v>
                </c:pt>
                <c:pt idx="4375">
                  <c:v>72.916666666666686</c:v>
                </c:pt>
                <c:pt idx="4376">
                  <c:v>72.933333333333323</c:v>
                </c:pt>
                <c:pt idx="4377">
                  <c:v>72.95</c:v>
                </c:pt>
                <c:pt idx="4378">
                  <c:v>72.966666666666683</c:v>
                </c:pt>
                <c:pt idx="4379">
                  <c:v>72.98333333333332</c:v>
                </c:pt>
                <c:pt idx="4380">
                  <c:v>73</c:v>
                </c:pt>
                <c:pt idx="4381">
                  <c:v>73.016666666666666</c:v>
                </c:pt>
                <c:pt idx="4382">
                  <c:v>73.033333333333317</c:v>
                </c:pt>
                <c:pt idx="4383">
                  <c:v>73.05</c:v>
                </c:pt>
                <c:pt idx="4384">
                  <c:v>73.066666666666663</c:v>
                </c:pt>
                <c:pt idx="4385">
                  <c:v>73.083333333333314</c:v>
                </c:pt>
                <c:pt idx="4386">
                  <c:v>73.099999999999994</c:v>
                </c:pt>
                <c:pt idx="4387">
                  <c:v>73.11666666666666</c:v>
                </c:pt>
                <c:pt idx="4388">
                  <c:v>73.133333333333326</c:v>
                </c:pt>
                <c:pt idx="4389">
                  <c:v>73.149999999999991</c:v>
                </c:pt>
                <c:pt idx="4390">
                  <c:v>73.166666666666671</c:v>
                </c:pt>
                <c:pt idx="4391">
                  <c:v>73.183333333333309</c:v>
                </c:pt>
                <c:pt idx="4392">
                  <c:v>73.2</c:v>
                </c:pt>
                <c:pt idx="4393">
                  <c:v>73.216666666666683</c:v>
                </c:pt>
                <c:pt idx="4394">
                  <c:v>73.23333333333332</c:v>
                </c:pt>
                <c:pt idx="4395">
                  <c:v>73.25</c:v>
                </c:pt>
                <c:pt idx="4396">
                  <c:v>73.266666666666666</c:v>
                </c:pt>
                <c:pt idx="4397">
                  <c:v>73.283333333333317</c:v>
                </c:pt>
                <c:pt idx="4398">
                  <c:v>73.3</c:v>
                </c:pt>
                <c:pt idx="4399">
                  <c:v>73.316666666666663</c:v>
                </c:pt>
                <c:pt idx="4400">
                  <c:v>73.333333333333314</c:v>
                </c:pt>
                <c:pt idx="4401">
                  <c:v>73.349999999999994</c:v>
                </c:pt>
                <c:pt idx="4402">
                  <c:v>73.36666666666666</c:v>
                </c:pt>
                <c:pt idx="4403">
                  <c:v>73.383333333333326</c:v>
                </c:pt>
                <c:pt idx="4404">
                  <c:v>73.400000000000006</c:v>
                </c:pt>
                <c:pt idx="4405">
                  <c:v>73.416666666666686</c:v>
                </c:pt>
                <c:pt idx="4406">
                  <c:v>73.433333333333323</c:v>
                </c:pt>
                <c:pt idx="4407">
                  <c:v>73.45</c:v>
                </c:pt>
                <c:pt idx="4408">
                  <c:v>73.466666666666683</c:v>
                </c:pt>
                <c:pt idx="4409">
                  <c:v>73.48333333333332</c:v>
                </c:pt>
                <c:pt idx="4410">
                  <c:v>73.5</c:v>
                </c:pt>
                <c:pt idx="4411">
                  <c:v>73.516666666666666</c:v>
                </c:pt>
                <c:pt idx="4412">
                  <c:v>73.533333333333317</c:v>
                </c:pt>
                <c:pt idx="4413">
                  <c:v>73.55</c:v>
                </c:pt>
                <c:pt idx="4414">
                  <c:v>73.566666666666663</c:v>
                </c:pt>
                <c:pt idx="4415">
                  <c:v>73.583333333333314</c:v>
                </c:pt>
                <c:pt idx="4416">
                  <c:v>73.599999999999994</c:v>
                </c:pt>
                <c:pt idx="4417">
                  <c:v>73.61666666666666</c:v>
                </c:pt>
                <c:pt idx="4418">
                  <c:v>73.633333333333326</c:v>
                </c:pt>
                <c:pt idx="4419">
                  <c:v>73.649999999999991</c:v>
                </c:pt>
                <c:pt idx="4420">
                  <c:v>73.666666666666671</c:v>
                </c:pt>
                <c:pt idx="4421">
                  <c:v>73.683333333333309</c:v>
                </c:pt>
                <c:pt idx="4422">
                  <c:v>73.7</c:v>
                </c:pt>
                <c:pt idx="4423">
                  <c:v>73.716666666666683</c:v>
                </c:pt>
                <c:pt idx="4424">
                  <c:v>73.73333333333332</c:v>
                </c:pt>
                <c:pt idx="4425">
                  <c:v>73.75</c:v>
                </c:pt>
                <c:pt idx="4426">
                  <c:v>73.766666666666666</c:v>
                </c:pt>
                <c:pt idx="4427">
                  <c:v>73.783333333333317</c:v>
                </c:pt>
                <c:pt idx="4428">
                  <c:v>73.8</c:v>
                </c:pt>
                <c:pt idx="4429">
                  <c:v>73.816666666666663</c:v>
                </c:pt>
                <c:pt idx="4430">
                  <c:v>73.833333333333314</c:v>
                </c:pt>
                <c:pt idx="4431">
                  <c:v>73.849999999999994</c:v>
                </c:pt>
                <c:pt idx="4432">
                  <c:v>73.86666666666666</c:v>
                </c:pt>
                <c:pt idx="4433">
                  <c:v>73.883333333333326</c:v>
                </c:pt>
                <c:pt idx="4434">
                  <c:v>73.900000000000006</c:v>
                </c:pt>
                <c:pt idx="4435">
                  <c:v>73.916666666666686</c:v>
                </c:pt>
                <c:pt idx="4436">
                  <c:v>73.933333333333323</c:v>
                </c:pt>
                <c:pt idx="4437">
                  <c:v>73.95</c:v>
                </c:pt>
                <c:pt idx="4438">
                  <c:v>73.966666666666683</c:v>
                </c:pt>
                <c:pt idx="4439">
                  <c:v>73.98333333333332</c:v>
                </c:pt>
                <c:pt idx="4440">
                  <c:v>74</c:v>
                </c:pt>
                <c:pt idx="4441">
                  <c:v>74.016666666666666</c:v>
                </c:pt>
                <c:pt idx="4442">
                  <c:v>74.033333333333317</c:v>
                </c:pt>
                <c:pt idx="4443">
                  <c:v>74.05</c:v>
                </c:pt>
                <c:pt idx="4444">
                  <c:v>74.066666666666663</c:v>
                </c:pt>
                <c:pt idx="4445">
                  <c:v>74.083333333333314</c:v>
                </c:pt>
                <c:pt idx="4446">
                  <c:v>74.099999999999994</c:v>
                </c:pt>
                <c:pt idx="4447">
                  <c:v>74.11666666666666</c:v>
                </c:pt>
                <c:pt idx="4448">
                  <c:v>74.133333333333326</c:v>
                </c:pt>
                <c:pt idx="4449">
                  <c:v>74.149999999999991</c:v>
                </c:pt>
                <c:pt idx="4450">
                  <c:v>74.166666666666671</c:v>
                </c:pt>
                <c:pt idx="4451">
                  <c:v>74.183333333333309</c:v>
                </c:pt>
                <c:pt idx="4452">
                  <c:v>74.2</c:v>
                </c:pt>
                <c:pt idx="4453">
                  <c:v>74.216666666666683</c:v>
                </c:pt>
                <c:pt idx="4454">
                  <c:v>74.23333333333332</c:v>
                </c:pt>
                <c:pt idx="4455">
                  <c:v>74.25</c:v>
                </c:pt>
                <c:pt idx="4456">
                  <c:v>74.266666666666666</c:v>
                </c:pt>
                <c:pt idx="4457">
                  <c:v>74.283333333333317</c:v>
                </c:pt>
                <c:pt idx="4458">
                  <c:v>74.3</c:v>
                </c:pt>
                <c:pt idx="4459">
                  <c:v>74.316666666666663</c:v>
                </c:pt>
                <c:pt idx="4460">
                  <c:v>74.333333333333314</c:v>
                </c:pt>
                <c:pt idx="4461">
                  <c:v>74.349999999999994</c:v>
                </c:pt>
                <c:pt idx="4462">
                  <c:v>74.36666666666666</c:v>
                </c:pt>
                <c:pt idx="4463">
                  <c:v>74.383333333333326</c:v>
                </c:pt>
                <c:pt idx="4464">
                  <c:v>74.400000000000006</c:v>
                </c:pt>
                <c:pt idx="4465">
                  <c:v>74.416666666666686</c:v>
                </c:pt>
                <c:pt idx="4466">
                  <c:v>74.433333333333323</c:v>
                </c:pt>
                <c:pt idx="4467">
                  <c:v>74.45</c:v>
                </c:pt>
                <c:pt idx="4468">
                  <c:v>74.466666666666683</c:v>
                </c:pt>
                <c:pt idx="4469">
                  <c:v>74.48333333333332</c:v>
                </c:pt>
                <c:pt idx="4470">
                  <c:v>74.5</c:v>
                </c:pt>
                <c:pt idx="4471">
                  <c:v>74.516666666666666</c:v>
                </c:pt>
                <c:pt idx="4472">
                  <c:v>74.533333333333317</c:v>
                </c:pt>
                <c:pt idx="4473">
                  <c:v>74.55</c:v>
                </c:pt>
                <c:pt idx="4474">
                  <c:v>74.566666666666663</c:v>
                </c:pt>
                <c:pt idx="4475">
                  <c:v>74.583333333333314</c:v>
                </c:pt>
                <c:pt idx="4476">
                  <c:v>74.599999999999994</c:v>
                </c:pt>
                <c:pt idx="4477">
                  <c:v>74.61666666666666</c:v>
                </c:pt>
                <c:pt idx="4478">
                  <c:v>74.633333333333326</c:v>
                </c:pt>
                <c:pt idx="4479">
                  <c:v>74.649999999999991</c:v>
                </c:pt>
                <c:pt idx="4480">
                  <c:v>74.666666666666671</c:v>
                </c:pt>
                <c:pt idx="4481">
                  <c:v>74.683333333333309</c:v>
                </c:pt>
                <c:pt idx="4482">
                  <c:v>74.7</c:v>
                </c:pt>
                <c:pt idx="4483">
                  <c:v>74.716666666666683</c:v>
                </c:pt>
                <c:pt idx="4484">
                  <c:v>74.73333333333332</c:v>
                </c:pt>
                <c:pt idx="4485">
                  <c:v>74.75</c:v>
                </c:pt>
                <c:pt idx="4486">
                  <c:v>74.766666666666666</c:v>
                </c:pt>
                <c:pt idx="4487">
                  <c:v>74.783333333333317</c:v>
                </c:pt>
                <c:pt idx="4488">
                  <c:v>74.8</c:v>
                </c:pt>
                <c:pt idx="4489">
                  <c:v>74.816666666666663</c:v>
                </c:pt>
                <c:pt idx="4490">
                  <c:v>74.833333333333314</c:v>
                </c:pt>
                <c:pt idx="4491">
                  <c:v>74.849999999999994</c:v>
                </c:pt>
                <c:pt idx="4492">
                  <c:v>74.86666666666666</c:v>
                </c:pt>
                <c:pt idx="4493">
                  <c:v>74.883333333333326</c:v>
                </c:pt>
                <c:pt idx="4494">
                  <c:v>74.900000000000006</c:v>
                </c:pt>
                <c:pt idx="4495">
                  <c:v>74.916666666666686</c:v>
                </c:pt>
                <c:pt idx="4496">
                  <c:v>74.933333333333323</c:v>
                </c:pt>
                <c:pt idx="4497">
                  <c:v>74.95</c:v>
                </c:pt>
                <c:pt idx="4498">
                  <c:v>74.966666666666683</c:v>
                </c:pt>
                <c:pt idx="4499">
                  <c:v>74.98333333333332</c:v>
                </c:pt>
                <c:pt idx="4500">
                  <c:v>75</c:v>
                </c:pt>
                <c:pt idx="4501">
                  <c:v>75.016666666666666</c:v>
                </c:pt>
                <c:pt idx="4502">
                  <c:v>75.033333333333317</c:v>
                </c:pt>
                <c:pt idx="4503">
                  <c:v>75.05</c:v>
                </c:pt>
                <c:pt idx="4504">
                  <c:v>75.066666666666663</c:v>
                </c:pt>
                <c:pt idx="4505">
                  <c:v>75.083333333333314</c:v>
                </c:pt>
                <c:pt idx="4506">
                  <c:v>75.099999999999994</c:v>
                </c:pt>
                <c:pt idx="4507">
                  <c:v>75.11666666666666</c:v>
                </c:pt>
                <c:pt idx="4508">
                  <c:v>75.133333333333326</c:v>
                </c:pt>
                <c:pt idx="4509">
                  <c:v>75.149999999999991</c:v>
                </c:pt>
                <c:pt idx="4510">
                  <c:v>75.166666666666671</c:v>
                </c:pt>
                <c:pt idx="4511">
                  <c:v>75.183333333333309</c:v>
                </c:pt>
                <c:pt idx="4512">
                  <c:v>75.2</c:v>
                </c:pt>
                <c:pt idx="4513">
                  <c:v>75.216666666666683</c:v>
                </c:pt>
                <c:pt idx="4514">
                  <c:v>75.23333333333332</c:v>
                </c:pt>
                <c:pt idx="4515">
                  <c:v>75.25</c:v>
                </c:pt>
                <c:pt idx="4516">
                  <c:v>75.266666666666666</c:v>
                </c:pt>
                <c:pt idx="4517">
                  <c:v>75.283333333333317</c:v>
                </c:pt>
                <c:pt idx="4518">
                  <c:v>75.3</c:v>
                </c:pt>
                <c:pt idx="4519">
                  <c:v>75.316666666666663</c:v>
                </c:pt>
                <c:pt idx="4520">
                  <c:v>75.333333333333314</c:v>
                </c:pt>
                <c:pt idx="4521">
                  <c:v>75.349999999999994</c:v>
                </c:pt>
                <c:pt idx="4522">
                  <c:v>75.36666666666666</c:v>
                </c:pt>
                <c:pt idx="4523">
                  <c:v>75.383333333333326</c:v>
                </c:pt>
                <c:pt idx="4524">
                  <c:v>75.400000000000006</c:v>
                </c:pt>
                <c:pt idx="4525">
                  <c:v>75.416666666666686</c:v>
                </c:pt>
                <c:pt idx="4526">
                  <c:v>75.433333333333323</c:v>
                </c:pt>
                <c:pt idx="4527">
                  <c:v>75.45</c:v>
                </c:pt>
                <c:pt idx="4528">
                  <c:v>75.466666666666683</c:v>
                </c:pt>
                <c:pt idx="4529">
                  <c:v>75.48333333333332</c:v>
                </c:pt>
                <c:pt idx="4530">
                  <c:v>75.5</c:v>
                </c:pt>
                <c:pt idx="4531">
                  <c:v>75.516666666666666</c:v>
                </c:pt>
                <c:pt idx="4532">
                  <c:v>75.533333333333317</c:v>
                </c:pt>
                <c:pt idx="4533">
                  <c:v>75.55</c:v>
                </c:pt>
                <c:pt idx="4534">
                  <c:v>75.566666666666663</c:v>
                </c:pt>
                <c:pt idx="4535">
                  <c:v>75.583333333333314</c:v>
                </c:pt>
                <c:pt idx="4536">
                  <c:v>75.599999999999994</c:v>
                </c:pt>
                <c:pt idx="4537">
                  <c:v>75.61666666666666</c:v>
                </c:pt>
                <c:pt idx="4538">
                  <c:v>75.633333333333326</c:v>
                </c:pt>
                <c:pt idx="4539">
                  <c:v>75.649999999999991</c:v>
                </c:pt>
                <c:pt idx="4540">
                  <c:v>75.666666666666671</c:v>
                </c:pt>
                <c:pt idx="4541">
                  <c:v>75.683333333333309</c:v>
                </c:pt>
                <c:pt idx="4542">
                  <c:v>75.7</c:v>
                </c:pt>
                <c:pt idx="4543">
                  <c:v>75.716666666666683</c:v>
                </c:pt>
                <c:pt idx="4544">
                  <c:v>75.73333333333332</c:v>
                </c:pt>
                <c:pt idx="4545">
                  <c:v>75.75</c:v>
                </c:pt>
                <c:pt idx="4546">
                  <c:v>75.766666666666666</c:v>
                </c:pt>
                <c:pt idx="4547">
                  <c:v>75.783333333333317</c:v>
                </c:pt>
                <c:pt idx="4548">
                  <c:v>75.8</c:v>
                </c:pt>
                <c:pt idx="4549">
                  <c:v>75.816666666666663</c:v>
                </c:pt>
                <c:pt idx="4550">
                  <c:v>75.833333333333314</c:v>
                </c:pt>
                <c:pt idx="4551">
                  <c:v>75.849999999999994</c:v>
                </c:pt>
                <c:pt idx="4552">
                  <c:v>75.86666666666666</c:v>
                </c:pt>
                <c:pt idx="4553">
                  <c:v>75.883333333333326</c:v>
                </c:pt>
                <c:pt idx="4554">
                  <c:v>75.900000000000006</c:v>
                </c:pt>
                <c:pt idx="4555">
                  <c:v>75.916666666666686</c:v>
                </c:pt>
                <c:pt idx="4556">
                  <c:v>75.933333333333323</c:v>
                </c:pt>
                <c:pt idx="4557">
                  <c:v>75.95</c:v>
                </c:pt>
                <c:pt idx="4558">
                  <c:v>75.966666666666683</c:v>
                </c:pt>
                <c:pt idx="4559">
                  <c:v>75.98333333333332</c:v>
                </c:pt>
                <c:pt idx="4560">
                  <c:v>76</c:v>
                </c:pt>
                <c:pt idx="4561">
                  <c:v>76.016666666666666</c:v>
                </c:pt>
                <c:pt idx="4562">
                  <c:v>76.033333333333317</c:v>
                </c:pt>
                <c:pt idx="4563">
                  <c:v>76.05</c:v>
                </c:pt>
                <c:pt idx="4564">
                  <c:v>76.066666666666663</c:v>
                </c:pt>
                <c:pt idx="4565">
                  <c:v>76.083333333333314</c:v>
                </c:pt>
                <c:pt idx="4566">
                  <c:v>76.099999999999994</c:v>
                </c:pt>
                <c:pt idx="4567">
                  <c:v>76.11666666666666</c:v>
                </c:pt>
                <c:pt idx="4568">
                  <c:v>76.133333333333326</c:v>
                </c:pt>
                <c:pt idx="4569">
                  <c:v>76.149999999999991</c:v>
                </c:pt>
                <c:pt idx="4570">
                  <c:v>76.166666666666671</c:v>
                </c:pt>
                <c:pt idx="4571">
                  <c:v>76.183333333333309</c:v>
                </c:pt>
                <c:pt idx="4572">
                  <c:v>76.2</c:v>
                </c:pt>
                <c:pt idx="4573">
                  <c:v>76.216666666666683</c:v>
                </c:pt>
                <c:pt idx="4574">
                  <c:v>76.23333333333332</c:v>
                </c:pt>
                <c:pt idx="4575">
                  <c:v>76.25</c:v>
                </c:pt>
                <c:pt idx="4576">
                  <c:v>76.266666666666666</c:v>
                </c:pt>
                <c:pt idx="4577">
                  <c:v>76.283333333333317</c:v>
                </c:pt>
                <c:pt idx="4578">
                  <c:v>76.3</c:v>
                </c:pt>
                <c:pt idx="4579">
                  <c:v>76.316666666666663</c:v>
                </c:pt>
                <c:pt idx="4580">
                  <c:v>76.333333333333314</c:v>
                </c:pt>
                <c:pt idx="4581">
                  <c:v>76.349999999999994</c:v>
                </c:pt>
                <c:pt idx="4582">
                  <c:v>76.36666666666666</c:v>
                </c:pt>
                <c:pt idx="4583">
                  <c:v>76.383333333333326</c:v>
                </c:pt>
                <c:pt idx="4584">
                  <c:v>76.400000000000006</c:v>
                </c:pt>
                <c:pt idx="4585">
                  <c:v>76.416666666666686</c:v>
                </c:pt>
                <c:pt idx="4586">
                  <c:v>76.433333333333323</c:v>
                </c:pt>
                <c:pt idx="4587">
                  <c:v>76.45</c:v>
                </c:pt>
                <c:pt idx="4588">
                  <c:v>76.466666666666683</c:v>
                </c:pt>
                <c:pt idx="4589">
                  <c:v>76.48333333333332</c:v>
                </c:pt>
                <c:pt idx="4590">
                  <c:v>76.5</c:v>
                </c:pt>
                <c:pt idx="4591">
                  <c:v>76.516666666666666</c:v>
                </c:pt>
                <c:pt idx="4592">
                  <c:v>76.533333333333317</c:v>
                </c:pt>
                <c:pt idx="4593">
                  <c:v>76.55</c:v>
                </c:pt>
                <c:pt idx="4594">
                  <c:v>76.566666666666663</c:v>
                </c:pt>
                <c:pt idx="4595">
                  <c:v>76.583333333333314</c:v>
                </c:pt>
                <c:pt idx="4596">
                  <c:v>76.599999999999994</c:v>
                </c:pt>
                <c:pt idx="4597">
                  <c:v>76.61666666666666</c:v>
                </c:pt>
                <c:pt idx="4598">
                  <c:v>76.633333333333326</c:v>
                </c:pt>
                <c:pt idx="4599">
                  <c:v>76.649999999999991</c:v>
                </c:pt>
                <c:pt idx="4600">
                  <c:v>76.666666666666671</c:v>
                </c:pt>
                <c:pt idx="4601">
                  <c:v>76.683333333333309</c:v>
                </c:pt>
                <c:pt idx="4602">
                  <c:v>76.7</c:v>
                </c:pt>
                <c:pt idx="4603">
                  <c:v>76.716666666666683</c:v>
                </c:pt>
                <c:pt idx="4604">
                  <c:v>76.73333333333332</c:v>
                </c:pt>
                <c:pt idx="4605">
                  <c:v>76.75</c:v>
                </c:pt>
                <c:pt idx="4606">
                  <c:v>76.766666666666666</c:v>
                </c:pt>
                <c:pt idx="4607">
                  <c:v>76.783333333333317</c:v>
                </c:pt>
                <c:pt idx="4608">
                  <c:v>76.8</c:v>
                </c:pt>
                <c:pt idx="4609">
                  <c:v>76.816666666666663</c:v>
                </c:pt>
                <c:pt idx="4610">
                  <c:v>76.833333333333314</c:v>
                </c:pt>
                <c:pt idx="4611">
                  <c:v>76.849999999999994</c:v>
                </c:pt>
                <c:pt idx="4612">
                  <c:v>76.86666666666666</c:v>
                </c:pt>
                <c:pt idx="4613">
                  <c:v>76.883333333333326</c:v>
                </c:pt>
                <c:pt idx="4614">
                  <c:v>76.900000000000006</c:v>
                </c:pt>
                <c:pt idx="4615">
                  <c:v>76.916666666666686</c:v>
                </c:pt>
                <c:pt idx="4616">
                  <c:v>76.933333333333323</c:v>
                </c:pt>
                <c:pt idx="4617">
                  <c:v>76.95</c:v>
                </c:pt>
                <c:pt idx="4618">
                  <c:v>76.966666666666683</c:v>
                </c:pt>
                <c:pt idx="4619">
                  <c:v>76.98333333333332</c:v>
                </c:pt>
                <c:pt idx="4620">
                  <c:v>77</c:v>
                </c:pt>
                <c:pt idx="4621">
                  <c:v>77.016666666666666</c:v>
                </c:pt>
                <c:pt idx="4622">
                  <c:v>77.033333333333317</c:v>
                </c:pt>
                <c:pt idx="4623">
                  <c:v>77.05</c:v>
                </c:pt>
                <c:pt idx="4624">
                  <c:v>77.066666666666663</c:v>
                </c:pt>
                <c:pt idx="4625">
                  <c:v>77.083333333333314</c:v>
                </c:pt>
                <c:pt idx="4626">
                  <c:v>77.099999999999994</c:v>
                </c:pt>
                <c:pt idx="4627">
                  <c:v>77.11666666666666</c:v>
                </c:pt>
                <c:pt idx="4628">
                  <c:v>77.133333333333326</c:v>
                </c:pt>
                <c:pt idx="4629">
                  <c:v>77.149999999999991</c:v>
                </c:pt>
                <c:pt idx="4630">
                  <c:v>77.166666666666671</c:v>
                </c:pt>
                <c:pt idx="4631">
                  <c:v>77.183333333333309</c:v>
                </c:pt>
                <c:pt idx="4632">
                  <c:v>77.2</c:v>
                </c:pt>
                <c:pt idx="4633">
                  <c:v>77.216666666666683</c:v>
                </c:pt>
                <c:pt idx="4634">
                  <c:v>77.23333333333332</c:v>
                </c:pt>
                <c:pt idx="4635">
                  <c:v>77.25</c:v>
                </c:pt>
                <c:pt idx="4636">
                  <c:v>77.266666666666666</c:v>
                </c:pt>
                <c:pt idx="4637">
                  <c:v>77.283333333333317</c:v>
                </c:pt>
                <c:pt idx="4638">
                  <c:v>77.3</c:v>
                </c:pt>
                <c:pt idx="4639">
                  <c:v>77.316666666666663</c:v>
                </c:pt>
                <c:pt idx="4640">
                  <c:v>77.333333333333314</c:v>
                </c:pt>
                <c:pt idx="4641">
                  <c:v>77.349999999999994</c:v>
                </c:pt>
                <c:pt idx="4642">
                  <c:v>77.36666666666666</c:v>
                </c:pt>
                <c:pt idx="4643">
                  <c:v>77.383333333333326</c:v>
                </c:pt>
                <c:pt idx="4644">
                  <c:v>77.400000000000006</c:v>
                </c:pt>
                <c:pt idx="4645">
                  <c:v>77.416666666666686</c:v>
                </c:pt>
                <c:pt idx="4646">
                  <c:v>77.433333333333323</c:v>
                </c:pt>
                <c:pt idx="4647">
                  <c:v>77.45</c:v>
                </c:pt>
                <c:pt idx="4648">
                  <c:v>77.466666666666683</c:v>
                </c:pt>
                <c:pt idx="4649">
                  <c:v>77.48333333333332</c:v>
                </c:pt>
                <c:pt idx="4650">
                  <c:v>77.5</c:v>
                </c:pt>
                <c:pt idx="4651">
                  <c:v>77.516666666666666</c:v>
                </c:pt>
                <c:pt idx="4652">
                  <c:v>77.533333333333317</c:v>
                </c:pt>
                <c:pt idx="4653">
                  <c:v>77.55</c:v>
                </c:pt>
                <c:pt idx="4654">
                  <c:v>77.566666666666663</c:v>
                </c:pt>
                <c:pt idx="4655">
                  <c:v>77.583333333333314</c:v>
                </c:pt>
                <c:pt idx="4656">
                  <c:v>77.599999999999994</c:v>
                </c:pt>
                <c:pt idx="4657">
                  <c:v>77.61666666666666</c:v>
                </c:pt>
                <c:pt idx="4658">
                  <c:v>77.633333333333326</c:v>
                </c:pt>
                <c:pt idx="4659">
                  <c:v>77.649999999999991</c:v>
                </c:pt>
                <c:pt idx="4660">
                  <c:v>77.666666666666671</c:v>
                </c:pt>
                <c:pt idx="4661">
                  <c:v>77.683333333333309</c:v>
                </c:pt>
                <c:pt idx="4662">
                  <c:v>77.7</c:v>
                </c:pt>
                <c:pt idx="4663">
                  <c:v>77.716666666666683</c:v>
                </c:pt>
                <c:pt idx="4664">
                  <c:v>77.73333333333332</c:v>
                </c:pt>
                <c:pt idx="4665">
                  <c:v>77.75</c:v>
                </c:pt>
                <c:pt idx="4666">
                  <c:v>77.766666666666666</c:v>
                </c:pt>
                <c:pt idx="4667">
                  <c:v>77.783333333333317</c:v>
                </c:pt>
                <c:pt idx="4668">
                  <c:v>77.8</c:v>
                </c:pt>
                <c:pt idx="4669">
                  <c:v>77.816666666666663</c:v>
                </c:pt>
                <c:pt idx="4670">
                  <c:v>77.833333333333314</c:v>
                </c:pt>
                <c:pt idx="4671">
                  <c:v>77.849999999999994</c:v>
                </c:pt>
                <c:pt idx="4672">
                  <c:v>77.86666666666666</c:v>
                </c:pt>
                <c:pt idx="4673">
                  <c:v>77.883333333333326</c:v>
                </c:pt>
                <c:pt idx="4674">
                  <c:v>77.900000000000006</c:v>
                </c:pt>
                <c:pt idx="4675">
                  <c:v>77.916666666666686</c:v>
                </c:pt>
                <c:pt idx="4676">
                  <c:v>77.933333333333323</c:v>
                </c:pt>
                <c:pt idx="4677">
                  <c:v>77.95</c:v>
                </c:pt>
                <c:pt idx="4678">
                  <c:v>77.966666666666683</c:v>
                </c:pt>
                <c:pt idx="4679">
                  <c:v>77.98333333333332</c:v>
                </c:pt>
                <c:pt idx="4680">
                  <c:v>78</c:v>
                </c:pt>
                <c:pt idx="4681">
                  <c:v>78.016666666666666</c:v>
                </c:pt>
                <c:pt idx="4682">
                  <c:v>78.033333333333317</c:v>
                </c:pt>
                <c:pt idx="4683">
                  <c:v>78.05</c:v>
                </c:pt>
                <c:pt idx="4684">
                  <c:v>78.066666666666663</c:v>
                </c:pt>
                <c:pt idx="4685">
                  <c:v>78.083333333333314</c:v>
                </c:pt>
                <c:pt idx="4686">
                  <c:v>78.099999999999994</c:v>
                </c:pt>
                <c:pt idx="4687">
                  <c:v>78.11666666666666</c:v>
                </c:pt>
                <c:pt idx="4688">
                  <c:v>78.133333333333326</c:v>
                </c:pt>
                <c:pt idx="4689">
                  <c:v>78.149999999999991</c:v>
                </c:pt>
                <c:pt idx="4690">
                  <c:v>78.166666666666671</c:v>
                </c:pt>
                <c:pt idx="4691">
                  <c:v>78.183333333333309</c:v>
                </c:pt>
                <c:pt idx="4692">
                  <c:v>78.2</c:v>
                </c:pt>
                <c:pt idx="4693">
                  <c:v>78.216666666666683</c:v>
                </c:pt>
                <c:pt idx="4694">
                  <c:v>78.23333333333332</c:v>
                </c:pt>
                <c:pt idx="4695">
                  <c:v>78.25</c:v>
                </c:pt>
                <c:pt idx="4696">
                  <c:v>78.266666666666666</c:v>
                </c:pt>
                <c:pt idx="4697">
                  <c:v>78.283333333333317</c:v>
                </c:pt>
                <c:pt idx="4698">
                  <c:v>78.3</c:v>
                </c:pt>
                <c:pt idx="4699">
                  <c:v>78.316666666666663</c:v>
                </c:pt>
                <c:pt idx="4700">
                  <c:v>78.333333333333314</c:v>
                </c:pt>
                <c:pt idx="4701">
                  <c:v>78.349999999999994</c:v>
                </c:pt>
                <c:pt idx="4702">
                  <c:v>78.36666666666666</c:v>
                </c:pt>
                <c:pt idx="4703">
                  <c:v>78.383333333333326</c:v>
                </c:pt>
                <c:pt idx="4704">
                  <c:v>78.400000000000006</c:v>
                </c:pt>
                <c:pt idx="4705">
                  <c:v>78.416666666666686</c:v>
                </c:pt>
                <c:pt idx="4706">
                  <c:v>78.433333333333323</c:v>
                </c:pt>
                <c:pt idx="4707">
                  <c:v>78.45</c:v>
                </c:pt>
                <c:pt idx="4708">
                  <c:v>78.466666666666683</c:v>
                </c:pt>
                <c:pt idx="4709">
                  <c:v>78.48333333333332</c:v>
                </c:pt>
                <c:pt idx="4710">
                  <c:v>78.5</c:v>
                </c:pt>
                <c:pt idx="4711">
                  <c:v>78.516666666666666</c:v>
                </c:pt>
                <c:pt idx="4712">
                  <c:v>78.533333333333317</c:v>
                </c:pt>
                <c:pt idx="4713">
                  <c:v>78.55</c:v>
                </c:pt>
                <c:pt idx="4714">
                  <c:v>78.566666666666663</c:v>
                </c:pt>
                <c:pt idx="4715">
                  <c:v>78.583333333333314</c:v>
                </c:pt>
                <c:pt idx="4716">
                  <c:v>78.599999999999994</c:v>
                </c:pt>
                <c:pt idx="4717">
                  <c:v>78.61666666666666</c:v>
                </c:pt>
                <c:pt idx="4718">
                  <c:v>78.633333333333326</c:v>
                </c:pt>
                <c:pt idx="4719">
                  <c:v>78.649999999999991</c:v>
                </c:pt>
                <c:pt idx="4720">
                  <c:v>78.666666666666671</c:v>
                </c:pt>
                <c:pt idx="4721">
                  <c:v>78.683333333333309</c:v>
                </c:pt>
                <c:pt idx="4722">
                  <c:v>78.7</c:v>
                </c:pt>
                <c:pt idx="4723">
                  <c:v>78.716666666666683</c:v>
                </c:pt>
                <c:pt idx="4724">
                  <c:v>78.73333333333332</c:v>
                </c:pt>
                <c:pt idx="4725">
                  <c:v>78.75</c:v>
                </c:pt>
                <c:pt idx="4726">
                  <c:v>78.766666666666666</c:v>
                </c:pt>
                <c:pt idx="4727">
                  <c:v>78.783333333333317</c:v>
                </c:pt>
                <c:pt idx="4728">
                  <c:v>78.8</c:v>
                </c:pt>
                <c:pt idx="4729">
                  <c:v>78.816666666666663</c:v>
                </c:pt>
                <c:pt idx="4730">
                  <c:v>78.833333333333314</c:v>
                </c:pt>
                <c:pt idx="4731">
                  <c:v>78.849999999999994</c:v>
                </c:pt>
                <c:pt idx="4732">
                  <c:v>78.86666666666666</c:v>
                </c:pt>
                <c:pt idx="4733">
                  <c:v>78.883333333333326</c:v>
                </c:pt>
                <c:pt idx="4734">
                  <c:v>78.900000000000006</c:v>
                </c:pt>
                <c:pt idx="4735">
                  <c:v>78.916666666666686</c:v>
                </c:pt>
                <c:pt idx="4736">
                  <c:v>78.933333333333323</c:v>
                </c:pt>
                <c:pt idx="4737">
                  <c:v>78.95</c:v>
                </c:pt>
                <c:pt idx="4738">
                  <c:v>78.966666666666683</c:v>
                </c:pt>
                <c:pt idx="4739">
                  <c:v>78.98333333333332</c:v>
                </c:pt>
                <c:pt idx="4740">
                  <c:v>79</c:v>
                </c:pt>
                <c:pt idx="4741">
                  <c:v>79.016666666666666</c:v>
                </c:pt>
                <c:pt idx="4742">
                  <c:v>79.033333333333317</c:v>
                </c:pt>
                <c:pt idx="4743">
                  <c:v>79.05</c:v>
                </c:pt>
                <c:pt idx="4744">
                  <c:v>79.066666666666663</c:v>
                </c:pt>
                <c:pt idx="4745">
                  <c:v>79.083333333333314</c:v>
                </c:pt>
                <c:pt idx="4746">
                  <c:v>79.099999999999994</c:v>
                </c:pt>
                <c:pt idx="4747">
                  <c:v>79.11666666666666</c:v>
                </c:pt>
                <c:pt idx="4748">
                  <c:v>79.133333333333326</c:v>
                </c:pt>
                <c:pt idx="4749">
                  <c:v>79.149999999999991</c:v>
                </c:pt>
                <c:pt idx="4750">
                  <c:v>79.166666666666671</c:v>
                </c:pt>
                <c:pt idx="4751">
                  <c:v>79.183333333333309</c:v>
                </c:pt>
                <c:pt idx="4752">
                  <c:v>79.2</c:v>
                </c:pt>
                <c:pt idx="4753">
                  <c:v>79.216666666666683</c:v>
                </c:pt>
                <c:pt idx="4754">
                  <c:v>79.23333333333332</c:v>
                </c:pt>
                <c:pt idx="4755">
                  <c:v>79.25</c:v>
                </c:pt>
                <c:pt idx="4756">
                  <c:v>79.266666666666666</c:v>
                </c:pt>
                <c:pt idx="4757">
                  <c:v>79.283333333333317</c:v>
                </c:pt>
                <c:pt idx="4758">
                  <c:v>79.3</c:v>
                </c:pt>
                <c:pt idx="4759">
                  <c:v>79.316666666666663</c:v>
                </c:pt>
                <c:pt idx="4760">
                  <c:v>79.333333333333314</c:v>
                </c:pt>
                <c:pt idx="4761">
                  <c:v>79.349999999999994</c:v>
                </c:pt>
                <c:pt idx="4762">
                  <c:v>79.36666666666666</c:v>
                </c:pt>
                <c:pt idx="4763">
                  <c:v>79.383333333333326</c:v>
                </c:pt>
                <c:pt idx="4764">
                  <c:v>79.400000000000006</c:v>
                </c:pt>
                <c:pt idx="4765">
                  <c:v>79.416666666666686</c:v>
                </c:pt>
                <c:pt idx="4766">
                  <c:v>79.433333333333323</c:v>
                </c:pt>
                <c:pt idx="4767">
                  <c:v>79.45</c:v>
                </c:pt>
                <c:pt idx="4768">
                  <c:v>79.466666666666683</c:v>
                </c:pt>
                <c:pt idx="4769">
                  <c:v>79.48333333333332</c:v>
                </c:pt>
                <c:pt idx="4770">
                  <c:v>79.5</c:v>
                </c:pt>
                <c:pt idx="4771">
                  <c:v>79.516666666666666</c:v>
                </c:pt>
                <c:pt idx="4772">
                  <c:v>79.533333333333317</c:v>
                </c:pt>
                <c:pt idx="4773">
                  <c:v>79.55</c:v>
                </c:pt>
                <c:pt idx="4774">
                  <c:v>79.566666666666663</c:v>
                </c:pt>
                <c:pt idx="4775">
                  <c:v>79.583333333333314</c:v>
                </c:pt>
                <c:pt idx="4776">
                  <c:v>79.599999999999994</c:v>
                </c:pt>
                <c:pt idx="4777">
                  <c:v>79.61666666666666</c:v>
                </c:pt>
                <c:pt idx="4778">
                  <c:v>79.633333333333326</c:v>
                </c:pt>
                <c:pt idx="4779">
                  <c:v>79.649999999999991</c:v>
                </c:pt>
                <c:pt idx="4780">
                  <c:v>79.666666666666671</c:v>
                </c:pt>
                <c:pt idx="4781">
                  <c:v>79.683333333333309</c:v>
                </c:pt>
                <c:pt idx="4782">
                  <c:v>79.7</c:v>
                </c:pt>
                <c:pt idx="4783">
                  <c:v>79.716666666666683</c:v>
                </c:pt>
                <c:pt idx="4784">
                  <c:v>79.73333333333332</c:v>
                </c:pt>
                <c:pt idx="4785">
                  <c:v>79.75</c:v>
                </c:pt>
                <c:pt idx="4786">
                  <c:v>79.766666666666666</c:v>
                </c:pt>
                <c:pt idx="4787">
                  <c:v>79.783333333333317</c:v>
                </c:pt>
                <c:pt idx="4788">
                  <c:v>79.8</c:v>
                </c:pt>
                <c:pt idx="4789">
                  <c:v>79.816666666666663</c:v>
                </c:pt>
                <c:pt idx="4790">
                  <c:v>79.833333333333314</c:v>
                </c:pt>
                <c:pt idx="4791">
                  <c:v>79.849999999999994</c:v>
                </c:pt>
                <c:pt idx="4792">
                  <c:v>79.86666666666666</c:v>
                </c:pt>
                <c:pt idx="4793">
                  <c:v>79.883333333333326</c:v>
                </c:pt>
                <c:pt idx="4794">
                  <c:v>79.900000000000006</c:v>
                </c:pt>
                <c:pt idx="4795">
                  <c:v>79.916666666666686</c:v>
                </c:pt>
                <c:pt idx="4796">
                  <c:v>79.933333333333323</c:v>
                </c:pt>
                <c:pt idx="4797">
                  <c:v>79.95</c:v>
                </c:pt>
                <c:pt idx="4798">
                  <c:v>79.966666666666683</c:v>
                </c:pt>
                <c:pt idx="4799">
                  <c:v>79.98333333333332</c:v>
                </c:pt>
                <c:pt idx="4800">
                  <c:v>80</c:v>
                </c:pt>
                <c:pt idx="4801">
                  <c:v>80.016666666666666</c:v>
                </c:pt>
                <c:pt idx="4802">
                  <c:v>80.033333333333317</c:v>
                </c:pt>
                <c:pt idx="4803">
                  <c:v>80.05</c:v>
                </c:pt>
                <c:pt idx="4804">
                  <c:v>80.066666666666663</c:v>
                </c:pt>
                <c:pt idx="4805">
                  <c:v>80.083333333333314</c:v>
                </c:pt>
                <c:pt idx="4806">
                  <c:v>80.099999999999994</c:v>
                </c:pt>
                <c:pt idx="4807">
                  <c:v>80.11666666666666</c:v>
                </c:pt>
                <c:pt idx="4808">
                  <c:v>80.133333333333326</c:v>
                </c:pt>
                <c:pt idx="4809">
                  <c:v>80.149999999999991</c:v>
                </c:pt>
                <c:pt idx="4810">
                  <c:v>80.166666666666671</c:v>
                </c:pt>
                <c:pt idx="4811">
                  <c:v>80.183333333333309</c:v>
                </c:pt>
                <c:pt idx="4812">
                  <c:v>80.2</c:v>
                </c:pt>
                <c:pt idx="4813">
                  <c:v>80.216666666666683</c:v>
                </c:pt>
                <c:pt idx="4814">
                  <c:v>80.23333333333332</c:v>
                </c:pt>
                <c:pt idx="4815">
                  <c:v>80.25</c:v>
                </c:pt>
                <c:pt idx="4816">
                  <c:v>80.266666666666666</c:v>
                </c:pt>
                <c:pt idx="4817">
                  <c:v>80.283333333333317</c:v>
                </c:pt>
                <c:pt idx="4818">
                  <c:v>80.3</c:v>
                </c:pt>
                <c:pt idx="4819">
                  <c:v>80.316666666666663</c:v>
                </c:pt>
                <c:pt idx="4820">
                  <c:v>80.333333333333314</c:v>
                </c:pt>
                <c:pt idx="4821">
                  <c:v>80.349999999999994</c:v>
                </c:pt>
                <c:pt idx="4822">
                  <c:v>80.36666666666666</c:v>
                </c:pt>
                <c:pt idx="4823">
                  <c:v>80.383333333333326</c:v>
                </c:pt>
                <c:pt idx="4824">
                  <c:v>80.400000000000006</c:v>
                </c:pt>
                <c:pt idx="4825">
                  <c:v>80.416666666666686</c:v>
                </c:pt>
                <c:pt idx="4826">
                  <c:v>80.433333333333323</c:v>
                </c:pt>
                <c:pt idx="4827">
                  <c:v>80.45</c:v>
                </c:pt>
                <c:pt idx="4828">
                  <c:v>80.466666666666683</c:v>
                </c:pt>
                <c:pt idx="4829">
                  <c:v>80.48333333333332</c:v>
                </c:pt>
                <c:pt idx="4830">
                  <c:v>80.5</c:v>
                </c:pt>
                <c:pt idx="4831">
                  <c:v>80.516666666666666</c:v>
                </c:pt>
                <c:pt idx="4832">
                  <c:v>80.533333333333317</c:v>
                </c:pt>
                <c:pt idx="4833">
                  <c:v>80.55</c:v>
                </c:pt>
                <c:pt idx="4834">
                  <c:v>80.566666666666663</c:v>
                </c:pt>
                <c:pt idx="4835">
                  <c:v>80.583333333333314</c:v>
                </c:pt>
                <c:pt idx="4836">
                  <c:v>80.599999999999994</c:v>
                </c:pt>
                <c:pt idx="4837">
                  <c:v>80.61666666666666</c:v>
                </c:pt>
                <c:pt idx="4838">
                  <c:v>80.633333333333326</c:v>
                </c:pt>
                <c:pt idx="4839">
                  <c:v>80.649999999999991</c:v>
                </c:pt>
                <c:pt idx="4840">
                  <c:v>80.666666666666671</c:v>
                </c:pt>
                <c:pt idx="4841">
                  <c:v>80.683333333333309</c:v>
                </c:pt>
                <c:pt idx="4842">
                  <c:v>80.7</c:v>
                </c:pt>
                <c:pt idx="4843">
                  <c:v>80.716666666666683</c:v>
                </c:pt>
                <c:pt idx="4844">
                  <c:v>80.73333333333332</c:v>
                </c:pt>
                <c:pt idx="4845">
                  <c:v>80.75</c:v>
                </c:pt>
                <c:pt idx="4846">
                  <c:v>80.766666666666666</c:v>
                </c:pt>
                <c:pt idx="4847">
                  <c:v>80.783333333333317</c:v>
                </c:pt>
                <c:pt idx="4848">
                  <c:v>80.8</c:v>
                </c:pt>
                <c:pt idx="4849">
                  <c:v>80.816666666666663</c:v>
                </c:pt>
                <c:pt idx="4850">
                  <c:v>80.833333333333314</c:v>
                </c:pt>
                <c:pt idx="4851">
                  <c:v>80.849999999999994</c:v>
                </c:pt>
                <c:pt idx="4852">
                  <c:v>80.86666666666666</c:v>
                </c:pt>
                <c:pt idx="4853">
                  <c:v>80.883333333333326</c:v>
                </c:pt>
                <c:pt idx="4854">
                  <c:v>80.900000000000006</c:v>
                </c:pt>
                <c:pt idx="4855">
                  <c:v>80.916666666666686</c:v>
                </c:pt>
                <c:pt idx="4856">
                  <c:v>80.933333333333323</c:v>
                </c:pt>
                <c:pt idx="4857">
                  <c:v>80.95</c:v>
                </c:pt>
                <c:pt idx="4858">
                  <c:v>80.966666666666683</c:v>
                </c:pt>
                <c:pt idx="4859">
                  <c:v>80.98333333333332</c:v>
                </c:pt>
                <c:pt idx="4860">
                  <c:v>81</c:v>
                </c:pt>
                <c:pt idx="4861">
                  <c:v>81.016666666666666</c:v>
                </c:pt>
                <c:pt idx="4862">
                  <c:v>81.033333333333317</c:v>
                </c:pt>
                <c:pt idx="4863">
                  <c:v>81.05</c:v>
                </c:pt>
                <c:pt idx="4864">
                  <c:v>81.066666666666663</c:v>
                </c:pt>
                <c:pt idx="4865">
                  <c:v>81.083333333333314</c:v>
                </c:pt>
                <c:pt idx="4866">
                  <c:v>81.099999999999994</c:v>
                </c:pt>
                <c:pt idx="4867">
                  <c:v>81.11666666666666</c:v>
                </c:pt>
                <c:pt idx="4868">
                  <c:v>81.133333333333326</c:v>
                </c:pt>
                <c:pt idx="4869">
                  <c:v>81.149999999999991</c:v>
                </c:pt>
                <c:pt idx="4870">
                  <c:v>81.166666666666671</c:v>
                </c:pt>
                <c:pt idx="4871">
                  <c:v>81.183333333333309</c:v>
                </c:pt>
                <c:pt idx="4872">
                  <c:v>81.2</c:v>
                </c:pt>
                <c:pt idx="4873">
                  <c:v>81.216666666666683</c:v>
                </c:pt>
                <c:pt idx="4874">
                  <c:v>81.23333333333332</c:v>
                </c:pt>
                <c:pt idx="4875">
                  <c:v>81.25</c:v>
                </c:pt>
                <c:pt idx="4876">
                  <c:v>81.266666666666666</c:v>
                </c:pt>
                <c:pt idx="4877">
                  <c:v>81.283333333333317</c:v>
                </c:pt>
                <c:pt idx="4878">
                  <c:v>81.3</c:v>
                </c:pt>
                <c:pt idx="4879">
                  <c:v>81.316666666666663</c:v>
                </c:pt>
                <c:pt idx="4880">
                  <c:v>81.333333333333314</c:v>
                </c:pt>
                <c:pt idx="4881">
                  <c:v>81.349999999999994</c:v>
                </c:pt>
                <c:pt idx="4882">
                  <c:v>81.36666666666666</c:v>
                </c:pt>
                <c:pt idx="4883">
                  <c:v>81.383333333333326</c:v>
                </c:pt>
                <c:pt idx="4884">
                  <c:v>81.400000000000006</c:v>
                </c:pt>
                <c:pt idx="4885">
                  <c:v>81.416666666666686</c:v>
                </c:pt>
                <c:pt idx="4886">
                  <c:v>81.433333333333323</c:v>
                </c:pt>
                <c:pt idx="4887">
                  <c:v>81.45</c:v>
                </c:pt>
                <c:pt idx="4888">
                  <c:v>81.466666666666683</c:v>
                </c:pt>
                <c:pt idx="4889">
                  <c:v>81.48333333333332</c:v>
                </c:pt>
                <c:pt idx="4890">
                  <c:v>81.5</c:v>
                </c:pt>
                <c:pt idx="4891">
                  <c:v>81.516666666666666</c:v>
                </c:pt>
                <c:pt idx="4892">
                  <c:v>81.533333333333317</c:v>
                </c:pt>
                <c:pt idx="4893">
                  <c:v>81.55</c:v>
                </c:pt>
                <c:pt idx="4894">
                  <c:v>81.566666666666663</c:v>
                </c:pt>
                <c:pt idx="4895">
                  <c:v>81.583333333333314</c:v>
                </c:pt>
                <c:pt idx="4896">
                  <c:v>81.599999999999994</c:v>
                </c:pt>
                <c:pt idx="4897">
                  <c:v>81.61666666666666</c:v>
                </c:pt>
                <c:pt idx="4898">
                  <c:v>81.633333333333326</c:v>
                </c:pt>
                <c:pt idx="4899">
                  <c:v>81.649999999999991</c:v>
                </c:pt>
                <c:pt idx="4900">
                  <c:v>81.666666666666671</c:v>
                </c:pt>
                <c:pt idx="4901">
                  <c:v>81.683333333333309</c:v>
                </c:pt>
                <c:pt idx="4902">
                  <c:v>81.7</c:v>
                </c:pt>
                <c:pt idx="4903">
                  <c:v>81.716666666666683</c:v>
                </c:pt>
                <c:pt idx="4904">
                  <c:v>81.73333333333332</c:v>
                </c:pt>
                <c:pt idx="4905">
                  <c:v>81.75</c:v>
                </c:pt>
                <c:pt idx="4906">
                  <c:v>81.766666666666666</c:v>
                </c:pt>
                <c:pt idx="4907">
                  <c:v>81.783333333333317</c:v>
                </c:pt>
                <c:pt idx="4908">
                  <c:v>81.8</c:v>
                </c:pt>
                <c:pt idx="4909">
                  <c:v>81.816666666666663</c:v>
                </c:pt>
                <c:pt idx="4910">
                  <c:v>81.833333333333314</c:v>
                </c:pt>
                <c:pt idx="4911">
                  <c:v>81.849999999999994</c:v>
                </c:pt>
                <c:pt idx="4912">
                  <c:v>81.86666666666666</c:v>
                </c:pt>
                <c:pt idx="4913">
                  <c:v>81.883333333333326</c:v>
                </c:pt>
                <c:pt idx="4914">
                  <c:v>81.900000000000006</c:v>
                </c:pt>
                <c:pt idx="4915">
                  <c:v>81.916666666666686</c:v>
                </c:pt>
                <c:pt idx="4916">
                  <c:v>81.933333333333323</c:v>
                </c:pt>
                <c:pt idx="4917">
                  <c:v>81.95</c:v>
                </c:pt>
                <c:pt idx="4918">
                  <c:v>81.966666666666683</c:v>
                </c:pt>
                <c:pt idx="4919">
                  <c:v>81.98333333333332</c:v>
                </c:pt>
                <c:pt idx="4920">
                  <c:v>82</c:v>
                </c:pt>
                <c:pt idx="4921">
                  <c:v>82.016666666666666</c:v>
                </c:pt>
                <c:pt idx="4922">
                  <c:v>82.033333333333317</c:v>
                </c:pt>
                <c:pt idx="4923">
                  <c:v>82.05</c:v>
                </c:pt>
                <c:pt idx="4924">
                  <c:v>82.066666666666663</c:v>
                </c:pt>
                <c:pt idx="4925">
                  <c:v>82.083333333333314</c:v>
                </c:pt>
                <c:pt idx="4926">
                  <c:v>82.1</c:v>
                </c:pt>
                <c:pt idx="4927">
                  <c:v>82.11666666666666</c:v>
                </c:pt>
                <c:pt idx="4928">
                  <c:v>82.133333333333326</c:v>
                </c:pt>
                <c:pt idx="4929">
                  <c:v>82.149999999999991</c:v>
                </c:pt>
                <c:pt idx="4930">
                  <c:v>82.166666666666671</c:v>
                </c:pt>
                <c:pt idx="4931">
                  <c:v>82.183333333333309</c:v>
                </c:pt>
                <c:pt idx="4932">
                  <c:v>82.2</c:v>
                </c:pt>
                <c:pt idx="4933">
                  <c:v>82.216666666666683</c:v>
                </c:pt>
                <c:pt idx="4934">
                  <c:v>82.23333333333332</c:v>
                </c:pt>
                <c:pt idx="4935">
                  <c:v>82.25</c:v>
                </c:pt>
                <c:pt idx="4936">
                  <c:v>82.266666666666666</c:v>
                </c:pt>
                <c:pt idx="4937">
                  <c:v>82.283333333333317</c:v>
                </c:pt>
                <c:pt idx="4938">
                  <c:v>82.3</c:v>
                </c:pt>
                <c:pt idx="4939">
                  <c:v>82.316666666666663</c:v>
                </c:pt>
                <c:pt idx="4940">
                  <c:v>82.333333333333314</c:v>
                </c:pt>
                <c:pt idx="4941">
                  <c:v>82.35</c:v>
                </c:pt>
                <c:pt idx="4942">
                  <c:v>82.36666666666666</c:v>
                </c:pt>
                <c:pt idx="4943">
                  <c:v>82.383333333333326</c:v>
                </c:pt>
                <c:pt idx="4944">
                  <c:v>82.4</c:v>
                </c:pt>
                <c:pt idx="4945">
                  <c:v>82.416666666666686</c:v>
                </c:pt>
                <c:pt idx="4946">
                  <c:v>82.433333333333323</c:v>
                </c:pt>
                <c:pt idx="4947">
                  <c:v>82.45</c:v>
                </c:pt>
                <c:pt idx="4948">
                  <c:v>82.466666666666683</c:v>
                </c:pt>
                <c:pt idx="4949">
                  <c:v>82.48333333333332</c:v>
                </c:pt>
                <c:pt idx="4950">
                  <c:v>82.5</c:v>
                </c:pt>
                <c:pt idx="4951">
                  <c:v>82.516666666666666</c:v>
                </c:pt>
                <c:pt idx="4952">
                  <c:v>82.533333333333317</c:v>
                </c:pt>
                <c:pt idx="4953">
                  <c:v>82.55</c:v>
                </c:pt>
                <c:pt idx="4954">
                  <c:v>82.566666666666663</c:v>
                </c:pt>
                <c:pt idx="4955">
                  <c:v>82.583333333333314</c:v>
                </c:pt>
                <c:pt idx="4956">
                  <c:v>82.6</c:v>
                </c:pt>
                <c:pt idx="4957">
                  <c:v>82.61666666666666</c:v>
                </c:pt>
                <c:pt idx="4958">
                  <c:v>82.633333333333326</c:v>
                </c:pt>
                <c:pt idx="4959">
                  <c:v>82.649999999999991</c:v>
                </c:pt>
                <c:pt idx="4960">
                  <c:v>82.666666666666671</c:v>
                </c:pt>
                <c:pt idx="4961">
                  <c:v>82.683333333333309</c:v>
                </c:pt>
                <c:pt idx="4962">
                  <c:v>82.7</c:v>
                </c:pt>
                <c:pt idx="4963">
                  <c:v>82.716666666666683</c:v>
                </c:pt>
                <c:pt idx="4964">
                  <c:v>82.73333333333332</c:v>
                </c:pt>
                <c:pt idx="4965">
                  <c:v>82.75</c:v>
                </c:pt>
                <c:pt idx="4966">
                  <c:v>82.766666666666666</c:v>
                </c:pt>
                <c:pt idx="4967">
                  <c:v>82.783333333333317</c:v>
                </c:pt>
                <c:pt idx="4968">
                  <c:v>82.8</c:v>
                </c:pt>
                <c:pt idx="4969">
                  <c:v>82.816666666666663</c:v>
                </c:pt>
                <c:pt idx="4970">
                  <c:v>82.833333333333314</c:v>
                </c:pt>
                <c:pt idx="4971">
                  <c:v>82.85</c:v>
                </c:pt>
                <c:pt idx="4972">
                  <c:v>82.86666666666666</c:v>
                </c:pt>
                <c:pt idx="4973">
                  <c:v>82.883333333333326</c:v>
                </c:pt>
                <c:pt idx="4974">
                  <c:v>82.9</c:v>
                </c:pt>
                <c:pt idx="4975">
                  <c:v>82.916666666666686</c:v>
                </c:pt>
                <c:pt idx="4976">
                  <c:v>82.933333333333323</c:v>
                </c:pt>
                <c:pt idx="4977">
                  <c:v>82.95</c:v>
                </c:pt>
                <c:pt idx="4978">
                  <c:v>82.966666666666683</c:v>
                </c:pt>
                <c:pt idx="4979">
                  <c:v>82.98333333333332</c:v>
                </c:pt>
                <c:pt idx="4980">
                  <c:v>83</c:v>
                </c:pt>
                <c:pt idx="4981">
                  <c:v>83.016666666666666</c:v>
                </c:pt>
                <c:pt idx="4982">
                  <c:v>83.033333333333317</c:v>
                </c:pt>
                <c:pt idx="4983">
                  <c:v>83.05</c:v>
                </c:pt>
                <c:pt idx="4984">
                  <c:v>83.066666666666663</c:v>
                </c:pt>
                <c:pt idx="4985">
                  <c:v>83.083333333333314</c:v>
                </c:pt>
                <c:pt idx="4986">
                  <c:v>83.1</c:v>
                </c:pt>
                <c:pt idx="4987">
                  <c:v>83.11666666666666</c:v>
                </c:pt>
                <c:pt idx="4988">
                  <c:v>83.133333333333326</c:v>
                </c:pt>
                <c:pt idx="4989">
                  <c:v>83.149999999999991</c:v>
                </c:pt>
                <c:pt idx="4990">
                  <c:v>83.166666666666671</c:v>
                </c:pt>
                <c:pt idx="4991">
                  <c:v>83.183333333333309</c:v>
                </c:pt>
                <c:pt idx="4992">
                  <c:v>83.2</c:v>
                </c:pt>
                <c:pt idx="4993">
                  <c:v>83.216666666666683</c:v>
                </c:pt>
                <c:pt idx="4994">
                  <c:v>83.23333333333332</c:v>
                </c:pt>
                <c:pt idx="4995">
                  <c:v>83.25</c:v>
                </c:pt>
                <c:pt idx="4996">
                  <c:v>83.266666666666666</c:v>
                </c:pt>
                <c:pt idx="4997">
                  <c:v>83.283333333333317</c:v>
                </c:pt>
                <c:pt idx="4998">
                  <c:v>83.3</c:v>
                </c:pt>
                <c:pt idx="4999">
                  <c:v>83.316666666666663</c:v>
                </c:pt>
                <c:pt idx="5000">
                  <c:v>83.333333333333314</c:v>
                </c:pt>
                <c:pt idx="5001">
                  <c:v>83.35</c:v>
                </c:pt>
                <c:pt idx="5002">
                  <c:v>83.36666666666666</c:v>
                </c:pt>
                <c:pt idx="5003">
                  <c:v>83.383333333333326</c:v>
                </c:pt>
                <c:pt idx="5004">
                  <c:v>83.4</c:v>
                </c:pt>
                <c:pt idx="5005">
                  <c:v>83.416666666666686</c:v>
                </c:pt>
                <c:pt idx="5006">
                  <c:v>83.433333333333323</c:v>
                </c:pt>
                <c:pt idx="5007">
                  <c:v>83.45</c:v>
                </c:pt>
                <c:pt idx="5008">
                  <c:v>83.466666666666683</c:v>
                </c:pt>
                <c:pt idx="5009">
                  <c:v>83.48333333333332</c:v>
                </c:pt>
                <c:pt idx="5010">
                  <c:v>83.5</c:v>
                </c:pt>
                <c:pt idx="5011">
                  <c:v>83.516666666666666</c:v>
                </c:pt>
                <c:pt idx="5012">
                  <c:v>83.533333333333317</c:v>
                </c:pt>
                <c:pt idx="5013">
                  <c:v>83.55</c:v>
                </c:pt>
                <c:pt idx="5014">
                  <c:v>83.566666666666663</c:v>
                </c:pt>
                <c:pt idx="5015">
                  <c:v>83.583333333333314</c:v>
                </c:pt>
                <c:pt idx="5016">
                  <c:v>83.6</c:v>
                </c:pt>
                <c:pt idx="5017">
                  <c:v>83.61666666666666</c:v>
                </c:pt>
                <c:pt idx="5018">
                  <c:v>83.633333333333326</c:v>
                </c:pt>
                <c:pt idx="5019">
                  <c:v>83.649999999999991</c:v>
                </c:pt>
                <c:pt idx="5020">
                  <c:v>83.666666666666671</c:v>
                </c:pt>
                <c:pt idx="5021">
                  <c:v>83.683333333333309</c:v>
                </c:pt>
                <c:pt idx="5022">
                  <c:v>83.7</c:v>
                </c:pt>
                <c:pt idx="5023">
                  <c:v>83.716666666666683</c:v>
                </c:pt>
                <c:pt idx="5024">
                  <c:v>83.73333333333332</c:v>
                </c:pt>
                <c:pt idx="5025">
                  <c:v>83.75</c:v>
                </c:pt>
                <c:pt idx="5026">
                  <c:v>83.766666666666666</c:v>
                </c:pt>
                <c:pt idx="5027">
                  <c:v>83.783333333333317</c:v>
                </c:pt>
                <c:pt idx="5028">
                  <c:v>83.8</c:v>
                </c:pt>
                <c:pt idx="5029">
                  <c:v>83.816666666666663</c:v>
                </c:pt>
                <c:pt idx="5030">
                  <c:v>83.833333333333314</c:v>
                </c:pt>
                <c:pt idx="5031">
                  <c:v>83.85</c:v>
                </c:pt>
                <c:pt idx="5032">
                  <c:v>83.86666666666666</c:v>
                </c:pt>
                <c:pt idx="5033">
                  <c:v>83.883333333333326</c:v>
                </c:pt>
                <c:pt idx="5034">
                  <c:v>83.9</c:v>
                </c:pt>
                <c:pt idx="5035">
                  <c:v>83.916666666666686</c:v>
                </c:pt>
                <c:pt idx="5036">
                  <c:v>83.933333333333323</c:v>
                </c:pt>
                <c:pt idx="5037">
                  <c:v>83.95</c:v>
                </c:pt>
                <c:pt idx="5038">
                  <c:v>83.966666666666683</c:v>
                </c:pt>
                <c:pt idx="5039">
                  <c:v>83.98333333333332</c:v>
                </c:pt>
                <c:pt idx="5040">
                  <c:v>84</c:v>
                </c:pt>
                <c:pt idx="5041">
                  <c:v>84.016666666666666</c:v>
                </c:pt>
                <c:pt idx="5042">
                  <c:v>84.033333333333317</c:v>
                </c:pt>
                <c:pt idx="5043">
                  <c:v>84.05</c:v>
                </c:pt>
                <c:pt idx="5044">
                  <c:v>84.066666666666663</c:v>
                </c:pt>
                <c:pt idx="5045">
                  <c:v>84.083333333333314</c:v>
                </c:pt>
                <c:pt idx="5046">
                  <c:v>84.1</c:v>
                </c:pt>
                <c:pt idx="5047">
                  <c:v>84.11666666666666</c:v>
                </c:pt>
                <c:pt idx="5048">
                  <c:v>84.133333333333326</c:v>
                </c:pt>
                <c:pt idx="5049">
                  <c:v>84.149999999999991</c:v>
                </c:pt>
                <c:pt idx="5050">
                  <c:v>84.166666666666671</c:v>
                </c:pt>
                <c:pt idx="5051">
                  <c:v>84.183333333333309</c:v>
                </c:pt>
                <c:pt idx="5052">
                  <c:v>84.2</c:v>
                </c:pt>
                <c:pt idx="5053">
                  <c:v>84.216666666666683</c:v>
                </c:pt>
                <c:pt idx="5054">
                  <c:v>84.23333333333332</c:v>
                </c:pt>
                <c:pt idx="5055">
                  <c:v>84.25</c:v>
                </c:pt>
                <c:pt idx="5056">
                  <c:v>84.266666666666666</c:v>
                </c:pt>
                <c:pt idx="5057">
                  <c:v>84.283333333333317</c:v>
                </c:pt>
                <c:pt idx="5058">
                  <c:v>84.3</c:v>
                </c:pt>
                <c:pt idx="5059">
                  <c:v>84.316666666666663</c:v>
                </c:pt>
                <c:pt idx="5060">
                  <c:v>84.333333333333314</c:v>
                </c:pt>
                <c:pt idx="5061">
                  <c:v>84.35</c:v>
                </c:pt>
                <c:pt idx="5062">
                  <c:v>84.36666666666666</c:v>
                </c:pt>
                <c:pt idx="5063">
                  <c:v>84.383333333333326</c:v>
                </c:pt>
                <c:pt idx="5064">
                  <c:v>84.4</c:v>
                </c:pt>
                <c:pt idx="5065">
                  <c:v>84.416666666666686</c:v>
                </c:pt>
                <c:pt idx="5066">
                  <c:v>84.433333333333323</c:v>
                </c:pt>
                <c:pt idx="5067">
                  <c:v>84.45</c:v>
                </c:pt>
                <c:pt idx="5068">
                  <c:v>84.466666666666683</c:v>
                </c:pt>
                <c:pt idx="5069">
                  <c:v>84.48333333333332</c:v>
                </c:pt>
                <c:pt idx="5070">
                  <c:v>84.5</c:v>
                </c:pt>
                <c:pt idx="5071">
                  <c:v>84.516666666666666</c:v>
                </c:pt>
                <c:pt idx="5072">
                  <c:v>84.533333333333317</c:v>
                </c:pt>
                <c:pt idx="5073">
                  <c:v>84.55</c:v>
                </c:pt>
                <c:pt idx="5074">
                  <c:v>84.566666666666663</c:v>
                </c:pt>
                <c:pt idx="5075">
                  <c:v>84.583333333333314</c:v>
                </c:pt>
                <c:pt idx="5076">
                  <c:v>84.6</c:v>
                </c:pt>
                <c:pt idx="5077">
                  <c:v>84.61666666666666</c:v>
                </c:pt>
                <c:pt idx="5078">
                  <c:v>84.633333333333326</c:v>
                </c:pt>
                <c:pt idx="5079">
                  <c:v>84.649999999999991</c:v>
                </c:pt>
                <c:pt idx="5080">
                  <c:v>84.666666666666671</c:v>
                </c:pt>
                <c:pt idx="5081">
                  <c:v>84.683333333333309</c:v>
                </c:pt>
                <c:pt idx="5082">
                  <c:v>84.7</c:v>
                </c:pt>
                <c:pt idx="5083">
                  <c:v>84.716666666666683</c:v>
                </c:pt>
                <c:pt idx="5084">
                  <c:v>84.73333333333332</c:v>
                </c:pt>
                <c:pt idx="5085">
                  <c:v>84.75</c:v>
                </c:pt>
                <c:pt idx="5086">
                  <c:v>84.766666666666666</c:v>
                </c:pt>
                <c:pt idx="5087">
                  <c:v>84.783333333333317</c:v>
                </c:pt>
                <c:pt idx="5088">
                  <c:v>84.8</c:v>
                </c:pt>
                <c:pt idx="5089">
                  <c:v>84.816666666666663</c:v>
                </c:pt>
                <c:pt idx="5090">
                  <c:v>84.833333333333314</c:v>
                </c:pt>
                <c:pt idx="5091">
                  <c:v>84.85</c:v>
                </c:pt>
                <c:pt idx="5092">
                  <c:v>84.86666666666666</c:v>
                </c:pt>
                <c:pt idx="5093">
                  <c:v>84.883333333333326</c:v>
                </c:pt>
                <c:pt idx="5094">
                  <c:v>84.9</c:v>
                </c:pt>
                <c:pt idx="5095">
                  <c:v>84.916666666666686</c:v>
                </c:pt>
                <c:pt idx="5096">
                  <c:v>84.933333333333323</c:v>
                </c:pt>
                <c:pt idx="5097">
                  <c:v>84.95</c:v>
                </c:pt>
                <c:pt idx="5098">
                  <c:v>84.966666666666683</c:v>
                </c:pt>
                <c:pt idx="5099">
                  <c:v>84.98333333333332</c:v>
                </c:pt>
                <c:pt idx="5100">
                  <c:v>85</c:v>
                </c:pt>
                <c:pt idx="5101">
                  <c:v>85.016666666666666</c:v>
                </c:pt>
                <c:pt idx="5102">
                  <c:v>85.033333333333317</c:v>
                </c:pt>
                <c:pt idx="5103">
                  <c:v>85.05</c:v>
                </c:pt>
                <c:pt idx="5104">
                  <c:v>85.066666666666663</c:v>
                </c:pt>
                <c:pt idx="5105">
                  <c:v>85.083333333333314</c:v>
                </c:pt>
                <c:pt idx="5106">
                  <c:v>85.1</c:v>
                </c:pt>
                <c:pt idx="5107">
                  <c:v>85.11666666666666</c:v>
                </c:pt>
                <c:pt idx="5108">
                  <c:v>85.133333333333326</c:v>
                </c:pt>
                <c:pt idx="5109">
                  <c:v>85.149999999999991</c:v>
                </c:pt>
                <c:pt idx="5110">
                  <c:v>85.166666666666671</c:v>
                </c:pt>
                <c:pt idx="5111">
                  <c:v>85.183333333333309</c:v>
                </c:pt>
                <c:pt idx="5112">
                  <c:v>85.2</c:v>
                </c:pt>
                <c:pt idx="5113">
                  <c:v>85.216666666666683</c:v>
                </c:pt>
                <c:pt idx="5114">
                  <c:v>85.23333333333332</c:v>
                </c:pt>
                <c:pt idx="5115">
                  <c:v>85.25</c:v>
                </c:pt>
                <c:pt idx="5116">
                  <c:v>85.266666666666666</c:v>
                </c:pt>
                <c:pt idx="5117">
                  <c:v>85.283333333333317</c:v>
                </c:pt>
                <c:pt idx="5118">
                  <c:v>85.3</c:v>
                </c:pt>
                <c:pt idx="5119">
                  <c:v>85.316666666666663</c:v>
                </c:pt>
                <c:pt idx="5120">
                  <c:v>85.333333333333314</c:v>
                </c:pt>
                <c:pt idx="5121">
                  <c:v>85.35</c:v>
                </c:pt>
                <c:pt idx="5122">
                  <c:v>85.36666666666666</c:v>
                </c:pt>
                <c:pt idx="5123">
                  <c:v>85.383333333333326</c:v>
                </c:pt>
                <c:pt idx="5124">
                  <c:v>85.4</c:v>
                </c:pt>
                <c:pt idx="5125">
                  <c:v>85.416666666666686</c:v>
                </c:pt>
                <c:pt idx="5126">
                  <c:v>85.433333333333323</c:v>
                </c:pt>
                <c:pt idx="5127">
                  <c:v>85.45</c:v>
                </c:pt>
                <c:pt idx="5128">
                  <c:v>85.466666666666683</c:v>
                </c:pt>
                <c:pt idx="5129">
                  <c:v>85.48333333333332</c:v>
                </c:pt>
                <c:pt idx="5130">
                  <c:v>85.5</c:v>
                </c:pt>
                <c:pt idx="5131">
                  <c:v>85.516666666666666</c:v>
                </c:pt>
                <c:pt idx="5132">
                  <c:v>85.533333333333317</c:v>
                </c:pt>
                <c:pt idx="5133">
                  <c:v>85.55</c:v>
                </c:pt>
                <c:pt idx="5134">
                  <c:v>85.566666666666663</c:v>
                </c:pt>
                <c:pt idx="5135">
                  <c:v>85.583333333333314</c:v>
                </c:pt>
                <c:pt idx="5136">
                  <c:v>85.6</c:v>
                </c:pt>
                <c:pt idx="5137">
                  <c:v>85.61666666666666</c:v>
                </c:pt>
                <c:pt idx="5138">
                  <c:v>85.633333333333326</c:v>
                </c:pt>
                <c:pt idx="5139">
                  <c:v>85.649999999999991</c:v>
                </c:pt>
                <c:pt idx="5140">
                  <c:v>85.666666666666671</c:v>
                </c:pt>
                <c:pt idx="5141">
                  <c:v>85.683333333333309</c:v>
                </c:pt>
                <c:pt idx="5142">
                  <c:v>85.7</c:v>
                </c:pt>
                <c:pt idx="5143">
                  <c:v>85.716666666666683</c:v>
                </c:pt>
                <c:pt idx="5144">
                  <c:v>85.73333333333332</c:v>
                </c:pt>
                <c:pt idx="5145">
                  <c:v>85.75</c:v>
                </c:pt>
                <c:pt idx="5146">
                  <c:v>85.766666666666666</c:v>
                </c:pt>
                <c:pt idx="5147">
                  <c:v>85.783333333333317</c:v>
                </c:pt>
                <c:pt idx="5148">
                  <c:v>85.8</c:v>
                </c:pt>
                <c:pt idx="5149">
                  <c:v>85.816666666666663</c:v>
                </c:pt>
                <c:pt idx="5150">
                  <c:v>85.833333333333314</c:v>
                </c:pt>
                <c:pt idx="5151">
                  <c:v>85.85</c:v>
                </c:pt>
                <c:pt idx="5152">
                  <c:v>85.86666666666666</c:v>
                </c:pt>
                <c:pt idx="5153">
                  <c:v>85.883333333333326</c:v>
                </c:pt>
                <c:pt idx="5154">
                  <c:v>85.9</c:v>
                </c:pt>
                <c:pt idx="5155">
                  <c:v>85.916666666666686</c:v>
                </c:pt>
                <c:pt idx="5156">
                  <c:v>85.933333333333323</c:v>
                </c:pt>
                <c:pt idx="5157">
                  <c:v>85.95</c:v>
                </c:pt>
                <c:pt idx="5158">
                  <c:v>85.966666666666683</c:v>
                </c:pt>
                <c:pt idx="5159">
                  <c:v>85.98333333333332</c:v>
                </c:pt>
                <c:pt idx="5160">
                  <c:v>86</c:v>
                </c:pt>
                <c:pt idx="5161">
                  <c:v>86.016666666666666</c:v>
                </c:pt>
                <c:pt idx="5162">
                  <c:v>86.033333333333317</c:v>
                </c:pt>
                <c:pt idx="5163">
                  <c:v>86.05</c:v>
                </c:pt>
                <c:pt idx="5164">
                  <c:v>86.066666666666663</c:v>
                </c:pt>
                <c:pt idx="5165">
                  <c:v>86.083333333333314</c:v>
                </c:pt>
                <c:pt idx="5166">
                  <c:v>86.1</c:v>
                </c:pt>
                <c:pt idx="5167">
                  <c:v>86.11666666666666</c:v>
                </c:pt>
                <c:pt idx="5168">
                  <c:v>86.133333333333326</c:v>
                </c:pt>
                <c:pt idx="5169">
                  <c:v>86.149999999999991</c:v>
                </c:pt>
                <c:pt idx="5170">
                  <c:v>86.166666666666671</c:v>
                </c:pt>
                <c:pt idx="5171">
                  <c:v>86.183333333333309</c:v>
                </c:pt>
                <c:pt idx="5172">
                  <c:v>86.2</c:v>
                </c:pt>
                <c:pt idx="5173">
                  <c:v>86.216666666666683</c:v>
                </c:pt>
                <c:pt idx="5174">
                  <c:v>86.23333333333332</c:v>
                </c:pt>
                <c:pt idx="5175">
                  <c:v>86.25</c:v>
                </c:pt>
                <c:pt idx="5176">
                  <c:v>86.266666666666666</c:v>
                </c:pt>
                <c:pt idx="5177">
                  <c:v>86.283333333333317</c:v>
                </c:pt>
                <c:pt idx="5178">
                  <c:v>86.3</c:v>
                </c:pt>
                <c:pt idx="5179">
                  <c:v>86.316666666666663</c:v>
                </c:pt>
                <c:pt idx="5180">
                  <c:v>86.333333333333314</c:v>
                </c:pt>
                <c:pt idx="5181">
                  <c:v>86.35</c:v>
                </c:pt>
                <c:pt idx="5182">
                  <c:v>86.36666666666666</c:v>
                </c:pt>
                <c:pt idx="5183">
                  <c:v>86.383333333333326</c:v>
                </c:pt>
                <c:pt idx="5184">
                  <c:v>86.4</c:v>
                </c:pt>
                <c:pt idx="5185">
                  <c:v>86.416666666666686</c:v>
                </c:pt>
                <c:pt idx="5186">
                  <c:v>86.433333333333323</c:v>
                </c:pt>
                <c:pt idx="5187">
                  <c:v>86.45</c:v>
                </c:pt>
                <c:pt idx="5188">
                  <c:v>86.466666666666683</c:v>
                </c:pt>
                <c:pt idx="5189">
                  <c:v>86.48333333333332</c:v>
                </c:pt>
                <c:pt idx="5190">
                  <c:v>86.5</c:v>
                </c:pt>
                <c:pt idx="5191">
                  <c:v>86.516666666666666</c:v>
                </c:pt>
                <c:pt idx="5192">
                  <c:v>86.533333333333317</c:v>
                </c:pt>
                <c:pt idx="5193">
                  <c:v>86.55</c:v>
                </c:pt>
                <c:pt idx="5194">
                  <c:v>86.566666666666663</c:v>
                </c:pt>
                <c:pt idx="5195">
                  <c:v>86.583333333333314</c:v>
                </c:pt>
                <c:pt idx="5196">
                  <c:v>86.6</c:v>
                </c:pt>
                <c:pt idx="5197">
                  <c:v>86.61666666666666</c:v>
                </c:pt>
                <c:pt idx="5198">
                  <c:v>86.633333333333326</c:v>
                </c:pt>
                <c:pt idx="5199">
                  <c:v>86.649999999999991</c:v>
                </c:pt>
                <c:pt idx="5200">
                  <c:v>86.666666666666671</c:v>
                </c:pt>
                <c:pt idx="5201">
                  <c:v>86.683333333333309</c:v>
                </c:pt>
                <c:pt idx="5202">
                  <c:v>86.7</c:v>
                </c:pt>
                <c:pt idx="5203">
                  <c:v>86.716666666666683</c:v>
                </c:pt>
                <c:pt idx="5204">
                  <c:v>86.73333333333332</c:v>
                </c:pt>
                <c:pt idx="5205">
                  <c:v>86.75</c:v>
                </c:pt>
                <c:pt idx="5206">
                  <c:v>86.766666666666666</c:v>
                </c:pt>
                <c:pt idx="5207">
                  <c:v>86.783333333333317</c:v>
                </c:pt>
                <c:pt idx="5208">
                  <c:v>86.8</c:v>
                </c:pt>
                <c:pt idx="5209">
                  <c:v>86.816666666666663</c:v>
                </c:pt>
                <c:pt idx="5210">
                  <c:v>86.833333333333314</c:v>
                </c:pt>
                <c:pt idx="5211">
                  <c:v>86.85</c:v>
                </c:pt>
                <c:pt idx="5212">
                  <c:v>86.86666666666666</c:v>
                </c:pt>
                <c:pt idx="5213">
                  <c:v>86.883333333333326</c:v>
                </c:pt>
                <c:pt idx="5214">
                  <c:v>86.9</c:v>
                </c:pt>
                <c:pt idx="5215">
                  <c:v>86.916666666666686</c:v>
                </c:pt>
                <c:pt idx="5216">
                  <c:v>86.933333333333323</c:v>
                </c:pt>
                <c:pt idx="5217">
                  <c:v>86.95</c:v>
                </c:pt>
                <c:pt idx="5218">
                  <c:v>86.966666666666683</c:v>
                </c:pt>
                <c:pt idx="5219">
                  <c:v>86.98333333333332</c:v>
                </c:pt>
                <c:pt idx="5220">
                  <c:v>87</c:v>
                </c:pt>
                <c:pt idx="5221">
                  <c:v>87.016666666666666</c:v>
                </c:pt>
                <c:pt idx="5222">
                  <c:v>87.033333333333317</c:v>
                </c:pt>
                <c:pt idx="5223">
                  <c:v>87.05</c:v>
                </c:pt>
                <c:pt idx="5224">
                  <c:v>87.066666666666663</c:v>
                </c:pt>
                <c:pt idx="5225">
                  <c:v>87.083333333333314</c:v>
                </c:pt>
                <c:pt idx="5226">
                  <c:v>87.1</c:v>
                </c:pt>
                <c:pt idx="5227">
                  <c:v>87.11666666666666</c:v>
                </c:pt>
                <c:pt idx="5228">
                  <c:v>87.133333333333326</c:v>
                </c:pt>
                <c:pt idx="5229">
                  <c:v>87.149999999999991</c:v>
                </c:pt>
                <c:pt idx="5230">
                  <c:v>87.166666666666671</c:v>
                </c:pt>
                <c:pt idx="5231">
                  <c:v>87.183333333333309</c:v>
                </c:pt>
                <c:pt idx="5232">
                  <c:v>87.2</c:v>
                </c:pt>
                <c:pt idx="5233">
                  <c:v>87.216666666666683</c:v>
                </c:pt>
                <c:pt idx="5234">
                  <c:v>87.23333333333332</c:v>
                </c:pt>
                <c:pt idx="5235">
                  <c:v>87.25</c:v>
                </c:pt>
                <c:pt idx="5236">
                  <c:v>87.266666666666666</c:v>
                </c:pt>
                <c:pt idx="5237">
                  <c:v>87.283333333333317</c:v>
                </c:pt>
                <c:pt idx="5238">
                  <c:v>87.3</c:v>
                </c:pt>
                <c:pt idx="5239">
                  <c:v>87.316666666666663</c:v>
                </c:pt>
                <c:pt idx="5240">
                  <c:v>87.333333333333314</c:v>
                </c:pt>
                <c:pt idx="5241">
                  <c:v>87.35</c:v>
                </c:pt>
                <c:pt idx="5242">
                  <c:v>87.36666666666666</c:v>
                </c:pt>
                <c:pt idx="5243">
                  <c:v>87.383333333333326</c:v>
                </c:pt>
                <c:pt idx="5244">
                  <c:v>87.4</c:v>
                </c:pt>
                <c:pt idx="5245">
                  <c:v>87.416666666666686</c:v>
                </c:pt>
                <c:pt idx="5246">
                  <c:v>87.433333333333323</c:v>
                </c:pt>
                <c:pt idx="5247">
                  <c:v>87.45</c:v>
                </c:pt>
                <c:pt idx="5248">
                  <c:v>87.466666666666683</c:v>
                </c:pt>
                <c:pt idx="5249">
                  <c:v>87.48333333333332</c:v>
                </c:pt>
                <c:pt idx="5250">
                  <c:v>87.5</c:v>
                </c:pt>
                <c:pt idx="5251">
                  <c:v>87.516666666666666</c:v>
                </c:pt>
                <c:pt idx="5252">
                  <c:v>87.533333333333317</c:v>
                </c:pt>
                <c:pt idx="5253">
                  <c:v>87.55</c:v>
                </c:pt>
                <c:pt idx="5254">
                  <c:v>87.566666666666663</c:v>
                </c:pt>
                <c:pt idx="5255">
                  <c:v>87.583333333333314</c:v>
                </c:pt>
                <c:pt idx="5256">
                  <c:v>87.6</c:v>
                </c:pt>
                <c:pt idx="5257">
                  <c:v>87.61666666666666</c:v>
                </c:pt>
                <c:pt idx="5258">
                  <c:v>87.633333333333326</c:v>
                </c:pt>
                <c:pt idx="5259">
                  <c:v>87.649999999999991</c:v>
                </c:pt>
                <c:pt idx="5260">
                  <c:v>87.666666666666671</c:v>
                </c:pt>
                <c:pt idx="5261">
                  <c:v>87.683333333333309</c:v>
                </c:pt>
                <c:pt idx="5262">
                  <c:v>87.7</c:v>
                </c:pt>
                <c:pt idx="5263">
                  <c:v>87.716666666666683</c:v>
                </c:pt>
                <c:pt idx="5264">
                  <c:v>87.73333333333332</c:v>
                </c:pt>
                <c:pt idx="5265">
                  <c:v>87.75</c:v>
                </c:pt>
                <c:pt idx="5266">
                  <c:v>87.766666666666666</c:v>
                </c:pt>
                <c:pt idx="5267">
                  <c:v>87.783333333333317</c:v>
                </c:pt>
                <c:pt idx="5268">
                  <c:v>87.8</c:v>
                </c:pt>
                <c:pt idx="5269">
                  <c:v>87.816666666666663</c:v>
                </c:pt>
                <c:pt idx="5270">
                  <c:v>87.833333333333314</c:v>
                </c:pt>
                <c:pt idx="5271">
                  <c:v>87.85</c:v>
                </c:pt>
                <c:pt idx="5272">
                  <c:v>87.86666666666666</c:v>
                </c:pt>
                <c:pt idx="5273">
                  <c:v>87.883333333333326</c:v>
                </c:pt>
                <c:pt idx="5274">
                  <c:v>87.9</c:v>
                </c:pt>
                <c:pt idx="5275">
                  <c:v>87.916666666666686</c:v>
                </c:pt>
                <c:pt idx="5276">
                  <c:v>87.933333333333323</c:v>
                </c:pt>
                <c:pt idx="5277">
                  <c:v>87.95</c:v>
                </c:pt>
                <c:pt idx="5278">
                  <c:v>87.966666666666683</c:v>
                </c:pt>
                <c:pt idx="5279">
                  <c:v>87.98333333333332</c:v>
                </c:pt>
                <c:pt idx="5280">
                  <c:v>88</c:v>
                </c:pt>
                <c:pt idx="5281">
                  <c:v>88.016666666666666</c:v>
                </c:pt>
                <c:pt idx="5282">
                  <c:v>88.033333333333317</c:v>
                </c:pt>
                <c:pt idx="5283">
                  <c:v>88.05</c:v>
                </c:pt>
                <c:pt idx="5284">
                  <c:v>88.066666666666663</c:v>
                </c:pt>
                <c:pt idx="5285">
                  <c:v>88.083333333333314</c:v>
                </c:pt>
                <c:pt idx="5286">
                  <c:v>88.1</c:v>
                </c:pt>
                <c:pt idx="5287">
                  <c:v>88.11666666666666</c:v>
                </c:pt>
                <c:pt idx="5288">
                  <c:v>88.133333333333326</c:v>
                </c:pt>
                <c:pt idx="5289">
                  <c:v>88.149999999999991</c:v>
                </c:pt>
                <c:pt idx="5290">
                  <c:v>88.166666666666671</c:v>
                </c:pt>
                <c:pt idx="5291">
                  <c:v>88.183333333333309</c:v>
                </c:pt>
                <c:pt idx="5292">
                  <c:v>88.2</c:v>
                </c:pt>
                <c:pt idx="5293">
                  <c:v>88.216666666666683</c:v>
                </c:pt>
                <c:pt idx="5294">
                  <c:v>88.23333333333332</c:v>
                </c:pt>
                <c:pt idx="5295">
                  <c:v>88.25</c:v>
                </c:pt>
                <c:pt idx="5296">
                  <c:v>88.266666666666666</c:v>
                </c:pt>
                <c:pt idx="5297">
                  <c:v>88.283333333333317</c:v>
                </c:pt>
                <c:pt idx="5298">
                  <c:v>88.3</c:v>
                </c:pt>
                <c:pt idx="5299">
                  <c:v>88.316666666666663</c:v>
                </c:pt>
                <c:pt idx="5300">
                  <c:v>88.333333333333314</c:v>
                </c:pt>
                <c:pt idx="5301">
                  <c:v>88.35</c:v>
                </c:pt>
                <c:pt idx="5302">
                  <c:v>88.36666666666666</c:v>
                </c:pt>
                <c:pt idx="5303">
                  <c:v>88.383333333333326</c:v>
                </c:pt>
                <c:pt idx="5304">
                  <c:v>88.4</c:v>
                </c:pt>
                <c:pt idx="5305">
                  <c:v>88.416666666666686</c:v>
                </c:pt>
                <c:pt idx="5306">
                  <c:v>88.433333333333323</c:v>
                </c:pt>
                <c:pt idx="5307">
                  <c:v>88.45</c:v>
                </c:pt>
                <c:pt idx="5308">
                  <c:v>88.466666666666683</c:v>
                </c:pt>
                <c:pt idx="5309">
                  <c:v>88.48333333333332</c:v>
                </c:pt>
                <c:pt idx="5310">
                  <c:v>88.5</c:v>
                </c:pt>
                <c:pt idx="5311">
                  <c:v>88.516666666666666</c:v>
                </c:pt>
                <c:pt idx="5312">
                  <c:v>88.533333333333317</c:v>
                </c:pt>
                <c:pt idx="5313">
                  <c:v>88.55</c:v>
                </c:pt>
                <c:pt idx="5314">
                  <c:v>88.566666666666663</c:v>
                </c:pt>
                <c:pt idx="5315">
                  <c:v>88.583333333333314</c:v>
                </c:pt>
                <c:pt idx="5316">
                  <c:v>88.6</c:v>
                </c:pt>
                <c:pt idx="5317">
                  <c:v>88.61666666666666</c:v>
                </c:pt>
                <c:pt idx="5318">
                  <c:v>88.633333333333326</c:v>
                </c:pt>
                <c:pt idx="5319">
                  <c:v>88.649999999999991</c:v>
                </c:pt>
                <c:pt idx="5320">
                  <c:v>88.666666666666671</c:v>
                </c:pt>
                <c:pt idx="5321">
                  <c:v>88.683333333333309</c:v>
                </c:pt>
                <c:pt idx="5322">
                  <c:v>88.7</c:v>
                </c:pt>
                <c:pt idx="5323">
                  <c:v>88.716666666666683</c:v>
                </c:pt>
                <c:pt idx="5324">
                  <c:v>88.73333333333332</c:v>
                </c:pt>
                <c:pt idx="5325">
                  <c:v>88.75</c:v>
                </c:pt>
                <c:pt idx="5326">
                  <c:v>88.766666666666666</c:v>
                </c:pt>
                <c:pt idx="5327">
                  <c:v>88.783333333333317</c:v>
                </c:pt>
                <c:pt idx="5328">
                  <c:v>88.8</c:v>
                </c:pt>
                <c:pt idx="5329">
                  <c:v>88.816666666666663</c:v>
                </c:pt>
                <c:pt idx="5330">
                  <c:v>88.833333333333314</c:v>
                </c:pt>
                <c:pt idx="5331">
                  <c:v>88.85</c:v>
                </c:pt>
                <c:pt idx="5332">
                  <c:v>88.86666666666666</c:v>
                </c:pt>
                <c:pt idx="5333">
                  <c:v>88.883333333333326</c:v>
                </c:pt>
                <c:pt idx="5334">
                  <c:v>88.9</c:v>
                </c:pt>
                <c:pt idx="5335">
                  <c:v>88.916666666666686</c:v>
                </c:pt>
                <c:pt idx="5336">
                  <c:v>88.933333333333323</c:v>
                </c:pt>
                <c:pt idx="5337">
                  <c:v>88.95</c:v>
                </c:pt>
                <c:pt idx="5338">
                  <c:v>88.966666666666683</c:v>
                </c:pt>
                <c:pt idx="5339">
                  <c:v>88.98333333333332</c:v>
                </c:pt>
                <c:pt idx="5340">
                  <c:v>89</c:v>
                </c:pt>
                <c:pt idx="5341">
                  <c:v>89.016666666666666</c:v>
                </c:pt>
                <c:pt idx="5342">
                  <c:v>89.033333333333317</c:v>
                </c:pt>
                <c:pt idx="5343">
                  <c:v>89.05</c:v>
                </c:pt>
                <c:pt idx="5344">
                  <c:v>89.066666666666663</c:v>
                </c:pt>
                <c:pt idx="5345">
                  <c:v>89.083333333333314</c:v>
                </c:pt>
                <c:pt idx="5346">
                  <c:v>89.1</c:v>
                </c:pt>
                <c:pt idx="5347">
                  <c:v>89.11666666666666</c:v>
                </c:pt>
                <c:pt idx="5348">
                  <c:v>89.133333333333326</c:v>
                </c:pt>
                <c:pt idx="5349">
                  <c:v>89.149999999999991</c:v>
                </c:pt>
                <c:pt idx="5350">
                  <c:v>89.166666666666671</c:v>
                </c:pt>
                <c:pt idx="5351">
                  <c:v>89.183333333333309</c:v>
                </c:pt>
                <c:pt idx="5352">
                  <c:v>89.2</c:v>
                </c:pt>
                <c:pt idx="5353">
                  <c:v>89.216666666666683</c:v>
                </c:pt>
                <c:pt idx="5354">
                  <c:v>89.23333333333332</c:v>
                </c:pt>
                <c:pt idx="5355">
                  <c:v>89.25</c:v>
                </c:pt>
                <c:pt idx="5356">
                  <c:v>89.266666666666666</c:v>
                </c:pt>
                <c:pt idx="5357">
                  <c:v>89.283333333333317</c:v>
                </c:pt>
                <c:pt idx="5358">
                  <c:v>89.3</c:v>
                </c:pt>
                <c:pt idx="5359">
                  <c:v>89.316666666666663</c:v>
                </c:pt>
                <c:pt idx="5360">
                  <c:v>89.333333333333314</c:v>
                </c:pt>
                <c:pt idx="5361">
                  <c:v>89.35</c:v>
                </c:pt>
                <c:pt idx="5362">
                  <c:v>89.36666666666666</c:v>
                </c:pt>
                <c:pt idx="5363">
                  <c:v>89.383333333333326</c:v>
                </c:pt>
                <c:pt idx="5364">
                  <c:v>89.4</c:v>
                </c:pt>
                <c:pt idx="5365">
                  <c:v>89.416666666666686</c:v>
                </c:pt>
                <c:pt idx="5366">
                  <c:v>89.433333333333323</c:v>
                </c:pt>
                <c:pt idx="5367">
                  <c:v>89.45</c:v>
                </c:pt>
                <c:pt idx="5368">
                  <c:v>89.466666666666683</c:v>
                </c:pt>
                <c:pt idx="5369">
                  <c:v>89.48333333333332</c:v>
                </c:pt>
                <c:pt idx="5370">
                  <c:v>89.5</c:v>
                </c:pt>
                <c:pt idx="5371">
                  <c:v>89.516666666666666</c:v>
                </c:pt>
                <c:pt idx="5372">
                  <c:v>89.533333333333317</c:v>
                </c:pt>
                <c:pt idx="5373">
                  <c:v>89.55</c:v>
                </c:pt>
                <c:pt idx="5374">
                  <c:v>89.566666666666663</c:v>
                </c:pt>
                <c:pt idx="5375">
                  <c:v>89.583333333333314</c:v>
                </c:pt>
                <c:pt idx="5376">
                  <c:v>89.6</c:v>
                </c:pt>
                <c:pt idx="5377">
                  <c:v>89.61666666666666</c:v>
                </c:pt>
                <c:pt idx="5378">
                  <c:v>89.633333333333326</c:v>
                </c:pt>
                <c:pt idx="5379">
                  <c:v>89.649999999999991</c:v>
                </c:pt>
                <c:pt idx="5380">
                  <c:v>89.666666666666671</c:v>
                </c:pt>
                <c:pt idx="5381">
                  <c:v>89.683333333333309</c:v>
                </c:pt>
                <c:pt idx="5382">
                  <c:v>89.7</c:v>
                </c:pt>
                <c:pt idx="5383">
                  <c:v>89.716666666666683</c:v>
                </c:pt>
                <c:pt idx="5384">
                  <c:v>89.73333333333332</c:v>
                </c:pt>
                <c:pt idx="5385">
                  <c:v>89.75</c:v>
                </c:pt>
                <c:pt idx="5386">
                  <c:v>89.766666666666666</c:v>
                </c:pt>
                <c:pt idx="5387">
                  <c:v>89.783333333333317</c:v>
                </c:pt>
                <c:pt idx="5388">
                  <c:v>89.8</c:v>
                </c:pt>
                <c:pt idx="5389">
                  <c:v>89.816666666666663</c:v>
                </c:pt>
                <c:pt idx="5390">
                  <c:v>89.833333333333314</c:v>
                </c:pt>
                <c:pt idx="5391">
                  <c:v>89.85</c:v>
                </c:pt>
                <c:pt idx="5392">
                  <c:v>89.86666666666666</c:v>
                </c:pt>
                <c:pt idx="5393">
                  <c:v>89.883333333333326</c:v>
                </c:pt>
                <c:pt idx="5394">
                  <c:v>89.9</c:v>
                </c:pt>
                <c:pt idx="5395">
                  <c:v>89.916666666666686</c:v>
                </c:pt>
                <c:pt idx="5396">
                  <c:v>89.933333333333323</c:v>
                </c:pt>
                <c:pt idx="5397">
                  <c:v>89.95</c:v>
                </c:pt>
                <c:pt idx="5398">
                  <c:v>89.966666666666683</c:v>
                </c:pt>
                <c:pt idx="5399">
                  <c:v>89.98333333333332</c:v>
                </c:pt>
                <c:pt idx="5400">
                  <c:v>90</c:v>
                </c:pt>
                <c:pt idx="5401">
                  <c:v>90.016666666666666</c:v>
                </c:pt>
                <c:pt idx="5402">
                  <c:v>90.033333333333317</c:v>
                </c:pt>
                <c:pt idx="5403">
                  <c:v>90.05</c:v>
                </c:pt>
                <c:pt idx="5404">
                  <c:v>90.066666666666663</c:v>
                </c:pt>
                <c:pt idx="5405">
                  <c:v>90.083333333333314</c:v>
                </c:pt>
                <c:pt idx="5406">
                  <c:v>90.1</c:v>
                </c:pt>
                <c:pt idx="5407">
                  <c:v>90.11666666666666</c:v>
                </c:pt>
                <c:pt idx="5408">
                  <c:v>90.133333333333326</c:v>
                </c:pt>
                <c:pt idx="5409">
                  <c:v>90.149999999999991</c:v>
                </c:pt>
                <c:pt idx="5410">
                  <c:v>90.166666666666671</c:v>
                </c:pt>
                <c:pt idx="5411">
                  <c:v>90.183333333333309</c:v>
                </c:pt>
                <c:pt idx="5412">
                  <c:v>90.2</c:v>
                </c:pt>
                <c:pt idx="5413">
                  <c:v>90.216666666666683</c:v>
                </c:pt>
                <c:pt idx="5414">
                  <c:v>90.23333333333332</c:v>
                </c:pt>
                <c:pt idx="5415">
                  <c:v>90.25</c:v>
                </c:pt>
                <c:pt idx="5416">
                  <c:v>90.266666666666666</c:v>
                </c:pt>
                <c:pt idx="5417">
                  <c:v>90.283333333333317</c:v>
                </c:pt>
                <c:pt idx="5418">
                  <c:v>90.3</c:v>
                </c:pt>
                <c:pt idx="5419">
                  <c:v>90.316666666666663</c:v>
                </c:pt>
                <c:pt idx="5420">
                  <c:v>90.333333333333314</c:v>
                </c:pt>
                <c:pt idx="5421">
                  <c:v>90.35</c:v>
                </c:pt>
                <c:pt idx="5422">
                  <c:v>90.36666666666666</c:v>
                </c:pt>
                <c:pt idx="5423">
                  <c:v>90.383333333333326</c:v>
                </c:pt>
                <c:pt idx="5424">
                  <c:v>90.4</c:v>
                </c:pt>
                <c:pt idx="5425">
                  <c:v>90.416666666666686</c:v>
                </c:pt>
                <c:pt idx="5426">
                  <c:v>90.433333333333323</c:v>
                </c:pt>
                <c:pt idx="5427">
                  <c:v>90.45</c:v>
                </c:pt>
                <c:pt idx="5428">
                  <c:v>90.466666666666683</c:v>
                </c:pt>
                <c:pt idx="5429">
                  <c:v>90.48333333333332</c:v>
                </c:pt>
                <c:pt idx="5430">
                  <c:v>90.5</c:v>
                </c:pt>
                <c:pt idx="5431">
                  <c:v>90.516666666666666</c:v>
                </c:pt>
                <c:pt idx="5432">
                  <c:v>90.533333333333317</c:v>
                </c:pt>
                <c:pt idx="5433">
                  <c:v>90.55</c:v>
                </c:pt>
                <c:pt idx="5434">
                  <c:v>90.566666666666663</c:v>
                </c:pt>
                <c:pt idx="5435">
                  <c:v>90.583333333333314</c:v>
                </c:pt>
                <c:pt idx="5436">
                  <c:v>90.6</c:v>
                </c:pt>
                <c:pt idx="5437">
                  <c:v>90.61666666666666</c:v>
                </c:pt>
                <c:pt idx="5438">
                  <c:v>90.633333333333326</c:v>
                </c:pt>
                <c:pt idx="5439">
                  <c:v>90.649999999999991</c:v>
                </c:pt>
                <c:pt idx="5440">
                  <c:v>90.666666666666671</c:v>
                </c:pt>
                <c:pt idx="5441">
                  <c:v>90.683333333333309</c:v>
                </c:pt>
                <c:pt idx="5442">
                  <c:v>90.7</c:v>
                </c:pt>
                <c:pt idx="5443">
                  <c:v>90.716666666666683</c:v>
                </c:pt>
                <c:pt idx="5444">
                  <c:v>90.73333333333332</c:v>
                </c:pt>
                <c:pt idx="5445">
                  <c:v>90.75</c:v>
                </c:pt>
                <c:pt idx="5446">
                  <c:v>90.766666666666666</c:v>
                </c:pt>
                <c:pt idx="5447">
                  <c:v>90.783333333333317</c:v>
                </c:pt>
                <c:pt idx="5448">
                  <c:v>90.8</c:v>
                </c:pt>
                <c:pt idx="5449">
                  <c:v>90.816666666666663</c:v>
                </c:pt>
                <c:pt idx="5450">
                  <c:v>90.833333333333314</c:v>
                </c:pt>
                <c:pt idx="5451">
                  <c:v>90.85</c:v>
                </c:pt>
                <c:pt idx="5452">
                  <c:v>90.86666666666666</c:v>
                </c:pt>
                <c:pt idx="5453">
                  <c:v>90.883333333333326</c:v>
                </c:pt>
                <c:pt idx="5454">
                  <c:v>90.9</c:v>
                </c:pt>
                <c:pt idx="5455">
                  <c:v>90.916666666666686</c:v>
                </c:pt>
                <c:pt idx="5456">
                  <c:v>90.933333333333323</c:v>
                </c:pt>
                <c:pt idx="5457">
                  <c:v>90.95</c:v>
                </c:pt>
                <c:pt idx="5458">
                  <c:v>90.966666666666683</c:v>
                </c:pt>
                <c:pt idx="5459">
                  <c:v>90.98333333333332</c:v>
                </c:pt>
                <c:pt idx="5460">
                  <c:v>91</c:v>
                </c:pt>
                <c:pt idx="5461">
                  <c:v>91.016666666666666</c:v>
                </c:pt>
                <c:pt idx="5462">
                  <c:v>91.033333333333317</c:v>
                </c:pt>
                <c:pt idx="5463">
                  <c:v>91.05</c:v>
                </c:pt>
                <c:pt idx="5464">
                  <c:v>91.066666666666663</c:v>
                </c:pt>
                <c:pt idx="5465">
                  <c:v>91.083333333333314</c:v>
                </c:pt>
                <c:pt idx="5466">
                  <c:v>91.1</c:v>
                </c:pt>
                <c:pt idx="5467">
                  <c:v>91.11666666666666</c:v>
                </c:pt>
                <c:pt idx="5468">
                  <c:v>91.133333333333326</c:v>
                </c:pt>
                <c:pt idx="5469">
                  <c:v>91.149999999999991</c:v>
                </c:pt>
                <c:pt idx="5470">
                  <c:v>91.166666666666671</c:v>
                </c:pt>
                <c:pt idx="5471">
                  <c:v>91.183333333333309</c:v>
                </c:pt>
                <c:pt idx="5472">
                  <c:v>91.2</c:v>
                </c:pt>
                <c:pt idx="5473">
                  <c:v>91.216666666666683</c:v>
                </c:pt>
                <c:pt idx="5474">
                  <c:v>91.23333333333332</c:v>
                </c:pt>
                <c:pt idx="5475">
                  <c:v>91.25</c:v>
                </c:pt>
                <c:pt idx="5476">
                  <c:v>91.266666666666666</c:v>
                </c:pt>
                <c:pt idx="5477">
                  <c:v>91.283333333333317</c:v>
                </c:pt>
                <c:pt idx="5478">
                  <c:v>91.3</c:v>
                </c:pt>
                <c:pt idx="5479">
                  <c:v>91.316666666666663</c:v>
                </c:pt>
                <c:pt idx="5480">
                  <c:v>91.333333333333314</c:v>
                </c:pt>
                <c:pt idx="5481">
                  <c:v>91.35</c:v>
                </c:pt>
                <c:pt idx="5482">
                  <c:v>91.36666666666666</c:v>
                </c:pt>
                <c:pt idx="5483">
                  <c:v>91.383333333333326</c:v>
                </c:pt>
                <c:pt idx="5484">
                  <c:v>91.4</c:v>
                </c:pt>
                <c:pt idx="5485">
                  <c:v>91.416666666666686</c:v>
                </c:pt>
                <c:pt idx="5486">
                  <c:v>91.433333333333323</c:v>
                </c:pt>
                <c:pt idx="5487">
                  <c:v>91.45</c:v>
                </c:pt>
                <c:pt idx="5488">
                  <c:v>91.466666666666683</c:v>
                </c:pt>
                <c:pt idx="5489">
                  <c:v>91.48333333333332</c:v>
                </c:pt>
                <c:pt idx="5490">
                  <c:v>91.5</c:v>
                </c:pt>
                <c:pt idx="5491">
                  <c:v>91.516666666666666</c:v>
                </c:pt>
                <c:pt idx="5492">
                  <c:v>91.533333333333317</c:v>
                </c:pt>
                <c:pt idx="5493">
                  <c:v>91.55</c:v>
                </c:pt>
                <c:pt idx="5494">
                  <c:v>91.566666666666663</c:v>
                </c:pt>
                <c:pt idx="5495">
                  <c:v>91.583333333333314</c:v>
                </c:pt>
                <c:pt idx="5496">
                  <c:v>91.6</c:v>
                </c:pt>
                <c:pt idx="5497">
                  <c:v>91.61666666666666</c:v>
                </c:pt>
                <c:pt idx="5498">
                  <c:v>91.633333333333326</c:v>
                </c:pt>
                <c:pt idx="5499">
                  <c:v>91.649999999999991</c:v>
                </c:pt>
                <c:pt idx="5500">
                  <c:v>91.666666666666671</c:v>
                </c:pt>
                <c:pt idx="5501">
                  <c:v>91.683333333333309</c:v>
                </c:pt>
                <c:pt idx="5502">
                  <c:v>91.7</c:v>
                </c:pt>
                <c:pt idx="5503">
                  <c:v>91.716666666666683</c:v>
                </c:pt>
                <c:pt idx="5504">
                  <c:v>91.73333333333332</c:v>
                </c:pt>
                <c:pt idx="5505">
                  <c:v>91.75</c:v>
                </c:pt>
                <c:pt idx="5506">
                  <c:v>91.766666666666666</c:v>
                </c:pt>
                <c:pt idx="5507">
                  <c:v>91.783333333333317</c:v>
                </c:pt>
                <c:pt idx="5508">
                  <c:v>91.8</c:v>
                </c:pt>
                <c:pt idx="5509">
                  <c:v>91.816666666666663</c:v>
                </c:pt>
                <c:pt idx="5510">
                  <c:v>91.833333333333314</c:v>
                </c:pt>
                <c:pt idx="5511">
                  <c:v>91.85</c:v>
                </c:pt>
                <c:pt idx="5512">
                  <c:v>91.86666666666666</c:v>
                </c:pt>
                <c:pt idx="5513">
                  <c:v>91.883333333333326</c:v>
                </c:pt>
                <c:pt idx="5514">
                  <c:v>91.9</c:v>
                </c:pt>
                <c:pt idx="5515">
                  <c:v>91.916666666666686</c:v>
                </c:pt>
                <c:pt idx="5516">
                  <c:v>91.933333333333323</c:v>
                </c:pt>
                <c:pt idx="5517">
                  <c:v>91.95</c:v>
                </c:pt>
                <c:pt idx="5518">
                  <c:v>91.966666666666683</c:v>
                </c:pt>
                <c:pt idx="5519">
                  <c:v>91.98333333333332</c:v>
                </c:pt>
                <c:pt idx="5520">
                  <c:v>92</c:v>
                </c:pt>
                <c:pt idx="5521">
                  <c:v>92.016666666666666</c:v>
                </c:pt>
                <c:pt idx="5522">
                  <c:v>92.033333333333317</c:v>
                </c:pt>
                <c:pt idx="5523">
                  <c:v>92.05</c:v>
                </c:pt>
                <c:pt idx="5524">
                  <c:v>92.066666666666663</c:v>
                </c:pt>
                <c:pt idx="5525">
                  <c:v>92.083333333333314</c:v>
                </c:pt>
                <c:pt idx="5526">
                  <c:v>92.1</c:v>
                </c:pt>
                <c:pt idx="5527">
                  <c:v>92.11666666666666</c:v>
                </c:pt>
                <c:pt idx="5528">
                  <c:v>92.133333333333326</c:v>
                </c:pt>
                <c:pt idx="5529">
                  <c:v>92.149999999999991</c:v>
                </c:pt>
                <c:pt idx="5530">
                  <c:v>92.166666666666671</c:v>
                </c:pt>
                <c:pt idx="5531">
                  <c:v>92.183333333333309</c:v>
                </c:pt>
                <c:pt idx="5532">
                  <c:v>92.2</c:v>
                </c:pt>
                <c:pt idx="5533">
                  <c:v>92.216666666666683</c:v>
                </c:pt>
                <c:pt idx="5534">
                  <c:v>92.23333333333332</c:v>
                </c:pt>
                <c:pt idx="5535">
                  <c:v>92.25</c:v>
                </c:pt>
                <c:pt idx="5536">
                  <c:v>92.266666666666666</c:v>
                </c:pt>
                <c:pt idx="5537">
                  <c:v>92.283333333333317</c:v>
                </c:pt>
                <c:pt idx="5538">
                  <c:v>92.3</c:v>
                </c:pt>
                <c:pt idx="5539">
                  <c:v>92.316666666666663</c:v>
                </c:pt>
                <c:pt idx="5540">
                  <c:v>92.333333333333314</c:v>
                </c:pt>
                <c:pt idx="5541">
                  <c:v>92.35</c:v>
                </c:pt>
                <c:pt idx="5542">
                  <c:v>92.36666666666666</c:v>
                </c:pt>
                <c:pt idx="5543">
                  <c:v>92.383333333333326</c:v>
                </c:pt>
                <c:pt idx="5544">
                  <c:v>92.4</c:v>
                </c:pt>
                <c:pt idx="5545">
                  <c:v>92.416666666666686</c:v>
                </c:pt>
                <c:pt idx="5546">
                  <c:v>92.433333333333323</c:v>
                </c:pt>
                <c:pt idx="5547">
                  <c:v>92.45</c:v>
                </c:pt>
                <c:pt idx="5548">
                  <c:v>92.466666666666683</c:v>
                </c:pt>
                <c:pt idx="5549">
                  <c:v>92.48333333333332</c:v>
                </c:pt>
                <c:pt idx="5550">
                  <c:v>92.5</c:v>
                </c:pt>
                <c:pt idx="5551">
                  <c:v>92.516666666666666</c:v>
                </c:pt>
                <c:pt idx="5552">
                  <c:v>92.533333333333317</c:v>
                </c:pt>
                <c:pt idx="5553">
                  <c:v>92.55</c:v>
                </c:pt>
                <c:pt idx="5554">
                  <c:v>92.566666666666663</c:v>
                </c:pt>
                <c:pt idx="5555">
                  <c:v>92.583333333333314</c:v>
                </c:pt>
                <c:pt idx="5556">
                  <c:v>92.6</c:v>
                </c:pt>
                <c:pt idx="5557">
                  <c:v>92.61666666666666</c:v>
                </c:pt>
                <c:pt idx="5558">
                  <c:v>92.633333333333326</c:v>
                </c:pt>
                <c:pt idx="5559">
                  <c:v>92.649999999999991</c:v>
                </c:pt>
                <c:pt idx="5560">
                  <c:v>92.666666666666671</c:v>
                </c:pt>
                <c:pt idx="5561">
                  <c:v>92.683333333333309</c:v>
                </c:pt>
                <c:pt idx="5562">
                  <c:v>92.7</c:v>
                </c:pt>
                <c:pt idx="5563">
                  <c:v>92.716666666666683</c:v>
                </c:pt>
                <c:pt idx="5564">
                  <c:v>92.73333333333332</c:v>
                </c:pt>
                <c:pt idx="5565">
                  <c:v>92.75</c:v>
                </c:pt>
                <c:pt idx="5566">
                  <c:v>92.766666666666666</c:v>
                </c:pt>
                <c:pt idx="5567">
                  <c:v>92.783333333333317</c:v>
                </c:pt>
                <c:pt idx="5568">
                  <c:v>92.8</c:v>
                </c:pt>
                <c:pt idx="5569">
                  <c:v>92.816666666666663</c:v>
                </c:pt>
                <c:pt idx="5570">
                  <c:v>92.833333333333314</c:v>
                </c:pt>
                <c:pt idx="5571">
                  <c:v>92.85</c:v>
                </c:pt>
                <c:pt idx="5572">
                  <c:v>92.86666666666666</c:v>
                </c:pt>
                <c:pt idx="5573">
                  <c:v>92.883333333333326</c:v>
                </c:pt>
                <c:pt idx="5574">
                  <c:v>92.9</c:v>
                </c:pt>
                <c:pt idx="5575">
                  <c:v>92.916666666666686</c:v>
                </c:pt>
                <c:pt idx="5576">
                  <c:v>92.933333333333323</c:v>
                </c:pt>
                <c:pt idx="5577">
                  <c:v>92.95</c:v>
                </c:pt>
                <c:pt idx="5578">
                  <c:v>92.966666666666683</c:v>
                </c:pt>
                <c:pt idx="5579">
                  <c:v>92.98333333333332</c:v>
                </c:pt>
                <c:pt idx="5580">
                  <c:v>93</c:v>
                </c:pt>
                <c:pt idx="5581">
                  <c:v>93.016666666666666</c:v>
                </c:pt>
                <c:pt idx="5582">
                  <c:v>93.033333333333317</c:v>
                </c:pt>
                <c:pt idx="5583">
                  <c:v>93.05</c:v>
                </c:pt>
                <c:pt idx="5584">
                  <c:v>93.066666666666663</c:v>
                </c:pt>
                <c:pt idx="5585">
                  <c:v>93.083333333333314</c:v>
                </c:pt>
                <c:pt idx="5586">
                  <c:v>93.1</c:v>
                </c:pt>
                <c:pt idx="5587">
                  <c:v>93.11666666666666</c:v>
                </c:pt>
                <c:pt idx="5588">
                  <c:v>93.133333333333326</c:v>
                </c:pt>
                <c:pt idx="5589">
                  <c:v>93.149999999999991</c:v>
                </c:pt>
                <c:pt idx="5590">
                  <c:v>93.166666666666671</c:v>
                </c:pt>
                <c:pt idx="5591">
                  <c:v>93.183333333333309</c:v>
                </c:pt>
                <c:pt idx="5592">
                  <c:v>93.2</c:v>
                </c:pt>
                <c:pt idx="5593">
                  <c:v>93.216666666666683</c:v>
                </c:pt>
                <c:pt idx="5594">
                  <c:v>93.23333333333332</c:v>
                </c:pt>
                <c:pt idx="5595">
                  <c:v>93.25</c:v>
                </c:pt>
                <c:pt idx="5596">
                  <c:v>93.266666666666666</c:v>
                </c:pt>
                <c:pt idx="5597">
                  <c:v>93.283333333333317</c:v>
                </c:pt>
                <c:pt idx="5598">
                  <c:v>93.3</c:v>
                </c:pt>
                <c:pt idx="5599">
                  <c:v>93.316666666666663</c:v>
                </c:pt>
                <c:pt idx="5600">
                  <c:v>93.333333333333314</c:v>
                </c:pt>
                <c:pt idx="5601">
                  <c:v>93.35</c:v>
                </c:pt>
                <c:pt idx="5602">
                  <c:v>93.36666666666666</c:v>
                </c:pt>
                <c:pt idx="5603">
                  <c:v>93.383333333333326</c:v>
                </c:pt>
                <c:pt idx="5604">
                  <c:v>93.4</c:v>
                </c:pt>
                <c:pt idx="5605">
                  <c:v>93.416666666666686</c:v>
                </c:pt>
                <c:pt idx="5606">
                  <c:v>93.433333333333323</c:v>
                </c:pt>
                <c:pt idx="5607">
                  <c:v>93.45</c:v>
                </c:pt>
                <c:pt idx="5608">
                  <c:v>93.466666666666683</c:v>
                </c:pt>
                <c:pt idx="5609">
                  <c:v>93.48333333333332</c:v>
                </c:pt>
                <c:pt idx="5610">
                  <c:v>93.5</c:v>
                </c:pt>
                <c:pt idx="5611">
                  <c:v>93.516666666666666</c:v>
                </c:pt>
                <c:pt idx="5612">
                  <c:v>93.533333333333317</c:v>
                </c:pt>
                <c:pt idx="5613">
                  <c:v>93.55</c:v>
                </c:pt>
                <c:pt idx="5614">
                  <c:v>93.566666666666663</c:v>
                </c:pt>
                <c:pt idx="5615">
                  <c:v>93.583333333333314</c:v>
                </c:pt>
                <c:pt idx="5616">
                  <c:v>93.6</c:v>
                </c:pt>
                <c:pt idx="5617">
                  <c:v>93.61666666666666</c:v>
                </c:pt>
                <c:pt idx="5618">
                  <c:v>93.633333333333326</c:v>
                </c:pt>
                <c:pt idx="5619">
                  <c:v>93.649999999999991</c:v>
                </c:pt>
                <c:pt idx="5620">
                  <c:v>93.666666666666671</c:v>
                </c:pt>
                <c:pt idx="5621">
                  <c:v>93.683333333333309</c:v>
                </c:pt>
                <c:pt idx="5622">
                  <c:v>93.7</c:v>
                </c:pt>
                <c:pt idx="5623">
                  <c:v>93.716666666666683</c:v>
                </c:pt>
                <c:pt idx="5624">
                  <c:v>93.73333333333332</c:v>
                </c:pt>
                <c:pt idx="5625">
                  <c:v>93.75</c:v>
                </c:pt>
                <c:pt idx="5626">
                  <c:v>93.766666666666666</c:v>
                </c:pt>
                <c:pt idx="5627">
                  <c:v>93.783333333333317</c:v>
                </c:pt>
                <c:pt idx="5628">
                  <c:v>93.8</c:v>
                </c:pt>
                <c:pt idx="5629">
                  <c:v>93.816666666666663</c:v>
                </c:pt>
                <c:pt idx="5630">
                  <c:v>93.833333333333314</c:v>
                </c:pt>
                <c:pt idx="5631">
                  <c:v>93.85</c:v>
                </c:pt>
                <c:pt idx="5632">
                  <c:v>93.86666666666666</c:v>
                </c:pt>
                <c:pt idx="5633">
                  <c:v>93.883333333333326</c:v>
                </c:pt>
                <c:pt idx="5634">
                  <c:v>93.9</c:v>
                </c:pt>
                <c:pt idx="5635">
                  <c:v>93.916666666666686</c:v>
                </c:pt>
                <c:pt idx="5636">
                  <c:v>93.933333333333323</c:v>
                </c:pt>
                <c:pt idx="5637">
                  <c:v>93.95</c:v>
                </c:pt>
                <c:pt idx="5638">
                  <c:v>93.966666666666683</c:v>
                </c:pt>
                <c:pt idx="5639">
                  <c:v>93.98333333333332</c:v>
                </c:pt>
                <c:pt idx="5640">
                  <c:v>94</c:v>
                </c:pt>
                <c:pt idx="5641">
                  <c:v>94.016666666666666</c:v>
                </c:pt>
                <c:pt idx="5642">
                  <c:v>94.033333333333317</c:v>
                </c:pt>
                <c:pt idx="5643">
                  <c:v>94.05</c:v>
                </c:pt>
                <c:pt idx="5644">
                  <c:v>94.066666666666663</c:v>
                </c:pt>
                <c:pt idx="5645">
                  <c:v>94.083333333333314</c:v>
                </c:pt>
                <c:pt idx="5646">
                  <c:v>94.1</c:v>
                </c:pt>
                <c:pt idx="5647">
                  <c:v>94.11666666666666</c:v>
                </c:pt>
                <c:pt idx="5648">
                  <c:v>94.133333333333326</c:v>
                </c:pt>
                <c:pt idx="5649">
                  <c:v>94.149999999999991</c:v>
                </c:pt>
                <c:pt idx="5650">
                  <c:v>94.166666666666671</c:v>
                </c:pt>
                <c:pt idx="5651">
                  <c:v>94.183333333333309</c:v>
                </c:pt>
                <c:pt idx="5652">
                  <c:v>94.2</c:v>
                </c:pt>
                <c:pt idx="5653">
                  <c:v>94.216666666666683</c:v>
                </c:pt>
                <c:pt idx="5654">
                  <c:v>94.23333333333332</c:v>
                </c:pt>
                <c:pt idx="5655">
                  <c:v>94.25</c:v>
                </c:pt>
                <c:pt idx="5656">
                  <c:v>94.266666666666666</c:v>
                </c:pt>
                <c:pt idx="5657">
                  <c:v>94.283333333333317</c:v>
                </c:pt>
                <c:pt idx="5658">
                  <c:v>94.3</c:v>
                </c:pt>
                <c:pt idx="5659">
                  <c:v>94.316666666666663</c:v>
                </c:pt>
                <c:pt idx="5660">
                  <c:v>94.333333333333314</c:v>
                </c:pt>
                <c:pt idx="5661">
                  <c:v>94.35</c:v>
                </c:pt>
                <c:pt idx="5662">
                  <c:v>94.36666666666666</c:v>
                </c:pt>
                <c:pt idx="5663">
                  <c:v>94.383333333333326</c:v>
                </c:pt>
                <c:pt idx="5664">
                  <c:v>94.4</c:v>
                </c:pt>
                <c:pt idx="5665">
                  <c:v>94.416666666666686</c:v>
                </c:pt>
                <c:pt idx="5666">
                  <c:v>94.433333333333323</c:v>
                </c:pt>
                <c:pt idx="5667">
                  <c:v>94.45</c:v>
                </c:pt>
                <c:pt idx="5668">
                  <c:v>94.466666666666683</c:v>
                </c:pt>
                <c:pt idx="5669">
                  <c:v>94.48333333333332</c:v>
                </c:pt>
                <c:pt idx="5670">
                  <c:v>94.5</c:v>
                </c:pt>
                <c:pt idx="5671">
                  <c:v>94.516666666666666</c:v>
                </c:pt>
                <c:pt idx="5672">
                  <c:v>94.533333333333317</c:v>
                </c:pt>
                <c:pt idx="5673">
                  <c:v>94.55</c:v>
                </c:pt>
                <c:pt idx="5674">
                  <c:v>94.566666666666663</c:v>
                </c:pt>
                <c:pt idx="5675">
                  <c:v>94.583333333333314</c:v>
                </c:pt>
                <c:pt idx="5676">
                  <c:v>94.6</c:v>
                </c:pt>
                <c:pt idx="5677">
                  <c:v>94.61666666666666</c:v>
                </c:pt>
                <c:pt idx="5678">
                  <c:v>94.633333333333326</c:v>
                </c:pt>
                <c:pt idx="5679">
                  <c:v>94.649999999999991</c:v>
                </c:pt>
                <c:pt idx="5680">
                  <c:v>94.666666666666671</c:v>
                </c:pt>
                <c:pt idx="5681">
                  <c:v>94.683333333333309</c:v>
                </c:pt>
                <c:pt idx="5682">
                  <c:v>94.7</c:v>
                </c:pt>
                <c:pt idx="5683">
                  <c:v>94.716666666666683</c:v>
                </c:pt>
                <c:pt idx="5684">
                  <c:v>94.73333333333332</c:v>
                </c:pt>
                <c:pt idx="5685">
                  <c:v>94.75</c:v>
                </c:pt>
                <c:pt idx="5686">
                  <c:v>94.766666666666666</c:v>
                </c:pt>
                <c:pt idx="5687">
                  <c:v>94.783333333333317</c:v>
                </c:pt>
                <c:pt idx="5688">
                  <c:v>94.8</c:v>
                </c:pt>
                <c:pt idx="5689">
                  <c:v>94.816666666666663</c:v>
                </c:pt>
                <c:pt idx="5690">
                  <c:v>94.833333333333314</c:v>
                </c:pt>
                <c:pt idx="5691">
                  <c:v>94.85</c:v>
                </c:pt>
                <c:pt idx="5692">
                  <c:v>94.86666666666666</c:v>
                </c:pt>
                <c:pt idx="5693">
                  <c:v>94.883333333333326</c:v>
                </c:pt>
                <c:pt idx="5694">
                  <c:v>94.9</c:v>
                </c:pt>
                <c:pt idx="5695">
                  <c:v>94.916666666666686</c:v>
                </c:pt>
                <c:pt idx="5696">
                  <c:v>94.933333333333323</c:v>
                </c:pt>
                <c:pt idx="5697">
                  <c:v>94.95</c:v>
                </c:pt>
                <c:pt idx="5698">
                  <c:v>94.966666666666683</c:v>
                </c:pt>
                <c:pt idx="5699">
                  <c:v>94.98333333333332</c:v>
                </c:pt>
                <c:pt idx="5700">
                  <c:v>95</c:v>
                </c:pt>
                <c:pt idx="5701">
                  <c:v>95.016666666666666</c:v>
                </c:pt>
                <c:pt idx="5702">
                  <c:v>95.033333333333317</c:v>
                </c:pt>
                <c:pt idx="5703">
                  <c:v>95.05</c:v>
                </c:pt>
                <c:pt idx="5704">
                  <c:v>95.066666666666663</c:v>
                </c:pt>
                <c:pt idx="5705">
                  <c:v>95.083333333333314</c:v>
                </c:pt>
                <c:pt idx="5706">
                  <c:v>95.1</c:v>
                </c:pt>
                <c:pt idx="5707">
                  <c:v>95.11666666666666</c:v>
                </c:pt>
                <c:pt idx="5708">
                  <c:v>95.133333333333326</c:v>
                </c:pt>
                <c:pt idx="5709">
                  <c:v>95.149999999999991</c:v>
                </c:pt>
                <c:pt idx="5710">
                  <c:v>95.166666666666671</c:v>
                </c:pt>
                <c:pt idx="5711">
                  <c:v>95.183333333333309</c:v>
                </c:pt>
                <c:pt idx="5712">
                  <c:v>95.2</c:v>
                </c:pt>
                <c:pt idx="5713">
                  <c:v>95.216666666666683</c:v>
                </c:pt>
                <c:pt idx="5714">
                  <c:v>95.23333333333332</c:v>
                </c:pt>
                <c:pt idx="5715">
                  <c:v>95.25</c:v>
                </c:pt>
                <c:pt idx="5716">
                  <c:v>95.266666666666666</c:v>
                </c:pt>
                <c:pt idx="5717">
                  <c:v>95.283333333333317</c:v>
                </c:pt>
                <c:pt idx="5718">
                  <c:v>95.3</c:v>
                </c:pt>
                <c:pt idx="5719">
                  <c:v>95.316666666666663</c:v>
                </c:pt>
                <c:pt idx="5720">
                  <c:v>95.333333333333314</c:v>
                </c:pt>
                <c:pt idx="5721">
                  <c:v>95.35</c:v>
                </c:pt>
                <c:pt idx="5722">
                  <c:v>95.36666666666666</c:v>
                </c:pt>
                <c:pt idx="5723">
                  <c:v>95.383333333333326</c:v>
                </c:pt>
                <c:pt idx="5724">
                  <c:v>95.4</c:v>
                </c:pt>
                <c:pt idx="5725">
                  <c:v>95.416666666666686</c:v>
                </c:pt>
                <c:pt idx="5726">
                  <c:v>95.433333333333323</c:v>
                </c:pt>
                <c:pt idx="5727">
                  <c:v>95.45</c:v>
                </c:pt>
                <c:pt idx="5728">
                  <c:v>95.466666666666683</c:v>
                </c:pt>
                <c:pt idx="5729">
                  <c:v>95.48333333333332</c:v>
                </c:pt>
                <c:pt idx="5730">
                  <c:v>95.5</c:v>
                </c:pt>
                <c:pt idx="5731">
                  <c:v>95.516666666666666</c:v>
                </c:pt>
                <c:pt idx="5732">
                  <c:v>95.533333333333317</c:v>
                </c:pt>
                <c:pt idx="5733">
                  <c:v>95.55</c:v>
                </c:pt>
                <c:pt idx="5734">
                  <c:v>95.566666666666663</c:v>
                </c:pt>
                <c:pt idx="5735">
                  <c:v>95.583333333333314</c:v>
                </c:pt>
                <c:pt idx="5736">
                  <c:v>95.6</c:v>
                </c:pt>
                <c:pt idx="5737">
                  <c:v>95.61666666666666</c:v>
                </c:pt>
                <c:pt idx="5738">
                  <c:v>95.633333333333326</c:v>
                </c:pt>
                <c:pt idx="5739">
                  <c:v>95.649999999999991</c:v>
                </c:pt>
                <c:pt idx="5740">
                  <c:v>95.666666666666671</c:v>
                </c:pt>
                <c:pt idx="5741">
                  <c:v>95.683333333333309</c:v>
                </c:pt>
                <c:pt idx="5742">
                  <c:v>95.7</c:v>
                </c:pt>
                <c:pt idx="5743">
                  <c:v>95.716666666666683</c:v>
                </c:pt>
                <c:pt idx="5744">
                  <c:v>95.73333333333332</c:v>
                </c:pt>
                <c:pt idx="5745">
                  <c:v>95.75</c:v>
                </c:pt>
                <c:pt idx="5746">
                  <c:v>95.766666666666666</c:v>
                </c:pt>
                <c:pt idx="5747">
                  <c:v>95.783333333333317</c:v>
                </c:pt>
                <c:pt idx="5748">
                  <c:v>95.8</c:v>
                </c:pt>
                <c:pt idx="5749">
                  <c:v>95.816666666666663</c:v>
                </c:pt>
                <c:pt idx="5750">
                  <c:v>95.833333333333314</c:v>
                </c:pt>
                <c:pt idx="5751">
                  <c:v>95.85</c:v>
                </c:pt>
                <c:pt idx="5752">
                  <c:v>95.86666666666666</c:v>
                </c:pt>
                <c:pt idx="5753">
                  <c:v>95.883333333333326</c:v>
                </c:pt>
                <c:pt idx="5754">
                  <c:v>95.9</c:v>
                </c:pt>
                <c:pt idx="5755">
                  <c:v>95.916666666666686</c:v>
                </c:pt>
                <c:pt idx="5756">
                  <c:v>95.933333333333323</c:v>
                </c:pt>
                <c:pt idx="5757">
                  <c:v>95.95</c:v>
                </c:pt>
                <c:pt idx="5758">
                  <c:v>95.966666666666683</c:v>
                </c:pt>
                <c:pt idx="5759">
                  <c:v>95.98333333333332</c:v>
                </c:pt>
                <c:pt idx="5760">
                  <c:v>96</c:v>
                </c:pt>
                <c:pt idx="5761">
                  <c:v>96.016666666666666</c:v>
                </c:pt>
                <c:pt idx="5762">
                  <c:v>96.033333333333317</c:v>
                </c:pt>
                <c:pt idx="5763">
                  <c:v>96.05</c:v>
                </c:pt>
                <c:pt idx="5764">
                  <c:v>96.066666666666663</c:v>
                </c:pt>
                <c:pt idx="5765">
                  <c:v>96.083333333333314</c:v>
                </c:pt>
                <c:pt idx="5766">
                  <c:v>96.1</c:v>
                </c:pt>
                <c:pt idx="5767">
                  <c:v>96.11666666666666</c:v>
                </c:pt>
                <c:pt idx="5768">
                  <c:v>96.133333333333326</c:v>
                </c:pt>
                <c:pt idx="5769">
                  <c:v>96.149999999999991</c:v>
                </c:pt>
                <c:pt idx="5770">
                  <c:v>96.166666666666671</c:v>
                </c:pt>
                <c:pt idx="5771">
                  <c:v>96.183333333333309</c:v>
                </c:pt>
                <c:pt idx="5772">
                  <c:v>96.2</c:v>
                </c:pt>
                <c:pt idx="5773">
                  <c:v>96.216666666666683</c:v>
                </c:pt>
                <c:pt idx="5774">
                  <c:v>96.23333333333332</c:v>
                </c:pt>
                <c:pt idx="5775">
                  <c:v>96.25</c:v>
                </c:pt>
                <c:pt idx="5776">
                  <c:v>96.266666666666666</c:v>
                </c:pt>
                <c:pt idx="5777">
                  <c:v>96.283333333333317</c:v>
                </c:pt>
                <c:pt idx="5778">
                  <c:v>96.3</c:v>
                </c:pt>
                <c:pt idx="5779">
                  <c:v>96.316666666666663</c:v>
                </c:pt>
                <c:pt idx="5780">
                  <c:v>96.333333333333314</c:v>
                </c:pt>
                <c:pt idx="5781">
                  <c:v>96.35</c:v>
                </c:pt>
                <c:pt idx="5782">
                  <c:v>96.36666666666666</c:v>
                </c:pt>
                <c:pt idx="5783">
                  <c:v>96.383333333333326</c:v>
                </c:pt>
                <c:pt idx="5784">
                  <c:v>96.4</c:v>
                </c:pt>
                <c:pt idx="5785">
                  <c:v>96.416666666666686</c:v>
                </c:pt>
                <c:pt idx="5786">
                  <c:v>96.433333333333323</c:v>
                </c:pt>
                <c:pt idx="5787">
                  <c:v>96.45</c:v>
                </c:pt>
                <c:pt idx="5788">
                  <c:v>96.466666666666683</c:v>
                </c:pt>
                <c:pt idx="5789">
                  <c:v>96.48333333333332</c:v>
                </c:pt>
                <c:pt idx="5790">
                  <c:v>96.5</c:v>
                </c:pt>
                <c:pt idx="5791">
                  <c:v>96.516666666666666</c:v>
                </c:pt>
                <c:pt idx="5792">
                  <c:v>96.533333333333317</c:v>
                </c:pt>
                <c:pt idx="5793">
                  <c:v>96.55</c:v>
                </c:pt>
                <c:pt idx="5794">
                  <c:v>96.566666666666663</c:v>
                </c:pt>
                <c:pt idx="5795">
                  <c:v>96.583333333333314</c:v>
                </c:pt>
                <c:pt idx="5796">
                  <c:v>96.6</c:v>
                </c:pt>
                <c:pt idx="5797">
                  <c:v>96.61666666666666</c:v>
                </c:pt>
                <c:pt idx="5798">
                  <c:v>96.633333333333326</c:v>
                </c:pt>
                <c:pt idx="5799">
                  <c:v>96.649999999999991</c:v>
                </c:pt>
                <c:pt idx="5800">
                  <c:v>96.666666666666671</c:v>
                </c:pt>
                <c:pt idx="5801">
                  <c:v>96.683333333333309</c:v>
                </c:pt>
                <c:pt idx="5802">
                  <c:v>96.7</c:v>
                </c:pt>
                <c:pt idx="5803">
                  <c:v>96.716666666666683</c:v>
                </c:pt>
                <c:pt idx="5804">
                  <c:v>96.73333333333332</c:v>
                </c:pt>
                <c:pt idx="5805">
                  <c:v>96.75</c:v>
                </c:pt>
                <c:pt idx="5806">
                  <c:v>96.766666666666666</c:v>
                </c:pt>
                <c:pt idx="5807">
                  <c:v>96.783333333333317</c:v>
                </c:pt>
                <c:pt idx="5808">
                  <c:v>96.8</c:v>
                </c:pt>
                <c:pt idx="5809">
                  <c:v>96.816666666666663</c:v>
                </c:pt>
                <c:pt idx="5810">
                  <c:v>96.833333333333314</c:v>
                </c:pt>
                <c:pt idx="5811">
                  <c:v>96.85</c:v>
                </c:pt>
                <c:pt idx="5812">
                  <c:v>96.86666666666666</c:v>
                </c:pt>
                <c:pt idx="5813">
                  <c:v>96.883333333333326</c:v>
                </c:pt>
                <c:pt idx="5814">
                  <c:v>96.9</c:v>
                </c:pt>
                <c:pt idx="5815">
                  <c:v>96.916666666666686</c:v>
                </c:pt>
                <c:pt idx="5816">
                  <c:v>96.933333333333323</c:v>
                </c:pt>
                <c:pt idx="5817">
                  <c:v>96.95</c:v>
                </c:pt>
                <c:pt idx="5818">
                  <c:v>96.966666666666683</c:v>
                </c:pt>
                <c:pt idx="5819">
                  <c:v>96.98333333333332</c:v>
                </c:pt>
                <c:pt idx="5820">
                  <c:v>97</c:v>
                </c:pt>
                <c:pt idx="5821">
                  <c:v>97.016666666666666</c:v>
                </c:pt>
                <c:pt idx="5822">
                  <c:v>97.033333333333317</c:v>
                </c:pt>
                <c:pt idx="5823">
                  <c:v>97.05</c:v>
                </c:pt>
                <c:pt idx="5824">
                  <c:v>97.066666666666663</c:v>
                </c:pt>
                <c:pt idx="5825">
                  <c:v>97.083333333333314</c:v>
                </c:pt>
                <c:pt idx="5826">
                  <c:v>97.1</c:v>
                </c:pt>
                <c:pt idx="5827">
                  <c:v>97.11666666666666</c:v>
                </c:pt>
                <c:pt idx="5828">
                  <c:v>97.133333333333326</c:v>
                </c:pt>
                <c:pt idx="5829">
                  <c:v>97.149999999999991</c:v>
                </c:pt>
                <c:pt idx="5830">
                  <c:v>97.166666666666671</c:v>
                </c:pt>
                <c:pt idx="5831">
                  <c:v>97.183333333333309</c:v>
                </c:pt>
                <c:pt idx="5832">
                  <c:v>97.2</c:v>
                </c:pt>
                <c:pt idx="5833">
                  <c:v>97.216666666666683</c:v>
                </c:pt>
                <c:pt idx="5834">
                  <c:v>97.23333333333332</c:v>
                </c:pt>
                <c:pt idx="5835">
                  <c:v>97.25</c:v>
                </c:pt>
                <c:pt idx="5836">
                  <c:v>97.266666666666666</c:v>
                </c:pt>
                <c:pt idx="5837">
                  <c:v>97.283333333333317</c:v>
                </c:pt>
                <c:pt idx="5838">
                  <c:v>97.3</c:v>
                </c:pt>
                <c:pt idx="5839">
                  <c:v>97.316666666666663</c:v>
                </c:pt>
                <c:pt idx="5840">
                  <c:v>97.333333333333314</c:v>
                </c:pt>
                <c:pt idx="5841">
                  <c:v>97.35</c:v>
                </c:pt>
                <c:pt idx="5842">
                  <c:v>97.36666666666666</c:v>
                </c:pt>
                <c:pt idx="5843">
                  <c:v>97.383333333333326</c:v>
                </c:pt>
                <c:pt idx="5844">
                  <c:v>97.4</c:v>
                </c:pt>
                <c:pt idx="5845">
                  <c:v>97.416666666666686</c:v>
                </c:pt>
                <c:pt idx="5846">
                  <c:v>97.433333333333323</c:v>
                </c:pt>
                <c:pt idx="5847">
                  <c:v>97.45</c:v>
                </c:pt>
                <c:pt idx="5848">
                  <c:v>97.466666666666683</c:v>
                </c:pt>
                <c:pt idx="5849">
                  <c:v>97.48333333333332</c:v>
                </c:pt>
                <c:pt idx="5850">
                  <c:v>97.5</c:v>
                </c:pt>
                <c:pt idx="5851">
                  <c:v>97.516666666666666</c:v>
                </c:pt>
                <c:pt idx="5852">
                  <c:v>97.533333333333317</c:v>
                </c:pt>
                <c:pt idx="5853">
                  <c:v>97.55</c:v>
                </c:pt>
                <c:pt idx="5854">
                  <c:v>97.566666666666663</c:v>
                </c:pt>
                <c:pt idx="5855">
                  <c:v>97.583333333333314</c:v>
                </c:pt>
                <c:pt idx="5856">
                  <c:v>97.6</c:v>
                </c:pt>
                <c:pt idx="5857">
                  <c:v>97.61666666666666</c:v>
                </c:pt>
                <c:pt idx="5858">
                  <c:v>97.633333333333326</c:v>
                </c:pt>
                <c:pt idx="5859">
                  <c:v>97.649999999999991</c:v>
                </c:pt>
                <c:pt idx="5860">
                  <c:v>97.666666666666671</c:v>
                </c:pt>
                <c:pt idx="5861">
                  <c:v>97.683333333333309</c:v>
                </c:pt>
                <c:pt idx="5862">
                  <c:v>97.7</c:v>
                </c:pt>
                <c:pt idx="5863">
                  <c:v>97.716666666666683</c:v>
                </c:pt>
                <c:pt idx="5864">
                  <c:v>97.73333333333332</c:v>
                </c:pt>
                <c:pt idx="5865">
                  <c:v>97.75</c:v>
                </c:pt>
                <c:pt idx="5866">
                  <c:v>97.766666666666666</c:v>
                </c:pt>
                <c:pt idx="5867">
                  <c:v>97.783333333333317</c:v>
                </c:pt>
                <c:pt idx="5868">
                  <c:v>97.8</c:v>
                </c:pt>
                <c:pt idx="5869">
                  <c:v>97.816666666666663</c:v>
                </c:pt>
                <c:pt idx="5870">
                  <c:v>97.833333333333314</c:v>
                </c:pt>
                <c:pt idx="5871">
                  <c:v>97.85</c:v>
                </c:pt>
                <c:pt idx="5872">
                  <c:v>97.86666666666666</c:v>
                </c:pt>
                <c:pt idx="5873">
                  <c:v>97.883333333333326</c:v>
                </c:pt>
                <c:pt idx="5874">
                  <c:v>97.9</c:v>
                </c:pt>
                <c:pt idx="5875">
                  <c:v>97.916666666666686</c:v>
                </c:pt>
                <c:pt idx="5876">
                  <c:v>97.933333333333323</c:v>
                </c:pt>
                <c:pt idx="5877">
                  <c:v>97.95</c:v>
                </c:pt>
                <c:pt idx="5878">
                  <c:v>97.966666666666683</c:v>
                </c:pt>
                <c:pt idx="5879">
                  <c:v>97.98333333333332</c:v>
                </c:pt>
                <c:pt idx="5880">
                  <c:v>98</c:v>
                </c:pt>
                <c:pt idx="5881">
                  <c:v>98.016666666666666</c:v>
                </c:pt>
                <c:pt idx="5882">
                  <c:v>98.033333333333317</c:v>
                </c:pt>
                <c:pt idx="5883">
                  <c:v>98.05</c:v>
                </c:pt>
                <c:pt idx="5884">
                  <c:v>98.066666666666663</c:v>
                </c:pt>
                <c:pt idx="5885">
                  <c:v>98.083333333333314</c:v>
                </c:pt>
                <c:pt idx="5886">
                  <c:v>98.1</c:v>
                </c:pt>
                <c:pt idx="5887">
                  <c:v>98.11666666666666</c:v>
                </c:pt>
                <c:pt idx="5888">
                  <c:v>98.133333333333326</c:v>
                </c:pt>
                <c:pt idx="5889">
                  <c:v>98.149999999999991</c:v>
                </c:pt>
                <c:pt idx="5890">
                  <c:v>98.166666666666671</c:v>
                </c:pt>
                <c:pt idx="5891">
                  <c:v>98.183333333333309</c:v>
                </c:pt>
                <c:pt idx="5892">
                  <c:v>98.2</c:v>
                </c:pt>
                <c:pt idx="5893">
                  <c:v>98.216666666666683</c:v>
                </c:pt>
                <c:pt idx="5894">
                  <c:v>98.23333333333332</c:v>
                </c:pt>
                <c:pt idx="5895">
                  <c:v>98.25</c:v>
                </c:pt>
                <c:pt idx="5896">
                  <c:v>98.266666666666666</c:v>
                </c:pt>
                <c:pt idx="5897">
                  <c:v>98.283333333333317</c:v>
                </c:pt>
                <c:pt idx="5898">
                  <c:v>98.3</c:v>
                </c:pt>
                <c:pt idx="5899">
                  <c:v>98.316666666666663</c:v>
                </c:pt>
                <c:pt idx="5900">
                  <c:v>98.333333333333314</c:v>
                </c:pt>
                <c:pt idx="5901">
                  <c:v>98.35</c:v>
                </c:pt>
                <c:pt idx="5902">
                  <c:v>98.36666666666666</c:v>
                </c:pt>
                <c:pt idx="5903">
                  <c:v>98.383333333333326</c:v>
                </c:pt>
                <c:pt idx="5904">
                  <c:v>98.4</c:v>
                </c:pt>
                <c:pt idx="5905">
                  <c:v>98.416666666666686</c:v>
                </c:pt>
                <c:pt idx="5906">
                  <c:v>98.433333333333323</c:v>
                </c:pt>
                <c:pt idx="5907">
                  <c:v>98.45</c:v>
                </c:pt>
                <c:pt idx="5908">
                  <c:v>98.466666666666683</c:v>
                </c:pt>
                <c:pt idx="5909">
                  <c:v>98.48333333333332</c:v>
                </c:pt>
                <c:pt idx="5910">
                  <c:v>98.5</c:v>
                </c:pt>
                <c:pt idx="5911">
                  <c:v>98.516666666666666</c:v>
                </c:pt>
                <c:pt idx="5912">
                  <c:v>98.533333333333317</c:v>
                </c:pt>
                <c:pt idx="5913">
                  <c:v>98.55</c:v>
                </c:pt>
                <c:pt idx="5914">
                  <c:v>98.566666666666663</c:v>
                </c:pt>
                <c:pt idx="5915">
                  <c:v>98.583333333333314</c:v>
                </c:pt>
                <c:pt idx="5916">
                  <c:v>98.6</c:v>
                </c:pt>
                <c:pt idx="5917">
                  <c:v>98.61666666666666</c:v>
                </c:pt>
                <c:pt idx="5918">
                  <c:v>98.633333333333326</c:v>
                </c:pt>
                <c:pt idx="5919">
                  <c:v>98.649999999999991</c:v>
                </c:pt>
                <c:pt idx="5920">
                  <c:v>98.666666666666671</c:v>
                </c:pt>
                <c:pt idx="5921">
                  <c:v>98.683333333333309</c:v>
                </c:pt>
                <c:pt idx="5922">
                  <c:v>98.7</c:v>
                </c:pt>
                <c:pt idx="5923">
                  <c:v>98.716666666666683</c:v>
                </c:pt>
                <c:pt idx="5924">
                  <c:v>98.73333333333332</c:v>
                </c:pt>
                <c:pt idx="5925">
                  <c:v>98.75</c:v>
                </c:pt>
                <c:pt idx="5926">
                  <c:v>98.766666666666666</c:v>
                </c:pt>
                <c:pt idx="5927">
                  <c:v>98.783333333333317</c:v>
                </c:pt>
                <c:pt idx="5928">
                  <c:v>98.8</c:v>
                </c:pt>
                <c:pt idx="5929">
                  <c:v>98.816666666666663</c:v>
                </c:pt>
                <c:pt idx="5930">
                  <c:v>98.833333333333314</c:v>
                </c:pt>
                <c:pt idx="5931">
                  <c:v>98.85</c:v>
                </c:pt>
                <c:pt idx="5932">
                  <c:v>98.86666666666666</c:v>
                </c:pt>
                <c:pt idx="5933">
                  <c:v>98.883333333333326</c:v>
                </c:pt>
                <c:pt idx="5934">
                  <c:v>98.9</c:v>
                </c:pt>
                <c:pt idx="5935">
                  <c:v>98.916666666666686</c:v>
                </c:pt>
                <c:pt idx="5936">
                  <c:v>98.933333333333323</c:v>
                </c:pt>
                <c:pt idx="5937">
                  <c:v>98.95</c:v>
                </c:pt>
                <c:pt idx="5938">
                  <c:v>98.966666666666683</c:v>
                </c:pt>
                <c:pt idx="5939">
                  <c:v>98.98333333333332</c:v>
                </c:pt>
                <c:pt idx="5940">
                  <c:v>99</c:v>
                </c:pt>
                <c:pt idx="5941">
                  <c:v>99.016666666666666</c:v>
                </c:pt>
                <c:pt idx="5942">
                  <c:v>99.033333333333317</c:v>
                </c:pt>
                <c:pt idx="5943">
                  <c:v>99.05</c:v>
                </c:pt>
                <c:pt idx="5944">
                  <c:v>99.066666666666663</c:v>
                </c:pt>
                <c:pt idx="5945">
                  <c:v>99.083333333333314</c:v>
                </c:pt>
                <c:pt idx="5946">
                  <c:v>99.1</c:v>
                </c:pt>
                <c:pt idx="5947">
                  <c:v>99.11666666666666</c:v>
                </c:pt>
                <c:pt idx="5948">
                  <c:v>99.133333333333326</c:v>
                </c:pt>
                <c:pt idx="5949">
                  <c:v>99.149999999999991</c:v>
                </c:pt>
                <c:pt idx="5950">
                  <c:v>99.166666666666671</c:v>
                </c:pt>
                <c:pt idx="5951">
                  <c:v>99.183333333333309</c:v>
                </c:pt>
                <c:pt idx="5952">
                  <c:v>99.2</c:v>
                </c:pt>
                <c:pt idx="5953">
                  <c:v>99.216666666666683</c:v>
                </c:pt>
                <c:pt idx="5954">
                  <c:v>99.23333333333332</c:v>
                </c:pt>
                <c:pt idx="5955">
                  <c:v>99.25</c:v>
                </c:pt>
                <c:pt idx="5956">
                  <c:v>99.266666666666666</c:v>
                </c:pt>
                <c:pt idx="5957">
                  <c:v>99.283333333333317</c:v>
                </c:pt>
                <c:pt idx="5958">
                  <c:v>99.3</c:v>
                </c:pt>
                <c:pt idx="5959">
                  <c:v>99.316666666666663</c:v>
                </c:pt>
                <c:pt idx="5960">
                  <c:v>99.333333333333314</c:v>
                </c:pt>
                <c:pt idx="5961">
                  <c:v>99.35</c:v>
                </c:pt>
                <c:pt idx="5962">
                  <c:v>99.36666666666666</c:v>
                </c:pt>
                <c:pt idx="5963">
                  <c:v>99.383333333333326</c:v>
                </c:pt>
                <c:pt idx="5964">
                  <c:v>99.4</c:v>
                </c:pt>
                <c:pt idx="5965">
                  <c:v>99.416666666666686</c:v>
                </c:pt>
                <c:pt idx="5966">
                  <c:v>99.433333333333323</c:v>
                </c:pt>
                <c:pt idx="5967">
                  <c:v>99.45</c:v>
                </c:pt>
                <c:pt idx="5968">
                  <c:v>99.466666666666683</c:v>
                </c:pt>
                <c:pt idx="5969">
                  <c:v>99.48333333333332</c:v>
                </c:pt>
                <c:pt idx="5970">
                  <c:v>99.5</c:v>
                </c:pt>
                <c:pt idx="5971">
                  <c:v>99.516666666666666</c:v>
                </c:pt>
                <c:pt idx="5972">
                  <c:v>99.533333333333317</c:v>
                </c:pt>
                <c:pt idx="5973">
                  <c:v>99.55</c:v>
                </c:pt>
                <c:pt idx="5974">
                  <c:v>99.566666666666663</c:v>
                </c:pt>
                <c:pt idx="5975">
                  <c:v>99.583333333333314</c:v>
                </c:pt>
                <c:pt idx="5976">
                  <c:v>99.6</c:v>
                </c:pt>
                <c:pt idx="5977">
                  <c:v>99.61666666666666</c:v>
                </c:pt>
                <c:pt idx="5978">
                  <c:v>99.633333333333326</c:v>
                </c:pt>
                <c:pt idx="5979">
                  <c:v>99.649999999999991</c:v>
                </c:pt>
                <c:pt idx="5980">
                  <c:v>99.666666666666671</c:v>
                </c:pt>
                <c:pt idx="5981">
                  <c:v>99.683333333333309</c:v>
                </c:pt>
                <c:pt idx="5982">
                  <c:v>99.7</c:v>
                </c:pt>
                <c:pt idx="5983">
                  <c:v>99.716666666666683</c:v>
                </c:pt>
                <c:pt idx="5984">
                  <c:v>99.73333333333332</c:v>
                </c:pt>
                <c:pt idx="5985">
                  <c:v>99.75</c:v>
                </c:pt>
                <c:pt idx="5986">
                  <c:v>99.766666666666666</c:v>
                </c:pt>
                <c:pt idx="5987">
                  <c:v>99.783333333333317</c:v>
                </c:pt>
                <c:pt idx="5988">
                  <c:v>99.8</c:v>
                </c:pt>
                <c:pt idx="5989">
                  <c:v>99.816666666666663</c:v>
                </c:pt>
                <c:pt idx="5990">
                  <c:v>99.833333333333314</c:v>
                </c:pt>
                <c:pt idx="5991">
                  <c:v>99.85</c:v>
                </c:pt>
                <c:pt idx="5992">
                  <c:v>99.86666666666666</c:v>
                </c:pt>
                <c:pt idx="5993">
                  <c:v>99.883333333333326</c:v>
                </c:pt>
                <c:pt idx="5994">
                  <c:v>99.9</c:v>
                </c:pt>
                <c:pt idx="5995">
                  <c:v>99.916666666666686</c:v>
                </c:pt>
                <c:pt idx="5996">
                  <c:v>99.933333333333323</c:v>
                </c:pt>
                <c:pt idx="5997">
                  <c:v>99.95</c:v>
                </c:pt>
                <c:pt idx="5998">
                  <c:v>99.966666666666683</c:v>
                </c:pt>
                <c:pt idx="5999">
                  <c:v>99.98333333333332</c:v>
                </c:pt>
                <c:pt idx="6000">
                  <c:v>100</c:v>
                </c:pt>
                <c:pt idx="6001">
                  <c:v>100.01666666666668</c:v>
                </c:pt>
                <c:pt idx="6002">
                  <c:v>100.03333333333332</c:v>
                </c:pt>
                <c:pt idx="6003">
                  <c:v>100.05</c:v>
                </c:pt>
                <c:pt idx="6004">
                  <c:v>100.06666666666666</c:v>
                </c:pt>
                <c:pt idx="6005">
                  <c:v>100.08333333333331</c:v>
                </c:pt>
                <c:pt idx="6006">
                  <c:v>100.1</c:v>
                </c:pt>
                <c:pt idx="6007">
                  <c:v>100.11666666666666</c:v>
                </c:pt>
                <c:pt idx="6008">
                  <c:v>100.13333333333333</c:v>
                </c:pt>
                <c:pt idx="6009">
                  <c:v>100.14999999999999</c:v>
                </c:pt>
                <c:pt idx="6010">
                  <c:v>100.16666666666667</c:v>
                </c:pt>
                <c:pt idx="6011">
                  <c:v>100.18333333333332</c:v>
                </c:pt>
                <c:pt idx="6012">
                  <c:v>100.2</c:v>
                </c:pt>
                <c:pt idx="6013">
                  <c:v>100.21666666666668</c:v>
                </c:pt>
                <c:pt idx="6014">
                  <c:v>100.23333333333332</c:v>
                </c:pt>
                <c:pt idx="6015">
                  <c:v>100.25</c:v>
                </c:pt>
                <c:pt idx="6016">
                  <c:v>100.26666666666668</c:v>
                </c:pt>
                <c:pt idx="6017">
                  <c:v>100.28333333333332</c:v>
                </c:pt>
                <c:pt idx="6018">
                  <c:v>100.3</c:v>
                </c:pt>
                <c:pt idx="6019">
                  <c:v>100.31666666666666</c:v>
                </c:pt>
                <c:pt idx="6020">
                  <c:v>100.33333333333331</c:v>
                </c:pt>
                <c:pt idx="6021">
                  <c:v>100.35</c:v>
                </c:pt>
                <c:pt idx="6022">
                  <c:v>100.36666666666666</c:v>
                </c:pt>
                <c:pt idx="6023">
                  <c:v>100.38333333333333</c:v>
                </c:pt>
                <c:pt idx="6024">
                  <c:v>100.4</c:v>
                </c:pt>
                <c:pt idx="6025">
                  <c:v>100.41666666666669</c:v>
                </c:pt>
                <c:pt idx="6026">
                  <c:v>100.43333333333334</c:v>
                </c:pt>
                <c:pt idx="6027">
                  <c:v>100.45</c:v>
                </c:pt>
                <c:pt idx="6028">
                  <c:v>100.46666666666668</c:v>
                </c:pt>
                <c:pt idx="6029">
                  <c:v>100.48333333333332</c:v>
                </c:pt>
                <c:pt idx="6030">
                  <c:v>100.5</c:v>
                </c:pt>
                <c:pt idx="6031">
                  <c:v>100.51666666666668</c:v>
                </c:pt>
                <c:pt idx="6032">
                  <c:v>100.53333333333332</c:v>
                </c:pt>
                <c:pt idx="6033">
                  <c:v>100.55</c:v>
                </c:pt>
                <c:pt idx="6034">
                  <c:v>100.56666666666666</c:v>
                </c:pt>
                <c:pt idx="6035">
                  <c:v>100.58333333333331</c:v>
                </c:pt>
                <c:pt idx="6036">
                  <c:v>100.6</c:v>
                </c:pt>
                <c:pt idx="6037">
                  <c:v>100.61666666666666</c:v>
                </c:pt>
                <c:pt idx="6038">
                  <c:v>100.63333333333333</c:v>
                </c:pt>
                <c:pt idx="6039">
                  <c:v>100.64999999999999</c:v>
                </c:pt>
                <c:pt idx="6040">
                  <c:v>100.66666666666667</c:v>
                </c:pt>
                <c:pt idx="6041">
                  <c:v>100.68333333333332</c:v>
                </c:pt>
                <c:pt idx="6042">
                  <c:v>100.7</c:v>
                </c:pt>
                <c:pt idx="6043">
                  <c:v>100.71666666666668</c:v>
                </c:pt>
                <c:pt idx="6044">
                  <c:v>100.73333333333332</c:v>
                </c:pt>
                <c:pt idx="6045">
                  <c:v>100.75</c:v>
                </c:pt>
                <c:pt idx="6046">
                  <c:v>100.76666666666668</c:v>
                </c:pt>
                <c:pt idx="6047">
                  <c:v>100.78333333333332</c:v>
                </c:pt>
                <c:pt idx="6048">
                  <c:v>100.8</c:v>
                </c:pt>
                <c:pt idx="6049">
                  <c:v>100.81666666666666</c:v>
                </c:pt>
                <c:pt idx="6050">
                  <c:v>100.83333333333331</c:v>
                </c:pt>
                <c:pt idx="6051">
                  <c:v>100.85</c:v>
                </c:pt>
                <c:pt idx="6052">
                  <c:v>100.86666666666666</c:v>
                </c:pt>
                <c:pt idx="6053">
                  <c:v>100.88333333333333</c:v>
                </c:pt>
                <c:pt idx="6054">
                  <c:v>100.9</c:v>
                </c:pt>
                <c:pt idx="6055">
                  <c:v>100.91666666666669</c:v>
                </c:pt>
                <c:pt idx="6056">
                  <c:v>100.93333333333334</c:v>
                </c:pt>
                <c:pt idx="6057">
                  <c:v>100.95</c:v>
                </c:pt>
                <c:pt idx="6058">
                  <c:v>100.96666666666668</c:v>
                </c:pt>
                <c:pt idx="6059">
                  <c:v>100.98333333333332</c:v>
                </c:pt>
                <c:pt idx="6060">
                  <c:v>101</c:v>
                </c:pt>
                <c:pt idx="6061">
                  <c:v>101.01666666666668</c:v>
                </c:pt>
                <c:pt idx="6062">
                  <c:v>101.03333333333332</c:v>
                </c:pt>
                <c:pt idx="6063">
                  <c:v>101.05</c:v>
                </c:pt>
                <c:pt idx="6064">
                  <c:v>101.06666666666666</c:v>
                </c:pt>
                <c:pt idx="6065">
                  <c:v>101.08333333333331</c:v>
                </c:pt>
                <c:pt idx="6066">
                  <c:v>101.1</c:v>
                </c:pt>
                <c:pt idx="6067">
                  <c:v>101.11666666666666</c:v>
                </c:pt>
                <c:pt idx="6068">
                  <c:v>101.13333333333333</c:v>
                </c:pt>
                <c:pt idx="6069">
                  <c:v>101.14999999999999</c:v>
                </c:pt>
                <c:pt idx="6070">
                  <c:v>101.16666666666667</c:v>
                </c:pt>
                <c:pt idx="6071">
                  <c:v>101.18333333333332</c:v>
                </c:pt>
                <c:pt idx="6072">
                  <c:v>101.2</c:v>
                </c:pt>
                <c:pt idx="6073">
                  <c:v>101.21666666666668</c:v>
                </c:pt>
                <c:pt idx="6074">
                  <c:v>101.23333333333332</c:v>
                </c:pt>
                <c:pt idx="6075">
                  <c:v>101.25</c:v>
                </c:pt>
                <c:pt idx="6076">
                  <c:v>101.26666666666668</c:v>
                </c:pt>
                <c:pt idx="6077">
                  <c:v>101.28333333333332</c:v>
                </c:pt>
                <c:pt idx="6078">
                  <c:v>101.3</c:v>
                </c:pt>
                <c:pt idx="6079">
                  <c:v>101.31666666666666</c:v>
                </c:pt>
                <c:pt idx="6080">
                  <c:v>101.33333333333331</c:v>
                </c:pt>
                <c:pt idx="6081">
                  <c:v>101.35</c:v>
                </c:pt>
                <c:pt idx="6082">
                  <c:v>101.36666666666666</c:v>
                </c:pt>
                <c:pt idx="6083">
                  <c:v>101.38333333333333</c:v>
                </c:pt>
                <c:pt idx="6084">
                  <c:v>101.4</c:v>
                </c:pt>
                <c:pt idx="6085">
                  <c:v>101.41666666666669</c:v>
                </c:pt>
                <c:pt idx="6086">
                  <c:v>101.43333333333334</c:v>
                </c:pt>
                <c:pt idx="6087">
                  <c:v>101.45</c:v>
                </c:pt>
                <c:pt idx="6088">
                  <c:v>101.46666666666668</c:v>
                </c:pt>
                <c:pt idx="6089">
                  <c:v>101.48333333333332</c:v>
                </c:pt>
                <c:pt idx="6090">
                  <c:v>101.5</c:v>
                </c:pt>
                <c:pt idx="6091">
                  <c:v>101.51666666666668</c:v>
                </c:pt>
                <c:pt idx="6092">
                  <c:v>101.53333333333332</c:v>
                </c:pt>
                <c:pt idx="6093">
                  <c:v>101.55</c:v>
                </c:pt>
                <c:pt idx="6094">
                  <c:v>101.56666666666666</c:v>
                </c:pt>
                <c:pt idx="6095">
                  <c:v>101.58333333333331</c:v>
                </c:pt>
                <c:pt idx="6096">
                  <c:v>101.6</c:v>
                </c:pt>
                <c:pt idx="6097">
                  <c:v>101.61666666666666</c:v>
                </c:pt>
                <c:pt idx="6098">
                  <c:v>101.63333333333333</c:v>
                </c:pt>
                <c:pt idx="6099">
                  <c:v>101.64999999999999</c:v>
                </c:pt>
                <c:pt idx="6100">
                  <c:v>101.66666666666667</c:v>
                </c:pt>
                <c:pt idx="6101">
                  <c:v>101.68333333333332</c:v>
                </c:pt>
                <c:pt idx="6102">
                  <c:v>101.7</c:v>
                </c:pt>
                <c:pt idx="6103">
                  <c:v>101.71666666666668</c:v>
                </c:pt>
                <c:pt idx="6104">
                  <c:v>101.73333333333332</c:v>
                </c:pt>
                <c:pt idx="6105">
                  <c:v>101.75</c:v>
                </c:pt>
                <c:pt idx="6106">
                  <c:v>101.76666666666668</c:v>
                </c:pt>
                <c:pt idx="6107">
                  <c:v>101.78333333333332</c:v>
                </c:pt>
                <c:pt idx="6108">
                  <c:v>101.8</c:v>
                </c:pt>
                <c:pt idx="6109">
                  <c:v>101.81666666666666</c:v>
                </c:pt>
                <c:pt idx="6110">
                  <c:v>101.83333333333331</c:v>
                </c:pt>
                <c:pt idx="6111">
                  <c:v>101.85</c:v>
                </c:pt>
                <c:pt idx="6112">
                  <c:v>101.86666666666666</c:v>
                </c:pt>
                <c:pt idx="6113">
                  <c:v>101.88333333333333</c:v>
                </c:pt>
                <c:pt idx="6114">
                  <c:v>101.9</c:v>
                </c:pt>
                <c:pt idx="6115">
                  <c:v>101.91666666666669</c:v>
                </c:pt>
                <c:pt idx="6116">
                  <c:v>101.93333333333334</c:v>
                </c:pt>
                <c:pt idx="6117">
                  <c:v>101.95</c:v>
                </c:pt>
                <c:pt idx="6118">
                  <c:v>101.96666666666668</c:v>
                </c:pt>
                <c:pt idx="6119">
                  <c:v>101.98333333333332</c:v>
                </c:pt>
                <c:pt idx="6120">
                  <c:v>102</c:v>
                </c:pt>
                <c:pt idx="6121">
                  <c:v>102.01666666666668</c:v>
                </c:pt>
                <c:pt idx="6122">
                  <c:v>102.03333333333332</c:v>
                </c:pt>
                <c:pt idx="6123">
                  <c:v>102.05</c:v>
                </c:pt>
                <c:pt idx="6124">
                  <c:v>102.06666666666666</c:v>
                </c:pt>
                <c:pt idx="6125">
                  <c:v>102.08333333333331</c:v>
                </c:pt>
                <c:pt idx="6126">
                  <c:v>102.1</c:v>
                </c:pt>
                <c:pt idx="6127">
                  <c:v>102.11666666666666</c:v>
                </c:pt>
                <c:pt idx="6128">
                  <c:v>102.13333333333333</c:v>
                </c:pt>
                <c:pt idx="6129">
                  <c:v>102.14999999999999</c:v>
                </c:pt>
                <c:pt idx="6130">
                  <c:v>102.16666666666667</c:v>
                </c:pt>
                <c:pt idx="6131">
                  <c:v>102.18333333333332</c:v>
                </c:pt>
                <c:pt idx="6132">
                  <c:v>102.2</c:v>
                </c:pt>
                <c:pt idx="6133">
                  <c:v>102.21666666666668</c:v>
                </c:pt>
                <c:pt idx="6134">
                  <c:v>102.23333333333332</c:v>
                </c:pt>
                <c:pt idx="6135">
                  <c:v>102.25</c:v>
                </c:pt>
                <c:pt idx="6136">
                  <c:v>102.26666666666668</c:v>
                </c:pt>
                <c:pt idx="6137">
                  <c:v>102.28333333333332</c:v>
                </c:pt>
                <c:pt idx="6138">
                  <c:v>102.3</c:v>
                </c:pt>
                <c:pt idx="6139">
                  <c:v>102.31666666666666</c:v>
                </c:pt>
                <c:pt idx="6140">
                  <c:v>102.33333333333331</c:v>
                </c:pt>
                <c:pt idx="6141">
                  <c:v>102.35</c:v>
                </c:pt>
                <c:pt idx="6142">
                  <c:v>102.36666666666666</c:v>
                </c:pt>
                <c:pt idx="6143">
                  <c:v>102.38333333333333</c:v>
                </c:pt>
                <c:pt idx="6144">
                  <c:v>102.4</c:v>
                </c:pt>
                <c:pt idx="6145">
                  <c:v>102.41666666666669</c:v>
                </c:pt>
                <c:pt idx="6146">
                  <c:v>102.43333333333334</c:v>
                </c:pt>
                <c:pt idx="6147">
                  <c:v>102.45</c:v>
                </c:pt>
                <c:pt idx="6148">
                  <c:v>102.46666666666668</c:v>
                </c:pt>
                <c:pt idx="6149">
                  <c:v>102.48333333333332</c:v>
                </c:pt>
                <c:pt idx="6150">
                  <c:v>102.5</c:v>
                </c:pt>
                <c:pt idx="6151">
                  <c:v>102.51666666666668</c:v>
                </c:pt>
                <c:pt idx="6152">
                  <c:v>102.53333333333332</c:v>
                </c:pt>
                <c:pt idx="6153">
                  <c:v>102.55</c:v>
                </c:pt>
                <c:pt idx="6154">
                  <c:v>102.56666666666666</c:v>
                </c:pt>
                <c:pt idx="6155">
                  <c:v>102.58333333333331</c:v>
                </c:pt>
                <c:pt idx="6156">
                  <c:v>102.6</c:v>
                </c:pt>
                <c:pt idx="6157">
                  <c:v>102.61666666666666</c:v>
                </c:pt>
                <c:pt idx="6158">
                  <c:v>102.63333333333333</c:v>
                </c:pt>
                <c:pt idx="6159">
                  <c:v>102.64999999999999</c:v>
                </c:pt>
                <c:pt idx="6160">
                  <c:v>102.66666666666667</c:v>
                </c:pt>
                <c:pt idx="6161">
                  <c:v>102.68333333333332</c:v>
                </c:pt>
                <c:pt idx="6162">
                  <c:v>102.7</c:v>
                </c:pt>
                <c:pt idx="6163">
                  <c:v>102.71666666666668</c:v>
                </c:pt>
                <c:pt idx="6164">
                  <c:v>102.73333333333332</c:v>
                </c:pt>
                <c:pt idx="6165">
                  <c:v>102.75</c:v>
                </c:pt>
                <c:pt idx="6166">
                  <c:v>102.76666666666668</c:v>
                </c:pt>
                <c:pt idx="6167">
                  <c:v>102.78333333333332</c:v>
                </c:pt>
                <c:pt idx="6168">
                  <c:v>102.8</c:v>
                </c:pt>
                <c:pt idx="6169">
                  <c:v>102.81666666666666</c:v>
                </c:pt>
                <c:pt idx="6170">
                  <c:v>102.83333333333331</c:v>
                </c:pt>
                <c:pt idx="6171">
                  <c:v>102.85</c:v>
                </c:pt>
                <c:pt idx="6172">
                  <c:v>102.86666666666666</c:v>
                </c:pt>
                <c:pt idx="6173">
                  <c:v>102.88333333333333</c:v>
                </c:pt>
                <c:pt idx="6174">
                  <c:v>102.9</c:v>
                </c:pt>
                <c:pt idx="6175">
                  <c:v>102.91666666666669</c:v>
                </c:pt>
                <c:pt idx="6176">
                  <c:v>102.93333333333334</c:v>
                </c:pt>
                <c:pt idx="6177">
                  <c:v>102.95</c:v>
                </c:pt>
                <c:pt idx="6178">
                  <c:v>102.96666666666668</c:v>
                </c:pt>
                <c:pt idx="6179">
                  <c:v>102.98333333333332</c:v>
                </c:pt>
                <c:pt idx="6180">
                  <c:v>103</c:v>
                </c:pt>
                <c:pt idx="6181">
                  <c:v>103.01666666666668</c:v>
                </c:pt>
                <c:pt idx="6182">
                  <c:v>103.03333333333332</c:v>
                </c:pt>
                <c:pt idx="6183">
                  <c:v>103.05</c:v>
                </c:pt>
                <c:pt idx="6184">
                  <c:v>103.06666666666666</c:v>
                </c:pt>
                <c:pt idx="6185">
                  <c:v>103.08333333333331</c:v>
                </c:pt>
                <c:pt idx="6186">
                  <c:v>103.1</c:v>
                </c:pt>
                <c:pt idx="6187">
                  <c:v>103.11666666666666</c:v>
                </c:pt>
                <c:pt idx="6188">
                  <c:v>103.13333333333333</c:v>
                </c:pt>
                <c:pt idx="6189">
                  <c:v>103.14999999999999</c:v>
                </c:pt>
                <c:pt idx="6190">
                  <c:v>103.16666666666667</c:v>
                </c:pt>
                <c:pt idx="6191">
                  <c:v>103.18333333333332</c:v>
                </c:pt>
                <c:pt idx="6192">
                  <c:v>103.2</c:v>
                </c:pt>
                <c:pt idx="6193">
                  <c:v>103.21666666666668</c:v>
                </c:pt>
                <c:pt idx="6194">
                  <c:v>103.23333333333332</c:v>
                </c:pt>
                <c:pt idx="6195">
                  <c:v>103.25</c:v>
                </c:pt>
                <c:pt idx="6196">
                  <c:v>103.26666666666668</c:v>
                </c:pt>
                <c:pt idx="6197">
                  <c:v>103.28333333333332</c:v>
                </c:pt>
                <c:pt idx="6198">
                  <c:v>103.3</c:v>
                </c:pt>
                <c:pt idx="6199">
                  <c:v>103.31666666666666</c:v>
                </c:pt>
                <c:pt idx="6200">
                  <c:v>103.33333333333331</c:v>
                </c:pt>
                <c:pt idx="6201">
                  <c:v>103.35</c:v>
                </c:pt>
                <c:pt idx="6202">
                  <c:v>103.36666666666666</c:v>
                </c:pt>
                <c:pt idx="6203">
                  <c:v>103.38333333333333</c:v>
                </c:pt>
                <c:pt idx="6204">
                  <c:v>103.4</c:v>
                </c:pt>
                <c:pt idx="6205">
                  <c:v>103.41666666666669</c:v>
                </c:pt>
                <c:pt idx="6206">
                  <c:v>103.43333333333334</c:v>
                </c:pt>
                <c:pt idx="6207">
                  <c:v>103.45</c:v>
                </c:pt>
                <c:pt idx="6208">
                  <c:v>103.46666666666668</c:v>
                </c:pt>
                <c:pt idx="6209">
                  <c:v>103.48333333333332</c:v>
                </c:pt>
                <c:pt idx="6210">
                  <c:v>103.5</c:v>
                </c:pt>
                <c:pt idx="6211">
                  <c:v>103.51666666666668</c:v>
                </c:pt>
                <c:pt idx="6212">
                  <c:v>103.53333333333332</c:v>
                </c:pt>
                <c:pt idx="6213">
                  <c:v>103.55</c:v>
                </c:pt>
                <c:pt idx="6214">
                  <c:v>103.56666666666666</c:v>
                </c:pt>
                <c:pt idx="6215">
                  <c:v>103.58333333333331</c:v>
                </c:pt>
                <c:pt idx="6216">
                  <c:v>103.6</c:v>
                </c:pt>
                <c:pt idx="6217">
                  <c:v>103.61666666666666</c:v>
                </c:pt>
                <c:pt idx="6218">
                  <c:v>103.63333333333333</c:v>
                </c:pt>
                <c:pt idx="6219">
                  <c:v>103.64999999999999</c:v>
                </c:pt>
                <c:pt idx="6220">
                  <c:v>103.66666666666667</c:v>
                </c:pt>
                <c:pt idx="6221">
                  <c:v>103.68333333333332</c:v>
                </c:pt>
                <c:pt idx="6222">
                  <c:v>103.7</c:v>
                </c:pt>
                <c:pt idx="6223">
                  <c:v>103.71666666666668</c:v>
                </c:pt>
                <c:pt idx="6224">
                  <c:v>103.73333333333332</c:v>
                </c:pt>
                <c:pt idx="6225">
                  <c:v>103.75</c:v>
                </c:pt>
                <c:pt idx="6226">
                  <c:v>103.76666666666668</c:v>
                </c:pt>
                <c:pt idx="6227">
                  <c:v>103.78333333333332</c:v>
                </c:pt>
                <c:pt idx="6228">
                  <c:v>103.8</c:v>
                </c:pt>
                <c:pt idx="6229">
                  <c:v>103.81666666666666</c:v>
                </c:pt>
                <c:pt idx="6230">
                  <c:v>103.83333333333331</c:v>
                </c:pt>
                <c:pt idx="6231">
                  <c:v>103.85</c:v>
                </c:pt>
                <c:pt idx="6232">
                  <c:v>103.86666666666666</c:v>
                </c:pt>
                <c:pt idx="6233">
                  <c:v>103.88333333333333</c:v>
                </c:pt>
                <c:pt idx="6234">
                  <c:v>103.9</c:v>
                </c:pt>
                <c:pt idx="6235">
                  <c:v>103.91666666666669</c:v>
                </c:pt>
                <c:pt idx="6236">
                  <c:v>103.93333333333334</c:v>
                </c:pt>
                <c:pt idx="6237">
                  <c:v>103.95</c:v>
                </c:pt>
                <c:pt idx="6238">
                  <c:v>103.96666666666668</c:v>
                </c:pt>
                <c:pt idx="6239">
                  <c:v>103.98333333333332</c:v>
                </c:pt>
                <c:pt idx="6240">
                  <c:v>104</c:v>
                </c:pt>
                <c:pt idx="6241">
                  <c:v>104.01666666666668</c:v>
                </c:pt>
                <c:pt idx="6242">
                  <c:v>104.03333333333332</c:v>
                </c:pt>
                <c:pt idx="6243">
                  <c:v>104.05</c:v>
                </c:pt>
                <c:pt idx="6244">
                  <c:v>104.06666666666666</c:v>
                </c:pt>
                <c:pt idx="6245">
                  <c:v>104.08333333333331</c:v>
                </c:pt>
                <c:pt idx="6246">
                  <c:v>104.1</c:v>
                </c:pt>
                <c:pt idx="6247">
                  <c:v>104.11666666666666</c:v>
                </c:pt>
                <c:pt idx="6248">
                  <c:v>104.13333333333333</c:v>
                </c:pt>
                <c:pt idx="6249">
                  <c:v>104.14999999999999</c:v>
                </c:pt>
                <c:pt idx="6250">
                  <c:v>104.16666666666667</c:v>
                </c:pt>
                <c:pt idx="6251">
                  <c:v>104.18333333333332</c:v>
                </c:pt>
                <c:pt idx="6252">
                  <c:v>104.2</c:v>
                </c:pt>
                <c:pt idx="6253">
                  <c:v>104.21666666666668</c:v>
                </c:pt>
                <c:pt idx="6254">
                  <c:v>104.23333333333332</c:v>
                </c:pt>
                <c:pt idx="6255">
                  <c:v>104.25</c:v>
                </c:pt>
                <c:pt idx="6256">
                  <c:v>104.26666666666668</c:v>
                </c:pt>
                <c:pt idx="6257">
                  <c:v>104.28333333333332</c:v>
                </c:pt>
                <c:pt idx="6258">
                  <c:v>104.3</c:v>
                </c:pt>
                <c:pt idx="6259">
                  <c:v>104.31666666666666</c:v>
                </c:pt>
                <c:pt idx="6260">
                  <c:v>104.33333333333331</c:v>
                </c:pt>
                <c:pt idx="6261">
                  <c:v>104.35</c:v>
                </c:pt>
                <c:pt idx="6262">
                  <c:v>104.36666666666666</c:v>
                </c:pt>
                <c:pt idx="6263">
                  <c:v>104.38333333333333</c:v>
                </c:pt>
                <c:pt idx="6264">
                  <c:v>104.4</c:v>
                </c:pt>
                <c:pt idx="6265">
                  <c:v>104.41666666666669</c:v>
                </c:pt>
                <c:pt idx="6266">
                  <c:v>104.43333333333334</c:v>
                </c:pt>
                <c:pt idx="6267">
                  <c:v>104.45</c:v>
                </c:pt>
                <c:pt idx="6268">
                  <c:v>104.46666666666668</c:v>
                </c:pt>
                <c:pt idx="6269">
                  <c:v>104.48333333333332</c:v>
                </c:pt>
                <c:pt idx="6270">
                  <c:v>104.5</c:v>
                </c:pt>
                <c:pt idx="6271">
                  <c:v>104.51666666666668</c:v>
                </c:pt>
                <c:pt idx="6272">
                  <c:v>104.53333333333332</c:v>
                </c:pt>
                <c:pt idx="6273">
                  <c:v>104.55</c:v>
                </c:pt>
                <c:pt idx="6274">
                  <c:v>104.56666666666666</c:v>
                </c:pt>
                <c:pt idx="6275">
                  <c:v>104.58333333333331</c:v>
                </c:pt>
                <c:pt idx="6276">
                  <c:v>104.6</c:v>
                </c:pt>
                <c:pt idx="6277">
                  <c:v>104.61666666666666</c:v>
                </c:pt>
                <c:pt idx="6278">
                  <c:v>104.63333333333333</c:v>
                </c:pt>
                <c:pt idx="6279">
                  <c:v>104.64999999999999</c:v>
                </c:pt>
                <c:pt idx="6280">
                  <c:v>104.66666666666667</c:v>
                </c:pt>
                <c:pt idx="6281">
                  <c:v>104.68333333333332</c:v>
                </c:pt>
                <c:pt idx="6282">
                  <c:v>104.7</c:v>
                </c:pt>
                <c:pt idx="6283">
                  <c:v>104.71666666666668</c:v>
                </c:pt>
                <c:pt idx="6284">
                  <c:v>104.73333333333332</c:v>
                </c:pt>
                <c:pt idx="6285">
                  <c:v>104.75</c:v>
                </c:pt>
                <c:pt idx="6286">
                  <c:v>104.76666666666668</c:v>
                </c:pt>
                <c:pt idx="6287">
                  <c:v>104.78333333333332</c:v>
                </c:pt>
                <c:pt idx="6288">
                  <c:v>104.8</c:v>
                </c:pt>
                <c:pt idx="6289">
                  <c:v>104.81666666666666</c:v>
                </c:pt>
                <c:pt idx="6290">
                  <c:v>104.83333333333331</c:v>
                </c:pt>
                <c:pt idx="6291">
                  <c:v>104.85</c:v>
                </c:pt>
                <c:pt idx="6292">
                  <c:v>104.86666666666666</c:v>
                </c:pt>
                <c:pt idx="6293">
                  <c:v>104.88333333333333</c:v>
                </c:pt>
                <c:pt idx="6294">
                  <c:v>104.9</c:v>
                </c:pt>
                <c:pt idx="6295">
                  <c:v>104.91666666666669</c:v>
                </c:pt>
                <c:pt idx="6296">
                  <c:v>104.93333333333334</c:v>
                </c:pt>
                <c:pt idx="6297">
                  <c:v>104.95</c:v>
                </c:pt>
                <c:pt idx="6298">
                  <c:v>104.96666666666668</c:v>
                </c:pt>
                <c:pt idx="6299">
                  <c:v>104.98333333333332</c:v>
                </c:pt>
                <c:pt idx="6300">
                  <c:v>105</c:v>
                </c:pt>
                <c:pt idx="6301">
                  <c:v>105.01666666666668</c:v>
                </c:pt>
                <c:pt idx="6302">
                  <c:v>105.03333333333332</c:v>
                </c:pt>
                <c:pt idx="6303">
                  <c:v>105.05</c:v>
                </c:pt>
                <c:pt idx="6304">
                  <c:v>105.06666666666666</c:v>
                </c:pt>
                <c:pt idx="6305">
                  <c:v>105.08333333333331</c:v>
                </c:pt>
                <c:pt idx="6306">
                  <c:v>105.1</c:v>
                </c:pt>
                <c:pt idx="6307">
                  <c:v>105.11666666666666</c:v>
                </c:pt>
                <c:pt idx="6308">
                  <c:v>105.13333333333333</c:v>
                </c:pt>
                <c:pt idx="6309">
                  <c:v>105.14999999999999</c:v>
                </c:pt>
                <c:pt idx="6310">
                  <c:v>105.16666666666667</c:v>
                </c:pt>
                <c:pt idx="6311">
                  <c:v>105.18333333333332</c:v>
                </c:pt>
                <c:pt idx="6312">
                  <c:v>105.2</c:v>
                </c:pt>
                <c:pt idx="6313">
                  <c:v>105.21666666666668</c:v>
                </c:pt>
                <c:pt idx="6314">
                  <c:v>105.23333333333332</c:v>
                </c:pt>
                <c:pt idx="6315">
                  <c:v>105.25</c:v>
                </c:pt>
                <c:pt idx="6316">
                  <c:v>105.26666666666668</c:v>
                </c:pt>
                <c:pt idx="6317">
                  <c:v>105.28333333333332</c:v>
                </c:pt>
                <c:pt idx="6318">
                  <c:v>105.3</c:v>
                </c:pt>
                <c:pt idx="6319">
                  <c:v>105.31666666666666</c:v>
                </c:pt>
                <c:pt idx="6320">
                  <c:v>105.33333333333331</c:v>
                </c:pt>
                <c:pt idx="6321">
                  <c:v>105.35</c:v>
                </c:pt>
                <c:pt idx="6322">
                  <c:v>105.36666666666666</c:v>
                </c:pt>
                <c:pt idx="6323">
                  <c:v>105.38333333333333</c:v>
                </c:pt>
                <c:pt idx="6324">
                  <c:v>105.4</c:v>
                </c:pt>
                <c:pt idx="6325">
                  <c:v>105.41666666666669</c:v>
                </c:pt>
                <c:pt idx="6326">
                  <c:v>105.43333333333334</c:v>
                </c:pt>
                <c:pt idx="6327">
                  <c:v>105.45</c:v>
                </c:pt>
                <c:pt idx="6328">
                  <c:v>105.46666666666668</c:v>
                </c:pt>
                <c:pt idx="6329">
                  <c:v>105.48333333333332</c:v>
                </c:pt>
                <c:pt idx="6330">
                  <c:v>105.5</c:v>
                </c:pt>
                <c:pt idx="6331">
                  <c:v>105.51666666666668</c:v>
                </c:pt>
                <c:pt idx="6332">
                  <c:v>105.53333333333332</c:v>
                </c:pt>
                <c:pt idx="6333">
                  <c:v>105.55</c:v>
                </c:pt>
                <c:pt idx="6334">
                  <c:v>105.56666666666666</c:v>
                </c:pt>
                <c:pt idx="6335">
                  <c:v>105.58333333333331</c:v>
                </c:pt>
                <c:pt idx="6336">
                  <c:v>105.6</c:v>
                </c:pt>
                <c:pt idx="6337">
                  <c:v>105.61666666666666</c:v>
                </c:pt>
                <c:pt idx="6338">
                  <c:v>105.63333333333333</c:v>
                </c:pt>
                <c:pt idx="6339">
                  <c:v>105.64999999999999</c:v>
                </c:pt>
                <c:pt idx="6340">
                  <c:v>105.66666666666667</c:v>
                </c:pt>
                <c:pt idx="6341">
                  <c:v>105.68333333333332</c:v>
                </c:pt>
                <c:pt idx="6342">
                  <c:v>105.7</c:v>
                </c:pt>
                <c:pt idx="6343">
                  <c:v>105.71666666666668</c:v>
                </c:pt>
                <c:pt idx="6344">
                  <c:v>105.73333333333332</c:v>
                </c:pt>
                <c:pt idx="6345">
                  <c:v>105.75</c:v>
                </c:pt>
                <c:pt idx="6346">
                  <c:v>105.76666666666668</c:v>
                </c:pt>
                <c:pt idx="6347">
                  <c:v>105.78333333333332</c:v>
                </c:pt>
                <c:pt idx="6348">
                  <c:v>105.8</c:v>
                </c:pt>
                <c:pt idx="6349">
                  <c:v>105.81666666666666</c:v>
                </c:pt>
                <c:pt idx="6350">
                  <c:v>105.83333333333331</c:v>
                </c:pt>
                <c:pt idx="6351">
                  <c:v>105.85</c:v>
                </c:pt>
                <c:pt idx="6352">
                  <c:v>105.86666666666666</c:v>
                </c:pt>
                <c:pt idx="6353">
                  <c:v>105.88333333333333</c:v>
                </c:pt>
                <c:pt idx="6354">
                  <c:v>105.9</c:v>
                </c:pt>
                <c:pt idx="6355">
                  <c:v>105.91666666666669</c:v>
                </c:pt>
                <c:pt idx="6356">
                  <c:v>105.93333333333334</c:v>
                </c:pt>
                <c:pt idx="6357">
                  <c:v>105.95</c:v>
                </c:pt>
                <c:pt idx="6358">
                  <c:v>105.96666666666668</c:v>
                </c:pt>
                <c:pt idx="6359">
                  <c:v>105.98333333333332</c:v>
                </c:pt>
                <c:pt idx="6360">
                  <c:v>106</c:v>
                </c:pt>
                <c:pt idx="6361">
                  <c:v>106.01666666666668</c:v>
                </c:pt>
                <c:pt idx="6362">
                  <c:v>106.03333333333332</c:v>
                </c:pt>
                <c:pt idx="6363">
                  <c:v>106.05</c:v>
                </c:pt>
                <c:pt idx="6364">
                  <c:v>106.06666666666666</c:v>
                </c:pt>
                <c:pt idx="6365">
                  <c:v>106.08333333333331</c:v>
                </c:pt>
                <c:pt idx="6366">
                  <c:v>106.1</c:v>
                </c:pt>
                <c:pt idx="6367">
                  <c:v>106.11666666666666</c:v>
                </c:pt>
                <c:pt idx="6368">
                  <c:v>106.13333333333333</c:v>
                </c:pt>
                <c:pt idx="6369">
                  <c:v>106.14999999999999</c:v>
                </c:pt>
                <c:pt idx="6370">
                  <c:v>106.16666666666667</c:v>
                </c:pt>
                <c:pt idx="6371">
                  <c:v>106.18333333333332</c:v>
                </c:pt>
                <c:pt idx="6372">
                  <c:v>106.2</c:v>
                </c:pt>
                <c:pt idx="6373">
                  <c:v>106.21666666666668</c:v>
                </c:pt>
                <c:pt idx="6374">
                  <c:v>106.23333333333332</c:v>
                </c:pt>
                <c:pt idx="6375">
                  <c:v>106.25</c:v>
                </c:pt>
                <c:pt idx="6376">
                  <c:v>106.26666666666668</c:v>
                </c:pt>
                <c:pt idx="6377">
                  <c:v>106.28333333333332</c:v>
                </c:pt>
                <c:pt idx="6378">
                  <c:v>106.3</c:v>
                </c:pt>
                <c:pt idx="6379">
                  <c:v>106.31666666666666</c:v>
                </c:pt>
                <c:pt idx="6380">
                  <c:v>106.33333333333331</c:v>
                </c:pt>
                <c:pt idx="6381">
                  <c:v>106.35</c:v>
                </c:pt>
                <c:pt idx="6382">
                  <c:v>106.36666666666666</c:v>
                </c:pt>
                <c:pt idx="6383">
                  <c:v>106.38333333333333</c:v>
                </c:pt>
                <c:pt idx="6384">
                  <c:v>106.4</c:v>
                </c:pt>
                <c:pt idx="6385">
                  <c:v>106.41666666666669</c:v>
                </c:pt>
                <c:pt idx="6386">
                  <c:v>106.43333333333334</c:v>
                </c:pt>
                <c:pt idx="6387">
                  <c:v>106.45</c:v>
                </c:pt>
                <c:pt idx="6388">
                  <c:v>106.46666666666668</c:v>
                </c:pt>
                <c:pt idx="6389">
                  <c:v>106.48333333333332</c:v>
                </c:pt>
                <c:pt idx="6390">
                  <c:v>106.5</c:v>
                </c:pt>
                <c:pt idx="6391">
                  <c:v>106.51666666666668</c:v>
                </c:pt>
                <c:pt idx="6392">
                  <c:v>106.53333333333332</c:v>
                </c:pt>
                <c:pt idx="6393">
                  <c:v>106.55</c:v>
                </c:pt>
                <c:pt idx="6394">
                  <c:v>106.56666666666666</c:v>
                </c:pt>
                <c:pt idx="6395">
                  <c:v>106.58333333333331</c:v>
                </c:pt>
                <c:pt idx="6396">
                  <c:v>106.6</c:v>
                </c:pt>
                <c:pt idx="6397">
                  <c:v>106.61666666666666</c:v>
                </c:pt>
                <c:pt idx="6398">
                  <c:v>106.63333333333333</c:v>
                </c:pt>
                <c:pt idx="6399">
                  <c:v>106.64999999999999</c:v>
                </c:pt>
                <c:pt idx="6400">
                  <c:v>106.66666666666667</c:v>
                </c:pt>
                <c:pt idx="6401">
                  <c:v>106.68333333333332</c:v>
                </c:pt>
                <c:pt idx="6402">
                  <c:v>106.7</c:v>
                </c:pt>
                <c:pt idx="6403">
                  <c:v>106.71666666666668</c:v>
                </c:pt>
                <c:pt idx="6404">
                  <c:v>106.73333333333332</c:v>
                </c:pt>
                <c:pt idx="6405">
                  <c:v>106.75</c:v>
                </c:pt>
                <c:pt idx="6406">
                  <c:v>106.76666666666668</c:v>
                </c:pt>
                <c:pt idx="6407">
                  <c:v>106.78333333333332</c:v>
                </c:pt>
                <c:pt idx="6408">
                  <c:v>106.8</c:v>
                </c:pt>
                <c:pt idx="6409">
                  <c:v>106.81666666666666</c:v>
                </c:pt>
                <c:pt idx="6410">
                  <c:v>106.83333333333331</c:v>
                </c:pt>
                <c:pt idx="6411">
                  <c:v>106.85</c:v>
                </c:pt>
                <c:pt idx="6412">
                  <c:v>106.86666666666666</c:v>
                </c:pt>
                <c:pt idx="6413">
                  <c:v>106.88333333333333</c:v>
                </c:pt>
                <c:pt idx="6414">
                  <c:v>106.9</c:v>
                </c:pt>
                <c:pt idx="6415">
                  <c:v>106.91666666666669</c:v>
                </c:pt>
                <c:pt idx="6416">
                  <c:v>106.93333333333334</c:v>
                </c:pt>
                <c:pt idx="6417">
                  <c:v>106.95</c:v>
                </c:pt>
                <c:pt idx="6418">
                  <c:v>106.96666666666668</c:v>
                </c:pt>
                <c:pt idx="6419">
                  <c:v>106.98333333333332</c:v>
                </c:pt>
                <c:pt idx="6420">
                  <c:v>107</c:v>
                </c:pt>
                <c:pt idx="6421">
                  <c:v>107.01666666666668</c:v>
                </c:pt>
                <c:pt idx="6422">
                  <c:v>107.03333333333332</c:v>
                </c:pt>
                <c:pt idx="6423">
                  <c:v>107.05</c:v>
                </c:pt>
                <c:pt idx="6424">
                  <c:v>107.06666666666666</c:v>
                </c:pt>
                <c:pt idx="6425">
                  <c:v>107.08333333333331</c:v>
                </c:pt>
                <c:pt idx="6426">
                  <c:v>107.1</c:v>
                </c:pt>
                <c:pt idx="6427">
                  <c:v>107.11666666666666</c:v>
                </c:pt>
                <c:pt idx="6428">
                  <c:v>107.13333333333333</c:v>
                </c:pt>
                <c:pt idx="6429">
                  <c:v>107.14999999999999</c:v>
                </c:pt>
                <c:pt idx="6430">
                  <c:v>107.16666666666667</c:v>
                </c:pt>
                <c:pt idx="6431">
                  <c:v>107.18333333333332</c:v>
                </c:pt>
                <c:pt idx="6432">
                  <c:v>107.2</c:v>
                </c:pt>
                <c:pt idx="6433">
                  <c:v>107.21666666666668</c:v>
                </c:pt>
                <c:pt idx="6434">
                  <c:v>107.23333333333332</c:v>
                </c:pt>
                <c:pt idx="6435">
                  <c:v>107.25</c:v>
                </c:pt>
                <c:pt idx="6436">
                  <c:v>107.26666666666668</c:v>
                </c:pt>
                <c:pt idx="6437">
                  <c:v>107.28333333333332</c:v>
                </c:pt>
                <c:pt idx="6438">
                  <c:v>107.3</c:v>
                </c:pt>
                <c:pt idx="6439">
                  <c:v>107.31666666666666</c:v>
                </c:pt>
                <c:pt idx="6440">
                  <c:v>107.33333333333331</c:v>
                </c:pt>
                <c:pt idx="6441">
                  <c:v>107.35</c:v>
                </c:pt>
                <c:pt idx="6442">
                  <c:v>107.36666666666666</c:v>
                </c:pt>
                <c:pt idx="6443">
                  <c:v>107.38333333333333</c:v>
                </c:pt>
                <c:pt idx="6444">
                  <c:v>107.4</c:v>
                </c:pt>
                <c:pt idx="6445">
                  <c:v>107.41666666666669</c:v>
                </c:pt>
                <c:pt idx="6446">
                  <c:v>107.43333333333334</c:v>
                </c:pt>
                <c:pt idx="6447">
                  <c:v>107.45</c:v>
                </c:pt>
                <c:pt idx="6448">
                  <c:v>107.46666666666668</c:v>
                </c:pt>
                <c:pt idx="6449">
                  <c:v>107.48333333333332</c:v>
                </c:pt>
                <c:pt idx="6450">
                  <c:v>107.5</c:v>
                </c:pt>
                <c:pt idx="6451">
                  <c:v>107.51666666666668</c:v>
                </c:pt>
                <c:pt idx="6452">
                  <c:v>107.53333333333332</c:v>
                </c:pt>
                <c:pt idx="6453">
                  <c:v>107.55</c:v>
                </c:pt>
                <c:pt idx="6454">
                  <c:v>107.56666666666666</c:v>
                </c:pt>
                <c:pt idx="6455">
                  <c:v>107.58333333333331</c:v>
                </c:pt>
                <c:pt idx="6456">
                  <c:v>107.6</c:v>
                </c:pt>
                <c:pt idx="6457">
                  <c:v>107.61666666666666</c:v>
                </c:pt>
                <c:pt idx="6458">
                  <c:v>107.63333333333333</c:v>
                </c:pt>
                <c:pt idx="6459">
                  <c:v>107.64999999999999</c:v>
                </c:pt>
                <c:pt idx="6460">
                  <c:v>107.66666666666667</c:v>
                </c:pt>
                <c:pt idx="6461">
                  <c:v>107.68333333333332</c:v>
                </c:pt>
                <c:pt idx="6462">
                  <c:v>107.7</c:v>
                </c:pt>
                <c:pt idx="6463">
                  <c:v>107.71666666666668</c:v>
                </c:pt>
                <c:pt idx="6464">
                  <c:v>107.73333333333332</c:v>
                </c:pt>
                <c:pt idx="6465">
                  <c:v>107.75</c:v>
                </c:pt>
                <c:pt idx="6466">
                  <c:v>107.76666666666668</c:v>
                </c:pt>
                <c:pt idx="6467">
                  <c:v>107.78333333333332</c:v>
                </c:pt>
                <c:pt idx="6468">
                  <c:v>107.8</c:v>
                </c:pt>
                <c:pt idx="6469">
                  <c:v>107.81666666666666</c:v>
                </c:pt>
                <c:pt idx="6470">
                  <c:v>107.83333333333331</c:v>
                </c:pt>
                <c:pt idx="6471">
                  <c:v>107.85</c:v>
                </c:pt>
                <c:pt idx="6472">
                  <c:v>107.86666666666666</c:v>
                </c:pt>
                <c:pt idx="6473">
                  <c:v>107.88333333333333</c:v>
                </c:pt>
                <c:pt idx="6474">
                  <c:v>107.9</c:v>
                </c:pt>
                <c:pt idx="6475">
                  <c:v>107.91666666666669</c:v>
                </c:pt>
                <c:pt idx="6476">
                  <c:v>107.93333333333334</c:v>
                </c:pt>
                <c:pt idx="6477">
                  <c:v>107.95</c:v>
                </c:pt>
                <c:pt idx="6478">
                  <c:v>107.96666666666668</c:v>
                </c:pt>
                <c:pt idx="6479">
                  <c:v>107.98333333333332</c:v>
                </c:pt>
                <c:pt idx="6480">
                  <c:v>108</c:v>
                </c:pt>
                <c:pt idx="6481">
                  <c:v>108.01666666666668</c:v>
                </c:pt>
                <c:pt idx="6482">
                  <c:v>108.03333333333332</c:v>
                </c:pt>
                <c:pt idx="6483">
                  <c:v>108.05</c:v>
                </c:pt>
                <c:pt idx="6484">
                  <c:v>108.06666666666666</c:v>
                </c:pt>
                <c:pt idx="6485">
                  <c:v>108.08333333333331</c:v>
                </c:pt>
                <c:pt idx="6486">
                  <c:v>108.1</c:v>
                </c:pt>
                <c:pt idx="6487">
                  <c:v>108.11666666666666</c:v>
                </c:pt>
                <c:pt idx="6488">
                  <c:v>108.13333333333333</c:v>
                </c:pt>
                <c:pt idx="6489">
                  <c:v>108.14999999999999</c:v>
                </c:pt>
                <c:pt idx="6490">
                  <c:v>108.16666666666667</c:v>
                </c:pt>
                <c:pt idx="6491">
                  <c:v>108.18333333333332</c:v>
                </c:pt>
                <c:pt idx="6492">
                  <c:v>108.2</c:v>
                </c:pt>
                <c:pt idx="6493">
                  <c:v>108.21666666666668</c:v>
                </c:pt>
                <c:pt idx="6494">
                  <c:v>108.23333333333332</c:v>
                </c:pt>
                <c:pt idx="6495">
                  <c:v>108.25</c:v>
                </c:pt>
                <c:pt idx="6496">
                  <c:v>108.26666666666668</c:v>
                </c:pt>
                <c:pt idx="6497">
                  <c:v>108.28333333333332</c:v>
                </c:pt>
                <c:pt idx="6498">
                  <c:v>108.3</c:v>
                </c:pt>
                <c:pt idx="6499">
                  <c:v>108.31666666666666</c:v>
                </c:pt>
                <c:pt idx="6500">
                  <c:v>108.33333333333331</c:v>
                </c:pt>
                <c:pt idx="6501">
                  <c:v>108.35</c:v>
                </c:pt>
                <c:pt idx="6502">
                  <c:v>108.36666666666666</c:v>
                </c:pt>
                <c:pt idx="6503">
                  <c:v>108.38333333333333</c:v>
                </c:pt>
                <c:pt idx="6504">
                  <c:v>108.4</c:v>
                </c:pt>
                <c:pt idx="6505">
                  <c:v>108.41666666666669</c:v>
                </c:pt>
                <c:pt idx="6506">
                  <c:v>108.43333333333334</c:v>
                </c:pt>
                <c:pt idx="6507">
                  <c:v>108.45</c:v>
                </c:pt>
                <c:pt idx="6508">
                  <c:v>108.46666666666668</c:v>
                </c:pt>
                <c:pt idx="6509">
                  <c:v>108.48333333333332</c:v>
                </c:pt>
                <c:pt idx="6510">
                  <c:v>108.5</c:v>
                </c:pt>
                <c:pt idx="6511">
                  <c:v>108.51666666666668</c:v>
                </c:pt>
                <c:pt idx="6512">
                  <c:v>108.53333333333332</c:v>
                </c:pt>
                <c:pt idx="6513">
                  <c:v>108.55</c:v>
                </c:pt>
                <c:pt idx="6514">
                  <c:v>108.56666666666666</c:v>
                </c:pt>
                <c:pt idx="6515">
                  <c:v>108.58333333333331</c:v>
                </c:pt>
                <c:pt idx="6516">
                  <c:v>108.6</c:v>
                </c:pt>
                <c:pt idx="6517">
                  <c:v>108.61666666666666</c:v>
                </c:pt>
                <c:pt idx="6518">
                  <c:v>108.63333333333333</c:v>
                </c:pt>
                <c:pt idx="6519">
                  <c:v>108.64999999999999</c:v>
                </c:pt>
                <c:pt idx="6520">
                  <c:v>108.66666666666667</c:v>
                </c:pt>
                <c:pt idx="6521">
                  <c:v>108.68333333333332</c:v>
                </c:pt>
                <c:pt idx="6522">
                  <c:v>108.7</c:v>
                </c:pt>
                <c:pt idx="6523">
                  <c:v>108.71666666666668</c:v>
                </c:pt>
                <c:pt idx="6524">
                  <c:v>108.73333333333332</c:v>
                </c:pt>
                <c:pt idx="6525">
                  <c:v>108.75</c:v>
                </c:pt>
                <c:pt idx="6526">
                  <c:v>108.76666666666668</c:v>
                </c:pt>
                <c:pt idx="6527">
                  <c:v>108.78333333333332</c:v>
                </c:pt>
                <c:pt idx="6528">
                  <c:v>108.8</c:v>
                </c:pt>
                <c:pt idx="6529">
                  <c:v>108.81666666666666</c:v>
                </c:pt>
                <c:pt idx="6530">
                  <c:v>108.83333333333331</c:v>
                </c:pt>
                <c:pt idx="6531">
                  <c:v>108.85</c:v>
                </c:pt>
                <c:pt idx="6532">
                  <c:v>108.86666666666666</c:v>
                </c:pt>
                <c:pt idx="6533">
                  <c:v>108.88333333333333</c:v>
                </c:pt>
                <c:pt idx="6534">
                  <c:v>108.9</c:v>
                </c:pt>
                <c:pt idx="6535">
                  <c:v>108.91666666666669</c:v>
                </c:pt>
                <c:pt idx="6536">
                  <c:v>108.93333333333334</c:v>
                </c:pt>
                <c:pt idx="6537">
                  <c:v>108.95</c:v>
                </c:pt>
                <c:pt idx="6538">
                  <c:v>108.96666666666668</c:v>
                </c:pt>
                <c:pt idx="6539">
                  <c:v>108.98333333333332</c:v>
                </c:pt>
                <c:pt idx="6540">
                  <c:v>109</c:v>
                </c:pt>
                <c:pt idx="6541">
                  <c:v>109.01666666666668</c:v>
                </c:pt>
                <c:pt idx="6542">
                  <c:v>109.03333333333332</c:v>
                </c:pt>
                <c:pt idx="6543">
                  <c:v>109.05</c:v>
                </c:pt>
                <c:pt idx="6544">
                  <c:v>109.06666666666666</c:v>
                </c:pt>
                <c:pt idx="6545">
                  <c:v>109.08333333333331</c:v>
                </c:pt>
                <c:pt idx="6546">
                  <c:v>109.1</c:v>
                </c:pt>
                <c:pt idx="6547">
                  <c:v>109.11666666666666</c:v>
                </c:pt>
                <c:pt idx="6548">
                  <c:v>109.13333333333333</c:v>
                </c:pt>
                <c:pt idx="6549">
                  <c:v>109.14999999999999</c:v>
                </c:pt>
                <c:pt idx="6550">
                  <c:v>109.16666666666667</c:v>
                </c:pt>
                <c:pt idx="6551">
                  <c:v>109.18333333333332</c:v>
                </c:pt>
                <c:pt idx="6552">
                  <c:v>109.2</c:v>
                </c:pt>
                <c:pt idx="6553">
                  <c:v>109.21666666666668</c:v>
                </c:pt>
                <c:pt idx="6554">
                  <c:v>109.23333333333332</c:v>
                </c:pt>
                <c:pt idx="6555">
                  <c:v>109.25</c:v>
                </c:pt>
                <c:pt idx="6556">
                  <c:v>109.26666666666668</c:v>
                </c:pt>
                <c:pt idx="6557">
                  <c:v>109.28333333333332</c:v>
                </c:pt>
                <c:pt idx="6558">
                  <c:v>109.3</c:v>
                </c:pt>
                <c:pt idx="6559">
                  <c:v>109.31666666666666</c:v>
                </c:pt>
                <c:pt idx="6560">
                  <c:v>109.33333333333331</c:v>
                </c:pt>
                <c:pt idx="6561">
                  <c:v>109.35</c:v>
                </c:pt>
                <c:pt idx="6562">
                  <c:v>109.36666666666666</c:v>
                </c:pt>
                <c:pt idx="6563">
                  <c:v>109.38333333333333</c:v>
                </c:pt>
                <c:pt idx="6564">
                  <c:v>109.4</c:v>
                </c:pt>
                <c:pt idx="6565">
                  <c:v>109.41666666666669</c:v>
                </c:pt>
                <c:pt idx="6566">
                  <c:v>109.43333333333334</c:v>
                </c:pt>
                <c:pt idx="6567">
                  <c:v>109.45</c:v>
                </c:pt>
                <c:pt idx="6568">
                  <c:v>109.46666666666668</c:v>
                </c:pt>
                <c:pt idx="6569">
                  <c:v>109.48333333333332</c:v>
                </c:pt>
                <c:pt idx="6570">
                  <c:v>109.5</c:v>
                </c:pt>
                <c:pt idx="6571">
                  <c:v>109.51666666666668</c:v>
                </c:pt>
                <c:pt idx="6572">
                  <c:v>109.53333333333332</c:v>
                </c:pt>
                <c:pt idx="6573">
                  <c:v>109.55</c:v>
                </c:pt>
                <c:pt idx="6574">
                  <c:v>109.56666666666666</c:v>
                </c:pt>
                <c:pt idx="6575">
                  <c:v>109.58333333333331</c:v>
                </c:pt>
                <c:pt idx="6576">
                  <c:v>109.6</c:v>
                </c:pt>
                <c:pt idx="6577">
                  <c:v>109.61666666666666</c:v>
                </c:pt>
                <c:pt idx="6578">
                  <c:v>109.63333333333333</c:v>
                </c:pt>
                <c:pt idx="6579">
                  <c:v>109.64999999999999</c:v>
                </c:pt>
                <c:pt idx="6580">
                  <c:v>109.66666666666667</c:v>
                </c:pt>
                <c:pt idx="6581">
                  <c:v>109.68333333333332</c:v>
                </c:pt>
                <c:pt idx="6582">
                  <c:v>109.7</c:v>
                </c:pt>
                <c:pt idx="6583">
                  <c:v>109.71666666666668</c:v>
                </c:pt>
                <c:pt idx="6584">
                  <c:v>109.73333333333332</c:v>
                </c:pt>
                <c:pt idx="6585">
                  <c:v>109.75</c:v>
                </c:pt>
                <c:pt idx="6586">
                  <c:v>109.76666666666668</c:v>
                </c:pt>
                <c:pt idx="6587">
                  <c:v>109.78333333333332</c:v>
                </c:pt>
                <c:pt idx="6588">
                  <c:v>109.8</c:v>
                </c:pt>
                <c:pt idx="6589">
                  <c:v>109.81666666666666</c:v>
                </c:pt>
                <c:pt idx="6590">
                  <c:v>109.83333333333331</c:v>
                </c:pt>
                <c:pt idx="6591">
                  <c:v>109.85</c:v>
                </c:pt>
                <c:pt idx="6592">
                  <c:v>109.86666666666666</c:v>
                </c:pt>
                <c:pt idx="6593">
                  <c:v>109.88333333333333</c:v>
                </c:pt>
                <c:pt idx="6594">
                  <c:v>109.9</c:v>
                </c:pt>
                <c:pt idx="6595">
                  <c:v>109.91666666666669</c:v>
                </c:pt>
                <c:pt idx="6596">
                  <c:v>109.93333333333334</c:v>
                </c:pt>
                <c:pt idx="6597">
                  <c:v>109.95</c:v>
                </c:pt>
                <c:pt idx="6598">
                  <c:v>109.96666666666668</c:v>
                </c:pt>
                <c:pt idx="6599">
                  <c:v>109.98333333333332</c:v>
                </c:pt>
                <c:pt idx="6600">
                  <c:v>110</c:v>
                </c:pt>
                <c:pt idx="6601">
                  <c:v>110.01666666666668</c:v>
                </c:pt>
                <c:pt idx="6602">
                  <c:v>110.03333333333332</c:v>
                </c:pt>
                <c:pt idx="6603">
                  <c:v>110.05</c:v>
                </c:pt>
                <c:pt idx="6604">
                  <c:v>110.06666666666666</c:v>
                </c:pt>
                <c:pt idx="6605">
                  <c:v>110.08333333333331</c:v>
                </c:pt>
                <c:pt idx="6606">
                  <c:v>110.1</c:v>
                </c:pt>
                <c:pt idx="6607">
                  <c:v>110.11666666666666</c:v>
                </c:pt>
                <c:pt idx="6608">
                  <c:v>110.13333333333333</c:v>
                </c:pt>
                <c:pt idx="6609">
                  <c:v>110.14999999999999</c:v>
                </c:pt>
                <c:pt idx="6610">
                  <c:v>110.16666666666667</c:v>
                </c:pt>
                <c:pt idx="6611">
                  <c:v>110.18333333333332</c:v>
                </c:pt>
                <c:pt idx="6612">
                  <c:v>110.2</c:v>
                </c:pt>
                <c:pt idx="6613">
                  <c:v>110.21666666666668</c:v>
                </c:pt>
                <c:pt idx="6614">
                  <c:v>110.23333333333332</c:v>
                </c:pt>
                <c:pt idx="6615">
                  <c:v>110.25</c:v>
                </c:pt>
                <c:pt idx="6616">
                  <c:v>110.26666666666668</c:v>
                </c:pt>
                <c:pt idx="6617">
                  <c:v>110.28333333333332</c:v>
                </c:pt>
                <c:pt idx="6618">
                  <c:v>110.3</c:v>
                </c:pt>
                <c:pt idx="6619">
                  <c:v>110.31666666666666</c:v>
                </c:pt>
                <c:pt idx="6620">
                  <c:v>110.33333333333331</c:v>
                </c:pt>
                <c:pt idx="6621">
                  <c:v>110.35</c:v>
                </c:pt>
                <c:pt idx="6622">
                  <c:v>110.36666666666666</c:v>
                </c:pt>
                <c:pt idx="6623">
                  <c:v>110.38333333333333</c:v>
                </c:pt>
                <c:pt idx="6624">
                  <c:v>110.4</c:v>
                </c:pt>
                <c:pt idx="6625">
                  <c:v>110.41666666666669</c:v>
                </c:pt>
                <c:pt idx="6626">
                  <c:v>110.43333333333334</c:v>
                </c:pt>
                <c:pt idx="6627">
                  <c:v>110.45</c:v>
                </c:pt>
                <c:pt idx="6628">
                  <c:v>110.46666666666668</c:v>
                </c:pt>
                <c:pt idx="6629">
                  <c:v>110.48333333333332</c:v>
                </c:pt>
                <c:pt idx="6630">
                  <c:v>110.5</c:v>
                </c:pt>
                <c:pt idx="6631">
                  <c:v>110.51666666666668</c:v>
                </c:pt>
                <c:pt idx="6632">
                  <c:v>110.53333333333332</c:v>
                </c:pt>
                <c:pt idx="6633">
                  <c:v>110.55</c:v>
                </c:pt>
                <c:pt idx="6634">
                  <c:v>110.56666666666666</c:v>
                </c:pt>
                <c:pt idx="6635">
                  <c:v>110.58333333333331</c:v>
                </c:pt>
                <c:pt idx="6636">
                  <c:v>110.6</c:v>
                </c:pt>
                <c:pt idx="6637">
                  <c:v>110.61666666666666</c:v>
                </c:pt>
                <c:pt idx="6638">
                  <c:v>110.63333333333333</c:v>
                </c:pt>
                <c:pt idx="6639">
                  <c:v>110.64999999999999</c:v>
                </c:pt>
                <c:pt idx="6640">
                  <c:v>110.66666666666667</c:v>
                </c:pt>
                <c:pt idx="6641">
                  <c:v>110.68333333333332</c:v>
                </c:pt>
                <c:pt idx="6642">
                  <c:v>110.7</c:v>
                </c:pt>
                <c:pt idx="6643">
                  <c:v>110.71666666666668</c:v>
                </c:pt>
                <c:pt idx="6644">
                  <c:v>110.73333333333332</c:v>
                </c:pt>
                <c:pt idx="6645">
                  <c:v>110.75</c:v>
                </c:pt>
                <c:pt idx="6646">
                  <c:v>110.76666666666668</c:v>
                </c:pt>
                <c:pt idx="6647">
                  <c:v>110.78333333333332</c:v>
                </c:pt>
                <c:pt idx="6648">
                  <c:v>110.8</c:v>
                </c:pt>
                <c:pt idx="6649">
                  <c:v>110.81666666666666</c:v>
                </c:pt>
                <c:pt idx="6650">
                  <c:v>110.83333333333331</c:v>
                </c:pt>
                <c:pt idx="6651">
                  <c:v>110.85</c:v>
                </c:pt>
                <c:pt idx="6652">
                  <c:v>110.86666666666666</c:v>
                </c:pt>
                <c:pt idx="6653">
                  <c:v>110.88333333333333</c:v>
                </c:pt>
                <c:pt idx="6654">
                  <c:v>110.9</c:v>
                </c:pt>
                <c:pt idx="6655">
                  <c:v>110.91666666666669</c:v>
                </c:pt>
                <c:pt idx="6656">
                  <c:v>110.93333333333334</c:v>
                </c:pt>
                <c:pt idx="6657">
                  <c:v>110.95</c:v>
                </c:pt>
                <c:pt idx="6658">
                  <c:v>110.96666666666668</c:v>
                </c:pt>
                <c:pt idx="6659">
                  <c:v>110.98333333333332</c:v>
                </c:pt>
                <c:pt idx="6660">
                  <c:v>111</c:v>
                </c:pt>
                <c:pt idx="6661">
                  <c:v>111.01666666666668</c:v>
                </c:pt>
                <c:pt idx="6662">
                  <c:v>111.03333333333332</c:v>
                </c:pt>
                <c:pt idx="6663">
                  <c:v>111.05</c:v>
                </c:pt>
                <c:pt idx="6664">
                  <c:v>111.06666666666666</c:v>
                </c:pt>
                <c:pt idx="6665">
                  <c:v>111.08333333333331</c:v>
                </c:pt>
                <c:pt idx="6666">
                  <c:v>111.1</c:v>
                </c:pt>
                <c:pt idx="6667">
                  <c:v>111.11666666666666</c:v>
                </c:pt>
                <c:pt idx="6668">
                  <c:v>111.13333333333333</c:v>
                </c:pt>
                <c:pt idx="6669">
                  <c:v>111.14999999999999</c:v>
                </c:pt>
                <c:pt idx="6670">
                  <c:v>111.16666666666667</c:v>
                </c:pt>
                <c:pt idx="6671">
                  <c:v>111.18333333333332</c:v>
                </c:pt>
                <c:pt idx="6672">
                  <c:v>111.2</c:v>
                </c:pt>
                <c:pt idx="6673">
                  <c:v>111.21666666666668</c:v>
                </c:pt>
                <c:pt idx="6674">
                  <c:v>111.23333333333332</c:v>
                </c:pt>
                <c:pt idx="6675">
                  <c:v>111.25</c:v>
                </c:pt>
                <c:pt idx="6676">
                  <c:v>111.26666666666668</c:v>
                </c:pt>
                <c:pt idx="6677">
                  <c:v>111.28333333333332</c:v>
                </c:pt>
                <c:pt idx="6678">
                  <c:v>111.3</c:v>
                </c:pt>
                <c:pt idx="6679">
                  <c:v>111.31666666666666</c:v>
                </c:pt>
                <c:pt idx="6680">
                  <c:v>111.33333333333331</c:v>
                </c:pt>
                <c:pt idx="6681">
                  <c:v>111.35</c:v>
                </c:pt>
                <c:pt idx="6682">
                  <c:v>111.36666666666666</c:v>
                </c:pt>
                <c:pt idx="6683">
                  <c:v>111.38333333333333</c:v>
                </c:pt>
                <c:pt idx="6684">
                  <c:v>111.4</c:v>
                </c:pt>
                <c:pt idx="6685">
                  <c:v>111.41666666666669</c:v>
                </c:pt>
                <c:pt idx="6686">
                  <c:v>111.43333333333334</c:v>
                </c:pt>
                <c:pt idx="6687">
                  <c:v>111.45</c:v>
                </c:pt>
                <c:pt idx="6688">
                  <c:v>111.46666666666668</c:v>
                </c:pt>
                <c:pt idx="6689">
                  <c:v>111.48333333333332</c:v>
                </c:pt>
                <c:pt idx="6690">
                  <c:v>111.5</c:v>
                </c:pt>
                <c:pt idx="6691">
                  <c:v>111.51666666666668</c:v>
                </c:pt>
                <c:pt idx="6692">
                  <c:v>111.53333333333332</c:v>
                </c:pt>
                <c:pt idx="6693">
                  <c:v>111.55</c:v>
                </c:pt>
                <c:pt idx="6694">
                  <c:v>111.56666666666666</c:v>
                </c:pt>
                <c:pt idx="6695">
                  <c:v>111.58333333333331</c:v>
                </c:pt>
                <c:pt idx="6696">
                  <c:v>111.6</c:v>
                </c:pt>
                <c:pt idx="6697">
                  <c:v>111.61666666666666</c:v>
                </c:pt>
                <c:pt idx="6698">
                  <c:v>111.63333333333333</c:v>
                </c:pt>
                <c:pt idx="6699">
                  <c:v>111.64999999999999</c:v>
                </c:pt>
                <c:pt idx="6700">
                  <c:v>111.66666666666667</c:v>
                </c:pt>
                <c:pt idx="6701">
                  <c:v>111.68333333333332</c:v>
                </c:pt>
                <c:pt idx="6702">
                  <c:v>111.7</c:v>
                </c:pt>
                <c:pt idx="6703">
                  <c:v>111.71666666666668</c:v>
                </c:pt>
                <c:pt idx="6704">
                  <c:v>111.73333333333332</c:v>
                </c:pt>
                <c:pt idx="6705">
                  <c:v>111.75</c:v>
                </c:pt>
                <c:pt idx="6706">
                  <c:v>111.76666666666668</c:v>
                </c:pt>
                <c:pt idx="6707">
                  <c:v>111.78333333333332</c:v>
                </c:pt>
                <c:pt idx="6708">
                  <c:v>111.8</c:v>
                </c:pt>
                <c:pt idx="6709">
                  <c:v>111.81666666666666</c:v>
                </c:pt>
                <c:pt idx="6710">
                  <c:v>111.83333333333331</c:v>
                </c:pt>
                <c:pt idx="6711">
                  <c:v>111.85</c:v>
                </c:pt>
                <c:pt idx="6712">
                  <c:v>111.86666666666666</c:v>
                </c:pt>
                <c:pt idx="6713">
                  <c:v>111.88333333333333</c:v>
                </c:pt>
                <c:pt idx="6714">
                  <c:v>111.9</c:v>
                </c:pt>
                <c:pt idx="6715">
                  <c:v>111.91666666666669</c:v>
                </c:pt>
                <c:pt idx="6716">
                  <c:v>111.93333333333334</c:v>
                </c:pt>
                <c:pt idx="6717">
                  <c:v>111.95</c:v>
                </c:pt>
                <c:pt idx="6718">
                  <c:v>111.96666666666668</c:v>
                </c:pt>
                <c:pt idx="6719">
                  <c:v>111.98333333333332</c:v>
                </c:pt>
                <c:pt idx="6720">
                  <c:v>112</c:v>
                </c:pt>
                <c:pt idx="6721">
                  <c:v>112.01666666666668</c:v>
                </c:pt>
                <c:pt idx="6722">
                  <c:v>112.03333333333332</c:v>
                </c:pt>
                <c:pt idx="6723">
                  <c:v>112.05</c:v>
                </c:pt>
                <c:pt idx="6724">
                  <c:v>112.06666666666666</c:v>
                </c:pt>
                <c:pt idx="6725">
                  <c:v>112.08333333333331</c:v>
                </c:pt>
                <c:pt idx="6726">
                  <c:v>112.1</c:v>
                </c:pt>
                <c:pt idx="6727">
                  <c:v>112.11666666666666</c:v>
                </c:pt>
                <c:pt idx="6728">
                  <c:v>112.13333333333333</c:v>
                </c:pt>
                <c:pt idx="6729">
                  <c:v>112.14999999999999</c:v>
                </c:pt>
                <c:pt idx="6730">
                  <c:v>112.16666666666667</c:v>
                </c:pt>
                <c:pt idx="6731">
                  <c:v>112.18333333333332</c:v>
                </c:pt>
                <c:pt idx="6732">
                  <c:v>112.2</c:v>
                </c:pt>
                <c:pt idx="6733">
                  <c:v>112.21666666666668</c:v>
                </c:pt>
                <c:pt idx="6734">
                  <c:v>112.23333333333332</c:v>
                </c:pt>
                <c:pt idx="6735">
                  <c:v>112.25</c:v>
                </c:pt>
                <c:pt idx="6736">
                  <c:v>112.26666666666668</c:v>
                </c:pt>
                <c:pt idx="6737">
                  <c:v>112.28333333333332</c:v>
                </c:pt>
                <c:pt idx="6738">
                  <c:v>112.3</c:v>
                </c:pt>
                <c:pt idx="6739">
                  <c:v>112.31666666666666</c:v>
                </c:pt>
                <c:pt idx="6740">
                  <c:v>112.33333333333331</c:v>
                </c:pt>
                <c:pt idx="6741">
                  <c:v>112.35</c:v>
                </c:pt>
                <c:pt idx="6742">
                  <c:v>112.36666666666666</c:v>
                </c:pt>
                <c:pt idx="6743">
                  <c:v>112.38333333333333</c:v>
                </c:pt>
                <c:pt idx="6744">
                  <c:v>112.4</c:v>
                </c:pt>
                <c:pt idx="6745">
                  <c:v>112.41666666666669</c:v>
                </c:pt>
                <c:pt idx="6746">
                  <c:v>112.43333333333334</c:v>
                </c:pt>
                <c:pt idx="6747">
                  <c:v>112.45</c:v>
                </c:pt>
                <c:pt idx="6748">
                  <c:v>112.46666666666668</c:v>
                </c:pt>
                <c:pt idx="6749">
                  <c:v>112.48333333333332</c:v>
                </c:pt>
                <c:pt idx="6750">
                  <c:v>112.5</c:v>
                </c:pt>
                <c:pt idx="6751">
                  <c:v>112.51666666666668</c:v>
                </c:pt>
                <c:pt idx="6752">
                  <c:v>112.53333333333332</c:v>
                </c:pt>
                <c:pt idx="6753">
                  <c:v>112.55</c:v>
                </c:pt>
                <c:pt idx="6754">
                  <c:v>112.56666666666666</c:v>
                </c:pt>
                <c:pt idx="6755">
                  <c:v>112.58333333333331</c:v>
                </c:pt>
                <c:pt idx="6756">
                  <c:v>112.6</c:v>
                </c:pt>
                <c:pt idx="6757">
                  <c:v>112.61666666666666</c:v>
                </c:pt>
                <c:pt idx="6758">
                  <c:v>112.63333333333333</c:v>
                </c:pt>
                <c:pt idx="6759">
                  <c:v>112.64999999999999</c:v>
                </c:pt>
                <c:pt idx="6760">
                  <c:v>112.66666666666667</c:v>
                </c:pt>
                <c:pt idx="6761">
                  <c:v>112.68333333333332</c:v>
                </c:pt>
                <c:pt idx="6762">
                  <c:v>112.7</c:v>
                </c:pt>
                <c:pt idx="6763">
                  <c:v>112.71666666666668</c:v>
                </c:pt>
                <c:pt idx="6764">
                  <c:v>112.73333333333332</c:v>
                </c:pt>
                <c:pt idx="6765">
                  <c:v>112.75</c:v>
                </c:pt>
                <c:pt idx="6766">
                  <c:v>112.76666666666668</c:v>
                </c:pt>
                <c:pt idx="6767">
                  <c:v>112.78333333333332</c:v>
                </c:pt>
                <c:pt idx="6768">
                  <c:v>112.8</c:v>
                </c:pt>
                <c:pt idx="6769">
                  <c:v>112.81666666666666</c:v>
                </c:pt>
                <c:pt idx="6770">
                  <c:v>112.83333333333331</c:v>
                </c:pt>
                <c:pt idx="6771">
                  <c:v>112.85</c:v>
                </c:pt>
                <c:pt idx="6772">
                  <c:v>112.86666666666666</c:v>
                </c:pt>
                <c:pt idx="6773">
                  <c:v>112.88333333333333</c:v>
                </c:pt>
                <c:pt idx="6774">
                  <c:v>112.9</c:v>
                </c:pt>
                <c:pt idx="6775">
                  <c:v>112.91666666666669</c:v>
                </c:pt>
                <c:pt idx="6776">
                  <c:v>112.93333333333334</c:v>
                </c:pt>
                <c:pt idx="6777">
                  <c:v>112.95</c:v>
                </c:pt>
                <c:pt idx="6778">
                  <c:v>112.96666666666668</c:v>
                </c:pt>
                <c:pt idx="6779">
                  <c:v>112.98333333333332</c:v>
                </c:pt>
                <c:pt idx="6780">
                  <c:v>113</c:v>
                </c:pt>
                <c:pt idx="6781">
                  <c:v>113.01666666666668</c:v>
                </c:pt>
                <c:pt idx="6782">
                  <c:v>113.03333333333332</c:v>
                </c:pt>
                <c:pt idx="6783">
                  <c:v>113.05</c:v>
                </c:pt>
                <c:pt idx="6784">
                  <c:v>113.06666666666666</c:v>
                </c:pt>
                <c:pt idx="6785">
                  <c:v>113.08333333333331</c:v>
                </c:pt>
                <c:pt idx="6786">
                  <c:v>113.1</c:v>
                </c:pt>
                <c:pt idx="6787">
                  <c:v>113.11666666666666</c:v>
                </c:pt>
                <c:pt idx="6788">
                  <c:v>113.13333333333333</c:v>
                </c:pt>
                <c:pt idx="6789">
                  <c:v>113.14999999999999</c:v>
                </c:pt>
                <c:pt idx="6790">
                  <c:v>113.16666666666667</c:v>
                </c:pt>
                <c:pt idx="6791">
                  <c:v>113.18333333333332</c:v>
                </c:pt>
                <c:pt idx="6792">
                  <c:v>113.2</c:v>
                </c:pt>
                <c:pt idx="6793">
                  <c:v>113.21666666666668</c:v>
                </c:pt>
                <c:pt idx="6794">
                  <c:v>113.23333333333332</c:v>
                </c:pt>
                <c:pt idx="6795">
                  <c:v>113.25</c:v>
                </c:pt>
                <c:pt idx="6796">
                  <c:v>113.26666666666668</c:v>
                </c:pt>
                <c:pt idx="6797">
                  <c:v>113.28333333333332</c:v>
                </c:pt>
                <c:pt idx="6798">
                  <c:v>113.3</c:v>
                </c:pt>
                <c:pt idx="6799">
                  <c:v>113.31666666666666</c:v>
                </c:pt>
                <c:pt idx="6800">
                  <c:v>113.33333333333331</c:v>
                </c:pt>
                <c:pt idx="6801">
                  <c:v>113.35</c:v>
                </c:pt>
                <c:pt idx="6802">
                  <c:v>113.36666666666666</c:v>
                </c:pt>
                <c:pt idx="6803">
                  <c:v>113.38333333333333</c:v>
                </c:pt>
                <c:pt idx="6804">
                  <c:v>113.4</c:v>
                </c:pt>
                <c:pt idx="6805">
                  <c:v>113.41666666666669</c:v>
                </c:pt>
                <c:pt idx="6806">
                  <c:v>113.43333333333334</c:v>
                </c:pt>
                <c:pt idx="6807">
                  <c:v>113.45</c:v>
                </c:pt>
                <c:pt idx="6808">
                  <c:v>113.46666666666668</c:v>
                </c:pt>
                <c:pt idx="6809">
                  <c:v>113.48333333333332</c:v>
                </c:pt>
                <c:pt idx="6810">
                  <c:v>113.5</c:v>
                </c:pt>
                <c:pt idx="6811">
                  <c:v>113.51666666666668</c:v>
                </c:pt>
                <c:pt idx="6812">
                  <c:v>113.53333333333332</c:v>
                </c:pt>
                <c:pt idx="6813">
                  <c:v>113.55</c:v>
                </c:pt>
                <c:pt idx="6814">
                  <c:v>113.56666666666666</c:v>
                </c:pt>
                <c:pt idx="6815">
                  <c:v>113.58333333333331</c:v>
                </c:pt>
                <c:pt idx="6816">
                  <c:v>113.6</c:v>
                </c:pt>
                <c:pt idx="6817">
                  <c:v>113.61666666666666</c:v>
                </c:pt>
                <c:pt idx="6818">
                  <c:v>113.63333333333333</c:v>
                </c:pt>
                <c:pt idx="6819">
                  <c:v>113.64999999999999</c:v>
                </c:pt>
                <c:pt idx="6820">
                  <c:v>113.66666666666667</c:v>
                </c:pt>
                <c:pt idx="6821">
                  <c:v>113.68333333333332</c:v>
                </c:pt>
                <c:pt idx="6822">
                  <c:v>113.7</c:v>
                </c:pt>
                <c:pt idx="6823">
                  <c:v>113.71666666666668</c:v>
                </c:pt>
                <c:pt idx="6824">
                  <c:v>113.73333333333332</c:v>
                </c:pt>
                <c:pt idx="6825">
                  <c:v>113.75</c:v>
                </c:pt>
                <c:pt idx="6826">
                  <c:v>113.76666666666668</c:v>
                </c:pt>
                <c:pt idx="6827">
                  <c:v>113.78333333333332</c:v>
                </c:pt>
                <c:pt idx="6828">
                  <c:v>113.8</c:v>
                </c:pt>
                <c:pt idx="6829">
                  <c:v>113.81666666666666</c:v>
                </c:pt>
                <c:pt idx="6830">
                  <c:v>113.83333333333331</c:v>
                </c:pt>
                <c:pt idx="6831">
                  <c:v>113.85</c:v>
                </c:pt>
                <c:pt idx="6832">
                  <c:v>113.86666666666666</c:v>
                </c:pt>
                <c:pt idx="6833">
                  <c:v>113.88333333333333</c:v>
                </c:pt>
                <c:pt idx="6834">
                  <c:v>113.9</c:v>
                </c:pt>
                <c:pt idx="6835">
                  <c:v>113.91666666666669</c:v>
                </c:pt>
                <c:pt idx="6836">
                  <c:v>113.93333333333334</c:v>
                </c:pt>
                <c:pt idx="6837">
                  <c:v>113.95</c:v>
                </c:pt>
                <c:pt idx="6838">
                  <c:v>113.96666666666668</c:v>
                </c:pt>
                <c:pt idx="6839">
                  <c:v>113.98333333333332</c:v>
                </c:pt>
                <c:pt idx="6840">
                  <c:v>114</c:v>
                </c:pt>
                <c:pt idx="6841">
                  <c:v>114.01666666666668</c:v>
                </c:pt>
                <c:pt idx="6842">
                  <c:v>114.03333333333332</c:v>
                </c:pt>
                <c:pt idx="6843">
                  <c:v>114.05</c:v>
                </c:pt>
                <c:pt idx="6844">
                  <c:v>114.06666666666666</c:v>
                </c:pt>
                <c:pt idx="6845">
                  <c:v>114.08333333333331</c:v>
                </c:pt>
                <c:pt idx="6846">
                  <c:v>114.1</c:v>
                </c:pt>
                <c:pt idx="6847">
                  <c:v>114.11666666666666</c:v>
                </c:pt>
                <c:pt idx="6848">
                  <c:v>114.13333333333333</c:v>
                </c:pt>
                <c:pt idx="6849">
                  <c:v>114.14999999999999</c:v>
                </c:pt>
                <c:pt idx="6850">
                  <c:v>114.16666666666667</c:v>
                </c:pt>
                <c:pt idx="6851">
                  <c:v>114.18333333333332</c:v>
                </c:pt>
                <c:pt idx="6852">
                  <c:v>114.2</c:v>
                </c:pt>
                <c:pt idx="6853">
                  <c:v>114.21666666666668</c:v>
                </c:pt>
                <c:pt idx="6854">
                  <c:v>114.23333333333332</c:v>
                </c:pt>
                <c:pt idx="6855">
                  <c:v>114.25</c:v>
                </c:pt>
                <c:pt idx="6856">
                  <c:v>114.26666666666668</c:v>
                </c:pt>
                <c:pt idx="6857">
                  <c:v>114.28333333333332</c:v>
                </c:pt>
                <c:pt idx="6858">
                  <c:v>114.3</c:v>
                </c:pt>
                <c:pt idx="6859">
                  <c:v>114.31666666666666</c:v>
                </c:pt>
                <c:pt idx="6860">
                  <c:v>114.33333333333331</c:v>
                </c:pt>
                <c:pt idx="6861">
                  <c:v>114.35</c:v>
                </c:pt>
                <c:pt idx="6862">
                  <c:v>114.36666666666666</c:v>
                </c:pt>
                <c:pt idx="6863">
                  <c:v>114.38333333333333</c:v>
                </c:pt>
                <c:pt idx="6864">
                  <c:v>114.4</c:v>
                </c:pt>
                <c:pt idx="6865">
                  <c:v>114.41666666666669</c:v>
                </c:pt>
                <c:pt idx="6866">
                  <c:v>114.43333333333334</c:v>
                </c:pt>
                <c:pt idx="6867">
                  <c:v>114.45</c:v>
                </c:pt>
                <c:pt idx="6868">
                  <c:v>114.46666666666668</c:v>
                </c:pt>
                <c:pt idx="6869">
                  <c:v>114.48333333333332</c:v>
                </c:pt>
                <c:pt idx="6870">
                  <c:v>114.5</c:v>
                </c:pt>
                <c:pt idx="6871">
                  <c:v>114.51666666666668</c:v>
                </c:pt>
                <c:pt idx="6872">
                  <c:v>114.53333333333332</c:v>
                </c:pt>
                <c:pt idx="6873">
                  <c:v>114.55</c:v>
                </c:pt>
                <c:pt idx="6874">
                  <c:v>114.56666666666666</c:v>
                </c:pt>
                <c:pt idx="6875">
                  <c:v>114.58333333333331</c:v>
                </c:pt>
                <c:pt idx="6876">
                  <c:v>114.6</c:v>
                </c:pt>
                <c:pt idx="6877">
                  <c:v>114.61666666666666</c:v>
                </c:pt>
                <c:pt idx="6878">
                  <c:v>114.63333333333333</c:v>
                </c:pt>
                <c:pt idx="6879">
                  <c:v>114.64999999999999</c:v>
                </c:pt>
                <c:pt idx="6880">
                  <c:v>114.66666666666667</c:v>
                </c:pt>
                <c:pt idx="6881">
                  <c:v>114.68333333333332</c:v>
                </c:pt>
                <c:pt idx="6882">
                  <c:v>114.7</c:v>
                </c:pt>
                <c:pt idx="6883">
                  <c:v>114.71666666666668</c:v>
                </c:pt>
                <c:pt idx="6884">
                  <c:v>114.73333333333332</c:v>
                </c:pt>
                <c:pt idx="6885">
                  <c:v>114.75</c:v>
                </c:pt>
                <c:pt idx="6886">
                  <c:v>114.76666666666668</c:v>
                </c:pt>
                <c:pt idx="6887">
                  <c:v>114.78333333333332</c:v>
                </c:pt>
                <c:pt idx="6888">
                  <c:v>114.8</c:v>
                </c:pt>
                <c:pt idx="6889">
                  <c:v>114.81666666666666</c:v>
                </c:pt>
                <c:pt idx="6890">
                  <c:v>114.83333333333331</c:v>
                </c:pt>
                <c:pt idx="6891">
                  <c:v>114.85</c:v>
                </c:pt>
                <c:pt idx="6892">
                  <c:v>114.86666666666666</c:v>
                </c:pt>
                <c:pt idx="6893">
                  <c:v>114.88333333333333</c:v>
                </c:pt>
                <c:pt idx="6894">
                  <c:v>114.9</c:v>
                </c:pt>
                <c:pt idx="6895">
                  <c:v>114.91666666666669</c:v>
                </c:pt>
                <c:pt idx="6896">
                  <c:v>114.93333333333334</c:v>
                </c:pt>
                <c:pt idx="6897">
                  <c:v>114.95</c:v>
                </c:pt>
                <c:pt idx="6898">
                  <c:v>114.96666666666668</c:v>
                </c:pt>
                <c:pt idx="6899">
                  <c:v>114.98333333333332</c:v>
                </c:pt>
                <c:pt idx="6900">
                  <c:v>115</c:v>
                </c:pt>
                <c:pt idx="6901">
                  <c:v>115.01666666666668</c:v>
                </c:pt>
                <c:pt idx="6902">
                  <c:v>115.03333333333332</c:v>
                </c:pt>
                <c:pt idx="6903">
                  <c:v>115.05</c:v>
                </c:pt>
                <c:pt idx="6904">
                  <c:v>115.06666666666666</c:v>
                </c:pt>
                <c:pt idx="6905">
                  <c:v>115.08333333333331</c:v>
                </c:pt>
                <c:pt idx="6906">
                  <c:v>115.1</c:v>
                </c:pt>
                <c:pt idx="6907">
                  <c:v>115.11666666666666</c:v>
                </c:pt>
                <c:pt idx="6908">
                  <c:v>115.13333333333333</c:v>
                </c:pt>
                <c:pt idx="6909">
                  <c:v>115.14999999999999</c:v>
                </c:pt>
                <c:pt idx="6910">
                  <c:v>115.16666666666667</c:v>
                </c:pt>
                <c:pt idx="6911">
                  <c:v>115.18333333333332</c:v>
                </c:pt>
                <c:pt idx="6912">
                  <c:v>115.2</c:v>
                </c:pt>
                <c:pt idx="6913">
                  <c:v>115.21666666666668</c:v>
                </c:pt>
                <c:pt idx="6914">
                  <c:v>115.23333333333332</c:v>
                </c:pt>
                <c:pt idx="6915">
                  <c:v>115.25</c:v>
                </c:pt>
                <c:pt idx="6916">
                  <c:v>115.26666666666668</c:v>
                </c:pt>
                <c:pt idx="6917">
                  <c:v>115.28333333333332</c:v>
                </c:pt>
                <c:pt idx="6918">
                  <c:v>115.3</c:v>
                </c:pt>
                <c:pt idx="6919">
                  <c:v>115.31666666666666</c:v>
                </c:pt>
                <c:pt idx="6920">
                  <c:v>115.33333333333331</c:v>
                </c:pt>
                <c:pt idx="6921">
                  <c:v>115.35</c:v>
                </c:pt>
                <c:pt idx="6922">
                  <c:v>115.36666666666666</c:v>
                </c:pt>
                <c:pt idx="6923">
                  <c:v>115.38333333333333</c:v>
                </c:pt>
                <c:pt idx="6924">
                  <c:v>115.4</c:v>
                </c:pt>
                <c:pt idx="6925">
                  <c:v>115.41666666666669</c:v>
                </c:pt>
                <c:pt idx="6926">
                  <c:v>115.43333333333334</c:v>
                </c:pt>
                <c:pt idx="6927">
                  <c:v>115.45</c:v>
                </c:pt>
                <c:pt idx="6928">
                  <c:v>115.46666666666668</c:v>
                </c:pt>
                <c:pt idx="6929">
                  <c:v>115.48333333333332</c:v>
                </c:pt>
                <c:pt idx="6930">
                  <c:v>115.5</c:v>
                </c:pt>
                <c:pt idx="6931">
                  <c:v>115.51666666666668</c:v>
                </c:pt>
                <c:pt idx="6932">
                  <c:v>115.53333333333332</c:v>
                </c:pt>
                <c:pt idx="6933">
                  <c:v>115.55</c:v>
                </c:pt>
                <c:pt idx="6934">
                  <c:v>115.56666666666666</c:v>
                </c:pt>
                <c:pt idx="6935">
                  <c:v>115.58333333333331</c:v>
                </c:pt>
                <c:pt idx="6936">
                  <c:v>115.6</c:v>
                </c:pt>
                <c:pt idx="6937">
                  <c:v>115.61666666666666</c:v>
                </c:pt>
                <c:pt idx="6938">
                  <c:v>115.63333333333333</c:v>
                </c:pt>
                <c:pt idx="6939">
                  <c:v>115.64999999999999</c:v>
                </c:pt>
                <c:pt idx="6940">
                  <c:v>115.66666666666667</c:v>
                </c:pt>
                <c:pt idx="6941">
                  <c:v>115.68333333333332</c:v>
                </c:pt>
                <c:pt idx="6942">
                  <c:v>115.7</c:v>
                </c:pt>
                <c:pt idx="6943">
                  <c:v>115.71666666666668</c:v>
                </c:pt>
                <c:pt idx="6944">
                  <c:v>115.73333333333332</c:v>
                </c:pt>
                <c:pt idx="6945">
                  <c:v>115.75</c:v>
                </c:pt>
                <c:pt idx="6946">
                  <c:v>115.76666666666668</c:v>
                </c:pt>
                <c:pt idx="6947">
                  <c:v>115.78333333333332</c:v>
                </c:pt>
                <c:pt idx="6948">
                  <c:v>115.8</c:v>
                </c:pt>
                <c:pt idx="6949">
                  <c:v>115.81666666666666</c:v>
                </c:pt>
                <c:pt idx="6950">
                  <c:v>115.83333333333331</c:v>
                </c:pt>
                <c:pt idx="6951">
                  <c:v>115.85</c:v>
                </c:pt>
                <c:pt idx="6952">
                  <c:v>115.86666666666666</c:v>
                </c:pt>
                <c:pt idx="6953">
                  <c:v>115.88333333333333</c:v>
                </c:pt>
                <c:pt idx="6954">
                  <c:v>115.9</c:v>
                </c:pt>
                <c:pt idx="6955">
                  <c:v>115.91666666666669</c:v>
                </c:pt>
                <c:pt idx="6956">
                  <c:v>115.93333333333334</c:v>
                </c:pt>
                <c:pt idx="6957">
                  <c:v>115.95</c:v>
                </c:pt>
                <c:pt idx="6958">
                  <c:v>115.96666666666668</c:v>
                </c:pt>
                <c:pt idx="6959">
                  <c:v>115.98333333333332</c:v>
                </c:pt>
                <c:pt idx="6960">
                  <c:v>116</c:v>
                </c:pt>
                <c:pt idx="6961">
                  <c:v>116.01666666666668</c:v>
                </c:pt>
                <c:pt idx="6962">
                  <c:v>116.03333333333332</c:v>
                </c:pt>
                <c:pt idx="6963">
                  <c:v>116.05</c:v>
                </c:pt>
                <c:pt idx="6964">
                  <c:v>116.06666666666666</c:v>
                </c:pt>
                <c:pt idx="6965">
                  <c:v>116.08333333333331</c:v>
                </c:pt>
                <c:pt idx="6966">
                  <c:v>116.1</c:v>
                </c:pt>
                <c:pt idx="6967">
                  <c:v>116.11666666666666</c:v>
                </c:pt>
                <c:pt idx="6968">
                  <c:v>116.13333333333333</c:v>
                </c:pt>
                <c:pt idx="6969">
                  <c:v>116.14999999999999</c:v>
                </c:pt>
                <c:pt idx="6970">
                  <c:v>116.16666666666667</c:v>
                </c:pt>
                <c:pt idx="6971">
                  <c:v>116.18333333333332</c:v>
                </c:pt>
                <c:pt idx="6972">
                  <c:v>116.2</c:v>
                </c:pt>
                <c:pt idx="6973">
                  <c:v>116.21666666666668</c:v>
                </c:pt>
                <c:pt idx="6974">
                  <c:v>116.23333333333332</c:v>
                </c:pt>
                <c:pt idx="6975">
                  <c:v>116.25</c:v>
                </c:pt>
                <c:pt idx="6976">
                  <c:v>116.26666666666668</c:v>
                </c:pt>
                <c:pt idx="6977">
                  <c:v>116.28333333333332</c:v>
                </c:pt>
                <c:pt idx="6978">
                  <c:v>116.3</c:v>
                </c:pt>
                <c:pt idx="6979">
                  <c:v>116.31666666666666</c:v>
                </c:pt>
                <c:pt idx="6980">
                  <c:v>116.33333333333331</c:v>
                </c:pt>
                <c:pt idx="6981">
                  <c:v>116.35</c:v>
                </c:pt>
                <c:pt idx="6982">
                  <c:v>116.36666666666666</c:v>
                </c:pt>
                <c:pt idx="6983">
                  <c:v>116.38333333333333</c:v>
                </c:pt>
                <c:pt idx="6984">
                  <c:v>116.4</c:v>
                </c:pt>
                <c:pt idx="6985">
                  <c:v>116.41666666666669</c:v>
                </c:pt>
                <c:pt idx="6986">
                  <c:v>116.43333333333334</c:v>
                </c:pt>
                <c:pt idx="6987">
                  <c:v>116.45</c:v>
                </c:pt>
                <c:pt idx="6988">
                  <c:v>116.46666666666668</c:v>
                </c:pt>
                <c:pt idx="6989">
                  <c:v>116.48333333333332</c:v>
                </c:pt>
                <c:pt idx="6990">
                  <c:v>116.5</c:v>
                </c:pt>
                <c:pt idx="6991">
                  <c:v>116.51666666666668</c:v>
                </c:pt>
                <c:pt idx="6992">
                  <c:v>116.53333333333332</c:v>
                </c:pt>
                <c:pt idx="6993">
                  <c:v>116.55</c:v>
                </c:pt>
                <c:pt idx="6994">
                  <c:v>116.56666666666666</c:v>
                </c:pt>
                <c:pt idx="6995">
                  <c:v>116.58333333333331</c:v>
                </c:pt>
                <c:pt idx="6996">
                  <c:v>116.6</c:v>
                </c:pt>
                <c:pt idx="6997">
                  <c:v>116.61666666666666</c:v>
                </c:pt>
                <c:pt idx="6998">
                  <c:v>116.63333333333333</c:v>
                </c:pt>
                <c:pt idx="6999">
                  <c:v>116.64999999999999</c:v>
                </c:pt>
                <c:pt idx="7000">
                  <c:v>116.66666666666667</c:v>
                </c:pt>
                <c:pt idx="7001">
                  <c:v>116.68333333333332</c:v>
                </c:pt>
                <c:pt idx="7002">
                  <c:v>116.7</c:v>
                </c:pt>
                <c:pt idx="7003">
                  <c:v>116.71666666666668</c:v>
                </c:pt>
                <c:pt idx="7004">
                  <c:v>116.73333333333332</c:v>
                </c:pt>
                <c:pt idx="7005">
                  <c:v>116.75</c:v>
                </c:pt>
                <c:pt idx="7006">
                  <c:v>116.76666666666668</c:v>
                </c:pt>
                <c:pt idx="7007">
                  <c:v>116.78333333333332</c:v>
                </c:pt>
                <c:pt idx="7008">
                  <c:v>116.8</c:v>
                </c:pt>
                <c:pt idx="7009">
                  <c:v>116.81666666666666</c:v>
                </c:pt>
                <c:pt idx="7010">
                  <c:v>116.83333333333331</c:v>
                </c:pt>
                <c:pt idx="7011">
                  <c:v>116.85</c:v>
                </c:pt>
                <c:pt idx="7012">
                  <c:v>116.86666666666666</c:v>
                </c:pt>
                <c:pt idx="7013">
                  <c:v>116.88333333333333</c:v>
                </c:pt>
                <c:pt idx="7014">
                  <c:v>116.9</c:v>
                </c:pt>
                <c:pt idx="7015">
                  <c:v>116.91666666666669</c:v>
                </c:pt>
                <c:pt idx="7016">
                  <c:v>116.93333333333334</c:v>
                </c:pt>
                <c:pt idx="7017">
                  <c:v>116.95</c:v>
                </c:pt>
                <c:pt idx="7018">
                  <c:v>116.96666666666668</c:v>
                </c:pt>
                <c:pt idx="7019">
                  <c:v>116.98333333333332</c:v>
                </c:pt>
                <c:pt idx="7020">
                  <c:v>117</c:v>
                </c:pt>
                <c:pt idx="7021">
                  <c:v>117.01666666666668</c:v>
                </c:pt>
                <c:pt idx="7022">
                  <c:v>117.03333333333332</c:v>
                </c:pt>
                <c:pt idx="7023">
                  <c:v>117.05</c:v>
                </c:pt>
                <c:pt idx="7024">
                  <c:v>117.06666666666666</c:v>
                </c:pt>
                <c:pt idx="7025">
                  <c:v>117.08333333333331</c:v>
                </c:pt>
                <c:pt idx="7026">
                  <c:v>117.1</c:v>
                </c:pt>
                <c:pt idx="7027">
                  <c:v>117.11666666666666</c:v>
                </c:pt>
                <c:pt idx="7028">
                  <c:v>117.13333333333333</c:v>
                </c:pt>
                <c:pt idx="7029">
                  <c:v>117.14999999999999</c:v>
                </c:pt>
                <c:pt idx="7030">
                  <c:v>117.16666666666667</c:v>
                </c:pt>
                <c:pt idx="7031">
                  <c:v>117.18333333333332</c:v>
                </c:pt>
                <c:pt idx="7032">
                  <c:v>117.2</c:v>
                </c:pt>
                <c:pt idx="7033">
                  <c:v>117.21666666666668</c:v>
                </c:pt>
                <c:pt idx="7034">
                  <c:v>117.23333333333332</c:v>
                </c:pt>
                <c:pt idx="7035">
                  <c:v>117.25</c:v>
                </c:pt>
                <c:pt idx="7036">
                  <c:v>117.26666666666668</c:v>
                </c:pt>
                <c:pt idx="7037">
                  <c:v>117.28333333333332</c:v>
                </c:pt>
                <c:pt idx="7038">
                  <c:v>117.3</c:v>
                </c:pt>
                <c:pt idx="7039">
                  <c:v>117.31666666666666</c:v>
                </c:pt>
                <c:pt idx="7040">
                  <c:v>117.33333333333331</c:v>
                </c:pt>
                <c:pt idx="7041">
                  <c:v>117.35</c:v>
                </c:pt>
                <c:pt idx="7042">
                  <c:v>117.36666666666666</c:v>
                </c:pt>
                <c:pt idx="7043">
                  <c:v>117.38333333333333</c:v>
                </c:pt>
                <c:pt idx="7044">
                  <c:v>117.4</c:v>
                </c:pt>
                <c:pt idx="7045">
                  <c:v>117.41666666666669</c:v>
                </c:pt>
                <c:pt idx="7046">
                  <c:v>117.43333333333334</c:v>
                </c:pt>
                <c:pt idx="7047">
                  <c:v>117.45</c:v>
                </c:pt>
                <c:pt idx="7048">
                  <c:v>117.46666666666668</c:v>
                </c:pt>
                <c:pt idx="7049">
                  <c:v>117.48333333333332</c:v>
                </c:pt>
                <c:pt idx="7050">
                  <c:v>117.5</c:v>
                </c:pt>
                <c:pt idx="7051">
                  <c:v>117.51666666666668</c:v>
                </c:pt>
                <c:pt idx="7052">
                  <c:v>117.53333333333332</c:v>
                </c:pt>
                <c:pt idx="7053">
                  <c:v>117.55</c:v>
                </c:pt>
                <c:pt idx="7054">
                  <c:v>117.56666666666666</c:v>
                </c:pt>
                <c:pt idx="7055">
                  <c:v>117.58333333333331</c:v>
                </c:pt>
                <c:pt idx="7056">
                  <c:v>117.6</c:v>
                </c:pt>
                <c:pt idx="7057">
                  <c:v>117.61666666666666</c:v>
                </c:pt>
                <c:pt idx="7058">
                  <c:v>117.63333333333333</c:v>
                </c:pt>
                <c:pt idx="7059">
                  <c:v>117.64999999999999</c:v>
                </c:pt>
                <c:pt idx="7060">
                  <c:v>117.66666666666667</c:v>
                </c:pt>
                <c:pt idx="7061">
                  <c:v>117.68333333333332</c:v>
                </c:pt>
                <c:pt idx="7062">
                  <c:v>117.7</c:v>
                </c:pt>
                <c:pt idx="7063">
                  <c:v>117.71666666666668</c:v>
                </c:pt>
                <c:pt idx="7064">
                  <c:v>117.73333333333332</c:v>
                </c:pt>
                <c:pt idx="7065">
                  <c:v>117.75</c:v>
                </c:pt>
                <c:pt idx="7066">
                  <c:v>117.76666666666668</c:v>
                </c:pt>
                <c:pt idx="7067">
                  <c:v>117.78333333333332</c:v>
                </c:pt>
                <c:pt idx="7068">
                  <c:v>117.8</c:v>
                </c:pt>
                <c:pt idx="7069">
                  <c:v>117.81666666666666</c:v>
                </c:pt>
                <c:pt idx="7070">
                  <c:v>117.83333333333331</c:v>
                </c:pt>
                <c:pt idx="7071">
                  <c:v>117.85</c:v>
                </c:pt>
                <c:pt idx="7072">
                  <c:v>117.86666666666666</c:v>
                </c:pt>
                <c:pt idx="7073">
                  <c:v>117.88333333333333</c:v>
                </c:pt>
                <c:pt idx="7074">
                  <c:v>117.9</c:v>
                </c:pt>
                <c:pt idx="7075">
                  <c:v>117.91666666666669</c:v>
                </c:pt>
                <c:pt idx="7076">
                  <c:v>117.93333333333334</c:v>
                </c:pt>
                <c:pt idx="7077">
                  <c:v>117.95</c:v>
                </c:pt>
                <c:pt idx="7078">
                  <c:v>117.96666666666668</c:v>
                </c:pt>
                <c:pt idx="7079">
                  <c:v>117.98333333333332</c:v>
                </c:pt>
                <c:pt idx="7080">
                  <c:v>118</c:v>
                </c:pt>
                <c:pt idx="7081">
                  <c:v>118.01666666666668</c:v>
                </c:pt>
                <c:pt idx="7082">
                  <c:v>118.03333333333332</c:v>
                </c:pt>
                <c:pt idx="7083">
                  <c:v>118.05</c:v>
                </c:pt>
                <c:pt idx="7084">
                  <c:v>118.06666666666666</c:v>
                </c:pt>
                <c:pt idx="7085">
                  <c:v>118.08333333333331</c:v>
                </c:pt>
                <c:pt idx="7086">
                  <c:v>118.1</c:v>
                </c:pt>
                <c:pt idx="7087">
                  <c:v>118.11666666666666</c:v>
                </c:pt>
                <c:pt idx="7088">
                  <c:v>118.13333333333333</c:v>
                </c:pt>
                <c:pt idx="7089">
                  <c:v>118.14999999999999</c:v>
                </c:pt>
                <c:pt idx="7090">
                  <c:v>118.16666666666667</c:v>
                </c:pt>
                <c:pt idx="7091">
                  <c:v>118.18333333333332</c:v>
                </c:pt>
                <c:pt idx="7092">
                  <c:v>118.2</c:v>
                </c:pt>
                <c:pt idx="7093">
                  <c:v>118.21666666666668</c:v>
                </c:pt>
                <c:pt idx="7094">
                  <c:v>118.23333333333332</c:v>
                </c:pt>
                <c:pt idx="7095">
                  <c:v>118.25</c:v>
                </c:pt>
                <c:pt idx="7096">
                  <c:v>118.26666666666668</c:v>
                </c:pt>
                <c:pt idx="7097">
                  <c:v>118.28333333333332</c:v>
                </c:pt>
                <c:pt idx="7098">
                  <c:v>118.3</c:v>
                </c:pt>
                <c:pt idx="7099">
                  <c:v>118.31666666666666</c:v>
                </c:pt>
                <c:pt idx="7100">
                  <c:v>118.33333333333331</c:v>
                </c:pt>
                <c:pt idx="7101">
                  <c:v>118.35</c:v>
                </c:pt>
                <c:pt idx="7102">
                  <c:v>118.36666666666666</c:v>
                </c:pt>
                <c:pt idx="7103">
                  <c:v>118.38333333333333</c:v>
                </c:pt>
                <c:pt idx="7104">
                  <c:v>118.4</c:v>
                </c:pt>
                <c:pt idx="7105">
                  <c:v>118.41666666666669</c:v>
                </c:pt>
                <c:pt idx="7106">
                  <c:v>118.43333333333334</c:v>
                </c:pt>
                <c:pt idx="7107">
                  <c:v>118.45</c:v>
                </c:pt>
                <c:pt idx="7108">
                  <c:v>118.46666666666668</c:v>
                </c:pt>
                <c:pt idx="7109">
                  <c:v>118.48333333333332</c:v>
                </c:pt>
                <c:pt idx="7110">
                  <c:v>118.5</c:v>
                </c:pt>
                <c:pt idx="7111">
                  <c:v>118.51666666666668</c:v>
                </c:pt>
                <c:pt idx="7112">
                  <c:v>118.53333333333332</c:v>
                </c:pt>
                <c:pt idx="7113">
                  <c:v>118.55</c:v>
                </c:pt>
                <c:pt idx="7114">
                  <c:v>118.56666666666666</c:v>
                </c:pt>
                <c:pt idx="7115">
                  <c:v>118.58333333333331</c:v>
                </c:pt>
                <c:pt idx="7116">
                  <c:v>118.6</c:v>
                </c:pt>
                <c:pt idx="7117">
                  <c:v>118.61666666666666</c:v>
                </c:pt>
                <c:pt idx="7118">
                  <c:v>118.63333333333333</c:v>
                </c:pt>
                <c:pt idx="7119">
                  <c:v>118.64999999999999</c:v>
                </c:pt>
                <c:pt idx="7120">
                  <c:v>118.66666666666667</c:v>
                </c:pt>
                <c:pt idx="7121">
                  <c:v>118.68333333333332</c:v>
                </c:pt>
                <c:pt idx="7122">
                  <c:v>118.7</c:v>
                </c:pt>
                <c:pt idx="7123">
                  <c:v>118.71666666666668</c:v>
                </c:pt>
                <c:pt idx="7124">
                  <c:v>118.73333333333332</c:v>
                </c:pt>
                <c:pt idx="7125">
                  <c:v>118.75</c:v>
                </c:pt>
                <c:pt idx="7126">
                  <c:v>118.76666666666668</c:v>
                </c:pt>
                <c:pt idx="7127">
                  <c:v>118.78333333333332</c:v>
                </c:pt>
                <c:pt idx="7128">
                  <c:v>118.8</c:v>
                </c:pt>
                <c:pt idx="7129">
                  <c:v>118.81666666666666</c:v>
                </c:pt>
                <c:pt idx="7130">
                  <c:v>118.83333333333331</c:v>
                </c:pt>
                <c:pt idx="7131">
                  <c:v>118.85</c:v>
                </c:pt>
                <c:pt idx="7132">
                  <c:v>118.86666666666666</c:v>
                </c:pt>
                <c:pt idx="7133">
                  <c:v>118.88333333333333</c:v>
                </c:pt>
                <c:pt idx="7134">
                  <c:v>118.9</c:v>
                </c:pt>
                <c:pt idx="7135">
                  <c:v>118.91666666666669</c:v>
                </c:pt>
                <c:pt idx="7136">
                  <c:v>118.93333333333334</c:v>
                </c:pt>
                <c:pt idx="7137">
                  <c:v>118.95</c:v>
                </c:pt>
                <c:pt idx="7138">
                  <c:v>118.96666666666668</c:v>
                </c:pt>
                <c:pt idx="7139">
                  <c:v>118.98333333333332</c:v>
                </c:pt>
                <c:pt idx="7140">
                  <c:v>119</c:v>
                </c:pt>
                <c:pt idx="7141">
                  <c:v>119.01666666666668</c:v>
                </c:pt>
                <c:pt idx="7142">
                  <c:v>119.03333333333332</c:v>
                </c:pt>
                <c:pt idx="7143">
                  <c:v>119.05</c:v>
                </c:pt>
                <c:pt idx="7144">
                  <c:v>119.06666666666666</c:v>
                </c:pt>
                <c:pt idx="7145">
                  <c:v>119.08333333333331</c:v>
                </c:pt>
                <c:pt idx="7146">
                  <c:v>119.1</c:v>
                </c:pt>
                <c:pt idx="7147">
                  <c:v>119.11666666666666</c:v>
                </c:pt>
                <c:pt idx="7148">
                  <c:v>119.13333333333333</c:v>
                </c:pt>
                <c:pt idx="7149">
                  <c:v>119.14999999999999</c:v>
                </c:pt>
                <c:pt idx="7150">
                  <c:v>119.16666666666667</c:v>
                </c:pt>
                <c:pt idx="7151">
                  <c:v>119.18333333333332</c:v>
                </c:pt>
                <c:pt idx="7152">
                  <c:v>119.2</c:v>
                </c:pt>
                <c:pt idx="7153">
                  <c:v>119.21666666666668</c:v>
                </c:pt>
                <c:pt idx="7154">
                  <c:v>119.23333333333332</c:v>
                </c:pt>
                <c:pt idx="7155">
                  <c:v>119.25</c:v>
                </c:pt>
                <c:pt idx="7156">
                  <c:v>119.26666666666668</c:v>
                </c:pt>
                <c:pt idx="7157">
                  <c:v>119.28333333333332</c:v>
                </c:pt>
                <c:pt idx="7158">
                  <c:v>119.3</c:v>
                </c:pt>
                <c:pt idx="7159">
                  <c:v>119.31666666666666</c:v>
                </c:pt>
                <c:pt idx="7160">
                  <c:v>119.33333333333331</c:v>
                </c:pt>
                <c:pt idx="7161">
                  <c:v>119.35</c:v>
                </c:pt>
                <c:pt idx="7162">
                  <c:v>119.36666666666666</c:v>
                </c:pt>
                <c:pt idx="7163">
                  <c:v>119.38333333333333</c:v>
                </c:pt>
                <c:pt idx="7164">
                  <c:v>119.4</c:v>
                </c:pt>
                <c:pt idx="7165">
                  <c:v>119.41666666666669</c:v>
                </c:pt>
                <c:pt idx="7166">
                  <c:v>119.43333333333334</c:v>
                </c:pt>
                <c:pt idx="7167">
                  <c:v>119.45</c:v>
                </c:pt>
                <c:pt idx="7168">
                  <c:v>119.46666666666668</c:v>
                </c:pt>
                <c:pt idx="7169">
                  <c:v>119.48333333333332</c:v>
                </c:pt>
                <c:pt idx="7170">
                  <c:v>119.5</c:v>
                </c:pt>
                <c:pt idx="7171">
                  <c:v>119.51666666666668</c:v>
                </c:pt>
                <c:pt idx="7172">
                  <c:v>119.53333333333332</c:v>
                </c:pt>
                <c:pt idx="7173">
                  <c:v>119.55</c:v>
                </c:pt>
                <c:pt idx="7174">
                  <c:v>119.56666666666666</c:v>
                </c:pt>
                <c:pt idx="7175">
                  <c:v>119.58333333333331</c:v>
                </c:pt>
                <c:pt idx="7176">
                  <c:v>119.6</c:v>
                </c:pt>
                <c:pt idx="7177">
                  <c:v>119.61666666666666</c:v>
                </c:pt>
                <c:pt idx="7178">
                  <c:v>119.63333333333333</c:v>
                </c:pt>
                <c:pt idx="7179">
                  <c:v>119.64999999999999</c:v>
                </c:pt>
                <c:pt idx="7180">
                  <c:v>119.66666666666667</c:v>
                </c:pt>
                <c:pt idx="7181">
                  <c:v>119.68333333333332</c:v>
                </c:pt>
                <c:pt idx="7182">
                  <c:v>119.7</c:v>
                </c:pt>
                <c:pt idx="7183">
                  <c:v>119.71666666666668</c:v>
                </c:pt>
                <c:pt idx="7184">
                  <c:v>119.73333333333332</c:v>
                </c:pt>
                <c:pt idx="7185">
                  <c:v>119.75</c:v>
                </c:pt>
                <c:pt idx="7186">
                  <c:v>119.76666666666668</c:v>
                </c:pt>
                <c:pt idx="7187">
                  <c:v>119.78333333333332</c:v>
                </c:pt>
                <c:pt idx="7188">
                  <c:v>119.8</c:v>
                </c:pt>
                <c:pt idx="7189">
                  <c:v>119.81666666666666</c:v>
                </c:pt>
                <c:pt idx="7190">
                  <c:v>119.83333333333331</c:v>
                </c:pt>
                <c:pt idx="7191">
                  <c:v>119.85</c:v>
                </c:pt>
                <c:pt idx="7192">
                  <c:v>119.86666666666666</c:v>
                </c:pt>
                <c:pt idx="7193">
                  <c:v>119.88333333333333</c:v>
                </c:pt>
                <c:pt idx="7194">
                  <c:v>119.9</c:v>
                </c:pt>
                <c:pt idx="7195">
                  <c:v>119.91666666666669</c:v>
                </c:pt>
                <c:pt idx="7196">
                  <c:v>119.93333333333334</c:v>
                </c:pt>
                <c:pt idx="7197">
                  <c:v>119.95</c:v>
                </c:pt>
                <c:pt idx="7198">
                  <c:v>119.96666666666668</c:v>
                </c:pt>
                <c:pt idx="7199">
                  <c:v>119.98333333333332</c:v>
                </c:pt>
                <c:pt idx="7200">
                  <c:v>120</c:v>
                </c:pt>
                <c:pt idx="7201">
                  <c:v>120.01666666666668</c:v>
                </c:pt>
                <c:pt idx="7202">
                  <c:v>120.03333333333332</c:v>
                </c:pt>
                <c:pt idx="7203">
                  <c:v>120.05</c:v>
                </c:pt>
                <c:pt idx="7204">
                  <c:v>120.06666666666666</c:v>
                </c:pt>
                <c:pt idx="7205">
                  <c:v>120.08333333333331</c:v>
                </c:pt>
                <c:pt idx="7206">
                  <c:v>120.1</c:v>
                </c:pt>
                <c:pt idx="7207">
                  <c:v>120.11666666666666</c:v>
                </c:pt>
                <c:pt idx="7208">
                  <c:v>120.13333333333333</c:v>
                </c:pt>
                <c:pt idx="7209">
                  <c:v>120.14999999999999</c:v>
                </c:pt>
                <c:pt idx="7210">
                  <c:v>120.16666666666667</c:v>
                </c:pt>
                <c:pt idx="7211">
                  <c:v>120.18333333333332</c:v>
                </c:pt>
                <c:pt idx="7212">
                  <c:v>120.2</c:v>
                </c:pt>
                <c:pt idx="7213">
                  <c:v>120.21666666666668</c:v>
                </c:pt>
                <c:pt idx="7214">
                  <c:v>120.23333333333332</c:v>
                </c:pt>
                <c:pt idx="7215">
                  <c:v>120.25</c:v>
                </c:pt>
                <c:pt idx="7216">
                  <c:v>120.26666666666668</c:v>
                </c:pt>
                <c:pt idx="7217">
                  <c:v>120.28333333333332</c:v>
                </c:pt>
                <c:pt idx="7218">
                  <c:v>120.3</c:v>
                </c:pt>
                <c:pt idx="7219">
                  <c:v>120.31666666666666</c:v>
                </c:pt>
                <c:pt idx="7220">
                  <c:v>120.33333333333331</c:v>
                </c:pt>
                <c:pt idx="7221">
                  <c:v>120.35</c:v>
                </c:pt>
                <c:pt idx="7222">
                  <c:v>120.36666666666666</c:v>
                </c:pt>
                <c:pt idx="7223">
                  <c:v>120.38333333333333</c:v>
                </c:pt>
                <c:pt idx="7224">
                  <c:v>120.4</c:v>
                </c:pt>
                <c:pt idx="7225">
                  <c:v>120.41666666666669</c:v>
                </c:pt>
                <c:pt idx="7226">
                  <c:v>120.43333333333334</c:v>
                </c:pt>
                <c:pt idx="7227">
                  <c:v>120.45</c:v>
                </c:pt>
                <c:pt idx="7228">
                  <c:v>120.46666666666668</c:v>
                </c:pt>
                <c:pt idx="7229">
                  <c:v>120.48333333333332</c:v>
                </c:pt>
                <c:pt idx="7230">
                  <c:v>120.5</c:v>
                </c:pt>
                <c:pt idx="7231">
                  <c:v>120.51666666666668</c:v>
                </c:pt>
                <c:pt idx="7232">
                  <c:v>120.53333333333332</c:v>
                </c:pt>
                <c:pt idx="7233">
                  <c:v>120.55</c:v>
                </c:pt>
                <c:pt idx="7234">
                  <c:v>120.56666666666666</c:v>
                </c:pt>
                <c:pt idx="7235">
                  <c:v>120.58333333333331</c:v>
                </c:pt>
                <c:pt idx="7236">
                  <c:v>120.6</c:v>
                </c:pt>
                <c:pt idx="7237">
                  <c:v>120.61666666666666</c:v>
                </c:pt>
                <c:pt idx="7238">
                  <c:v>120.63333333333333</c:v>
                </c:pt>
                <c:pt idx="7239">
                  <c:v>120.64999999999999</c:v>
                </c:pt>
                <c:pt idx="7240">
                  <c:v>120.66666666666667</c:v>
                </c:pt>
                <c:pt idx="7241">
                  <c:v>120.68333333333332</c:v>
                </c:pt>
                <c:pt idx="7242">
                  <c:v>120.7</c:v>
                </c:pt>
                <c:pt idx="7243">
                  <c:v>120.71666666666668</c:v>
                </c:pt>
                <c:pt idx="7244">
                  <c:v>120.73333333333332</c:v>
                </c:pt>
                <c:pt idx="7245">
                  <c:v>120.75</c:v>
                </c:pt>
                <c:pt idx="7246">
                  <c:v>120.76666666666668</c:v>
                </c:pt>
                <c:pt idx="7247">
                  <c:v>120.78333333333332</c:v>
                </c:pt>
                <c:pt idx="7248">
                  <c:v>120.8</c:v>
                </c:pt>
                <c:pt idx="7249">
                  <c:v>120.81666666666666</c:v>
                </c:pt>
                <c:pt idx="7250">
                  <c:v>120.83333333333331</c:v>
                </c:pt>
                <c:pt idx="7251">
                  <c:v>120.85</c:v>
                </c:pt>
                <c:pt idx="7252">
                  <c:v>120.86666666666666</c:v>
                </c:pt>
                <c:pt idx="7253">
                  <c:v>120.88333333333333</c:v>
                </c:pt>
                <c:pt idx="7254">
                  <c:v>120.9</c:v>
                </c:pt>
                <c:pt idx="7255">
                  <c:v>120.91666666666669</c:v>
                </c:pt>
                <c:pt idx="7256">
                  <c:v>120.93333333333334</c:v>
                </c:pt>
                <c:pt idx="7257">
                  <c:v>120.95</c:v>
                </c:pt>
                <c:pt idx="7258">
                  <c:v>120.96666666666668</c:v>
                </c:pt>
                <c:pt idx="7259">
                  <c:v>120.98333333333332</c:v>
                </c:pt>
                <c:pt idx="7260">
                  <c:v>121</c:v>
                </c:pt>
                <c:pt idx="7261">
                  <c:v>121.01666666666668</c:v>
                </c:pt>
                <c:pt idx="7262">
                  <c:v>121.03333333333332</c:v>
                </c:pt>
                <c:pt idx="7263">
                  <c:v>121.05</c:v>
                </c:pt>
                <c:pt idx="7264">
                  <c:v>121.06666666666666</c:v>
                </c:pt>
                <c:pt idx="7265">
                  <c:v>121.08333333333331</c:v>
                </c:pt>
                <c:pt idx="7266">
                  <c:v>121.1</c:v>
                </c:pt>
                <c:pt idx="7267">
                  <c:v>121.11666666666666</c:v>
                </c:pt>
                <c:pt idx="7268">
                  <c:v>121.13333333333333</c:v>
                </c:pt>
                <c:pt idx="7269">
                  <c:v>121.14999999999999</c:v>
                </c:pt>
                <c:pt idx="7270">
                  <c:v>121.16666666666667</c:v>
                </c:pt>
                <c:pt idx="7271">
                  <c:v>121.18333333333332</c:v>
                </c:pt>
                <c:pt idx="7272">
                  <c:v>121.2</c:v>
                </c:pt>
                <c:pt idx="7273">
                  <c:v>121.21666666666668</c:v>
                </c:pt>
                <c:pt idx="7274">
                  <c:v>121.23333333333332</c:v>
                </c:pt>
                <c:pt idx="7275">
                  <c:v>121.25</c:v>
                </c:pt>
                <c:pt idx="7276">
                  <c:v>121.26666666666668</c:v>
                </c:pt>
                <c:pt idx="7277">
                  <c:v>121.28333333333332</c:v>
                </c:pt>
                <c:pt idx="7278">
                  <c:v>121.3</c:v>
                </c:pt>
                <c:pt idx="7279">
                  <c:v>121.31666666666666</c:v>
                </c:pt>
                <c:pt idx="7280">
                  <c:v>121.33333333333331</c:v>
                </c:pt>
                <c:pt idx="7281">
                  <c:v>121.35</c:v>
                </c:pt>
                <c:pt idx="7282">
                  <c:v>121.36666666666666</c:v>
                </c:pt>
                <c:pt idx="7283">
                  <c:v>121.38333333333333</c:v>
                </c:pt>
                <c:pt idx="7284">
                  <c:v>121.4</c:v>
                </c:pt>
                <c:pt idx="7285">
                  <c:v>121.41666666666669</c:v>
                </c:pt>
                <c:pt idx="7286">
                  <c:v>121.43333333333334</c:v>
                </c:pt>
                <c:pt idx="7287">
                  <c:v>121.45</c:v>
                </c:pt>
                <c:pt idx="7288">
                  <c:v>121.46666666666668</c:v>
                </c:pt>
                <c:pt idx="7289">
                  <c:v>121.48333333333332</c:v>
                </c:pt>
                <c:pt idx="7290">
                  <c:v>121.5</c:v>
                </c:pt>
                <c:pt idx="7291">
                  <c:v>121.51666666666668</c:v>
                </c:pt>
                <c:pt idx="7292">
                  <c:v>121.53333333333332</c:v>
                </c:pt>
                <c:pt idx="7293">
                  <c:v>121.55</c:v>
                </c:pt>
                <c:pt idx="7294">
                  <c:v>121.56666666666666</c:v>
                </c:pt>
                <c:pt idx="7295">
                  <c:v>121.58333333333331</c:v>
                </c:pt>
                <c:pt idx="7296">
                  <c:v>121.6</c:v>
                </c:pt>
                <c:pt idx="7297">
                  <c:v>121.61666666666666</c:v>
                </c:pt>
                <c:pt idx="7298">
                  <c:v>121.63333333333333</c:v>
                </c:pt>
                <c:pt idx="7299">
                  <c:v>121.64999999999999</c:v>
                </c:pt>
                <c:pt idx="7300">
                  <c:v>121.66666666666667</c:v>
                </c:pt>
                <c:pt idx="7301">
                  <c:v>121.68333333333332</c:v>
                </c:pt>
                <c:pt idx="7302">
                  <c:v>121.7</c:v>
                </c:pt>
                <c:pt idx="7303">
                  <c:v>121.71666666666668</c:v>
                </c:pt>
                <c:pt idx="7304">
                  <c:v>121.73333333333332</c:v>
                </c:pt>
                <c:pt idx="7305">
                  <c:v>121.75</c:v>
                </c:pt>
                <c:pt idx="7306">
                  <c:v>121.76666666666668</c:v>
                </c:pt>
                <c:pt idx="7307">
                  <c:v>121.78333333333332</c:v>
                </c:pt>
                <c:pt idx="7308">
                  <c:v>121.8</c:v>
                </c:pt>
                <c:pt idx="7309">
                  <c:v>121.81666666666666</c:v>
                </c:pt>
                <c:pt idx="7310">
                  <c:v>121.83333333333331</c:v>
                </c:pt>
                <c:pt idx="7311">
                  <c:v>121.85</c:v>
                </c:pt>
                <c:pt idx="7312">
                  <c:v>121.86666666666666</c:v>
                </c:pt>
                <c:pt idx="7313">
                  <c:v>121.88333333333333</c:v>
                </c:pt>
                <c:pt idx="7314">
                  <c:v>121.9</c:v>
                </c:pt>
                <c:pt idx="7315">
                  <c:v>121.91666666666669</c:v>
                </c:pt>
                <c:pt idx="7316">
                  <c:v>121.93333333333334</c:v>
                </c:pt>
                <c:pt idx="7317">
                  <c:v>121.95</c:v>
                </c:pt>
                <c:pt idx="7318">
                  <c:v>121.96666666666668</c:v>
                </c:pt>
                <c:pt idx="7319">
                  <c:v>121.98333333333332</c:v>
                </c:pt>
                <c:pt idx="7320">
                  <c:v>122</c:v>
                </c:pt>
                <c:pt idx="7321">
                  <c:v>122.01666666666668</c:v>
                </c:pt>
                <c:pt idx="7322">
                  <c:v>122.03333333333332</c:v>
                </c:pt>
                <c:pt idx="7323">
                  <c:v>122.05</c:v>
                </c:pt>
                <c:pt idx="7324">
                  <c:v>122.06666666666666</c:v>
                </c:pt>
                <c:pt idx="7325">
                  <c:v>122.08333333333331</c:v>
                </c:pt>
                <c:pt idx="7326">
                  <c:v>122.1</c:v>
                </c:pt>
                <c:pt idx="7327">
                  <c:v>122.11666666666666</c:v>
                </c:pt>
                <c:pt idx="7328">
                  <c:v>122.13333333333333</c:v>
                </c:pt>
                <c:pt idx="7329">
                  <c:v>122.14999999999999</c:v>
                </c:pt>
                <c:pt idx="7330">
                  <c:v>122.16666666666667</c:v>
                </c:pt>
                <c:pt idx="7331">
                  <c:v>122.18333333333332</c:v>
                </c:pt>
                <c:pt idx="7332">
                  <c:v>122.2</c:v>
                </c:pt>
                <c:pt idx="7333">
                  <c:v>122.21666666666668</c:v>
                </c:pt>
                <c:pt idx="7334">
                  <c:v>122.23333333333332</c:v>
                </c:pt>
                <c:pt idx="7335">
                  <c:v>122.25</c:v>
                </c:pt>
                <c:pt idx="7336">
                  <c:v>122.26666666666668</c:v>
                </c:pt>
                <c:pt idx="7337">
                  <c:v>122.28333333333332</c:v>
                </c:pt>
                <c:pt idx="7338">
                  <c:v>122.3</c:v>
                </c:pt>
                <c:pt idx="7339">
                  <c:v>122.31666666666666</c:v>
                </c:pt>
                <c:pt idx="7340">
                  <c:v>122.33333333333331</c:v>
                </c:pt>
                <c:pt idx="7341">
                  <c:v>122.35</c:v>
                </c:pt>
                <c:pt idx="7342">
                  <c:v>122.36666666666666</c:v>
                </c:pt>
                <c:pt idx="7343">
                  <c:v>122.38333333333333</c:v>
                </c:pt>
                <c:pt idx="7344">
                  <c:v>122.4</c:v>
                </c:pt>
                <c:pt idx="7345">
                  <c:v>122.41666666666669</c:v>
                </c:pt>
                <c:pt idx="7346">
                  <c:v>122.43333333333334</c:v>
                </c:pt>
                <c:pt idx="7347">
                  <c:v>122.45</c:v>
                </c:pt>
                <c:pt idx="7348">
                  <c:v>122.46666666666668</c:v>
                </c:pt>
                <c:pt idx="7349">
                  <c:v>122.48333333333332</c:v>
                </c:pt>
                <c:pt idx="7350">
                  <c:v>122.5</c:v>
                </c:pt>
                <c:pt idx="7351">
                  <c:v>122.51666666666668</c:v>
                </c:pt>
                <c:pt idx="7352">
                  <c:v>122.53333333333332</c:v>
                </c:pt>
                <c:pt idx="7353">
                  <c:v>122.55</c:v>
                </c:pt>
                <c:pt idx="7354">
                  <c:v>122.56666666666666</c:v>
                </c:pt>
                <c:pt idx="7355">
                  <c:v>122.58333333333331</c:v>
                </c:pt>
                <c:pt idx="7356">
                  <c:v>122.6</c:v>
                </c:pt>
                <c:pt idx="7357">
                  <c:v>122.61666666666666</c:v>
                </c:pt>
                <c:pt idx="7358">
                  <c:v>122.63333333333333</c:v>
                </c:pt>
                <c:pt idx="7359">
                  <c:v>122.64999999999999</c:v>
                </c:pt>
                <c:pt idx="7360">
                  <c:v>122.66666666666667</c:v>
                </c:pt>
                <c:pt idx="7361">
                  <c:v>122.68333333333332</c:v>
                </c:pt>
                <c:pt idx="7362">
                  <c:v>122.7</c:v>
                </c:pt>
                <c:pt idx="7363">
                  <c:v>122.71666666666668</c:v>
                </c:pt>
                <c:pt idx="7364">
                  <c:v>122.73333333333332</c:v>
                </c:pt>
                <c:pt idx="7365">
                  <c:v>122.75</c:v>
                </c:pt>
                <c:pt idx="7366">
                  <c:v>122.76666666666668</c:v>
                </c:pt>
                <c:pt idx="7367">
                  <c:v>122.78333333333332</c:v>
                </c:pt>
                <c:pt idx="7368">
                  <c:v>122.8</c:v>
                </c:pt>
                <c:pt idx="7369">
                  <c:v>122.81666666666666</c:v>
                </c:pt>
                <c:pt idx="7370">
                  <c:v>122.83333333333331</c:v>
                </c:pt>
                <c:pt idx="7371">
                  <c:v>122.85</c:v>
                </c:pt>
                <c:pt idx="7372">
                  <c:v>122.86666666666666</c:v>
                </c:pt>
                <c:pt idx="7373">
                  <c:v>122.88333333333333</c:v>
                </c:pt>
                <c:pt idx="7374">
                  <c:v>122.9</c:v>
                </c:pt>
                <c:pt idx="7375">
                  <c:v>122.91666666666669</c:v>
                </c:pt>
                <c:pt idx="7376">
                  <c:v>122.93333333333334</c:v>
                </c:pt>
                <c:pt idx="7377">
                  <c:v>122.95</c:v>
                </c:pt>
                <c:pt idx="7378">
                  <c:v>122.96666666666668</c:v>
                </c:pt>
                <c:pt idx="7379">
                  <c:v>122.98333333333332</c:v>
                </c:pt>
                <c:pt idx="7380">
                  <c:v>123</c:v>
                </c:pt>
                <c:pt idx="7381">
                  <c:v>123.01666666666668</c:v>
                </c:pt>
                <c:pt idx="7382">
                  <c:v>123.03333333333332</c:v>
                </c:pt>
                <c:pt idx="7383">
                  <c:v>123.05</c:v>
                </c:pt>
                <c:pt idx="7384">
                  <c:v>123.06666666666666</c:v>
                </c:pt>
                <c:pt idx="7385">
                  <c:v>123.08333333333331</c:v>
                </c:pt>
                <c:pt idx="7386">
                  <c:v>123.1</c:v>
                </c:pt>
                <c:pt idx="7387">
                  <c:v>123.11666666666666</c:v>
                </c:pt>
                <c:pt idx="7388">
                  <c:v>123.13333333333333</c:v>
                </c:pt>
                <c:pt idx="7389">
                  <c:v>123.14999999999999</c:v>
                </c:pt>
                <c:pt idx="7390">
                  <c:v>123.16666666666667</c:v>
                </c:pt>
                <c:pt idx="7391">
                  <c:v>123.18333333333332</c:v>
                </c:pt>
                <c:pt idx="7392">
                  <c:v>123.2</c:v>
                </c:pt>
                <c:pt idx="7393">
                  <c:v>123.21666666666668</c:v>
                </c:pt>
                <c:pt idx="7394">
                  <c:v>123.23333333333332</c:v>
                </c:pt>
                <c:pt idx="7395">
                  <c:v>123.25</c:v>
                </c:pt>
                <c:pt idx="7396">
                  <c:v>123.26666666666668</c:v>
                </c:pt>
                <c:pt idx="7397">
                  <c:v>123.28333333333332</c:v>
                </c:pt>
                <c:pt idx="7398">
                  <c:v>123.3</c:v>
                </c:pt>
                <c:pt idx="7399">
                  <c:v>123.31666666666666</c:v>
                </c:pt>
                <c:pt idx="7400">
                  <c:v>123.33333333333331</c:v>
                </c:pt>
                <c:pt idx="7401">
                  <c:v>123.35</c:v>
                </c:pt>
                <c:pt idx="7402">
                  <c:v>123.36666666666666</c:v>
                </c:pt>
                <c:pt idx="7403">
                  <c:v>123.38333333333333</c:v>
                </c:pt>
                <c:pt idx="7404">
                  <c:v>123.4</c:v>
                </c:pt>
                <c:pt idx="7405">
                  <c:v>123.41666666666669</c:v>
                </c:pt>
                <c:pt idx="7406">
                  <c:v>123.43333333333334</c:v>
                </c:pt>
                <c:pt idx="7407">
                  <c:v>123.45</c:v>
                </c:pt>
                <c:pt idx="7408">
                  <c:v>123.46666666666668</c:v>
                </c:pt>
                <c:pt idx="7409">
                  <c:v>123.48333333333332</c:v>
                </c:pt>
                <c:pt idx="7410">
                  <c:v>123.5</c:v>
                </c:pt>
                <c:pt idx="7411">
                  <c:v>123.51666666666668</c:v>
                </c:pt>
                <c:pt idx="7412">
                  <c:v>123.53333333333332</c:v>
                </c:pt>
                <c:pt idx="7413">
                  <c:v>123.55</c:v>
                </c:pt>
                <c:pt idx="7414">
                  <c:v>123.56666666666666</c:v>
                </c:pt>
                <c:pt idx="7415">
                  <c:v>123.58333333333331</c:v>
                </c:pt>
                <c:pt idx="7416">
                  <c:v>123.6</c:v>
                </c:pt>
                <c:pt idx="7417">
                  <c:v>123.61666666666666</c:v>
                </c:pt>
                <c:pt idx="7418">
                  <c:v>123.63333333333333</c:v>
                </c:pt>
                <c:pt idx="7419">
                  <c:v>123.64999999999999</c:v>
                </c:pt>
                <c:pt idx="7420">
                  <c:v>123.66666666666667</c:v>
                </c:pt>
                <c:pt idx="7421">
                  <c:v>123.68333333333332</c:v>
                </c:pt>
                <c:pt idx="7422">
                  <c:v>123.7</c:v>
                </c:pt>
                <c:pt idx="7423">
                  <c:v>123.71666666666668</c:v>
                </c:pt>
                <c:pt idx="7424">
                  <c:v>123.73333333333332</c:v>
                </c:pt>
                <c:pt idx="7425">
                  <c:v>123.75</c:v>
                </c:pt>
                <c:pt idx="7426">
                  <c:v>123.76666666666668</c:v>
                </c:pt>
                <c:pt idx="7427">
                  <c:v>123.78333333333332</c:v>
                </c:pt>
                <c:pt idx="7428">
                  <c:v>123.8</c:v>
                </c:pt>
                <c:pt idx="7429">
                  <c:v>123.81666666666666</c:v>
                </c:pt>
                <c:pt idx="7430">
                  <c:v>123.83333333333331</c:v>
                </c:pt>
                <c:pt idx="7431">
                  <c:v>123.85</c:v>
                </c:pt>
                <c:pt idx="7432">
                  <c:v>123.86666666666666</c:v>
                </c:pt>
                <c:pt idx="7433">
                  <c:v>123.88333333333333</c:v>
                </c:pt>
                <c:pt idx="7434">
                  <c:v>123.9</c:v>
                </c:pt>
                <c:pt idx="7435">
                  <c:v>123.91666666666669</c:v>
                </c:pt>
                <c:pt idx="7436">
                  <c:v>123.93333333333334</c:v>
                </c:pt>
                <c:pt idx="7437">
                  <c:v>123.95</c:v>
                </c:pt>
                <c:pt idx="7438">
                  <c:v>123.96666666666668</c:v>
                </c:pt>
                <c:pt idx="7439">
                  <c:v>123.98333333333332</c:v>
                </c:pt>
                <c:pt idx="7440">
                  <c:v>124</c:v>
                </c:pt>
                <c:pt idx="7441">
                  <c:v>124.01666666666668</c:v>
                </c:pt>
                <c:pt idx="7442">
                  <c:v>124.03333333333332</c:v>
                </c:pt>
                <c:pt idx="7443">
                  <c:v>124.05</c:v>
                </c:pt>
                <c:pt idx="7444">
                  <c:v>124.06666666666666</c:v>
                </c:pt>
                <c:pt idx="7445">
                  <c:v>124.08333333333331</c:v>
                </c:pt>
                <c:pt idx="7446">
                  <c:v>124.1</c:v>
                </c:pt>
                <c:pt idx="7447">
                  <c:v>124.11666666666666</c:v>
                </c:pt>
                <c:pt idx="7448">
                  <c:v>124.13333333333333</c:v>
                </c:pt>
                <c:pt idx="7449">
                  <c:v>124.14999999999999</c:v>
                </c:pt>
                <c:pt idx="7450">
                  <c:v>124.16666666666667</c:v>
                </c:pt>
                <c:pt idx="7451">
                  <c:v>124.18333333333332</c:v>
                </c:pt>
                <c:pt idx="7452">
                  <c:v>124.2</c:v>
                </c:pt>
                <c:pt idx="7453">
                  <c:v>124.21666666666668</c:v>
                </c:pt>
                <c:pt idx="7454">
                  <c:v>124.23333333333332</c:v>
                </c:pt>
                <c:pt idx="7455">
                  <c:v>124.25</c:v>
                </c:pt>
                <c:pt idx="7456">
                  <c:v>124.26666666666668</c:v>
                </c:pt>
                <c:pt idx="7457">
                  <c:v>124.28333333333332</c:v>
                </c:pt>
                <c:pt idx="7458">
                  <c:v>124.3</c:v>
                </c:pt>
                <c:pt idx="7459">
                  <c:v>124.31666666666666</c:v>
                </c:pt>
                <c:pt idx="7460">
                  <c:v>124.33333333333331</c:v>
                </c:pt>
                <c:pt idx="7461">
                  <c:v>124.35</c:v>
                </c:pt>
                <c:pt idx="7462">
                  <c:v>124.36666666666666</c:v>
                </c:pt>
                <c:pt idx="7463">
                  <c:v>124.38333333333333</c:v>
                </c:pt>
                <c:pt idx="7464">
                  <c:v>124.4</c:v>
                </c:pt>
                <c:pt idx="7465">
                  <c:v>124.41666666666669</c:v>
                </c:pt>
                <c:pt idx="7466">
                  <c:v>124.43333333333334</c:v>
                </c:pt>
                <c:pt idx="7467">
                  <c:v>124.45</c:v>
                </c:pt>
                <c:pt idx="7468">
                  <c:v>124.46666666666668</c:v>
                </c:pt>
                <c:pt idx="7469">
                  <c:v>124.48333333333332</c:v>
                </c:pt>
                <c:pt idx="7470">
                  <c:v>124.5</c:v>
                </c:pt>
                <c:pt idx="7471">
                  <c:v>124.51666666666668</c:v>
                </c:pt>
                <c:pt idx="7472">
                  <c:v>124.53333333333332</c:v>
                </c:pt>
                <c:pt idx="7473">
                  <c:v>124.55</c:v>
                </c:pt>
                <c:pt idx="7474">
                  <c:v>124.56666666666666</c:v>
                </c:pt>
                <c:pt idx="7475">
                  <c:v>124.58333333333331</c:v>
                </c:pt>
                <c:pt idx="7476">
                  <c:v>124.6</c:v>
                </c:pt>
                <c:pt idx="7477">
                  <c:v>124.61666666666666</c:v>
                </c:pt>
                <c:pt idx="7478">
                  <c:v>124.63333333333333</c:v>
                </c:pt>
                <c:pt idx="7479">
                  <c:v>124.64999999999999</c:v>
                </c:pt>
                <c:pt idx="7480">
                  <c:v>124.66666666666667</c:v>
                </c:pt>
                <c:pt idx="7481">
                  <c:v>124.68333333333332</c:v>
                </c:pt>
                <c:pt idx="7482">
                  <c:v>124.7</c:v>
                </c:pt>
                <c:pt idx="7483">
                  <c:v>124.71666666666668</c:v>
                </c:pt>
                <c:pt idx="7484">
                  <c:v>124.73333333333332</c:v>
                </c:pt>
                <c:pt idx="7485">
                  <c:v>124.75</c:v>
                </c:pt>
                <c:pt idx="7486">
                  <c:v>124.76666666666668</c:v>
                </c:pt>
                <c:pt idx="7487">
                  <c:v>124.78333333333332</c:v>
                </c:pt>
                <c:pt idx="7488">
                  <c:v>124.8</c:v>
                </c:pt>
                <c:pt idx="7489">
                  <c:v>124.81666666666666</c:v>
                </c:pt>
                <c:pt idx="7490">
                  <c:v>124.83333333333331</c:v>
                </c:pt>
                <c:pt idx="7491">
                  <c:v>124.85</c:v>
                </c:pt>
                <c:pt idx="7492">
                  <c:v>124.86666666666666</c:v>
                </c:pt>
                <c:pt idx="7493">
                  <c:v>124.88333333333333</c:v>
                </c:pt>
                <c:pt idx="7494">
                  <c:v>124.9</c:v>
                </c:pt>
                <c:pt idx="7495">
                  <c:v>124.91666666666669</c:v>
                </c:pt>
                <c:pt idx="7496">
                  <c:v>124.93333333333334</c:v>
                </c:pt>
                <c:pt idx="7497">
                  <c:v>124.95</c:v>
                </c:pt>
                <c:pt idx="7498">
                  <c:v>124.96666666666668</c:v>
                </c:pt>
                <c:pt idx="7499">
                  <c:v>124.98333333333332</c:v>
                </c:pt>
                <c:pt idx="7500">
                  <c:v>125</c:v>
                </c:pt>
                <c:pt idx="7501">
                  <c:v>125.01666666666668</c:v>
                </c:pt>
                <c:pt idx="7502">
                  <c:v>125.03333333333332</c:v>
                </c:pt>
                <c:pt idx="7503">
                  <c:v>125.05</c:v>
                </c:pt>
                <c:pt idx="7504">
                  <c:v>125.06666666666666</c:v>
                </c:pt>
                <c:pt idx="7505">
                  <c:v>125.08333333333331</c:v>
                </c:pt>
                <c:pt idx="7506">
                  <c:v>125.1</c:v>
                </c:pt>
                <c:pt idx="7507">
                  <c:v>125.11666666666666</c:v>
                </c:pt>
                <c:pt idx="7508">
                  <c:v>125.13333333333333</c:v>
                </c:pt>
                <c:pt idx="7509">
                  <c:v>125.14999999999999</c:v>
                </c:pt>
                <c:pt idx="7510">
                  <c:v>125.16666666666667</c:v>
                </c:pt>
                <c:pt idx="7511">
                  <c:v>125.18333333333332</c:v>
                </c:pt>
                <c:pt idx="7512">
                  <c:v>125.2</c:v>
                </c:pt>
                <c:pt idx="7513">
                  <c:v>125.21666666666668</c:v>
                </c:pt>
                <c:pt idx="7514">
                  <c:v>125.23333333333332</c:v>
                </c:pt>
                <c:pt idx="7515">
                  <c:v>125.25</c:v>
                </c:pt>
                <c:pt idx="7516">
                  <c:v>125.26666666666668</c:v>
                </c:pt>
                <c:pt idx="7517">
                  <c:v>125.28333333333332</c:v>
                </c:pt>
                <c:pt idx="7518">
                  <c:v>125.3</c:v>
                </c:pt>
                <c:pt idx="7519">
                  <c:v>125.31666666666666</c:v>
                </c:pt>
                <c:pt idx="7520">
                  <c:v>125.33333333333331</c:v>
                </c:pt>
                <c:pt idx="7521">
                  <c:v>125.35</c:v>
                </c:pt>
                <c:pt idx="7522">
                  <c:v>125.36666666666666</c:v>
                </c:pt>
                <c:pt idx="7523">
                  <c:v>125.38333333333333</c:v>
                </c:pt>
                <c:pt idx="7524">
                  <c:v>125.4</c:v>
                </c:pt>
                <c:pt idx="7525">
                  <c:v>125.41666666666669</c:v>
                </c:pt>
                <c:pt idx="7526">
                  <c:v>125.43333333333334</c:v>
                </c:pt>
                <c:pt idx="7527">
                  <c:v>125.45</c:v>
                </c:pt>
                <c:pt idx="7528">
                  <c:v>125.46666666666668</c:v>
                </c:pt>
                <c:pt idx="7529">
                  <c:v>125.48333333333332</c:v>
                </c:pt>
                <c:pt idx="7530">
                  <c:v>125.5</c:v>
                </c:pt>
                <c:pt idx="7531">
                  <c:v>125.51666666666668</c:v>
                </c:pt>
                <c:pt idx="7532">
                  <c:v>125.53333333333332</c:v>
                </c:pt>
                <c:pt idx="7533">
                  <c:v>125.55</c:v>
                </c:pt>
                <c:pt idx="7534">
                  <c:v>125.56666666666666</c:v>
                </c:pt>
                <c:pt idx="7535">
                  <c:v>125.58333333333331</c:v>
                </c:pt>
                <c:pt idx="7536">
                  <c:v>125.6</c:v>
                </c:pt>
                <c:pt idx="7537">
                  <c:v>125.61666666666666</c:v>
                </c:pt>
                <c:pt idx="7538">
                  <c:v>125.63333333333333</c:v>
                </c:pt>
                <c:pt idx="7539">
                  <c:v>125.64999999999999</c:v>
                </c:pt>
                <c:pt idx="7540">
                  <c:v>125.66666666666667</c:v>
                </c:pt>
                <c:pt idx="7541">
                  <c:v>125.68333333333332</c:v>
                </c:pt>
                <c:pt idx="7542">
                  <c:v>125.7</c:v>
                </c:pt>
                <c:pt idx="7543">
                  <c:v>125.71666666666668</c:v>
                </c:pt>
                <c:pt idx="7544">
                  <c:v>125.73333333333332</c:v>
                </c:pt>
                <c:pt idx="7545">
                  <c:v>125.75</c:v>
                </c:pt>
                <c:pt idx="7546">
                  <c:v>125.76666666666668</c:v>
                </c:pt>
                <c:pt idx="7547">
                  <c:v>125.78333333333332</c:v>
                </c:pt>
                <c:pt idx="7548">
                  <c:v>125.8</c:v>
                </c:pt>
                <c:pt idx="7549">
                  <c:v>125.81666666666666</c:v>
                </c:pt>
                <c:pt idx="7550">
                  <c:v>125.83333333333331</c:v>
                </c:pt>
                <c:pt idx="7551">
                  <c:v>125.85</c:v>
                </c:pt>
                <c:pt idx="7552">
                  <c:v>125.86666666666666</c:v>
                </c:pt>
                <c:pt idx="7553">
                  <c:v>125.88333333333333</c:v>
                </c:pt>
                <c:pt idx="7554">
                  <c:v>125.9</c:v>
                </c:pt>
                <c:pt idx="7555">
                  <c:v>125.91666666666669</c:v>
                </c:pt>
                <c:pt idx="7556">
                  <c:v>125.93333333333334</c:v>
                </c:pt>
                <c:pt idx="7557">
                  <c:v>125.95</c:v>
                </c:pt>
                <c:pt idx="7558">
                  <c:v>125.96666666666668</c:v>
                </c:pt>
                <c:pt idx="7559">
                  <c:v>125.98333333333332</c:v>
                </c:pt>
                <c:pt idx="7560">
                  <c:v>126</c:v>
                </c:pt>
                <c:pt idx="7561">
                  <c:v>126.01666666666668</c:v>
                </c:pt>
                <c:pt idx="7562">
                  <c:v>126.03333333333332</c:v>
                </c:pt>
                <c:pt idx="7563">
                  <c:v>126.05</c:v>
                </c:pt>
                <c:pt idx="7564">
                  <c:v>126.06666666666666</c:v>
                </c:pt>
                <c:pt idx="7565">
                  <c:v>126.08333333333331</c:v>
                </c:pt>
                <c:pt idx="7566">
                  <c:v>126.1</c:v>
                </c:pt>
                <c:pt idx="7567">
                  <c:v>126.11666666666666</c:v>
                </c:pt>
                <c:pt idx="7568">
                  <c:v>126.13333333333333</c:v>
                </c:pt>
                <c:pt idx="7569">
                  <c:v>126.14999999999999</c:v>
                </c:pt>
                <c:pt idx="7570">
                  <c:v>126.16666666666667</c:v>
                </c:pt>
                <c:pt idx="7571">
                  <c:v>126.18333333333332</c:v>
                </c:pt>
                <c:pt idx="7572">
                  <c:v>126.2</c:v>
                </c:pt>
                <c:pt idx="7573">
                  <c:v>126.21666666666668</c:v>
                </c:pt>
                <c:pt idx="7574">
                  <c:v>126.23333333333332</c:v>
                </c:pt>
                <c:pt idx="7575">
                  <c:v>126.25</c:v>
                </c:pt>
                <c:pt idx="7576">
                  <c:v>126.26666666666668</c:v>
                </c:pt>
                <c:pt idx="7577">
                  <c:v>126.28333333333332</c:v>
                </c:pt>
                <c:pt idx="7578">
                  <c:v>126.3</c:v>
                </c:pt>
                <c:pt idx="7579">
                  <c:v>126.31666666666666</c:v>
                </c:pt>
                <c:pt idx="7580">
                  <c:v>126.33333333333331</c:v>
                </c:pt>
                <c:pt idx="7581">
                  <c:v>126.35</c:v>
                </c:pt>
                <c:pt idx="7582">
                  <c:v>126.36666666666666</c:v>
                </c:pt>
                <c:pt idx="7583">
                  <c:v>126.38333333333333</c:v>
                </c:pt>
                <c:pt idx="7584">
                  <c:v>126.4</c:v>
                </c:pt>
                <c:pt idx="7585">
                  <c:v>126.41666666666669</c:v>
                </c:pt>
                <c:pt idx="7586">
                  <c:v>126.43333333333334</c:v>
                </c:pt>
                <c:pt idx="7587">
                  <c:v>126.45</c:v>
                </c:pt>
                <c:pt idx="7588">
                  <c:v>126.46666666666668</c:v>
                </c:pt>
                <c:pt idx="7589">
                  <c:v>126.48333333333332</c:v>
                </c:pt>
                <c:pt idx="7590">
                  <c:v>126.5</c:v>
                </c:pt>
                <c:pt idx="7591">
                  <c:v>126.51666666666668</c:v>
                </c:pt>
                <c:pt idx="7592">
                  <c:v>126.53333333333332</c:v>
                </c:pt>
                <c:pt idx="7593">
                  <c:v>126.55</c:v>
                </c:pt>
                <c:pt idx="7594">
                  <c:v>126.56666666666666</c:v>
                </c:pt>
                <c:pt idx="7595">
                  <c:v>126.58333333333331</c:v>
                </c:pt>
                <c:pt idx="7596">
                  <c:v>126.6</c:v>
                </c:pt>
                <c:pt idx="7597">
                  <c:v>126.61666666666666</c:v>
                </c:pt>
                <c:pt idx="7598">
                  <c:v>126.63333333333333</c:v>
                </c:pt>
                <c:pt idx="7599">
                  <c:v>126.64999999999999</c:v>
                </c:pt>
                <c:pt idx="7600">
                  <c:v>126.66666666666667</c:v>
                </c:pt>
                <c:pt idx="7601">
                  <c:v>126.68333333333332</c:v>
                </c:pt>
                <c:pt idx="7602">
                  <c:v>126.7</c:v>
                </c:pt>
                <c:pt idx="7603">
                  <c:v>126.71666666666668</c:v>
                </c:pt>
                <c:pt idx="7604">
                  <c:v>126.73333333333332</c:v>
                </c:pt>
                <c:pt idx="7605">
                  <c:v>126.75</c:v>
                </c:pt>
                <c:pt idx="7606">
                  <c:v>126.76666666666668</c:v>
                </c:pt>
                <c:pt idx="7607">
                  <c:v>126.78333333333332</c:v>
                </c:pt>
                <c:pt idx="7608">
                  <c:v>126.8</c:v>
                </c:pt>
                <c:pt idx="7609">
                  <c:v>126.81666666666666</c:v>
                </c:pt>
                <c:pt idx="7610">
                  <c:v>126.83333333333331</c:v>
                </c:pt>
                <c:pt idx="7611">
                  <c:v>126.85</c:v>
                </c:pt>
                <c:pt idx="7612">
                  <c:v>126.86666666666666</c:v>
                </c:pt>
                <c:pt idx="7613">
                  <c:v>126.88333333333333</c:v>
                </c:pt>
                <c:pt idx="7614">
                  <c:v>126.9</c:v>
                </c:pt>
                <c:pt idx="7615">
                  <c:v>126.91666666666669</c:v>
                </c:pt>
                <c:pt idx="7616">
                  <c:v>126.93333333333334</c:v>
                </c:pt>
                <c:pt idx="7617">
                  <c:v>126.95</c:v>
                </c:pt>
                <c:pt idx="7618">
                  <c:v>126.96666666666668</c:v>
                </c:pt>
                <c:pt idx="7619">
                  <c:v>126.98333333333332</c:v>
                </c:pt>
                <c:pt idx="7620">
                  <c:v>127</c:v>
                </c:pt>
                <c:pt idx="7621">
                  <c:v>127.01666666666668</c:v>
                </c:pt>
                <c:pt idx="7622">
                  <c:v>127.03333333333332</c:v>
                </c:pt>
                <c:pt idx="7623">
                  <c:v>127.05</c:v>
                </c:pt>
                <c:pt idx="7624">
                  <c:v>127.06666666666666</c:v>
                </c:pt>
                <c:pt idx="7625">
                  <c:v>127.08333333333331</c:v>
                </c:pt>
                <c:pt idx="7626">
                  <c:v>127.1</c:v>
                </c:pt>
                <c:pt idx="7627">
                  <c:v>127.11666666666666</c:v>
                </c:pt>
                <c:pt idx="7628">
                  <c:v>127.13333333333333</c:v>
                </c:pt>
                <c:pt idx="7629">
                  <c:v>127.14999999999999</c:v>
                </c:pt>
                <c:pt idx="7630">
                  <c:v>127.16666666666667</c:v>
                </c:pt>
                <c:pt idx="7631">
                  <c:v>127.18333333333332</c:v>
                </c:pt>
                <c:pt idx="7632">
                  <c:v>127.2</c:v>
                </c:pt>
                <c:pt idx="7633">
                  <c:v>127.21666666666668</c:v>
                </c:pt>
                <c:pt idx="7634">
                  <c:v>127.23333333333332</c:v>
                </c:pt>
                <c:pt idx="7635">
                  <c:v>127.25</c:v>
                </c:pt>
                <c:pt idx="7636">
                  <c:v>127.26666666666668</c:v>
                </c:pt>
                <c:pt idx="7637">
                  <c:v>127.28333333333332</c:v>
                </c:pt>
                <c:pt idx="7638">
                  <c:v>127.3</c:v>
                </c:pt>
                <c:pt idx="7639">
                  <c:v>127.31666666666666</c:v>
                </c:pt>
                <c:pt idx="7640">
                  <c:v>127.33333333333331</c:v>
                </c:pt>
                <c:pt idx="7641">
                  <c:v>127.35</c:v>
                </c:pt>
                <c:pt idx="7642">
                  <c:v>127.36666666666666</c:v>
                </c:pt>
                <c:pt idx="7643">
                  <c:v>127.38333333333333</c:v>
                </c:pt>
                <c:pt idx="7644">
                  <c:v>127.4</c:v>
                </c:pt>
                <c:pt idx="7645">
                  <c:v>127.41666666666669</c:v>
                </c:pt>
                <c:pt idx="7646">
                  <c:v>127.43333333333334</c:v>
                </c:pt>
                <c:pt idx="7647">
                  <c:v>127.45</c:v>
                </c:pt>
                <c:pt idx="7648">
                  <c:v>127.46666666666668</c:v>
                </c:pt>
                <c:pt idx="7649">
                  <c:v>127.48333333333332</c:v>
                </c:pt>
                <c:pt idx="7650">
                  <c:v>127.5</c:v>
                </c:pt>
                <c:pt idx="7651">
                  <c:v>127.51666666666668</c:v>
                </c:pt>
                <c:pt idx="7652">
                  <c:v>127.53333333333332</c:v>
                </c:pt>
                <c:pt idx="7653">
                  <c:v>127.55</c:v>
                </c:pt>
                <c:pt idx="7654">
                  <c:v>127.56666666666666</c:v>
                </c:pt>
                <c:pt idx="7655">
                  <c:v>127.58333333333331</c:v>
                </c:pt>
                <c:pt idx="7656">
                  <c:v>127.6</c:v>
                </c:pt>
                <c:pt idx="7657">
                  <c:v>127.61666666666666</c:v>
                </c:pt>
                <c:pt idx="7658">
                  <c:v>127.63333333333333</c:v>
                </c:pt>
                <c:pt idx="7659">
                  <c:v>127.64999999999999</c:v>
                </c:pt>
                <c:pt idx="7660">
                  <c:v>127.66666666666667</c:v>
                </c:pt>
                <c:pt idx="7661">
                  <c:v>127.68333333333332</c:v>
                </c:pt>
                <c:pt idx="7662">
                  <c:v>127.7</c:v>
                </c:pt>
                <c:pt idx="7663">
                  <c:v>127.71666666666668</c:v>
                </c:pt>
                <c:pt idx="7664">
                  <c:v>127.73333333333332</c:v>
                </c:pt>
                <c:pt idx="7665">
                  <c:v>127.75</c:v>
                </c:pt>
                <c:pt idx="7666">
                  <c:v>127.76666666666668</c:v>
                </c:pt>
                <c:pt idx="7667">
                  <c:v>127.78333333333332</c:v>
                </c:pt>
                <c:pt idx="7668">
                  <c:v>127.8</c:v>
                </c:pt>
                <c:pt idx="7669">
                  <c:v>127.81666666666666</c:v>
                </c:pt>
                <c:pt idx="7670">
                  <c:v>127.83333333333331</c:v>
                </c:pt>
                <c:pt idx="7671">
                  <c:v>127.85</c:v>
                </c:pt>
                <c:pt idx="7672">
                  <c:v>127.86666666666666</c:v>
                </c:pt>
                <c:pt idx="7673">
                  <c:v>127.88333333333333</c:v>
                </c:pt>
                <c:pt idx="7674">
                  <c:v>127.9</c:v>
                </c:pt>
                <c:pt idx="7675">
                  <c:v>127.91666666666669</c:v>
                </c:pt>
                <c:pt idx="7676">
                  <c:v>127.93333333333334</c:v>
                </c:pt>
                <c:pt idx="7677">
                  <c:v>127.95</c:v>
                </c:pt>
                <c:pt idx="7678">
                  <c:v>127.96666666666668</c:v>
                </c:pt>
                <c:pt idx="7679">
                  <c:v>127.98333333333332</c:v>
                </c:pt>
                <c:pt idx="7680">
                  <c:v>128</c:v>
                </c:pt>
                <c:pt idx="7681">
                  <c:v>128.01666666666665</c:v>
                </c:pt>
                <c:pt idx="7682">
                  <c:v>128.03333333333336</c:v>
                </c:pt>
                <c:pt idx="7683">
                  <c:v>128.05000000000001</c:v>
                </c:pt>
                <c:pt idx="7684">
                  <c:v>128.06666666666663</c:v>
                </c:pt>
                <c:pt idx="7685">
                  <c:v>128.08333333333337</c:v>
                </c:pt>
                <c:pt idx="7686">
                  <c:v>128.1</c:v>
                </c:pt>
                <c:pt idx="7687">
                  <c:v>128.11666666666662</c:v>
                </c:pt>
                <c:pt idx="7688">
                  <c:v>128.13333333333335</c:v>
                </c:pt>
                <c:pt idx="7689">
                  <c:v>128.15</c:v>
                </c:pt>
                <c:pt idx="7690">
                  <c:v>128.16666666666663</c:v>
                </c:pt>
                <c:pt idx="7691">
                  <c:v>128.18333333333337</c:v>
                </c:pt>
                <c:pt idx="7692">
                  <c:v>128.19999999999999</c:v>
                </c:pt>
                <c:pt idx="7693">
                  <c:v>128.21666666666661</c:v>
                </c:pt>
                <c:pt idx="7694">
                  <c:v>128.23333333333335</c:v>
                </c:pt>
                <c:pt idx="7695">
                  <c:v>128.25</c:v>
                </c:pt>
                <c:pt idx="7696">
                  <c:v>128.26666666666665</c:v>
                </c:pt>
                <c:pt idx="7697">
                  <c:v>128.28333333333336</c:v>
                </c:pt>
                <c:pt idx="7698">
                  <c:v>128.30000000000001</c:v>
                </c:pt>
                <c:pt idx="7699">
                  <c:v>128.31666666666663</c:v>
                </c:pt>
                <c:pt idx="7700">
                  <c:v>128.33333333333337</c:v>
                </c:pt>
                <c:pt idx="7701">
                  <c:v>128.35000000000002</c:v>
                </c:pt>
                <c:pt idx="7702">
                  <c:v>128.36666666666665</c:v>
                </c:pt>
                <c:pt idx="7703">
                  <c:v>128.38333333333338</c:v>
                </c:pt>
                <c:pt idx="7704">
                  <c:v>128.4</c:v>
                </c:pt>
                <c:pt idx="7705">
                  <c:v>128.41666666666663</c:v>
                </c:pt>
                <c:pt idx="7706">
                  <c:v>128.43333333333337</c:v>
                </c:pt>
                <c:pt idx="7707">
                  <c:v>128.44999999999999</c:v>
                </c:pt>
                <c:pt idx="7708">
                  <c:v>128.46666666666664</c:v>
                </c:pt>
                <c:pt idx="7709">
                  <c:v>128.48333333333338</c:v>
                </c:pt>
                <c:pt idx="7710">
                  <c:v>128.5</c:v>
                </c:pt>
                <c:pt idx="7711">
                  <c:v>128.51666666666665</c:v>
                </c:pt>
                <c:pt idx="7712">
                  <c:v>128.53333333333336</c:v>
                </c:pt>
                <c:pt idx="7713">
                  <c:v>128.55000000000001</c:v>
                </c:pt>
                <c:pt idx="7714">
                  <c:v>128.56666666666663</c:v>
                </c:pt>
                <c:pt idx="7715">
                  <c:v>128.58333333333337</c:v>
                </c:pt>
                <c:pt idx="7716">
                  <c:v>128.6</c:v>
                </c:pt>
                <c:pt idx="7717">
                  <c:v>128.61666666666662</c:v>
                </c:pt>
                <c:pt idx="7718">
                  <c:v>128.63333333333335</c:v>
                </c:pt>
                <c:pt idx="7719">
                  <c:v>128.65</c:v>
                </c:pt>
                <c:pt idx="7720">
                  <c:v>128.66666666666663</c:v>
                </c:pt>
                <c:pt idx="7721">
                  <c:v>128.68333333333337</c:v>
                </c:pt>
                <c:pt idx="7722">
                  <c:v>128.69999999999999</c:v>
                </c:pt>
                <c:pt idx="7723">
                  <c:v>128.71666666666661</c:v>
                </c:pt>
                <c:pt idx="7724">
                  <c:v>128.73333333333335</c:v>
                </c:pt>
                <c:pt idx="7725">
                  <c:v>128.75</c:v>
                </c:pt>
                <c:pt idx="7726">
                  <c:v>128.76666666666665</c:v>
                </c:pt>
                <c:pt idx="7727">
                  <c:v>128.78333333333336</c:v>
                </c:pt>
                <c:pt idx="7728">
                  <c:v>128.80000000000001</c:v>
                </c:pt>
                <c:pt idx="7729">
                  <c:v>128.81666666666663</c:v>
                </c:pt>
                <c:pt idx="7730">
                  <c:v>128.83333333333337</c:v>
                </c:pt>
                <c:pt idx="7731">
                  <c:v>128.85000000000002</c:v>
                </c:pt>
                <c:pt idx="7732">
                  <c:v>128.86666666666665</c:v>
                </c:pt>
                <c:pt idx="7733">
                  <c:v>128.88333333333338</c:v>
                </c:pt>
                <c:pt idx="7734">
                  <c:v>128.9</c:v>
                </c:pt>
                <c:pt idx="7735">
                  <c:v>128.91666666666663</c:v>
                </c:pt>
                <c:pt idx="7736">
                  <c:v>128.93333333333337</c:v>
                </c:pt>
                <c:pt idx="7737">
                  <c:v>128.94999999999999</c:v>
                </c:pt>
                <c:pt idx="7738">
                  <c:v>128.96666666666664</c:v>
                </c:pt>
                <c:pt idx="7739">
                  <c:v>128.98333333333338</c:v>
                </c:pt>
                <c:pt idx="7740">
                  <c:v>129</c:v>
                </c:pt>
                <c:pt idx="7741">
                  <c:v>129.01666666666665</c:v>
                </c:pt>
                <c:pt idx="7742">
                  <c:v>129.03333333333336</c:v>
                </c:pt>
                <c:pt idx="7743">
                  <c:v>129.05000000000001</c:v>
                </c:pt>
                <c:pt idx="7744">
                  <c:v>129.06666666666663</c:v>
                </c:pt>
                <c:pt idx="7745">
                  <c:v>129.08333333333337</c:v>
                </c:pt>
                <c:pt idx="7746">
                  <c:v>129.1</c:v>
                </c:pt>
                <c:pt idx="7747">
                  <c:v>129.11666666666662</c:v>
                </c:pt>
                <c:pt idx="7748">
                  <c:v>129.13333333333335</c:v>
                </c:pt>
                <c:pt idx="7749">
                  <c:v>129.15</c:v>
                </c:pt>
                <c:pt idx="7750">
                  <c:v>129.16666666666663</c:v>
                </c:pt>
                <c:pt idx="7751">
                  <c:v>129.18333333333337</c:v>
                </c:pt>
                <c:pt idx="7752">
                  <c:v>129.19999999999999</c:v>
                </c:pt>
                <c:pt idx="7753">
                  <c:v>129.21666666666661</c:v>
                </c:pt>
                <c:pt idx="7754">
                  <c:v>129.23333333333335</c:v>
                </c:pt>
                <c:pt idx="7755">
                  <c:v>129.25</c:v>
                </c:pt>
                <c:pt idx="7756">
                  <c:v>129.26666666666665</c:v>
                </c:pt>
                <c:pt idx="7757">
                  <c:v>129.28333333333336</c:v>
                </c:pt>
                <c:pt idx="7758">
                  <c:v>129.30000000000001</c:v>
                </c:pt>
                <c:pt idx="7759">
                  <c:v>129.31666666666663</c:v>
                </c:pt>
                <c:pt idx="7760">
                  <c:v>129.33333333333337</c:v>
                </c:pt>
                <c:pt idx="7761">
                  <c:v>129.35000000000002</c:v>
                </c:pt>
                <c:pt idx="7762">
                  <c:v>129.36666666666665</c:v>
                </c:pt>
                <c:pt idx="7763">
                  <c:v>129.38333333333338</c:v>
                </c:pt>
                <c:pt idx="7764">
                  <c:v>129.4</c:v>
                </c:pt>
                <c:pt idx="7765">
                  <c:v>129.41666666666663</c:v>
                </c:pt>
                <c:pt idx="7766">
                  <c:v>129.43333333333337</c:v>
                </c:pt>
                <c:pt idx="7767">
                  <c:v>129.44999999999999</c:v>
                </c:pt>
                <c:pt idx="7768">
                  <c:v>129.46666666666664</c:v>
                </c:pt>
                <c:pt idx="7769">
                  <c:v>129.48333333333338</c:v>
                </c:pt>
                <c:pt idx="7770">
                  <c:v>129.5</c:v>
                </c:pt>
                <c:pt idx="7771">
                  <c:v>129.51666666666665</c:v>
                </c:pt>
                <c:pt idx="7772">
                  <c:v>129.53333333333336</c:v>
                </c:pt>
                <c:pt idx="7773">
                  <c:v>129.55000000000001</c:v>
                </c:pt>
                <c:pt idx="7774">
                  <c:v>129.56666666666663</c:v>
                </c:pt>
                <c:pt idx="7775">
                  <c:v>129.58333333333337</c:v>
                </c:pt>
                <c:pt idx="7776">
                  <c:v>129.6</c:v>
                </c:pt>
                <c:pt idx="7777">
                  <c:v>129.61666666666662</c:v>
                </c:pt>
                <c:pt idx="7778">
                  <c:v>129.63333333333335</c:v>
                </c:pt>
                <c:pt idx="7779">
                  <c:v>129.65</c:v>
                </c:pt>
                <c:pt idx="7780">
                  <c:v>129.66666666666663</c:v>
                </c:pt>
                <c:pt idx="7781">
                  <c:v>129.68333333333337</c:v>
                </c:pt>
                <c:pt idx="7782">
                  <c:v>129.69999999999999</c:v>
                </c:pt>
                <c:pt idx="7783">
                  <c:v>129.71666666666661</c:v>
                </c:pt>
                <c:pt idx="7784">
                  <c:v>129.73333333333335</c:v>
                </c:pt>
                <c:pt idx="7785">
                  <c:v>129.75</c:v>
                </c:pt>
                <c:pt idx="7786">
                  <c:v>129.76666666666665</c:v>
                </c:pt>
                <c:pt idx="7787">
                  <c:v>129.78333333333336</c:v>
                </c:pt>
                <c:pt idx="7788">
                  <c:v>129.80000000000001</c:v>
                </c:pt>
                <c:pt idx="7789">
                  <c:v>129.81666666666663</c:v>
                </c:pt>
                <c:pt idx="7790">
                  <c:v>129.83333333333337</c:v>
                </c:pt>
                <c:pt idx="7791">
                  <c:v>129.85000000000002</c:v>
                </c:pt>
                <c:pt idx="7792">
                  <c:v>129.86666666666665</c:v>
                </c:pt>
                <c:pt idx="7793">
                  <c:v>129.88333333333338</c:v>
                </c:pt>
                <c:pt idx="7794">
                  <c:v>129.9</c:v>
                </c:pt>
                <c:pt idx="7795">
                  <c:v>129.91666666666663</c:v>
                </c:pt>
                <c:pt idx="7796">
                  <c:v>129.93333333333337</c:v>
                </c:pt>
                <c:pt idx="7797">
                  <c:v>129.94999999999999</c:v>
                </c:pt>
                <c:pt idx="7798">
                  <c:v>129.96666666666664</c:v>
                </c:pt>
                <c:pt idx="7799">
                  <c:v>129.98333333333338</c:v>
                </c:pt>
                <c:pt idx="7800">
                  <c:v>130</c:v>
                </c:pt>
                <c:pt idx="7801">
                  <c:v>130.01666666666665</c:v>
                </c:pt>
                <c:pt idx="7802">
                  <c:v>130.03333333333336</c:v>
                </c:pt>
                <c:pt idx="7803">
                  <c:v>130.05000000000001</c:v>
                </c:pt>
                <c:pt idx="7804">
                  <c:v>130.06666666666663</c:v>
                </c:pt>
                <c:pt idx="7805">
                  <c:v>130.08333333333337</c:v>
                </c:pt>
                <c:pt idx="7806">
                  <c:v>130.1</c:v>
                </c:pt>
                <c:pt idx="7807">
                  <c:v>130.11666666666662</c:v>
                </c:pt>
                <c:pt idx="7808">
                  <c:v>130.13333333333335</c:v>
                </c:pt>
                <c:pt idx="7809">
                  <c:v>130.15</c:v>
                </c:pt>
                <c:pt idx="7810">
                  <c:v>130.16666666666663</c:v>
                </c:pt>
                <c:pt idx="7811">
                  <c:v>130.18333333333337</c:v>
                </c:pt>
                <c:pt idx="7812">
                  <c:v>130.19999999999999</c:v>
                </c:pt>
                <c:pt idx="7813">
                  <c:v>130.21666666666661</c:v>
                </c:pt>
                <c:pt idx="7814">
                  <c:v>130.23333333333335</c:v>
                </c:pt>
                <c:pt idx="7815">
                  <c:v>130.25</c:v>
                </c:pt>
                <c:pt idx="7816">
                  <c:v>130.26666666666665</c:v>
                </c:pt>
                <c:pt idx="7817">
                  <c:v>130.28333333333336</c:v>
                </c:pt>
                <c:pt idx="7818">
                  <c:v>130.30000000000001</c:v>
                </c:pt>
                <c:pt idx="7819">
                  <c:v>130.31666666666663</c:v>
                </c:pt>
                <c:pt idx="7820">
                  <c:v>130.33333333333337</c:v>
                </c:pt>
                <c:pt idx="7821">
                  <c:v>130.35000000000002</c:v>
                </c:pt>
                <c:pt idx="7822">
                  <c:v>130.36666666666665</c:v>
                </c:pt>
                <c:pt idx="7823">
                  <c:v>130.38333333333338</c:v>
                </c:pt>
                <c:pt idx="7824">
                  <c:v>130.4</c:v>
                </c:pt>
                <c:pt idx="7825">
                  <c:v>130.41666666666663</c:v>
                </c:pt>
                <c:pt idx="7826">
                  <c:v>130.43333333333337</c:v>
                </c:pt>
                <c:pt idx="7827">
                  <c:v>130.44999999999999</c:v>
                </c:pt>
                <c:pt idx="7828">
                  <c:v>130.46666666666664</c:v>
                </c:pt>
                <c:pt idx="7829">
                  <c:v>130.48333333333338</c:v>
                </c:pt>
                <c:pt idx="7830">
                  <c:v>130.5</c:v>
                </c:pt>
                <c:pt idx="7831">
                  <c:v>130.51666666666665</c:v>
                </c:pt>
                <c:pt idx="7832">
                  <c:v>130.53333333333336</c:v>
                </c:pt>
                <c:pt idx="7833">
                  <c:v>130.55000000000001</c:v>
                </c:pt>
                <c:pt idx="7834">
                  <c:v>130.56666666666663</c:v>
                </c:pt>
                <c:pt idx="7835">
                  <c:v>130.58333333333337</c:v>
                </c:pt>
                <c:pt idx="7836">
                  <c:v>130.6</c:v>
                </c:pt>
                <c:pt idx="7837">
                  <c:v>130.61666666666662</c:v>
                </c:pt>
                <c:pt idx="7838">
                  <c:v>130.63333333333335</c:v>
                </c:pt>
                <c:pt idx="7839">
                  <c:v>130.65</c:v>
                </c:pt>
                <c:pt idx="7840">
                  <c:v>130.66666666666663</c:v>
                </c:pt>
                <c:pt idx="7841">
                  <c:v>130.68333333333337</c:v>
                </c:pt>
                <c:pt idx="7842">
                  <c:v>130.69999999999999</c:v>
                </c:pt>
                <c:pt idx="7843">
                  <c:v>130.71666666666661</c:v>
                </c:pt>
                <c:pt idx="7844">
                  <c:v>130.73333333333335</c:v>
                </c:pt>
                <c:pt idx="7845">
                  <c:v>130.75</c:v>
                </c:pt>
                <c:pt idx="7846">
                  <c:v>130.76666666666665</c:v>
                </c:pt>
                <c:pt idx="7847">
                  <c:v>130.78333333333336</c:v>
                </c:pt>
                <c:pt idx="7848">
                  <c:v>130.80000000000001</c:v>
                </c:pt>
                <c:pt idx="7849">
                  <c:v>130.81666666666663</c:v>
                </c:pt>
                <c:pt idx="7850">
                  <c:v>130.83333333333337</c:v>
                </c:pt>
                <c:pt idx="7851">
                  <c:v>130.85000000000002</c:v>
                </c:pt>
                <c:pt idx="7852">
                  <c:v>130.86666666666665</c:v>
                </c:pt>
                <c:pt idx="7853">
                  <c:v>130.88333333333338</c:v>
                </c:pt>
                <c:pt idx="7854">
                  <c:v>130.9</c:v>
                </c:pt>
                <c:pt idx="7855">
                  <c:v>130.91666666666663</c:v>
                </c:pt>
                <c:pt idx="7856">
                  <c:v>130.93333333333337</c:v>
                </c:pt>
                <c:pt idx="7857">
                  <c:v>130.94999999999999</c:v>
                </c:pt>
                <c:pt idx="7858">
                  <c:v>130.96666666666664</c:v>
                </c:pt>
                <c:pt idx="7859">
                  <c:v>130.98333333333338</c:v>
                </c:pt>
                <c:pt idx="7860">
                  <c:v>131</c:v>
                </c:pt>
                <c:pt idx="7861">
                  <c:v>131.01666666666665</c:v>
                </c:pt>
                <c:pt idx="7862">
                  <c:v>131.03333333333336</c:v>
                </c:pt>
                <c:pt idx="7863">
                  <c:v>131.05000000000001</c:v>
                </c:pt>
                <c:pt idx="7864">
                  <c:v>131.06666666666663</c:v>
                </c:pt>
                <c:pt idx="7865">
                  <c:v>131.08333333333337</c:v>
                </c:pt>
                <c:pt idx="7866">
                  <c:v>131.1</c:v>
                </c:pt>
                <c:pt idx="7867">
                  <c:v>131.11666666666662</c:v>
                </c:pt>
                <c:pt idx="7868">
                  <c:v>131.13333333333335</c:v>
                </c:pt>
                <c:pt idx="7869">
                  <c:v>131.15</c:v>
                </c:pt>
                <c:pt idx="7870">
                  <c:v>131.16666666666663</c:v>
                </c:pt>
                <c:pt idx="7871">
                  <c:v>131.18333333333337</c:v>
                </c:pt>
                <c:pt idx="7872">
                  <c:v>131.19999999999999</c:v>
                </c:pt>
                <c:pt idx="7873">
                  <c:v>131.21666666666661</c:v>
                </c:pt>
                <c:pt idx="7874">
                  <c:v>131.23333333333335</c:v>
                </c:pt>
                <c:pt idx="7875">
                  <c:v>131.25</c:v>
                </c:pt>
                <c:pt idx="7876">
                  <c:v>131.26666666666665</c:v>
                </c:pt>
                <c:pt idx="7877">
                  <c:v>131.28333333333336</c:v>
                </c:pt>
                <c:pt idx="7878">
                  <c:v>131.30000000000001</c:v>
                </c:pt>
                <c:pt idx="7879">
                  <c:v>131.31666666666663</c:v>
                </c:pt>
                <c:pt idx="7880">
                  <c:v>131.33333333333337</c:v>
                </c:pt>
                <c:pt idx="7881">
                  <c:v>131.35000000000002</c:v>
                </c:pt>
                <c:pt idx="7882">
                  <c:v>131.36666666666665</c:v>
                </c:pt>
                <c:pt idx="7883">
                  <c:v>131.38333333333338</c:v>
                </c:pt>
                <c:pt idx="7884">
                  <c:v>131.4</c:v>
                </c:pt>
                <c:pt idx="7885">
                  <c:v>131.41666666666663</c:v>
                </c:pt>
                <c:pt idx="7886">
                  <c:v>131.43333333333337</c:v>
                </c:pt>
                <c:pt idx="7887">
                  <c:v>131.44999999999999</c:v>
                </c:pt>
                <c:pt idx="7888">
                  <c:v>131.46666666666664</c:v>
                </c:pt>
                <c:pt idx="7889">
                  <c:v>131.48333333333338</c:v>
                </c:pt>
                <c:pt idx="7890">
                  <c:v>131.5</c:v>
                </c:pt>
                <c:pt idx="7891">
                  <c:v>131.51666666666665</c:v>
                </c:pt>
                <c:pt idx="7892">
                  <c:v>131.53333333333336</c:v>
                </c:pt>
                <c:pt idx="7893">
                  <c:v>131.55000000000001</c:v>
                </c:pt>
                <c:pt idx="7894">
                  <c:v>131.56666666666663</c:v>
                </c:pt>
                <c:pt idx="7895">
                  <c:v>131.58333333333337</c:v>
                </c:pt>
                <c:pt idx="7896">
                  <c:v>131.6</c:v>
                </c:pt>
                <c:pt idx="7897">
                  <c:v>131.61666666666662</c:v>
                </c:pt>
                <c:pt idx="7898">
                  <c:v>131.63333333333335</c:v>
                </c:pt>
                <c:pt idx="7899">
                  <c:v>131.65</c:v>
                </c:pt>
                <c:pt idx="7900">
                  <c:v>131.66666666666663</c:v>
                </c:pt>
                <c:pt idx="7901">
                  <c:v>131.68333333333337</c:v>
                </c:pt>
                <c:pt idx="7902">
                  <c:v>131.69999999999999</c:v>
                </c:pt>
                <c:pt idx="7903">
                  <c:v>131.71666666666661</c:v>
                </c:pt>
                <c:pt idx="7904">
                  <c:v>131.73333333333335</c:v>
                </c:pt>
                <c:pt idx="7905">
                  <c:v>131.75</c:v>
                </c:pt>
                <c:pt idx="7906">
                  <c:v>131.76666666666665</c:v>
                </c:pt>
                <c:pt idx="7907">
                  <c:v>131.78333333333336</c:v>
                </c:pt>
                <c:pt idx="7908">
                  <c:v>131.80000000000001</c:v>
                </c:pt>
                <c:pt idx="7909">
                  <c:v>131.81666666666663</c:v>
                </c:pt>
                <c:pt idx="7910">
                  <c:v>131.83333333333337</c:v>
                </c:pt>
                <c:pt idx="7911">
                  <c:v>131.85000000000002</c:v>
                </c:pt>
                <c:pt idx="7912">
                  <c:v>131.86666666666665</c:v>
                </c:pt>
                <c:pt idx="7913">
                  <c:v>131.88333333333338</c:v>
                </c:pt>
                <c:pt idx="7914">
                  <c:v>131.9</c:v>
                </c:pt>
                <c:pt idx="7915">
                  <c:v>131.91666666666663</c:v>
                </c:pt>
                <c:pt idx="7916">
                  <c:v>131.93333333333337</c:v>
                </c:pt>
                <c:pt idx="7917">
                  <c:v>131.94999999999999</c:v>
                </c:pt>
                <c:pt idx="7918">
                  <c:v>131.96666666666664</c:v>
                </c:pt>
                <c:pt idx="7919">
                  <c:v>131.98333333333338</c:v>
                </c:pt>
                <c:pt idx="7920">
                  <c:v>132</c:v>
                </c:pt>
                <c:pt idx="7921">
                  <c:v>132.01666666666665</c:v>
                </c:pt>
                <c:pt idx="7922">
                  <c:v>132.03333333333336</c:v>
                </c:pt>
                <c:pt idx="7923">
                  <c:v>132.05000000000001</c:v>
                </c:pt>
                <c:pt idx="7924">
                  <c:v>132.06666666666663</c:v>
                </c:pt>
                <c:pt idx="7925">
                  <c:v>132.08333333333337</c:v>
                </c:pt>
                <c:pt idx="7926">
                  <c:v>132.1</c:v>
                </c:pt>
                <c:pt idx="7927">
                  <c:v>132.11666666666662</c:v>
                </c:pt>
                <c:pt idx="7928">
                  <c:v>132.13333333333335</c:v>
                </c:pt>
                <c:pt idx="7929">
                  <c:v>132.15</c:v>
                </c:pt>
                <c:pt idx="7930">
                  <c:v>132.16666666666663</c:v>
                </c:pt>
                <c:pt idx="7931">
                  <c:v>132.18333333333337</c:v>
                </c:pt>
                <c:pt idx="7932">
                  <c:v>132.19999999999999</c:v>
                </c:pt>
                <c:pt idx="7933">
                  <c:v>132.21666666666661</c:v>
                </c:pt>
                <c:pt idx="7934">
                  <c:v>132.23333333333335</c:v>
                </c:pt>
                <c:pt idx="7935">
                  <c:v>132.25</c:v>
                </c:pt>
                <c:pt idx="7936">
                  <c:v>132.26666666666665</c:v>
                </c:pt>
                <c:pt idx="7937">
                  <c:v>132.28333333333336</c:v>
                </c:pt>
                <c:pt idx="7938">
                  <c:v>132.30000000000001</c:v>
                </c:pt>
                <c:pt idx="7939">
                  <c:v>132.31666666666663</c:v>
                </c:pt>
                <c:pt idx="7940">
                  <c:v>132.33333333333337</c:v>
                </c:pt>
                <c:pt idx="7941">
                  <c:v>132.35000000000002</c:v>
                </c:pt>
                <c:pt idx="7942">
                  <c:v>132.36666666666665</c:v>
                </c:pt>
                <c:pt idx="7943">
                  <c:v>132.38333333333338</c:v>
                </c:pt>
                <c:pt idx="7944">
                  <c:v>132.4</c:v>
                </c:pt>
                <c:pt idx="7945">
                  <c:v>132.41666666666663</c:v>
                </c:pt>
                <c:pt idx="7946">
                  <c:v>132.43333333333337</c:v>
                </c:pt>
                <c:pt idx="7947">
                  <c:v>132.44999999999999</c:v>
                </c:pt>
                <c:pt idx="7948">
                  <c:v>132.46666666666664</c:v>
                </c:pt>
                <c:pt idx="7949">
                  <c:v>132.48333333333338</c:v>
                </c:pt>
                <c:pt idx="7950">
                  <c:v>132.5</c:v>
                </c:pt>
                <c:pt idx="7951">
                  <c:v>132.51666666666665</c:v>
                </c:pt>
                <c:pt idx="7952">
                  <c:v>132.53333333333336</c:v>
                </c:pt>
                <c:pt idx="7953">
                  <c:v>132.55000000000001</c:v>
                </c:pt>
                <c:pt idx="7954">
                  <c:v>132.56666666666663</c:v>
                </c:pt>
                <c:pt idx="7955">
                  <c:v>132.58333333333337</c:v>
                </c:pt>
                <c:pt idx="7956">
                  <c:v>132.6</c:v>
                </c:pt>
                <c:pt idx="7957">
                  <c:v>132.61666666666662</c:v>
                </c:pt>
                <c:pt idx="7958">
                  <c:v>132.63333333333335</c:v>
                </c:pt>
                <c:pt idx="7959">
                  <c:v>132.65</c:v>
                </c:pt>
                <c:pt idx="7960">
                  <c:v>132.66666666666663</c:v>
                </c:pt>
                <c:pt idx="7961">
                  <c:v>132.68333333333337</c:v>
                </c:pt>
                <c:pt idx="7962">
                  <c:v>132.69999999999999</c:v>
                </c:pt>
                <c:pt idx="7963">
                  <c:v>132.71666666666661</c:v>
                </c:pt>
                <c:pt idx="7964">
                  <c:v>132.73333333333335</c:v>
                </c:pt>
                <c:pt idx="7965">
                  <c:v>132.75</c:v>
                </c:pt>
                <c:pt idx="7966">
                  <c:v>132.76666666666665</c:v>
                </c:pt>
                <c:pt idx="7967">
                  <c:v>132.78333333333336</c:v>
                </c:pt>
                <c:pt idx="7968">
                  <c:v>132.80000000000001</c:v>
                </c:pt>
                <c:pt idx="7969">
                  <c:v>132.81666666666663</c:v>
                </c:pt>
                <c:pt idx="7970">
                  <c:v>132.83333333333337</c:v>
                </c:pt>
                <c:pt idx="7971">
                  <c:v>132.85000000000002</c:v>
                </c:pt>
                <c:pt idx="7972">
                  <c:v>132.86666666666665</c:v>
                </c:pt>
                <c:pt idx="7973">
                  <c:v>132.88333333333338</c:v>
                </c:pt>
                <c:pt idx="7974">
                  <c:v>132.9</c:v>
                </c:pt>
                <c:pt idx="7975">
                  <c:v>132.91666666666663</c:v>
                </c:pt>
                <c:pt idx="7976">
                  <c:v>132.93333333333337</c:v>
                </c:pt>
                <c:pt idx="7977">
                  <c:v>132.94999999999999</c:v>
                </c:pt>
                <c:pt idx="7978">
                  <c:v>132.96666666666664</c:v>
                </c:pt>
                <c:pt idx="7979">
                  <c:v>132.98333333333338</c:v>
                </c:pt>
                <c:pt idx="7980">
                  <c:v>133</c:v>
                </c:pt>
                <c:pt idx="7981">
                  <c:v>133.01666666666665</c:v>
                </c:pt>
                <c:pt idx="7982">
                  <c:v>133.03333333333336</c:v>
                </c:pt>
                <c:pt idx="7983">
                  <c:v>133.05000000000001</c:v>
                </c:pt>
                <c:pt idx="7984">
                  <c:v>133.06666666666663</c:v>
                </c:pt>
                <c:pt idx="7985">
                  <c:v>133.08333333333337</c:v>
                </c:pt>
                <c:pt idx="7986">
                  <c:v>133.1</c:v>
                </c:pt>
                <c:pt idx="7987">
                  <c:v>133.11666666666662</c:v>
                </c:pt>
                <c:pt idx="7988">
                  <c:v>133.13333333333335</c:v>
                </c:pt>
                <c:pt idx="7989">
                  <c:v>133.15</c:v>
                </c:pt>
                <c:pt idx="7990">
                  <c:v>133.16666666666663</c:v>
                </c:pt>
                <c:pt idx="7991">
                  <c:v>133.18333333333337</c:v>
                </c:pt>
                <c:pt idx="7992">
                  <c:v>133.19999999999999</c:v>
                </c:pt>
                <c:pt idx="7993">
                  <c:v>133.21666666666661</c:v>
                </c:pt>
                <c:pt idx="7994">
                  <c:v>133.23333333333335</c:v>
                </c:pt>
                <c:pt idx="7995">
                  <c:v>133.25</c:v>
                </c:pt>
                <c:pt idx="7996">
                  <c:v>133.26666666666665</c:v>
                </c:pt>
                <c:pt idx="7997">
                  <c:v>133.28333333333336</c:v>
                </c:pt>
                <c:pt idx="7998">
                  <c:v>133.30000000000001</c:v>
                </c:pt>
                <c:pt idx="7999">
                  <c:v>133.31666666666663</c:v>
                </c:pt>
                <c:pt idx="8000">
                  <c:v>133.33333333333337</c:v>
                </c:pt>
                <c:pt idx="8001">
                  <c:v>133.35000000000002</c:v>
                </c:pt>
                <c:pt idx="8002">
                  <c:v>133.36666666666665</c:v>
                </c:pt>
                <c:pt idx="8003">
                  <c:v>133.38333333333338</c:v>
                </c:pt>
                <c:pt idx="8004">
                  <c:v>133.4</c:v>
                </c:pt>
                <c:pt idx="8005">
                  <c:v>133.41666666666663</c:v>
                </c:pt>
                <c:pt idx="8006">
                  <c:v>133.43333333333337</c:v>
                </c:pt>
                <c:pt idx="8007">
                  <c:v>133.44999999999999</c:v>
                </c:pt>
                <c:pt idx="8008">
                  <c:v>133.46666666666664</c:v>
                </c:pt>
                <c:pt idx="8009">
                  <c:v>133.48333333333338</c:v>
                </c:pt>
                <c:pt idx="8010">
                  <c:v>133.5</c:v>
                </c:pt>
                <c:pt idx="8011">
                  <c:v>133.51666666666665</c:v>
                </c:pt>
                <c:pt idx="8012">
                  <c:v>133.53333333333336</c:v>
                </c:pt>
                <c:pt idx="8013">
                  <c:v>133.55000000000001</c:v>
                </c:pt>
                <c:pt idx="8014">
                  <c:v>133.56666666666663</c:v>
                </c:pt>
                <c:pt idx="8015">
                  <c:v>133.58333333333337</c:v>
                </c:pt>
                <c:pt idx="8016">
                  <c:v>133.6</c:v>
                </c:pt>
                <c:pt idx="8017">
                  <c:v>133.61666666666662</c:v>
                </c:pt>
                <c:pt idx="8018">
                  <c:v>133.63333333333335</c:v>
                </c:pt>
                <c:pt idx="8019">
                  <c:v>133.65</c:v>
                </c:pt>
                <c:pt idx="8020">
                  <c:v>133.66666666666663</c:v>
                </c:pt>
                <c:pt idx="8021">
                  <c:v>133.68333333333337</c:v>
                </c:pt>
                <c:pt idx="8022">
                  <c:v>133.69999999999999</c:v>
                </c:pt>
                <c:pt idx="8023">
                  <c:v>133.71666666666661</c:v>
                </c:pt>
                <c:pt idx="8024">
                  <c:v>133.73333333333335</c:v>
                </c:pt>
                <c:pt idx="8025">
                  <c:v>133.75</c:v>
                </c:pt>
                <c:pt idx="8026">
                  <c:v>133.76666666666665</c:v>
                </c:pt>
                <c:pt idx="8027">
                  <c:v>133.78333333333336</c:v>
                </c:pt>
                <c:pt idx="8028">
                  <c:v>133.80000000000001</c:v>
                </c:pt>
                <c:pt idx="8029">
                  <c:v>133.81666666666663</c:v>
                </c:pt>
                <c:pt idx="8030">
                  <c:v>133.83333333333337</c:v>
                </c:pt>
                <c:pt idx="8031">
                  <c:v>133.85000000000002</c:v>
                </c:pt>
                <c:pt idx="8032">
                  <c:v>133.86666666666665</c:v>
                </c:pt>
                <c:pt idx="8033">
                  <c:v>133.88333333333338</c:v>
                </c:pt>
                <c:pt idx="8034">
                  <c:v>133.9</c:v>
                </c:pt>
                <c:pt idx="8035">
                  <c:v>133.91666666666663</c:v>
                </c:pt>
                <c:pt idx="8036">
                  <c:v>133.93333333333337</c:v>
                </c:pt>
                <c:pt idx="8037">
                  <c:v>133.94999999999999</c:v>
                </c:pt>
                <c:pt idx="8038">
                  <c:v>133.96666666666664</c:v>
                </c:pt>
                <c:pt idx="8039">
                  <c:v>133.98333333333338</c:v>
                </c:pt>
                <c:pt idx="8040">
                  <c:v>134</c:v>
                </c:pt>
                <c:pt idx="8041">
                  <c:v>134.01666666666665</c:v>
                </c:pt>
                <c:pt idx="8042">
                  <c:v>134.03333333333336</c:v>
                </c:pt>
                <c:pt idx="8043">
                  <c:v>134.05000000000001</c:v>
                </c:pt>
                <c:pt idx="8044">
                  <c:v>134.06666666666663</c:v>
                </c:pt>
                <c:pt idx="8045">
                  <c:v>134.08333333333337</c:v>
                </c:pt>
                <c:pt idx="8046">
                  <c:v>134.1</c:v>
                </c:pt>
                <c:pt idx="8047">
                  <c:v>134.11666666666662</c:v>
                </c:pt>
                <c:pt idx="8048">
                  <c:v>134.13333333333335</c:v>
                </c:pt>
                <c:pt idx="8049">
                  <c:v>134.15</c:v>
                </c:pt>
                <c:pt idx="8050">
                  <c:v>134.16666666666663</c:v>
                </c:pt>
                <c:pt idx="8051">
                  <c:v>134.18333333333337</c:v>
                </c:pt>
                <c:pt idx="8052">
                  <c:v>134.19999999999999</c:v>
                </c:pt>
                <c:pt idx="8053">
                  <c:v>134.21666666666661</c:v>
                </c:pt>
                <c:pt idx="8054">
                  <c:v>134.23333333333335</c:v>
                </c:pt>
                <c:pt idx="8055">
                  <c:v>134.25</c:v>
                </c:pt>
                <c:pt idx="8056">
                  <c:v>134.26666666666665</c:v>
                </c:pt>
                <c:pt idx="8057">
                  <c:v>134.28333333333336</c:v>
                </c:pt>
                <c:pt idx="8058">
                  <c:v>134.30000000000001</c:v>
                </c:pt>
                <c:pt idx="8059">
                  <c:v>134.31666666666663</c:v>
                </c:pt>
                <c:pt idx="8060">
                  <c:v>134.33333333333337</c:v>
                </c:pt>
                <c:pt idx="8061">
                  <c:v>134.35000000000002</c:v>
                </c:pt>
                <c:pt idx="8062">
                  <c:v>134.36666666666665</c:v>
                </c:pt>
                <c:pt idx="8063">
                  <c:v>134.38333333333338</c:v>
                </c:pt>
                <c:pt idx="8064">
                  <c:v>134.4</c:v>
                </c:pt>
                <c:pt idx="8065">
                  <c:v>134.41666666666663</c:v>
                </c:pt>
                <c:pt idx="8066">
                  <c:v>134.43333333333337</c:v>
                </c:pt>
                <c:pt idx="8067">
                  <c:v>134.44999999999999</c:v>
                </c:pt>
                <c:pt idx="8068">
                  <c:v>134.46666666666664</c:v>
                </c:pt>
                <c:pt idx="8069">
                  <c:v>134.48333333333338</c:v>
                </c:pt>
                <c:pt idx="8070">
                  <c:v>134.5</c:v>
                </c:pt>
                <c:pt idx="8071">
                  <c:v>134.51666666666665</c:v>
                </c:pt>
                <c:pt idx="8072">
                  <c:v>134.53333333333336</c:v>
                </c:pt>
                <c:pt idx="8073">
                  <c:v>134.55000000000001</c:v>
                </c:pt>
                <c:pt idx="8074">
                  <c:v>134.56666666666663</c:v>
                </c:pt>
                <c:pt idx="8075">
                  <c:v>134.58333333333337</c:v>
                </c:pt>
                <c:pt idx="8076">
                  <c:v>134.6</c:v>
                </c:pt>
                <c:pt idx="8077">
                  <c:v>134.61666666666662</c:v>
                </c:pt>
                <c:pt idx="8078">
                  <c:v>134.63333333333335</c:v>
                </c:pt>
                <c:pt idx="8079">
                  <c:v>134.65</c:v>
                </c:pt>
                <c:pt idx="8080">
                  <c:v>134.66666666666663</c:v>
                </c:pt>
                <c:pt idx="8081">
                  <c:v>134.68333333333337</c:v>
                </c:pt>
                <c:pt idx="8082">
                  <c:v>134.69999999999999</c:v>
                </c:pt>
                <c:pt idx="8083">
                  <c:v>134.71666666666661</c:v>
                </c:pt>
                <c:pt idx="8084">
                  <c:v>134.73333333333335</c:v>
                </c:pt>
                <c:pt idx="8085">
                  <c:v>134.75</c:v>
                </c:pt>
                <c:pt idx="8086">
                  <c:v>134.76666666666665</c:v>
                </c:pt>
                <c:pt idx="8087">
                  <c:v>134.78333333333336</c:v>
                </c:pt>
                <c:pt idx="8088">
                  <c:v>134.80000000000001</c:v>
                </c:pt>
                <c:pt idx="8089">
                  <c:v>134.81666666666663</c:v>
                </c:pt>
                <c:pt idx="8090">
                  <c:v>134.83333333333337</c:v>
                </c:pt>
                <c:pt idx="8091">
                  <c:v>134.85000000000002</c:v>
                </c:pt>
                <c:pt idx="8092">
                  <c:v>134.86666666666665</c:v>
                </c:pt>
                <c:pt idx="8093">
                  <c:v>134.88333333333338</c:v>
                </c:pt>
                <c:pt idx="8094">
                  <c:v>134.9</c:v>
                </c:pt>
                <c:pt idx="8095">
                  <c:v>134.91666666666663</c:v>
                </c:pt>
                <c:pt idx="8096">
                  <c:v>134.93333333333337</c:v>
                </c:pt>
                <c:pt idx="8097">
                  <c:v>134.94999999999999</c:v>
                </c:pt>
                <c:pt idx="8098">
                  <c:v>134.96666666666664</c:v>
                </c:pt>
                <c:pt idx="8099">
                  <c:v>134.98333333333338</c:v>
                </c:pt>
                <c:pt idx="8100">
                  <c:v>135</c:v>
                </c:pt>
                <c:pt idx="8101">
                  <c:v>135.01666666666665</c:v>
                </c:pt>
                <c:pt idx="8102">
                  <c:v>135.03333333333336</c:v>
                </c:pt>
                <c:pt idx="8103">
                  <c:v>135.05000000000001</c:v>
                </c:pt>
                <c:pt idx="8104">
                  <c:v>135.06666666666663</c:v>
                </c:pt>
                <c:pt idx="8105">
                  <c:v>135.08333333333337</c:v>
                </c:pt>
                <c:pt idx="8106">
                  <c:v>135.1</c:v>
                </c:pt>
                <c:pt idx="8107">
                  <c:v>135.11666666666662</c:v>
                </c:pt>
                <c:pt idx="8108">
                  <c:v>135.13333333333335</c:v>
                </c:pt>
                <c:pt idx="8109">
                  <c:v>135.15</c:v>
                </c:pt>
                <c:pt idx="8110">
                  <c:v>135.16666666666663</c:v>
                </c:pt>
                <c:pt idx="8111">
                  <c:v>135.18333333333337</c:v>
                </c:pt>
                <c:pt idx="8112">
                  <c:v>135.19999999999999</c:v>
                </c:pt>
                <c:pt idx="8113">
                  <c:v>135.21666666666661</c:v>
                </c:pt>
                <c:pt idx="8114">
                  <c:v>135.23333333333335</c:v>
                </c:pt>
                <c:pt idx="8115">
                  <c:v>135.25</c:v>
                </c:pt>
                <c:pt idx="8116">
                  <c:v>135.26666666666665</c:v>
                </c:pt>
                <c:pt idx="8117">
                  <c:v>135.28333333333336</c:v>
                </c:pt>
                <c:pt idx="8118">
                  <c:v>135.30000000000001</c:v>
                </c:pt>
                <c:pt idx="8119">
                  <c:v>135.31666666666663</c:v>
                </c:pt>
                <c:pt idx="8120">
                  <c:v>135.33333333333337</c:v>
                </c:pt>
                <c:pt idx="8121">
                  <c:v>135.35000000000002</c:v>
                </c:pt>
                <c:pt idx="8122">
                  <c:v>135.36666666666665</c:v>
                </c:pt>
                <c:pt idx="8123">
                  <c:v>135.38333333333338</c:v>
                </c:pt>
                <c:pt idx="8124">
                  <c:v>135.4</c:v>
                </c:pt>
                <c:pt idx="8125">
                  <c:v>135.41666666666663</c:v>
                </c:pt>
                <c:pt idx="8126">
                  <c:v>135.43333333333337</c:v>
                </c:pt>
                <c:pt idx="8127">
                  <c:v>135.44999999999999</c:v>
                </c:pt>
                <c:pt idx="8128">
                  <c:v>135.46666666666664</c:v>
                </c:pt>
                <c:pt idx="8129">
                  <c:v>135.48333333333338</c:v>
                </c:pt>
                <c:pt idx="8130">
                  <c:v>135.5</c:v>
                </c:pt>
                <c:pt idx="8131">
                  <c:v>135.51666666666665</c:v>
                </c:pt>
                <c:pt idx="8132">
                  <c:v>135.53333333333336</c:v>
                </c:pt>
                <c:pt idx="8133">
                  <c:v>135.55000000000001</c:v>
                </c:pt>
                <c:pt idx="8134">
                  <c:v>135.56666666666663</c:v>
                </c:pt>
                <c:pt idx="8135">
                  <c:v>135.58333333333337</c:v>
                </c:pt>
                <c:pt idx="8136">
                  <c:v>135.6</c:v>
                </c:pt>
                <c:pt idx="8137">
                  <c:v>135.61666666666662</c:v>
                </c:pt>
                <c:pt idx="8138">
                  <c:v>135.63333333333335</c:v>
                </c:pt>
                <c:pt idx="8139">
                  <c:v>135.65</c:v>
                </c:pt>
                <c:pt idx="8140">
                  <c:v>135.66666666666663</c:v>
                </c:pt>
                <c:pt idx="8141">
                  <c:v>135.68333333333337</c:v>
                </c:pt>
                <c:pt idx="8142">
                  <c:v>135.69999999999999</c:v>
                </c:pt>
                <c:pt idx="8143">
                  <c:v>135.71666666666661</c:v>
                </c:pt>
                <c:pt idx="8144">
                  <c:v>135.73333333333335</c:v>
                </c:pt>
                <c:pt idx="8145">
                  <c:v>135.75</c:v>
                </c:pt>
                <c:pt idx="8146">
                  <c:v>135.76666666666665</c:v>
                </c:pt>
                <c:pt idx="8147">
                  <c:v>135.78333333333336</c:v>
                </c:pt>
                <c:pt idx="8148">
                  <c:v>135.80000000000001</c:v>
                </c:pt>
                <c:pt idx="8149">
                  <c:v>135.81666666666663</c:v>
                </c:pt>
                <c:pt idx="8150">
                  <c:v>135.83333333333337</c:v>
                </c:pt>
                <c:pt idx="8151">
                  <c:v>135.85000000000002</c:v>
                </c:pt>
                <c:pt idx="8152">
                  <c:v>135.86666666666665</c:v>
                </c:pt>
                <c:pt idx="8153">
                  <c:v>135.88333333333338</c:v>
                </c:pt>
                <c:pt idx="8154">
                  <c:v>135.9</c:v>
                </c:pt>
                <c:pt idx="8155">
                  <c:v>135.91666666666663</c:v>
                </c:pt>
                <c:pt idx="8156">
                  <c:v>135.93333333333337</c:v>
                </c:pt>
                <c:pt idx="8157">
                  <c:v>135.94999999999999</c:v>
                </c:pt>
                <c:pt idx="8158">
                  <c:v>135.96666666666664</c:v>
                </c:pt>
                <c:pt idx="8159">
                  <c:v>135.98333333333338</c:v>
                </c:pt>
                <c:pt idx="8160">
                  <c:v>136</c:v>
                </c:pt>
                <c:pt idx="8161">
                  <c:v>136.01666666666665</c:v>
                </c:pt>
                <c:pt idx="8162">
                  <c:v>136.03333333333336</c:v>
                </c:pt>
                <c:pt idx="8163">
                  <c:v>136.05000000000001</c:v>
                </c:pt>
                <c:pt idx="8164">
                  <c:v>136.06666666666663</c:v>
                </c:pt>
                <c:pt idx="8165">
                  <c:v>136.08333333333337</c:v>
                </c:pt>
                <c:pt idx="8166">
                  <c:v>136.1</c:v>
                </c:pt>
                <c:pt idx="8167">
                  <c:v>136.11666666666662</c:v>
                </c:pt>
                <c:pt idx="8168">
                  <c:v>136.13333333333335</c:v>
                </c:pt>
                <c:pt idx="8169">
                  <c:v>136.15</c:v>
                </c:pt>
                <c:pt idx="8170">
                  <c:v>136.16666666666663</c:v>
                </c:pt>
                <c:pt idx="8171">
                  <c:v>136.18333333333337</c:v>
                </c:pt>
                <c:pt idx="8172">
                  <c:v>136.19999999999999</c:v>
                </c:pt>
                <c:pt idx="8173">
                  <c:v>136.21666666666661</c:v>
                </c:pt>
                <c:pt idx="8174">
                  <c:v>136.23333333333335</c:v>
                </c:pt>
                <c:pt idx="8175">
                  <c:v>136.25</c:v>
                </c:pt>
                <c:pt idx="8176">
                  <c:v>136.26666666666665</c:v>
                </c:pt>
                <c:pt idx="8177">
                  <c:v>136.28333333333336</c:v>
                </c:pt>
                <c:pt idx="8178">
                  <c:v>136.30000000000001</c:v>
                </c:pt>
                <c:pt idx="8179">
                  <c:v>136.31666666666663</c:v>
                </c:pt>
                <c:pt idx="8180">
                  <c:v>136.33333333333337</c:v>
                </c:pt>
                <c:pt idx="8181">
                  <c:v>136.35000000000002</c:v>
                </c:pt>
                <c:pt idx="8182">
                  <c:v>136.36666666666665</c:v>
                </c:pt>
                <c:pt idx="8183">
                  <c:v>136.38333333333338</c:v>
                </c:pt>
                <c:pt idx="8184">
                  <c:v>136.4</c:v>
                </c:pt>
                <c:pt idx="8185">
                  <c:v>136.41666666666663</c:v>
                </c:pt>
                <c:pt idx="8186">
                  <c:v>136.43333333333337</c:v>
                </c:pt>
                <c:pt idx="8187">
                  <c:v>136.44999999999999</c:v>
                </c:pt>
                <c:pt idx="8188">
                  <c:v>136.46666666666664</c:v>
                </c:pt>
                <c:pt idx="8189">
                  <c:v>136.48333333333338</c:v>
                </c:pt>
                <c:pt idx="8190">
                  <c:v>136.5</c:v>
                </c:pt>
                <c:pt idx="8191">
                  <c:v>136.51666666666665</c:v>
                </c:pt>
                <c:pt idx="8192">
                  <c:v>136.53333333333336</c:v>
                </c:pt>
                <c:pt idx="8193">
                  <c:v>136.55000000000001</c:v>
                </c:pt>
                <c:pt idx="8194">
                  <c:v>136.56666666666663</c:v>
                </c:pt>
                <c:pt idx="8195">
                  <c:v>136.58333333333337</c:v>
                </c:pt>
                <c:pt idx="8196">
                  <c:v>136.6</c:v>
                </c:pt>
                <c:pt idx="8197">
                  <c:v>136.61666666666662</c:v>
                </c:pt>
                <c:pt idx="8198">
                  <c:v>136.63333333333335</c:v>
                </c:pt>
                <c:pt idx="8199">
                  <c:v>136.65</c:v>
                </c:pt>
                <c:pt idx="8200">
                  <c:v>136.66666666666663</c:v>
                </c:pt>
                <c:pt idx="8201">
                  <c:v>136.68333333333337</c:v>
                </c:pt>
                <c:pt idx="8202">
                  <c:v>136.69999999999999</c:v>
                </c:pt>
                <c:pt idx="8203">
                  <c:v>136.71666666666661</c:v>
                </c:pt>
                <c:pt idx="8204">
                  <c:v>136.73333333333335</c:v>
                </c:pt>
                <c:pt idx="8205">
                  <c:v>136.75</c:v>
                </c:pt>
                <c:pt idx="8206">
                  <c:v>136.76666666666665</c:v>
                </c:pt>
                <c:pt idx="8207">
                  <c:v>136.78333333333336</c:v>
                </c:pt>
                <c:pt idx="8208">
                  <c:v>136.80000000000001</c:v>
                </c:pt>
                <c:pt idx="8209">
                  <c:v>136.81666666666663</c:v>
                </c:pt>
                <c:pt idx="8210">
                  <c:v>136.83333333333337</c:v>
                </c:pt>
                <c:pt idx="8211">
                  <c:v>136.85000000000002</c:v>
                </c:pt>
                <c:pt idx="8212">
                  <c:v>136.86666666666665</c:v>
                </c:pt>
                <c:pt idx="8213">
                  <c:v>136.88333333333338</c:v>
                </c:pt>
                <c:pt idx="8214">
                  <c:v>136.9</c:v>
                </c:pt>
                <c:pt idx="8215">
                  <c:v>136.91666666666663</c:v>
                </c:pt>
                <c:pt idx="8216">
                  <c:v>136.93333333333337</c:v>
                </c:pt>
                <c:pt idx="8217">
                  <c:v>136.94999999999999</c:v>
                </c:pt>
                <c:pt idx="8218">
                  <c:v>136.96666666666664</c:v>
                </c:pt>
                <c:pt idx="8219">
                  <c:v>136.98333333333338</c:v>
                </c:pt>
                <c:pt idx="8220">
                  <c:v>137</c:v>
                </c:pt>
                <c:pt idx="8221">
                  <c:v>137.01666666666665</c:v>
                </c:pt>
                <c:pt idx="8222">
                  <c:v>137.03333333333336</c:v>
                </c:pt>
                <c:pt idx="8223">
                  <c:v>137.05000000000001</c:v>
                </c:pt>
                <c:pt idx="8224">
                  <c:v>137.06666666666663</c:v>
                </c:pt>
                <c:pt idx="8225">
                  <c:v>137.08333333333337</c:v>
                </c:pt>
                <c:pt idx="8226">
                  <c:v>137.1</c:v>
                </c:pt>
                <c:pt idx="8227">
                  <c:v>137.11666666666662</c:v>
                </c:pt>
                <c:pt idx="8228">
                  <c:v>137.13333333333335</c:v>
                </c:pt>
                <c:pt idx="8229">
                  <c:v>137.15</c:v>
                </c:pt>
                <c:pt idx="8230">
                  <c:v>137.16666666666663</c:v>
                </c:pt>
                <c:pt idx="8231">
                  <c:v>137.18333333333337</c:v>
                </c:pt>
                <c:pt idx="8232">
                  <c:v>137.19999999999999</c:v>
                </c:pt>
                <c:pt idx="8233">
                  <c:v>137.21666666666661</c:v>
                </c:pt>
                <c:pt idx="8234">
                  <c:v>137.23333333333335</c:v>
                </c:pt>
                <c:pt idx="8235">
                  <c:v>137.25</c:v>
                </c:pt>
                <c:pt idx="8236">
                  <c:v>137.26666666666665</c:v>
                </c:pt>
                <c:pt idx="8237">
                  <c:v>137.28333333333336</c:v>
                </c:pt>
                <c:pt idx="8238">
                  <c:v>137.30000000000001</c:v>
                </c:pt>
                <c:pt idx="8239">
                  <c:v>137.31666666666663</c:v>
                </c:pt>
                <c:pt idx="8240">
                  <c:v>137.33333333333337</c:v>
                </c:pt>
                <c:pt idx="8241">
                  <c:v>137.35000000000002</c:v>
                </c:pt>
                <c:pt idx="8242">
                  <c:v>137.36666666666665</c:v>
                </c:pt>
                <c:pt idx="8243">
                  <c:v>137.38333333333338</c:v>
                </c:pt>
                <c:pt idx="8244">
                  <c:v>137.4</c:v>
                </c:pt>
                <c:pt idx="8245">
                  <c:v>137.41666666666663</c:v>
                </c:pt>
                <c:pt idx="8246">
                  <c:v>137.43333333333337</c:v>
                </c:pt>
                <c:pt idx="8247">
                  <c:v>137.44999999999999</c:v>
                </c:pt>
                <c:pt idx="8248">
                  <c:v>137.46666666666664</c:v>
                </c:pt>
                <c:pt idx="8249">
                  <c:v>137.48333333333338</c:v>
                </c:pt>
                <c:pt idx="8250">
                  <c:v>137.5</c:v>
                </c:pt>
                <c:pt idx="8251">
                  <c:v>137.51666666666665</c:v>
                </c:pt>
                <c:pt idx="8252">
                  <c:v>137.53333333333336</c:v>
                </c:pt>
                <c:pt idx="8253">
                  <c:v>137.55000000000001</c:v>
                </c:pt>
                <c:pt idx="8254">
                  <c:v>137.56666666666663</c:v>
                </c:pt>
                <c:pt idx="8255">
                  <c:v>137.58333333333337</c:v>
                </c:pt>
                <c:pt idx="8256">
                  <c:v>137.6</c:v>
                </c:pt>
                <c:pt idx="8257">
                  <c:v>137.61666666666662</c:v>
                </c:pt>
                <c:pt idx="8258">
                  <c:v>137.63333333333335</c:v>
                </c:pt>
                <c:pt idx="8259">
                  <c:v>137.65</c:v>
                </c:pt>
                <c:pt idx="8260">
                  <c:v>137.66666666666663</c:v>
                </c:pt>
                <c:pt idx="8261">
                  <c:v>137.68333333333337</c:v>
                </c:pt>
                <c:pt idx="8262">
                  <c:v>137.69999999999999</c:v>
                </c:pt>
                <c:pt idx="8263">
                  <c:v>137.71666666666661</c:v>
                </c:pt>
                <c:pt idx="8264">
                  <c:v>137.73333333333335</c:v>
                </c:pt>
                <c:pt idx="8265">
                  <c:v>137.75</c:v>
                </c:pt>
                <c:pt idx="8266">
                  <c:v>137.76666666666665</c:v>
                </c:pt>
                <c:pt idx="8267">
                  <c:v>137.78333333333336</c:v>
                </c:pt>
                <c:pt idx="8268">
                  <c:v>137.80000000000001</c:v>
                </c:pt>
                <c:pt idx="8269">
                  <c:v>137.81666666666663</c:v>
                </c:pt>
                <c:pt idx="8270">
                  <c:v>137.83333333333337</c:v>
                </c:pt>
                <c:pt idx="8271">
                  <c:v>137.85000000000002</c:v>
                </c:pt>
                <c:pt idx="8272">
                  <c:v>137.86666666666665</c:v>
                </c:pt>
                <c:pt idx="8273">
                  <c:v>137.88333333333338</c:v>
                </c:pt>
                <c:pt idx="8274">
                  <c:v>137.9</c:v>
                </c:pt>
                <c:pt idx="8275">
                  <c:v>137.91666666666663</c:v>
                </c:pt>
                <c:pt idx="8276">
                  <c:v>137.93333333333337</c:v>
                </c:pt>
                <c:pt idx="8277">
                  <c:v>137.94999999999999</c:v>
                </c:pt>
                <c:pt idx="8278">
                  <c:v>137.96666666666664</c:v>
                </c:pt>
                <c:pt idx="8279">
                  <c:v>137.98333333333338</c:v>
                </c:pt>
                <c:pt idx="8280">
                  <c:v>138</c:v>
                </c:pt>
                <c:pt idx="8281">
                  <c:v>138.01666666666665</c:v>
                </c:pt>
                <c:pt idx="8282">
                  <c:v>138.03333333333336</c:v>
                </c:pt>
                <c:pt idx="8283">
                  <c:v>138.05000000000001</c:v>
                </c:pt>
                <c:pt idx="8284">
                  <c:v>138.06666666666663</c:v>
                </c:pt>
                <c:pt idx="8285">
                  <c:v>138.08333333333337</c:v>
                </c:pt>
                <c:pt idx="8286">
                  <c:v>138.1</c:v>
                </c:pt>
                <c:pt idx="8287">
                  <c:v>138.11666666666662</c:v>
                </c:pt>
                <c:pt idx="8288">
                  <c:v>138.13333333333335</c:v>
                </c:pt>
                <c:pt idx="8289">
                  <c:v>138.15</c:v>
                </c:pt>
                <c:pt idx="8290">
                  <c:v>138.16666666666663</c:v>
                </c:pt>
                <c:pt idx="8291">
                  <c:v>138.18333333333337</c:v>
                </c:pt>
                <c:pt idx="8292">
                  <c:v>138.19999999999999</c:v>
                </c:pt>
                <c:pt idx="8293">
                  <c:v>138.21666666666661</c:v>
                </c:pt>
                <c:pt idx="8294">
                  <c:v>138.23333333333335</c:v>
                </c:pt>
                <c:pt idx="8295">
                  <c:v>138.25</c:v>
                </c:pt>
                <c:pt idx="8296">
                  <c:v>138.26666666666665</c:v>
                </c:pt>
                <c:pt idx="8297">
                  <c:v>138.28333333333336</c:v>
                </c:pt>
                <c:pt idx="8298">
                  <c:v>138.30000000000001</c:v>
                </c:pt>
                <c:pt idx="8299">
                  <c:v>138.31666666666663</c:v>
                </c:pt>
                <c:pt idx="8300">
                  <c:v>138.33333333333337</c:v>
                </c:pt>
                <c:pt idx="8301">
                  <c:v>138.35000000000002</c:v>
                </c:pt>
                <c:pt idx="8302">
                  <c:v>138.36666666666665</c:v>
                </c:pt>
                <c:pt idx="8303">
                  <c:v>138.38333333333338</c:v>
                </c:pt>
                <c:pt idx="8304">
                  <c:v>138.4</c:v>
                </c:pt>
                <c:pt idx="8305">
                  <c:v>138.41666666666663</c:v>
                </c:pt>
                <c:pt idx="8306">
                  <c:v>138.43333333333337</c:v>
                </c:pt>
                <c:pt idx="8307">
                  <c:v>138.44999999999999</c:v>
                </c:pt>
                <c:pt idx="8308">
                  <c:v>138.46666666666664</c:v>
                </c:pt>
                <c:pt idx="8309">
                  <c:v>138.48333333333338</c:v>
                </c:pt>
                <c:pt idx="8310">
                  <c:v>138.5</c:v>
                </c:pt>
                <c:pt idx="8311">
                  <c:v>138.51666666666665</c:v>
                </c:pt>
                <c:pt idx="8312">
                  <c:v>138.53333333333336</c:v>
                </c:pt>
                <c:pt idx="8313">
                  <c:v>138.55000000000001</c:v>
                </c:pt>
                <c:pt idx="8314">
                  <c:v>138.56666666666663</c:v>
                </c:pt>
                <c:pt idx="8315">
                  <c:v>138.58333333333337</c:v>
                </c:pt>
                <c:pt idx="8316">
                  <c:v>138.6</c:v>
                </c:pt>
                <c:pt idx="8317">
                  <c:v>138.61666666666662</c:v>
                </c:pt>
                <c:pt idx="8318">
                  <c:v>138.63333333333335</c:v>
                </c:pt>
                <c:pt idx="8319">
                  <c:v>138.65</c:v>
                </c:pt>
                <c:pt idx="8320">
                  <c:v>138.66666666666663</c:v>
                </c:pt>
                <c:pt idx="8321">
                  <c:v>138.68333333333337</c:v>
                </c:pt>
                <c:pt idx="8322">
                  <c:v>138.69999999999999</c:v>
                </c:pt>
                <c:pt idx="8323">
                  <c:v>138.71666666666661</c:v>
                </c:pt>
                <c:pt idx="8324">
                  <c:v>138.73333333333335</c:v>
                </c:pt>
                <c:pt idx="8325">
                  <c:v>138.75</c:v>
                </c:pt>
                <c:pt idx="8326">
                  <c:v>138.76666666666665</c:v>
                </c:pt>
                <c:pt idx="8327">
                  <c:v>138.78333333333336</c:v>
                </c:pt>
                <c:pt idx="8328">
                  <c:v>138.80000000000001</c:v>
                </c:pt>
                <c:pt idx="8329">
                  <c:v>138.81666666666663</c:v>
                </c:pt>
                <c:pt idx="8330">
                  <c:v>138.83333333333337</c:v>
                </c:pt>
                <c:pt idx="8331">
                  <c:v>138.85000000000002</c:v>
                </c:pt>
                <c:pt idx="8332">
                  <c:v>138.86666666666665</c:v>
                </c:pt>
                <c:pt idx="8333">
                  <c:v>138.88333333333338</c:v>
                </c:pt>
                <c:pt idx="8334">
                  <c:v>138.9</c:v>
                </c:pt>
                <c:pt idx="8335">
                  <c:v>138.91666666666663</c:v>
                </c:pt>
                <c:pt idx="8336">
                  <c:v>138.93333333333337</c:v>
                </c:pt>
                <c:pt idx="8337">
                  <c:v>138.94999999999999</c:v>
                </c:pt>
                <c:pt idx="8338">
                  <c:v>138.96666666666664</c:v>
                </c:pt>
                <c:pt idx="8339">
                  <c:v>138.98333333333338</c:v>
                </c:pt>
                <c:pt idx="8340">
                  <c:v>139</c:v>
                </c:pt>
                <c:pt idx="8341">
                  <c:v>139.01666666666665</c:v>
                </c:pt>
                <c:pt idx="8342">
                  <c:v>139.03333333333336</c:v>
                </c:pt>
                <c:pt idx="8343">
                  <c:v>139.05000000000001</c:v>
                </c:pt>
                <c:pt idx="8344">
                  <c:v>139.06666666666663</c:v>
                </c:pt>
                <c:pt idx="8345">
                  <c:v>139.08333333333337</c:v>
                </c:pt>
                <c:pt idx="8346">
                  <c:v>139.1</c:v>
                </c:pt>
                <c:pt idx="8347">
                  <c:v>139.11666666666662</c:v>
                </c:pt>
                <c:pt idx="8348">
                  <c:v>139.13333333333335</c:v>
                </c:pt>
                <c:pt idx="8349">
                  <c:v>139.15</c:v>
                </c:pt>
                <c:pt idx="8350">
                  <c:v>139.16666666666663</c:v>
                </c:pt>
                <c:pt idx="8351">
                  <c:v>139.18333333333337</c:v>
                </c:pt>
                <c:pt idx="8352">
                  <c:v>139.19999999999999</c:v>
                </c:pt>
                <c:pt idx="8353">
                  <c:v>139.21666666666661</c:v>
                </c:pt>
                <c:pt idx="8354">
                  <c:v>139.23333333333335</c:v>
                </c:pt>
                <c:pt idx="8355">
                  <c:v>139.25</c:v>
                </c:pt>
                <c:pt idx="8356">
                  <c:v>139.26666666666665</c:v>
                </c:pt>
                <c:pt idx="8357">
                  <c:v>139.28333333333336</c:v>
                </c:pt>
                <c:pt idx="8358">
                  <c:v>139.30000000000001</c:v>
                </c:pt>
                <c:pt idx="8359">
                  <c:v>139.31666666666663</c:v>
                </c:pt>
                <c:pt idx="8360">
                  <c:v>139.33333333333337</c:v>
                </c:pt>
                <c:pt idx="8361">
                  <c:v>139.35000000000002</c:v>
                </c:pt>
                <c:pt idx="8362">
                  <c:v>139.36666666666665</c:v>
                </c:pt>
                <c:pt idx="8363">
                  <c:v>139.38333333333338</c:v>
                </c:pt>
                <c:pt idx="8364">
                  <c:v>139.4</c:v>
                </c:pt>
                <c:pt idx="8365">
                  <c:v>139.41666666666663</c:v>
                </c:pt>
                <c:pt idx="8366">
                  <c:v>139.43333333333337</c:v>
                </c:pt>
                <c:pt idx="8367">
                  <c:v>139.44999999999999</c:v>
                </c:pt>
                <c:pt idx="8368">
                  <c:v>139.46666666666664</c:v>
                </c:pt>
                <c:pt idx="8369">
                  <c:v>139.48333333333338</c:v>
                </c:pt>
                <c:pt idx="8370">
                  <c:v>139.5</c:v>
                </c:pt>
                <c:pt idx="8371">
                  <c:v>139.51666666666665</c:v>
                </c:pt>
                <c:pt idx="8372">
                  <c:v>139.53333333333336</c:v>
                </c:pt>
                <c:pt idx="8373">
                  <c:v>139.55000000000001</c:v>
                </c:pt>
                <c:pt idx="8374">
                  <c:v>139.56666666666663</c:v>
                </c:pt>
                <c:pt idx="8375">
                  <c:v>139.58333333333337</c:v>
                </c:pt>
                <c:pt idx="8376">
                  <c:v>139.6</c:v>
                </c:pt>
                <c:pt idx="8377">
                  <c:v>139.61666666666662</c:v>
                </c:pt>
                <c:pt idx="8378">
                  <c:v>139.63333333333335</c:v>
                </c:pt>
                <c:pt idx="8379">
                  <c:v>139.65</c:v>
                </c:pt>
                <c:pt idx="8380">
                  <c:v>139.66666666666663</c:v>
                </c:pt>
                <c:pt idx="8381">
                  <c:v>139.68333333333337</c:v>
                </c:pt>
                <c:pt idx="8382">
                  <c:v>139.69999999999999</c:v>
                </c:pt>
                <c:pt idx="8383">
                  <c:v>139.71666666666661</c:v>
                </c:pt>
                <c:pt idx="8384">
                  <c:v>139.73333333333335</c:v>
                </c:pt>
                <c:pt idx="8385">
                  <c:v>139.75</c:v>
                </c:pt>
                <c:pt idx="8386">
                  <c:v>139.76666666666665</c:v>
                </c:pt>
                <c:pt idx="8387">
                  <c:v>139.78333333333336</c:v>
                </c:pt>
                <c:pt idx="8388">
                  <c:v>139.80000000000001</c:v>
                </c:pt>
                <c:pt idx="8389">
                  <c:v>139.81666666666663</c:v>
                </c:pt>
                <c:pt idx="8390">
                  <c:v>139.83333333333337</c:v>
                </c:pt>
                <c:pt idx="8391">
                  <c:v>139.85000000000002</c:v>
                </c:pt>
                <c:pt idx="8392">
                  <c:v>139.86666666666665</c:v>
                </c:pt>
                <c:pt idx="8393">
                  <c:v>139.88333333333338</c:v>
                </c:pt>
                <c:pt idx="8394">
                  <c:v>139.9</c:v>
                </c:pt>
                <c:pt idx="8395">
                  <c:v>139.91666666666663</c:v>
                </c:pt>
                <c:pt idx="8396">
                  <c:v>139.93333333333337</c:v>
                </c:pt>
                <c:pt idx="8397">
                  <c:v>139.94999999999999</c:v>
                </c:pt>
                <c:pt idx="8398">
                  <c:v>139.96666666666664</c:v>
                </c:pt>
                <c:pt idx="8399">
                  <c:v>139.98333333333338</c:v>
                </c:pt>
                <c:pt idx="8400">
                  <c:v>140</c:v>
                </c:pt>
                <c:pt idx="8401">
                  <c:v>140.01666666666665</c:v>
                </c:pt>
                <c:pt idx="8402">
                  <c:v>140.03333333333336</c:v>
                </c:pt>
                <c:pt idx="8403">
                  <c:v>140.05000000000001</c:v>
                </c:pt>
                <c:pt idx="8404">
                  <c:v>140.06666666666663</c:v>
                </c:pt>
                <c:pt idx="8405">
                  <c:v>140.08333333333337</c:v>
                </c:pt>
                <c:pt idx="8406">
                  <c:v>140.1</c:v>
                </c:pt>
                <c:pt idx="8407">
                  <c:v>140.11666666666662</c:v>
                </c:pt>
                <c:pt idx="8408">
                  <c:v>140.13333333333335</c:v>
                </c:pt>
                <c:pt idx="8409">
                  <c:v>140.15</c:v>
                </c:pt>
                <c:pt idx="8410">
                  <c:v>140.16666666666663</c:v>
                </c:pt>
                <c:pt idx="8411">
                  <c:v>140.18333333333337</c:v>
                </c:pt>
                <c:pt idx="8412">
                  <c:v>140.19999999999999</c:v>
                </c:pt>
                <c:pt idx="8413">
                  <c:v>140.21666666666661</c:v>
                </c:pt>
                <c:pt idx="8414">
                  <c:v>140.23333333333335</c:v>
                </c:pt>
                <c:pt idx="8415">
                  <c:v>140.25</c:v>
                </c:pt>
                <c:pt idx="8416">
                  <c:v>140.26666666666665</c:v>
                </c:pt>
                <c:pt idx="8417">
                  <c:v>140.28333333333336</c:v>
                </c:pt>
                <c:pt idx="8418">
                  <c:v>140.30000000000001</c:v>
                </c:pt>
                <c:pt idx="8419">
                  <c:v>140.31666666666663</c:v>
                </c:pt>
                <c:pt idx="8420">
                  <c:v>140.33333333333337</c:v>
                </c:pt>
                <c:pt idx="8421">
                  <c:v>140.35000000000002</c:v>
                </c:pt>
                <c:pt idx="8422">
                  <c:v>140.36666666666665</c:v>
                </c:pt>
                <c:pt idx="8423">
                  <c:v>140.38333333333338</c:v>
                </c:pt>
                <c:pt idx="8424">
                  <c:v>140.4</c:v>
                </c:pt>
                <c:pt idx="8425">
                  <c:v>140.41666666666663</c:v>
                </c:pt>
                <c:pt idx="8426">
                  <c:v>140.43333333333337</c:v>
                </c:pt>
                <c:pt idx="8427">
                  <c:v>140.44999999999999</c:v>
                </c:pt>
                <c:pt idx="8428">
                  <c:v>140.46666666666664</c:v>
                </c:pt>
                <c:pt idx="8429">
                  <c:v>140.48333333333338</c:v>
                </c:pt>
                <c:pt idx="8430">
                  <c:v>140.5</c:v>
                </c:pt>
                <c:pt idx="8431">
                  <c:v>140.51666666666665</c:v>
                </c:pt>
                <c:pt idx="8432">
                  <c:v>140.53333333333336</c:v>
                </c:pt>
                <c:pt idx="8433">
                  <c:v>140.55000000000001</c:v>
                </c:pt>
                <c:pt idx="8434">
                  <c:v>140.56666666666663</c:v>
                </c:pt>
                <c:pt idx="8435">
                  <c:v>140.58333333333337</c:v>
                </c:pt>
                <c:pt idx="8436">
                  <c:v>140.6</c:v>
                </c:pt>
                <c:pt idx="8437">
                  <c:v>140.61666666666662</c:v>
                </c:pt>
                <c:pt idx="8438">
                  <c:v>140.63333333333335</c:v>
                </c:pt>
                <c:pt idx="8439">
                  <c:v>140.65</c:v>
                </c:pt>
                <c:pt idx="8440">
                  <c:v>140.66666666666663</c:v>
                </c:pt>
                <c:pt idx="8441">
                  <c:v>140.68333333333337</c:v>
                </c:pt>
                <c:pt idx="8442">
                  <c:v>140.69999999999999</c:v>
                </c:pt>
                <c:pt idx="8443">
                  <c:v>140.71666666666661</c:v>
                </c:pt>
                <c:pt idx="8444">
                  <c:v>140.73333333333335</c:v>
                </c:pt>
                <c:pt idx="8445">
                  <c:v>140.75</c:v>
                </c:pt>
                <c:pt idx="8446">
                  <c:v>140.76666666666665</c:v>
                </c:pt>
                <c:pt idx="8447">
                  <c:v>140.78333333333336</c:v>
                </c:pt>
                <c:pt idx="8448">
                  <c:v>140.80000000000001</c:v>
                </c:pt>
                <c:pt idx="8449">
                  <c:v>140.81666666666663</c:v>
                </c:pt>
                <c:pt idx="8450">
                  <c:v>140.83333333333337</c:v>
                </c:pt>
                <c:pt idx="8451">
                  <c:v>140.85000000000002</c:v>
                </c:pt>
                <c:pt idx="8452">
                  <c:v>140.86666666666665</c:v>
                </c:pt>
                <c:pt idx="8453">
                  <c:v>140.88333333333338</c:v>
                </c:pt>
                <c:pt idx="8454">
                  <c:v>140.9</c:v>
                </c:pt>
                <c:pt idx="8455">
                  <c:v>140.91666666666663</c:v>
                </c:pt>
                <c:pt idx="8456">
                  <c:v>140.93333333333337</c:v>
                </c:pt>
                <c:pt idx="8457">
                  <c:v>140.94999999999999</c:v>
                </c:pt>
                <c:pt idx="8458">
                  <c:v>140.96666666666664</c:v>
                </c:pt>
                <c:pt idx="8459">
                  <c:v>140.98333333333338</c:v>
                </c:pt>
                <c:pt idx="8460">
                  <c:v>141</c:v>
                </c:pt>
                <c:pt idx="8461">
                  <c:v>141.01666666666665</c:v>
                </c:pt>
                <c:pt idx="8462">
                  <c:v>141.03333333333336</c:v>
                </c:pt>
                <c:pt idx="8463">
                  <c:v>141.05000000000001</c:v>
                </c:pt>
                <c:pt idx="8464">
                  <c:v>141.06666666666663</c:v>
                </c:pt>
                <c:pt idx="8465">
                  <c:v>141.08333333333337</c:v>
                </c:pt>
                <c:pt idx="8466">
                  <c:v>141.1</c:v>
                </c:pt>
                <c:pt idx="8467">
                  <c:v>141.11666666666662</c:v>
                </c:pt>
                <c:pt idx="8468">
                  <c:v>141.13333333333335</c:v>
                </c:pt>
                <c:pt idx="8469">
                  <c:v>141.15</c:v>
                </c:pt>
                <c:pt idx="8470">
                  <c:v>141.16666666666663</c:v>
                </c:pt>
                <c:pt idx="8471">
                  <c:v>141.18333333333337</c:v>
                </c:pt>
                <c:pt idx="8472">
                  <c:v>141.19999999999999</c:v>
                </c:pt>
                <c:pt idx="8473">
                  <c:v>141.21666666666661</c:v>
                </c:pt>
                <c:pt idx="8474">
                  <c:v>141.23333333333335</c:v>
                </c:pt>
                <c:pt idx="8475">
                  <c:v>141.25</c:v>
                </c:pt>
                <c:pt idx="8476">
                  <c:v>141.26666666666665</c:v>
                </c:pt>
                <c:pt idx="8477">
                  <c:v>141.28333333333336</c:v>
                </c:pt>
                <c:pt idx="8478">
                  <c:v>141.30000000000001</c:v>
                </c:pt>
                <c:pt idx="8479">
                  <c:v>141.31666666666663</c:v>
                </c:pt>
                <c:pt idx="8480">
                  <c:v>141.33333333333337</c:v>
                </c:pt>
                <c:pt idx="8481">
                  <c:v>141.35000000000002</c:v>
                </c:pt>
                <c:pt idx="8482">
                  <c:v>141.36666666666665</c:v>
                </c:pt>
                <c:pt idx="8483">
                  <c:v>141.38333333333338</c:v>
                </c:pt>
                <c:pt idx="8484">
                  <c:v>141.4</c:v>
                </c:pt>
                <c:pt idx="8485">
                  <c:v>141.41666666666663</c:v>
                </c:pt>
                <c:pt idx="8486">
                  <c:v>141.43333333333337</c:v>
                </c:pt>
                <c:pt idx="8487">
                  <c:v>141.44999999999999</c:v>
                </c:pt>
                <c:pt idx="8488">
                  <c:v>141.46666666666664</c:v>
                </c:pt>
                <c:pt idx="8489">
                  <c:v>141.48333333333338</c:v>
                </c:pt>
                <c:pt idx="8490">
                  <c:v>141.5</c:v>
                </c:pt>
                <c:pt idx="8491">
                  <c:v>141.51666666666665</c:v>
                </c:pt>
                <c:pt idx="8492">
                  <c:v>141.53333333333336</c:v>
                </c:pt>
                <c:pt idx="8493">
                  <c:v>141.55000000000001</c:v>
                </c:pt>
                <c:pt idx="8494">
                  <c:v>141.56666666666663</c:v>
                </c:pt>
                <c:pt idx="8495">
                  <c:v>141.58333333333337</c:v>
                </c:pt>
                <c:pt idx="8496">
                  <c:v>141.6</c:v>
                </c:pt>
                <c:pt idx="8497">
                  <c:v>141.61666666666662</c:v>
                </c:pt>
                <c:pt idx="8498">
                  <c:v>141.63333333333335</c:v>
                </c:pt>
                <c:pt idx="8499">
                  <c:v>141.65</c:v>
                </c:pt>
                <c:pt idx="8500">
                  <c:v>141.66666666666663</c:v>
                </c:pt>
                <c:pt idx="8501">
                  <c:v>141.68333333333337</c:v>
                </c:pt>
                <c:pt idx="8502">
                  <c:v>141.69999999999999</c:v>
                </c:pt>
                <c:pt idx="8503">
                  <c:v>141.71666666666661</c:v>
                </c:pt>
                <c:pt idx="8504">
                  <c:v>141.73333333333335</c:v>
                </c:pt>
                <c:pt idx="8505">
                  <c:v>141.75</c:v>
                </c:pt>
                <c:pt idx="8506">
                  <c:v>141.76666666666665</c:v>
                </c:pt>
                <c:pt idx="8507">
                  <c:v>141.78333333333336</c:v>
                </c:pt>
                <c:pt idx="8508">
                  <c:v>141.80000000000001</c:v>
                </c:pt>
                <c:pt idx="8509">
                  <c:v>141.81666666666663</c:v>
                </c:pt>
                <c:pt idx="8510">
                  <c:v>141.83333333333337</c:v>
                </c:pt>
                <c:pt idx="8511">
                  <c:v>141.85000000000002</c:v>
                </c:pt>
                <c:pt idx="8512">
                  <c:v>141.86666666666665</c:v>
                </c:pt>
                <c:pt idx="8513">
                  <c:v>141.88333333333338</c:v>
                </c:pt>
                <c:pt idx="8514">
                  <c:v>141.9</c:v>
                </c:pt>
                <c:pt idx="8515">
                  <c:v>141.91666666666663</c:v>
                </c:pt>
                <c:pt idx="8516">
                  <c:v>141.93333333333337</c:v>
                </c:pt>
                <c:pt idx="8517">
                  <c:v>141.94999999999999</c:v>
                </c:pt>
                <c:pt idx="8518">
                  <c:v>141.96666666666664</c:v>
                </c:pt>
                <c:pt idx="8519">
                  <c:v>141.98333333333338</c:v>
                </c:pt>
                <c:pt idx="8520">
                  <c:v>142</c:v>
                </c:pt>
                <c:pt idx="8521">
                  <c:v>142.01666666666665</c:v>
                </c:pt>
                <c:pt idx="8522">
                  <c:v>142.03333333333336</c:v>
                </c:pt>
                <c:pt idx="8523">
                  <c:v>142.05000000000001</c:v>
                </c:pt>
                <c:pt idx="8524">
                  <c:v>142.06666666666663</c:v>
                </c:pt>
                <c:pt idx="8525">
                  <c:v>142.08333333333337</c:v>
                </c:pt>
                <c:pt idx="8526">
                  <c:v>142.1</c:v>
                </c:pt>
                <c:pt idx="8527">
                  <c:v>142.11666666666662</c:v>
                </c:pt>
                <c:pt idx="8528">
                  <c:v>142.13333333333335</c:v>
                </c:pt>
                <c:pt idx="8529">
                  <c:v>142.15</c:v>
                </c:pt>
                <c:pt idx="8530">
                  <c:v>142.16666666666663</c:v>
                </c:pt>
                <c:pt idx="8531">
                  <c:v>142.18333333333337</c:v>
                </c:pt>
                <c:pt idx="8532">
                  <c:v>142.19999999999999</c:v>
                </c:pt>
                <c:pt idx="8533">
                  <c:v>142.21666666666661</c:v>
                </c:pt>
                <c:pt idx="8534">
                  <c:v>142.23333333333335</c:v>
                </c:pt>
                <c:pt idx="8535">
                  <c:v>142.25</c:v>
                </c:pt>
                <c:pt idx="8536">
                  <c:v>142.26666666666665</c:v>
                </c:pt>
                <c:pt idx="8537">
                  <c:v>142.28333333333336</c:v>
                </c:pt>
                <c:pt idx="8538">
                  <c:v>142.30000000000001</c:v>
                </c:pt>
                <c:pt idx="8539">
                  <c:v>142.31666666666663</c:v>
                </c:pt>
                <c:pt idx="8540">
                  <c:v>142.33333333333337</c:v>
                </c:pt>
                <c:pt idx="8541">
                  <c:v>142.35000000000002</c:v>
                </c:pt>
                <c:pt idx="8542">
                  <c:v>142.36666666666665</c:v>
                </c:pt>
                <c:pt idx="8543">
                  <c:v>142.38333333333338</c:v>
                </c:pt>
                <c:pt idx="8544">
                  <c:v>142.4</c:v>
                </c:pt>
                <c:pt idx="8545">
                  <c:v>142.41666666666663</c:v>
                </c:pt>
                <c:pt idx="8546">
                  <c:v>142.43333333333337</c:v>
                </c:pt>
                <c:pt idx="8547">
                  <c:v>142.44999999999999</c:v>
                </c:pt>
                <c:pt idx="8548">
                  <c:v>142.46666666666664</c:v>
                </c:pt>
                <c:pt idx="8549">
                  <c:v>142.48333333333338</c:v>
                </c:pt>
                <c:pt idx="8550">
                  <c:v>142.5</c:v>
                </c:pt>
                <c:pt idx="8551">
                  <c:v>142.51666666666665</c:v>
                </c:pt>
                <c:pt idx="8552">
                  <c:v>142.53333333333336</c:v>
                </c:pt>
                <c:pt idx="8553">
                  <c:v>142.55000000000001</c:v>
                </c:pt>
                <c:pt idx="8554">
                  <c:v>142.56666666666663</c:v>
                </c:pt>
                <c:pt idx="8555">
                  <c:v>142.58333333333337</c:v>
                </c:pt>
                <c:pt idx="8556">
                  <c:v>142.6</c:v>
                </c:pt>
                <c:pt idx="8557">
                  <c:v>142.61666666666662</c:v>
                </c:pt>
                <c:pt idx="8558">
                  <c:v>142.63333333333335</c:v>
                </c:pt>
                <c:pt idx="8559">
                  <c:v>142.65</c:v>
                </c:pt>
                <c:pt idx="8560">
                  <c:v>142.66666666666663</c:v>
                </c:pt>
                <c:pt idx="8561">
                  <c:v>142.68333333333337</c:v>
                </c:pt>
                <c:pt idx="8562">
                  <c:v>142.69999999999999</c:v>
                </c:pt>
                <c:pt idx="8563">
                  <c:v>142.71666666666661</c:v>
                </c:pt>
                <c:pt idx="8564">
                  <c:v>142.73333333333335</c:v>
                </c:pt>
                <c:pt idx="8565">
                  <c:v>142.75</c:v>
                </c:pt>
                <c:pt idx="8566">
                  <c:v>142.76666666666665</c:v>
                </c:pt>
                <c:pt idx="8567">
                  <c:v>142.78333333333336</c:v>
                </c:pt>
                <c:pt idx="8568">
                  <c:v>142.80000000000001</c:v>
                </c:pt>
                <c:pt idx="8569">
                  <c:v>142.81666666666663</c:v>
                </c:pt>
                <c:pt idx="8570">
                  <c:v>142.83333333333337</c:v>
                </c:pt>
                <c:pt idx="8571">
                  <c:v>142.85000000000002</c:v>
                </c:pt>
                <c:pt idx="8572">
                  <c:v>142.86666666666665</c:v>
                </c:pt>
                <c:pt idx="8573">
                  <c:v>142.88333333333338</c:v>
                </c:pt>
                <c:pt idx="8574">
                  <c:v>142.9</c:v>
                </c:pt>
                <c:pt idx="8575">
                  <c:v>142.91666666666663</c:v>
                </c:pt>
                <c:pt idx="8576">
                  <c:v>142.93333333333337</c:v>
                </c:pt>
                <c:pt idx="8577">
                  <c:v>142.94999999999999</c:v>
                </c:pt>
                <c:pt idx="8578">
                  <c:v>142.96666666666664</c:v>
                </c:pt>
                <c:pt idx="8579">
                  <c:v>142.98333333333338</c:v>
                </c:pt>
                <c:pt idx="8580">
                  <c:v>143</c:v>
                </c:pt>
                <c:pt idx="8581">
                  <c:v>143.01666666666665</c:v>
                </c:pt>
                <c:pt idx="8582">
                  <c:v>143.03333333333336</c:v>
                </c:pt>
                <c:pt idx="8583">
                  <c:v>143.05000000000001</c:v>
                </c:pt>
                <c:pt idx="8584">
                  <c:v>143.06666666666663</c:v>
                </c:pt>
                <c:pt idx="8585">
                  <c:v>143.08333333333337</c:v>
                </c:pt>
                <c:pt idx="8586">
                  <c:v>143.1</c:v>
                </c:pt>
                <c:pt idx="8587">
                  <c:v>143.11666666666662</c:v>
                </c:pt>
                <c:pt idx="8588">
                  <c:v>143.13333333333335</c:v>
                </c:pt>
                <c:pt idx="8589">
                  <c:v>143.15</c:v>
                </c:pt>
                <c:pt idx="8590">
                  <c:v>143.16666666666663</c:v>
                </c:pt>
                <c:pt idx="8591">
                  <c:v>143.18333333333337</c:v>
                </c:pt>
                <c:pt idx="8592">
                  <c:v>143.19999999999999</c:v>
                </c:pt>
                <c:pt idx="8593">
                  <c:v>143.21666666666661</c:v>
                </c:pt>
                <c:pt idx="8594">
                  <c:v>143.23333333333335</c:v>
                </c:pt>
                <c:pt idx="8595">
                  <c:v>143.25</c:v>
                </c:pt>
                <c:pt idx="8596">
                  <c:v>143.26666666666665</c:v>
                </c:pt>
                <c:pt idx="8597">
                  <c:v>143.28333333333336</c:v>
                </c:pt>
                <c:pt idx="8598">
                  <c:v>143.30000000000001</c:v>
                </c:pt>
                <c:pt idx="8599">
                  <c:v>143.31666666666663</c:v>
                </c:pt>
                <c:pt idx="8600">
                  <c:v>143.33333333333337</c:v>
                </c:pt>
                <c:pt idx="8601">
                  <c:v>143.35000000000002</c:v>
                </c:pt>
                <c:pt idx="8602">
                  <c:v>143.36666666666665</c:v>
                </c:pt>
                <c:pt idx="8603">
                  <c:v>143.38333333333338</c:v>
                </c:pt>
                <c:pt idx="8604">
                  <c:v>143.4</c:v>
                </c:pt>
                <c:pt idx="8605">
                  <c:v>143.41666666666663</c:v>
                </c:pt>
                <c:pt idx="8606">
                  <c:v>143.43333333333337</c:v>
                </c:pt>
                <c:pt idx="8607">
                  <c:v>143.44999999999999</c:v>
                </c:pt>
                <c:pt idx="8608">
                  <c:v>143.46666666666664</c:v>
                </c:pt>
                <c:pt idx="8609">
                  <c:v>143.48333333333338</c:v>
                </c:pt>
                <c:pt idx="8610">
                  <c:v>143.5</c:v>
                </c:pt>
                <c:pt idx="8611">
                  <c:v>143.51666666666665</c:v>
                </c:pt>
                <c:pt idx="8612">
                  <c:v>143.53333333333336</c:v>
                </c:pt>
                <c:pt idx="8613">
                  <c:v>143.55000000000001</c:v>
                </c:pt>
                <c:pt idx="8614">
                  <c:v>143.56666666666663</c:v>
                </c:pt>
                <c:pt idx="8615">
                  <c:v>143.58333333333337</c:v>
                </c:pt>
                <c:pt idx="8616">
                  <c:v>143.6</c:v>
                </c:pt>
                <c:pt idx="8617">
                  <c:v>143.61666666666662</c:v>
                </c:pt>
                <c:pt idx="8618">
                  <c:v>143.63333333333335</c:v>
                </c:pt>
                <c:pt idx="8619">
                  <c:v>143.65</c:v>
                </c:pt>
                <c:pt idx="8620">
                  <c:v>143.66666666666663</c:v>
                </c:pt>
                <c:pt idx="8621">
                  <c:v>143.68333333333337</c:v>
                </c:pt>
                <c:pt idx="8622">
                  <c:v>143.69999999999999</c:v>
                </c:pt>
                <c:pt idx="8623">
                  <c:v>143.71666666666661</c:v>
                </c:pt>
                <c:pt idx="8624">
                  <c:v>143.73333333333335</c:v>
                </c:pt>
                <c:pt idx="8625">
                  <c:v>143.75</c:v>
                </c:pt>
                <c:pt idx="8626">
                  <c:v>143.76666666666665</c:v>
                </c:pt>
                <c:pt idx="8627">
                  <c:v>143.78333333333336</c:v>
                </c:pt>
                <c:pt idx="8628">
                  <c:v>143.80000000000001</c:v>
                </c:pt>
                <c:pt idx="8629">
                  <c:v>143.81666666666663</c:v>
                </c:pt>
                <c:pt idx="8630">
                  <c:v>143.83333333333337</c:v>
                </c:pt>
                <c:pt idx="8631">
                  <c:v>143.85000000000002</c:v>
                </c:pt>
                <c:pt idx="8632">
                  <c:v>143.86666666666665</c:v>
                </c:pt>
                <c:pt idx="8633">
                  <c:v>143.88333333333338</c:v>
                </c:pt>
                <c:pt idx="8634">
                  <c:v>143.9</c:v>
                </c:pt>
                <c:pt idx="8635">
                  <c:v>143.91666666666663</c:v>
                </c:pt>
                <c:pt idx="8636">
                  <c:v>143.93333333333337</c:v>
                </c:pt>
                <c:pt idx="8637">
                  <c:v>143.94999999999999</c:v>
                </c:pt>
                <c:pt idx="8638">
                  <c:v>143.96666666666664</c:v>
                </c:pt>
                <c:pt idx="8639">
                  <c:v>143.98333333333338</c:v>
                </c:pt>
                <c:pt idx="8640">
                  <c:v>144</c:v>
                </c:pt>
                <c:pt idx="8641">
                  <c:v>144.01666666666665</c:v>
                </c:pt>
                <c:pt idx="8642">
                  <c:v>144.03333333333336</c:v>
                </c:pt>
                <c:pt idx="8643">
                  <c:v>144.05000000000001</c:v>
                </c:pt>
                <c:pt idx="8644">
                  <c:v>144.06666666666663</c:v>
                </c:pt>
                <c:pt idx="8645">
                  <c:v>144.08333333333337</c:v>
                </c:pt>
                <c:pt idx="8646">
                  <c:v>144.1</c:v>
                </c:pt>
                <c:pt idx="8647">
                  <c:v>144.11666666666662</c:v>
                </c:pt>
                <c:pt idx="8648">
                  <c:v>144.13333333333335</c:v>
                </c:pt>
                <c:pt idx="8649">
                  <c:v>144.15</c:v>
                </c:pt>
                <c:pt idx="8650">
                  <c:v>144.16666666666663</c:v>
                </c:pt>
                <c:pt idx="8651">
                  <c:v>144.18333333333337</c:v>
                </c:pt>
                <c:pt idx="8652">
                  <c:v>144.19999999999999</c:v>
                </c:pt>
                <c:pt idx="8653">
                  <c:v>144.21666666666661</c:v>
                </c:pt>
                <c:pt idx="8654">
                  <c:v>144.23333333333335</c:v>
                </c:pt>
                <c:pt idx="8655">
                  <c:v>144.25</c:v>
                </c:pt>
                <c:pt idx="8656">
                  <c:v>144.26666666666665</c:v>
                </c:pt>
                <c:pt idx="8657">
                  <c:v>144.28333333333336</c:v>
                </c:pt>
                <c:pt idx="8658">
                  <c:v>144.30000000000001</c:v>
                </c:pt>
                <c:pt idx="8659">
                  <c:v>144.31666666666663</c:v>
                </c:pt>
                <c:pt idx="8660">
                  <c:v>144.33333333333337</c:v>
                </c:pt>
                <c:pt idx="8661">
                  <c:v>144.35000000000002</c:v>
                </c:pt>
                <c:pt idx="8662">
                  <c:v>144.36666666666665</c:v>
                </c:pt>
                <c:pt idx="8663">
                  <c:v>144.38333333333338</c:v>
                </c:pt>
                <c:pt idx="8664">
                  <c:v>144.4</c:v>
                </c:pt>
                <c:pt idx="8665">
                  <c:v>144.41666666666663</c:v>
                </c:pt>
                <c:pt idx="8666">
                  <c:v>144.43333333333337</c:v>
                </c:pt>
                <c:pt idx="8667">
                  <c:v>144.44999999999999</c:v>
                </c:pt>
                <c:pt idx="8668">
                  <c:v>144.46666666666664</c:v>
                </c:pt>
                <c:pt idx="8669">
                  <c:v>144.48333333333338</c:v>
                </c:pt>
                <c:pt idx="8670">
                  <c:v>144.5</c:v>
                </c:pt>
                <c:pt idx="8671">
                  <c:v>144.51666666666665</c:v>
                </c:pt>
                <c:pt idx="8672">
                  <c:v>144.53333333333336</c:v>
                </c:pt>
                <c:pt idx="8673">
                  <c:v>144.55000000000001</c:v>
                </c:pt>
                <c:pt idx="8674">
                  <c:v>144.56666666666663</c:v>
                </c:pt>
                <c:pt idx="8675">
                  <c:v>144.58333333333337</c:v>
                </c:pt>
                <c:pt idx="8676">
                  <c:v>144.6</c:v>
                </c:pt>
                <c:pt idx="8677">
                  <c:v>144.61666666666662</c:v>
                </c:pt>
                <c:pt idx="8678">
                  <c:v>144.63333333333335</c:v>
                </c:pt>
                <c:pt idx="8679">
                  <c:v>144.65</c:v>
                </c:pt>
                <c:pt idx="8680">
                  <c:v>144.66666666666663</c:v>
                </c:pt>
                <c:pt idx="8681">
                  <c:v>144.68333333333337</c:v>
                </c:pt>
                <c:pt idx="8682">
                  <c:v>144.69999999999999</c:v>
                </c:pt>
                <c:pt idx="8683">
                  <c:v>144.71666666666661</c:v>
                </c:pt>
                <c:pt idx="8684">
                  <c:v>144.73333333333335</c:v>
                </c:pt>
                <c:pt idx="8685">
                  <c:v>144.75</c:v>
                </c:pt>
                <c:pt idx="8686">
                  <c:v>144.76666666666665</c:v>
                </c:pt>
                <c:pt idx="8687">
                  <c:v>144.78333333333336</c:v>
                </c:pt>
                <c:pt idx="8688">
                  <c:v>144.80000000000001</c:v>
                </c:pt>
                <c:pt idx="8689">
                  <c:v>144.81666666666663</c:v>
                </c:pt>
                <c:pt idx="8690">
                  <c:v>144.83333333333337</c:v>
                </c:pt>
                <c:pt idx="8691">
                  <c:v>144.85000000000002</c:v>
                </c:pt>
                <c:pt idx="8692">
                  <c:v>144.86666666666665</c:v>
                </c:pt>
                <c:pt idx="8693">
                  <c:v>144.88333333333338</c:v>
                </c:pt>
                <c:pt idx="8694">
                  <c:v>144.9</c:v>
                </c:pt>
                <c:pt idx="8695">
                  <c:v>144.91666666666663</c:v>
                </c:pt>
                <c:pt idx="8696">
                  <c:v>144.93333333333337</c:v>
                </c:pt>
                <c:pt idx="8697">
                  <c:v>144.94999999999999</c:v>
                </c:pt>
                <c:pt idx="8698">
                  <c:v>144.96666666666664</c:v>
                </c:pt>
                <c:pt idx="8699">
                  <c:v>144.98333333333338</c:v>
                </c:pt>
                <c:pt idx="8700">
                  <c:v>145</c:v>
                </c:pt>
                <c:pt idx="8701">
                  <c:v>145.01666666666665</c:v>
                </c:pt>
                <c:pt idx="8702">
                  <c:v>145.03333333333336</c:v>
                </c:pt>
                <c:pt idx="8703">
                  <c:v>145.05000000000001</c:v>
                </c:pt>
                <c:pt idx="8704">
                  <c:v>145.06666666666663</c:v>
                </c:pt>
                <c:pt idx="8705">
                  <c:v>145.08333333333337</c:v>
                </c:pt>
                <c:pt idx="8706">
                  <c:v>145.1</c:v>
                </c:pt>
                <c:pt idx="8707">
                  <c:v>145.11666666666662</c:v>
                </c:pt>
                <c:pt idx="8708">
                  <c:v>145.13333333333335</c:v>
                </c:pt>
                <c:pt idx="8709">
                  <c:v>145.15</c:v>
                </c:pt>
                <c:pt idx="8710">
                  <c:v>145.16666666666663</c:v>
                </c:pt>
                <c:pt idx="8711">
                  <c:v>145.18333333333337</c:v>
                </c:pt>
                <c:pt idx="8712">
                  <c:v>145.19999999999999</c:v>
                </c:pt>
                <c:pt idx="8713">
                  <c:v>145.21666666666661</c:v>
                </c:pt>
                <c:pt idx="8714">
                  <c:v>145.23333333333335</c:v>
                </c:pt>
                <c:pt idx="8715">
                  <c:v>145.25</c:v>
                </c:pt>
                <c:pt idx="8716">
                  <c:v>145.26666666666665</c:v>
                </c:pt>
                <c:pt idx="8717">
                  <c:v>145.28333333333336</c:v>
                </c:pt>
                <c:pt idx="8718">
                  <c:v>145.30000000000001</c:v>
                </c:pt>
                <c:pt idx="8719">
                  <c:v>145.31666666666663</c:v>
                </c:pt>
                <c:pt idx="8720">
                  <c:v>145.33333333333337</c:v>
                </c:pt>
                <c:pt idx="8721">
                  <c:v>145.35000000000002</c:v>
                </c:pt>
                <c:pt idx="8722">
                  <c:v>145.36666666666665</c:v>
                </c:pt>
                <c:pt idx="8723">
                  <c:v>145.38333333333338</c:v>
                </c:pt>
                <c:pt idx="8724">
                  <c:v>145.4</c:v>
                </c:pt>
                <c:pt idx="8725">
                  <c:v>145.41666666666663</c:v>
                </c:pt>
                <c:pt idx="8726">
                  <c:v>145.43333333333337</c:v>
                </c:pt>
                <c:pt idx="8727">
                  <c:v>145.44999999999999</c:v>
                </c:pt>
                <c:pt idx="8728">
                  <c:v>145.46666666666664</c:v>
                </c:pt>
                <c:pt idx="8729">
                  <c:v>145.48333333333338</c:v>
                </c:pt>
                <c:pt idx="8730">
                  <c:v>145.5</c:v>
                </c:pt>
                <c:pt idx="8731">
                  <c:v>145.51666666666665</c:v>
                </c:pt>
                <c:pt idx="8732">
                  <c:v>145.53333333333336</c:v>
                </c:pt>
                <c:pt idx="8733">
                  <c:v>145.55000000000001</c:v>
                </c:pt>
                <c:pt idx="8734">
                  <c:v>145.56666666666663</c:v>
                </c:pt>
                <c:pt idx="8735">
                  <c:v>145.58333333333337</c:v>
                </c:pt>
                <c:pt idx="8736">
                  <c:v>145.6</c:v>
                </c:pt>
                <c:pt idx="8737">
                  <c:v>145.61666666666662</c:v>
                </c:pt>
                <c:pt idx="8738">
                  <c:v>145.63333333333335</c:v>
                </c:pt>
                <c:pt idx="8739">
                  <c:v>145.65</c:v>
                </c:pt>
                <c:pt idx="8740">
                  <c:v>145.66666666666663</c:v>
                </c:pt>
                <c:pt idx="8741">
                  <c:v>145.68333333333337</c:v>
                </c:pt>
                <c:pt idx="8742">
                  <c:v>145.69999999999999</c:v>
                </c:pt>
                <c:pt idx="8743">
                  <c:v>145.71666666666661</c:v>
                </c:pt>
                <c:pt idx="8744">
                  <c:v>145.73333333333335</c:v>
                </c:pt>
                <c:pt idx="8745">
                  <c:v>145.75</c:v>
                </c:pt>
                <c:pt idx="8746">
                  <c:v>145.76666666666665</c:v>
                </c:pt>
                <c:pt idx="8747">
                  <c:v>145.78333333333336</c:v>
                </c:pt>
                <c:pt idx="8748">
                  <c:v>145.80000000000001</c:v>
                </c:pt>
                <c:pt idx="8749">
                  <c:v>145.81666666666663</c:v>
                </c:pt>
                <c:pt idx="8750">
                  <c:v>145.83333333333337</c:v>
                </c:pt>
                <c:pt idx="8751">
                  <c:v>145.85000000000002</c:v>
                </c:pt>
                <c:pt idx="8752">
                  <c:v>145.86666666666665</c:v>
                </c:pt>
                <c:pt idx="8753">
                  <c:v>145.88333333333338</c:v>
                </c:pt>
                <c:pt idx="8754">
                  <c:v>145.9</c:v>
                </c:pt>
                <c:pt idx="8755">
                  <c:v>145.91666666666663</c:v>
                </c:pt>
                <c:pt idx="8756">
                  <c:v>145.93333333333337</c:v>
                </c:pt>
                <c:pt idx="8757">
                  <c:v>145.94999999999999</c:v>
                </c:pt>
                <c:pt idx="8758">
                  <c:v>145.96666666666664</c:v>
                </c:pt>
                <c:pt idx="8759">
                  <c:v>145.98333333333338</c:v>
                </c:pt>
                <c:pt idx="8760">
                  <c:v>146</c:v>
                </c:pt>
                <c:pt idx="8761">
                  <c:v>146.01666666666665</c:v>
                </c:pt>
                <c:pt idx="8762">
                  <c:v>146.03333333333336</c:v>
                </c:pt>
                <c:pt idx="8763">
                  <c:v>146.05000000000001</c:v>
                </c:pt>
                <c:pt idx="8764">
                  <c:v>146.06666666666663</c:v>
                </c:pt>
                <c:pt idx="8765">
                  <c:v>146.08333333333337</c:v>
                </c:pt>
                <c:pt idx="8766">
                  <c:v>146.1</c:v>
                </c:pt>
                <c:pt idx="8767">
                  <c:v>146.11666666666662</c:v>
                </c:pt>
                <c:pt idx="8768">
                  <c:v>146.13333333333335</c:v>
                </c:pt>
                <c:pt idx="8769">
                  <c:v>146.15</c:v>
                </c:pt>
                <c:pt idx="8770">
                  <c:v>146.16666666666663</c:v>
                </c:pt>
                <c:pt idx="8771">
                  <c:v>146.18333333333337</c:v>
                </c:pt>
                <c:pt idx="8772">
                  <c:v>146.19999999999999</c:v>
                </c:pt>
                <c:pt idx="8773">
                  <c:v>146.21666666666661</c:v>
                </c:pt>
                <c:pt idx="8774">
                  <c:v>146.23333333333335</c:v>
                </c:pt>
                <c:pt idx="8775">
                  <c:v>146.25</c:v>
                </c:pt>
                <c:pt idx="8776">
                  <c:v>146.26666666666665</c:v>
                </c:pt>
                <c:pt idx="8777">
                  <c:v>146.28333333333336</c:v>
                </c:pt>
                <c:pt idx="8778">
                  <c:v>146.30000000000001</c:v>
                </c:pt>
                <c:pt idx="8779">
                  <c:v>146.31666666666663</c:v>
                </c:pt>
                <c:pt idx="8780">
                  <c:v>146.33333333333337</c:v>
                </c:pt>
                <c:pt idx="8781">
                  <c:v>146.35000000000002</c:v>
                </c:pt>
                <c:pt idx="8782">
                  <c:v>146.36666666666665</c:v>
                </c:pt>
                <c:pt idx="8783">
                  <c:v>146.38333333333338</c:v>
                </c:pt>
                <c:pt idx="8784">
                  <c:v>146.4</c:v>
                </c:pt>
                <c:pt idx="8785">
                  <c:v>146.41666666666663</c:v>
                </c:pt>
                <c:pt idx="8786">
                  <c:v>146.43333333333337</c:v>
                </c:pt>
                <c:pt idx="8787">
                  <c:v>146.44999999999999</c:v>
                </c:pt>
                <c:pt idx="8788">
                  <c:v>146.46666666666664</c:v>
                </c:pt>
                <c:pt idx="8789">
                  <c:v>146.48333333333338</c:v>
                </c:pt>
                <c:pt idx="8790">
                  <c:v>146.5</c:v>
                </c:pt>
                <c:pt idx="8791">
                  <c:v>146.51666666666665</c:v>
                </c:pt>
                <c:pt idx="8792">
                  <c:v>146.53333333333336</c:v>
                </c:pt>
                <c:pt idx="8793">
                  <c:v>146.55000000000001</c:v>
                </c:pt>
                <c:pt idx="8794">
                  <c:v>146.56666666666663</c:v>
                </c:pt>
                <c:pt idx="8795">
                  <c:v>146.58333333333337</c:v>
                </c:pt>
                <c:pt idx="8796">
                  <c:v>146.6</c:v>
                </c:pt>
                <c:pt idx="8797">
                  <c:v>146.61666666666662</c:v>
                </c:pt>
                <c:pt idx="8798">
                  <c:v>146.63333333333335</c:v>
                </c:pt>
                <c:pt idx="8799">
                  <c:v>146.65</c:v>
                </c:pt>
                <c:pt idx="8800">
                  <c:v>146.66666666666663</c:v>
                </c:pt>
                <c:pt idx="8801">
                  <c:v>146.68333333333337</c:v>
                </c:pt>
                <c:pt idx="8802">
                  <c:v>146.69999999999999</c:v>
                </c:pt>
                <c:pt idx="8803">
                  <c:v>146.71666666666661</c:v>
                </c:pt>
                <c:pt idx="8804">
                  <c:v>146.73333333333335</c:v>
                </c:pt>
                <c:pt idx="8805">
                  <c:v>146.75</c:v>
                </c:pt>
                <c:pt idx="8806">
                  <c:v>146.76666666666665</c:v>
                </c:pt>
                <c:pt idx="8807">
                  <c:v>146.78333333333336</c:v>
                </c:pt>
                <c:pt idx="8808">
                  <c:v>146.80000000000001</c:v>
                </c:pt>
                <c:pt idx="8809">
                  <c:v>146.81666666666663</c:v>
                </c:pt>
                <c:pt idx="8810">
                  <c:v>146.83333333333337</c:v>
                </c:pt>
                <c:pt idx="8811">
                  <c:v>146.85000000000002</c:v>
                </c:pt>
                <c:pt idx="8812">
                  <c:v>146.86666666666665</c:v>
                </c:pt>
                <c:pt idx="8813">
                  <c:v>146.88333333333338</c:v>
                </c:pt>
                <c:pt idx="8814">
                  <c:v>146.9</c:v>
                </c:pt>
                <c:pt idx="8815">
                  <c:v>146.91666666666663</c:v>
                </c:pt>
                <c:pt idx="8816">
                  <c:v>146.93333333333337</c:v>
                </c:pt>
                <c:pt idx="8817">
                  <c:v>146.94999999999999</c:v>
                </c:pt>
                <c:pt idx="8818">
                  <c:v>146.96666666666664</c:v>
                </c:pt>
                <c:pt idx="8819">
                  <c:v>146.98333333333338</c:v>
                </c:pt>
                <c:pt idx="8820">
                  <c:v>147</c:v>
                </c:pt>
                <c:pt idx="8821">
                  <c:v>147.01666666666665</c:v>
                </c:pt>
                <c:pt idx="8822">
                  <c:v>147.03333333333336</c:v>
                </c:pt>
                <c:pt idx="8823">
                  <c:v>147.05000000000001</c:v>
                </c:pt>
                <c:pt idx="8824">
                  <c:v>147.06666666666663</c:v>
                </c:pt>
                <c:pt idx="8825">
                  <c:v>147.08333333333337</c:v>
                </c:pt>
                <c:pt idx="8826">
                  <c:v>147.1</c:v>
                </c:pt>
                <c:pt idx="8827">
                  <c:v>147.11666666666662</c:v>
                </c:pt>
                <c:pt idx="8828">
                  <c:v>147.13333333333335</c:v>
                </c:pt>
                <c:pt idx="8829">
                  <c:v>147.15</c:v>
                </c:pt>
                <c:pt idx="8830">
                  <c:v>147.16666666666663</c:v>
                </c:pt>
                <c:pt idx="8831">
                  <c:v>147.18333333333337</c:v>
                </c:pt>
                <c:pt idx="8832">
                  <c:v>147.19999999999999</c:v>
                </c:pt>
                <c:pt idx="8833">
                  <c:v>147.21666666666661</c:v>
                </c:pt>
                <c:pt idx="8834">
                  <c:v>147.23333333333335</c:v>
                </c:pt>
                <c:pt idx="8835">
                  <c:v>147.25</c:v>
                </c:pt>
                <c:pt idx="8836">
                  <c:v>147.26666666666665</c:v>
                </c:pt>
                <c:pt idx="8837">
                  <c:v>147.28333333333336</c:v>
                </c:pt>
                <c:pt idx="8838">
                  <c:v>147.30000000000001</c:v>
                </c:pt>
                <c:pt idx="8839">
                  <c:v>147.31666666666663</c:v>
                </c:pt>
                <c:pt idx="8840">
                  <c:v>147.33333333333337</c:v>
                </c:pt>
                <c:pt idx="8841">
                  <c:v>147.35000000000002</c:v>
                </c:pt>
                <c:pt idx="8842">
                  <c:v>147.36666666666665</c:v>
                </c:pt>
                <c:pt idx="8843">
                  <c:v>147.38333333333338</c:v>
                </c:pt>
                <c:pt idx="8844">
                  <c:v>147.4</c:v>
                </c:pt>
                <c:pt idx="8845">
                  <c:v>147.41666666666663</c:v>
                </c:pt>
                <c:pt idx="8846">
                  <c:v>147.43333333333337</c:v>
                </c:pt>
                <c:pt idx="8847">
                  <c:v>147.44999999999999</c:v>
                </c:pt>
                <c:pt idx="8848">
                  <c:v>147.46666666666664</c:v>
                </c:pt>
                <c:pt idx="8849">
                  <c:v>147.48333333333338</c:v>
                </c:pt>
                <c:pt idx="8850">
                  <c:v>147.5</c:v>
                </c:pt>
                <c:pt idx="8851">
                  <c:v>147.51666666666665</c:v>
                </c:pt>
                <c:pt idx="8852">
                  <c:v>147.53333333333336</c:v>
                </c:pt>
                <c:pt idx="8853">
                  <c:v>147.55000000000001</c:v>
                </c:pt>
                <c:pt idx="8854">
                  <c:v>147.56666666666663</c:v>
                </c:pt>
                <c:pt idx="8855">
                  <c:v>147.58333333333337</c:v>
                </c:pt>
                <c:pt idx="8856">
                  <c:v>147.6</c:v>
                </c:pt>
                <c:pt idx="8857">
                  <c:v>147.61666666666662</c:v>
                </c:pt>
                <c:pt idx="8858">
                  <c:v>147.63333333333335</c:v>
                </c:pt>
                <c:pt idx="8859">
                  <c:v>147.65</c:v>
                </c:pt>
                <c:pt idx="8860">
                  <c:v>147.66666666666663</c:v>
                </c:pt>
                <c:pt idx="8861">
                  <c:v>147.68333333333337</c:v>
                </c:pt>
                <c:pt idx="8862">
                  <c:v>147.69999999999999</c:v>
                </c:pt>
                <c:pt idx="8863">
                  <c:v>147.71666666666661</c:v>
                </c:pt>
                <c:pt idx="8864">
                  <c:v>147.73333333333335</c:v>
                </c:pt>
                <c:pt idx="8865">
                  <c:v>147.75</c:v>
                </c:pt>
                <c:pt idx="8866">
                  <c:v>147.76666666666665</c:v>
                </c:pt>
                <c:pt idx="8867">
                  <c:v>147.78333333333336</c:v>
                </c:pt>
                <c:pt idx="8868">
                  <c:v>147.80000000000001</c:v>
                </c:pt>
                <c:pt idx="8869">
                  <c:v>147.81666666666663</c:v>
                </c:pt>
                <c:pt idx="8870">
                  <c:v>147.83333333333337</c:v>
                </c:pt>
                <c:pt idx="8871">
                  <c:v>147.85000000000002</c:v>
                </c:pt>
                <c:pt idx="8872">
                  <c:v>147.86666666666665</c:v>
                </c:pt>
                <c:pt idx="8873">
                  <c:v>147.88333333333338</c:v>
                </c:pt>
                <c:pt idx="8874">
                  <c:v>147.9</c:v>
                </c:pt>
                <c:pt idx="8875">
                  <c:v>147.91666666666663</c:v>
                </c:pt>
                <c:pt idx="8876">
                  <c:v>147.93333333333337</c:v>
                </c:pt>
                <c:pt idx="8877">
                  <c:v>147.94999999999999</c:v>
                </c:pt>
                <c:pt idx="8878">
                  <c:v>147.96666666666664</c:v>
                </c:pt>
                <c:pt idx="8879">
                  <c:v>147.98333333333338</c:v>
                </c:pt>
                <c:pt idx="8880">
                  <c:v>148</c:v>
                </c:pt>
                <c:pt idx="8881">
                  <c:v>148.01666666666665</c:v>
                </c:pt>
                <c:pt idx="8882">
                  <c:v>148.03333333333336</c:v>
                </c:pt>
                <c:pt idx="8883">
                  <c:v>148.05000000000001</c:v>
                </c:pt>
                <c:pt idx="8884">
                  <c:v>148.06666666666663</c:v>
                </c:pt>
                <c:pt idx="8885">
                  <c:v>148.08333333333337</c:v>
                </c:pt>
                <c:pt idx="8886">
                  <c:v>148.1</c:v>
                </c:pt>
                <c:pt idx="8887">
                  <c:v>148.11666666666662</c:v>
                </c:pt>
                <c:pt idx="8888">
                  <c:v>148.13333333333335</c:v>
                </c:pt>
                <c:pt idx="8889">
                  <c:v>148.15</c:v>
                </c:pt>
                <c:pt idx="8890">
                  <c:v>148.16666666666663</c:v>
                </c:pt>
                <c:pt idx="8891">
                  <c:v>148.18333333333337</c:v>
                </c:pt>
                <c:pt idx="8892">
                  <c:v>148.19999999999999</c:v>
                </c:pt>
                <c:pt idx="8893">
                  <c:v>148.21666666666661</c:v>
                </c:pt>
                <c:pt idx="8894">
                  <c:v>148.23333333333335</c:v>
                </c:pt>
                <c:pt idx="8895">
                  <c:v>148.25</c:v>
                </c:pt>
                <c:pt idx="8896">
                  <c:v>148.26666666666665</c:v>
                </c:pt>
                <c:pt idx="8897">
                  <c:v>148.28333333333336</c:v>
                </c:pt>
                <c:pt idx="8898">
                  <c:v>148.30000000000001</c:v>
                </c:pt>
                <c:pt idx="8899">
                  <c:v>148.31666666666663</c:v>
                </c:pt>
                <c:pt idx="8900">
                  <c:v>148.33333333333337</c:v>
                </c:pt>
                <c:pt idx="8901">
                  <c:v>148.35000000000002</c:v>
                </c:pt>
                <c:pt idx="8902">
                  <c:v>148.36666666666665</c:v>
                </c:pt>
                <c:pt idx="8903">
                  <c:v>148.38333333333338</c:v>
                </c:pt>
                <c:pt idx="8904">
                  <c:v>148.4</c:v>
                </c:pt>
                <c:pt idx="8905">
                  <c:v>148.41666666666663</c:v>
                </c:pt>
                <c:pt idx="8906">
                  <c:v>148.43333333333337</c:v>
                </c:pt>
                <c:pt idx="8907">
                  <c:v>148.44999999999999</c:v>
                </c:pt>
                <c:pt idx="8908">
                  <c:v>148.46666666666664</c:v>
                </c:pt>
                <c:pt idx="8909">
                  <c:v>148.48333333333338</c:v>
                </c:pt>
                <c:pt idx="8910">
                  <c:v>148.5</c:v>
                </c:pt>
                <c:pt idx="8911">
                  <c:v>148.51666666666665</c:v>
                </c:pt>
                <c:pt idx="8912">
                  <c:v>148.53333333333336</c:v>
                </c:pt>
                <c:pt idx="8913">
                  <c:v>148.55000000000001</c:v>
                </c:pt>
                <c:pt idx="8914">
                  <c:v>148.56666666666663</c:v>
                </c:pt>
                <c:pt idx="8915">
                  <c:v>148.58333333333337</c:v>
                </c:pt>
                <c:pt idx="8916">
                  <c:v>148.6</c:v>
                </c:pt>
                <c:pt idx="8917">
                  <c:v>148.61666666666662</c:v>
                </c:pt>
                <c:pt idx="8918">
                  <c:v>148.63333333333335</c:v>
                </c:pt>
                <c:pt idx="8919">
                  <c:v>148.65</c:v>
                </c:pt>
                <c:pt idx="8920">
                  <c:v>148.66666666666663</c:v>
                </c:pt>
                <c:pt idx="8921">
                  <c:v>148.68333333333337</c:v>
                </c:pt>
                <c:pt idx="8922">
                  <c:v>148.69999999999999</c:v>
                </c:pt>
                <c:pt idx="8923">
                  <c:v>148.71666666666661</c:v>
                </c:pt>
                <c:pt idx="8924">
                  <c:v>148.73333333333335</c:v>
                </c:pt>
                <c:pt idx="8925">
                  <c:v>148.75</c:v>
                </c:pt>
                <c:pt idx="8926">
                  <c:v>148.76666666666665</c:v>
                </c:pt>
                <c:pt idx="8927">
                  <c:v>148.78333333333336</c:v>
                </c:pt>
                <c:pt idx="8928">
                  <c:v>148.80000000000001</c:v>
                </c:pt>
                <c:pt idx="8929">
                  <c:v>148.81666666666663</c:v>
                </c:pt>
                <c:pt idx="8930">
                  <c:v>148.83333333333337</c:v>
                </c:pt>
                <c:pt idx="8931">
                  <c:v>148.85000000000002</c:v>
                </c:pt>
                <c:pt idx="8932">
                  <c:v>148.86666666666665</c:v>
                </c:pt>
                <c:pt idx="8933">
                  <c:v>148.88333333333338</c:v>
                </c:pt>
                <c:pt idx="8934">
                  <c:v>148.9</c:v>
                </c:pt>
                <c:pt idx="8935">
                  <c:v>148.91666666666663</c:v>
                </c:pt>
                <c:pt idx="8936">
                  <c:v>148.93333333333337</c:v>
                </c:pt>
                <c:pt idx="8937">
                  <c:v>148.94999999999999</c:v>
                </c:pt>
                <c:pt idx="8938">
                  <c:v>148.96666666666664</c:v>
                </c:pt>
                <c:pt idx="8939">
                  <c:v>148.98333333333338</c:v>
                </c:pt>
                <c:pt idx="8940">
                  <c:v>149</c:v>
                </c:pt>
                <c:pt idx="8941">
                  <c:v>149.01666666666665</c:v>
                </c:pt>
                <c:pt idx="8942">
                  <c:v>149.03333333333336</c:v>
                </c:pt>
                <c:pt idx="8943">
                  <c:v>149.05000000000001</c:v>
                </c:pt>
                <c:pt idx="8944">
                  <c:v>149.06666666666663</c:v>
                </c:pt>
                <c:pt idx="8945">
                  <c:v>149.08333333333337</c:v>
                </c:pt>
                <c:pt idx="8946">
                  <c:v>149.1</c:v>
                </c:pt>
                <c:pt idx="8947">
                  <c:v>149.11666666666662</c:v>
                </c:pt>
                <c:pt idx="8948">
                  <c:v>149.13333333333335</c:v>
                </c:pt>
                <c:pt idx="8949">
                  <c:v>149.15</c:v>
                </c:pt>
                <c:pt idx="8950">
                  <c:v>149.16666666666663</c:v>
                </c:pt>
                <c:pt idx="8951">
                  <c:v>149.18333333333337</c:v>
                </c:pt>
                <c:pt idx="8952">
                  <c:v>149.19999999999999</c:v>
                </c:pt>
                <c:pt idx="8953">
                  <c:v>149.21666666666661</c:v>
                </c:pt>
                <c:pt idx="8954">
                  <c:v>149.23333333333335</c:v>
                </c:pt>
                <c:pt idx="8955">
                  <c:v>149.25</c:v>
                </c:pt>
                <c:pt idx="8956">
                  <c:v>149.26666666666665</c:v>
                </c:pt>
                <c:pt idx="8957">
                  <c:v>149.28333333333336</c:v>
                </c:pt>
                <c:pt idx="8958">
                  <c:v>149.30000000000001</c:v>
                </c:pt>
                <c:pt idx="8959">
                  <c:v>149.31666666666663</c:v>
                </c:pt>
                <c:pt idx="8960">
                  <c:v>149.33333333333337</c:v>
                </c:pt>
                <c:pt idx="8961">
                  <c:v>149.35000000000002</c:v>
                </c:pt>
                <c:pt idx="8962">
                  <c:v>149.36666666666665</c:v>
                </c:pt>
                <c:pt idx="8963">
                  <c:v>149.38333333333338</c:v>
                </c:pt>
                <c:pt idx="8964">
                  <c:v>149.4</c:v>
                </c:pt>
                <c:pt idx="8965">
                  <c:v>149.41666666666663</c:v>
                </c:pt>
                <c:pt idx="8966">
                  <c:v>149.43333333333337</c:v>
                </c:pt>
                <c:pt idx="8967">
                  <c:v>149.44999999999999</c:v>
                </c:pt>
                <c:pt idx="8968">
                  <c:v>149.46666666666664</c:v>
                </c:pt>
                <c:pt idx="8969">
                  <c:v>149.48333333333338</c:v>
                </c:pt>
                <c:pt idx="8970">
                  <c:v>149.5</c:v>
                </c:pt>
                <c:pt idx="8971">
                  <c:v>149.51666666666665</c:v>
                </c:pt>
                <c:pt idx="8972">
                  <c:v>149.53333333333336</c:v>
                </c:pt>
                <c:pt idx="8973">
                  <c:v>149.55000000000001</c:v>
                </c:pt>
                <c:pt idx="8974">
                  <c:v>149.56666666666663</c:v>
                </c:pt>
                <c:pt idx="8975">
                  <c:v>149.58333333333337</c:v>
                </c:pt>
                <c:pt idx="8976">
                  <c:v>149.6</c:v>
                </c:pt>
                <c:pt idx="8977">
                  <c:v>149.61666666666662</c:v>
                </c:pt>
                <c:pt idx="8978">
                  <c:v>149.63333333333335</c:v>
                </c:pt>
                <c:pt idx="8979">
                  <c:v>149.65</c:v>
                </c:pt>
                <c:pt idx="8980">
                  <c:v>149.66666666666663</c:v>
                </c:pt>
                <c:pt idx="8981">
                  <c:v>149.68333333333337</c:v>
                </c:pt>
                <c:pt idx="8982">
                  <c:v>149.69999999999999</c:v>
                </c:pt>
                <c:pt idx="8983">
                  <c:v>149.71666666666661</c:v>
                </c:pt>
                <c:pt idx="8984">
                  <c:v>149.73333333333335</c:v>
                </c:pt>
                <c:pt idx="8985">
                  <c:v>149.75</c:v>
                </c:pt>
                <c:pt idx="8986">
                  <c:v>149.76666666666665</c:v>
                </c:pt>
                <c:pt idx="8987">
                  <c:v>149.78333333333336</c:v>
                </c:pt>
                <c:pt idx="8988">
                  <c:v>149.80000000000001</c:v>
                </c:pt>
                <c:pt idx="8989">
                  <c:v>149.81666666666663</c:v>
                </c:pt>
                <c:pt idx="8990">
                  <c:v>149.83333333333337</c:v>
                </c:pt>
                <c:pt idx="8991">
                  <c:v>149.85000000000002</c:v>
                </c:pt>
                <c:pt idx="8992">
                  <c:v>149.86666666666665</c:v>
                </c:pt>
                <c:pt idx="8993">
                  <c:v>149.88333333333338</c:v>
                </c:pt>
                <c:pt idx="8994">
                  <c:v>149.9</c:v>
                </c:pt>
                <c:pt idx="8995">
                  <c:v>149.91666666666663</c:v>
                </c:pt>
                <c:pt idx="8996">
                  <c:v>149.93333333333337</c:v>
                </c:pt>
                <c:pt idx="8997">
                  <c:v>149.94999999999999</c:v>
                </c:pt>
                <c:pt idx="8998">
                  <c:v>149.96666666666664</c:v>
                </c:pt>
                <c:pt idx="8999">
                  <c:v>149.98333333333338</c:v>
                </c:pt>
                <c:pt idx="9000">
                  <c:v>150</c:v>
                </c:pt>
                <c:pt idx="9001">
                  <c:v>150.01666666666665</c:v>
                </c:pt>
                <c:pt idx="9002">
                  <c:v>150.03333333333336</c:v>
                </c:pt>
                <c:pt idx="9003">
                  <c:v>150.05000000000001</c:v>
                </c:pt>
                <c:pt idx="9004">
                  <c:v>150.06666666666663</c:v>
                </c:pt>
                <c:pt idx="9005">
                  <c:v>150.08333333333337</c:v>
                </c:pt>
                <c:pt idx="9006">
                  <c:v>150.1</c:v>
                </c:pt>
                <c:pt idx="9007">
                  <c:v>150.11666666666662</c:v>
                </c:pt>
                <c:pt idx="9008">
                  <c:v>150.13333333333335</c:v>
                </c:pt>
                <c:pt idx="9009">
                  <c:v>150.15</c:v>
                </c:pt>
                <c:pt idx="9010">
                  <c:v>150.16666666666663</c:v>
                </c:pt>
                <c:pt idx="9011">
                  <c:v>150.18333333333337</c:v>
                </c:pt>
                <c:pt idx="9012">
                  <c:v>150.19999999999999</c:v>
                </c:pt>
                <c:pt idx="9013">
                  <c:v>150.21666666666661</c:v>
                </c:pt>
                <c:pt idx="9014">
                  <c:v>150.23333333333335</c:v>
                </c:pt>
                <c:pt idx="9015">
                  <c:v>150.25</c:v>
                </c:pt>
                <c:pt idx="9016">
                  <c:v>150.26666666666665</c:v>
                </c:pt>
                <c:pt idx="9017">
                  <c:v>150.28333333333336</c:v>
                </c:pt>
                <c:pt idx="9018">
                  <c:v>150.30000000000001</c:v>
                </c:pt>
                <c:pt idx="9019">
                  <c:v>150.31666666666663</c:v>
                </c:pt>
                <c:pt idx="9020">
                  <c:v>150.33333333333337</c:v>
                </c:pt>
                <c:pt idx="9021">
                  <c:v>150.35000000000002</c:v>
                </c:pt>
                <c:pt idx="9022">
                  <c:v>150.36666666666665</c:v>
                </c:pt>
                <c:pt idx="9023">
                  <c:v>150.38333333333338</c:v>
                </c:pt>
                <c:pt idx="9024">
                  <c:v>150.4</c:v>
                </c:pt>
                <c:pt idx="9025">
                  <c:v>150.41666666666663</c:v>
                </c:pt>
                <c:pt idx="9026">
                  <c:v>150.43333333333337</c:v>
                </c:pt>
                <c:pt idx="9027">
                  <c:v>150.44999999999999</c:v>
                </c:pt>
                <c:pt idx="9028">
                  <c:v>150.46666666666664</c:v>
                </c:pt>
                <c:pt idx="9029">
                  <c:v>150.48333333333338</c:v>
                </c:pt>
                <c:pt idx="9030">
                  <c:v>150.5</c:v>
                </c:pt>
                <c:pt idx="9031">
                  <c:v>150.51666666666665</c:v>
                </c:pt>
                <c:pt idx="9032">
                  <c:v>150.53333333333336</c:v>
                </c:pt>
                <c:pt idx="9033">
                  <c:v>150.55000000000001</c:v>
                </c:pt>
                <c:pt idx="9034">
                  <c:v>150.56666666666663</c:v>
                </c:pt>
                <c:pt idx="9035">
                  <c:v>150.58333333333337</c:v>
                </c:pt>
                <c:pt idx="9036">
                  <c:v>150.6</c:v>
                </c:pt>
                <c:pt idx="9037">
                  <c:v>150.61666666666662</c:v>
                </c:pt>
                <c:pt idx="9038">
                  <c:v>150.63333333333335</c:v>
                </c:pt>
                <c:pt idx="9039">
                  <c:v>150.65</c:v>
                </c:pt>
                <c:pt idx="9040">
                  <c:v>150.66666666666663</c:v>
                </c:pt>
                <c:pt idx="9041">
                  <c:v>150.68333333333337</c:v>
                </c:pt>
                <c:pt idx="9042">
                  <c:v>150.69999999999999</c:v>
                </c:pt>
                <c:pt idx="9043">
                  <c:v>150.71666666666661</c:v>
                </c:pt>
                <c:pt idx="9044">
                  <c:v>150.73333333333335</c:v>
                </c:pt>
                <c:pt idx="9045">
                  <c:v>150.75</c:v>
                </c:pt>
                <c:pt idx="9046">
                  <c:v>150.76666666666665</c:v>
                </c:pt>
                <c:pt idx="9047">
                  <c:v>150.78333333333336</c:v>
                </c:pt>
                <c:pt idx="9048">
                  <c:v>150.80000000000001</c:v>
                </c:pt>
                <c:pt idx="9049">
                  <c:v>150.81666666666663</c:v>
                </c:pt>
                <c:pt idx="9050">
                  <c:v>150.83333333333337</c:v>
                </c:pt>
                <c:pt idx="9051">
                  <c:v>150.85000000000002</c:v>
                </c:pt>
                <c:pt idx="9052">
                  <c:v>150.86666666666665</c:v>
                </c:pt>
                <c:pt idx="9053">
                  <c:v>150.88333333333338</c:v>
                </c:pt>
                <c:pt idx="9054">
                  <c:v>150.9</c:v>
                </c:pt>
                <c:pt idx="9055">
                  <c:v>150.91666666666663</c:v>
                </c:pt>
                <c:pt idx="9056">
                  <c:v>150.93333333333337</c:v>
                </c:pt>
                <c:pt idx="9057">
                  <c:v>150.94999999999999</c:v>
                </c:pt>
                <c:pt idx="9058">
                  <c:v>150.96666666666664</c:v>
                </c:pt>
                <c:pt idx="9059">
                  <c:v>150.98333333333338</c:v>
                </c:pt>
                <c:pt idx="9060">
                  <c:v>151</c:v>
                </c:pt>
                <c:pt idx="9061">
                  <c:v>151.01666666666665</c:v>
                </c:pt>
                <c:pt idx="9062">
                  <c:v>151.03333333333336</c:v>
                </c:pt>
                <c:pt idx="9063">
                  <c:v>151.05000000000001</c:v>
                </c:pt>
                <c:pt idx="9064">
                  <c:v>151.06666666666663</c:v>
                </c:pt>
                <c:pt idx="9065">
                  <c:v>151.08333333333337</c:v>
                </c:pt>
                <c:pt idx="9066">
                  <c:v>151.1</c:v>
                </c:pt>
                <c:pt idx="9067">
                  <c:v>151.11666666666662</c:v>
                </c:pt>
                <c:pt idx="9068">
                  <c:v>151.13333333333335</c:v>
                </c:pt>
                <c:pt idx="9069">
                  <c:v>151.15</c:v>
                </c:pt>
                <c:pt idx="9070">
                  <c:v>151.16666666666663</c:v>
                </c:pt>
                <c:pt idx="9071">
                  <c:v>151.18333333333337</c:v>
                </c:pt>
                <c:pt idx="9072">
                  <c:v>151.19999999999999</c:v>
                </c:pt>
                <c:pt idx="9073">
                  <c:v>151.21666666666661</c:v>
                </c:pt>
                <c:pt idx="9074">
                  <c:v>151.23333333333335</c:v>
                </c:pt>
                <c:pt idx="9075">
                  <c:v>151.25</c:v>
                </c:pt>
                <c:pt idx="9076">
                  <c:v>151.26666666666665</c:v>
                </c:pt>
                <c:pt idx="9077">
                  <c:v>151.28333333333336</c:v>
                </c:pt>
                <c:pt idx="9078">
                  <c:v>151.30000000000001</c:v>
                </c:pt>
                <c:pt idx="9079">
                  <c:v>151.31666666666663</c:v>
                </c:pt>
                <c:pt idx="9080">
                  <c:v>151.33333333333337</c:v>
                </c:pt>
                <c:pt idx="9081">
                  <c:v>151.35000000000002</c:v>
                </c:pt>
                <c:pt idx="9082">
                  <c:v>151.36666666666665</c:v>
                </c:pt>
                <c:pt idx="9083">
                  <c:v>151.38333333333338</c:v>
                </c:pt>
                <c:pt idx="9084">
                  <c:v>151.4</c:v>
                </c:pt>
                <c:pt idx="9085">
                  <c:v>151.41666666666663</c:v>
                </c:pt>
                <c:pt idx="9086">
                  <c:v>151.43333333333337</c:v>
                </c:pt>
                <c:pt idx="9087">
                  <c:v>151.44999999999999</c:v>
                </c:pt>
                <c:pt idx="9088">
                  <c:v>151.46666666666664</c:v>
                </c:pt>
                <c:pt idx="9089">
                  <c:v>151.48333333333338</c:v>
                </c:pt>
                <c:pt idx="9090">
                  <c:v>151.5</c:v>
                </c:pt>
                <c:pt idx="9091">
                  <c:v>151.51666666666665</c:v>
                </c:pt>
                <c:pt idx="9092">
                  <c:v>151.53333333333336</c:v>
                </c:pt>
                <c:pt idx="9093">
                  <c:v>151.55000000000001</c:v>
                </c:pt>
                <c:pt idx="9094">
                  <c:v>151.56666666666663</c:v>
                </c:pt>
                <c:pt idx="9095">
                  <c:v>151.58333333333337</c:v>
                </c:pt>
                <c:pt idx="9096">
                  <c:v>151.6</c:v>
                </c:pt>
                <c:pt idx="9097">
                  <c:v>151.61666666666662</c:v>
                </c:pt>
                <c:pt idx="9098">
                  <c:v>151.63333333333335</c:v>
                </c:pt>
                <c:pt idx="9099">
                  <c:v>151.65</c:v>
                </c:pt>
                <c:pt idx="9100">
                  <c:v>151.66666666666663</c:v>
                </c:pt>
                <c:pt idx="9101">
                  <c:v>151.68333333333337</c:v>
                </c:pt>
                <c:pt idx="9102">
                  <c:v>151.69999999999999</c:v>
                </c:pt>
                <c:pt idx="9103">
                  <c:v>151.71666666666661</c:v>
                </c:pt>
                <c:pt idx="9104">
                  <c:v>151.73333333333335</c:v>
                </c:pt>
                <c:pt idx="9105">
                  <c:v>151.75</c:v>
                </c:pt>
                <c:pt idx="9106">
                  <c:v>151.76666666666665</c:v>
                </c:pt>
                <c:pt idx="9107">
                  <c:v>151.78333333333336</c:v>
                </c:pt>
                <c:pt idx="9108">
                  <c:v>151.80000000000001</c:v>
                </c:pt>
                <c:pt idx="9109">
                  <c:v>151.81666666666663</c:v>
                </c:pt>
                <c:pt idx="9110">
                  <c:v>151.83333333333337</c:v>
                </c:pt>
                <c:pt idx="9111">
                  <c:v>151.85000000000002</c:v>
                </c:pt>
                <c:pt idx="9112">
                  <c:v>151.86666666666665</c:v>
                </c:pt>
                <c:pt idx="9113">
                  <c:v>151.88333333333338</c:v>
                </c:pt>
                <c:pt idx="9114">
                  <c:v>151.9</c:v>
                </c:pt>
                <c:pt idx="9115">
                  <c:v>151.91666666666663</c:v>
                </c:pt>
                <c:pt idx="9116">
                  <c:v>151.93333333333337</c:v>
                </c:pt>
                <c:pt idx="9117">
                  <c:v>151.94999999999999</c:v>
                </c:pt>
                <c:pt idx="9118">
                  <c:v>151.96666666666664</c:v>
                </c:pt>
                <c:pt idx="9119">
                  <c:v>151.98333333333338</c:v>
                </c:pt>
                <c:pt idx="9120">
                  <c:v>152</c:v>
                </c:pt>
                <c:pt idx="9121">
                  <c:v>152.01666666666665</c:v>
                </c:pt>
                <c:pt idx="9122">
                  <c:v>152.03333333333336</c:v>
                </c:pt>
                <c:pt idx="9123">
                  <c:v>152.05000000000001</c:v>
                </c:pt>
                <c:pt idx="9124">
                  <c:v>152.06666666666663</c:v>
                </c:pt>
                <c:pt idx="9125">
                  <c:v>152.08333333333337</c:v>
                </c:pt>
                <c:pt idx="9126">
                  <c:v>152.1</c:v>
                </c:pt>
                <c:pt idx="9127">
                  <c:v>152.11666666666662</c:v>
                </c:pt>
                <c:pt idx="9128">
                  <c:v>152.13333333333335</c:v>
                </c:pt>
                <c:pt idx="9129">
                  <c:v>152.15</c:v>
                </c:pt>
                <c:pt idx="9130">
                  <c:v>152.16666666666663</c:v>
                </c:pt>
                <c:pt idx="9131">
                  <c:v>152.18333333333337</c:v>
                </c:pt>
                <c:pt idx="9132">
                  <c:v>152.19999999999999</c:v>
                </c:pt>
                <c:pt idx="9133">
                  <c:v>152.21666666666661</c:v>
                </c:pt>
                <c:pt idx="9134">
                  <c:v>152.23333333333335</c:v>
                </c:pt>
                <c:pt idx="9135">
                  <c:v>152.25</c:v>
                </c:pt>
                <c:pt idx="9136">
                  <c:v>152.26666666666665</c:v>
                </c:pt>
                <c:pt idx="9137">
                  <c:v>152.28333333333336</c:v>
                </c:pt>
                <c:pt idx="9138">
                  <c:v>152.30000000000001</c:v>
                </c:pt>
                <c:pt idx="9139">
                  <c:v>152.31666666666663</c:v>
                </c:pt>
                <c:pt idx="9140">
                  <c:v>152.33333333333337</c:v>
                </c:pt>
                <c:pt idx="9141">
                  <c:v>152.35000000000002</c:v>
                </c:pt>
                <c:pt idx="9142">
                  <c:v>152.36666666666665</c:v>
                </c:pt>
                <c:pt idx="9143">
                  <c:v>152.38333333333338</c:v>
                </c:pt>
                <c:pt idx="9144">
                  <c:v>152.4</c:v>
                </c:pt>
                <c:pt idx="9145">
                  <c:v>152.41666666666663</c:v>
                </c:pt>
                <c:pt idx="9146">
                  <c:v>152.43333333333337</c:v>
                </c:pt>
                <c:pt idx="9147">
                  <c:v>152.44999999999999</c:v>
                </c:pt>
                <c:pt idx="9148">
                  <c:v>152.46666666666664</c:v>
                </c:pt>
                <c:pt idx="9149">
                  <c:v>152.48333333333338</c:v>
                </c:pt>
                <c:pt idx="9150">
                  <c:v>152.5</c:v>
                </c:pt>
                <c:pt idx="9151">
                  <c:v>152.51666666666665</c:v>
                </c:pt>
                <c:pt idx="9152">
                  <c:v>152.53333333333336</c:v>
                </c:pt>
                <c:pt idx="9153">
                  <c:v>152.55000000000001</c:v>
                </c:pt>
                <c:pt idx="9154">
                  <c:v>152.56666666666663</c:v>
                </c:pt>
                <c:pt idx="9155">
                  <c:v>152.58333333333337</c:v>
                </c:pt>
                <c:pt idx="9156">
                  <c:v>152.6</c:v>
                </c:pt>
                <c:pt idx="9157">
                  <c:v>152.61666666666662</c:v>
                </c:pt>
                <c:pt idx="9158">
                  <c:v>152.63333333333335</c:v>
                </c:pt>
                <c:pt idx="9159">
                  <c:v>152.65</c:v>
                </c:pt>
                <c:pt idx="9160">
                  <c:v>152.66666666666663</c:v>
                </c:pt>
                <c:pt idx="9161">
                  <c:v>152.68333333333337</c:v>
                </c:pt>
                <c:pt idx="9162">
                  <c:v>152.69999999999999</c:v>
                </c:pt>
                <c:pt idx="9163">
                  <c:v>152.71666666666661</c:v>
                </c:pt>
                <c:pt idx="9164">
                  <c:v>152.73333333333335</c:v>
                </c:pt>
                <c:pt idx="9165">
                  <c:v>152.75</c:v>
                </c:pt>
                <c:pt idx="9166">
                  <c:v>152.76666666666665</c:v>
                </c:pt>
                <c:pt idx="9167">
                  <c:v>152.78333333333336</c:v>
                </c:pt>
                <c:pt idx="9168">
                  <c:v>152.80000000000001</c:v>
                </c:pt>
                <c:pt idx="9169">
                  <c:v>152.81666666666663</c:v>
                </c:pt>
                <c:pt idx="9170">
                  <c:v>152.83333333333337</c:v>
                </c:pt>
                <c:pt idx="9171">
                  <c:v>152.85000000000002</c:v>
                </c:pt>
                <c:pt idx="9172">
                  <c:v>152.86666666666665</c:v>
                </c:pt>
                <c:pt idx="9173">
                  <c:v>152.88333333333338</c:v>
                </c:pt>
                <c:pt idx="9174">
                  <c:v>152.9</c:v>
                </c:pt>
                <c:pt idx="9175">
                  <c:v>152.91666666666663</c:v>
                </c:pt>
                <c:pt idx="9176">
                  <c:v>152.93333333333337</c:v>
                </c:pt>
                <c:pt idx="9177">
                  <c:v>152.94999999999999</c:v>
                </c:pt>
                <c:pt idx="9178">
                  <c:v>152.96666666666664</c:v>
                </c:pt>
                <c:pt idx="9179">
                  <c:v>152.98333333333338</c:v>
                </c:pt>
                <c:pt idx="9180">
                  <c:v>153</c:v>
                </c:pt>
                <c:pt idx="9181">
                  <c:v>153.01666666666665</c:v>
                </c:pt>
                <c:pt idx="9182">
                  <c:v>153.03333333333336</c:v>
                </c:pt>
                <c:pt idx="9183">
                  <c:v>153.05000000000001</c:v>
                </c:pt>
                <c:pt idx="9184">
                  <c:v>153.06666666666663</c:v>
                </c:pt>
                <c:pt idx="9185">
                  <c:v>153.08333333333337</c:v>
                </c:pt>
                <c:pt idx="9186">
                  <c:v>153.1</c:v>
                </c:pt>
                <c:pt idx="9187">
                  <c:v>153.11666666666662</c:v>
                </c:pt>
                <c:pt idx="9188">
                  <c:v>153.13333333333335</c:v>
                </c:pt>
                <c:pt idx="9189">
                  <c:v>153.15</c:v>
                </c:pt>
                <c:pt idx="9190">
                  <c:v>153.16666666666663</c:v>
                </c:pt>
                <c:pt idx="9191">
                  <c:v>153.18333333333337</c:v>
                </c:pt>
                <c:pt idx="9192">
                  <c:v>153.19999999999999</c:v>
                </c:pt>
                <c:pt idx="9193">
                  <c:v>153.21666666666661</c:v>
                </c:pt>
                <c:pt idx="9194">
                  <c:v>153.23333333333335</c:v>
                </c:pt>
                <c:pt idx="9195">
                  <c:v>153.25</c:v>
                </c:pt>
                <c:pt idx="9196">
                  <c:v>153.26666666666665</c:v>
                </c:pt>
                <c:pt idx="9197">
                  <c:v>153.28333333333336</c:v>
                </c:pt>
                <c:pt idx="9198">
                  <c:v>153.30000000000001</c:v>
                </c:pt>
                <c:pt idx="9199">
                  <c:v>153.31666666666663</c:v>
                </c:pt>
                <c:pt idx="9200">
                  <c:v>153.33333333333337</c:v>
                </c:pt>
                <c:pt idx="9201">
                  <c:v>153.35000000000002</c:v>
                </c:pt>
                <c:pt idx="9202">
                  <c:v>153.36666666666665</c:v>
                </c:pt>
                <c:pt idx="9203">
                  <c:v>153.38333333333338</c:v>
                </c:pt>
                <c:pt idx="9204">
                  <c:v>153.4</c:v>
                </c:pt>
                <c:pt idx="9205">
                  <c:v>153.41666666666663</c:v>
                </c:pt>
                <c:pt idx="9206">
                  <c:v>153.43333333333337</c:v>
                </c:pt>
                <c:pt idx="9207">
                  <c:v>153.44999999999999</c:v>
                </c:pt>
                <c:pt idx="9208">
                  <c:v>153.46666666666664</c:v>
                </c:pt>
                <c:pt idx="9209">
                  <c:v>153.48333333333338</c:v>
                </c:pt>
                <c:pt idx="9210">
                  <c:v>153.5</c:v>
                </c:pt>
                <c:pt idx="9211">
                  <c:v>153.51666666666665</c:v>
                </c:pt>
                <c:pt idx="9212">
                  <c:v>153.53333333333336</c:v>
                </c:pt>
                <c:pt idx="9213">
                  <c:v>153.55000000000001</c:v>
                </c:pt>
                <c:pt idx="9214">
                  <c:v>153.56666666666663</c:v>
                </c:pt>
                <c:pt idx="9215">
                  <c:v>153.58333333333337</c:v>
                </c:pt>
                <c:pt idx="9216">
                  <c:v>153.6</c:v>
                </c:pt>
                <c:pt idx="9217">
                  <c:v>153.61666666666662</c:v>
                </c:pt>
                <c:pt idx="9218">
                  <c:v>153.63333333333335</c:v>
                </c:pt>
                <c:pt idx="9219">
                  <c:v>153.65</c:v>
                </c:pt>
                <c:pt idx="9220">
                  <c:v>153.66666666666663</c:v>
                </c:pt>
                <c:pt idx="9221">
                  <c:v>153.68333333333337</c:v>
                </c:pt>
                <c:pt idx="9222">
                  <c:v>153.69999999999999</c:v>
                </c:pt>
                <c:pt idx="9223">
                  <c:v>153.71666666666661</c:v>
                </c:pt>
                <c:pt idx="9224">
                  <c:v>153.73333333333335</c:v>
                </c:pt>
                <c:pt idx="9225">
                  <c:v>153.75</c:v>
                </c:pt>
                <c:pt idx="9226">
                  <c:v>153.76666666666665</c:v>
                </c:pt>
                <c:pt idx="9227">
                  <c:v>153.78333333333336</c:v>
                </c:pt>
                <c:pt idx="9228">
                  <c:v>153.80000000000001</c:v>
                </c:pt>
                <c:pt idx="9229">
                  <c:v>153.81666666666663</c:v>
                </c:pt>
                <c:pt idx="9230">
                  <c:v>153.83333333333337</c:v>
                </c:pt>
                <c:pt idx="9231">
                  <c:v>153.85000000000002</c:v>
                </c:pt>
                <c:pt idx="9232">
                  <c:v>153.86666666666665</c:v>
                </c:pt>
                <c:pt idx="9233">
                  <c:v>153.88333333333338</c:v>
                </c:pt>
                <c:pt idx="9234">
                  <c:v>153.9</c:v>
                </c:pt>
                <c:pt idx="9235">
                  <c:v>153.91666666666663</c:v>
                </c:pt>
                <c:pt idx="9236">
                  <c:v>153.93333333333337</c:v>
                </c:pt>
                <c:pt idx="9237">
                  <c:v>153.94999999999999</c:v>
                </c:pt>
                <c:pt idx="9238">
                  <c:v>153.96666666666664</c:v>
                </c:pt>
                <c:pt idx="9239">
                  <c:v>153.98333333333338</c:v>
                </c:pt>
                <c:pt idx="9240">
                  <c:v>154</c:v>
                </c:pt>
                <c:pt idx="9241">
                  <c:v>154.01666666666665</c:v>
                </c:pt>
                <c:pt idx="9242">
                  <c:v>154.03333333333336</c:v>
                </c:pt>
                <c:pt idx="9243">
                  <c:v>154.05000000000001</c:v>
                </c:pt>
                <c:pt idx="9244">
                  <c:v>154.06666666666663</c:v>
                </c:pt>
                <c:pt idx="9245">
                  <c:v>154.08333333333337</c:v>
                </c:pt>
                <c:pt idx="9246">
                  <c:v>154.1</c:v>
                </c:pt>
                <c:pt idx="9247">
                  <c:v>154.11666666666662</c:v>
                </c:pt>
                <c:pt idx="9248">
                  <c:v>154.13333333333335</c:v>
                </c:pt>
                <c:pt idx="9249">
                  <c:v>154.15</c:v>
                </c:pt>
                <c:pt idx="9250">
                  <c:v>154.16666666666663</c:v>
                </c:pt>
                <c:pt idx="9251">
                  <c:v>154.18333333333337</c:v>
                </c:pt>
                <c:pt idx="9252">
                  <c:v>154.19999999999999</c:v>
                </c:pt>
                <c:pt idx="9253">
                  <c:v>154.21666666666661</c:v>
                </c:pt>
                <c:pt idx="9254">
                  <c:v>154.23333333333335</c:v>
                </c:pt>
                <c:pt idx="9255">
                  <c:v>154.25</c:v>
                </c:pt>
                <c:pt idx="9256">
                  <c:v>154.26666666666665</c:v>
                </c:pt>
                <c:pt idx="9257">
                  <c:v>154.28333333333336</c:v>
                </c:pt>
                <c:pt idx="9258">
                  <c:v>154.30000000000001</c:v>
                </c:pt>
                <c:pt idx="9259">
                  <c:v>154.31666666666663</c:v>
                </c:pt>
                <c:pt idx="9260">
                  <c:v>154.33333333333337</c:v>
                </c:pt>
                <c:pt idx="9261">
                  <c:v>154.35000000000002</c:v>
                </c:pt>
                <c:pt idx="9262">
                  <c:v>154.36666666666665</c:v>
                </c:pt>
                <c:pt idx="9263">
                  <c:v>154.38333333333338</c:v>
                </c:pt>
                <c:pt idx="9264">
                  <c:v>154.4</c:v>
                </c:pt>
                <c:pt idx="9265">
                  <c:v>154.41666666666663</c:v>
                </c:pt>
                <c:pt idx="9266">
                  <c:v>154.43333333333337</c:v>
                </c:pt>
                <c:pt idx="9267">
                  <c:v>154.44999999999999</c:v>
                </c:pt>
                <c:pt idx="9268">
                  <c:v>154.46666666666664</c:v>
                </c:pt>
                <c:pt idx="9269">
                  <c:v>154.48333333333338</c:v>
                </c:pt>
                <c:pt idx="9270">
                  <c:v>154.5</c:v>
                </c:pt>
                <c:pt idx="9271">
                  <c:v>154.51666666666665</c:v>
                </c:pt>
                <c:pt idx="9272">
                  <c:v>154.53333333333336</c:v>
                </c:pt>
                <c:pt idx="9273">
                  <c:v>154.55000000000001</c:v>
                </c:pt>
                <c:pt idx="9274">
                  <c:v>154.56666666666663</c:v>
                </c:pt>
                <c:pt idx="9275">
                  <c:v>154.58333333333337</c:v>
                </c:pt>
                <c:pt idx="9276">
                  <c:v>154.6</c:v>
                </c:pt>
                <c:pt idx="9277">
                  <c:v>154.61666666666662</c:v>
                </c:pt>
                <c:pt idx="9278">
                  <c:v>154.63333333333335</c:v>
                </c:pt>
                <c:pt idx="9279">
                  <c:v>154.65</c:v>
                </c:pt>
                <c:pt idx="9280">
                  <c:v>154.66666666666663</c:v>
                </c:pt>
                <c:pt idx="9281">
                  <c:v>154.68333333333337</c:v>
                </c:pt>
                <c:pt idx="9282">
                  <c:v>154.69999999999999</c:v>
                </c:pt>
                <c:pt idx="9283">
                  <c:v>154.71666666666661</c:v>
                </c:pt>
                <c:pt idx="9284">
                  <c:v>154.73333333333335</c:v>
                </c:pt>
                <c:pt idx="9285">
                  <c:v>154.75</c:v>
                </c:pt>
                <c:pt idx="9286">
                  <c:v>154.76666666666665</c:v>
                </c:pt>
                <c:pt idx="9287">
                  <c:v>154.78333333333336</c:v>
                </c:pt>
                <c:pt idx="9288">
                  <c:v>154.80000000000001</c:v>
                </c:pt>
                <c:pt idx="9289">
                  <c:v>154.81666666666663</c:v>
                </c:pt>
                <c:pt idx="9290">
                  <c:v>154.83333333333337</c:v>
                </c:pt>
                <c:pt idx="9291">
                  <c:v>154.85000000000002</c:v>
                </c:pt>
                <c:pt idx="9292">
                  <c:v>154.86666666666665</c:v>
                </c:pt>
                <c:pt idx="9293">
                  <c:v>154.88333333333338</c:v>
                </c:pt>
                <c:pt idx="9294">
                  <c:v>154.9</c:v>
                </c:pt>
                <c:pt idx="9295">
                  <c:v>154.91666666666663</c:v>
                </c:pt>
                <c:pt idx="9296">
                  <c:v>154.93333333333337</c:v>
                </c:pt>
                <c:pt idx="9297">
                  <c:v>154.94999999999999</c:v>
                </c:pt>
                <c:pt idx="9298">
                  <c:v>154.96666666666664</c:v>
                </c:pt>
                <c:pt idx="9299">
                  <c:v>154.98333333333338</c:v>
                </c:pt>
                <c:pt idx="9300">
                  <c:v>155</c:v>
                </c:pt>
                <c:pt idx="9301">
                  <c:v>155.01666666666665</c:v>
                </c:pt>
                <c:pt idx="9302">
                  <c:v>155.03333333333336</c:v>
                </c:pt>
                <c:pt idx="9303">
                  <c:v>155.05000000000001</c:v>
                </c:pt>
                <c:pt idx="9304">
                  <c:v>155.06666666666663</c:v>
                </c:pt>
                <c:pt idx="9305">
                  <c:v>155.08333333333337</c:v>
                </c:pt>
                <c:pt idx="9306">
                  <c:v>155.1</c:v>
                </c:pt>
                <c:pt idx="9307">
                  <c:v>155.11666666666662</c:v>
                </c:pt>
                <c:pt idx="9308">
                  <c:v>155.13333333333335</c:v>
                </c:pt>
                <c:pt idx="9309">
                  <c:v>155.15</c:v>
                </c:pt>
                <c:pt idx="9310">
                  <c:v>155.16666666666663</c:v>
                </c:pt>
                <c:pt idx="9311">
                  <c:v>155.18333333333337</c:v>
                </c:pt>
                <c:pt idx="9312">
                  <c:v>155.19999999999999</c:v>
                </c:pt>
                <c:pt idx="9313">
                  <c:v>155.21666666666661</c:v>
                </c:pt>
                <c:pt idx="9314">
                  <c:v>155.23333333333335</c:v>
                </c:pt>
                <c:pt idx="9315">
                  <c:v>155.25</c:v>
                </c:pt>
                <c:pt idx="9316">
                  <c:v>155.26666666666665</c:v>
                </c:pt>
                <c:pt idx="9317">
                  <c:v>155.28333333333336</c:v>
                </c:pt>
                <c:pt idx="9318">
                  <c:v>155.30000000000001</c:v>
                </c:pt>
                <c:pt idx="9319">
                  <c:v>155.31666666666663</c:v>
                </c:pt>
                <c:pt idx="9320">
                  <c:v>155.33333333333337</c:v>
                </c:pt>
                <c:pt idx="9321">
                  <c:v>155.35000000000002</c:v>
                </c:pt>
                <c:pt idx="9322">
                  <c:v>155.36666666666665</c:v>
                </c:pt>
                <c:pt idx="9323">
                  <c:v>155.38333333333338</c:v>
                </c:pt>
                <c:pt idx="9324">
                  <c:v>155.4</c:v>
                </c:pt>
                <c:pt idx="9325">
                  <c:v>155.41666666666663</c:v>
                </c:pt>
                <c:pt idx="9326">
                  <c:v>155.43333333333337</c:v>
                </c:pt>
                <c:pt idx="9327">
                  <c:v>155.44999999999999</c:v>
                </c:pt>
                <c:pt idx="9328">
                  <c:v>155.46666666666664</c:v>
                </c:pt>
                <c:pt idx="9329">
                  <c:v>155.48333333333338</c:v>
                </c:pt>
                <c:pt idx="9330">
                  <c:v>155.5</c:v>
                </c:pt>
                <c:pt idx="9331">
                  <c:v>155.51666666666665</c:v>
                </c:pt>
                <c:pt idx="9332">
                  <c:v>155.53333333333336</c:v>
                </c:pt>
                <c:pt idx="9333">
                  <c:v>155.55000000000001</c:v>
                </c:pt>
                <c:pt idx="9334">
                  <c:v>155.56666666666663</c:v>
                </c:pt>
                <c:pt idx="9335">
                  <c:v>155.58333333333337</c:v>
                </c:pt>
                <c:pt idx="9336">
                  <c:v>155.6</c:v>
                </c:pt>
                <c:pt idx="9337">
                  <c:v>155.61666666666662</c:v>
                </c:pt>
                <c:pt idx="9338">
                  <c:v>155.63333333333335</c:v>
                </c:pt>
                <c:pt idx="9339">
                  <c:v>155.65</c:v>
                </c:pt>
                <c:pt idx="9340">
                  <c:v>155.66666666666663</c:v>
                </c:pt>
                <c:pt idx="9341">
                  <c:v>155.68333333333337</c:v>
                </c:pt>
                <c:pt idx="9342">
                  <c:v>155.69999999999999</c:v>
                </c:pt>
                <c:pt idx="9343">
                  <c:v>155.71666666666661</c:v>
                </c:pt>
                <c:pt idx="9344">
                  <c:v>155.73333333333335</c:v>
                </c:pt>
                <c:pt idx="9345">
                  <c:v>155.75</c:v>
                </c:pt>
                <c:pt idx="9346">
                  <c:v>155.76666666666665</c:v>
                </c:pt>
                <c:pt idx="9347">
                  <c:v>155.78333333333336</c:v>
                </c:pt>
                <c:pt idx="9348">
                  <c:v>155.80000000000001</c:v>
                </c:pt>
                <c:pt idx="9349">
                  <c:v>155.81666666666663</c:v>
                </c:pt>
                <c:pt idx="9350">
                  <c:v>155.83333333333337</c:v>
                </c:pt>
                <c:pt idx="9351">
                  <c:v>155.85000000000002</c:v>
                </c:pt>
                <c:pt idx="9352">
                  <c:v>155.86666666666665</c:v>
                </c:pt>
                <c:pt idx="9353">
                  <c:v>155.88333333333338</c:v>
                </c:pt>
                <c:pt idx="9354">
                  <c:v>155.9</c:v>
                </c:pt>
                <c:pt idx="9355">
                  <c:v>155.91666666666663</c:v>
                </c:pt>
                <c:pt idx="9356">
                  <c:v>155.93333333333337</c:v>
                </c:pt>
                <c:pt idx="9357">
                  <c:v>155.94999999999999</c:v>
                </c:pt>
                <c:pt idx="9358">
                  <c:v>155.96666666666664</c:v>
                </c:pt>
                <c:pt idx="9359">
                  <c:v>155.98333333333338</c:v>
                </c:pt>
                <c:pt idx="9360">
                  <c:v>156</c:v>
                </c:pt>
                <c:pt idx="9361">
                  <c:v>156.01666666666665</c:v>
                </c:pt>
                <c:pt idx="9362">
                  <c:v>156.03333333333336</c:v>
                </c:pt>
                <c:pt idx="9363">
                  <c:v>156.05000000000001</c:v>
                </c:pt>
                <c:pt idx="9364">
                  <c:v>156.06666666666663</c:v>
                </c:pt>
                <c:pt idx="9365">
                  <c:v>156.08333333333337</c:v>
                </c:pt>
                <c:pt idx="9366">
                  <c:v>156.1</c:v>
                </c:pt>
                <c:pt idx="9367">
                  <c:v>156.11666666666662</c:v>
                </c:pt>
                <c:pt idx="9368">
                  <c:v>156.13333333333335</c:v>
                </c:pt>
                <c:pt idx="9369">
                  <c:v>156.15</c:v>
                </c:pt>
                <c:pt idx="9370">
                  <c:v>156.16666666666663</c:v>
                </c:pt>
                <c:pt idx="9371">
                  <c:v>156.18333333333337</c:v>
                </c:pt>
                <c:pt idx="9372">
                  <c:v>156.19999999999999</c:v>
                </c:pt>
                <c:pt idx="9373">
                  <c:v>156.21666666666661</c:v>
                </c:pt>
                <c:pt idx="9374">
                  <c:v>156.23333333333335</c:v>
                </c:pt>
                <c:pt idx="9375">
                  <c:v>156.25</c:v>
                </c:pt>
                <c:pt idx="9376">
                  <c:v>156.26666666666665</c:v>
                </c:pt>
                <c:pt idx="9377">
                  <c:v>156.28333333333336</c:v>
                </c:pt>
                <c:pt idx="9378">
                  <c:v>156.30000000000001</c:v>
                </c:pt>
                <c:pt idx="9379">
                  <c:v>156.31666666666663</c:v>
                </c:pt>
                <c:pt idx="9380">
                  <c:v>156.33333333333337</c:v>
                </c:pt>
                <c:pt idx="9381">
                  <c:v>156.35000000000002</c:v>
                </c:pt>
                <c:pt idx="9382">
                  <c:v>156.36666666666665</c:v>
                </c:pt>
                <c:pt idx="9383">
                  <c:v>156.38333333333338</c:v>
                </c:pt>
                <c:pt idx="9384">
                  <c:v>156.4</c:v>
                </c:pt>
                <c:pt idx="9385">
                  <c:v>156.41666666666663</c:v>
                </c:pt>
                <c:pt idx="9386">
                  <c:v>156.43333333333337</c:v>
                </c:pt>
                <c:pt idx="9387">
                  <c:v>156.44999999999999</c:v>
                </c:pt>
                <c:pt idx="9388">
                  <c:v>156.46666666666664</c:v>
                </c:pt>
                <c:pt idx="9389">
                  <c:v>156.48333333333338</c:v>
                </c:pt>
                <c:pt idx="9390">
                  <c:v>156.5</c:v>
                </c:pt>
                <c:pt idx="9391">
                  <c:v>156.51666666666665</c:v>
                </c:pt>
                <c:pt idx="9392">
                  <c:v>156.53333333333336</c:v>
                </c:pt>
                <c:pt idx="9393">
                  <c:v>156.55000000000001</c:v>
                </c:pt>
                <c:pt idx="9394">
                  <c:v>156.56666666666663</c:v>
                </c:pt>
                <c:pt idx="9395">
                  <c:v>156.58333333333337</c:v>
                </c:pt>
                <c:pt idx="9396">
                  <c:v>156.6</c:v>
                </c:pt>
                <c:pt idx="9397">
                  <c:v>156.61666666666662</c:v>
                </c:pt>
                <c:pt idx="9398">
                  <c:v>156.63333333333335</c:v>
                </c:pt>
                <c:pt idx="9399">
                  <c:v>156.65</c:v>
                </c:pt>
                <c:pt idx="9400">
                  <c:v>156.66666666666663</c:v>
                </c:pt>
                <c:pt idx="9401">
                  <c:v>156.68333333333337</c:v>
                </c:pt>
                <c:pt idx="9402">
                  <c:v>156.69999999999999</c:v>
                </c:pt>
                <c:pt idx="9403">
                  <c:v>156.71666666666661</c:v>
                </c:pt>
                <c:pt idx="9404">
                  <c:v>156.73333333333335</c:v>
                </c:pt>
                <c:pt idx="9405">
                  <c:v>156.75</c:v>
                </c:pt>
                <c:pt idx="9406">
                  <c:v>156.76666666666665</c:v>
                </c:pt>
                <c:pt idx="9407">
                  <c:v>156.78333333333336</c:v>
                </c:pt>
                <c:pt idx="9408">
                  <c:v>156.80000000000001</c:v>
                </c:pt>
                <c:pt idx="9409">
                  <c:v>156.81666666666663</c:v>
                </c:pt>
                <c:pt idx="9410">
                  <c:v>156.83333333333337</c:v>
                </c:pt>
                <c:pt idx="9411">
                  <c:v>156.85000000000002</c:v>
                </c:pt>
                <c:pt idx="9412">
                  <c:v>156.86666666666665</c:v>
                </c:pt>
                <c:pt idx="9413">
                  <c:v>156.88333333333338</c:v>
                </c:pt>
                <c:pt idx="9414">
                  <c:v>156.9</c:v>
                </c:pt>
                <c:pt idx="9415">
                  <c:v>156.91666666666663</c:v>
                </c:pt>
                <c:pt idx="9416">
                  <c:v>156.93333333333337</c:v>
                </c:pt>
                <c:pt idx="9417">
                  <c:v>156.94999999999999</c:v>
                </c:pt>
                <c:pt idx="9418">
                  <c:v>156.96666666666664</c:v>
                </c:pt>
                <c:pt idx="9419">
                  <c:v>156.98333333333338</c:v>
                </c:pt>
                <c:pt idx="9420">
                  <c:v>157</c:v>
                </c:pt>
                <c:pt idx="9421">
                  <c:v>157.01666666666665</c:v>
                </c:pt>
                <c:pt idx="9422">
                  <c:v>157.03333333333336</c:v>
                </c:pt>
                <c:pt idx="9423">
                  <c:v>157.05000000000001</c:v>
                </c:pt>
                <c:pt idx="9424">
                  <c:v>157.06666666666663</c:v>
                </c:pt>
                <c:pt idx="9425">
                  <c:v>157.08333333333337</c:v>
                </c:pt>
                <c:pt idx="9426">
                  <c:v>157.1</c:v>
                </c:pt>
                <c:pt idx="9427">
                  <c:v>157.11666666666662</c:v>
                </c:pt>
                <c:pt idx="9428">
                  <c:v>157.13333333333335</c:v>
                </c:pt>
                <c:pt idx="9429">
                  <c:v>157.15</c:v>
                </c:pt>
                <c:pt idx="9430">
                  <c:v>157.16666666666663</c:v>
                </c:pt>
                <c:pt idx="9431">
                  <c:v>157.18333333333337</c:v>
                </c:pt>
                <c:pt idx="9432">
                  <c:v>157.19999999999999</c:v>
                </c:pt>
                <c:pt idx="9433">
                  <c:v>157.21666666666661</c:v>
                </c:pt>
                <c:pt idx="9434">
                  <c:v>157.23333333333335</c:v>
                </c:pt>
                <c:pt idx="9435">
                  <c:v>157.25</c:v>
                </c:pt>
                <c:pt idx="9436">
                  <c:v>157.26666666666665</c:v>
                </c:pt>
                <c:pt idx="9437">
                  <c:v>157.28333333333336</c:v>
                </c:pt>
                <c:pt idx="9438">
                  <c:v>157.30000000000001</c:v>
                </c:pt>
                <c:pt idx="9439">
                  <c:v>157.31666666666663</c:v>
                </c:pt>
                <c:pt idx="9440">
                  <c:v>157.33333333333337</c:v>
                </c:pt>
                <c:pt idx="9441">
                  <c:v>157.35000000000002</c:v>
                </c:pt>
                <c:pt idx="9442">
                  <c:v>157.36666666666665</c:v>
                </c:pt>
                <c:pt idx="9443">
                  <c:v>157.38333333333338</c:v>
                </c:pt>
                <c:pt idx="9444">
                  <c:v>157.4</c:v>
                </c:pt>
                <c:pt idx="9445">
                  <c:v>157.41666666666663</c:v>
                </c:pt>
                <c:pt idx="9446">
                  <c:v>157.43333333333337</c:v>
                </c:pt>
                <c:pt idx="9447">
                  <c:v>157.44999999999999</c:v>
                </c:pt>
                <c:pt idx="9448">
                  <c:v>157.46666666666664</c:v>
                </c:pt>
                <c:pt idx="9449">
                  <c:v>157.48333333333338</c:v>
                </c:pt>
                <c:pt idx="9450">
                  <c:v>157.5</c:v>
                </c:pt>
                <c:pt idx="9451">
                  <c:v>157.51666666666665</c:v>
                </c:pt>
                <c:pt idx="9452">
                  <c:v>157.53333333333336</c:v>
                </c:pt>
                <c:pt idx="9453">
                  <c:v>157.55000000000001</c:v>
                </c:pt>
                <c:pt idx="9454">
                  <c:v>157.56666666666663</c:v>
                </c:pt>
                <c:pt idx="9455">
                  <c:v>157.58333333333337</c:v>
                </c:pt>
                <c:pt idx="9456">
                  <c:v>157.6</c:v>
                </c:pt>
                <c:pt idx="9457">
                  <c:v>157.61666666666662</c:v>
                </c:pt>
                <c:pt idx="9458">
                  <c:v>157.63333333333335</c:v>
                </c:pt>
                <c:pt idx="9459">
                  <c:v>157.65</c:v>
                </c:pt>
                <c:pt idx="9460">
                  <c:v>157.66666666666663</c:v>
                </c:pt>
                <c:pt idx="9461">
                  <c:v>157.68333333333337</c:v>
                </c:pt>
                <c:pt idx="9462">
                  <c:v>157.69999999999999</c:v>
                </c:pt>
                <c:pt idx="9463">
                  <c:v>157.71666666666661</c:v>
                </c:pt>
                <c:pt idx="9464">
                  <c:v>157.73333333333335</c:v>
                </c:pt>
                <c:pt idx="9465">
                  <c:v>157.75</c:v>
                </c:pt>
                <c:pt idx="9466">
                  <c:v>157.76666666666665</c:v>
                </c:pt>
                <c:pt idx="9467">
                  <c:v>157.78333333333336</c:v>
                </c:pt>
                <c:pt idx="9468">
                  <c:v>157.80000000000001</c:v>
                </c:pt>
                <c:pt idx="9469">
                  <c:v>157.81666666666663</c:v>
                </c:pt>
                <c:pt idx="9470">
                  <c:v>157.83333333333337</c:v>
                </c:pt>
                <c:pt idx="9471">
                  <c:v>157.85000000000002</c:v>
                </c:pt>
                <c:pt idx="9472">
                  <c:v>157.86666666666665</c:v>
                </c:pt>
                <c:pt idx="9473">
                  <c:v>157.88333333333338</c:v>
                </c:pt>
                <c:pt idx="9474">
                  <c:v>157.9</c:v>
                </c:pt>
                <c:pt idx="9475">
                  <c:v>157.91666666666663</c:v>
                </c:pt>
                <c:pt idx="9476">
                  <c:v>157.93333333333337</c:v>
                </c:pt>
                <c:pt idx="9477">
                  <c:v>157.94999999999999</c:v>
                </c:pt>
                <c:pt idx="9478">
                  <c:v>157.96666666666664</c:v>
                </c:pt>
                <c:pt idx="9479">
                  <c:v>157.98333333333338</c:v>
                </c:pt>
                <c:pt idx="9480">
                  <c:v>158</c:v>
                </c:pt>
                <c:pt idx="9481">
                  <c:v>158.01666666666665</c:v>
                </c:pt>
                <c:pt idx="9482">
                  <c:v>158.03333333333336</c:v>
                </c:pt>
                <c:pt idx="9483">
                  <c:v>158.05000000000001</c:v>
                </c:pt>
                <c:pt idx="9484">
                  <c:v>158.06666666666663</c:v>
                </c:pt>
                <c:pt idx="9485">
                  <c:v>158.08333333333337</c:v>
                </c:pt>
                <c:pt idx="9486">
                  <c:v>158.1</c:v>
                </c:pt>
                <c:pt idx="9487">
                  <c:v>158.11666666666662</c:v>
                </c:pt>
                <c:pt idx="9488">
                  <c:v>158.13333333333335</c:v>
                </c:pt>
                <c:pt idx="9489">
                  <c:v>158.15</c:v>
                </c:pt>
                <c:pt idx="9490">
                  <c:v>158.16666666666663</c:v>
                </c:pt>
                <c:pt idx="9491">
                  <c:v>158.18333333333337</c:v>
                </c:pt>
                <c:pt idx="9492">
                  <c:v>158.19999999999999</c:v>
                </c:pt>
                <c:pt idx="9493">
                  <c:v>158.21666666666661</c:v>
                </c:pt>
                <c:pt idx="9494">
                  <c:v>158.23333333333335</c:v>
                </c:pt>
                <c:pt idx="9495">
                  <c:v>158.25</c:v>
                </c:pt>
                <c:pt idx="9496">
                  <c:v>158.26666666666665</c:v>
                </c:pt>
                <c:pt idx="9497">
                  <c:v>158.28333333333336</c:v>
                </c:pt>
                <c:pt idx="9498">
                  <c:v>158.30000000000001</c:v>
                </c:pt>
                <c:pt idx="9499">
                  <c:v>158.31666666666663</c:v>
                </c:pt>
                <c:pt idx="9500">
                  <c:v>158.33333333333337</c:v>
                </c:pt>
                <c:pt idx="9501">
                  <c:v>158.35000000000002</c:v>
                </c:pt>
                <c:pt idx="9502">
                  <c:v>158.36666666666665</c:v>
                </c:pt>
                <c:pt idx="9503">
                  <c:v>158.38333333333338</c:v>
                </c:pt>
                <c:pt idx="9504">
                  <c:v>158.4</c:v>
                </c:pt>
                <c:pt idx="9505">
                  <c:v>158.41666666666663</c:v>
                </c:pt>
                <c:pt idx="9506">
                  <c:v>158.43333333333337</c:v>
                </c:pt>
                <c:pt idx="9507">
                  <c:v>158.44999999999999</c:v>
                </c:pt>
                <c:pt idx="9508">
                  <c:v>158.46666666666664</c:v>
                </c:pt>
                <c:pt idx="9509">
                  <c:v>158.48333333333338</c:v>
                </c:pt>
                <c:pt idx="9510">
                  <c:v>158.5</c:v>
                </c:pt>
                <c:pt idx="9511">
                  <c:v>158.51666666666665</c:v>
                </c:pt>
                <c:pt idx="9512">
                  <c:v>158.53333333333336</c:v>
                </c:pt>
                <c:pt idx="9513">
                  <c:v>158.55000000000001</c:v>
                </c:pt>
                <c:pt idx="9514">
                  <c:v>158.56666666666663</c:v>
                </c:pt>
                <c:pt idx="9515">
                  <c:v>158.58333333333337</c:v>
                </c:pt>
                <c:pt idx="9516">
                  <c:v>158.6</c:v>
                </c:pt>
                <c:pt idx="9517">
                  <c:v>158.61666666666662</c:v>
                </c:pt>
                <c:pt idx="9518">
                  <c:v>158.63333333333335</c:v>
                </c:pt>
                <c:pt idx="9519">
                  <c:v>158.65</c:v>
                </c:pt>
                <c:pt idx="9520">
                  <c:v>158.66666666666663</c:v>
                </c:pt>
                <c:pt idx="9521">
                  <c:v>158.68333333333337</c:v>
                </c:pt>
                <c:pt idx="9522">
                  <c:v>158.69999999999999</c:v>
                </c:pt>
                <c:pt idx="9523">
                  <c:v>158.71666666666661</c:v>
                </c:pt>
                <c:pt idx="9524">
                  <c:v>158.73333333333335</c:v>
                </c:pt>
                <c:pt idx="9525">
                  <c:v>158.75</c:v>
                </c:pt>
                <c:pt idx="9526">
                  <c:v>158.76666666666665</c:v>
                </c:pt>
                <c:pt idx="9527">
                  <c:v>158.78333333333336</c:v>
                </c:pt>
                <c:pt idx="9528">
                  <c:v>158.80000000000001</c:v>
                </c:pt>
                <c:pt idx="9529">
                  <c:v>158.81666666666663</c:v>
                </c:pt>
                <c:pt idx="9530">
                  <c:v>158.83333333333337</c:v>
                </c:pt>
                <c:pt idx="9531">
                  <c:v>158.85000000000002</c:v>
                </c:pt>
                <c:pt idx="9532">
                  <c:v>158.86666666666665</c:v>
                </c:pt>
                <c:pt idx="9533">
                  <c:v>158.88333333333338</c:v>
                </c:pt>
                <c:pt idx="9534">
                  <c:v>158.9</c:v>
                </c:pt>
                <c:pt idx="9535">
                  <c:v>158.91666666666663</c:v>
                </c:pt>
                <c:pt idx="9536">
                  <c:v>158.93333333333337</c:v>
                </c:pt>
                <c:pt idx="9537">
                  <c:v>158.94999999999999</c:v>
                </c:pt>
                <c:pt idx="9538">
                  <c:v>158.96666666666664</c:v>
                </c:pt>
                <c:pt idx="9539">
                  <c:v>158.98333333333338</c:v>
                </c:pt>
                <c:pt idx="9540">
                  <c:v>159</c:v>
                </c:pt>
                <c:pt idx="9541">
                  <c:v>159.01666666666665</c:v>
                </c:pt>
                <c:pt idx="9542">
                  <c:v>159.03333333333336</c:v>
                </c:pt>
                <c:pt idx="9543">
                  <c:v>159.05000000000001</c:v>
                </c:pt>
                <c:pt idx="9544">
                  <c:v>159.06666666666663</c:v>
                </c:pt>
                <c:pt idx="9545">
                  <c:v>159.08333333333337</c:v>
                </c:pt>
                <c:pt idx="9546">
                  <c:v>159.1</c:v>
                </c:pt>
                <c:pt idx="9547">
                  <c:v>159.11666666666662</c:v>
                </c:pt>
                <c:pt idx="9548">
                  <c:v>159.13333333333335</c:v>
                </c:pt>
                <c:pt idx="9549">
                  <c:v>159.15</c:v>
                </c:pt>
                <c:pt idx="9550">
                  <c:v>159.16666666666663</c:v>
                </c:pt>
                <c:pt idx="9551">
                  <c:v>159.18333333333337</c:v>
                </c:pt>
                <c:pt idx="9552">
                  <c:v>159.19999999999999</c:v>
                </c:pt>
                <c:pt idx="9553">
                  <c:v>159.21666666666661</c:v>
                </c:pt>
                <c:pt idx="9554">
                  <c:v>159.23333333333335</c:v>
                </c:pt>
                <c:pt idx="9555">
                  <c:v>159.25</c:v>
                </c:pt>
                <c:pt idx="9556">
                  <c:v>159.26666666666665</c:v>
                </c:pt>
                <c:pt idx="9557">
                  <c:v>159.28333333333336</c:v>
                </c:pt>
                <c:pt idx="9558">
                  <c:v>159.30000000000001</c:v>
                </c:pt>
                <c:pt idx="9559">
                  <c:v>159.31666666666663</c:v>
                </c:pt>
                <c:pt idx="9560">
                  <c:v>159.33333333333337</c:v>
                </c:pt>
                <c:pt idx="9561">
                  <c:v>159.35000000000002</c:v>
                </c:pt>
                <c:pt idx="9562">
                  <c:v>159.36666666666665</c:v>
                </c:pt>
                <c:pt idx="9563">
                  <c:v>159.38333333333338</c:v>
                </c:pt>
                <c:pt idx="9564">
                  <c:v>159.4</c:v>
                </c:pt>
                <c:pt idx="9565">
                  <c:v>159.41666666666663</c:v>
                </c:pt>
                <c:pt idx="9566">
                  <c:v>159.43333333333337</c:v>
                </c:pt>
                <c:pt idx="9567">
                  <c:v>159.44999999999999</c:v>
                </c:pt>
                <c:pt idx="9568">
                  <c:v>159.46666666666664</c:v>
                </c:pt>
                <c:pt idx="9569">
                  <c:v>159.48333333333338</c:v>
                </c:pt>
                <c:pt idx="9570">
                  <c:v>159.5</c:v>
                </c:pt>
                <c:pt idx="9571">
                  <c:v>159.51666666666665</c:v>
                </c:pt>
                <c:pt idx="9572">
                  <c:v>159.53333333333336</c:v>
                </c:pt>
                <c:pt idx="9573">
                  <c:v>159.55000000000001</c:v>
                </c:pt>
                <c:pt idx="9574">
                  <c:v>159.56666666666663</c:v>
                </c:pt>
                <c:pt idx="9575">
                  <c:v>159.58333333333337</c:v>
                </c:pt>
                <c:pt idx="9576">
                  <c:v>159.6</c:v>
                </c:pt>
                <c:pt idx="9577">
                  <c:v>159.61666666666662</c:v>
                </c:pt>
                <c:pt idx="9578">
                  <c:v>159.63333333333335</c:v>
                </c:pt>
                <c:pt idx="9579">
                  <c:v>159.65</c:v>
                </c:pt>
                <c:pt idx="9580">
                  <c:v>159.66666666666663</c:v>
                </c:pt>
                <c:pt idx="9581">
                  <c:v>159.68333333333337</c:v>
                </c:pt>
                <c:pt idx="9582">
                  <c:v>159.69999999999999</c:v>
                </c:pt>
                <c:pt idx="9583">
                  <c:v>159.71666666666661</c:v>
                </c:pt>
                <c:pt idx="9584">
                  <c:v>159.73333333333335</c:v>
                </c:pt>
                <c:pt idx="9585">
                  <c:v>159.75</c:v>
                </c:pt>
                <c:pt idx="9586">
                  <c:v>159.76666666666665</c:v>
                </c:pt>
                <c:pt idx="9587">
                  <c:v>159.78333333333336</c:v>
                </c:pt>
                <c:pt idx="9588">
                  <c:v>159.80000000000001</c:v>
                </c:pt>
                <c:pt idx="9589">
                  <c:v>159.81666666666663</c:v>
                </c:pt>
                <c:pt idx="9590">
                  <c:v>159.83333333333337</c:v>
                </c:pt>
                <c:pt idx="9591">
                  <c:v>159.85000000000002</c:v>
                </c:pt>
                <c:pt idx="9592">
                  <c:v>159.86666666666665</c:v>
                </c:pt>
                <c:pt idx="9593">
                  <c:v>159.88333333333338</c:v>
                </c:pt>
                <c:pt idx="9594">
                  <c:v>159.9</c:v>
                </c:pt>
                <c:pt idx="9595">
                  <c:v>159.91666666666663</c:v>
                </c:pt>
                <c:pt idx="9596">
                  <c:v>159.93333333333337</c:v>
                </c:pt>
                <c:pt idx="9597">
                  <c:v>159.94999999999999</c:v>
                </c:pt>
                <c:pt idx="9598">
                  <c:v>159.96666666666664</c:v>
                </c:pt>
                <c:pt idx="9599">
                  <c:v>159.98333333333338</c:v>
                </c:pt>
                <c:pt idx="9600">
                  <c:v>160</c:v>
                </c:pt>
                <c:pt idx="9601">
                  <c:v>160.01666666666665</c:v>
                </c:pt>
                <c:pt idx="9602">
                  <c:v>160.03333333333336</c:v>
                </c:pt>
                <c:pt idx="9603">
                  <c:v>160.05000000000001</c:v>
                </c:pt>
                <c:pt idx="9604">
                  <c:v>160.06666666666663</c:v>
                </c:pt>
                <c:pt idx="9605">
                  <c:v>160.08333333333337</c:v>
                </c:pt>
                <c:pt idx="9606">
                  <c:v>160.1</c:v>
                </c:pt>
                <c:pt idx="9607">
                  <c:v>160.11666666666662</c:v>
                </c:pt>
                <c:pt idx="9608">
                  <c:v>160.13333333333335</c:v>
                </c:pt>
                <c:pt idx="9609">
                  <c:v>160.15</c:v>
                </c:pt>
                <c:pt idx="9610">
                  <c:v>160.16666666666663</c:v>
                </c:pt>
                <c:pt idx="9611">
                  <c:v>160.18333333333337</c:v>
                </c:pt>
                <c:pt idx="9612">
                  <c:v>160.19999999999999</c:v>
                </c:pt>
                <c:pt idx="9613">
                  <c:v>160.21666666666661</c:v>
                </c:pt>
                <c:pt idx="9614">
                  <c:v>160.23333333333335</c:v>
                </c:pt>
                <c:pt idx="9615">
                  <c:v>160.25</c:v>
                </c:pt>
                <c:pt idx="9616">
                  <c:v>160.26666666666665</c:v>
                </c:pt>
                <c:pt idx="9617">
                  <c:v>160.28333333333336</c:v>
                </c:pt>
                <c:pt idx="9618">
                  <c:v>160.30000000000001</c:v>
                </c:pt>
                <c:pt idx="9619">
                  <c:v>160.31666666666663</c:v>
                </c:pt>
                <c:pt idx="9620">
                  <c:v>160.33333333333337</c:v>
                </c:pt>
                <c:pt idx="9621">
                  <c:v>160.35000000000002</c:v>
                </c:pt>
                <c:pt idx="9622">
                  <c:v>160.36666666666665</c:v>
                </c:pt>
                <c:pt idx="9623">
                  <c:v>160.38333333333338</c:v>
                </c:pt>
                <c:pt idx="9624">
                  <c:v>160.4</c:v>
                </c:pt>
                <c:pt idx="9625">
                  <c:v>160.41666666666663</c:v>
                </c:pt>
                <c:pt idx="9626">
                  <c:v>160.43333333333337</c:v>
                </c:pt>
                <c:pt idx="9627">
                  <c:v>160.44999999999999</c:v>
                </c:pt>
                <c:pt idx="9628">
                  <c:v>160.46666666666664</c:v>
                </c:pt>
                <c:pt idx="9629">
                  <c:v>160.48333333333338</c:v>
                </c:pt>
                <c:pt idx="9630">
                  <c:v>160.5</c:v>
                </c:pt>
                <c:pt idx="9631">
                  <c:v>160.51666666666665</c:v>
                </c:pt>
                <c:pt idx="9632">
                  <c:v>160.53333333333336</c:v>
                </c:pt>
                <c:pt idx="9633">
                  <c:v>160.55000000000001</c:v>
                </c:pt>
                <c:pt idx="9634">
                  <c:v>160.56666666666663</c:v>
                </c:pt>
                <c:pt idx="9635">
                  <c:v>160.58333333333337</c:v>
                </c:pt>
                <c:pt idx="9636">
                  <c:v>160.6</c:v>
                </c:pt>
                <c:pt idx="9637">
                  <c:v>160.61666666666662</c:v>
                </c:pt>
                <c:pt idx="9638">
                  <c:v>160.63333333333335</c:v>
                </c:pt>
                <c:pt idx="9639">
                  <c:v>160.65</c:v>
                </c:pt>
                <c:pt idx="9640">
                  <c:v>160.66666666666663</c:v>
                </c:pt>
                <c:pt idx="9641">
                  <c:v>160.68333333333337</c:v>
                </c:pt>
                <c:pt idx="9642">
                  <c:v>160.69999999999999</c:v>
                </c:pt>
                <c:pt idx="9643">
                  <c:v>160.71666666666661</c:v>
                </c:pt>
                <c:pt idx="9644">
                  <c:v>160.73333333333335</c:v>
                </c:pt>
                <c:pt idx="9645">
                  <c:v>160.75</c:v>
                </c:pt>
                <c:pt idx="9646">
                  <c:v>160.76666666666665</c:v>
                </c:pt>
                <c:pt idx="9647">
                  <c:v>160.78333333333336</c:v>
                </c:pt>
                <c:pt idx="9648">
                  <c:v>160.80000000000001</c:v>
                </c:pt>
                <c:pt idx="9649">
                  <c:v>160.81666666666663</c:v>
                </c:pt>
                <c:pt idx="9650">
                  <c:v>160.83333333333337</c:v>
                </c:pt>
                <c:pt idx="9651">
                  <c:v>160.85000000000002</c:v>
                </c:pt>
                <c:pt idx="9652">
                  <c:v>160.86666666666665</c:v>
                </c:pt>
                <c:pt idx="9653">
                  <c:v>160.88333333333338</c:v>
                </c:pt>
                <c:pt idx="9654">
                  <c:v>160.9</c:v>
                </c:pt>
                <c:pt idx="9655">
                  <c:v>160.91666666666663</c:v>
                </c:pt>
                <c:pt idx="9656">
                  <c:v>160.93333333333337</c:v>
                </c:pt>
                <c:pt idx="9657">
                  <c:v>160.94999999999999</c:v>
                </c:pt>
                <c:pt idx="9658">
                  <c:v>160.96666666666664</c:v>
                </c:pt>
                <c:pt idx="9659">
                  <c:v>160.98333333333338</c:v>
                </c:pt>
                <c:pt idx="9660">
                  <c:v>161</c:v>
                </c:pt>
                <c:pt idx="9661">
                  <c:v>161.01666666666665</c:v>
                </c:pt>
                <c:pt idx="9662">
                  <c:v>161.03333333333336</c:v>
                </c:pt>
                <c:pt idx="9663">
                  <c:v>161.05000000000001</c:v>
                </c:pt>
                <c:pt idx="9664">
                  <c:v>161.06666666666663</c:v>
                </c:pt>
                <c:pt idx="9665">
                  <c:v>161.08333333333337</c:v>
                </c:pt>
                <c:pt idx="9666">
                  <c:v>161.1</c:v>
                </c:pt>
                <c:pt idx="9667">
                  <c:v>161.11666666666662</c:v>
                </c:pt>
                <c:pt idx="9668">
                  <c:v>161.13333333333335</c:v>
                </c:pt>
                <c:pt idx="9669">
                  <c:v>161.15</c:v>
                </c:pt>
                <c:pt idx="9670">
                  <c:v>161.16666666666663</c:v>
                </c:pt>
                <c:pt idx="9671">
                  <c:v>161.18333333333337</c:v>
                </c:pt>
                <c:pt idx="9672">
                  <c:v>161.19999999999999</c:v>
                </c:pt>
                <c:pt idx="9673">
                  <c:v>161.21666666666661</c:v>
                </c:pt>
                <c:pt idx="9674">
                  <c:v>161.23333333333335</c:v>
                </c:pt>
                <c:pt idx="9675">
                  <c:v>161.25</c:v>
                </c:pt>
                <c:pt idx="9676">
                  <c:v>161.26666666666665</c:v>
                </c:pt>
                <c:pt idx="9677">
                  <c:v>161.28333333333336</c:v>
                </c:pt>
                <c:pt idx="9678">
                  <c:v>161.30000000000001</c:v>
                </c:pt>
                <c:pt idx="9679">
                  <c:v>161.31666666666663</c:v>
                </c:pt>
                <c:pt idx="9680">
                  <c:v>161.33333333333337</c:v>
                </c:pt>
                <c:pt idx="9681">
                  <c:v>161.35000000000002</c:v>
                </c:pt>
                <c:pt idx="9682">
                  <c:v>161.36666666666665</c:v>
                </c:pt>
                <c:pt idx="9683">
                  <c:v>161.38333333333338</c:v>
                </c:pt>
                <c:pt idx="9684">
                  <c:v>161.4</c:v>
                </c:pt>
                <c:pt idx="9685">
                  <c:v>161.41666666666663</c:v>
                </c:pt>
                <c:pt idx="9686">
                  <c:v>161.43333333333337</c:v>
                </c:pt>
                <c:pt idx="9687">
                  <c:v>161.44999999999999</c:v>
                </c:pt>
                <c:pt idx="9688">
                  <c:v>161.46666666666664</c:v>
                </c:pt>
                <c:pt idx="9689">
                  <c:v>161.48333333333338</c:v>
                </c:pt>
                <c:pt idx="9690">
                  <c:v>161.5</c:v>
                </c:pt>
                <c:pt idx="9691">
                  <c:v>161.51666666666665</c:v>
                </c:pt>
                <c:pt idx="9692">
                  <c:v>161.53333333333336</c:v>
                </c:pt>
                <c:pt idx="9693">
                  <c:v>161.55000000000001</c:v>
                </c:pt>
                <c:pt idx="9694">
                  <c:v>161.56666666666663</c:v>
                </c:pt>
                <c:pt idx="9695">
                  <c:v>161.58333333333337</c:v>
                </c:pt>
                <c:pt idx="9696">
                  <c:v>161.6</c:v>
                </c:pt>
                <c:pt idx="9697">
                  <c:v>161.61666666666662</c:v>
                </c:pt>
                <c:pt idx="9698">
                  <c:v>161.63333333333335</c:v>
                </c:pt>
                <c:pt idx="9699">
                  <c:v>161.65</c:v>
                </c:pt>
                <c:pt idx="9700">
                  <c:v>161.66666666666663</c:v>
                </c:pt>
                <c:pt idx="9701">
                  <c:v>161.68333333333337</c:v>
                </c:pt>
                <c:pt idx="9702">
                  <c:v>161.69999999999999</c:v>
                </c:pt>
                <c:pt idx="9703">
                  <c:v>161.71666666666661</c:v>
                </c:pt>
                <c:pt idx="9704">
                  <c:v>161.73333333333335</c:v>
                </c:pt>
                <c:pt idx="9705">
                  <c:v>161.75</c:v>
                </c:pt>
                <c:pt idx="9706">
                  <c:v>161.76666666666665</c:v>
                </c:pt>
                <c:pt idx="9707">
                  <c:v>161.78333333333336</c:v>
                </c:pt>
                <c:pt idx="9708">
                  <c:v>161.80000000000001</c:v>
                </c:pt>
                <c:pt idx="9709">
                  <c:v>161.81666666666663</c:v>
                </c:pt>
                <c:pt idx="9710">
                  <c:v>161.83333333333337</c:v>
                </c:pt>
                <c:pt idx="9711">
                  <c:v>161.85000000000002</c:v>
                </c:pt>
                <c:pt idx="9712">
                  <c:v>161.86666666666665</c:v>
                </c:pt>
                <c:pt idx="9713">
                  <c:v>161.88333333333338</c:v>
                </c:pt>
                <c:pt idx="9714">
                  <c:v>161.9</c:v>
                </c:pt>
                <c:pt idx="9715">
                  <c:v>161.91666666666663</c:v>
                </c:pt>
                <c:pt idx="9716">
                  <c:v>161.93333333333337</c:v>
                </c:pt>
                <c:pt idx="9717">
                  <c:v>161.94999999999999</c:v>
                </c:pt>
                <c:pt idx="9718">
                  <c:v>161.96666666666664</c:v>
                </c:pt>
                <c:pt idx="9719">
                  <c:v>161.98333333333338</c:v>
                </c:pt>
                <c:pt idx="9720">
                  <c:v>162</c:v>
                </c:pt>
                <c:pt idx="9721">
                  <c:v>162.01666666666665</c:v>
                </c:pt>
                <c:pt idx="9722">
                  <c:v>162.03333333333336</c:v>
                </c:pt>
                <c:pt idx="9723">
                  <c:v>162.05000000000001</c:v>
                </c:pt>
                <c:pt idx="9724">
                  <c:v>162.06666666666663</c:v>
                </c:pt>
                <c:pt idx="9725">
                  <c:v>162.08333333333337</c:v>
                </c:pt>
                <c:pt idx="9726">
                  <c:v>162.1</c:v>
                </c:pt>
                <c:pt idx="9727">
                  <c:v>162.11666666666662</c:v>
                </c:pt>
                <c:pt idx="9728">
                  <c:v>162.13333333333335</c:v>
                </c:pt>
                <c:pt idx="9729">
                  <c:v>162.15</c:v>
                </c:pt>
                <c:pt idx="9730">
                  <c:v>162.16666666666663</c:v>
                </c:pt>
                <c:pt idx="9731">
                  <c:v>162.18333333333337</c:v>
                </c:pt>
                <c:pt idx="9732">
                  <c:v>162.19999999999999</c:v>
                </c:pt>
                <c:pt idx="9733">
                  <c:v>162.21666666666661</c:v>
                </c:pt>
                <c:pt idx="9734">
                  <c:v>162.23333333333335</c:v>
                </c:pt>
                <c:pt idx="9735">
                  <c:v>162.25</c:v>
                </c:pt>
                <c:pt idx="9736">
                  <c:v>162.26666666666665</c:v>
                </c:pt>
                <c:pt idx="9737">
                  <c:v>162.28333333333336</c:v>
                </c:pt>
                <c:pt idx="9738">
                  <c:v>162.30000000000001</c:v>
                </c:pt>
                <c:pt idx="9739">
                  <c:v>162.31666666666663</c:v>
                </c:pt>
                <c:pt idx="9740">
                  <c:v>162.33333333333337</c:v>
                </c:pt>
                <c:pt idx="9741">
                  <c:v>162.35000000000002</c:v>
                </c:pt>
                <c:pt idx="9742">
                  <c:v>162.36666666666665</c:v>
                </c:pt>
                <c:pt idx="9743">
                  <c:v>162.38333333333338</c:v>
                </c:pt>
                <c:pt idx="9744">
                  <c:v>162.4</c:v>
                </c:pt>
                <c:pt idx="9745">
                  <c:v>162.41666666666663</c:v>
                </c:pt>
                <c:pt idx="9746">
                  <c:v>162.43333333333337</c:v>
                </c:pt>
                <c:pt idx="9747">
                  <c:v>162.44999999999999</c:v>
                </c:pt>
                <c:pt idx="9748">
                  <c:v>162.46666666666664</c:v>
                </c:pt>
                <c:pt idx="9749">
                  <c:v>162.48333333333338</c:v>
                </c:pt>
                <c:pt idx="9750">
                  <c:v>162.5</c:v>
                </c:pt>
                <c:pt idx="9751">
                  <c:v>162.51666666666665</c:v>
                </c:pt>
                <c:pt idx="9752">
                  <c:v>162.53333333333336</c:v>
                </c:pt>
                <c:pt idx="9753">
                  <c:v>162.55000000000001</c:v>
                </c:pt>
                <c:pt idx="9754">
                  <c:v>162.56666666666663</c:v>
                </c:pt>
                <c:pt idx="9755">
                  <c:v>162.58333333333337</c:v>
                </c:pt>
                <c:pt idx="9756">
                  <c:v>162.6</c:v>
                </c:pt>
                <c:pt idx="9757">
                  <c:v>162.61666666666662</c:v>
                </c:pt>
                <c:pt idx="9758">
                  <c:v>162.63333333333335</c:v>
                </c:pt>
                <c:pt idx="9759">
                  <c:v>162.65</c:v>
                </c:pt>
                <c:pt idx="9760">
                  <c:v>162.66666666666663</c:v>
                </c:pt>
                <c:pt idx="9761">
                  <c:v>162.68333333333337</c:v>
                </c:pt>
                <c:pt idx="9762">
                  <c:v>162.69999999999999</c:v>
                </c:pt>
                <c:pt idx="9763">
                  <c:v>162.71666666666661</c:v>
                </c:pt>
                <c:pt idx="9764">
                  <c:v>162.73333333333335</c:v>
                </c:pt>
                <c:pt idx="9765">
                  <c:v>162.75</c:v>
                </c:pt>
                <c:pt idx="9766">
                  <c:v>162.76666666666665</c:v>
                </c:pt>
                <c:pt idx="9767">
                  <c:v>162.78333333333336</c:v>
                </c:pt>
                <c:pt idx="9768">
                  <c:v>162.80000000000001</c:v>
                </c:pt>
                <c:pt idx="9769">
                  <c:v>162.81666666666663</c:v>
                </c:pt>
                <c:pt idx="9770">
                  <c:v>162.83333333333337</c:v>
                </c:pt>
                <c:pt idx="9771">
                  <c:v>162.85000000000002</c:v>
                </c:pt>
                <c:pt idx="9772">
                  <c:v>162.86666666666665</c:v>
                </c:pt>
                <c:pt idx="9773">
                  <c:v>162.88333333333338</c:v>
                </c:pt>
                <c:pt idx="9774">
                  <c:v>162.9</c:v>
                </c:pt>
                <c:pt idx="9775">
                  <c:v>162.91666666666663</c:v>
                </c:pt>
                <c:pt idx="9776">
                  <c:v>162.93333333333337</c:v>
                </c:pt>
                <c:pt idx="9777">
                  <c:v>162.94999999999999</c:v>
                </c:pt>
                <c:pt idx="9778">
                  <c:v>162.96666666666664</c:v>
                </c:pt>
                <c:pt idx="9779">
                  <c:v>162.98333333333338</c:v>
                </c:pt>
                <c:pt idx="9780">
                  <c:v>163</c:v>
                </c:pt>
                <c:pt idx="9781">
                  <c:v>163.01666666666665</c:v>
                </c:pt>
                <c:pt idx="9782">
                  <c:v>163.03333333333336</c:v>
                </c:pt>
                <c:pt idx="9783">
                  <c:v>163.05000000000001</c:v>
                </c:pt>
                <c:pt idx="9784">
                  <c:v>163.06666666666663</c:v>
                </c:pt>
                <c:pt idx="9785">
                  <c:v>163.08333333333337</c:v>
                </c:pt>
                <c:pt idx="9786">
                  <c:v>163.1</c:v>
                </c:pt>
                <c:pt idx="9787">
                  <c:v>163.11666666666662</c:v>
                </c:pt>
                <c:pt idx="9788">
                  <c:v>163.13333333333335</c:v>
                </c:pt>
                <c:pt idx="9789">
                  <c:v>163.15</c:v>
                </c:pt>
                <c:pt idx="9790">
                  <c:v>163.16666666666663</c:v>
                </c:pt>
                <c:pt idx="9791">
                  <c:v>163.18333333333337</c:v>
                </c:pt>
                <c:pt idx="9792">
                  <c:v>163.19999999999999</c:v>
                </c:pt>
                <c:pt idx="9793">
                  <c:v>163.21666666666661</c:v>
                </c:pt>
                <c:pt idx="9794">
                  <c:v>163.23333333333335</c:v>
                </c:pt>
                <c:pt idx="9795">
                  <c:v>163.25</c:v>
                </c:pt>
                <c:pt idx="9796">
                  <c:v>163.26666666666665</c:v>
                </c:pt>
                <c:pt idx="9797">
                  <c:v>163.28333333333336</c:v>
                </c:pt>
                <c:pt idx="9798">
                  <c:v>163.30000000000001</c:v>
                </c:pt>
                <c:pt idx="9799">
                  <c:v>163.31666666666663</c:v>
                </c:pt>
                <c:pt idx="9800">
                  <c:v>163.33333333333337</c:v>
                </c:pt>
                <c:pt idx="9801">
                  <c:v>163.35000000000002</c:v>
                </c:pt>
                <c:pt idx="9802">
                  <c:v>163.36666666666665</c:v>
                </c:pt>
                <c:pt idx="9803">
                  <c:v>163.38333333333338</c:v>
                </c:pt>
                <c:pt idx="9804">
                  <c:v>163.4</c:v>
                </c:pt>
                <c:pt idx="9805">
                  <c:v>163.41666666666663</c:v>
                </c:pt>
                <c:pt idx="9806">
                  <c:v>163.43333333333337</c:v>
                </c:pt>
                <c:pt idx="9807">
                  <c:v>163.44999999999999</c:v>
                </c:pt>
                <c:pt idx="9808">
                  <c:v>163.46666666666664</c:v>
                </c:pt>
                <c:pt idx="9809">
                  <c:v>163.48333333333338</c:v>
                </c:pt>
                <c:pt idx="9810">
                  <c:v>163.5</c:v>
                </c:pt>
                <c:pt idx="9811">
                  <c:v>163.51666666666665</c:v>
                </c:pt>
                <c:pt idx="9812">
                  <c:v>163.53333333333336</c:v>
                </c:pt>
                <c:pt idx="9813">
                  <c:v>163.55000000000001</c:v>
                </c:pt>
                <c:pt idx="9814">
                  <c:v>163.56666666666663</c:v>
                </c:pt>
                <c:pt idx="9815">
                  <c:v>163.58333333333337</c:v>
                </c:pt>
                <c:pt idx="9816">
                  <c:v>163.6</c:v>
                </c:pt>
                <c:pt idx="9817">
                  <c:v>163.61666666666662</c:v>
                </c:pt>
                <c:pt idx="9818">
                  <c:v>163.63333333333335</c:v>
                </c:pt>
                <c:pt idx="9819">
                  <c:v>163.65</c:v>
                </c:pt>
                <c:pt idx="9820">
                  <c:v>163.66666666666663</c:v>
                </c:pt>
                <c:pt idx="9821">
                  <c:v>163.68333333333337</c:v>
                </c:pt>
                <c:pt idx="9822">
                  <c:v>163.69999999999999</c:v>
                </c:pt>
                <c:pt idx="9823">
                  <c:v>163.71666666666661</c:v>
                </c:pt>
                <c:pt idx="9824">
                  <c:v>163.73333333333335</c:v>
                </c:pt>
                <c:pt idx="9825">
                  <c:v>163.75</c:v>
                </c:pt>
                <c:pt idx="9826">
                  <c:v>163.76666666666665</c:v>
                </c:pt>
                <c:pt idx="9827">
                  <c:v>163.78333333333336</c:v>
                </c:pt>
                <c:pt idx="9828">
                  <c:v>163.80000000000001</c:v>
                </c:pt>
                <c:pt idx="9829">
                  <c:v>163.81666666666663</c:v>
                </c:pt>
                <c:pt idx="9830">
                  <c:v>163.83333333333337</c:v>
                </c:pt>
                <c:pt idx="9831">
                  <c:v>163.85000000000002</c:v>
                </c:pt>
                <c:pt idx="9832">
                  <c:v>163.86666666666665</c:v>
                </c:pt>
                <c:pt idx="9833">
                  <c:v>163.88333333333338</c:v>
                </c:pt>
                <c:pt idx="9834">
                  <c:v>163.9</c:v>
                </c:pt>
                <c:pt idx="9835">
                  <c:v>163.91666666666663</c:v>
                </c:pt>
                <c:pt idx="9836">
                  <c:v>163.93333333333337</c:v>
                </c:pt>
                <c:pt idx="9837">
                  <c:v>163.95000000000002</c:v>
                </c:pt>
                <c:pt idx="9838">
                  <c:v>163.96666666666664</c:v>
                </c:pt>
                <c:pt idx="9839">
                  <c:v>163.98333333333338</c:v>
                </c:pt>
                <c:pt idx="9840">
                  <c:v>164</c:v>
                </c:pt>
                <c:pt idx="9841">
                  <c:v>164.01666666666665</c:v>
                </c:pt>
                <c:pt idx="9842">
                  <c:v>164.03333333333336</c:v>
                </c:pt>
                <c:pt idx="9843">
                  <c:v>164.05</c:v>
                </c:pt>
                <c:pt idx="9844">
                  <c:v>164.06666666666663</c:v>
                </c:pt>
                <c:pt idx="9845">
                  <c:v>164.08333333333337</c:v>
                </c:pt>
                <c:pt idx="9846">
                  <c:v>164.1</c:v>
                </c:pt>
                <c:pt idx="9847">
                  <c:v>164.11666666666662</c:v>
                </c:pt>
                <c:pt idx="9848">
                  <c:v>164.13333333333335</c:v>
                </c:pt>
                <c:pt idx="9849">
                  <c:v>164.15</c:v>
                </c:pt>
                <c:pt idx="9850">
                  <c:v>164.16666666666663</c:v>
                </c:pt>
                <c:pt idx="9851">
                  <c:v>164.18333333333337</c:v>
                </c:pt>
                <c:pt idx="9852">
                  <c:v>164.2</c:v>
                </c:pt>
                <c:pt idx="9853">
                  <c:v>164.21666666666661</c:v>
                </c:pt>
                <c:pt idx="9854">
                  <c:v>164.23333333333335</c:v>
                </c:pt>
                <c:pt idx="9855">
                  <c:v>164.25</c:v>
                </c:pt>
                <c:pt idx="9856">
                  <c:v>164.26666666666665</c:v>
                </c:pt>
                <c:pt idx="9857">
                  <c:v>164.28333333333336</c:v>
                </c:pt>
                <c:pt idx="9858">
                  <c:v>164.3</c:v>
                </c:pt>
                <c:pt idx="9859">
                  <c:v>164.31666666666663</c:v>
                </c:pt>
                <c:pt idx="9860">
                  <c:v>164.33333333333337</c:v>
                </c:pt>
                <c:pt idx="9861">
                  <c:v>164.35000000000002</c:v>
                </c:pt>
                <c:pt idx="9862">
                  <c:v>164.36666666666665</c:v>
                </c:pt>
                <c:pt idx="9863">
                  <c:v>164.38333333333338</c:v>
                </c:pt>
                <c:pt idx="9864">
                  <c:v>164.4</c:v>
                </c:pt>
                <c:pt idx="9865">
                  <c:v>164.41666666666663</c:v>
                </c:pt>
                <c:pt idx="9866">
                  <c:v>164.43333333333337</c:v>
                </c:pt>
                <c:pt idx="9867">
                  <c:v>164.45000000000002</c:v>
                </c:pt>
                <c:pt idx="9868">
                  <c:v>164.46666666666664</c:v>
                </c:pt>
                <c:pt idx="9869">
                  <c:v>164.48333333333338</c:v>
                </c:pt>
                <c:pt idx="9870">
                  <c:v>164.5</c:v>
                </c:pt>
                <c:pt idx="9871">
                  <c:v>164.51666666666665</c:v>
                </c:pt>
                <c:pt idx="9872">
                  <c:v>164.53333333333336</c:v>
                </c:pt>
                <c:pt idx="9873">
                  <c:v>164.55</c:v>
                </c:pt>
                <c:pt idx="9874">
                  <c:v>164.56666666666663</c:v>
                </c:pt>
                <c:pt idx="9875">
                  <c:v>164.58333333333337</c:v>
                </c:pt>
                <c:pt idx="9876">
                  <c:v>164.6</c:v>
                </c:pt>
                <c:pt idx="9877">
                  <c:v>164.61666666666662</c:v>
                </c:pt>
                <c:pt idx="9878">
                  <c:v>164.63333333333335</c:v>
                </c:pt>
                <c:pt idx="9879">
                  <c:v>164.65</c:v>
                </c:pt>
                <c:pt idx="9880">
                  <c:v>164.66666666666663</c:v>
                </c:pt>
                <c:pt idx="9881">
                  <c:v>164.68333333333337</c:v>
                </c:pt>
                <c:pt idx="9882">
                  <c:v>164.7</c:v>
                </c:pt>
                <c:pt idx="9883">
                  <c:v>164.71666666666661</c:v>
                </c:pt>
                <c:pt idx="9884">
                  <c:v>164.73333333333335</c:v>
                </c:pt>
                <c:pt idx="9885">
                  <c:v>164.75</c:v>
                </c:pt>
                <c:pt idx="9886">
                  <c:v>164.76666666666665</c:v>
                </c:pt>
                <c:pt idx="9887">
                  <c:v>164.78333333333336</c:v>
                </c:pt>
                <c:pt idx="9888">
                  <c:v>164.8</c:v>
                </c:pt>
                <c:pt idx="9889">
                  <c:v>164.81666666666663</c:v>
                </c:pt>
                <c:pt idx="9890">
                  <c:v>164.83333333333337</c:v>
                </c:pt>
                <c:pt idx="9891">
                  <c:v>164.85000000000002</c:v>
                </c:pt>
                <c:pt idx="9892">
                  <c:v>164.86666666666665</c:v>
                </c:pt>
                <c:pt idx="9893">
                  <c:v>164.88333333333338</c:v>
                </c:pt>
                <c:pt idx="9894">
                  <c:v>164.9</c:v>
                </c:pt>
                <c:pt idx="9895">
                  <c:v>164.91666666666663</c:v>
                </c:pt>
                <c:pt idx="9896">
                  <c:v>164.93333333333337</c:v>
                </c:pt>
                <c:pt idx="9897">
                  <c:v>164.95000000000002</c:v>
                </c:pt>
                <c:pt idx="9898">
                  <c:v>164.96666666666664</c:v>
                </c:pt>
                <c:pt idx="9899">
                  <c:v>164.98333333333338</c:v>
                </c:pt>
                <c:pt idx="9900">
                  <c:v>165</c:v>
                </c:pt>
                <c:pt idx="9901">
                  <c:v>165.01666666666665</c:v>
                </c:pt>
                <c:pt idx="9902">
                  <c:v>165.03333333333336</c:v>
                </c:pt>
                <c:pt idx="9903">
                  <c:v>165.05</c:v>
                </c:pt>
                <c:pt idx="9904">
                  <c:v>165.06666666666663</c:v>
                </c:pt>
                <c:pt idx="9905">
                  <c:v>165.08333333333337</c:v>
                </c:pt>
                <c:pt idx="9906">
                  <c:v>165.1</c:v>
                </c:pt>
                <c:pt idx="9907">
                  <c:v>165.11666666666662</c:v>
                </c:pt>
                <c:pt idx="9908">
                  <c:v>165.13333333333335</c:v>
                </c:pt>
                <c:pt idx="9909">
                  <c:v>165.15</c:v>
                </c:pt>
                <c:pt idx="9910">
                  <c:v>165.16666666666663</c:v>
                </c:pt>
                <c:pt idx="9911">
                  <c:v>165.18333333333337</c:v>
                </c:pt>
                <c:pt idx="9912">
                  <c:v>165.2</c:v>
                </c:pt>
                <c:pt idx="9913">
                  <c:v>165.21666666666661</c:v>
                </c:pt>
                <c:pt idx="9914">
                  <c:v>165.23333333333335</c:v>
                </c:pt>
                <c:pt idx="9915">
                  <c:v>165.25</c:v>
                </c:pt>
                <c:pt idx="9916">
                  <c:v>165.26666666666665</c:v>
                </c:pt>
                <c:pt idx="9917">
                  <c:v>165.28333333333336</c:v>
                </c:pt>
                <c:pt idx="9918">
                  <c:v>165.3</c:v>
                </c:pt>
                <c:pt idx="9919">
                  <c:v>165.31666666666663</c:v>
                </c:pt>
                <c:pt idx="9920">
                  <c:v>165.33333333333337</c:v>
                </c:pt>
                <c:pt idx="9921">
                  <c:v>165.35000000000002</c:v>
                </c:pt>
                <c:pt idx="9922">
                  <c:v>165.36666666666665</c:v>
                </c:pt>
                <c:pt idx="9923">
                  <c:v>165.38333333333338</c:v>
                </c:pt>
                <c:pt idx="9924">
                  <c:v>165.4</c:v>
                </c:pt>
                <c:pt idx="9925">
                  <c:v>165.41666666666663</c:v>
                </c:pt>
                <c:pt idx="9926">
                  <c:v>165.43333333333337</c:v>
                </c:pt>
                <c:pt idx="9927">
                  <c:v>165.45000000000002</c:v>
                </c:pt>
                <c:pt idx="9928">
                  <c:v>165.46666666666664</c:v>
                </c:pt>
                <c:pt idx="9929">
                  <c:v>165.48333333333338</c:v>
                </c:pt>
                <c:pt idx="9930">
                  <c:v>165.5</c:v>
                </c:pt>
                <c:pt idx="9931">
                  <c:v>165.51666666666665</c:v>
                </c:pt>
                <c:pt idx="9932">
                  <c:v>165.53333333333336</c:v>
                </c:pt>
                <c:pt idx="9933">
                  <c:v>165.55</c:v>
                </c:pt>
                <c:pt idx="9934">
                  <c:v>165.56666666666663</c:v>
                </c:pt>
                <c:pt idx="9935">
                  <c:v>165.58333333333337</c:v>
                </c:pt>
                <c:pt idx="9936">
                  <c:v>165.6</c:v>
                </c:pt>
                <c:pt idx="9937">
                  <c:v>165.61666666666662</c:v>
                </c:pt>
                <c:pt idx="9938">
                  <c:v>165.63333333333335</c:v>
                </c:pt>
                <c:pt idx="9939">
                  <c:v>165.65</c:v>
                </c:pt>
                <c:pt idx="9940">
                  <c:v>165.66666666666663</c:v>
                </c:pt>
                <c:pt idx="9941">
                  <c:v>165.68333333333337</c:v>
                </c:pt>
                <c:pt idx="9942">
                  <c:v>165.7</c:v>
                </c:pt>
                <c:pt idx="9943">
                  <c:v>165.71666666666661</c:v>
                </c:pt>
                <c:pt idx="9944">
                  <c:v>165.73333333333335</c:v>
                </c:pt>
                <c:pt idx="9945">
                  <c:v>165.75</c:v>
                </c:pt>
                <c:pt idx="9946">
                  <c:v>165.76666666666665</c:v>
                </c:pt>
                <c:pt idx="9947">
                  <c:v>165.78333333333336</c:v>
                </c:pt>
                <c:pt idx="9948">
                  <c:v>165.8</c:v>
                </c:pt>
                <c:pt idx="9949">
                  <c:v>165.81666666666663</c:v>
                </c:pt>
                <c:pt idx="9950">
                  <c:v>165.83333333333337</c:v>
                </c:pt>
                <c:pt idx="9951">
                  <c:v>165.85000000000002</c:v>
                </c:pt>
                <c:pt idx="9952">
                  <c:v>165.86666666666665</c:v>
                </c:pt>
                <c:pt idx="9953">
                  <c:v>165.88333333333338</c:v>
                </c:pt>
                <c:pt idx="9954">
                  <c:v>165.9</c:v>
                </c:pt>
                <c:pt idx="9955">
                  <c:v>165.91666666666663</c:v>
                </c:pt>
                <c:pt idx="9956">
                  <c:v>165.93333333333337</c:v>
                </c:pt>
                <c:pt idx="9957">
                  <c:v>165.95000000000002</c:v>
                </c:pt>
                <c:pt idx="9958">
                  <c:v>165.96666666666664</c:v>
                </c:pt>
                <c:pt idx="9959">
                  <c:v>165.98333333333338</c:v>
                </c:pt>
                <c:pt idx="9960">
                  <c:v>166</c:v>
                </c:pt>
                <c:pt idx="9961">
                  <c:v>166.01666666666665</c:v>
                </c:pt>
                <c:pt idx="9962">
                  <c:v>166.03333333333336</c:v>
                </c:pt>
                <c:pt idx="9963">
                  <c:v>166.05</c:v>
                </c:pt>
                <c:pt idx="9964">
                  <c:v>166.06666666666663</c:v>
                </c:pt>
                <c:pt idx="9965">
                  <c:v>166.08333333333337</c:v>
                </c:pt>
                <c:pt idx="9966">
                  <c:v>166.1</c:v>
                </c:pt>
                <c:pt idx="9967">
                  <c:v>166.11666666666662</c:v>
                </c:pt>
                <c:pt idx="9968">
                  <c:v>166.13333333333335</c:v>
                </c:pt>
                <c:pt idx="9969">
                  <c:v>166.15</c:v>
                </c:pt>
                <c:pt idx="9970">
                  <c:v>166.16666666666663</c:v>
                </c:pt>
                <c:pt idx="9971">
                  <c:v>166.18333333333337</c:v>
                </c:pt>
                <c:pt idx="9972">
                  <c:v>166.2</c:v>
                </c:pt>
                <c:pt idx="9973">
                  <c:v>166.21666666666661</c:v>
                </c:pt>
                <c:pt idx="9974">
                  <c:v>166.23333333333335</c:v>
                </c:pt>
                <c:pt idx="9975">
                  <c:v>166.25</c:v>
                </c:pt>
                <c:pt idx="9976">
                  <c:v>166.26666666666665</c:v>
                </c:pt>
                <c:pt idx="9977">
                  <c:v>166.28333333333336</c:v>
                </c:pt>
                <c:pt idx="9978">
                  <c:v>166.3</c:v>
                </c:pt>
                <c:pt idx="9979">
                  <c:v>166.31666666666663</c:v>
                </c:pt>
                <c:pt idx="9980">
                  <c:v>166.33333333333337</c:v>
                </c:pt>
                <c:pt idx="9981">
                  <c:v>166.35000000000002</c:v>
                </c:pt>
                <c:pt idx="9982">
                  <c:v>166.36666666666665</c:v>
                </c:pt>
                <c:pt idx="9983">
                  <c:v>166.38333333333338</c:v>
                </c:pt>
                <c:pt idx="9984">
                  <c:v>166.4</c:v>
                </c:pt>
                <c:pt idx="9985">
                  <c:v>166.41666666666663</c:v>
                </c:pt>
                <c:pt idx="9986">
                  <c:v>166.43333333333337</c:v>
                </c:pt>
                <c:pt idx="9987">
                  <c:v>166.45000000000002</c:v>
                </c:pt>
                <c:pt idx="9988">
                  <c:v>166.46666666666664</c:v>
                </c:pt>
                <c:pt idx="9989">
                  <c:v>166.48333333333338</c:v>
                </c:pt>
                <c:pt idx="9990">
                  <c:v>166.5</c:v>
                </c:pt>
                <c:pt idx="9991">
                  <c:v>166.51666666666665</c:v>
                </c:pt>
                <c:pt idx="9992">
                  <c:v>166.53333333333336</c:v>
                </c:pt>
                <c:pt idx="9993">
                  <c:v>166.55</c:v>
                </c:pt>
                <c:pt idx="9994">
                  <c:v>166.56666666666663</c:v>
                </c:pt>
                <c:pt idx="9995">
                  <c:v>166.58333333333337</c:v>
                </c:pt>
                <c:pt idx="9996">
                  <c:v>166.6</c:v>
                </c:pt>
                <c:pt idx="9997">
                  <c:v>166.61666666666662</c:v>
                </c:pt>
                <c:pt idx="9998">
                  <c:v>166.63333333333335</c:v>
                </c:pt>
                <c:pt idx="9999">
                  <c:v>166.65</c:v>
                </c:pt>
                <c:pt idx="10000">
                  <c:v>166.66666666666663</c:v>
                </c:pt>
                <c:pt idx="10001">
                  <c:v>166.68333333333337</c:v>
                </c:pt>
                <c:pt idx="10002">
                  <c:v>166.7</c:v>
                </c:pt>
                <c:pt idx="10003">
                  <c:v>166.71666666666661</c:v>
                </c:pt>
                <c:pt idx="10004">
                  <c:v>166.73333333333335</c:v>
                </c:pt>
                <c:pt idx="10005">
                  <c:v>166.75</c:v>
                </c:pt>
                <c:pt idx="10006">
                  <c:v>166.76666666666665</c:v>
                </c:pt>
                <c:pt idx="10007">
                  <c:v>166.78333333333336</c:v>
                </c:pt>
                <c:pt idx="10008">
                  <c:v>166.8</c:v>
                </c:pt>
                <c:pt idx="10009">
                  <c:v>166.81666666666663</c:v>
                </c:pt>
                <c:pt idx="10010">
                  <c:v>166.83333333333337</c:v>
                </c:pt>
                <c:pt idx="10011">
                  <c:v>166.85000000000002</c:v>
                </c:pt>
                <c:pt idx="10012">
                  <c:v>166.86666666666665</c:v>
                </c:pt>
                <c:pt idx="10013">
                  <c:v>166.88333333333338</c:v>
                </c:pt>
                <c:pt idx="10014">
                  <c:v>166.9</c:v>
                </c:pt>
                <c:pt idx="10015">
                  <c:v>166.91666666666663</c:v>
                </c:pt>
                <c:pt idx="10016">
                  <c:v>166.93333333333337</c:v>
                </c:pt>
                <c:pt idx="10017">
                  <c:v>166.95000000000002</c:v>
                </c:pt>
                <c:pt idx="10018">
                  <c:v>166.96666666666664</c:v>
                </c:pt>
                <c:pt idx="10019">
                  <c:v>166.98333333333338</c:v>
                </c:pt>
                <c:pt idx="10020">
                  <c:v>167</c:v>
                </c:pt>
                <c:pt idx="10021">
                  <c:v>167.01666666666665</c:v>
                </c:pt>
                <c:pt idx="10022">
                  <c:v>167.03333333333336</c:v>
                </c:pt>
                <c:pt idx="10023">
                  <c:v>167.05</c:v>
                </c:pt>
                <c:pt idx="10024">
                  <c:v>167.06666666666663</c:v>
                </c:pt>
                <c:pt idx="10025">
                  <c:v>167.08333333333337</c:v>
                </c:pt>
                <c:pt idx="10026">
                  <c:v>167.1</c:v>
                </c:pt>
                <c:pt idx="10027">
                  <c:v>167.11666666666662</c:v>
                </c:pt>
                <c:pt idx="10028">
                  <c:v>167.13333333333335</c:v>
                </c:pt>
                <c:pt idx="10029">
                  <c:v>167.15</c:v>
                </c:pt>
                <c:pt idx="10030">
                  <c:v>167.16666666666663</c:v>
                </c:pt>
                <c:pt idx="10031">
                  <c:v>167.18333333333337</c:v>
                </c:pt>
                <c:pt idx="10032">
                  <c:v>167.2</c:v>
                </c:pt>
                <c:pt idx="10033">
                  <c:v>167.21666666666661</c:v>
                </c:pt>
                <c:pt idx="10034">
                  <c:v>167.23333333333335</c:v>
                </c:pt>
                <c:pt idx="10035">
                  <c:v>167.25</c:v>
                </c:pt>
                <c:pt idx="10036">
                  <c:v>167.26666666666665</c:v>
                </c:pt>
                <c:pt idx="10037">
                  <c:v>167.28333333333336</c:v>
                </c:pt>
                <c:pt idx="10038">
                  <c:v>167.3</c:v>
                </c:pt>
                <c:pt idx="10039">
                  <c:v>167.31666666666663</c:v>
                </c:pt>
                <c:pt idx="10040">
                  <c:v>167.33333333333337</c:v>
                </c:pt>
                <c:pt idx="10041">
                  <c:v>167.35000000000002</c:v>
                </c:pt>
                <c:pt idx="10042">
                  <c:v>167.36666666666665</c:v>
                </c:pt>
                <c:pt idx="10043">
                  <c:v>167.38333333333338</c:v>
                </c:pt>
                <c:pt idx="10044">
                  <c:v>167.4</c:v>
                </c:pt>
                <c:pt idx="10045">
                  <c:v>167.41666666666663</c:v>
                </c:pt>
                <c:pt idx="10046">
                  <c:v>167.43333333333337</c:v>
                </c:pt>
                <c:pt idx="10047">
                  <c:v>167.45000000000002</c:v>
                </c:pt>
                <c:pt idx="10048">
                  <c:v>167.46666666666664</c:v>
                </c:pt>
                <c:pt idx="10049">
                  <c:v>167.48333333333338</c:v>
                </c:pt>
                <c:pt idx="10050">
                  <c:v>167.5</c:v>
                </c:pt>
                <c:pt idx="10051">
                  <c:v>167.51666666666665</c:v>
                </c:pt>
                <c:pt idx="10052">
                  <c:v>167.53333333333336</c:v>
                </c:pt>
                <c:pt idx="10053">
                  <c:v>167.55</c:v>
                </c:pt>
                <c:pt idx="10054">
                  <c:v>167.56666666666663</c:v>
                </c:pt>
                <c:pt idx="10055">
                  <c:v>167.58333333333337</c:v>
                </c:pt>
                <c:pt idx="10056">
                  <c:v>167.6</c:v>
                </c:pt>
                <c:pt idx="10057">
                  <c:v>167.61666666666662</c:v>
                </c:pt>
                <c:pt idx="10058">
                  <c:v>167.63333333333335</c:v>
                </c:pt>
                <c:pt idx="10059">
                  <c:v>167.65</c:v>
                </c:pt>
                <c:pt idx="10060">
                  <c:v>167.66666666666663</c:v>
                </c:pt>
                <c:pt idx="10061">
                  <c:v>167.68333333333337</c:v>
                </c:pt>
                <c:pt idx="10062">
                  <c:v>167.7</c:v>
                </c:pt>
                <c:pt idx="10063">
                  <c:v>167.71666666666661</c:v>
                </c:pt>
                <c:pt idx="10064">
                  <c:v>167.73333333333335</c:v>
                </c:pt>
                <c:pt idx="10065">
                  <c:v>167.75</c:v>
                </c:pt>
                <c:pt idx="10066">
                  <c:v>167.76666666666665</c:v>
                </c:pt>
                <c:pt idx="10067">
                  <c:v>167.78333333333336</c:v>
                </c:pt>
                <c:pt idx="10068">
                  <c:v>167.8</c:v>
                </c:pt>
                <c:pt idx="10069">
                  <c:v>167.81666666666663</c:v>
                </c:pt>
                <c:pt idx="10070">
                  <c:v>167.83333333333337</c:v>
                </c:pt>
                <c:pt idx="10071">
                  <c:v>167.85000000000002</c:v>
                </c:pt>
                <c:pt idx="10072">
                  <c:v>167.86666666666665</c:v>
                </c:pt>
                <c:pt idx="10073">
                  <c:v>167.88333333333338</c:v>
                </c:pt>
                <c:pt idx="10074">
                  <c:v>167.9</c:v>
                </c:pt>
                <c:pt idx="10075">
                  <c:v>167.91666666666663</c:v>
                </c:pt>
                <c:pt idx="10076">
                  <c:v>167.93333333333337</c:v>
                </c:pt>
                <c:pt idx="10077">
                  <c:v>167.95000000000002</c:v>
                </c:pt>
                <c:pt idx="10078">
                  <c:v>167.96666666666664</c:v>
                </c:pt>
                <c:pt idx="10079">
                  <c:v>167.98333333333338</c:v>
                </c:pt>
                <c:pt idx="10080">
                  <c:v>168</c:v>
                </c:pt>
                <c:pt idx="10081">
                  <c:v>168.01666666666665</c:v>
                </c:pt>
                <c:pt idx="10082">
                  <c:v>168.03333333333336</c:v>
                </c:pt>
                <c:pt idx="10083">
                  <c:v>168.05</c:v>
                </c:pt>
                <c:pt idx="10084">
                  <c:v>168.06666666666663</c:v>
                </c:pt>
                <c:pt idx="10085">
                  <c:v>168.08333333333337</c:v>
                </c:pt>
                <c:pt idx="10086">
                  <c:v>168.1</c:v>
                </c:pt>
                <c:pt idx="10087">
                  <c:v>168.11666666666662</c:v>
                </c:pt>
                <c:pt idx="10088">
                  <c:v>168.13333333333335</c:v>
                </c:pt>
                <c:pt idx="10089">
                  <c:v>168.15</c:v>
                </c:pt>
                <c:pt idx="10090">
                  <c:v>168.16666666666663</c:v>
                </c:pt>
                <c:pt idx="10091">
                  <c:v>168.18333333333337</c:v>
                </c:pt>
                <c:pt idx="10092">
                  <c:v>168.2</c:v>
                </c:pt>
                <c:pt idx="10093">
                  <c:v>168.21666666666661</c:v>
                </c:pt>
                <c:pt idx="10094">
                  <c:v>168.23333333333335</c:v>
                </c:pt>
                <c:pt idx="10095">
                  <c:v>168.25</c:v>
                </c:pt>
                <c:pt idx="10096">
                  <c:v>168.26666666666665</c:v>
                </c:pt>
                <c:pt idx="10097">
                  <c:v>168.28333333333336</c:v>
                </c:pt>
                <c:pt idx="10098">
                  <c:v>168.3</c:v>
                </c:pt>
                <c:pt idx="10099">
                  <c:v>168.31666666666663</c:v>
                </c:pt>
                <c:pt idx="10100">
                  <c:v>168.33333333333337</c:v>
                </c:pt>
                <c:pt idx="10101">
                  <c:v>168.35000000000002</c:v>
                </c:pt>
                <c:pt idx="10102">
                  <c:v>168.36666666666665</c:v>
                </c:pt>
                <c:pt idx="10103">
                  <c:v>168.38333333333338</c:v>
                </c:pt>
                <c:pt idx="10104">
                  <c:v>168.4</c:v>
                </c:pt>
                <c:pt idx="10105">
                  <c:v>168.41666666666663</c:v>
                </c:pt>
                <c:pt idx="10106">
                  <c:v>168.43333333333337</c:v>
                </c:pt>
                <c:pt idx="10107">
                  <c:v>168.45000000000002</c:v>
                </c:pt>
                <c:pt idx="10108">
                  <c:v>168.46666666666664</c:v>
                </c:pt>
                <c:pt idx="10109">
                  <c:v>168.48333333333338</c:v>
                </c:pt>
                <c:pt idx="10110">
                  <c:v>168.5</c:v>
                </c:pt>
                <c:pt idx="10111">
                  <c:v>168.51666666666665</c:v>
                </c:pt>
                <c:pt idx="10112">
                  <c:v>168.53333333333336</c:v>
                </c:pt>
                <c:pt idx="10113">
                  <c:v>168.55</c:v>
                </c:pt>
                <c:pt idx="10114">
                  <c:v>168.56666666666663</c:v>
                </c:pt>
                <c:pt idx="10115">
                  <c:v>168.58333333333337</c:v>
                </c:pt>
                <c:pt idx="10116">
                  <c:v>168.6</c:v>
                </c:pt>
                <c:pt idx="10117">
                  <c:v>168.61666666666662</c:v>
                </c:pt>
                <c:pt idx="10118">
                  <c:v>168.63333333333335</c:v>
                </c:pt>
                <c:pt idx="10119">
                  <c:v>168.65</c:v>
                </c:pt>
                <c:pt idx="10120">
                  <c:v>168.66666666666663</c:v>
                </c:pt>
                <c:pt idx="10121">
                  <c:v>168.68333333333337</c:v>
                </c:pt>
                <c:pt idx="10122">
                  <c:v>168.7</c:v>
                </c:pt>
                <c:pt idx="10123">
                  <c:v>168.71666666666661</c:v>
                </c:pt>
                <c:pt idx="10124">
                  <c:v>168.73333333333335</c:v>
                </c:pt>
                <c:pt idx="10125">
                  <c:v>168.75</c:v>
                </c:pt>
                <c:pt idx="10126">
                  <c:v>168.76666666666665</c:v>
                </c:pt>
                <c:pt idx="10127">
                  <c:v>168.78333333333336</c:v>
                </c:pt>
                <c:pt idx="10128">
                  <c:v>168.8</c:v>
                </c:pt>
                <c:pt idx="10129">
                  <c:v>168.81666666666663</c:v>
                </c:pt>
                <c:pt idx="10130">
                  <c:v>168.83333333333337</c:v>
                </c:pt>
                <c:pt idx="10131">
                  <c:v>168.85000000000002</c:v>
                </c:pt>
                <c:pt idx="10132">
                  <c:v>168.86666666666665</c:v>
                </c:pt>
                <c:pt idx="10133">
                  <c:v>168.88333333333338</c:v>
                </c:pt>
                <c:pt idx="10134">
                  <c:v>168.9</c:v>
                </c:pt>
                <c:pt idx="10135">
                  <c:v>168.91666666666663</c:v>
                </c:pt>
                <c:pt idx="10136">
                  <c:v>168.93333333333337</c:v>
                </c:pt>
                <c:pt idx="10137">
                  <c:v>168.95000000000002</c:v>
                </c:pt>
                <c:pt idx="10138">
                  <c:v>168.96666666666664</c:v>
                </c:pt>
                <c:pt idx="10139">
                  <c:v>168.98333333333338</c:v>
                </c:pt>
                <c:pt idx="10140">
                  <c:v>169</c:v>
                </c:pt>
                <c:pt idx="10141">
                  <c:v>169.01666666666665</c:v>
                </c:pt>
                <c:pt idx="10142">
                  <c:v>169.03333333333336</c:v>
                </c:pt>
                <c:pt idx="10143">
                  <c:v>169.05</c:v>
                </c:pt>
                <c:pt idx="10144">
                  <c:v>169.06666666666663</c:v>
                </c:pt>
                <c:pt idx="10145">
                  <c:v>169.08333333333337</c:v>
                </c:pt>
                <c:pt idx="10146">
                  <c:v>169.1</c:v>
                </c:pt>
                <c:pt idx="10147">
                  <c:v>169.11666666666662</c:v>
                </c:pt>
                <c:pt idx="10148">
                  <c:v>169.13333333333335</c:v>
                </c:pt>
                <c:pt idx="10149">
                  <c:v>169.15</c:v>
                </c:pt>
                <c:pt idx="10150">
                  <c:v>169.16666666666663</c:v>
                </c:pt>
                <c:pt idx="10151">
                  <c:v>169.18333333333337</c:v>
                </c:pt>
                <c:pt idx="10152">
                  <c:v>169.2</c:v>
                </c:pt>
                <c:pt idx="10153">
                  <c:v>169.21666666666661</c:v>
                </c:pt>
                <c:pt idx="10154">
                  <c:v>169.23333333333335</c:v>
                </c:pt>
                <c:pt idx="10155">
                  <c:v>169.25</c:v>
                </c:pt>
                <c:pt idx="10156">
                  <c:v>169.26666666666665</c:v>
                </c:pt>
                <c:pt idx="10157">
                  <c:v>169.28333333333336</c:v>
                </c:pt>
                <c:pt idx="10158">
                  <c:v>169.3</c:v>
                </c:pt>
                <c:pt idx="10159">
                  <c:v>169.31666666666663</c:v>
                </c:pt>
                <c:pt idx="10160">
                  <c:v>169.33333333333337</c:v>
                </c:pt>
                <c:pt idx="10161">
                  <c:v>169.35000000000002</c:v>
                </c:pt>
                <c:pt idx="10162">
                  <c:v>169.36666666666665</c:v>
                </c:pt>
                <c:pt idx="10163">
                  <c:v>169.38333333333338</c:v>
                </c:pt>
                <c:pt idx="10164">
                  <c:v>169.4</c:v>
                </c:pt>
                <c:pt idx="10165">
                  <c:v>169.41666666666663</c:v>
                </c:pt>
                <c:pt idx="10166">
                  <c:v>169.43333333333337</c:v>
                </c:pt>
                <c:pt idx="10167">
                  <c:v>169.45000000000002</c:v>
                </c:pt>
                <c:pt idx="10168">
                  <c:v>169.46666666666664</c:v>
                </c:pt>
                <c:pt idx="10169">
                  <c:v>169.48333333333338</c:v>
                </c:pt>
                <c:pt idx="10170">
                  <c:v>169.5</c:v>
                </c:pt>
                <c:pt idx="10171">
                  <c:v>169.51666666666665</c:v>
                </c:pt>
                <c:pt idx="10172">
                  <c:v>169.53333333333336</c:v>
                </c:pt>
                <c:pt idx="10173">
                  <c:v>169.55</c:v>
                </c:pt>
                <c:pt idx="10174">
                  <c:v>169.56666666666663</c:v>
                </c:pt>
                <c:pt idx="10175">
                  <c:v>169.58333333333337</c:v>
                </c:pt>
                <c:pt idx="10176">
                  <c:v>169.6</c:v>
                </c:pt>
                <c:pt idx="10177">
                  <c:v>169.61666666666662</c:v>
                </c:pt>
                <c:pt idx="10178">
                  <c:v>169.63333333333335</c:v>
                </c:pt>
                <c:pt idx="10179">
                  <c:v>169.65</c:v>
                </c:pt>
                <c:pt idx="10180">
                  <c:v>169.66666666666663</c:v>
                </c:pt>
                <c:pt idx="10181">
                  <c:v>169.68333333333337</c:v>
                </c:pt>
                <c:pt idx="10182">
                  <c:v>169.7</c:v>
                </c:pt>
                <c:pt idx="10183">
                  <c:v>169.71666666666661</c:v>
                </c:pt>
                <c:pt idx="10184">
                  <c:v>169.73333333333335</c:v>
                </c:pt>
                <c:pt idx="10185">
                  <c:v>169.75</c:v>
                </c:pt>
                <c:pt idx="10186">
                  <c:v>169.76666666666665</c:v>
                </c:pt>
                <c:pt idx="10187">
                  <c:v>169.78333333333336</c:v>
                </c:pt>
                <c:pt idx="10188">
                  <c:v>169.8</c:v>
                </c:pt>
                <c:pt idx="10189">
                  <c:v>169.81666666666663</c:v>
                </c:pt>
                <c:pt idx="10190">
                  <c:v>169.83333333333337</c:v>
                </c:pt>
                <c:pt idx="10191">
                  <c:v>169.85000000000002</c:v>
                </c:pt>
                <c:pt idx="10192">
                  <c:v>169.86666666666665</c:v>
                </c:pt>
                <c:pt idx="10193">
                  <c:v>169.88333333333338</c:v>
                </c:pt>
                <c:pt idx="10194">
                  <c:v>169.9</c:v>
                </c:pt>
                <c:pt idx="10195">
                  <c:v>169.91666666666663</c:v>
                </c:pt>
                <c:pt idx="10196">
                  <c:v>169.93333333333337</c:v>
                </c:pt>
                <c:pt idx="10197">
                  <c:v>169.95000000000002</c:v>
                </c:pt>
                <c:pt idx="10198">
                  <c:v>169.96666666666664</c:v>
                </c:pt>
                <c:pt idx="10199">
                  <c:v>169.98333333333338</c:v>
                </c:pt>
                <c:pt idx="10200">
                  <c:v>170</c:v>
                </c:pt>
                <c:pt idx="10201">
                  <c:v>170.01666666666665</c:v>
                </c:pt>
                <c:pt idx="10202">
                  <c:v>170.03333333333336</c:v>
                </c:pt>
                <c:pt idx="10203">
                  <c:v>170.05</c:v>
                </c:pt>
                <c:pt idx="10204">
                  <c:v>170.06666666666663</c:v>
                </c:pt>
                <c:pt idx="10205">
                  <c:v>170.08333333333337</c:v>
                </c:pt>
                <c:pt idx="10206">
                  <c:v>170.1</c:v>
                </c:pt>
                <c:pt idx="10207">
                  <c:v>170.11666666666662</c:v>
                </c:pt>
                <c:pt idx="10208">
                  <c:v>170.13333333333335</c:v>
                </c:pt>
                <c:pt idx="10209">
                  <c:v>170.15</c:v>
                </c:pt>
                <c:pt idx="10210">
                  <c:v>170.16666666666663</c:v>
                </c:pt>
                <c:pt idx="10211">
                  <c:v>170.18333333333337</c:v>
                </c:pt>
                <c:pt idx="10212">
                  <c:v>170.2</c:v>
                </c:pt>
                <c:pt idx="10213">
                  <c:v>170.21666666666661</c:v>
                </c:pt>
                <c:pt idx="10214">
                  <c:v>170.23333333333335</c:v>
                </c:pt>
                <c:pt idx="10215">
                  <c:v>170.25</c:v>
                </c:pt>
                <c:pt idx="10216">
                  <c:v>170.26666666666665</c:v>
                </c:pt>
                <c:pt idx="10217">
                  <c:v>170.28333333333336</c:v>
                </c:pt>
                <c:pt idx="10218">
                  <c:v>170.3</c:v>
                </c:pt>
                <c:pt idx="10219">
                  <c:v>170.31666666666663</c:v>
                </c:pt>
                <c:pt idx="10220">
                  <c:v>170.33333333333337</c:v>
                </c:pt>
                <c:pt idx="10221">
                  <c:v>170.35000000000002</c:v>
                </c:pt>
                <c:pt idx="10222">
                  <c:v>170.36666666666665</c:v>
                </c:pt>
                <c:pt idx="10223">
                  <c:v>170.38333333333338</c:v>
                </c:pt>
                <c:pt idx="10224">
                  <c:v>170.4</c:v>
                </c:pt>
                <c:pt idx="10225">
                  <c:v>170.41666666666663</c:v>
                </c:pt>
                <c:pt idx="10226">
                  <c:v>170.43333333333337</c:v>
                </c:pt>
                <c:pt idx="10227">
                  <c:v>170.45000000000002</c:v>
                </c:pt>
                <c:pt idx="10228">
                  <c:v>170.46666666666664</c:v>
                </c:pt>
                <c:pt idx="10229">
                  <c:v>170.48333333333338</c:v>
                </c:pt>
                <c:pt idx="10230">
                  <c:v>170.5</c:v>
                </c:pt>
                <c:pt idx="10231">
                  <c:v>170.51666666666665</c:v>
                </c:pt>
                <c:pt idx="10232">
                  <c:v>170.53333333333336</c:v>
                </c:pt>
                <c:pt idx="10233">
                  <c:v>170.55</c:v>
                </c:pt>
                <c:pt idx="10234">
                  <c:v>170.56666666666663</c:v>
                </c:pt>
                <c:pt idx="10235">
                  <c:v>170.58333333333337</c:v>
                </c:pt>
                <c:pt idx="10236">
                  <c:v>170.6</c:v>
                </c:pt>
                <c:pt idx="10237">
                  <c:v>170.61666666666662</c:v>
                </c:pt>
                <c:pt idx="10238">
                  <c:v>170.63333333333335</c:v>
                </c:pt>
                <c:pt idx="10239">
                  <c:v>170.65</c:v>
                </c:pt>
                <c:pt idx="10240">
                  <c:v>170.66666666666663</c:v>
                </c:pt>
                <c:pt idx="10241">
                  <c:v>170.68333333333337</c:v>
                </c:pt>
                <c:pt idx="10242">
                  <c:v>170.7</c:v>
                </c:pt>
                <c:pt idx="10243">
                  <c:v>170.71666666666661</c:v>
                </c:pt>
                <c:pt idx="10244">
                  <c:v>170.73333333333335</c:v>
                </c:pt>
                <c:pt idx="10245">
                  <c:v>170.75</c:v>
                </c:pt>
                <c:pt idx="10246">
                  <c:v>170.76666666666665</c:v>
                </c:pt>
                <c:pt idx="10247">
                  <c:v>170.78333333333336</c:v>
                </c:pt>
                <c:pt idx="10248">
                  <c:v>170.8</c:v>
                </c:pt>
                <c:pt idx="10249">
                  <c:v>170.81666666666663</c:v>
                </c:pt>
                <c:pt idx="10250">
                  <c:v>170.83333333333337</c:v>
                </c:pt>
                <c:pt idx="10251">
                  <c:v>170.85000000000002</c:v>
                </c:pt>
                <c:pt idx="10252">
                  <c:v>170.86666666666665</c:v>
                </c:pt>
                <c:pt idx="10253">
                  <c:v>170.88333333333338</c:v>
                </c:pt>
                <c:pt idx="10254">
                  <c:v>170.9</c:v>
                </c:pt>
                <c:pt idx="10255">
                  <c:v>170.91666666666663</c:v>
                </c:pt>
                <c:pt idx="10256">
                  <c:v>170.93333333333337</c:v>
                </c:pt>
                <c:pt idx="10257">
                  <c:v>170.95000000000002</c:v>
                </c:pt>
                <c:pt idx="10258">
                  <c:v>170.96666666666664</c:v>
                </c:pt>
                <c:pt idx="10259">
                  <c:v>170.98333333333338</c:v>
                </c:pt>
                <c:pt idx="10260">
                  <c:v>171</c:v>
                </c:pt>
                <c:pt idx="10261">
                  <c:v>171.01666666666665</c:v>
                </c:pt>
                <c:pt idx="10262">
                  <c:v>171.03333333333336</c:v>
                </c:pt>
                <c:pt idx="10263">
                  <c:v>171.05</c:v>
                </c:pt>
                <c:pt idx="10264">
                  <c:v>171.06666666666663</c:v>
                </c:pt>
                <c:pt idx="10265">
                  <c:v>171.08333333333337</c:v>
                </c:pt>
                <c:pt idx="10266">
                  <c:v>171.1</c:v>
                </c:pt>
                <c:pt idx="10267">
                  <c:v>171.11666666666662</c:v>
                </c:pt>
                <c:pt idx="10268">
                  <c:v>171.13333333333335</c:v>
                </c:pt>
                <c:pt idx="10269">
                  <c:v>171.15</c:v>
                </c:pt>
                <c:pt idx="10270">
                  <c:v>171.16666666666663</c:v>
                </c:pt>
                <c:pt idx="10271">
                  <c:v>171.18333333333337</c:v>
                </c:pt>
                <c:pt idx="10272">
                  <c:v>171.2</c:v>
                </c:pt>
                <c:pt idx="10273">
                  <c:v>171.21666666666661</c:v>
                </c:pt>
                <c:pt idx="10274">
                  <c:v>171.23333333333335</c:v>
                </c:pt>
                <c:pt idx="10275">
                  <c:v>171.25</c:v>
                </c:pt>
                <c:pt idx="10276">
                  <c:v>171.26666666666665</c:v>
                </c:pt>
                <c:pt idx="10277">
                  <c:v>171.28333333333336</c:v>
                </c:pt>
                <c:pt idx="10278">
                  <c:v>171.3</c:v>
                </c:pt>
                <c:pt idx="10279">
                  <c:v>171.31666666666663</c:v>
                </c:pt>
                <c:pt idx="10280">
                  <c:v>171.33333333333337</c:v>
                </c:pt>
                <c:pt idx="10281">
                  <c:v>171.35000000000002</c:v>
                </c:pt>
                <c:pt idx="10282">
                  <c:v>171.36666666666665</c:v>
                </c:pt>
                <c:pt idx="10283">
                  <c:v>171.38333333333338</c:v>
                </c:pt>
                <c:pt idx="10284">
                  <c:v>171.4</c:v>
                </c:pt>
                <c:pt idx="10285">
                  <c:v>171.41666666666663</c:v>
                </c:pt>
                <c:pt idx="10286">
                  <c:v>171.43333333333337</c:v>
                </c:pt>
                <c:pt idx="10287">
                  <c:v>171.45000000000002</c:v>
                </c:pt>
                <c:pt idx="10288">
                  <c:v>171.46666666666664</c:v>
                </c:pt>
                <c:pt idx="10289">
                  <c:v>171.48333333333338</c:v>
                </c:pt>
                <c:pt idx="10290">
                  <c:v>171.5</c:v>
                </c:pt>
                <c:pt idx="10291">
                  <c:v>171.51666666666665</c:v>
                </c:pt>
                <c:pt idx="10292">
                  <c:v>171.53333333333336</c:v>
                </c:pt>
                <c:pt idx="10293">
                  <c:v>171.55</c:v>
                </c:pt>
                <c:pt idx="10294">
                  <c:v>171.56666666666663</c:v>
                </c:pt>
                <c:pt idx="10295">
                  <c:v>171.58333333333337</c:v>
                </c:pt>
                <c:pt idx="10296">
                  <c:v>171.6</c:v>
                </c:pt>
                <c:pt idx="10297">
                  <c:v>171.61666666666662</c:v>
                </c:pt>
                <c:pt idx="10298">
                  <c:v>171.63333333333335</c:v>
                </c:pt>
                <c:pt idx="10299">
                  <c:v>171.65</c:v>
                </c:pt>
                <c:pt idx="10300">
                  <c:v>171.66666666666663</c:v>
                </c:pt>
                <c:pt idx="10301">
                  <c:v>171.68333333333337</c:v>
                </c:pt>
                <c:pt idx="10302">
                  <c:v>171.7</c:v>
                </c:pt>
                <c:pt idx="10303">
                  <c:v>171.71666666666661</c:v>
                </c:pt>
                <c:pt idx="10304">
                  <c:v>171.73333333333335</c:v>
                </c:pt>
                <c:pt idx="10305">
                  <c:v>171.75</c:v>
                </c:pt>
                <c:pt idx="10306">
                  <c:v>171.76666666666665</c:v>
                </c:pt>
                <c:pt idx="10307">
                  <c:v>171.78333333333336</c:v>
                </c:pt>
                <c:pt idx="10308">
                  <c:v>171.8</c:v>
                </c:pt>
                <c:pt idx="10309">
                  <c:v>171.81666666666663</c:v>
                </c:pt>
                <c:pt idx="10310">
                  <c:v>171.83333333333337</c:v>
                </c:pt>
                <c:pt idx="10311">
                  <c:v>171.85000000000002</c:v>
                </c:pt>
                <c:pt idx="10312">
                  <c:v>171.86666666666665</c:v>
                </c:pt>
                <c:pt idx="10313">
                  <c:v>171.88333333333338</c:v>
                </c:pt>
                <c:pt idx="10314">
                  <c:v>171.9</c:v>
                </c:pt>
                <c:pt idx="10315">
                  <c:v>171.91666666666663</c:v>
                </c:pt>
                <c:pt idx="10316">
                  <c:v>171.93333333333337</c:v>
                </c:pt>
                <c:pt idx="10317">
                  <c:v>171.95000000000002</c:v>
                </c:pt>
                <c:pt idx="10318">
                  <c:v>171.96666666666664</c:v>
                </c:pt>
                <c:pt idx="10319">
                  <c:v>171.98333333333338</c:v>
                </c:pt>
                <c:pt idx="10320">
                  <c:v>172</c:v>
                </c:pt>
                <c:pt idx="10321">
                  <c:v>172.01666666666665</c:v>
                </c:pt>
                <c:pt idx="10322">
                  <c:v>172.03333333333336</c:v>
                </c:pt>
                <c:pt idx="10323">
                  <c:v>172.05</c:v>
                </c:pt>
                <c:pt idx="10324">
                  <c:v>172.06666666666663</c:v>
                </c:pt>
                <c:pt idx="10325">
                  <c:v>172.08333333333337</c:v>
                </c:pt>
                <c:pt idx="10326">
                  <c:v>172.1</c:v>
                </c:pt>
                <c:pt idx="10327">
                  <c:v>172.11666666666662</c:v>
                </c:pt>
                <c:pt idx="10328">
                  <c:v>172.13333333333335</c:v>
                </c:pt>
                <c:pt idx="10329">
                  <c:v>172.15</c:v>
                </c:pt>
                <c:pt idx="10330">
                  <c:v>172.16666666666663</c:v>
                </c:pt>
                <c:pt idx="10331">
                  <c:v>172.18333333333337</c:v>
                </c:pt>
                <c:pt idx="10332">
                  <c:v>172.2</c:v>
                </c:pt>
                <c:pt idx="10333">
                  <c:v>172.21666666666661</c:v>
                </c:pt>
                <c:pt idx="10334">
                  <c:v>172.23333333333335</c:v>
                </c:pt>
                <c:pt idx="10335">
                  <c:v>172.25</c:v>
                </c:pt>
                <c:pt idx="10336">
                  <c:v>172.26666666666665</c:v>
                </c:pt>
                <c:pt idx="10337">
                  <c:v>172.28333333333336</c:v>
                </c:pt>
                <c:pt idx="10338">
                  <c:v>172.3</c:v>
                </c:pt>
                <c:pt idx="10339">
                  <c:v>172.31666666666663</c:v>
                </c:pt>
                <c:pt idx="10340">
                  <c:v>172.33333333333337</c:v>
                </c:pt>
                <c:pt idx="10341">
                  <c:v>172.35000000000002</c:v>
                </c:pt>
                <c:pt idx="10342">
                  <c:v>172.36666666666665</c:v>
                </c:pt>
                <c:pt idx="10343">
                  <c:v>172.38333333333338</c:v>
                </c:pt>
                <c:pt idx="10344">
                  <c:v>172.4</c:v>
                </c:pt>
                <c:pt idx="10345">
                  <c:v>172.41666666666663</c:v>
                </c:pt>
                <c:pt idx="10346">
                  <c:v>172.43333333333337</c:v>
                </c:pt>
                <c:pt idx="10347">
                  <c:v>172.45000000000002</c:v>
                </c:pt>
                <c:pt idx="10348">
                  <c:v>172.46666666666664</c:v>
                </c:pt>
                <c:pt idx="10349">
                  <c:v>172.48333333333338</c:v>
                </c:pt>
                <c:pt idx="10350">
                  <c:v>172.5</c:v>
                </c:pt>
                <c:pt idx="10351">
                  <c:v>172.51666666666665</c:v>
                </c:pt>
                <c:pt idx="10352">
                  <c:v>172.53333333333336</c:v>
                </c:pt>
                <c:pt idx="10353">
                  <c:v>172.55</c:v>
                </c:pt>
                <c:pt idx="10354">
                  <c:v>172.56666666666663</c:v>
                </c:pt>
                <c:pt idx="10355">
                  <c:v>172.58333333333337</c:v>
                </c:pt>
                <c:pt idx="10356">
                  <c:v>172.6</c:v>
                </c:pt>
                <c:pt idx="10357">
                  <c:v>172.61666666666662</c:v>
                </c:pt>
                <c:pt idx="10358">
                  <c:v>172.63333333333335</c:v>
                </c:pt>
                <c:pt idx="10359">
                  <c:v>172.65</c:v>
                </c:pt>
                <c:pt idx="10360">
                  <c:v>172.66666666666663</c:v>
                </c:pt>
                <c:pt idx="10361">
                  <c:v>172.68333333333337</c:v>
                </c:pt>
                <c:pt idx="10362">
                  <c:v>172.7</c:v>
                </c:pt>
                <c:pt idx="10363">
                  <c:v>172.71666666666661</c:v>
                </c:pt>
                <c:pt idx="10364">
                  <c:v>172.73333333333335</c:v>
                </c:pt>
                <c:pt idx="10365">
                  <c:v>172.75</c:v>
                </c:pt>
                <c:pt idx="10366">
                  <c:v>172.76666666666665</c:v>
                </c:pt>
                <c:pt idx="10367">
                  <c:v>172.78333333333336</c:v>
                </c:pt>
                <c:pt idx="10368">
                  <c:v>172.8</c:v>
                </c:pt>
                <c:pt idx="10369">
                  <c:v>172.81666666666663</c:v>
                </c:pt>
                <c:pt idx="10370">
                  <c:v>172.83333333333337</c:v>
                </c:pt>
                <c:pt idx="10371">
                  <c:v>172.85000000000002</c:v>
                </c:pt>
                <c:pt idx="10372">
                  <c:v>172.86666666666665</c:v>
                </c:pt>
                <c:pt idx="10373">
                  <c:v>172.88333333333338</c:v>
                </c:pt>
                <c:pt idx="10374">
                  <c:v>172.9</c:v>
                </c:pt>
                <c:pt idx="10375">
                  <c:v>172.91666666666663</c:v>
                </c:pt>
                <c:pt idx="10376">
                  <c:v>172.93333333333337</c:v>
                </c:pt>
                <c:pt idx="10377">
                  <c:v>172.95000000000002</c:v>
                </c:pt>
                <c:pt idx="10378">
                  <c:v>172.96666666666664</c:v>
                </c:pt>
                <c:pt idx="10379">
                  <c:v>172.98333333333338</c:v>
                </c:pt>
                <c:pt idx="10380">
                  <c:v>173</c:v>
                </c:pt>
                <c:pt idx="10381">
                  <c:v>173.01666666666665</c:v>
                </c:pt>
                <c:pt idx="10382">
                  <c:v>173.03333333333336</c:v>
                </c:pt>
                <c:pt idx="10383">
                  <c:v>173.05</c:v>
                </c:pt>
                <c:pt idx="10384">
                  <c:v>173.06666666666663</c:v>
                </c:pt>
                <c:pt idx="10385">
                  <c:v>173.08333333333337</c:v>
                </c:pt>
                <c:pt idx="10386">
                  <c:v>173.1</c:v>
                </c:pt>
                <c:pt idx="10387">
                  <c:v>173.11666666666662</c:v>
                </c:pt>
                <c:pt idx="10388">
                  <c:v>173.13333333333335</c:v>
                </c:pt>
                <c:pt idx="10389">
                  <c:v>173.15</c:v>
                </c:pt>
                <c:pt idx="10390">
                  <c:v>173.16666666666663</c:v>
                </c:pt>
                <c:pt idx="10391">
                  <c:v>173.18333333333337</c:v>
                </c:pt>
                <c:pt idx="10392">
                  <c:v>173.2</c:v>
                </c:pt>
                <c:pt idx="10393">
                  <c:v>173.21666666666661</c:v>
                </c:pt>
                <c:pt idx="10394">
                  <c:v>173.23333333333335</c:v>
                </c:pt>
                <c:pt idx="10395">
                  <c:v>173.25</c:v>
                </c:pt>
                <c:pt idx="10396">
                  <c:v>173.26666666666665</c:v>
                </c:pt>
                <c:pt idx="10397">
                  <c:v>173.28333333333336</c:v>
                </c:pt>
                <c:pt idx="10398">
                  <c:v>173.3</c:v>
                </c:pt>
                <c:pt idx="10399">
                  <c:v>173.31666666666663</c:v>
                </c:pt>
                <c:pt idx="10400">
                  <c:v>173.33333333333337</c:v>
                </c:pt>
                <c:pt idx="10401">
                  <c:v>173.35000000000002</c:v>
                </c:pt>
                <c:pt idx="10402">
                  <c:v>173.36666666666665</c:v>
                </c:pt>
                <c:pt idx="10403">
                  <c:v>173.38333333333338</c:v>
                </c:pt>
                <c:pt idx="10404">
                  <c:v>173.4</c:v>
                </c:pt>
                <c:pt idx="10405">
                  <c:v>173.41666666666663</c:v>
                </c:pt>
                <c:pt idx="10406">
                  <c:v>173.43333333333337</c:v>
                </c:pt>
                <c:pt idx="10407">
                  <c:v>173.45000000000002</c:v>
                </c:pt>
                <c:pt idx="10408">
                  <c:v>173.46666666666664</c:v>
                </c:pt>
                <c:pt idx="10409">
                  <c:v>173.48333333333338</c:v>
                </c:pt>
                <c:pt idx="10410">
                  <c:v>173.5</c:v>
                </c:pt>
                <c:pt idx="10411">
                  <c:v>173.51666666666665</c:v>
                </c:pt>
                <c:pt idx="10412">
                  <c:v>173.53333333333336</c:v>
                </c:pt>
                <c:pt idx="10413">
                  <c:v>173.55</c:v>
                </c:pt>
                <c:pt idx="10414">
                  <c:v>173.56666666666663</c:v>
                </c:pt>
                <c:pt idx="10415">
                  <c:v>173.58333333333337</c:v>
                </c:pt>
                <c:pt idx="10416">
                  <c:v>173.6</c:v>
                </c:pt>
                <c:pt idx="10417">
                  <c:v>173.61666666666662</c:v>
                </c:pt>
                <c:pt idx="10418">
                  <c:v>173.63333333333335</c:v>
                </c:pt>
                <c:pt idx="10419">
                  <c:v>173.65</c:v>
                </c:pt>
                <c:pt idx="10420">
                  <c:v>173.66666666666663</c:v>
                </c:pt>
                <c:pt idx="10421">
                  <c:v>173.68333333333337</c:v>
                </c:pt>
                <c:pt idx="10422">
                  <c:v>173.7</c:v>
                </c:pt>
                <c:pt idx="10423">
                  <c:v>173.71666666666661</c:v>
                </c:pt>
                <c:pt idx="10424">
                  <c:v>173.73333333333335</c:v>
                </c:pt>
                <c:pt idx="10425">
                  <c:v>173.75</c:v>
                </c:pt>
                <c:pt idx="10426">
                  <c:v>173.76666666666665</c:v>
                </c:pt>
                <c:pt idx="10427">
                  <c:v>173.78333333333336</c:v>
                </c:pt>
                <c:pt idx="10428">
                  <c:v>173.8</c:v>
                </c:pt>
                <c:pt idx="10429">
                  <c:v>173.81666666666663</c:v>
                </c:pt>
                <c:pt idx="10430">
                  <c:v>173.83333333333337</c:v>
                </c:pt>
                <c:pt idx="10431">
                  <c:v>173.85000000000002</c:v>
                </c:pt>
                <c:pt idx="10432">
                  <c:v>173.86666666666665</c:v>
                </c:pt>
                <c:pt idx="10433">
                  <c:v>173.88333333333338</c:v>
                </c:pt>
                <c:pt idx="10434">
                  <c:v>173.9</c:v>
                </c:pt>
                <c:pt idx="10435">
                  <c:v>173.91666666666663</c:v>
                </c:pt>
                <c:pt idx="10436">
                  <c:v>173.93333333333337</c:v>
                </c:pt>
                <c:pt idx="10437">
                  <c:v>173.95000000000002</c:v>
                </c:pt>
                <c:pt idx="10438">
                  <c:v>173.96666666666664</c:v>
                </c:pt>
                <c:pt idx="10439">
                  <c:v>173.98333333333338</c:v>
                </c:pt>
                <c:pt idx="10440">
                  <c:v>174</c:v>
                </c:pt>
                <c:pt idx="10441">
                  <c:v>174.01666666666665</c:v>
                </c:pt>
                <c:pt idx="10442">
                  <c:v>174.03333333333336</c:v>
                </c:pt>
                <c:pt idx="10443">
                  <c:v>174.05</c:v>
                </c:pt>
                <c:pt idx="10444">
                  <c:v>174.06666666666663</c:v>
                </c:pt>
                <c:pt idx="10445">
                  <c:v>174.08333333333337</c:v>
                </c:pt>
                <c:pt idx="10446">
                  <c:v>174.1</c:v>
                </c:pt>
                <c:pt idx="10447">
                  <c:v>174.11666666666662</c:v>
                </c:pt>
                <c:pt idx="10448">
                  <c:v>174.13333333333335</c:v>
                </c:pt>
                <c:pt idx="10449">
                  <c:v>174.15</c:v>
                </c:pt>
                <c:pt idx="10450">
                  <c:v>174.16666666666663</c:v>
                </c:pt>
                <c:pt idx="10451">
                  <c:v>174.18333333333337</c:v>
                </c:pt>
                <c:pt idx="10452">
                  <c:v>174.2</c:v>
                </c:pt>
                <c:pt idx="10453">
                  <c:v>174.21666666666661</c:v>
                </c:pt>
                <c:pt idx="10454">
                  <c:v>174.23333333333335</c:v>
                </c:pt>
                <c:pt idx="10455">
                  <c:v>174.25</c:v>
                </c:pt>
                <c:pt idx="10456">
                  <c:v>174.26666666666665</c:v>
                </c:pt>
                <c:pt idx="10457">
                  <c:v>174.28333333333336</c:v>
                </c:pt>
                <c:pt idx="10458">
                  <c:v>174.3</c:v>
                </c:pt>
                <c:pt idx="10459">
                  <c:v>174.31666666666663</c:v>
                </c:pt>
                <c:pt idx="10460">
                  <c:v>174.33333333333337</c:v>
                </c:pt>
                <c:pt idx="10461">
                  <c:v>174.35000000000002</c:v>
                </c:pt>
                <c:pt idx="10462">
                  <c:v>174.36666666666665</c:v>
                </c:pt>
                <c:pt idx="10463">
                  <c:v>174.38333333333338</c:v>
                </c:pt>
                <c:pt idx="10464">
                  <c:v>174.4</c:v>
                </c:pt>
                <c:pt idx="10465">
                  <c:v>174.41666666666663</c:v>
                </c:pt>
                <c:pt idx="10466">
                  <c:v>174.43333333333337</c:v>
                </c:pt>
                <c:pt idx="10467">
                  <c:v>174.45000000000002</c:v>
                </c:pt>
                <c:pt idx="10468">
                  <c:v>174.46666666666664</c:v>
                </c:pt>
                <c:pt idx="10469">
                  <c:v>174.48333333333338</c:v>
                </c:pt>
                <c:pt idx="10470">
                  <c:v>174.5</c:v>
                </c:pt>
                <c:pt idx="10471">
                  <c:v>174.51666666666665</c:v>
                </c:pt>
                <c:pt idx="10472">
                  <c:v>174.53333333333336</c:v>
                </c:pt>
                <c:pt idx="10473">
                  <c:v>174.55</c:v>
                </c:pt>
                <c:pt idx="10474">
                  <c:v>174.56666666666663</c:v>
                </c:pt>
                <c:pt idx="10475">
                  <c:v>174.58333333333337</c:v>
                </c:pt>
                <c:pt idx="10476">
                  <c:v>174.6</c:v>
                </c:pt>
                <c:pt idx="10477">
                  <c:v>174.61666666666662</c:v>
                </c:pt>
                <c:pt idx="10478">
                  <c:v>174.63333333333335</c:v>
                </c:pt>
                <c:pt idx="10479">
                  <c:v>174.65</c:v>
                </c:pt>
                <c:pt idx="10480">
                  <c:v>174.66666666666663</c:v>
                </c:pt>
                <c:pt idx="10481">
                  <c:v>174.68333333333337</c:v>
                </c:pt>
                <c:pt idx="10482">
                  <c:v>174.7</c:v>
                </c:pt>
                <c:pt idx="10483">
                  <c:v>174.71666666666661</c:v>
                </c:pt>
                <c:pt idx="10484">
                  <c:v>174.73333333333335</c:v>
                </c:pt>
                <c:pt idx="10485">
                  <c:v>174.75</c:v>
                </c:pt>
                <c:pt idx="10486">
                  <c:v>174.76666666666665</c:v>
                </c:pt>
                <c:pt idx="10487">
                  <c:v>174.78333333333336</c:v>
                </c:pt>
                <c:pt idx="10488">
                  <c:v>174.8</c:v>
                </c:pt>
                <c:pt idx="10489">
                  <c:v>174.81666666666663</c:v>
                </c:pt>
                <c:pt idx="10490">
                  <c:v>174.83333333333337</c:v>
                </c:pt>
                <c:pt idx="10491">
                  <c:v>174.85000000000002</c:v>
                </c:pt>
                <c:pt idx="10492">
                  <c:v>174.86666666666665</c:v>
                </c:pt>
                <c:pt idx="10493">
                  <c:v>174.88333333333338</c:v>
                </c:pt>
                <c:pt idx="10494">
                  <c:v>174.9</c:v>
                </c:pt>
                <c:pt idx="10495">
                  <c:v>174.91666666666663</c:v>
                </c:pt>
                <c:pt idx="10496">
                  <c:v>174.93333333333337</c:v>
                </c:pt>
                <c:pt idx="10497">
                  <c:v>174.95000000000002</c:v>
                </c:pt>
                <c:pt idx="10498">
                  <c:v>174.96666666666664</c:v>
                </c:pt>
                <c:pt idx="10499">
                  <c:v>174.98333333333338</c:v>
                </c:pt>
                <c:pt idx="10500">
                  <c:v>175</c:v>
                </c:pt>
                <c:pt idx="10501">
                  <c:v>175.01666666666665</c:v>
                </c:pt>
                <c:pt idx="10502">
                  <c:v>175.03333333333336</c:v>
                </c:pt>
                <c:pt idx="10503">
                  <c:v>175.05</c:v>
                </c:pt>
                <c:pt idx="10504">
                  <c:v>175.06666666666663</c:v>
                </c:pt>
                <c:pt idx="10505">
                  <c:v>175.08333333333337</c:v>
                </c:pt>
                <c:pt idx="10506">
                  <c:v>175.1</c:v>
                </c:pt>
                <c:pt idx="10507">
                  <c:v>175.11666666666662</c:v>
                </c:pt>
                <c:pt idx="10508">
                  <c:v>175.13333333333335</c:v>
                </c:pt>
                <c:pt idx="10509">
                  <c:v>175.15</c:v>
                </c:pt>
                <c:pt idx="10510">
                  <c:v>175.16666666666663</c:v>
                </c:pt>
                <c:pt idx="10511">
                  <c:v>175.18333333333337</c:v>
                </c:pt>
                <c:pt idx="10512">
                  <c:v>175.2</c:v>
                </c:pt>
                <c:pt idx="10513">
                  <c:v>175.21666666666661</c:v>
                </c:pt>
                <c:pt idx="10514">
                  <c:v>175.23333333333335</c:v>
                </c:pt>
                <c:pt idx="10515">
                  <c:v>175.25</c:v>
                </c:pt>
                <c:pt idx="10516">
                  <c:v>175.26666666666665</c:v>
                </c:pt>
                <c:pt idx="10517">
                  <c:v>175.28333333333336</c:v>
                </c:pt>
                <c:pt idx="10518">
                  <c:v>175.3</c:v>
                </c:pt>
                <c:pt idx="10519">
                  <c:v>175.31666666666663</c:v>
                </c:pt>
                <c:pt idx="10520">
                  <c:v>175.33333333333337</c:v>
                </c:pt>
                <c:pt idx="10521">
                  <c:v>175.35000000000002</c:v>
                </c:pt>
                <c:pt idx="10522">
                  <c:v>175.36666666666665</c:v>
                </c:pt>
                <c:pt idx="10523">
                  <c:v>175.38333333333338</c:v>
                </c:pt>
                <c:pt idx="10524">
                  <c:v>175.4</c:v>
                </c:pt>
                <c:pt idx="10525">
                  <c:v>175.41666666666663</c:v>
                </c:pt>
                <c:pt idx="10526">
                  <c:v>175.43333333333337</c:v>
                </c:pt>
                <c:pt idx="10527">
                  <c:v>175.45000000000002</c:v>
                </c:pt>
                <c:pt idx="10528">
                  <c:v>175.46666666666664</c:v>
                </c:pt>
                <c:pt idx="10529">
                  <c:v>175.48333333333338</c:v>
                </c:pt>
                <c:pt idx="10530">
                  <c:v>175.5</c:v>
                </c:pt>
                <c:pt idx="10531">
                  <c:v>175.51666666666665</c:v>
                </c:pt>
                <c:pt idx="10532">
                  <c:v>175.53333333333336</c:v>
                </c:pt>
                <c:pt idx="10533">
                  <c:v>175.55</c:v>
                </c:pt>
                <c:pt idx="10534">
                  <c:v>175.56666666666663</c:v>
                </c:pt>
                <c:pt idx="10535">
                  <c:v>175.58333333333337</c:v>
                </c:pt>
                <c:pt idx="10536">
                  <c:v>175.6</c:v>
                </c:pt>
                <c:pt idx="10537">
                  <c:v>175.61666666666662</c:v>
                </c:pt>
                <c:pt idx="10538">
                  <c:v>175.63333333333335</c:v>
                </c:pt>
                <c:pt idx="10539">
                  <c:v>175.65</c:v>
                </c:pt>
                <c:pt idx="10540">
                  <c:v>175.66666666666663</c:v>
                </c:pt>
                <c:pt idx="10541">
                  <c:v>175.68333333333337</c:v>
                </c:pt>
                <c:pt idx="10542">
                  <c:v>175.7</c:v>
                </c:pt>
                <c:pt idx="10543">
                  <c:v>175.71666666666661</c:v>
                </c:pt>
                <c:pt idx="10544">
                  <c:v>175.73333333333335</c:v>
                </c:pt>
                <c:pt idx="10545">
                  <c:v>175.75</c:v>
                </c:pt>
                <c:pt idx="10546">
                  <c:v>175.76666666666665</c:v>
                </c:pt>
                <c:pt idx="10547">
                  <c:v>175.78333333333336</c:v>
                </c:pt>
                <c:pt idx="10548">
                  <c:v>175.8</c:v>
                </c:pt>
                <c:pt idx="10549">
                  <c:v>175.81666666666663</c:v>
                </c:pt>
                <c:pt idx="10550">
                  <c:v>175.83333333333337</c:v>
                </c:pt>
                <c:pt idx="10551">
                  <c:v>175.85000000000002</c:v>
                </c:pt>
                <c:pt idx="10552">
                  <c:v>175.86666666666665</c:v>
                </c:pt>
                <c:pt idx="10553">
                  <c:v>175.88333333333338</c:v>
                </c:pt>
                <c:pt idx="10554">
                  <c:v>175.9</c:v>
                </c:pt>
                <c:pt idx="10555">
                  <c:v>175.91666666666663</c:v>
                </c:pt>
                <c:pt idx="10556">
                  <c:v>175.93333333333337</c:v>
                </c:pt>
                <c:pt idx="10557">
                  <c:v>175.95000000000002</c:v>
                </c:pt>
                <c:pt idx="10558">
                  <c:v>175.96666666666664</c:v>
                </c:pt>
                <c:pt idx="10559">
                  <c:v>175.98333333333338</c:v>
                </c:pt>
                <c:pt idx="10560">
                  <c:v>176</c:v>
                </c:pt>
                <c:pt idx="10561">
                  <c:v>176.01666666666665</c:v>
                </c:pt>
                <c:pt idx="10562">
                  <c:v>176.03333333333336</c:v>
                </c:pt>
                <c:pt idx="10563">
                  <c:v>176.05</c:v>
                </c:pt>
                <c:pt idx="10564">
                  <c:v>176.06666666666663</c:v>
                </c:pt>
                <c:pt idx="10565">
                  <c:v>176.08333333333337</c:v>
                </c:pt>
                <c:pt idx="10566">
                  <c:v>176.1</c:v>
                </c:pt>
                <c:pt idx="10567">
                  <c:v>176.11666666666662</c:v>
                </c:pt>
                <c:pt idx="10568">
                  <c:v>176.13333333333335</c:v>
                </c:pt>
                <c:pt idx="10569">
                  <c:v>176.15</c:v>
                </c:pt>
                <c:pt idx="10570">
                  <c:v>176.16666666666663</c:v>
                </c:pt>
                <c:pt idx="10571">
                  <c:v>176.18333333333337</c:v>
                </c:pt>
                <c:pt idx="10572">
                  <c:v>176.2</c:v>
                </c:pt>
                <c:pt idx="10573">
                  <c:v>176.21666666666661</c:v>
                </c:pt>
                <c:pt idx="10574">
                  <c:v>176.23333333333335</c:v>
                </c:pt>
                <c:pt idx="10575">
                  <c:v>176.25</c:v>
                </c:pt>
                <c:pt idx="10576">
                  <c:v>176.26666666666665</c:v>
                </c:pt>
                <c:pt idx="10577">
                  <c:v>176.28333333333336</c:v>
                </c:pt>
                <c:pt idx="10578">
                  <c:v>176.3</c:v>
                </c:pt>
                <c:pt idx="10579">
                  <c:v>176.31666666666663</c:v>
                </c:pt>
                <c:pt idx="10580">
                  <c:v>176.33333333333337</c:v>
                </c:pt>
                <c:pt idx="10581">
                  <c:v>176.35000000000002</c:v>
                </c:pt>
                <c:pt idx="10582">
                  <c:v>176.36666666666665</c:v>
                </c:pt>
                <c:pt idx="10583">
                  <c:v>176.38333333333338</c:v>
                </c:pt>
                <c:pt idx="10584">
                  <c:v>176.4</c:v>
                </c:pt>
                <c:pt idx="10585">
                  <c:v>176.41666666666663</c:v>
                </c:pt>
                <c:pt idx="10586">
                  <c:v>176.43333333333337</c:v>
                </c:pt>
                <c:pt idx="10587">
                  <c:v>176.45000000000002</c:v>
                </c:pt>
                <c:pt idx="10588">
                  <c:v>176.46666666666664</c:v>
                </c:pt>
                <c:pt idx="10589">
                  <c:v>176.48333333333338</c:v>
                </c:pt>
                <c:pt idx="10590">
                  <c:v>176.5</c:v>
                </c:pt>
                <c:pt idx="10591">
                  <c:v>176.51666666666665</c:v>
                </c:pt>
                <c:pt idx="10592">
                  <c:v>176.53333333333336</c:v>
                </c:pt>
                <c:pt idx="10593">
                  <c:v>176.55</c:v>
                </c:pt>
                <c:pt idx="10594">
                  <c:v>176.56666666666663</c:v>
                </c:pt>
                <c:pt idx="10595">
                  <c:v>176.58333333333337</c:v>
                </c:pt>
                <c:pt idx="10596">
                  <c:v>176.6</c:v>
                </c:pt>
                <c:pt idx="10597">
                  <c:v>176.61666666666662</c:v>
                </c:pt>
                <c:pt idx="10598">
                  <c:v>176.63333333333335</c:v>
                </c:pt>
                <c:pt idx="10599">
                  <c:v>176.65</c:v>
                </c:pt>
                <c:pt idx="10600">
                  <c:v>176.66666666666663</c:v>
                </c:pt>
                <c:pt idx="10601">
                  <c:v>176.68333333333337</c:v>
                </c:pt>
                <c:pt idx="10602">
                  <c:v>176.7</c:v>
                </c:pt>
                <c:pt idx="10603">
                  <c:v>176.71666666666661</c:v>
                </c:pt>
                <c:pt idx="10604">
                  <c:v>176.73333333333335</c:v>
                </c:pt>
                <c:pt idx="10605">
                  <c:v>176.75</c:v>
                </c:pt>
                <c:pt idx="10606">
                  <c:v>176.76666666666665</c:v>
                </c:pt>
                <c:pt idx="10607">
                  <c:v>176.78333333333336</c:v>
                </c:pt>
                <c:pt idx="10608">
                  <c:v>176.8</c:v>
                </c:pt>
                <c:pt idx="10609">
                  <c:v>176.81666666666663</c:v>
                </c:pt>
                <c:pt idx="10610">
                  <c:v>176.83333333333337</c:v>
                </c:pt>
                <c:pt idx="10611">
                  <c:v>176.85000000000002</c:v>
                </c:pt>
                <c:pt idx="10612">
                  <c:v>176.86666666666665</c:v>
                </c:pt>
                <c:pt idx="10613">
                  <c:v>176.88333333333338</c:v>
                </c:pt>
                <c:pt idx="10614">
                  <c:v>176.9</c:v>
                </c:pt>
                <c:pt idx="10615">
                  <c:v>176.91666666666663</c:v>
                </c:pt>
                <c:pt idx="10616">
                  <c:v>176.93333333333337</c:v>
                </c:pt>
                <c:pt idx="10617">
                  <c:v>176.95000000000002</c:v>
                </c:pt>
                <c:pt idx="10618">
                  <c:v>176.96666666666664</c:v>
                </c:pt>
                <c:pt idx="10619">
                  <c:v>176.98333333333338</c:v>
                </c:pt>
                <c:pt idx="10620">
                  <c:v>177</c:v>
                </c:pt>
                <c:pt idx="10621">
                  <c:v>177.01666666666665</c:v>
                </c:pt>
                <c:pt idx="10622">
                  <c:v>177.03333333333336</c:v>
                </c:pt>
                <c:pt idx="10623">
                  <c:v>177.05</c:v>
                </c:pt>
                <c:pt idx="10624">
                  <c:v>177.06666666666663</c:v>
                </c:pt>
                <c:pt idx="10625">
                  <c:v>177.08333333333337</c:v>
                </c:pt>
                <c:pt idx="10626">
                  <c:v>177.1</c:v>
                </c:pt>
                <c:pt idx="10627">
                  <c:v>177.11666666666662</c:v>
                </c:pt>
                <c:pt idx="10628">
                  <c:v>177.13333333333335</c:v>
                </c:pt>
                <c:pt idx="10629">
                  <c:v>177.15</c:v>
                </c:pt>
                <c:pt idx="10630">
                  <c:v>177.16666666666663</c:v>
                </c:pt>
                <c:pt idx="10631">
                  <c:v>177.18333333333337</c:v>
                </c:pt>
                <c:pt idx="10632">
                  <c:v>177.2</c:v>
                </c:pt>
                <c:pt idx="10633">
                  <c:v>177.21666666666661</c:v>
                </c:pt>
                <c:pt idx="10634">
                  <c:v>177.23333333333335</c:v>
                </c:pt>
                <c:pt idx="10635">
                  <c:v>177.25</c:v>
                </c:pt>
                <c:pt idx="10636">
                  <c:v>177.26666666666665</c:v>
                </c:pt>
                <c:pt idx="10637">
                  <c:v>177.28333333333336</c:v>
                </c:pt>
                <c:pt idx="10638">
                  <c:v>177.3</c:v>
                </c:pt>
                <c:pt idx="10639">
                  <c:v>177.31666666666663</c:v>
                </c:pt>
                <c:pt idx="10640">
                  <c:v>177.33333333333337</c:v>
                </c:pt>
                <c:pt idx="10641">
                  <c:v>177.35000000000002</c:v>
                </c:pt>
                <c:pt idx="10642">
                  <c:v>177.36666666666665</c:v>
                </c:pt>
                <c:pt idx="10643">
                  <c:v>177.38333333333338</c:v>
                </c:pt>
                <c:pt idx="10644">
                  <c:v>177.4</c:v>
                </c:pt>
                <c:pt idx="10645">
                  <c:v>177.41666666666663</c:v>
                </c:pt>
                <c:pt idx="10646">
                  <c:v>177.43333333333337</c:v>
                </c:pt>
                <c:pt idx="10647">
                  <c:v>177.45000000000002</c:v>
                </c:pt>
                <c:pt idx="10648">
                  <c:v>177.46666666666664</c:v>
                </c:pt>
                <c:pt idx="10649">
                  <c:v>177.48333333333338</c:v>
                </c:pt>
                <c:pt idx="10650">
                  <c:v>177.5</c:v>
                </c:pt>
                <c:pt idx="10651">
                  <c:v>177.51666666666665</c:v>
                </c:pt>
                <c:pt idx="10652">
                  <c:v>177.53333333333336</c:v>
                </c:pt>
                <c:pt idx="10653">
                  <c:v>177.55</c:v>
                </c:pt>
                <c:pt idx="10654">
                  <c:v>177.56666666666663</c:v>
                </c:pt>
                <c:pt idx="10655">
                  <c:v>177.58333333333337</c:v>
                </c:pt>
                <c:pt idx="10656">
                  <c:v>177.6</c:v>
                </c:pt>
                <c:pt idx="10657">
                  <c:v>177.61666666666662</c:v>
                </c:pt>
                <c:pt idx="10658">
                  <c:v>177.63333333333335</c:v>
                </c:pt>
                <c:pt idx="10659">
                  <c:v>177.65</c:v>
                </c:pt>
                <c:pt idx="10660">
                  <c:v>177.66666666666663</c:v>
                </c:pt>
                <c:pt idx="10661">
                  <c:v>177.68333333333337</c:v>
                </c:pt>
                <c:pt idx="10662">
                  <c:v>177.7</c:v>
                </c:pt>
                <c:pt idx="10663">
                  <c:v>177.71666666666661</c:v>
                </c:pt>
                <c:pt idx="10664">
                  <c:v>177.73333333333335</c:v>
                </c:pt>
                <c:pt idx="10665">
                  <c:v>177.75</c:v>
                </c:pt>
                <c:pt idx="10666">
                  <c:v>177.76666666666665</c:v>
                </c:pt>
                <c:pt idx="10667">
                  <c:v>177.78333333333336</c:v>
                </c:pt>
                <c:pt idx="10668">
                  <c:v>177.8</c:v>
                </c:pt>
                <c:pt idx="10669">
                  <c:v>177.81666666666663</c:v>
                </c:pt>
                <c:pt idx="10670">
                  <c:v>177.83333333333337</c:v>
                </c:pt>
                <c:pt idx="10671">
                  <c:v>177.85000000000002</c:v>
                </c:pt>
                <c:pt idx="10672">
                  <c:v>177.86666666666665</c:v>
                </c:pt>
                <c:pt idx="10673">
                  <c:v>177.88333333333338</c:v>
                </c:pt>
                <c:pt idx="10674">
                  <c:v>177.9</c:v>
                </c:pt>
                <c:pt idx="10675">
                  <c:v>177.91666666666663</c:v>
                </c:pt>
                <c:pt idx="10676">
                  <c:v>177.93333333333337</c:v>
                </c:pt>
                <c:pt idx="10677">
                  <c:v>177.95000000000002</c:v>
                </c:pt>
                <c:pt idx="10678">
                  <c:v>177.96666666666664</c:v>
                </c:pt>
                <c:pt idx="10679">
                  <c:v>177.98333333333338</c:v>
                </c:pt>
                <c:pt idx="10680">
                  <c:v>178</c:v>
                </c:pt>
                <c:pt idx="10681">
                  <c:v>178.01666666666665</c:v>
                </c:pt>
                <c:pt idx="10682">
                  <c:v>178.03333333333336</c:v>
                </c:pt>
                <c:pt idx="10683">
                  <c:v>178.05</c:v>
                </c:pt>
                <c:pt idx="10684">
                  <c:v>178.06666666666663</c:v>
                </c:pt>
                <c:pt idx="10685">
                  <c:v>178.08333333333337</c:v>
                </c:pt>
                <c:pt idx="10686">
                  <c:v>178.1</c:v>
                </c:pt>
                <c:pt idx="10687">
                  <c:v>178.11666666666662</c:v>
                </c:pt>
                <c:pt idx="10688">
                  <c:v>178.13333333333335</c:v>
                </c:pt>
                <c:pt idx="10689">
                  <c:v>178.15</c:v>
                </c:pt>
                <c:pt idx="10690">
                  <c:v>178.16666666666663</c:v>
                </c:pt>
                <c:pt idx="10691">
                  <c:v>178.18333333333337</c:v>
                </c:pt>
                <c:pt idx="10692">
                  <c:v>178.2</c:v>
                </c:pt>
                <c:pt idx="10693">
                  <c:v>178.21666666666661</c:v>
                </c:pt>
                <c:pt idx="10694">
                  <c:v>178.23333333333335</c:v>
                </c:pt>
                <c:pt idx="10695">
                  <c:v>178.25</c:v>
                </c:pt>
                <c:pt idx="10696">
                  <c:v>178.26666666666665</c:v>
                </c:pt>
                <c:pt idx="10697">
                  <c:v>178.28333333333336</c:v>
                </c:pt>
                <c:pt idx="10698">
                  <c:v>178.3</c:v>
                </c:pt>
                <c:pt idx="10699">
                  <c:v>178.31666666666663</c:v>
                </c:pt>
                <c:pt idx="10700">
                  <c:v>178.33333333333337</c:v>
                </c:pt>
                <c:pt idx="10701">
                  <c:v>178.35000000000002</c:v>
                </c:pt>
                <c:pt idx="10702">
                  <c:v>178.36666666666665</c:v>
                </c:pt>
                <c:pt idx="10703">
                  <c:v>178.38333333333338</c:v>
                </c:pt>
                <c:pt idx="10704">
                  <c:v>178.4</c:v>
                </c:pt>
                <c:pt idx="10705">
                  <c:v>178.41666666666663</c:v>
                </c:pt>
                <c:pt idx="10706">
                  <c:v>178.43333333333337</c:v>
                </c:pt>
                <c:pt idx="10707">
                  <c:v>178.45000000000002</c:v>
                </c:pt>
                <c:pt idx="10708">
                  <c:v>178.46666666666664</c:v>
                </c:pt>
                <c:pt idx="10709">
                  <c:v>178.48333333333338</c:v>
                </c:pt>
                <c:pt idx="10710">
                  <c:v>178.5</c:v>
                </c:pt>
                <c:pt idx="10711">
                  <c:v>178.51666666666665</c:v>
                </c:pt>
                <c:pt idx="10712">
                  <c:v>178.53333333333336</c:v>
                </c:pt>
                <c:pt idx="10713">
                  <c:v>178.55</c:v>
                </c:pt>
                <c:pt idx="10714">
                  <c:v>178.56666666666663</c:v>
                </c:pt>
                <c:pt idx="10715">
                  <c:v>178.58333333333337</c:v>
                </c:pt>
                <c:pt idx="10716">
                  <c:v>178.6</c:v>
                </c:pt>
                <c:pt idx="10717">
                  <c:v>178.61666666666662</c:v>
                </c:pt>
                <c:pt idx="10718">
                  <c:v>178.63333333333335</c:v>
                </c:pt>
                <c:pt idx="10719">
                  <c:v>178.65</c:v>
                </c:pt>
                <c:pt idx="10720">
                  <c:v>178.66666666666663</c:v>
                </c:pt>
                <c:pt idx="10721">
                  <c:v>178.68333333333337</c:v>
                </c:pt>
                <c:pt idx="10722">
                  <c:v>178.7</c:v>
                </c:pt>
                <c:pt idx="10723">
                  <c:v>178.71666666666661</c:v>
                </c:pt>
                <c:pt idx="10724">
                  <c:v>178.73333333333335</c:v>
                </c:pt>
                <c:pt idx="10725">
                  <c:v>178.75</c:v>
                </c:pt>
                <c:pt idx="10726">
                  <c:v>178.76666666666665</c:v>
                </c:pt>
                <c:pt idx="10727">
                  <c:v>178.78333333333336</c:v>
                </c:pt>
                <c:pt idx="10728">
                  <c:v>178.8</c:v>
                </c:pt>
                <c:pt idx="10729">
                  <c:v>178.81666666666663</c:v>
                </c:pt>
                <c:pt idx="10730">
                  <c:v>178.83333333333337</c:v>
                </c:pt>
                <c:pt idx="10731">
                  <c:v>178.85000000000002</c:v>
                </c:pt>
                <c:pt idx="10732">
                  <c:v>178.86666666666665</c:v>
                </c:pt>
                <c:pt idx="10733">
                  <c:v>178.88333333333338</c:v>
                </c:pt>
                <c:pt idx="10734">
                  <c:v>178.9</c:v>
                </c:pt>
                <c:pt idx="10735">
                  <c:v>178.91666666666663</c:v>
                </c:pt>
                <c:pt idx="10736">
                  <c:v>178.93333333333337</c:v>
                </c:pt>
                <c:pt idx="10737">
                  <c:v>178.95000000000002</c:v>
                </c:pt>
                <c:pt idx="10738">
                  <c:v>178.96666666666664</c:v>
                </c:pt>
                <c:pt idx="10739">
                  <c:v>178.98333333333338</c:v>
                </c:pt>
                <c:pt idx="10740">
                  <c:v>179</c:v>
                </c:pt>
                <c:pt idx="10741">
                  <c:v>179.01666666666665</c:v>
                </c:pt>
                <c:pt idx="10742">
                  <c:v>179.03333333333336</c:v>
                </c:pt>
                <c:pt idx="10743">
                  <c:v>179.05</c:v>
                </c:pt>
                <c:pt idx="10744">
                  <c:v>179.06666666666663</c:v>
                </c:pt>
                <c:pt idx="10745">
                  <c:v>179.08333333333337</c:v>
                </c:pt>
                <c:pt idx="10746">
                  <c:v>179.1</c:v>
                </c:pt>
                <c:pt idx="10747">
                  <c:v>179.11666666666662</c:v>
                </c:pt>
                <c:pt idx="10748">
                  <c:v>179.13333333333335</c:v>
                </c:pt>
                <c:pt idx="10749">
                  <c:v>179.15</c:v>
                </c:pt>
                <c:pt idx="10750">
                  <c:v>179.16666666666663</c:v>
                </c:pt>
                <c:pt idx="10751">
                  <c:v>179.18333333333337</c:v>
                </c:pt>
                <c:pt idx="10752">
                  <c:v>179.2</c:v>
                </c:pt>
                <c:pt idx="10753">
                  <c:v>179.21666666666661</c:v>
                </c:pt>
                <c:pt idx="10754">
                  <c:v>179.23333333333335</c:v>
                </c:pt>
                <c:pt idx="10755">
                  <c:v>179.25</c:v>
                </c:pt>
                <c:pt idx="10756">
                  <c:v>179.26666666666665</c:v>
                </c:pt>
                <c:pt idx="10757">
                  <c:v>179.28333333333336</c:v>
                </c:pt>
                <c:pt idx="10758">
                  <c:v>179.3</c:v>
                </c:pt>
                <c:pt idx="10759">
                  <c:v>179.31666666666663</c:v>
                </c:pt>
                <c:pt idx="10760">
                  <c:v>179.33333333333337</c:v>
                </c:pt>
                <c:pt idx="10761">
                  <c:v>179.35000000000002</c:v>
                </c:pt>
                <c:pt idx="10762">
                  <c:v>179.36666666666665</c:v>
                </c:pt>
                <c:pt idx="10763">
                  <c:v>179.38333333333338</c:v>
                </c:pt>
                <c:pt idx="10764">
                  <c:v>179.4</c:v>
                </c:pt>
                <c:pt idx="10765">
                  <c:v>179.41666666666663</c:v>
                </c:pt>
                <c:pt idx="10766">
                  <c:v>179.43333333333337</c:v>
                </c:pt>
                <c:pt idx="10767">
                  <c:v>179.45000000000002</c:v>
                </c:pt>
                <c:pt idx="10768">
                  <c:v>179.46666666666664</c:v>
                </c:pt>
                <c:pt idx="10769">
                  <c:v>179.48333333333338</c:v>
                </c:pt>
                <c:pt idx="10770">
                  <c:v>179.5</c:v>
                </c:pt>
                <c:pt idx="10771">
                  <c:v>179.51666666666665</c:v>
                </c:pt>
                <c:pt idx="10772">
                  <c:v>179.53333333333336</c:v>
                </c:pt>
                <c:pt idx="10773">
                  <c:v>179.55</c:v>
                </c:pt>
                <c:pt idx="10774">
                  <c:v>179.56666666666663</c:v>
                </c:pt>
                <c:pt idx="10775">
                  <c:v>179.58333333333337</c:v>
                </c:pt>
                <c:pt idx="10776">
                  <c:v>179.6</c:v>
                </c:pt>
                <c:pt idx="10777">
                  <c:v>179.61666666666662</c:v>
                </c:pt>
                <c:pt idx="10778">
                  <c:v>179.63333333333335</c:v>
                </c:pt>
                <c:pt idx="10779">
                  <c:v>179.65</c:v>
                </c:pt>
                <c:pt idx="10780">
                  <c:v>179.66666666666663</c:v>
                </c:pt>
                <c:pt idx="10781">
                  <c:v>179.68333333333337</c:v>
                </c:pt>
                <c:pt idx="10782">
                  <c:v>179.7</c:v>
                </c:pt>
                <c:pt idx="10783">
                  <c:v>179.71666666666661</c:v>
                </c:pt>
                <c:pt idx="10784">
                  <c:v>179.73333333333335</c:v>
                </c:pt>
                <c:pt idx="10785">
                  <c:v>179.75</c:v>
                </c:pt>
                <c:pt idx="10786">
                  <c:v>179.76666666666665</c:v>
                </c:pt>
                <c:pt idx="10787">
                  <c:v>179.78333333333336</c:v>
                </c:pt>
                <c:pt idx="10788">
                  <c:v>179.8</c:v>
                </c:pt>
                <c:pt idx="10789">
                  <c:v>179.81666666666663</c:v>
                </c:pt>
                <c:pt idx="10790">
                  <c:v>179.83333333333337</c:v>
                </c:pt>
                <c:pt idx="10791">
                  <c:v>179.85000000000002</c:v>
                </c:pt>
                <c:pt idx="10792">
                  <c:v>179.86666666666665</c:v>
                </c:pt>
                <c:pt idx="10793">
                  <c:v>179.88333333333338</c:v>
                </c:pt>
                <c:pt idx="10794">
                  <c:v>179.9</c:v>
                </c:pt>
                <c:pt idx="10795">
                  <c:v>179.91666666666663</c:v>
                </c:pt>
                <c:pt idx="10796">
                  <c:v>179.93333333333337</c:v>
                </c:pt>
                <c:pt idx="10797">
                  <c:v>179.95000000000002</c:v>
                </c:pt>
                <c:pt idx="10798">
                  <c:v>179.96666666666664</c:v>
                </c:pt>
                <c:pt idx="10799">
                  <c:v>179.98333333333338</c:v>
                </c:pt>
                <c:pt idx="10800">
                  <c:v>180</c:v>
                </c:pt>
                <c:pt idx="10801">
                  <c:v>180.01666666666665</c:v>
                </c:pt>
                <c:pt idx="10802">
                  <c:v>180.03333333333336</c:v>
                </c:pt>
                <c:pt idx="10803">
                  <c:v>180.05</c:v>
                </c:pt>
                <c:pt idx="10804">
                  <c:v>180.06666666666663</c:v>
                </c:pt>
                <c:pt idx="10805">
                  <c:v>180.08333333333337</c:v>
                </c:pt>
                <c:pt idx="10806">
                  <c:v>180.1</c:v>
                </c:pt>
                <c:pt idx="10807">
                  <c:v>180.11666666666662</c:v>
                </c:pt>
                <c:pt idx="10808">
                  <c:v>180.13333333333335</c:v>
                </c:pt>
                <c:pt idx="10809">
                  <c:v>180.15</c:v>
                </c:pt>
                <c:pt idx="10810">
                  <c:v>180.16666666666663</c:v>
                </c:pt>
                <c:pt idx="10811">
                  <c:v>180.18333333333337</c:v>
                </c:pt>
                <c:pt idx="10812">
                  <c:v>180.2</c:v>
                </c:pt>
                <c:pt idx="10813">
                  <c:v>180.21666666666661</c:v>
                </c:pt>
                <c:pt idx="10814">
                  <c:v>180.23333333333335</c:v>
                </c:pt>
                <c:pt idx="10815">
                  <c:v>180.25</c:v>
                </c:pt>
                <c:pt idx="10816">
                  <c:v>180.26666666666665</c:v>
                </c:pt>
                <c:pt idx="10817">
                  <c:v>180.28333333333336</c:v>
                </c:pt>
                <c:pt idx="10818">
                  <c:v>180.3</c:v>
                </c:pt>
                <c:pt idx="10819">
                  <c:v>180.31666666666663</c:v>
                </c:pt>
                <c:pt idx="10820">
                  <c:v>180.33333333333337</c:v>
                </c:pt>
                <c:pt idx="10821">
                  <c:v>180.35000000000002</c:v>
                </c:pt>
                <c:pt idx="10822">
                  <c:v>180.36666666666665</c:v>
                </c:pt>
                <c:pt idx="10823">
                  <c:v>180.38333333333338</c:v>
                </c:pt>
                <c:pt idx="10824">
                  <c:v>180.4</c:v>
                </c:pt>
                <c:pt idx="10825">
                  <c:v>180.41666666666663</c:v>
                </c:pt>
                <c:pt idx="10826">
                  <c:v>180.43333333333337</c:v>
                </c:pt>
                <c:pt idx="10827">
                  <c:v>180.45000000000002</c:v>
                </c:pt>
                <c:pt idx="10828">
                  <c:v>180.46666666666664</c:v>
                </c:pt>
                <c:pt idx="10829">
                  <c:v>180.48333333333338</c:v>
                </c:pt>
                <c:pt idx="10830">
                  <c:v>180.5</c:v>
                </c:pt>
                <c:pt idx="10831">
                  <c:v>180.51666666666665</c:v>
                </c:pt>
                <c:pt idx="10832">
                  <c:v>180.53333333333336</c:v>
                </c:pt>
                <c:pt idx="10833">
                  <c:v>180.55</c:v>
                </c:pt>
                <c:pt idx="10834">
                  <c:v>180.56666666666663</c:v>
                </c:pt>
                <c:pt idx="10835">
                  <c:v>180.58333333333337</c:v>
                </c:pt>
                <c:pt idx="10836">
                  <c:v>180.6</c:v>
                </c:pt>
                <c:pt idx="10837">
                  <c:v>180.61666666666662</c:v>
                </c:pt>
                <c:pt idx="10838">
                  <c:v>180.63333333333335</c:v>
                </c:pt>
                <c:pt idx="10839">
                  <c:v>180.65</c:v>
                </c:pt>
                <c:pt idx="10840">
                  <c:v>180.66666666666663</c:v>
                </c:pt>
                <c:pt idx="10841">
                  <c:v>180.68333333333337</c:v>
                </c:pt>
                <c:pt idx="10842">
                  <c:v>180.7</c:v>
                </c:pt>
                <c:pt idx="10843">
                  <c:v>180.71666666666661</c:v>
                </c:pt>
                <c:pt idx="10844">
                  <c:v>180.73333333333335</c:v>
                </c:pt>
                <c:pt idx="10845">
                  <c:v>180.75</c:v>
                </c:pt>
                <c:pt idx="10846">
                  <c:v>180.76666666666665</c:v>
                </c:pt>
                <c:pt idx="10847">
                  <c:v>180.78333333333336</c:v>
                </c:pt>
                <c:pt idx="10848">
                  <c:v>180.8</c:v>
                </c:pt>
                <c:pt idx="10849">
                  <c:v>180.81666666666663</c:v>
                </c:pt>
                <c:pt idx="10850">
                  <c:v>180.83333333333337</c:v>
                </c:pt>
                <c:pt idx="10851">
                  <c:v>180.85000000000002</c:v>
                </c:pt>
                <c:pt idx="10852">
                  <c:v>180.86666666666665</c:v>
                </c:pt>
                <c:pt idx="10853">
                  <c:v>180.88333333333338</c:v>
                </c:pt>
                <c:pt idx="10854">
                  <c:v>180.9</c:v>
                </c:pt>
                <c:pt idx="10855">
                  <c:v>180.91666666666663</c:v>
                </c:pt>
                <c:pt idx="10856">
                  <c:v>180.93333333333337</c:v>
                </c:pt>
                <c:pt idx="10857">
                  <c:v>180.95000000000002</c:v>
                </c:pt>
                <c:pt idx="10858">
                  <c:v>180.96666666666664</c:v>
                </c:pt>
                <c:pt idx="10859">
                  <c:v>180.98333333333338</c:v>
                </c:pt>
                <c:pt idx="10860">
                  <c:v>181</c:v>
                </c:pt>
                <c:pt idx="10861">
                  <c:v>181.01666666666665</c:v>
                </c:pt>
                <c:pt idx="10862">
                  <c:v>181.03333333333336</c:v>
                </c:pt>
                <c:pt idx="10863">
                  <c:v>181.05</c:v>
                </c:pt>
                <c:pt idx="10864">
                  <c:v>181.06666666666663</c:v>
                </c:pt>
                <c:pt idx="10865">
                  <c:v>181.08333333333337</c:v>
                </c:pt>
                <c:pt idx="10866">
                  <c:v>181.1</c:v>
                </c:pt>
                <c:pt idx="10867">
                  <c:v>181.11666666666662</c:v>
                </c:pt>
                <c:pt idx="10868">
                  <c:v>181.13333333333335</c:v>
                </c:pt>
                <c:pt idx="10869">
                  <c:v>181.15</c:v>
                </c:pt>
                <c:pt idx="10870">
                  <c:v>181.16666666666663</c:v>
                </c:pt>
                <c:pt idx="10871">
                  <c:v>181.18333333333337</c:v>
                </c:pt>
                <c:pt idx="10872">
                  <c:v>181.2</c:v>
                </c:pt>
                <c:pt idx="10873">
                  <c:v>181.21666666666661</c:v>
                </c:pt>
                <c:pt idx="10874">
                  <c:v>181.23333333333335</c:v>
                </c:pt>
                <c:pt idx="10875">
                  <c:v>181.25</c:v>
                </c:pt>
                <c:pt idx="10876">
                  <c:v>181.26666666666665</c:v>
                </c:pt>
                <c:pt idx="10877">
                  <c:v>181.28333333333336</c:v>
                </c:pt>
                <c:pt idx="10878">
                  <c:v>181.3</c:v>
                </c:pt>
                <c:pt idx="10879">
                  <c:v>181.31666666666663</c:v>
                </c:pt>
                <c:pt idx="10880">
                  <c:v>181.33333333333337</c:v>
                </c:pt>
                <c:pt idx="10881">
                  <c:v>181.35000000000002</c:v>
                </c:pt>
                <c:pt idx="10882">
                  <c:v>181.36666666666665</c:v>
                </c:pt>
                <c:pt idx="10883">
                  <c:v>181.38333333333338</c:v>
                </c:pt>
                <c:pt idx="10884">
                  <c:v>181.4</c:v>
                </c:pt>
                <c:pt idx="10885">
                  <c:v>181.41666666666663</c:v>
                </c:pt>
                <c:pt idx="10886">
                  <c:v>181.43333333333337</c:v>
                </c:pt>
                <c:pt idx="10887">
                  <c:v>181.45000000000002</c:v>
                </c:pt>
                <c:pt idx="10888">
                  <c:v>181.46666666666664</c:v>
                </c:pt>
                <c:pt idx="10889">
                  <c:v>181.48333333333338</c:v>
                </c:pt>
                <c:pt idx="10890">
                  <c:v>181.5</c:v>
                </c:pt>
                <c:pt idx="10891">
                  <c:v>181.51666666666665</c:v>
                </c:pt>
                <c:pt idx="10892">
                  <c:v>181.53333333333336</c:v>
                </c:pt>
                <c:pt idx="10893">
                  <c:v>181.55</c:v>
                </c:pt>
                <c:pt idx="10894">
                  <c:v>181.56666666666663</c:v>
                </c:pt>
                <c:pt idx="10895">
                  <c:v>181.58333333333337</c:v>
                </c:pt>
                <c:pt idx="10896">
                  <c:v>181.6</c:v>
                </c:pt>
                <c:pt idx="10897">
                  <c:v>181.61666666666662</c:v>
                </c:pt>
                <c:pt idx="10898">
                  <c:v>181.63333333333335</c:v>
                </c:pt>
                <c:pt idx="10899">
                  <c:v>181.65</c:v>
                </c:pt>
                <c:pt idx="10900">
                  <c:v>181.66666666666663</c:v>
                </c:pt>
                <c:pt idx="10901">
                  <c:v>181.68333333333337</c:v>
                </c:pt>
                <c:pt idx="10902">
                  <c:v>181.7</c:v>
                </c:pt>
                <c:pt idx="10903">
                  <c:v>181.71666666666661</c:v>
                </c:pt>
                <c:pt idx="10904">
                  <c:v>181.73333333333335</c:v>
                </c:pt>
                <c:pt idx="10905">
                  <c:v>181.75</c:v>
                </c:pt>
                <c:pt idx="10906">
                  <c:v>181.76666666666665</c:v>
                </c:pt>
                <c:pt idx="10907">
                  <c:v>181.78333333333336</c:v>
                </c:pt>
                <c:pt idx="10908">
                  <c:v>181.8</c:v>
                </c:pt>
                <c:pt idx="10909">
                  <c:v>181.81666666666663</c:v>
                </c:pt>
                <c:pt idx="10910">
                  <c:v>181.83333333333337</c:v>
                </c:pt>
                <c:pt idx="10911">
                  <c:v>181.85000000000002</c:v>
                </c:pt>
                <c:pt idx="10912">
                  <c:v>181.86666666666665</c:v>
                </c:pt>
                <c:pt idx="10913">
                  <c:v>181.88333333333338</c:v>
                </c:pt>
                <c:pt idx="10914">
                  <c:v>181.9</c:v>
                </c:pt>
                <c:pt idx="10915">
                  <c:v>181.91666666666663</c:v>
                </c:pt>
                <c:pt idx="10916">
                  <c:v>181.93333333333337</c:v>
                </c:pt>
                <c:pt idx="10917">
                  <c:v>181.95000000000002</c:v>
                </c:pt>
                <c:pt idx="10918">
                  <c:v>181.96666666666664</c:v>
                </c:pt>
                <c:pt idx="10919">
                  <c:v>181.98333333333338</c:v>
                </c:pt>
                <c:pt idx="10920">
                  <c:v>182</c:v>
                </c:pt>
                <c:pt idx="10921">
                  <c:v>182.01666666666665</c:v>
                </c:pt>
                <c:pt idx="10922">
                  <c:v>182.03333333333336</c:v>
                </c:pt>
                <c:pt idx="10923">
                  <c:v>182.05</c:v>
                </c:pt>
                <c:pt idx="10924">
                  <c:v>182.06666666666663</c:v>
                </c:pt>
                <c:pt idx="10925">
                  <c:v>182.08333333333337</c:v>
                </c:pt>
                <c:pt idx="10926">
                  <c:v>182.1</c:v>
                </c:pt>
                <c:pt idx="10927">
                  <c:v>182.11666666666662</c:v>
                </c:pt>
                <c:pt idx="10928">
                  <c:v>182.13333333333335</c:v>
                </c:pt>
                <c:pt idx="10929">
                  <c:v>182.15</c:v>
                </c:pt>
                <c:pt idx="10930">
                  <c:v>182.16666666666663</c:v>
                </c:pt>
                <c:pt idx="10931">
                  <c:v>182.18333333333337</c:v>
                </c:pt>
                <c:pt idx="10932">
                  <c:v>182.2</c:v>
                </c:pt>
                <c:pt idx="10933">
                  <c:v>182.21666666666661</c:v>
                </c:pt>
                <c:pt idx="10934">
                  <c:v>182.23333333333335</c:v>
                </c:pt>
                <c:pt idx="10935">
                  <c:v>182.25</c:v>
                </c:pt>
                <c:pt idx="10936">
                  <c:v>182.26666666666665</c:v>
                </c:pt>
                <c:pt idx="10937">
                  <c:v>182.28333333333336</c:v>
                </c:pt>
                <c:pt idx="10938">
                  <c:v>182.3</c:v>
                </c:pt>
                <c:pt idx="10939">
                  <c:v>182.31666666666663</c:v>
                </c:pt>
                <c:pt idx="10940">
                  <c:v>182.33333333333337</c:v>
                </c:pt>
                <c:pt idx="10941">
                  <c:v>182.35000000000002</c:v>
                </c:pt>
                <c:pt idx="10942">
                  <c:v>182.36666666666665</c:v>
                </c:pt>
                <c:pt idx="10943">
                  <c:v>182.38333333333338</c:v>
                </c:pt>
                <c:pt idx="10944">
                  <c:v>182.4</c:v>
                </c:pt>
                <c:pt idx="10945">
                  <c:v>182.41666666666663</c:v>
                </c:pt>
                <c:pt idx="10946">
                  <c:v>182.43333333333337</c:v>
                </c:pt>
                <c:pt idx="10947">
                  <c:v>182.45000000000002</c:v>
                </c:pt>
                <c:pt idx="10948">
                  <c:v>182.46666666666664</c:v>
                </c:pt>
                <c:pt idx="10949">
                  <c:v>182.48333333333338</c:v>
                </c:pt>
                <c:pt idx="10950">
                  <c:v>182.5</c:v>
                </c:pt>
                <c:pt idx="10951">
                  <c:v>182.51666666666665</c:v>
                </c:pt>
                <c:pt idx="10952">
                  <c:v>182.53333333333336</c:v>
                </c:pt>
                <c:pt idx="10953">
                  <c:v>182.55</c:v>
                </c:pt>
                <c:pt idx="10954">
                  <c:v>182.56666666666663</c:v>
                </c:pt>
                <c:pt idx="10955">
                  <c:v>182.58333333333337</c:v>
                </c:pt>
                <c:pt idx="10956">
                  <c:v>182.6</c:v>
                </c:pt>
                <c:pt idx="10957">
                  <c:v>182.61666666666662</c:v>
                </c:pt>
                <c:pt idx="10958">
                  <c:v>182.63333333333335</c:v>
                </c:pt>
                <c:pt idx="10959">
                  <c:v>182.65</c:v>
                </c:pt>
                <c:pt idx="10960">
                  <c:v>182.66666666666663</c:v>
                </c:pt>
                <c:pt idx="10961">
                  <c:v>182.68333333333337</c:v>
                </c:pt>
                <c:pt idx="10962">
                  <c:v>182.7</c:v>
                </c:pt>
                <c:pt idx="10963">
                  <c:v>182.71666666666661</c:v>
                </c:pt>
                <c:pt idx="10964">
                  <c:v>182.73333333333335</c:v>
                </c:pt>
                <c:pt idx="10965">
                  <c:v>182.75</c:v>
                </c:pt>
                <c:pt idx="10966">
                  <c:v>182.76666666666665</c:v>
                </c:pt>
                <c:pt idx="10967">
                  <c:v>182.78333333333336</c:v>
                </c:pt>
                <c:pt idx="10968">
                  <c:v>182.8</c:v>
                </c:pt>
                <c:pt idx="10969">
                  <c:v>182.81666666666663</c:v>
                </c:pt>
                <c:pt idx="10970">
                  <c:v>182.83333333333337</c:v>
                </c:pt>
                <c:pt idx="10971">
                  <c:v>182.85000000000002</c:v>
                </c:pt>
                <c:pt idx="10972">
                  <c:v>182.86666666666665</c:v>
                </c:pt>
                <c:pt idx="10973">
                  <c:v>182.88333333333338</c:v>
                </c:pt>
                <c:pt idx="10974">
                  <c:v>182.9</c:v>
                </c:pt>
                <c:pt idx="10975">
                  <c:v>182.91666666666663</c:v>
                </c:pt>
                <c:pt idx="10976">
                  <c:v>182.93333333333337</c:v>
                </c:pt>
                <c:pt idx="10977">
                  <c:v>182.95000000000002</c:v>
                </c:pt>
                <c:pt idx="10978">
                  <c:v>182.96666666666664</c:v>
                </c:pt>
                <c:pt idx="10979">
                  <c:v>182.98333333333338</c:v>
                </c:pt>
                <c:pt idx="10980">
                  <c:v>183</c:v>
                </c:pt>
                <c:pt idx="10981">
                  <c:v>183.01666666666665</c:v>
                </c:pt>
                <c:pt idx="10982">
                  <c:v>183.03333333333336</c:v>
                </c:pt>
                <c:pt idx="10983">
                  <c:v>183.05</c:v>
                </c:pt>
                <c:pt idx="10984">
                  <c:v>183.06666666666663</c:v>
                </c:pt>
                <c:pt idx="10985">
                  <c:v>183.08333333333337</c:v>
                </c:pt>
                <c:pt idx="10986">
                  <c:v>183.1</c:v>
                </c:pt>
                <c:pt idx="10987">
                  <c:v>183.11666666666662</c:v>
                </c:pt>
                <c:pt idx="10988">
                  <c:v>183.13333333333335</c:v>
                </c:pt>
                <c:pt idx="10989">
                  <c:v>183.15</c:v>
                </c:pt>
                <c:pt idx="10990">
                  <c:v>183.16666666666663</c:v>
                </c:pt>
                <c:pt idx="10991">
                  <c:v>183.18333333333337</c:v>
                </c:pt>
                <c:pt idx="10992">
                  <c:v>183.2</c:v>
                </c:pt>
                <c:pt idx="10993">
                  <c:v>183.21666666666661</c:v>
                </c:pt>
                <c:pt idx="10994">
                  <c:v>183.23333333333335</c:v>
                </c:pt>
                <c:pt idx="10995">
                  <c:v>183.25</c:v>
                </c:pt>
                <c:pt idx="10996">
                  <c:v>183.26666666666665</c:v>
                </c:pt>
                <c:pt idx="10997">
                  <c:v>183.28333333333336</c:v>
                </c:pt>
                <c:pt idx="10998">
                  <c:v>183.3</c:v>
                </c:pt>
                <c:pt idx="10999">
                  <c:v>183.31666666666663</c:v>
                </c:pt>
                <c:pt idx="11000">
                  <c:v>183.33333333333337</c:v>
                </c:pt>
                <c:pt idx="11001">
                  <c:v>183.35000000000002</c:v>
                </c:pt>
                <c:pt idx="11002">
                  <c:v>183.36666666666665</c:v>
                </c:pt>
                <c:pt idx="11003">
                  <c:v>183.38333333333338</c:v>
                </c:pt>
                <c:pt idx="11004">
                  <c:v>183.4</c:v>
                </c:pt>
                <c:pt idx="11005">
                  <c:v>183.41666666666663</c:v>
                </c:pt>
                <c:pt idx="11006">
                  <c:v>183.43333333333337</c:v>
                </c:pt>
                <c:pt idx="11007">
                  <c:v>183.45000000000002</c:v>
                </c:pt>
                <c:pt idx="11008">
                  <c:v>183.46666666666664</c:v>
                </c:pt>
                <c:pt idx="11009">
                  <c:v>183.48333333333338</c:v>
                </c:pt>
                <c:pt idx="11010">
                  <c:v>183.5</c:v>
                </c:pt>
                <c:pt idx="11011">
                  <c:v>183.51666666666665</c:v>
                </c:pt>
                <c:pt idx="11012">
                  <c:v>183.53333333333336</c:v>
                </c:pt>
                <c:pt idx="11013">
                  <c:v>183.55</c:v>
                </c:pt>
                <c:pt idx="11014">
                  <c:v>183.56666666666663</c:v>
                </c:pt>
                <c:pt idx="11015">
                  <c:v>183.58333333333337</c:v>
                </c:pt>
                <c:pt idx="11016">
                  <c:v>183.6</c:v>
                </c:pt>
                <c:pt idx="11017">
                  <c:v>183.61666666666662</c:v>
                </c:pt>
                <c:pt idx="11018">
                  <c:v>183.63333333333335</c:v>
                </c:pt>
                <c:pt idx="11019">
                  <c:v>183.65</c:v>
                </c:pt>
                <c:pt idx="11020">
                  <c:v>183.66666666666663</c:v>
                </c:pt>
                <c:pt idx="11021">
                  <c:v>183.68333333333337</c:v>
                </c:pt>
                <c:pt idx="11022">
                  <c:v>183.7</c:v>
                </c:pt>
                <c:pt idx="11023">
                  <c:v>183.71666666666661</c:v>
                </c:pt>
                <c:pt idx="11024">
                  <c:v>183.73333333333335</c:v>
                </c:pt>
                <c:pt idx="11025">
                  <c:v>183.75</c:v>
                </c:pt>
                <c:pt idx="11026">
                  <c:v>183.76666666666665</c:v>
                </c:pt>
                <c:pt idx="11027">
                  <c:v>183.78333333333336</c:v>
                </c:pt>
                <c:pt idx="11028">
                  <c:v>183.8</c:v>
                </c:pt>
                <c:pt idx="11029">
                  <c:v>183.81666666666663</c:v>
                </c:pt>
                <c:pt idx="11030">
                  <c:v>183.83333333333337</c:v>
                </c:pt>
                <c:pt idx="11031">
                  <c:v>183.85000000000002</c:v>
                </c:pt>
                <c:pt idx="11032">
                  <c:v>183.86666666666665</c:v>
                </c:pt>
                <c:pt idx="11033">
                  <c:v>183.88333333333338</c:v>
                </c:pt>
                <c:pt idx="11034">
                  <c:v>183.9</c:v>
                </c:pt>
                <c:pt idx="11035">
                  <c:v>183.91666666666663</c:v>
                </c:pt>
                <c:pt idx="11036">
                  <c:v>183.93333333333337</c:v>
                </c:pt>
                <c:pt idx="11037">
                  <c:v>183.95000000000002</c:v>
                </c:pt>
                <c:pt idx="11038">
                  <c:v>183.96666666666664</c:v>
                </c:pt>
                <c:pt idx="11039">
                  <c:v>183.98333333333338</c:v>
                </c:pt>
                <c:pt idx="11040">
                  <c:v>184</c:v>
                </c:pt>
                <c:pt idx="11041">
                  <c:v>184.01666666666665</c:v>
                </c:pt>
                <c:pt idx="11042">
                  <c:v>184.03333333333336</c:v>
                </c:pt>
                <c:pt idx="11043">
                  <c:v>184.05</c:v>
                </c:pt>
                <c:pt idx="11044">
                  <c:v>184.06666666666663</c:v>
                </c:pt>
                <c:pt idx="11045">
                  <c:v>184.08333333333337</c:v>
                </c:pt>
                <c:pt idx="11046">
                  <c:v>184.1</c:v>
                </c:pt>
                <c:pt idx="11047">
                  <c:v>184.11666666666662</c:v>
                </c:pt>
                <c:pt idx="11048">
                  <c:v>184.13333333333335</c:v>
                </c:pt>
                <c:pt idx="11049">
                  <c:v>184.15</c:v>
                </c:pt>
                <c:pt idx="11050">
                  <c:v>184.16666666666663</c:v>
                </c:pt>
                <c:pt idx="11051">
                  <c:v>184.18333333333337</c:v>
                </c:pt>
                <c:pt idx="11052">
                  <c:v>184.2</c:v>
                </c:pt>
                <c:pt idx="11053">
                  <c:v>184.21666666666661</c:v>
                </c:pt>
                <c:pt idx="11054">
                  <c:v>184.23333333333335</c:v>
                </c:pt>
                <c:pt idx="11055">
                  <c:v>184.25</c:v>
                </c:pt>
                <c:pt idx="11056">
                  <c:v>184.26666666666665</c:v>
                </c:pt>
                <c:pt idx="11057">
                  <c:v>184.28333333333336</c:v>
                </c:pt>
                <c:pt idx="11058">
                  <c:v>184.3</c:v>
                </c:pt>
                <c:pt idx="11059">
                  <c:v>184.31666666666663</c:v>
                </c:pt>
                <c:pt idx="11060">
                  <c:v>184.33333333333337</c:v>
                </c:pt>
                <c:pt idx="11061">
                  <c:v>184.35000000000002</c:v>
                </c:pt>
                <c:pt idx="11062">
                  <c:v>184.36666666666665</c:v>
                </c:pt>
                <c:pt idx="11063">
                  <c:v>184.38333333333338</c:v>
                </c:pt>
                <c:pt idx="11064">
                  <c:v>184.4</c:v>
                </c:pt>
                <c:pt idx="11065">
                  <c:v>184.41666666666663</c:v>
                </c:pt>
                <c:pt idx="11066">
                  <c:v>184.43333333333337</c:v>
                </c:pt>
                <c:pt idx="11067">
                  <c:v>184.45000000000002</c:v>
                </c:pt>
                <c:pt idx="11068">
                  <c:v>184.46666666666664</c:v>
                </c:pt>
                <c:pt idx="11069">
                  <c:v>184.48333333333338</c:v>
                </c:pt>
                <c:pt idx="11070">
                  <c:v>184.5</c:v>
                </c:pt>
                <c:pt idx="11071">
                  <c:v>184.51666666666665</c:v>
                </c:pt>
                <c:pt idx="11072">
                  <c:v>184.53333333333336</c:v>
                </c:pt>
                <c:pt idx="11073">
                  <c:v>184.55</c:v>
                </c:pt>
                <c:pt idx="11074">
                  <c:v>184.56666666666663</c:v>
                </c:pt>
                <c:pt idx="11075">
                  <c:v>184.58333333333337</c:v>
                </c:pt>
                <c:pt idx="11076">
                  <c:v>184.6</c:v>
                </c:pt>
                <c:pt idx="11077">
                  <c:v>184.61666666666662</c:v>
                </c:pt>
                <c:pt idx="11078">
                  <c:v>184.63333333333335</c:v>
                </c:pt>
                <c:pt idx="11079">
                  <c:v>184.65</c:v>
                </c:pt>
                <c:pt idx="11080">
                  <c:v>184.66666666666663</c:v>
                </c:pt>
                <c:pt idx="11081">
                  <c:v>184.68333333333337</c:v>
                </c:pt>
                <c:pt idx="11082">
                  <c:v>184.7</c:v>
                </c:pt>
                <c:pt idx="11083">
                  <c:v>184.71666666666661</c:v>
                </c:pt>
                <c:pt idx="11084">
                  <c:v>184.73333333333335</c:v>
                </c:pt>
                <c:pt idx="11085">
                  <c:v>184.75</c:v>
                </c:pt>
                <c:pt idx="11086">
                  <c:v>184.76666666666665</c:v>
                </c:pt>
                <c:pt idx="11087">
                  <c:v>184.78333333333336</c:v>
                </c:pt>
                <c:pt idx="11088">
                  <c:v>184.8</c:v>
                </c:pt>
                <c:pt idx="11089">
                  <c:v>184.81666666666663</c:v>
                </c:pt>
                <c:pt idx="11090">
                  <c:v>184.83333333333337</c:v>
                </c:pt>
                <c:pt idx="11091">
                  <c:v>184.85000000000002</c:v>
                </c:pt>
                <c:pt idx="11092">
                  <c:v>184.86666666666665</c:v>
                </c:pt>
                <c:pt idx="11093">
                  <c:v>184.88333333333338</c:v>
                </c:pt>
                <c:pt idx="11094">
                  <c:v>184.9</c:v>
                </c:pt>
                <c:pt idx="11095">
                  <c:v>184.91666666666663</c:v>
                </c:pt>
                <c:pt idx="11096">
                  <c:v>184.93333333333337</c:v>
                </c:pt>
                <c:pt idx="11097">
                  <c:v>184.95000000000002</c:v>
                </c:pt>
                <c:pt idx="11098">
                  <c:v>184.96666666666664</c:v>
                </c:pt>
                <c:pt idx="11099">
                  <c:v>184.98333333333338</c:v>
                </c:pt>
                <c:pt idx="11100">
                  <c:v>185</c:v>
                </c:pt>
                <c:pt idx="11101">
                  <c:v>185.01666666666665</c:v>
                </c:pt>
                <c:pt idx="11102">
                  <c:v>185.03333333333336</c:v>
                </c:pt>
                <c:pt idx="11103">
                  <c:v>185.05</c:v>
                </c:pt>
                <c:pt idx="11104">
                  <c:v>185.06666666666663</c:v>
                </c:pt>
                <c:pt idx="11105">
                  <c:v>185.08333333333337</c:v>
                </c:pt>
                <c:pt idx="11106">
                  <c:v>185.1</c:v>
                </c:pt>
                <c:pt idx="11107">
                  <c:v>185.11666666666662</c:v>
                </c:pt>
                <c:pt idx="11108">
                  <c:v>185.13333333333335</c:v>
                </c:pt>
                <c:pt idx="11109">
                  <c:v>185.15</c:v>
                </c:pt>
                <c:pt idx="11110">
                  <c:v>185.16666666666663</c:v>
                </c:pt>
                <c:pt idx="11111">
                  <c:v>185.18333333333337</c:v>
                </c:pt>
                <c:pt idx="11112">
                  <c:v>185.2</c:v>
                </c:pt>
                <c:pt idx="11113">
                  <c:v>185.21666666666661</c:v>
                </c:pt>
                <c:pt idx="11114">
                  <c:v>185.23333333333335</c:v>
                </c:pt>
                <c:pt idx="11115">
                  <c:v>185.25</c:v>
                </c:pt>
                <c:pt idx="11116">
                  <c:v>185.26666666666665</c:v>
                </c:pt>
                <c:pt idx="11117">
                  <c:v>185.28333333333336</c:v>
                </c:pt>
                <c:pt idx="11118">
                  <c:v>185.3</c:v>
                </c:pt>
                <c:pt idx="11119">
                  <c:v>185.31666666666663</c:v>
                </c:pt>
                <c:pt idx="11120">
                  <c:v>185.33333333333337</c:v>
                </c:pt>
                <c:pt idx="11121">
                  <c:v>185.35000000000002</c:v>
                </c:pt>
                <c:pt idx="11122">
                  <c:v>185.36666666666665</c:v>
                </c:pt>
                <c:pt idx="11123">
                  <c:v>185.38333333333338</c:v>
                </c:pt>
                <c:pt idx="11124">
                  <c:v>185.4</c:v>
                </c:pt>
                <c:pt idx="11125">
                  <c:v>185.41666666666663</c:v>
                </c:pt>
                <c:pt idx="11126">
                  <c:v>185.43333333333337</c:v>
                </c:pt>
                <c:pt idx="11127">
                  <c:v>185.45000000000002</c:v>
                </c:pt>
                <c:pt idx="11128">
                  <c:v>185.46666666666664</c:v>
                </c:pt>
                <c:pt idx="11129">
                  <c:v>185.48333333333338</c:v>
                </c:pt>
                <c:pt idx="11130">
                  <c:v>185.5</c:v>
                </c:pt>
                <c:pt idx="11131">
                  <c:v>185.51666666666665</c:v>
                </c:pt>
                <c:pt idx="11132">
                  <c:v>185.53333333333336</c:v>
                </c:pt>
                <c:pt idx="11133">
                  <c:v>185.55</c:v>
                </c:pt>
                <c:pt idx="11134">
                  <c:v>185.56666666666663</c:v>
                </c:pt>
                <c:pt idx="11135">
                  <c:v>185.58333333333337</c:v>
                </c:pt>
                <c:pt idx="11136">
                  <c:v>185.6</c:v>
                </c:pt>
                <c:pt idx="11137">
                  <c:v>185.61666666666662</c:v>
                </c:pt>
                <c:pt idx="11138">
                  <c:v>185.63333333333335</c:v>
                </c:pt>
                <c:pt idx="11139">
                  <c:v>185.65</c:v>
                </c:pt>
                <c:pt idx="11140">
                  <c:v>185.66666666666663</c:v>
                </c:pt>
                <c:pt idx="11141">
                  <c:v>185.68333333333337</c:v>
                </c:pt>
                <c:pt idx="11142">
                  <c:v>185.7</c:v>
                </c:pt>
                <c:pt idx="11143">
                  <c:v>185.71666666666661</c:v>
                </c:pt>
                <c:pt idx="11144">
                  <c:v>185.73333333333335</c:v>
                </c:pt>
                <c:pt idx="11145">
                  <c:v>185.75</c:v>
                </c:pt>
                <c:pt idx="11146">
                  <c:v>185.76666666666665</c:v>
                </c:pt>
                <c:pt idx="11147">
                  <c:v>185.78333333333336</c:v>
                </c:pt>
                <c:pt idx="11148">
                  <c:v>185.8</c:v>
                </c:pt>
                <c:pt idx="11149">
                  <c:v>185.81666666666663</c:v>
                </c:pt>
                <c:pt idx="11150">
                  <c:v>185.83333333333337</c:v>
                </c:pt>
                <c:pt idx="11151">
                  <c:v>185.85000000000002</c:v>
                </c:pt>
                <c:pt idx="11152">
                  <c:v>185.86666666666665</c:v>
                </c:pt>
                <c:pt idx="11153">
                  <c:v>185.88333333333338</c:v>
                </c:pt>
                <c:pt idx="11154">
                  <c:v>185.9</c:v>
                </c:pt>
                <c:pt idx="11155">
                  <c:v>185.91666666666663</c:v>
                </c:pt>
                <c:pt idx="11156">
                  <c:v>185.93333333333337</c:v>
                </c:pt>
                <c:pt idx="11157">
                  <c:v>185.95000000000002</c:v>
                </c:pt>
                <c:pt idx="11158">
                  <c:v>185.96666666666664</c:v>
                </c:pt>
                <c:pt idx="11159">
                  <c:v>185.98333333333338</c:v>
                </c:pt>
                <c:pt idx="11160">
                  <c:v>186</c:v>
                </c:pt>
                <c:pt idx="11161">
                  <c:v>186.01666666666665</c:v>
                </c:pt>
                <c:pt idx="11162">
                  <c:v>186.03333333333336</c:v>
                </c:pt>
                <c:pt idx="11163">
                  <c:v>186.05</c:v>
                </c:pt>
                <c:pt idx="11164">
                  <c:v>186.06666666666663</c:v>
                </c:pt>
                <c:pt idx="11165">
                  <c:v>186.08333333333337</c:v>
                </c:pt>
                <c:pt idx="11166">
                  <c:v>186.1</c:v>
                </c:pt>
                <c:pt idx="11167">
                  <c:v>186.11666666666662</c:v>
                </c:pt>
                <c:pt idx="11168">
                  <c:v>186.13333333333335</c:v>
                </c:pt>
                <c:pt idx="11169">
                  <c:v>186.15</c:v>
                </c:pt>
                <c:pt idx="11170">
                  <c:v>186.16666666666663</c:v>
                </c:pt>
                <c:pt idx="11171">
                  <c:v>186.18333333333337</c:v>
                </c:pt>
                <c:pt idx="11172">
                  <c:v>186.2</c:v>
                </c:pt>
                <c:pt idx="11173">
                  <c:v>186.21666666666661</c:v>
                </c:pt>
                <c:pt idx="11174">
                  <c:v>186.23333333333335</c:v>
                </c:pt>
                <c:pt idx="11175">
                  <c:v>186.25</c:v>
                </c:pt>
                <c:pt idx="11176">
                  <c:v>186.26666666666665</c:v>
                </c:pt>
                <c:pt idx="11177">
                  <c:v>186.28333333333336</c:v>
                </c:pt>
                <c:pt idx="11178">
                  <c:v>186.3</c:v>
                </c:pt>
                <c:pt idx="11179">
                  <c:v>186.31666666666663</c:v>
                </c:pt>
                <c:pt idx="11180">
                  <c:v>186.33333333333337</c:v>
                </c:pt>
                <c:pt idx="11181">
                  <c:v>186.35000000000002</c:v>
                </c:pt>
                <c:pt idx="11182">
                  <c:v>186.36666666666665</c:v>
                </c:pt>
                <c:pt idx="11183">
                  <c:v>186.38333333333338</c:v>
                </c:pt>
                <c:pt idx="11184">
                  <c:v>186.4</c:v>
                </c:pt>
                <c:pt idx="11185">
                  <c:v>186.41666666666663</c:v>
                </c:pt>
                <c:pt idx="11186">
                  <c:v>186.43333333333337</c:v>
                </c:pt>
                <c:pt idx="11187">
                  <c:v>186.45000000000002</c:v>
                </c:pt>
                <c:pt idx="11188">
                  <c:v>186.46666666666664</c:v>
                </c:pt>
                <c:pt idx="11189">
                  <c:v>186.48333333333338</c:v>
                </c:pt>
                <c:pt idx="11190">
                  <c:v>186.5</c:v>
                </c:pt>
                <c:pt idx="11191">
                  <c:v>186.51666666666665</c:v>
                </c:pt>
                <c:pt idx="11192">
                  <c:v>186.53333333333336</c:v>
                </c:pt>
                <c:pt idx="11193">
                  <c:v>186.55</c:v>
                </c:pt>
                <c:pt idx="11194">
                  <c:v>186.56666666666663</c:v>
                </c:pt>
                <c:pt idx="11195">
                  <c:v>186.58333333333337</c:v>
                </c:pt>
                <c:pt idx="11196">
                  <c:v>186.6</c:v>
                </c:pt>
                <c:pt idx="11197">
                  <c:v>186.61666666666662</c:v>
                </c:pt>
                <c:pt idx="11198">
                  <c:v>186.63333333333335</c:v>
                </c:pt>
                <c:pt idx="11199">
                  <c:v>186.65</c:v>
                </c:pt>
                <c:pt idx="11200">
                  <c:v>186.66666666666663</c:v>
                </c:pt>
                <c:pt idx="11201">
                  <c:v>186.68333333333337</c:v>
                </c:pt>
                <c:pt idx="11202">
                  <c:v>186.7</c:v>
                </c:pt>
                <c:pt idx="11203">
                  <c:v>186.71666666666661</c:v>
                </c:pt>
                <c:pt idx="11204">
                  <c:v>186.73333333333335</c:v>
                </c:pt>
                <c:pt idx="11205">
                  <c:v>186.75</c:v>
                </c:pt>
                <c:pt idx="11206">
                  <c:v>186.76666666666665</c:v>
                </c:pt>
                <c:pt idx="11207">
                  <c:v>186.78333333333336</c:v>
                </c:pt>
                <c:pt idx="11208">
                  <c:v>186.8</c:v>
                </c:pt>
                <c:pt idx="11209">
                  <c:v>186.81666666666663</c:v>
                </c:pt>
                <c:pt idx="11210">
                  <c:v>186.83333333333337</c:v>
                </c:pt>
                <c:pt idx="11211">
                  <c:v>186.85000000000002</c:v>
                </c:pt>
                <c:pt idx="11212">
                  <c:v>186.86666666666665</c:v>
                </c:pt>
                <c:pt idx="11213">
                  <c:v>186.88333333333338</c:v>
                </c:pt>
                <c:pt idx="11214">
                  <c:v>186.9</c:v>
                </c:pt>
                <c:pt idx="11215">
                  <c:v>186.91666666666663</c:v>
                </c:pt>
                <c:pt idx="11216">
                  <c:v>186.93333333333337</c:v>
                </c:pt>
                <c:pt idx="11217">
                  <c:v>186.95000000000002</c:v>
                </c:pt>
                <c:pt idx="11218">
                  <c:v>186.96666666666664</c:v>
                </c:pt>
                <c:pt idx="11219">
                  <c:v>186.98333333333338</c:v>
                </c:pt>
                <c:pt idx="11220">
                  <c:v>187</c:v>
                </c:pt>
                <c:pt idx="11221">
                  <c:v>187.01666666666665</c:v>
                </c:pt>
                <c:pt idx="11222">
                  <c:v>187.03333333333336</c:v>
                </c:pt>
                <c:pt idx="11223">
                  <c:v>187.05</c:v>
                </c:pt>
                <c:pt idx="11224">
                  <c:v>187.06666666666663</c:v>
                </c:pt>
                <c:pt idx="11225">
                  <c:v>187.08333333333337</c:v>
                </c:pt>
                <c:pt idx="11226">
                  <c:v>187.1</c:v>
                </c:pt>
                <c:pt idx="11227">
                  <c:v>187.11666666666662</c:v>
                </c:pt>
                <c:pt idx="11228">
                  <c:v>187.13333333333335</c:v>
                </c:pt>
                <c:pt idx="11229">
                  <c:v>187.15</c:v>
                </c:pt>
                <c:pt idx="11230">
                  <c:v>187.16666666666663</c:v>
                </c:pt>
                <c:pt idx="11231">
                  <c:v>187.18333333333337</c:v>
                </c:pt>
                <c:pt idx="11232">
                  <c:v>187.2</c:v>
                </c:pt>
                <c:pt idx="11233">
                  <c:v>187.21666666666661</c:v>
                </c:pt>
                <c:pt idx="11234">
                  <c:v>187.23333333333335</c:v>
                </c:pt>
                <c:pt idx="11235">
                  <c:v>187.25</c:v>
                </c:pt>
                <c:pt idx="11236">
                  <c:v>187.26666666666665</c:v>
                </c:pt>
                <c:pt idx="11237">
                  <c:v>187.28333333333336</c:v>
                </c:pt>
                <c:pt idx="11238">
                  <c:v>187.3</c:v>
                </c:pt>
                <c:pt idx="11239">
                  <c:v>187.31666666666663</c:v>
                </c:pt>
                <c:pt idx="11240">
                  <c:v>187.33333333333337</c:v>
                </c:pt>
                <c:pt idx="11241">
                  <c:v>187.35000000000002</c:v>
                </c:pt>
                <c:pt idx="11242">
                  <c:v>187.36666666666665</c:v>
                </c:pt>
                <c:pt idx="11243">
                  <c:v>187.38333333333338</c:v>
                </c:pt>
                <c:pt idx="11244">
                  <c:v>187.4</c:v>
                </c:pt>
                <c:pt idx="11245">
                  <c:v>187.41666666666663</c:v>
                </c:pt>
                <c:pt idx="11246">
                  <c:v>187.43333333333337</c:v>
                </c:pt>
                <c:pt idx="11247">
                  <c:v>187.45000000000002</c:v>
                </c:pt>
                <c:pt idx="11248">
                  <c:v>187.46666666666664</c:v>
                </c:pt>
                <c:pt idx="11249">
                  <c:v>187.48333333333338</c:v>
                </c:pt>
                <c:pt idx="11250">
                  <c:v>187.5</c:v>
                </c:pt>
                <c:pt idx="11251">
                  <c:v>187.51666666666665</c:v>
                </c:pt>
                <c:pt idx="11252">
                  <c:v>187.53333333333336</c:v>
                </c:pt>
                <c:pt idx="11253">
                  <c:v>187.55</c:v>
                </c:pt>
                <c:pt idx="11254">
                  <c:v>187.56666666666663</c:v>
                </c:pt>
                <c:pt idx="11255">
                  <c:v>187.58333333333337</c:v>
                </c:pt>
                <c:pt idx="11256">
                  <c:v>187.6</c:v>
                </c:pt>
                <c:pt idx="11257">
                  <c:v>187.61666666666662</c:v>
                </c:pt>
                <c:pt idx="11258">
                  <c:v>187.63333333333335</c:v>
                </c:pt>
                <c:pt idx="11259">
                  <c:v>187.65</c:v>
                </c:pt>
                <c:pt idx="11260">
                  <c:v>187.66666666666663</c:v>
                </c:pt>
                <c:pt idx="11261">
                  <c:v>187.68333333333337</c:v>
                </c:pt>
                <c:pt idx="11262">
                  <c:v>187.7</c:v>
                </c:pt>
                <c:pt idx="11263">
                  <c:v>187.71666666666661</c:v>
                </c:pt>
                <c:pt idx="11264">
                  <c:v>187.73333333333335</c:v>
                </c:pt>
                <c:pt idx="11265">
                  <c:v>187.75</c:v>
                </c:pt>
                <c:pt idx="11266">
                  <c:v>187.76666666666665</c:v>
                </c:pt>
                <c:pt idx="11267">
                  <c:v>187.78333333333336</c:v>
                </c:pt>
                <c:pt idx="11268">
                  <c:v>187.8</c:v>
                </c:pt>
                <c:pt idx="11269">
                  <c:v>187.81666666666663</c:v>
                </c:pt>
                <c:pt idx="11270">
                  <c:v>187.83333333333337</c:v>
                </c:pt>
                <c:pt idx="11271">
                  <c:v>187.85000000000002</c:v>
                </c:pt>
                <c:pt idx="11272">
                  <c:v>187.86666666666665</c:v>
                </c:pt>
                <c:pt idx="11273">
                  <c:v>187.88333333333338</c:v>
                </c:pt>
                <c:pt idx="11274">
                  <c:v>187.9</c:v>
                </c:pt>
                <c:pt idx="11275">
                  <c:v>187.91666666666663</c:v>
                </c:pt>
                <c:pt idx="11276">
                  <c:v>187.93333333333337</c:v>
                </c:pt>
                <c:pt idx="11277">
                  <c:v>187.95000000000002</c:v>
                </c:pt>
                <c:pt idx="11278">
                  <c:v>187.96666666666664</c:v>
                </c:pt>
                <c:pt idx="11279">
                  <c:v>187.98333333333338</c:v>
                </c:pt>
                <c:pt idx="11280">
                  <c:v>188</c:v>
                </c:pt>
                <c:pt idx="11281">
                  <c:v>188.01666666666665</c:v>
                </c:pt>
                <c:pt idx="11282">
                  <c:v>188.03333333333336</c:v>
                </c:pt>
                <c:pt idx="11283">
                  <c:v>188.05</c:v>
                </c:pt>
                <c:pt idx="11284">
                  <c:v>188.06666666666663</c:v>
                </c:pt>
                <c:pt idx="11285">
                  <c:v>188.08333333333337</c:v>
                </c:pt>
                <c:pt idx="11286">
                  <c:v>188.1</c:v>
                </c:pt>
                <c:pt idx="11287">
                  <c:v>188.11666666666662</c:v>
                </c:pt>
                <c:pt idx="11288">
                  <c:v>188.13333333333335</c:v>
                </c:pt>
                <c:pt idx="11289">
                  <c:v>188.15</c:v>
                </c:pt>
                <c:pt idx="11290">
                  <c:v>188.16666666666663</c:v>
                </c:pt>
                <c:pt idx="11291">
                  <c:v>188.18333333333337</c:v>
                </c:pt>
                <c:pt idx="11292">
                  <c:v>188.2</c:v>
                </c:pt>
                <c:pt idx="11293">
                  <c:v>188.21666666666661</c:v>
                </c:pt>
                <c:pt idx="11294">
                  <c:v>188.23333333333335</c:v>
                </c:pt>
                <c:pt idx="11295">
                  <c:v>188.25</c:v>
                </c:pt>
                <c:pt idx="11296">
                  <c:v>188.26666666666665</c:v>
                </c:pt>
                <c:pt idx="11297">
                  <c:v>188.28333333333336</c:v>
                </c:pt>
                <c:pt idx="11298">
                  <c:v>188.3</c:v>
                </c:pt>
                <c:pt idx="11299">
                  <c:v>188.31666666666663</c:v>
                </c:pt>
                <c:pt idx="11300">
                  <c:v>188.33333333333337</c:v>
                </c:pt>
                <c:pt idx="11301">
                  <c:v>188.35000000000002</c:v>
                </c:pt>
                <c:pt idx="11302">
                  <c:v>188.36666666666665</c:v>
                </c:pt>
                <c:pt idx="11303">
                  <c:v>188.38333333333338</c:v>
                </c:pt>
                <c:pt idx="11304">
                  <c:v>188.4</c:v>
                </c:pt>
                <c:pt idx="11305">
                  <c:v>188.41666666666663</c:v>
                </c:pt>
                <c:pt idx="11306">
                  <c:v>188.43333333333337</c:v>
                </c:pt>
                <c:pt idx="11307">
                  <c:v>188.45000000000002</c:v>
                </c:pt>
                <c:pt idx="11308">
                  <c:v>188.46666666666664</c:v>
                </c:pt>
                <c:pt idx="11309">
                  <c:v>188.48333333333338</c:v>
                </c:pt>
                <c:pt idx="11310">
                  <c:v>188.5</c:v>
                </c:pt>
                <c:pt idx="11311">
                  <c:v>188.51666666666665</c:v>
                </c:pt>
                <c:pt idx="11312">
                  <c:v>188.53333333333336</c:v>
                </c:pt>
                <c:pt idx="11313">
                  <c:v>188.55</c:v>
                </c:pt>
                <c:pt idx="11314">
                  <c:v>188.56666666666663</c:v>
                </c:pt>
                <c:pt idx="11315">
                  <c:v>188.58333333333337</c:v>
                </c:pt>
                <c:pt idx="11316">
                  <c:v>188.6</c:v>
                </c:pt>
                <c:pt idx="11317">
                  <c:v>188.61666666666662</c:v>
                </c:pt>
                <c:pt idx="11318">
                  <c:v>188.63333333333335</c:v>
                </c:pt>
                <c:pt idx="11319">
                  <c:v>188.65</c:v>
                </c:pt>
                <c:pt idx="11320">
                  <c:v>188.66666666666663</c:v>
                </c:pt>
                <c:pt idx="11321">
                  <c:v>188.68333333333337</c:v>
                </c:pt>
                <c:pt idx="11322">
                  <c:v>188.7</c:v>
                </c:pt>
                <c:pt idx="11323">
                  <c:v>188.71666666666661</c:v>
                </c:pt>
                <c:pt idx="11324">
                  <c:v>188.73333333333335</c:v>
                </c:pt>
                <c:pt idx="11325">
                  <c:v>188.75</c:v>
                </c:pt>
                <c:pt idx="11326">
                  <c:v>188.76666666666665</c:v>
                </c:pt>
                <c:pt idx="11327">
                  <c:v>188.78333333333336</c:v>
                </c:pt>
                <c:pt idx="11328">
                  <c:v>188.8</c:v>
                </c:pt>
                <c:pt idx="11329">
                  <c:v>188.81666666666663</c:v>
                </c:pt>
                <c:pt idx="11330">
                  <c:v>188.83333333333337</c:v>
                </c:pt>
                <c:pt idx="11331">
                  <c:v>188.85000000000002</c:v>
                </c:pt>
                <c:pt idx="11332">
                  <c:v>188.86666666666665</c:v>
                </c:pt>
                <c:pt idx="11333">
                  <c:v>188.88333333333338</c:v>
                </c:pt>
                <c:pt idx="11334">
                  <c:v>188.9</c:v>
                </c:pt>
                <c:pt idx="11335">
                  <c:v>188.91666666666663</c:v>
                </c:pt>
                <c:pt idx="11336">
                  <c:v>188.93333333333337</c:v>
                </c:pt>
                <c:pt idx="11337">
                  <c:v>188.95000000000002</c:v>
                </c:pt>
                <c:pt idx="11338">
                  <c:v>188.96666666666664</c:v>
                </c:pt>
                <c:pt idx="11339">
                  <c:v>188.98333333333338</c:v>
                </c:pt>
                <c:pt idx="11340">
                  <c:v>189</c:v>
                </c:pt>
                <c:pt idx="11341">
                  <c:v>189.01666666666665</c:v>
                </c:pt>
                <c:pt idx="11342">
                  <c:v>189.03333333333336</c:v>
                </c:pt>
                <c:pt idx="11343">
                  <c:v>189.05</c:v>
                </c:pt>
                <c:pt idx="11344">
                  <c:v>189.06666666666663</c:v>
                </c:pt>
                <c:pt idx="11345">
                  <c:v>189.08333333333337</c:v>
                </c:pt>
                <c:pt idx="11346">
                  <c:v>189.1</c:v>
                </c:pt>
                <c:pt idx="11347">
                  <c:v>189.11666666666662</c:v>
                </c:pt>
                <c:pt idx="11348">
                  <c:v>189.13333333333335</c:v>
                </c:pt>
                <c:pt idx="11349">
                  <c:v>189.15</c:v>
                </c:pt>
                <c:pt idx="11350">
                  <c:v>189.16666666666663</c:v>
                </c:pt>
                <c:pt idx="11351">
                  <c:v>189.18333333333337</c:v>
                </c:pt>
                <c:pt idx="11352">
                  <c:v>189.2</c:v>
                </c:pt>
                <c:pt idx="11353">
                  <c:v>189.21666666666661</c:v>
                </c:pt>
                <c:pt idx="11354">
                  <c:v>189.23333333333335</c:v>
                </c:pt>
                <c:pt idx="11355">
                  <c:v>189.25</c:v>
                </c:pt>
                <c:pt idx="11356">
                  <c:v>189.26666666666665</c:v>
                </c:pt>
                <c:pt idx="11357">
                  <c:v>189.28333333333336</c:v>
                </c:pt>
                <c:pt idx="11358">
                  <c:v>189.3</c:v>
                </c:pt>
                <c:pt idx="11359">
                  <c:v>189.31666666666663</c:v>
                </c:pt>
                <c:pt idx="11360">
                  <c:v>189.33333333333337</c:v>
                </c:pt>
                <c:pt idx="11361">
                  <c:v>189.35000000000002</c:v>
                </c:pt>
                <c:pt idx="11362">
                  <c:v>189.36666666666665</c:v>
                </c:pt>
                <c:pt idx="11363">
                  <c:v>189.38333333333338</c:v>
                </c:pt>
                <c:pt idx="11364">
                  <c:v>189.4</c:v>
                </c:pt>
                <c:pt idx="11365">
                  <c:v>189.41666666666663</c:v>
                </c:pt>
                <c:pt idx="11366">
                  <c:v>189.43333333333337</c:v>
                </c:pt>
                <c:pt idx="11367">
                  <c:v>189.45000000000002</c:v>
                </c:pt>
                <c:pt idx="11368">
                  <c:v>189.46666666666664</c:v>
                </c:pt>
                <c:pt idx="11369">
                  <c:v>189.48333333333338</c:v>
                </c:pt>
                <c:pt idx="11370">
                  <c:v>189.5</c:v>
                </c:pt>
                <c:pt idx="11371">
                  <c:v>189.51666666666665</c:v>
                </c:pt>
                <c:pt idx="11372">
                  <c:v>189.53333333333336</c:v>
                </c:pt>
                <c:pt idx="11373">
                  <c:v>189.55</c:v>
                </c:pt>
                <c:pt idx="11374">
                  <c:v>189.56666666666663</c:v>
                </c:pt>
                <c:pt idx="11375">
                  <c:v>189.58333333333337</c:v>
                </c:pt>
                <c:pt idx="11376">
                  <c:v>189.6</c:v>
                </c:pt>
                <c:pt idx="11377">
                  <c:v>189.61666666666662</c:v>
                </c:pt>
                <c:pt idx="11378">
                  <c:v>189.63333333333335</c:v>
                </c:pt>
                <c:pt idx="11379">
                  <c:v>189.65</c:v>
                </c:pt>
                <c:pt idx="11380">
                  <c:v>189.66666666666663</c:v>
                </c:pt>
                <c:pt idx="11381">
                  <c:v>189.68333333333337</c:v>
                </c:pt>
                <c:pt idx="11382">
                  <c:v>189.7</c:v>
                </c:pt>
                <c:pt idx="11383">
                  <c:v>189.71666666666661</c:v>
                </c:pt>
                <c:pt idx="11384">
                  <c:v>189.73333333333335</c:v>
                </c:pt>
                <c:pt idx="11385">
                  <c:v>189.75</c:v>
                </c:pt>
                <c:pt idx="11386">
                  <c:v>189.76666666666665</c:v>
                </c:pt>
                <c:pt idx="11387">
                  <c:v>189.78333333333336</c:v>
                </c:pt>
                <c:pt idx="11388">
                  <c:v>189.8</c:v>
                </c:pt>
                <c:pt idx="11389">
                  <c:v>189.81666666666663</c:v>
                </c:pt>
                <c:pt idx="11390">
                  <c:v>189.83333333333337</c:v>
                </c:pt>
                <c:pt idx="11391">
                  <c:v>189.85000000000002</c:v>
                </c:pt>
                <c:pt idx="11392">
                  <c:v>189.86666666666665</c:v>
                </c:pt>
                <c:pt idx="11393">
                  <c:v>189.88333333333338</c:v>
                </c:pt>
                <c:pt idx="11394">
                  <c:v>189.9</c:v>
                </c:pt>
                <c:pt idx="11395">
                  <c:v>189.91666666666663</c:v>
                </c:pt>
                <c:pt idx="11396">
                  <c:v>189.93333333333337</c:v>
                </c:pt>
                <c:pt idx="11397">
                  <c:v>189.95000000000002</c:v>
                </c:pt>
                <c:pt idx="11398">
                  <c:v>189.96666666666664</c:v>
                </c:pt>
                <c:pt idx="11399">
                  <c:v>189.98333333333338</c:v>
                </c:pt>
                <c:pt idx="11400">
                  <c:v>190</c:v>
                </c:pt>
                <c:pt idx="11401">
                  <c:v>190.01666666666665</c:v>
                </c:pt>
                <c:pt idx="11402">
                  <c:v>190.03333333333336</c:v>
                </c:pt>
                <c:pt idx="11403">
                  <c:v>190.05</c:v>
                </c:pt>
                <c:pt idx="11404">
                  <c:v>190.06666666666663</c:v>
                </c:pt>
                <c:pt idx="11405">
                  <c:v>190.08333333333337</c:v>
                </c:pt>
                <c:pt idx="11406">
                  <c:v>190.1</c:v>
                </c:pt>
                <c:pt idx="11407">
                  <c:v>190.11666666666662</c:v>
                </c:pt>
                <c:pt idx="11408">
                  <c:v>190.13333333333335</c:v>
                </c:pt>
                <c:pt idx="11409">
                  <c:v>190.15</c:v>
                </c:pt>
                <c:pt idx="11410">
                  <c:v>190.16666666666663</c:v>
                </c:pt>
                <c:pt idx="11411">
                  <c:v>190.18333333333337</c:v>
                </c:pt>
                <c:pt idx="11412">
                  <c:v>190.2</c:v>
                </c:pt>
                <c:pt idx="11413">
                  <c:v>190.21666666666661</c:v>
                </c:pt>
                <c:pt idx="11414">
                  <c:v>190.23333333333335</c:v>
                </c:pt>
                <c:pt idx="11415">
                  <c:v>190.25</c:v>
                </c:pt>
                <c:pt idx="11416">
                  <c:v>190.26666666666665</c:v>
                </c:pt>
                <c:pt idx="11417">
                  <c:v>190.28333333333336</c:v>
                </c:pt>
                <c:pt idx="11418">
                  <c:v>190.3</c:v>
                </c:pt>
                <c:pt idx="11419">
                  <c:v>190.31666666666663</c:v>
                </c:pt>
                <c:pt idx="11420">
                  <c:v>190.33333333333337</c:v>
                </c:pt>
                <c:pt idx="11421">
                  <c:v>190.35000000000002</c:v>
                </c:pt>
                <c:pt idx="11422">
                  <c:v>190.36666666666665</c:v>
                </c:pt>
                <c:pt idx="11423">
                  <c:v>190.38333333333338</c:v>
                </c:pt>
                <c:pt idx="11424">
                  <c:v>190.4</c:v>
                </c:pt>
                <c:pt idx="11425">
                  <c:v>190.41666666666663</c:v>
                </c:pt>
                <c:pt idx="11426">
                  <c:v>190.43333333333337</c:v>
                </c:pt>
                <c:pt idx="11427">
                  <c:v>190.45000000000002</c:v>
                </c:pt>
                <c:pt idx="11428">
                  <c:v>190.46666666666664</c:v>
                </c:pt>
                <c:pt idx="11429">
                  <c:v>190.48333333333338</c:v>
                </c:pt>
                <c:pt idx="11430">
                  <c:v>190.5</c:v>
                </c:pt>
                <c:pt idx="11431">
                  <c:v>190.51666666666665</c:v>
                </c:pt>
                <c:pt idx="11432">
                  <c:v>190.53333333333336</c:v>
                </c:pt>
                <c:pt idx="11433">
                  <c:v>190.55</c:v>
                </c:pt>
                <c:pt idx="11434">
                  <c:v>190.56666666666663</c:v>
                </c:pt>
                <c:pt idx="11435">
                  <c:v>190.58333333333337</c:v>
                </c:pt>
                <c:pt idx="11436">
                  <c:v>190.6</c:v>
                </c:pt>
                <c:pt idx="11437">
                  <c:v>190.61666666666662</c:v>
                </c:pt>
                <c:pt idx="11438">
                  <c:v>190.63333333333335</c:v>
                </c:pt>
                <c:pt idx="11439">
                  <c:v>190.65</c:v>
                </c:pt>
                <c:pt idx="11440">
                  <c:v>190.66666666666663</c:v>
                </c:pt>
                <c:pt idx="11441">
                  <c:v>190.68333333333337</c:v>
                </c:pt>
                <c:pt idx="11442">
                  <c:v>190.7</c:v>
                </c:pt>
                <c:pt idx="11443">
                  <c:v>190.71666666666661</c:v>
                </c:pt>
                <c:pt idx="11444">
                  <c:v>190.73333333333335</c:v>
                </c:pt>
                <c:pt idx="11445">
                  <c:v>190.75</c:v>
                </c:pt>
                <c:pt idx="11446">
                  <c:v>190.76666666666665</c:v>
                </c:pt>
                <c:pt idx="11447">
                  <c:v>190.78333333333336</c:v>
                </c:pt>
                <c:pt idx="11448">
                  <c:v>190.8</c:v>
                </c:pt>
                <c:pt idx="11449">
                  <c:v>190.81666666666663</c:v>
                </c:pt>
                <c:pt idx="11450">
                  <c:v>190.83333333333337</c:v>
                </c:pt>
                <c:pt idx="11451">
                  <c:v>190.85000000000002</c:v>
                </c:pt>
                <c:pt idx="11452">
                  <c:v>190.86666666666665</c:v>
                </c:pt>
                <c:pt idx="11453">
                  <c:v>190.88333333333338</c:v>
                </c:pt>
                <c:pt idx="11454">
                  <c:v>190.9</c:v>
                </c:pt>
                <c:pt idx="11455">
                  <c:v>190.91666666666663</c:v>
                </c:pt>
                <c:pt idx="11456">
                  <c:v>190.93333333333337</c:v>
                </c:pt>
                <c:pt idx="11457">
                  <c:v>190.95000000000002</c:v>
                </c:pt>
                <c:pt idx="11458">
                  <c:v>190.96666666666664</c:v>
                </c:pt>
                <c:pt idx="11459">
                  <c:v>190.98333333333338</c:v>
                </c:pt>
                <c:pt idx="11460">
                  <c:v>191</c:v>
                </c:pt>
                <c:pt idx="11461">
                  <c:v>191.01666666666665</c:v>
                </c:pt>
                <c:pt idx="11462">
                  <c:v>191.03333333333336</c:v>
                </c:pt>
                <c:pt idx="11463">
                  <c:v>191.05</c:v>
                </c:pt>
                <c:pt idx="11464">
                  <c:v>191.06666666666663</c:v>
                </c:pt>
                <c:pt idx="11465">
                  <c:v>191.08333333333337</c:v>
                </c:pt>
                <c:pt idx="11466">
                  <c:v>191.1</c:v>
                </c:pt>
                <c:pt idx="11467">
                  <c:v>191.11666666666662</c:v>
                </c:pt>
                <c:pt idx="11468">
                  <c:v>191.13333333333335</c:v>
                </c:pt>
                <c:pt idx="11469">
                  <c:v>191.15</c:v>
                </c:pt>
                <c:pt idx="11470">
                  <c:v>191.16666666666663</c:v>
                </c:pt>
                <c:pt idx="11471">
                  <c:v>191.18333333333337</c:v>
                </c:pt>
                <c:pt idx="11472">
                  <c:v>191.2</c:v>
                </c:pt>
                <c:pt idx="11473">
                  <c:v>191.21666666666661</c:v>
                </c:pt>
                <c:pt idx="11474">
                  <c:v>191.23333333333335</c:v>
                </c:pt>
                <c:pt idx="11475">
                  <c:v>191.25</c:v>
                </c:pt>
                <c:pt idx="11476">
                  <c:v>191.26666666666665</c:v>
                </c:pt>
                <c:pt idx="11477">
                  <c:v>191.28333333333336</c:v>
                </c:pt>
                <c:pt idx="11478">
                  <c:v>191.3</c:v>
                </c:pt>
                <c:pt idx="11479">
                  <c:v>191.31666666666663</c:v>
                </c:pt>
                <c:pt idx="11480">
                  <c:v>191.33333333333337</c:v>
                </c:pt>
                <c:pt idx="11481">
                  <c:v>191.35000000000002</c:v>
                </c:pt>
                <c:pt idx="11482">
                  <c:v>191.36666666666665</c:v>
                </c:pt>
                <c:pt idx="11483">
                  <c:v>191.38333333333338</c:v>
                </c:pt>
                <c:pt idx="11484">
                  <c:v>191.4</c:v>
                </c:pt>
                <c:pt idx="11485">
                  <c:v>191.41666666666663</c:v>
                </c:pt>
                <c:pt idx="11486">
                  <c:v>191.43333333333337</c:v>
                </c:pt>
                <c:pt idx="11487">
                  <c:v>191.45000000000002</c:v>
                </c:pt>
                <c:pt idx="11488">
                  <c:v>191.46666666666664</c:v>
                </c:pt>
                <c:pt idx="11489">
                  <c:v>191.48333333333338</c:v>
                </c:pt>
                <c:pt idx="11490">
                  <c:v>191.5</c:v>
                </c:pt>
                <c:pt idx="11491">
                  <c:v>191.51666666666665</c:v>
                </c:pt>
                <c:pt idx="11492">
                  <c:v>191.53333333333336</c:v>
                </c:pt>
                <c:pt idx="11493">
                  <c:v>191.55</c:v>
                </c:pt>
                <c:pt idx="11494">
                  <c:v>191.56666666666663</c:v>
                </c:pt>
                <c:pt idx="11495">
                  <c:v>191.58333333333337</c:v>
                </c:pt>
                <c:pt idx="11496">
                  <c:v>191.6</c:v>
                </c:pt>
                <c:pt idx="11497">
                  <c:v>191.61666666666662</c:v>
                </c:pt>
                <c:pt idx="11498">
                  <c:v>191.63333333333335</c:v>
                </c:pt>
                <c:pt idx="11499">
                  <c:v>191.65</c:v>
                </c:pt>
                <c:pt idx="11500">
                  <c:v>191.66666666666663</c:v>
                </c:pt>
                <c:pt idx="11501">
                  <c:v>191.68333333333337</c:v>
                </c:pt>
                <c:pt idx="11502">
                  <c:v>191.7</c:v>
                </c:pt>
                <c:pt idx="11503">
                  <c:v>191.71666666666661</c:v>
                </c:pt>
                <c:pt idx="11504">
                  <c:v>191.73333333333335</c:v>
                </c:pt>
                <c:pt idx="11505">
                  <c:v>191.75</c:v>
                </c:pt>
                <c:pt idx="11506">
                  <c:v>191.76666666666665</c:v>
                </c:pt>
                <c:pt idx="11507">
                  <c:v>191.78333333333336</c:v>
                </c:pt>
                <c:pt idx="11508">
                  <c:v>191.8</c:v>
                </c:pt>
                <c:pt idx="11509">
                  <c:v>191.81666666666663</c:v>
                </c:pt>
                <c:pt idx="11510">
                  <c:v>191.83333333333337</c:v>
                </c:pt>
                <c:pt idx="11511">
                  <c:v>191.85000000000002</c:v>
                </c:pt>
                <c:pt idx="11512">
                  <c:v>191.86666666666665</c:v>
                </c:pt>
                <c:pt idx="11513">
                  <c:v>191.88333333333338</c:v>
                </c:pt>
                <c:pt idx="11514">
                  <c:v>191.9</c:v>
                </c:pt>
                <c:pt idx="11515">
                  <c:v>191.91666666666663</c:v>
                </c:pt>
                <c:pt idx="11516">
                  <c:v>191.93333333333337</c:v>
                </c:pt>
                <c:pt idx="11517">
                  <c:v>191.95000000000002</c:v>
                </c:pt>
                <c:pt idx="11518">
                  <c:v>191.96666666666664</c:v>
                </c:pt>
                <c:pt idx="11519">
                  <c:v>191.98333333333338</c:v>
                </c:pt>
                <c:pt idx="11520">
                  <c:v>192</c:v>
                </c:pt>
                <c:pt idx="11521">
                  <c:v>192.01666666666665</c:v>
                </c:pt>
                <c:pt idx="11522">
                  <c:v>192.03333333333336</c:v>
                </c:pt>
                <c:pt idx="11523">
                  <c:v>192.05</c:v>
                </c:pt>
                <c:pt idx="11524">
                  <c:v>192.06666666666663</c:v>
                </c:pt>
                <c:pt idx="11525">
                  <c:v>192.08333333333337</c:v>
                </c:pt>
                <c:pt idx="11526">
                  <c:v>192.1</c:v>
                </c:pt>
                <c:pt idx="11527">
                  <c:v>192.11666666666662</c:v>
                </c:pt>
                <c:pt idx="11528">
                  <c:v>192.13333333333335</c:v>
                </c:pt>
                <c:pt idx="11529">
                  <c:v>192.15</c:v>
                </c:pt>
                <c:pt idx="11530">
                  <c:v>192.16666666666663</c:v>
                </c:pt>
                <c:pt idx="11531">
                  <c:v>192.18333333333337</c:v>
                </c:pt>
                <c:pt idx="11532">
                  <c:v>192.2</c:v>
                </c:pt>
                <c:pt idx="11533">
                  <c:v>192.21666666666661</c:v>
                </c:pt>
                <c:pt idx="11534">
                  <c:v>192.23333333333335</c:v>
                </c:pt>
                <c:pt idx="11535">
                  <c:v>192.25</c:v>
                </c:pt>
                <c:pt idx="11536">
                  <c:v>192.26666666666665</c:v>
                </c:pt>
                <c:pt idx="11537">
                  <c:v>192.28333333333336</c:v>
                </c:pt>
                <c:pt idx="11538">
                  <c:v>192.3</c:v>
                </c:pt>
                <c:pt idx="11539">
                  <c:v>192.31666666666663</c:v>
                </c:pt>
                <c:pt idx="11540">
                  <c:v>192.33333333333337</c:v>
                </c:pt>
                <c:pt idx="11541">
                  <c:v>192.35000000000002</c:v>
                </c:pt>
                <c:pt idx="11542">
                  <c:v>192.36666666666665</c:v>
                </c:pt>
                <c:pt idx="11543">
                  <c:v>192.38333333333338</c:v>
                </c:pt>
                <c:pt idx="11544">
                  <c:v>192.4</c:v>
                </c:pt>
                <c:pt idx="11545">
                  <c:v>192.41666666666663</c:v>
                </c:pt>
                <c:pt idx="11546">
                  <c:v>192.43333333333337</c:v>
                </c:pt>
                <c:pt idx="11547">
                  <c:v>192.45000000000002</c:v>
                </c:pt>
                <c:pt idx="11548">
                  <c:v>192.46666666666664</c:v>
                </c:pt>
                <c:pt idx="11549">
                  <c:v>192.48333333333338</c:v>
                </c:pt>
                <c:pt idx="11550">
                  <c:v>192.5</c:v>
                </c:pt>
                <c:pt idx="11551">
                  <c:v>192.51666666666665</c:v>
                </c:pt>
                <c:pt idx="11552">
                  <c:v>192.53333333333336</c:v>
                </c:pt>
                <c:pt idx="11553">
                  <c:v>192.55</c:v>
                </c:pt>
                <c:pt idx="11554">
                  <c:v>192.56666666666663</c:v>
                </c:pt>
                <c:pt idx="11555">
                  <c:v>192.58333333333337</c:v>
                </c:pt>
                <c:pt idx="11556">
                  <c:v>192.6</c:v>
                </c:pt>
                <c:pt idx="11557">
                  <c:v>192.61666666666662</c:v>
                </c:pt>
                <c:pt idx="11558">
                  <c:v>192.63333333333335</c:v>
                </c:pt>
                <c:pt idx="11559">
                  <c:v>192.65</c:v>
                </c:pt>
                <c:pt idx="11560">
                  <c:v>192.66666666666663</c:v>
                </c:pt>
                <c:pt idx="11561">
                  <c:v>192.68333333333337</c:v>
                </c:pt>
                <c:pt idx="11562">
                  <c:v>192.7</c:v>
                </c:pt>
                <c:pt idx="11563">
                  <c:v>192.71666666666661</c:v>
                </c:pt>
                <c:pt idx="11564">
                  <c:v>192.73333333333335</c:v>
                </c:pt>
                <c:pt idx="11565">
                  <c:v>192.75</c:v>
                </c:pt>
                <c:pt idx="11566">
                  <c:v>192.76666666666665</c:v>
                </c:pt>
                <c:pt idx="11567">
                  <c:v>192.78333333333336</c:v>
                </c:pt>
                <c:pt idx="11568">
                  <c:v>192.8</c:v>
                </c:pt>
                <c:pt idx="11569">
                  <c:v>192.81666666666663</c:v>
                </c:pt>
                <c:pt idx="11570">
                  <c:v>192.83333333333337</c:v>
                </c:pt>
                <c:pt idx="11571">
                  <c:v>192.85000000000002</c:v>
                </c:pt>
                <c:pt idx="11572">
                  <c:v>192.86666666666665</c:v>
                </c:pt>
                <c:pt idx="11573">
                  <c:v>192.88333333333338</c:v>
                </c:pt>
                <c:pt idx="11574">
                  <c:v>192.9</c:v>
                </c:pt>
                <c:pt idx="11575">
                  <c:v>192.91666666666663</c:v>
                </c:pt>
                <c:pt idx="11576">
                  <c:v>192.93333333333337</c:v>
                </c:pt>
                <c:pt idx="11577">
                  <c:v>192.95000000000002</c:v>
                </c:pt>
                <c:pt idx="11578">
                  <c:v>192.96666666666664</c:v>
                </c:pt>
                <c:pt idx="11579">
                  <c:v>192.98333333333338</c:v>
                </c:pt>
                <c:pt idx="11580">
                  <c:v>193</c:v>
                </c:pt>
                <c:pt idx="11581">
                  <c:v>193.01666666666665</c:v>
                </c:pt>
                <c:pt idx="11582">
                  <c:v>193.03333333333336</c:v>
                </c:pt>
                <c:pt idx="11583">
                  <c:v>193.05</c:v>
                </c:pt>
                <c:pt idx="11584">
                  <c:v>193.06666666666663</c:v>
                </c:pt>
                <c:pt idx="11585">
                  <c:v>193.08333333333337</c:v>
                </c:pt>
                <c:pt idx="11586">
                  <c:v>193.1</c:v>
                </c:pt>
                <c:pt idx="11587">
                  <c:v>193.11666666666662</c:v>
                </c:pt>
                <c:pt idx="11588">
                  <c:v>193.13333333333335</c:v>
                </c:pt>
                <c:pt idx="11589">
                  <c:v>193.15</c:v>
                </c:pt>
                <c:pt idx="11590">
                  <c:v>193.16666666666663</c:v>
                </c:pt>
                <c:pt idx="11591">
                  <c:v>193.18333333333337</c:v>
                </c:pt>
                <c:pt idx="11592">
                  <c:v>193.2</c:v>
                </c:pt>
                <c:pt idx="11593">
                  <c:v>193.21666666666661</c:v>
                </c:pt>
                <c:pt idx="11594">
                  <c:v>193.23333333333335</c:v>
                </c:pt>
                <c:pt idx="11595">
                  <c:v>193.25</c:v>
                </c:pt>
                <c:pt idx="11596">
                  <c:v>193.26666666666665</c:v>
                </c:pt>
                <c:pt idx="11597">
                  <c:v>193.28333333333336</c:v>
                </c:pt>
                <c:pt idx="11598">
                  <c:v>193.3</c:v>
                </c:pt>
                <c:pt idx="11599">
                  <c:v>193.31666666666663</c:v>
                </c:pt>
                <c:pt idx="11600">
                  <c:v>193.33333333333337</c:v>
                </c:pt>
                <c:pt idx="11601">
                  <c:v>193.35000000000002</c:v>
                </c:pt>
                <c:pt idx="11602">
                  <c:v>193.36666666666665</c:v>
                </c:pt>
                <c:pt idx="11603">
                  <c:v>193.38333333333338</c:v>
                </c:pt>
                <c:pt idx="11604">
                  <c:v>193.4</c:v>
                </c:pt>
                <c:pt idx="11605">
                  <c:v>193.41666666666663</c:v>
                </c:pt>
                <c:pt idx="11606">
                  <c:v>193.43333333333337</c:v>
                </c:pt>
                <c:pt idx="11607">
                  <c:v>193.45000000000002</c:v>
                </c:pt>
                <c:pt idx="11608">
                  <c:v>193.46666666666664</c:v>
                </c:pt>
                <c:pt idx="11609">
                  <c:v>193.48333333333338</c:v>
                </c:pt>
                <c:pt idx="11610">
                  <c:v>193.5</c:v>
                </c:pt>
                <c:pt idx="11611">
                  <c:v>193.51666666666665</c:v>
                </c:pt>
                <c:pt idx="11612">
                  <c:v>193.53333333333336</c:v>
                </c:pt>
                <c:pt idx="11613">
                  <c:v>193.55</c:v>
                </c:pt>
                <c:pt idx="11614">
                  <c:v>193.56666666666663</c:v>
                </c:pt>
                <c:pt idx="11615">
                  <c:v>193.58333333333337</c:v>
                </c:pt>
                <c:pt idx="11616">
                  <c:v>193.6</c:v>
                </c:pt>
                <c:pt idx="11617">
                  <c:v>193.61666666666662</c:v>
                </c:pt>
                <c:pt idx="11618">
                  <c:v>193.63333333333335</c:v>
                </c:pt>
                <c:pt idx="11619">
                  <c:v>193.65</c:v>
                </c:pt>
                <c:pt idx="11620">
                  <c:v>193.66666666666663</c:v>
                </c:pt>
                <c:pt idx="11621">
                  <c:v>193.68333333333337</c:v>
                </c:pt>
                <c:pt idx="11622">
                  <c:v>193.7</c:v>
                </c:pt>
                <c:pt idx="11623">
                  <c:v>193.71666666666661</c:v>
                </c:pt>
                <c:pt idx="11624">
                  <c:v>193.73333333333335</c:v>
                </c:pt>
                <c:pt idx="11625">
                  <c:v>193.75</c:v>
                </c:pt>
                <c:pt idx="11626">
                  <c:v>193.76666666666665</c:v>
                </c:pt>
                <c:pt idx="11627">
                  <c:v>193.78333333333336</c:v>
                </c:pt>
                <c:pt idx="11628">
                  <c:v>193.8</c:v>
                </c:pt>
                <c:pt idx="11629">
                  <c:v>193.81666666666663</c:v>
                </c:pt>
                <c:pt idx="11630">
                  <c:v>193.83333333333337</c:v>
                </c:pt>
                <c:pt idx="11631">
                  <c:v>193.85000000000002</c:v>
                </c:pt>
                <c:pt idx="11632">
                  <c:v>193.86666666666665</c:v>
                </c:pt>
                <c:pt idx="11633">
                  <c:v>193.88333333333338</c:v>
                </c:pt>
                <c:pt idx="11634">
                  <c:v>193.9</c:v>
                </c:pt>
                <c:pt idx="11635">
                  <c:v>193.91666666666663</c:v>
                </c:pt>
                <c:pt idx="11636">
                  <c:v>193.93333333333337</c:v>
                </c:pt>
                <c:pt idx="11637">
                  <c:v>193.95000000000002</c:v>
                </c:pt>
                <c:pt idx="11638">
                  <c:v>193.96666666666664</c:v>
                </c:pt>
                <c:pt idx="11639">
                  <c:v>193.98333333333338</c:v>
                </c:pt>
                <c:pt idx="11640">
                  <c:v>194</c:v>
                </c:pt>
                <c:pt idx="11641">
                  <c:v>194.01666666666665</c:v>
                </c:pt>
                <c:pt idx="11642">
                  <c:v>194.03333333333336</c:v>
                </c:pt>
                <c:pt idx="11643">
                  <c:v>194.05</c:v>
                </c:pt>
                <c:pt idx="11644">
                  <c:v>194.06666666666663</c:v>
                </c:pt>
                <c:pt idx="11645">
                  <c:v>194.08333333333337</c:v>
                </c:pt>
                <c:pt idx="11646">
                  <c:v>194.1</c:v>
                </c:pt>
                <c:pt idx="11647">
                  <c:v>194.11666666666662</c:v>
                </c:pt>
                <c:pt idx="11648">
                  <c:v>194.13333333333335</c:v>
                </c:pt>
                <c:pt idx="11649">
                  <c:v>194.15</c:v>
                </c:pt>
                <c:pt idx="11650">
                  <c:v>194.16666666666663</c:v>
                </c:pt>
                <c:pt idx="11651">
                  <c:v>194.18333333333337</c:v>
                </c:pt>
                <c:pt idx="11652">
                  <c:v>194.2</c:v>
                </c:pt>
                <c:pt idx="11653">
                  <c:v>194.21666666666661</c:v>
                </c:pt>
                <c:pt idx="11654">
                  <c:v>194.23333333333335</c:v>
                </c:pt>
                <c:pt idx="11655">
                  <c:v>194.25</c:v>
                </c:pt>
                <c:pt idx="11656">
                  <c:v>194.26666666666665</c:v>
                </c:pt>
                <c:pt idx="11657">
                  <c:v>194.28333333333336</c:v>
                </c:pt>
                <c:pt idx="11658">
                  <c:v>194.3</c:v>
                </c:pt>
                <c:pt idx="11659">
                  <c:v>194.31666666666663</c:v>
                </c:pt>
                <c:pt idx="11660">
                  <c:v>194.33333333333337</c:v>
                </c:pt>
                <c:pt idx="11661">
                  <c:v>194.35000000000002</c:v>
                </c:pt>
                <c:pt idx="11662">
                  <c:v>194.36666666666665</c:v>
                </c:pt>
                <c:pt idx="11663">
                  <c:v>194.38333333333338</c:v>
                </c:pt>
                <c:pt idx="11664">
                  <c:v>194.4</c:v>
                </c:pt>
                <c:pt idx="11665">
                  <c:v>194.41666666666663</c:v>
                </c:pt>
                <c:pt idx="11666">
                  <c:v>194.43333333333337</c:v>
                </c:pt>
                <c:pt idx="11667">
                  <c:v>194.45000000000002</c:v>
                </c:pt>
                <c:pt idx="11668">
                  <c:v>194.46666666666664</c:v>
                </c:pt>
                <c:pt idx="11669">
                  <c:v>194.48333333333338</c:v>
                </c:pt>
                <c:pt idx="11670">
                  <c:v>194.5</c:v>
                </c:pt>
                <c:pt idx="11671">
                  <c:v>194.51666666666665</c:v>
                </c:pt>
                <c:pt idx="11672">
                  <c:v>194.53333333333336</c:v>
                </c:pt>
                <c:pt idx="11673">
                  <c:v>194.55</c:v>
                </c:pt>
                <c:pt idx="11674">
                  <c:v>194.56666666666663</c:v>
                </c:pt>
                <c:pt idx="11675">
                  <c:v>194.58333333333337</c:v>
                </c:pt>
                <c:pt idx="11676">
                  <c:v>194.6</c:v>
                </c:pt>
                <c:pt idx="11677">
                  <c:v>194.61666666666662</c:v>
                </c:pt>
                <c:pt idx="11678">
                  <c:v>194.63333333333335</c:v>
                </c:pt>
                <c:pt idx="11679">
                  <c:v>194.65</c:v>
                </c:pt>
                <c:pt idx="11680">
                  <c:v>194.66666666666663</c:v>
                </c:pt>
                <c:pt idx="11681">
                  <c:v>194.68333333333337</c:v>
                </c:pt>
                <c:pt idx="11682">
                  <c:v>194.7</c:v>
                </c:pt>
                <c:pt idx="11683">
                  <c:v>194.71666666666661</c:v>
                </c:pt>
                <c:pt idx="11684">
                  <c:v>194.73333333333335</c:v>
                </c:pt>
                <c:pt idx="11685">
                  <c:v>194.75</c:v>
                </c:pt>
                <c:pt idx="11686">
                  <c:v>194.76666666666665</c:v>
                </c:pt>
                <c:pt idx="11687">
                  <c:v>194.78333333333336</c:v>
                </c:pt>
                <c:pt idx="11688">
                  <c:v>194.8</c:v>
                </c:pt>
                <c:pt idx="11689">
                  <c:v>194.81666666666663</c:v>
                </c:pt>
                <c:pt idx="11690">
                  <c:v>194.83333333333337</c:v>
                </c:pt>
                <c:pt idx="11691">
                  <c:v>194.85000000000002</c:v>
                </c:pt>
                <c:pt idx="11692">
                  <c:v>194.86666666666665</c:v>
                </c:pt>
                <c:pt idx="11693">
                  <c:v>194.88333333333338</c:v>
                </c:pt>
                <c:pt idx="11694">
                  <c:v>194.9</c:v>
                </c:pt>
                <c:pt idx="11695">
                  <c:v>194.91666666666663</c:v>
                </c:pt>
                <c:pt idx="11696">
                  <c:v>194.93333333333337</c:v>
                </c:pt>
                <c:pt idx="11697">
                  <c:v>194.95000000000002</c:v>
                </c:pt>
                <c:pt idx="11698">
                  <c:v>194.96666666666664</c:v>
                </c:pt>
                <c:pt idx="11699">
                  <c:v>194.98333333333338</c:v>
                </c:pt>
                <c:pt idx="11700">
                  <c:v>195</c:v>
                </c:pt>
                <c:pt idx="11701">
                  <c:v>195.01666666666665</c:v>
                </c:pt>
                <c:pt idx="11702">
                  <c:v>195.03333333333336</c:v>
                </c:pt>
                <c:pt idx="11703">
                  <c:v>195.05</c:v>
                </c:pt>
                <c:pt idx="11704">
                  <c:v>195.06666666666663</c:v>
                </c:pt>
                <c:pt idx="11705">
                  <c:v>195.08333333333337</c:v>
                </c:pt>
                <c:pt idx="11706">
                  <c:v>195.1</c:v>
                </c:pt>
                <c:pt idx="11707">
                  <c:v>195.11666666666662</c:v>
                </c:pt>
                <c:pt idx="11708">
                  <c:v>195.13333333333335</c:v>
                </c:pt>
                <c:pt idx="11709">
                  <c:v>195.15</c:v>
                </c:pt>
                <c:pt idx="11710">
                  <c:v>195.16666666666663</c:v>
                </c:pt>
                <c:pt idx="11711">
                  <c:v>195.18333333333337</c:v>
                </c:pt>
                <c:pt idx="11712">
                  <c:v>195.2</c:v>
                </c:pt>
                <c:pt idx="11713">
                  <c:v>195.21666666666661</c:v>
                </c:pt>
                <c:pt idx="11714">
                  <c:v>195.23333333333335</c:v>
                </c:pt>
                <c:pt idx="11715">
                  <c:v>195.25</c:v>
                </c:pt>
                <c:pt idx="11716">
                  <c:v>195.26666666666665</c:v>
                </c:pt>
                <c:pt idx="11717">
                  <c:v>195.28333333333336</c:v>
                </c:pt>
                <c:pt idx="11718">
                  <c:v>195.3</c:v>
                </c:pt>
                <c:pt idx="11719">
                  <c:v>195.31666666666663</c:v>
                </c:pt>
                <c:pt idx="11720">
                  <c:v>195.33333333333337</c:v>
                </c:pt>
                <c:pt idx="11721">
                  <c:v>195.35000000000002</c:v>
                </c:pt>
                <c:pt idx="11722">
                  <c:v>195.36666666666665</c:v>
                </c:pt>
                <c:pt idx="11723">
                  <c:v>195.38333333333338</c:v>
                </c:pt>
                <c:pt idx="11724">
                  <c:v>195.4</c:v>
                </c:pt>
                <c:pt idx="11725">
                  <c:v>195.41666666666663</c:v>
                </c:pt>
                <c:pt idx="11726">
                  <c:v>195.43333333333337</c:v>
                </c:pt>
                <c:pt idx="11727">
                  <c:v>195.45000000000002</c:v>
                </c:pt>
                <c:pt idx="11728">
                  <c:v>195.46666666666664</c:v>
                </c:pt>
                <c:pt idx="11729">
                  <c:v>195.48333333333338</c:v>
                </c:pt>
                <c:pt idx="11730">
                  <c:v>195.5</c:v>
                </c:pt>
                <c:pt idx="11731">
                  <c:v>195.51666666666665</c:v>
                </c:pt>
                <c:pt idx="11732">
                  <c:v>195.53333333333336</c:v>
                </c:pt>
                <c:pt idx="11733">
                  <c:v>195.55</c:v>
                </c:pt>
                <c:pt idx="11734">
                  <c:v>195.56666666666663</c:v>
                </c:pt>
                <c:pt idx="11735">
                  <c:v>195.58333333333337</c:v>
                </c:pt>
                <c:pt idx="11736">
                  <c:v>195.6</c:v>
                </c:pt>
                <c:pt idx="11737">
                  <c:v>195.61666666666662</c:v>
                </c:pt>
                <c:pt idx="11738">
                  <c:v>195.63333333333335</c:v>
                </c:pt>
                <c:pt idx="11739">
                  <c:v>195.65</c:v>
                </c:pt>
                <c:pt idx="11740">
                  <c:v>195.66666666666663</c:v>
                </c:pt>
                <c:pt idx="11741">
                  <c:v>195.68333333333337</c:v>
                </c:pt>
                <c:pt idx="11742">
                  <c:v>195.7</c:v>
                </c:pt>
                <c:pt idx="11743">
                  <c:v>195.71666666666661</c:v>
                </c:pt>
                <c:pt idx="11744">
                  <c:v>195.73333333333335</c:v>
                </c:pt>
                <c:pt idx="11745">
                  <c:v>195.75</c:v>
                </c:pt>
                <c:pt idx="11746">
                  <c:v>195.76666666666665</c:v>
                </c:pt>
                <c:pt idx="11747">
                  <c:v>195.78333333333336</c:v>
                </c:pt>
                <c:pt idx="11748">
                  <c:v>195.8</c:v>
                </c:pt>
                <c:pt idx="11749">
                  <c:v>195.81666666666663</c:v>
                </c:pt>
                <c:pt idx="11750">
                  <c:v>195.83333333333337</c:v>
                </c:pt>
                <c:pt idx="11751">
                  <c:v>195.85000000000002</c:v>
                </c:pt>
                <c:pt idx="11752">
                  <c:v>195.86666666666665</c:v>
                </c:pt>
                <c:pt idx="11753">
                  <c:v>195.88333333333338</c:v>
                </c:pt>
                <c:pt idx="11754">
                  <c:v>195.9</c:v>
                </c:pt>
                <c:pt idx="11755">
                  <c:v>195.91666666666663</c:v>
                </c:pt>
                <c:pt idx="11756">
                  <c:v>195.93333333333337</c:v>
                </c:pt>
                <c:pt idx="11757">
                  <c:v>195.95000000000002</c:v>
                </c:pt>
                <c:pt idx="11758">
                  <c:v>195.96666666666664</c:v>
                </c:pt>
                <c:pt idx="11759">
                  <c:v>195.98333333333338</c:v>
                </c:pt>
                <c:pt idx="11760">
                  <c:v>196</c:v>
                </c:pt>
                <c:pt idx="11761">
                  <c:v>196.01666666666665</c:v>
                </c:pt>
                <c:pt idx="11762">
                  <c:v>196.03333333333336</c:v>
                </c:pt>
                <c:pt idx="11763">
                  <c:v>196.05</c:v>
                </c:pt>
                <c:pt idx="11764">
                  <c:v>196.06666666666663</c:v>
                </c:pt>
                <c:pt idx="11765">
                  <c:v>196.08333333333337</c:v>
                </c:pt>
                <c:pt idx="11766">
                  <c:v>196.1</c:v>
                </c:pt>
                <c:pt idx="11767">
                  <c:v>196.11666666666662</c:v>
                </c:pt>
                <c:pt idx="11768">
                  <c:v>196.13333333333335</c:v>
                </c:pt>
                <c:pt idx="11769">
                  <c:v>196.15</c:v>
                </c:pt>
                <c:pt idx="11770">
                  <c:v>196.16666666666663</c:v>
                </c:pt>
                <c:pt idx="11771">
                  <c:v>196.18333333333337</c:v>
                </c:pt>
                <c:pt idx="11772">
                  <c:v>196.2</c:v>
                </c:pt>
                <c:pt idx="11773">
                  <c:v>196.21666666666661</c:v>
                </c:pt>
                <c:pt idx="11774">
                  <c:v>196.23333333333335</c:v>
                </c:pt>
                <c:pt idx="11775">
                  <c:v>196.25</c:v>
                </c:pt>
                <c:pt idx="11776">
                  <c:v>196.26666666666665</c:v>
                </c:pt>
                <c:pt idx="11777">
                  <c:v>196.28333333333336</c:v>
                </c:pt>
                <c:pt idx="11778">
                  <c:v>196.3</c:v>
                </c:pt>
                <c:pt idx="11779">
                  <c:v>196.31666666666663</c:v>
                </c:pt>
                <c:pt idx="11780">
                  <c:v>196.33333333333337</c:v>
                </c:pt>
                <c:pt idx="11781">
                  <c:v>196.35000000000002</c:v>
                </c:pt>
                <c:pt idx="11782">
                  <c:v>196.36666666666665</c:v>
                </c:pt>
                <c:pt idx="11783">
                  <c:v>196.38333333333338</c:v>
                </c:pt>
                <c:pt idx="11784">
                  <c:v>196.4</c:v>
                </c:pt>
                <c:pt idx="11785">
                  <c:v>196.41666666666663</c:v>
                </c:pt>
                <c:pt idx="11786">
                  <c:v>196.43333333333337</c:v>
                </c:pt>
                <c:pt idx="11787">
                  <c:v>196.45000000000002</c:v>
                </c:pt>
                <c:pt idx="11788">
                  <c:v>196.46666666666664</c:v>
                </c:pt>
                <c:pt idx="11789">
                  <c:v>196.48333333333338</c:v>
                </c:pt>
                <c:pt idx="11790">
                  <c:v>196.5</c:v>
                </c:pt>
                <c:pt idx="11791">
                  <c:v>196.51666666666665</c:v>
                </c:pt>
                <c:pt idx="11792">
                  <c:v>196.53333333333336</c:v>
                </c:pt>
                <c:pt idx="11793">
                  <c:v>196.55</c:v>
                </c:pt>
                <c:pt idx="11794">
                  <c:v>196.56666666666663</c:v>
                </c:pt>
                <c:pt idx="11795">
                  <c:v>196.58333333333337</c:v>
                </c:pt>
                <c:pt idx="11796">
                  <c:v>196.6</c:v>
                </c:pt>
                <c:pt idx="11797">
                  <c:v>196.61666666666662</c:v>
                </c:pt>
                <c:pt idx="11798">
                  <c:v>196.63333333333335</c:v>
                </c:pt>
                <c:pt idx="11799">
                  <c:v>196.65</c:v>
                </c:pt>
                <c:pt idx="11800">
                  <c:v>196.66666666666663</c:v>
                </c:pt>
                <c:pt idx="11801">
                  <c:v>196.68333333333337</c:v>
                </c:pt>
                <c:pt idx="11802">
                  <c:v>196.7</c:v>
                </c:pt>
                <c:pt idx="11803">
                  <c:v>196.71666666666661</c:v>
                </c:pt>
                <c:pt idx="11804">
                  <c:v>196.73333333333335</c:v>
                </c:pt>
                <c:pt idx="11805">
                  <c:v>196.75</c:v>
                </c:pt>
                <c:pt idx="11806">
                  <c:v>196.76666666666665</c:v>
                </c:pt>
                <c:pt idx="11807">
                  <c:v>196.78333333333336</c:v>
                </c:pt>
                <c:pt idx="11808">
                  <c:v>196.8</c:v>
                </c:pt>
                <c:pt idx="11809">
                  <c:v>196.81666666666663</c:v>
                </c:pt>
                <c:pt idx="11810">
                  <c:v>196.83333333333337</c:v>
                </c:pt>
                <c:pt idx="11811">
                  <c:v>196.85000000000002</c:v>
                </c:pt>
                <c:pt idx="11812">
                  <c:v>196.86666666666665</c:v>
                </c:pt>
                <c:pt idx="11813">
                  <c:v>196.88333333333338</c:v>
                </c:pt>
                <c:pt idx="11814">
                  <c:v>196.9</c:v>
                </c:pt>
                <c:pt idx="11815">
                  <c:v>196.91666666666663</c:v>
                </c:pt>
                <c:pt idx="11816">
                  <c:v>196.93333333333337</c:v>
                </c:pt>
                <c:pt idx="11817">
                  <c:v>196.95000000000002</c:v>
                </c:pt>
                <c:pt idx="11818">
                  <c:v>196.96666666666664</c:v>
                </c:pt>
                <c:pt idx="11819">
                  <c:v>196.98333333333338</c:v>
                </c:pt>
                <c:pt idx="11820">
                  <c:v>197</c:v>
                </c:pt>
                <c:pt idx="11821">
                  <c:v>197.01666666666665</c:v>
                </c:pt>
                <c:pt idx="11822">
                  <c:v>197.03333333333336</c:v>
                </c:pt>
                <c:pt idx="11823">
                  <c:v>197.05</c:v>
                </c:pt>
                <c:pt idx="11824">
                  <c:v>197.06666666666663</c:v>
                </c:pt>
                <c:pt idx="11825">
                  <c:v>197.08333333333337</c:v>
                </c:pt>
                <c:pt idx="11826">
                  <c:v>197.1</c:v>
                </c:pt>
                <c:pt idx="11827">
                  <c:v>197.11666666666662</c:v>
                </c:pt>
                <c:pt idx="11828">
                  <c:v>197.13333333333335</c:v>
                </c:pt>
                <c:pt idx="11829">
                  <c:v>197.15</c:v>
                </c:pt>
                <c:pt idx="11830">
                  <c:v>197.16666666666663</c:v>
                </c:pt>
                <c:pt idx="11831">
                  <c:v>197.18333333333337</c:v>
                </c:pt>
                <c:pt idx="11832">
                  <c:v>197.2</c:v>
                </c:pt>
                <c:pt idx="11833">
                  <c:v>197.21666666666661</c:v>
                </c:pt>
                <c:pt idx="11834">
                  <c:v>197.23333333333335</c:v>
                </c:pt>
                <c:pt idx="11835">
                  <c:v>197.25</c:v>
                </c:pt>
                <c:pt idx="11836">
                  <c:v>197.26666666666665</c:v>
                </c:pt>
                <c:pt idx="11837">
                  <c:v>197.28333333333336</c:v>
                </c:pt>
                <c:pt idx="11838">
                  <c:v>197.3</c:v>
                </c:pt>
                <c:pt idx="11839">
                  <c:v>197.31666666666663</c:v>
                </c:pt>
                <c:pt idx="11840">
                  <c:v>197.33333333333337</c:v>
                </c:pt>
                <c:pt idx="11841">
                  <c:v>197.35000000000002</c:v>
                </c:pt>
                <c:pt idx="11842">
                  <c:v>197.36666666666665</c:v>
                </c:pt>
                <c:pt idx="11843">
                  <c:v>197.38333333333338</c:v>
                </c:pt>
                <c:pt idx="11844">
                  <c:v>197.4</c:v>
                </c:pt>
                <c:pt idx="11845">
                  <c:v>197.41666666666663</c:v>
                </c:pt>
                <c:pt idx="11846">
                  <c:v>197.43333333333337</c:v>
                </c:pt>
                <c:pt idx="11847">
                  <c:v>197.45000000000002</c:v>
                </c:pt>
                <c:pt idx="11848">
                  <c:v>197.46666666666664</c:v>
                </c:pt>
                <c:pt idx="11849">
                  <c:v>197.48333333333338</c:v>
                </c:pt>
                <c:pt idx="11850">
                  <c:v>197.5</c:v>
                </c:pt>
                <c:pt idx="11851">
                  <c:v>197.51666666666665</c:v>
                </c:pt>
                <c:pt idx="11852">
                  <c:v>197.53333333333336</c:v>
                </c:pt>
                <c:pt idx="11853">
                  <c:v>197.55</c:v>
                </c:pt>
                <c:pt idx="11854">
                  <c:v>197.56666666666663</c:v>
                </c:pt>
                <c:pt idx="11855">
                  <c:v>197.58333333333337</c:v>
                </c:pt>
                <c:pt idx="11856">
                  <c:v>197.6</c:v>
                </c:pt>
                <c:pt idx="11857">
                  <c:v>197.61666666666662</c:v>
                </c:pt>
                <c:pt idx="11858">
                  <c:v>197.63333333333335</c:v>
                </c:pt>
                <c:pt idx="11859">
                  <c:v>197.65</c:v>
                </c:pt>
                <c:pt idx="11860">
                  <c:v>197.66666666666663</c:v>
                </c:pt>
                <c:pt idx="11861">
                  <c:v>197.68333333333337</c:v>
                </c:pt>
                <c:pt idx="11862">
                  <c:v>197.7</c:v>
                </c:pt>
                <c:pt idx="11863">
                  <c:v>197.71666666666661</c:v>
                </c:pt>
                <c:pt idx="11864">
                  <c:v>197.73333333333335</c:v>
                </c:pt>
                <c:pt idx="11865">
                  <c:v>197.75</c:v>
                </c:pt>
                <c:pt idx="11866">
                  <c:v>197.76666666666665</c:v>
                </c:pt>
                <c:pt idx="11867">
                  <c:v>197.78333333333336</c:v>
                </c:pt>
                <c:pt idx="11868">
                  <c:v>197.8</c:v>
                </c:pt>
                <c:pt idx="11869">
                  <c:v>197.81666666666663</c:v>
                </c:pt>
                <c:pt idx="11870">
                  <c:v>197.83333333333337</c:v>
                </c:pt>
                <c:pt idx="11871">
                  <c:v>197.85000000000002</c:v>
                </c:pt>
                <c:pt idx="11872">
                  <c:v>197.86666666666665</c:v>
                </c:pt>
                <c:pt idx="11873">
                  <c:v>197.88333333333338</c:v>
                </c:pt>
                <c:pt idx="11874">
                  <c:v>197.9</c:v>
                </c:pt>
                <c:pt idx="11875">
                  <c:v>197.91666666666663</c:v>
                </c:pt>
                <c:pt idx="11876">
                  <c:v>197.93333333333337</c:v>
                </c:pt>
                <c:pt idx="11877">
                  <c:v>197.95000000000002</c:v>
                </c:pt>
                <c:pt idx="11878">
                  <c:v>197.96666666666664</c:v>
                </c:pt>
                <c:pt idx="11879">
                  <c:v>197.98333333333338</c:v>
                </c:pt>
                <c:pt idx="11880">
                  <c:v>198</c:v>
                </c:pt>
                <c:pt idx="11881">
                  <c:v>198.01666666666665</c:v>
                </c:pt>
                <c:pt idx="11882">
                  <c:v>198.03333333333336</c:v>
                </c:pt>
                <c:pt idx="11883">
                  <c:v>198.05</c:v>
                </c:pt>
                <c:pt idx="11884">
                  <c:v>198.06666666666663</c:v>
                </c:pt>
                <c:pt idx="11885">
                  <c:v>198.08333333333337</c:v>
                </c:pt>
                <c:pt idx="11886">
                  <c:v>198.1</c:v>
                </c:pt>
                <c:pt idx="11887">
                  <c:v>198.11666666666662</c:v>
                </c:pt>
                <c:pt idx="11888">
                  <c:v>198.13333333333335</c:v>
                </c:pt>
                <c:pt idx="11889">
                  <c:v>198.15</c:v>
                </c:pt>
                <c:pt idx="11890">
                  <c:v>198.16666666666663</c:v>
                </c:pt>
                <c:pt idx="11891">
                  <c:v>198.18333333333337</c:v>
                </c:pt>
                <c:pt idx="11892">
                  <c:v>198.2</c:v>
                </c:pt>
                <c:pt idx="11893">
                  <c:v>198.21666666666661</c:v>
                </c:pt>
                <c:pt idx="11894">
                  <c:v>198.23333333333335</c:v>
                </c:pt>
                <c:pt idx="11895">
                  <c:v>198.25</c:v>
                </c:pt>
                <c:pt idx="11896">
                  <c:v>198.26666666666665</c:v>
                </c:pt>
                <c:pt idx="11897">
                  <c:v>198.28333333333336</c:v>
                </c:pt>
                <c:pt idx="11898">
                  <c:v>198.3</c:v>
                </c:pt>
                <c:pt idx="11899">
                  <c:v>198.31666666666663</c:v>
                </c:pt>
                <c:pt idx="11900">
                  <c:v>198.33333333333337</c:v>
                </c:pt>
                <c:pt idx="11901">
                  <c:v>198.35000000000002</c:v>
                </c:pt>
                <c:pt idx="11902">
                  <c:v>198.36666666666665</c:v>
                </c:pt>
                <c:pt idx="11903">
                  <c:v>198.38333333333338</c:v>
                </c:pt>
                <c:pt idx="11904">
                  <c:v>198.4</c:v>
                </c:pt>
                <c:pt idx="11905">
                  <c:v>198.41666666666663</c:v>
                </c:pt>
                <c:pt idx="11906">
                  <c:v>198.43333333333337</c:v>
                </c:pt>
                <c:pt idx="11907">
                  <c:v>198.45000000000002</c:v>
                </c:pt>
                <c:pt idx="11908">
                  <c:v>198.46666666666664</c:v>
                </c:pt>
                <c:pt idx="11909">
                  <c:v>198.48333333333338</c:v>
                </c:pt>
                <c:pt idx="11910">
                  <c:v>198.5</c:v>
                </c:pt>
                <c:pt idx="11911">
                  <c:v>198.51666666666665</c:v>
                </c:pt>
                <c:pt idx="11912">
                  <c:v>198.53333333333336</c:v>
                </c:pt>
                <c:pt idx="11913">
                  <c:v>198.55</c:v>
                </c:pt>
                <c:pt idx="11914">
                  <c:v>198.56666666666663</c:v>
                </c:pt>
                <c:pt idx="11915">
                  <c:v>198.58333333333337</c:v>
                </c:pt>
                <c:pt idx="11916">
                  <c:v>198.6</c:v>
                </c:pt>
                <c:pt idx="11917">
                  <c:v>198.61666666666662</c:v>
                </c:pt>
                <c:pt idx="11918">
                  <c:v>198.63333333333335</c:v>
                </c:pt>
                <c:pt idx="11919">
                  <c:v>198.65</c:v>
                </c:pt>
                <c:pt idx="11920">
                  <c:v>198.66666666666663</c:v>
                </c:pt>
                <c:pt idx="11921">
                  <c:v>198.68333333333337</c:v>
                </c:pt>
                <c:pt idx="11922">
                  <c:v>198.7</c:v>
                </c:pt>
                <c:pt idx="11923">
                  <c:v>198.71666666666661</c:v>
                </c:pt>
                <c:pt idx="11924">
                  <c:v>198.73333333333335</c:v>
                </c:pt>
                <c:pt idx="11925">
                  <c:v>198.75</c:v>
                </c:pt>
                <c:pt idx="11926">
                  <c:v>198.76666666666665</c:v>
                </c:pt>
                <c:pt idx="11927">
                  <c:v>198.78333333333336</c:v>
                </c:pt>
                <c:pt idx="11928">
                  <c:v>198.8</c:v>
                </c:pt>
                <c:pt idx="11929">
                  <c:v>198.81666666666663</c:v>
                </c:pt>
                <c:pt idx="11930">
                  <c:v>198.83333333333337</c:v>
                </c:pt>
                <c:pt idx="11931">
                  <c:v>198.85000000000002</c:v>
                </c:pt>
                <c:pt idx="11932">
                  <c:v>198.86666666666665</c:v>
                </c:pt>
                <c:pt idx="11933">
                  <c:v>198.88333333333338</c:v>
                </c:pt>
                <c:pt idx="11934">
                  <c:v>198.9</c:v>
                </c:pt>
                <c:pt idx="11935">
                  <c:v>198.91666666666663</c:v>
                </c:pt>
                <c:pt idx="11936">
                  <c:v>198.93333333333337</c:v>
                </c:pt>
                <c:pt idx="11937">
                  <c:v>198.95000000000002</c:v>
                </c:pt>
                <c:pt idx="11938">
                  <c:v>198.96666666666664</c:v>
                </c:pt>
                <c:pt idx="11939">
                  <c:v>198.98333333333338</c:v>
                </c:pt>
                <c:pt idx="11940">
                  <c:v>199</c:v>
                </c:pt>
                <c:pt idx="11941">
                  <c:v>199.01666666666665</c:v>
                </c:pt>
                <c:pt idx="11942">
                  <c:v>199.03333333333336</c:v>
                </c:pt>
                <c:pt idx="11943">
                  <c:v>199.05</c:v>
                </c:pt>
                <c:pt idx="11944">
                  <c:v>199.06666666666663</c:v>
                </c:pt>
                <c:pt idx="11945">
                  <c:v>199.08333333333337</c:v>
                </c:pt>
                <c:pt idx="11946">
                  <c:v>199.1</c:v>
                </c:pt>
                <c:pt idx="11947">
                  <c:v>199.11666666666662</c:v>
                </c:pt>
                <c:pt idx="11948">
                  <c:v>199.13333333333335</c:v>
                </c:pt>
                <c:pt idx="11949">
                  <c:v>199.15</c:v>
                </c:pt>
                <c:pt idx="11950">
                  <c:v>199.16666666666663</c:v>
                </c:pt>
                <c:pt idx="11951">
                  <c:v>199.18333333333337</c:v>
                </c:pt>
                <c:pt idx="11952">
                  <c:v>199.2</c:v>
                </c:pt>
                <c:pt idx="11953">
                  <c:v>199.21666666666661</c:v>
                </c:pt>
                <c:pt idx="11954">
                  <c:v>199.23333333333335</c:v>
                </c:pt>
                <c:pt idx="11955">
                  <c:v>199.25</c:v>
                </c:pt>
                <c:pt idx="11956">
                  <c:v>199.26666666666665</c:v>
                </c:pt>
                <c:pt idx="11957">
                  <c:v>199.28333333333336</c:v>
                </c:pt>
                <c:pt idx="11958">
                  <c:v>199.3</c:v>
                </c:pt>
                <c:pt idx="11959">
                  <c:v>199.31666666666663</c:v>
                </c:pt>
                <c:pt idx="11960">
                  <c:v>199.33333333333337</c:v>
                </c:pt>
                <c:pt idx="11961">
                  <c:v>199.35000000000002</c:v>
                </c:pt>
                <c:pt idx="11962">
                  <c:v>199.36666666666665</c:v>
                </c:pt>
                <c:pt idx="11963">
                  <c:v>199.38333333333338</c:v>
                </c:pt>
                <c:pt idx="11964">
                  <c:v>199.4</c:v>
                </c:pt>
                <c:pt idx="11965">
                  <c:v>199.41666666666663</c:v>
                </c:pt>
                <c:pt idx="11966">
                  <c:v>199.43333333333337</c:v>
                </c:pt>
                <c:pt idx="11967">
                  <c:v>199.45000000000002</c:v>
                </c:pt>
                <c:pt idx="11968">
                  <c:v>199.46666666666664</c:v>
                </c:pt>
                <c:pt idx="11969">
                  <c:v>199.48333333333338</c:v>
                </c:pt>
                <c:pt idx="11970">
                  <c:v>199.5</c:v>
                </c:pt>
                <c:pt idx="11971">
                  <c:v>199.51666666666665</c:v>
                </c:pt>
                <c:pt idx="11972">
                  <c:v>199.53333333333336</c:v>
                </c:pt>
                <c:pt idx="11973">
                  <c:v>199.55</c:v>
                </c:pt>
                <c:pt idx="11974">
                  <c:v>199.56666666666663</c:v>
                </c:pt>
                <c:pt idx="11975">
                  <c:v>199.58333333333337</c:v>
                </c:pt>
                <c:pt idx="11976">
                  <c:v>199.6</c:v>
                </c:pt>
                <c:pt idx="11977">
                  <c:v>199.61666666666662</c:v>
                </c:pt>
                <c:pt idx="11978">
                  <c:v>199.63333333333335</c:v>
                </c:pt>
                <c:pt idx="11979">
                  <c:v>199.65</c:v>
                </c:pt>
                <c:pt idx="11980">
                  <c:v>199.66666666666663</c:v>
                </c:pt>
                <c:pt idx="11981">
                  <c:v>199.68333333333337</c:v>
                </c:pt>
                <c:pt idx="11982">
                  <c:v>199.7</c:v>
                </c:pt>
                <c:pt idx="11983">
                  <c:v>199.71666666666661</c:v>
                </c:pt>
                <c:pt idx="11984">
                  <c:v>199.73333333333335</c:v>
                </c:pt>
                <c:pt idx="11985">
                  <c:v>199.75</c:v>
                </c:pt>
                <c:pt idx="11986">
                  <c:v>199.76666666666665</c:v>
                </c:pt>
                <c:pt idx="11987">
                  <c:v>199.78333333333336</c:v>
                </c:pt>
                <c:pt idx="11988">
                  <c:v>199.8</c:v>
                </c:pt>
                <c:pt idx="11989">
                  <c:v>199.81666666666663</c:v>
                </c:pt>
                <c:pt idx="11990">
                  <c:v>199.83333333333337</c:v>
                </c:pt>
                <c:pt idx="11991">
                  <c:v>199.85000000000002</c:v>
                </c:pt>
                <c:pt idx="11992">
                  <c:v>199.86666666666665</c:v>
                </c:pt>
                <c:pt idx="11993">
                  <c:v>199.88333333333338</c:v>
                </c:pt>
                <c:pt idx="11994">
                  <c:v>199.9</c:v>
                </c:pt>
                <c:pt idx="11995">
                  <c:v>199.91666666666663</c:v>
                </c:pt>
                <c:pt idx="11996">
                  <c:v>199.93333333333337</c:v>
                </c:pt>
                <c:pt idx="11997">
                  <c:v>199.95000000000002</c:v>
                </c:pt>
                <c:pt idx="11998">
                  <c:v>199.96666666666664</c:v>
                </c:pt>
                <c:pt idx="11999">
                  <c:v>199.98333333333338</c:v>
                </c:pt>
                <c:pt idx="12000">
                  <c:v>200</c:v>
                </c:pt>
                <c:pt idx="12001">
                  <c:v>200.01666666666665</c:v>
                </c:pt>
                <c:pt idx="12002">
                  <c:v>200.03333333333336</c:v>
                </c:pt>
                <c:pt idx="12003">
                  <c:v>200.05</c:v>
                </c:pt>
                <c:pt idx="12004">
                  <c:v>200.06666666666663</c:v>
                </c:pt>
                <c:pt idx="12005">
                  <c:v>200.08333333333337</c:v>
                </c:pt>
                <c:pt idx="12006">
                  <c:v>200.1</c:v>
                </c:pt>
                <c:pt idx="12007">
                  <c:v>200.11666666666662</c:v>
                </c:pt>
                <c:pt idx="12008">
                  <c:v>200.13333333333335</c:v>
                </c:pt>
                <c:pt idx="12009">
                  <c:v>200.15</c:v>
                </c:pt>
                <c:pt idx="12010">
                  <c:v>200.16666666666663</c:v>
                </c:pt>
                <c:pt idx="12011">
                  <c:v>200.18333333333337</c:v>
                </c:pt>
                <c:pt idx="12012">
                  <c:v>200.2</c:v>
                </c:pt>
                <c:pt idx="12013">
                  <c:v>200.21666666666661</c:v>
                </c:pt>
                <c:pt idx="12014">
                  <c:v>200.23333333333335</c:v>
                </c:pt>
                <c:pt idx="12015">
                  <c:v>200.25</c:v>
                </c:pt>
                <c:pt idx="12016">
                  <c:v>200.26666666666665</c:v>
                </c:pt>
                <c:pt idx="12017">
                  <c:v>200.28333333333336</c:v>
                </c:pt>
                <c:pt idx="12018">
                  <c:v>200.3</c:v>
                </c:pt>
                <c:pt idx="12019">
                  <c:v>200.31666666666663</c:v>
                </c:pt>
                <c:pt idx="12020">
                  <c:v>200.33333333333337</c:v>
                </c:pt>
                <c:pt idx="12021">
                  <c:v>200.35000000000002</c:v>
                </c:pt>
                <c:pt idx="12022">
                  <c:v>200.36666666666665</c:v>
                </c:pt>
                <c:pt idx="12023">
                  <c:v>200.38333333333338</c:v>
                </c:pt>
                <c:pt idx="12024">
                  <c:v>200.4</c:v>
                </c:pt>
                <c:pt idx="12025">
                  <c:v>200.41666666666663</c:v>
                </c:pt>
                <c:pt idx="12026">
                  <c:v>200.43333333333337</c:v>
                </c:pt>
                <c:pt idx="12027">
                  <c:v>200.45000000000002</c:v>
                </c:pt>
                <c:pt idx="12028">
                  <c:v>200.46666666666664</c:v>
                </c:pt>
                <c:pt idx="12029">
                  <c:v>200.48333333333338</c:v>
                </c:pt>
                <c:pt idx="12030">
                  <c:v>200.5</c:v>
                </c:pt>
                <c:pt idx="12031">
                  <c:v>200.51666666666665</c:v>
                </c:pt>
                <c:pt idx="12032">
                  <c:v>200.53333333333336</c:v>
                </c:pt>
                <c:pt idx="12033">
                  <c:v>200.55</c:v>
                </c:pt>
                <c:pt idx="12034">
                  <c:v>200.56666666666663</c:v>
                </c:pt>
                <c:pt idx="12035">
                  <c:v>200.58333333333337</c:v>
                </c:pt>
                <c:pt idx="12036">
                  <c:v>200.6</c:v>
                </c:pt>
                <c:pt idx="12037">
                  <c:v>200.61666666666662</c:v>
                </c:pt>
                <c:pt idx="12038">
                  <c:v>200.63333333333335</c:v>
                </c:pt>
                <c:pt idx="12039">
                  <c:v>200.65</c:v>
                </c:pt>
                <c:pt idx="12040">
                  <c:v>200.66666666666663</c:v>
                </c:pt>
                <c:pt idx="12041">
                  <c:v>200.68333333333337</c:v>
                </c:pt>
                <c:pt idx="12042">
                  <c:v>200.7</c:v>
                </c:pt>
                <c:pt idx="12043">
                  <c:v>200.71666666666661</c:v>
                </c:pt>
                <c:pt idx="12044">
                  <c:v>200.73333333333335</c:v>
                </c:pt>
                <c:pt idx="12045">
                  <c:v>200.75</c:v>
                </c:pt>
                <c:pt idx="12046">
                  <c:v>200.76666666666665</c:v>
                </c:pt>
                <c:pt idx="12047">
                  <c:v>200.78333333333336</c:v>
                </c:pt>
                <c:pt idx="12048">
                  <c:v>200.8</c:v>
                </c:pt>
                <c:pt idx="12049">
                  <c:v>200.81666666666663</c:v>
                </c:pt>
                <c:pt idx="12050">
                  <c:v>200.83333333333337</c:v>
                </c:pt>
                <c:pt idx="12051">
                  <c:v>200.85000000000002</c:v>
                </c:pt>
                <c:pt idx="12052">
                  <c:v>200.86666666666665</c:v>
                </c:pt>
                <c:pt idx="12053">
                  <c:v>200.88333333333338</c:v>
                </c:pt>
                <c:pt idx="12054">
                  <c:v>200.9</c:v>
                </c:pt>
                <c:pt idx="12055">
                  <c:v>200.91666666666663</c:v>
                </c:pt>
                <c:pt idx="12056">
                  <c:v>200.93333333333337</c:v>
                </c:pt>
                <c:pt idx="12057">
                  <c:v>200.95000000000002</c:v>
                </c:pt>
                <c:pt idx="12058">
                  <c:v>200.96666666666664</c:v>
                </c:pt>
                <c:pt idx="12059">
                  <c:v>200.98333333333338</c:v>
                </c:pt>
                <c:pt idx="12060">
                  <c:v>201</c:v>
                </c:pt>
                <c:pt idx="12061">
                  <c:v>201.01666666666665</c:v>
                </c:pt>
                <c:pt idx="12062">
                  <c:v>201.03333333333336</c:v>
                </c:pt>
                <c:pt idx="12063">
                  <c:v>201.05</c:v>
                </c:pt>
                <c:pt idx="12064">
                  <c:v>201.06666666666663</c:v>
                </c:pt>
                <c:pt idx="12065">
                  <c:v>201.08333333333337</c:v>
                </c:pt>
                <c:pt idx="12066">
                  <c:v>201.1</c:v>
                </c:pt>
                <c:pt idx="12067">
                  <c:v>201.11666666666662</c:v>
                </c:pt>
                <c:pt idx="12068">
                  <c:v>201.13333333333335</c:v>
                </c:pt>
                <c:pt idx="12069">
                  <c:v>201.15</c:v>
                </c:pt>
                <c:pt idx="12070">
                  <c:v>201.16666666666663</c:v>
                </c:pt>
                <c:pt idx="12071">
                  <c:v>201.18333333333337</c:v>
                </c:pt>
                <c:pt idx="12072">
                  <c:v>201.2</c:v>
                </c:pt>
                <c:pt idx="12073">
                  <c:v>201.21666666666661</c:v>
                </c:pt>
                <c:pt idx="12074">
                  <c:v>201.23333333333335</c:v>
                </c:pt>
                <c:pt idx="12075">
                  <c:v>201.25</c:v>
                </c:pt>
                <c:pt idx="12076">
                  <c:v>201.26666666666665</c:v>
                </c:pt>
                <c:pt idx="12077">
                  <c:v>201.28333333333336</c:v>
                </c:pt>
                <c:pt idx="12078">
                  <c:v>201.3</c:v>
                </c:pt>
                <c:pt idx="12079">
                  <c:v>201.31666666666663</c:v>
                </c:pt>
                <c:pt idx="12080">
                  <c:v>201.33333333333337</c:v>
                </c:pt>
                <c:pt idx="12081">
                  <c:v>201.35000000000002</c:v>
                </c:pt>
                <c:pt idx="12082">
                  <c:v>201.36666666666665</c:v>
                </c:pt>
                <c:pt idx="12083">
                  <c:v>201.38333333333338</c:v>
                </c:pt>
                <c:pt idx="12084">
                  <c:v>201.4</c:v>
                </c:pt>
                <c:pt idx="12085">
                  <c:v>201.41666666666663</c:v>
                </c:pt>
                <c:pt idx="12086">
                  <c:v>201.43333333333337</c:v>
                </c:pt>
                <c:pt idx="12087">
                  <c:v>201.45000000000002</c:v>
                </c:pt>
                <c:pt idx="12088">
                  <c:v>201.46666666666664</c:v>
                </c:pt>
                <c:pt idx="12089">
                  <c:v>201.48333333333338</c:v>
                </c:pt>
                <c:pt idx="12090">
                  <c:v>201.5</c:v>
                </c:pt>
                <c:pt idx="12091">
                  <c:v>201.51666666666665</c:v>
                </c:pt>
                <c:pt idx="12092">
                  <c:v>201.53333333333336</c:v>
                </c:pt>
                <c:pt idx="12093">
                  <c:v>201.55</c:v>
                </c:pt>
                <c:pt idx="12094">
                  <c:v>201.56666666666663</c:v>
                </c:pt>
                <c:pt idx="12095">
                  <c:v>201.58333333333337</c:v>
                </c:pt>
                <c:pt idx="12096">
                  <c:v>201.6</c:v>
                </c:pt>
                <c:pt idx="12097">
                  <c:v>201.61666666666662</c:v>
                </c:pt>
                <c:pt idx="12098">
                  <c:v>201.63333333333335</c:v>
                </c:pt>
                <c:pt idx="12099">
                  <c:v>201.65</c:v>
                </c:pt>
                <c:pt idx="12100">
                  <c:v>201.66666666666663</c:v>
                </c:pt>
                <c:pt idx="12101">
                  <c:v>201.68333333333337</c:v>
                </c:pt>
                <c:pt idx="12102">
                  <c:v>201.7</c:v>
                </c:pt>
                <c:pt idx="12103">
                  <c:v>201.71666666666661</c:v>
                </c:pt>
                <c:pt idx="12104">
                  <c:v>201.73333333333335</c:v>
                </c:pt>
                <c:pt idx="12105">
                  <c:v>201.75</c:v>
                </c:pt>
                <c:pt idx="12106">
                  <c:v>201.76666666666665</c:v>
                </c:pt>
                <c:pt idx="12107">
                  <c:v>201.78333333333336</c:v>
                </c:pt>
                <c:pt idx="12108">
                  <c:v>201.8</c:v>
                </c:pt>
                <c:pt idx="12109">
                  <c:v>201.81666666666663</c:v>
                </c:pt>
                <c:pt idx="12110">
                  <c:v>201.83333333333337</c:v>
                </c:pt>
                <c:pt idx="12111">
                  <c:v>201.85000000000002</c:v>
                </c:pt>
                <c:pt idx="12112">
                  <c:v>201.86666666666665</c:v>
                </c:pt>
                <c:pt idx="12113">
                  <c:v>201.88333333333338</c:v>
                </c:pt>
                <c:pt idx="12114">
                  <c:v>201.9</c:v>
                </c:pt>
                <c:pt idx="12115">
                  <c:v>201.91666666666663</c:v>
                </c:pt>
                <c:pt idx="12116">
                  <c:v>201.93333333333337</c:v>
                </c:pt>
                <c:pt idx="12117">
                  <c:v>201.95000000000002</c:v>
                </c:pt>
                <c:pt idx="12118">
                  <c:v>201.96666666666664</c:v>
                </c:pt>
                <c:pt idx="12119">
                  <c:v>201.98333333333338</c:v>
                </c:pt>
                <c:pt idx="12120">
                  <c:v>202</c:v>
                </c:pt>
                <c:pt idx="12121">
                  <c:v>202.01666666666665</c:v>
                </c:pt>
                <c:pt idx="12122">
                  <c:v>202.03333333333336</c:v>
                </c:pt>
                <c:pt idx="12123">
                  <c:v>202.05</c:v>
                </c:pt>
                <c:pt idx="12124">
                  <c:v>202.06666666666663</c:v>
                </c:pt>
                <c:pt idx="12125">
                  <c:v>202.08333333333337</c:v>
                </c:pt>
                <c:pt idx="12126">
                  <c:v>202.1</c:v>
                </c:pt>
                <c:pt idx="12127">
                  <c:v>202.11666666666662</c:v>
                </c:pt>
                <c:pt idx="12128">
                  <c:v>202.13333333333335</c:v>
                </c:pt>
                <c:pt idx="12129">
                  <c:v>202.15</c:v>
                </c:pt>
                <c:pt idx="12130">
                  <c:v>202.16666666666663</c:v>
                </c:pt>
                <c:pt idx="12131">
                  <c:v>202.18333333333337</c:v>
                </c:pt>
                <c:pt idx="12132">
                  <c:v>202.2</c:v>
                </c:pt>
                <c:pt idx="12133">
                  <c:v>202.21666666666661</c:v>
                </c:pt>
                <c:pt idx="12134">
                  <c:v>202.23333333333335</c:v>
                </c:pt>
                <c:pt idx="12135">
                  <c:v>202.25</c:v>
                </c:pt>
                <c:pt idx="12136">
                  <c:v>202.26666666666665</c:v>
                </c:pt>
                <c:pt idx="12137">
                  <c:v>202.28333333333336</c:v>
                </c:pt>
                <c:pt idx="12138">
                  <c:v>202.3</c:v>
                </c:pt>
                <c:pt idx="12139">
                  <c:v>202.31666666666663</c:v>
                </c:pt>
                <c:pt idx="12140">
                  <c:v>202.33333333333337</c:v>
                </c:pt>
                <c:pt idx="12141">
                  <c:v>202.35000000000002</c:v>
                </c:pt>
                <c:pt idx="12142">
                  <c:v>202.36666666666665</c:v>
                </c:pt>
                <c:pt idx="12143">
                  <c:v>202.38333333333338</c:v>
                </c:pt>
                <c:pt idx="12144">
                  <c:v>202.4</c:v>
                </c:pt>
                <c:pt idx="12145">
                  <c:v>202.41666666666663</c:v>
                </c:pt>
                <c:pt idx="12146">
                  <c:v>202.43333333333337</c:v>
                </c:pt>
                <c:pt idx="12147">
                  <c:v>202.45000000000002</c:v>
                </c:pt>
                <c:pt idx="12148">
                  <c:v>202.46666666666664</c:v>
                </c:pt>
                <c:pt idx="12149">
                  <c:v>202.48333333333338</c:v>
                </c:pt>
                <c:pt idx="12150">
                  <c:v>202.5</c:v>
                </c:pt>
                <c:pt idx="12151">
                  <c:v>202.51666666666665</c:v>
                </c:pt>
                <c:pt idx="12152">
                  <c:v>202.53333333333336</c:v>
                </c:pt>
                <c:pt idx="12153">
                  <c:v>202.55</c:v>
                </c:pt>
                <c:pt idx="12154">
                  <c:v>202.56666666666663</c:v>
                </c:pt>
                <c:pt idx="12155">
                  <c:v>202.58333333333337</c:v>
                </c:pt>
                <c:pt idx="12156">
                  <c:v>202.6</c:v>
                </c:pt>
                <c:pt idx="12157">
                  <c:v>202.61666666666662</c:v>
                </c:pt>
                <c:pt idx="12158">
                  <c:v>202.63333333333335</c:v>
                </c:pt>
                <c:pt idx="12159">
                  <c:v>202.65</c:v>
                </c:pt>
                <c:pt idx="12160">
                  <c:v>202.66666666666663</c:v>
                </c:pt>
                <c:pt idx="12161">
                  <c:v>202.68333333333337</c:v>
                </c:pt>
                <c:pt idx="12162">
                  <c:v>202.7</c:v>
                </c:pt>
                <c:pt idx="12163">
                  <c:v>202.71666666666661</c:v>
                </c:pt>
                <c:pt idx="12164">
                  <c:v>202.73333333333335</c:v>
                </c:pt>
                <c:pt idx="12165">
                  <c:v>202.75</c:v>
                </c:pt>
                <c:pt idx="12166">
                  <c:v>202.76666666666665</c:v>
                </c:pt>
                <c:pt idx="12167">
                  <c:v>202.78333333333336</c:v>
                </c:pt>
                <c:pt idx="12168">
                  <c:v>202.8</c:v>
                </c:pt>
                <c:pt idx="12169">
                  <c:v>202.81666666666663</c:v>
                </c:pt>
                <c:pt idx="12170">
                  <c:v>202.83333333333337</c:v>
                </c:pt>
                <c:pt idx="12171">
                  <c:v>202.85000000000002</c:v>
                </c:pt>
                <c:pt idx="12172">
                  <c:v>202.86666666666665</c:v>
                </c:pt>
                <c:pt idx="12173">
                  <c:v>202.88333333333338</c:v>
                </c:pt>
                <c:pt idx="12174">
                  <c:v>202.9</c:v>
                </c:pt>
                <c:pt idx="12175">
                  <c:v>202.91666666666663</c:v>
                </c:pt>
                <c:pt idx="12176">
                  <c:v>202.93333333333337</c:v>
                </c:pt>
                <c:pt idx="12177">
                  <c:v>202.95000000000002</c:v>
                </c:pt>
                <c:pt idx="12178">
                  <c:v>202.96666666666664</c:v>
                </c:pt>
                <c:pt idx="12179">
                  <c:v>202.98333333333338</c:v>
                </c:pt>
                <c:pt idx="12180">
                  <c:v>203</c:v>
                </c:pt>
                <c:pt idx="12181">
                  <c:v>203.01666666666665</c:v>
                </c:pt>
                <c:pt idx="12182">
                  <c:v>203.03333333333336</c:v>
                </c:pt>
                <c:pt idx="12183">
                  <c:v>203.05</c:v>
                </c:pt>
                <c:pt idx="12184">
                  <c:v>203.06666666666663</c:v>
                </c:pt>
                <c:pt idx="12185">
                  <c:v>203.08333333333337</c:v>
                </c:pt>
                <c:pt idx="12186">
                  <c:v>203.1</c:v>
                </c:pt>
                <c:pt idx="12187">
                  <c:v>203.11666666666662</c:v>
                </c:pt>
                <c:pt idx="12188">
                  <c:v>203.13333333333335</c:v>
                </c:pt>
                <c:pt idx="12189">
                  <c:v>203.15</c:v>
                </c:pt>
                <c:pt idx="12190">
                  <c:v>203.16666666666663</c:v>
                </c:pt>
                <c:pt idx="12191">
                  <c:v>203.18333333333337</c:v>
                </c:pt>
                <c:pt idx="12192">
                  <c:v>203.2</c:v>
                </c:pt>
                <c:pt idx="12193">
                  <c:v>203.21666666666661</c:v>
                </c:pt>
                <c:pt idx="12194">
                  <c:v>203.23333333333335</c:v>
                </c:pt>
                <c:pt idx="12195">
                  <c:v>203.25</c:v>
                </c:pt>
                <c:pt idx="12196">
                  <c:v>203.26666666666665</c:v>
                </c:pt>
                <c:pt idx="12197">
                  <c:v>203.28333333333336</c:v>
                </c:pt>
                <c:pt idx="12198">
                  <c:v>203.3</c:v>
                </c:pt>
                <c:pt idx="12199">
                  <c:v>203.31666666666663</c:v>
                </c:pt>
                <c:pt idx="12200">
                  <c:v>203.33333333333337</c:v>
                </c:pt>
                <c:pt idx="12201">
                  <c:v>203.35000000000002</c:v>
                </c:pt>
                <c:pt idx="12202">
                  <c:v>203.36666666666665</c:v>
                </c:pt>
                <c:pt idx="12203">
                  <c:v>203.38333333333338</c:v>
                </c:pt>
                <c:pt idx="12204">
                  <c:v>203.4</c:v>
                </c:pt>
                <c:pt idx="12205">
                  <c:v>203.41666666666663</c:v>
                </c:pt>
                <c:pt idx="12206">
                  <c:v>203.43333333333337</c:v>
                </c:pt>
                <c:pt idx="12207">
                  <c:v>203.45000000000002</c:v>
                </c:pt>
                <c:pt idx="12208">
                  <c:v>203.46666666666664</c:v>
                </c:pt>
                <c:pt idx="12209">
                  <c:v>203.48333333333338</c:v>
                </c:pt>
                <c:pt idx="12210">
                  <c:v>203.5</c:v>
                </c:pt>
                <c:pt idx="12211">
                  <c:v>203.51666666666665</c:v>
                </c:pt>
                <c:pt idx="12212">
                  <c:v>203.53333333333336</c:v>
                </c:pt>
                <c:pt idx="12213">
                  <c:v>203.55</c:v>
                </c:pt>
                <c:pt idx="12214">
                  <c:v>203.56666666666663</c:v>
                </c:pt>
                <c:pt idx="12215">
                  <c:v>203.58333333333337</c:v>
                </c:pt>
                <c:pt idx="12216">
                  <c:v>203.6</c:v>
                </c:pt>
                <c:pt idx="12217">
                  <c:v>203.61666666666662</c:v>
                </c:pt>
                <c:pt idx="12218">
                  <c:v>203.63333333333335</c:v>
                </c:pt>
                <c:pt idx="12219">
                  <c:v>203.65</c:v>
                </c:pt>
                <c:pt idx="12220">
                  <c:v>203.66666666666663</c:v>
                </c:pt>
                <c:pt idx="12221">
                  <c:v>203.68333333333337</c:v>
                </c:pt>
                <c:pt idx="12222">
                  <c:v>203.7</c:v>
                </c:pt>
                <c:pt idx="12223">
                  <c:v>203.71666666666661</c:v>
                </c:pt>
                <c:pt idx="12224">
                  <c:v>203.73333333333335</c:v>
                </c:pt>
                <c:pt idx="12225">
                  <c:v>203.75</c:v>
                </c:pt>
                <c:pt idx="12226">
                  <c:v>203.76666666666665</c:v>
                </c:pt>
                <c:pt idx="12227">
                  <c:v>203.78333333333336</c:v>
                </c:pt>
                <c:pt idx="12228">
                  <c:v>203.8</c:v>
                </c:pt>
                <c:pt idx="12229">
                  <c:v>203.81666666666663</c:v>
                </c:pt>
                <c:pt idx="12230">
                  <c:v>203.83333333333337</c:v>
                </c:pt>
                <c:pt idx="12231">
                  <c:v>203.85000000000002</c:v>
                </c:pt>
                <c:pt idx="12232">
                  <c:v>203.86666666666665</c:v>
                </c:pt>
                <c:pt idx="12233">
                  <c:v>203.88333333333338</c:v>
                </c:pt>
                <c:pt idx="12234">
                  <c:v>203.9</c:v>
                </c:pt>
                <c:pt idx="12235">
                  <c:v>203.91666666666663</c:v>
                </c:pt>
                <c:pt idx="12236">
                  <c:v>203.93333333333337</c:v>
                </c:pt>
                <c:pt idx="12237">
                  <c:v>203.95000000000002</c:v>
                </c:pt>
                <c:pt idx="12238">
                  <c:v>203.96666666666664</c:v>
                </c:pt>
                <c:pt idx="12239">
                  <c:v>203.98333333333338</c:v>
                </c:pt>
                <c:pt idx="12240">
                  <c:v>204</c:v>
                </c:pt>
                <c:pt idx="12241">
                  <c:v>204.01666666666665</c:v>
                </c:pt>
                <c:pt idx="12242">
                  <c:v>204.03333333333336</c:v>
                </c:pt>
                <c:pt idx="12243">
                  <c:v>204.05</c:v>
                </c:pt>
                <c:pt idx="12244">
                  <c:v>204.06666666666663</c:v>
                </c:pt>
                <c:pt idx="12245">
                  <c:v>204.08333333333337</c:v>
                </c:pt>
                <c:pt idx="12246">
                  <c:v>204.1</c:v>
                </c:pt>
                <c:pt idx="12247">
                  <c:v>204.11666666666662</c:v>
                </c:pt>
                <c:pt idx="12248">
                  <c:v>204.13333333333335</c:v>
                </c:pt>
                <c:pt idx="12249">
                  <c:v>204.15</c:v>
                </c:pt>
                <c:pt idx="12250">
                  <c:v>204.16666666666663</c:v>
                </c:pt>
                <c:pt idx="12251">
                  <c:v>204.18333333333337</c:v>
                </c:pt>
                <c:pt idx="12252">
                  <c:v>204.2</c:v>
                </c:pt>
                <c:pt idx="12253">
                  <c:v>204.21666666666661</c:v>
                </c:pt>
                <c:pt idx="12254">
                  <c:v>204.23333333333335</c:v>
                </c:pt>
                <c:pt idx="12255">
                  <c:v>204.25</c:v>
                </c:pt>
                <c:pt idx="12256">
                  <c:v>204.26666666666665</c:v>
                </c:pt>
                <c:pt idx="12257">
                  <c:v>204.28333333333336</c:v>
                </c:pt>
                <c:pt idx="12258">
                  <c:v>204.3</c:v>
                </c:pt>
                <c:pt idx="12259">
                  <c:v>204.31666666666663</c:v>
                </c:pt>
                <c:pt idx="12260">
                  <c:v>204.33333333333337</c:v>
                </c:pt>
                <c:pt idx="12261">
                  <c:v>204.35000000000002</c:v>
                </c:pt>
                <c:pt idx="12262">
                  <c:v>204.36666666666665</c:v>
                </c:pt>
                <c:pt idx="12263">
                  <c:v>204.38333333333338</c:v>
                </c:pt>
                <c:pt idx="12264">
                  <c:v>204.4</c:v>
                </c:pt>
                <c:pt idx="12265">
                  <c:v>204.41666666666663</c:v>
                </c:pt>
                <c:pt idx="12266">
                  <c:v>204.43333333333337</c:v>
                </c:pt>
                <c:pt idx="12267">
                  <c:v>204.45000000000002</c:v>
                </c:pt>
                <c:pt idx="12268">
                  <c:v>204.46666666666664</c:v>
                </c:pt>
                <c:pt idx="12269">
                  <c:v>204.48333333333338</c:v>
                </c:pt>
                <c:pt idx="12270">
                  <c:v>204.5</c:v>
                </c:pt>
                <c:pt idx="12271">
                  <c:v>204.51666666666665</c:v>
                </c:pt>
                <c:pt idx="12272">
                  <c:v>204.53333333333336</c:v>
                </c:pt>
                <c:pt idx="12273">
                  <c:v>204.55</c:v>
                </c:pt>
                <c:pt idx="12274">
                  <c:v>204.56666666666663</c:v>
                </c:pt>
                <c:pt idx="12275">
                  <c:v>204.58333333333337</c:v>
                </c:pt>
                <c:pt idx="12276">
                  <c:v>204.6</c:v>
                </c:pt>
                <c:pt idx="12277">
                  <c:v>204.61666666666662</c:v>
                </c:pt>
                <c:pt idx="12278">
                  <c:v>204.63333333333335</c:v>
                </c:pt>
                <c:pt idx="12279">
                  <c:v>204.65</c:v>
                </c:pt>
                <c:pt idx="12280">
                  <c:v>204.66666666666663</c:v>
                </c:pt>
                <c:pt idx="12281">
                  <c:v>204.68333333333337</c:v>
                </c:pt>
                <c:pt idx="12282">
                  <c:v>204.7</c:v>
                </c:pt>
                <c:pt idx="12283">
                  <c:v>204.71666666666661</c:v>
                </c:pt>
                <c:pt idx="12284">
                  <c:v>204.73333333333335</c:v>
                </c:pt>
                <c:pt idx="12285">
                  <c:v>204.75</c:v>
                </c:pt>
                <c:pt idx="12286">
                  <c:v>204.76666666666665</c:v>
                </c:pt>
                <c:pt idx="12287">
                  <c:v>204.78333333333336</c:v>
                </c:pt>
                <c:pt idx="12288">
                  <c:v>204.8</c:v>
                </c:pt>
                <c:pt idx="12289">
                  <c:v>204.81666666666663</c:v>
                </c:pt>
                <c:pt idx="12290">
                  <c:v>204.83333333333337</c:v>
                </c:pt>
                <c:pt idx="12291">
                  <c:v>204.85000000000002</c:v>
                </c:pt>
                <c:pt idx="12292">
                  <c:v>204.86666666666665</c:v>
                </c:pt>
                <c:pt idx="12293">
                  <c:v>204.88333333333338</c:v>
                </c:pt>
                <c:pt idx="12294">
                  <c:v>204.9</c:v>
                </c:pt>
                <c:pt idx="12295">
                  <c:v>204.91666666666663</c:v>
                </c:pt>
                <c:pt idx="12296">
                  <c:v>204.93333333333337</c:v>
                </c:pt>
                <c:pt idx="12297">
                  <c:v>204.95000000000002</c:v>
                </c:pt>
                <c:pt idx="12298">
                  <c:v>204.96666666666664</c:v>
                </c:pt>
                <c:pt idx="12299">
                  <c:v>204.98333333333338</c:v>
                </c:pt>
                <c:pt idx="12300">
                  <c:v>205</c:v>
                </c:pt>
                <c:pt idx="12301">
                  <c:v>205.01666666666665</c:v>
                </c:pt>
                <c:pt idx="12302">
                  <c:v>205.03333333333336</c:v>
                </c:pt>
                <c:pt idx="12303">
                  <c:v>205.05</c:v>
                </c:pt>
                <c:pt idx="12304">
                  <c:v>205.06666666666663</c:v>
                </c:pt>
                <c:pt idx="12305">
                  <c:v>205.08333333333337</c:v>
                </c:pt>
                <c:pt idx="12306">
                  <c:v>205.1</c:v>
                </c:pt>
                <c:pt idx="12307">
                  <c:v>205.11666666666662</c:v>
                </c:pt>
                <c:pt idx="12308">
                  <c:v>205.13333333333335</c:v>
                </c:pt>
                <c:pt idx="12309">
                  <c:v>205.15</c:v>
                </c:pt>
                <c:pt idx="12310">
                  <c:v>205.16666666666663</c:v>
                </c:pt>
                <c:pt idx="12311">
                  <c:v>205.18333333333337</c:v>
                </c:pt>
                <c:pt idx="12312">
                  <c:v>205.2</c:v>
                </c:pt>
                <c:pt idx="12313">
                  <c:v>205.21666666666661</c:v>
                </c:pt>
                <c:pt idx="12314">
                  <c:v>205.23333333333335</c:v>
                </c:pt>
                <c:pt idx="12315">
                  <c:v>205.25</c:v>
                </c:pt>
                <c:pt idx="12316">
                  <c:v>205.26666666666665</c:v>
                </c:pt>
                <c:pt idx="12317">
                  <c:v>205.28333333333336</c:v>
                </c:pt>
                <c:pt idx="12318">
                  <c:v>205.3</c:v>
                </c:pt>
                <c:pt idx="12319">
                  <c:v>205.31666666666663</c:v>
                </c:pt>
                <c:pt idx="12320">
                  <c:v>205.33333333333337</c:v>
                </c:pt>
                <c:pt idx="12321">
                  <c:v>205.35000000000002</c:v>
                </c:pt>
                <c:pt idx="12322">
                  <c:v>205.36666666666665</c:v>
                </c:pt>
                <c:pt idx="12323">
                  <c:v>205.38333333333338</c:v>
                </c:pt>
                <c:pt idx="12324">
                  <c:v>205.4</c:v>
                </c:pt>
                <c:pt idx="12325">
                  <c:v>205.41666666666663</c:v>
                </c:pt>
                <c:pt idx="12326">
                  <c:v>205.43333333333337</c:v>
                </c:pt>
                <c:pt idx="12327">
                  <c:v>205.45000000000002</c:v>
                </c:pt>
                <c:pt idx="12328">
                  <c:v>205.46666666666664</c:v>
                </c:pt>
                <c:pt idx="12329">
                  <c:v>205.48333333333338</c:v>
                </c:pt>
                <c:pt idx="12330">
                  <c:v>205.5</c:v>
                </c:pt>
                <c:pt idx="12331">
                  <c:v>205.51666666666665</c:v>
                </c:pt>
                <c:pt idx="12332">
                  <c:v>205.53333333333336</c:v>
                </c:pt>
                <c:pt idx="12333">
                  <c:v>205.55</c:v>
                </c:pt>
                <c:pt idx="12334">
                  <c:v>205.56666666666663</c:v>
                </c:pt>
                <c:pt idx="12335">
                  <c:v>205.58333333333337</c:v>
                </c:pt>
                <c:pt idx="12336">
                  <c:v>205.6</c:v>
                </c:pt>
                <c:pt idx="12337">
                  <c:v>205.61666666666662</c:v>
                </c:pt>
                <c:pt idx="12338">
                  <c:v>205.63333333333335</c:v>
                </c:pt>
                <c:pt idx="12339">
                  <c:v>205.65</c:v>
                </c:pt>
                <c:pt idx="12340">
                  <c:v>205.66666666666663</c:v>
                </c:pt>
                <c:pt idx="12341">
                  <c:v>205.68333333333337</c:v>
                </c:pt>
                <c:pt idx="12342">
                  <c:v>205.7</c:v>
                </c:pt>
                <c:pt idx="12343">
                  <c:v>205.71666666666661</c:v>
                </c:pt>
                <c:pt idx="12344">
                  <c:v>205.73333333333335</c:v>
                </c:pt>
                <c:pt idx="12345">
                  <c:v>205.75</c:v>
                </c:pt>
                <c:pt idx="12346">
                  <c:v>205.76666666666665</c:v>
                </c:pt>
                <c:pt idx="12347">
                  <c:v>205.78333333333336</c:v>
                </c:pt>
                <c:pt idx="12348">
                  <c:v>205.8</c:v>
                </c:pt>
                <c:pt idx="12349">
                  <c:v>205.81666666666663</c:v>
                </c:pt>
                <c:pt idx="12350">
                  <c:v>205.83333333333337</c:v>
                </c:pt>
                <c:pt idx="12351">
                  <c:v>205.85000000000002</c:v>
                </c:pt>
                <c:pt idx="12352">
                  <c:v>205.86666666666665</c:v>
                </c:pt>
                <c:pt idx="12353">
                  <c:v>205.88333333333338</c:v>
                </c:pt>
                <c:pt idx="12354">
                  <c:v>205.9</c:v>
                </c:pt>
                <c:pt idx="12355">
                  <c:v>205.91666666666663</c:v>
                </c:pt>
                <c:pt idx="12356">
                  <c:v>205.93333333333337</c:v>
                </c:pt>
                <c:pt idx="12357">
                  <c:v>205.95000000000002</c:v>
                </c:pt>
                <c:pt idx="12358">
                  <c:v>205.96666666666664</c:v>
                </c:pt>
                <c:pt idx="12359">
                  <c:v>205.98333333333338</c:v>
                </c:pt>
                <c:pt idx="12360">
                  <c:v>206</c:v>
                </c:pt>
                <c:pt idx="12361">
                  <c:v>206.01666666666665</c:v>
                </c:pt>
                <c:pt idx="12362">
                  <c:v>206.03333333333336</c:v>
                </c:pt>
                <c:pt idx="12363">
                  <c:v>206.05</c:v>
                </c:pt>
                <c:pt idx="12364">
                  <c:v>206.06666666666663</c:v>
                </c:pt>
                <c:pt idx="12365">
                  <c:v>206.08333333333337</c:v>
                </c:pt>
                <c:pt idx="12366">
                  <c:v>206.1</c:v>
                </c:pt>
                <c:pt idx="12367">
                  <c:v>206.11666666666662</c:v>
                </c:pt>
                <c:pt idx="12368">
                  <c:v>206.13333333333335</c:v>
                </c:pt>
                <c:pt idx="12369">
                  <c:v>206.15</c:v>
                </c:pt>
                <c:pt idx="12370">
                  <c:v>206.16666666666663</c:v>
                </c:pt>
                <c:pt idx="12371">
                  <c:v>206.18333333333337</c:v>
                </c:pt>
                <c:pt idx="12372">
                  <c:v>206.2</c:v>
                </c:pt>
                <c:pt idx="12373">
                  <c:v>206.21666666666661</c:v>
                </c:pt>
                <c:pt idx="12374">
                  <c:v>206.23333333333335</c:v>
                </c:pt>
                <c:pt idx="12375">
                  <c:v>206.25</c:v>
                </c:pt>
                <c:pt idx="12376">
                  <c:v>206.26666666666665</c:v>
                </c:pt>
                <c:pt idx="12377">
                  <c:v>206.28333333333336</c:v>
                </c:pt>
                <c:pt idx="12378">
                  <c:v>206.3</c:v>
                </c:pt>
                <c:pt idx="12379">
                  <c:v>206.31666666666663</c:v>
                </c:pt>
                <c:pt idx="12380">
                  <c:v>206.33333333333337</c:v>
                </c:pt>
                <c:pt idx="12381">
                  <c:v>206.35000000000002</c:v>
                </c:pt>
                <c:pt idx="12382">
                  <c:v>206.36666666666665</c:v>
                </c:pt>
                <c:pt idx="12383">
                  <c:v>206.38333333333338</c:v>
                </c:pt>
                <c:pt idx="12384">
                  <c:v>206.4</c:v>
                </c:pt>
                <c:pt idx="12385">
                  <c:v>206.41666666666663</c:v>
                </c:pt>
                <c:pt idx="12386">
                  <c:v>206.43333333333337</c:v>
                </c:pt>
                <c:pt idx="12387">
                  <c:v>206.45000000000002</c:v>
                </c:pt>
                <c:pt idx="12388">
                  <c:v>206.46666666666664</c:v>
                </c:pt>
                <c:pt idx="12389">
                  <c:v>206.48333333333338</c:v>
                </c:pt>
                <c:pt idx="12390">
                  <c:v>206.5</c:v>
                </c:pt>
                <c:pt idx="12391">
                  <c:v>206.51666666666665</c:v>
                </c:pt>
                <c:pt idx="12392">
                  <c:v>206.53333333333336</c:v>
                </c:pt>
                <c:pt idx="12393">
                  <c:v>206.55</c:v>
                </c:pt>
                <c:pt idx="12394">
                  <c:v>206.56666666666663</c:v>
                </c:pt>
                <c:pt idx="12395">
                  <c:v>206.58333333333337</c:v>
                </c:pt>
                <c:pt idx="12396">
                  <c:v>206.6</c:v>
                </c:pt>
                <c:pt idx="12397">
                  <c:v>206.61666666666662</c:v>
                </c:pt>
                <c:pt idx="12398">
                  <c:v>206.63333333333335</c:v>
                </c:pt>
                <c:pt idx="12399">
                  <c:v>206.65</c:v>
                </c:pt>
                <c:pt idx="12400">
                  <c:v>206.66666666666663</c:v>
                </c:pt>
                <c:pt idx="12401">
                  <c:v>206.68333333333337</c:v>
                </c:pt>
                <c:pt idx="12402">
                  <c:v>206.7</c:v>
                </c:pt>
                <c:pt idx="12403">
                  <c:v>206.71666666666661</c:v>
                </c:pt>
                <c:pt idx="12404">
                  <c:v>206.73333333333335</c:v>
                </c:pt>
                <c:pt idx="12405">
                  <c:v>206.75</c:v>
                </c:pt>
                <c:pt idx="12406">
                  <c:v>206.76666666666665</c:v>
                </c:pt>
                <c:pt idx="12407">
                  <c:v>206.78333333333336</c:v>
                </c:pt>
                <c:pt idx="12408">
                  <c:v>206.8</c:v>
                </c:pt>
                <c:pt idx="12409">
                  <c:v>206.81666666666663</c:v>
                </c:pt>
                <c:pt idx="12410">
                  <c:v>206.83333333333337</c:v>
                </c:pt>
                <c:pt idx="12411">
                  <c:v>206.85000000000002</c:v>
                </c:pt>
                <c:pt idx="12412">
                  <c:v>206.86666666666665</c:v>
                </c:pt>
                <c:pt idx="12413">
                  <c:v>206.88333333333338</c:v>
                </c:pt>
                <c:pt idx="12414">
                  <c:v>206.9</c:v>
                </c:pt>
                <c:pt idx="12415">
                  <c:v>206.91666666666663</c:v>
                </c:pt>
                <c:pt idx="12416">
                  <c:v>206.93333333333337</c:v>
                </c:pt>
                <c:pt idx="12417">
                  <c:v>206.95000000000002</c:v>
                </c:pt>
                <c:pt idx="12418">
                  <c:v>206.96666666666664</c:v>
                </c:pt>
                <c:pt idx="12419">
                  <c:v>206.98333333333338</c:v>
                </c:pt>
                <c:pt idx="12420">
                  <c:v>207</c:v>
                </c:pt>
                <c:pt idx="12421">
                  <c:v>207.01666666666665</c:v>
                </c:pt>
                <c:pt idx="12422">
                  <c:v>207.03333333333336</c:v>
                </c:pt>
                <c:pt idx="12423">
                  <c:v>207.05</c:v>
                </c:pt>
                <c:pt idx="12424">
                  <c:v>207.06666666666663</c:v>
                </c:pt>
                <c:pt idx="12425">
                  <c:v>207.08333333333337</c:v>
                </c:pt>
                <c:pt idx="12426">
                  <c:v>207.1</c:v>
                </c:pt>
                <c:pt idx="12427">
                  <c:v>207.11666666666662</c:v>
                </c:pt>
                <c:pt idx="12428">
                  <c:v>207.13333333333335</c:v>
                </c:pt>
                <c:pt idx="12429">
                  <c:v>207.15</c:v>
                </c:pt>
                <c:pt idx="12430">
                  <c:v>207.16666666666663</c:v>
                </c:pt>
                <c:pt idx="12431">
                  <c:v>207.18333333333337</c:v>
                </c:pt>
                <c:pt idx="12432">
                  <c:v>207.2</c:v>
                </c:pt>
                <c:pt idx="12433">
                  <c:v>207.21666666666661</c:v>
                </c:pt>
                <c:pt idx="12434">
                  <c:v>207.23333333333335</c:v>
                </c:pt>
                <c:pt idx="12435">
                  <c:v>207.25</c:v>
                </c:pt>
                <c:pt idx="12436">
                  <c:v>207.26666666666665</c:v>
                </c:pt>
                <c:pt idx="12437">
                  <c:v>207.28333333333336</c:v>
                </c:pt>
                <c:pt idx="12438">
                  <c:v>207.3</c:v>
                </c:pt>
                <c:pt idx="12439">
                  <c:v>207.31666666666663</c:v>
                </c:pt>
                <c:pt idx="12440">
                  <c:v>207.33333333333337</c:v>
                </c:pt>
                <c:pt idx="12441">
                  <c:v>207.35000000000002</c:v>
                </c:pt>
                <c:pt idx="12442">
                  <c:v>207.36666666666665</c:v>
                </c:pt>
                <c:pt idx="12443">
                  <c:v>207.38333333333338</c:v>
                </c:pt>
                <c:pt idx="12444">
                  <c:v>207.4</c:v>
                </c:pt>
                <c:pt idx="12445">
                  <c:v>207.41666666666663</c:v>
                </c:pt>
                <c:pt idx="12446">
                  <c:v>207.43333333333337</c:v>
                </c:pt>
                <c:pt idx="12447">
                  <c:v>207.45000000000002</c:v>
                </c:pt>
                <c:pt idx="12448">
                  <c:v>207.46666666666664</c:v>
                </c:pt>
                <c:pt idx="12449">
                  <c:v>207.48333333333338</c:v>
                </c:pt>
                <c:pt idx="12450">
                  <c:v>207.5</c:v>
                </c:pt>
                <c:pt idx="12451">
                  <c:v>207.51666666666665</c:v>
                </c:pt>
                <c:pt idx="12452">
                  <c:v>207.53333333333336</c:v>
                </c:pt>
                <c:pt idx="12453">
                  <c:v>207.55</c:v>
                </c:pt>
                <c:pt idx="12454">
                  <c:v>207.56666666666663</c:v>
                </c:pt>
                <c:pt idx="12455">
                  <c:v>207.58333333333337</c:v>
                </c:pt>
                <c:pt idx="12456">
                  <c:v>207.6</c:v>
                </c:pt>
                <c:pt idx="12457">
                  <c:v>207.61666666666662</c:v>
                </c:pt>
                <c:pt idx="12458">
                  <c:v>207.63333333333335</c:v>
                </c:pt>
                <c:pt idx="12459">
                  <c:v>207.65</c:v>
                </c:pt>
                <c:pt idx="12460">
                  <c:v>207.66666666666663</c:v>
                </c:pt>
                <c:pt idx="12461">
                  <c:v>207.68333333333337</c:v>
                </c:pt>
                <c:pt idx="12462">
                  <c:v>207.7</c:v>
                </c:pt>
                <c:pt idx="12463">
                  <c:v>207.71666666666661</c:v>
                </c:pt>
                <c:pt idx="12464">
                  <c:v>207.73333333333335</c:v>
                </c:pt>
                <c:pt idx="12465">
                  <c:v>207.75</c:v>
                </c:pt>
                <c:pt idx="12466">
                  <c:v>207.76666666666665</c:v>
                </c:pt>
                <c:pt idx="12467">
                  <c:v>207.78333333333336</c:v>
                </c:pt>
                <c:pt idx="12468">
                  <c:v>207.8</c:v>
                </c:pt>
                <c:pt idx="12469">
                  <c:v>207.81666666666663</c:v>
                </c:pt>
                <c:pt idx="12470">
                  <c:v>207.83333333333337</c:v>
                </c:pt>
                <c:pt idx="12471">
                  <c:v>207.85000000000002</c:v>
                </c:pt>
                <c:pt idx="12472">
                  <c:v>207.86666666666665</c:v>
                </c:pt>
                <c:pt idx="12473">
                  <c:v>207.88333333333338</c:v>
                </c:pt>
                <c:pt idx="12474">
                  <c:v>207.9</c:v>
                </c:pt>
                <c:pt idx="12475">
                  <c:v>207.91666666666663</c:v>
                </c:pt>
                <c:pt idx="12476">
                  <c:v>207.93333333333337</c:v>
                </c:pt>
                <c:pt idx="12477">
                  <c:v>207.95000000000002</c:v>
                </c:pt>
                <c:pt idx="12478">
                  <c:v>207.96666666666664</c:v>
                </c:pt>
                <c:pt idx="12479">
                  <c:v>207.98333333333338</c:v>
                </c:pt>
                <c:pt idx="12480">
                  <c:v>208</c:v>
                </c:pt>
                <c:pt idx="12481">
                  <c:v>208.01666666666665</c:v>
                </c:pt>
                <c:pt idx="12482">
                  <c:v>208.03333333333336</c:v>
                </c:pt>
                <c:pt idx="12483">
                  <c:v>208.05</c:v>
                </c:pt>
                <c:pt idx="12484">
                  <c:v>208.06666666666663</c:v>
                </c:pt>
                <c:pt idx="12485">
                  <c:v>208.08333333333337</c:v>
                </c:pt>
                <c:pt idx="12486">
                  <c:v>208.1</c:v>
                </c:pt>
                <c:pt idx="12487">
                  <c:v>208.11666666666662</c:v>
                </c:pt>
                <c:pt idx="12488">
                  <c:v>208.13333333333335</c:v>
                </c:pt>
                <c:pt idx="12489">
                  <c:v>208.15</c:v>
                </c:pt>
                <c:pt idx="12490">
                  <c:v>208.16666666666663</c:v>
                </c:pt>
                <c:pt idx="12491">
                  <c:v>208.18333333333337</c:v>
                </c:pt>
                <c:pt idx="12492">
                  <c:v>208.2</c:v>
                </c:pt>
                <c:pt idx="12493">
                  <c:v>208.21666666666661</c:v>
                </c:pt>
                <c:pt idx="12494">
                  <c:v>208.23333333333335</c:v>
                </c:pt>
                <c:pt idx="12495">
                  <c:v>208.25</c:v>
                </c:pt>
                <c:pt idx="12496">
                  <c:v>208.26666666666665</c:v>
                </c:pt>
                <c:pt idx="12497">
                  <c:v>208.28333333333336</c:v>
                </c:pt>
                <c:pt idx="12498">
                  <c:v>208.3</c:v>
                </c:pt>
                <c:pt idx="12499">
                  <c:v>208.31666666666663</c:v>
                </c:pt>
                <c:pt idx="12500">
                  <c:v>208.33333333333337</c:v>
                </c:pt>
                <c:pt idx="12501">
                  <c:v>208.35000000000002</c:v>
                </c:pt>
                <c:pt idx="12502">
                  <c:v>208.36666666666665</c:v>
                </c:pt>
                <c:pt idx="12503">
                  <c:v>208.38333333333338</c:v>
                </c:pt>
                <c:pt idx="12504">
                  <c:v>208.4</c:v>
                </c:pt>
                <c:pt idx="12505">
                  <c:v>208.41666666666663</c:v>
                </c:pt>
                <c:pt idx="12506">
                  <c:v>208.43333333333337</c:v>
                </c:pt>
                <c:pt idx="12507">
                  <c:v>208.45000000000002</c:v>
                </c:pt>
                <c:pt idx="12508">
                  <c:v>208.46666666666664</c:v>
                </c:pt>
                <c:pt idx="12509">
                  <c:v>208.48333333333338</c:v>
                </c:pt>
                <c:pt idx="12510">
                  <c:v>208.5</c:v>
                </c:pt>
                <c:pt idx="12511">
                  <c:v>208.51666666666665</c:v>
                </c:pt>
                <c:pt idx="12512">
                  <c:v>208.53333333333336</c:v>
                </c:pt>
                <c:pt idx="12513">
                  <c:v>208.55</c:v>
                </c:pt>
                <c:pt idx="12514">
                  <c:v>208.56666666666663</c:v>
                </c:pt>
                <c:pt idx="12515">
                  <c:v>208.58333333333337</c:v>
                </c:pt>
                <c:pt idx="12516">
                  <c:v>208.6</c:v>
                </c:pt>
                <c:pt idx="12517">
                  <c:v>208.61666666666662</c:v>
                </c:pt>
                <c:pt idx="12518">
                  <c:v>208.63333333333335</c:v>
                </c:pt>
                <c:pt idx="12519">
                  <c:v>208.65</c:v>
                </c:pt>
                <c:pt idx="12520">
                  <c:v>208.66666666666663</c:v>
                </c:pt>
                <c:pt idx="12521">
                  <c:v>208.68333333333337</c:v>
                </c:pt>
                <c:pt idx="12522">
                  <c:v>208.7</c:v>
                </c:pt>
                <c:pt idx="12523">
                  <c:v>208.71666666666661</c:v>
                </c:pt>
                <c:pt idx="12524">
                  <c:v>208.73333333333335</c:v>
                </c:pt>
                <c:pt idx="12525">
                  <c:v>208.75</c:v>
                </c:pt>
                <c:pt idx="12526">
                  <c:v>208.76666666666665</c:v>
                </c:pt>
                <c:pt idx="12527">
                  <c:v>208.78333333333336</c:v>
                </c:pt>
                <c:pt idx="12528">
                  <c:v>208.8</c:v>
                </c:pt>
                <c:pt idx="12529">
                  <c:v>208.81666666666663</c:v>
                </c:pt>
                <c:pt idx="12530">
                  <c:v>208.83333333333337</c:v>
                </c:pt>
                <c:pt idx="12531">
                  <c:v>208.85000000000002</c:v>
                </c:pt>
                <c:pt idx="12532">
                  <c:v>208.86666666666665</c:v>
                </c:pt>
                <c:pt idx="12533">
                  <c:v>208.88333333333338</c:v>
                </c:pt>
                <c:pt idx="12534">
                  <c:v>208.9</c:v>
                </c:pt>
                <c:pt idx="12535">
                  <c:v>208.91666666666663</c:v>
                </c:pt>
                <c:pt idx="12536">
                  <c:v>208.93333333333337</c:v>
                </c:pt>
                <c:pt idx="12537">
                  <c:v>208.95000000000002</c:v>
                </c:pt>
                <c:pt idx="12538">
                  <c:v>208.96666666666664</c:v>
                </c:pt>
                <c:pt idx="12539">
                  <c:v>208.98333333333338</c:v>
                </c:pt>
                <c:pt idx="12540">
                  <c:v>209</c:v>
                </c:pt>
                <c:pt idx="12541">
                  <c:v>209.01666666666665</c:v>
                </c:pt>
                <c:pt idx="12542">
                  <c:v>209.03333333333336</c:v>
                </c:pt>
                <c:pt idx="12543">
                  <c:v>209.05</c:v>
                </c:pt>
                <c:pt idx="12544">
                  <c:v>209.06666666666663</c:v>
                </c:pt>
                <c:pt idx="12545">
                  <c:v>209.08333333333337</c:v>
                </c:pt>
                <c:pt idx="12546">
                  <c:v>209.1</c:v>
                </c:pt>
                <c:pt idx="12547">
                  <c:v>209.11666666666662</c:v>
                </c:pt>
                <c:pt idx="12548">
                  <c:v>209.13333333333335</c:v>
                </c:pt>
                <c:pt idx="12549">
                  <c:v>209.15</c:v>
                </c:pt>
                <c:pt idx="12550">
                  <c:v>209.16666666666663</c:v>
                </c:pt>
                <c:pt idx="12551">
                  <c:v>209.18333333333337</c:v>
                </c:pt>
                <c:pt idx="12552">
                  <c:v>209.2</c:v>
                </c:pt>
                <c:pt idx="12553">
                  <c:v>209.21666666666661</c:v>
                </c:pt>
                <c:pt idx="12554">
                  <c:v>209.23333333333335</c:v>
                </c:pt>
                <c:pt idx="12555">
                  <c:v>209.25</c:v>
                </c:pt>
                <c:pt idx="12556">
                  <c:v>209.26666666666665</c:v>
                </c:pt>
                <c:pt idx="12557">
                  <c:v>209.28333333333336</c:v>
                </c:pt>
                <c:pt idx="12558">
                  <c:v>209.3</c:v>
                </c:pt>
                <c:pt idx="12559">
                  <c:v>209.31666666666663</c:v>
                </c:pt>
                <c:pt idx="12560">
                  <c:v>209.33333333333337</c:v>
                </c:pt>
                <c:pt idx="12561">
                  <c:v>209.35000000000002</c:v>
                </c:pt>
                <c:pt idx="12562">
                  <c:v>209.36666666666665</c:v>
                </c:pt>
                <c:pt idx="12563">
                  <c:v>209.38333333333338</c:v>
                </c:pt>
                <c:pt idx="12564">
                  <c:v>209.4</c:v>
                </c:pt>
                <c:pt idx="12565">
                  <c:v>209.41666666666663</c:v>
                </c:pt>
                <c:pt idx="12566">
                  <c:v>209.43333333333337</c:v>
                </c:pt>
                <c:pt idx="12567">
                  <c:v>209.45000000000002</c:v>
                </c:pt>
                <c:pt idx="12568">
                  <c:v>209.46666666666664</c:v>
                </c:pt>
                <c:pt idx="12569">
                  <c:v>209.48333333333338</c:v>
                </c:pt>
                <c:pt idx="12570">
                  <c:v>209.5</c:v>
                </c:pt>
                <c:pt idx="12571">
                  <c:v>209.51666666666665</c:v>
                </c:pt>
                <c:pt idx="12572">
                  <c:v>209.53333333333336</c:v>
                </c:pt>
                <c:pt idx="12573">
                  <c:v>209.55</c:v>
                </c:pt>
                <c:pt idx="12574">
                  <c:v>209.56666666666663</c:v>
                </c:pt>
                <c:pt idx="12575">
                  <c:v>209.58333333333337</c:v>
                </c:pt>
                <c:pt idx="12576">
                  <c:v>209.6</c:v>
                </c:pt>
                <c:pt idx="12577">
                  <c:v>209.61666666666662</c:v>
                </c:pt>
                <c:pt idx="12578">
                  <c:v>209.63333333333335</c:v>
                </c:pt>
                <c:pt idx="12579">
                  <c:v>209.65</c:v>
                </c:pt>
                <c:pt idx="12580">
                  <c:v>209.66666666666663</c:v>
                </c:pt>
                <c:pt idx="12581">
                  <c:v>209.68333333333337</c:v>
                </c:pt>
                <c:pt idx="12582">
                  <c:v>209.7</c:v>
                </c:pt>
                <c:pt idx="12583">
                  <c:v>209.71666666666661</c:v>
                </c:pt>
                <c:pt idx="12584">
                  <c:v>209.73333333333335</c:v>
                </c:pt>
                <c:pt idx="12585">
                  <c:v>209.75</c:v>
                </c:pt>
                <c:pt idx="12586">
                  <c:v>209.76666666666665</c:v>
                </c:pt>
                <c:pt idx="12587">
                  <c:v>209.78333333333336</c:v>
                </c:pt>
                <c:pt idx="12588">
                  <c:v>209.8</c:v>
                </c:pt>
                <c:pt idx="12589">
                  <c:v>209.81666666666663</c:v>
                </c:pt>
                <c:pt idx="12590">
                  <c:v>209.83333333333337</c:v>
                </c:pt>
                <c:pt idx="12591">
                  <c:v>209.85000000000002</c:v>
                </c:pt>
                <c:pt idx="12592">
                  <c:v>209.86666666666665</c:v>
                </c:pt>
                <c:pt idx="12593">
                  <c:v>209.88333333333338</c:v>
                </c:pt>
                <c:pt idx="12594">
                  <c:v>209.9</c:v>
                </c:pt>
                <c:pt idx="12595">
                  <c:v>209.91666666666663</c:v>
                </c:pt>
                <c:pt idx="12596">
                  <c:v>209.93333333333337</c:v>
                </c:pt>
                <c:pt idx="12597">
                  <c:v>209.95000000000002</c:v>
                </c:pt>
                <c:pt idx="12598">
                  <c:v>209.96666666666664</c:v>
                </c:pt>
                <c:pt idx="12599">
                  <c:v>209.98333333333338</c:v>
                </c:pt>
                <c:pt idx="12600">
                  <c:v>210</c:v>
                </c:pt>
                <c:pt idx="12601">
                  <c:v>210.01666666666665</c:v>
                </c:pt>
                <c:pt idx="12602">
                  <c:v>210.03333333333336</c:v>
                </c:pt>
                <c:pt idx="12603">
                  <c:v>210.05</c:v>
                </c:pt>
                <c:pt idx="12604">
                  <c:v>210.06666666666663</c:v>
                </c:pt>
                <c:pt idx="12605">
                  <c:v>210.08333333333337</c:v>
                </c:pt>
                <c:pt idx="12606">
                  <c:v>210.1</c:v>
                </c:pt>
                <c:pt idx="12607">
                  <c:v>210.11666666666662</c:v>
                </c:pt>
                <c:pt idx="12608">
                  <c:v>210.13333333333335</c:v>
                </c:pt>
                <c:pt idx="12609">
                  <c:v>210.15</c:v>
                </c:pt>
                <c:pt idx="12610">
                  <c:v>210.16666666666663</c:v>
                </c:pt>
                <c:pt idx="12611">
                  <c:v>210.18333333333337</c:v>
                </c:pt>
                <c:pt idx="12612">
                  <c:v>210.2</c:v>
                </c:pt>
                <c:pt idx="12613">
                  <c:v>210.21666666666661</c:v>
                </c:pt>
                <c:pt idx="12614">
                  <c:v>210.23333333333335</c:v>
                </c:pt>
                <c:pt idx="12615">
                  <c:v>210.25</c:v>
                </c:pt>
                <c:pt idx="12616">
                  <c:v>210.26666666666665</c:v>
                </c:pt>
                <c:pt idx="12617">
                  <c:v>210.28333333333336</c:v>
                </c:pt>
                <c:pt idx="12618">
                  <c:v>210.3</c:v>
                </c:pt>
                <c:pt idx="12619">
                  <c:v>210.31666666666663</c:v>
                </c:pt>
                <c:pt idx="12620">
                  <c:v>210.33333333333337</c:v>
                </c:pt>
                <c:pt idx="12621">
                  <c:v>210.35000000000002</c:v>
                </c:pt>
                <c:pt idx="12622">
                  <c:v>210.36666666666665</c:v>
                </c:pt>
                <c:pt idx="12623">
                  <c:v>210.38333333333338</c:v>
                </c:pt>
                <c:pt idx="12624">
                  <c:v>210.4</c:v>
                </c:pt>
                <c:pt idx="12625">
                  <c:v>210.41666666666663</c:v>
                </c:pt>
                <c:pt idx="12626">
                  <c:v>210.43333333333337</c:v>
                </c:pt>
                <c:pt idx="12627">
                  <c:v>210.45000000000002</c:v>
                </c:pt>
                <c:pt idx="12628">
                  <c:v>210.46666666666664</c:v>
                </c:pt>
                <c:pt idx="12629">
                  <c:v>210.48333333333338</c:v>
                </c:pt>
                <c:pt idx="12630">
                  <c:v>210.5</c:v>
                </c:pt>
                <c:pt idx="12631">
                  <c:v>210.51666666666665</c:v>
                </c:pt>
                <c:pt idx="12632">
                  <c:v>210.53333333333336</c:v>
                </c:pt>
                <c:pt idx="12633">
                  <c:v>210.55</c:v>
                </c:pt>
                <c:pt idx="12634">
                  <c:v>210.56666666666663</c:v>
                </c:pt>
                <c:pt idx="12635">
                  <c:v>210.58333333333337</c:v>
                </c:pt>
                <c:pt idx="12636">
                  <c:v>210.6</c:v>
                </c:pt>
                <c:pt idx="12637">
                  <c:v>210.61666666666662</c:v>
                </c:pt>
                <c:pt idx="12638">
                  <c:v>210.63333333333335</c:v>
                </c:pt>
                <c:pt idx="12639">
                  <c:v>210.65</c:v>
                </c:pt>
                <c:pt idx="12640">
                  <c:v>210.66666666666663</c:v>
                </c:pt>
                <c:pt idx="12641">
                  <c:v>210.68333333333337</c:v>
                </c:pt>
                <c:pt idx="12642">
                  <c:v>210.7</c:v>
                </c:pt>
                <c:pt idx="12643">
                  <c:v>210.71666666666661</c:v>
                </c:pt>
                <c:pt idx="12644">
                  <c:v>210.73333333333335</c:v>
                </c:pt>
                <c:pt idx="12645">
                  <c:v>210.75</c:v>
                </c:pt>
                <c:pt idx="12646">
                  <c:v>210.76666666666665</c:v>
                </c:pt>
                <c:pt idx="12647">
                  <c:v>210.78333333333336</c:v>
                </c:pt>
                <c:pt idx="12648">
                  <c:v>210.8</c:v>
                </c:pt>
                <c:pt idx="12649">
                  <c:v>210.81666666666663</c:v>
                </c:pt>
                <c:pt idx="12650">
                  <c:v>210.83333333333337</c:v>
                </c:pt>
                <c:pt idx="12651">
                  <c:v>210.85000000000002</c:v>
                </c:pt>
                <c:pt idx="12652">
                  <c:v>210.86666666666665</c:v>
                </c:pt>
                <c:pt idx="12653">
                  <c:v>210.88333333333338</c:v>
                </c:pt>
                <c:pt idx="12654">
                  <c:v>210.9</c:v>
                </c:pt>
                <c:pt idx="12655">
                  <c:v>210.91666666666663</c:v>
                </c:pt>
                <c:pt idx="12656">
                  <c:v>210.93333333333337</c:v>
                </c:pt>
                <c:pt idx="12657">
                  <c:v>210.95000000000002</c:v>
                </c:pt>
                <c:pt idx="12658">
                  <c:v>210.96666666666664</c:v>
                </c:pt>
                <c:pt idx="12659">
                  <c:v>210.98333333333338</c:v>
                </c:pt>
                <c:pt idx="12660">
                  <c:v>211</c:v>
                </c:pt>
                <c:pt idx="12661">
                  <c:v>211.01666666666665</c:v>
                </c:pt>
                <c:pt idx="12662">
                  <c:v>211.03333333333336</c:v>
                </c:pt>
                <c:pt idx="12663">
                  <c:v>211.05</c:v>
                </c:pt>
                <c:pt idx="12664">
                  <c:v>211.06666666666663</c:v>
                </c:pt>
                <c:pt idx="12665">
                  <c:v>211.08333333333337</c:v>
                </c:pt>
                <c:pt idx="12666">
                  <c:v>211.1</c:v>
                </c:pt>
                <c:pt idx="12667">
                  <c:v>211.11666666666662</c:v>
                </c:pt>
                <c:pt idx="12668">
                  <c:v>211.13333333333335</c:v>
                </c:pt>
                <c:pt idx="12669">
                  <c:v>211.15</c:v>
                </c:pt>
                <c:pt idx="12670">
                  <c:v>211.16666666666663</c:v>
                </c:pt>
                <c:pt idx="12671">
                  <c:v>211.18333333333337</c:v>
                </c:pt>
                <c:pt idx="12672">
                  <c:v>211.2</c:v>
                </c:pt>
                <c:pt idx="12673">
                  <c:v>211.21666666666661</c:v>
                </c:pt>
                <c:pt idx="12674">
                  <c:v>211.23333333333335</c:v>
                </c:pt>
                <c:pt idx="12675">
                  <c:v>211.25</c:v>
                </c:pt>
                <c:pt idx="12676">
                  <c:v>211.26666666666665</c:v>
                </c:pt>
                <c:pt idx="12677">
                  <c:v>211.28333333333336</c:v>
                </c:pt>
                <c:pt idx="12678">
                  <c:v>211.3</c:v>
                </c:pt>
                <c:pt idx="12679">
                  <c:v>211.31666666666663</c:v>
                </c:pt>
                <c:pt idx="12680">
                  <c:v>211.33333333333337</c:v>
                </c:pt>
                <c:pt idx="12681">
                  <c:v>211.35000000000002</c:v>
                </c:pt>
                <c:pt idx="12682">
                  <c:v>211.36666666666665</c:v>
                </c:pt>
                <c:pt idx="12683">
                  <c:v>211.38333333333338</c:v>
                </c:pt>
                <c:pt idx="12684">
                  <c:v>211.4</c:v>
                </c:pt>
                <c:pt idx="12685">
                  <c:v>211.41666666666663</c:v>
                </c:pt>
                <c:pt idx="12686">
                  <c:v>211.43333333333337</c:v>
                </c:pt>
                <c:pt idx="12687">
                  <c:v>211.45000000000002</c:v>
                </c:pt>
                <c:pt idx="12688">
                  <c:v>211.46666666666664</c:v>
                </c:pt>
                <c:pt idx="12689">
                  <c:v>211.48333333333338</c:v>
                </c:pt>
                <c:pt idx="12690">
                  <c:v>211.5</c:v>
                </c:pt>
                <c:pt idx="12691">
                  <c:v>211.51666666666665</c:v>
                </c:pt>
                <c:pt idx="12692">
                  <c:v>211.53333333333336</c:v>
                </c:pt>
                <c:pt idx="12693">
                  <c:v>211.55</c:v>
                </c:pt>
                <c:pt idx="12694">
                  <c:v>211.56666666666663</c:v>
                </c:pt>
                <c:pt idx="12695">
                  <c:v>211.58333333333337</c:v>
                </c:pt>
                <c:pt idx="12696">
                  <c:v>211.6</c:v>
                </c:pt>
                <c:pt idx="12697">
                  <c:v>211.61666666666662</c:v>
                </c:pt>
                <c:pt idx="12698">
                  <c:v>211.63333333333335</c:v>
                </c:pt>
                <c:pt idx="12699">
                  <c:v>211.65</c:v>
                </c:pt>
                <c:pt idx="12700">
                  <c:v>211.66666666666663</c:v>
                </c:pt>
                <c:pt idx="12701">
                  <c:v>211.68333333333337</c:v>
                </c:pt>
                <c:pt idx="12702">
                  <c:v>211.7</c:v>
                </c:pt>
                <c:pt idx="12703">
                  <c:v>211.71666666666661</c:v>
                </c:pt>
                <c:pt idx="12704">
                  <c:v>211.73333333333335</c:v>
                </c:pt>
                <c:pt idx="12705">
                  <c:v>211.75</c:v>
                </c:pt>
                <c:pt idx="12706">
                  <c:v>211.76666666666665</c:v>
                </c:pt>
                <c:pt idx="12707">
                  <c:v>211.78333333333336</c:v>
                </c:pt>
                <c:pt idx="12708">
                  <c:v>211.8</c:v>
                </c:pt>
                <c:pt idx="12709">
                  <c:v>211.81666666666663</c:v>
                </c:pt>
                <c:pt idx="12710">
                  <c:v>211.83333333333337</c:v>
                </c:pt>
                <c:pt idx="12711">
                  <c:v>211.85000000000002</c:v>
                </c:pt>
                <c:pt idx="12712">
                  <c:v>211.86666666666665</c:v>
                </c:pt>
                <c:pt idx="12713">
                  <c:v>211.88333333333338</c:v>
                </c:pt>
                <c:pt idx="12714">
                  <c:v>211.9</c:v>
                </c:pt>
                <c:pt idx="12715">
                  <c:v>211.91666666666663</c:v>
                </c:pt>
                <c:pt idx="12716">
                  <c:v>211.93333333333337</c:v>
                </c:pt>
                <c:pt idx="12717">
                  <c:v>211.95000000000002</c:v>
                </c:pt>
                <c:pt idx="12718">
                  <c:v>211.96666666666664</c:v>
                </c:pt>
                <c:pt idx="12719">
                  <c:v>211.98333333333338</c:v>
                </c:pt>
                <c:pt idx="12720">
                  <c:v>212</c:v>
                </c:pt>
                <c:pt idx="12721">
                  <c:v>212.01666666666665</c:v>
                </c:pt>
                <c:pt idx="12722">
                  <c:v>212.03333333333336</c:v>
                </c:pt>
                <c:pt idx="12723">
                  <c:v>212.05</c:v>
                </c:pt>
                <c:pt idx="12724">
                  <c:v>212.06666666666663</c:v>
                </c:pt>
                <c:pt idx="12725">
                  <c:v>212.08333333333337</c:v>
                </c:pt>
                <c:pt idx="12726">
                  <c:v>212.1</c:v>
                </c:pt>
                <c:pt idx="12727">
                  <c:v>212.11666666666662</c:v>
                </c:pt>
                <c:pt idx="12728">
                  <c:v>212.13333333333335</c:v>
                </c:pt>
                <c:pt idx="12729">
                  <c:v>212.15</c:v>
                </c:pt>
                <c:pt idx="12730">
                  <c:v>212.16666666666663</c:v>
                </c:pt>
                <c:pt idx="12731">
                  <c:v>212.18333333333337</c:v>
                </c:pt>
                <c:pt idx="12732">
                  <c:v>212.2</c:v>
                </c:pt>
                <c:pt idx="12733">
                  <c:v>212.21666666666661</c:v>
                </c:pt>
                <c:pt idx="12734">
                  <c:v>212.23333333333335</c:v>
                </c:pt>
                <c:pt idx="12735">
                  <c:v>212.25</c:v>
                </c:pt>
                <c:pt idx="12736">
                  <c:v>212.26666666666665</c:v>
                </c:pt>
                <c:pt idx="12737">
                  <c:v>212.28333333333336</c:v>
                </c:pt>
                <c:pt idx="12738">
                  <c:v>212.3</c:v>
                </c:pt>
                <c:pt idx="12739">
                  <c:v>212.31666666666663</c:v>
                </c:pt>
                <c:pt idx="12740">
                  <c:v>212.33333333333337</c:v>
                </c:pt>
                <c:pt idx="12741">
                  <c:v>212.35000000000002</c:v>
                </c:pt>
                <c:pt idx="12742">
                  <c:v>212.36666666666665</c:v>
                </c:pt>
                <c:pt idx="12743">
                  <c:v>212.38333333333338</c:v>
                </c:pt>
                <c:pt idx="12744">
                  <c:v>212.4</c:v>
                </c:pt>
                <c:pt idx="12745">
                  <c:v>212.41666666666663</c:v>
                </c:pt>
                <c:pt idx="12746">
                  <c:v>212.43333333333337</c:v>
                </c:pt>
                <c:pt idx="12747">
                  <c:v>212.45000000000002</c:v>
                </c:pt>
                <c:pt idx="12748">
                  <c:v>212.46666666666664</c:v>
                </c:pt>
                <c:pt idx="12749">
                  <c:v>212.48333333333338</c:v>
                </c:pt>
                <c:pt idx="12750">
                  <c:v>212.5</c:v>
                </c:pt>
                <c:pt idx="12751">
                  <c:v>212.51666666666665</c:v>
                </c:pt>
                <c:pt idx="12752">
                  <c:v>212.53333333333336</c:v>
                </c:pt>
                <c:pt idx="12753">
                  <c:v>212.55</c:v>
                </c:pt>
                <c:pt idx="12754">
                  <c:v>212.56666666666663</c:v>
                </c:pt>
                <c:pt idx="12755">
                  <c:v>212.58333333333337</c:v>
                </c:pt>
                <c:pt idx="12756">
                  <c:v>212.6</c:v>
                </c:pt>
                <c:pt idx="12757">
                  <c:v>212.61666666666662</c:v>
                </c:pt>
                <c:pt idx="12758">
                  <c:v>212.63333333333335</c:v>
                </c:pt>
                <c:pt idx="12759">
                  <c:v>212.65</c:v>
                </c:pt>
                <c:pt idx="12760">
                  <c:v>212.66666666666663</c:v>
                </c:pt>
                <c:pt idx="12761">
                  <c:v>212.68333333333337</c:v>
                </c:pt>
                <c:pt idx="12762">
                  <c:v>212.7</c:v>
                </c:pt>
                <c:pt idx="12763">
                  <c:v>212.71666666666661</c:v>
                </c:pt>
                <c:pt idx="12764">
                  <c:v>212.73333333333335</c:v>
                </c:pt>
                <c:pt idx="12765">
                  <c:v>212.75</c:v>
                </c:pt>
                <c:pt idx="12766">
                  <c:v>212.76666666666665</c:v>
                </c:pt>
                <c:pt idx="12767">
                  <c:v>212.78333333333336</c:v>
                </c:pt>
                <c:pt idx="12768">
                  <c:v>212.8</c:v>
                </c:pt>
                <c:pt idx="12769">
                  <c:v>212.81666666666663</c:v>
                </c:pt>
                <c:pt idx="12770">
                  <c:v>212.83333333333337</c:v>
                </c:pt>
                <c:pt idx="12771">
                  <c:v>212.85000000000002</c:v>
                </c:pt>
                <c:pt idx="12772">
                  <c:v>212.86666666666665</c:v>
                </c:pt>
                <c:pt idx="12773">
                  <c:v>212.88333333333338</c:v>
                </c:pt>
                <c:pt idx="12774">
                  <c:v>212.9</c:v>
                </c:pt>
                <c:pt idx="12775">
                  <c:v>212.91666666666663</c:v>
                </c:pt>
                <c:pt idx="12776">
                  <c:v>212.93333333333337</c:v>
                </c:pt>
                <c:pt idx="12777">
                  <c:v>212.95000000000002</c:v>
                </c:pt>
                <c:pt idx="12778">
                  <c:v>212.96666666666664</c:v>
                </c:pt>
                <c:pt idx="12779">
                  <c:v>212.98333333333338</c:v>
                </c:pt>
                <c:pt idx="12780">
                  <c:v>213</c:v>
                </c:pt>
                <c:pt idx="12781">
                  <c:v>213.01666666666665</c:v>
                </c:pt>
                <c:pt idx="12782">
                  <c:v>213.03333333333336</c:v>
                </c:pt>
                <c:pt idx="12783">
                  <c:v>213.05</c:v>
                </c:pt>
                <c:pt idx="12784">
                  <c:v>213.06666666666663</c:v>
                </c:pt>
                <c:pt idx="12785">
                  <c:v>213.08333333333337</c:v>
                </c:pt>
                <c:pt idx="12786">
                  <c:v>213.1</c:v>
                </c:pt>
                <c:pt idx="12787">
                  <c:v>213.11666666666662</c:v>
                </c:pt>
                <c:pt idx="12788">
                  <c:v>213.13333333333335</c:v>
                </c:pt>
                <c:pt idx="12789">
                  <c:v>213.15</c:v>
                </c:pt>
                <c:pt idx="12790">
                  <c:v>213.16666666666663</c:v>
                </c:pt>
                <c:pt idx="12791">
                  <c:v>213.18333333333337</c:v>
                </c:pt>
                <c:pt idx="12792">
                  <c:v>213.2</c:v>
                </c:pt>
                <c:pt idx="12793">
                  <c:v>213.21666666666661</c:v>
                </c:pt>
                <c:pt idx="12794">
                  <c:v>213.23333333333335</c:v>
                </c:pt>
                <c:pt idx="12795">
                  <c:v>213.25</c:v>
                </c:pt>
                <c:pt idx="12796">
                  <c:v>213.26666666666665</c:v>
                </c:pt>
                <c:pt idx="12797">
                  <c:v>213.28333333333336</c:v>
                </c:pt>
                <c:pt idx="12798">
                  <c:v>213.3</c:v>
                </c:pt>
                <c:pt idx="12799">
                  <c:v>213.31666666666663</c:v>
                </c:pt>
                <c:pt idx="12800">
                  <c:v>213.33333333333337</c:v>
                </c:pt>
                <c:pt idx="12801">
                  <c:v>213.35000000000002</c:v>
                </c:pt>
                <c:pt idx="12802">
                  <c:v>213.36666666666665</c:v>
                </c:pt>
                <c:pt idx="12803">
                  <c:v>213.38333333333338</c:v>
                </c:pt>
                <c:pt idx="12804">
                  <c:v>213.4</c:v>
                </c:pt>
                <c:pt idx="12805">
                  <c:v>213.41666666666663</c:v>
                </c:pt>
                <c:pt idx="12806">
                  <c:v>213.43333333333337</c:v>
                </c:pt>
                <c:pt idx="12807">
                  <c:v>213.45000000000002</c:v>
                </c:pt>
                <c:pt idx="12808">
                  <c:v>213.46666666666664</c:v>
                </c:pt>
                <c:pt idx="12809">
                  <c:v>213.48333333333338</c:v>
                </c:pt>
                <c:pt idx="12810">
                  <c:v>213.5</c:v>
                </c:pt>
                <c:pt idx="12811">
                  <c:v>213.51666666666665</c:v>
                </c:pt>
                <c:pt idx="12812">
                  <c:v>213.53333333333336</c:v>
                </c:pt>
                <c:pt idx="12813">
                  <c:v>213.55</c:v>
                </c:pt>
                <c:pt idx="12814">
                  <c:v>213.56666666666663</c:v>
                </c:pt>
                <c:pt idx="12815">
                  <c:v>213.58333333333337</c:v>
                </c:pt>
                <c:pt idx="12816">
                  <c:v>213.6</c:v>
                </c:pt>
                <c:pt idx="12817">
                  <c:v>213.61666666666662</c:v>
                </c:pt>
                <c:pt idx="12818">
                  <c:v>213.63333333333335</c:v>
                </c:pt>
                <c:pt idx="12819">
                  <c:v>213.65</c:v>
                </c:pt>
                <c:pt idx="12820">
                  <c:v>213.66666666666663</c:v>
                </c:pt>
                <c:pt idx="12821">
                  <c:v>213.68333333333337</c:v>
                </c:pt>
                <c:pt idx="12822">
                  <c:v>213.7</c:v>
                </c:pt>
                <c:pt idx="12823">
                  <c:v>213.71666666666661</c:v>
                </c:pt>
                <c:pt idx="12824">
                  <c:v>213.73333333333335</c:v>
                </c:pt>
                <c:pt idx="12825">
                  <c:v>213.75</c:v>
                </c:pt>
                <c:pt idx="12826">
                  <c:v>213.76666666666665</c:v>
                </c:pt>
                <c:pt idx="12827">
                  <c:v>213.78333333333336</c:v>
                </c:pt>
                <c:pt idx="12828">
                  <c:v>213.8</c:v>
                </c:pt>
                <c:pt idx="12829">
                  <c:v>213.81666666666663</c:v>
                </c:pt>
                <c:pt idx="12830">
                  <c:v>213.83333333333337</c:v>
                </c:pt>
                <c:pt idx="12831">
                  <c:v>213.85000000000002</c:v>
                </c:pt>
                <c:pt idx="12832">
                  <c:v>213.86666666666665</c:v>
                </c:pt>
                <c:pt idx="12833">
                  <c:v>213.88333333333338</c:v>
                </c:pt>
                <c:pt idx="12834">
                  <c:v>213.9</c:v>
                </c:pt>
                <c:pt idx="12835">
                  <c:v>213.91666666666663</c:v>
                </c:pt>
                <c:pt idx="12836">
                  <c:v>213.93333333333337</c:v>
                </c:pt>
                <c:pt idx="12837">
                  <c:v>213.95000000000002</c:v>
                </c:pt>
                <c:pt idx="12838">
                  <c:v>213.96666666666664</c:v>
                </c:pt>
                <c:pt idx="12839">
                  <c:v>213.98333333333338</c:v>
                </c:pt>
                <c:pt idx="12840">
                  <c:v>214</c:v>
                </c:pt>
                <c:pt idx="12841">
                  <c:v>214.01666666666665</c:v>
                </c:pt>
                <c:pt idx="12842">
                  <c:v>214.03333333333336</c:v>
                </c:pt>
                <c:pt idx="12843">
                  <c:v>214.05</c:v>
                </c:pt>
                <c:pt idx="12844">
                  <c:v>214.06666666666663</c:v>
                </c:pt>
                <c:pt idx="12845">
                  <c:v>214.08333333333337</c:v>
                </c:pt>
                <c:pt idx="12846">
                  <c:v>214.1</c:v>
                </c:pt>
                <c:pt idx="12847">
                  <c:v>214.11666666666662</c:v>
                </c:pt>
                <c:pt idx="12848">
                  <c:v>214.13333333333335</c:v>
                </c:pt>
                <c:pt idx="12849">
                  <c:v>214.15</c:v>
                </c:pt>
                <c:pt idx="12850">
                  <c:v>214.16666666666663</c:v>
                </c:pt>
                <c:pt idx="12851">
                  <c:v>214.18333333333337</c:v>
                </c:pt>
                <c:pt idx="12852">
                  <c:v>214.2</c:v>
                </c:pt>
                <c:pt idx="12853">
                  <c:v>214.21666666666661</c:v>
                </c:pt>
                <c:pt idx="12854">
                  <c:v>214.23333333333335</c:v>
                </c:pt>
                <c:pt idx="12855">
                  <c:v>214.25</c:v>
                </c:pt>
                <c:pt idx="12856">
                  <c:v>214.26666666666665</c:v>
                </c:pt>
                <c:pt idx="12857">
                  <c:v>214.28333333333336</c:v>
                </c:pt>
                <c:pt idx="12858">
                  <c:v>214.3</c:v>
                </c:pt>
                <c:pt idx="12859">
                  <c:v>214.31666666666663</c:v>
                </c:pt>
                <c:pt idx="12860">
                  <c:v>214.33333333333337</c:v>
                </c:pt>
                <c:pt idx="12861">
                  <c:v>214.35000000000002</c:v>
                </c:pt>
                <c:pt idx="12862">
                  <c:v>214.36666666666665</c:v>
                </c:pt>
                <c:pt idx="12863">
                  <c:v>214.38333333333338</c:v>
                </c:pt>
                <c:pt idx="12864">
                  <c:v>214.4</c:v>
                </c:pt>
                <c:pt idx="12865">
                  <c:v>214.41666666666663</c:v>
                </c:pt>
                <c:pt idx="12866">
                  <c:v>214.43333333333337</c:v>
                </c:pt>
                <c:pt idx="12867">
                  <c:v>214.45000000000002</c:v>
                </c:pt>
                <c:pt idx="12868">
                  <c:v>214.46666666666664</c:v>
                </c:pt>
                <c:pt idx="12869">
                  <c:v>214.48333333333338</c:v>
                </c:pt>
                <c:pt idx="12870">
                  <c:v>214.5</c:v>
                </c:pt>
                <c:pt idx="12871">
                  <c:v>214.51666666666665</c:v>
                </c:pt>
                <c:pt idx="12872">
                  <c:v>214.53333333333336</c:v>
                </c:pt>
                <c:pt idx="12873">
                  <c:v>214.55</c:v>
                </c:pt>
                <c:pt idx="12874">
                  <c:v>214.56666666666663</c:v>
                </c:pt>
                <c:pt idx="12875">
                  <c:v>214.58333333333337</c:v>
                </c:pt>
                <c:pt idx="12876">
                  <c:v>214.6</c:v>
                </c:pt>
                <c:pt idx="12877">
                  <c:v>214.61666666666662</c:v>
                </c:pt>
                <c:pt idx="12878">
                  <c:v>214.63333333333335</c:v>
                </c:pt>
                <c:pt idx="12879">
                  <c:v>214.65</c:v>
                </c:pt>
                <c:pt idx="12880">
                  <c:v>214.66666666666663</c:v>
                </c:pt>
                <c:pt idx="12881">
                  <c:v>214.68333333333337</c:v>
                </c:pt>
                <c:pt idx="12882">
                  <c:v>214.7</c:v>
                </c:pt>
                <c:pt idx="12883">
                  <c:v>214.71666666666661</c:v>
                </c:pt>
                <c:pt idx="12884">
                  <c:v>214.73333333333335</c:v>
                </c:pt>
                <c:pt idx="12885">
                  <c:v>214.75</c:v>
                </c:pt>
                <c:pt idx="12886">
                  <c:v>214.76666666666665</c:v>
                </c:pt>
                <c:pt idx="12887">
                  <c:v>214.78333333333336</c:v>
                </c:pt>
                <c:pt idx="12888">
                  <c:v>214.8</c:v>
                </c:pt>
                <c:pt idx="12889">
                  <c:v>214.81666666666663</c:v>
                </c:pt>
                <c:pt idx="12890">
                  <c:v>214.83333333333337</c:v>
                </c:pt>
                <c:pt idx="12891">
                  <c:v>214.85000000000002</c:v>
                </c:pt>
                <c:pt idx="12892">
                  <c:v>214.86666666666665</c:v>
                </c:pt>
                <c:pt idx="12893">
                  <c:v>214.88333333333338</c:v>
                </c:pt>
                <c:pt idx="12894">
                  <c:v>214.9</c:v>
                </c:pt>
                <c:pt idx="12895">
                  <c:v>214.91666666666663</c:v>
                </c:pt>
                <c:pt idx="12896">
                  <c:v>214.93333333333337</c:v>
                </c:pt>
                <c:pt idx="12897">
                  <c:v>214.95000000000002</c:v>
                </c:pt>
                <c:pt idx="12898">
                  <c:v>214.96666666666664</c:v>
                </c:pt>
                <c:pt idx="12899">
                  <c:v>214.98333333333338</c:v>
                </c:pt>
                <c:pt idx="12900">
                  <c:v>215</c:v>
                </c:pt>
                <c:pt idx="12901">
                  <c:v>215.01666666666665</c:v>
                </c:pt>
                <c:pt idx="12902">
                  <c:v>215.03333333333336</c:v>
                </c:pt>
                <c:pt idx="12903">
                  <c:v>215.05</c:v>
                </c:pt>
                <c:pt idx="12904">
                  <c:v>215.06666666666663</c:v>
                </c:pt>
                <c:pt idx="12905">
                  <c:v>215.08333333333337</c:v>
                </c:pt>
                <c:pt idx="12906">
                  <c:v>215.1</c:v>
                </c:pt>
                <c:pt idx="12907">
                  <c:v>215.11666666666662</c:v>
                </c:pt>
                <c:pt idx="12908">
                  <c:v>215.13333333333335</c:v>
                </c:pt>
                <c:pt idx="12909">
                  <c:v>215.15</c:v>
                </c:pt>
                <c:pt idx="12910">
                  <c:v>215.16666666666663</c:v>
                </c:pt>
                <c:pt idx="12911">
                  <c:v>215.18333333333337</c:v>
                </c:pt>
                <c:pt idx="12912">
                  <c:v>215.2</c:v>
                </c:pt>
                <c:pt idx="12913">
                  <c:v>215.21666666666661</c:v>
                </c:pt>
                <c:pt idx="12914">
                  <c:v>215.23333333333335</c:v>
                </c:pt>
                <c:pt idx="12915">
                  <c:v>215.25</c:v>
                </c:pt>
                <c:pt idx="12916">
                  <c:v>215.26666666666665</c:v>
                </c:pt>
                <c:pt idx="12917">
                  <c:v>215.28333333333336</c:v>
                </c:pt>
                <c:pt idx="12918">
                  <c:v>215.3</c:v>
                </c:pt>
                <c:pt idx="12919">
                  <c:v>215.31666666666663</c:v>
                </c:pt>
                <c:pt idx="12920">
                  <c:v>215.33333333333337</c:v>
                </c:pt>
                <c:pt idx="12921">
                  <c:v>215.35000000000002</c:v>
                </c:pt>
                <c:pt idx="12922">
                  <c:v>215.36666666666665</c:v>
                </c:pt>
                <c:pt idx="12923">
                  <c:v>215.38333333333338</c:v>
                </c:pt>
                <c:pt idx="12924">
                  <c:v>215.4</c:v>
                </c:pt>
                <c:pt idx="12925">
                  <c:v>215.41666666666663</c:v>
                </c:pt>
                <c:pt idx="12926">
                  <c:v>215.43333333333337</c:v>
                </c:pt>
                <c:pt idx="12927">
                  <c:v>215.45000000000002</c:v>
                </c:pt>
                <c:pt idx="12928">
                  <c:v>215.46666666666664</c:v>
                </c:pt>
                <c:pt idx="12929">
                  <c:v>215.48333333333338</c:v>
                </c:pt>
                <c:pt idx="12930">
                  <c:v>215.5</c:v>
                </c:pt>
                <c:pt idx="12931">
                  <c:v>215.51666666666665</c:v>
                </c:pt>
                <c:pt idx="12932">
                  <c:v>215.53333333333336</c:v>
                </c:pt>
                <c:pt idx="12933">
                  <c:v>215.55</c:v>
                </c:pt>
                <c:pt idx="12934">
                  <c:v>215.56666666666663</c:v>
                </c:pt>
                <c:pt idx="12935">
                  <c:v>215.58333333333337</c:v>
                </c:pt>
                <c:pt idx="12936">
                  <c:v>215.6</c:v>
                </c:pt>
                <c:pt idx="12937">
                  <c:v>215.61666666666662</c:v>
                </c:pt>
                <c:pt idx="12938">
                  <c:v>215.63333333333335</c:v>
                </c:pt>
                <c:pt idx="12939">
                  <c:v>215.65</c:v>
                </c:pt>
                <c:pt idx="12940">
                  <c:v>215.66666666666663</c:v>
                </c:pt>
                <c:pt idx="12941">
                  <c:v>215.68333333333337</c:v>
                </c:pt>
                <c:pt idx="12942">
                  <c:v>215.7</c:v>
                </c:pt>
                <c:pt idx="12943">
                  <c:v>215.71666666666661</c:v>
                </c:pt>
                <c:pt idx="12944">
                  <c:v>215.73333333333335</c:v>
                </c:pt>
                <c:pt idx="12945">
                  <c:v>215.75</c:v>
                </c:pt>
                <c:pt idx="12946">
                  <c:v>215.76666666666665</c:v>
                </c:pt>
                <c:pt idx="12947">
                  <c:v>215.78333333333336</c:v>
                </c:pt>
                <c:pt idx="12948">
                  <c:v>215.8</c:v>
                </c:pt>
                <c:pt idx="12949">
                  <c:v>215.81666666666663</c:v>
                </c:pt>
                <c:pt idx="12950">
                  <c:v>215.83333333333337</c:v>
                </c:pt>
                <c:pt idx="12951">
                  <c:v>215.85000000000002</c:v>
                </c:pt>
                <c:pt idx="12952">
                  <c:v>215.86666666666665</c:v>
                </c:pt>
                <c:pt idx="12953">
                  <c:v>215.88333333333338</c:v>
                </c:pt>
                <c:pt idx="12954">
                  <c:v>215.9</c:v>
                </c:pt>
                <c:pt idx="12955">
                  <c:v>215.91666666666663</c:v>
                </c:pt>
                <c:pt idx="12956">
                  <c:v>215.93333333333337</c:v>
                </c:pt>
                <c:pt idx="12957">
                  <c:v>215.95000000000002</c:v>
                </c:pt>
                <c:pt idx="12958">
                  <c:v>215.96666666666664</c:v>
                </c:pt>
                <c:pt idx="12959">
                  <c:v>215.98333333333338</c:v>
                </c:pt>
                <c:pt idx="12960">
                  <c:v>216</c:v>
                </c:pt>
                <c:pt idx="12961">
                  <c:v>216.01666666666665</c:v>
                </c:pt>
                <c:pt idx="12962">
                  <c:v>216.03333333333336</c:v>
                </c:pt>
                <c:pt idx="12963">
                  <c:v>216.05</c:v>
                </c:pt>
                <c:pt idx="12964">
                  <c:v>216.06666666666663</c:v>
                </c:pt>
                <c:pt idx="12965">
                  <c:v>216.08333333333337</c:v>
                </c:pt>
                <c:pt idx="12966">
                  <c:v>216.1</c:v>
                </c:pt>
                <c:pt idx="12967">
                  <c:v>216.11666666666662</c:v>
                </c:pt>
                <c:pt idx="12968">
                  <c:v>216.13333333333335</c:v>
                </c:pt>
                <c:pt idx="12969">
                  <c:v>216.15</c:v>
                </c:pt>
                <c:pt idx="12970">
                  <c:v>216.16666666666663</c:v>
                </c:pt>
                <c:pt idx="12971">
                  <c:v>216.18333333333337</c:v>
                </c:pt>
                <c:pt idx="12972">
                  <c:v>216.2</c:v>
                </c:pt>
                <c:pt idx="12973">
                  <c:v>216.21666666666661</c:v>
                </c:pt>
                <c:pt idx="12974">
                  <c:v>216.23333333333335</c:v>
                </c:pt>
                <c:pt idx="12975">
                  <c:v>216.25</c:v>
                </c:pt>
                <c:pt idx="12976">
                  <c:v>216.26666666666665</c:v>
                </c:pt>
                <c:pt idx="12977">
                  <c:v>216.28333333333336</c:v>
                </c:pt>
                <c:pt idx="12978">
                  <c:v>216.3</c:v>
                </c:pt>
                <c:pt idx="12979">
                  <c:v>216.31666666666663</c:v>
                </c:pt>
                <c:pt idx="12980">
                  <c:v>216.33333333333337</c:v>
                </c:pt>
                <c:pt idx="12981">
                  <c:v>216.35000000000002</c:v>
                </c:pt>
                <c:pt idx="12982">
                  <c:v>216.36666666666665</c:v>
                </c:pt>
                <c:pt idx="12983">
                  <c:v>216.38333333333338</c:v>
                </c:pt>
                <c:pt idx="12984">
                  <c:v>216.4</c:v>
                </c:pt>
                <c:pt idx="12985">
                  <c:v>216.41666666666663</c:v>
                </c:pt>
                <c:pt idx="12986">
                  <c:v>216.43333333333337</c:v>
                </c:pt>
                <c:pt idx="12987">
                  <c:v>216.45000000000002</c:v>
                </c:pt>
                <c:pt idx="12988">
                  <c:v>216.46666666666664</c:v>
                </c:pt>
                <c:pt idx="12989">
                  <c:v>216.48333333333338</c:v>
                </c:pt>
                <c:pt idx="12990">
                  <c:v>216.5</c:v>
                </c:pt>
                <c:pt idx="12991">
                  <c:v>216.51666666666665</c:v>
                </c:pt>
                <c:pt idx="12992">
                  <c:v>216.53333333333336</c:v>
                </c:pt>
                <c:pt idx="12993">
                  <c:v>216.55</c:v>
                </c:pt>
                <c:pt idx="12994">
                  <c:v>216.56666666666663</c:v>
                </c:pt>
                <c:pt idx="12995">
                  <c:v>216.58333333333337</c:v>
                </c:pt>
                <c:pt idx="12996">
                  <c:v>216.6</c:v>
                </c:pt>
                <c:pt idx="12997">
                  <c:v>216.61666666666662</c:v>
                </c:pt>
                <c:pt idx="12998">
                  <c:v>216.63333333333335</c:v>
                </c:pt>
                <c:pt idx="12999">
                  <c:v>216.65</c:v>
                </c:pt>
                <c:pt idx="13000">
                  <c:v>216.66666666666663</c:v>
                </c:pt>
                <c:pt idx="13001">
                  <c:v>216.68333333333337</c:v>
                </c:pt>
                <c:pt idx="13002">
                  <c:v>216.7</c:v>
                </c:pt>
                <c:pt idx="13003">
                  <c:v>216.71666666666661</c:v>
                </c:pt>
                <c:pt idx="13004">
                  <c:v>216.73333333333335</c:v>
                </c:pt>
                <c:pt idx="13005">
                  <c:v>216.75</c:v>
                </c:pt>
                <c:pt idx="13006">
                  <c:v>216.76666666666665</c:v>
                </c:pt>
                <c:pt idx="13007">
                  <c:v>216.78333333333336</c:v>
                </c:pt>
                <c:pt idx="13008">
                  <c:v>216.8</c:v>
                </c:pt>
                <c:pt idx="13009">
                  <c:v>216.81666666666663</c:v>
                </c:pt>
                <c:pt idx="13010">
                  <c:v>216.83333333333337</c:v>
                </c:pt>
                <c:pt idx="13011">
                  <c:v>216.85000000000002</c:v>
                </c:pt>
                <c:pt idx="13012">
                  <c:v>216.86666666666665</c:v>
                </c:pt>
                <c:pt idx="13013">
                  <c:v>216.88333333333338</c:v>
                </c:pt>
                <c:pt idx="13014">
                  <c:v>216.9</c:v>
                </c:pt>
                <c:pt idx="13015">
                  <c:v>216.91666666666663</c:v>
                </c:pt>
                <c:pt idx="13016">
                  <c:v>216.93333333333337</c:v>
                </c:pt>
                <c:pt idx="13017">
                  <c:v>216.95000000000002</c:v>
                </c:pt>
                <c:pt idx="13018">
                  <c:v>216.96666666666664</c:v>
                </c:pt>
                <c:pt idx="13019">
                  <c:v>216.98333333333338</c:v>
                </c:pt>
                <c:pt idx="13020">
                  <c:v>217</c:v>
                </c:pt>
                <c:pt idx="13021">
                  <c:v>217.01666666666665</c:v>
                </c:pt>
                <c:pt idx="13022">
                  <c:v>217.03333333333336</c:v>
                </c:pt>
                <c:pt idx="13023">
                  <c:v>217.05</c:v>
                </c:pt>
                <c:pt idx="13024">
                  <c:v>217.06666666666663</c:v>
                </c:pt>
                <c:pt idx="13025">
                  <c:v>217.08333333333337</c:v>
                </c:pt>
                <c:pt idx="13026">
                  <c:v>217.1</c:v>
                </c:pt>
                <c:pt idx="13027">
                  <c:v>217.11666666666662</c:v>
                </c:pt>
                <c:pt idx="13028">
                  <c:v>217.13333333333335</c:v>
                </c:pt>
                <c:pt idx="13029">
                  <c:v>217.15</c:v>
                </c:pt>
                <c:pt idx="13030">
                  <c:v>217.16666666666663</c:v>
                </c:pt>
                <c:pt idx="13031">
                  <c:v>217.18333333333337</c:v>
                </c:pt>
                <c:pt idx="13032">
                  <c:v>217.2</c:v>
                </c:pt>
                <c:pt idx="13033">
                  <c:v>217.21666666666661</c:v>
                </c:pt>
                <c:pt idx="13034">
                  <c:v>217.23333333333335</c:v>
                </c:pt>
                <c:pt idx="13035">
                  <c:v>217.25</c:v>
                </c:pt>
                <c:pt idx="13036">
                  <c:v>217.26666666666665</c:v>
                </c:pt>
                <c:pt idx="13037">
                  <c:v>217.28333333333336</c:v>
                </c:pt>
                <c:pt idx="13038">
                  <c:v>217.3</c:v>
                </c:pt>
                <c:pt idx="13039">
                  <c:v>217.31666666666663</c:v>
                </c:pt>
                <c:pt idx="13040">
                  <c:v>217.33333333333337</c:v>
                </c:pt>
                <c:pt idx="13041">
                  <c:v>217.35000000000002</c:v>
                </c:pt>
                <c:pt idx="13042">
                  <c:v>217.36666666666665</c:v>
                </c:pt>
                <c:pt idx="13043">
                  <c:v>217.38333333333338</c:v>
                </c:pt>
                <c:pt idx="13044">
                  <c:v>217.4</c:v>
                </c:pt>
                <c:pt idx="13045">
                  <c:v>217.41666666666663</c:v>
                </c:pt>
                <c:pt idx="13046">
                  <c:v>217.43333333333337</c:v>
                </c:pt>
                <c:pt idx="13047">
                  <c:v>217.45000000000002</c:v>
                </c:pt>
                <c:pt idx="13048">
                  <c:v>217.46666666666664</c:v>
                </c:pt>
                <c:pt idx="13049">
                  <c:v>217.48333333333338</c:v>
                </c:pt>
                <c:pt idx="13050">
                  <c:v>217.5</c:v>
                </c:pt>
                <c:pt idx="13051">
                  <c:v>217.51666666666665</c:v>
                </c:pt>
                <c:pt idx="13052">
                  <c:v>217.53333333333336</c:v>
                </c:pt>
                <c:pt idx="13053">
                  <c:v>217.55</c:v>
                </c:pt>
                <c:pt idx="13054">
                  <c:v>217.56666666666663</c:v>
                </c:pt>
                <c:pt idx="13055">
                  <c:v>217.58333333333337</c:v>
                </c:pt>
                <c:pt idx="13056">
                  <c:v>217.6</c:v>
                </c:pt>
                <c:pt idx="13057">
                  <c:v>217.61666666666662</c:v>
                </c:pt>
                <c:pt idx="13058">
                  <c:v>217.63333333333335</c:v>
                </c:pt>
                <c:pt idx="13059">
                  <c:v>217.65</c:v>
                </c:pt>
                <c:pt idx="13060">
                  <c:v>217.66666666666663</c:v>
                </c:pt>
                <c:pt idx="13061">
                  <c:v>217.68333333333337</c:v>
                </c:pt>
                <c:pt idx="13062">
                  <c:v>217.7</c:v>
                </c:pt>
                <c:pt idx="13063">
                  <c:v>217.71666666666661</c:v>
                </c:pt>
                <c:pt idx="13064">
                  <c:v>217.73333333333335</c:v>
                </c:pt>
                <c:pt idx="13065">
                  <c:v>217.75</c:v>
                </c:pt>
                <c:pt idx="13066">
                  <c:v>217.76666666666665</c:v>
                </c:pt>
                <c:pt idx="13067">
                  <c:v>217.78333333333336</c:v>
                </c:pt>
                <c:pt idx="13068">
                  <c:v>217.8</c:v>
                </c:pt>
                <c:pt idx="13069">
                  <c:v>217.81666666666663</c:v>
                </c:pt>
                <c:pt idx="13070">
                  <c:v>217.83333333333337</c:v>
                </c:pt>
                <c:pt idx="13071">
                  <c:v>217.85000000000002</c:v>
                </c:pt>
                <c:pt idx="13072">
                  <c:v>217.86666666666665</c:v>
                </c:pt>
                <c:pt idx="13073">
                  <c:v>217.88333333333338</c:v>
                </c:pt>
                <c:pt idx="13074">
                  <c:v>217.9</c:v>
                </c:pt>
                <c:pt idx="13075">
                  <c:v>217.91666666666663</c:v>
                </c:pt>
                <c:pt idx="13076">
                  <c:v>217.93333333333337</c:v>
                </c:pt>
                <c:pt idx="13077">
                  <c:v>217.95000000000002</c:v>
                </c:pt>
                <c:pt idx="13078">
                  <c:v>217.96666666666664</c:v>
                </c:pt>
                <c:pt idx="13079">
                  <c:v>217.98333333333338</c:v>
                </c:pt>
                <c:pt idx="13080">
                  <c:v>218</c:v>
                </c:pt>
                <c:pt idx="13081">
                  <c:v>218.01666666666665</c:v>
                </c:pt>
                <c:pt idx="13082">
                  <c:v>218.03333333333336</c:v>
                </c:pt>
                <c:pt idx="13083">
                  <c:v>218.05</c:v>
                </c:pt>
                <c:pt idx="13084">
                  <c:v>218.06666666666663</c:v>
                </c:pt>
                <c:pt idx="13085">
                  <c:v>218.08333333333337</c:v>
                </c:pt>
                <c:pt idx="13086">
                  <c:v>218.1</c:v>
                </c:pt>
                <c:pt idx="13087">
                  <c:v>218.11666666666662</c:v>
                </c:pt>
                <c:pt idx="13088">
                  <c:v>218.13333333333335</c:v>
                </c:pt>
                <c:pt idx="13089">
                  <c:v>218.15</c:v>
                </c:pt>
                <c:pt idx="13090">
                  <c:v>218.16666666666663</c:v>
                </c:pt>
                <c:pt idx="13091">
                  <c:v>218.18333333333337</c:v>
                </c:pt>
                <c:pt idx="13092">
                  <c:v>218.2</c:v>
                </c:pt>
                <c:pt idx="13093">
                  <c:v>218.21666666666661</c:v>
                </c:pt>
                <c:pt idx="13094">
                  <c:v>218.23333333333335</c:v>
                </c:pt>
                <c:pt idx="13095">
                  <c:v>218.25</c:v>
                </c:pt>
                <c:pt idx="13096">
                  <c:v>218.26666666666665</c:v>
                </c:pt>
                <c:pt idx="13097">
                  <c:v>218.28333333333336</c:v>
                </c:pt>
                <c:pt idx="13098">
                  <c:v>218.3</c:v>
                </c:pt>
                <c:pt idx="13099">
                  <c:v>218.31666666666663</c:v>
                </c:pt>
                <c:pt idx="13100">
                  <c:v>218.33333333333337</c:v>
                </c:pt>
                <c:pt idx="13101">
                  <c:v>218.35000000000002</c:v>
                </c:pt>
                <c:pt idx="13102">
                  <c:v>218.36666666666665</c:v>
                </c:pt>
                <c:pt idx="13103">
                  <c:v>218.38333333333338</c:v>
                </c:pt>
                <c:pt idx="13104">
                  <c:v>218.4</c:v>
                </c:pt>
                <c:pt idx="13105">
                  <c:v>218.41666666666663</c:v>
                </c:pt>
                <c:pt idx="13106">
                  <c:v>218.43333333333337</c:v>
                </c:pt>
                <c:pt idx="13107">
                  <c:v>218.45000000000002</c:v>
                </c:pt>
                <c:pt idx="13108">
                  <c:v>218.46666666666664</c:v>
                </c:pt>
                <c:pt idx="13109">
                  <c:v>218.48333333333338</c:v>
                </c:pt>
                <c:pt idx="13110">
                  <c:v>218.5</c:v>
                </c:pt>
                <c:pt idx="13111">
                  <c:v>218.51666666666665</c:v>
                </c:pt>
                <c:pt idx="13112">
                  <c:v>218.53333333333336</c:v>
                </c:pt>
                <c:pt idx="13113">
                  <c:v>218.55</c:v>
                </c:pt>
                <c:pt idx="13114">
                  <c:v>218.56666666666663</c:v>
                </c:pt>
                <c:pt idx="13115">
                  <c:v>218.58333333333337</c:v>
                </c:pt>
                <c:pt idx="13116">
                  <c:v>218.6</c:v>
                </c:pt>
                <c:pt idx="13117">
                  <c:v>218.61666666666662</c:v>
                </c:pt>
                <c:pt idx="13118">
                  <c:v>218.63333333333335</c:v>
                </c:pt>
                <c:pt idx="13119">
                  <c:v>218.65</c:v>
                </c:pt>
                <c:pt idx="13120">
                  <c:v>218.66666666666663</c:v>
                </c:pt>
                <c:pt idx="13121">
                  <c:v>218.68333333333337</c:v>
                </c:pt>
                <c:pt idx="13122">
                  <c:v>218.7</c:v>
                </c:pt>
                <c:pt idx="13123">
                  <c:v>218.71666666666661</c:v>
                </c:pt>
                <c:pt idx="13124">
                  <c:v>218.73333333333335</c:v>
                </c:pt>
                <c:pt idx="13125">
                  <c:v>218.75</c:v>
                </c:pt>
                <c:pt idx="13126">
                  <c:v>218.76666666666665</c:v>
                </c:pt>
                <c:pt idx="13127">
                  <c:v>218.78333333333336</c:v>
                </c:pt>
                <c:pt idx="13128">
                  <c:v>218.8</c:v>
                </c:pt>
                <c:pt idx="13129">
                  <c:v>218.81666666666663</c:v>
                </c:pt>
                <c:pt idx="13130">
                  <c:v>218.83333333333337</c:v>
                </c:pt>
                <c:pt idx="13131">
                  <c:v>218.85000000000002</c:v>
                </c:pt>
                <c:pt idx="13132">
                  <c:v>218.86666666666665</c:v>
                </c:pt>
                <c:pt idx="13133">
                  <c:v>218.88333333333338</c:v>
                </c:pt>
                <c:pt idx="13134">
                  <c:v>218.9</c:v>
                </c:pt>
                <c:pt idx="13135">
                  <c:v>218.91666666666663</c:v>
                </c:pt>
                <c:pt idx="13136">
                  <c:v>218.93333333333337</c:v>
                </c:pt>
                <c:pt idx="13137">
                  <c:v>218.95000000000002</c:v>
                </c:pt>
                <c:pt idx="13138">
                  <c:v>218.96666666666664</c:v>
                </c:pt>
                <c:pt idx="13139">
                  <c:v>218.98333333333338</c:v>
                </c:pt>
                <c:pt idx="13140">
                  <c:v>219</c:v>
                </c:pt>
                <c:pt idx="13141">
                  <c:v>219.01666666666665</c:v>
                </c:pt>
                <c:pt idx="13142">
                  <c:v>219.03333333333336</c:v>
                </c:pt>
                <c:pt idx="13143">
                  <c:v>219.05</c:v>
                </c:pt>
                <c:pt idx="13144">
                  <c:v>219.06666666666663</c:v>
                </c:pt>
                <c:pt idx="13145">
                  <c:v>219.08333333333337</c:v>
                </c:pt>
                <c:pt idx="13146">
                  <c:v>219.1</c:v>
                </c:pt>
                <c:pt idx="13147">
                  <c:v>219.11666666666662</c:v>
                </c:pt>
                <c:pt idx="13148">
                  <c:v>219.13333333333335</c:v>
                </c:pt>
                <c:pt idx="13149">
                  <c:v>219.15</c:v>
                </c:pt>
                <c:pt idx="13150">
                  <c:v>219.16666666666663</c:v>
                </c:pt>
                <c:pt idx="13151">
                  <c:v>219.18333333333337</c:v>
                </c:pt>
                <c:pt idx="13152">
                  <c:v>219.2</c:v>
                </c:pt>
                <c:pt idx="13153">
                  <c:v>219.21666666666661</c:v>
                </c:pt>
                <c:pt idx="13154">
                  <c:v>219.23333333333335</c:v>
                </c:pt>
                <c:pt idx="13155">
                  <c:v>219.25</c:v>
                </c:pt>
                <c:pt idx="13156">
                  <c:v>219.26666666666665</c:v>
                </c:pt>
                <c:pt idx="13157">
                  <c:v>219.28333333333336</c:v>
                </c:pt>
                <c:pt idx="13158">
                  <c:v>219.3</c:v>
                </c:pt>
                <c:pt idx="13159">
                  <c:v>219.31666666666663</c:v>
                </c:pt>
                <c:pt idx="13160">
                  <c:v>219.33333333333337</c:v>
                </c:pt>
                <c:pt idx="13161">
                  <c:v>219.35000000000002</c:v>
                </c:pt>
                <c:pt idx="13162">
                  <c:v>219.36666666666665</c:v>
                </c:pt>
                <c:pt idx="13163">
                  <c:v>219.38333333333338</c:v>
                </c:pt>
                <c:pt idx="13164">
                  <c:v>219.4</c:v>
                </c:pt>
                <c:pt idx="13165">
                  <c:v>219.41666666666663</c:v>
                </c:pt>
                <c:pt idx="13166">
                  <c:v>219.43333333333337</c:v>
                </c:pt>
                <c:pt idx="13167">
                  <c:v>219.45000000000002</c:v>
                </c:pt>
                <c:pt idx="13168">
                  <c:v>219.46666666666664</c:v>
                </c:pt>
                <c:pt idx="13169">
                  <c:v>219.48333333333338</c:v>
                </c:pt>
                <c:pt idx="13170">
                  <c:v>219.5</c:v>
                </c:pt>
                <c:pt idx="13171">
                  <c:v>219.51666666666665</c:v>
                </c:pt>
                <c:pt idx="13172">
                  <c:v>219.53333333333336</c:v>
                </c:pt>
                <c:pt idx="13173">
                  <c:v>219.55</c:v>
                </c:pt>
                <c:pt idx="13174">
                  <c:v>219.56666666666663</c:v>
                </c:pt>
                <c:pt idx="13175">
                  <c:v>219.58333333333337</c:v>
                </c:pt>
                <c:pt idx="13176">
                  <c:v>219.6</c:v>
                </c:pt>
                <c:pt idx="13177">
                  <c:v>219.61666666666662</c:v>
                </c:pt>
                <c:pt idx="13178">
                  <c:v>219.63333333333335</c:v>
                </c:pt>
                <c:pt idx="13179">
                  <c:v>219.65</c:v>
                </c:pt>
                <c:pt idx="13180">
                  <c:v>219.66666666666663</c:v>
                </c:pt>
                <c:pt idx="13181">
                  <c:v>219.68333333333337</c:v>
                </c:pt>
                <c:pt idx="13182">
                  <c:v>219.7</c:v>
                </c:pt>
                <c:pt idx="13183">
                  <c:v>219.71666666666661</c:v>
                </c:pt>
                <c:pt idx="13184">
                  <c:v>219.73333333333335</c:v>
                </c:pt>
                <c:pt idx="13185">
                  <c:v>219.75</c:v>
                </c:pt>
                <c:pt idx="13186">
                  <c:v>219.76666666666665</c:v>
                </c:pt>
                <c:pt idx="13187">
                  <c:v>219.78333333333336</c:v>
                </c:pt>
                <c:pt idx="13188">
                  <c:v>219.8</c:v>
                </c:pt>
                <c:pt idx="13189">
                  <c:v>219.81666666666663</c:v>
                </c:pt>
                <c:pt idx="13190">
                  <c:v>219.83333333333337</c:v>
                </c:pt>
                <c:pt idx="13191">
                  <c:v>219.85000000000002</c:v>
                </c:pt>
                <c:pt idx="13192">
                  <c:v>219.86666666666665</c:v>
                </c:pt>
                <c:pt idx="13193">
                  <c:v>219.88333333333338</c:v>
                </c:pt>
                <c:pt idx="13194">
                  <c:v>219.9</c:v>
                </c:pt>
                <c:pt idx="13195">
                  <c:v>219.91666666666663</c:v>
                </c:pt>
                <c:pt idx="13196">
                  <c:v>219.93333333333337</c:v>
                </c:pt>
                <c:pt idx="13197">
                  <c:v>219.95000000000002</c:v>
                </c:pt>
                <c:pt idx="13198">
                  <c:v>219.96666666666664</c:v>
                </c:pt>
                <c:pt idx="13199">
                  <c:v>219.98333333333338</c:v>
                </c:pt>
                <c:pt idx="13200">
                  <c:v>220</c:v>
                </c:pt>
                <c:pt idx="13201">
                  <c:v>220.01666666666665</c:v>
                </c:pt>
                <c:pt idx="13202">
                  <c:v>220.03333333333336</c:v>
                </c:pt>
                <c:pt idx="13203">
                  <c:v>220.05</c:v>
                </c:pt>
                <c:pt idx="13204">
                  <c:v>220.06666666666663</c:v>
                </c:pt>
                <c:pt idx="13205">
                  <c:v>220.08333333333337</c:v>
                </c:pt>
                <c:pt idx="13206">
                  <c:v>220.1</c:v>
                </c:pt>
                <c:pt idx="13207">
                  <c:v>220.11666666666662</c:v>
                </c:pt>
                <c:pt idx="13208">
                  <c:v>220.13333333333335</c:v>
                </c:pt>
                <c:pt idx="13209">
                  <c:v>220.15</c:v>
                </c:pt>
                <c:pt idx="13210">
                  <c:v>220.16666666666663</c:v>
                </c:pt>
                <c:pt idx="13211">
                  <c:v>220.18333333333337</c:v>
                </c:pt>
                <c:pt idx="13212">
                  <c:v>220.2</c:v>
                </c:pt>
                <c:pt idx="13213">
                  <c:v>220.21666666666661</c:v>
                </c:pt>
                <c:pt idx="13214">
                  <c:v>220.23333333333335</c:v>
                </c:pt>
                <c:pt idx="13215">
                  <c:v>220.25</c:v>
                </c:pt>
                <c:pt idx="13216">
                  <c:v>220.26666666666665</c:v>
                </c:pt>
                <c:pt idx="13217">
                  <c:v>220.28333333333336</c:v>
                </c:pt>
                <c:pt idx="13218">
                  <c:v>220.3</c:v>
                </c:pt>
                <c:pt idx="13219">
                  <c:v>220.31666666666663</c:v>
                </c:pt>
                <c:pt idx="13220">
                  <c:v>220.33333333333337</c:v>
                </c:pt>
                <c:pt idx="13221">
                  <c:v>220.35000000000002</c:v>
                </c:pt>
                <c:pt idx="13222">
                  <c:v>220.36666666666665</c:v>
                </c:pt>
                <c:pt idx="13223">
                  <c:v>220.38333333333338</c:v>
                </c:pt>
                <c:pt idx="13224">
                  <c:v>220.4</c:v>
                </c:pt>
                <c:pt idx="13225">
                  <c:v>220.41666666666663</c:v>
                </c:pt>
                <c:pt idx="13226">
                  <c:v>220.43333333333337</c:v>
                </c:pt>
                <c:pt idx="13227">
                  <c:v>220.45000000000002</c:v>
                </c:pt>
                <c:pt idx="13228">
                  <c:v>220.46666666666664</c:v>
                </c:pt>
                <c:pt idx="13229">
                  <c:v>220.48333333333338</c:v>
                </c:pt>
                <c:pt idx="13230">
                  <c:v>220.5</c:v>
                </c:pt>
                <c:pt idx="13231">
                  <c:v>220.51666666666665</c:v>
                </c:pt>
                <c:pt idx="13232">
                  <c:v>220.53333333333336</c:v>
                </c:pt>
                <c:pt idx="13233">
                  <c:v>220.55</c:v>
                </c:pt>
                <c:pt idx="13234">
                  <c:v>220.56666666666663</c:v>
                </c:pt>
                <c:pt idx="13235">
                  <c:v>220.58333333333337</c:v>
                </c:pt>
                <c:pt idx="13236">
                  <c:v>220.6</c:v>
                </c:pt>
                <c:pt idx="13237">
                  <c:v>220.61666666666662</c:v>
                </c:pt>
                <c:pt idx="13238">
                  <c:v>220.63333333333335</c:v>
                </c:pt>
                <c:pt idx="13239">
                  <c:v>220.65</c:v>
                </c:pt>
                <c:pt idx="13240">
                  <c:v>220.66666666666663</c:v>
                </c:pt>
                <c:pt idx="13241">
                  <c:v>220.68333333333337</c:v>
                </c:pt>
                <c:pt idx="13242">
                  <c:v>220.7</c:v>
                </c:pt>
                <c:pt idx="13243">
                  <c:v>220.71666666666661</c:v>
                </c:pt>
                <c:pt idx="13244">
                  <c:v>220.73333333333335</c:v>
                </c:pt>
                <c:pt idx="13245">
                  <c:v>220.75</c:v>
                </c:pt>
                <c:pt idx="13246">
                  <c:v>220.76666666666665</c:v>
                </c:pt>
                <c:pt idx="13247">
                  <c:v>220.78333333333336</c:v>
                </c:pt>
                <c:pt idx="13248">
                  <c:v>220.8</c:v>
                </c:pt>
                <c:pt idx="13249">
                  <c:v>220.81666666666663</c:v>
                </c:pt>
                <c:pt idx="13250">
                  <c:v>220.83333333333337</c:v>
                </c:pt>
                <c:pt idx="13251">
                  <c:v>220.85000000000002</c:v>
                </c:pt>
                <c:pt idx="13252">
                  <c:v>220.86666666666665</c:v>
                </c:pt>
                <c:pt idx="13253">
                  <c:v>220.88333333333338</c:v>
                </c:pt>
                <c:pt idx="13254">
                  <c:v>220.9</c:v>
                </c:pt>
                <c:pt idx="13255">
                  <c:v>220.91666666666663</c:v>
                </c:pt>
                <c:pt idx="13256">
                  <c:v>220.93333333333337</c:v>
                </c:pt>
                <c:pt idx="13257">
                  <c:v>220.95000000000002</c:v>
                </c:pt>
                <c:pt idx="13258">
                  <c:v>220.96666666666664</c:v>
                </c:pt>
                <c:pt idx="13259">
                  <c:v>220.98333333333338</c:v>
                </c:pt>
                <c:pt idx="13260">
                  <c:v>221</c:v>
                </c:pt>
                <c:pt idx="13261">
                  <c:v>221.01666666666665</c:v>
                </c:pt>
                <c:pt idx="13262">
                  <c:v>221.03333333333336</c:v>
                </c:pt>
                <c:pt idx="13263">
                  <c:v>221.05</c:v>
                </c:pt>
                <c:pt idx="13264">
                  <c:v>221.06666666666663</c:v>
                </c:pt>
                <c:pt idx="13265">
                  <c:v>221.08333333333337</c:v>
                </c:pt>
                <c:pt idx="13266">
                  <c:v>221.1</c:v>
                </c:pt>
                <c:pt idx="13267">
                  <c:v>221.11666666666662</c:v>
                </c:pt>
                <c:pt idx="13268">
                  <c:v>221.13333333333335</c:v>
                </c:pt>
                <c:pt idx="13269">
                  <c:v>221.15</c:v>
                </c:pt>
                <c:pt idx="13270">
                  <c:v>221.16666666666663</c:v>
                </c:pt>
                <c:pt idx="13271">
                  <c:v>221.18333333333337</c:v>
                </c:pt>
                <c:pt idx="13272">
                  <c:v>221.2</c:v>
                </c:pt>
                <c:pt idx="13273">
                  <c:v>221.21666666666661</c:v>
                </c:pt>
                <c:pt idx="13274">
                  <c:v>221.23333333333335</c:v>
                </c:pt>
                <c:pt idx="13275">
                  <c:v>221.25</c:v>
                </c:pt>
                <c:pt idx="13276">
                  <c:v>221.26666666666665</c:v>
                </c:pt>
                <c:pt idx="13277">
                  <c:v>221.28333333333336</c:v>
                </c:pt>
                <c:pt idx="13278">
                  <c:v>221.3</c:v>
                </c:pt>
                <c:pt idx="13279">
                  <c:v>221.31666666666663</c:v>
                </c:pt>
                <c:pt idx="13280">
                  <c:v>221.33333333333337</c:v>
                </c:pt>
                <c:pt idx="13281">
                  <c:v>221.35000000000002</c:v>
                </c:pt>
                <c:pt idx="13282">
                  <c:v>221.36666666666665</c:v>
                </c:pt>
                <c:pt idx="13283">
                  <c:v>221.38333333333338</c:v>
                </c:pt>
                <c:pt idx="13284">
                  <c:v>221.4</c:v>
                </c:pt>
                <c:pt idx="13285">
                  <c:v>221.41666666666663</c:v>
                </c:pt>
                <c:pt idx="13286">
                  <c:v>221.43333333333337</c:v>
                </c:pt>
                <c:pt idx="13287">
                  <c:v>221.45000000000002</c:v>
                </c:pt>
                <c:pt idx="13288">
                  <c:v>221.46666666666664</c:v>
                </c:pt>
                <c:pt idx="13289">
                  <c:v>221.48333333333338</c:v>
                </c:pt>
                <c:pt idx="13290">
                  <c:v>221.5</c:v>
                </c:pt>
                <c:pt idx="13291">
                  <c:v>221.51666666666665</c:v>
                </c:pt>
                <c:pt idx="13292">
                  <c:v>221.53333333333336</c:v>
                </c:pt>
                <c:pt idx="13293">
                  <c:v>221.55</c:v>
                </c:pt>
                <c:pt idx="13294">
                  <c:v>221.56666666666663</c:v>
                </c:pt>
                <c:pt idx="13295">
                  <c:v>221.58333333333337</c:v>
                </c:pt>
                <c:pt idx="13296">
                  <c:v>221.6</c:v>
                </c:pt>
                <c:pt idx="13297">
                  <c:v>221.61666666666662</c:v>
                </c:pt>
                <c:pt idx="13298">
                  <c:v>221.63333333333335</c:v>
                </c:pt>
                <c:pt idx="13299">
                  <c:v>221.65</c:v>
                </c:pt>
                <c:pt idx="13300">
                  <c:v>221.66666666666663</c:v>
                </c:pt>
                <c:pt idx="13301">
                  <c:v>221.68333333333337</c:v>
                </c:pt>
                <c:pt idx="13302">
                  <c:v>221.7</c:v>
                </c:pt>
                <c:pt idx="13303">
                  <c:v>221.71666666666661</c:v>
                </c:pt>
                <c:pt idx="13304">
                  <c:v>221.73333333333335</c:v>
                </c:pt>
                <c:pt idx="13305">
                  <c:v>221.75</c:v>
                </c:pt>
                <c:pt idx="13306">
                  <c:v>221.76666666666665</c:v>
                </c:pt>
                <c:pt idx="13307">
                  <c:v>221.78333333333336</c:v>
                </c:pt>
                <c:pt idx="13308">
                  <c:v>221.8</c:v>
                </c:pt>
                <c:pt idx="13309">
                  <c:v>221.81666666666663</c:v>
                </c:pt>
                <c:pt idx="13310">
                  <c:v>221.83333333333337</c:v>
                </c:pt>
                <c:pt idx="13311">
                  <c:v>221.85000000000002</c:v>
                </c:pt>
                <c:pt idx="13312">
                  <c:v>221.86666666666665</c:v>
                </c:pt>
                <c:pt idx="13313">
                  <c:v>221.88333333333338</c:v>
                </c:pt>
                <c:pt idx="13314">
                  <c:v>221.9</c:v>
                </c:pt>
                <c:pt idx="13315">
                  <c:v>221.91666666666663</c:v>
                </c:pt>
                <c:pt idx="13316">
                  <c:v>221.93333333333337</c:v>
                </c:pt>
                <c:pt idx="13317">
                  <c:v>221.95000000000002</c:v>
                </c:pt>
                <c:pt idx="13318">
                  <c:v>221.96666666666664</c:v>
                </c:pt>
                <c:pt idx="13319">
                  <c:v>221.98333333333338</c:v>
                </c:pt>
                <c:pt idx="13320">
                  <c:v>222</c:v>
                </c:pt>
                <c:pt idx="13321">
                  <c:v>222.01666666666665</c:v>
                </c:pt>
                <c:pt idx="13322">
                  <c:v>222.03333333333336</c:v>
                </c:pt>
                <c:pt idx="13323">
                  <c:v>222.05</c:v>
                </c:pt>
                <c:pt idx="13324">
                  <c:v>222.06666666666663</c:v>
                </c:pt>
                <c:pt idx="13325">
                  <c:v>222.08333333333337</c:v>
                </c:pt>
                <c:pt idx="13326">
                  <c:v>222.1</c:v>
                </c:pt>
                <c:pt idx="13327">
                  <c:v>222.11666666666662</c:v>
                </c:pt>
                <c:pt idx="13328">
                  <c:v>222.13333333333335</c:v>
                </c:pt>
                <c:pt idx="13329">
                  <c:v>222.15</c:v>
                </c:pt>
                <c:pt idx="13330">
                  <c:v>222.16666666666663</c:v>
                </c:pt>
                <c:pt idx="13331">
                  <c:v>222.18333333333337</c:v>
                </c:pt>
                <c:pt idx="13332">
                  <c:v>222.2</c:v>
                </c:pt>
                <c:pt idx="13333">
                  <c:v>222.21666666666661</c:v>
                </c:pt>
                <c:pt idx="13334">
                  <c:v>222.23333333333335</c:v>
                </c:pt>
                <c:pt idx="13335">
                  <c:v>222.25</c:v>
                </c:pt>
                <c:pt idx="13336">
                  <c:v>222.26666666666665</c:v>
                </c:pt>
                <c:pt idx="13337">
                  <c:v>222.28333333333336</c:v>
                </c:pt>
                <c:pt idx="13338">
                  <c:v>222.3</c:v>
                </c:pt>
                <c:pt idx="13339">
                  <c:v>222.31666666666663</c:v>
                </c:pt>
                <c:pt idx="13340">
                  <c:v>222.33333333333337</c:v>
                </c:pt>
                <c:pt idx="13341">
                  <c:v>222.35000000000002</c:v>
                </c:pt>
                <c:pt idx="13342">
                  <c:v>222.36666666666665</c:v>
                </c:pt>
                <c:pt idx="13343">
                  <c:v>222.38333333333338</c:v>
                </c:pt>
                <c:pt idx="13344">
                  <c:v>222.4</c:v>
                </c:pt>
                <c:pt idx="13345">
                  <c:v>222.41666666666663</c:v>
                </c:pt>
                <c:pt idx="13346">
                  <c:v>222.43333333333337</c:v>
                </c:pt>
                <c:pt idx="13347">
                  <c:v>222.45000000000002</c:v>
                </c:pt>
                <c:pt idx="13348">
                  <c:v>222.46666666666664</c:v>
                </c:pt>
                <c:pt idx="13349">
                  <c:v>222.48333333333338</c:v>
                </c:pt>
                <c:pt idx="13350">
                  <c:v>222.5</c:v>
                </c:pt>
                <c:pt idx="13351">
                  <c:v>222.51666666666665</c:v>
                </c:pt>
                <c:pt idx="13352">
                  <c:v>222.53333333333336</c:v>
                </c:pt>
                <c:pt idx="13353">
                  <c:v>222.55</c:v>
                </c:pt>
                <c:pt idx="13354">
                  <c:v>222.56666666666663</c:v>
                </c:pt>
                <c:pt idx="13355">
                  <c:v>222.58333333333337</c:v>
                </c:pt>
                <c:pt idx="13356">
                  <c:v>222.6</c:v>
                </c:pt>
                <c:pt idx="13357">
                  <c:v>222.61666666666662</c:v>
                </c:pt>
                <c:pt idx="13358">
                  <c:v>222.63333333333335</c:v>
                </c:pt>
                <c:pt idx="13359">
                  <c:v>222.65</c:v>
                </c:pt>
                <c:pt idx="13360">
                  <c:v>222.66666666666663</c:v>
                </c:pt>
                <c:pt idx="13361">
                  <c:v>222.68333333333337</c:v>
                </c:pt>
                <c:pt idx="13362">
                  <c:v>222.7</c:v>
                </c:pt>
                <c:pt idx="13363">
                  <c:v>222.71666666666661</c:v>
                </c:pt>
                <c:pt idx="13364">
                  <c:v>222.73333333333335</c:v>
                </c:pt>
                <c:pt idx="13365">
                  <c:v>222.75</c:v>
                </c:pt>
                <c:pt idx="13366">
                  <c:v>222.76666666666665</c:v>
                </c:pt>
                <c:pt idx="13367">
                  <c:v>222.78333333333336</c:v>
                </c:pt>
                <c:pt idx="13368">
                  <c:v>222.8</c:v>
                </c:pt>
                <c:pt idx="13369">
                  <c:v>222.81666666666663</c:v>
                </c:pt>
                <c:pt idx="13370">
                  <c:v>222.83333333333337</c:v>
                </c:pt>
                <c:pt idx="13371">
                  <c:v>222.85000000000002</c:v>
                </c:pt>
                <c:pt idx="13372">
                  <c:v>222.86666666666665</c:v>
                </c:pt>
                <c:pt idx="13373">
                  <c:v>222.88333333333338</c:v>
                </c:pt>
                <c:pt idx="13374">
                  <c:v>222.9</c:v>
                </c:pt>
                <c:pt idx="13375">
                  <c:v>222.91666666666663</c:v>
                </c:pt>
                <c:pt idx="13376">
                  <c:v>222.93333333333337</c:v>
                </c:pt>
                <c:pt idx="13377">
                  <c:v>222.95000000000002</c:v>
                </c:pt>
                <c:pt idx="13378">
                  <c:v>222.96666666666664</c:v>
                </c:pt>
                <c:pt idx="13379">
                  <c:v>222.98333333333338</c:v>
                </c:pt>
                <c:pt idx="13380">
                  <c:v>223</c:v>
                </c:pt>
                <c:pt idx="13381">
                  <c:v>223.01666666666665</c:v>
                </c:pt>
                <c:pt idx="13382">
                  <c:v>223.03333333333336</c:v>
                </c:pt>
                <c:pt idx="13383">
                  <c:v>223.05</c:v>
                </c:pt>
                <c:pt idx="13384">
                  <c:v>223.06666666666663</c:v>
                </c:pt>
                <c:pt idx="13385">
                  <c:v>223.08333333333337</c:v>
                </c:pt>
                <c:pt idx="13386">
                  <c:v>223.1</c:v>
                </c:pt>
                <c:pt idx="13387">
                  <c:v>223.11666666666662</c:v>
                </c:pt>
                <c:pt idx="13388">
                  <c:v>223.13333333333335</c:v>
                </c:pt>
                <c:pt idx="13389">
                  <c:v>223.15</c:v>
                </c:pt>
                <c:pt idx="13390">
                  <c:v>223.16666666666663</c:v>
                </c:pt>
                <c:pt idx="13391">
                  <c:v>223.18333333333337</c:v>
                </c:pt>
                <c:pt idx="13392">
                  <c:v>223.2</c:v>
                </c:pt>
                <c:pt idx="13393">
                  <c:v>223.21666666666661</c:v>
                </c:pt>
                <c:pt idx="13394">
                  <c:v>223.23333333333335</c:v>
                </c:pt>
                <c:pt idx="13395">
                  <c:v>223.25</c:v>
                </c:pt>
                <c:pt idx="13396">
                  <c:v>223.26666666666665</c:v>
                </c:pt>
                <c:pt idx="13397">
                  <c:v>223.28333333333336</c:v>
                </c:pt>
                <c:pt idx="13398">
                  <c:v>223.3</c:v>
                </c:pt>
                <c:pt idx="13399">
                  <c:v>223.31666666666663</c:v>
                </c:pt>
                <c:pt idx="13400">
                  <c:v>223.33333333333337</c:v>
                </c:pt>
                <c:pt idx="13401">
                  <c:v>223.35000000000002</c:v>
                </c:pt>
                <c:pt idx="13402">
                  <c:v>223.36666666666665</c:v>
                </c:pt>
                <c:pt idx="13403">
                  <c:v>223.38333333333338</c:v>
                </c:pt>
                <c:pt idx="13404">
                  <c:v>223.4</c:v>
                </c:pt>
                <c:pt idx="13405">
                  <c:v>223.41666666666663</c:v>
                </c:pt>
                <c:pt idx="13406">
                  <c:v>223.43333333333337</c:v>
                </c:pt>
                <c:pt idx="13407">
                  <c:v>223.45000000000002</c:v>
                </c:pt>
                <c:pt idx="13408">
                  <c:v>223.46666666666664</c:v>
                </c:pt>
                <c:pt idx="13409">
                  <c:v>223.48333333333338</c:v>
                </c:pt>
                <c:pt idx="13410">
                  <c:v>223.5</c:v>
                </c:pt>
                <c:pt idx="13411">
                  <c:v>223.51666666666665</c:v>
                </c:pt>
                <c:pt idx="13412">
                  <c:v>223.53333333333336</c:v>
                </c:pt>
                <c:pt idx="13413">
                  <c:v>223.55</c:v>
                </c:pt>
                <c:pt idx="13414">
                  <c:v>223.56666666666663</c:v>
                </c:pt>
                <c:pt idx="13415">
                  <c:v>223.58333333333337</c:v>
                </c:pt>
                <c:pt idx="13416">
                  <c:v>223.6</c:v>
                </c:pt>
                <c:pt idx="13417">
                  <c:v>223.61666666666662</c:v>
                </c:pt>
                <c:pt idx="13418">
                  <c:v>223.63333333333335</c:v>
                </c:pt>
                <c:pt idx="13419">
                  <c:v>223.65</c:v>
                </c:pt>
                <c:pt idx="13420">
                  <c:v>223.66666666666663</c:v>
                </c:pt>
                <c:pt idx="13421">
                  <c:v>223.68333333333337</c:v>
                </c:pt>
                <c:pt idx="13422">
                  <c:v>223.7</c:v>
                </c:pt>
                <c:pt idx="13423">
                  <c:v>223.71666666666661</c:v>
                </c:pt>
                <c:pt idx="13424">
                  <c:v>223.73333333333335</c:v>
                </c:pt>
                <c:pt idx="13425">
                  <c:v>223.75</c:v>
                </c:pt>
                <c:pt idx="13426">
                  <c:v>223.76666666666665</c:v>
                </c:pt>
                <c:pt idx="13427">
                  <c:v>223.78333333333336</c:v>
                </c:pt>
                <c:pt idx="13428">
                  <c:v>223.8</c:v>
                </c:pt>
                <c:pt idx="13429">
                  <c:v>223.81666666666663</c:v>
                </c:pt>
                <c:pt idx="13430">
                  <c:v>223.83333333333337</c:v>
                </c:pt>
                <c:pt idx="13431">
                  <c:v>223.85000000000002</c:v>
                </c:pt>
                <c:pt idx="13432">
                  <c:v>223.86666666666665</c:v>
                </c:pt>
                <c:pt idx="13433">
                  <c:v>223.88333333333338</c:v>
                </c:pt>
                <c:pt idx="13434">
                  <c:v>223.9</c:v>
                </c:pt>
                <c:pt idx="13435">
                  <c:v>223.91666666666663</c:v>
                </c:pt>
                <c:pt idx="13436">
                  <c:v>223.93333333333337</c:v>
                </c:pt>
                <c:pt idx="13437">
                  <c:v>223.95000000000002</c:v>
                </c:pt>
                <c:pt idx="13438">
                  <c:v>223.96666666666664</c:v>
                </c:pt>
                <c:pt idx="13439">
                  <c:v>223.98333333333338</c:v>
                </c:pt>
                <c:pt idx="13440">
                  <c:v>224</c:v>
                </c:pt>
                <c:pt idx="13441">
                  <c:v>224.01666666666665</c:v>
                </c:pt>
                <c:pt idx="13442">
                  <c:v>224.03333333333336</c:v>
                </c:pt>
                <c:pt idx="13443">
                  <c:v>224.05</c:v>
                </c:pt>
                <c:pt idx="13444">
                  <c:v>224.06666666666663</c:v>
                </c:pt>
                <c:pt idx="13445">
                  <c:v>224.08333333333337</c:v>
                </c:pt>
                <c:pt idx="13446">
                  <c:v>224.1</c:v>
                </c:pt>
                <c:pt idx="13447">
                  <c:v>224.11666666666662</c:v>
                </c:pt>
                <c:pt idx="13448">
                  <c:v>224.13333333333335</c:v>
                </c:pt>
                <c:pt idx="13449">
                  <c:v>224.15</c:v>
                </c:pt>
                <c:pt idx="13450">
                  <c:v>224.16666666666663</c:v>
                </c:pt>
                <c:pt idx="13451">
                  <c:v>224.18333333333337</c:v>
                </c:pt>
                <c:pt idx="13452">
                  <c:v>224.2</c:v>
                </c:pt>
                <c:pt idx="13453">
                  <c:v>224.21666666666661</c:v>
                </c:pt>
                <c:pt idx="13454">
                  <c:v>224.23333333333335</c:v>
                </c:pt>
                <c:pt idx="13455">
                  <c:v>224.25</c:v>
                </c:pt>
                <c:pt idx="13456">
                  <c:v>224.26666666666665</c:v>
                </c:pt>
                <c:pt idx="13457">
                  <c:v>224.28333333333336</c:v>
                </c:pt>
                <c:pt idx="13458">
                  <c:v>224.3</c:v>
                </c:pt>
                <c:pt idx="13459">
                  <c:v>224.31666666666663</c:v>
                </c:pt>
                <c:pt idx="13460">
                  <c:v>224.33333333333337</c:v>
                </c:pt>
                <c:pt idx="13461">
                  <c:v>224.35000000000002</c:v>
                </c:pt>
                <c:pt idx="13462">
                  <c:v>224.36666666666665</c:v>
                </c:pt>
                <c:pt idx="13463">
                  <c:v>224.38333333333338</c:v>
                </c:pt>
                <c:pt idx="13464">
                  <c:v>224.4</c:v>
                </c:pt>
                <c:pt idx="13465">
                  <c:v>224.41666666666663</c:v>
                </c:pt>
                <c:pt idx="13466">
                  <c:v>224.43333333333337</c:v>
                </c:pt>
                <c:pt idx="13467">
                  <c:v>224.45000000000002</c:v>
                </c:pt>
                <c:pt idx="13468">
                  <c:v>224.46666666666664</c:v>
                </c:pt>
                <c:pt idx="13469">
                  <c:v>224.48333333333338</c:v>
                </c:pt>
                <c:pt idx="13470">
                  <c:v>224.5</c:v>
                </c:pt>
                <c:pt idx="13471">
                  <c:v>224.51666666666665</c:v>
                </c:pt>
                <c:pt idx="13472">
                  <c:v>224.53333333333336</c:v>
                </c:pt>
                <c:pt idx="13473">
                  <c:v>224.55</c:v>
                </c:pt>
                <c:pt idx="13474">
                  <c:v>224.56666666666663</c:v>
                </c:pt>
                <c:pt idx="13475">
                  <c:v>224.58333333333337</c:v>
                </c:pt>
                <c:pt idx="13476">
                  <c:v>224.6</c:v>
                </c:pt>
                <c:pt idx="13477">
                  <c:v>224.61666666666662</c:v>
                </c:pt>
                <c:pt idx="13478">
                  <c:v>224.63333333333335</c:v>
                </c:pt>
                <c:pt idx="13479">
                  <c:v>224.65</c:v>
                </c:pt>
                <c:pt idx="13480">
                  <c:v>224.66666666666663</c:v>
                </c:pt>
                <c:pt idx="13481">
                  <c:v>224.68333333333337</c:v>
                </c:pt>
                <c:pt idx="13482">
                  <c:v>224.7</c:v>
                </c:pt>
                <c:pt idx="13483">
                  <c:v>224.71666666666661</c:v>
                </c:pt>
                <c:pt idx="13484">
                  <c:v>224.73333333333335</c:v>
                </c:pt>
                <c:pt idx="13485">
                  <c:v>224.75</c:v>
                </c:pt>
                <c:pt idx="13486">
                  <c:v>224.76666666666665</c:v>
                </c:pt>
                <c:pt idx="13487">
                  <c:v>224.78333333333336</c:v>
                </c:pt>
                <c:pt idx="13488">
                  <c:v>224.8</c:v>
                </c:pt>
                <c:pt idx="13489">
                  <c:v>224.81666666666663</c:v>
                </c:pt>
                <c:pt idx="13490">
                  <c:v>224.83333333333337</c:v>
                </c:pt>
                <c:pt idx="13491">
                  <c:v>224.85000000000002</c:v>
                </c:pt>
                <c:pt idx="13492">
                  <c:v>224.86666666666665</c:v>
                </c:pt>
                <c:pt idx="13493">
                  <c:v>224.88333333333338</c:v>
                </c:pt>
                <c:pt idx="13494">
                  <c:v>224.9</c:v>
                </c:pt>
                <c:pt idx="13495">
                  <c:v>224.91666666666663</c:v>
                </c:pt>
                <c:pt idx="13496">
                  <c:v>224.93333333333337</c:v>
                </c:pt>
                <c:pt idx="13497">
                  <c:v>224.95000000000002</c:v>
                </c:pt>
                <c:pt idx="13498">
                  <c:v>224.96666666666664</c:v>
                </c:pt>
                <c:pt idx="13499">
                  <c:v>224.98333333333338</c:v>
                </c:pt>
                <c:pt idx="13500">
                  <c:v>225</c:v>
                </c:pt>
                <c:pt idx="13501">
                  <c:v>225.01666666666665</c:v>
                </c:pt>
                <c:pt idx="13502">
                  <c:v>225.03333333333336</c:v>
                </c:pt>
                <c:pt idx="13503">
                  <c:v>225.05</c:v>
                </c:pt>
                <c:pt idx="13504">
                  <c:v>225.06666666666663</c:v>
                </c:pt>
                <c:pt idx="13505">
                  <c:v>225.08333333333337</c:v>
                </c:pt>
                <c:pt idx="13506">
                  <c:v>225.1</c:v>
                </c:pt>
                <c:pt idx="13507">
                  <c:v>225.11666666666662</c:v>
                </c:pt>
                <c:pt idx="13508">
                  <c:v>225.13333333333335</c:v>
                </c:pt>
                <c:pt idx="13509">
                  <c:v>225.15</c:v>
                </c:pt>
                <c:pt idx="13510">
                  <c:v>225.16666666666663</c:v>
                </c:pt>
                <c:pt idx="13511">
                  <c:v>225.18333333333337</c:v>
                </c:pt>
                <c:pt idx="13512">
                  <c:v>225.2</c:v>
                </c:pt>
                <c:pt idx="13513">
                  <c:v>225.21666666666661</c:v>
                </c:pt>
                <c:pt idx="13514">
                  <c:v>225.23333333333335</c:v>
                </c:pt>
                <c:pt idx="13515">
                  <c:v>225.25</c:v>
                </c:pt>
                <c:pt idx="13516">
                  <c:v>225.26666666666665</c:v>
                </c:pt>
                <c:pt idx="13517">
                  <c:v>225.28333333333336</c:v>
                </c:pt>
                <c:pt idx="13518">
                  <c:v>225.3</c:v>
                </c:pt>
                <c:pt idx="13519">
                  <c:v>225.31666666666663</c:v>
                </c:pt>
                <c:pt idx="13520">
                  <c:v>225.33333333333337</c:v>
                </c:pt>
                <c:pt idx="13521">
                  <c:v>225.35000000000002</c:v>
                </c:pt>
                <c:pt idx="13522">
                  <c:v>225.36666666666665</c:v>
                </c:pt>
                <c:pt idx="13523">
                  <c:v>225.38333333333338</c:v>
                </c:pt>
                <c:pt idx="13524">
                  <c:v>225.4</c:v>
                </c:pt>
                <c:pt idx="13525">
                  <c:v>225.41666666666663</c:v>
                </c:pt>
                <c:pt idx="13526">
                  <c:v>225.43333333333337</c:v>
                </c:pt>
                <c:pt idx="13527">
                  <c:v>225.45000000000002</c:v>
                </c:pt>
                <c:pt idx="13528">
                  <c:v>225.46666666666664</c:v>
                </c:pt>
                <c:pt idx="13529">
                  <c:v>225.48333333333338</c:v>
                </c:pt>
                <c:pt idx="13530">
                  <c:v>225.5</c:v>
                </c:pt>
                <c:pt idx="13531">
                  <c:v>225.51666666666665</c:v>
                </c:pt>
                <c:pt idx="13532">
                  <c:v>225.53333333333336</c:v>
                </c:pt>
                <c:pt idx="13533">
                  <c:v>225.55</c:v>
                </c:pt>
                <c:pt idx="13534">
                  <c:v>225.56666666666663</c:v>
                </c:pt>
                <c:pt idx="13535">
                  <c:v>225.58333333333337</c:v>
                </c:pt>
                <c:pt idx="13536">
                  <c:v>225.6</c:v>
                </c:pt>
                <c:pt idx="13537">
                  <c:v>225.61666666666662</c:v>
                </c:pt>
                <c:pt idx="13538">
                  <c:v>225.63333333333335</c:v>
                </c:pt>
                <c:pt idx="13539">
                  <c:v>225.65</c:v>
                </c:pt>
                <c:pt idx="13540">
                  <c:v>225.66666666666663</c:v>
                </c:pt>
                <c:pt idx="13541">
                  <c:v>225.68333333333337</c:v>
                </c:pt>
                <c:pt idx="13542">
                  <c:v>225.7</c:v>
                </c:pt>
                <c:pt idx="13543">
                  <c:v>225.71666666666661</c:v>
                </c:pt>
                <c:pt idx="13544">
                  <c:v>225.73333333333335</c:v>
                </c:pt>
                <c:pt idx="13545">
                  <c:v>225.75</c:v>
                </c:pt>
                <c:pt idx="13546">
                  <c:v>225.76666666666665</c:v>
                </c:pt>
                <c:pt idx="13547">
                  <c:v>225.78333333333336</c:v>
                </c:pt>
                <c:pt idx="13548">
                  <c:v>225.8</c:v>
                </c:pt>
                <c:pt idx="13549">
                  <c:v>225.81666666666663</c:v>
                </c:pt>
                <c:pt idx="13550">
                  <c:v>225.83333333333337</c:v>
                </c:pt>
                <c:pt idx="13551">
                  <c:v>225.85000000000002</c:v>
                </c:pt>
                <c:pt idx="13552">
                  <c:v>225.86666666666665</c:v>
                </c:pt>
                <c:pt idx="13553">
                  <c:v>225.88333333333338</c:v>
                </c:pt>
                <c:pt idx="13554">
                  <c:v>225.9</c:v>
                </c:pt>
                <c:pt idx="13555">
                  <c:v>225.91666666666663</c:v>
                </c:pt>
                <c:pt idx="13556">
                  <c:v>225.93333333333337</c:v>
                </c:pt>
                <c:pt idx="13557">
                  <c:v>225.95000000000002</c:v>
                </c:pt>
                <c:pt idx="13558">
                  <c:v>225.96666666666664</c:v>
                </c:pt>
                <c:pt idx="13559">
                  <c:v>225.98333333333338</c:v>
                </c:pt>
                <c:pt idx="13560">
                  <c:v>226</c:v>
                </c:pt>
                <c:pt idx="13561">
                  <c:v>226.01666666666665</c:v>
                </c:pt>
                <c:pt idx="13562">
                  <c:v>226.03333333333336</c:v>
                </c:pt>
                <c:pt idx="13563">
                  <c:v>226.05</c:v>
                </c:pt>
                <c:pt idx="13564">
                  <c:v>226.06666666666663</c:v>
                </c:pt>
                <c:pt idx="13565">
                  <c:v>226.08333333333337</c:v>
                </c:pt>
                <c:pt idx="13566">
                  <c:v>226.1</c:v>
                </c:pt>
                <c:pt idx="13567">
                  <c:v>226.11666666666662</c:v>
                </c:pt>
                <c:pt idx="13568">
                  <c:v>226.13333333333335</c:v>
                </c:pt>
                <c:pt idx="13569">
                  <c:v>226.15</c:v>
                </c:pt>
                <c:pt idx="13570">
                  <c:v>226.16666666666663</c:v>
                </c:pt>
                <c:pt idx="13571">
                  <c:v>226.18333333333337</c:v>
                </c:pt>
                <c:pt idx="13572">
                  <c:v>226.2</c:v>
                </c:pt>
                <c:pt idx="13573">
                  <c:v>226.21666666666661</c:v>
                </c:pt>
                <c:pt idx="13574">
                  <c:v>226.23333333333335</c:v>
                </c:pt>
                <c:pt idx="13575">
                  <c:v>226.25</c:v>
                </c:pt>
                <c:pt idx="13576">
                  <c:v>226.26666666666665</c:v>
                </c:pt>
                <c:pt idx="13577">
                  <c:v>226.28333333333336</c:v>
                </c:pt>
                <c:pt idx="13578">
                  <c:v>226.3</c:v>
                </c:pt>
                <c:pt idx="13579">
                  <c:v>226.31666666666663</c:v>
                </c:pt>
                <c:pt idx="13580">
                  <c:v>226.33333333333337</c:v>
                </c:pt>
                <c:pt idx="13581">
                  <c:v>226.35000000000002</c:v>
                </c:pt>
                <c:pt idx="13582">
                  <c:v>226.36666666666665</c:v>
                </c:pt>
                <c:pt idx="13583">
                  <c:v>226.38333333333338</c:v>
                </c:pt>
                <c:pt idx="13584">
                  <c:v>226.4</c:v>
                </c:pt>
                <c:pt idx="13585">
                  <c:v>226.41666666666663</c:v>
                </c:pt>
                <c:pt idx="13586">
                  <c:v>226.43333333333337</c:v>
                </c:pt>
                <c:pt idx="13587">
                  <c:v>226.45000000000002</c:v>
                </c:pt>
                <c:pt idx="13588">
                  <c:v>226.46666666666664</c:v>
                </c:pt>
                <c:pt idx="13589">
                  <c:v>226.48333333333338</c:v>
                </c:pt>
                <c:pt idx="13590">
                  <c:v>226.5</c:v>
                </c:pt>
                <c:pt idx="13591">
                  <c:v>226.51666666666665</c:v>
                </c:pt>
                <c:pt idx="13592">
                  <c:v>226.53333333333336</c:v>
                </c:pt>
                <c:pt idx="13593">
                  <c:v>226.55</c:v>
                </c:pt>
                <c:pt idx="13594">
                  <c:v>226.56666666666663</c:v>
                </c:pt>
                <c:pt idx="13595">
                  <c:v>226.58333333333337</c:v>
                </c:pt>
                <c:pt idx="13596">
                  <c:v>226.6</c:v>
                </c:pt>
                <c:pt idx="13597">
                  <c:v>226.61666666666662</c:v>
                </c:pt>
                <c:pt idx="13598">
                  <c:v>226.63333333333335</c:v>
                </c:pt>
                <c:pt idx="13599">
                  <c:v>226.65</c:v>
                </c:pt>
                <c:pt idx="13600">
                  <c:v>226.66666666666663</c:v>
                </c:pt>
                <c:pt idx="13601">
                  <c:v>226.68333333333337</c:v>
                </c:pt>
                <c:pt idx="13602">
                  <c:v>226.7</c:v>
                </c:pt>
                <c:pt idx="13603">
                  <c:v>226.71666666666661</c:v>
                </c:pt>
                <c:pt idx="13604">
                  <c:v>226.73333333333335</c:v>
                </c:pt>
                <c:pt idx="13605">
                  <c:v>226.75</c:v>
                </c:pt>
                <c:pt idx="13606">
                  <c:v>226.76666666666665</c:v>
                </c:pt>
                <c:pt idx="13607">
                  <c:v>226.78333333333336</c:v>
                </c:pt>
                <c:pt idx="13608">
                  <c:v>226.8</c:v>
                </c:pt>
                <c:pt idx="13609">
                  <c:v>226.81666666666663</c:v>
                </c:pt>
                <c:pt idx="13610">
                  <c:v>226.83333333333337</c:v>
                </c:pt>
                <c:pt idx="13611">
                  <c:v>226.85000000000002</c:v>
                </c:pt>
                <c:pt idx="13612">
                  <c:v>226.86666666666665</c:v>
                </c:pt>
                <c:pt idx="13613">
                  <c:v>226.88333333333338</c:v>
                </c:pt>
                <c:pt idx="13614">
                  <c:v>226.9</c:v>
                </c:pt>
                <c:pt idx="13615">
                  <c:v>226.91666666666663</c:v>
                </c:pt>
                <c:pt idx="13616">
                  <c:v>226.93333333333337</c:v>
                </c:pt>
                <c:pt idx="13617">
                  <c:v>226.95000000000002</c:v>
                </c:pt>
                <c:pt idx="13618">
                  <c:v>226.96666666666664</c:v>
                </c:pt>
                <c:pt idx="13619">
                  <c:v>226.98333333333338</c:v>
                </c:pt>
                <c:pt idx="13620">
                  <c:v>227</c:v>
                </c:pt>
                <c:pt idx="13621">
                  <c:v>227.01666666666665</c:v>
                </c:pt>
                <c:pt idx="13622">
                  <c:v>227.03333333333336</c:v>
                </c:pt>
                <c:pt idx="13623">
                  <c:v>227.05</c:v>
                </c:pt>
                <c:pt idx="13624">
                  <c:v>227.06666666666663</c:v>
                </c:pt>
                <c:pt idx="13625">
                  <c:v>227.08333333333337</c:v>
                </c:pt>
                <c:pt idx="13626">
                  <c:v>227.1</c:v>
                </c:pt>
                <c:pt idx="13627">
                  <c:v>227.11666666666662</c:v>
                </c:pt>
                <c:pt idx="13628">
                  <c:v>227.13333333333335</c:v>
                </c:pt>
                <c:pt idx="13629">
                  <c:v>227.15</c:v>
                </c:pt>
                <c:pt idx="13630">
                  <c:v>227.16666666666663</c:v>
                </c:pt>
                <c:pt idx="13631">
                  <c:v>227.18333333333337</c:v>
                </c:pt>
                <c:pt idx="13632">
                  <c:v>227.2</c:v>
                </c:pt>
                <c:pt idx="13633">
                  <c:v>227.21666666666661</c:v>
                </c:pt>
                <c:pt idx="13634">
                  <c:v>227.23333333333335</c:v>
                </c:pt>
                <c:pt idx="13635">
                  <c:v>227.25</c:v>
                </c:pt>
                <c:pt idx="13636">
                  <c:v>227.26666666666665</c:v>
                </c:pt>
                <c:pt idx="13637">
                  <c:v>227.28333333333336</c:v>
                </c:pt>
                <c:pt idx="13638">
                  <c:v>227.3</c:v>
                </c:pt>
                <c:pt idx="13639">
                  <c:v>227.31666666666663</c:v>
                </c:pt>
                <c:pt idx="13640">
                  <c:v>227.33333333333337</c:v>
                </c:pt>
                <c:pt idx="13641">
                  <c:v>227.35000000000002</c:v>
                </c:pt>
                <c:pt idx="13642">
                  <c:v>227.36666666666665</c:v>
                </c:pt>
                <c:pt idx="13643">
                  <c:v>227.38333333333338</c:v>
                </c:pt>
                <c:pt idx="13644">
                  <c:v>227.4</c:v>
                </c:pt>
                <c:pt idx="13645">
                  <c:v>227.41666666666663</c:v>
                </c:pt>
                <c:pt idx="13646">
                  <c:v>227.43333333333337</c:v>
                </c:pt>
                <c:pt idx="13647">
                  <c:v>227.45000000000002</c:v>
                </c:pt>
                <c:pt idx="13648">
                  <c:v>227.46666666666664</c:v>
                </c:pt>
                <c:pt idx="13649">
                  <c:v>227.48333333333338</c:v>
                </c:pt>
                <c:pt idx="13650">
                  <c:v>227.5</c:v>
                </c:pt>
                <c:pt idx="13651">
                  <c:v>227.51666666666665</c:v>
                </c:pt>
                <c:pt idx="13652">
                  <c:v>227.53333333333336</c:v>
                </c:pt>
                <c:pt idx="13653">
                  <c:v>227.55</c:v>
                </c:pt>
                <c:pt idx="13654">
                  <c:v>227.56666666666663</c:v>
                </c:pt>
                <c:pt idx="13655">
                  <c:v>227.58333333333337</c:v>
                </c:pt>
                <c:pt idx="13656">
                  <c:v>227.6</c:v>
                </c:pt>
                <c:pt idx="13657">
                  <c:v>227.61666666666662</c:v>
                </c:pt>
                <c:pt idx="13658">
                  <c:v>227.63333333333335</c:v>
                </c:pt>
                <c:pt idx="13659">
                  <c:v>227.65</c:v>
                </c:pt>
                <c:pt idx="13660">
                  <c:v>227.66666666666663</c:v>
                </c:pt>
                <c:pt idx="13661">
                  <c:v>227.68333333333337</c:v>
                </c:pt>
                <c:pt idx="13662">
                  <c:v>227.7</c:v>
                </c:pt>
                <c:pt idx="13663">
                  <c:v>227.71666666666661</c:v>
                </c:pt>
                <c:pt idx="13664">
                  <c:v>227.73333333333335</c:v>
                </c:pt>
                <c:pt idx="13665">
                  <c:v>227.75</c:v>
                </c:pt>
                <c:pt idx="13666">
                  <c:v>227.76666666666665</c:v>
                </c:pt>
                <c:pt idx="13667">
                  <c:v>227.78333333333336</c:v>
                </c:pt>
                <c:pt idx="13668">
                  <c:v>227.8</c:v>
                </c:pt>
                <c:pt idx="13669">
                  <c:v>227.81666666666663</c:v>
                </c:pt>
                <c:pt idx="13670">
                  <c:v>227.83333333333337</c:v>
                </c:pt>
                <c:pt idx="13671">
                  <c:v>227.85000000000002</c:v>
                </c:pt>
                <c:pt idx="13672">
                  <c:v>227.86666666666665</c:v>
                </c:pt>
                <c:pt idx="13673">
                  <c:v>227.88333333333338</c:v>
                </c:pt>
                <c:pt idx="13674">
                  <c:v>227.9</c:v>
                </c:pt>
                <c:pt idx="13675">
                  <c:v>227.91666666666663</c:v>
                </c:pt>
                <c:pt idx="13676">
                  <c:v>227.93333333333337</c:v>
                </c:pt>
                <c:pt idx="13677">
                  <c:v>227.95000000000002</c:v>
                </c:pt>
                <c:pt idx="13678">
                  <c:v>227.96666666666664</c:v>
                </c:pt>
                <c:pt idx="13679">
                  <c:v>227.98333333333338</c:v>
                </c:pt>
                <c:pt idx="13680">
                  <c:v>228</c:v>
                </c:pt>
                <c:pt idx="13681">
                  <c:v>228.01666666666665</c:v>
                </c:pt>
                <c:pt idx="13682">
                  <c:v>228.03333333333336</c:v>
                </c:pt>
                <c:pt idx="13683">
                  <c:v>228.05</c:v>
                </c:pt>
                <c:pt idx="13684">
                  <c:v>228.06666666666663</c:v>
                </c:pt>
                <c:pt idx="13685">
                  <c:v>228.08333333333337</c:v>
                </c:pt>
                <c:pt idx="13686">
                  <c:v>228.1</c:v>
                </c:pt>
                <c:pt idx="13687">
                  <c:v>228.11666666666662</c:v>
                </c:pt>
                <c:pt idx="13688">
                  <c:v>228.13333333333335</c:v>
                </c:pt>
                <c:pt idx="13689">
                  <c:v>228.15</c:v>
                </c:pt>
                <c:pt idx="13690">
                  <c:v>228.16666666666663</c:v>
                </c:pt>
                <c:pt idx="13691">
                  <c:v>228.18333333333337</c:v>
                </c:pt>
                <c:pt idx="13692">
                  <c:v>228.2</c:v>
                </c:pt>
                <c:pt idx="13693">
                  <c:v>228.21666666666661</c:v>
                </c:pt>
                <c:pt idx="13694">
                  <c:v>228.23333333333335</c:v>
                </c:pt>
                <c:pt idx="13695">
                  <c:v>228.25</c:v>
                </c:pt>
                <c:pt idx="13696">
                  <c:v>228.26666666666665</c:v>
                </c:pt>
                <c:pt idx="13697">
                  <c:v>228.28333333333336</c:v>
                </c:pt>
                <c:pt idx="13698">
                  <c:v>228.3</c:v>
                </c:pt>
                <c:pt idx="13699">
                  <c:v>228.31666666666663</c:v>
                </c:pt>
                <c:pt idx="13700">
                  <c:v>228.33333333333337</c:v>
                </c:pt>
                <c:pt idx="13701">
                  <c:v>228.35000000000002</c:v>
                </c:pt>
                <c:pt idx="13702">
                  <c:v>228.36666666666665</c:v>
                </c:pt>
                <c:pt idx="13703">
                  <c:v>228.38333333333338</c:v>
                </c:pt>
                <c:pt idx="13704">
                  <c:v>228.4</c:v>
                </c:pt>
                <c:pt idx="13705">
                  <c:v>228.41666666666663</c:v>
                </c:pt>
                <c:pt idx="13706">
                  <c:v>228.43333333333337</c:v>
                </c:pt>
                <c:pt idx="13707">
                  <c:v>228.45000000000002</c:v>
                </c:pt>
                <c:pt idx="13708">
                  <c:v>228.46666666666664</c:v>
                </c:pt>
                <c:pt idx="13709">
                  <c:v>228.48333333333338</c:v>
                </c:pt>
                <c:pt idx="13710">
                  <c:v>228.5</c:v>
                </c:pt>
                <c:pt idx="13711">
                  <c:v>228.51666666666665</c:v>
                </c:pt>
                <c:pt idx="13712">
                  <c:v>228.53333333333336</c:v>
                </c:pt>
                <c:pt idx="13713">
                  <c:v>228.55</c:v>
                </c:pt>
                <c:pt idx="13714">
                  <c:v>228.56666666666663</c:v>
                </c:pt>
                <c:pt idx="13715">
                  <c:v>228.58333333333337</c:v>
                </c:pt>
                <c:pt idx="13716">
                  <c:v>228.6</c:v>
                </c:pt>
                <c:pt idx="13717">
                  <c:v>228.61666666666662</c:v>
                </c:pt>
                <c:pt idx="13718">
                  <c:v>228.63333333333335</c:v>
                </c:pt>
                <c:pt idx="13719">
                  <c:v>228.65</c:v>
                </c:pt>
                <c:pt idx="13720">
                  <c:v>228.66666666666663</c:v>
                </c:pt>
                <c:pt idx="13721">
                  <c:v>228.68333333333337</c:v>
                </c:pt>
                <c:pt idx="13722">
                  <c:v>228.7</c:v>
                </c:pt>
                <c:pt idx="13723">
                  <c:v>228.71666666666661</c:v>
                </c:pt>
                <c:pt idx="13724">
                  <c:v>228.73333333333335</c:v>
                </c:pt>
                <c:pt idx="13725">
                  <c:v>228.75</c:v>
                </c:pt>
                <c:pt idx="13726">
                  <c:v>228.76666666666665</c:v>
                </c:pt>
                <c:pt idx="13727">
                  <c:v>228.78333333333336</c:v>
                </c:pt>
                <c:pt idx="13728">
                  <c:v>228.8</c:v>
                </c:pt>
                <c:pt idx="13729">
                  <c:v>228.81666666666663</c:v>
                </c:pt>
                <c:pt idx="13730">
                  <c:v>228.83333333333337</c:v>
                </c:pt>
                <c:pt idx="13731">
                  <c:v>228.85000000000002</c:v>
                </c:pt>
                <c:pt idx="13732">
                  <c:v>228.86666666666665</c:v>
                </c:pt>
                <c:pt idx="13733">
                  <c:v>228.88333333333338</c:v>
                </c:pt>
                <c:pt idx="13734">
                  <c:v>228.9</c:v>
                </c:pt>
                <c:pt idx="13735">
                  <c:v>228.91666666666663</c:v>
                </c:pt>
                <c:pt idx="13736">
                  <c:v>228.93333333333337</c:v>
                </c:pt>
                <c:pt idx="13737">
                  <c:v>228.95000000000002</c:v>
                </c:pt>
                <c:pt idx="13738">
                  <c:v>228.96666666666664</c:v>
                </c:pt>
                <c:pt idx="13739">
                  <c:v>228.98333333333338</c:v>
                </c:pt>
                <c:pt idx="13740">
                  <c:v>229</c:v>
                </c:pt>
                <c:pt idx="13741">
                  <c:v>229.01666666666665</c:v>
                </c:pt>
                <c:pt idx="13742">
                  <c:v>229.03333333333336</c:v>
                </c:pt>
                <c:pt idx="13743">
                  <c:v>229.05</c:v>
                </c:pt>
                <c:pt idx="13744">
                  <c:v>229.06666666666663</c:v>
                </c:pt>
                <c:pt idx="13745">
                  <c:v>229.08333333333337</c:v>
                </c:pt>
                <c:pt idx="13746">
                  <c:v>229.1</c:v>
                </c:pt>
                <c:pt idx="13747">
                  <c:v>229.11666666666662</c:v>
                </c:pt>
                <c:pt idx="13748">
                  <c:v>229.13333333333335</c:v>
                </c:pt>
                <c:pt idx="13749">
                  <c:v>229.15</c:v>
                </c:pt>
                <c:pt idx="13750">
                  <c:v>229.16666666666663</c:v>
                </c:pt>
                <c:pt idx="13751">
                  <c:v>229.18333333333337</c:v>
                </c:pt>
                <c:pt idx="13752">
                  <c:v>229.2</c:v>
                </c:pt>
                <c:pt idx="13753">
                  <c:v>229.21666666666661</c:v>
                </c:pt>
                <c:pt idx="13754">
                  <c:v>229.23333333333335</c:v>
                </c:pt>
                <c:pt idx="13755">
                  <c:v>229.25</c:v>
                </c:pt>
                <c:pt idx="13756">
                  <c:v>229.26666666666665</c:v>
                </c:pt>
                <c:pt idx="13757">
                  <c:v>229.28333333333336</c:v>
                </c:pt>
                <c:pt idx="13758">
                  <c:v>229.3</c:v>
                </c:pt>
                <c:pt idx="13759">
                  <c:v>229.31666666666663</c:v>
                </c:pt>
                <c:pt idx="13760">
                  <c:v>229.33333333333337</c:v>
                </c:pt>
                <c:pt idx="13761">
                  <c:v>229.35000000000002</c:v>
                </c:pt>
                <c:pt idx="13762">
                  <c:v>229.36666666666665</c:v>
                </c:pt>
                <c:pt idx="13763">
                  <c:v>229.38333333333338</c:v>
                </c:pt>
                <c:pt idx="13764">
                  <c:v>229.4</c:v>
                </c:pt>
                <c:pt idx="13765">
                  <c:v>229.41666666666663</c:v>
                </c:pt>
                <c:pt idx="13766">
                  <c:v>229.43333333333337</c:v>
                </c:pt>
                <c:pt idx="13767">
                  <c:v>229.45000000000002</c:v>
                </c:pt>
                <c:pt idx="13768">
                  <c:v>229.46666666666664</c:v>
                </c:pt>
                <c:pt idx="13769">
                  <c:v>229.48333333333338</c:v>
                </c:pt>
                <c:pt idx="13770">
                  <c:v>229.5</c:v>
                </c:pt>
                <c:pt idx="13771">
                  <c:v>229.51666666666665</c:v>
                </c:pt>
                <c:pt idx="13772">
                  <c:v>229.53333333333336</c:v>
                </c:pt>
                <c:pt idx="13773">
                  <c:v>229.55</c:v>
                </c:pt>
                <c:pt idx="13774">
                  <c:v>229.56666666666663</c:v>
                </c:pt>
                <c:pt idx="13775">
                  <c:v>229.58333333333337</c:v>
                </c:pt>
                <c:pt idx="13776">
                  <c:v>229.6</c:v>
                </c:pt>
                <c:pt idx="13777">
                  <c:v>229.61666666666662</c:v>
                </c:pt>
                <c:pt idx="13778">
                  <c:v>229.63333333333335</c:v>
                </c:pt>
                <c:pt idx="13779">
                  <c:v>229.65</c:v>
                </c:pt>
                <c:pt idx="13780">
                  <c:v>229.66666666666663</c:v>
                </c:pt>
                <c:pt idx="13781">
                  <c:v>229.68333333333337</c:v>
                </c:pt>
                <c:pt idx="13782">
                  <c:v>229.7</c:v>
                </c:pt>
                <c:pt idx="13783">
                  <c:v>229.71666666666661</c:v>
                </c:pt>
                <c:pt idx="13784">
                  <c:v>229.73333333333335</c:v>
                </c:pt>
                <c:pt idx="13785">
                  <c:v>229.75</c:v>
                </c:pt>
                <c:pt idx="13786">
                  <c:v>229.76666666666665</c:v>
                </c:pt>
                <c:pt idx="13787">
                  <c:v>229.78333333333336</c:v>
                </c:pt>
                <c:pt idx="13788">
                  <c:v>229.8</c:v>
                </c:pt>
                <c:pt idx="13789">
                  <c:v>229.81666666666663</c:v>
                </c:pt>
                <c:pt idx="13790">
                  <c:v>229.83333333333337</c:v>
                </c:pt>
                <c:pt idx="13791">
                  <c:v>229.85000000000002</c:v>
                </c:pt>
                <c:pt idx="13792">
                  <c:v>229.86666666666665</c:v>
                </c:pt>
                <c:pt idx="13793">
                  <c:v>229.88333333333338</c:v>
                </c:pt>
                <c:pt idx="13794">
                  <c:v>229.9</c:v>
                </c:pt>
                <c:pt idx="13795">
                  <c:v>229.91666666666663</c:v>
                </c:pt>
                <c:pt idx="13796">
                  <c:v>229.93333333333337</c:v>
                </c:pt>
                <c:pt idx="13797">
                  <c:v>229.95000000000002</c:v>
                </c:pt>
                <c:pt idx="13798">
                  <c:v>229.96666666666664</c:v>
                </c:pt>
                <c:pt idx="13799">
                  <c:v>229.98333333333338</c:v>
                </c:pt>
                <c:pt idx="13800">
                  <c:v>230</c:v>
                </c:pt>
                <c:pt idx="13801">
                  <c:v>230.01666666666665</c:v>
                </c:pt>
                <c:pt idx="13802">
                  <c:v>230.03333333333336</c:v>
                </c:pt>
                <c:pt idx="13803">
                  <c:v>230.05</c:v>
                </c:pt>
                <c:pt idx="13804">
                  <c:v>230.06666666666663</c:v>
                </c:pt>
                <c:pt idx="13805">
                  <c:v>230.08333333333337</c:v>
                </c:pt>
                <c:pt idx="13806">
                  <c:v>230.1</c:v>
                </c:pt>
                <c:pt idx="13807">
                  <c:v>230.11666666666662</c:v>
                </c:pt>
                <c:pt idx="13808">
                  <c:v>230.13333333333335</c:v>
                </c:pt>
                <c:pt idx="13809">
                  <c:v>230.15</c:v>
                </c:pt>
                <c:pt idx="13810">
                  <c:v>230.16666666666663</c:v>
                </c:pt>
                <c:pt idx="13811">
                  <c:v>230.18333333333337</c:v>
                </c:pt>
                <c:pt idx="13812">
                  <c:v>230.2</c:v>
                </c:pt>
                <c:pt idx="13813">
                  <c:v>230.21666666666661</c:v>
                </c:pt>
                <c:pt idx="13814">
                  <c:v>230.23333333333335</c:v>
                </c:pt>
                <c:pt idx="13815">
                  <c:v>230.25</c:v>
                </c:pt>
                <c:pt idx="13816">
                  <c:v>230.26666666666665</c:v>
                </c:pt>
                <c:pt idx="13817">
                  <c:v>230.28333333333336</c:v>
                </c:pt>
                <c:pt idx="13818">
                  <c:v>230.3</c:v>
                </c:pt>
                <c:pt idx="13819">
                  <c:v>230.31666666666663</c:v>
                </c:pt>
                <c:pt idx="13820">
                  <c:v>230.33333333333337</c:v>
                </c:pt>
                <c:pt idx="13821">
                  <c:v>230.35000000000002</c:v>
                </c:pt>
                <c:pt idx="13822">
                  <c:v>230.36666666666665</c:v>
                </c:pt>
                <c:pt idx="13823">
                  <c:v>230.38333333333338</c:v>
                </c:pt>
                <c:pt idx="13824">
                  <c:v>230.4</c:v>
                </c:pt>
                <c:pt idx="13825">
                  <c:v>230.41666666666663</c:v>
                </c:pt>
                <c:pt idx="13826">
                  <c:v>230.43333333333337</c:v>
                </c:pt>
                <c:pt idx="13827">
                  <c:v>230.45000000000002</c:v>
                </c:pt>
                <c:pt idx="13828">
                  <c:v>230.46666666666664</c:v>
                </c:pt>
                <c:pt idx="13829">
                  <c:v>230.48333333333338</c:v>
                </c:pt>
                <c:pt idx="13830">
                  <c:v>230.5</c:v>
                </c:pt>
                <c:pt idx="13831">
                  <c:v>230.51666666666665</c:v>
                </c:pt>
                <c:pt idx="13832">
                  <c:v>230.53333333333336</c:v>
                </c:pt>
                <c:pt idx="13833">
                  <c:v>230.55</c:v>
                </c:pt>
                <c:pt idx="13834">
                  <c:v>230.56666666666663</c:v>
                </c:pt>
                <c:pt idx="13835">
                  <c:v>230.58333333333337</c:v>
                </c:pt>
                <c:pt idx="13836">
                  <c:v>230.6</c:v>
                </c:pt>
                <c:pt idx="13837">
                  <c:v>230.61666666666662</c:v>
                </c:pt>
                <c:pt idx="13838">
                  <c:v>230.63333333333335</c:v>
                </c:pt>
                <c:pt idx="13839">
                  <c:v>230.65</c:v>
                </c:pt>
                <c:pt idx="13840">
                  <c:v>230.66666666666663</c:v>
                </c:pt>
                <c:pt idx="13841">
                  <c:v>230.68333333333337</c:v>
                </c:pt>
                <c:pt idx="13842">
                  <c:v>230.7</c:v>
                </c:pt>
                <c:pt idx="13843">
                  <c:v>230.71666666666661</c:v>
                </c:pt>
                <c:pt idx="13844">
                  <c:v>230.73333333333335</c:v>
                </c:pt>
                <c:pt idx="13845">
                  <c:v>230.75</c:v>
                </c:pt>
                <c:pt idx="13846">
                  <c:v>230.76666666666665</c:v>
                </c:pt>
                <c:pt idx="13847">
                  <c:v>230.78333333333336</c:v>
                </c:pt>
                <c:pt idx="13848">
                  <c:v>230.8</c:v>
                </c:pt>
                <c:pt idx="13849">
                  <c:v>230.81666666666663</c:v>
                </c:pt>
                <c:pt idx="13850">
                  <c:v>230.83333333333337</c:v>
                </c:pt>
                <c:pt idx="13851">
                  <c:v>230.85000000000002</c:v>
                </c:pt>
                <c:pt idx="13852">
                  <c:v>230.86666666666665</c:v>
                </c:pt>
                <c:pt idx="13853">
                  <c:v>230.88333333333338</c:v>
                </c:pt>
                <c:pt idx="13854">
                  <c:v>230.9</c:v>
                </c:pt>
                <c:pt idx="13855">
                  <c:v>230.91666666666663</c:v>
                </c:pt>
                <c:pt idx="13856">
                  <c:v>230.93333333333337</c:v>
                </c:pt>
                <c:pt idx="13857">
                  <c:v>230.95000000000002</c:v>
                </c:pt>
                <c:pt idx="13858">
                  <c:v>230.96666666666664</c:v>
                </c:pt>
                <c:pt idx="13859">
                  <c:v>230.98333333333338</c:v>
                </c:pt>
                <c:pt idx="13860">
                  <c:v>231</c:v>
                </c:pt>
                <c:pt idx="13861">
                  <c:v>231.01666666666665</c:v>
                </c:pt>
                <c:pt idx="13862">
                  <c:v>231.03333333333336</c:v>
                </c:pt>
                <c:pt idx="13863">
                  <c:v>231.05</c:v>
                </c:pt>
                <c:pt idx="13864">
                  <c:v>231.06666666666663</c:v>
                </c:pt>
                <c:pt idx="13865">
                  <c:v>231.08333333333337</c:v>
                </c:pt>
                <c:pt idx="13866">
                  <c:v>231.1</c:v>
                </c:pt>
                <c:pt idx="13867">
                  <c:v>231.11666666666662</c:v>
                </c:pt>
                <c:pt idx="13868">
                  <c:v>231.13333333333335</c:v>
                </c:pt>
                <c:pt idx="13869">
                  <c:v>231.15</c:v>
                </c:pt>
                <c:pt idx="13870">
                  <c:v>231.16666666666663</c:v>
                </c:pt>
                <c:pt idx="13871">
                  <c:v>231.18333333333337</c:v>
                </c:pt>
                <c:pt idx="13872">
                  <c:v>231.2</c:v>
                </c:pt>
                <c:pt idx="13873">
                  <c:v>231.21666666666661</c:v>
                </c:pt>
                <c:pt idx="13874">
                  <c:v>231.23333333333335</c:v>
                </c:pt>
                <c:pt idx="13875">
                  <c:v>231.25</c:v>
                </c:pt>
                <c:pt idx="13876">
                  <c:v>231.26666666666665</c:v>
                </c:pt>
                <c:pt idx="13877">
                  <c:v>231.28333333333336</c:v>
                </c:pt>
                <c:pt idx="13878">
                  <c:v>231.3</c:v>
                </c:pt>
                <c:pt idx="13879">
                  <c:v>231.31666666666663</c:v>
                </c:pt>
                <c:pt idx="13880">
                  <c:v>231.33333333333337</c:v>
                </c:pt>
                <c:pt idx="13881">
                  <c:v>231.35000000000002</c:v>
                </c:pt>
                <c:pt idx="13882">
                  <c:v>231.36666666666665</c:v>
                </c:pt>
                <c:pt idx="13883">
                  <c:v>231.38333333333338</c:v>
                </c:pt>
                <c:pt idx="13884">
                  <c:v>231.4</c:v>
                </c:pt>
                <c:pt idx="13885">
                  <c:v>231.41666666666663</c:v>
                </c:pt>
                <c:pt idx="13886">
                  <c:v>231.43333333333337</c:v>
                </c:pt>
                <c:pt idx="13887">
                  <c:v>231.45000000000002</c:v>
                </c:pt>
                <c:pt idx="13888">
                  <c:v>231.46666666666664</c:v>
                </c:pt>
                <c:pt idx="13889">
                  <c:v>231.48333333333338</c:v>
                </c:pt>
                <c:pt idx="13890">
                  <c:v>231.5</c:v>
                </c:pt>
                <c:pt idx="13891">
                  <c:v>231.51666666666665</c:v>
                </c:pt>
                <c:pt idx="13892">
                  <c:v>231.53333333333336</c:v>
                </c:pt>
                <c:pt idx="13893">
                  <c:v>231.55</c:v>
                </c:pt>
                <c:pt idx="13894">
                  <c:v>231.56666666666663</c:v>
                </c:pt>
                <c:pt idx="13895">
                  <c:v>231.58333333333337</c:v>
                </c:pt>
                <c:pt idx="13896">
                  <c:v>231.6</c:v>
                </c:pt>
                <c:pt idx="13897">
                  <c:v>231.61666666666662</c:v>
                </c:pt>
                <c:pt idx="13898">
                  <c:v>231.63333333333335</c:v>
                </c:pt>
                <c:pt idx="13899">
                  <c:v>231.65</c:v>
                </c:pt>
                <c:pt idx="13900">
                  <c:v>231.66666666666663</c:v>
                </c:pt>
                <c:pt idx="13901">
                  <c:v>231.68333333333337</c:v>
                </c:pt>
                <c:pt idx="13902">
                  <c:v>231.7</c:v>
                </c:pt>
                <c:pt idx="13903">
                  <c:v>231.71666666666661</c:v>
                </c:pt>
                <c:pt idx="13904">
                  <c:v>231.73333333333335</c:v>
                </c:pt>
                <c:pt idx="13905">
                  <c:v>231.75</c:v>
                </c:pt>
                <c:pt idx="13906">
                  <c:v>231.76666666666665</c:v>
                </c:pt>
                <c:pt idx="13907">
                  <c:v>231.78333333333336</c:v>
                </c:pt>
                <c:pt idx="13908">
                  <c:v>231.8</c:v>
                </c:pt>
                <c:pt idx="13909">
                  <c:v>231.81666666666663</c:v>
                </c:pt>
                <c:pt idx="13910">
                  <c:v>231.83333333333337</c:v>
                </c:pt>
                <c:pt idx="13911">
                  <c:v>231.85000000000002</c:v>
                </c:pt>
                <c:pt idx="13912">
                  <c:v>231.86666666666665</c:v>
                </c:pt>
                <c:pt idx="13913">
                  <c:v>231.88333333333338</c:v>
                </c:pt>
                <c:pt idx="13914">
                  <c:v>231.9</c:v>
                </c:pt>
                <c:pt idx="13915">
                  <c:v>231.91666666666663</c:v>
                </c:pt>
                <c:pt idx="13916">
                  <c:v>231.93333333333337</c:v>
                </c:pt>
                <c:pt idx="13917">
                  <c:v>231.95000000000002</c:v>
                </c:pt>
                <c:pt idx="13918">
                  <c:v>231.96666666666664</c:v>
                </c:pt>
                <c:pt idx="13919">
                  <c:v>231.98333333333338</c:v>
                </c:pt>
                <c:pt idx="13920">
                  <c:v>232</c:v>
                </c:pt>
                <c:pt idx="13921">
                  <c:v>232.01666666666665</c:v>
                </c:pt>
                <c:pt idx="13922">
                  <c:v>232.03333333333336</c:v>
                </c:pt>
                <c:pt idx="13923">
                  <c:v>232.05</c:v>
                </c:pt>
                <c:pt idx="13924">
                  <c:v>232.06666666666663</c:v>
                </c:pt>
                <c:pt idx="13925">
                  <c:v>232.08333333333337</c:v>
                </c:pt>
                <c:pt idx="13926">
                  <c:v>232.1</c:v>
                </c:pt>
                <c:pt idx="13927">
                  <c:v>232.11666666666662</c:v>
                </c:pt>
                <c:pt idx="13928">
                  <c:v>232.13333333333335</c:v>
                </c:pt>
                <c:pt idx="13929">
                  <c:v>232.15</c:v>
                </c:pt>
                <c:pt idx="13930">
                  <c:v>232.16666666666663</c:v>
                </c:pt>
                <c:pt idx="13931">
                  <c:v>232.18333333333337</c:v>
                </c:pt>
                <c:pt idx="13932">
                  <c:v>232.2</c:v>
                </c:pt>
                <c:pt idx="13933">
                  <c:v>232.21666666666661</c:v>
                </c:pt>
                <c:pt idx="13934">
                  <c:v>232.23333333333335</c:v>
                </c:pt>
                <c:pt idx="13935">
                  <c:v>232.25</c:v>
                </c:pt>
                <c:pt idx="13936">
                  <c:v>232.26666666666665</c:v>
                </c:pt>
                <c:pt idx="13937">
                  <c:v>232.28333333333336</c:v>
                </c:pt>
                <c:pt idx="13938">
                  <c:v>232.3</c:v>
                </c:pt>
                <c:pt idx="13939">
                  <c:v>232.31666666666663</c:v>
                </c:pt>
                <c:pt idx="13940">
                  <c:v>232.33333333333337</c:v>
                </c:pt>
                <c:pt idx="13941">
                  <c:v>232.35000000000002</c:v>
                </c:pt>
                <c:pt idx="13942">
                  <c:v>232.36666666666665</c:v>
                </c:pt>
                <c:pt idx="13943">
                  <c:v>232.38333333333338</c:v>
                </c:pt>
                <c:pt idx="13944">
                  <c:v>232.4</c:v>
                </c:pt>
                <c:pt idx="13945">
                  <c:v>232.41666666666663</c:v>
                </c:pt>
                <c:pt idx="13946">
                  <c:v>232.43333333333337</c:v>
                </c:pt>
                <c:pt idx="13947">
                  <c:v>232.45000000000002</c:v>
                </c:pt>
                <c:pt idx="13948">
                  <c:v>232.46666666666664</c:v>
                </c:pt>
                <c:pt idx="13949">
                  <c:v>232.48333333333338</c:v>
                </c:pt>
                <c:pt idx="13950">
                  <c:v>232.5</c:v>
                </c:pt>
                <c:pt idx="13951">
                  <c:v>232.51666666666665</c:v>
                </c:pt>
                <c:pt idx="13952">
                  <c:v>232.53333333333336</c:v>
                </c:pt>
                <c:pt idx="13953">
                  <c:v>232.55</c:v>
                </c:pt>
                <c:pt idx="13954">
                  <c:v>232.56666666666663</c:v>
                </c:pt>
                <c:pt idx="13955">
                  <c:v>232.58333333333337</c:v>
                </c:pt>
                <c:pt idx="13956">
                  <c:v>232.6</c:v>
                </c:pt>
                <c:pt idx="13957">
                  <c:v>232.61666666666662</c:v>
                </c:pt>
                <c:pt idx="13958">
                  <c:v>232.63333333333335</c:v>
                </c:pt>
                <c:pt idx="13959">
                  <c:v>232.65</c:v>
                </c:pt>
                <c:pt idx="13960">
                  <c:v>232.66666666666663</c:v>
                </c:pt>
                <c:pt idx="13961">
                  <c:v>232.68333333333337</c:v>
                </c:pt>
                <c:pt idx="13962">
                  <c:v>232.7</c:v>
                </c:pt>
                <c:pt idx="13963">
                  <c:v>232.71666666666661</c:v>
                </c:pt>
                <c:pt idx="13964">
                  <c:v>232.73333333333335</c:v>
                </c:pt>
                <c:pt idx="13965">
                  <c:v>232.75</c:v>
                </c:pt>
                <c:pt idx="13966">
                  <c:v>232.76666666666665</c:v>
                </c:pt>
                <c:pt idx="13967">
                  <c:v>232.78333333333336</c:v>
                </c:pt>
                <c:pt idx="13968">
                  <c:v>232.8</c:v>
                </c:pt>
                <c:pt idx="13969">
                  <c:v>232.81666666666663</c:v>
                </c:pt>
                <c:pt idx="13970">
                  <c:v>232.83333333333337</c:v>
                </c:pt>
                <c:pt idx="13971">
                  <c:v>232.85000000000002</c:v>
                </c:pt>
                <c:pt idx="13972">
                  <c:v>232.86666666666665</c:v>
                </c:pt>
                <c:pt idx="13973">
                  <c:v>232.88333333333338</c:v>
                </c:pt>
                <c:pt idx="13974">
                  <c:v>232.9</c:v>
                </c:pt>
                <c:pt idx="13975">
                  <c:v>232.91666666666663</c:v>
                </c:pt>
                <c:pt idx="13976">
                  <c:v>232.93333333333337</c:v>
                </c:pt>
                <c:pt idx="13977">
                  <c:v>232.95000000000002</c:v>
                </c:pt>
                <c:pt idx="13978">
                  <c:v>232.96666666666664</c:v>
                </c:pt>
                <c:pt idx="13979">
                  <c:v>232.98333333333338</c:v>
                </c:pt>
                <c:pt idx="13980">
                  <c:v>233</c:v>
                </c:pt>
                <c:pt idx="13981">
                  <c:v>233.01666666666665</c:v>
                </c:pt>
                <c:pt idx="13982">
                  <c:v>233.03333333333336</c:v>
                </c:pt>
                <c:pt idx="13983">
                  <c:v>233.05</c:v>
                </c:pt>
                <c:pt idx="13984">
                  <c:v>233.06666666666663</c:v>
                </c:pt>
                <c:pt idx="13985">
                  <c:v>233.08333333333337</c:v>
                </c:pt>
                <c:pt idx="13986">
                  <c:v>233.1</c:v>
                </c:pt>
                <c:pt idx="13987">
                  <c:v>233.11666666666662</c:v>
                </c:pt>
                <c:pt idx="13988">
                  <c:v>233.13333333333335</c:v>
                </c:pt>
                <c:pt idx="13989">
                  <c:v>233.15</c:v>
                </c:pt>
                <c:pt idx="13990">
                  <c:v>233.16666666666663</c:v>
                </c:pt>
                <c:pt idx="13991">
                  <c:v>233.18333333333337</c:v>
                </c:pt>
                <c:pt idx="13992">
                  <c:v>233.2</c:v>
                </c:pt>
                <c:pt idx="13993">
                  <c:v>233.21666666666661</c:v>
                </c:pt>
                <c:pt idx="13994">
                  <c:v>233.23333333333335</c:v>
                </c:pt>
                <c:pt idx="13995">
                  <c:v>233.25</c:v>
                </c:pt>
                <c:pt idx="13996">
                  <c:v>233.26666666666665</c:v>
                </c:pt>
                <c:pt idx="13997">
                  <c:v>233.28333333333336</c:v>
                </c:pt>
                <c:pt idx="13998">
                  <c:v>233.3</c:v>
                </c:pt>
                <c:pt idx="13999">
                  <c:v>233.31666666666663</c:v>
                </c:pt>
                <c:pt idx="14000">
                  <c:v>233.33333333333337</c:v>
                </c:pt>
                <c:pt idx="14001">
                  <c:v>233.35000000000002</c:v>
                </c:pt>
                <c:pt idx="14002">
                  <c:v>233.36666666666665</c:v>
                </c:pt>
                <c:pt idx="14003">
                  <c:v>233.38333333333338</c:v>
                </c:pt>
                <c:pt idx="14004">
                  <c:v>233.4</c:v>
                </c:pt>
                <c:pt idx="14005">
                  <c:v>233.41666666666663</c:v>
                </c:pt>
                <c:pt idx="14006">
                  <c:v>233.43333333333337</c:v>
                </c:pt>
                <c:pt idx="14007">
                  <c:v>233.45000000000002</c:v>
                </c:pt>
                <c:pt idx="14008">
                  <c:v>233.46666666666664</c:v>
                </c:pt>
                <c:pt idx="14009">
                  <c:v>233.48333333333338</c:v>
                </c:pt>
                <c:pt idx="14010">
                  <c:v>233.5</c:v>
                </c:pt>
                <c:pt idx="14011">
                  <c:v>233.51666666666665</c:v>
                </c:pt>
                <c:pt idx="14012">
                  <c:v>233.53333333333336</c:v>
                </c:pt>
                <c:pt idx="14013">
                  <c:v>233.55</c:v>
                </c:pt>
                <c:pt idx="14014">
                  <c:v>233.56666666666663</c:v>
                </c:pt>
                <c:pt idx="14015">
                  <c:v>233.58333333333337</c:v>
                </c:pt>
                <c:pt idx="14016">
                  <c:v>233.6</c:v>
                </c:pt>
                <c:pt idx="14017">
                  <c:v>233.61666666666662</c:v>
                </c:pt>
                <c:pt idx="14018">
                  <c:v>233.63333333333335</c:v>
                </c:pt>
                <c:pt idx="14019">
                  <c:v>233.65</c:v>
                </c:pt>
                <c:pt idx="14020">
                  <c:v>233.66666666666663</c:v>
                </c:pt>
                <c:pt idx="14021">
                  <c:v>233.68333333333337</c:v>
                </c:pt>
                <c:pt idx="14022">
                  <c:v>233.7</c:v>
                </c:pt>
                <c:pt idx="14023">
                  <c:v>233.71666666666661</c:v>
                </c:pt>
                <c:pt idx="14024">
                  <c:v>233.73333333333335</c:v>
                </c:pt>
                <c:pt idx="14025">
                  <c:v>233.75</c:v>
                </c:pt>
                <c:pt idx="14026">
                  <c:v>233.76666666666665</c:v>
                </c:pt>
                <c:pt idx="14027">
                  <c:v>233.78333333333336</c:v>
                </c:pt>
                <c:pt idx="14028">
                  <c:v>233.8</c:v>
                </c:pt>
                <c:pt idx="14029">
                  <c:v>233.81666666666663</c:v>
                </c:pt>
                <c:pt idx="14030">
                  <c:v>233.83333333333337</c:v>
                </c:pt>
                <c:pt idx="14031">
                  <c:v>233.85000000000002</c:v>
                </c:pt>
                <c:pt idx="14032">
                  <c:v>233.86666666666665</c:v>
                </c:pt>
                <c:pt idx="14033">
                  <c:v>233.88333333333338</c:v>
                </c:pt>
                <c:pt idx="14034">
                  <c:v>233.9</c:v>
                </c:pt>
                <c:pt idx="14035">
                  <c:v>233.91666666666663</c:v>
                </c:pt>
                <c:pt idx="14036">
                  <c:v>233.93333333333337</c:v>
                </c:pt>
                <c:pt idx="14037">
                  <c:v>233.95000000000002</c:v>
                </c:pt>
                <c:pt idx="14038">
                  <c:v>233.96666666666664</c:v>
                </c:pt>
                <c:pt idx="14039">
                  <c:v>233.98333333333338</c:v>
                </c:pt>
                <c:pt idx="14040">
                  <c:v>234</c:v>
                </c:pt>
                <c:pt idx="14041">
                  <c:v>234.01666666666665</c:v>
                </c:pt>
                <c:pt idx="14042">
                  <c:v>234.03333333333336</c:v>
                </c:pt>
                <c:pt idx="14043">
                  <c:v>234.05</c:v>
                </c:pt>
                <c:pt idx="14044">
                  <c:v>234.06666666666663</c:v>
                </c:pt>
                <c:pt idx="14045">
                  <c:v>234.08333333333337</c:v>
                </c:pt>
                <c:pt idx="14046">
                  <c:v>234.1</c:v>
                </c:pt>
                <c:pt idx="14047">
                  <c:v>234.11666666666662</c:v>
                </c:pt>
                <c:pt idx="14048">
                  <c:v>234.13333333333335</c:v>
                </c:pt>
                <c:pt idx="14049">
                  <c:v>234.15</c:v>
                </c:pt>
                <c:pt idx="14050">
                  <c:v>234.16666666666663</c:v>
                </c:pt>
                <c:pt idx="14051">
                  <c:v>234.18333333333337</c:v>
                </c:pt>
                <c:pt idx="14052">
                  <c:v>234.2</c:v>
                </c:pt>
                <c:pt idx="14053">
                  <c:v>234.21666666666661</c:v>
                </c:pt>
                <c:pt idx="14054">
                  <c:v>234.23333333333335</c:v>
                </c:pt>
                <c:pt idx="14055">
                  <c:v>234.25</c:v>
                </c:pt>
                <c:pt idx="14056">
                  <c:v>234.26666666666665</c:v>
                </c:pt>
                <c:pt idx="14057">
                  <c:v>234.28333333333336</c:v>
                </c:pt>
                <c:pt idx="14058">
                  <c:v>234.3</c:v>
                </c:pt>
                <c:pt idx="14059">
                  <c:v>234.31666666666663</c:v>
                </c:pt>
                <c:pt idx="14060">
                  <c:v>234.33333333333337</c:v>
                </c:pt>
                <c:pt idx="14061">
                  <c:v>234.35000000000002</c:v>
                </c:pt>
                <c:pt idx="14062">
                  <c:v>234.36666666666665</c:v>
                </c:pt>
                <c:pt idx="14063">
                  <c:v>234.38333333333338</c:v>
                </c:pt>
                <c:pt idx="14064">
                  <c:v>234.4</c:v>
                </c:pt>
                <c:pt idx="14065">
                  <c:v>234.41666666666663</c:v>
                </c:pt>
                <c:pt idx="14066">
                  <c:v>234.43333333333337</c:v>
                </c:pt>
                <c:pt idx="14067">
                  <c:v>234.45000000000002</c:v>
                </c:pt>
                <c:pt idx="14068">
                  <c:v>234.46666666666664</c:v>
                </c:pt>
                <c:pt idx="14069">
                  <c:v>234.48333333333338</c:v>
                </c:pt>
                <c:pt idx="14070">
                  <c:v>234.5</c:v>
                </c:pt>
                <c:pt idx="14071">
                  <c:v>234.51666666666665</c:v>
                </c:pt>
                <c:pt idx="14072">
                  <c:v>234.53333333333336</c:v>
                </c:pt>
                <c:pt idx="14073">
                  <c:v>234.55</c:v>
                </c:pt>
                <c:pt idx="14074">
                  <c:v>234.56666666666663</c:v>
                </c:pt>
                <c:pt idx="14075">
                  <c:v>234.58333333333337</c:v>
                </c:pt>
                <c:pt idx="14076">
                  <c:v>234.6</c:v>
                </c:pt>
                <c:pt idx="14077">
                  <c:v>234.61666666666662</c:v>
                </c:pt>
                <c:pt idx="14078">
                  <c:v>234.63333333333335</c:v>
                </c:pt>
                <c:pt idx="14079">
                  <c:v>234.65</c:v>
                </c:pt>
                <c:pt idx="14080">
                  <c:v>234.66666666666663</c:v>
                </c:pt>
                <c:pt idx="14081">
                  <c:v>234.68333333333337</c:v>
                </c:pt>
                <c:pt idx="14082">
                  <c:v>234.7</c:v>
                </c:pt>
                <c:pt idx="14083">
                  <c:v>234.71666666666661</c:v>
                </c:pt>
                <c:pt idx="14084">
                  <c:v>234.73333333333335</c:v>
                </c:pt>
                <c:pt idx="14085">
                  <c:v>234.75</c:v>
                </c:pt>
                <c:pt idx="14086">
                  <c:v>234.76666666666665</c:v>
                </c:pt>
                <c:pt idx="14087">
                  <c:v>234.78333333333336</c:v>
                </c:pt>
                <c:pt idx="14088">
                  <c:v>234.8</c:v>
                </c:pt>
                <c:pt idx="14089">
                  <c:v>234.81666666666663</c:v>
                </c:pt>
                <c:pt idx="14090">
                  <c:v>234.83333333333337</c:v>
                </c:pt>
                <c:pt idx="14091">
                  <c:v>234.85000000000002</c:v>
                </c:pt>
                <c:pt idx="14092">
                  <c:v>234.86666666666665</c:v>
                </c:pt>
                <c:pt idx="14093">
                  <c:v>234.88333333333338</c:v>
                </c:pt>
                <c:pt idx="14094">
                  <c:v>234.9</c:v>
                </c:pt>
                <c:pt idx="14095">
                  <c:v>234.91666666666663</c:v>
                </c:pt>
                <c:pt idx="14096">
                  <c:v>234.93333333333337</c:v>
                </c:pt>
                <c:pt idx="14097">
                  <c:v>234.95000000000002</c:v>
                </c:pt>
                <c:pt idx="14098">
                  <c:v>234.96666666666664</c:v>
                </c:pt>
                <c:pt idx="14099">
                  <c:v>234.98333333333338</c:v>
                </c:pt>
                <c:pt idx="14100">
                  <c:v>235</c:v>
                </c:pt>
                <c:pt idx="14101">
                  <c:v>235.01666666666665</c:v>
                </c:pt>
                <c:pt idx="14102">
                  <c:v>235.03333333333336</c:v>
                </c:pt>
                <c:pt idx="14103">
                  <c:v>235.05</c:v>
                </c:pt>
                <c:pt idx="14104">
                  <c:v>235.06666666666663</c:v>
                </c:pt>
                <c:pt idx="14105">
                  <c:v>235.08333333333337</c:v>
                </c:pt>
                <c:pt idx="14106">
                  <c:v>235.1</c:v>
                </c:pt>
                <c:pt idx="14107">
                  <c:v>235.11666666666662</c:v>
                </c:pt>
                <c:pt idx="14108">
                  <c:v>235.13333333333335</c:v>
                </c:pt>
                <c:pt idx="14109">
                  <c:v>235.15</c:v>
                </c:pt>
                <c:pt idx="14110">
                  <c:v>235.16666666666663</c:v>
                </c:pt>
                <c:pt idx="14111">
                  <c:v>235.18333333333337</c:v>
                </c:pt>
                <c:pt idx="14112">
                  <c:v>235.2</c:v>
                </c:pt>
                <c:pt idx="14113">
                  <c:v>235.21666666666661</c:v>
                </c:pt>
                <c:pt idx="14114">
                  <c:v>235.23333333333335</c:v>
                </c:pt>
                <c:pt idx="14115">
                  <c:v>235.25</c:v>
                </c:pt>
                <c:pt idx="14116">
                  <c:v>235.26666666666665</c:v>
                </c:pt>
                <c:pt idx="14117">
                  <c:v>235.28333333333336</c:v>
                </c:pt>
                <c:pt idx="14118">
                  <c:v>235.3</c:v>
                </c:pt>
                <c:pt idx="14119">
                  <c:v>235.31666666666663</c:v>
                </c:pt>
                <c:pt idx="14120">
                  <c:v>235.33333333333337</c:v>
                </c:pt>
                <c:pt idx="14121">
                  <c:v>235.35000000000002</c:v>
                </c:pt>
                <c:pt idx="14122">
                  <c:v>235.36666666666665</c:v>
                </c:pt>
                <c:pt idx="14123">
                  <c:v>235.38333333333338</c:v>
                </c:pt>
                <c:pt idx="14124">
                  <c:v>235.4</c:v>
                </c:pt>
                <c:pt idx="14125">
                  <c:v>235.41666666666663</c:v>
                </c:pt>
                <c:pt idx="14126">
                  <c:v>235.43333333333337</c:v>
                </c:pt>
                <c:pt idx="14127">
                  <c:v>235.45000000000002</c:v>
                </c:pt>
                <c:pt idx="14128">
                  <c:v>235.46666666666664</c:v>
                </c:pt>
                <c:pt idx="14129">
                  <c:v>235.48333333333338</c:v>
                </c:pt>
                <c:pt idx="14130">
                  <c:v>235.5</c:v>
                </c:pt>
                <c:pt idx="14131">
                  <c:v>235.51666666666665</c:v>
                </c:pt>
                <c:pt idx="14132">
                  <c:v>235.53333333333336</c:v>
                </c:pt>
                <c:pt idx="14133">
                  <c:v>235.55</c:v>
                </c:pt>
                <c:pt idx="14134">
                  <c:v>235.56666666666663</c:v>
                </c:pt>
                <c:pt idx="14135">
                  <c:v>235.58333333333337</c:v>
                </c:pt>
                <c:pt idx="14136">
                  <c:v>235.6</c:v>
                </c:pt>
                <c:pt idx="14137">
                  <c:v>235.61666666666662</c:v>
                </c:pt>
                <c:pt idx="14138">
                  <c:v>235.63333333333335</c:v>
                </c:pt>
                <c:pt idx="14139">
                  <c:v>235.65</c:v>
                </c:pt>
                <c:pt idx="14140">
                  <c:v>235.66666666666663</c:v>
                </c:pt>
                <c:pt idx="14141">
                  <c:v>235.68333333333337</c:v>
                </c:pt>
                <c:pt idx="14142">
                  <c:v>235.7</c:v>
                </c:pt>
                <c:pt idx="14143">
                  <c:v>235.71666666666661</c:v>
                </c:pt>
                <c:pt idx="14144">
                  <c:v>235.73333333333335</c:v>
                </c:pt>
                <c:pt idx="14145">
                  <c:v>235.75</c:v>
                </c:pt>
                <c:pt idx="14146">
                  <c:v>235.76666666666665</c:v>
                </c:pt>
                <c:pt idx="14147">
                  <c:v>235.78333333333336</c:v>
                </c:pt>
                <c:pt idx="14148">
                  <c:v>235.8</c:v>
                </c:pt>
                <c:pt idx="14149">
                  <c:v>235.81666666666663</c:v>
                </c:pt>
                <c:pt idx="14150">
                  <c:v>235.83333333333337</c:v>
                </c:pt>
                <c:pt idx="14151">
                  <c:v>235.85000000000002</c:v>
                </c:pt>
                <c:pt idx="14152">
                  <c:v>235.86666666666665</c:v>
                </c:pt>
                <c:pt idx="14153">
                  <c:v>235.88333333333338</c:v>
                </c:pt>
                <c:pt idx="14154">
                  <c:v>235.9</c:v>
                </c:pt>
                <c:pt idx="14155">
                  <c:v>235.91666666666663</c:v>
                </c:pt>
                <c:pt idx="14156">
                  <c:v>235.93333333333337</c:v>
                </c:pt>
                <c:pt idx="14157">
                  <c:v>235.95000000000002</c:v>
                </c:pt>
                <c:pt idx="14158">
                  <c:v>235.96666666666664</c:v>
                </c:pt>
                <c:pt idx="14159">
                  <c:v>235.98333333333338</c:v>
                </c:pt>
                <c:pt idx="14160">
                  <c:v>236</c:v>
                </c:pt>
                <c:pt idx="14161">
                  <c:v>236.01666666666665</c:v>
                </c:pt>
                <c:pt idx="14162">
                  <c:v>236.03333333333336</c:v>
                </c:pt>
                <c:pt idx="14163">
                  <c:v>236.05</c:v>
                </c:pt>
                <c:pt idx="14164">
                  <c:v>236.06666666666663</c:v>
                </c:pt>
                <c:pt idx="14165">
                  <c:v>236.08333333333337</c:v>
                </c:pt>
                <c:pt idx="14166">
                  <c:v>236.1</c:v>
                </c:pt>
                <c:pt idx="14167">
                  <c:v>236.11666666666662</c:v>
                </c:pt>
                <c:pt idx="14168">
                  <c:v>236.13333333333335</c:v>
                </c:pt>
                <c:pt idx="14169">
                  <c:v>236.15</c:v>
                </c:pt>
                <c:pt idx="14170">
                  <c:v>236.16666666666663</c:v>
                </c:pt>
                <c:pt idx="14171">
                  <c:v>236.18333333333337</c:v>
                </c:pt>
                <c:pt idx="14172">
                  <c:v>236.2</c:v>
                </c:pt>
                <c:pt idx="14173">
                  <c:v>236.21666666666661</c:v>
                </c:pt>
                <c:pt idx="14174">
                  <c:v>236.23333333333335</c:v>
                </c:pt>
                <c:pt idx="14175">
                  <c:v>236.25</c:v>
                </c:pt>
                <c:pt idx="14176">
                  <c:v>236.26666666666665</c:v>
                </c:pt>
                <c:pt idx="14177">
                  <c:v>236.28333333333336</c:v>
                </c:pt>
                <c:pt idx="14178">
                  <c:v>236.3</c:v>
                </c:pt>
                <c:pt idx="14179">
                  <c:v>236.31666666666663</c:v>
                </c:pt>
                <c:pt idx="14180">
                  <c:v>236.33333333333337</c:v>
                </c:pt>
                <c:pt idx="14181">
                  <c:v>236.35000000000002</c:v>
                </c:pt>
                <c:pt idx="14182">
                  <c:v>236.36666666666665</c:v>
                </c:pt>
                <c:pt idx="14183">
                  <c:v>236.38333333333338</c:v>
                </c:pt>
                <c:pt idx="14184">
                  <c:v>236.4</c:v>
                </c:pt>
                <c:pt idx="14185">
                  <c:v>236.41666666666663</c:v>
                </c:pt>
                <c:pt idx="14186">
                  <c:v>236.43333333333337</c:v>
                </c:pt>
                <c:pt idx="14187">
                  <c:v>236.45000000000002</c:v>
                </c:pt>
                <c:pt idx="14188">
                  <c:v>236.46666666666664</c:v>
                </c:pt>
                <c:pt idx="14189">
                  <c:v>236.48333333333338</c:v>
                </c:pt>
                <c:pt idx="14190">
                  <c:v>236.5</c:v>
                </c:pt>
                <c:pt idx="14191">
                  <c:v>236.51666666666665</c:v>
                </c:pt>
                <c:pt idx="14192">
                  <c:v>236.53333333333336</c:v>
                </c:pt>
                <c:pt idx="14193">
                  <c:v>236.55</c:v>
                </c:pt>
                <c:pt idx="14194">
                  <c:v>236.56666666666663</c:v>
                </c:pt>
                <c:pt idx="14195">
                  <c:v>236.58333333333337</c:v>
                </c:pt>
                <c:pt idx="14196">
                  <c:v>236.6</c:v>
                </c:pt>
                <c:pt idx="14197">
                  <c:v>236.61666666666662</c:v>
                </c:pt>
                <c:pt idx="14198">
                  <c:v>236.63333333333335</c:v>
                </c:pt>
                <c:pt idx="14199">
                  <c:v>236.65</c:v>
                </c:pt>
                <c:pt idx="14200">
                  <c:v>236.66666666666663</c:v>
                </c:pt>
                <c:pt idx="14201">
                  <c:v>236.68333333333337</c:v>
                </c:pt>
                <c:pt idx="14202">
                  <c:v>236.7</c:v>
                </c:pt>
                <c:pt idx="14203">
                  <c:v>236.71666666666661</c:v>
                </c:pt>
                <c:pt idx="14204">
                  <c:v>236.73333333333335</c:v>
                </c:pt>
                <c:pt idx="14205">
                  <c:v>236.75</c:v>
                </c:pt>
                <c:pt idx="14206">
                  <c:v>236.76666666666665</c:v>
                </c:pt>
                <c:pt idx="14207">
                  <c:v>236.78333333333336</c:v>
                </c:pt>
                <c:pt idx="14208">
                  <c:v>236.8</c:v>
                </c:pt>
                <c:pt idx="14209">
                  <c:v>236.81666666666663</c:v>
                </c:pt>
                <c:pt idx="14210">
                  <c:v>236.83333333333337</c:v>
                </c:pt>
                <c:pt idx="14211">
                  <c:v>236.85000000000002</c:v>
                </c:pt>
                <c:pt idx="14212">
                  <c:v>236.86666666666665</c:v>
                </c:pt>
                <c:pt idx="14213">
                  <c:v>236.88333333333338</c:v>
                </c:pt>
                <c:pt idx="14214">
                  <c:v>236.9</c:v>
                </c:pt>
                <c:pt idx="14215">
                  <c:v>236.91666666666663</c:v>
                </c:pt>
                <c:pt idx="14216">
                  <c:v>236.93333333333337</c:v>
                </c:pt>
                <c:pt idx="14217">
                  <c:v>236.95000000000002</c:v>
                </c:pt>
                <c:pt idx="14218">
                  <c:v>236.96666666666664</c:v>
                </c:pt>
                <c:pt idx="14219">
                  <c:v>236.98333333333338</c:v>
                </c:pt>
                <c:pt idx="14220">
                  <c:v>237</c:v>
                </c:pt>
                <c:pt idx="14221">
                  <c:v>237.01666666666665</c:v>
                </c:pt>
                <c:pt idx="14222">
                  <c:v>237.03333333333336</c:v>
                </c:pt>
                <c:pt idx="14223">
                  <c:v>237.05</c:v>
                </c:pt>
                <c:pt idx="14224">
                  <c:v>237.06666666666663</c:v>
                </c:pt>
                <c:pt idx="14225">
                  <c:v>237.08333333333337</c:v>
                </c:pt>
                <c:pt idx="14226">
                  <c:v>237.1</c:v>
                </c:pt>
                <c:pt idx="14227">
                  <c:v>237.11666666666662</c:v>
                </c:pt>
                <c:pt idx="14228">
                  <c:v>237.13333333333335</c:v>
                </c:pt>
                <c:pt idx="14229">
                  <c:v>237.15</c:v>
                </c:pt>
                <c:pt idx="14230">
                  <c:v>237.16666666666663</c:v>
                </c:pt>
                <c:pt idx="14231">
                  <c:v>237.18333333333337</c:v>
                </c:pt>
                <c:pt idx="14232">
                  <c:v>237.2</c:v>
                </c:pt>
                <c:pt idx="14233">
                  <c:v>237.21666666666661</c:v>
                </c:pt>
                <c:pt idx="14234">
                  <c:v>237.23333333333335</c:v>
                </c:pt>
                <c:pt idx="14235">
                  <c:v>237.25</c:v>
                </c:pt>
                <c:pt idx="14236">
                  <c:v>237.26666666666665</c:v>
                </c:pt>
                <c:pt idx="14237">
                  <c:v>237.28333333333336</c:v>
                </c:pt>
                <c:pt idx="14238">
                  <c:v>237.3</c:v>
                </c:pt>
                <c:pt idx="14239">
                  <c:v>237.31666666666663</c:v>
                </c:pt>
                <c:pt idx="14240">
                  <c:v>237.33333333333337</c:v>
                </c:pt>
                <c:pt idx="14241">
                  <c:v>237.35000000000002</c:v>
                </c:pt>
                <c:pt idx="14242">
                  <c:v>237.36666666666665</c:v>
                </c:pt>
                <c:pt idx="14243">
                  <c:v>237.38333333333338</c:v>
                </c:pt>
                <c:pt idx="14244">
                  <c:v>237.4</c:v>
                </c:pt>
                <c:pt idx="14245">
                  <c:v>237.41666666666663</c:v>
                </c:pt>
                <c:pt idx="14246">
                  <c:v>237.43333333333337</c:v>
                </c:pt>
                <c:pt idx="14247">
                  <c:v>237.45000000000002</c:v>
                </c:pt>
                <c:pt idx="14248">
                  <c:v>237.46666666666664</c:v>
                </c:pt>
                <c:pt idx="14249">
                  <c:v>237.48333333333338</c:v>
                </c:pt>
                <c:pt idx="14250">
                  <c:v>237.5</c:v>
                </c:pt>
                <c:pt idx="14251">
                  <c:v>237.51666666666665</c:v>
                </c:pt>
                <c:pt idx="14252">
                  <c:v>237.53333333333336</c:v>
                </c:pt>
                <c:pt idx="14253">
                  <c:v>237.55</c:v>
                </c:pt>
                <c:pt idx="14254">
                  <c:v>237.56666666666663</c:v>
                </c:pt>
                <c:pt idx="14255">
                  <c:v>237.58333333333337</c:v>
                </c:pt>
                <c:pt idx="14256">
                  <c:v>237.6</c:v>
                </c:pt>
                <c:pt idx="14257">
                  <c:v>237.61666666666662</c:v>
                </c:pt>
                <c:pt idx="14258">
                  <c:v>237.63333333333335</c:v>
                </c:pt>
                <c:pt idx="14259">
                  <c:v>237.65</c:v>
                </c:pt>
                <c:pt idx="14260">
                  <c:v>237.66666666666663</c:v>
                </c:pt>
                <c:pt idx="14261">
                  <c:v>237.68333333333337</c:v>
                </c:pt>
                <c:pt idx="14262">
                  <c:v>237.7</c:v>
                </c:pt>
                <c:pt idx="14263">
                  <c:v>237.71666666666661</c:v>
                </c:pt>
                <c:pt idx="14264">
                  <c:v>237.73333333333335</c:v>
                </c:pt>
                <c:pt idx="14265">
                  <c:v>237.75</c:v>
                </c:pt>
                <c:pt idx="14266">
                  <c:v>237.76666666666665</c:v>
                </c:pt>
                <c:pt idx="14267">
                  <c:v>237.78333333333336</c:v>
                </c:pt>
                <c:pt idx="14268">
                  <c:v>237.8</c:v>
                </c:pt>
                <c:pt idx="14269">
                  <c:v>237.81666666666663</c:v>
                </c:pt>
                <c:pt idx="14270">
                  <c:v>237.83333333333337</c:v>
                </c:pt>
                <c:pt idx="14271">
                  <c:v>237.85000000000002</c:v>
                </c:pt>
                <c:pt idx="14272">
                  <c:v>237.86666666666665</c:v>
                </c:pt>
                <c:pt idx="14273">
                  <c:v>237.88333333333338</c:v>
                </c:pt>
                <c:pt idx="14274">
                  <c:v>237.9</c:v>
                </c:pt>
                <c:pt idx="14275">
                  <c:v>237.91666666666663</c:v>
                </c:pt>
                <c:pt idx="14276">
                  <c:v>237.93333333333337</c:v>
                </c:pt>
                <c:pt idx="14277">
                  <c:v>237.95000000000002</c:v>
                </c:pt>
                <c:pt idx="14278">
                  <c:v>237.96666666666664</c:v>
                </c:pt>
                <c:pt idx="14279">
                  <c:v>237.98333333333338</c:v>
                </c:pt>
                <c:pt idx="14280">
                  <c:v>238</c:v>
                </c:pt>
                <c:pt idx="14281">
                  <c:v>238.01666666666665</c:v>
                </c:pt>
                <c:pt idx="14282">
                  <c:v>238.03333333333336</c:v>
                </c:pt>
                <c:pt idx="14283">
                  <c:v>238.05</c:v>
                </c:pt>
                <c:pt idx="14284">
                  <c:v>238.06666666666663</c:v>
                </c:pt>
                <c:pt idx="14285">
                  <c:v>238.08333333333337</c:v>
                </c:pt>
                <c:pt idx="14286">
                  <c:v>238.1</c:v>
                </c:pt>
                <c:pt idx="14287">
                  <c:v>238.11666666666662</c:v>
                </c:pt>
                <c:pt idx="14288">
                  <c:v>238.13333333333335</c:v>
                </c:pt>
                <c:pt idx="14289">
                  <c:v>238.15</c:v>
                </c:pt>
                <c:pt idx="14290">
                  <c:v>238.16666666666663</c:v>
                </c:pt>
                <c:pt idx="14291">
                  <c:v>238.18333333333337</c:v>
                </c:pt>
                <c:pt idx="14292">
                  <c:v>238.2</c:v>
                </c:pt>
                <c:pt idx="14293">
                  <c:v>238.21666666666661</c:v>
                </c:pt>
                <c:pt idx="14294">
                  <c:v>238.23333333333335</c:v>
                </c:pt>
                <c:pt idx="14295">
                  <c:v>238.25</c:v>
                </c:pt>
                <c:pt idx="14296">
                  <c:v>238.26666666666665</c:v>
                </c:pt>
                <c:pt idx="14297">
                  <c:v>238.28333333333336</c:v>
                </c:pt>
                <c:pt idx="14298">
                  <c:v>238.3</c:v>
                </c:pt>
                <c:pt idx="14299">
                  <c:v>238.31666666666663</c:v>
                </c:pt>
                <c:pt idx="14300">
                  <c:v>238.33333333333337</c:v>
                </c:pt>
                <c:pt idx="14301">
                  <c:v>238.35000000000002</c:v>
                </c:pt>
                <c:pt idx="14302">
                  <c:v>238.36666666666665</c:v>
                </c:pt>
                <c:pt idx="14303">
                  <c:v>238.38333333333338</c:v>
                </c:pt>
                <c:pt idx="14304">
                  <c:v>238.4</c:v>
                </c:pt>
                <c:pt idx="14305">
                  <c:v>238.41666666666663</c:v>
                </c:pt>
                <c:pt idx="14306">
                  <c:v>238.43333333333337</c:v>
                </c:pt>
                <c:pt idx="14307">
                  <c:v>238.45000000000002</c:v>
                </c:pt>
                <c:pt idx="14308">
                  <c:v>238.46666666666664</c:v>
                </c:pt>
                <c:pt idx="14309">
                  <c:v>238.48333333333338</c:v>
                </c:pt>
                <c:pt idx="14310">
                  <c:v>238.5</c:v>
                </c:pt>
                <c:pt idx="14311">
                  <c:v>238.51666666666665</c:v>
                </c:pt>
                <c:pt idx="14312">
                  <c:v>238.53333333333336</c:v>
                </c:pt>
                <c:pt idx="14313">
                  <c:v>238.55</c:v>
                </c:pt>
                <c:pt idx="14314">
                  <c:v>238.56666666666663</c:v>
                </c:pt>
                <c:pt idx="14315">
                  <c:v>238.58333333333337</c:v>
                </c:pt>
                <c:pt idx="14316">
                  <c:v>238.6</c:v>
                </c:pt>
                <c:pt idx="14317">
                  <c:v>238.61666666666662</c:v>
                </c:pt>
                <c:pt idx="14318">
                  <c:v>238.63333333333335</c:v>
                </c:pt>
                <c:pt idx="14319">
                  <c:v>238.65</c:v>
                </c:pt>
                <c:pt idx="14320">
                  <c:v>238.66666666666663</c:v>
                </c:pt>
                <c:pt idx="14321">
                  <c:v>238.68333333333337</c:v>
                </c:pt>
                <c:pt idx="14322">
                  <c:v>238.7</c:v>
                </c:pt>
                <c:pt idx="14323">
                  <c:v>238.71666666666661</c:v>
                </c:pt>
                <c:pt idx="14324">
                  <c:v>238.73333333333335</c:v>
                </c:pt>
                <c:pt idx="14325">
                  <c:v>238.75</c:v>
                </c:pt>
                <c:pt idx="14326">
                  <c:v>238.76666666666665</c:v>
                </c:pt>
                <c:pt idx="14327">
                  <c:v>238.78333333333336</c:v>
                </c:pt>
                <c:pt idx="14328">
                  <c:v>238.8</c:v>
                </c:pt>
                <c:pt idx="14329">
                  <c:v>238.81666666666663</c:v>
                </c:pt>
                <c:pt idx="14330">
                  <c:v>238.83333333333337</c:v>
                </c:pt>
                <c:pt idx="14331">
                  <c:v>238.85000000000002</c:v>
                </c:pt>
                <c:pt idx="14332">
                  <c:v>238.86666666666665</c:v>
                </c:pt>
                <c:pt idx="14333">
                  <c:v>238.88333333333338</c:v>
                </c:pt>
                <c:pt idx="14334">
                  <c:v>238.9</c:v>
                </c:pt>
                <c:pt idx="14335">
                  <c:v>238.91666666666663</c:v>
                </c:pt>
                <c:pt idx="14336">
                  <c:v>238.93333333333337</c:v>
                </c:pt>
                <c:pt idx="14337">
                  <c:v>238.95000000000002</c:v>
                </c:pt>
                <c:pt idx="14338">
                  <c:v>238.96666666666664</c:v>
                </c:pt>
                <c:pt idx="14339">
                  <c:v>238.98333333333338</c:v>
                </c:pt>
                <c:pt idx="14340">
                  <c:v>239</c:v>
                </c:pt>
                <c:pt idx="14341">
                  <c:v>239.01666666666665</c:v>
                </c:pt>
                <c:pt idx="14342">
                  <c:v>239.03333333333336</c:v>
                </c:pt>
                <c:pt idx="14343">
                  <c:v>239.05</c:v>
                </c:pt>
                <c:pt idx="14344">
                  <c:v>239.06666666666663</c:v>
                </c:pt>
                <c:pt idx="14345">
                  <c:v>239.08333333333337</c:v>
                </c:pt>
                <c:pt idx="14346">
                  <c:v>239.1</c:v>
                </c:pt>
                <c:pt idx="14347">
                  <c:v>239.11666666666662</c:v>
                </c:pt>
                <c:pt idx="14348">
                  <c:v>239.13333333333335</c:v>
                </c:pt>
                <c:pt idx="14349">
                  <c:v>239.15</c:v>
                </c:pt>
                <c:pt idx="14350">
                  <c:v>239.16666666666663</c:v>
                </c:pt>
                <c:pt idx="14351">
                  <c:v>239.18333333333337</c:v>
                </c:pt>
                <c:pt idx="14352">
                  <c:v>239.2</c:v>
                </c:pt>
                <c:pt idx="14353">
                  <c:v>239.21666666666661</c:v>
                </c:pt>
                <c:pt idx="14354">
                  <c:v>239.23333333333335</c:v>
                </c:pt>
                <c:pt idx="14355">
                  <c:v>239.25</c:v>
                </c:pt>
                <c:pt idx="14356">
                  <c:v>239.26666666666665</c:v>
                </c:pt>
                <c:pt idx="14357">
                  <c:v>239.28333333333336</c:v>
                </c:pt>
                <c:pt idx="14358">
                  <c:v>239.3</c:v>
                </c:pt>
                <c:pt idx="14359">
                  <c:v>239.31666666666663</c:v>
                </c:pt>
                <c:pt idx="14360">
                  <c:v>239.33333333333337</c:v>
                </c:pt>
                <c:pt idx="14361">
                  <c:v>239.35000000000002</c:v>
                </c:pt>
                <c:pt idx="14362">
                  <c:v>239.36666666666665</c:v>
                </c:pt>
                <c:pt idx="14363">
                  <c:v>239.38333333333338</c:v>
                </c:pt>
                <c:pt idx="14364">
                  <c:v>239.4</c:v>
                </c:pt>
                <c:pt idx="14365">
                  <c:v>239.41666666666663</c:v>
                </c:pt>
                <c:pt idx="14366">
                  <c:v>239.43333333333337</c:v>
                </c:pt>
                <c:pt idx="14367">
                  <c:v>239.45000000000002</c:v>
                </c:pt>
                <c:pt idx="14368">
                  <c:v>239.46666666666664</c:v>
                </c:pt>
                <c:pt idx="14369">
                  <c:v>239.48333333333338</c:v>
                </c:pt>
                <c:pt idx="14370">
                  <c:v>239.5</c:v>
                </c:pt>
                <c:pt idx="14371">
                  <c:v>239.51666666666665</c:v>
                </c:pt>
                <c:pt idx="14372">
                  <c:v>239.53333333333336</c:v>
                </c:pt>
                <c:pt idx="14373">
                  <c:v>239.55</c:v>
                </c:pt>
                <c:pt idx="14374">
                  <c:v>239.56666666666663</c:v>
                </c:pt>
                <c:pt idx="14375">
                  <c:v>239.58333333333337</c:v>
                </c:pt>
                <c:pt idx="14376">
                  <c:v>239.6</c:v>
                </c:pt>
                <c:pt idx="14377">
                  <c:v>239.61666666666662</c:v>
                </c:pt>
                <c:pt idx="14378">
                  <c:v>239.63333333333335</c:v>
                </c:pt>
                <c:pt idx="14379">
                  <c:v>239.65</c:v>
                </c:pt>
                <c:pt idx="14380">
                  <c:v>239.66666666666663</c:v>
                </c:pt>
                <c:pt idx="14381">
                  <c:v>239.68333333333337</c:v>
                </c:pt>
                <c:pt idx="14382">
                  <c:v>239.7</c:v>
                </c:pt>
                <c:pt idx="14383">
                  <c:v>239.71666666666661</c:v>
                </c:pt>
                <c:pt idx="14384">
                  <c:v>239.73333333333335</c:v>
                </c:pt>
                <c:pt idx="14385">
                  <c:v>239.75</c:v>
                </c:pt>
                <c:pt idx="14386">
                  <c:v>239.76666666666665</c:v>
                </c:pt>
                <c:pt idx="14387">
                  <c:v>239.78333333333336</c:v>
                </c:pt>
                <c:pt idx="14388">
                  <c:v>239.8</c:v>
                </c:pt>
                <c:pt idx="14389">
                  <c:v>239.81666666666663</c:v>
                </c:pt>
                <c:pt idx="14390">
                  <c:v>239.83333333333337</c:v>
                </c:pt>
                <c:pt idx="14391">
                  <c:v>239.85000000000002</c:v>
                </c:pt>
                <c:pt idx="14392">
                  <c:v>239.86666666666665</c:v>
                </c:pt>
                <c:pt idx="14393">
                  <c:v>239.88333333333338</c:v>
                </c:pt>
                <c:pt idx="14394">
                  <c:v>239.9</c:v>
                </c:pt>
                <c:pt idx="14395">
                  <c:v>239.91666666666663</c:v>
                </c:pt>
                <c:pt idx="14396">
                  <c:v>239.93333333333337</c:v>
                </c:pt>
                <c:pt idx="14397">
                  <c:v>239.95000000000002</c:v>
                </c:pt>
                <c:pt idx="14398">
                  <c:v>239.96666666666664</c:v>
                </c:pt>
                <c:pt idx="14399">
                  <c:v>239.98333333333338</c:v>
                </c:pt>
                <c:pt idx="14400">
                  <c:v>240</c:v>
                </c:pt>
                <c:pt idx="14401">
                  <c:v>240.01666666666665</c:v>
                </c:pt>
                <c:pt idx="14402">
                  <c:v>240.03333333333336</c:v>
                </c:pt>
                <c:pt idx="14403">
                  <c:v>240.05</c:v>
                </c:pt>
                <c:pt idx="14404">
                  <c:v>240.06666666666663</c:v>
                </c:pt>
                <c:pt idx="14405">
                  <c:v>240.08333333333337</c:v>
                </c:pt>
                <c:pt idx="14406">
                  <c:v>240.1</c:v>
                </c:pt>
                <c:pt idx="14407">
                  <c:v>240.11666666666662</c:v>
                </c:pt>
                <c:pt idx="14408">
                  <c:v>240.13333333333335</c:v>
                </c:pt>
                <c:pt idx="14409">
                  <c:v>240.15</c:v>
                </c:pt>
                <c:pt idx="14410">
                  <c:v>240.16666666666663</c:v>
                </c:pt>
                <c:pt idx="14411">
                  <c:v>240.18333333333337</c:v>
                </c:pt>
                <c:pt idx="14412">
                  <c:v>240.2</c:v>
                </c:pt>
                <c:pt idx="14413">
                  <c:v>240.21666666666661</c:v>
                </c:pt>
                <c:pt idx="14414">
                  <c:v>240.23333333333335</c:v>
                </c:pt>
                <c:pt idx="14415">
                  <c:v>240.25</c:v>
                </c:pt>
                <c:pt idx="14416">
                  <c:v>240.26666666666665</c:v>
                </c:pt>
                <c:pt idx="14417">
                  <c:v>240.28333333333336</c:v>
                </c:pt>
                <c:pt idx="14418">
                  <c:v>240.3</c:v>
                </c:pt>
                <c:pt idx="14419">
                  <c:v>240.31666666666663</c:v>
                </c:pt>
                <c:pt idx="14420">
                  <c:v>240.33333333333337</c:v>
                </c:pt>
                <c:pt idx="14421">
                  <c:v>240.35000000000002</c:v>
                </c:pt>
                <c:pt idx="14422">
                  <c:v>240.36666666666665</c:v>
                </c:pt>
                <c:pt idx="14423">
                  <c:v>240.38333333333338</c:v>
                </c:pt>
                <c:pt idx="14424">
                  <c:v>240.4</c:v>
                </c:pt>
                <c:pt idx="14425">
                  <c:v>240.41666666666663</c:v>
                </c:pt>
                <c:pt idx="14426">
                  <c:v>240.43333333333337</c:v>
                </c:pt>
                <c:pt idx="14427">
                  <c:v>240.45000000000002</c:v>
                </c:pt>
                <c:pt idx="14428">
                  <c:v>240.46666666666664</c:v>
                </c:pt>
                <c:pt idx="14429">
                  <c:v>240.48333333333338</c:v>
                </c:pt>
                <c:pt idx="14430">
                  <c:v>240.5</c:v>
                </c:pt>
                <c:pt idx="14431">
                  <c:v>240.51666666666665</c:v>
                </c:pt>
                <c:pt idx="14432">
                  <c:v>240.53333333333336</c:v>
                </c:pt>
                <c:pt idx="14433">
                  <c:v>240.55</c:v>
                </c:pt>
                <c:pt idx="14434">
                  <c:v>240.56666666666663</c:v>
                </c:pt>
                <c:pt idx="14435">
                  <c:v>240.58333333333337</c:v>
                </c:pt>
                <c:pt idx="14436">
                  <c:v>240.6</c:v>
                </c:pt>
                <c:pt idx="14437">
                  <c:v>240.61666666666662</c:v>
                </c:pt>
                <c:pt idx="14438">
                  <c:v>240.63333333333335</c:v>
                </c:pt>
                <c:pt idx="14439">
                  <c:v>240.65</c:v>
                </c:pt>
                <c:pt idx="14440">
                  <c:v>240.66666666666663</c:v>
                </c:pt>
                <c:pt idx="14441">
                  <c:v>240.68333333333337</c:v>
                </c:pt>
                <c:pt idx="14442">
                  <c:v>240.7</c:v>
                </c:pt>
                <c:pt idx="14443">
                  <c:v>240.71666666666661</c:v>
                </c:pt>
                <c:pt idx="14444">
                  <c:v>240.73333333333335</c:v>
                </c:pt>
                <c:pt idx="14445">
                  <c:v>240.75</c:v>
                </c:pt>
                <c:pt idx="14446">
                  <c:v>240.76666666666665</c:v>
                </c:pt>
                <c:pt idx="14447">
                  <c:v>240.78333333333336</c:v>
                </c:pt>
                <c:pt idx="14448">
                  <c:v>240.8</c:v>
                </c:pt>
                <c:pt idx="14449">
                  <c:v>240.81666666666663</c:v>
                </c:pt>
                <c:pt idx="14450">
                  <c:v>240.83333333333337</c:v>
                </c:pt>
                <c:pt idx="14451">
                  <c:v>240.85000000000002</c:v>
                </c:pt>
                <c:pt idx="14452">
                  <c:v>240.86666666666665</c:v>
                </c:pt>
                <c:pt idx="14453">
                  <c:v>240.88333333333338</c:v>
                </c:pt>
                <c:pt idx="14454">
                  <c:v>240.9</c:v>
                </c:pt>
                <c:pt idx="14455">
                  <c:v>240.91666666666663</c:v>
                </c:pt>
                <c:pt idx="14456">
                  <c:v>240.93333333333337</c:v>
                </c:pt>
                <c:pt idx="14457">
                  <c:v>240.95000000000002</c:v>
                </c:pt>
                <c:pt idx="14458">
                  <c:v>240.96666666666664</c:v>
                </c:pt>
                <c:pt idx="14459">
                  <c:v>240.98333333333338</c:v>
                </c:pt>
                <c:pt idx="14460">
                  <c:v>241</c:v>
                </c:pt>
                <c:pt idx="14461">
                  <c:v>241.01666666666665</c:v>
                </c:pt>
                <c:pt idx="14462">
                  <c:v>241.03333333333336</c:v>
                </c:pt>
                <c:pt idx="14463">
                  <c:v>241.05</c:v>
                </c:pt>
                <c:pt idx="14464">
                  <c:v>241.06666666666663</c:v>
                </c:pt>
                <c:pt idx="14465">
                  <c:v>241.08333333333337</c:v>
                </c:pt>
                <c:pt idx="14466">
                  <c:v>241.1</c:v>
                </c:pt>
                <c:pt idx="14467">
                  <c:v>241.11666666666662</c:v>
                </c:pt>
                <c:pt idx="14468">
                  <c:v>241.13333333333335</c:v>
                </c:pt>
                <c:pt idx="14469">
                  <c:v>241.15</c:v>
                </c:pt>
                <c:pt idx="14470">
                  <c:v>241.16666666666663</c:v>
                </c:pt>
                <c:pt idx="14471">
                  <c:v>241.18333333333337</c:v>
                </c:pt>
                <c:pt idx="14472">
                  <c:v>241.2</c:v>
                </c:pt>
                <c:pt idx="14473">
                  <c:v>241.21666666666661</c:v>
                </c:pt>
                <c:pt idx="14474">
                  <c:v>241.23333333333335</c:v>
                </c:pt>
                <c:pt idx="14475">
                  <c:v>241.25</c:v>
                </c:pt>
                <c:pt idx="14476">
                  <c:v>241.26666666666665</c:v>
                </c:pt>
                <c:pt idx="14477">
                  <c:v>241.28333333333336</c:v>
                </c:pt>
                <c:pt idx="14478">
                  <c:v>241.3</c:v>
                </c:pt>
                <c:pt idx="14479">
                  <c:v>241.31666666666663</c:v>
                </c:pt>
                <c:pt idx="14480">
                  <c:v>241.33333333333337</c:v>
                </c:pt>
                <c:pt idx="14481">
                  <c:v>241.35000000000002</c:v>
                </c:pt>
                <c:pt idx="14482">
                  <c:v>241.36666666666665</c:v>
                </c:pt>
                <c:pt idx="14483">
                  <c:v>241.38333333333338</c:v>
                </c:pt>
                <c:pt idx="14484">
                  <c:v>241.4</c:v>
                </c:pt>
                <c:pt idx="14485">
                  <c:v>241.41666666666663</c:v>
                </c:pt>
                <c:pt idx="14486">
                  <c:v>241.43333333333337</c:v>
                </c:pt>
                <c:pt idx="14487">
                  <c:v>241.45000000000002</c:v>
                </c:pt>
                <c:pt idx="14488">
                  <c:v>241.46666666666664</c:v>
                </c:pt>
                <c:pt idx="14489">
                  <c:v>241.48333333333338</c:v>
                </c:pt>
                <c:pt idx="14490">
                  <c:v>241.5</c:v>
                </c:pt>
                <c:pt idx="14491">
                  <c:v>241.51666666666665</c:v>
                </c:pt>
                <c:pt idx="14492">
                  <c:v>241.53333333333336</c:v>
                </c:pt>
                <c:pt idx="14493">
                  <c:v>241.55</c:v>
                </c:pt>
                <c:pt idx="14494">
                  <c:v>241.56666666666663</c:v>
                </c:pt>
                <c:pt idx="14495">
                  <c:v>241.58333333333337</c:v>
                </c:pt>
                <c:pt idx="14496">
                  <c:v>241.6</c:v>
                </c:pt>
                <c:pt idx="14497">
                  <c:v>241.61666666666662</c:v>
                </c:pt>
                <c:pt idx="14498">
                  <c:v>241.63333333333335</c:v>
                </c:pt>
                <c:pt idx="14499">
                  <c:v>241.65</c:v>
                </c:pt>
                <c:pt idx="14500">
                  <c:v>241.66666666666663</c:v>
                </c:pt>
                <c:pt idx="14501">
                  <c:v>241.68333333333337</c:v>
                </c:pt>
                <c:pt idx="14502">
                  <c:v>241.7</c:v>
                </c:pt>
                <c:pt idx="14503">
                  <c:v>241.71666666666661</c:v>
                </c:pt>
                <c:pt idx="14504">
                  <c:v>241.73333333333335</c:v>
                </c:pt>
                <c:pt idx="14505">
                  <c:v>241.75</c:v>
                </c:pt>
                <c:pt idx="14506">
                  <c:v>241.76666666666665</c:v>
                </c:pt>
                <c:pt idx="14507">
                  <c:v>241.78333333333336</c:v>
                </c:pt>
                <c:pt idx="14508">
                  <c:v>241.8</c:v>
                </c:pt>
                <c:pt idx="14509">
                  <c:v>241.81666666666663</c:v>
                </c:pt>
                <c:pt idx="14510">
                  <c:v>241.83333333333337</c:v>
                </c:pt>
                <c:pt idx="14511">
                  <c:v>241.85000000000002</c:v>
                </c:pt>
                <c:pt idx="14512">
                  <c:v>241.86666666666665</c:v>
                </c:pt>
                <c:pt idx="14513">
                  <c:v>241.88333333333338</c:v>
                </c:pt>
                <c:pt idx="14514">
                  <c:v>241.9</c:v>
                </c:pt>
                <c:pt idx="14515">
                  <c:v>241.91666666666663</c:v>
                </c:pt>
                <c:pt idx="14516">
                  <c:v>241.93333333333337</c:v>
                </c:pt>
                <c:pt idx="14517">
                  <c:v>241.95000000000002</c:v>
                </c:pt>
                <c:pt idx="14518">
                  <c:v>241.96666666666664</c:v>
                </c:pt>
                <c:pt idx="14519">
                  <c:v>241.98333333333338</c:v>
                </c:pt>
                <c:pt idx="14520">
                  <c:v>242</c:v>
                </c:pt>
              </c:numCache>
            </c:numRef>
          </c:xVal>
          <c:yVal>
            <c:numRef>
              <c:f>Sheet1!$H$2:$H$15823</c:f>
              <c:numCache>
                <c:formatCode>General</c:formatCode>
                <c:ptCount val="15822"/>
                <c:pt idx="0">
                  <c:v>66.409210205078139</c:v>
                </c:pt>
                <c:pt idx="1">
                  <c:v>66.409210205078139</c:v>
                </c:pt>
                <c:pt idx="2">
                  <c:v>64.827171325683565</c:v>
                </c:pt>
                <c:pt idx="3">
                  <c:v>65.222679138183565</c:v>
                </c:pt>
                <c:pt idx="4">
                  <c:v>64.695335388183565</c:v>
                </c:pt>
                <c:pt idx="5">
                  <c:v>65.618186950683565</c:v>
                </c:pt>
                <c:pt idx="6">
                  <c:v>66.013702392578097</c:v>
                </c:pt>
                <c:pt idx="7">
                  <c:v>64.56349945068358</c:v>
                </c:pt>
                <c:pt idx="8">
                  <c:v>64.431663513183594</c:v>
                </c:pt>
                <c:pt idx="9">
                  <c:v>65.222679138183565</c:v>
                </c:pt>
                <c:pt idx="10">
                  <c:v>65.750030517578097</c:v>
                </c:pt>
                <c:pt idx="11">
                  <c:v>64.56349945068358</c:v>
                </c:pt>
                <c:pt idx="12">
                  <c:v>64.29982757568358</c:v>
                </c:pt>
                <c:pt idx="13">
                  <c:v>64.695335388183565</c:v>
                </c:pt>
                <c:pt idx="14">
                  <c:v>64.827171325683565</c:v>
                </c:pt>
                <c:pt idx="15">
                  <c:v>64.56349945068358</c:v>
                </c:pt>
                <c:pt idx="16">
                  <c:v>66.013702392578097</c:v>
                </c:pt>
                <c:pt idx="17">
                  <c:v>65.486351013183565</c:v>
                </c:pt>
                <c:pt idx="18">
                  <c:v>65.35451507568358</c:v>
                </c:pt>
                <c:pt idx="19">
                  <c:v>66.277374267578111</c:v>
                </c:pt>
                <c:pt idx="20">
                  <c:v>64.95900726318358</c:v>
                </c:pt>
                <c:pt idx="21">
                  <c:v>64.827171325683565</c:v>
                </c:pt>
                <c:pt idx="22">
                  <c:v>64.431663513183594</c:v>
                </c:pt>
                <c:pt idx="23">
                  <c:v>64.56349945068358</c:v>
                </c:pt>
                <c:pt idx="24">
                  <c:v>66.277374267578111</c:v>
                </c:pt>
                <c:pt idx="25">
                  <c:v>65.09084320068358</c:v>
                </c:pt>
                <c:pt idx="26">
                  <c:v>65.09084320068358</c:v>
                </c:pt>
                <c:pt idx="27">
                  <c:v>64.56349945068358</c:v>
                </c:pt>
                <c:pt idx="28">
                  <c:v>65.618186950683565</c:v>
                </c:pt>
                <c:pt idx="29">
                  <c:v>64.56349945068358</c:v>
                </c:pt>
                <c:pt idx="30">
                  <c:v>66.277374267578111</c:v>
                </c:pt>
                <c:pt idx="31">
                  <c:v>65.09084320068358</c:v>
                </c:pt>
                <c:pt idx="32">
                  <c:v>64.827171325683565</c:v>
                </c:pt>
                <c:pt idx="33">
                  <c:v>64.695335388183565</c:v>
                </c:pt>
                <c:pt idx="34">
                  <c:v>65.618186950683565</c:v>
                </c:pt>
                <c:pt idx="35">
                  <c:v>66.145538330078097</c:v>
                </c:pt>
                <c:pt idx="36">
                  <c:v>65.750030517578097</c:v>
                </c:pt>
                <c:pt idx="37">
                  <c:v>64.695335388183565</c:v>
                </c:pt>
                <c:pt idx="38">
                  <c:v>64.95900726318358</c:v>
                </c:pt>
                <c:pt idx="39">
                  <c:v>66.145538330078097</c:v>
                </c:pt>
                <c:pt idx="40">
                  <c:v>64.56349945068358</c:v>
                </c:pt>
                <c:pt idx="41">
                  <c:v>64.827171325683565</c:v>
                </c:pt>
                <c:pt idx="42">
                  <c:v>64.95900726318358</c:v>
                </c:pt>
                <c:pt idx="43">
                  <c:v>64.95900726318358</c:v>
                </c:pt>
                <c:pt idx="44">
                  <c:v>64.827171325683565</c:v>
                </c:pt>
                <c:pt idx="45">
                  <c:v>66.145538330078097</c:v>
                </c:pt>
                <c:pt idx="46">
                  <c:v>64.95900726318358</c:v>
                </c:pt>
                <c:pt idx="47">
                  <c:v>64.827171325683565</c:v>
                </c:pt>
                <c:pt idx="48">
                  <c:v>66.145538330078097</c:v>
                </c:pt>
                <c:pt idx="49">
                  <c:v>66.145538330078097</c:v>
                </c:pt>
                <c:pt idx="50">
                  <c:v>65.222679138183565</c:v>
                </c:pt>
                <c:pt idx="51">
                  <c:v>64.695335388183565</c:v>
                </c:pt>
                <c:pt idx="52">
                  <c:v>66.013702392578097</c:v>
                </c:pt>
                <c:pt idx="53">
                  <c:v>64.56349945068358</c:v>
                </c:pt>
                <c:pt idx="54">
                  <c:v>64.56349945068358</c:v>
                </c:pt>
                <c:pt idx="55">
                  <c:v>64.95900726318358</c:v>
                </c:pt>
                <c:pt idx="56">
                  <c:v>64.695335388183565</c:v>
                </c:pt>
                <c:pt idx="57">
                  <c:v>66.145538330078097</c:v>
                </c:pt>
                <c:pt idx="58">
                  <c:v>64.695335388183565</c:v>
                </c:pt>
                <c:pt idx="59">
                  <c:v>64.56349945068358</c:v>
                </c:pt>
                <c:pt idx="60">
                  <c:v>64.695335388183565</c:v>
                </c:pt>
                <c:pt idx="61">
                  <c:v>64.827171325683565</c:v>
                </c:pt>
                <c:pt idx="62">
                  <c:v>64.03615570068358</c:v>
                </c:pt>
                <c:pt idx="63">
                  <c:v>64.95900726318358</c:v>
                </c:pt>
                <c:pt idx="64">
                  <c:v>64.95900726318358</c:v>
                </c:pt>
                <c:pt idx="65">
                  <c:v>64.56349945068358</c:v>
                </c:pt>
                <c:pt idx="66">
                  <c:v>64.431663513183594</c:v>
                </c:pt>
                <c:pt idx="67">
                  <c:v>64.827171325683565</c:v>
                </c:pt>
                <c:pt idx="68">
                  <c:v>63.904319763183594</c:v>
                </c:pt>
                <c:pt idx="69">
                  <c:v>64.431663513183594</c:v>
                </c:pt>
                <c:pt idx="70">
                  <c:v>65.881866455078125</c:v>
                </c:pt>
                <c:pt idx="71">
                  <c:v>64.95900726318358</c:v>
                </c:pt>
                <c:pt idx="72">
                  <c:v>65.09084320068358</c:v>
                </c:pt>
                <c:pt idx="73">
                  <c:v>66.013702392578097</c:v>
                </c:pt>
                <c:pt idx="74">
                  <c:v>64.827171325683565</c:v>
                </c:pt>
                <c:pt idx="75">
                  <c:v>64.431663513183594</c:v>
                </c:pt>
                <c:pt idx="76">
                  <c:v>65.222679138183565</c:v>
                </c:pt>
                <c:pt idx="77">
                  <c:v>66.013702392578097</c:v>
                </c:pt>
                <c:pt idx="78">
                  <c:v>64.431663513183594</c:v>
                </c:pt>
                <c:pt idx="79">
                  <c:v>64.431663513183594</c:v>
                </c:pt>
                <c:pt idx="80">
                  <c:v>65.222679138183565</c:v>
                </c:pt>
                <c:pt idx="81">
                  <c:v>65.09084320068358</c:v>
                </c:pt>
                <c:pt idx="82">
                  <c:v>66.277374267578111</c:v>
                </c:pt>
                <c:pt idx="83">
                  <c:v>64.431663513183594</c:v>
                </c:pt>
                <c:pt idx="84">
                  <c:v>65.09084320068358</c:v>
                </c:pt>
                <c:pt idx="85">
                  <c:v>65.222679138183565</c:v>
                </c:pt>
                <c:pt idx="86">
                  <c:v>64.95900726318358</c:v>
                </c:pt>
                <c:pt idx="87">
                  <c:v>64.29982757568358</c:v>
                </c:pt>
                <c:pt idx="88">
                  <c:v>65.35451507568358</c:v>
                </c:pt>
                <c:pt idx="89">
                  <c:v>65.618186950683565</c:v>
                </c:pt>
                <c:pt idx="90">
                  <c:v>65.35451507568358</c:v>
                </c:pt>
                <c:pt idx="91">
                  <c:v>65.222679138183565</c:v>
                </c:pt>
                <c:pt idx="92">
                  <c:v>64.95900726318358</c:v>
                </c:pt>
                <c:pt idx="93">
                  <c:v>64.56349945068358</c:v>
                </c:pt>
                <c:pt idx="94">
                  <c:v>64.431663513183594</c:v>
                </c:pt>
                <c:pt idx="95">
                  <c:v>64.431663513183594</c:v>
                </c:pt>
                <c:pt idx="96">
                  <c:v>65.35451507568358</c:v>
                </c:pt>
                <c:pt idx="97">
                  <c:v>65.750030517578097</c:v>
                </c:pt>
                <c:pt idx="98">
                  <c:v>65.09084320068358</c:v>
                </c:pt>
                <c:pt idx="99">
                  <c:v>65.09084320068358</c:v>
                </c:pt>
                <c:pt idx="100">
                  <c:v>65.750030517578097</c:v>
                </c:pt>
                <c:pt idx="101">
                  <c:v>64.827171325683565</c:v>
                </c:pt>
                <c:pt idx="102">
                  <c:v>66.409210205078139</c:v>
                </c:pt>
                <c:pt idx="103">
                  <c:v>65.618186950683565</c:v>
                </c:pt>
                <c:pt idx="104">
                  <c:v>64.95900726318358</c:v>
                </c:pt>
                <c:pt idx="105">
                  <c:v>65.222679138183565</c:v>
                </c:pt>
                <c:pt idx="106">
                  <c:v>66.013702392578097</c:v>
                </c:pt>
                <c:pt idx="107">
                  <c:v>66.013702392578097</c:v>
                </c:pt>
                <c:pt idx="108">
                  <c:v>65.09084320068358</c:v>
                </c:pt>
                <c:pt idx="109">
                  <c:v>65.09084320068358</c:v>
                </c:pt>
                <c:pt idx="110">
                  <c:v>64.695335388183565</c:v>
                </c:pt>
                <c:pt idx="111">
                  <c:v>64.695335388183565</c:v>
                </c:pt>
                <c:pt idx="112">
                  <c:v>64.431663513183594</c:v>
                </c:pt>
                <c:pt idx="113">
                  <c:v>65.881866455078125</c:v>
                </c:pt>
                <c:pt idx="114">
                  <c:v>65.881866455078125</c:v>
                </c:pt>
                <c:pt idx="115">
                  <c:v>64.431663513183594</c:v>
                </c:pt>
                <c:pt idx="116">
                  <c:v>65.618186950683565</c:v>
                </c:pt>
                <c:pt idx="117">
                  <c:v>64.431663513183594</c:v>
                </c:pt>
                <c:pt idx="118">
                  <c:v>65.881866455078125</c:v>
                </c:pt>
                <c:pt idx="119">
                  <c:v>65.35451507568358</c:v>
                </c:pt>
                <c:pt idx="120">
                  <c:v>63.772483825683594</c:v>
                </c:pt>
                <c:pt idx="121">
                  <c:v>64.827171325683565</c:v>
                </c:pt>
                <c:pt idx="122">
                  <c:v>63.640647888183594</c:v>
                </c:pt>
                <c:pt idx="123">
                  <c:v>64.431663513183594</c:v>
                </c:pt>
                <c:pt idx="124">
                  <c:v>64.03615570068358</c:v>
                </c:pt>
                <c:pt idx="125">
                  <c:v>64.56349945068358</c:v>
                </c:pt>
                <c:pt idx="126">
                  <c:v>65.35451507568358</c:v>
                </c:pt>
                <c:pt idx="127">
                  <c:v>64.695335388183565</c:v>
                </c:pt>
                <c:pt idx="128">
                  <c:v>64.431663513183594</c:v>
                </c:pt>
                <c:pt idx="129">
                  <c:v>64.95900726318358</c:v>
                </c:pt>
                <c:pt idx="130">
                  <c:v>64.827171325683565</c:v>
                </c:pt>
                <c:pt idx="131">
                  <c:v>65.750030517578097</c:v>
                </c:pt>
                <c:pt idx="132">
                  <c:v>65.618186950683565</c:v>
                </c:pt>
                <c:pt idx="133">
                  <c:v>64.56349945068358</c:v>
                </c:pt>
                <c:pt idx="134">
                  <c:v>65.09084320068358</c:v>
                </c:pt>
                <c:pt idx="135">
                  <c:v>65.881866455078125</c:v>
                </c:pt>
                <c:pt idx="136">
                  <c:v>64.56349945068358</c:v>
                </c:pt>
                <c:pt idx="137">
                  <c:v>65.486351013183565</c:v>
                </c:pt>
                <c:pt idx="138">
                  <c:v>64.695335388183565</c:v>
                </c:pt>
                <c:pt idx="139">
                  <c:v>63.904319763183594</c:v>
                </c:pt>
                <c:pt idx="140">
                  <c:v>65.618186950683565</c:v>
                </c:pt>
                <c:pt idx="141">
                  <c:v>63.772483825683594</c:v>
                </c:pt>
                <c:pt idx="142">
                  <c:v>64.29982757568358</c:v>
                </c:pt>
                <c:pt idx="143">
                  <c:v>64.827171325683565</c:v>
                </c:pt>
                <c:pt idx="144">
                  <c:v>65.222679138183565</c:v>
                </c:pt>
                <c:pt idx="145">
                  <c:v>64.56349945068358</c:v>
                </c:pt>
                <c:pt idx="146">
                  <c:v>65.35451507568358</c:v>
                </c:pt>
                <c:pt idx="147">
                  <c:v>65.881866455078125</c:v>
                </c:pt>
                <c:pt idx="148">
                  <c:v>65.09084320068358</c:v>
                </c:pt>
                <c:pt idx="149">
                  <c:v>64.431663513183594</c:v>
                </c:pt>
                <c:pt idx="150">
                  <c:v>65.35451507568358</c:v>
                </c:pt>
                <c:pt idx="151">
                  <c:v>65.881866455078125</c:v>
                </c:pt>
                <c:pt idx="152">
                  <c:v>65.618186950683565</c:v>
                </c:pt>
                <c:pt idx="153">
                  <c:v>65.618186950683565</c:v>
                </c:pt>
                <c:pt idx="154">
                  <c:v>66.013702392578097</c:v>
                </c:pt>
                <c:pt idx="155">
                  <c:v>64.695335388183565</c:v>
                </c:pt>
                <c:pt idx="156">
                  <c:v>66.277374267578111</c:v>
                </c:pt>
                <c:pt idx="157">
                  <c:v>66.145538330078097</c:v>
                </c:pt>
                <c:pt idx="158">
                  <c:v>64.95900726318358</c:v>
                </c:pt>
                <c:pt idx="159">
                  <c:v>64.56349945068358</c:v>
                </c:pt>
                <c:pt idx="160">
                  <c:v>64.16799163818358</c:v>
                </c:pt>
                <c:pt idx="161">
                  <c:v>65.750030517578097</c:v>
                </c:pt>
                <c:pt idx="162">
                  <c:v>64.95900726318358</c:v>
                </c:pt>
                <c:pt idx="163">
                  <c:v>64.95900726318358</c:v>
                </c:pt>
                <c:pt idx="164">
                  <c:v>64.56349945068358</c:v>
                </c:pt>
                <c:pt idx="165">
                  <c:v>64.695335388183565</c:v>
                </c:pt>
                <c:pt idx="166">
                  <c:v>64.695335388183565</c:v>
                </c:pt>
                <c:pt idx="167">
                  <c:v>64.827171325683565</c:v>
                </c:pt>
                <c:pt idx="168">
                  <c:v>65.750030517578097</c:v>
                </c:pt>
                <c:pt idx="169">
                  <c:v>66.013702392578097</c:v>
                </c:pt>
                <c:pt idx="170">
                  <c:v>64.827171325683565</c:v>
                </c:pt>
                <c:pt idx="171">
                  <c:v>64.695335388183565</c:v>
                </c:pt>
                <c:pt idx="172">
                  <c:v>64.827171325683565</c:v>
                </c:pt>
                <c:pt idx="173">
                  <c:v>66.541046142578111</c:v>
                </c:pt>
                <c:pt idx="174">
                  <c:v>65.881866455078125</c:v>
                </c:pt>
                <c:pt idx="175">
                  <c:v>64.695335388183565</c:v>
                </c:pt>
                <c:pt idx="176">
                  <c:v>64.695335388183565</c:v>
                </c:pt>
                <c:pt idx="177">
                  <c:v>64.827171325683565</c:v>
                </c:pt>
                <c:pt idx="178">
                  <c:v>64.16799163818358</c:v>
                </c:pt>
                <c:pt idx="179">
                  <c:v>65.618186950683565</c:v>
                </c:pt>
                <c:pt idx="180">
                  <c:v>65.09084320068358</c:v>
                </c:pt>
                <c:pt idx="181">
                  <c:v>64.827171325683565</c:v>
                </c:pt>
                <c:pt idx="182">
                  <c:v>64.695335388183565</c:v>
                </c:pt>
                <c:pt idx="183">
                  <c:v>65.750030517578097</c:v>
                </c:pt>
                <c:pt idx="184">
                  <c:v>66.013702392578097</c:v>
                </c:pt>
                <c:pt idx="185">
                  <c:v>66.013702392578097</c:v>
                </c:pt>
                <c:pt idx="186">
                  <c:v>65.881866455078125</c:v>
                </c:pt>
                <c:pt idx="187">
                  <c:v>64.695335388183565</c:v>
                </c:pt>
                <c:pt idx="188">
                  <c:v>66.541046142578111</c:v>
                </c:pt>
                <c:pt idx="189">
                  <c:v>65.09084320068358</c:v>
                </c:pt>
                <c:pt idx="190">
                  <c:v>64.695335388183565</c:v>
                </c:pt>
                <c:pt idx="191">
                  <c:v>65.618186950683565</c:v>
                </c:pt>
                <c:pt idx="192">
                  <c:v>66.013702392578097</c:v>
                </c:pt>
                <c:pt idx="193">
                  <c:v>65.222679138183565</c:v>
                </c:pt>
                <c:pt idx="194">
                  <c:v>66.277374267578111</c:v>
                </c:pt>
                <c:pt idx="195">
                  <c:v>64.95900726318358</c:v>
                </c:pt>
                <c:pt idx="196">
                  <c:v>65.618186950683565</c:v>
                </c:pt>
                <c:pt idx="197">
                  <c:v>66.541046142578111</c:v>
                </c:pt>
                <c:pt idx="198">
                  <c:v>65.750030517578097</c:v>
                </c:pt>
                <c:pt idx="199">
                  <c:v>65.486351013183565</c:v>
                </c:pt>
                <c:pt idx="200">
                  <c:v>65.09084320068358</c:v>
                </c:pt>
                <c:pt idx="201">
                  <c:v>65.09084320068358</c:v>
                </c:pt>
                <c:pt idx="202">
                  <c:v>64.95900726318358</c:v>
                </c:pt>
                <c:pt idx="203">
                  <c:v>65.618186950683565</c:v>
                </c:pt>
                <c:pt idx="204">
                  <c:v>66.013702392578097</c:v>
                </c:pt>
                <c:pt idx="205">
                  <c:v>66.145538330078097</c:v>
                </c:pt>
                <c:pt idx="206">
                  <c:v>66.541046142578111</c:v>
                </c:pt>
                <c:pt idx="207">
                  <c:v>65.09084320068358</c:v>
                </c:pt>
                <c:pt idx="208">
                  <c:v>64.827171325683565</c:v>
                </c:pt>
                <c:pt idx="209">
                  <c:v>66.145538330078097</c:v>
                </c:pt>
                <c:pt idx="210">
                  <c:v>66.409210205078139</c:v>
                </c:pt>
                <c:pt idx="211">
                  <c:v>65.09084320068358</c:v>
                </c:pt>
                <c:pt idx="212">
                  <c:v>66.145538330078097</c:v>
                </c:pt>
                <c:pt idx="213">
                  <c:v>64.95900726318358</c:v>
                </c:pt>
                <c:pt idx="214">
                  <c:v>64.95900726318358</c:v>
                </c:pt>
                <c:pt idx="215">
                  <c:v>66.672882080078097</c:v>
                </c:pt>
                <c:pt idx="216">
                  <c:v>64.695335388183565</c:v>
                </c:pt>
                <c:pt idx="217">
                  <c:v>65.09084320068358</c:v>
                </c:pt>
                <c:pt idx="218">
                  <c:v>66.672882080078097</c:v>
                </c:pt>
                <c:pt idx="219">
                  <c:v>65.09084320068358</c:v>
                </c:pt>
                <c:pt idx="220">
                  <c:v>66.672882080078097</c:v>
                </c:pt>
                <c:pt idx="221">
                  <c:v>65.618186950683565</c:v>
                </c:pt>
                <c:pt idx="222">
                  <c:v>66.541046142578111</c:v>
                </c:pt>
                <c:pt idx="223">
                  <c:v>66.145538330078097</c:v>
                </c:pt>
                <c:pt idx="224">
                  <c:v>65.35451507568358</c:v>
                </c:pt>
                <c:pt idx="225">
                  <c:v>66.277374267578111</c:v>
                </c:pt>
                <c:pt idx="226">
                  <c:v>65.35451507568358</c:v>
                </c:pt>
                <c:pt idx="227">
                  <c:v>66.409210205078139</c:v>
                </c:pt>
                <c:pt idx="228">
                  <c:v>65.09084320068358</c:v>
                </c:pt>
                <c:pt idx="229">
                  <c:v>65.222679138183565</c:v>
                </c:pt>
                <c:pt idx="230">
                  <c:v>65.222679138183565</c:v>
                </c:pt>
                <c:pt idx="231">
                  <c:v>65.222679138183565</c:v>
                </c:pt>
                <c:pt idx="232">
                  <c:v>65.09084320068358</c:v>
                </c:pt>
                <c:pt idx="233">
                  <c:v>66.409210205078139</c:v>
                </c:pt>
                <c:pt idx="234">
                  <c:v>65.750030517578097</c:v>
                </c:pt>
                <c:pt idx="235">
                  <c:v>65.09084320068358</c:v>
                </c:pt>
                <c:pt idx="236">
                  <c:v>65.35451507568358</c:v>
                </c:pt>
                <c:pt idx="237">
                  <c:v>66.541046142578111</c:v>
                </c:pt>
                <c:pt idx="238">
                  <c:v>66.409210205078139</c:v>
                </c:pt>
                <c:pt idx="239">
                  <c:v>65.35451507568358</c:v>
                </c:pt>
                <c:pt idx="240">
                  <c:v>66.541046142578111</c:v>
                </c:pt>
                <c:pt idx="241">
                  <c:v>66.672882080078097</c:v>
                </c:pt>
                <c:pt idx="242">
                  <c:v>64.95900726318358</c:v>
                </c:pt>
                <c:pt idx="243">
                  <c:v>65.09084320068358</c:v>
                </c:pt>
                <c:pt idx="244">
                  <c:v>66.936553955078139</c:v>
                </c:pt>
                <c:pt idx="245">
                  <c:v>64.95900726318358</c:v>
                </c:pt>
                <c:pt idx="246">
                  <c:v>65.09084320068358</c:v>
                </c:pt>
                <c:pt idx="247">
                  <c:v>66.804718017578097</c:v>
                </c:pt>
                <c:pt idx="248">
                  <c:v>66.672882080078097</c:v>
                </c:pt>
                <c:pt idx="249">
                  <c:v>66.804718017578097</c:v>
                </c:pt>
                <c:pt idx="250">
                  <c:v>65.486351013183565</c:v>
                </c:pt>
                <c:pt idx="251">
                  <c:v>65.618186950683565</c:v>
                </c:pt>
                <c:pt idx="252">
                  <c:v>66.409210205078139</c:v>
                </c:pt>
                <c:pt idx="253">
                  <c:v>66.541046142578111</c:v>
                </c:pt>
                <c:pt idx="254">
                  <c:v>67.332061767578111</c:v>
                </c:pt>
                <c:pt idx="255">
                  <c:v>66.936553955078139</c:v>
                </c:pt>
                <c:pt idx="256">
                  <c:v>67.463897705078125</c:v>
                </c:pt>
                <c:pt idx="257">
                  <c:v>68.650421142578097</c:v>
                </c:pt>
                <c:pt idx="258">
                  <c:v>67.595733642578111</c:v>
                </c:pt>
                <c:pt idx="259">
                  <c:v>68.650421142578097</c:v>
                </c:pt>
                <c:pt idx="260">
                  <c:v>68.914093017578125</c:v>
                </c:pt>
                <c:pt idx="261">
                  <c:v>68.518585205078125</c:v>
                </c:pt>
                <c:pt idx="262">
                  <c:v>69.836944580078125</c:v>
                </c:pt>
                <c:pt idx="263">
                  <c:v>70.627960205078125</c:v>
                </c:pt>
                <c:pt idx="264">
                  <c:v>72.078155517578097</c:v>
                </c:pt>
                <c:pt idx="265">
                  <c:v>71.946319580078139</c:v>
                </c:pt>
                <c:pt idx="266">
                  <c:v>73.132843017578097</c:v>
                </c:pt>
                <c:pt idx="267">
                  <c:v>73.001007080078125</c:v>
                </c:pt>
                <c:pt idx="268">
                  <c:v>74.583038330078097</c:v>
                </c:pt>
                <c:pt idx="269">
                  <c:v>76.165069580078125</c:v>
                </c:pt>
                <c:pt idx="270">
                  <c:v>81.438507080078125</c:v>
                </c:pt>
                <c:pt idx="271">
                  <c:v>102.0049362182617</c:v>
                </c:pt>
                <c:pt idx="272">
                  <c:v>124.41705322265626</c:v>
                </c:pt>
                <c:pt idx="273">
                  <c:v>144.58796691894534</c:v>
                </c:pt>
                <c:pt idx="274">
                  <c:v>164.3633728027344</c:v>
                </c:pt>
                <c:pt idx="275">
                  <c:v>182.82041931152349</c:v>
                </c:pt>
                <c:pt idx="276">
                  <c:v>207.21008300781247</c:v>
                </c:pt>
                <c:pt idx="277">
                  <c:v>227.11732482910153</c:v>
                </c:pt>
                <c:pt idx="278">
                  <c:v>243.20132446289062</c:v>
                </c:pt>
                <c:pt idx="279">
                  <c:v>257.43960571289057</c:v>
                </c:pt>
                <c:pt idx="280">
                  <c:v>270.22772216796875</c:v>
                </c:pt>
                <c:pt idx="281">
                  <c:v>280.37908935546881</c:v>
                </c:pt>
                <c:pt idx="282">
                  <c:v>289.34393310546881</c:v>
                </c:pt>
                <c:pt idx="283">
                  <c:v>297.38592529296875</c:v>
                </c:pt>
                <c:pt idx="284">
                  <c:v>304.50509643554687</c:v>
                </c:pt>
                <c:pt idx="285">
                  <c:v>313.73361206054682</c:v>
                </c:pt>
                <c:pt idx="286">
                  <c:v>320.58908081054693</c:v>
                </c:pt>
                <c:pt idx="287">
                  <c:v>328.63107299804682</c:v>
                </c:pt>
                <c:pt idx="288">
                  <c:v>340.23263549804682</c:v>
                </c:pt>
                <c:pt idx="289">
                  <c:v>348.53829956054682</c:v>
                </c:pt>
                <c:pt idx="290">
                  <c:v>357.10763549804687</c:v>
                </c:pt>
                <c:pt idx="291">
                  <c:v>363.96310424804676</c:v>
                </c:pt>
                <c:pt idx="292">
                  <c:v>370.42306518554687</c:v>
                </c:pt>
                <c:pt idx="293">
                  <c:v>378.59692382812494</c:v>
                </c:pt>
                <c:pt idx="294">
                  <c:v>383.870361328125</c:v>
                </c:pt>
                <c:pt idx="295">
                  <c:v>384.92504882812494</c:v>
                </c:pt>
                <c:pt idx="296">
                  <c:v>387.957275390625</c:v>
                </c:pt>
                <c:pt idx="297">
                  <c:v>387.16625976562494</c:v>
                </c:pt>
                <c:pt idx="298">
                  <c:v>384.39770507812494</c:v>
                </c:pt>
                <c:pt idx="299">
                  <c:v>370.81857299804682</c:v>
                </c:pt>
                <c:pt idx="300">
                  <c:v>358.68966674804688</c:v>
                </c:pt>
                <c:pt idx="301">
                  <c:v>345.63790893554687</c:v>
                </c:pt>
                <c:pt idx="302">
                  <c:v>336.14572143554693</c:v>
                </c:pt>
                <c:pt idx="303">
                  <c:v>325.99435424804676</c:v>
                </c:pt>
                <c:pt idx="304">
                  <c:v>316.50216674804682</c:v>
                </c:pt>
                <c:pt idx="305">
                  <c:v>306.74630737304687</c:v>
                </c:pt>
                <c:pt idx="306">
                  <c:v>297.12225341796875</c:v>
                </c:pt>
                <c:pt idx="307">
                  <c:v>290.66229248046881</c:v>
                </c:pt>
                <c:pt idx="308">
                  <c:v>284.33416748046875</c:v>
                </c:pt>
                <c:pt idx="309">
                  <c:v>279.19256591796875</c:v>
                </c:pt>
                <c:pt idx="310">
                  <c:v>271.80975341796875</c:v>
                </c:pt>
                <c:pt idx="311">
                  <c:v>267.32733154296869</c:v>
                </c:pt>
                <c:pt idx="312">
                  <c:v>261.52651977539051</c:v>
                </c:pt>
                <c:pt idx="313">
                  <c:v>259.02163696289051</c:v>
                </c:pt>
                <c:pt idx="314">
                  <c:v>253.35269165039065</c:v>
                </c:pt>
                <c:pt idx="315">
                  <c:v>249.92495727539062</c:v>
                </c:pt>
                <c:pt idx="316">
                  <c:v>246.10171508789062</c:v>
                </c:pt>
                <c:pt idx="317">
                  <c:v>243.86050415039062</c:v>
                </c:pt>
                <c:pt idx="318">
                  <c:v>242.41030883789065</c:v>
                </c:pt>
                <c:pt idx="319">
                  <c:v>239.6417541503906</c:v>
                </c:pt>
                <c:pt idx="320">
                  <c:v>236.21400451660153</c:v>
                </c:pt>
                <c:pt idx="321">
                  <c:v>234.89564514160156</c:v>
                </c:pt>
                <c:pt idx="322">
                  <c:v>231.59974670410153</c:v>
                </c:pt>
                <c:pt idx="323">
                  <c:v>230.80873107910156</c:v>
                </c:pt>
                <c:pt idx="324">
                  <c:v>228.83119201660159</c:v>
                </c:pt>
                <c:pt idx="325">
                  <c:v>226.32630920410156</c:v>
                </c:pt>
                <c:pt idx="326">
                  <c:v>223.16224670410156</c:v>
                </c:pt>
                <c:pt idx="327">
                  <c:v>221.18470764160156</c:v>
                </c:pt>
                <c:pt idx="328">
                  <c:v>219.07531738281253</c:v>
                </c:pt>
                <c:pt idx="329">
                  <c:v>218.4161376953125</c:v>
                </c:pt>
                <c:pt idx="330">
                  <c:v>216.1749267578125</c:v>
                </c:pt>
                <c:pt idx="331">
                  <c:v>214.1973876953125</c:v>
                </c:pt>
                <c:pt idx="332">
                  <c:v>213.53820800781253</c:v>
                </c:pt>
                <c:pt idx="333">
                  <c:v>212.8790283203125</c:v>
                </c:pt>
                <c:pt idx="334">
                  <c:v>211.42883300781253</c:v>
                </c:pt>
                <c:pt idx="335">
                  <c:v>209.9786376953125</c:v>
                </c:pt>
                <c:pt idx="336">
                  <c:v>210.11047363281247</c:v>
                </c:pt>
                <c:pt idx="337">
                  <c:v>208.39660644531253</c:v>
                </c:pt>
                <c:pt idx="338">
                  <c:v>207.34191894531253</c:v>
                </c:pt>
                <c:pt idx="339">
                  <c:v>206.5509033203125</c:v>
                </c:pt>
                <c:pt idx="340">
                  <c:v>204.83703613281253</c:v>
                </c:pt>
                <c:pt idx="341">
                  <c:v>205.1007080078125</c:v>
                </c:pt>
                <c:pt idx="342">
                  <c:v>205.4962158203125</c:v>
                </c:pt>
                <c:pt idx="343">
                  <c:v>203.65051269531247</c:v>
                </c:pt>
                <c:pt idx="344">
                  <c:v>203.2550048828125</c:v>
                </c:pt>
                <c:pt idx="345">
                  <c:v>202.20030212402341</c:v>
                </c:pt>
                <c:pt idx="346">
                  <c:v>202.72766113281247</c:v>
                </c:pt>
                <c:pt idx="347">
                  <c:v>202.59580993652344</c:v>
                </c:pt>
                <c:pt idx="348">
                  <c:v>201.01377868652341</c:v>
                </c:pt>
                <c:pt idx="349">
                  <c:v>202.33213806152347</c:v>
                </c:pt>
                <c:pt idx="350">
                  <c:v>200.22276306152341</c:v>
                </c:pt>
                <c:pt idx="351">
                  <c:v>200.48643493652347</c:v>
                </c:pt>
                <c:pt idx="352">
                  <c:v>200.22276306152341</c:v>
                </c:pt>
                <c:pt idx="353">
                  <c:v>200.09092712402344</c:v>
                </c:pt>
                <c:pt idx="354">
                  <c:v>199.69541931152347</c:v>
                </c:pt>
                <c:pt idx="355">
                  <c:v>199.29991149902341</c:v>
                </c:pt>
                <c:pt idx="356">
                  <c:v>199.16807556152341</c:v>
                </c:pt>
                <c:pt idx="357">
                  <c:v>199.03623962402344</c:v>
                </c:pt>
                <c:pt idx="358">
                  <c:v>199.29991149902341</c:v>
                </c:pt>
                <c:pt idx="359">
                  <c:v>199.03623962402344</c:v>
                </c:pt>
                <c:pt idx="360">
                  <c:v>199.16807556152341</c:v>
                </c:pt>
                <c:pt idx="361">
                  <c:v>199.03623962402344</c:v>
                </c:pt>
                <c:pt idx="362">
                  <c:v>199.56358337402341</c:v>
                </c:pt>
                <c:pt idx="363">
                  <c:v>201.14561462402338</c:v>
                </c:pt>
                <c:pt idx="364">
                  <c:v>201.40928649902344</c:v>
                </c:pt>
                <c:pt idx="365">
                  <c:v>201.80479431152344</c:v>
                </c:pt>
                <c:pt idx="366">
                  <c:v>200.75010681152347</c:v>
                </c:pt>
                <c:pt idx="367">
                  <c:v>201.67295837402344</c:v>
                </c:pt>
                <c:pt idx="368">
                  <c:v>202.06846618652347</c:v>
                </c:pt>
                <c:pt idx="369">
                  <c:v>204.1778564453125</c:v>
                </c:pt>
                <c:pt idx="370">
                  <c:v>204.57336425781247</c:v>
                </c:pt>
                <c:pt idx="371">
                  <c:v>203.78234863281253</c:v>
                </c:pt>
                <c:pt idx="372">
                  <c:v>204.3096923828125</c:v>
                </c:pt>
                <c:pt idx="373">
                  <c:v>205.36437988281253</c:v>
                </c:pt>
                <c:pt idx="374">
                  <c:v>204.70520019531247</c:v>
                </c:pt>
                <c:pt idx="375">
                  <c:v>205.6280517578125</c:v>
                </c:pt>
                <c:pt idx="376">
                  <c:v>207.07824707031253</c:v>
                </c:pt>
                <c:pt idx="377">
                  <c:v>206.68273925781253</c:v>
                </c:pt>
                <c:pt idx="378">
                  <c:v>206.5509033203125</c:v>
                </c:pt>
                <c:pt idx="379">
                  <c:v>207.60559082031247</c:v>
                </c:pt>
                <c:pt idx="380">
                  <c:v>207.47375488281247</c:v>
                </c:pt>
                <c:pt idx="381">
                  <c:v>208.0010986328125</c:v>
                </c:pt>
                <c:pt idx="382">
                  <c:v>208.1329345703125</c:v>
                </c:pt>
                <c:pt idx="383">
                  <c:v>208.1329345703125</c:v>
                </c:pt>
                <c:pt idx="384">
                  <c:v>207.34191894531253</c:v>
                </c:pt>
                <c:pt idx="385">
                  <c:v>207.73742675781253</c:v>
                </c:pt>
                <c:pt idx="386">
                  <c:v>208.52844238281256</c:v>
                </c:pt>
                <c:pt idx="387">
                  <c:v>208.52844238281256</c:v>
                </c:pt>
                <c:pt idx="388">
                  <c:v>207.73742675781253</c:v>
                </c:pt>
                <c:pt idx="389">
                  <c:v>208.39660644531253</c:v>
                </c:pt>
                <c:pt idx="390">
                  <c:v>207.73742675781253</c:v>
                </c:pt>
                <c:pt idx="391">
                  <c:v>209.0557861328125</c:v>
                </c:pt>
                <c:pt idx="392">
                  <c:v>209.9786376953125</c:v>
                </c:pt>
                <c:pt idx="393">
                  <c:v>208.92395019531247</c:v>
                </c:pt>
                <c:pt idx="394">
                  <c:v>208.26477050781247</c:v>
                </c:pt>
                <c:pt idx="395">
                  <c:v>208.39660644531253</c:v>
                </c:pt>
                <c:pt idx="396">
                  <c:v>209.9786376953125</c:v>
                </c:pt>
                <c:pt idx="397">
                  <c:v>208.0010986328125</c:v>
                </c:pt>
                <c:pt idx="398">
                  <c:v>209.0557861328125</c:v>
                </c:pt>
                <c:pt idx="399">
                  <c:v>210.63781738281253</c:v>
                </c:pt>
                <c:pt idx="400">
                  <c:v>208.7921142578125</c:v>
                </c:pt>
                <c:pt idx="401">
                  <c:v>208.6602783203125</c:v>
                </c:pt>
                <c:pt idx="402">
                  <c:v>209.58312988281253</c:v>
                </c:pt>
                <c:pt idx="403">
                  <c:v>209.1876220703125</c:v>
                </c:pt>
                <c:pt idx="404">
                  <c:v>210.76965332031244</c:v>
                </c:pt>
                <c:pt idx="405">
                  <c:v>210.63781738281253</c:v>
                </c:pt>
                <c:pt idx="406">
                  <c:v>208.6602783203125</c:v>
                </c:pt>
                <c:pt idx="407">
                  <c:v>209.3194580078125</c:v>
                </c:pt>
                <c:pt idx="408">
                  <c:v>208.39660644531253</c:v>
                </c:pt>
                <c:pt idx="409">
                  <c:v>209.0557861328125</c:v>
                </c:pt>
                <c:pt idx="410">
                  <c:v>208.52844238281256</c:v>
                </c:pt>
                <c:pt idx="411">
                  <c:v>209.45129394531253</c:v>
                </c:pt>
                <c:pt idx="412">
                  <c:v>210.2423095703125</c:v>
                </c:pt>
                <c:pt idx="413">
                  <c:v>209.45129394531253</c:v>
                </c:pt>
                <c:pt idx="414">
                  <c:v>208.39660644531253</c:v>
                </c:pt>
                <c:pt idx="415">
                  <c:v>210.5059814453125</c:v>
                </c:pt>
                <c:pt idx="416">
                  <c:v>209.8468017578125</c:v>
                </c:pt>
                <c:pt idx="417">
                  <c:v>209.9786376953125</c:v>
                </c:pt>
                <c:pt idx="418">
                  <c:v>210.2423095703125</c:v>
                </c:pt>
                <c:pt idx="419">
                  <c:v>209.58312988281253</c:v>
                </c:pt>
                <c:pt idx="420">
                  <c:v>210.76965332031244</c:v>
                </c:pt>
                <c:pt idx="421">
                  <c:v>210.3741455078125</c:v>
                </c:pt>
                <c:pt idx="422">
                  <c:v>208.92395019531247</c:v>
                </c:pt>
                <c:pt idx="423">
                  <c:v>209.45129394531253</c:v>
                </c:pt>
                <c:pt idx="424">
                  <c:v>209.45129394531253</c:v>
                </c:pt>
                <c:pt idx="425">
                  <c:v>208.92395019531247</c:v>
                </c:pt>
                <c:pt idx="426">
                  <c:v>208.6602783203125</c:v>
                </c:pt>
                <c:pt idx="427">
                  <c:v>208.1329345703125</c:v>
                </c:pt>
                <c:pt idx="428">
                  <c:v>208.26477050781247</c:v>
                </c:pt>
                <c:pt idx="429">
                  <c:v>209.3194580078125</c:v>
                </c:pt>
                <c:pt idx="430">
                  <c:v>207.73742675781253</c:v>
                </c:pt>
                <c:pt idx="431">
                  <c:v>208.92395019531247</c:v>
                </c:pt>
                <c:pt idx="432">
                  <c:v>208.7921142578125</c:v>
                </c:pt>
                <c:pt idx="433">
                  <c:v>208.7921142578125</c:v>
                </c:pt>
                <c:pt idx="434">
                  <c:v>207.86926269531247</c:v>
                </c:pt>
                <c:pt idx="435">
                  <c:v>208.6602783203125</c:v>
                </c:pt>
                <c:pt idx="436">
                  <c:v>206.4190673828125</c:v>
                </c:pt>
                <c:pt idx="437">
                  <c:v>207.86926269531247</c:v>
                </c:pt>
                <c:pt idx="438">
                  <c:v>206.02355957031247</c:v>
                </c:pt>
                <c:pt idx="439">
                  <c:v>204.9688720703125</c:v>
                </c:pt>
                <c:pt idx="440">
                  <c:v>205.1007080078125</c:v>
                </c:pt>
                <c:pt idx="441">
                  <c:v>206.02355957031247</c:v>
                </c:pt>
                <c:pt idx="442">
                  <c:v>205.36437988281253</c:v>
                </c:pt>
                <c:pt idx="443">
                  <c:v>206.02355957031247</c:v>
                </c:pt>
                <c:pt idx="444">
                  <c:v>205.6280517578125</c:v>
                </c:pt>
                <c:pt idx="445">
                  <c:v>205.36437988281253</c:v>
                </c:pt>
                <c:pt idx="446">
                  <c:v>205.36437988281253</c:v>
                </c:pt>
                <c:pt idx="447">
                  <c:v>204.1778564453125</c:v>
                </c:pt>
                <c:pt idx="448">
                  <c:v>204.83703613281253</c:v>
                </c:pt>
                <c:pt idx="449">
                  <c:v>204.4415283203125</c:v>
                </c:pt>
                <c:pt idx="450">
                  <c:v>204.3096923828125</c:v>
                </c:pt>
                <c:pt idx="451">
                  <c:v>203.65051269531247</c:v>
                </c:pt>
                <c:pt idx="452">
                  <c:v>203.65051269531247</c:v>
                </c:pt>
                <c:pt idx="453">
                  <c:v>204.1778564453125</c:v>
                </c:pt>
                <c:pt idx="454">
                  <c:v>203.65051269531247</c:v>
                </c:pt>
                <c:pt idx="455">
                  <c:v>204.3096923828125</c:v>
                </c:pt>
                <c:pt idx="456">
                  <c:v>204.83703613281253</c:v>
                </c:pt>
                <c:pt idx="457">
                  <c:v>204.70520019531247</c:v>
                </c:pt>
                <c:pt idx="458">
                  <c:v>202.85949707031253</c:v>
                </c:pt>
                <c:pt idx="459">
                  <c:v>203.38684082031253</c:v>
                </c:pt>
                <c:pt idx="460">
                  <c:v>203.91418457031247</c:v>
                </c:pt>
                <c:pt idx="461">
                  <c:v>203.65051269531247</c:v>
                </c:pt>
                <c:pt idx="462">
                  <c:v>203.91418457031247</c:v>
                </c:pt>
                <c:pt idx="463">
                  <c:v>202.99133300781253</c:v>
                </c:pt>
                <c:pt idx="464">
                  <c:v>202.20030212402341</c:v>
                </c:pt>
                <c:pt idx="465">
                  <c:v>203.65051269531247</c:v>
                </c:pt>
                <c:pt idx="466">
                  <c:v>201.40928649902344</c:v>
                </c:pt>
                <c:pt idx="467">
                  <c:v>202.33213806152347</c:v>
                </c:pt>
                <c:pt idx="468">
                  <c:v>202.72766113281247</c:v>
                </c:pt>
                <c:pt idx="469">
                  <c:v>202.46397399902341</c:v>
                </c:pt>
                <c:pt idx="470">
                  <c:v>201.01377868652341</c:v>
                </c:pt>
                <c:pt idx="471">
                  <c:v>201.67295837402344</c:v>
                </c:pt>
                <c:pt idx="472">
                  <c:v>200.75010681152347</c:v>
                </c:pt>
                <c:pt idx="473">
                  <c:v>201.54112243652344</c:v>
                </c:pt>
                <c:pt idx="474">
                  <c:v>202.33213806152347</c:v>
                </c:pt>
                <c:pt idx="475">
                  <c:v>201.80479431152344</c:v>
                </c:pt>
                <c:pt idx="476">
                  <c:v>199.82725524902344</c:v>
                </c:pt>
                <c:pt idx="477">
                  <c:v>200.22276306152341</c:v>
                </c:pt>
                <c:pt idx="478">
                  <c:v>202.06846618652347</c:v>
                </c:pt>
                <c:pt idx="479">
                  <c:v>200.48643493652347</c:v>
                </c:pt>
                <c:pt idx="480">
                  <c:v>200.61827087402344</c:v>
                </c:pt>
                <c:pt idx="481">
                  <c:v>199.29991149902341</c:v>
                </c:pt>
                <c:pt idx="482">
                  <c:v>199.82725524902344</c:v>
                </c:pt>
                <c:pt idx="483">
                  <c:v>199.56358337402341</c:v>
                </c:pt>
                <c:pt idx="484">
                  <c:v>198.64073181152344</c:v>
                </c:pt>
                <c:pt idx="485">
                  <c:v>199.43174743652347</c:v>
                </c:pt>
                <c:pt idx="486">
                  <c:v>199.16807556152341</c:v>
                </c:pt>
                <c:pt idx="487">
                  <c:v>199.82725524902344</c:v>
                </c:pt>
                <c:pt idx="488">
                  <c:v>199.82725524902344</c:v>
                </c:pt>
                <c:pt idx="489">
                  <c:v>199.56358337402341</c:v>
                </c:pt>
                <c:pt idx="490">
                  <c:v>199.16807556152341</c:v>
                </c:pt>
                <c:pt idx="491">
                  <c:v>200.35459899902344</c:v>
                </c:pt>
                <c:pt idx="492">
                  <c:v>201.01377868652341</c:v>
                </c:pt>
                <c:pt idx="493">
                  <c:v>198.77256774902341</c:v>
                </c:pt>
                <c:pt idx="494">
                  <c:v>199.56358337402341</c:v>
                </c:pt>
                <c:pt idx="495">
                  <c:v>198.77256774902341</c:v>
                </c:pt>
                <c:pt idx="496">
                  <c:v>197.58604431152347</c:v>
                </c:pt>
                <c:pt idx="497">
                  <c:v>198.50889587402344</c:v>
                </c:pt>
                <c:pt idx="498">
                  <c:v>198.90440368652344</c:v>
                </c:pt>
                <c:pt idx="499">
                  <c:v>197.58604431152347</c:v>
                </c:pt>
                <c:pt idx="500">
                  <c:v>197.32237243652347</c:v>
                </c:pt>
                <c:pt idx="501">
                  <c:v>197.58604431152347</c:v>
                </c:pt>
                <c:pt idx="502">
                  <c:v>196.39952087402344</c:v>
                </c:pt>
                <c:pt idx="503">
                  <c:v>198.50889587402344</c:v>
                </c:pt>
                <c:pt idx="504">
                  <c:v>199.03623962402344</c:v>
                </c:pt>
                <c:pt idx="505">
                  <c:v>198.90440368652344</c:v>
                </c:pt>
                <c:pt idx="506">
                  <c:v>197.45420837402347</c:v>
                </c:pt>
                <c:pt idx="507">
                  <c:v>199.16807556152341</c:v>
                </c:pt>
                <c:pt idx="508">
                  <c:v>197.71788024902341</c:v>
                </c:pt>
                <c:pt idx="509">
                  <c:v>199.03623962402344</c:v>
                </c:pt>
                <c:pt idx="510">
                  <c:v>196.79502868652344</c:v>
                </c:pt>
                <c:pt idx="511">
                  <c:v>196.53135681152347</c:v>
                </c:pt>
                <c:pt idx="512">
                  <c:v>197.58604431152347</c:v>
                </c:pt>
                <c:pt idx="513">
                  <c:v>196.13584899902344</c:v>
                </c:pt>
                <c:pt idx="514">
                  <c:v>197.32237243652347</c:v>
                </c:pt>
                <c:pt idx="515">
                  <c:v>197.45420837402347</c:v>
                </c:pt>
                <c:pt idx="516">
                  <c:v>198.64073181152344</c:v>
                </c:pt>
                <c:pt idx="517">
                  <c:v>197.58604431152347</c:v>
                </c:pt>
                <c:pt idx="518">
                  <c:v>197.19053649902344</c:v>
                </c:pt>
                <c:pt idx="519">
                  <c:v>197.58604431152347</c:v>
                </c:pt>
                <c:pt idx="520">
                  <c:v>196.53135681152347</c:v>
                </c:pt>
                <c:pt idx="521">
                  <c:v>196.39952087402344</c:v>
                </c:pt>
                <c:pt idx="522">
                  <c:v>197.84971618652344</c:v>
                </c:pt>
                <c:pt idx="523">
                  <c:v>197.84971618652344</c:v>
                </c:pt>
                <c:pt idx="524">
                  <c:v>196.53135681152347</c:v>
                </c:pt>
                <c:pt idx="525">
                  <c:v>196.53135681152347</c:v>
                </c:pt>
                <c:pt idx="526">
                  <c:v>196.66319274902341</c:v>
                </c:pt>
                <c:pt idx="527">
                  <c:v>196.13584899902344</c:v>
                </c:pt>
                <c:pt idx="528">
                  <c:v>197.71788024902341</c:v>
                </c:pt>
                <c:pt idx="529">
                  <c:v>195.60850524902341</c:v>
                </c:pt>
                <c:pt idx="530">
                  <c:v>197.32237243652347</c:v>
                </c:pt>
                <c:pt idx="531">
                  <c:v>196.26768493652341</c:v>
                </c:pt>
                <c:pt idx="532">
                  <c:v>196.13584899902344</c:v>
                </c:pt>
                <c:pt idx="533">
                  <c:v>195.47666931152344</c:v>
                </c:pt>
                <c:pt idx="534">
                  <c:v>195.60850524902341</c:v>
                </c:pt>
                <c:pt idx="535">
                  <c:v>194.81748962402344</c:v>
                </c:pt>
                <c:pt idx="536">
                  <c:v>195.34483337402344</c:v>
                </c:pt>
                <c:pt idx="537">
                  <c:v>195.34483337402344</c:v>
                </c:pt>
                <c:pt idx="538">
                  <c:v>194.68565368652341</c:v>
                </c:pt>
                <c:pt idx="539">
                  <c:v>197.05870056152344</c:v>
                </c:pt>
                <c:pt idx="540">
                  <c:v>194.55381774902344</c:v>
                </c:pt>
                <c:pt idx="541">
                  <c:v>194.55381774902344</c:v>
                </c:pt>
                <c:pt idx="542">
                  <c:v>196.79502868652344</c:v>
                </c:pt>
                <c:pt idx="543">
                  <c:v>196.92686462402341</c:v>
                </c:pt>
                <c:pt idx="544">
                  <c:v>194.42198181152347</c:v>
                </c:pt>
                <c:pt idx="545">
                  <c:v>194.55381774902344</c:v>
                </c:pt>
                <c:pt idx="546">
                  <c:v>193.89463806152344</c:v>
                </c:pt>
                <c:pt idx="547">
                  <c:v>194.81748962402344</c:v>
                </c:pt>
                <c:pt idx="548">
                  <c:v>195.21299743652344</c:v>
                </c:pt>
                <c:pt idx="549">
                  <c:v>196.00401306152341</c:v>
                </c:pt>
                <c:pt idx="550">
                  <c:v>194.81748962402344</c:v>
                </c:pt>
                <c:pt idx="551">
                  <c:v>193.89463806152344</c:v>
                </c:pt>
                <c:pt idx="552">
                  <c:v>194.29014587402344</c:v>
                </c:pt>
                <c:pt idx="553">
                  <c:v>195.08116149902344</c:v>
                </c:pt>
                <c:pt idx="554">
                  <c:v>195.21299743652344</c:v>
                </c:pt>
                <c:pt idx="555">
                  <c:v>195.21299743652344</c:v>
                </c:pt>
                <c:pt idx="556">
                  <c:v>193.76280212402341</c:v>
                </c:pt>
                <c:pt idx="557">
                  <c:v>194.02647399902344</c:v>
                </c:pt>
                <c:pt idx="558">
                  <c:v>193.63096618652344</c:v>
                </c:pt>
                <c:pt idx="559">
                  <c:v>194.68565368652341</c:v>
                </c:pt>
                <c:pt idx="560">
                  <c:v>193.36729431152347</c:v>
                </c:pt>
                <c:pt idx="561">
                  <c:v>192.83995056152341</c:v>
                </c:pt>
                <c:pt idx="562">
                  <c:v>192.97178649902344</c:v>
                </c:pt>
                <c:pt idx="563">
                  <c:v>192.97178649902344</c:v>
                </c:pt>
                <c:pt idx="564">
                  <c:v>192.70811462402341</c:v>
                </c:pt>
                <c:pt idx="565">
                  <c:v>192.44444274902344</c:v>
                </c:pt>
                <c:pt idx="566">
                  <c:v>192.31260681152347</c:v>
                </c:pt>
                <c:pt idx="567">
                  <c:v>192.70811462402341</c:v>
                </c:pt>
                <c:pt idx="568">
                  <c:v>192.31260681152347</c:v>
                </c:pt>
                <c:pt idx="569">
                  <c:v>192.04893493652344</c:v>
                </c:pt>
                <c:pt idx="570">
                  <c:v>192.83995056152341</c:v>
                </c:pt>
                <c:pt idx="571">
                  <c:v>193.89463806152344</c:v>
                </c:pt>
                <c:pt idx="572">
                  <c:v>194.42198181152347</c:v>
                </c:pt>
                <c:pt idx="573">
                  <c:v>194.55381774902344</c:v>
                </c:pt>
                <c:pt idx="574">
                  <c:v>191.91709899902344</c:v>
                </c:pt>
                <c:pt idx="575">
                  <c:v>193.63096618652344</c:v>
                </c:pt>
                <c:pt idx="576">
                  <c:v>191.78526306152341</c:v>
                </c:pt>
                <c:pt idx="577">
                  <c:v>193.49913024902344</c:v>
                </c:pt>
                <c:pt idx="578">
                  <c:v>192.44444274902344</c:v>
                </c:pt>
                <c:pt idx="579">
                  <c:v>192.04893493652344</c:v>
                </c:pt>
                <c:pt idx="580">
                  <c:v>191.12608337402344</c:v>
                </c:pt>
                <c:pt idx="581">
                  <c:v>192.18077087402344</c:v>
                </c:pt>
                <c:pt idx="582">
                  <c:v>192.97178649902344</c:v>
                </c:pt>
                <c:pt idx="583">
                  <c:v>191.12608337402344</c:v>
                </c:pt>
                <c:pt idx="584">
                  <c:v>191.65342712402344</c:v>
                </c:pt>
                <c:pt idx="585">
                  <c:v>191.91709899902344</c:v>
                </c:pt>
                <c:pt idx="586">
                  <c:v>192.04893493652344</c:v>
                </c:pt>
                <c:pt idx="587">
                  <c:v>193.49913024902344</c:v>
                </c:pt>
                <c:pt idx="588">
                  <c:v>190.86241149902347</c:v>
                </c:pt>
                <c:pt idx="589">
                  <c:v>191.38975524902341</c:v>
                </c:pt>
                <c:pt idx="590">
                  <c:v>192.18077087402344</c:v>
                </c:pt>
                <c:pt idx="591">
                  <c:v>191.38975524902341</c:v>
                </c:pt>
                <c:pt idx="592">
                  <c:v>191.25791931152347</c:v>
                </c:pt>
                <c:pt idx="593">
                  <c:v>190.99424743652347</c:v>
                </c:pt>
                <c:pt idx="594">
                  <c:v>191.65342712402344</c:v>
                </c:pt>
                <c:pt idx="595">
                  <c:v>192.18077087402344</c:v>
                </c:pt>
                <c:pt idx="596">
                  <c:v>193.76280212402341</c:v>
                </c:pt>
                <c:pt idx="597">
                  <c:v>192.31260681152347</c:v>
                </c:pt>
                <c:pt idx="598">
                  <c:v>191.52159118652344</c:v>
                </c:pt>
                <c:pt idx="599">
                  <c:v>193.36729431152347</c:v>
                </c:pt>
                <c:pt idx="600">
                  <c:v>191.78526306152341</c:v>
                </c:pt>
                <c:pt idx="601">
                  <c:v>193.63096618652344</c:v>
                </c:pt>
                <c:pt idx="602">
                  <c:v>191.12608337402344</c:v>
                </c:pt>
                <c:pt idx="603">
                  <c:v>190.73057556152338</c:v>
                </c:pt>
                <c:pt idx="604">
                  <c:v>191.38975524902341</c:v>
                </c:pt>
                <c:pt idx="605">
                  <c:v>192.31260681152347</c:v>
                </c:pt>
                <c:pt idx="606">
                  <c:v>190.86241149902347</c:v>
                </c:pt>
                <c:pt idx="607">
                  <c:v>192.57627868652344</c:v>
                </c:pt>
                <c:pt idx="608">
                  <c:v>191.12608337402344</c:v>
                </c:pt>
                <c:pt idx="609">
                  <c:v>190.99424743652347</c:v>
                </c:pt>
                <c:pt idx="610">
                  <c:v>191.78526306152341</c:v>
                </c:pt>
                <c:pt idx="611">
                  <c:v>191.38975524902341</c:v>
                </c:pt>
                <c:pt idx="612">
                  <c:v>191.91709899902344</c:v>
                </c:pt>
                <c:pt idx="613">
                  <c:v>191.25791931152347</c:v>
                </c:pt>
                <c:pt idx="614">
                  <c:v>192.31260681152347</c:v>
                </c:pt>
                <c:pt idx="615">
                  <c:v>191.78526306152341</c:v>
                </c:pt>
                <c:pt idx="616">
                  <c:v>191.78526306152341</c:v>
                </c:pt>
                <c:pt idx="617">
                  <c:v>192.57627868652344</c:v>
                </c:pt>
                <c:pt idx="618">
                  <c:v>189.80772399902344</c:v>
                </c:pt>
                <c:pt idx="619">
                  <c:v>190.59873962402344</c:v>
                </c:pt>
                <c:pt idx="620">
                  <c:v>190.46690368652344</c:v>
                </c:pt>
                <c:pt idx="621">
                  <c:v>191.91709899902344</c:v>
                </c:pt>
                <c:pt idx="622">
                  <c:v>189.54405212402338</c:v>
                </c:pt>
                <c:pt idx="623">
                  <c:v>189.41221618652347</c:v>
                </c:pt>
                <c:pt idx="624">
                  <c:v>189.14854431152344</c:v>
                </c:pt>
                <c:pt idx="625">
                  <c:v>189.93955993652341</c:v>
                </c:pt>
                <c:pt idx="626">
                  <c:v>190.59873962402344</c:v>
                </c:pt>
                <c:pt idx="627">
                  <c:v>189.93955993652341</c:v>
                </c:pt>
                <c:pt idx="628">
                  <c:v>187.56651306152341</c:v>
                </c:pt>
                <c:pt idx="629">
                  <c:v>190.59873962402344</c:v>
                </c:pt>
                <c:pt idx="630">
                  <c:v>188.22569274902341</c:v>
                </c:pt>
                <c:pt idx="631">
                  <c:v>189.67588806152341</c:v>
                </c:pt>
                <c:pt idx="632">
                  <c:v>188.09385681152344</c:v>
                </c:pt>
                <c:pt idx="633">
                  <c:v>187.17100524902341</c:v>
                </c:pt>
                <c:pt idx="634">
                  <c:v>187.17100524902341</c:v>
                </c:pt>
                <c:pt idx="635">
                  <c:v>189.41221618652347</c:v>
                </c:pt>
                <c:pt idx="636">
                  <c:v>188.09385681152344</c:v>
                </c:pt>
                <c:pt idx="637">
                  <c:v>187.30284118652347</c:v>
                </c:pt>
                <c:pt idx="638">
                  <c:v>187.43467712402341</c:v>
                </c:pt>
                <c:pt idx="639">
                  <c:v>189.01670837402344</c:v>
                </c:pt>
                <c:pt idx="640">
                  <c:v>188.88487243652344</c:v>
                </c:pt>
                <c:pt idx="641">
                  <c:v>186.77549743652344</c:v>
                </c:pt>
                <c:pt idx="642">
                  <c:v>188.62120056152344</c:v>
                </c:pt>
                <c:pt idx="643">
                  <c:v>188.88487243652344</c:v>
                </c:pt>
                <c:pt idx="644">
                  <c:v>189.41221618652347</c:v>
                </c:pt>
                <c:pt idx="645">
                  <c:v>187.30284118652347</c:v>
                </c:pt>
                <c:pt idx="646">
                  <c:v>187.17100524902341</c:v>
                </c:pt>
                <c:pt idx="647">
                  <c:v>188.22569274902341</c:v>
                </c:pt>
                <c:pt idx="648">
                  <c:v>187.30284118652347</c:v>
                </c:pt>
                <c:pt idx="649">
                  <c:v>186.90733337402347</c:v>
                </c:pt>
                <c:pt idx="650">
                  <c:v>188.22569274902341</c:v>
                </c:pt>
                <c:pt idx="651">
                  <c:v>188.75303649902344</c:v>
                </c:pt>
                <c:pt idx="652">
                  <c:v>186.37998962402341</c:v>
                </c:pt>
                <c:pt idx="653">
                  <c:v>188.35752868652347</c:v>
                </c:pt>
                <c:pt idx="654">
                  <c:v>187.43467712402341</c:v>
                </c:pt>
                <c:pt idx="655">
                  <c:v>186.90733337402347</c:v>
                </c:pt>
                <c:pt idx="656">
                  <c:v>185.85264587402347</c:v>
                </c:pt>
                <c:pt idx="657">
                  <c:v>186.64366149902338</c:v>
                </c:pt>
                <c:pt idx="658">
                  <c:v>187.30284118652347</c:v>
                </c:pt>
                <c:pt idx="659">
                  <c:v>187.03916931152344</c:v>
                </c:pt>
                <c:pt idx="660">
                  <c:v>186.90733337402347</c:v>
                </c:pt>
                <c:pt idx="661">
                  <c:v>185.72080993652344</c:v>
                </c:pt>
                <c:pt idx="662">
                  <c:v>187.17100524902341</c:v>
                </c:pt>
                <c:pt idx="663">
                  <c:v>185.98448181152347</c:v>
                </c:pt>
                <c:pt idx="664">
                  <c:v>186.90733337402347</c:v>
                </c:pt>
                <c:pt idx="665">
                  <c:v>185.98448181152347</c:v>
                </c:pt>
                <c:pt idx="666">
                  <c:v>185.45713806152347</c:v>
                </c:pt>
                <c:pt idx="667">
                  <c:v>185.06163024902344</c:v>
                </c:pt>
                <c:pt idx="668">
                  <c:v>184.92979431152344</c:v>
                </c:pt>
                <c:pt idx="669">
                  <c:v>186.90733337402347</c:v>
                </c:pt>
                <c:pt idx="670">
                  <c:v>185.58897399902344</c:v>
                </c:pt>
                <c:pt idx="671">
                  <c:v>185.06163024902344</c:v>
                </c:pt>
                <c:pt idx="672">
                  <c:v>184.79795837402344</c:v>
                </c:pt>
                <c:pt idx="673">
                  <c:v>186.51182556152341</c:v>
                </c:pt>
                <c:pt idx="674">
                  <c:v>184.53428649902344</c:v>
                </c:pt>
                <c:pt idx="675">
                  <c:v>184.00694274902344</c:v>
                </c:pt>
                <c:pt idx="676">
                  <c:v>185.98448181152347</c:v>
                </c:pt>
                <c:pt idx="677">
                  <c:v>184.40245056152344</c:v>
                </c:pt>
                <c:pt idx="678">
                  <c:v>184.13877868652344</c:v>
                </c:pt>
                <c:pt idx="679">
                  <c:v>185.06163024902344</c:v>
                </c:pt>
                <c:pt idx="680">
                  <c:v>184.27061462402338</c:v>
                </c:pt>
                <c:pt idx="681">
                  <c:v>184.27061462402338</c:v>
                </c:pt>
                <c:pt idx="682">
                  <c:v>183.47959899902341</c:v>
                </c:pt>
                <c:pt idx="683">
                  <c:v>184.66612243652344</c:v>
                </c:pt>
                <c:pt idx="684">
                  <c:v>184.66612243652344</c:v>
                </c:pt>
                <c:pt idx="685">
                  <c:v>184.00694274902344</c:v>
                </c:pt>
                <c:pt idx="686">
                  <c:v>184.53428649902344</c:v>
                </c:pt>
                <c:pt idx="687">
                  <c:v>183.74327087402341</c:v>
                </c:pt>
                <c:pt idx="688">
                  <c:v>182.82041931152349</c:v>
                </c:pt>
                <c:pt idx="689">
                  <c:v>184.27061462402338</c:v>
                </c:pt>
                <c:pt idx="690">
                  <c:v>183.87510681152347</c:v>
                </c:pt>
                <c:pt idx="691">
                  <c:v>183.47959899902341</c:v>
                </c:pt>
                <c:pt idx="692">
                  <c:v>184.40245056152344</c:v>
                </c:pt>
                <c:pt idx="693">
                  <c:v>183.47959899902341</c:v>
                </c:pt>
                <c:pt idx="694">
                  <c:v>183.61143493652344</c:v>
                </c:pt>
                <c:pt idx="695">
                  <c:v>183.21592712402341</c:v>
                </c:pt>
                <c:pt idx="696">
                  <c:v>184.13877868652344</c:v>
                </c:pt>
                <c:pt idx="697">
                  <c:v>184.66612243652344</c:v>
                </c:pt>
                <c:pt idx="698">
                  <c:v>184.66612243652344</c:v>
                </c:pt>
                <c:pt idx="699">
                  <c:v>183.34776306152341</c:v>
                </c:pt>
                <c:pt idx="700">
                  <c:v>184.66612243652344</c:v>
                </c:pt>
                <c:pt idx="701">
                  <c:v>183.34776306152341</c:v>
                </c:pt>
                <c:pt idx="702">
                  <c:v>183.87510681152347</c:v>
                </c:pt>
                <c:pt idx="703">
                  <c:v>184.79795837402344</c:v>
                </c:pt>
                <c:pt idx="704">
                  <c:v>182.68858337402344</c:v>
                </c:pt>
                <c:pt idx="705">
                  <c:v>184.53428649902344</c:v>
                </c:pt>
                <c:pt idx="706">
                  <c:v>183.21592712402341</c:v>
                </c:pt>
                <c:pt idx="707">
                  <c:v>184.92979431152344</c:v>
                </c:pt>
                <c:pt idx="708">
                  <c:v>185.19346618652344</c:v>
                </c:pt>
                <c:pt idx="709">
                  <c:v>183.08409118652344</c:v>
                </c:pt>
                <c:pt idx="710">
                  <c:v>183.74327087402341</c:v>
                </c:pt>
                <c:pt idx="711">
                  <c:v>183.61143493652344</c:v>
                </c:pt>
                <c:pt idx="712">
                  <c:v>183.08409118652344</c:v>
                </c:pt>
                <c:pt idx="713">
                  <c:v>182.68858337402344</c:v>
                </c:pt>
                <c:pt idx="714">
                  <c:v>182.55674743652347</c:v>
                </c:pt>
                <c:pt idx="715">
                  <c:v>181.76573181152344</c:v>
                </c:pt>
                <c:pt idx="716">
                  <c:v>181.89756774902344</c:v>
                </c:pt>
                <c:pt idx="717">
                  <c:v>181.89756774902344</c:v>
                </c:pt>
                <c:pt idx="718">
                  <c:v>182.02940368652344</c:v>
                </c:pt>
                <c:pt idx="719">
                  <c:v>181.23838806152344</c:v>
                </c:pt>
                <c:pt idx="720">
                  <c:v>182.82041931152349</c:v>
                </c:pt>
                <c:pt idx="721">
                  <c:v>181.63389587402341</c:v>
                </c:pt>
                <c:pt idx="722">
                  <c:v>181.10655212402338</c:v>
                </c:pt>
                <c:pt idx="723">
                  <c:v>181.50205993652344</c:v>
                </c:pt>
                <c:pt idx="724">
                  <c:v>181.10655212402338</c:v>
                </c:pt>
                <c:pt idx="725">
                  <c:v>182.82041931152349</c:v>
                </c:pt>
                <c:pt idx="726">
                  <c:v>182.02940368652344</c:v>
                </c:pt>
                <c:pt idx="727">
                  <c:v>181.37022399902344</c:v>
                </c:pt>
                <c:pt idx="728">
                  <c:v>181.37022399902344</c:v>
                </c:pt>
                <c:pt idx="729">
                  <c:v>181.37022399902344</c:v>
                </c:pt>
                <c:pt idx="730">
                  <c:v>180.18370056152341</c:v>
                </c:pt>
                <c:pt idx="731">
                  <c:v>179.92002868652347</c:v>
                </c:pt>
                <c:pt idx="732">
                  <c:v>181.23838806152344</c:v>
                </c:pt>
                <c:pt idx="733">
                  <c:v>180.84288024902344</c:v>
                </c:pt>
                <c:pt idx="734">
                  <c:v>180.57920837402344</c:v>
                </c:pt>
                <c:pt idx="735">
                  <c:v>180.18370056152341</c:v>
                </c:pt>
                <c:pt idx="736">
                  <c:v>180.44737243652344</c:v>
                </c:pt>
                <c:pt idx="737">
                  <c:v>181.23838806152344</c:v>
                </c:pt>
                <c:pt idx="738">
                  <c:v>181.50205993652344</c:v>
                </c:pt>
                <c:pt idx="739">
                  <c:v>181.50205993652344</c:v>
                </c:pt>
                <c:pt idx="740">
                  <c:v>179.92002868652347</c:v>
                </c:pt>
                <c:pt idx="741">
                  <c:v>180.97471618652344</c:v>
                </c:pt>
                <c:pt idx="742">
                  <c:v>181.37022399902344</c:v>
                </c:pt>
                <c:pt idx="743">
                  <c:v>181.23838806152344</c:v>
                </c:pt>
                <c:pt idx="744">
                  <c:v>180.84288024902344</c:v>
                </c:pt>
                <c:pt idx="745">
                  <c:v>181.76573181152344</c:v>
                </c:pt>
                <c:pt idx="746">
                  <c:v>181.37022399902344</c:v>
                </c:pt>
                <c:pt idx="747">
                  <c:v>179.92002868652347</c:v>
                </c:pt>
                <c:pt idx="748">
                  <c:v>179.65635681152347</c:v>
                </c:pt>
                <c:pt idx="749">
                  <c:v>180.71104431152344</c:v>
                </c:pt>
                <c:pt idx="750">
                  <c:v>178.86534118652347</c:v>
                </c:pt>
                <c:pt idx="751">
                  <c:v>179.78819274902344</c:v>
                </c:pt>
                <c:pt idx="752">
                  <c:v>179.52452087402344</c:v>
                </c:pt>
                <c:pt idx="753">
                  <c:v>179.39268493652344</c:v>
                </c:pt>
                <c:pt idx="754">
                  <c:v>179.39268493652344</c:v>
                </c:pt>
                <c:pt idx="755">
                  <c:v>179.39268493652344</c:v>
                </c:pt>
                <c:pt idx="756">
                  <c:v>178.33799743652347</c:v>
                </c:pt>
                <c:pt idx="757">
                  <c:v>178.86534118652347</c:v>
                </c:pt>
                <c:pt idx="758">
                  <c:v>178.73350524902338</c:v>
                </c:pt>
                <c:pt idx="759">
                  <c:v>178.86534118652347</c:v>
                </c:pt>
                <c:pt idx="760">
                  <c:v>179.92002868652347</c:v>
                </c:pt>
                <c:pt idx="761">
                  <c:v>178.20616149902341</c:v>
                </c:pt>
                <c:pt idx="762">
                  <c:v>178.07432556152341</c:v>
                </c:pt>
                <c:pt idx="763">
                  <c:v>180.05186462402341</c:v>
                </c:pt>
                <c:pt idx="764">
                  <c:v>178.46983337402344</c:v>
                </c:pt>
                <c:pt idx="765">
                  <c:v>179.65635681152347</c:v>
                </c:pt>
                <c:pt idx="766">
                  <c:v>178.99717712402344</c:v>
                </c:pt>
                <c:pt idx="767">
                  <c:v>178.07432556152341</c:v>
                </c:pt>
                <c:pt idx="768">
                  <c:v>180.05186462402341</c:v>
                </c:pt>
                <c:pt idx="769">
                  <c:v>178.86534118652347</c:v>
                </c:pt>
                <c:pt idx="770">
                  <c:v>179.26084899902344</c:v>
                </c:pt>
                <c:pt idx="771">
                  <c:v>179.78819274902344</c:v>
                </c:pt>
                <c:pt idx="772">
                  <c:v>178.86534118652347</c:v>
                </c:pt>
                <c:pt idx="773">
                  <c:v>178.60166931152344</c:v>
                </c:pt>
                <c:pt idx="774">
                  <c:v>178.99717712402344</c:v>
                </c:pt>
                <c:pt idx="775">
                  <c:v>178.46983337402344</c:v>
                </c:pt>
                <c:pt idx="776">
                  <c:v>178.60166931152344</c:v>
                </c:pt>
                <c:pt idx="777">
                  <c:v>179.92002868652347</c:v>
                </c:pt>
                <c:pt idx="778">
                  <c:v>178.33799743652347</c:v>
                </c:pt>
                <c:pt idx="779">
                  <c:v>177.54698181152344</c:v>
                </c:pt>
                <c:pt idx="780">
                  <c:v>177.81065368652341</c:v>
                </c:pt>
                <c:pt idx="781">
                  <c:v>179.78819274902344</c:v>
                </c:pt>
                <c:pt idx="782">
                  <c:v>180.05186462402341</c:v>
                </c:pt>
                <c:pt idx="783">
                  <c:v>178.20616149902341</c:v>
                </c:pt>
                <c:pt idx="784">
                  <c:v>177.81065368652341</c:v>
                </c:pt>
                <c:pt idx="785">
                  <c:v>179.65635681152347</c:v>
                </c:pt>
                <c:pt idx="786">
                  <c:v>177.15147399902344</c:v>
                </c:pt>
                <c:pt idx="787">
                  <c:v>179.78819274902344</c:v>
                </c:pt>
                <c:pt idx="788">
                  <c:v>177.01963806152341</c:v>
                </c:pt>
                <c:pt idx="789">
                  <c:v>176.88780212402344</c:v>
                </c:pt>
                <c:pt idx="790">
                  <c:v>176.62413024902344</c:v>
                </c:pt>
                <c:pt idx="791">
                  <c:v>178.33799743652347</c:v>
                </c:pt>
                <c:pt idx="792">
                  <c:v>178.46983337402344</c:v>
                </c:pt>
                <c:pt idx="793">
                  <c:v>178.33799743652347</c:v>
                </c:pt>
                <c:pt idx="794">
                  <c:v>178.20616149902341</c:v>
                </c:pt>
                <c:pt idx="795">
                  <c:v>177.28330993652344</c:v>
                </c:pt>
                <c:pt idx="796">
                  <c:v>177.94248962402344</c:v>
                </c:pt>
                <c:pt idx="797">
                  <c:v>176.62413024902344</c:v>
                </c:pt>
                <c:pt idx="798">
                  <c:v>178.73350524902338</c:v>
                </c:pt>
                <c:pt idx="799">
                  <c:v>178.46983337402344</c:v>
                </c:pt>
                <c:pt idx="800">
                  <c:v>178.46983337402344</c:v>
                </c:pt>
                <c:pt idx="801">
                  <c:v>178.60166931152344</c:v>
                </c:pt>
                <c:pt idx="802">
                  <c:v>176.62413024902344</c:v>
                </c:pt>
                <c:pt idx="803">
                  <c:v>178.46983337402344</c:v>
                </c:pt>
                <c:pt idx="804">
                  <c:v>176.36045837402347</c:v>
                </c:pt>
                <c:pt idx="805">
                  <c:v>177.28330993652344</c:v>
                </c:pt>
                <c:pt idx="806">
                  <c:v>177.94248962402344</c:v>
                </c:pt>
                <c:pt idx="807">
                  <c:v>176.36045837402347</c:v>
                </c:pt>
                <c:pt idx="808">
                  <c:v>175.56944274902344</c:v>
                </c:pt>
                <c:pt idx="809">
                  <c:v>176.75596618652344</c:v>
                </c:pt>
                <c:pt idx="810">
                  <c:v>176.88780212402344</c:v>
                </c:pt>
                <c:pt idx="811">
                  <c:v>176.88780212402344</c:v>
                </c:pt>
                <c:pt idx="812">
                  <c:v>178.33799743652347</c:v>
                </c:pt>
                <c:pt idx="813">
                  <c:v>178.33799743652347</c:v>
                </c:pt>
                <c:pt idx="814">
                  <c:v>176.88780212402344</c:v>
                </c:pt>
                <c:pt idx="815">
                  <c:v>176.62413024902344</c:v>
                </c:pt>
                <c:pt idx="816">
                  <c:v>175.70127868652344</c:v>
                </c:pt>
                <c:pt idx="817">
                  <c:v>178.07432556152341</c:v>
                </c:pt>
                <c:pt idx="818">
                  <c:v>176.22862243652344</c:v>
                </c:pt>
                <c:pt idx="819">
                  <c:v>176.62413024902344</c:v>
                </c:pt>
                <c:pt idx="820">
                  <c:v>176.49229431152347</c:v>
                </c:pt>
                <c:pt idx="821">
                  <c:v>175.96495056152341</c:v>
                </c:pt>
                <c:pt idx="822">
                  <c:v>176.62413024902344</c:v>
                </c:pt>
                <c:pt idx="823">
                  <c:v>176.62413024902344</c:v>
                </c:pt>
                <c:pt idx="824">
                  <c:v>174.38291931152349</c:v>
                </c:pt>
                <c:pt idx="825">
                  <c:v>174.38291931152349</c:v>
                </c:pt>
                <c:pt idx="826">
                  <c:v>175.83311462402341</c:v>
                </c:pt>
                <c:pt idx="827">
                  <c:v>177.15147399902344</c:v>
                </c:pt>
                <c:pt idx="828">
                  <c:v>174.91026306152341</c:v>
                </c:pt>
                <c:pt idx="829">
                  <c:v>176.62413024902344</c:v>
                </c:pt>
                <c:pt idx="830">
                  <c:v>175.56944274902344</c:v>
                </c:pt>
                <c:pt idx="831">
                  <c:v>175.43760681152347</c:v>
                </c:pt>
                <c:pt idx="832">
                  <c:v>175.43760681152347</c:v>
                </c:pt>
                <c:pt idx="833">
                  <c:v>175.30577087402344</c:v>
                </c:pt>
                <c:pt idx="834">
                  <c:v>174.91026306152341</c:v>
                </c:pt>
                <c:pt idx="835">
                  <c:v>174.77842712402344</c:v>
                </c:pt>
                <c:pt idx="836">
                  <c:v>174.91026306152341</c:v>
                </c:pt>
                <c:pt idx="837">
                  <c:v>174.91026306152341</c:v>
                </c:pt>
                <c:pt idx="838">
                  <c:v>176.22862243652344</c:v>
                </c:pt>
                <c:pt idx="839">
                  <c:v>174.51475524902338</c:v>
                </c:pt>
                <c:pt idx="840">
                  <c:v>175.70127868652344</c:v>
                </c:pt>
                <c:pt idx="841">
                  <c:v>174.38291931152349</c:v>
                </c:pt>
                <c:pt idx="842">
                  <c:v>176.49229431152347</c:v>
                </c:pt>
                <c:pt idx="843">
                  <c:v>176.88780212402344</c:v>
                </c:pt>
                <c:pt idx="844">
                  <c:v>176.22862243652344</c:v>
                </c:pt>
                <c:pt idx="845">
                  <c:v>176.49229431152347</c:v>
                </c:pt>
                <c:pt idx="846">
                  <c:v>176.49229431152347</c:v>
                </c:pt>
                <c:pt idx="847">
                  <c:v>176.36045837402347</c:v>
                </c:pt>
                <c:pt idx="848">
                  <c:v>174.25108337402344</c:v>
                </c:pt>
                <c:pt idx="849">
                  <c:v>174.25108337402344</c:v>
                </c:pt>
                <c:pt idx="850">
                  <c:v>173.98741149902347</c:v>
                </c:pt>
                <c:pt idx="851">
                  <c:v>174.11924743652344</c:v>
                </c:pt>
                <c:pt idx="852">
                  <c:v>173.32823181152349</c:v>
                </c:pt>
                <c:pt idx="853">
                  <c:v>173.32823181152349</c:v>
                </c:pt>
                <c:pt idx="854">
                  <c:v>172.40538024902344</c:v>
                </c:pt>
                <c:pt idx="855">
                  <c:v>173.19639587402344</c:v>
                </c:pt>
                <c:pt idx="856">
                  <c:v>173.19639587402344</c:v>
                </c:pt>
                <c:pt idx="857">
                  <c:v>172.93272399902344</c:v>
                </c:pt>
                <c:pt idx="858">
                  <c:v>173.59190368652344</c:v>
                </c:pt>
                <c:pt idx="859">
                  <c:v>173.59190368652344</c:v>
                </c:pt>
                <c:pt idx="860">
                  <c:v>173.46006774902344</c:v>
                </c:pt>
                <c:pt idx="861">
                  <c:v>174.51475524902338</c:v>
                </c:pt>
                <c:pt idx="862">
                  <c:v>173.19639587402344</c:v>
                </c:pt>
                <c:pt idx="863">
                  <c:v>173.06455993652341</c:v>
                </c:pt>
                <c:pt idx="864">
                  <c:v>175.04209899902344</c:v>
                </c:pt>
                <c:pt idx="865">
                  <c:v>173.59190368652344</c:v>
                </c:pt>
                <c:pt idx="866">
                  <c:v>173.06455993652341</c:v>
                </c:pt>
                <c:pt idx="867">
                  <c:v>173.72373962402341</c:v>
                </c:pt>
                <c:pt idx="868">
                  <c:v>173.46006774902344</c:v>
                </c:pt>
                <c:pt idx="869">
                  <c:v>175.04209899902344</c:v>
                </c:pt>
                <c:pt idx="870">
                  <c:v>173.59190368652344</c:v>
                </c:pt>
                <c:pt idx="871">
                  <c:v>174.11924743652344</c:v>
                </c:pt>
                <c:pt idx="872">
                  <c:v>175.17393493652341</c:v>
                </c:pt>
                <c:pt idx="873">
                  <c:v>172.27354431152341</c:v>
                </c:pt>
                <c:pt idx="874">
                  <c:v>173.72373962402341</c:v>
                </c:pt>
                <c:pt idx="875">
                  <c:v>174.64659118652341</c:v>
                </c:pt>
                <c:pt idx="876">
                  <c:v>174.77842712402344</c:v>
                </c:pt>
                <c:pt idx="877">
                  <c:v>173.06455993652341</c:v>
                </c:pt>
                <c:pt idx="878">
                  <c:v>173.46006774902344</c:v>
                </c:pt>
                <c:pt idx="879">
                  <c:v>174.77842712402344</c:v>
                </c:pt>
                <c:pt idx="880">
                  <c:v>174.38291931152349</c:v>
                </c:pt>
                <c:pt idx="881">
                  <c:v>174.64659118652341</c:v>
                </c:pt>
                <c:pt idx="882">
                  <c:v>174.25108337402344</c:v>
                </c:pt>
                <c:pt idx="883">
                  <c:v>173.06455993652341</c:v>
                </c:pt>
                <c:pt idx="884">
                  <c:v>174.11924743652344</c:v>
                </c:pt>
                <c:pt idx="885">
                  <c:v>173.59190368652344</c:v>
                </c:pt>
                <c:pt idx="886">
                  <c:v>172.93272399902344</c:v>
                </c:pt>
                <c:pt idx="887">
                  <c:v>174.11924743652344</c:v>
                </c:pt>
                <c:pt idx="888">
                  <c:v>173.98741149902347</c:v>
                </c:pt>
                <c:pt idx="889">
                  <c:v>172.93272399902344</c:v>
                </c:pt>
                <c:pt idx="890">
                  <c:v>173.59190368652344</c:v>
                </c:pt>
                <c:pt idx="891">
                  <c:v>173.32823181152349</c:v>
                </c:pt>
                <c:pt idx="892">
                  <c:v>172.80088806152344</c:v>
                </c:pt>
                <c:pt idx="893">
                  <c:v>171.08702087402347</c:v>
                </c:pt>
                <c:pt idx="894">
                  <c:v>172.80088806152344</c:v>
                </c:pt>
                <c:pt idx="895">
                  <c:v>171.21885681152344</c:v>
                </c:pt>
                <c:pt idx="896">
                  <c:v>171.08702087402347</c:v>
                </c:pt>
                <c:pt idx="897">
                  <c:v>173.59190368652344</c:v>
                </c:pt>
                <c:pt idx="898">
                  <c:v>173.32823181152349</c:v>
                </c:pt>
                <c:pt idx="899">
                  <c:v>171.21885681152344</c:v>
                </c:pt>
                <c:pt idx="900">
                  <c:v>172.80088806152344</c:v>
                </c:pt>
                <c:pt idx="901">
                  <c:v>172.14170837402344</c:v>
                </c:pt>
                <c:pt idx="902">
                  <c:v>171.87803649902347</c:v>
                </c:pt>
                <c:pt idx="903">
                  <c:v>172.40538024902344</c:v>
                </c:pt>
                <c:pt idx="904">
                  <c:v>171.08702087402347</c:v>
                </c:pt>
                <c:pt idx="905">
                  <c:v>171.48252868652347</c:v>
                </c:pt>
                <c:pt idx="906">
                  <c:v>170.29600524902341</c:v>
                </c:pt>
                <c:pt idx="907">
                  <c:v>171.35069274902344</c:v>
                </c:pt>
                <c:pt idx="908">
                  <c:v>170.69151306152341</c:v>
                </c:pt>
                <c:pt idx="909">
                  <c:v>170.95518493652344</c:v>
                </c:pt>
                <c:pt idx="910">
                  <c:v>171.61436462402338</c:v>
                </c:pt>
                <c:pt idx="911">
                  <c:v>171.48252868652347</c:v>
                </c:pt>
                <c:pt idx="912">
                  <c:v>171.08702087402347</c:v>
                </c:pt>
                <c:pt idx="913">
                  <c:v>171.35069274902344</c:v>
                </c:pt>
                <c:pt idx="914">
                  <c:v>170.03233337402347</c:v>
                </c:pt>
                <c:pt idx="915">
                  <c:v>170.95518493652344</c:v>
                </c:pt>
                <c:pt idx="916">
                  <c:v>170.16416931152344</c:v>
                </c:pt>
                <c:pt idx="917">
                  <c:v>171.35069274902344</c:v>
                </c:pt>
                <c:pt idx="918">
                  <c:v>170.42784118652347</c:v>
                </c:pt>
                <c:pt idx="919">
                  <c:v>172.40538024902344</c:v>
                </c:pt>
                <c:pt idx="920">
                  <c:v>172.00987243652341</c:v>
                </c:pt>
                <c:pt idx="921">
                  <c:v>170.55967712402341</c:v>
                </c:pt>
                <c:pt idx="922">
                  <c:v>171.61436462402338</c:v>
                </c:pt>
                <c:pt idx="923">
                  <c:v>171.48252868652347</c:v>
                </c:pt>
                <c:pt idx="924">
                  <c:v>169.90049743652347</c:v>
                </c:pt>
                <c:pt idx="925">
                  <c:v>170.82334899902347</c:v>
                </c:pt>
                <c:pt idx="926">
                  <c:v>171.21885681152344</c:v>
                </c:pt>
                <c:pt idx="927">
                  <c:v>171.87803649902347</c:v>
                </c:pt>
                <c:pt idx="928">
                  <c:v>170.29600524902341</c:v>
                </c:pt>
                <c:pt idx="929">
                  <c:v>170.55967712402341</c:v>
                </c:pt>
                <c:pt idx="930">
                  <c:v>170.29600524902341</c:v>
                </c:pt>
                <c:pt idx="931">
                  <c:v>170.82334899902347</c:v>
                </c:pt>
                <c:pt idx="932">
                  <c:v>169.63682556152341</c:v>
                </c:pt>
                <c:pt idx="933">
                  <c:v>170.03233337402347</c:v>
                </c:pt>
                <c:pt idx="934">
                  <c:v>170.03233337402347</c:v>
                </c:pt>
                <c:pt idx="935">
                  <c:v>170.82334899902347</c:v>
                </c:pt>
                <c:pt idx="936">
                  <c:v>170.16416931152344</c:v>
                </c:pt>
                <c:pt idx="937">
                  <c:v>171.08702087402347</c:v>
                </c:pt>
                <c:pt idx="938">
                  <c:v>169.37315368652341</c:v>
                </c:pt>
                <c:pt idx="939">
                  <c:v>169.37315368652341</c:v>
                </c:pt>
                <c:pt idx="940">
                  <c:v>170.29600524902341</c:v>
                </c:pt>
                <c:pt idx="941">
                  <c:v>170.82334899902347</c:v>
                </c:pt>
                <c:pt idx="942">
                  <c:v>171.48252868652347</c:v>
                </c:pt>
                <c:pt idx="943">
                  <c:v>171.08702087402347</c:v>
                </c:pt>
                <c:pt idx="944">
                  <c:v>170.16416931152344</c:v>
                </c:pt>
                <c:pt idx="945">
                  <c:v>169.37315368652341</c:v>
                </c:pt>
                <c:pt idx="946">
                  <c:v>169.50498962402341</c:v>
                </c:pt>
                <c:pt idx="947">
                  <c:v>168.71397399902338</c:v>
                </c:pt>
                <c:pt idx="948">
                  <c:v>170.55967712402341</c:v>
                </c:pt>
                <c:pt idx="949">
                  <c:v>169.37315368652341</c:v>
                </c:pt>
                <c:pt idx="950">
                  <c:v>169.10948181152344</c:v>
                </c:pt>
                <c:pt idx="951">
                  <c:v>169.63682556152341</c:v>
                </c:pt>
                <c:pt idx="952">
                  <c:v>169.63682556152341</c:v>
                </c:pt>
                <c:pt idx="953">
                  <c:v>170.82334899902347</c:v>
                </c:pt>
                <c:pt idx="954">
                  <c:v>170.55967712402341</c:v>
                </c:pt>
                <c:pt idx="955">
                  <c:v>170.42784118652347</c:v>
                </c:pt>
                <c:pt idx="956">
                  <c:v>169.63682556152341</c:v>
                </c:pt>
                <c:pt idx="957">
                  <c:v>168.84580993652344</c:v>
                </c:pt>
                <c:pt idx="958">
                  <c:v>169.90049743652347</c:v>
                </c:pt>
                <c:pt idx="959">
                  <c:v>169.63682556152341</c:v>
                </c:pt>
                <c:pt idx="960">
                  <c:v>170.42784118652347</c:v>
                </c:pt>
                <c:pt idx="961">
                  <c:v>170.03233337402347</c:v>
                </c:pt>
                <c:pt idx="962">
                  <c:v>169.24131774902344</c:v>
                </c:pt>
                <c:pt idx="963">
                  <c:v>168.84580993652344</c:v>
                </c:pt>
                <c:pt idx="964">
                  <c:v>170.03233337402347</c:v>
                </c:pt>
                <c:pt idx="965">
                  <c:v>168.45030212402344</c:v>
                </c:pt>
                <c:pt idx="966">
                  <c:v>169.10948181152344</c:v>
                </c:pt>
                <c:pt idx="967">
                  <c:v>167.52745056152344</c:v>
                </c:pt>
                <c:pt idx="968">
                  <c:v>167.92295837402347</c:v>
                </c:pt>
                <c:pt idx="969">
                  <c:v>167.92295837402347</c:v>
                </c:pt>
                <c:pt idx="970">
                  <c:v>168.31846618652347</c:v>
                </c:pt>
                <c:pt idx="971">
                  <c:v>167.65928649902344</c:v>
                </c:pt>
                <c:pt idx="972">
                  <c:v>166.86827087402347</c:v>
                </c:pt>
                <c:pt idx="973">
                  <c:v>167.52745056152344</c:v>
                </c:pt>
                <c:pt idx="974">
                  <c:v>167.13194274902344</c:v>
                </c:pt>
                <c:pt idx="975">
                  <c:v>168.84580993652344</c:v>
                </c:pt>
                <c:pt idx="976">
                  <c:v>168.58213806152347</c:v>
                </c:pt>
                <c:pt idx="977">
                  <c:v>167.65928649902344</c:v>
                </c:pt>
                <c:pt idx="978">
                  <c:v>167.65928649902344</c:v>
                </c:pt>
                <c:pt idx="979">
                  <c:v>167.52745056152344</c:v>
                </c:pt>
                <c:pt idx="980">
                  <c:v>167.00010681152347</c:v>
                </c:pt>
                <c:pt idx="981">
                  <c:v>168.84580993652344</c:v>
                </c:pt>
                <c:pt idx="982">
                  <c:v>167.39561462402341</c:v>
                </c:pt>
                <c:pt idx="983">
                  <c:v>167.00010681152347</c:v>
                </c:pt>
                <c:pt idx="984">
                  <c:v>166.3409118652344</c:v>
                </c:pt>
                <c:pt idx="985">
                  <c:v>166.73643493652344</c:v>
                </c:pt>
                <c:pt idx="986">
                  <c:v>168.45030212402344</c:v>
                </c:pt>
                <c:pt idx="987">
                  <c:v>167.65928649902344</c:v>
                </c:pt>
                <c:pt idx="988">
                  <c:v>166.60458374023435</c:v>
                </c:pt>
                <c:pt idx="989">
                  <c:v>167.79112243652344</c:v>
                </c:pt>
                <c:pt idx="990">
                  <c:v>166.47274780273443</c:v>
                </c:pt>
                <c:pt idx="991">
                  <c:v>166.60458374023435</c:v>
                </c:pt>
                <c:pt idx="992">
                  <c:v>167.00010681152347</c:v>
                </c:pt>
                <c:pt idx="993">
                  <c:v>166.73643493652344</c:v>
                </c:pt>
                <c:pt idx="994">
                  <c:v>166.47274780273443</c:v>
                </c:pt>
                <c:pt idx="995">
                  <c:v>167.79112243652344</c:v>
                </c:pt>
                <c:pt idx="996">
                  <c:v>165.94540405273443</c:v>
                </c:pt>
                <c:pt idx="997">
                  <c:v>165.94540405273443</c:v>
                </c:pt>
                <c:pt idx="998">
                  <c:v>167.92295837402347</c:v>
                </c:pt>
                <c:pt idx="999">
                  <c:v>168.18663024902344</c:v>
                </c:pt>
                <c:pt idx="1000">
                  <c:v>166.86827087402347</c:v>
                </c:pt>
                <c:pt idx="1001">
                  <c:v>167.65928649902344</c:v>
                </c:pt>
                <c:pt idx="1002">
                  <c:v>165.6817321777344</c:v>
                </c:pt>
                <c:pt idx="1003">
                  <c:v>165.6817321777344</c:v>
                </c:pt>
                <c:pt idx="1004">
                  <c:v>167.00010681152347</c:v>
                </c:pt>
                <c:pt idx="1005">
                  <c:v>165.02255249023437</c:v>
                </c:pt>
                <c:pt idx="1006">
                  <c:v>165.81356811523437</c:v>
                </c:pt>
                <c:pt idx="1007">
                  <c:v>165.94540405273443</c:v>
                </c:pt>
                <c:pt idx="1008">
                  <c:v>166.86827087402347</c:v>
                </c:pt>
                <c:pt idx="1009">
                  <c:v>165.02255249023437</c:v>
                </c:pt>
                <c:pt idx="1010">
                  <c:v>165.1543884277344</c:v>
                </c:pt>
                <c:pt idx="1011">
                  <c:v>166.60458374023435</c:v>
                </c:pt>
                <c:pt idx="1012">
                  <c:v>165.94540405273443</c:v>
                </c:pt>
                <c:pt idx="1013">
                  <c:v>165.28622436523443</c:v>
                </c:pt>
                <c:pt idx="1014">
                  <c:v>164.89071655273446</c:v>
                </c:pt>
                <c:pt idx="1015">
                  <c:v>165.1543884277344</c:v>
                </c:pt>
                <c:pt idx="1016">
                  <c:v>165.6817321777344</c:v>
                </c:pt>
                <c:pt idx="1017">
                  <c:v>164.89071655273446</c:v>
                </c:pt>
                <c:pt idx="1018">
                  <c:v>164.2315368652344</c:v>
                </c:pt>
                <c:pt idx="1019">
                  <c:v>165.02255249023437</c:v>
                </c:pt>
                <c:pt idx="1020">
                  <c:v>164.4952087402344</c:v>
                </c:pt>
                <c:pt idx="1021">
                  <c:v>166.0772399902344</c:v>
                </c:pt>
                <c:pt idx="1022">
                  <c:v>166.86827087402347</c:v>
                </c:pt>
                <c:pt idx="1023">
                  <c:v>164.6270446777344</c:v>
                </c:pt>
                <c:pt idx="1024">
                  <c:v>164.09970092773437</c:v>
                </c:pt>
                <c:pt idx="1025">
                  <c:v>163.83602905273443</c:v>
                </c:pt>
                <c:pt idx="1026">
                  <c:v>164.89071655273446</c:v>
                </c:pt>
                <c:pt idx="1027">
                  <c:v>165.6817321777344</c:v>
                </c:pt>
                <c:pt idx="1028">
                  <c:v>166.0772399902344</c:v>
                </c:pt>
                <c:pt idx="1029">
                  <c:v>165.81356811523437</c:v>
                </c:pt>
                <c:pt idx="1030">
                  <c:v>165.81356811523437</c:v>
                </c:pt>
                <c:pt idx="1031">
                  <c:v>165.28622436523443</c:v>
                </c:pt>
                <c:pt idx="1032">
                  <c:v>165.6817321777344</c:v>
                </c:pt>
                <c:pt idx="1033">
                  <c:v>164.2315368652344</c:v>
                </c:pt>
                <c:pt idx="1034">
                  <c:v>165.02255249023437</c:v>
                </c:pt>
                <c:pt idx="1035">
                  <c:v>166.20907592773435</c:v>
                </c:pt>
                <c:pt idx="1036">
                  <c:v>164.4952087402344</c:v>
                </c:pt>
                <c:pt idx="1037">
                  <c:v>166.20907592773435</c:v>
                </c:pt>
                <c:pt idx="1038">
                  <c:v>165.81356811523437</c:v>
                </c:pt>
                <c:pt idx="1039">
                  <c:v>164.7588806152344</c:v>
                </c:pt>
                <c:pt idx="1040">
                  <c:v>164.3633728027344</c:v>
                </c:pt>
                <c:pt idx="1041">
                  <c:v>165.02255249023437</c:v>
                </c:pt>
                <c:pt idx="1042">
                  <c:v>165.6817321777344</c:v>
                </c:pt>
                <c:pt idx="1043">
                  <c:v>165.1543884277344</c:v>
                </c:pt>
                <c:pt idx="1044">
                  <c:v>164.2315368652344</c:v>
                </c:pt>
                <c:pt idx="1045">
                  <c:v>165.1543884277344</c:v>
                </c:pt>
                <c:pt idx="1046">
                  <c:v>166.3409118652344</c:v>
                </c:pt>
                <c:pt idx="1047">
                  <c:v>164.89071655273446</c:v>
                </c:pt>
                <c:pt idx="1048">
                  <c:v>166.60458374023435</c:v>
                </c:pt>
                <c:pt idx="1049">
                  <c:v>165.28622436523443</c:v>
                </c:pt>
                <c:pt idx="1050">
                  <c:v>166.20907592773435</c:v>
                </c:pt>
                <c:pt idx="1051">
                  <c:v>166.60458374023435</c:v>
                </c:pt>
                <c:pt idx="1052">
                  <c:v>166.20907592773435</c:v>
                </c:pt>
                <c:pt idx="1053">
                  <c:v>164.4952087402344</c:v>
                </c:pt>
                <c:pt idx="1054">
                  <c:v>164.3633728027344</c:v>
                </c:pt>
                <c:pt idx="1055">
                  <c:v>165.41806030273443</c:v>
                </c:pt>
                <c:pt idx="1056">
                  <c:v>165.1543884277344</c:v>
                </c:pt>
                <c:pt idx="1057">
                  <c:v>164.2315368652344</c:v>
                </c:pt>
                <c:pt idx="1058">
                  <c:v>163.96786499023437</c:v>
                </c:pt>
                <c:pt idx="1059">
                  <c:v>165.1543884277344</c:v>
                </c:pt>
                <c:pt idx="1060">
                  <c:v>163.96786499023437</c:v>
                </c:pt>
                <c:pt idx="1061">
                  <c:v>165.02255249023437</c:v>
                </c:pt>
                <c:pt idx="1062">
                  <c:v>165.41806030273443</c:v>
                </c:pt>
                <c:pt idx="1063">
                  <c:v>163.04501342773437</c:v>
                </c:pt>
                <c:pt idx="1064">
                  <c:v>163.1768493652344</c:v>
                </c:pt>
                <c:pt idx="1065">
                  <c:v>163.3086853027344</c:v>
                </c:pt>
                <c:pt idx="1066">
                  <c:v>163.1768493652344</c:v>
                </c:pt>
                <c:pt idx="1067">
                  <c:v>165.41806030273443</c:v>
                </c:pt>
                <c:pt idx="1068">
                  <c:v>163.96786499023437</c:v>
                </c:pt>
                <c:pt idx="1069">
                  <c:v>165.41806030273443</c:v>
                </c:pt>
                <c:pt idx="1070">
                  <c:v>165.54989624023437</c:v>
                </c:pt>
                <c:pt idx="1071">
                  <c:v>163.96786499023437</c:v>
                </c:pt>
                <c:pt idx="1072">
                  <c:v>165.02255249023437</c:v>
                </c:pt>
                <c:pt idx="1073">
                  <c:v>163.83602905273443</c:v>
                </c:pt>
                <c:pt idx="1074">
                  <c:v>162.91317749023437</c:v>
                </c:pt>
                <c:pt idx="1075">
                  <c:v>163.5723571777344</c:v>
                </c:pt>
                <c:pt idx="1076">
                  <c:v>163.04501342773437</c:v>
                </c:pt>
                <c:pt idx="1077">
                  <c:v>162.25399780273443</c:v>
                </c:pt>
                <c:pt idx="1078">
                  <c:v>163.3086853027344</c:v>
                </c:pt>
                <c:pt idx="1079">
                  <c:v>163.70419311523437</c:v>
                </c:pt>
                <c:pt idx="1080">
                  <c:v>162.78134155273443</c:v>
                </c:pt>
                <c:pt idx="1081">
                  <c:v>163.44052124023437</c:v>
                </c:pt>
                <c:pt idx="1082">
                  <c:v>162.1221618652344</c:v>
                </c:pt>
                <c:pt idx="1083">
                  <c:v>162.91317749023437</c:v>
                </c:pt>
                <c:pt idx="1084">
                  <c:v>162.78134155273443</c:v>
                </c:pt>
                <c:pt idx="1085">
                  <c:v>162.25399780273443</c:v>
                </c:pt>
                <c:pt idx="1086">
                  <c:v>161.59481811523443</c:v>
                </c:pt>
                <c:pt idx="1087">
                  <c:v>162.1221618652344</c:v>
                </c:pt>
                <c:pt idx="1088">
                  <c:v>161.85848999023443</c:v>
                </c:pt>
                <c:pt idx="1089">
                  <c:v>161.7266540527344</c:v>
                </c:pt>
                <c:pt idx="1090">
                  <c:v>161.85848999023443</c:v>
                </c:pt>
                <c:pt idx="1091">
                  <c:v>162.1221618652344</c:v>
                </c:pt>
                <c:pt idx="1092">
                  <c:v>161.9903259277344</c:v>
                </c:pt>
                <c:pt idx="1093">
                  <c:v>163.5723571777344</c:v>
                </c:pt>
                <c:pt idx="1094">
                  <c:v>162.64950561523435</c:v>
                </c:pt>
                <c:pt idx="1095">
                  <c:v>163.83602905273443</c:v>
                </c:pt>
                <c:pt idx="1096">
                  <c:v>161.4629821777344</c:v>
                </c:pt>
                <c:pt idx="1097">
                  <c:v>161.59481811523443</c:v>
                </c:pt>
                <c:pt idx="1098">
                  <c:v>161.33114624023443</c:v>
                </c:pt>
                <c:pt idx="1099">
                  <c:v>161.59481811523443</c:v>
                </c:pt>
                <c:pt idx="1100">
                  <c:v>162.91317749023437</c:v>
                </c:pt>
                <c:pt idx="1101">
                  <c:v>163.3086853027344</c:v>
                </c:pt>
                <c:pt idx="1102">
                  <c:v>162.1221618652344</c:v>
                </c:pt>
                <c:pt idx="1103">
                  <c:v>162.78134155273443</c:v>
                </c:pt>
                <c:pt idx="1104">
                  <c:v>161.59481811523443</c:v>
                </c:pt>
                <c:pt idx="1105">
                  <c:v>161.0674743652344</c:v>
                </c:pt>
                <c:pt idx="1106">
                  <c:v>160.80380249023437</c:v>
                </c:pt>
                <c:pt idx="1107">
                  <c:v>162.3858337402344</c:v>
                </c:pt>
                <c:pt idx="1108">
                  <c:v>162.1221618652344</c:v>
                </c:pt>
                <c:pt idx="1109">
                  <c:v>161.0674743652344</c:v>
                </c:pt>
                <c:pt idx="1110">
                  <c:v>161.7266540527344</c:v>
                </c:pt>
                <c:pt idx="1111">
                  <c:v>162.64950561523435</c:v>
                </c:pt>
                <c:pt idx="1112">
                  <c:v>161.7266540527344</c:v>
                </c:pt>
                <c:pt idx="1113">
                  <c:v>160.80380249023437</c:v>
                </c:pt>
                <c:pt idx="1114">
                  <c:v>160.6719665527344</c:v>
                </c:pt>
                <c:pt idx="1115">
                  <c:v>160.80380249023437</c:v>
                </c:pt>
                <c:pt idx="1116">
                  <c:v>161.85848999023443</c:v>
                </c:pt>
                <c:pt idx="1117">
                  <c:v>161.1993103027344</c:v>
                </c:pt>
                <c:pt idx="1118">
                  <c:v>160.9356384277344</c:v>
                </c:pt>
                <c:pt idx="1119">
                  <c:v>160.80380249023437</c:v>
                </c:pt>
                <c:pt idx="1120">
                  <c:v>161.85848999023443</c:v>
                </c:pt>
                <c:pt idx="1121">
                  <c:v>160.6719665527344</c:v>
                </c:pt>
                <c:pt idx="1122">
                  <c:v>160.6719665527344</c:v>
                </c:pt>
                <c:pt idx="1123">
                  <c:v>160.5401306152344</c:v>
                </c:pt>
                <c:pt idx="1124">
                  <c:v>160.27645874023437</c:v>
                </c:pt>
                <c:pt idx="1125">
                  <c:v>160.5401306152344</c:v>
                </c:pt>
                <c:pt idx="1126">
                  <c:v>160.9356384277344</c:v>
                </c:pt>
                <c:pt idx="1127">
                  <c:v>160.14462280273437</c:v>
                </c:pt>
                <c:pt idx="1128">
                  <c:v>161.4629821777344</c:v>
                </c:pt>
                <c:pt idx="1129">
                  <c:v>160.80380249023437</c:v>
                </c:pt>
                <c:pt idx="1130">
                  <c:v>160.14462280273437</c:v>
                </c:pt>
                <c:pt idx="1131">
                  <c:v>160.6719665527344</c:v>
                </c:pt>
                <c:pt idx="1132">
                  <c:v>159.8809509277344</c:v>
                </c:pt>
                <c:pt idx="1133">
                  <c:v>160.14462280273437</c:v>
                </c:pt>
                <c:pt idx="1134">
                  <c:v>161.0674743652344</c:v>
                </c:pt>
                <c:pt idx="1135">
                  <c:v>159.74911499023435</c:v>
                </c:pt>
                <c:pt idx="1136">
                  <c:v>159.6172790527344</c:v>
                </c:pt>
                <c:pt idx="1137">
                  <c:v>159.6172790527344</c:v>
                </c:pt>
                <c:pt idx="1138">
                  <c:v>159.74911499023435</c:v>
                </c:pt>
                <c:pt idx="1139">
                  <c:v>159.08993530273443</c:v>
                </c:pt>
                <c:pt idx="1140">
                  <c:v>160.14462280273437</c:v>
                </c:pt>
                <c:pt idx="1141">
                  <c:v>160.6719665527344</c:v>
                </c:pt>
                <c:pt idx="1142">
                  <c:v>159.48544311523443</c:v>
                </c:pt>
                <c:pt idx="1143">
                  <c:v>158.8262634277344</c:v>
                </c:pt>
                <c:pt idx="1144">
                  <c:v>159.48544311523443</c:v>
                </c:pt>
                <c:pt idx="1145">
                  <c:v>160.0127868652344</c:v>
                </c:pt>
                <c:pt idx="1146">
                  <c:v>159.22177124023437</c:v>
                </c:pt>
                <c:pt idx="1147">
                  <c:v>159.22177124023437</c:v>
                </c:pt>
                <c:pt idx="1148">
                  <c:v>158.95809936523443</c:v>
                </c:pt>
                <c:pt idx="1149">
                  <c:v>159.74911499023435</c:v>
                </c:pt>
                <c:pt idx="1150">
                  <c:v>158.56259155273443</c:v>
                </c:pt>
                <c:pt idx="1151">
                  <c:v>160.0127868652344</c:v>
                </c:pt>
                <c:pt idx="1152">
                  <c:v>159.8809509277344</c:v>
                </c:pt>
                <c:pt idx="1153">
                  <c:v>158.95809936523443</c:v>
                </c:pt>
                <c:pt idx="1154">
                  <c:v>160.27645874023437</c:v>
                </c:pt>
                <c:pt idx="1155">
                  <c:v>159.48544311523443</c:v>
                </c:pt>
                <c:pt idx="1156">
                  <c:v>158.8262634277344</c:v>
                </c:pt>
                <c:pt idx="1157">
                  <c:v>158.95809936523443</c:v>
                </c:pt>
                <c:pt idx="1158">
                  <c:v>159.22177124023437</c:v>
                </c:pt>
                <c:pt idx="1159">
                  <c:v>159.74911499023435</c:v>
                </c:pt>
                <c:pt idx="1160">
                  <c:v>158.95809936523443</c:v>
                </c:pt>
                <c:pt idx="1161">
                  <c:v>159.22177124023437</c:v>
                </c:pt>
                <c:pt idx="1162">
                  <c:v>158.8262634277344</c:v>
                </c:pt>
                <c:pt idx="1163">
                  <c:v>158.56259155273443</c:v>
                </c:pt>
                <c:pt idx="1164">
                  <c:v>159.74911499023435</c:v>
                </c:pt>
                <c:pt idx="1165">
                  <c:v>158.8262634277344</c:v>
                </c:pt>
                <c:pt idx="1166">
                  <c:v>159.74911499023435</c:v>
                </c:pt>
                <c:pt idx="1167">
                  <c:v>158.56259155273443</c:v>
                </c:pt>
                <c:pt idx="1168">
                  <c:v>158.6944274902344</c:v>
                </c:pt>
                <c:pt idx="1169">
                  <c:v>159.6172790527344</c:v>
                </c:pt>
                <c:pt idx="1170">
                  <c:v>159.8809509277344</c:v>
                </c:pt>
                <c:pt idx="1171">
                  <c:v>158.6944274902344</c:v>
                </c:pt>
                <c:pt idx="1172">
                  <c:v>158.2989196777344</c:v>
                </c:pt>
                <c:pt idx="1173">
                  <c:v>158.8262634277344</c:v>
                </c:pt>
                <c:pt idx="1174">
                  <c:v>158.4307556152344</c:v>
                </c:pt>
                <c:pt idx="1175">
                  <c:v>158.03524780273443</c:v>
                </c:pt>
                <c:pt idx="1176">
                  <c:v>158.8262634277344</c:v>
                </c:pt>
                <c:pt idx="1177">
                  <c:v>159.6172790527344</c:v>
                </c:pt>
                <c:pt idx="1178">
                  <c:v>159.48544311523443</c:v>
                </c:pt>
                <c:pt idx="1179">
                  <c:v>159.3536071777344</c:v>
                </c:pt>
                <c:pt idx="1180">
                  <c:v>158.8262634277344</c:v>
                </c:pt>
                <c:pt idx="1181">
                  <c:v>159.22177124023437</c:v>
                </c:pt>
                <c:pt idx="1182">
                  <c:v>157.77157592773435</c:v>
                </c:pt>
                <c:pt idx="1183">
                  <c:v>159.3536071777344</c:v>
                </c:pt>
                <c:pt idx="1184">
                  <c:v>157.63973999023437</c:v>
                </c:pt>
                <c:pt idx="1185">
                  <c:v>157.63973999023437</c:v>
                </c:pt>
                <c:pt idx="1186">
                  <c:v>158.6944274902344</c:v>
                </c:pt>
                <c:pt idx="1187">
                  <c:v>158.6944274902344</c:v>
                </c:pt>
                <c:pt idx="1188">
                  <c:v>157.9034118652344</c:v>
                </c:pt>
                <c:pt idx="1189">
                  <c:v>157.63973999023437</c:v>
                </c:pt>
                <c:pt idx="1190">
                  <c:v>158.16708374023437</c:v>
                </c:pt>
                <c:pt idx="1191">
                  <c:v>158.56259155273443</c:v>
                </c:pt>
                <c:pt idx="1192">
                  <c:v>157.77157592773435</c:v>
                </c:pt>
                <c:pt idx="1193">
                  <c:v>156.9805603027344</c:v>
                </c:pt>
                <c:pt idx="1194">
                  <c:v>157.24423217773437</c:v>
                </c:pt>
                <c:pt idx="1195">
                  <c:v>157.3760681152344</c:v>
                </c:pt>
                <c:pt idx="1196">
                  <c:v>157.3760681152344</c:v>
                </c:pt>
                <c:pt idx="1197">
                  <c:v>157.77157592773435</c:v>
                </c:pt>
                <c:pt idx="1198">
                  <c:v>157.5079040527344</c:v>
                </c:pt>
                <c:pt idx="1199">
                  <c:v>157.63973999023437</c:v>
                </c:pt>
                <c:pt idx="1200">
                  <c:v>156.45321655273443</c:v>
                </c:pt>
                <c:pt idx="1201">
                  <c:v>156.18954467773437</c:v>
                </c:pt>
                <c:pt idx="1202">
                  <c:v>157.3760681152344</c:v>
                </c:pt>
                <c:pt idx="1203">
                  <c:v>158.16708374023437</c:v>
                </c:pt>
                <c:pt idx="1204">
                  <c:v>157.1123962402344</c:v>
                </c:pt>
                <c:pt idx="1205">
                  <c:v>158.4307556152344</c:v>
                </c:pt>
                <c:pt idx="1206">
                  <c:v>157.1123962402344</c:v>
                </c:pt>
                <c:pt idx="1207">
                  <c:v>157.77157592773435</c:v>
                </c:pt>
                <c:pt idx="1208">
                  <c:v>157.77157592773435</c:v>
                </c:pt>
                <c:pt idx="1209">
                  <c:v>157.1123962402344</c:v>
                </c:pt>
                <c:pt idx="1210">
                  <c:v>156.18954467773437</c:v>
                </c:pt>
                <c:pt idx="1211">
                  <c:v>157.77157592773435</c:v>
                </c:pt>
                <c:pt idx="1212">
                  <c:v>156.71688842773437</c:v>
                </c:pt>
                <c:pt idx="1213">
                  <c:v>156.45321655273443</c:v>
                </c:pt>
                <c:pt idx="1214">
                  <c:v>156.0577087402344</c:v>
                </c:pt>
                <c:pt idx="1215">
                  <c:v>156.0577087402344</c:v>
                </c:pt>
                <c:pt idx="1216">
                  <c:v>156.45321655273443</c:v>
                </c:pt>
                <c:pt idx="1217">
                  <c:v>155.7940368652344</c:v>
                </c:pt>
                <c:pt idx="1218">
                  <c:v>155.6622009277344</c:v>
                </c:pt>
                <c:pt idx="1219">
                  <c:v>157.24423217773437</c:v>
                </c:pt>
                <c:pt idx="1220">
                  <c:v>156.18954467773437</c:v>
                </c:pt>
                <c:pt idx="1221">
                  <c:v>156.18954467773437</c:v>
                </c:pt>
                <c:pt idx="1222">
                  <c:v>155.6622009277344</c:v>
                </c:pt>
                <c:pt idx="1223">
                  <c:v>156.8487243652344</c:v>
                </c:pt>
                <c:pt idx="1224">
                  <c:v>156.71688842773437</c:v>
                </c:pt>
                <c:pt idx="1225">
                  <c:v>155.6622009277344</c:v>
                </c:pt>
                <c:pt idx="1226">
                  <c:v>155.92587280273443</c:v>
                </c:pt>
                <c:pt idx="1227">
                  <c:v>156.18954467773437</c:v>
                </c:pt>
                <c:pt idx="1228">
                  <c:v>156.9805603027344</c:v>
                </c:pt>
                <c:pt idx="1229">
                  <c:v>156.71688842773437</c:v>
                </c:pt>
                <c:pt idx="1230">
                  <c:v>156.0577087402344</c:v>
                </c:pt>
                <c:pt idx="1231">
                  <c:v>155.53036499023437</c:v>
                </c:pt>
                <c:pt idx="1232">
                  <c:v>157.1123962402344</c:v>
                </c:pt>
                <c:pt idx="1233">
                  <c:v>156.8487243652344</c:v>
                </c:pt>
                <c:pt idx="1234">
                  <c:v>156.32138061523443</c:v>
                </c:pt>
                <c:pt idx="1235">
                  <c:v>155.39852905273446</c:v>
                </c:pt>
                <c:pt idx="1236">
                  <c:v>156.58505249023437</c:v>
                </c:pt>
                <c:pt idx="1237">
                  <c:v>155.2666931152344</c:v>
                </c:pt>
                <c:pt idx="1238">
                  <c:v>155.92587280273443</c:v>
                </c:pt>
                <c:pt idx="1239">
                  <c:v>154.47567749023437</c:v>
                </c:pt>
                <c:pt idx="1240">
                  <c:v>154.3438415527344</c:v>
                </c:pt>
                <c:pt idx="1241">
                  <c:v>155.6622009277344</c:v>
                </c:pt>
                <c:pt idx="1242">
                  <c:v>155.39852905273446</c:v>
                </c:pt>
                <c:pt idx="1243">
                  <c:v>154.8711853027344</c:v>
                </c:pt>
                <c:pt idx="1244">
                  <c:v>155.92587280273443</c:v>
                </c:pt>
                <c:pt idx="1245">
                  <c:v>154.7393493652344</c:v>
                </c:pt>
                <c:pt idx="1246">
                  <c:v>155.7940368652344</c:v>
                </c:pt>
                <c:pt idx="1247">
                  <c:v>156.32138061523443</c:v>
                </c:pt>
                <c:pt idx="1248">
                  <c:v>155.2666931152344</c:v>
                </c:pt>
                <c:pt idx="1249">
                  <c:v>155.2666931152344</c:v>
                </c:pt>
                <c:pt idx="1250">
                  <c:v>155.00302124023437</c:v>
                </c:pt>
                <c:pt idx="1251">
                  <c:v>156.18954467773437</c:v>
                </c:pt>
                <c:pt idx="1252">
                  <c:v>155.39852905273446</c:v>
                </c:pt>
                <c:pt idx="1253">
                  <c:v>155.13485717773437</c:v>
                </c:pt>
                <c:pt idx="1254">
                  <c:v>156.32138061523443</c:v>
                </c:pt>
                <c:pt idx="1255">
                  <c:v>156.71688842773437</c:v>
                </c:pt>
                <c:pt idx="1256">
                  <c:v>155.00302124023437</c:v>
                </c:pt>
                <c:pt idx="1257">
                  <c:v>155.39852905273446</c:v>
                </c:pt>
                <c:pt idx="1258">
                  <c:v>155.92587280273443</c:v>
                </c:pt>
                <c:pt idx="1259">
                  <c:v>155.6622009277344</c:v>
                </c:pt>
                <c:pt idx="1260">
                  <c:v>155.6622009277344</c:v>
                </c:pt>
                <c:pt idx="1261">
                  <c:v>154.8711853027344</c:v>
                </c:pt>
                <c:pt idx="1262">
                  <c:v>154.47567749023437</c:v>
                </c:pt>
                <c:pt idx="1263">
                  <c:v>154.60751342773437</c:v>
                </c:pt>
                <c:pt idx="1264">
                  <c:v>154.7393493652344</c:v>
                </c:pt>
                <c:pt idx="1265">
                  <c:v>154.3438415527344</c:v>
                </c:pt>
                <c:pt idx="1266">
                  <c:v>155.39852905273446</c:v>
                </c:pt>
                <c:pt idx="1267">
                  <c:v>155.2666931152344</c:v>
                </c:pt>
                <c:pt idx="1268">
                  <c:v>155.39852905273446</c:v>
                </c:pt>
                <c:pt idx="1269">
                  <c:v>154.47567749023437</c:v>
                </c:pt>
                <c:pt idx="1270">
                  <c:v>154.60751342773437</c:v>
                </c:pt>
                <c:pt idx="1271">
                  <c:v>153.81649780273443</c:v>
                </c:pt>
                <c:pt idx="1272">
                  <c:v>153.81649780273443</c:v>
                </c:pt>
                <c:pt idx="1273">
                  <c:v>153.9483337402344</c:v>
                </c:pt>
                <c:pt idx="1274">
                  <c:v>153.81649780273443</c:v>
                </c:pt>
                <c:pt idx="1275">
                  <c:v>153.68466186523437</c:v>
                </c:pt>
                <c:pt idx="1276">
                  <c:v>154.0801696777344</c:v>
                </c:pt>
                <c:pt idx="1277">
                  <c:v>153.5528259277344</c:v>
                </c:pt>
                <c:pt idx="1278">
                  <c:v>155.2666931152344</c:v>
                </c:pt>
                <c:pt idx="1279">
                  <c:v>154.0801696777344</c:v>
                </c:pt>
                <c:pt idx="1280">
                  <c:v>154.0801696777344</c:v>
                </c:pt>
                <c:pt idx="1281">
                  <c:v>155.00302124023437</c:v>
                </c:pt>
                <c:pt idx="1282">
                  <c:v>153.68466186523437</c:v>
                </c:pt>
                <c:pt idx="1283">
                  <c:v>154.7393493652344</c:v>
                </c:pt>
                <c:pt idx="1284">
                  <c:v>154.3438415527344</c:v>
                </c:pt>
                <c:pt idx="1285">
                  <c:v>154.3438415527344</c:v>
                </c:pt>
                <c:pt idx="1286">
                  <c:v>153.81649780273443</c:v>
                </c:pt>
                <c:pt idx="1287">
                  <c:v>153.28915405273437</c:v>
                </c:pt>
                <c:pt idx="1288">
                  <c:v>153.28915405273437</c:v>
                </c:pt>
                <c:pt idx="1289">
                  <c:v>153.0254821777344</c:v>
                </c:pt>
                <c:pt idx="1290">
                  <c:v>154.47567749023437</c:v>
                </c:pt>
                <c:pt idx="1291">
                  <c:v>153.68466186523437</c:v>
                </c:pt>
                <c:pt idx="1292">
                  <c:v>152.49813842773443</c:v>
                </c:pt>
                <c:pt idx="1293">
                  <c:v>153.81649780273443</c:v>
                </c:pt>
                <c:pt idx="1294">
                  <c:v>153.81649780273443</c:v>
                </c:pt>
                <c:pt idx="1295">
                  <c:v>154.21200561523437</c:v>
                </c:pt>
                <c:pt idx="1296">
                  <c:v>153.5528259277344</c:v>
                </c:pt>
                <c:pt idx="1297">
                  <c:v>153.28915405273437</c:v>
                </c:pt>
                <c:pt idx="1298">
                  <c:v>153.81649780273443</c:v>
                </c:pt>
                <c:pt idx="1299">
                  <c:v>154.60751342773437</c:v>
                </c:pt>
                <c:pt idx="1300">
                  <c:v>152.8936462402344</c:v>
                </c:pt>
                <c:pt idx="1301">
                  <c:v>153.5528259277344</c:v>
                </c:pt>
                <c:pt idx="1302">
                  <c:v>152.76181030273443</c:v>
                </c:pt>
                <c:pt idx="1303">
                  <c:v>152.76181030273443</c:v>
                </c:pt>
                <c:pt idx="1304">
                  <c:v>153.15731811523443</c:v>
                </c:pt>
                <c:pt idx="1305">
                  <c:v>152.62997436523437</c:v>
                </c:pt>
                <c:pt idx="1306">
                  <c:v>153.0254821777344</c:v>
                </c:pt>
                <c:pt idx="1307">
                  <c:v>151.97079467773437</c:v>
                </c:pt>
                <c:pt idx="1308">
                  <c:v>152.76181030273443</c:v>
                </c:pt>
                <c:pt idx="1309">
                  <c:v>153.4209899902344</c:v>
                </c:pt>
                <c:pt idx="1310">
                  <c:v>152.62997436523437</c:v>
                </c:pt>
                <c:pt idx="1311">
                  <c:v>152.49813842773443</c:v>
                </c:pt>
                <c:pt idx="1312">
                  <c:v>152.76181030273443</c:v>
                </c:pt>
                <c:pt idx="1313">
                  <c:v>151.8389587402344</c:v>
                </c:pt>
                <c:pt idx="1314">
                  <c:v>151.70712280273443</c:v>
                </c:pt>
                <c:pt idx="1315">
                  <c:v>152.62997436523437</c:v>
                </c:pt>
                <c:pt idx="1316">
                  <c:v>153.15731811523443</c:v>
                </c:pt>
                <c:pt idx="1317">
                  <c:v>152.8936462402344</c:v>
                </c:pt>
                <c:pt idx="1318">
                  <c:v>152.62997436523437</c:v>
                </c:pt>
                <c:pt idx="1319">
                  <c:v>151.97079467773437</c:v>
                </c:pt>
                <c:pt idx="1320">
                  <c:v>153.15731811523443</c:v>
                </c:pt>
                <c:pt idx="1321">
                  <c:v>152.62997436523437</c:v>
                </c:pt>
                <c:pt idx="1322">
                  <c:v>152.49813842773443</c:v>
                </c:pt>
                <c:pt idx="1323">
                  <c:v>152.10263061523443</c:v>
                </c:pt>
                <c:pt idx="1324">
                  <c:v>151.8389587402344</c:v>
                </c:pt>
                <c:pt idx="1325">
                  <c:v>151.8389587402344</c:v>
                </c:pt>
                <c:pt idx="1326">
                  <c:v>152.8936462402344</c:v>
                </c:pt>
                <c:pt idx="1327">
                  <c:v>152.76181030273443</c:v>
                </c:pt>
                <c:pt idx="1328">
                  <c:v>152.62997436523437</c:v>
                </c:pt>
                <c:pt idx="1329">
                  <c:v>151.8389587402344</c:v>
                </c:pt>
                <c:pt idx="1330">
                  <c:v>152.10263061523443</c:v>
                </c:pt>
                <c:pt idx="1331">
                  <c:v>152.3663024902344</c:v>
                </c:pt>
                <c:pt idx="1332">
                  <c:v>152.62997436523437</c:v>
                </c:pt>
                <c:pt idx="1333">
                  <c:v>151.97079467773437</c:v>
                </c:pt>
                <c:pt idx="1334">
                  <c:v>151.31161499023437</c:v>
                </c:pt>
                <c:pt idx="1335">
                  <c:v>152.3663024902344</c:v>
                </c:pt>
                <c:pt idx="1336">
                  <c:v>151.17977905273437</c:v>
                </c:pt>
                <c:pt idx="1337">
                  <c:v>150.9161071777344</c:v>
                </c:pt>
                <c:pt idx="1338">
                  <c:v>151.0479431152344</c:v>
                </c:pt>
                <c:pt idx="1339">
                  <c:v>150.5205993652344</c:v>
                </c:pt>
                <c:pt idx="1340">
                  <c:v>150.78427124023437</c:v>
                </c:pt>
                <c:pt idx="1341">
                  <c:v>150.1250915527344</c:v>
                </c:pt>
                <c:pt idx="1342">
                  <c:v>151.0479431152344</c:v>
                </c:pt>
                <c:pt idx="1343">
                  <c:v>151.0479431152344</c:v>
                </c:pt>
                <c:pt idx="1344">
                  <c:v>151.31161499023437</c:v>
                </c:pt>
                <c:pt idx="1345">
                  <c:v>151.31161499023437</c:v>
                </c:pt>
                <c:pt idx="1346">
                  <c:v>150.5205993652344</c:v>
                </c:pt>
                <c:pt idx="1347">
                  <c:v>150.9161071777344</c:v>
                </c:pt>
                <c:pt idx="1348">
                  <c:v>151.0479431152344</c:v>
                </c:pt>
                <c:pt idx="1349">
                  <c:v>149.99325561523437</c:v>
                </c:pt>
                <c:pt idx="1350">
                  <c:v>150.78427124023437</c:v>
                </c:pt>
                <c:pt idx="1351">
                  <c:v>150.65243530273443</c:v>
                </c:pt>
                <c:pt idx="1352">
                  <c:v>150.1250915527344</c:v>
                </c:pt>
                <c:pt idx="1353">
                  <c:v>149.86141967773443</c:v>
                </c:pt>
                <c:pt idx="1354">
                  <c:v>150.78427124023437</c:v>
                </c:pt>
                <c:pt idx="1355">
                  <c:v>150.3887634277344</c:v>
                </c:pt>
                <c:pt idx="1356">
                  <c:v>149.2022399902344</c:v>
                </c:pt>
                <c:pt idx="1357">
                  <c:v>149.72958374023435</c:v>
                </c:pt>
                <c:pt idx="1358">
                  <c:v>149.99325561523437</c:v>
                </c:pt>
                <c:pt idx="1359">
                  <c:v>150.1250915527344</c:v>
                </c:pt>
                <c:pt idx="1360">
                  <c:v>150.2569274902344</c:v>
                </c:pt>
                <c:pt idx="1361">
                  <c:v>150.65243530273443</c:v>
                </c:pt>
                <c:pt idx="1362">
                  <c:v>150.3887634277344</c:v>
                </c:pt>
                <c:pt idx="1363">
                  <c:v>150.3887634277344</c:v>
                </c:pt>
                <c:pt idx="1364">
                  <c:v>150.2569274902344</c:v>
                </c:pt>
                <c:pt idx="1365">
                  <c:v>150.2569274902344</c:v>
                </c:pt>
                <c:pt idx="1366">
                  <c:v>150.5205993652344</c:v>
                </c:pt>
                <c:pt idx="1367">
                  <c:v>149.99325561523437</c:v>
                </c:pt>
                <c:pt idx="1368">
                  <c:v>150.3887634277344</c:v>
                </c:pt>
                <c:pt idx="1369">
                  <c:v>150.1250915527344</c:v>
                </c:pt>
                <c:pt idx="1370">
                  <c:v>149.2022399902344</c:v>
                </c:pt>
                <c:pt idx="1371">
                  <c:v>150.1250915527344</c:v>
                </c:pt>
                <c:pt idx="1372">
                  <c:v>149.86141967773443</c:v>
                </c:pt>
                <c:pt idx="1373">
                  <c:v>149.72958374023435</c:v>
                </c:pt>
                <c:pt idx="1374">
                  <c:v>149.4659118652344</c:v>
                </c:pt>
                <c:pt idx="1375">
                  <c:v>150.2569274902344</c:v>
                </c:pt>
                <c:pt idx="1376">
                  <c:v>149.33407592773437</c:v>
                </c:pt>
                <c:pt idx="1377">
                  <c:v>149.59774780273443</c:v>
                </c:pt>
                <c:pt idx="1378">
                  <c:v>149.86141967773443</c:v>
                </c:pt>
                <c:pt idx="1379">
                  <c:v>149.59774780273443</c:v>
                </c:pt>
                <c:pt idx="1380">
                  <c:v>149.86141967773443</c:v>
                </c:pt>
                <c:pt idx="1381">
                  <c:v>149.72958374023435</c:v>
                </c:pt>
                <c:pt idx="1382">
                  <c:v>149.4659118652344</c:v>
                </c:pt>
                <c:pt idx="1383">
                  <c:v>149.33407592773437</c:v>
                </c:pt>
                <c:pt idx="1384">
                  <c:v>149.59774780273443</c:v>
                </c:pt>
                <c:pt idx="1385">
                  <c:v>149.72958374023435</c:v>
                </c:pt>
                <c:pt idx="1386">
                  <c:v>149.72958374023435</c:v>
                </c:pt>
                <c:pt idx="1387">
                  <c:v>149.72958374023435</c:v>
                </c:pt>
                <c:pt idx="1388">
                  <c:v>149.86141967773443</c:v>
                </c:pt>
                <c:pt idx="1389">
                  <c:v>149.59774780273443</c:v>
                </c:pt>
                <c:pt idx="1390">
                  <c:v>150.1250915527344</c:v>
                </c:pt>
                <c:pt idx="1391">
                  <c:v>149.4659118652344</c:v>
                </c:pt>
                <c:pt idx="1392">
                  <c:v>149.33407592773437</c:v>
                </c:pt>
                <c:pt idx="1393">
                  <c:v>149.4659118652344</c:v>
                </c:pt>
                <c:pt idx="1394">
                  <c:v>149.72958374023435</c:v>
                </c:pt>
                <c:pt idx="1395">
                  <c:v>149.72958374023435</c:v>
                </c:pt>
                <c:pt idx="1396">
                  <c:v>149.72958374023435</c:v>
                </c:pt>
                <c:pt idx="1397">
                  <c:v>149.33407592773437</c:v>
                </c:pt>
                <c:pt idx="1398">
                  <c:v>149.33407592773437</c:v>
                </c:pt>
                <c:pt idx="1399">
                  <c:v>148.8067321777344</c:v>
                </c:pt>
                <c:pt idx="1400">
                  <c:v>149.33407592773437</c:v>
                </c:pt>
                <c:pt idx="1401">
                  <c:v>149.59774780273443</c:v>
                </c:pt>
                <c:pt idx="1402">
                  <c:v>149.33407592773437</c:v>
                </c:pt>
                <c:pt idx="1403">
                  <c:v>148.67488098144528</c:v>
                </c:pt>
                <c:pt idx="1404">
                  <c:v>148.8067321777344</c:v>
                </c:pt>
                <c:pt idx="1405">
                  <c:v>148.8067321777344</c:v>
                </c:pt>
                <c:pt idx="1406">
                  <c:v>149.72958374023435</c:v>
                </c:pt>
                <c:pt idx="1407">
                  <c:v>149.59774780273443</c:v>
                </c:pt>
                <c:pt idx="1408">
                  <c:v>149.4659118652344</c:v>
                </c:pt>
                <c:pt idx="1409">
                  <c:v>149.4659118652344</c:v>
                </c:pt>
                <c:pt idx="1410">
                  <c:v>148.67488098144528</c:v>
                </c:pt>
                <c:pt idx="1411">
                  <c:v>149.33407592773437</c:v>
                </c:pt>
                <c:pt idx="1412">
                  <c:v>149.59774780273443</c:v>
                </c:pt>
                <c:pt idx="1413">
                  <c:v>149.33407592773437</c:v>
                </c:pt>
                <c:pt idx="1414">
                  <c:v>148.54304504394528</c:v>
                </c:pt>
                <c:pt idx="1415">
                  <c:v>148.54304504394528</c:v>
                </c:pt>
                <c:pt idx="1416">
                  <c:v>148.27937316894526</c:v>
                </c:pt>
                <c:pt idx="1417">
                  <c:v>148.67488098144528</c:v>
                </c:pt>
                <c:pt idx="1418">
                  <c:v>149.07040405273443</c:v>
                </c:pt>
                <c:pt idx="1419">
                  <c:v>148.67488098144528</c:v>
                </c:pt>
                <c:pt idx="1420">
                  <c:v>148.14753723144528</c:v>
                </c:pt>
                <c:pt idx="1421">
                  <c:v>148.9385681152344</c:v>
                </c:pt>
                <c:pt idx="1422">
                  <c:v>149.4659118652344</c:v>
                </c:pt>
                <c:pt idx="1423">
                  <c:v>149.33407592773437</c:v>
                </c:pt>
                <c:pt idx="1424">
                  <c:v>148.9385681152344</c:v>
                </c:pt>
                <c:pt idx="1425">
                  <c:v>149.59774780273443</c:v>
                </c:pt>
                <c:pt idx="1426">
                  <c:v>149.07040405273443</c:v>
                </c:pt>
                <c:pt idx="1427">
                  <c:v>148.9385681152344</c:v>
                </c:pt>
                <c:pt idx="1428">
                  <c:v>148.67488098144528</c:v>
                </c:pt>
                <c:pt idx="1429">
                  <c:v>149.07040405273443</c:v>
                </c:pt>
                <c:pt idx="1430">
                  <c:v>149.2022399902344</c:v>
                </c:pt>
                <c:pt idx="1431">
                  <c:v>148.27937316894526</c:v>
                </c:pt>
                <c:pt idx="1432">
                  <c:v>148.8067321777344</c:v>
                </c:pt>
                <c:pt idx="1433">
                  <c:v>148.8067321777344</c:v>
                </c:pt>
                <c:pt idx="1434">
                  <c:v>148.27937316894526</c:v>
                </c:pt>
                <c:pt idx="1435">
                  <c:v>148.01570129394526</c:v>
                </c:pt>
                <c:pt idx="1436">
                  <c:v>148.27937316894526</c:v>
                </c:pt>
                <c:pt idx="1437">
                  <c:v>147.88386535644531</c:v>
                </c:pt>
                <c:pt idx="1438">
                  <c:v>148.14753723144528</c:v>
                </c:pt>
                <c:pt idx="1439">
                  <c:v>148.01570129394526</c:v>
                </c:pt>
                <c:pt idx="1440">
                  <c:v>147.35652160644531</c:v>
                </c:pt>
                <c:pt idx="1441">
                  <c:v>147.62019348144531</c:v>
                </c:pt>
                <c:pt idx="1442">
                  <c:v>147.48835754394534</c:v>
                </c:pt>
                <c:pt idx="1443">
                  <c:v>148.14753723144528</c:v>
                </c:pt>
                <c:pt idx="1444">
                  <c:v>147.62019348144531</c:v>
                </c:pt>
                <c:pt idx="1445">
                  <c:v>147.88386535644531</c:v>
                </c:pt>
                <c:pt idx="1446">
                  <c:v>147.62019348144531</c:v>
                </c:pt>
                <c:pt idx="1447">
                  <c:v>147.48835754394534</c:v>
                </c:pt>
                <c:pt idx="1448">
                  <c:v>147.75202941894534</c:v>
                </c:pt>
                <c:pt idx="1449">
                  <c:v>147.88386535644531</c:v>
                </c:pt>
                <c:pt idx="1450">
                  <c:v>146.82917785644534</c:v>
                </c:pt>
                <c:pt idx="1451">
                  <c:v>147.88386535644531</c:v>
                </c:pt>
                <c:pt idx="1452">
                  <c:v>147.48835754394534</c:v>
                </c:pt>
                <c:pt idx="1453">
                  <c:v>147.88386535644531</c:v>
                </c:pt>
                <c:pt idx="1454">
                  <c:v>147.48835754394534</c:v>
                </c:pt>
                <c:pt idx="1455">
                  <c:v>147.88386535644531</c:v>
                </c:pt>
                <c:pt idx="1456">
                  <c:v>147.62019348144531</c:v>
                </c:pt>
                <c:pt idx="1457">
                  <c:v>147.62019348144531</c:v>
                </c:pt>
                <c:pt idx="1458">
                  <c:v>146.96101379394528</c:v>
                </c:pt>
                <c:pt idx="1459">
                  <c:v>146.69734191894534</c:v>
                </c:pt>
                <c:pt idx="1460">
                  <c:v>147.09284973144531</c:v>
                </c:pt>
                <c:pt idx="1461">
                  <c:v>147.09284973144531</c:v>
                </c:pt>
                <c:pt idx="1462">
                  <c:v>147.09284973144531</c:v>
                </c:pt>
                <c:pt idx="1463">
                  <c:v>146.96101379394528</c:v>
                </c:pt>
                <c:pt idx="1464">
                  <c:v>146.56550598144528</c:v>
                </c:pt>
                <c:pt idx="1465">
                  <c:v>147.09284973144531</c:v>
                </c:pt>
                <c:pt idx="1466">
                  <c:v>146.69734191894534</c:v>
                </c:pt>
                <c:pt idx="1467">
                  <c:v>146.82917785644534</c:v>
                </c:pt>
                <c:pt idx="1468">
                  <c:v>146.69734191894534</c:v>
                </c:pt>
                <c:pt idx="1469">
                  <c:v>146.56550598144528</c:v>
                </c:pt>
                <c:pt idx="1470">
                  <c:v>146.69734191894534</c:v>
                </c:pt>
                <c:pt idx="1471">
                  <c:v>146.16999816894528</c:v>
                </c:pt>
                <c:pt idx="1472">
                  <c:v>146.16999816894528</c:v>
                </c:pt>
                <c:pt idx="1473">
                  <c:v>146.16999816894528</c:v>
                </c:pt>
                <c:pt idx="1474">
                  <c:v>146.03816223144528</c:v>
                </c:pt>
                <c:pt idx="1475">
                  <c:v>146.30183410644531</c:v>
                </c:pt>
                <c:pt idx="1476">
                  <c:v>146.43367004394528</c:v>
                </c:pt>
                <c:pt idx="1477">
                  <c:v>146.56550598144528</c:v>
                </c:pt>
                <c:pt idx="1478">
                  <c:v>146.56550598144528</c:v>
                </c:pt>
                <c:pt idx="1479">
                  <c:v>146.30183410644531</c:v>
                </c:pt>
                <c:pt idx="1480">
                  <c:v>146.56550598144528</c:v>
                </c:pt>
                <c:pt idx="1481">
                  <c:v>146.30183410644531</c:v>
                </c:pt>
                <c:pt idx="1482">
                  <c:v>146.56550598144528</c:v>
                </c:pt>
                <c:pt idx="1483">
                  <c:v>146.30183410644531</c:v>
                </c:pt>
                <c:pt idx="1484">
                  <c:v>146.82917785644534</c:v>
                </c:pt>
                <c:pt idx="1485">
                  <c:v>145.77449035644531</c:v>
                </c:pt>
                <c:pt idx="1486">
                  <c:v>146.03816223144528</c:v>
                </c:pt>
                <c:pt idx="1487">
                  <c:v>145.64265441894528</c:v>
                </c:pt>
                <c:pt idx="1488">
                  <c:v>145.64265441894528</c:v>
                </c:pt>
                <c:pt idx="1489">
                  <c:v>146.43367004394528</c:v>
                </c:pt>
                <c:pt idx="1490">
                  <c:v>146.03816223144528</c:v>
                </c:pt>
                <c:pt idx="1491">
                  <c:v>145.64265441894528</c:v>
                </c:pt>
                <c:pt idx="1492">
                  <c:v>145.11531066894528</c:v>
                </c:pt>
                <c:pt idx="1493">
                  <c:v>145.37898254394531</c:v>
                </c:pt>
                <c:pt idx="1494">
                  <c:v>145.90632629394531</c:v>
                </c:pt>
                <c:pt idx="1495">
                  <c:v>145.77449035644531</c:v>
                </c:pt>
                <c:pt idx="1496">
                  <c:v>146.16999816894528</c:v>
                </c:pt>
                <c:pt idx="1497">
                  <c:v>145.77449035644531</c:v>
                </c:pt>
                <c:pt idx="1498">
                  <c:v>145.37898254394531</c:v>
                </c:pt>
                <c:pt idx="1499">
                  <c:v>145.24714660644531</c:v>
                </c:pt>
                <c:pt idx="1500">
                  <c:v>145.51081848144531</c:v>
                </c:pt>
                <c:pt idx="1501">
                  <c:v>145.24714660644531</c:v>
                </c:pt>
                <c:pt idx="1502">
                  <c:v>145.24714660644531</c:v>
                </c:pt>
                <c:pt idx="1503">
                  <c:v>144.71980285644528</c:v>
                </c:pt>
                <c:pt idx="1504">
                  <c:v>144.71980285644528</c:v>
                </c:pt>
                <c:pt idx="1505">
                  <c:v>145.37898254394531</c:v>
                </c:pt>
                <c:pt idx="1506">
                  <c:v>144.71980285644528</c:v>
                </c:pt>
                <c:pt idx="1507">
                  <c:v>144.98347473144528</c:v>
                </c:pt>
                <c:pt idx="1508">
                  <c:v>144.98347473144528</c:v>
                </c:pt>
                <c:pt idx="1509">
                  <c:v>145.77449035644531</c:v>
                </c:pt>
                <c:pt idx="1510">
                  <c:v>145.24714660644531</c:v>
                </c:pt>
                <c:pt idx="1511">
                  <c:v>144.71980285644528</c:v>
                </c:pt>
                <c:pt idx="1512">
                  <c:v>144.58796691894534</c:v>
                </c:pt>
                <c:pt idx="1513">
                  <c:v>144.98347473144528</c:v>
                </c:pt>
                <c:pt idx="1514">
                  <c:v>144.98347473144528</c:v>
                </c:pt>
                <c:pt idx="1515">
                  <c:v>144.85163879394531</c:v>
                </c:pt>
                <c:pt idx="1516">
                  <c:v>145.11531066894528</c:v>
                </c:pt>
                <c:pt idx="1517">
                  <c:v>144.98347473144528</c:v>
                </c:pt>
                <c:pt idx="1518">
                  <c:v>144.98347473144528</c:v>
                </c:pt>
                <c:pt idx="1519">
                  <c:v>144.85163879394531</c:v>
                </c:pt>
                <c:pt idx="1520">
                  <c:v>145.11531066894528</c:v>
                </c:pt>
                <c:pt idx="1521">
                  <c:v>144.71980285644528</c:v>
                </c:pt>
                <c:pt idx="1522">
                  <c:v>144.71980285644528</c:v>
                </c:pt>
                <c:pt idx="1523">
                  <c:v>145.11531066894528</c:v>
                </c:pt>
                <c:pt idx="1524">
                  <c:v>144.71980285644528</c:v>
                </c:pt>
                <c:pt idx="1525">
                  <c:v>144.71980285644528</c:v>
                </c:pt>
                <c:pt idx="1526">
                  <c:v>145.11531066894528</c:v>
                </c:pt>
                <c:pt idx="1527">
                  <c:v>145.37898254394531</c:v>
                </c:pt>
                <c:pt idx="1528">
                  <c:v>145.11531066894528</c:v>
                </c:pt>
                <c:pt idx="1529">
                  <c:v>144.85163879394531</c:v>
                </c:pt>
                <c:pt idx="1530">
                  <c:v>145.11531066894528</c:v>
                </c:pt>
                <c:pt idx="1531">
                  <c:v>145.11531066894528</c:v>
                </c:pt>
                <c:pt idx="1532">
                  <c:v>144.85163879394531</c:v>
                </c:pt>
                <c:pt idx="1533">
                  <c:v>144.98347473144528</c:v>
                </c:pt>
                <c:pt idx="1534">
                  <c:v>144.85163879394531</c:v>
                </c:pt>
                <c:pt idx="1535">
                  <c:v>144.98347473144528</c:v>
                </c:pt>
                <c:pt idx="1536">
                  <c:v>144.85163879394531</c:v>
                </c:pt>
                <c:pt idx="1537">
                  <c:v>144.85163879394531</c:v>
                </c:pt>
                <c:pt idx="1538">
                  <c:v>144.45613098144534</c:v>
                </c:pt>
                <c:pt idx="1539">
                  <c:v>144.85163879394531</c:v>
                </c:pt>
                <c:pt idx="1540">
                  <c:v>144.85163879394531</c:v>
                </c:pt>
                <c:pt idx="1541">
                  <c:v>144.71980285644528</c:v>
                </c:pt>
                <c:pt idx="1542">
                  <c:v>144.85163879394531</c:v>
                </c:pt>
                <c:pt idx="1543">
                  <c:v>144.85163879394531</c:v>
                </c:pt>
                <c:pt idx="1544">
                  <c:v>144.45613098144534</c:v>
                </c:pt>
                <c:pt idx="1545">
                  <c:v>144.45613098144534</c:v>
                </c:pt>
                <c:pt idx="1546">
                  <c:v>143.92878723144531</c:v>
                </c:pt>
                <c:pt idx="1547">
                  <c:v>143.66511535644531</c:v>
                </c:pt>
                <c:pt idx="1548">
                  <c:v>144.19245910644531</c:v>
                </c:pt>
                <c:pt idx="1549">
                  <c:v>143.79695129394526</c:v>
                </c:pt>
                <c:pt idx="1550">
                  <c:v>143.66511535644531</c:v>
                </c:pt>
                <c:pt idx="1551">
                  <c:v>143.66511535644531</c:v>
                </c:pt>
                <c:pt idx="1552">
                  <c:v>143.79695129394526</c:v>
                </c:pt>
                <c:pt idx="1553">
                  <c:v>144.19245910644531</c:v>
                </c:pt>
                <c:pt idx="1554">
                  <c:v>144.58796691894534</c:v>
                </c:pt>
                <c:pt idx="1555">
                  <c:v>144.32429504394531</c:v>
                </c:pt>
                <c:pt idx="1556">
                  <c:v>144.06062316894528</c:v>
                </c:pt>
                <c:pt idx="1557">
                  <c:v>144.06062316894528</c:v>
                </c:pt>
                <c:pt idx="1558">
                  <c:v>144.06062316894528</c:v>
                </c:pt>
                <c:pt idx="1559">
                  <c:v>144.32429504394531</c:v>
                </c:pt>
                <c:pt idx="1560">
                  <c:v>143.66511535644531</c:v>
                </c:pt>
                <c:pt idx="1561">
                  <c:v>144.32429504394531</c:v>
                </c:pt>
                <c:pt idx="1562">
                  <c:v>144.32429504394531</c:v>
                </c:pt>
                <c:pt idx="1563">
                  <c:v>144.19245910644531</c:v>
                </c:pt>
                <c:pt idx="1564">
                  <c:v>143.92878723144531</c:v>
                </c:pt>
                <c:pt idx="1565">
                  <c:v>143.92878723144531</c:v>
                </c:pt>
                <c:pt idx="1566">
                  <c:v>143.92878723144531</c:v>
                </c:pt>
                <c:pt idx="1567">
                  <c:v>144.58796691894534</c:v>
                </c:pt>
                <c:pt idx="1568">
                  <c:v>144.06062316894528</c:v>
                </c:pt>
                <c:pt idx="1569">
                  <c:v>143.79695129394526</c:v>
                </c:pt>
                <c:pt idx="1570">
                  <c:v>143.66511535644531</c:v>
                </c:pt>
                <c:pt idx="1571">
                  <c:v>143.79695129394526</c:v>
                </c:pt>
                <c:pt idx="1572">
                  <c:v>143.53327941894531</c:v>
                </c:pt>
                <c:pt idx="1573">
                  <c:v>143.66511535644531</c:v>
                </c:pt>
                <c:pt idx="1574">
                  <c:v>143.40144348144534</c:v>
                </c:pt>
                <c:pt idx="1575">
                  <c:v>143.53327941894531</c:v>
                </c:pt>
                <c:pt idx="1576">
                  <c:v>143.66511535644531</c:v>
                </c:pt>
                <c:pt idx="1577">
                  <c:v>143.53327941894531</c:v>
                </c:pt>
                <c:pt idx="1578">
                  <c:v>143.40144348144534</c:v>
                </c:pt>
                <c:pt idx="1579">
                  <c:v>143.40144348144534</c:v>
                </c:pt>
                <c:pt idx="1580">
                  <c:v>143.40144348144534</c:v>
                </c:pt>
                <c:pt idx="1581">
                  <c:v>143.53327941894531</c:v>
                </c:pt>
                <c:pt idx="1582">
                  <c:v>143.53327941894531</c:v>
                </c:pt>
                <c:pt idx="1583">
                  <c:v>143.26960754394528</c:v>
                </c:pt>
                <c:pt idx="1584">
                  <c:v>143.53327941894531</c:v>
                </c:pt>
                <c:pt idx="1585">
                  <c:v>143.40144348144534</c:v>
                </c:pt>
                <c:pt idx="1586">
                  <c:v>143.26960754394528</c:v>
                </c:pt>
                <c:pt idx="1587">
                  <c:v>143.26960754394528</c:v>
                </c:pt>
                <c:pt idx="1588">
                  <c:v>143.53327941894531</c:v>
                </c:pt>
                <c:pt idx="1589">
                  <c:v>143.26960754394528</c:v>
                </c:pt>
                <c:pt idx="1590">
                  <c:v>143.00593566894528</c:v>
                </c:pt>
                <c:pt idx="1591">
                  <c:v>143.26960754394528</c:v>
                </c:pt>
                <c:pt idx="1592">
                  <c:v>143.13777160644528</c:v>
                </c:pt>
                <c:pt idx="1593">
                  <c:v>143.26960754394528</c:v>
                </c:pt>
                <c:pt idx="1594">
                  <c:v>142.74226379394526</c:v>
                </c:pt>
                <c:pt idx="1595">
                  <c:v>143.00593566894528</c:v>
                </c:pt>
                <c:pt idx="1596">
                  <c:v>142.74226379394526</c:v>
                </c:pt>
                <c:pt idx="1597">
                  <c:v>142.87409973144528</c:v>
                </c:pt>
                <c:pt idx="1598">
                  <c:v>143.26960754394528</c:v>
                </c:pt>
                <c:pt idx="1599">
                  <c:v>143.40144348144534</c:v>
                </c:pt>
                <c:pt idx="1600">
                  <c:v>143.40144348144534</c:v>
                </c:pt>
                <c:pt idx="1601">
                  <c:v>143.13777160644528</c:v>
                </c:pt>
                <c:pt idx="1602">
                  <c:v>142.61042785644534</c:v>
                </c:pt>
                <c:pt idx="1603">
                  <c:v>142.87409973144528</c:v>
                </c:pt>
                <c:pt idx="1604">
                  <c:v>142.47859191894531</c:v>
                </c:pt>
                <c:pt idx="1605">
                  <c:v>142.87409973144528</c:v>
                </c:pt>
                <c:pt idx="1606">
                  <c:v>142.74226379394526</c:v>
                </c:pt>
                <c:pt idx="1607">
                  <c:v>142.61042785644534</c:v>
                </c:pt>
                <c:pt idx="1608">
                  <c:v>142.87409973144528</c:v>
                </c:pt>
                <c:pt idx="1609">
                  <c:v>143.26960754394528</c:v>
                </c:pt>
                <c:pt idx="1610">
                  <c:v>142.87409973144528</c:v>
                </c:pt>
                <c:pt idx="1611">
                  <c:v>142.87409973144528</c:v>
                </c:pt>
                <c:pt idx="1612">
                  <c:v>142.87409973144528</c:v>
                </c:pt>
                <c:pt idx="1613">
                  <c:v>142.34675598144528</c:v>
                </c:pt>
                <c:pt idx="1614">
                  <c:v>142.47859191894531</c:v>
                </c:pt>
                <c:pt idx="1615">
                  <c:v>142.21492004394528</c:v>
                </c:pt>
                <c:pt idx="1616">
                  <c:v>142.47859191894531</c:v>
                </c:pt>
                <c:pt idx="1617">
                  <c:v>142.21492004394528</c:v>
                </c:pt>
                <c:pt idx="1618">
                  <c:v>142.34675598144528</c:v>
                </c:pt>
                <c:pt idx="1619">
                  <c:v>141.95124816894534</c:v>
                </c:pt>
                <c:pt idx="1620">
                  <c:v>141.68757629394528</c:v>
                </c:pt>
                <c:pt idx="1621">
                  <c:v>141.95124816894534</c:v>
                </c:pt>
                <c:pt idx="1622">
                  <c:v>142.34675598144528</c:v>
                </c:pt>
                <c:pt idx="1623">
                  <c:v>142.08308410644528</c:v>
                </c:pt>
                <c:pt idx="1624">
                  <c:v>142.21492004394528</c:v>
                </c:pt>
                <c:pt idx="1625">
                  <c:v>142.21492004394528</c:v>
                </c:pt>
                <c:pt idx="1626">
                  <c:v>142.47859191894531</c:v>
                </c:pt>
                <c:pt idx="1627">
                  <c:v>142.47859191894531</c:v>
                </c:pt>
                <c:pt idx="1628">
                  <c:v>142.21492004394528</c:v>
                </c:pt>
                <c:pt idx="1629">
                  <c:v>142.74226379394526</c:v>
                </c:pt>
                <c:pt idx="1630">
                  <c:v>142.74226379394526</c:v>
                </c:pt>
                <c:pt idx="1631">
                  <c:v>142.87409973144528</c:v>
                </c:pt>
                <c:pt idx="1632">
                  <c:v>142.74226379394526</c:v>
                </c:pt>
                <c:pt idx="1633">
                  <c:v>142.61042785644534</c:v>
                </c:pt>
                <c:pt idx="1634">
                  <c:v>142.34675598144528</c:v>
                </c:pt>
                <c:pt idx="1635">
                  <c:v>141.95124816894534</c:v>
                </c:pt>
                <c:pt idx="1636">
                  <c:v>142.08308410644528</c:v>
                </c:pt>
                <c:pt idx="1637">
                  <c:v>141.81941223144528</c:v>
                </c:pt>
                <c:pt idx="1638">
                  <c:v>142.08308410644528</c:v>
                </c:pt>
                <c:pt idx="1639">
                  <c:v>141.95124816894534</c:v>
                </c:pt>
                <c:pt idx="1640">
                  <c:v>141.81941223144528</c:v>
                </c:pt>
                <c:pt idx="1641">
                  <c:v>141.55574035644534</c:v>
                </c:pt>
                <c:pt idx="1642">
                  <c:v>141.42390441894531</c:v>
                </c:pt>
                <c:pt idx="1643">
                  <c:v>141.81941223144528</c:v>
                </c:pt>
                <c:pt idx="1644">
                  <c:v>141.55574035644534</c:v>
                </c:pt>
                <c:pt idx="1645">
                  <c:v>141.68757629394528</c:v>
                </c:pt>
                <c:pt idx="1646">
                  <c:v>141.55574035644534</c:v>
                </c:pt>
                <c:pt idx="1647">
                  <c:v>141.29206848144531</c:v>
                </c:pt>
                <c:pt idx="1648">
                  <c:v>141.16023254394531</c:v>
                </c:pt>
                <c:pt idx="1649">
                  <c:v>141.02839660644534</c:v>
                </c:pt>
                <c:pt idx="1650">
                  <c:v>141.42390441894531</c:v>
                </c:pt>
                <c:pt idx="1651">
                  <c:v>141.16023254394531</c:v>
                </c:pt>
                <c:pt idx="1652">
                  <c:v>141.02839660644534</c:v>
                </c:pt>
                <c:pt idx="1653">
                  <c:v>140.89656066894528</c:v>
                </c:pt>
                <c:pt idx="1654">
                  <c:v>141.16023254394531</c:v>
                </c:pt>
                <c:pt idx="1655">
                  <c:v>141.16023254394531</c:v>
                </c:pt>
                <c:pt idx="1656">
                  <c:v>141.68757629394528</c:v>
                </c:pt>
                <c:pt idx="1657">
                  <c:v>141.68757629394528</c:v>
                </c:pt>
                <c:pt idx="1658">
                  <c:v>141.29206848144531</c:v>
                </c:pt>
                <c:pt idx="1659">
                  <c:v>141.42390441894531</c:v>
                </c:pt>
                <c:pt idx="1660">
                  <c:v>141.29206848144531</c:v>
                </c:pt>
                <c:pt idx="1661">
                  <c:v>141.55574035644534</c:v>
                </c:pt>
                <c:pt idx="1662">
                  <c:v>141.55574035644534</c:v>
                </c:pt>
                <c:pt idx="1663">
                  <c:v>141.81941223144528</c:v>
                </c:pt>
                <c:pt idx="1664">
                  <c:v>141.68757629394528</c:v>
                </c:pt>
                <c:pt idx="1665">
                  <c:v>141.81941223144528</c:v>
                </c:pt>
                <c:pt idx="1666">
                  <c:v>141.95124816894534</c:v>
                </c:pt>
                <c:pt idx="1667">
                  <c:v>141.68757629394528</c:v>
                </c:pt>
                <c:pt idx="1668">
                  <c:v>142.34675598144528</c:v>
                </c:pt>
                <c:pt idx="1669">
                  <c:v>142.34675598144528</c:v>
                </c:pt>
                <c:pt idx="1670">
                  <c:v>142.08308410644528</c:v>
                </c:pt>
                <c:pt idx="1671">
                  <c:v>141.81941223144528</c:v>
                </c:pt>
                <c:pt idx="1672">
                  <c:v>141.68757629394528</c:v>
                </c:pt>
                <c:pt idx="1673">
                  <c:v>141.16023254394531</c:v>
                </c:pt>
                <c:pt idx="1674">
                  <c:v>141.42390441894531</c:v>
                </c:pt>
                <c:pt idx="1675">
                  <c:v>141.42390441894531</c:v>
                </c:pt>
                <c:pt idx="1676">
                  <c:v>141.55574035644534</c:v>
                </c:pt>
                <c:pt idx="1677">
                  <c:v>141.55574035644534</c:v>
                </c:pt>
                <c:pt idx="1678">
                  <c:v>141.55574035644534</c:v>
                </c:pt>
                <c:pt idx="1679">
                  <c:v>141.68757629394528</c:v>
                </c:pt>
                <c:pt idx="1680">
                  <c:v>141.29206848144531</c:v>
                </c:pt>
                <c:pt idx="1681">
                  <c:v>141.95124816894534</c:v>
                </c:pt>
                <c:pt idx="1682">
                  <c:v>141.55574035644534</c:v>
                </c:pt>
                <c:pt idx="1683">
                  <c:v>141.55574035644534</c:v>
                </c:pt>
                <c:pt idx="1684">
                  <c:v>141.42390441894531</c:v>
                </c:pt>
                <c:pt idx="1685">
                  <c:v>141.55574035644534</c:v>
                </c:pt>
                <c:pt idx="1686">
                  <c:v>141.68757629394528</c:v>
                </c:pt>
                <c:pt idx="1687">
                  <c:v>141.95124816894534</c:v>
                </c:pt>
                <c:pt idx="1688">
                  <c:v>141.42390441894531</c:v>
                </c:pt>
                <c:pt idx="1689">
                  <c:v>141.55574035644534</c:v>
                </c:pt>
                <c:pt idx="1690">
                  <c:v>141.68757629394528</c:v>
                </c:pt>
                <c:pt idx="1691">
                  <c:v>141.68757629394528</c:v>
                </c:pt>
                <c:pt idx="1692">
                  <c:v>141.95124816894534</c:v>
                </c:pt>
                <c:pt idx="1693">
                  <c:v>141.42390441894531</c:v>
                </c:pt>
                <c:pt idx="1694">
                  <c:v>141.42390441894531</c:v>
                </c:pt>
                <c:pt idx="1695">
                  <c:v>141.29206848144531</c:v>
                </c:pt>
                <c:pt idx="1696">
                  <c:v>141.42390441894531</c:v>
                </c:pt>
                <c:pt idx="1697">
                  <c:v>141.02839660644534</c:v>
                </c:pt>
                <c:pt idx="1698">
                  <c:v>140.76472473144526</c:v>
                </c:pt>
                <c:pt idx="1699">
                  <c:v>140.76472473144526</c:v>
                </c:pt>
                <c:pt idx="1700">
                  <c:v>140.76472473144526</c:v>
                </c:pt>
                <c:pt idx="1701">
                  <c:v>140.63288879394528</c:v>
                </c:pt>
                <c:pt idx="1702">
                  <c:v>141.16023254394531</c:v>
                </c:pt>
                <c:pt idx="1703">
                  <c:v>141.02839660644534</c:v>
                </c:pt>
                <c:pt idx="1704">
                  <c:v>140.76472473144526</c:v>
                </c:pt>
                <c:pt idx="1705">
                  <c:v>140.63288879394528</c:v>
                </c:pt>
                <c:pt idx="1706">
                  <c:v>141.02839660644534</c:v>
                </c:pt>
                <c:pt idx="1707">
                  <c:v>140.50105285644531</c:v>
                </c:pt>
                <c:pt idx="1708">
                  <c:v>140.89656066894528</c:v>
                </c:pt>
                <c:pt idx="1709">
                  <c:v>140.50105285644531</c:v>
                </c:pt>
                <c:pt idx="1710">
                  <c:v>140.76472473144526</c:v>
                </c:pt>
                <c:pt idx="1711">
                  <c:v>140.36921691894534</c:v>
                </c:pt>
                <c:pt idx="1712">
                  <c:v>140.50105285644531</c:v>
                </c:pt>
                <c:pt idx="1713">
                  <c:v>140.63288879394528</c:v>
                </c:pt>
                <c:pt idx="1714">
                  <c:v>140.50105285644531</c:v>
                </c:pt>
                <c:pt idx="1715">
                  <c:v>140.89656066894528</c:v>
                </c:pt>
                <c:pt idx="1716">
                  <c:v>140.89656066894528</c:v>
                </c:pt>
                <c:pt idx="1717">
                  <c:v>140.76472473144526</c:v>
                </c:pt>
                <c:pt idx="1718">
                  <c:v>140.50105285644531</c:v>
                </c:pt>
                <c:pt idx="1719">
                  <c:v>140.63288879394528</c:v>
                </c:pt>
                <c:pt idx="1720">
                  <c:v>140.50105285644531</c:v>
                </c:pt>
                <c:pt idx="1721">
                  <c:v>140.63288879394528</c:v>
                </c:pt>
                <c:pt idx="1722">
                  <c:v>140.36921691894534</c:v>
                </c:pt>
                <c:pt idx="1723">
                  <c:v>140.36921691894534</c:v>
                </c:pt>
                <c:pt idx="1724">
                  <c:v>140.50105285644531</c:v>
                </c:pt>
                <c:pt idx="1725">
                  <c:v>140.36921691894534</c:v>
                </c:pt>
                <c:pt idx="1726">
                  <c:v>140.76472473144526</c:v>
                </c:pt>
                <c:pt idx="1727">
                  <c:v>140.50105285644531</c:v>
                </c:pt>
                <c:pt idx="1728">
                  <c:v>139.84187316894528</c:v>
                </c:pt>
                <c:pt idx="1729">
                  <c:v>140.50105285644531</c:v>
                </c:pt>
                <c:pt idx="1730">
                  <c:v>140.10554504394528</c:v>
                </c:pt>
                <c:pt idx="1731">
                  <c:v>139.97370910644528</c:v>
                </c:pt>
                <c:pt idx="1732">
                  <c:v>140.36921691894534</c:v>
                </c:pt>
                <c:pt idx="1733">
                  <c:v>140.89656066894528</c:v>
                </c:pt>
                <c:pt idx="1734">
                  <c:v>139.97370910644528</c:v>
                </c:pt>
                <c:pt idx="1735">
                  <c:v>140.36921691894534</c:v>
                </c:pt>
                <c:pt idx="1736">
                  <c:v>139.84187316894528</c:v>
                </c:pt>
                <c:pt idx="1737">
                  <c:v>140.23738098144531</c:v>
                </c:pt>
                <c:pt idx="1738">
                  <c:v>140.10554504394528</c:v>
                </c:pt>
                <c:pt idx="1739">
                  <c:v>140.36921691894534</c:v>
                </c:pt>
                <c:pt idx="1740">
                  <c:v>139.71003723144528</c:v>
                </c:pt>
                <c:pt idx="1741">
                  <c:v>140.36921691894534</c:v>
                </c:pt>
                <c:pt idx="1742">
                  <c:v>140.36921691894534</c:v>
                </c:pt>
                <c:pt idx="1743">
                  <c:v>139.97370910644528</c:v>
                </c:pt>
                <c:pt idx="1744">
                  <c:v>140.10554504394528</c:v>
                </c:pt>
                <c:pt idx="1745">
                  <c:v>139.57820129394528</c:v>
                </c:pt>
                <c:pt idx="1746">
                  <c:v>139.84187316894528</c:v>
                </c:pt>
                <c:pt idx="1747">
                  <c:v>139.71003723144528</c:v>
                </c:pt>
                <c:pt idx="1748">
                  <c:v>140.23738098144531</c:v>
                </c:pt>
                <c:pt idx="1749">
                  <c:v>139.84187316894528</c:v>
                </c:pt>
                <c:pt idx="1750">
                  <c:v>139.71003723144528</c:v>
                </c:pt>
                <c:pt idx="1751">
                  <c:v>140.10554504394528</c:v>
                </c:pt>
                <c:pt idx="1752">
                  <c:v>140.23738098144531</c:v>
                </c:pt>
                <c:pt idx="1753">
                  <c:v>140.23738098144531</c:v>
                </c:pt>
                <c:pt idx="1754">
                  <c:v>139.44636535644531</c:v>
                </c:pt>
                <c:pt idx="1755">
                  <c:v>140.10554504394528</c:v>
                </c:pt>
                <c:pt idx="1756">
                  <c:v>140.10554504394528</c:v>
                </c:pt>
                <c:pt idx="1757">
                  <c:v>139.84187316894528</c:v>
                </c:pt>
                <c:pt idx="1758">
                  <c:v>139.97370910644528</c:v>
                </c:pt>
                <c:pt idx="1759">
                  <c:v>140.10554504394528</c:v>
                </c:pt>
                <c:pt idx="1760">
                  <c:v>139.97370910644528</c:v>
                </c:pt>
                <c:pt idx="1761">
                  <c:v>139.84187316894528</c:v>
                </c:pt>
                <c:pt idx="1762">
                  <c:v>139.71003723144528</c:v>
                </c:pt>
                <c:pt idx="1763">
                  <c:v>139.84187316894528</c:v>
                </c:pt>
                <c:pt idx="1764">
                  <c:v>139.97370910644528</c:v>
                </c:pt>
                <c:pt idx="1765">
                  <c:v>139.97370910644528</c:v>
                </c:pt>
                <c:pt idx="1766">
                  <c:v>140.10554504394528</c:v>
                </c:pt>
                <c:pt idx="1767">
                  <c:v>139.18269348144531</c:v>
                </c:pt>
                <c:pt idx="1768">
                  <c:v>139.84187316894528</c:v>
                </c:pt>
                <c:pt idx="1769">
                  <c:v>140.23738098144531</c:v>
                </c:pt>
                <c:pt idx="1770">
                  <c:v>139.31452941894531</c:v>
                </c:pt>
                <c:pt idx="1771">
                  <c:v>139.31452941894531</c:v>
                </c:pt>
                <c:pt idx="1772">
                  <c:v>139.57820129394528</c:v>
                </c:pt>
                <c:pt idx="1773">
                  <c:v>139.57820129394528</c:v>
                </c:pt>
                <c:pt idx="1774">
                  <c:v>139.57820129394528</c:v>
                </c:pt>
                <c:pt idx="1775">
                  <c:v>139.84187316894528</c:v>
                </c:pt>
                <c:pt idx="1776">
                  <c:v>139.71003723144528</c:v>
                </c:pt>
                <c:pt idx="1777">
                  <c:v>139.71003723144528</c:v>
                </c:pt>
                <c:pt idx="1778">
                  <c:v>139.44636535644531</c:v>
                </c:pt>
                <c:pt idx="1779">
                  <c:v>139.57820129394528</c:v>
                </c:pt>
                <c:pt idx="1780">
                  <c:v>139.18269348144531</c:v>
                </c:pt>
                <c:pt idx="1781">
                  <c:v>140.10554504394528</c:v>
                </c:pt>
                <c:pt idx="1782">
                  <c:v>139.31452941894531</c:v>
                </c:pt>
                <c:pt idx="1783">
                  <c:v>139.57820129394528</c:v>
                </c:pt>
                <c:pt idx="1784">
                  <c:v>139.44636535644531</c:v>
                </c:pt>
                <c:pt idx="1785">
                  <c:v>139.44636535644531</c:v>
                </c:pt>
                <c:pt idx="1786">
                  <c:v>139.44636535644531</c:v>
                </c:pt>
                <c:pt idx="1787">
                  <c:v>139.84187316894528</c:v>
                </c:pt>
                <c:pt idx="1788">
                  <c:v>139.05085754394531</c:v>
                </c:pt>
                <c:pt idx="1789">
                  <c:v>138.78718566894528</c:v>
                </c:pt>
                <c:pt idx="1790">
                  <c:v>139.44636535644531</c:v>
                </c:pt>
                <c:pt idx="1791">
                  <c:v>138.52351379394526</c:v>
                </c:pt>
                <c:pt idx="1792">
                  <c:v>138.91902160644528</c:v>
                </c:pt>
                <c:pt idx="1793">
                  <c:v>138.91902160644528</c:v>
                </c:pt>
                <c:pt idx="1794">
                  <c:v>139.31452941894531</c:v>
                </c:pt>
                <c:pt idx="1795">
                  <c:v>139.18269348144531</c:v>
                </c:pt>
                <c:pt idx="1796">
                  <c:v>138.65534973144531</c:v>
                </c:pt>
                <c:pt idx="1797">
                  <c:v>139.18269348144531</c:v>
                </c:pt>
                <c:pt idx="1798">
                  <c:v>138.91902160644528</c:v>
                </c:pt>
                <c:pt idx="1799">
                  <c:v>138.65534973144531</c:v>
                </c:pt>
                <c:pt idx="1800">
                  <c:v>139.05085754394531</c:v>
                </c:pt>
                <c:pt idx="1801">
                  <c:v>138.52351379394526</c:v>
                </c:pt>
                <c:pt idx="1802">
                  <c:v>138.78718566894528</c:v>
                </c:pt>
                <c:pt idx="1803">
                  <c:v>138.39167785644534</c:v>
                </c:pt>
                <c:pt idx="1804">
                  <c:v>138.52351379394526</c:v>
                </c:pt>
                <c:pt idx="1805">
                  <c:v>138.78718566894528</c:v>
                </c:pt>
                <c:pt idx="1806">
                  <c:v>138.52351379394526</c:v>
                </c:pt>
                <c:pt idx="1807">
                  <c:v>138.25984191894531</c:v>
                </c:pt>
                <c:pt idx="1808">
                  <c:v>138.65534973144531</c:v>
                </c:pt>
                <c:pt idx="1809">
                  <c:v>138.78718566894528</c:v>
                </c:pt>
                <c:pt idx="1810">
                  <c:v>139.05085754394531</c:v>
                </c:pt>
                <c:pt idx="1811">
                  <c:v>138.65534973144531</c:v>
                </c:pt>
                <c:pt idx="1812">
                  <c:v>138.39167785644534</c:v>
                </c:pt>
                <c:pt idx="1813">
                  <c:v>139.05085754394531</c:v>
                </c:pt>
                <c:pt idx="1814">
                  <c:v>138.25984191894531</c:v>
                </c:pt>
                <c:pt idx="1815">
                  <c:v>137.99617004394531</c:v>
                </c:pt>
                <c:pt idx="1816">
                  <c:v>139.18269348144531</c:v>
                </c:pt>
                <c:pt idx="1817">
                  <c:v>138.25984191894531</c:v>
                </c:pt>
                <c:pt idx="1818">
                  <c:v>138.78718566894528</c:v>
                </c:pt>
                <c:pt idx="1819">
                  <c:v>137.86433410644531</c:v>
                </c:pt>
                <c:pt idx="1820">
                  <c:v>138.78718566894528</c:v>
                </c:pt>
                <c:pt idx="1821">
                  <c:v>138.78718566894528</c:v>
                </c:pt>
                <c:pt idx="1822">
                  <c:v>138.52351379394526</c:v>
                </c:pt>
                <c:pt idx="1823">
                  <c:v>138.52351379394526</c:v>
                </c:pt>
                <c:pt idx="1824">
                  <c:v>138.65534973144531</c:v>
                </c:pt>
                <c:pt idx="1825">
                  <c:v>138.52351379394526</c:v>
                </c:pt>
                <c:pt idx="1826">
                  <c:v>137.73249816894531</c:v>
                </c:pt>
                <c:pt idx="1827">
                  <c:v>137.60066223144526</c:v>
                </c:pt>
                <c:pt idx="1828">
                  <c:v>138.25984191894531</c:v>
                </c:pt>
                <c:pt idx="1829">
                  <c:v>137.60066223144526</c:v>
                </c:pt>
                <c:pt idx="1830">
                  <c:v>138.39167785644534</c:v>
                </c:pt>
                <c:pt idx="1831">
                  <c:v>138.25984191894531</c:v>
                </c:pt>
                <c:pt idx="1832">
                  <c:v>137.60066223144526</c:v>
                </c:pt>
                <c:pt idx="1833">
                  <c:v>137.46882629394531</c:v>
                </c:pt>
                <c:pt idx="1834">
                  <c:v>137.73249816894531</c:v>
                </c:pt>
                <c:pt idx="1835">
                  <c:v>137.86433410644531</c:v>
                </c:pt>
                <c:pt idx="1836">
                  <c:v>137.46882629394531</c:v>
                </c:pt>
                <c:pt idx="1837">
                  <c:v>138.39167785644534</c:v>
                </c:pt>
                <c:pt idx="1838">
                  <c:v>138.12800598144531</c:v>
                </c:pt>
                <c:pt idx="1839">
                  <c:v>137.73249816894531</c:v>
                </c:pt>
                <c:pt idx="1840">
                  <c:v>138.39167785644534</c:v>
                </c:pt>
                <c:pt idx="1841">
                  <c:v>137.73249816894531</c:v>
                </c:pt>
                <c:pt idx="1842">
                  <c:v>137.73249816894531</c:v>
                </c:pt>
                <c:pt idx="1843">
                  <c:v>137.20515441894528</c:v>
                </c:pt>
                <c:pt idx="1844">
                  <c:v>137.99617004394531</c:v>
                </c:pt>
                <c:pt idx="1845">
                  <c:v>137.73249816894531</c:v>
                </c:pt>
                <c:pt idx="1846">
                  <c:v>138.25984191894531</c:v>
                </c:pt>
                <c:pt idx="1847">
                  <c:v>137.86433410644531</c:v>
                </c:pt>
                <c:pt idx="1848">
                  <c:v>137.73249816894531</c:v>
                </c:pt>
                <c:pt idx="1849">
                  <c:v>137.73249816894531</c:v>
                </c:pt>
                <c:pt idx="1850">
                  <c:v>137.86433410644531</c:v>
                </c:pt>
                <c:pt idx="1851">
                  <c:v>137.86433410644531</c:v>
                </c:pt>
                <c:pt idx="1852">
                  <c:v>137.60066223144526</c:v>
                </c:pt>
                <c:pt idx="1853">
                  <c:v>137.60066223144526</c:v>
                </c:pt>
                <c:pt idx="1854">
                  <c:v>137.73249816894531</c:v>
                </c:pt>
                <c:pt idx="1855">
                  <c:v>137.73249816894531</c:v>
                </c:pt>
                <c:pt idx="1856">
                  <c:v>137.07331848144531</c:v>
                </c:pt>
                <c:pt idx="1857">
                  <c:v>137.99617004394531</c:v>
                </c:pt>
                <c:pt idx="1858">
                  <c:v>137.73249816894531</c:v>
                </c:pt>
                <c:pt idx="1859">
                  <c:v>137.60066223144526</c:v>
                </c:pt>
                <c:pt idx="1860">
                  <c:v>137.60066223144526</c:v>
                </c:pt>
                <c:pt idx="1861">
                  <c:v>137.33699035644534</c:v>
                </c:pt>
                <c:pt idx="1862">
                  <c:v>137.73249816894531</c:v>
                </c:pt>
                <c:pt idx="1863">
                  <c:v>137.46882629394531</c:v>
                </c:pt>
                <c:pt idx="1864">
                  <c:v>137.07331848144531</c:v>
                </c:pt>
                <c:pt idx="1865">
                  <c:v>137.33699035644534</c:v>
                </c:pt>
                <c:pt idx="1866">
                  <c:v>137.20515441894528</c:v>
                </c:pt>
                <c:pt idx="1867">
                  <c:v>137.33699035644534</c:v>
                </c:pt>
                <c:pt idx="1868">
                  <c:v>136.94148254394531</c:v>
                </c:pt>
                <c:pt idx="1869">
                  <c:v>137.46882629394531</c:v>
                </c:pt>
                <c:pt idx="1870">
                  <c:v>136.80964660644531</c:v>
                </c:pt>
                <c:pt idx="1871">
                  <c:v>137.46882629394531</c:v>
                </c:pt>
                <c:pt idx="1872">
                  <c:v>137.60066223144526</c:v>
                </c:pt>
                <c:pt idx="1873">
                  <c:v>136.67781066894528</c:v>
                </c:pt>
                <c:pt idx="1874">
                  <c:v>137.33699035644534</c:v>
                </c:pt>
                <c:pt idx="1875">
                  <c:v>136.80964660644531</c:v>
                </c:pt>
                <c:pt idx="1876">
                  <c:v>137.33699035644534</c:v>
                </c:pt>
                <c:pt idx="1877">
                  <c:v>136.94148254394531</c:v>
                </c:pt>
                <c:pt idx="1878">
                  <c:v>136.67781066894528</c:v>
                </c:pt>
                <c:pt idx="1879">
                  <c:v>136.54597473144526</c:v>
                </c:pt>
                <c:pt idx="1880">
                  <c:v>136.67781066894528</c:v>
                </c:pt>
                <c:pt idx="1881">
                  <c:v>137.07331848144531</c:v>
                </c:pt>
                <c:pt idx="1882">
                  <c:v>136.54597473144526</c:v>
                </c:pt>
                <c:pt idx="1883">
                  <c:v>137.33699035644534</c:v>
                </c:pt>
                <c:pt idx="1884">
                  <c:v>136.67781066894528</c:v>
                </c:pt>
                <c:pt idx="1885">
                  <c:v>136.80964660644531</c:v>
                </c:pt>
                <c:pt idx="1886">
                  <c:v>136.94148254394531</c:v>
                </c:pt>
                <c:pt idx="1887">
                  <c:v>135.88679504394531</c:v>
                </c:pt>
                <c:pt idx="1888">
                  <c:v>136.28230285644534</c:v>
                </c:pt>
                <c:pt idx="1889">
                  <c:v>135.88679504394531</c:v>
                </c:pt>
                <c:pt idx="1890">
                  <c:v>136.80964660644531</c:v>
                </c:pt>
                <c:pt idx="1891">
                  <c:v>135.49128723144531</c:v>
                </c:pt>
                <c:pt idx="1892">
                  <c:v>136.28230285644534</c:v>
                </c:pt>
                <c:pt idx="1893">
                  <c:v>136.15046691894534</c:v>
                </c:pt>
                <c:pt idx="1894">
                  <c:v>136.80964660644531</c:v>
                </c:pt>
                <c:pt idx="1895">
                  <c:v>136.80964660644531</c:v>
                </c:pt>
                <c:pt idx="1896">
                  <c:v>136.41413879394528</c:v>
                </c:pt>
                <c:pt idx="1897">
                  <c:v>136.94148254394531</c:v>
                </c:pt>
                <c:pt idx="1898">
                  <c:v>136.67781066894528</c:v>
                </c:pt>
                <c:pt idx="1899">
                  <c:v>136.01863098144531</c:v>
                </c:pt>
                <c:pt idx="1900">
                  <c:v>136.41413879394528</c:v>
                </c:pt>
                <c:pt idx="1901">
                  <c:v>136.28230285644534</c:v>
                </c:pt>
                <c:pt idx="1902">
                  <c:v>136.01863098144531</c:v>
                </c:pt>
                <c:pt idx="1903">
                  <c:v>135.88679504394531</c:v>
                </c:pt>
                <c:pt idx="1904">
                  <c:v>136.01863098144531</c:v>
                </c:pt>
                <c:pt idx="1905">
                  <c:v>136.28230285644534</c:v>
                </c:pt>
                <c:pt idx="1906">
                  <c:v>136.94148254394531</c:v>
                </c:pt>
                <c:pt idx="1907">
                  <c:v>137.07331848144531</c:v>
                </c:pt>
                <c:pt idx="1908">
                  <c:v>136.80964660644531</c:v>
                </c:pt>
                <c:pt idx="1909">
                  <c:v>136.94148254394531</c:v>
                </c:pt>
                <c:pt idx="1910">
                  <c:v>136.67781066894528</c:v>
                </c:pt>
                <c:pt idx="1911">
                  <c:v>136.01863098144531</c:v>
                </c:pt>
                <c:pt idx="1912">
                  <c:v>137.20515441894528</c:v>
                </c:pt>
                <c:pt idx="1913">
                  <c:v>136.28230285644534</c:v>
                </c:pt>
                <c:pt idx="1914">
                  <c:v>136.15046691894534</c:v>
                </c:pt>
                <c:pt idx="1915">
                  <c:v>136.67781066894528</c:v>
                </c:pt>
                <c:pt idx="1916">
                  <c:v>136.01863098144531</c:v>
                </c:pt>
                <c:pt idx="1917">
                  <c:v>135.49128723144531</c:v>
                </c:pt>
                <c:pt idx="1918">
                  <c:v>135.75495910644528</c:v>
                </c:pt>
                <c:pt idx="1919">
                  <c:v>135.49128723144531</c:v>
                </c:pt>
                <c:pt idx="1920">
                  <c:v>135.75495910644528</c:v>
                </c:pt>
                <c:pt idx="1921">
                  <c:v>136.67781066894528</c:v>
                </c:pt>
                <c:pt idx="1922">
                  <c:v>135.88679504394531</c:v>
                </c:pt>
                <c:pt idx="1923">
                  <c:v>136.28230285644534</c:v>
                </c:pt>
                <c:pt idx="1924">
                  <c:v>135.75495910644528</c:v>
                </c:pt>
                <c:pt idx="1925">
                  <c:v>136.01863098144531</c:v>
                </c:pt>
                <c:pt idx="1926">
                  <c:v>136.15046691894534</c:v>
                </c:pt>
                <c:pt idx="1927">
                  <c:v>136.28230285644534</c:v>
                </c:pt>
                <c:pt idx="1928">
                  <c:v>136.01863098144531</c:v>
                </c:pt>
                <c:pt idx="1929">
                  <c:v>136.41413879394528</c:v>
                </c:pt>
                <c:pt idx="1930">
                  <c:v>136.15046691894534</c:v>
                </c:pt>
                <c:pt idx="1931">
                  <c:v>136.28230285644534</c:v>
                </c:pt>
                <c:pt idx="1932">
                  <c:v>135.62312316894528</c:v>
                </c:pt>
                <c:pt idx="1933">
                  <c:v>135.49128723144531</c:v>
                </c:pt>
                <c:pt idx="1934">
                  <c:v>135.62312316894528</c:v>
                </c:pt>
                <c:pt idx="1935">
                  <c:v>135.49128723144531</c:v>
                </c:pt>
                <c:pt idx="1936">
                  <c:v>135.88679504394531</c:v>
                </c:pt>
                <c:pt idx="1937">
                  <c:v>135.62312316894528</c:v>
                </c:pt>
                <c:pt idx="1938">
                  <c:v>136.15046691894534</c:v>
                </c:pt>
                <c:pt idx="1939">
                  <c:v>135.75495910644528</c:v>
                </c:pt>
                <c:pt idx="1940">
                  <c:v>135.62312316894528</c:v>
                </c:pt>
                <c:pt idx="1941">
                  <c:v>135.88679504394531</c:v>
                </c:pt>
                <c:pt idx="1942">
                  <c:v>136.80964660644531</c:v>
                </c:pt>
                <c:pt idx="1943">
                  <c:v>135.62312316894528</c:v>
                </c:pt>
                <c:pt idx="1944">
                  <c:v>135.62312316894528</c:v>
                </c:pt>
                <c:pt idx="1945">
                  <c:v>135.49128723144531</c:v>
                </c:pt>
                <c:pt idx="1946">
                  <c:v>136.41413879394528</c:v>
                </c:pt>
                <c:pt idx="1947">
                  <c:v>136.28230285644534</c:v>
                </c:pt>
                <c:pt idx="1948">
                  <c:v>136.54597473144526</c:v>
                </c:pt>
                <c:pt idx="1949">
                  <c:v>135.62312316894528</c:v>
                </c:pt>
                <c:pt idx="1950">
                  <c:v>135.88679504394531</c:v>
                </c:pt>
                <c:pt idx="1951">
                  <c:v>135.75495910644528</c:v>
                </c:pt>
                <c:pt idx="1952">
                  <c:v>136.15046691894534</c:v>
                </c:pt>
                <c:pt idx="1953">
                  <c:v>134.96392822265625</c:v>
                </c:pt>
                <c:pt idx="1954">
                  <c:v>135.09576416015619</c:v>
                </c:pt>
                <c:pt idx="1955">
                  <c:v>135.62312316894528</c:v>
                </c:pt>
                <c:pt idx="1956">
                  <c:v>134.96392822265625</c:v>
                </c:pt>
                <c:pt idx="1957">
                  <c:v>135.75495910644528</c:v>
                </c:pt>
                <c:pt idx="1958">
                  <c:v>135.35945129394528</c:v>
                </c:pt>
                <c:pt idx="1959">
                  <c:v>135.09576416015619</c:v>
                </c:pt>
                <c:pt idx="1960">
                  <c:v>135.22760009765625</c:v>
                </c:pt>
                <c:pt idx="1961">
                  <c:v>135.35945129394528</c:v>
                </c:pt>
                <c:pt idx="1962">
                  <c:v>136.28230285644534</c:v>
                </c:pt>
                <c:pt idx="1963">
                  <c:v>136.28230285644534</c:v>
                </c:pt>
                <c:pt idx="1964">
                  <c:v>135.88679504394531</c:v>
                </c:pt>
                <c:pt idx="1965">
                  <c:v>135.49128723144531</c:v>
                </c:pt>
                <c:pt idx="1966">
                  <c:v>135.88679504394531</c:v>
                </c:pt>
                <c:pt idx="1967">
                  <c:v>136.01863098144531</c:v>
                </c:pt>
                <c:pt idx="1968">
                  <c:v>135.49128723144531</c:v>
                </c:pt>
                <c:pt idx="1969">
                  <c:v>135.88679504394531</c:v>
                </c:pt>
                <c:pt idx="1970">
                  <c:v>134.96392822265625</c:v>
                </c:pt>
                <c:pt idx="1971">
                  <c:v>135.22760009765625</c:v>
                </c:pt>
                <c:pt idx="1972">
                  <c:v>135.35945129394528</c:v>
                </c:pt>
                <c:pt idx="1973">
                  <c:v>135.09576416015619</c:v>
                </c:pt>
                <c:pt idx="1974">
                  <c:v>135.49128723144531</c:v>
                </c:pt>
                <c:pt idx="1975">
                  <c:v>135.35945129394528</c:v>
                </c:pt>
                <c:pt idx="1976">
                  <c:v>136.01863098144531</c:v>
                </c:pt>
                <c:pt idx="1977">
                  <c:v>134.96392822265625</c:v>
                </c:pt>
                <c:pt idx="1978">
                  <c:v>134.56842041015628</c:v>
                </c:pt>
                <c:pt idx="1979">
                  <c:v>134.43658447265625</c:v>
                </c:pt>
                <c:pt idx="1980">
                  <c:v>135.35945129394528</c:v>
                </c:pt>
                <c:pt idx="1981">
                  <c:v>134.70025634765628</c:v>
                </c:pt>
                <c:pt idx="1982">
                  <c:v>134.96392822265625</c:v>
                </c:pt>
                <c:pt idx="1983">
                  <c:v>135.49128723144531</c:v>
                </c:pt>
                <c:pt idx="1984">
                  <c:v>135.22760009765625</c:v>
                </c:pt>
                <c:pt idx="1985">
                  <c:v>135.75495910644528</c:v>
                </c:pt>
                <c:pt idx="1986">
                  <c:v>134.96392822265625</c:v>
                </c:pt>
                <c:pt idx="1987">
                  <c:v>135.49128723144531</c:v>
                </c:pt>
                <c:pt idx="1988">
                  <c:v>135.22760009765625</c:v>
                </c:pt>
                <c:pt idx="1989">
                  <c:v>135.22760009765625</c:v>
                </c:pt>
                <c:pt idx="1990">
                  <c:v>134.43658447265625</c:v>
                </c:pt>
                <c:pt idx="1991">
                  <c:v>134.17291259765625</c:v>
                </c:pt>
                <c:pt idx="1992">
                  <c:v>134.30474853515625</c:v>
                </c:pt>
                <c:pt idx="1993">
                  <c:v>134.70025634765628</c:v>
                </c:pt>
                <c:pt idx="1994">
                  <c:v>134.56842041015628</c:v>
                </c:pt>
                <c:pt idx="1995">
                  <c:v>134.43658447265625</c:v>
                </c:pt>
                <c:pt idx="1996">
                  <c:v>135.09576416015619</c:v>
                </c:pt>
                <c:pt idx="1997">
                  <c:v>134.83209228515625</c:v>
                </c:pt>
                <c:pt idx="1998">
                  <c:v>134.96392822265625</c:v>
                </c:pt>
                <c:pt idx="1999">
                  <c:v>135.49128723144531</c:v>
                </c:pt>
                <c:pt idx="2000">
                  <c:v>134.04107666015622</c:v>
                </c:pt>
                <c:pt idx="2001">
                  <c:v>134.70025634765628</c:v>
                </c:pt>
                <c:pt idx="2002">
                  <c:v>134.04107666015622</c:v>
                </c:pt>
                <c:pt idx="2003">
                  <c:v>134.04107666015622</c:v>
                </c:pt>
                <c:pt idx="2004">
                  <c:v>133.90924072265625</c:v>
                </c:pt>
                <c:pt idx="2005">
                  <c:v>134.96392822265625</c:v>
                </c:pt>
                <c:pt idx="2006">
                  <c:v>134.30474853515625</c:v>
                </c:pt>
                <c:pt idx="2007">
                  <c:v>134.43658447265625</c:v>
                </c:pt>
                <c:pt idx="2008">
                  <c:v>134.30474853515625</c:v>
                </c:pt>
                <c:pt idx="2009">
                  <c:v>133.90924072265625</c:v>
                </c:pt>
                <c:pt idx="2010">
                  <c:v>134.43658447265625</c:v>
                </c:pt>
                <c:pt idx="2011">
                  <c:v>134.70025634765628</c:v>
                </c:pt>
                <c:pt idx="2012">
                  <c:v>134.96392822265625</c:v>
                </c:pt>
                <c:pt idx="2013">
                  <c:v>134.04107666015622</c:v>
                </c:pt>
                <c:pt idx="2014">
                  <c:v>134.17291259765625</c:v>
                </c:pt>
                <c:pt idx="2015">
                  <c:v>134.83209228515625</c:v>
                </c:pt>
                <c:pt idx="2016">
                  <c:v>135.09576416015619</c:v>
                </c:pt>
                <c:pt idx="2017">
                  <c:v>134.70025634765628</c:v>
                </c:pt>
                <c:pt idx="2018">
                  <c:v>134.04107666015622</c:v>
                </c:pt>
                <c:pt idx="2019">
                  <c:v>134.04107666015622</c:v>
                </c:pt>
                <c:pt idx="2020">
                  <c:v>134.56842041015628</c:v>
                </c:pt>
                <c:pt idx="2021">
                  <c:v>134.43658447265625</c:v>
                </c:pt>
                <c:pt idx="2022">
                  <c:v>134.56842041015628</c:v>
                </c:pt>
                <c:pt idx="2023">
                  <c:v>134.56842041015628</c:v>
                </c:pt>
                <c:pt idx="2024">
                  <c:v>134.17291259765625</c:v>
                </c:pt>
                <c:pt idx="2025">
                  <c:v>134.17291259765625</c:v>
                </c:pt>
                <c:pt idx="2026">
                  <c:v>133.64556884765625</c:v>
                </c:pt>
                <c:pt idx="2027">
                  <c:v>134.70025634765628</c:v>
                </c:pt>
                <c:pt idx="2028">
                  <c:v>134.56842041015628</c:v>
                </c:pt>
                <c:pt idx="2029">
                  <c:v>134.17291259765625</c:v>
                </c:pt>
                <c:pt idx="2030">
                  <c:v>134.43658447265625</c:v>
                </c:pt>
                <c:pt idx="2031">
                  <c:v>134.17291259765625</c:v>
                </c:pt>
                <c:pt idx="2032">
                  <c:v>133.90924072265625</c:v>
                </c:pt>
                <c:pt idx="2033">
                  <c:v>134.04107666015622</c:v>
                </c:pt>
                <c:pt idx="2034">
                  <c:v>134.56842041015628</c:v>
                </c:pt>
                <c:pt idx="2035">
                  <c:v>134.83209228515625</c:v>
                </c:pt>
                <c:pt idx="2036">
                  <c:v>133.51373291015622</c:v>
                </c:pt>
                <c:pt idx="2037">
                  <c:v>133.77740478515622</c:v>
                </c:pt>
                <c:pt idx="2038">
                  <c:v>133.90924072265625</c:v>
                </c:pt>
                <c:pt idx="2039">
                  <c:v>134.17291259765625</c:v>
                </c:pt>
                <c:pt idx="2040">
                  <c:v>134.83209228515625</c:v>
                </c:pt>
                <c:pt idx="2041">
                  <c:v>133.90924072265625</c:v>
                </c:pt>
                <c:pt idx="2042">
                  <c:v>134.70025634765628</c:v>
                </c:pt>
                <c:pt idx="2043">
                  <c:v>133.51373291015622</c:v>
                </c:pt>
                <c:pt idx="2044">
                  <c:v>133.90924072265625</c:v>
                </c:pt>
                <c:pt idx="2045">
                  <c:v>133.64556884765625</c:v>
                </c:pt>
                <c:pt idx="2046">
                  <c:v>134.30474853515625</c:v>
                </c:pt>
                <c:pt idx="2047">
                  <c:v>134.56842041015628</c:v>
                </c:pt>
                <c:pt idx="2048">
                  <c:v>134.43658447265625</c:v>
                </c:pt>
                <c:pt idx="2049">
                  <c:v>133.64556884765625</c:v>
                </c:pt>
                <c:pt idx="2050">
                  <c:v>133.90924072265625</c:v>
                </c:pt>
                <c:pt idx="2051">
                  <c:v>133.64556884765625</c:v>
                </c:pt>
                <c:pt idx="2052">
                  <c:v>134.04107666015622</c:v>
                </c:pt>
                <c:pt idx="2053">
                  <c:v>132.98638916015625</c:v>
                </c:pt>
                <c:pt idx="2054">
                  <c:v>133.77740478515622</c:v>
                </c:pt>
                <c:pt idx="2055">
                  <c:v>133.77740478515622</c:v>
                </c:pt>
                <c:pt idx="2056">
                  <c:v>133.77740478515622</c:v>
                </c:pt>
                <c:pt idx="2057">
                  <c:v>134.04107666015622</c:v>
                </c:pt>
                <c:pt idx="2058">
                  <c:v>133.11822509765625</c:v>
                </c:pt>
                <c:pt idx="2059">
                  <c:v>133.25006103515622</c:v>
                </c:pt>
                <c:pt idx="2060">
                  <c:v>133.90924072265625</c:v>
                </c:pt>
                <c:pt idx="2061">
                  <c:v>133.90924072265625</c:v>
                </c:pt>
                <c:pt idx="2062">
                  <c:v>134.04107666015622</c:v>
                </c:pt>
                <c:pt idx="2063">
                  <c:v>133.38189697265631</c:v>
                </c:pt>
                <c:pt idx="2064">
                  <c:v>133.77740478515622</c:v>
                </c:pt>
                <c:pt idx="2065">
                  <c:v>133.77740478515622</c:v>
                </c:pt>
                <c:pt idx="2066">
                  <c:v>133.77740478515622</c:v>
                </c:pt>
                <c:pt idx="2067">
                  <c:v>134.30474853515625</c:v>
                </c:pt>
                <c:pt idx="2068">
                  <c:v>133.90924072265625</c:v>
                </c:pt>
                <c:pt idx="2069">
                  <c:v>134.70025634765628</c:v>
                </c:pt>
                <c:pt idx="2070">
                  <c:v>134.56842041015628</c:v>
                </c:pt>
                <c:pt idx="2071">
                  <c:v>134.83209228515625</c:v>
                </c:pt>
                <c:pt idx="2072">
                  <c:v>134.17291259765625</c:v>
                </c:pt>
                <c:pt idx="2073">
                  <c:v>133.64556884765625</c:v>
                </c:pt>
                <c:pt idx="2074">
                  <c:v>134.43658447265625</c:v>
                </c:pt>
                <c:pt idx="2075">
                  <c:v>132.85455322265622</c:v>
                </c:pt>
                <c:pt idx="2076">
                  <c:v>133.51373291015622</c:v>
                </c:pt>
                <c:pt idx="2077">
                  <c:v>133.90924072265625</c:v>
                </c:pt>
                <c:pt idx="2078">
                  <c:v>132.72271728515625</c:v>
                </c:pt>
                <c:pt idx="2079">
                  <c:v>134.04107666015622</c:v>
                </c:pt>
                <c:pt idx="2080">
                  <c:v>133.11822509765625</c:v>
                </c:pt>
                <c:pt idx="2081">
                  <c:v>133.38189697265631</c:v>
                </c:pt>
                <c:pt idx="2082">
                  <c:v>133.77740478515622</c:v>
                </c:pt>
                <c:pt idx="2083">
                  <c:v>133.38189697265631</c:v>
                </c:pt>
                <c:pt idx="2084">
                  <c:v>133.38189697265631</c:v>
                </c:pt>
                <c:pt idx="2085">
                  <c:v>133.38189697265631</c:v>
                </c:pt>
                <c:pt idx="2086">
                  <c:v>133.25006103515622</c:v>
                </c:pt>
                <c:pt idx="2087">
                  <c:v>132.59088134765628</c:v>
                </c:pt>
                <c:pt idx="2088">
                  <c:v>133.25006103515622</c:v>
                </c:pt>
                <c:pt idx="2089">
                  <c:v>134.30474853515625</c:v>
                </c:pt>
                <c:pt idx="2090">
                  <c:v>133.38189697265631</c:v>
                </c:pt>
                <c:pt idx="2091">
                  <c:v>132.59088134765628</c:v>
                </c:pt>
                <c:pt idx="2092">
                  <c:v>133.38189697265631</c:v>
                </c:pt>
                <c:pt idx="2093">
                  <c:v>132.98638916015625</c:v>
                </c:pt>
                <c:pt idx="2094">
                  <c:v>133.90924072265625</c:v>
                </c:pt>
                <c:pt idx="2095">
                  <c:v>133.51373291015622</c:v>
                </c:pt>
                <c:pt idx="2096">
                  <c:v>132.45904541015625</c:v>
                </c:pt>
                <c:pt idx="2097">
                  <c:v>132.59088134765628</c:v>
                </c:pt>
                <c:pt idx="2098">
                  <c:v>132.98638916015625</c:v>
                </c:pt>
                <c:pt idx="2099">
                  <c:v>133.11822509765625</c:v>
                </c:pt>
                <c:pt idx="2100">
                  <c:v>132.85455322265622</c:v>
                </c:pt>
                <c:pt idx="2101">
                  <c:v>133.64556884765625</c:v>
                </c:pt>
                <c:pt idx="2102">
                  <c:v>132.85455322265622</c:v>
                </c:pt>
                <c:pt idx="2103">
                  <c:v>133.90924072265625</c:v>
                </c:pt>
                <c:pt idx="2104">
                  <c:v>133.38189697265631</c:v>
                </c:pt>
                <c:pt idx="2105">
                  <c:v>133.25006103515622</c:v>
                </c:pt>
                <c:pt idx="2106">
                  <c:v>133.51373291015622</c:v>
                </c:pt>
                <c:pt idx="2107">
                  <c:v>133.77740478515622</c:v>
                </c:pt>
                <c:pt idx="2108">
                  <c:v>133.25006103515622</c:v>
                </c:pt>
                <c:pt idx="2109">
                  <c:v>132.59088134765628</c:v>
                </c:pt>
                <c:pt idx="2110">
                  <c:v>132.06353759765625</c:v>
                </c:pt>
                <c:pt idx="2111">
                  <c:v>132.45904541015625</c:v>
                </c:pt>
                <c:pt idx="2112">
                  <c:v>132.45904541015625</c:v>
                </c:pt>
                <c:pt idx="2113">
                  <c:v>132.85455322265622</c:v>
                </c:pt>
                <c:pt idx="2114">
                  <c:v>132.32720947265631</c:v>
                </c:pt>
                <c:pt idx="2115">
                  <c:v>132.98638916015625</c:v>
                </c:pt>
                <c:pt idx="2116">
                  <c:v>132.06353759765625</c:v>
                </c:pt>
                <c:pt idx="2117">
                  <c:v>132.06353759765625</c:v>
                </c:pt>
                <c:pt idx="2118">
                  <c:v>132.19537353515622</c:v>
                </c:pt>
                <c:pt idx="2119">
                  <c:v>132.59088134765628</c:v>
                </c:pt>
                <c:pt idx="2120">
                  <c:v>131.93170166015622</c:v>
                </c:pt>
                <c:pt idx="2121">
                  <c:v>132.45904541015625</c:v>
                </c:pt>
                <c:pt idx="2122">
                  <c:v>132.19537353515622</c:v>
                </c:pt>
                <c:pt idx="2123">
                  <c:v>132.45904541015625</c:v>
                </c:pt>
                <c:pt idx="2124">
                  <c:v>132.06353759765625</c:v>
                </c:pt>
                <c:pt idx="2125">
                  <c:v>131.66802978515625</c:v>
                </c:pt>
                <c:pt idx="2126">
                  <c:v>131.79986572265619</c:v>
                </c:pt>
                <c:pt idx="2127">
                  <c:v>132.06353759765625</c:v>
                </c:pt>
                <c:pt idx="2128">
                  <c:v>132.85455322265622</c:v>
                </c:pt>
                <c:pt idx="2129">
                  <c:v>132.59088134765628</c:v>
                </c:pt>
                <c:pt idx="2130">
                  <c:v>132.32720947265631</c:v>
                </c:pt>
                <c:pt idx="2131">
                  <c:v>131.66802978515625</c:v>
                </c:pt>
                <c:pt idx="2132">
                  <c:v>131.53619384765628</c:v>
                </c:pt>
                <c:pt idx="2133">
                  <c:v>131.53619384765628</c:v>
                </c:pt>
                <c:pt idx="2134">
                  <c:v>132.32720947265631</c:v>
                </c:pt>
                <c:pt idx="2135">
                  <c:v>131.40435791015625</c:v>
                </c:pt>
                <c:pt idx="2136">
                  <c:v>131.53619384765628</c:v>
                </c:pt>
                <c:pt idx="2137">
                  <c:v>132.06353759765625</c:v>
                </c:pt>
                <c:pt idx="2138">
                  <c:v>132.06353759765625</c:v>
                </c:pt>
                <c:pt idx="2139">
                  <c:v>132.45904541015625</c:v>
                </c:pt>
                <c:pt idx="2140">
                  <c:v>131.53619384765628</c:v>
                </c:pt>
                <c:pt idx="2141">
                  <c:v>132.06353759765625</c:v>
                </c:pt>
                <c:pt idx="2142">
                  <c:v>132.19537353515622</c:v>
                </c:pt>
                <c:pt idx="2143">
                  <c:v>131.66802978515625</c:v>
                </c:pt>
                <c:pt idx="2144">
                  <c:v>132.59088134765628</c:v>
                </c:pt>
                <c:pt idx="2145">
                  <c:v>132.06353759765625</c:v>
                </c:pt>
                <c:pt idx="2146">
                  <c:v>131.79986572265619</c:v>
                </c:pt>
                <c:pt idx="2147">
                  <c:v>131.66802978515625</c:v>
                </c:pt>
                <c:pt idx="2148">
                  <c:v>132.32720947265631</c:v>
                </c:pt>
                <c:pt idx="2149">
                  <c:v>132.59088134765628</c:v>
                </c:pt>
                <c:pt idx="2150">
                  <c:v>132.98638916015625</c:v>
                </c:pt>
                <c:pt idx="2151">
                  <c:v>132.85455322265622</c:v>
                </c:pt>
                <c:pt idx="2152">
                  <c:v>131.79986572265619</c:v>
                </c:pt>
                <c:pt idx="2153">
                  <c:v>132.32720947265631</c:v>
                </c:pt>
                <c:pt idx="2154">
                  <c:v>131.53619384765628</c:v>
                </c:pt>
                <c:pt idx="2155">
                  <c:v>132.06353759765625</c:v>
                </c:pt>
                <c:pt idx="2156">
                  <c:v>131.53619384765628</c:v>
                </c:pt>
                <c:pt idx="2157">
                  <c:v>131.40435791015625</c:v>
                </c:pt>
                <c:pt idx="2158">
                  <c:v>131.79986572265619</c:v>
                </c:pt>
                <c:pt idx="2159">
                  <c:v>131.53619384765628</c:v>
                </c:pt>
                <c:pt idx="2160">
                  <c:v>131.27252197265625</c:v>
                </c:pt>
                <c:pt idx="2161">
                  <c:v>131.27252197265625</c:v>
                </c:pt>
                <c:pt idx="2162">
                  <c:v>130.74517822265622</c:v>
                </c:pt>
                <c:pt idx="2163">
                  <c:v>132.06353759765625</c:v>
                </c:pt>
                <c:pt idx="2164">
                  <c:v>132.72271728515625</c:v>
                </c:pt>
                <c:pt idx="2165">
                  <c:v>131.14068603515622</c:v>
                </c:pt>
                <c:pt idx="2166">
                  <c:v>131.14068603515622</c:v>
                </c:pt>
                <c:pt idx="2167">
                  <c:v>131.27252197265625</c:v>
                </c:pt>
                <c:pt idx="2168">
                  <c:v>131.53619384765628</c:v>
                </c:pt>
                <c:pt idx="2169">
                  <c:v>131.40435791015625</c:v>
                </c:pt>
                <c:pt idx="2170">
                  <c:v>132.45904541015625</c:v>
                </c:pt>
                <c:pt idx="2171">
                  <c:v>131.40435791015625</c:v>
                </c:pt>
                <c:pt idx="2172">
                  <c:v>130.87701416015622</c:v>
                </c:pt>
                <c:pt idx="2173">
                  <c:v>130.87701416015622</c:v>
                </c:pt>
                <c:pt idx="2174">
                  <c:v>131.14068603515622</c:v>
                </c:pt>
                <c:pt idx="2175">
                  <c:v>131.53619384765628</c:v>
                </c:pt>
                <c:pt idx="2176">
                  <c:v>131.27252197265625</c:v>
                </c:pt>
                <c:pt idx="2177">
                  <c:v>130.87701416015622</c:v>
                </c:pt>
                <c:pt idx="2178">
                  <c:v>132.72271728515625</c:v>
                </c:pt>
                <c:pt idx="2179">
                  <c:v>131.14068603515622</c:v>
                </c:pt>
                <c:pt idx="2180">
                  <c:v>131.40435791015625</c:v>
                </c:pt>
                <c:pt idx="2181">
                  <c:v>131.93170166015622</c:v>
                </c:pt>
                <c:pt idx="2182">
                  <c:v>131.14068603515622</c:v>
                </c:pt>
                <c:pt idx="2183">
                  <c:v>131.66802978515625</c:v>
                </c:pt>
                <c:pt idx="2184">
                  <c:v>131.40435791015625</c:v>
                </c:pt>
                <c:pt idx="2185">
                  <c:v>131.53619384765628</c:v>
                </c:pt>
                <c:pt idx="2186">
                  <c:v>131.79986572265619</c:v>
                </c:pt>
                <c:pt idx="2187">
                  <c:v>131.27252197265625</c:v>
                </c:pt>
                <c:pt idx="2188">
                  <c:v>131.27252197265625</c:v>
                </c:pt>
                <c:pt idx="2189">
                  <c:v>131.27252197265625</c:v>
                </c:pt>
                <c:pt idx="2190">
                  <c:v>131.40435791015625</c:v>
                </c:pt>
                <c:pt idx="2191">
                  <c:v>131.27252197265625</c:v>
                </c:pt>
                <c:pt idx="2192">
                  <c:v>131.66802978515625</c:v>
                </c:pt>
                <c:pt idx="2193">
                  <c:v>131.27252197265625</c:v>
                </c:pt>
                <c:pt idx="2194">
                  <c:v>131.40435791015625</c:v>
                </c:pt>
                <c:pt idx="2195">
                  <c:v>132.32720947265631</c:v>
                </c:pt>
                <c:pt idx="2196">
                  <c:v>131.14068603515622</c:v>
                </c:pt>
                <c:pt idx="2197">
                  <c:v>131.14068603515622</c:v>
                </c:pt>
                <c:pt idx="2198">
                  <c:v>131.79986572265619</c:v>
                </c:pt>
                <c:pt idx="2199">
                  <c:v>131.40435791015625</c:v>
                </c:pt>
                <c:pt idx="2200">
                  <c:v>132.06353759765625</c:v>
                </c:pt>
                <c:pt idx="2201">
                  <c:v>132.06353759765625</c:v>
                </c:pt>
                <c:pt idx="2202">
                  <c:v>131.27252197265625</c:v>
                </c:pt>
                <c:pt idx="2203">
                  <c:v>131.53619384765628</c:v>
                </c:pt>
                <c:pt idx="2204">
                  <c:v>131.66802978515625</c:v>
                </c:pt>
                <c:pt idx="2205">
                  <c:v>131.27252197265625</c:v>
                </c:pt>
                <c:pt idx="2206">
                  <c:v>132.19537353515622</c:v>
                </c:pt>
                <c:pt idx="2207">
                  <c:v>131.40435791015625</c:v>
                </c:pt>
                <c:pt idx="2208">
                  <c:v>131.14068603515622</c:v>
                </c:pt>
                <c:pt idx="2209">
                  <c:v>131.66802978515625</c:v>
                </c:pt>
                <c:pt idx="2210">
                  <c:v>131.00885009765625</c:v>
                </c:pt>
                <c:pt idx="2211">
                  <c:v>131.79986572265619</c:v>
                </c:pt>
                <c:pt idx="2212">
                  <c:v>131.79986572265619</c:v>
                </c:pt>
                <c:pt idx="2213">
                  <c:v>132.06353759765625</c:v>
                </c:pt>
                <c:pt idx="2214">
                  <c:v>131.79986572265619</c:v>
                </c:pt>
                <c:pt idx="2215">
                  <c:v>131.27252197265625</c:v>
                </c:pt>
                <c:pt idx="2216">
                  <c:v>131.66802978515625</c:v>
                </c:pt>
                <c:pt idx="2217">
                  <c:v>131.14068603515622</c:v>
                </c:pt>
                <c:pt idx="2218">
                  <c:v>131.66802978515625</c:v>
                </c:pt>
                <c:pt idx="2219">
                  <c:v>131.40435791015625</c:v>
                </c:pt>
                <c:pt idx="2220">
                  <c:v>130.48150634765631</c:v>
                </c:pt>
                <c:pt idx="2221">
                  <c:v>131.40435791015625</c:v>
                </c:pt>
                <c:pt idx="2222">
                  <c:v>131.66802978515625</c:v>
                </c:pt>
                <c:pt idx="2223">
                  <c:v>131.79986572265619</c:v>
                </c:pt>
                <c:pt idx="2224">
                  <c:v>130.61334228515622</c:v>
                </c:pt>
                <c:pt idx="2225">
                  <c:v>130.48150634765631</c:v>
                </c:pt>
                <c:pt idx="2226">
                  <c:v>130.48150634765631</c:v>
                </c:pt>
                <c:pt idx="2227">
                  <c:v>130.48150634765631</c:v>
                </c:pt>
                <c:pt idx="2228">
                  <c:v>129.95416259765625</c:v>
                </c:pt>
                <c:pt idx="2229">
                  <c:v>130.61334228515622</c:v>
                </c:pt>
                <c:pt idx="2230">
                  <c:v>130.48150634765631</c:v>
                </c:pt>
                <c:pt idx="2231">
                  <c:v>131.27252197265625</c:v>
                </c:pt>
                <c:pt idx="2232">
                  <c:v>131.14068603515622</c:v>
                </c:pt>
                <c:pt idx="2233">
                  <c:v>130.34967041015622</c:v>
                </c:pt>
                <c:pt idx="2234">
                  <c:v>130.34967041015622</c:v>
                </c:pt>
                <c:pt idx="2235">
                  <c:v>131.53619384765628</c:v>
                </c:pt>
                <c:pt idx="2236">
                  <c:v>131.27252197265625</c:v>
                </c:pt>
                <c:pt idx="2237">
                  <c:v>130.74517822265622</c:v>
                </c:pt>
                <c:pt idx="2238">
                  <c:v>130.61334228515622</c:v>
                </c:pt>
                <c:pt idx="2239">
                  <c:v>131.27252197265625</c:v>
                </c:pt>
                <c:pt idx="2240">
                  <c:v>131.14068603515622</c:v>
                </c:pt>
                <c:pt idx="2241">
                  <c:v>129.95416259765625</c:v>
                </c:pt>
                <c:pt idx="2242">
                  <c:v>131.14068603515622</c:v>
                </c:pt>
                <c:pt idx="2243">
                  <c:v>129.95416259765625</c:v>
                </c:pt>
                <c:pt idx="2244">
                  <c:v>129.82232666015628</c:v>
                </c:pt>
                <c:pt idx="2245">
                  <c:v>130.34967041015622</c:v>
                </c:pt>
                <c:pt idx="2246">
                  <c:v>130.34967041015622</c:v>
                </c:pt>
                <c:pt idx="2247">
                  <c:v>130.74517822265622</c:v>
                </c:pt>
                <c:pt idx="2248">
                  <c:v>130.87701416015622</c:v>
                </c:pt>
                <c:pt idx="2249">
                  <c:v>131.27252197265625</c:v>
                </c:pt>
                <c:pt idx="2250">
                  <c:v>129.82232666015628</c:v>
                </c:pt>
                <c:pt idx="2251">
                  <c:v>130.87701416015622</c:v>
                </c:pt>
                <c:pt idx="2252">
                  <c:v>130.34967041015622</c:v>
                </c:pt>
                <c:pt idx="2253">
                  <c:v>130.87701416015622</c:v>
                </c:pt>
                <c:pt idx="2254">
                  <c:v>129.95416259765625</c:v>
                </c:pt>
                <c:pt idx="2255">
                  <c:v>129.69049072265625</c:v>
                </c:pt>
                <c:pt idx="2256">
                  <c:v>129.82232666015628</c:v>
                </c:pt>
                <c:pt idx="2257">
                  <c:v>130.61334228515622</c:v>
                </c:pt>
                <c:pt idx="2258">
                  <c:v>129.55865478515622</c:v>
                </c:pt>
                <c:pt idx="2259">
                  <c:v>129.29498291015622</c:v>
                </c:pt>
                <c:pt idx="2260">
                  <c:v>129.82232666015628</c:v>
                </c:pt>
                <c:pt idx="2261">
                  <c:v>129.95416259765625</c:v>
                </c:pt>
                <c:pt idx="2262">
                  <c:v>130.21783447265625</c:v>
                </c:pt>
                <c:pt idx="2263">
                  <c:v>130.87701416015622</c:v>
                </c:pt>
                <c:pt idx="2264">
                  <c:v>130.87701416015622</c:v>
                </c:pt>
                <c:pt idx="2265">
                  <c:v>129.95416259765625</c:v>
                </c:pt>
                <c:pt idx="2266">
                  <c:v>130.74517822265622</c:v>
                </c:pt>
                <c:pt idx="2267">
                  <c:v>129.55865478515622</c:v>
                </c:pt>
                <c:pt idx="2268">
                  <c:v>131.00885009765625</c:v>
                </c:pt>
                <c:pt idx="2269">
                  <c:v>129.69049072265625</c:v>
                </c:pt>
                <c:pt idx="2270">
                  <c:v>130.48150634765631</c:v>
                </c:pt>
                <c:pt idx="2271">
                  <c:v>129.69049072265625</c:v>
                </c:pt>
                <c:pt idx="2272">
                  <c:v>129.95416259765625</c:v>
                </c:pt>
                <c:pt idx="2273">
                  <c:v>130.08599853515625</c:v>
                </c:pt>
                <c:pt idx="2274">
                  <c:v>130.21783447265625</c:v>
                </c:pt>
                <c:pt idx="2275">
                  <c:v>130.08599853515625</c:v>
                </c:pt>
                <c:pt idx="2276">
                  <c:v>130.61334228515622</c:v>
                </c:pt>
                <c:pt idx="2277">
                  <c:v>129.95416259765625</c:v>
                </c:pt>
                <c:pt idx="2278">
                  <c:v>130.08599853515625</c:v>
                </c:pt>
                <c:pt idx="2279">
                  <c:v>129.82232666015628</c:v>
                </c:pt>
                <c:pt idx="2280">
                  <c:v>128.89947509765625</c:v>
                </c:pt>
                <c:pt idx="2281">
                  <c:v>130.21783447265625</c:v>
                </c:pt>
                <c:pt idx="2282">
                  <c:v>129.42681884765631</c:v>
                </c:pt>
                <c:pt idx="2283">
                  <c:v>130.21783447265625</c:v>
                </c:pt>
                <c:pt idx="2284">
                  <c:v>130.61334228515622</c:v>
                </c:pt>
                <c:pt idx="2285">
                  <c:v>129.29498291015622</c:v>
                </c:pt>
                <c:pt idx="2286">
                  <c:v>129.29498291015622</c:v>
                </c:pt>
                <c:pt idx="2287">
                  <c:v>130.34967041015622</c:v>
                </c:pt>
                <c:pt idx="2288">
                  <c:v>130.34967041015622</c:v>
                </c:pt>
                <c:pt idx="2289">
                  <c:v>128.89947509765625</c:v>
                </c:pt>
                <c:pt idx="2290">
                  <c:v>129.95416259765625</c:v>
                </c:pt>
                <c:pt idx="2291">
                  <c:v>130.08599853515625</c:v>
                </c:pt>
                <c:pt idx="2292">
                  <c:v>129.55865478515622</c:v>
                </c:pt>
                <c:pt idx="2293">
                  <c:v>129.16314697265628</c:v>
                </c:pt>
                <c:pt idx="2294">
                  <c:v>129.29498291015622</c:v>
                </c:pt>
                <c:pt idx="2295">
                  <c:v>129.42681884765631</c:v>
                </c:pt>
                <c:pt idx="2296">
                  <c:v>129.95416259765625</c:v>
                </c:pt>
                <c:pt idx="2297">
                  <c:v>129.42681884765631</c:v>
                </c:pt>
                <c:pt idx="2298">
                  <c:v>129.82232666015628</c:v>
                </c:pt>
                <c:pt idx="2299">
                  <c:v>129.16314697265628</c:v>
                </c:pt>
                <c:pt idx="2300">
                  <c:v>129.16314697265628</c:v>
                </c:pt>
                <c:pt idx="2301">
                  <c:v>129.16314697265628</c:v>
                </c:pt>
                <c:pt idx="2302">
                  <c:v>129.42681884765631</c:v>
                </c:pt>
                <c:pt idx="2303">
                  <c:v>128.89947509765625</c:v>
                </c:pt>
                <c:pt idx="2304">
                  <c:v>129.42681884765631</c:v>
                </c:pt>
                <c:pt idx="2305">
                  <c:v>129.95416259765625</c:v>
                </c:pt>
                <c:pt idx="2306">
                  <c:v>129.03131103515625</c:v>
                </c:pt>
                <c:pt idx="2307">
                  <c:v>128.63580322265622</c:v>
                </c:pt>
                <c:pt idx="2308">
                  <c:v>129.03131103515625</c:v>
                </c:pt>
                <c:pt idx="2309">
                  <c:v>129.03131103515625</c:v>
                </c:pt>
                <c:pt idx="2310">
                  <c:v>128.76763916015622</c:v>
                </c:pt>
                <c:pt idx="2311">
                  <c:v>129.16314697265628</c:v>
                </c:pt>
                <c:pt idx="2312">
                  <c:v>130.21783447265625</c:v>
                </c:pt>
                <c:pt idx="2313">
                  <c:v>129.16314697265628</c:v>
                </c:pt>
                <c:pt idx="2314">
                  <c:v>128.89947509765625</c:v>
                </c:pt>
                <c:pt idx="2315">
                  <c:v>128.50396728515622</c:v>
                </c:pt>
                <c:pt idx="2316">
                  <c:v>129.29498291015622</c:v>
                </c:pt>
                <c:pt idx="2317">
                  <c:v>129.82232666015628</c:v>
                </c:pt>
                <c:pt idx="2318">
                  <c:v>129.55865478515622</c:v>
                </c:pt>
                <c:pt idx="2319">
                  <c:v>129.16314697265628</c:v>
                </c:pt>
                <c:pt idx="2320">
                  <c:v>129.16314697265628</c:v>
                </c:pt>
                <c:pt idx="2321">
                  <c:v>128.37213134765631</c:v>
                </c:pt>
                <c:pt idx="2322">
                  <c:v>128.24029541015622</c:v>
                </c:pt>
                <c:pt idx="2323">
                  <c:v>127.97663116455077</c:v>
                </c:pt>
                <c:pt idx="2324">
                  <c:v>128.63580322265622</c:v>
                </c:pt>
                <c:pt idx="2325">
                  <c:v>128.10845947265628</c:v>
                </c:pt>
                <c:pt idx="2326">
                  <c:v>129.16314697265628</c:v>
                </c:pt>
                <c:pt idx="2327">
                  <c:v>128.50396728515622</c:v>
                </c:pt>
                <c:pt idx="2328">
                  <c:v>128.37213134765631</c:v>
                </c:pt>
                <c:pt idx="2329">
                  <c:v>129.42681884765631</c:v>
                </c:pt>
                <c:pt idx="2330">
                  <c:v>128.50396728515622</c:v>
                </c:pt>
                <c:pt idx="2331">
                  <c:v>128.10845947265628</c:v>
                </c:pt>
                <c:pt idx="2332">
                  <c:v>128.10845947265628</c:v>
                </c:pt>
                <c:pt idx="2333">
                  <c:v>128.50396728515622</c:v>
                </c:pt>
                <c:pt idx="2334">
                  <c:v>128.89947509765625</c:v>
                </c:pt>
                <c:pt idx="2335">
                  <c:v>128.89947509765625</c:v>
                </c:pt>
                <c:pt idx="2336">
                  <c:v>127.7129592895508</c:v>
                </c:pt>
                <c:pt idx="2337">
                  <c:v>127.97663116455077</c:v>
                </c:pt>
                <c:pt idx="2338">
                  <c:v>127.97663116455077</c:v>
                </c:pt>
                <c:pt idx="2339">
                  <c:v>127.58112335205078</c:v>
                </c:pt>
                <c:pt idx="2340">
                  <c:v>128.24029541015622</c:v>
                </c:pt>
                <c:pt idx="2341">
                  <c:v>127.7129592895508</c:v>
                </c:pt>
                <c:pt idx="2342">
                  <c:v>128.10845947265628</c:v>
                </c:pt>
                <c:pt idx="2343">
                  <c:v>128.24029541015622</c:v>
                </c:pt>
                <c:pt idx="2344">
                  <c:v>127.84479522705078</c:v>
                </c:pt>
                <c:pt idx="2345">
                  <c:v>127.97663116455077</c:v>
                </c:pt>
                <c:pt idx="2346">
                  <c:v>127.7129592895508</c:v>
                </c:pt>
                <c:pt idx="2347">
                  <c:v>128.24029541015622</c:v>
                </c:pt>
                <c:pt idx="2348">
                  <c:v>127.7129592895508</c:v>
                </c:pt>
                <c:pt idx="2349">
                  <c:v>127.84479522705078</c:v>
                </c:pt>
                <c:pt idx="2350">
                  <c:v>127.97663116455077</c:v>
                </c:pt>
                <c:pt idx="2351">
                  <c:v>127.97663116455077</c:v>
                </c:pt>
                <c:pt idx="2352">
                  <c:v>128.37213134765631</c:v>
                </c:pt>
                <c:pt idx="2353">
                  <c:v>128.24029541015622</c:v>
                </c:pt>
                <c:pt idx="2354">
                  <c:v>128.63580322265622</c:v>
                </c:pt>
                <c:pt idx="2355">
                  <c:v>128.24029541015622</c:v>
                </c:pt>
                <c:pt idx="2356">
                  <c:v>128.76763916015622</c:v>
                </c:pt>
                <c:pt idx="2357">
                  <c:v>129.29498291015622</c:v>
                </c:pt>
                <c:pt idx="2358">
                  <c:v>127.84479522705078</c:v>
                </c:pt>
                <c:pt idx="2359">
                  <c:v>127.7129592895508</c:v>
                </c:pt>
                <c:pt idx="2360">
                  <c:v>128.76763916015622</c:v>
                </c:pt>
                <c:pt idx="2361">
                  <c:v>128.24029541015622</c:v>
                </c:pt>
                <c:pt idx="2362">
                  <c:v>128.10845947265628</c:v>
                </c:pt>
                <c:pt idx="2363">
                  <c:v>128.24029541015622</c:v>
                </c:pt>
                <c:pt idx="2364">
                  <c:v>128.10845947265628</c:v>
                </c:pt>
                <c:pt idx="2365">
                  <c:v>128.89947509765625</c:v>
                </c:pt>
                <c:pt idx="2366">
                  <c:v>129.03131103515625</c:v>
                </c:pt>
                <c:pt idx="2367">
                  <c:v>128.63580322265622</c:v>
                </c:pt>
                <c:pt idx="2368">
                  <c:v>127.7129592895508</c:v>
                </c:pt>
                <c:pt idx="2369">
                  <c:v>126.9219436645508</c:v>
                </c:pt>
                <c:pt idx="2370">
                  <c:v>128.37213134765631</c:v>
                </c:pt>
                <c:pt idx="2371">
                  <c:v>128.76763916015622</c:v>
                </c:pt>
                <c:pt idx="2372">
                  <c:v>129.03131103515625</c:v>
                </c:pt>
                <c:pt idx="2373">
                  <c:v>126.79010772705078</c:v>
                </c:pt>
                <c:pt idx="2374">
                  <c:v>127.18561553955077</c:v>
                </c:pt>
                <c:pt idx="2375">
                  <c:v>127.31745147705078</c:v>
                </c:pt>
                <c:pt idx="2376">
                  <c:v>127.18561553955077</c:v>
                </c:pt>
                <c:pt idx="2377">
                  <c:v>128.10845947265628</c:v>
                </c:pt>
                <c:pt idx="2378">
                  <c:v>127.97663116455077</c:v>
                </c:pt>
                <c:pt idx="2379">
                  <c:v>127.84479522705078</c:v>
                </c:pt>
                <c:pt idx="2380">
                  <c:v>127.97663116455077</c:v>
                </c:pt>
                <c:pt idx="2381">
                  <c:v>127.58112335205078</c:v>
                </c:pt>
                <c:pt idx="2382">
                  <c:v>126.52643585205075</c:v>
                </c:pt>
                <c:pt idx="2383">
                  <c:v>127.97663116455077</c:v>
                </c:pt>
                <c:pt idx="2384">
                  <c:v>127.44928741455078</c:v>
                </c:pt>
                <c:pt idx="2385">
                  <c:v>127.18561553955077</c:v>
                </c:pt>
                <c:pt idx="2386">
                  <c:v>128.24029541015622</c:v>
                </c:pt>
                <c:pt idx="2387">
                  <c:v>127.97663116455077</c:v>
                </c:pt>
                <c:pt idx="2388">
                  <c:v>128.76763916015622</c:v>
                </c:pt>
                <c:pt idx="2389">
                  <c:v>127.7129592895508</c:v>
                </c:pt>
                <c:pt idx="2390">
                  <c:v>127.05377960205077</c:v>
                </c:pt>
                <c:pt idx="2391">
                  <c:v>126.79010772705078</c:v>
                </c:pt>
                <c:pt idx="2392">
                  <c:v>127.05377960205077</c:v>
                </c:pt>
                <c:pt idx="2393">
                  <c:v>127.05377960205077</c:v>
                </c:pt>
                <c:pt idx="2394">
                  <c:v>126.52643585205075</c:v>
                </c:pt>
                <c:pt idx="2395">
                  <c:v>126.65827178955077</c:v>
                </c:pt>
                <c:pt idx="2396">
                  <c:v>127.84479522705078</c:v>
                </c:pt>
                <c:pt idx="2397">
                  <c:v>126.13092041015625</c:v>
                </c:pt>
                <c:pt idx="2398">
                  <c:v>127.44928741455078</c:v>
                </c:pt>
                <c:pt idx="2399">
                  <c:v>127.18561553955077</c:v>
                </c:pt>
                <c:pt idx="2400">
                  <c:v>126.52643585205075</c:v>
                </c:pt>
                <c:pt idx="2401">
                  <c:v>126.52643585205075</c:v>
                </c:pt>
                <c:pt idx="2402">
                  <c:v>127.58112335205078</c:v>
                </c:pt>
                <c:pt idx="2403">
                  <c:v>126.65827178955077</c:v>
                </c:pt>
                <c:pt idx="2404">
                  <c:v>126.52643585205075</c:v>
                </c:pt>
                <c:pt idx="2405">
                  <c:v>127.84479522705078</c:v>
                </c:pt>
                <c:pt idx="2406">
                  <c:v>126.26275634765624</c:v>
                </c:pt>
                <c:pt idx="2407">
                  <c:v>125.86724853515625</c:v>
                </c:pt>
                <c:pt idx="2408">
                  <c:v>127.44928741455078</c:v>
                </c:pt>
                <c:pt idx="2409">
                  <c:v>126.26275634765624</c:v>
                </c:pt>
                <c:pt idx="2410">
                  <c:v>125.86724853515625</c:v>
                </c:pt>
                <c:pt idx="2411">
                  <c:v>126.26275634765624</c:v>
                </c:pt>
                <c:pt idx="2412">
                  <c:v>125.86724853515625</c:v>
                </c:pt>
                <c:pt idx="2413">
                  <c:v>125.73541259765624</c:v>
                </c:pt>
                <c:pt idx="2414">
                  <c:v>126.65827178955077</c:v>
                </c:pt>
                <c:pt idx="2415">
                  <c:v>125.60357666015625</c:v>
                </c:pt>
                <c:pt idx="2416">
                  <c:v>125.33990478515626</c:v>
                </c:pt>
                <c:pt idx="2417">
                  <c:v>125.86724853515625</c:v>
                </c:pt>
                <c:pt idx="2418">
                  <c:v>125.60357666015625</c:v>
                </c:pt>
                <c:pt idx="2419">
                  <c:v>126.79010772705078</c:v>
                </c:pt>
                <c:pt idx="2420">
                  <c:v>125.86724853515625</c:v>
                </c:pt>
                <c:pt idx="2421">
                  <c:v>125.73541259765624</c:v>
                </c:pt>
                <c:pt idx="2422">
                  <c:v>126.39459991455078</c:v>
                </c:pt>
                <c:pt idx="2423">
                  <c:v>126.26275634765624</c:v>
                </c:pt>
                <c:pt idx="2424">
                  <c:v>125.73541259765624</c:v>
                </c:pt>
                <c:pt idx="2425">
                  <c:v>125.20806884765624</c:v>
                </c:pt>
                <c:pt idx="2426">
                  <c:v>125.47174072265624</c:v>
                </c:pt>
                <c:pt idx="2427">
                  <c:v>125.20806884765624</c:v>
                </c:pt>
                <c:pt idx="2428">
                  <c:v>126.26275634765624</c:v>
                </c:pt>
                <c:pt idx="2429">
                  <c:v>125.73541259765624</c:v>
                </c:pt>
                <c:pt idx="2430">
                  <c:v>125.47174072265624</c:v>
                </c:pt>
                <c:pt idx="2431">
                  <c:v>125.60357666015625</c:v>
                </c:pt>
                <c:pt idx="2432">
                  <c:v>125.33990478515626</c:v>
                </c:pt>
                <c:pt idx="2433">
                  <c:v>125.47174072265624</c:v>
                </c:pt>
                <c:pt idx="2434">
                  <c:v>125.73541259765624</c:v>
                </c:pt>
                <c:pt idx="2435">
                  <c:v>126.52643585205075</c:v>
                </c:pt>
                <c:pt idx="2436">
                  <c:v>125.07623291015624</c:v>
                </c:pt>
                <c:pt idx="2437">
                  <c:v>126.26275634765624</c:v>
                </c:pt>
                <c:pt idx="2438">
                  <c:v>125.60357666015625</c:v>
                </c:pt>
                <c:pt idx="2439">
                  <c:v>125.20806884765624</c:v>
                </c:pt>
                <c:pt idx="2440">
                  <c:v>124.94439697265625</c:v>
                </c:pt>
                <c:pt idx="2441">
                  <c:v>124.81256103515625</c:v>
                </c:pt>
                <c:pt idx="2442">
                  <c:v>126.52643585205075</c:v>
                </c:pt>
                <c:pt idx="2443">
                  <c:v>125.60357666015625</c:v>
                </c:pt>
                <c:pt idx="2444">
                  <c:v>125.86724853515625</c:v>
                </c:pt>
                <c:pt idx="2445">
                  <c:v>125.33990478515626</c:v>
                </c:pt>
                <c:pt idx="2446">
                  <c:v>125.86724853515625</c:v>
                </c:pt>
                <c:pt idx="2447">
                  <c:v>124.54888916015625</c:v>
                </c:pt>
                <c:pt idx="2448">
                  <c:v>124.94439697265625</c:v>
                </c:pt>
                <c:pt idx="2449">
                  <c:v>125.60357666015625</c:v>
                </c:pt>
                <c:pt idx="2450">
                  <c:v>124.94439697265625</c:v>
                </c:pt>
                <c:pt idx="2451">
                  <c:v>124.68072509765624</c:v>
                </c:pt>
                <c:pt idx="2452">
                  <c:v>125.07623291015624</c:v>
                </c:pt>
                <c:pt idx="2453">
                  <c:v>124.81256103515625</c:v>
                </c:pt>
                <c:pt idx="2454">
                  <c:v>124.28521728515626</c:v>
                </c:pt>
                <c:pt idx="2455">
                  <c:v>124.94439697265625</c:v>
                </c:pt>
                <c:pt idx="2456">
                  <c:v>125.33990478515626</c:v>
                </c:pt>
                <c:pt idx="2457">
                  <c:v>124.28521728515626</c:v>
                </c:pt>
                <c:pt idx="2458">
                  <c:v>124.54888916015625</c:v>
                </c:pt>
                <c:pt idx="2459">
                  <c:v>126.26275634765624</c:v>
                </c:pt>
                <c:pt idx="2460">
                  <c:v>125.20806884765624</c:v>
                </c:pt>
                <c:pt idx="2461">
                  <c:v>125.60357666015625</c:v>
                </c:pt>
                <c:pt idx="2462">
                  <c:v>124.15338134765622</c:v>
                </c:pt>
                <c:pt idx="2463">
                  <c:v>125.86724853515625</c:v>
                </c:pt>
                <c:pt idx="2464">
                  <c:v>125.07623291015624</c:v>
                </c:pt>
                <c:pt idx="2465">
                  <c:v>125.73541259765624</c:v>
                </c:pt>
                <c:pt idx="2466">
                  <c:v>124.15338134765622</c:v>
                </c:pt>
                <c:pt idx="2467">
                  <c:v>124.28521728515626</c:v>
                </c:pt>
                <c:pt idx="2468">
                  <c:v>124.15338134765622</c:v>
                </c:pt>
                <c:pt idx="2469">
                  <c:v>124.68072509765624</c:v>
                </c:pt>
                <c:pt idx="2470">
                  <c:v>125.33990478515626</c:v>
                </c:pt>
                <c:pt idx="2471">
                  <c:v>124.54888916015625</c:v>
                </c:pt>
                <c:pt idx="2472">
                  <c:v>123.88970947265624</c:v>
                </c:pt>
                <c:pt idx="2473">
                  <c:v>125.20806884765624</c:v>
                </c:pt>
                <c:pt idx="2474">
                  <c:v>124.02154541015625</c:v>
                </c:pt>
                <c:pt idx="2475">
                  <c:v>124.94439697265625</c:v>
                </c:pt>
                <c:pt idx="2476">
                  <c:v>123.62603759765622</c:v>
                </c:pt>
                <c:pt idx="2477">
                  <c:v>123.75787353515625</c:v>
                </c:pt>
                <c:pt idx="2478">
                  <c:v>124.54888916015625</c:v>
                </c:pt>
                <c:pt idx="2479">
                  <c:v>124.81256103515625</c:v>
                </c:pt>
                <c:pt idx="2480">
                  <c:v>125.07623291015624</c:v>
                </c:pt>
                <c:pt idx="2481">
                  <c:v>125.07623291015624</c:v>
                </c:pt>
                <c:pt idx="2482">
                  <c:v>124.02154541015625</c:v>
                </c:pt>
                <c:pt idx="2483">
                  <c:v>123.88970947265624</c:v>
                </c:pt>
                <c:pt idx="2484">
                  <c:v>124.54888916015625</c:v>
                </c:pt>
                <c:pt idx="2485">
                  <c:v>123.62603759765622</c:v>
                </c:pt>
                <c:pt idx="2486">
                  <c:v>124.15338134765622</c:v>
                </c:pt>
                <c:pt idx="2487">
                  <c:v>124.68072509765624</c:v>
                </c:pt>
                <c:pt idx="2488">
                  <c:v>125.47174072265624</c:v>
                </c:pt>
                <c:pt idx="2489">
                  <c:v>124.02154541015625</c:v>
                </c:pt>
                <c:pt idx="2490">
                  <c:v>124.81256103515625</c:v>
                </c:pt>
                <c:pt idx="2491">
                  <c:v>125.07623291015624</c:v>
                </c:pt>
                <c:pt idx="2492">
                  <c:v>123.88970947265624</c:v>
                </c:pt>
                <c:pt idx="2493">
                  <c:v>124.81256103515625</c:v>
                </c:pt>
                <c:pt idx="2494">
                  <c:v>123.62603759765622</c:v>
                </c:pt>
                <c:pt idx="2495">
                  <c:v>124.41705322265626</c:v>
                </c:pt>
                <c:pt idx="2496">
                  <c:v>125.20806884765624</c:v>
                </c:pt>
                <c:pt idx="2497">
                  <c:v>124.41705322265626</c:v>
                </c:pt>
                <c:pt idx="2498">
                  <c:v>123.88970947265624</c:v>
                </c:pt>
                <c:pt idx="2499">
                  <c:v>124.54888916015625</c:v>
                </c:pt>
                <c:pt idx="2500">
                  <c:v>124.02154541015625</c:v>
                </c:pt>
                <c:pt idx="2501">
                  <c:v>123.49420166015628</c:v>
                </c:pt>
                <c:pt idx="2502">
                  <c:v>122.83502197265624</c:v>
                </c:pt>
                <c:pt idx="2503">
                  <c:v>123.75787353515625</c:v>
                </c:pt>
                <c:pt idx="2504">
                  <c:v>123.62603759765622</c:v>
                </c:pt>
                <c:pt idx="2505">
                  <c:v>123.88970947265624</c:v>
                </c:pt>
                <c:pt idx="2506">
                  <c:v>123.23052978515628</c:v>
                </c:pt>
                <c:pt idx="2507">
                  <c:v>123.49420166015628</c:v>
                </c:pt>
                <c:pt idx="2508">
                  <c:v>124.15338134765622</c:v>
                </c:pt>
                <c:pt idx="2509">
                  <c:v>124.54888916015625</c:v>
                </c:pt>
                <c:pt idx="2510">
                  <c:v>123.09869384765625</c:v>
                </c:pt>
                <c:pt idx="2511">
                  <c:v>122.96685791015625</c:v>
                </c:pt>
                <c:pt idx="2512">
                  <c:v>123.49420166015628</c:v>
                </c:pt>
                <c:pt idx="2513">
                  <c:v>122.96685791015625</c:v>
                </c:pt>
                <c:pt idx="2514">
                  <c:v>122.57135009765624</c:v>
                </c:pt>
                <c:pt idx="2515">
                  <c:v>122.83502197265624</c:v>
                </c:pt>
                <c:pt idx="2516">
                  <c:v>124.02154541015625</c:v>
                </c:pt>
                <c:pt idx="2517">
                  <c:v>122.96685791015625</c:v>
                </c:pt>
                <c:pt idx="2518">
                  <c:v>124.15338134765622</c:v>
                </c:pt>
                <c:pt idx="2519">
                  <c:v>124.15338134765622</c:v>
                </c:pt>
                <c:pt idx="2520">
                  <c:v>122.57135009765624</c:v>
                </c:pt>
                <c:pt idx="2521">
                  <c:v>122.70318603515625</c:v>
                </c:pt>
                <c:pt idx="2522">
                  <c:v>123.09869384765625</c:v>
                </c:pt>
                <c:pt idx="2523">
                  <c:v>122.43951416015626</c:v>
                </c:pt>
                <c:pt idx="2524">
                  <c:v>122.57135009765624</c:v>
                </c:pt>
                <c:pt idx="2525">
                  <c:v>122.96685791015625</c:v>
                </c:pt>
                <c:pt idx="2526">
                  <c:v>123.49420166015628</c:v>
                </c:pt>
                <c:pt idx="2527">
                  <c:v>122.43951416015626</c:v>
                </c:pt>
                <c:pt idx="2528">
                  <c:v>122.83502197265624</c:v>
                </c:pt>
                <c:pt idx="2529">
                  <c:v>122.96685791015625</c:v>
                </c:pt>
                <c:pt idx="2530">
                  <c:v>124.02154541015625</c:v>
                </c:pt>
                <c:pt idx="2531">
                  <c:v>123.49420166015628</c:v>
                </c:pt>
                <c:pt idx="2532">
                  <c:v>122.57135009765624</c:v>
                </c:pt>
                <c:pt idx="2533">
                  <c:v>122.17584228515624</c:v>
                </c:pt>
                <c:pt idx="2534">
                  <c:v>123.23052978515628</c:v>
                </c:pt>
                <c:pt idx="2535">
                  <c:v>122.70318603515625</c:v>
                </c:pt>
                <c:pt idx="2536">
                  <c:v>122.57135009765624</c:v>
                </c:pt>
                <c:pt idx="2537">
                  <c:v>122.04400634765625</c:v>
                </c:pt>
                <c:pt idx="2538">
                  <c:v>122.96685791015625</c:v>
                </c:pt>
                <c:pt idx="2539">
                  <c:v>122.30767822265624</c:v>
                </c:pt>
                <c:pt idx="2540">
                  <c:v>123.09869384765625</c:v>
                </c:pt>
                <c:pt idx="2541">
                  <c:v>123.36236572265624</c:v>
                </c:pt>
                <c:pt idx="2542">
                  <c:v>122.17584228515624</c:v>
                </c:pt>
                <c:pt idx="2543">
                  <c:v>121.91217041015625</c:v>
                </c:pt>
                <c:pt idx="2544">
                  <c:v>121.38482666015626</c:v>
                </c:pt>
                <c:pt idx="2545">
                  <c:v>121.51666259765625</c:v>
                </c:pt>
                <c:pt idx="2546">
                  <c:v>122.96685791015625</c:v>
                </c:pt>
                <c:pt idx="2547">
                  <c:v>121.64849853515624</c:v>
                </c:pt>
                <c:pt idx="2548">
                  <c:v>121.78033447265624</c:v>
                </c:pt>
                <c:pt idx="2549">
                  <c:v>121.91217041015625</c:v>
                </c:pt>
                <c:pt idx="2550">
                  <c:v>121.64849853515624</c:v>
                </c:pt>
                <c:pt idx="2551">
                  <c:v>122.04400634765625</c:v>
                </c:pt>
                <c:pt idx="2552">
                  <c:v>121.78033447265624</c:v>
                </c:pt>
                <c:pt idx="2553">
                  <c:v>122.04400634765625</c:v>
                </c:pt>
                <c:pt idx="2554">
                  <c:v>122.30767822265624</c:v>
                </c:pt>
                <c:pt idx="2555">
                  <c:v>121.78033447265624</c:v>
                </c:pt>
                <c:pt idx="2556">
                  <c:v>121.91217041015625</c:v>
                </c:pt>
                <c:pt idx="2557">
                  <c:v>122.17584228515624</c:v>
                </c:pt>
                <c:pt idx="2558">
                  <c:v>121.38482666015626</c:v>
                </c:pt>
                <c:pt idx="2559">
                  <c:v>122.43951416015626</c:v>
                </c:pt>
                <c:pt idx="2560">
                  <c:v>121.91217041015625</c:v>
                </c:pt>
                <c:pt idx="2561">
                  <c:v>121.51666259765625</c:v>
                </c:pt>
                <c:pt idx="2562">
                  <c:v>122.96685791015625</c:v>
                </c:pt>
                <c:pt idx="2563">
                  <c:v>122.70318603515625</c:v>
                </c:pt>
                <c:pt idx="2564">
                  <c:v>122.04400634765625</c:v>
                </c:pt>
                <c:pt idx="2565">
                  <c:v>122.17584228515624</c:v>
                </c:pt>
                <c:pt idx="2566">
                  <c:v>121.64849853515624</c:v>
                </c:pt>
                <c:pt idx="2567">
                  <c:v>122.04400634765625</c:v>
                </c:pt>
                <c:pt idx="2568">
                  <c:v>121.25299072265624</c:v>
                </c:pt>
                <c:pt idx="2569">
                  <c:v>121.12115478515626</c:v>
                </c:pt>
                <c:pt idx="2570">
                  <c:v>122.57135009765624</c:v>
                </c:pt>
                <c:pt idx="2571">
                  <c:v>122.70318603515625</c:v>
                </c:pt>
                <c:pt idx="2572">
                  <c:v>121.64849853515624</c:v>
                </c:pt>
                <c:pt idx="2573">
                  <c:v>121.38482666015626</c:v>
                </c:pt>
                <c:pt idx="2574">
                  <c:v>120.98931884765624</c:v>
                </c:pt>
                <c:pt idx="2575">
                  <c:v>121.25299072265624</c:v>
                </c:pt>
                <c:pt idx="2576">
                  <c:v>121.12115478515626</c:v>
                </c:pt>
                <c:pt idx="2577">
                  <c:v>122.57135009765624</c:v>
                </c:pt>
                <c:pt idx="2578">
                  <c:v>121.25299072265624</c:v>
                </c:pt>
                <c:pt idx="2579">
                  <c:v>121.25299072265624</c:v>
                </c:pt>
                <c:pt idx="2580">
                  <c:v>121.51666259765625</c:v>
                </c:pt>
                <c:pt idx="2581">
                  <c:v>121.51666259765625</c:v>
                </c:pt>
                <c:pt idx="2582">
                  <c:v>122.30767822265624</c:v>
                </c:pt>
                <c:pt idx="2583">
                  <c:v>120.98931884765624</c:v>
                </c:pt>
                <c:pt idx="2584">
                  <c:v>120.72564697265624</c:v>
                </c:pt>
                <c:pt idx="2585">
                  <c:v>120.98931884765624</c:v>
                </c:pt>
                <c:pt idx="2586">
                  <c:v>120.85748291015624</c:v>
                </c:pt>
                <c:pt idx="2587">
                  <c:v>121.91217041015625</c:v>
                </c:pt>
                <c:pt idx="2588">
                  <c:v>120.98931884765624</c:v>
                </c:pt>
                <c:pt idx="2589">
                  <c:v>121.25299072265624</c:v>
                </c:pt>
                <c:pt idx="2590">
                  <c:v>120.46197509765625</c:v>
                </c:pt>
                <c:pt idx="2591">
                  <c:v>120.46197509765625</c:v>
                </c:pt>
                <c:pt idx="2592">
                  <c:v>121.12115478515626</c:v>
                </c:pt>
                <c:pt idx="2593">
                  <c:v>121.78033447265624</c:v>
                </c:pt>
                <c:pt idx="2594">
                  <c:v>122.04400634765625</c:v>
                </c:pt>
                <c:pt idx="2595">
                  <c:v>121.51666259765625</c:v>
                </c:pt>
                <c:pt idx="2596">
                  <c:v>121.64849853515624</c:v>
                </c:pt>
                <c:pt idx="2597">
                  <c:v>120.85748291015624</c:v>
                </c:pt>
                <c:pt idx="2598">
                  <c:v>121.25299072265624</c:v>
                </c:pt>
                <c:pt idx="2599">
                  <c:v>121.78033447265624</c:v>
                </c:pt>
                <c:pt idx="2600">
                  <c:v>121.64849853515624</c:v>
                </c:pt>
                <c:pt idx="2601">
                  <c:v>120.46197509765625</c:v>
                </c:pt>
                <c:pt idx="2602">
                  <c:v>121.64849853515624</c:v>
                </c:pt>
                <c:pt idx="2603">
                  <c:v>120.06646728515626</c:v>
                </c:pt>
                <c:pt idx="2604">
                  <c:v>119.80279541015624</c:v>
                </c:pt>
                <c:pt idx="2605">
                  <c:v>120.72564697265624</c:v>
                </c:pt>
                <c:pt idx="2606">
                  <c:v>121.12115478515626</c:v>
                </c:pt>
                <c:pt idx="2607">
                  <c:v>120.19830322265624</c:v>
                </c:pt>
                <c:pt idx="2608">
                  <c:v>121.12115478515626</c:v>
                </c:pt>
                <c:pt idx="2609">
                  <c:v>119.93463134765625</c:v>
                </c:pt>
                <c:pt idx="2610">
                  <c:v>121.38482666015626</c:v>
                </c:pt>
                <c:pt idx="2611">
                  <c:v>120.46197509765625</c:v>
                </c:pt>
                <c:pt idx="2612">
                  <c:v>120.59381103515625</c:v>
                </c:pt>
                <c:pt idx="2613">
                  <c:v>119.80279541015624</c:v>
                </c:pt>
                <c:pt idx="2614">
                  <c:v>120.19830322265624</c:v>
                </c:pt>
                <c:pt idx="2615">
                  <c:v>120.19830322265624</c:v>
                </c:pt>
                <c:pt idx="2616">
                  <c:v>120.33013916015625</c:v>
                </c:pt>
                <c:pt idx="2617">
                  <c:v>119.80279541015624</c:v>
                </c:pt>
                <c:pt idx="2618">
                  <c:v>120.19830322265624</c:v>
                </c:pt>
                <c:pt idx="2619">
                  <c:v>120.98931884765624</c:v>
                </c:pt>
                <c:pt idx="2620">
                  <c:v>119.53912353515626</c:v>
                </c:pt>
                <c:pt idx="2621">
                  <c:v>120.85748291015624</c:v>
                </c:pt>
                <c:pt idx="2622">
                  <c:v>120.33013916015625</c:v>
                </c:pt>
                <c:pt idx="2623">
                  <c:v>120.46197509765625</c:v>
                </c:pt>
                <c:pt idx="2624">
                  <c:v>119.80279541015624</c:v>
                </c:pt>
                <c:pt idx="2625">
                  <c:v>121.12115478515626</c:v>
                </c:pt>
                <c:pt idx="2626">
                  <c:v>121.12115478515626</c:v>
                </c:pt>
                <c:pt idx="2627">
                  <c:v>119.93463134765625</c:v>
                </c:pt>
                <c:pt idx="2628">
                  <c:v>121.12115478515626</c:v>
                </c:pt>
                <c:pt idx="2629">
                  <c:v>120.59381103515625</c:v>
                </c:pt>
                <c:pt idx="2630">
                  <c:v>120.46197509765625</c:v>
                </c:pt>
                <c:pt idx="2631">
                  <c:v>120.19830322265624</c:v>
                </c:pt>
                <c:pt idx="2632">
                  <c:v>119.67095947265624</c:v>
                </c:pt>
                <c:pt idx="2633">
                  <c:v>121.12115478515626</c:v>
                </c:pt>
                <c:pt idx="2634">
                  <c:v>121.12115478515626</c:v>
                </c:pt>
                <c:pt idx="2635">
                  <c:v>121.51666259765625</c:v>
                </c:pt>
                <c:pt idx="2636">
                  <c:v>120.59381103515625</c:v>
                </c:pt>
                <c:pt idx="2637">
                  <c:v>119.93463134765625</c:v>
                </c:pt>
                <c:pt idx="2638">
                  <c:v>119.80279541015624</c:v>
                </c:pt>
                <c:pt idx="2639">
                  <c:v>120.46197509765625</c:v>
                </c:pt>
                <c:pt idx="2640">
                  <c:v>120.06646728515626</c:v>
                </c:pt>
                <c:pt idx="2641">
                  <c:v>119.93463134765625</c:v>
                </c:pt>
                <c:pt idx="2642">
                  <c:v>120.98931884765624</c:v>
                </c:pt>
                <c:pt idx="2643">
                  <c:v>120.98931884765624</c:v>
                </c:pt>
                <c:pt idx="2644">
                  <c:v>119.53912353515626</c:v>
                </c:pt>
                <c:pt idx="2645">
                  <c:v>119.80279541015624</c:v>
                </c:pt>
                <c:pt idx="2646">
                  <c:v>120.59381103515625</c:v>
                </c:pt>
                <c:pt idx="2647">
                  <c:v>120.85748291015624</c:v>
                </c:pt>
                <c:pt idx="2648">
                  <c:v>119.14361572265625</c:v>
                </c:pt>
                <c:pt idx="2649">
                  <c:v>119.53912353515626</c:v>
                </c:pt>
                <c:pt idx="2650">
                  <c:v>120.33013916015625</c:v>
                </c:pt>
                <c:pt idx="2651">
                  <c:v>120.46197509765625</c:v>
                </c:pt>
                <c:pt idx="2652">
                  <c:v>120.33013916015625</c:v>
                </c:pt>
                <c:pt idx="2653">
                  <c:v>119.67095947265624</c:v>
                </c:pt>
                <c:pt idx="2654">
                  <c:v>119.27545166015625</c:v>
                </c:pt>
                <c:pt idx="2655">
                  <c:v>119.67095947265624</c:v>
                </c:pt>
                <c:pt idx="2656">
                  <c:v>119.27545166015625</c:v>
                </c:pt>
                <c:pt idx="2657">
                  <c:v>119.27545166015625</c:v>
                </c:pt>
                <c:pt idx="2658">
                  <c:v>119.67095947265624</c:v>
                </c:pt>
                <c:pt idx="2659">
                  <c:v>119.27545166015625</c:v>
                </c:pt>
                <c:pt idx="2660">
                  <c:v>119.27545166015625</c:v>
                </c:pt>
                <c:pt idx="2661">
                  <c:v>120.06646728515626</c:v>
                </c:pt>
                <c:pt idx="2662">
                  <c:v>119.27545166015625</c:v>
                </c:pt>
                <c:pt idx="2663">
                  <c:v>118.87994384765624</c:v>
                </c:pt>
                <c:pt idx="2664">
                  <c:v>119.93463134765625</c:v>
                </c:pt>
                <c:pt idx="2665">
                  <c:v>118.61627197265624</c:v>
                </c:pt>
                <c:pt idx="2666">
                  <c:v>119.40728759765625</c:v>
                </c:pt>
                <c:pt idx="2667">
                  <c:v>118.48443603515625</c:v>
                </c:pt>
                <c:pt idx="2668">
                  <c:v>118.87994384765624</c:v>
                </c:pt>
                <c:pt idx="2669">
                  <c:v>119.01177978515626</c:v>
                </c:pt>
                <c:pt idx="2670">
                  <c:v>118.74810791015625</c:v>
                </c:pt>
                <c:pt idx="2671">
                  <c:v>119.53912353515626</c:v>
                </c:pt>
                <c:pt idx="2672">
                  <c:v>120.06646728515626</c:v>
                </c:pt>
                <c:pt idx="2673">
                  <c:v>118.74810791015625</c:v>
                </c:pt>
                <c:pt idx="2674">
                  <c:v>119.80279541015624</c:v>
                </c:pt>
                <c:pt idx="2675">
                  <c:v>118.48443603515625</c:v>
                </c:pt>
                <c:pt idx="2676">
                  <c:v>119.27545166015625</c:v>
                </c:pt>
                <c:pt idx="2677">
                  <c:v>118.87994384765624</c:v>
                </c:pt>
                <c:pt idx="2678">
                  <c:v>119.67095947265624</c:v>
                </c:pt>
                <c:pt idx="2679">
                  <c:v>120.33013916015625</c:v>
                </c:pt>
                <c:pt idx="2680">
                  <c:v>119.01177978515626</c:v>
                </c:pt>
                <c:pt idx="2681">
                  <c:v>119.80279541015624</c:v>
                </c:pt>
                <c:pt idx="2682">
                  <c:v>118.74810791015625</c:v>
                </c:pt>
                <c:pt idx="2683">
                  <c:v>118.35260009765624</c:v>
                </c:pt>
                <c:pt idx="2684">
                  <c:v>119.80279541015624</c:v>
                </c:pt>
                <c:pt idx="2685">
                  <c:v>119.80279541015624</c:v>
                </c:pt>
                <c:pt idx="2686">
                  <c:v>118.22076416015625</c:v>
                </c:pt>
                <c:pt idx="2687">
                  <c:v>119.80279541015624</c:v>
                </c:pt>
                <c:pt idx="2688">
                  <c:v>118.48443603515625</c:v>
                </c:pt>
                <c:pt idx="2689">
                  <c:v>118.22076416015625</c:v>
                </c:pt>
                <c:pt idx="2690">
                  <c:v>119.40728759765625</c:v>
                </c:pt>
                <c:pt idx="2691">
                  <c:v>118.48443603515625</c:v>
                </c:pt>
                <c:pt idx="2692">
                  <c:v>119.67095947265624</c:v>
                </c:pt>
                <c:pt idx="2693">
                  <c:v>118.61627197265624</c:v>
                </c:pt>
                <c:pt idx="2694">
                  <c:v>118.48443603515625</c:v>
                </c:pt>
                <c:pt idx="2695">
                  <c:v>118.87994384765624</c:v>
                </c:pt>
                <c:pt idx="2696">
                  <c:v>118.48443603515625</c:v>
                </c:pt>
                <c:pt idx="2697">
                  <c:v>117.82525634765624</c:v>
                </c:pt>
                <c:pt idx="2698">
                  <c:v>119.40728759765625</c:v>
                </c:pt>
                <c:pt idx="2699">
                  <c:v>119.53912353515626</c:v>
                </c:pt>
                <c:pt idx="2700">
                  <c:v>117.69342041015625</c:v>
                </c:pt>
                <c:pt idx="2701">
                  <c:v>117.69342041015625</c:v>
                </c:pt>
                <c:pt idx="2702">
                  <c:v>118.48443603515625</c:v>
                </c:pt>
                <c:pt idx="2703">
                  <c:v>117.42974853515624</c:v>
                </c:pt>
                <c:pt idx="2704">
                  <c:v>118.08892822265624</c:v>
                </c:pt>
                <c:pt idx="2705">
                  <c:v>117.82525634765624</c:v>
                </c:pt>
                <c:pt idx="2706">
                  <c:v>118.35260009765624</c:v>
                </c:pt>
                <c:pt idx="2707">
                  <c:v>117.56158447265625</c:v>
                </c:pt>
                <c:pt idx="2708">
                  <c:v>118.35260009765624</c:v>
                </c:pt>
                <c:pt idx="2709">
                  <c:v>117.42974853515624</c:v>
                </c:pt>
                <c:pt idx="2710">
                  <c:v>117.56158447265625</c:v>
                </c:pt>
                <c:pt idx="2711">
                  <c:v>117.82525634765624</c:v>
                </c:pt>
                <c:pt idx="2712">
                  <c:v>119.01177978515626</c:v>
                </c:pt>
                <c:pt idx="2713">
                  <c:v>119.27545166015625</c:v>
                </c:pt>
                <c:pt idx="2714">
                  <c:v>118.87994384765624</c:v>
                </c:pt>
                <c:pt idx="2715">
                  <c:v>117.82525634765624</c:v>
                </c:pt>
                <c:pt idx="2716">
                  <c:v>117.42974853515624</c:v>
                </c:pt>
                <c:pt idx="2717">
                  <c:v>118.22076416015625</c:v>
                </c:pt>
                <c:pt idx="2718">
                  <c:v>118.87994384765624</c:v>
                </c:pt>
                <c:pt idx="2719">
                  <c:v>117.69342041015625</c:v>
                </c:pt>
                <c:pt idx="2720">
                  <c:v>119.01177978515626</c:v>
                </c:pt>
                <c:pt idx="2721">
                  <c:v>119.14361572265625</c:v>
                </c:pt>
                <c:pt idx="2722">
                  <c:v>118.61627197265624</c:v>
                </c:pt>
                <c:pt idx="2723">
                  <c:v>118.61627197265624</c:v>
                </c:pt>
                <c:pt idx="2724">
                  <c:v>117.95709228515626</c:v>
                </c:pt>
                <c:pt idx="2725">
                  <c:v>116.90239715576169</c:v>
                </c:pt>
                <c:pt idx="2726">
                  <c:v>117.03423309326172</c:v>
                </c:pt>
                <c:pt idx="2727">
                  <c:v>117.95709228515626</c:v>
                </c:pt>
                <c:pt idx="2728">
                  <c:v>117.42974853515624</c:v>
                </c:pt>
                <c:pt idx="2729">
                  <c:v>117.1660690307617</c:v>
                </c:pt>
                <c:pt idx="2730">
                  <c:v>117.1660690307617</c:v>
                </c:pt>
                <c:pt idx="2731">
                  <c:v>119.01177978515626</c:v>
                </c:pt>
                <c:pt idx="2732">
                  <c:v>118.87994384765624</c:v>
                </c:pt>
                <c:pt idx="2733">
                  <c:v>117.56158447265625</c:v>
                </c:pt>
                <c:pt idx="2734">
                  <c:v>117.29790496826173</c:v>
                </c:pt>
                <c:pt idx="2735">
                  <c:v>116.90239715576169</c:v>
                </c:pt>
                <c:pt idx="2736">
                  <c:v>117.1660690307617</c:v>
                </c:pt>
                <c:pt idx="2737">
                  <c:v>117.42974853515624</c:v>
                </c:pt>
                <c:pt idx="2738">
                  <c:v>117.03423309326172</c:v>
                </c:pt>
                <c:pt idx="2739">
                  <c:v>118.22076416015625</c:v>
                </c:pt>
                <c:pt idx="2740">
                  <c:v>116.6387252807617</c:v>
                </c:pt>
                <c:pt idx="2741">
                  <c:v>117.56158447265625</c:v>
                </c:pt>
                <c:pt idx="2742">
                  <c:v>117.29790496826173</c:v>
                </c:pt>
                <c:pt idx="2743">
                  <c:v>117.69342041015625</c:v>
                </c:pt>
                <c:pt idx="2744">
                  <c:v>117.29790496826173</c:v>
                </c:pt>
                <c:pt idx="2745">
                  <c:v>117.1660690307617</c:v>
                </c:pt>
                <c:pt idx="2746">
                  <c:v>117.03423309326172</c:v>
                </c:pt>
                <c:pt idx="2747">
                  <c:v>116.5068893432617</c:v>
                </c:pt>
                <c:pt idx="2748">
                  <c:v>117.95709228515626</c:v>
                </c:pt>
                <c:pt idx="2749">
                  <c:v>117.03423309326172</c:v>
                </c:pt>
                <c:pt idx="2750">
                  <c:v>117.03423309326172</c:v>
                </c:pt>
                <c:pt idx="2751">
                  <c:v>117.03423309326172</c:v>
                </c:pt>
                <c:pt idx="2752">
                  <c:v>116.5068893432617</c:v>
                </c:pt>
                <c:pt idx="2753">
                  <c:v>116.3750534057617</c:v>
                </c:pt>
                <c:pt idx="2754">
                  <c:v>116.3750534057617</c:v>
                </c:pt>
                <c:pt idx="2755">
                  <c:v>116.7705612182617</c:v>
                </c:pt>
                <c:pt idx="2756">
                  <c:v>118.35260009765624</c:v>
                </c:pt>
                <c:pt idx="2757">
                  <c:v>116.6387252807617</c:v>
                </c:pt>
                <c:pt idx="2758">
                  <c:v>116.5068893432617</c:v>
                </c:pt>
                <c:pt idx="2759">
                  <c:v>117.42974853515624</c:v>
                </c:pt>
                <c:pt idx="2760">
                  <c:v>116.24321746826173</c:v>
                </c:pt>
                <c:pt idx="2761">
                  <c:v>117.03423309326172</c:v>
                </c:pt>
                <c:pt idx="2762">
                  <c:v>117.82525634765624</c:v>
                </c:pt>
                <c:pt idx="2763">
                  <c:v>116.6387252807617</c:v>
                </c:pt>
                <c:pt idx="2764">
                  <c:v>117.69342041015625</c:v>
                </c:pt>
                <c:pt idx="2765">
                  <c:v>115.9795455932617</c:v>
                </c:pt>
                <c:pt idx="2766">
                  <c:v>117.42974853515624</c:v>
                </c:pt>
                <c:pt idx="2767">
                  <c:v>117.29790496826173</c:v>
                </c:pt>
                <c:pt idx="2768">
                  <c:v>116.24321746826173</c:v>
                </c:pt>
                <c:pt idx="2769">
                  <c:v>115.84770965576172</c:v>
                </c:pt>
                <c:pt idx="2770">
                  <c:v>116.7705612182617</c:v>
                </c:pt>
                <c:pt idx="2771">
                  <c:v>115.7158737182617</c:v>
                </c:pt>
                <c:pt idx="2772">
                  <c:v>116.5068893432617</c:v>
                </c:pt>
                <c:pt idx="2773">
                  <c:v>117.82525634765624</c:v>
                </c:pt>
                <c:pt idx="2774">
                  <c:v>116.24321746826173</c:v>
                </c:pt>
                <c:pt idx="2775">
                  <c:v>116.24321746826173</c:v>
                </c:pt>
                <c:pt idx="2776">
                  <c:v>117.42974853515624</c:v>
                </c:pt>
                <c:pt idx="2777">
                  <c:v>116.5068893432617</c:v>
                </c:pt>
                <c:pt idx="2778">
                  <c:v>116.90239715576169</c:v>
                </c:pt>
                <c:pt idx="2779">
                  <c:v>115.9795455932617</c:v>
                </c:pt>
                <c:pt idx="2780">
                  <c:v>117.69342041015625</c:v>
                </c:pt>
                <c:pt idx="2781">
                  <c:v>116.5068893432617</c:v>
                </c:pt>
                <c:pt idx="2782">
                  <c:v>116.11138153076169</c:v>
                </c:pt>
                <c:pt idx="2783">
                  <c:v>116.6387252807617</c:v>
                </c:pt>
                <c:pt idx="2784">
                  <c:v>115.84770965576172</c:v>
                </c:pt>
                <c:pt idx="2785">
                  <c:v>117.03423309326172</c:v>
                </c:pt>
                <c:pt idx="2786">
                  <c:v>116.3750534057617</c:v>
                </c:pt>
                <c:pt idx="2787">
                  <c:v>115.9795455932617</c:v>
                </c:pt>
                <c:pt idx="2788">
                  <c:v>115.9795455932617</c:v>
                </c:pt>
                <c:pt idx="2789">
                  <c:v>116.11138153076169</c:v>
                </c:pt>
                <c:pt idx="2790">
                  <c:v>115.7158737182617</c:v>
                </c:pt>
                <c:pt idx="2791">
                  <c:v>116.11138153076169</c:v>
                </c:pt>
                <c:pt idx="2792">
                  <c:v>115.5840377807617</c:v>
                </c:pt>
                <c:pt idx="2793">
                  <c:v>117.03423309326172</c:v>
                </c:pt>
                <c:pt idx="2794">
                  <c:v>115.5840377807617</c:v>
                </c:pt>
                <c:pt idx="2795">
                  <c:v>115.4522018432617</c:v>
                </c:pt>
                <c:pt idx="2796">
                  <c:v>116.11138153076169</c:v>
                </c:pt>
                <c:pt idx="2797">
                  <c:v>115.7158737182617</c:v>
                </c:pt>
                <c:pt idx="2798">
                  <c:v>115.4522018432617</c:v>
                </c:pt>
                <c:pt idx="2799">
                  <c:v>115.9795455932617</c:v>
                </c:pt>
                <c:pt idx="2800">
                  <c:v>116.5068893432617</c:v>
                </c:pt>
                <c:pt idx="2801">
                  <c:v>115.3203659057617</c:v>
                </c:pt>
                <c:pt idx="2802">
                  <c:v>116.7705612182617</c:v>
                </c:pt>
                <c:pt idx="2803">
                  <c:v>116.7705612182617</c:v>
                </c:pt>
                <c:pt idx="2804">
                  <c:v>115.5840377807617</c:v>
                </c:pt>
                <c:pt idx="2805">
                  <c:v>116.3750534057617</c:v>
                </c:pt>
                <c:pt idx="2806">
                  <c:v>116.24321746826173</c:v>
                </c:pt>
                <c:pt idx="2807">
                  <c:v>115.9795455932617</c:v>
                </c:pt>
                <c:pt idx="2808">
                  <c:v>116.90239715576169</c:v>
                </c:pt>
                <c:pt idx="2809">
                  <c:v>116.11138153076169</c:v>
                </c:pt>
                <c:pt idx="2810">
                  <c:v>116.6387252807617</c:v>
                </c:pt>
                <c:pt idx="2811">
                  <c:v>116.6387252807617</c:v>
                </c:pt>
                <c:pt idx="2812">
                  <c:v>115.4522018432617</c:v>
                </c:pt>
                <c:pt idx="2813">
                  <c:v>116.3750534057617</c:v>
                </c:pt>
                <c:pt idx="2814">
                  <c:v>115.4522018432617</c:v>
                </c:pt>
                <c:pt idx="2815">
                  <c:v>117.03423309326172</c:v>
                </c:pt>
                <c:pt idx="2816">
                  <c:v>115.3203659057617</c:v>
                </c:pt>
                <c:pt idx="2817">
                  <c:v>116.3750534057617</c:v>
                </c:pt>
                <c:pt idx="2818">
                  <c:v>117.03423309326172</c:v>
                </c:pt>
                <c:pt idx="2819">
                  <c:v>116.5068893432617</c:v>
                </c:pt>
                <c:pt idx="2820">
                  <c:v>116.11138153076169</c:v>
                </c:pt>
                <c:pt idx="2821">
                  <c:v>115.5840377807617</c:v>
                </c:pt>
                <c:pt idx="2822">
                  <c:v>115.9795455932617</c:v>
                </c:pt>
                <c:pt idx="2823">
                  <c:v>115.7158737182617</c:v>
                </c:pt>
                <c:pt idx="2824">
                  <c:v>115.5840377807617</c:v>
                </c:pt>
                <c:pt idx="2825">
                  <c:v>116.7705612182617</c:v>
                </c:pt>
                <c:pt idx="2826">
                  <c:v>115.3203659057617</c:v>
                </c:pt>
                <c:pt idx="2827">
                  <c:v>115.7158737182617</c:v>
                </c:pt>
                <c:pt idx="2828">
                  <c:v>116.11138153076169</c:v>
                </c:pt>
                <c:pt idx="2829">
                  <c:v>116.3750534057617</c:v>
                </c:pt>
                <c:pt idx="2830">
                  <c:v>116.6387252807617</c:v>
                </c:pt>
                <c:pt idx="2831">
                  <c:v>115.0566940307617</c:v>
                </c:pt>
                <c:pt idx="2832">
                  <c:v>116.11138153076169</c:v>
                </c:pt>
                <c:pt idx="2833">
                  <c:v>114.9248580932617</c:v>
                </c:pt>
                <c:pt idx="2834">
                  <c:v>115.3203659057617</c:v>
                </c:pt>
                <c:pt idx="2835">
                  <c:v>115.5840377807617</c:v>
                </c:pt>
                <c:pt idx="2836">
                  <c:v>116.11138153076169</c:v>
                </c:pt>
                <c:pt idx="2837">
                  <c:v>115.5840377807617</c:v>
                </c:pt>
                <c:pt idx="2838">
                  <c:v>116.3750534057617</c:v>
                </c:pt>
                <c:pt idx="2839">
                  <c:v>115.18852996826172</c:v>
                </c:pt>
                <c:pt idx="2840">
                  <c:v>114.6611862182617</c:v>
                </c:pt>
                <c:pt idx="2841">
                  <c:v>115.7158737182617</c:v>
                </c:pt>
                <c:pt idx="2842">
                  <c:v>115.18852996826172</c:v>
                </c:pt>
                <c:pt idx="2843">
                  <c:v>115.7158737182617</c:v>
                </c:pt>
                <c:pt idx="2844">
                  <c:v>114.2656784057617</c:v>
                </c:pt>
                <c:pt idx="2845">
                  <c:v>114.6611862182617</c:v>
                </c:pt>
                <c:pt idx="2846">
                  <c:v>114.6611862182617</c:v>
                </c:pt>
                <c:pt idx="2847">
                  <c:v>114.5293502807617</c:v>
                </c:pt>
                <c:pt idx="2848">
                  <c:v>114.6611862182617</c:v>
                </c:pt>
                <c:pt idx="2849">
                  <c:v>114.1338424682617</c:v>
                </c:pt>
                <c:pt idx="2850">
                  <c:v>115.4522018432617</c:v>
                </c:pt>
                <c:pt idx="2851">
                  <c:v>114.9248580932617</c:v>
                </c:pt>
                <c:pt idx="2852">
                  <c:v>113.87017059326169</c:v>
                </c:pt>
                <c:pt idx="2853">
                  <c:v>115.0566940307617</c:v>
                </c:pt>
                <c:pt idx="2854">
                  <c:v>115.3203659057617</c:v>
                </c:pt>
                <c:pt idx="2855">
                  <c:v>114.2656784057617</c:v>
                </c:pt>
                <c:pt idx="2856">
                  <c:v>114.00200653076169</c:v>
                </c:pt>
                <c:pt idx="2857">
                  <c:v>115.5840377807617</c:v>
                </c:pt>
                <c:pt idx="2858">
                  <c:v>113.87017059326169</c:v>
                </c:pt>
                <c:pt idx="2859">
                  <c:v>114.39751434326172</c:v>
                </c:pt>
                <c:pt idx="2860">
                  <c:v>113.87017059326169</c:v>
                </c:pt>
                <c:pt idx="2861">
                  <c:v>114.6611862182617</c:v>
                </c:pt>
                <c:pt idx="2862">
                  <c:v>114.6611862182617</c:v>
                </c:pt>
                <c:pt idx="2863">
                  <c:v>115.7158737182617</c:v>
                </c:pt>
                <c:pt idx="2864">
                  <c:v>113.87017059326169</c:v>
                </c:pt>
                <c:pt idx="2865">
                  <c:v>114.00200653076169</c:v>
                </c:pt>
                <c:pt idx="2866">
                  <c:v>113.47466278076172</c:v>
                </c:pt>
                <c:pt idx="2867">
                  <c:v>113.87017059326169</c:v>
                </c:pt>
                <c:pt idx="2868">
                  <c:v>113.47466278076172</c:v>
                </c:pt>
                <c:pt idx="2869">
                  <c:v>114.1338424682617</c:v>
                </c:pt>
                <c:pt idx="2870">
                  <c:v>114.7930221557617</c:v>
                </c:pt>
                <c:pt idx="2871">
                  <c:v>113.87017059326169</c:v>
                </c:pt>
                <c:pt idx="2872">
                  <c:v>113.47466278076172</c:v>
                </c:pt>
                <c:pt idx="2873">
                  <c:v>115.0566940307617</c:v>
                </c:pt>
                <c:pt idx="2874">
                  <c:v>114.2656784057617</c:v>
                </c:pt>
                <c:pt idx="2875">
                  <c:v>113.3428268432617</c:v>
                </c:pt>
                <c:pt idx="2876">
                  <c:v>114.00200653076169</c:v>
                </c:pt>
                <c:pt idx="2877">
                  <c:v>114.5293502807617</c:v>
                </c:pt>
                <c:pt idx="2878">
                  <c:v>114.00200653076169</c:v>
                </c:pt>
                <c:pt idx="2879">
                  <c:v>114.6611862182617</c:v>
                </c:pt>
                <c:pt idx="2880">
                  <c:v>113.21099090576172</c:v>
                </c:pt>
                <c:pt idx="2881">
                  <c:v>114.2656784057617</c:v>
                </c:pt>
                <c:pt idx="2882">
                  <c:v>115.5840377807617</c:v>
                </c:pt>
                <c:pt idx="2883">
                  <c:v>114.2656784057617</c:v>
                </c:pt>
                <c:pt idx="2884">
                  <c:v>113.87017059326169</c:v>
                </c:pt>
                <c:pt idx="2885">
                  <c:v>113.3428268432617</c:v>
                </c:pt>
                <c:pt idx="2886">
                  <c:v>114.9248580932617</c:v>
                </c:pt>
                <c:pt idx="2887">
                  <c:v>114.00200653076169</c:v>
                </c:pt>
                <c:pt idx="2888">
                  <c:v>114.9248580932617</c:v>
                </c:pt>
                <c:pt idx="2889">
                  <c:v>114.6611862182617</c:v>
                </c:pt>
                <c:pt idx="2890">
                  <c:v>114.2656784057617</c:v>
                </c:pt>
                <c:pt idx="2891">
                  <c:v>113.7383346557617</c:v>
                </c:pt>
                <c:pt idx="2892">
                  <c:v>114.39751434326172</c:v>
                </c:pt>
                <c:pt idx="2893">
                  <c:v>113.47466278076172</c:v>
                </c:pt>
                <c:pt idx="2894">
                  <c:v>114.39751434326172</c:v>
                </c:pt>
                <c:pt idx="2895">
                  <c:v>113.47466278076172</c:v>
                </c:pt>
                <c:pt idx="2896">
                  <c:v>114.39751434326172</c:v>
                </c:pt>
                <c:pt idx="2897">
                  <c:v>113.7383346557617</c:v>
                </c:pt>
                <c:pt idx="2898">
                  <c:v>114.39751434326172</c:v>
                </c:pt>
                <c:pt idx="2899">
                  <c:v>113.87017059326169</c:v>
                </c:pt>
                <c:pt idx="2900">
                  <c:v>112.94731903076172</c:v>
                </c:pt>
                <c:pt idx="2901">
                  <c:v>113.47466278076172</c:v>
                </c:pt>
                <c:pt idx="2902">
                  <c:v>115.0566940307617</c:v>
                </c:pt>
                <c:pt idx="2903">
                  <c:v>113.60649871826169</c:v>
                </c:pt>
                <c:pt idx="2904">
                  <c:v>113.3428268432617</c:v>
                </c:pt>
                <c:pt idx="2905">
                  <c:v>114.9248580932617</c:v>
                </c:pt>
                <c:pt idx="2906">
                  <c:v>112.94731903076172</c:v>
                </c:pt>
                <c:pt idx="2907">
                  <c:v>114.1338424682617</c:v>
                </c:pt>
                <c:pt idx="2908">
                  <c:v>113.47466278076172</c:v>
                </c:pt>
                <c:pt idx="2909">
                  <c:v>114.1338424682617</c:v>
                </c:pt>
                <c:pt idx="2910">
                  <c:v>114.7930221557617</c:v>
                </c:pt>
                <c:pt idx="2911">
                  <c:v>113.3428268432617</c:v>
                </c:pt>
                <c:pt idx="2912">
                  <c:v>112.68364715576169</c:v>
                </c:pt>
                <c:pt idx="2913">
                  <c:v>112.8154830932617</c:v>
                </c:pt>
                <c:pt idx="2914">
                  <c:v>114.2656784057617</c:v>
                </c:pt>
                <c:pt idx="2915">
                  <c:v>113.21099090576172</c:v>
                </c:pt>
                <c:pt idx="2916">
                  <c:v>112.68364715576169</c:v>
                </c:pt>
                <c:pt idx="2917">
                  <c:v>113.21099090576172</c:v>
                </c:pt>
                <c:pt idx="2918">
                  <c:v>112.94731903076172</c:v>
                </c:pt>
                <c:pt idx="2919">
                  <c:v>114.5293502807617</c:v>
                </c:pt>
                <c:pt idx="2920">
                  <c:v>114.00200653076169</c:v>
                </c:pt>
                <c:pt idx="2921">
                  <c:v>112.94731903076172</c:v>
                </c:pt>
                <c:pt idx="2922">
                  <c:v>114.1338424682617</c:v>
                </c:pt>
                <c:pt idx="2923">
                  <c:v>113.21099090576172</c:v>
                </c:pt>
                <c:pt idx="2924">
                  <c:v>113.21099090576172</c:v>
                </c:pt>
                <c:pt idx="2925">
                  <c:v>114.2656784057617</c:v>
                </c:pt>
                <c:pt idx="2926">
                  <c:v>113.47466278076172</c:v>
                </c:pt>
                <c:pt idx="2927">
                  <c:v>112.94731903076172</c:v>
                </c:pt>
                <c:pt idx="2928">
                  <c:v>112.02446746826172</c:v>
                </c:pt>
                <c:pt idx="2929">
                  <c:v>112.8154830932617</c:v>
                </c:pt>
                <c:pt idx="2930">
                  <c:v>112.41997528076172</c:v>
                </c:pt>
                <c:pt idx="2931">
                  <c:v>113.21099090576172</c:v>
                </c:pt>
                <c:pt idx="2932">
                  <c:v>112.8154830932617</c:v>
                </c:pt>
                <c:pt idx="2933">
                  <c:v>112.68364715576169</c:v>
                </c:pt>
                <c:pt idx="2934">
                  <c:v>112.8154830932617</c:v>
                </c:pt>
                <c:pt idx="2935">
                  <c:v>112.2881393432617</c:v>
                </c:pt>
                <c:pt idx="2936">
                  <c:v>112.5518112182617</c:v>
                </c:pt>
                <c:pt idx="2937">
                  <c:v>114.1338424682617</c:v>
                </c:pt>
                <c:pt idx="2938">
                  <c:v>113.07915496826172</c:v>
                </c:pt>
                <c:pt idx="2939">
                  <c:v>112.2881393432617</c:v>
                </c:pt>
                <c:pt idx="2940">
                  <c:v>113.3428268432617</c:v>
                </c:pt>
                <c:pt idx="2941">
                  <c:v>112.41997528076172</c:v>
                </c:pt>
                <c:pt idx="2942">
                  <c:v>113.21099090576172</c:v>
                </c:pt>
                <c:pt idx="2943">
                  <c:v>113.21099090576172</c:v>
                </c:pt>
                <c:pt idx="2944">
                  <c:v>112.1563034057617</c:v>
                </c:pt>
                <c:pt idx="2945">
                  <c:v>113.87017059326169</c:v>
                </c:pt>
                <c:pt idx="2946">
                  <c:v>112.1563034057617</c:v>
                </c:pt>
                <c:pt idx="2947">
                  <c:v>112.5518112182617</c:v>
                </c:pt>
                <c:pt idx="2948">
                  <c:v>112.5518112182617</c:v>
                </c:pt>
                <c:pt idx="2949">
                  <c:v>112.2881393432617</c:v>
                </c:pt>
                <c:pt idx="2950">
                  <c:v>112.1563034057617</c:v>
                </c:pt>
                <c:pt idx="2951">
                  <c:v>113.87017059326169</c:v>
                </c:pt>
                <c:pt idx="2952">
                  <c:v>112.1563034057617</c:v>
                </c:pt>
                <c:pt idx="2953">
                  <c:v>113.7383346557617</c:v>
                </c:pt>
                <c:pt idx="2954">
                  <c:v>113.87017059326169</c:v>
                </c:pt>
                <c:pt idx="2955">
                  <c:v>112.5518112182617</c:v>
                </c:pt>
                <c:pt idx="2956">
                  <c:v>113.87017059326169</c:v>
                </c:pt>
                <c:pt idx="2957">
                  <c:v>113.60649871826169</c:v>
                </c:pt>
                <c:pt idx="2958">
                  <c:v>112.5518112182617</c:v>
                </c:pt>
                <c:pt idx="2959">
                  <c:v>112.2881393432617</c:v>
                </c:pt>
                <c:pt idx="2960">
                  <c:v>111.6289596557617</c:v>
                </c:pt>
                <c:pt idx="2961">
                  <c:v>113.07915496826172</c:v>
                </c:pt>
                <c:pt idx="2962">
                  <c:v>113.7383346557617</c:v>
                </c:pt>
                <c:pt idx="2963">
                  <c:v>111.3652877807617</c:v>
                </c:pt>
                <c:pt idx="2964">
                  <c:v>112.5518112182617</c:v>
                </c:pt>
                <c:pt idx="2965">
                  <c:v>111.6289596557617</c:v>
                </c:pt>
                <c:pt idx="2966">
                  <c:v>112.1563034057617</c:v>
                </c:pt>
                <c:pt idx="2967">
                  <c:v>112.5518112182617</c:v>
                </c:pt>
                <c:pt idx="2968">
                  <c:v>112.02446746826172</c:v>
                </c:pt>
                <c:pt idx="2969">
                  <c:v>111.6289596557617</c:v>
                </c:pt>
                <c:pt idx="2970">
                  <c:v>111.3652877807617</c:v>
                </c:pt>
                <c:pt idx="2971">
                  <c:v>111.89263153076169</c:v>
                </c:pt>
                <c:pt idx="2972">
                  <c:v>111.89263153076169</c:v>
                </c:pt>
                <c:pt idx="2973">
                  <c:v>111.7607955932617</c:v>
                </c:pt>
                <c:pt idx="2974">
                  <c:v>112.8154830932617</c:v>
                </c:pt>
                <c:pt idx="2975">
                  <c:v>111.2334518432617</c:v>
                </c:pt>
                <c:pt idx="2976">
                  <c:v>112.94731903076172</c:v>
                </c:pt>
                <c:pt idx="2977">
                  <c:v>111.7607955932617</c:v>
                </c:pt>
                <c:pt idx="2978">
                  <c:v>111.2334518432617</c:v>
                </c:pt>
                <c:pt idx="2979">
                  <c:v>111.6289596557617</c:v>
                </c:pt>
                <c:pt idx="2980">
                  <c:v>111.7607955932617</c:v>
                </c:pt>
                <c:pt idx="2981">
                  <c:v>112.68364715576169</c:v>
                </c:pt>
                <c:pt idx="2982">
                  <c:v>110.96977996826172</c:v>
                </c:pt>
                <c:pt idx="2983">
                  <c:v>110.96977996826172</c:v>
                </c:pt>
                <c:pt idx="2984">
                  <c:v>111.3652877807617</c:v>
                </c:pt>
                <c:pt idx="2985">
                  <c:v>112.68364715576169</c:v>
                </c:pt>
                <c:pt idx="2986">
                  <c:v>112.41997528076172</c:v>
                </c:pt>
                <c:pt idx="2987">
                  <c:v>111.6289596557617</c:v>
                </c:pt>
                <c:pt idx="2988">
                  <c:v>111.2334518432617</c:v>
                </c:pt>
                <c:pt idx="2989">
                  <c:v>111.6289596557617</c:v>
                </c:pt>
                <c:pt idx="2990">
                  <c:v>110.96977996826172</c:v>
                </c:pt>
                <c:pt idx="2991">
                  <c:v>111.89263153076169</c:v>
                </c:pt>
                <c:pt idx="2992">
                  <c:v>111.49712371826173</c:v>
                </c:pt>
                <c:pt idx="2993">
                  <c:v>110.7061080932617</c:v>
                </c:pt>
                <c:pt idx="2994">
                  <c:v>112.02446746826172</c:v>
                </c:pt>
                <c:pt idx="2995">
                  <c:v>111.3652877807617</c:v>
                </c:pt>
                <c:pt idx="2996">
                  <c:v>112.8154830932617</c:v>
                </c:pt>
                <c:pt idx="2997">
                  <c:v>111.3652877807617</c:v>
                </c:pt>
                <c:pt idx="2998">
                  <c:v>111.10161590576172</c:v>
                </c:pt>
                <c:pt idx="2999">
                  <c:v>111.10161590576172</c:v>
                </c:pt>
                <c:pt idx="3000">
                  <c:v>110.7061080932617</c:v>
                </c:pt>
                <c:pt idx="3001">
                  <c:v>112.41997528076172</c:v>
                </c:pt>
                <c:pt idx="3002">
                  <c:v>112.1563034057617</c:v>
                </c:pt>
                <c:pt idx="3003">
                  <c:v>112.2881393432617</c:v>
                </c:pt>
                <c:pt idx="3004">
                  <c:v>112.1563034057617</c:v>
                </c:pt>
                <c:pt idx="3005">
                  <c:v>110.8379440307617</c:v>
                </c:pt>
                <c:pt idx="3006">
                  <c:v>110.96977996826172</c:v>
                </c:pt>
                <c:pt idx="3007">
                  <c:v>112.41997528076172</c:v>
                </c:pt>
                <c:pt idx="3008">
                  <c:v>110.57427215576169</c:v>
                </c:pt>
                <c:pt idx="3009">
                  <c:v>111.10161590576172</c:v>
                </c:pt>
                <c:pt idx="3010">
                  <c:v>110.57427215576169</c:v>
                </c:pt>
                <c:pt idx="3011">
                  <c:v>110.96977996826172</c:v>
                </c:pt>
                <c:pt idx="3012">
                  <c:v>110.4424362182617</c:v>
                </c:pt>
                <c:pt idx="3013">
                  <c:v>110.8379440307617</c:v>
                </c:pt>
                <c:pt idx="3014">
                  <c:v>110.8379440307617</c:v>
                </c:pt>
                <c:pt idx="3015">
                  <c:v>110.4424362182617</c:v>
                </c:pt>
                <c:pt idx="3016">
                  <c:v>111.6289596557617</c:v>
                </c:pt>
                <c:pt idx="3017">
                  <c:v>111.7607955932617</c:v>
                </c:pt>
                <c:pt idx="3018">
                  <c:v>112.2881393432617</c:v>
                </c:pt>
                <c:pt idx="3019">
                  <c:v>111.6289596557617</c:v>
                </c:pt>
                <c:pt idx="3020">
                  <c:v>110.04692840576172</c:v>
                </c:pt>
                <c:pt idx="3021">
                  <c:v>111.89263153076169</c:v>
                </c:pt>
                <c:pt idx="3022">
                  <c:v>110.57427215576169</c:v>
                </c:pt>
                <c:pt idx="3023">
                  <c:v>110.04692840576172</c:v>
                </c:pt>
                <c:pt idx="3024">
                  <c:v>110.57427215576169</c:v>
                </c:pt>
                <c:pt idx="3025">
                  <c:v>110.4424362182617</c:v>
                </c:pt>
                <c:pt idx="3026">
                  <c:v>110.31060028076172</c:v>
                </c:pt>
                <c:pt idx="3027">
                  <c:v>110.8379440307617</c:v>
                </c:pt>
                <c:pt idx="3028">
                  <c:v>110.7061080932617</c:v>
                </c:pt>
                <c:pt idx="3029">
                  <c:v>111.2334518432617</c:v>
                </c:pt>
                <c:pt idx="3030">
                  <c:v>110.17876434326169</c:v>
                </c:pt>
                <c:pt idx="3031">
                  <c:v>110.57427215576169</c:v>
                </c:pt>
                <c:pt idx="3032">
                  <c:v>110.96977996826172</c:v>
                </c:pt>
                <c:pt idx="3033">
                  <c:v>111.10161590576172</c:v>
                </c:pt>
                <c:pt idx="3034">
                  <c:v>109.51958465576172</c:v>
                </c:pt>
                <c:pt idx="3035">
                  <c:v>110.7061080932617</c:v>
                </c:pt>
                <c:pt idx="3036">
                  <c:v>110.17876434326169</c:v>
                </c:pt>
                <c:pt idx="3037">
                  <c:v>110.04692840576172</c:v>
                </c:pt>
                <c:pt idx="3038">
                  <c:v>111.49712371826173</c:v>
                </c:pt>
                <c:pt idx="3039">
                  <c:v>109.7832565307617</c:v>
                </c:pt>
                <c:pt idx="3040">
                  <c:v>109.7832565307617</c:v>
                </c:pt>
                <c:pt idx="3041">
                  <c:v>109.51958465576172</c:v>
                </c:pt>
                <c:pt idx="3042">
                  <c:v>111.49712371826173</c:v>
                </c:pt>
                <c:pt idx="3043">
                  <c:v>109.6514205932617</c:v>
                </c:pt>
                <c:pt idx="3044">
                  <c:v>111.49712371826173</c:v>
                </c:pt>
                <c:pt idx="3045">
                  <c:v>110.04692840576172</c:v>
                </c:pt>
                <c:pt idx="3046">
                  <c:v>110.96977996826172</c:v>
                </c:pt>
                <c:pt idx="3047">
                  <c:v>111.10161590576172</c:v>
                </c:pt>
                <c:pt idx="3048">
                  <c:v>109.38774871826169</c:v>
                </c:pt>
                <c:pt idx="3049">
                  <c:v>111.49712371826173</c:v>
                </c:pt>
                <c:pt idx="3050">
                  <c:v>110.57427215576169</c:v>
                </c:pt>
                <c:pt idx="3051">
                  <c:v>110.04692840576172</c:v>
                </c:pt>
                <c:pt idx="3052">
                  <c:v>109.51958465576172</c:v>
                </c:pt>
                <c:pt idx="3053">
                  <c:v>109.91509246826172</c:v>
                </c:pt>
                <c:pt idx="3054">
                  <c:v>111.49712371826173</c:v>
                </c:pt>
                <c:pt idx="3055">
                  <c:v>111.2334518432617</c:v>
                </c:pt>
                <c:pt idx="3056">
                  <c:v>109.6514205932617</c:v>
                </c:pt>
                <c:pt idx="3057">
                  <c:v>109.91509246826172</c:v>
                </c:pt>
                <c:pt idx="3058">
                  <c:v>110.8379440307617</c:v>
                </c:pt>
                <c:pt idx="3059">
                  <c:v>109.7832565307617</c:v>
                </c:pt>
                <c:pt idx="3060">
                  <c:v>110.57427215576169</c:v>
                </c:pt>
                <c:pt idx="3061">
                  <c:v>109.91509246826172</c:v>
                </c:pt>
                <c:pt idx="3062">
                  <c:v>110.96977996826172</c:v>
                </c:pt>
                <c:pt idx="3063">
                  <c:v>109.91509246826172</c:v>
                </c:pt>
                <c:pt idx="3064">
                  <c:v>110.04692840576172</c:v>
                </c:pt>
                <c:pt idx="3065">
                  <c:v>110.04692840576172</c:v>
                </c:pt>
                <c:pt idx="3066">
                  <c:v>111.10161590576172</c:v>
                </c:pt>
                <c:pt idx="3067">
                  <c:v>109.6514205932617</c:v>
                </c:pt>
                <c:pt idx="3068">
                  <c:v>111.10161590576172</c:v>
                </c:pt>
                <c:pt idx="3069">
                  <c:v>110.96977996826172</c:v>
                </c:pt>
                <c:pt idx="3070">
                  <c:v>110.31060028076172</c:v>
                </c:pt>
                <c:pt idx="3071">
                  <c:v>111.6289596557617</c:v>
                </c:pt>
                <c:pt idx="3072">
                  <c:v>111.7607955932617</c:v>
                </c:pt>
                <c:pt idx="3073">
                  <c:v>111.3652877807617</c:v>
                </c:pt>
                <c:pt idx="3074">
                  <c:v>109.7832565307617</c:v>
                </c:pt>
                <c:pt idx="3075">
                  <c:v>110.17876434326169</c:v>
                </c:pt>
                <c:pt idx="3076">
                  <c:v>110.8379440307617</c:v>
                </c:pt>
                <c:pt idx="3077">
                  <c:v>109.51958465576172</c:v>
                </c:pt>
                <c:pt idx="3078">
                  <c:v>109.51958465576172</c:v>
                </c:pt>
                <c:pt idx="3079">
                  <c:v>110.96977996826172</c:v>
                </c:pt>
                <c:pt idx="3080">
                  <c:v>111.3652877807617</c:v>
                </c:pt>
                <c:pt idx="3081">
                  <c:v>109.6514205932617</c:v>
                </c:pt>
                <c:pt idx="3082">
                  <c:v>109.91509246826172</c:v>
                </c:pt>
                <c:pt idx="3083">
                  <c:v>109.7832565307617</c:v>
                </c:pt>
                <c:pt idx="3084">
                  <c:v>109.2559127807617</c:v>
                </c:pt>
                <c:pt idx="3085">
                  <c:v>111.3652877807617</c:v>
                </c:pt>
                <c:pt idx="3086">
                  <c:v>109.6514205932617</c:v>
                </c:pt>
                <c:pt idx="3087">
                  <c:v>108.99224090576172</c:v>
                </c:pt>
                <c:pt idx="3088">
                  <c:v>109.2559127807617</c:v>
                </c:pt>
                <c:pt idx="3089">
                  <c:v>108.7285690307617</c:v>
                </c:pt>
                <c:pt idx="3090">
                  <c:v>109.51958465576172</c:v>
                </c:pt>
                <c:pt idx="3091">
                  <c:v>109.91509246826172</c:v>
                </c:pt>
                <c:pt idx="3092">
                  <c:v>109.51958465576172</c:v>
                </c:pt>
                <c:pt idx="3093">
                  <c:v>109.91509246826172</c:v>
                </c:pt>
                <c:pt idx="3094">
                  <c:v>108.7285690307617</c:v>
                </c:pt>
                <c:pt idx="3095">
                  <c:v>108.99224090576172</c:v>
                </c:pt>
                <c:pt idx="3096">
                  <c:v>110.04692840576172</c:v>
                </c:pt>
                <c:pt idx="3097">
                  <c:v>109.2559127807617</c:v>
                </c:pt>
                <c:pt idx="3098">
                  <c:v>109.12407684326169</c:v>
                </c:pt>
                <c:pt idx="3099">
                  <c:v>108.7285690307617</c:v>
                </c:pt>
                <c:pt idx="3100">
                  <c:v>110.57427215576169</c:v>
                </c:pt>
                <c:pt idx="3101">
                  <c:v>110.31060028076172</c:v>
                </c:pt>
                <c:pt idx="3102">
                  <c:v>108.3330612182617</c:v>
                </c:pt>
                <c:pt idx="3103">
                  <c:v>108.4648971557617</c:v>
                </c:pt>
                <c:pt idx="3104">
                  <c:v>110.04692840576172</c:v>
                </c:pt>
                <c:pt idx="3105">
                  <c:v>109.51958465576172</c:v>
                </c:pt>
                <c:pt idx="3106">
                  <c:v>110.17876434326169</c:v>
                </c:pt>
                <c:pt idx="3107">
                  <c:v>108.99224090576172</c:v>
                </c:pt>
                <c:pt idx="3108">
                  <c:v>108.5967330932617</c:v>
                </c:pt>
                <c:pt idx="3109">
                  <c:v>109.12407684326169</c:v>
                </c:pt>
                <c:pt idx="3110">
                  <c:v>108.99224090576172</c:v>
                </c:pt>
                <c:pt idx="3111">
                  <c:v>109.2559127807617</c:v>
                </c:pt>
                <c:pt idx="3112">
                  <c:v>108.3330612182617</c:v>
                </c:pt>
                <c:pt idx="3113">
                  <c:v>109.12407684326169</c:v>
                </c:pt>
                <c:pt idx="3114">
                  <c:v>108.0693893432617</c:v>
                </c:pt>
                <c:pt idx="3115">
                  <c:v>109.38774871826169</c:v>
                </c:pt>
                <c:pt idx="3116">
                  <c:v>109.38774871826169</c:v>
                </c:pt>
                <c:pt idx="3117">
                  <c:v>108.5967330932617</c:v>
                </c:pt>
                <c:pt idx="3118">
                  <c:v>110.04692840576172</c:v>
                </c:pt>
                <c:pt idx="3119">
                  <c:v>109.6514205932617</c:v>
                </c:pt>
                <c:pt idx="3120">
                  <c:v>108.99224090576172</c:v>
                </c:pt>
                <c:pt idx="3121">
                  <c:v>109.38774871826169</c:v>
                </c:pt>
                <c:pt idx="3122">
                  <c:v>108.4648971557617</c:v>
                </c:pt>
                <c:pt idx="3123">
                  <c:v>108.20122528076173</c:v>
                </c:pt>
                <c:pt idx="3124">
                  <c:v>108.99224090576172</c:v>
                </c:pt>
                <c:pt idx="3125">
                  <c:v>108.20122528076173</c:v>
                </c:pt>
                <c:pt idx="3126">
                  <c:v>108.5967330932617</c:v>
                </c:pt>
                <c:pt idx="3127">
                  <c:v>109.91509246826172</c:v>
                </c:pt>
                <c:pt idx="3128">
                  <c:v>108.86040496826172</c:v>
                </c:pt>
                <c:pt idx="3129">
                  <c:v>108.7285690307617</c:v>
                </c:pt>
                <c:pt idx="3130">
                  <c:v>108.4648971557617</c:v>
                </c:pt>
                <c:pt idx="3131">
                  <c:v>109.6514205932617</c:v>
                </c:pt>
                <c:pt idx="3132">
                  <c:v>109.12407684326169</c:v>
                </c:pt>
                <c:pt idx="3133">
                  <c:v>109.7832565307617</c:v>
                </c:pt>
                <c:pt idx="3134">
                  <c:v>108.20122528076173</c:v>
                </c:pt>
                <c:pt idx="3135">
                  <c:v>108.7285690307617</c:v>
                </c:pt>
                <c:pt idx="3136">
                  <c:v>109.91509246826172</c:v>
                </c:pt>
                <c:pt idx="3137">
                  <c:v>108.0693893432617</c:v>
                </c:pt>
                <c:pt idx="3138">
                  <c:v>107.8057174682617</c:v>
                </c:pt>
                <c:pt idx="3139">
                  <c:v>108.99224090576172</c:v>
                </c:pt>
                <c:pt idx="3140">
                  <c:v>107.5420455932617</c:v>
                </c:pt>
                <c:pt idx="3141">
                  <c:v>109.7832565307617</c:v>
                </c:pt>
                <c:pt idx="3142">
                  <c:v>109.7832565307617</c:v>
                </c:pt>
                <c:pt idx="3143">
                  <c:v>108.0693893432617</c:v>
                </c:pt>
                <c:pt idx="3144">
                  <c:v>107.8057174682617</c:v>
                </c:pt>
                <c:pt idx="3145">
                  <c:v>108.20122528076173</c:v>
                </c:pt>
                <c:pt idx="3146">
                  <c:v>108.20122528076173</c:v>
                </c:pt>
                <c:pt idx="3147">
                  <c:v>109.51958465576172</c:v>
                </c:pt>
                <c:pt idx="3148">
                  <c:v>109.2559127807617</c:v>
                </c:pt>
                <c:pt idx="3149">
                  <c:v>108.3330612182617</c:v>
                </c:pt>
                <c:pt idx="3150">
                  <c:v>109.38774871826169</c:v>
                </c:pt>
                <c:pt idx="3151">
                  <c:v>108.0693893432617</c:v>
                </c:pt>
                <c:pt idx="3152">
                  <c:v>108.99224090576172</c:v>
                </c:pt>
                <c:pt idx="3153">
                  <c:v>107.41020965576173</c:v>
                </c:pt>
                <c:pt idx="3154">
                  <c:v>108.3330612182617</c:v>
                </c:pt>
                <c:pt idx="3155">
                  <c:v>109.51958465576172</c:v>
                </c:pt>
                <c:pt idx="3156">
                  <c:v>108.20122528076173</c:v>
                </c:pt>
                <c:pt idx="3157">
                  <c:v>107.1465377807617</c:v>
                </c:pt>
                <c:pt idx="3158">
                  <c:v>107.1465377807617</c:v>
                </c:pt>
                <c:pt idx="3159">
                  <c:v>108.0693893432617</c:v>
                </c:pt>
                <c:pt idx="3160">
                  <c:v>107.67388153076168</c:v>
                </c:pt>
                <c:pt idx="3161">
                  <c:v>107.8057174682617</c:v>
                </c:pt>
                <c:pt idx="3162">
                  <c:v>107.93755340576173</c:v>
                </c:pt>
                <c:pt idx="3163">
                  <c:v>108.7285690307617</c:v>
                </c:pt>
                <c:pt idx="3164">
                  <c:v>108.5967330932617</c:v>
                </c:pt>
                <c:pt idx="3165">
                  <c:v>107.8057174682617</c:v>
                </c:pt>
                <c:pt idx="3166">
                  <c:v>108.99224090576172</c:v>
                </c:pt>
                <c:pt idx="3167">
                  <c:v>107.8057174682617</c:v>
                </c:pt>
                <c:pt idx="3168">
                  <c:v>107.93755340576173</c:v>
                </c:pt>
                <c:pt idx="3169">
                  <c:v>106.8828659057617</c:v>
                </c:pt>
                <c:pt idx="3170">
                  <c:v>107.5420455932617</c:v>
                </c:pt>
                <c:pt idx="3171">
                  <c:v>107.5420455932617</c:v>
                </c:pt>
                <c:pt idx="3172">
                  <c:v>107.67388153076168</c:v>
                </c:pt>
                <c:pt idx="3173">
                  <c:v>107.93755340576173</c:v>
                </c:pt>
                <c:pt idx="3174">
                  <c:v>108.7285690307617</c:v>
                </c:pt>
                <c:pt idx="3175">
                  <c:v>107.8057174682617</c:v>
                </c:pt>
                <c:pt idx="3176">
                  <c:v>109.12407684326169</c:v>
                </c:pt>
                <c:pt idx="3177">
                  <c:v>107.5420455932617</c:v>
                </c:pt>
                <c:pt idx="3178">
                  <c:v>107.27837371826169</c:v>
                </c:pt>
                <c:pt idx="3179">
                  <c:v>108.99224090576172</c:v>
                </c:pt>
                <c:pt idx="3180">
                  <c:v>107.1465377807617</c:v>
                </c:pt>
                <c:pt idx="3181">
                  <c:v>106.75102996826173</c:v>
                </c:pt>
                <c:pt idx="3182">
                  <c:v>107.27837371826169</c:v>
                </c:pt>
                <c:pt idx="3183">
                  <c:v>107.27837371826169</c:v>
                </c:pt>
                <c:pt idx="3184">
                  <c:v>108.86040496826172</c:v>
                </c:pt>
                <c:pt idx="3185">
                  <c:v>108.3330612182617</c:v>
                </c:pt>
                <c:pt idx="3186">
                  <c:v>106.75102996826173</c:v>
                </c:pt>
                <c:pt idx="3187">
                  <c:v>108.3330612182617</c:v>
                </c:pt>
                <c:pt idx="3188">
                  <c:v>106.8828659057617</c:v>
                </c:pt>
                <c:pt idx="3189">
                  <c:v>108.4648971557617</c:v>
                </c:pt>
                <c:pt idx="3190">
                  <c:v>107.67388153076168</c:v>
                </c:pt>
                <c:pt idx="3191">
                  <c:v>106.8828659057617</c:v>
                </c:pt>
                <c:pt idx="3192">
                  <c:v>106.6191940307617</c:v>
                </c:pt>
                <c:pt idx="3193">
                  <c:v>107.67388153076168</c:v>
                </c:pt>
                <c:pt idx="3194">
                  <c:v>108.3330612182617</c:v>
                </c:pt>
                <c:pt idx="3195">
                  <c:v>108.4648971557617</c:v>
                </c:pt>
                <c:pt idx="3196">
                  <c:v>106.6191940307617</c:v>
                </c:pt>
                <c:pt idx="3197">
                  <c:v>107.1465377807617</c:v>
                </c:pt>
                <c:pt idx="3198">
                  <c:v>108.7285690307617</c:v>
                </c:pt>
                <c:pt idx="3199">
                  <c:v>108.86040496826172</c:v>
                </c:pt>
                <c:pt idx="3200">
                  <c:v>108.4648971557617</c:v>
                </c:pt>
                <c:pt idx="3201">
                  <c:v>107.5420455932617</c:v>
                </c:pt>
                <c:pt idx="3202">
                  <c:v>106.6191940307617</c:v>
                </c:pt>
                <c:pt idx="3203">
                  <c:v>106.6191940307617</c:v>
                </c:pt>
                <c:pt idx="3204">
                  <c:v>107.1465377807617</c:v>
                </c:pt>
                <c:pt idx="3205">
                  <c:v>108.86040496826172</c:v>
                </c:pt>
                <c:pt idx="3206">
                  <c:v>107.8057174682617</c:v>
                </c:pt>
                <c:pt idx="3207">
                  <c:v>106.75102996826173</c:v>
                </c:pt>
                <c:pt idx="3208">
                  <c:v>106.4873580932617</c:v>
                </c:pt>
                <c:pt idx="3209">
                  <c:v>106.35552215576169</c:v>
                </c:pt>
                <c:pt idx="3210">
                  <c:v>106.2236862182617</c:v>
                </c:pt>
                <c:pt idx="3211">
                  <c:v>107.41020965576173</c:v>
                </c:pt>
                <c:pt idx="3212">
                  <c:v>107.8057174682617</c:v>
                </c:pt>
                <c:pt idx="3213">
                  <c:v>107.0147018432617</c:v>
                </c:pt>
                <c:pt idx="3214">
                  <c:v>106.35552215576169</c:v>
                </c:pt>
                <c:pt idx="3215">
                  <c:v>107.93755340576173</c:v>
                </c:pt>
                <c:pt idx="3216">
                  <c:v>108.20122528076173</c:v>
                </c:pt>
                <c:pt idx="3217">
                  <c:v>108.4648971557617</c:v>
                </c:pt>
                <c:pt idx="3218">
                  <c:v>106.2236862182617</c:v>
                </c:pt>
                <c:pt idx="3219">
                  <c:v>106.2236862182617</c:v>
                </c:pt>
                <c:pt idx="3220">
                  <c:v>108.0693893432617</c:v>
                </c:pt>
                <c:pt idx="3221">
                  <c:v>108.0693893432617</c:v>
                </c:pt>
                <c:pt idx="3222">
                  <c:v>106.4873580932617</c:v>
                </c:pt>
                <c:pt idx="3223">
                  <c:v>106.35552215576169</c:v>
                </c:pt>
                <c:pt idx="3224">
                  <c:v>106.4873580932617</c:v>
                </c:pt>
                <c:pt idx="3225">
                  <c:v>106.8828659057617</c:v>
                </c:pt>
                <c:pt idx="3226">
                  <c:v>108.20122528076173</c:v>
                </c:pt>
                <c:pt idx="3227">
                  <c:v>106.2236862182617</c:v>
                </c:pt>
                <c:pt idx="3228">
                  <c:v>106.4873580932617</c:v>
                </c:pt>
                <c:pt idx="3229">
                  <c:v>107.41020965576173</c:v>
                </c:pt>
                <c:pt idx="3230">
                  <c:v>107.1465377807617</c:v>
                </c:pt>
                <c:pt idx="3231">
                  <c:v>107.27837371826169</c:v>
                </c:pt>
                <c:pt idx="3232">
                  <c:v>106.35552215576169</c:v>
                </c:pt>
                <c:pt idx="3233">
                  <c:v>106.35552215576169</c:v>
                </c:pt>
                <c:pt idx="3234">
                  <c:v>106.35552215576169</c:v>
                </c:pt>
                <c:pt idx="3235">
                  <c:v>108.20122528076173</c:v>
                </c:pt>
                <c:pt idx="3236">
                  <c:v>106.6191940307617</c:v>
                </c:pt>
                <c:pt idx="3237">
                  <c:v>106.2236862182617</c:v>
                </c:pt>
                <c:pt idx="3238">
                  <c:v>107.0147018432617</c:v>
                </c:pt>
                <c:pt idx="3239">
                  <c:v>106.2236862182617</c:v>
                </c:pt>
                <c:pt idx="3240">
                  <c:v>106.35552215576169</c:v>
                </c:pt>
                <c:pt idx="3241">
                  <c:v>105.82817840576169</c:v>
                </c:pt>
                <c:pt idx="3242">
                  <c:v>105.6963424682617</c:v>
                </c:pt>
                <c:pt idx="3243">
                  <c:v>105.6963424682617</c:v>
                </c:pt>
                <c:pt idx="3244">
                  <c:v>106.09185028076172</c:v>
                </c:pt>
                <c:pt idx="3245">
                  <c:v>105.96001434326172</c:v>
                </c:pt>
                <c:pt idx="3246">
                  <c:v>106.8828659057617</c:v>
                </c:pt>
                <c:pt idx="3247">
                  <c:v>106.09185028076172</c:v>
                </c:pt>
                <c:pt idx="3248">
                  <c:v>106.2236862182617</c:v>
                </c:pt>
                <c:pt idx="3249">
                  <c:v>106.4873580932617</c:v>
                </c:pt>
                <c:pt idx="3250">
                  <c:v>108.0693893432617</c:v>
                </c:pt>
                <c:pt idx="3251">
                  <c:v>106.35552215576169</c:v>
                </c:pt>
                <c:pt idx="3252">
                  <c:v>106.4873580932617</c:v>
                </c:pt>
                <c:pt idx="3253">
                  <c:v>107.93755340576173</c:v>
                </c:pt>
                <c:pt idx="3254">
                  <c:v>106.35552215576169</c:v>
                </c:pt>
                <c:pt idx="3255">
                  <c:v>106.09185028076172</c:v>
                </c:pt>
                <c:pt idx="3256">
                  <c:v>107.27837371826169</c:v>
                </c:pt>
                <c:pt idx="3257">
                  <c:v>107.41020965576173</c:v>
                </c:pt>
                <c:pt idx="3258">
                  <c:v>105.4326705932617</c:v>
                </c:pt>
                <c:pt idx="3259">
                  <c:v>106.4873580932617</c:v>
                </c:pt>
                <c:pt idx="3260">
                  <c:v>105.5645065307617</c:v>
                </c:pt>
                <c:pt idx="3261">
                  <c:v>105.6963424682617</c:v>
                </c:pt>
                <c:pt idx="3262">
                  <c:v>106.09185028076172</c:v>
                </c:pt>
                <c:pt idx="3263">
                  <c:v>105.82817840576169</c:v>
                </c:pt>
                <c:pt idx="3264">
                  <c:v>105.96001434326172</c:v>
                </c:pt>
                <c:pt idx="3265">
                  <c:v>105.4326705932617</c:v>
                </c:pt>
                <c:pt idx="3266">
                  <c:v>106.4873580932617</c:v>
                </c:pt>
                <c:pt idx="3267">
                  <c:v>106.6191940307617</c:v>
                </c:pt>
                <c:pt idx="3268">
                  <c:v>106.75102996826173</c:v>
                </c:pt>
                <c:pt idx="3269">
                  <c:v>105.6963424682617</c:v>
                </c:pt>
                <c:pt idx="3270">
                  <c:v>106.75102996826173</c:v>
                </c:pt>
                <c:pt idx="3271">
                  <c:v>105.5645065307617</c:v>
                </c:pt>
                <c:pt idx="3272">
                  <c:v>106.09185028076172</c:v>
                </c:pt>
                <c:pt idx="3273">
                  <c:v>105.3008346557617</c:v>
                </c:pt>
                <c:pt idx="3274">
                  <c:v>105.3008346557617</c:v>
                </c:pt>
                <c:pt idx="3275">
                  <c:v>105.82817840576169</c:v>
                </c:pt>
                <c:pt idx="3276">
                  <c:v>105.5645065307617</c:v>
                </c:pt>
                <c:pt idx="3277">
                  <c:v>107.41020965576173</c:v>
                </c:pt>
                <c:pt idx="3278">
                  <c:v>105.96001434326172</c:v>
                </c:pt>
                <c:pt idx="3279">
                  <c:v>105.16899871826169</c:v>
                </c:pt>
                <c:pt idx="3280">
                  <c:v>106.35552215576169</c:v>
                </c:pt>
                <c:pt idx="3281">
                  <c:v>105.3008346557617</c:v>
                </c:pt>
                <c:pt idx="3282">
                  <c:v>105.82817840576169</c:v>
                </c:pt>
                <c:pt idx="3283">
                  <c:v>105.03716278076172</c:v>
                </c:pt>
                <c:pt idx="3284">
                  <c:v>104.9053268432617</c:v>
                </c:pt>
                <c:pt idx="3285">
                  <c:v>105.6963424682617</c:v>
                </c:pt>
                <c:pt idx="3286">
                  <c:v>105.3008346557617</c:v>
                </c:pt>
                <c:pt idx="3287">
                  <c:v>106.2236862182617</c:v>
                </c:pt>
                <c:pt idx="3288">
                  <c:v>105.16899871826169</c:v>
                </c:pt>
                <c:pt idx="3289">
                  <c:v>105.3008346557617</c:v>
                </c:pt>
                <c:pt idx="3290">
                  <c:v>106.6191940307617</c:v>
                </c:pt>
                <c:pt idx="3291">
                  <c:v>105.4326705932617</c:v>
                </c:pt>
                <c:pt idx="3292">
                  <c:v>106.6191940307617</c:v>
                </c:pt>
                <c:pt idx="3293">
                  <c:v>104.7734909057617</c:v>
                </c:pt>
                <c:pt idx="3294">
                  <c:v>104.9053268432617</c:v>
                </c:pt>
                <c:pt idx="3295">
                  <c:v>105.03716278076172</c:v>
                </c:pt>
                <c:pt idx="3296">
                  <c:v>105.82817840576169</c:v>
                </c:pt>
                <c:pt idx="3297">
                  <c:v>105.16899871826169</c:v>
                </c:pt>
                <c:pt idx="3298">
                  <c:v>105.96001434326172</c:v>
                </c:pt>
                <c:pt idx="3299">
                  <c:v>106.75102996826173</c:v>
                </c:pt>
                <c:pt idx="3300">
                  <c:v>104.5098190307617</c:v>
                </c:pt>
                <c:pt idx="3301">
                  <c:v>106.75102996826173</c:v>
                </c:pt>
                <c:pt idx="3302">
                  <c:v>105.03716278076172</c:v>
                </c:pt>
                <c:pt idx="3303">
                  <c:v>105.6963424682617</c:v>
                </c:pt>
                <c:pt idx="3304">
                  <c:v>105.96001434326172</c:v>
                </c:pt>
                <c:pt idx="3305">
                  <c:v>105.6963424682617</c:v>
                </c:pt>
                <c:pt idx="3306">
                  <c:v>105.16899871826169</c:v>
                </c:pt>
                <c:pt idx="3307">
                  <c:v>105.3008346557617</c:v>
                </c:pt>
                <c:pt idx="3308">
                  <c:v>104.9053268432617</c:v>
                </c:pt>
                <c:pt idx="3309">
                  <c:v>106.35552215576169</c:v>
                </c:pt>
                <c:pt idx="3310">
                  <c:v>104.64165496826173</c:v>
                </c:pt>
                <c:pt idx="3311">
                  <c:v>104.9053268432617</c:v>
                </c:pt>
                <c:pt idx="3312">
                  <c:v>104.64165496826173</c:v>
                </c:pt>
                <c:pt idx="3313">
                  <c:v>104.7734909057617</c:v>
                </c:pt>
                <c:pt idx="3314">
                  <c:v>104.5098190307617</c:v>
                </c:pt>
                <c:pt idx="3315">
                  <c:v>104.1143112182617</c:v>
                </c:pt>
                <c:pt idx="3316">
                  <c:v>104.3779830932617</c:v>
                </c:pt>
                <c:pt idx="3317">
                  <c:v>105.82817840576169</c:v>
                </c:pt>
                <c:pt idx="3318">
                  <c:v>104.3779830932617</c:v>
                </c:pt>
                <c:pt idx="3319">
                  <c:v>104.2461471557617</c:v>
                </c:pt>
                <c:pt idx="3320">
                  <c:v>106.2236862182617</c:v>
                </c:pt>
                <c:pt idx="3321">
                  <c:v>104.9053268432617</c:v>
                </c:pt>
                <c:pt idx="3322">
                  <c:v>104.2461471557617</c:v>
                </c:pt>
                <c:pt idx="3323">
                  <c:v>104.2461471557617</c:v>
                </c:pt>
                <c:pt idx="3324">
                  <c:v>106.2236862182617</c:v>
                </c:pt>
                <c:pt idx="3325">
                  <c:v>105.16899871826169</c:v>
                </c:pt>
                <c:pt idx="3326">
                  <c:v>104.9053268432617</c:v>
                </c:pt>
                <c:pt idx="3327">
                  <c:v>106.09185028076172</c:v>
                </c:pt>
                <c:pt idx="3328">
                  <c:v>104.64165496826173</c:v>
                </c:pt>
                <c:pt idx="3329">
                  <c:v>104.3779830932617</c:v>
                </c:pt>
                <c:pt idx="3330">
                  <c:v>104.2461471557617</c:v>
                </c:pt>
                <c:pt idx="3331">
                  <c:v>105.5645065307617</c:v>
                </c:pt>
                <c:pt idx="3332">
                  <c:v>104.2461471557617</c:v>
                </c:pt>
                <c:pt idx="3333">
                  <c:v>105.6963424682617</c:v>
                </c:pt>
                <c:pt idx="3334">
                  <c:v>104.3779830932617</c:v>
                </c:pt>
                <c:pt idx="3335">
                  <c:v>104.7734909057617</c:v>
                </c:pt>
                <c:pt idx="3336">
                  <c:v>105.16899871826169</c:v>
                </c:pt>
                <c:pt idx="3337">
                  <c:v>104.2461471557617</c:v>
                </c:pt>
                <c:pt idx="3338">
                  <c:v>103.8506393432617</c:v>
                </c:pt>
                <c:pt idx="3339">
                  <c:v>103.9824752807617</c:v>
                </c:pt>
                <c:pt idx="3340">
                  <c:v>106.35552215576169</c:v>
                </c:pt>
                <c:pt idx="3341">
                  <c:v>104.2461471557617</c:v>
                </c:pt>
                <c:pt idx="3342">
                  <c:v>104.64165496826173</c:v>
                </c:pt>
                <c:pt idx="3343">
                  <c:v>104.3779830932617</c:v>
                </c:pt>
                <c:pt idx="3344">
                  <c:v>104.5098190307617</c:v>
                </c:pt>
                <c:pt idx="3345">
                  <c:v>106.09185028076172</c:v>
                </c:pt>
                <c:pt idx="3346">
                  <c:v>105.5645065307617</c:v>
                </c:pt>
                <c:pt idx="3347">
                  <c:v>104.2461471557617</c:v>
                </c:pt>
                <c:pt idx="3348">
                  <c:v>104.3779830932617</c:v>
                </c:pt>
                <c:pt idx="3349">
                  <c:v>104.3779830932617</c:v>
                </c:pt>
                <c:pt idx="3350">
                  <c:v>105.16899871826169</c:v>
                </c:pt>
                <c:pt idx="3351">
                  <c:v>104.9053268432617</c:v>
                </c:pt>
                <c:pt idx="3352">
                  <c:v>103.71880340576172</c:v>
                </c:pt>
                <c:pt idx="3353">
                  <c:v>105.4326705932617</c:v>
                </c:pt>
                <c:pt idx="3354">
                  <c:v>105.5645065307617</c:v>
                </c:pt>
                <c:pt idx="3355">
                  <c:v>103.58696746826172</c:v>
                </c:pt>
                <c:pt idx="3356">
                  <c:v>104.9053268432617</c:v>
                </c:pt>
                <c:pt idx="3357">
                  <c:v>105.4326705932617</c:v>
                </c:pt>
                <c:pt idx="3358">
                  <c:v>103.71880340576172</c:v>
                </c:pt>
                <c:pt idx="3359">
                  <c:v>103.71880340576172</c:v>
                </c:pt>
                <c:pt idx="3360">
                  <c:v>103.71880340576172</c:v>
                </c:pt>
                <c:pt idx="3361">
                  <c:v>103.45513153076169</c:v>
                </c:pt>
                <c:pt idx="3362">
                  <c:v>104.9053268432617</c:v>
                </c:pt>
                <c:pt idx="3363">
                  <c:v>103.58696746826172</c:v>
                </c:pt>
                <c:pt idx="3364">
                  <c:v>105.4326705932617</c:v>
                </c:pt>
                <c:pt idx="3365">
                  <c:v>103.71880340576172</c:v>
                </c:pt>
                <c:pt idx="3366">
                  <c:v>103.45513153076169</c:v>
                </c:pt>
                <c:pt idx="3367">
                  <c:v>103.9824752807617</c:v>
                </c:pt>
                <c:pt idx="3368">
                  <c:v>104.2461471557617</c:v>
                </c:pt>
                <c:pt idx="3369">
                  <c:v>104.7734909057617</c:v>
                </c:pt>
                <c:pt idx="3370">
                  <c:v>103.71880340576172</c:v>
                </c:pt>
                <c:pt idx="3371">
                  <c:v>103.3232955932617</c:v>
                </c:pt>
                <c:pt idx="3372">
                  <c:v>104.64165496826173</c:v>
                </c:pt>
                <c:pt idx="3373">
                  <c:v>105.16899871826169</c:v>
                </c:pt>
                <c:pt idx="3374">
                  <c:v>104.9053268432617</c:v>
                </c:pt>
                <c:pt idx="3375">
                  <c:v>103.45513153076169</c:v>
                </c:pt>
                <c:pt idx="3376">
                  <c:v>105.16899871826169</c:v>
                </c:pt>
                <c:pt idx="3377">
                  <c:v>104.9053268432617</c:v>
                </c:pt>
                <c:pt idx="3378">
                  <c:v>103.3232955932617</c:v>
                </c:pt>
                <c:pt idx="3379">
                  <c:v>104.5098190307617</c:v>
                </c:pt>
                <c:pt idx="3380">
                  <c:v>103.3232955932617</c:v>
                </c:pt>
                <c:pt idx="3381">
                  <c:v>104.2461471557617</c:v>
                </c:pt>
                <c:pt idx="3382">
                  <c:v>104.7734909057617</c:v>
                </c:pt>
                <c:pt idx="3383">
                  <c:v>102.7959518432617</c:v>
                </c:pt>
                <c:pt idx="3384">
                  <c:v>104.9053268432617</c:v>
                </c:pt>
                <c:pt idx="3385">
                  <c:v>103.3232955932617</c:v>
                </c:pt>
                <c:pt idx="3386">
                  <c:v>104.1143112182617</c:v>
                </c:pt>
                <c:pt idx="3387">
                  <c:v>104.5098190307617</c:v>
                </c:pt>
                <c:pt idx="3388">
                  <c:v>104.7734909057617</c:v>
                </c:pt>
                <c:pt idx="3389">
                  <c:v>102.7959518432617</c:v>
                </c:pt>
                <c:pt idx="3390">
                  <c:v>103.58696746826172</c:v>
                </c:pt>
                <c:pt idx="3391">
                  <c:v>103.9824752807617</c:v>
                </c:pt>
                <c:pt idx="3392">
                  <c:v>104.2461471557617</c:v>
                </c:pt>
                <c:pt idx="3393">
                  <c:v>104.9053268432617</c:v>
                </c:pt>
                <c:pt idx="3394">
                  <c:v>103.19145965576172</c:v>
                </c:pt>
                <c:pt idx="3395">
                  <c:v>103.3232955932617</c:v>
                </c:pt>
                <c:pt idx="3396">
                  <c:v>102.66411590576172</c:v>
                </c:pt>
                <c:pt idx="3397">
                  <c:v>103.45513153076169</c:v>
                </c:pt>
                <c:pt idx="3398">
                  <c:v>103.71880340576172</c:v>
                </c:pt>
                <c:pt idx="3399">
                  <c:v>103.71880340576172</c:v>
                </c:pt>
                <c:pt idx="3400">
                  <c:v>104.64165496826173</c:v>
                </c:pt>
                <c:pt idx="3401">
                  <c:v>104.7734909057617</c:v>
                </c:pt>
                <c:pt idx="3402">
                  <c:v>103.8506393432617</c:v>
                </c:pt>
                <c:pt idx="3403">
                  <c:v>103.8506393432617</c:v>
                </c:pt>
                <c:pt idx="3404">
                  <c:v>103.3232955932617</c:v>
                </c:pt>
                <c:pt idx="3405">
                  <c:v>104.64165496826173</c:v>
                </c:pt>
                <c:pt idx="3406">
                  <c:v>102.9277877807617</c:v>
                </c:pt>
                <c:pt idx="3407">
                  <c:v>103.58696746826172</c:v>
                </c:pt>
                <c:pt idx="3408">
                  <c:v>104.64165496826173</c:v>
                </c:pt>
                <c:pt idx="3409">
                  <c:v>103.05962371826172</c:v>
                </c:pt>
                <c:pt idx="3410">
                  <c:v>102.9277877807617</c:v>
                </c:pt>
                <c:pt idx="3411">
                  <c:v>102.9277877807617</c:v>
                </c:pt>
                <c:pt idx="3412">
                  <c:v>103.58696746826172</c:v>
                </c:pt>
                <c:pt idx="3413">
                  <c:v>102.9277877807617</c:v>
                </c:pt>
                <c:pt idx="3414">
                  <c:v>103.19145965576172</c:v>
                </c:pt>
                <c:pt idx="3415">
                  <c:v>102.66411590576172</c:v>
                </c:pt>
                <c:pt idx="3416">
                  <c:v>102.7959518432617</c:v>
                </c:pt>
                <c:pt idx="3417">
                  <c:v>102.66411590576172</c:v>
                </c:pt>
                <c:pt idx="3418">
                  <c:v>102.7959518432617</c:v>
                </c:pt>
                <c:pt idx="3419">
                  <c:v>104.3779830932617</c:v>
                </c:pt>
                <c:pt idx="3420">
                  <c:v>104.3779830932617</c:v>
                </c:pt>
                <c:pt idx="3421">
                  <c:v>104.5098190307617</c:v>
                </c:pt>
                <c:pt idx="3422">
                  <c:v>103.8506393432617</c:v>
                </c:pt>
                <c:pt idx="3423">
                  <c:v>102.4004440307617</c:v>
                </c:pt>
                <c:pt idx="3424">
                  <c:v>104.3779830932617</c:v>
                </c:pt>
                <c:pt idx="3425">
                  <c:v>102.7959518432617</c:v>
                </c:pt>
                <c:pt idx="3426">
                  <c:v>102.0049362182617</c:v>
                </c:pt>
                <c:pt idx="3427">
                  <c:v>103.3232955932617</c:v>
                </c:pt>
                <c:pt idx="3428">
                  <c:v>102.9277877807617</c:v>
                </c:pt>
                <c:pt idx="3429">
                  <c:v>103.8506393432617</c:v>
                </c:pt>
                <c:pt idx="3430">
                  <c:v>102.66411590576172</c:v>
                </c:pt>
                <c:pt idx="3431">
                  <c:v>102.13677215576168</c:v>
                </c:pt>
                <c:pt idx="3432">
                  <c:v>102.7959518432617</c:v>
                </c:pt>
                <c:pt idx="3433">
                  <c:v>103.9824752807617</c:v>
                </c:pt>
                <c:pt idx="3434">
                  <c:v>103.9824752807617</c:v>
                </c:pt>
                <c:pt idx="3435">
                  <c:v>103.19145965576172</c:v>
                </c:pt>
                <c:pt idx="3436">
                  <c:v>102.7959518432617</c:v>
                </c:pt>
                <c:pt idx="3437">
                  <c:v>102.0049362182617</c:v>
                </c:pt>
                <c:pt idx="3438">
                  <c:v>104.3779830932617</c:v>
                </c:pt>
                <c:pt idx="3439">
                  <c:v>104.5098190307617</c:v>
                </c:pt>
                <c:pt idx="3440">
                  <c:v>103.19145965576172</c:v>
                </c:pt>
                <c:pt idx="3441">
                  <c:v>102.9277877807617</c:v>
                </c:pt>
                <c:pt idx="3442">
                  <c:v>102.2686080932617</c:v>
                </c:pt>
                <c:pt idx="3443">
                  <c:v>103.71880340576172</c:v>
                </c:pt>
                <c:pt idx="3444">
                  <c:v>103.71880340576172</c:v>
                </c:pt>
                <c:pt idx="3445">
                  <c:v>101.74126434326173</c:v>
                </c:pt>
                <c:pt idx="3446">
                  <c:v>101.8731002807617</c:v>
                </c:pt>
                <c:pt idx="3447">
                  <c:v>103.71880340576172</c:v>
                </c:pt>
                <c:pt idx="3448">
                  <c:v>103.45513153076169</c:v>
                </c:pt>
                <c:pt idx="3449">
                  <c:v>103.58696746826172</c:v>
                </c:pt>
                <c:pt idx="3450">
                  <c:v>102.4004440307617</c:v>
                </c:pt>
                <c:pt idx="3451">
                  <c:v>103.05962371826172</c:v>
                </c:pt>
                <c:pt idx="3452">
                  <c:v>103.71880340576172</c:v>
                </c:pt>
                <c:pt idx="3453">
                  <c:v>101.47759246826172</c:v>
                </c:pt>
                <c:pt idx="3454">
                  <c:v>102.2686080932617</c:v>
                </c:pt>
                <c:pt idx="3455">
                  <c:v>103.05962371826172</c:v>
                </c:pt>
                <c:pt idx="3456">
                  <c:v>103.45513153076169</c:v>
                </c:pt>
                <c:pt idx="3457">
                  <c:v>101.34575653076169</c:v>
                </c:pt>
                <c:pt idx="3458">
                  <c:v>102.13677215576168</c:v>
                </c:pt>
                <c:pt idx="3459">
                  <c:v>102.13677215576168</c:v>
                </c:pt>
                <c:pt idx="3460">
                  <c:v>101.6094284057617</c:v>
                </c:pt>
                <c:pt idx="3461">
                  <c:v>102.66411590576172</c:v>
                </c:pt>
                <c:pt idx="3462">
                  <c:v>103.05962371826172</c:v>
                </c:pt>
                <c:pt idx="3463">
                  <c:v>103.3232955932617</c:v>
                </c:pt>
                <c:pt idx="3464">
                  <c:v>103.58696746826172</c:v>
                </c:pt>
                <c:pt idx="3465">
                  <c:v>101.34575653076169</c:v>
                </c:pt>
                <c:pt idx="3466">
                  <c:v>102.7959518432617</c:v>
                </c:pt>
                <c:pt idx="3467">
                  <c:v>101.34575653076169</c:v>
                </c:pt>
                <c:pt idx="3468">
                  <c:v>101.8731002807617</c:v>
                </c:pt>
                <c:pt idx="3469">
                  <c:v>102.2686080932617</c:v>
                </c:pt>
                <c:pt idx="3470">
                  <c:v>103.19145965576172</c:v>
                </c:pt>
                <c:pt idx="3471">
                  <c:v>103.58696746826172</c:v>
                </c:pt>
                <c:pt idx="3472">
                  <c:v>103.3232955932617</c:v>
                </c:pt>
                <c:pt idx="3473">
                  <c:v>101.47759246826172</c:v>
                </c:pt>
                <c:pt idx="3474">
                  <c:v>103.19145965576172</c:v>
                </c:pt>
                <c:pt idx="3475">
                  <c:v>101.21392059326172</c:v>
                </c:pt>
                <c:pt idx="3476">
                  <c:v>102.53227996826172</c:v>
                </c:pt>
                <c:pt idx="3477">
                  <c:v>103.19145965576172</c:v>
                </c:pt>
                <c:pt idx="3478">
                  <c:v>103.05962371826172</c:v>
                </c:pt>
                <c:pt idx="3479">
                  <c:v>101.0820846557617</c:v>
                </c:pt>
                <c:pt idx="3480">
                  <c:v>102.9277877807617</c:v>
                </c:pt>
                <c:pt idx="3481">
                  <c:v>101.6094284057617</c:v>
                </c:pt>
                <c:pt idx="3482">
                  <c:v>102.0049362182617</c:v>
                </c:pt>
                <c:pt idx="3483">
                  <c:v>101.6094284057617</c:v>
                </c:pt>
                <c:pt idx="3484">
                  <c:v>102.66411590576172</c:v>
                </c:pt>
                <c:pt idx="3485">
                  <c:v>101.47759246826172</c:v>
                </c:pt>
                <c:pt idx="3486">
                  <c:v>103.45513153076169</c:v>
                </c:pt>
                <c:pt idx="3487">
                  <c:v>103.3232955932617</c:v>
                </c:pt>
                <c:pt idx="3488">
                  <c:v>102.2686080932617</c:v>
                </c:pt>
                <c:pt idx="3489">
                  <c:v>101.6094284057617</c:v>
                </c:pt>
                <c:pt idx="3490">
                  <c:v>101.47759246826172</c:v>
                </c:pt>
                <c:pt idx="3491">
                  <c:v>103.05962371826172</c:v>
                </c:pt>
                <c:pt idx="3492">
                  <c:v>103.05962371826172</c:v>
                </c:pt>
                <c:pt idx="3493">
                  <c:v>103.3232955932617</c:v>
                </c:pt>
                <c:pt idx="3494">
                  <c:v>101.47759246826172</c:v>
                </c:pt>
                <c:pt idx="3495">
                  <c:v>102.53227996826172</c:v>
                </c:pt>
                <c:pt idx="3496">
                  <c:v>101.74126434326173</c:v>
                </c:pt>
                <c:pt idx="3497">
                  <c:v>102.4004440307617</c:v>
                </c:pt>
                <c:pt idx="3498">
                  <c:v>101.74126434326173</c:v>
                </c:pt>
                <c:pt idx="3499">
                  <c:v>101.6094284057617</c:v>
                </c:pt>
                <c:pt idx="3500">
                  <c:v>101.8731002807617</c:v>
                </c:pt>
                <c:pt idx="3501">
                  <c:v>102.7959518432617</c:v>
                </c:pt>
                <c:pt idx="3502">
                  <c:v>103.19145965576172</c:v>
                </c:pt>
                <c:pt idx="3503">
                  <c:v>101.6094284057617</c:v>
                </c:pt>
                <c:pt idx="3504">
                  <c:v>100.68657684326169</c:v>
                </c:pt>
                <c:pt idx="3505">
                  <c:v>103.05962371826172</c:v>
                </c:pt>
                <c:pt idx="3506">
                  <c:v>102.66411590576172</c:v>
                </c:pt>
                <c:pt idx="3507">
                  <c:v>101.47759246826172</c:v>
                </c:pt>
                <c:pt idx="3508">
                  <c:v>101.74126434326173</c:v>
                </c:pt>
                <c:pt idx="3509">
                  <c:v>103.05962371826172</c:v>
                </c:pt>
                <c:pt idx="3510">
                  <c:v>102.4004440307617</c:v>
                </c:pt>
                <c:pt idx="3511">
                  <c:v>102.7959518432617</c:v>
                </c:pt>
                <c:pt idx="3512">
                  <c:v>102.9277877807617</c:v>
                </c:pt>
                <c:pt idx="3513">
                  <c:v>102.66411590576172</c:v>
                </c:pt>
                <c:pt idx="3514">
                  <c:v>102.4004440307617</c:v>
                </c:pt>
                <c:pt idx="3515">
                  <c:v>102.66411590576172</c:v>
                </c:pt>
                <c:pt idx="3516">
                  <c:v>101.21392059326172</c:v>
                </c:pt>
                <c:pt idx="3517">
                  <c:v>101.6094284057617</c:v>
                </c:pt>
                <c:pt idx="3518">
                  <c:v>102.53227996826172</c:v>
                </c:pt>
                <c:pt idx="3519">
                  <c:v>103.05962371826172</c:v>
                </c:pt>
                <c:pt idx="3520">
                  <c:v>102.66411590576172</c:v>
                </c:pt>
                <c:pt idx="3521">
                  <c:v>101.47759246826172</c:v>
                </c:pt>
                <c:pt idx="3522">
                  <c:v>101.74126434326173</c:v>
                </c:pt>
                <c:pt idx="3523">
                  <c:v>102.53227996826172</c:v>
                </c:pt>
                <c:pt idx="3524">
                  <c:v>102.4004440307617</c:v>
                </c:pt>
                <c:pt idx="3525">
                  <c:v>101.0820846557617</c:v>
                </c:pt>
                <c:pt idx="3526">
                  <c:v>101.0820846557617</c:v>
                </c:pt>
                <c:pt idx="3527">
                  <c:v>101.0820846557617</c:v>
                </c:pt>
                <c:pt idx="3528">
                  <c:v>101.34575653076169</c:v>
                </c:pt>
                <c:pt idx="3529">
                  <c:v>101.0820846557617</c:v>
                </c:pt>
                <c:pt idx="3530">
                  <c:v>101.47759246826172</c:v>
                </c:pt>
                <c:pt idx="3531">
                  <c:v>100.42290496826172</c:v>
                </c:pt>
                <c:pt idx="3532">
                  <c:v>100.42290496826172</c:v>
                </c:pt>
                <c:pt idx="3533">
                  <c:v>102.4004440307617</c:v>
                </c:pt>
                <c:pt idx="3534">
                  <c:v>101.6094284057617</c:v>
                </c:pt>
                <c:pt idx="3535">
                  <c:v>100.5547409057617</c:v>
                </c:pt>
                <c:pt idx="3536">
                  <c:v>100.9502487182617</c:v>
                </c:pt>
                <c:pt idx="3537">
                  <c:v>100.8184127807617</c:v>
                </c:pt>
                <c:pt idx="3538">
                  <c:v>100.9502487182617</c:v>
                </c:pt>
                <c:pt idx="3539">
                  <c:v>102.0049362182617</c:v>
                </c:pt>
                <c:pt idx="3540">
                  <c:v>100.8184127807617</c:v>
                </c:pt>
                <c:pt idx="3541">
                  <c:v>100.68657684326169</c:v>
                </c:pt>
                <c:pt idx="3542">
                  <c:v>101.34575653076169</c:v>
                </c:pt>
                <c:pt idx="3543">
                  <c:v>101.47759246826172</c:v>
                </c:pt>
                <c:pt idx="3544">
                  <c:v>100.5547409057617</c:v>
                </c:pt>
                <c:pt idx="3545">
                  <c:v>100.29106903076172</c:v>
                </c:pt>
                <c:pt idx="3546">
                  <c:v>100.02739715576169</c:v>
                </c:pt>
                <c:pt idx="3547">
                  <c:v>102.13677215576168</c:v>
                </c:pt>
                <c:pt idx="3548">
                  <c:v>101.6094284057617</c:v>
                </c:pt>
                <c:pt idx="3549">
                  <c:v>100.42290496826172</c:v>
                </c:pt>
                <c:pt idx="3550">
                  <c:v>100.42290496826172</c:v>
                </c:pt>
                <c:pt idx="3551">
                  <c:v>100.8184127807617</c:v>
                </c:pt>
                <c:pt idx="3552">
                  <c:v>100.42290496826172</c:v>
                </c:pt>
                <c:pt idx="3553">
                  <c:v>99.631889343261719</c:v>
                </c:pt>
                <c:pt idx="3554">
                  <c:v>100.42290496826172</c:v>
                </c:pt>
                <c:pt idx="3555">
                  <c:v>100.5547409057617</c:v>
                </c:pt>
                <c:pt idx="3556">
                  <c:v>99.763725280761733</c:v>
                </c:pt>
                <c:pt idx="3557">
                  <c:v>101.0820846557617</c:v>
                </c:pt>
                <c:pt idx="3558">
                  <c:v>101.47759246826172</c:v>
                </c:pt>
                <c:pt idx="3559">
                  <c:v>100.42290496826172</c:v>
                </c:pt>
                <c:pt idx="3560">
                  <c:v>101.21392059326172</c:v>
                </c:pt>
                <c:pt idx="3561">
                  <c:v>101.6094284057617</c:v>
                </c:pt>
                <c:pt idx="3562">
                  <c:v>100.1592330932617</c:v>
                </c:pt>
                <c:pt idx="3563">
                  <c:v>99.763725280761733</c:v>
                </c:pt>
                <c:pt idx="3564">
                  <c:v>101.47759246826172</c:v>
                </c:pt>
                <c:pt idx="3565">
                  <c:v>100.1592330932617</c:v>
                </c:pt>
                <c:pt idx="3566">
                  <c:v>101.47759246826172</c:v>
                </c:pt>
                <c:pt idx="3567">
                  <c:v>99.631889343261719</c:v>
                </c:pt>
                <c:pt idx="3568">
                  <c:v>101.21392059326172</c:v>
                </c:pt>
                <c:pt idx="3569">
                  <c:v>101.21392059326172</c:v>
                </c:pt>
                <c:pt idx="3570">
                  <c:v>101.0820846557617</c:v>
                </c:pt>
                <c:pt idx="3571">
                  <c:v>99.631889343261719</c:v>
                </c:pt>
                <c:pt idx="3572">
                  <c:v>101.0820846557617</c:v>
                </c:pt>
                <c:pt idx="3573">
                  <c:v>99.763725280761733</c:v>
                </c:pt>
                <c:pt idx="3574">
                  <c:v>100.8184127807617</c:v>
                </c:pt>
                <c:pt idx="3575">
                  <c:v>100.29106903076172</c:v>
                </c:pt>
                <c:pt idx="3576">
                  <c:v>99.631889343261719</c:v>
                </c:pt>
                <c:pt idx="3577">
                  <c:v>100.8184127807617</c:v>
                </c:pt>
                <c:pt idx="3578">
                  <c:v>100.8184127807617</c:v>
                </c:pt>
                <c:pt idx="3579">
                  <c:v>99.895561218261719</c:v>
                </c:pt>
                <c:pt idx="3580">
                  <c:v>100.1592330932617</c:v>
                </c:pt>
                <c:pt idx="3581">
                  <c:v>101.47759246826172</c:v>
                </c:pt>
                <c:pt idx="3582">
                  <c:v>100.02739715576169</c:v>
                </c:pt>
                <c:pt idx="3583">
                  <c:v>100.42290496826172</c:v>
                </c:pt>
                <c:pt idx="3584">
                  <c:v>101.0820846557617</c:v>
                </c:pt>
                <c:pt idx="3585">
                  <c:v>100.02739715576169</c:v>
                </c:pt>
                <c:pt idx="3586">
                  <c:v>99.631889343261719</c:v>
                </c:pt>
                <c:pt idx="3587">
                  <c:v>100.42290496826172</c:v>
                </c:pt>
                <c:pt idx="3588">
                  <c:v>99.895561218261719</c:v>
                </c:pt>
                <c:pt idx="3589">
                  <c:v>101.0820846557617</c:v>
                </c:pt>
                <c:pt idx="3590">
                  <c:v>100.02739715576169</c:v>
                </c:pt>
                <c:pt idx="3591">
                  <c:v>101.47759246826172</c:v>
                </c:pt>
                <c:pt idx="3592">
                  <c:v>101.0820846557617</c:v>
                </c:pt>
                <c:pt idx="3593">
                  <c:v>99.895561218261719</c:v>
                </c:pt>
                <c:pt idx="3594">
                  <c:v>99.236373901367216</c:v>
                </c:pt>
                <c:pt idx="3595">
                  <c:v>99.104537963867202</c:v>
                </c:pt>
                <c:pt idx="3596">
                  <c:v>100.5547409057617</c:v>
                </c:pt>
                <c:pt idx="3597">
                  <c:v>101.0820846557617</c:v>
                </c:pt>
                <c:pt idx="3598">
                  <c:v>99.500053405761733</c:v>
                </c:pt>
                <c:pt idx="3599">
                  <c:v>99.368217468261733</c:v>
                </c:pt>
                <c:pt idx="3600">
                  <c:v>98.709030151367202</c:v>
                </c:pt>
                <c:pt idx="3601">
                  <c:v>99.763725280761733</c:v>
                </c:pt>
                <c:pt idx="3602">
                  <c:v>100.68657684326169</c:v>
                </c:pt>
                <c:pt idx="3603">
                  <c:v>99.631889343261719</c:v>
                </c:pt>
                <c:pt idx="3604">
                  <c:v>99.500053405761733</c:v>
                </c:pt>
                <c:pt idx="3605">
                  <c:v>99.631889343261719</c:v>
                </c:pt>
                <c:pt idx="3606">
                  <c:v>100.68657684326169</c:v>
                </c:pt>
                <c:pt idx="3607">
                  <c:v>100.42290496826172</c:v>
                </c:pt>
                <c:pt idx="3608">
                  <c:v>99.236373901367216</c:v>
                </c:pt>
                <c:pt idx="3609">
                  <c:v>100.5547409057617</c:v>
                </c:pt>
                <c:pt idx="3610">
                  <c:v>99.763725280761733</c:v>
                </c:pt>
                <c:pt idx="3611">
                  <c:v>100.1592330932617</c:v>
                </c:pt>
                <c:pt idx="3612">
                  <c:v>100.5547409057617</c:v>
                </c:pt>
                <c:pt idx="3613">
                  <c:v>99.631889343261719</c:v>
                </c:pt>
                <c:pt idx="3614">
                  <c:v>100.02739715576169</c:v>
                </c:pt>
                <c:pt idx="3615">
                  <c:v>98.972702026367188</c:v>
                </c:pt>
                <c:pt idx="3616">
                  <c:v>98.972702026367188</c:v>
                </c:pt>
                <c:pt idx="3617">
                  <c:v>98.577194213867202</c:v>
                </c:pt>
                <c:pt idx="3618">
                  <c:v>99.500053405761733</c:v>
                </c:pt>
                <c:pt idx="3619">
                  <c:v>100.5547409057617</c:v>
                </c:pt>
                <c:pt idx="3620">
                  <c:v>99.104537963867202</c:v>
                </c:pt>
                <c:pt idx="3621">
                  <c:v>100.02739715576169</c:v>
                </c:pt>
                <c:pt idx="3622">
                  <c:v>100.02739715576169</c:v>
                </c:pt>
                <c:pt idx="3623">
                  <c:v>98.972702026367188</c:v>
                </c:pt>
                <c:pt idx="3624">
                  <c:v>99.104537963867202</c:v>
                </c:pt>
                <c:pt idx="3625">
                  <c:v>98.445358276367202</c:v>
                </c:pt>
                <c:pt idx="3626">
                  <c:v>98.972702026367188</c:v>
                </c:pt>
                <c:pt idx="3627">
                  <c:v>99.236373901367216</c:v>
                </c:pt>
                <c:pt idx="3628">
                  <c:v>99.368217468261733</c:v>
                </c:pt>
                <c:pt idx="3629">
                  <c:v>100.68657684326169</c:v>
                </c:pt>
                <c:pt idx="3630">
                  <c:v>99.236373901367216</c:v>
                </c:pt>
                <c:pt idx="3631">
                  <c:v>99.500053405761733</c:v>
                </c:pt>
                <c:pt idx="3632">
                  <c:v>101.21392059326172</c:v>
                </c:pt>
                <c:pt idx="3633">
                  <c:v>100.29106903076172</c:v>
                </c:pt>
                <c:pt idx="3634">
                  <c:v>98.972702026367188</c:v>
                </c:pt>
                <c:pt idx="3635">
                  <c:v>100.9502487182617</c:v>
                </c:pt>
                <c:pt idx="3636">
                  <c:v>100.9502487182617</c:v>
                </c:pt>
                <c:pt idx="3637">
                  <c:v>99.500053405761733</c:v>
                </c:pt>
                <c:pt idx="3638">
                  <c:v>99.763725280761733</c:v>
                </c:pt>
                <c:pt idx="3639">
                  <c:v>100.1592330932617</c:v>
                </c:pt>
                <c:pt idx="3640">
                  <c:v>100.5547409057617</c:v>
                </c:pt>
                <c:pt idx="3641">
                  <c:v>99.368217468261733</c:v>
                </c:pt>
                <c:pt idx="3642">
                  <c:v>99.236373901367216</c:v>
                </c:pt>
                <c:pt idx="3643">
                  <c:v>100.5547409057617</c:v>
                </c:pt>
                <c:pt idx="3644">
                  <c:v>99.236373901367216</c:v>
                </c:pt>
                <c:pt idx="3645">
                  <c:v>99.236373901367216</c:v>
                </c:pt>
                <c:pt idx="3646">
                  <c:v>99.104537963867202</c:v>
                </c:pt>
                <c:pt idx="3647">
                  <c:v>98.577194213867202</c:v>
                </c:pt>
                <c:pt idx="3648">
                  <c:v>99.104537963867202</c:v>
                </c:pt>
                <c:pt idx="3649">
                  <c:v>100.1592330932617</c:v>
                </c:pt>
                <c:pt idx="3650">
                  <c:v>98.445358276367202</c:v>
                </c:pt>
                <c:pt idx="3651">
                  <c:v>100.1592330932617</c:v>
                </c:pt>
                <c:pt idx="3652">
                  <c:v>98.577194213867202</c:v>
                </c:pt>
                <c:pt idx="3653">
                  <c:v>100.68657684326169</c:v>
                </c:pt>
                <c:pt idx="3654">
                  <c:v>99.500053405761733</c:v>
                </c:pt>
                <c:pt idx="3655">
                  <c:v>98.840866088867216</c:v>
                </c:pt>
                <c:pt idx="3656">
                  <c:v>99.236373901367216</c:v>
                </c:pt>
                <c:pt idx="3657">
                  <c:v>98.181686401367216</c:v>
                </c:pt>
                <c:pt idx="3658">
                  <c:v>100.42290496826172</c:v>
                </c:pt>
                <c:pt idx="3659">
                  <c:v>99.500053405761733</c:v>
                </c:pt>
                <c:pt idx="3660">
                  <c:v>99.895561218261719</c:v>
                </c:pt>
                <c:pt idx="3661">
                  <c:v>98.972702026367188</c:v>
                </c:pt>
                <c:pt idx="3662">
                  <c:v>99.500053405761733</c:v>
                </c:pt>
                <c:pt idx="3663">
                  <c:v>98.577194213867202</c:v>
                </c:pt>
                <c:pt idx="3664">
                  <c:v>100.1592330932617</c:v>
                </c:pt>
                <c:pt idx="3665">
                  <c:v>100.29106903076172</c:v>
                </c:pt>
                <c:pt idx="3666">
                  <c:v>98.577194213867202</c:v>
                </c:pt>
                <c:pt idx="3667">
                  <c:v>98.709030151367202</c:v>
                </c:pt>
                <c:pt idx="3668">
                  <c:v>100.1592330932617</c:v>
                </c:pt>
                <c:pt idx="3669">
                  <c:v>98.313522338867202</c:v>
                </c:pt>
                <c:pt idx="3670">
                  <c:v>100.5547409057617</c:v>
                </c:pt>
                <c:pt idx="3671">
                  <c:v>99.368217468261733</c:v>
                </c:pt>
                <c:pt idx="3672">
                  <c:v>100.42290496826172</c:v>
                </c:pt>
                <c:pt idx="3673">
                  <c:v>98.577194213867202</c:v>
                </c:pt>
                <c:pt idx="3674">
                  <c:v>98.181686401367216</c:v>
                </c:pt>
                <c:pt idx="3675">
                  <c:v>99.500053405761733</c:v>
                </c:pt>
                <c:pt idx="3676">
                  <c:v>98.313522338867202</c:v>
                </c:pt>
                <c:pt idx="3677">
                  <c:v>98.709030151367202</c:v>
                </c:pt>
                <c:pt idx="3678">
                  <c:v>98.709030151367202</c:v>
                </c:pt>
                <c:pt idx="3679">
                  <c:v>98.840866088867216</c:v>
                </c:pt>
                <c:pt idx="3680">
                  <c:v>98.181686401367216</c:v>
                </c:pt>
                <c:pt idx="3681">
                  <c:v>99.368217468261733</c:v>
                </c:pt>
                <c:pt idx="3682">
                  <c:v>98.313522338867202</c:v>
                </c:pt>
                <c:pt idx="3683">
                  <c:v>98.313522338867202</c:v>
                </c:pt>
                <c:pt idx="3684">
                  <c:v>99.763725280761733</c:v>
                </c:pt>
                <c:pt idx="3685">
                  <c:v>98.181686401367216</c:v>
                </c:pt>
                <c:pt idx="3686">
                  <c:v>98.313522338867202</c:v>
                </c:pt>
                <c:pt idx="3687">
                  <c:v>97.918014526367216</c:v>
                </c:pt>
                <c:pt idx="3688">
                  <c:v>99.368217468261733</c:v>
                </c:pt>
                <c:pt idx="3689">
                  <c:v>98.313522338867202</c:v>
                </c:pt>
                <c:pt idx="3690">
                  <c:v>98.445358276367202</c:v>
                </c:pt>
                <c:pt idx="3691">
                  <c:v>100.02739715576169</c:v>
                </c:pt>
                <c:pt idx="3692">
                  <c:v>98.709030151367202</c:v>
                </c:pt>
                <c:pt idx="3693">
                  <c:v>98.181686401367216</c:v>
                </c:pt>
                <c:pt idx="3694">
                  <c:v>99.368217468261733</c:v>
                </c:pt>
                <c:pt idx="3695">
                  <c:v>98.313522338867202</c:v>
                </c:pt>
                <c:pt idx="3696">
                  <c:v>98.445358276367202</c:v>
                </c:pt>
                <c:pt idx="3697">
                  <c:v>98.181686401367216</c:v>
                </c:pt>
                <c:pt idx="3698">
                  <c:v>98.181686401367216</c:v>
                </c:pt>
                <c:pt idx="3699">
                  <c:v>98.181686401367216</c:v>
                </c:pt>
                <c:pt idx="3700">
                  <c:v>99.895561218261719</c:v>
                </c:pt>
                <c:pt idx="3701">
                  <c:v>99.631889343261719</c:v>
                </c:pt>
                <c:pt idx="3702">
                  <c:v>99.236373901367216</c:v>
                </c:pt>
                <c:pt idx="3703">
                  <c:v>97.654342651367202</c:v>
                </c:pt>
                <c:pt idx="3704">
                  <c:v>98.313522338867202</c:v>
                </c:pt>
                <c:pt idx="3705">
                  <c:v>99.368217468261733</c:v>
                </c:pt>
                <c:pt idx="3706">
                  <c:v>97.654342651367202</c:v>
                </c:pt>
                <c:pt idx="3707">
                  <c:v>99.104537963867202</c:v>
                </c:pt>
                <c:pt idx="3708">
                  <c:v>98.577194213867202</c:v>
                </c:pt>
                <c:pt idx="3709">
                  <c:v>97.918014526367216</c:v>
                </c:pt>
                <c:pt idx="3710">
                  <c:v>99.104537963867202</c:v>
                </c:pt>
                <c:pt idx="3711">
                  <c:v>97.390670776367202</c:v>
                </c:pt>
                <c:pt idx="3712">
                  <c:v>98.181686401367216</c:v>
                </c:pt>
                <c:pt idx="3713">
                  <c:v>98.445358276367202</c:v>
                </c:pt>
                <c:pt idx="3714">
                  <c:v>99.500053405761733</c:v>
                </c:pt>
                <c:pt idx="3715">
                  <c:v>97.258834838867188</c:v>
                </c:pt>
                <c:pt idx="3716">
                  <c:v>99.500053405761733</c:v>
                </c:pt>
                <c:pt idx="3717">
                  <c:v>99.104537963867202</c:v>
                </c:pt>
                <c:pt idx="3718">
                  <c:v>97.654342651367202</c:v>
                </c:pt>
                <c:pt idx="3719">
                  <c:v>98.313522338867202</c:v>
                </c:pt>
                <c:pt idx="3720">
                  <c:v>97.786178588867202</c:v>
                </c:pt>
                <c:pt idx="3721">
                  <c:v>97.522506713867188</c:v>
                </c:pt>
                <c:pt idx="3722">
                  <c:v>99.104537963867202</c:v>
                </c:pt>
                <c:pt idx="3723">
                  <c:v>97.654342651367202</c:v>
                </c:pt>
                <c:pt idx="3724">
                  <c:v>99.236373901367216</c:v>
                </c:pt>
                <c:pt idx="3725">
                  <c:v>98.709030151367202</c:v>
                </c:pt>
                <c:pt idx="3726">
                  <c:v>96.863327026367202</c:v>
                </c:pt>
                <c:pt idx="3727">
                  <c:v>98.181686401367216</c:v>
                </c:pt>
                <c:pt idx="3728">
                  <c:v>97.918014526367216</c:v>
                </c:pt>
                <c:pt idx="3729">
                  <c:v>97.786178588867202</c:v>
                </c:pt>
                <c:pt idx="3730">
                  <c:v>96.995162963867216</c:v>
                </c:pt>
                <c:pt idx="3731">
                  <c:v>97.390670776367202</c:v>
                </c:pt>
                <c:pt idx="3732">
                  <c:v>96.731491088867202</c:v>
                </c:pt>
                <c:pt idx="3733">
                  <c:v>97.786178588867202</c:v>
                </c:pt>
                <c:pt idx="3734">
                  <c:v>96.731491088867202</c:v>
                </c:pt>
                <c:pt idx="3735">
                  <c:v>99.236373901367216</c:v>
                </c:pt>
                <c:pt idx="3736">
                  <c:v>98.313522338867202</c:v>
                </c:pt>
                <c:pt idx="3737">
                  <c:v>98.181686401367216</c:v>
                </c:pt>
                <c:pt idx="3738">
                  <c:v>98.577194213867202</c:v>
                </c:pt>
                <c:pt idx="3739">
                  <c:v>98.181686401367216</c:v>
                </c:pt>
                <c:pt idx="3740">
                  <c:v>99.104537963867202</c:v>
                </c:pt>
                <c:pt idx="3741">
                  <c:v>98.840866088867216</c:v>
                </c:pt>
                <c:pt idx="3742">
                  <c:v>97.786178588867202</c:v>
                </c:pt>
                <c:pt idx="3743">
                  <c:v>96.863327026367202</c:v>
                </c:pt>
                <c:pt idx="3744">
                  <c:v>97.258834838867188</c:v>
                </c:pt>
                <c:pt idx="3745">
                  <c:v>96.995162963867216</c:v>
                </c:pt>
                <c:pt idx="3746">
                  <c:v>97.786178588867202</c:v>
                </c:pt>
                <c:pt idx="3747">
                  <c:v>97.786178588867202</c:v>
                </c:pt>
                <c:pt idx="3748">
                  <c:v>98.709030151367202</c:v>
                </c:pt>
                <c:pt idx="3749">
                  <c:v>97.126998901367202</c:v>
                </c:pt>
                <c:pt idx="3750">
                  <c:v>97.258834838867188</c:v>
                </c:pt>
                <c:pt idx="3751">
                  <c:v>97.786178588867202</c:v>
                </c:pt>
                <c:pt idx="3752">
                  <c:v>96.863327026367202</c:v>
                </c:pt>
                <c:pt idx="3753">
                  <c:v>97.654342651367202</c:v>
                </c:pt>
                <c:pt idx="3754">
                  <c:v>98.577194213867202</c:v>
                </c:pt>
                <c:pt idx="3755">
                  <c:v>96.863327026367202</c:v>
                </c:pt>
                <c:pt idx="3756">
                  <c:v>97.654342651367202</c:v>
                </c:pt>
                <c:pt idx="3757">
                  <c:v>98.840866088867216</c:v>
                </c:pt>
                <c:pt idx="3758">
                  <c:v>97.654342651367202</c:v>
                </c:pt>
                <c:pt idx="3759">
                  <c:v>98.181686401367216</c:v>
                </c:pt>
                <c:pt idx="3760">
                  <c:v>96.863327026367202</c:v>
                </c:pt>
                <c:pt idx="3761">
                  <c:v>97.258834838867188</c:v>
                </c:pt>
                <c:pt idx="3762">
                  <c:v>97.126998901367202</c:v>
                </c:pt>
                <c:pt idx="3763">
                  <c:v>97.126998901367202</c:v>
                </c:pt>
                <c:pt idx="3764">
                  <c:v>97.258834838867188</c:v>
                </c:pt>
                <c:pt idx="3765">
                  <c:v>97.258834838867188</c:v>
                </c:pt>
                <c:pt idx="3766">
                  <c:v>98.445358276367202</c:v>
                </c:pt>
                <c:pt idx="3767">
                  <c:v>96.204147338867202</c:v>
                </c:pt>
                <c:pt idx="3768">
                  <c:v>96.467819213867216</c:v>
                </c:pt>
                <c:pt idx="3769">
                  <c:v>96.995162963867216</c:v>
                </c:pt>
                <c:pt idx="3770">
                  <c:v>96.467819213867216</c:v>
                </c:pt>
                <c:pt idx="3771">
                  <c:v>96.467819213867216</c:v>
                </c:pt>
                <c:pt idx="3772">
                  <c:v>98.181686401367216</c:v>
                </c:pt>
                <c:pt idx="3773">
                  <c:v>96.599655151367216</c:v>
                </c:pt>
                <c:pt idx="3774">
                  <c:v>97.918014526367216</c:v>
                </c:pt>
                <c:pt idx="3775">
                  <c:v>98.313522338867202</c:v>
                </c:pt>
                <c:pt idx="3776">
                  <c:v>97.522506713867188</c:v>
                </c:pt>
                <c:pt idx="3777">
                  <c:v>96.467819213867216</c:v>
                </c:pt>
                <c:pt idx="3778">
                  <c:v>97.786178588867202</c:v>
                </c:pt>
                <c:pt idx="3779">
                  <c:v>98.049850463867216</c:v>
                </c:pt>
                <c:pt idx="3780">
                  <c:v>97.258834838867188</c:v>
                </c:pt>
                <c:pt idx="3781">
                  <c:v>97.126998901367202</c:v>
                </c:pt>
                <c:pt idx="3782">
                  <c:v>97.390670776367202</c:v>
                </c:pt>
                <c:pt idx="3783">
                  <c:v>97.258834838867188</c:v>
                </c:pt>
                <c:pt idx="3784">
                  <c:v>98.577194213867202</c:v>
                </c:pt>
                <c:pt idx="3785">
                  <c:v>98.049850463867216</c:v>
                </c:pt>
                <c:pt idx="3786">
                  <c:v>96.863327026367202</c:v>
                </c:pt>
                <c:pt idx="3787">
                  <c:v>96.204147338867202</c:v>
                </c:pt>
                <c:pt idx="3788">
                  <c:v>97.786178588867202</c:v>
                </c:pt>
                <c:pt idx="3789">
                  <c:v>98.049850463867216</c:v>
                </c:pt>
                <c:pt idx="3790">
                  <c:v>96.599655151367216</c:v>
                </c:pt>
                <c:pt idx="3791">
                  <c:v>98.181686401367216</c:v>
                </c:pt>
                <c:pt idx="3792">
                  <c:v>98.313522338867202</c:v>
                </c:pt>
                <c:pt idx="3793">
                  <c:v>96.863327026367202</c:v>
                </c:pt>
                <c:pt idx="3794">
                  <c:v>96.731491088867202</c:v>
                </c:pt>
                <c:pt idx="3795">
                  <c:v>96.731491088867202</c:v>
                </c:pt>
                <c:pt idx="3796">
                  <c:v>96.599655151367216</c:v>
                </c:pt>
                <c:pt idx="3797">
                  <c:v>96.204147338867202</c:v>
                </c:pt>
                <c:pt idx="3798">
                  <c:v>95.676803588867202</c:v>
                </c:pt>
                <c:pt idx="3799">
                  <c:v>96.072311401367202</c:v>
                </c:pt>
                <c:pt idx="3800">
                  <c:v>96.731491088867202</c:v>
                </c:pt>
                <c:pt idx="3801">
                  <c:v>95.940475463867216</c:v>
                </c:pt>
                <c:pt idx="3802">
                  <c:v>96.335983276367202</c:v>
                </c:pt>
                <c:pt idx="3803">
                  <c:v>95.808639526367202</c:v>
                </c:pt>
                <c:pt idx="3804">
                  <c:v>96.467819213867216</c:v>
                </c:pt>
                <c:pt idx="3805">
                  <c:v>96.335983276367202</c:v>
                </c:pt>
                <c:pt idx="3806">
                  <c:v>98.313522338867202</c:v>
                </c:pt>
                <c:pt idx="3807">
                  <c:v>96.335983276367202</c:v>
                </c:pt>
                <c:pt idx="3808">
                  <c:v>97.654342651367202</c:v>
                </c:pt>
                <c:pt idx="3809">
                  <c:v>97.918014526367216</c:v>
                </c:pt>
                <c:pt idx="3810">
                  <c:v>96.204147338867202</c:v>
                </c:pt>
                <c:pt idx="3811">
                  <c:v>97.258834838867188</c:v>
                </c:pt>
                <c:pt idx="3812">
                  <c:v>96.863327026367202</c:v>
                </c:pt>
                <c:pt idx="3813">
                  <c:v>97.390670776367202</c:v>
                </c:pt>
                <c:pt idx="3814">
                  <c:v>96.204147338867202</c:v>
                </c:pt>
                <c:pt idx="3815">
                  <c:v>96.072311401367202</c:v>
                </c:pt>
                <c:pt idx="3816">
                  <c:v>97.918014526367216</c:v>
                </c:pt>
                <c:pt idx="3817">
                  <c:v>97.522506713867188</c:v>
                </c:pt>
                <c:pt idx="3818">
                  <c:v>97.126998901367202</c:v>
                </c:pt>
                <c:pt idx="3819">
                  <c:v>97.654342651367202</c:v>
                </c:pt>
                <c:pt idx="3820">
                  <c:v>97.390670776367202</c:v>
                </c:pt>
                <c:pt idx="3821">
                  <c:v>95.940475463867216</c:v>
                </c:pt>
                <c:pt idx="3822">
                  <c:v>96.995162963867216</c:v>
                </c:pt>
                <c:pt idx="3823">
                  <c:v>97.918014526367216</c:v>
                </c:pt>
                <c:pt idx="3824">
                  <c:v>97.390670776367202</c:v>
                </c:pt>
                <c:pt idx="3825">
                  <c:v>98.313522338867202</c:v>
                </c:pt>
                <c:pt idx="3826">
                  <c:v>97.918014526367216</c:v>
                </c:pt>
                <c:pt idx="3827">
                  <c:v>96.204147338867202</c:v>
                </c:pt>
                <c:pt idx="3828">
                  <c:v>95.940475463867216</c:v>
                </c:pt>
                <c:pt idx="3829">
                  <c:v>96.204147338867202</c:v>
                </c:pt>
                <c:pt idx="3830">
                  <c:v>96.204147338867202</c:v>
                </c:pt>
                <c:pt idx="3831">
                  <c:v>96.995162963867216</c:v>
                </c:pt>
                <c:pt idx="3832">
                  <c:v>96.599655151367216</c:v>
                </c:pt>
                <c:pt idx="3833">
                  <c:v>98.313522338867202</c:v>
                </c:pt>
                <c:pt idx="3834">
                  <c:v>96.335983276367202</c:v>
                </c:pt>
                <c:pt idx="3835">
                  <c:v>97.654342651367202</c:v>
                </c:pt>
                <c:pt idx="3836">
                  <c:v>96.072311401367202</c:v>
                </c:pt>
                <c:pt idx="3837">
                  <c:v>96.863327026367202</c:v>
                </c:pt>
                <c:pt idx="3838">
                  <c:v>95.808639526367202</c:v>
                </c:pt>
                <c:pt idx="3839">
                  <c:v>96.863327026367202</c:v>
                </c:pt>
                <c:pt idx="3840">
                  <c:v>95.281295776367216</c:v>
                </c:pt>
                <c:pt idx="3841">
                  <c:v>95.808639526367202</c:v>
                </c:pt>
                <c:pt idx="3842">
                  <c:v>94.885787963867188</c:v>
                </c:pt>
                <c:pt idx="3843">
                  <c:v>95.676803588867202</c:v>
                </c:pt>
                <c:pt idx="3844">
                  <c:v>95.017623901367244</c:v>
                </c:pt>
                <c:pt idx="3845">
                  <c:v>95.54496765136723</c:v>
                </c:pt>
                <c:pt idx="3846">
                  <c:v>95.54496765136723</c:v>
                </c:pt>
                <c:pt idx="3847">
                  <c:v>95.017623901367244</c:v>
                </c:pt>
                <c:pt idx="3848">
                  <c:v>95.676803588867202</c:v>
                </c:pt>
                <c:pt idx="3849">
                  <c:v>97.258834838867188</c:v>
                </c:pt>
                <c:pt idx="3850">
                  <c:v>96.204147338867202</c:v>
                </c:pt>
                <c:pt idx="3851">
                  <c:v>95.54496765136723</c:v>
                </c:pt>
                <c:pt idx="3852">
                  <c:v>97.390670776367202</c:v>
                </c:pt>
                <c:pt idx="3853">
                  <c:v>96.072311401367202</c:v>
                </c:pt>
                <c:pt idx="3854">
                  <c:v>97.126998901367202</c:v>
                </c:pt>
                <c:pt idx="3855">
                  <c:v>95.808639526367202</c:v>
                </c:pt>
                <c:pt idx="3856">
                  <c:v>95.940475463867216</c:v>
                </c:pt>
                <c:pt idx="3857">
                  <c:v>97.390670776367202</c:v>
                </c:pt>
                <c:pt idx="3858">
                  <c:v>95.940475463867216</c:v>
                </c:pt>
                <c:pt idx="3859">
                  <c:v>96.335983276367202</c:v>
                </c:pt>
                <c:pt idx="3860">
                  <c:v>97.126998901367202</c:v>
                </c:pt>
                <c:pt idx="3861">
                  <c:v>95.808639526367202</c:v>
                </c:pt>
                <c:pt idx="3862">
                  <c:v>96.599655151367216</c:v>
                </c:pt>
                <c:pt idx="3863">
                  <c:v>96.731491088867202</c:v>
                </c:pt>
                <c:pt idx="3864">
                  <c:v>95.808639526367202</c:v>
                </c:pt>
                <c:pt idx="3865">
                  <c:v>95.808639526367202</c:v>
                </c:pt>
                <c:pt idx="3866">
                  <c:v>95.54496765136723</c:v>
                </c:pt>
                <c:pt idx="3867">
                  <c:v>96.072311401367202</c:v>
                </c:pt>
                <c:pt idx="3868">
                  <c:v>96.204147338867202</c:v>
                </c:pt>
                <c:pt idx="3869">
                  <c:v>97.258834838867188</c:v>
                </c:pt>
                <c:pt idx="3870">
                  <c:v>96.995162963867216</c:v>
                </c:pt>
                <c:pt idx="3871">
                  <c:v>97.258834838867188</c:v>
                </c:pt>
                <c:pt idx="3872">
                  <c:v>95.940475463867216</c:v>
                </c:pt>
                <c:pt idx="3873">
                  <c:v>95.54496765136723</c:v>
                </c:pt>
                <c:pt idx="3874">
                  <c:v>96.335983276367202</c:v>
                </c:pt>
                <c:pt idx="3875">
                  <c:v>95.413131713867187</c:v>
                </c:pt>
                <c:pt idx="3876">
                  <c:v>96.731491088867202</c:v>
                </c:pt>
                <c:pt idx="3877">
                  <c:v>96.072311401367202</c:v>
                </c:pt>
                <c:pt idx="3878">
                  <c:v>96.204147338867202</c:v>
                </c:pt>
                <c:pt idx="3879">
                  <c:v>96.599655151367216</c:v>
                </c:pt>
                <c:pt idx="3880">
                  <c:v>95.017623901367244</c:v>
                </c:pt>
                <c:pt idx="3881">
                  <c:v>96.467819213867216</c:v>
                </c:pt>
                <c:pt idx="3882">
                  <c:v>95.940475463867216</c:v>
                </c:pt>
                <c:pt idx="3883">
                  <c:v>96.204147338867202</c:v>
                </c:pt>
                <c:pt idx="3884">
                  <c:v>95.413131713867187</c:v>
                </c:pt>
                <c:pt idx="3885">
                  <c:v>95.017623901367244</c:v>
                </c:pt>
                <c:pt idx="3886">
                  <c:v>95.413131713867187</c:v>
                </c:pt>
                <c:pt idx="3887">
                  <c:v>95.808639526367202</c:v>
                </c:pt>
                <c:pt idx="3888">
                  <c:v>95.413131713867187</c:v>
                </c:pt>
                <c:pt idx="3889">
                  <c:v>96.204147338867202</c:v>
                </c:pt>
                <c:pt idx="3890">
                  <c:v>95.281295776367216</c:v>
                </c:pt>
                <c:pt idx="3891">
                  <c:v>95.54496765136723</c:v>
                </c:pt>
                <c:pt idx="3892">
                  <c:v>96.467819213867216</c:v>
                </c:pt>
                <c:pt idx="3893">
                  <c:v>94.885787963867188</c:v>
                </c:pt>
                <c:pt idx="3894">
                  <c:v>95.149459838867202</c:v>
                </c:pt>
                <c:pt idx="3895">
                  <c:v>95.54496765136723</c:v>
                </c:pt>
                <c:pt idx="3896">
                  <c:v>96.072311401367202</c:v>
                </c:pt>
                <c:pt idx="3897">
                  <c:v>96.072311401367202</c:v>
                </c:pt>
                <c:pt idx="3898">
                  <c:v>95.808639526367202</c:v>
                </c:pt>
                <c:pt idx="3899">
                  <c:v>95.676803588867202</c:v>
                </c:pt>
                <c:pt idx="3900">
                  <c:v>96.599655151367216</c:v>
                </c:pt>
                <c:pt idx="3901">
                  <c:v>95.413131713867187</c:v>
                </c:pt>
                <c:pt idx="3902">
                  <c:v>96.731491088867202</c:v>
                </c:pt>
                <c:pt idx="3903">
                  <c:v>95.017623901367244</c:v>
                </c:pt>
                <c:pt idx="3904">
                  <c:v>95.808639526367202</c:v>
                </c:pt>
                <c:pt idx="3905">
                  <c:v>94.885787963867188</c:v>
                </c:pt>
                <c:pt idx="3906">
                  <c:v>94.358444213867188</c:v>
                </c:pt>
                <c:pt idx="3907">
                  <c:v>95.413131713867187</c:v>
                </c:pt>
                <c:pt idx="3908">
                  <c:v>95.281295776367216</c:v>
                </c:pt>
                <c:pt idx="3909">
                  <c:v>95.149459838867202</c:v>
                </c:pt>
                <c:pt idx="3910">
                  <c:v>95.281295776367216</c:v>
                </c:pt>
                <c:pt idx="3911">
                  <c:v>95.413131713867187</c:v>
                </c:pt>
                <c:pt idx="3912">
                  <c:v>95.017623901367244</c:v>
                </c:pt>
                <c:pt idx="3913">
                  <c:v>95.281295776367216</c:v>
                </c:pt>
                <c:pt idx="3914">
                  <c:v>95.017623901367244</c:v>
                </c:pt>
                <c:pt idx="3915">
                  <c:v>96.863327026367202</c:v>
                </c:pt>
                <c:pt idx="3916">
                  <c:v>95.413131713867187</c:v>
                </c:pt>
                <c:pt idx="3917">
                  <c:v>95.54496765136723</c:v>
                </c:pt>
                <c:pt idx="3918">
                  <c:v>95.54496765136723</c:v>
                </c:pt>
                <c:pt idx="3919">
                  <c:v>95.281295776367216</c:v>
                </c:pt>
                <c:pt idx="3920">
                  <c:v>95.149459838867202</c:v>
                </c:pt>
                <c:pt idx="3921">
                  <c:v>96.072311401367202</c:v>
                </c:pt>
                <c:pt idx="3922">
                  <c:v>94.885787963867188</c:v>
                </c:pt>
                <c:pt idx="3923">
                  <c:v>96.335983276367202</c:v>
                </c:pt>
                <c:pt idx="3924">
                  <c:v>95.808639526367202</c:v>
                </c:pt>
                <c:pt idx="3925">
                  <c:v>94.753952026367202</c:v>
                </c:pt>
                <c:pt idx="3926">
                  <c:v>94.226608276367202</c:v>
                </c:pt>
                <c:pt idx="3927">
                  <c:v>96.335983276367202</c:v>
                </c:pt>
                <c:pt idx="3928">
                  <c:v>94.885787963867188</c:v>
                </c:pt>
                <c:pt idx="3929">
                  <c:v>94.094772338867173</c:v>
                </c:pt>
                <c:pt idx="3930">
                  <c:v>96.335983276367202</c:v>
                </c:pt>
                <c:pt idx="3931">
                  <c:v>94.622116088867202</c:v>
                </c:pt>
                <c:pt idx="3932">
                  <c:v>95.54496765136723</c:v>
                </c:pt>
                <c:pt idx="3933">
                  <c:v>94.358444213867188</c:v>
                </c:pt>
                <c:pt idx="3934">
                  <c:v>94.622116088867202</c:v>
                </c:pt>
                <c:pt idx="3935">
                  <c:v>94.622116088867202</c:v>
                </c:pt>
                <c:pt idx="3936">
                  <c:v>95.149459838867202</c:v>
                </c:pt>
                <c:pt idx="3937">
                  <c:v>95.808639526367202</c:v>
                </c:pt>
                <c:pt idx="3938">
                  <c:v>95.54496765136723</c:v>
                </c:pt>
                <c:pt idx="3939">
                  <c:v>93.962936401367216</c:v>
                </c:pt>
                <c:pt idx="3940">
                  <c:v>93.567428588867216</c:v>
                </c:pt>
                <c:pt idx="3941">
                  <c:v>95.54496765136723</c:v>
                </c:pt>
                <c:pt idx="3942">
                  <c:v>95.281295776367216</c:v>
                </c:pt>
                <c:pt idx="3943">
                  <c:v>94.753952026367202</c:v>
                </c:pt>
                <c:pt idx="3944">
                  <c:v>94.226608276367202</c:v>
                </c:pt>
                <c:pt idx="3945">
                  <c:v>93.962936401367216</c:v>
                </c:pt>
                <c:pt idx="3946">
                  <c:v>94.094772338867173</c:v>
                </c:pt>
                <c:pt idx="3947">
                  <c:v>94.622116088867202</c:v>
                </c:pt>
                <c:pt idx="3948">
                  <c:v>94.490280151367216</c:v>
                </c:pt>
                <c:pt idx="3949">
                  <c:v>95.413131713867187</c:v>
                </c:pt>
                <c:pt idx="3950">
                  <c:v>94.885787963867188</c:v>
                </c:pt>
                <c:pt idx="3951">
                  <c:v>94.622116088867202</c:v>
                </c:pt>
                <c:pt idx="3952">
                  <c:v>95.017623901367244</c:v>
                </c:pt>
                <c:pt idx="3953">
                  <c:v>94.094772338867173</c:v>
                </c:pt>
                <c:pt idx="3954">
                  <c:v>95.017623901367244</c:v>
                </c:pt>
                <c:pt idx="3955">
                  <c:v>94.094772338867173</c:v>
                </c:pt>
                <c:pt idx="3956">
                  <c:v>96.335983276367202</c:v>
                </c:pt>
                <c:pt idx="3957">
                  <c:v>96.599655151367216</c:v>
                </c:pt>
                <c:pt idx="3958">
                  <c:v>95.676803588867202</c:v>
                </c:pt>
                <c:pt idx="3959">
                  <c:v>95.017623901367244</c:v>
                </c:pt>
                <c:pt idx="3960">
                  <c:v>94.358444213867188</c:v>
                </c:pt>
                <c:pt idx="3961">
                  <c:v>94.094772338867173</c:v>
                </c:pt>
                <c:pt idx="3962">
                  <c:v>93.699264526367216</c:v>
                </c:pt>
                <c:pt idx="3963">
                  <c:v>95.808639526367202</c:v>
                </c:pt>
                <c:pt idx="3964">
                  <c:v>94.094772338867173</c:v>
                </c:pt>
                <c:pt idx="3965">
                  <c:v>94.885787963867188</c:v>
                </c:pt>
                <c:pt idx="3966">
                  <c:v>94.490280151367216</c:v>
                </c:pt>
                <c:pt idx="3967">
                  <c:v>94.622116088867202</c:v>
                </c:pt>
                <c:pt idx="3968">
                  <c:v>93.699264526367216</c:v>
                </c:pt>
                <c:pt idx="3969">
                  <c:v>94.094772338867173</c:v>
                </c:pt>
                <c:pt idx="3970">
                  <c:v>94.753952026367202</c:v>
                </c:pt>
                <c:pt idx="3971">
                  <c:v>93.699264526367216</c:v>
                </c:pt>
                <c:pt idx="3972">
                  <c:v>93.962936401367216</c:v>
                </c:pt>
                <c:pt idx="3973">
                  <c:v>95.413131713867187</c:v>
                </c:pt>
                <c:pt idx="3974">
                  <c:v>94.490280151367216</c:v>
                </c:pt>
                <c:pt idx="3975">
                  <c:v>94.753952026367202</c:v>
                </c:pt>
                <c:pt idx="3976">
                  <c:v>95.149459838867202</c:v>
                </c:pt>
                <c:pt idx="3977">
                  <c:v>94.622116088867202</c:v>
                </c:pt>
                <c:pt idx="3978">
                  <c:v>93.831100463867216</c:v>
                </c:pt>
                <c:pt idx="3979">
                  <c:v>95.413131713867187</c:v>
                </c:pt>
                <c:pt idx="3980">
                  <c:v>95.017623901367244</c:v>
                </c:pt>
                <c:pt idx="3981">
                  <c:v>95.017623901367244</c:v>
                </c:pt>
                <c:pt idx="3982">
                  <c:v>93.831100463867216</c:v>
                </c:pt>
                <c:pt idx="3983">
                  <c:v>94.226608276367202</c:v>
                </c:pt>
                <c:pt idx="3984">
                  <c:v>93.567428588867216</c:v>
                </c:pt>
                <c:pt idx="3985">
                  <c:v>93.831100463867216</c:v>
                </c:pt>
                <c:pt idx="3986">
                  <c:v>94.753952026367202</c:v>
                </c:pt>
                <c:pt idx="3987">
                  <c:v>94.094772338867173</c:v>
                </c:pt>
                <c:pt idx="3988">
                  <c:v>95.54496765136723</c:v>
                </c:pt>
                <c:pt idx="3989">
                  <c:v>93.567428588867216</c:v>
                </c:pt>
                <c:pt idx="3990">
                  <c:v>95.017623901367244</c:v>
                </c:pt>
                <c:pt idx="3991">
                  <c:v>93.567428588867216</c:v>
                </c:pt>
                <c:pt idx="3992">
                  <c:v>95.017623901367244</c:v>
                </c:pt>
                <c:pt idx="3993">
                  <c:v>95.149459838867202</c:v>
                </c:pt>
                <c:pt idx="3994">
                  <c:v>93.303756713867188</c:v>
                </c:pt>
                <c:pt idx="3995">
                  <c:v>93.435592651367216</c:v>
                </c:pt>
                <c:pt idx="3996">
                  <c:v>94.226608276367202</c:v>
                </c:pt>
                <c:pt idx="3997">
                  <c:v>94.226608276367202</c:v>
                </c:pt>
                <c:pt idx="3998">
                  <c:v>95.54496765136723</c:v>
                </c:pt>
                <c:pt idx="3999">
                  <c:v>93.699264526367216</c:v>
                </c:pt>
                <c:pt idx="4000">
                  <c:v>93.962936401367216</c:v>
                </c:pt>
                <c:pt idx="4001">
                  <c:v>93.699264526367216</c:v>
                </c:pt>
                <c:pt idx="4002">
                  <c:v>93.699264526367216</c:v>
                </c:pt>
                <c:pt idx="4003">
                  <c:v>93.962936401367216</c:v>
                </c:pt>
                <c:pt idx="4004">
                  <c:v>94.226608276367202</c:v>
                </c:pt>
                <c:pt idx="4005">
                  <c:v>93.303756713867188</c:v>
                </c:pt>
                <c:pt idx="4006">
                  <c:v>93.303756713867188</c:v>
                </c:pt>
                <c:pt idx="4007">
                  <c:v>95.413131713867187</c:v>
                </c:pt>
                <c:pt idx="4008">
                  <c:v>93.303756713867188</c:v>
                </c:pt>
                <c:pt idx="4009">
                  <c:v>93.699264526367216</c:v>
                </c:pt>
                <c:pt idx="4010">
                  <c:v>95.149459838867202</c:v>
                </c:pt>
                <c:pt idx="4011">
                  <c:v>94.094772338867173</c:v>
                </c:pt>
                <c:pt idx="4012">
                  <c:v>93.435592651367216</c:v>
                </c:pt>
                <c:pt idx="4013">
                  <c:v>94.885787963867188</c:v>
                </c:pt>
                <c:pt idx="4014">
                  <c:v>93.040084838867202</c:v>
                </c:pt>
                <c:pt idx="4015">
                  <c:v>93.435592651367216</c:v>
                </c:pt>
                <c:pt idx="4016">
                  <c:v>93.171920776367202</c:v>
                </c:pt>
                <c:pt idx="4017">
                  <c:v>93.567428588867216</c:v>
                </c:pt>
                <c:pt idx="4018">
                  <c:v>93.567428588867216</c:v>
                </c:pt>
                <c:pt idx="4019">
                  <c:v>93.171920776367202</c:v>
                </c:pt>
                <c:pt idx="4020">
                  <c:v>93.040084838867202</c:v>
                </c:pt>
                <c:pt idx="4021">
                  <c:v>93.831100463867216</c:v>
                </c:pt>
                <c:pt idx="4022">
                  <c:v>95.149459838867202</c:v>
                </c:pt>
                <c:pt idx="4023">
                  <c:v>93.567428588867216</c:v>
                </c:pt>
                <c:pt idx="4024">
                  <c:v>93.699264526367216</c:v>
                </c:pt>
                <c:pt idx="4025">
                  <c:v>92.512741088867202</c:v>
                </c:pt>
                <c:pt idx="4026">
                  <c:v>94.885787963867188</c:v>
                </c:pt>
                <c:pt idx="4027">
                  <c:v>94.622116088867202</c:v>
                </c:pt>
                <c:pt idx="4028">
                  <c:v>93.303756713867188</c:v>
                </c:pt>
                <c:pt idx="4029">
                  <c:v>93.435592651367216</c:v>
                </c:pt>
                <c:pt idx="4030">
                  <c:v>93.435592651367216</c:v>
                </c:pt>
                <c:pt idx="4031">
                  <c:v>95.017623901367244</c:v>
                </c:pt>
                <c:pt idx="4032">
                  <c:v>93.435592651367216</c:v>
                </c:pt>
                <c:pt idx="4033">
                  <c:v>93.040084838867202</c:v>
                </c:pt>
                <c:pt idx="4034">
                  <c:v>93.567428588867216</c:v>
                </c:pt>
                <c:pt idx="4035">
                  <c:v>93.567428588867216</c:v>
                </c:pt>
                <c:pt idx="4036">
                  <c:v>95.149459838867202</c:v>
                </c:pt>
                <c:pt idx="4037">
                  <c:v>94.490280151367216</c:v>
                </c:pt>
                <c:pt idx="4038">
                  <c:v>93.831100463867216</c:v>
                </c:pt>
                <c:pt idx="4039">
                  <c:v>95.017623901367244</c:v>
                </c:pt>
                <c:pt idx="4040">
                  <c:v>93.171920776367202</c:v>
                </c:pt>
                <c:pt idx="4041">
                  <c:v>93.567428588867216</c:v>
                </c:pt>
                <c:pt idx="4042">
                  <c:v>94.753952026367202</c:v>
                </c:pt>
                <c:pt idx="4043">
                  <c:v>93.303756713867188</c:v>
                </c:pt>
                <c:pt idx="4044">
                  <c:v>95.017623901367244</c:v>
                </c:pt>
                <c:pt idx="4045">
                  <c:v>92.908248901367216</c:v>
                </c:pt>
                <c:pt idx="4046">
                  <c:v>94.885787963867188</c:v>
                </c:pt>
                <c:pt idx="4047">
                  <c:v>94.885787963867188</c:v>
                </c:pt>
                <c:pt idx="4048">
                  <c:v>94.885787963867188</c:v>
                </c:pt>
                <c:pt idx="4049">
                  <c:v>95.017623901367244</c:v>
                </c:pt>
                <c:pt idx="4050">
                  <c:v>94.885787963867188</c:v>
                </c:pt>
                <c:pt idx="4051">
                  <c:v>93.699264526367216</c:v>
                </c:pt>
                <c:pt idx="4052">
                  <c:v>93.699264526367216</c:v>
                </c:pt>
                <c:pt idx="4053">
                  <c:v>93.962936401367216</c:v>
                </c:pt>
                <c:pt idx="4054">
                  <c:v>93.435592651367216</c:v>
                </c:pt>
                <c:pt idx="4055">
                  <c:v>94.753952026367202</c:v>
                </c:pt>
                <c:pt idx="4056">
                  <c:v>93.699264526367216</c:v>
                </c:pt>
                <c:pt idx="4057">
                  <c:v>94.490280151367216</c:v>
                </c:pt>
                <c:pt idx="4058">
                  <c:v>93.831100463867216</c:v>
                </c:pt>
                <c:pt idx="4059">
                  <c:v>93.435592651367216</c:v>
                </c:pt>
                <c:pt idx="4060">
                  <c:v>95.149459838867202</c:v>
                </c:pt>
                <c:pt idx="4061">
                  <c:v>92.644577026367202</c:v>
                </c:pt>
                <c:pt idx="4062">
                  <c:v>92.908248901367216</c:v>
                </c:pt>
                <c:pt idx="4063">
                  <c:v>93.040084838867202</c:v>
                </c:pt>
                <c:pt idx="4064">
                  <c:v>94.622116088867202</c:v>
                </c:pt>
                <c:pt idx="4065">
                  <c:v>93.303756713867188</c:v>
                </c:pt>
                <c:pt idx="4066">
                  <c:v>93.040084838867202</c:v>
                </c:pt>
                <c:pt idx="4067">
                  <c:v>92.908248901367216</c:v>
                </c:pt>
                <c:pt idx="4068">
                  <c:v>94.490280151367216</c:v>
                </c:pt>
                <c:pt idx="4069">
                  <c:v>93.831100463867216</c:v>
                </c:pt>
                <c:pt idx="4070">
                  <c:v>92.117233276367216</c:v>
                </c:pt>
                <c:pt idx="4071">
                  <c:v>92.776412963867187</c:v>
                </c:pt>
                <c:pt idx="4072">
                  <c:v>93.171920776367202</c:v>
                </c:pt>
                <c:pt idx="4073">
                  <c:v>93.435592651367216</c:v>
                </c:pt>
                <c:pt idx="4074">
                  <c:v>94.358444213867188</c:v>
                </c:pt>
                <c:pt idx="4075">
                  <c:v>93.040084838867202</c:v>
                </c:pt>
                <c:pt idx="4076">
                  <c:v>93.831100463867216</c:v>
                </c:pt>
                <c:pt idx="4077">
                  <c:v>93.171920776367202</c:v>
                </c:pt>
                <c:pt idx="4078">
                  <c:v>94.622116088867202</c:v>
                </c:pt>
                <c:pt idx="4079">
                  <c:v>93.303756713867188</c:v>
                </c:pt>
                <c:pt idx="4080">
                  <c:v>92.908248901367216</c:v>
                </c:pt>
                <c:pt idx="4081">
                  <c:v>92.512741088867202</c:v>
                </c:pt>
                <c:pt idx="4082">
                  <c:v>93.831100463867216</c:v>
                </c:pt>
                <c:pt idx="4083">
                  <c:v>92.776412963867187</c:v>
                </c:pt>
                <c:pt idx="4084">
                  <c:v>92.908248901367216</c:v>
                </c:pt>
                <c:pt idx="4085">
                  <c:v>93.699264526367216</c:v>
                </c:pt>
                <c:pt idx="4086">
                  <c:v>92.908248901367216</c:v>
                </c:pt>
                <c:pt idx="4087">
                  <c:v>92.512741088867202</c:v>
                </c:pt>
                <c:pt idx="4088">
                  <c:v>92.512741088867202</c:v>
                </c:pt>
                <c:pt idx="4089">
                  <c:v>92.512741088867202</c:v>
                </c:pt>
                <c:pt idx="4090">
                  <c:v>92.776412963867187</c:v>
                </c:pt>
                <c:pt idx="4091">
                  <c:v>92.117233276367216</c:v>
                </c:pt>
                <c:pt idx="4092">
                  <c:v>92.644577026367202</c:v>
                </c:pt>
                <c:pt idx="4093">
                  <c:v>93.303756713867188</c:v>
                </c:pt>
                <c:pt idx="4094">
                  <c:v>92.117233276367216</c:v>
                </c:pt>
                <c:pt idx="4095">
                  <c:v>92.644577026367202</c:v>
                </c:pt>
                <c:pt idx="4096">
                  <c:v>93.040084838867202</c:v>
                </c:pt>
                <c:pt idx="4097">
                  <c:v>92.644577026367202</c:v>
                </c:pt>
                <c:pt idx="4098">
                  <c:v>91.721725463867216</c:v>
                </c:pt>
                <c:pt idx="4099">
                  <c:v>92.512741088867202</c:v>
                </c:pt>
                <c:pt idx="4100">
                  <c:v>93.699264526367216</c:v>
                </c:pt>
                <c:pt idx="4101">
                  <c:v>92.117233276367216</c:v>
                </c:pt>
                <c:pt idx="4102">
                  <c:v>93.831100463867216</c:v>
                </c:pt>
                <c:pt idx="4103">
                  <c:v>91.985397338867188</c:v>
                </c:pt>
                <c:pt idx="4104">
                  <c:v>93.435592651367216</c:v>
                </c:pt>
                <c:pt idx="4105">
                  <c:v>92.644577026367202</c:v>
                </c:pt>
                <c:pt idx="4106">
                  <c:v>93.831100463867216</c:v>
                </c:pt>
                <c:pt idx="4107">
                  <c:v>93.962936401367216</c:v>
                </c:pt>
                <c:pt idx="4108">
                  <c:v>92.776412963867187</c:v>
                </c:pt>
                <c:pt idx="4109">
                  <c:v>92.776412963867187</c:v>
                </c:pt>
                <c:pt idx="4110">
                  <c:v>94.094772338867173</c:v>
                </c:pt>
                <c:pt idx="4111">
                  <c:v>91.853561401367216</c:v>
                </c:pt>
                <c:pt idx="4112">
                  <c:v>93.962936401367216</c:v>
                </c:pt>
                <c:pt idx="4113">
                  <c:v>92.380905151367202</c:v>
                </c:pt>
                <c:pt idx="4114">
                  <c:v>93.303756713867188</c:v>
                </c:pt>
                <c:pt idx="4115">
                  <c:v>92.644577026367202</c:v>
                </c:pt>
                <c:pt idx="4116">
                  <c:v>92.380905151367202</c:v>
                </c:pt>
                <c:pt idx="4117">
                  <c:v>92.908248901367216</c:v>
                </c:pt>
                <c:pt idx="4118">
                  <c:v>92.908248901367216</c:v>
                </c:pt>
                <c:pt idx="4119">
                  <c:v>93.699264526367216</c:v>
                </c:pt>
                <c:pt idx="4120">
                  <c:v>92.908248901367216</c:v>
                </c:pt>
                <c:pt idx="4121">
                  <c:v>92.908248901367216</c:v>
                </c:pt>
                <c:pt idx="4122">
                  <c:v>92.644577026367202</c:v>
                </c:pt>
                <c:pt idx="4123">
                  <c:v>93.171920776367202</c:v>
                </c:pt>
                <c:pt idx="4124">
                  <c:v>92.644577026367202</c:v>
                </c:pt>
                <c:pt idx="4125">
                  <c:v>91.985397338867188</c:v>
                </c:pt>
                <c:pt idx="4126">
                  <c:v>91.458053588867202</c:v>
                </c:pt>
                <c:pt idx="4127">
                  <c:v>92.908248901367216</c:v>
                </c:pt>
                <c:pt idx="4128">
                  <c:v>91.853561401367216</c:v>
                </c:pt>
                <c:pt idx="4129">
                  <c:v>93.040084838867202</c:v>
                </c:pt>
                <c:pt idx="4130">
                  <c:v>92.380905151367202</c:v>
                </c:pt>
                <c:pt idx="4131">
                  <c:v>91.589889526367202</c:v>
                </c:pt>
                <c:pt idx="4132">
                  <c:v>92.117233276367216</c:v>
                </c:pt>
                <c:pt idx="4133">
                  <c:v>91.589889526367202</c:v>
                </c:pt>
                <c:pt idx="4134">
                  <c:v>91.721725463867216</c:v>
                </c:pt>
                <c:pt idx="4135">
                  <c:v>92.512741088867202</c:v>
                </c:pt>
                <c:pt idx="4136">
                  <c:v>92.908248901367216</c:v>
                </c:pt>
                <c:pt idx="4137">
                  <c:v>91.458053588867202</c:v>
                </c:pt>
                <c:pt idx="4138">
                  <c:v>92.776412963867187</c:v>
                </c:pt>
                <c:pt idx="4139">
                  <c:v>92.776412963867187</c:v>
                </c:pt>
                <c:pt idx="4140">
                  <c:v>92.249069213867216</c:v>
                </c:pt>
                <c:pt idx="4141">
                  <c:v>92.644577026367202</c:v>
                </c:pt>
                <c:pt idx="4142">
                  <c:v>92.512741088867202</c:v>
                </c:pt>
                <c:pt idx="4143">
                  <c:v>91.721725463867216</c:v>
                </c:pt>
                <c:pt idx="4144">
                  <c:v>92.380905151367202</c:v>
                </c:pt>
                <c:pt idx="4145">
                  <c:v>91.458053588867202</c:v>
                </c:pt>
                <c:pt idx="4146">
                  <c:v>91.721725463867216</c:v>
                </c:pt>
                <c:pt idx="4147">
                  <c:v>91.853561401367216</c:v>
                </c:pt>
                <c:pt idx="4148">
                  <c:v>91.721725463867216</c:v>
                </c:pt>
                <c:pt idx="4149">
                  <c:v>91.985397338867188</c:v>
                </c:pt>
                <c:pt idx="4150">
                  <c:v>93.171920776367202</c:v>
                </c:pt>
                <c:pt idx="4151">
                  <c:v>92.644577026367202</c:v>
                </c:pt>
                <c:pt idx="4152">
                  <c:v>91.985397338867188</c:v>
                </c:pt>
                <c:pt idx="4153">
                  <c:v>93.171920776367202</c:v>
                </c:pt>
                <c:pt idx="4154">
                  <c:v>91.721725463867216</c:v>
                </c:pt>
                <c:pt idx="4155">
                  <c:v>92.512741088867202</c:v>
                </c:pt>
                <c:pt idx="4156">
                  <c:v>91.853561401367216</c:v>
                </c:pt>
                <c:pt idx="4157">
                  <c:v>91.326217651367216</c:v>
                </c:pt>
                <c:pt idx="4158">
                  <c:v>91.062545776367202</c:v>
                </c:pt>
                <c:pt idx="4159">
                  <c:v>92.380905151367202</c:v>
                </c:pt>
                <c:pt idx="4160">
                  <c:v>91.721725463867216</c:v>
                </c:pt>
                <c:pt idx="4161">
                  <c:v>91.062545776367202</c:v>
                </c:pt>
                <c:pt idx="4162">
                  <c:v>91.853561401367216</c:v>
                </c:pt>
                <c:pt idx="4163">
                  <c:v>91.853561401367216</c:v>
                </c:pt>
                <c:pt idx="4164">
                  <c:v>91.326217651367216</c:v>
                </c:pt>
                <c:pt idx="4165">
                  <c:v>91.194381713867188</c:v>
                </c:pt>
                <c:pt idx="4166">
                  <c:v>91.326217651367216</c:v>
                </c:pt>
                <c:pt idx="4167">
                  <c:v>91.326217651367216</c:v>
                </c:pt>
                <c:pt idx="4168">
                  <c:v>90.930709838867202</c:v>
                </c:pt>
                <c:pt idx="4169">
                  <c:v>91.589889526367202</c:v>
                </c:pt>
                <c:pt idx="4170">
                  <c:v>92.512741088867202</c:v>
                </c:pt>
                <c:pt idx="4171">
                  <c:v>92.644577026367202</c:v>
                </c:pt>
                <c:pt idx="4172">
                  <c:v>91.326217651367216</c:v>
                </c:pt>
                <c:pt idx="4173">
                  <c:v>91.458053588867202</c:v>
                </c:pt>
                <c:pt idx="4174">
                  <c:v>91.326217651367216</c:v>
                </c:pt>
                <c:pt idx="4175">
                  <c:v>92.512741088867202</c:v>
                </c:pt>
                <c:pt idx="4176">
                  <c:v>92.512741088867202</c:v>
                </c:pt>
                <c:pt idx="4177">
                  <c:v>92.249069213867216</c:v>
                </c:pt>
                <c:pt idx="4178">
                  <c:v>90.798873901367216</c:v>
                </c:pt>
                <c:pt idx="4179">
                  <c:v>91.194381713867188</c:v>
                </c:pt>
                <c:pt idx="4180">
                  <c:v>90.798873901367216</c:v>
                </c:pt>
                <c:pt idx="4181">
                  <c:v>91.853561401367216</c:v>
                </c:pt>
                <c:pt idx="4182">
                  <c:v>91.062545776367202</c:v>
                </c:pt>
                <c:pt idx="4183">
                  <c:v>91.853561401367216</c:v>
                </c:pt>
                <c:pt idx="4184">
                  <c:v>91.062545776367202</c:v>
                </c:pt>
                <c:pt idx="4185">
                  <c:v>92.117233276367216</c:v>
                </c:pt>
                <c:pt idx="4186">
                  <c:v>91.062545776367202</c:v>
                </c:pt>
                <c:pt idx="4187">
                  <c:v>91.062545776367202</c:v>
                </c:pt>
                <c:pt idx="4188">
                  <c:v>90.930709838867202</c:v>
                </c:pt>
                <c:pt idx="4189">
                  <c:v>92.117233276367216</c:v>
                </c:pt>
                <c:pt idx="4190">
                  <c:v>90.930709838867202</c:v>
                </c:pt>
                <c:pt idx="4191">
                  <c:v>90.798873901367216</c:v>
                </c:pt>
                <c:pt idx="4192">
                  <c:v>92.776412963867187</c:v>
                </c:pt>
                <c:pt idx="4193">
                  <c:v>91.062545776367202</c:v>
                </c:pt>
                <c:pt idx="4194">
                  <c:v>91.194381713867188</c:v>
                </c:pt>
                <c:pt idx="4195">
                  <c:v>92.512741088867202</c:v>
                </c:pt>
                <c:pt idx="4196">
                  <c:v>91.062545776367202</c:v>
                </c:pt>
                <c:pt idx="4197">
                  <c:v>91.458053588867202</c:v>
                </c:pt>
                <c:pt idx="4198">
                  <c:v>91.194381713867188</c:v>
                </c:pt>
                <c:pt idx="4199">
                  <c:v>91.589889526367202</c:v>
                </c:pt>
                <c:pt idx="4200">
                  <c:v>92.249069213867216</c:v>
                </c:pt>
                <c:pt idx="4201">
                  <c:v>91.326217651367216</c:v>
                </c:pt>
                <c:pt idx="4202">
                  <c:v>92.117233276367216</c:v>
                </c:pt>
                <c:pt idx="4203">
                  <c:v>92.380905151367202</c:v>
                </c:pt>
                <c:pt idx="4204">
                  <c:v>90.930709838867202</c:v>
                </c:pt>
                <c:pt idx="4205">
                  <c:v>92.380905151367202</c:v>
                </c:pt>
                <c:pt idx="4206">
                  <c:v>91.853561401367216</c:v>
                </c:pt>
                <c:pt idx="4207">
                  <c:v>92.117233276367216</c:v>
                </c:pt>
                <c:pt idx="4208">
                  <c:v>92.644577026367202</c:v>
                </c:pt>
                <c:pt idx="4209">
                  <c:v>92.908248901367216</c:v>
                </c:pt>
                <c:pt idx="4210">
                  <c:v>91.985397338867188</c:v>
                </c:pt>
                <c:pt idx="4211">
                  <c:v>91.326217651367216</c:v>
                </c:pt>
                <c:pt idx="4212">
                  <c:v>91.062545776367202</c:v>
                </c:pt>
                <c:pt idx="4213">
                  <c:v>90.930709838867202</c:v>
                </c:pt>
                <c:pt idx="4214">
                  <c:v>91.326217651367216</c:v>
                </c:pt>
                <c:pt idx="4215">
                  <c:v>92.380905151367202</c:v>
                </c:pt>
                <c:pt idx="4216">
                  <c:v>91.326217651367216</c:v>
                </c:pt>
                <c:pt idx="4217">
                  <c:v>92.512741088867202</c:v>
                </c:pt>
                <c:pt idx="4218">
                  <c:v>91.062545776367202</c:v>
                </c:pt>
                <c:pt idx="4219">
                  <c:v>90.930709838867202</c:v>
                </c:pt>
                <c:pt idx="4220">
                  <c:v>91.853561401367216</c:v>
                </c:pt>
                <c:pt idx="4221">
                  <c:v>90.798873901367216</c:v>
                </c:pt>
                <c:pt idx="4222">
                  <c:v>91.458053588867202</c:v>
                </c:pt>
                <c:pt idx="4223">
                  <c:v>90.798873901367216</c:v>
                </c:pt>
                <c:pt idx="4224">
                  <c:v>91.589889526367202</c:v>
                </c:pt>
                <c:pt idx="4225">
                  <c:v>91.194381713867188</c:v>
                </c:pt>
                <c:pt idx="4226">
                  <c:v>91.853561401367216</c:v>
                </c:pt>
                <c:pt idx="4227">
                  <c:v>90.798873901367216</c:v>
                </c:pt>
                <c:pt idx="4228">
                  <c:v>90.535202026367202</c:v>
                </c:pt>
                <c:pt idx="4229">
                  <c:v>90.930709838867202</c:v>
                </c:pt>
                <c:pt idx="4230">
                  <c:v>91.985397338867188</c:v>
                </c:pt>
                <c:pt idx="4231">
                  <c:v>91.326217651367216</c:v>
                </c:pt>
                <c:pt idx="4232">
                  <c:v>90.667037963867202</c:v>
                </c:pt>
                <c:pt idx="4233">
                  <c:v>91.062545776367202</c:v>
                </c:pt>
                <c:pt idx="4234">
                  <c:v>91.853561401367216</c:v>
                </c:pt>
                <c:pt idx="4235">
                  <c:v>91.062545776367202</c:v>
                </c:pt>
                <c:pt idx="4236">
                  <c:v>90.798873901367216</c:v>
                </c:pt>
                <c:pt idx="4237">
                  <c:v>92.117233276367216</c:v>
                </c:pt>
                <c:pt idx="4238">
                  <c:v>90.930709838867202</c:v>
                </c:pt>
                <c:pt idx="4239">
                  <c:v>90.798873901367216</c:v>
                </c:pt>
                <c:pt idx="4240">
                  <c:v>90.667037963867202</c:v>
                </c:pt>
                <c:pt idx="4241">
                  <c:v>91.721725463867216</c:v>
                </c:pt>
                <c:pt idx="4242">
                  <c:v>90.930709838867202</c:v>
                </c:pt>
                <c:pt idx="4243">
                  <c:v>91.326217651367216</c:v>
                </c:pt>
                <c:pt idx="4244">
                  <c:v>91.721725463867216</c:v>
                </c:pt>
                <c:pt idx="4245">
                  <c:v>91.062545776367202</c:v>
                </c:pt>
                <c:pt idx="4246">
                  <c:v>90.798873901367216</c:v>
                </c:pt>
                <c:pt idx="4247">
                  <c:v>90.798873901367216</c:v>
                </c:pt>
                <c:pt idx="4248">
                  <c:v>91.326217651367216</c:v>
                </c:pt>
                <c:pt idx="4249">
                  <c:v>91.985397338867188</c:v>
                </c:pt>
                <c:pt idx="4250">
                  <c:v>91.458053588867202</c:v>
                </c:pt>
                <c:pt idx="4251">
                  <c:v>91.194381713867188</c:v>
                </c:pt>
                <c:pt idx="4252">
                  <c:v>91.589889526367202</c:v>
                </c:pt>
                <c:pt idx="4253">
                  <c:v>91.853561401367216</c:v>
                </c:pt>
                <c:pt idx="4254">
                  <c:v>91.194381713867188</c:v>
                </c:pt>
                <c:pt idx="4255">
                  <c:v>91.194381713867188</c:v>
                </c:pt>
                <c:pt idx="4256">
                  <c:v>91.853561401367216</c:v>
                </c:pt>
                <c:pt idx="4257">
                  <c:v>91.853561401367216</c:v>
                </c:pt>
                <c:pt idx="4258">
                  <c:v>91.194381713867188</c:v>
                </c:pt>
                <c:pt idx="4259">
                  <c:v>91.853561401367216</c:v>
                </c:pt>
                <c:pt idx="4260">
                  <c:v>91.853561401367216</c:v>
                </c:pt>
                <c:pt idx="4261">
                  <c:v>91.589889526367202</c:v>
                </c:pt>
                <c:pt idx="4262">
                  <c:v>91.721725463867216</c:v>
                </c:pt>
                <c:pt idx="4263">
                  <c:v>91.985397338867188</c:v>
                </c:pt>
                <c:pt idx="4264">
                  <c:v>91.326217651367216</c:v>
                </c:pt>
                <c:pt idx="4265">
                  <c:v>90.930709838867202</c:v>
                </c:pt>
                <c:pt idx="4266">
                  <c:v>90.930709838867202</c:v>
                </c:pt>
                <c:pt idx="4267">
                  <c:v>90.667037963867202</c:v>
                </c:pt>
                <c:pt idx="4268">
                  <c:v>90.930709838867202</c:v>
                </c:pt>
                <c:pt idx="4269">
                  <c:v>90.930709838867202</c:v>
                </c:pt>
                <c:pt idx="4270">
                  <c:v>90.798873901367216</c:v>
                </c:pt>
                <c:pt idx="4271">
                  <c:v>91.721725463867216</c:v>
                </c:pt>
                <c:pt idx="4272">
                  <c:v>91.062545776367202</c:v>
                </c:pt>
                <c:pt idx="4273">
                  <c:v>90.667037963867202</c:v>
                </c:pt>
                <c:pt idx="4274">
                  <c:v>91.589889526367202</c:v>
                </c:pt>
                <c:pt idx="4275">
                  <c:v>91.589889526367202</c:v>
                </c:pt>
                <c:pt idx="4276">
                  <c:v>92.117233276367216</c:v>
                </c:pt>
                <c:pt idx="4277">
                  <c:v>91.589889526367202</c:v>
                </c:pt>
                <c:pt idx="4278">
                  <c:v>90.535202026367202</c:v>
                </c:pt>
                <c:pt idx="4279">
                  <c:v>91.721725463867216</c:v>
                </c:pt>
                <c:pt idx="4280">
                  <c:v>91.458053588867202</c:v>
                </c:pt>
                <c:pt idx="4281">
                  <c:v>91.326217651367216</c:v>
                </c:pt>
                <c:pt idx="4282">
                  <c:v>90.403366088867216</c:v>
                </c:pt>
                <c:pt idx="4283">
                  <c:v>90.403366088867216</c:v>
                </c:pt>
                <c:pt idx="4284">
                  <c:v>91.326217651367216</c:v>
                </c:pt>
                <c:pt idx="4285">
                  <c:v>90.930709838867202</c:v>
                </c:pt>
                <c:pt idx="4286">
                  <c:v>91.326217651367216</c:v>
                </c:pt>
                <c:pt idx="4287">
                  <c:v>91.458053588867202</c:v>
                </c:pt>
                <c:pt idx="4288">
                  <c:v>90.667037963867202</c:v>
                </c:pt>
                <c:pt idx="4289">
                  <c:v>90.798873901367216</c:v>
                </c:pt>
                <c:pt idx="4290">
                  <c:v>91.326217651367216</c:v>
                </c:pt>
                <c:pt idx="4291">
                  <c:v>90.798873901367216</c:v>
                </c:pt>
                <c:pt idx="4292">
                  <c:v>90.403366088867216</c:v>
                </c:pt>
                <c:pt idx="4293">
                  <c:v>90.667037963867202</c:v>
                </c:pt>
                <c:pt idx="4294">
                  <c:v>90.667037963867202</c:v>
                </c:pt>
                <c:pt idx="4295">
                  <c:v>90.403366088867216</c:v>
                </c:pt>
                <c:pt idx="4296">
                  <c:v>90.930709838867202</c:v>
                </c:pt>
                <c:pt idx="4297">
                  <c:v>91.326217651367216</c:v>
                </c:pt>
                <c:pt idx="4298">
                  <c:v>90.535202026367202</c:v>
                </c:pt>
                <c:pt idx="4299">
                  <c:v>90.930709838867202</c:v>
                </c:pt>
                <c:pt idx="4300">
                  <c:v>90.667037963867202</c:v>
                </c:pt>
                <c:pt idx="4301">
                  <c:v>90.667037963867202</c:v>
                </c:pt>
                <c:pt idx="4302">
                  <c:v>89.74417877197267</c:v>
                </c:pt>
                <c:pt idx="4303">
                  <c:v>90.27152252197267</c:v>
                </c:pt>
                <c:pt idx="4304">
                  <c:v>90.667037963867202</c:v>
                </c:pt>
                <c:pt idx="4305">
                  <c:v>90.403366088867216</c:v>
                </c:pt>
                <c:pt idx="4306">
                  <c:v>89.74417877197267</c:v>
                </c:pt>
                <c:pt idx="4307">
                  <c:v>90.403366088867216</c:v>
                </c:pt>
                <c:pt idx="4308">
                  <c:v>90.27152252197267</c:v>
                </c:pt>
                <c:pt idx="4309">
                  <c:v>90.139686584472656</c:v>
                </c:pt>
                <c:pt idx="4310">
                  <c:v>90.139686584472656</c:v>
                </c:pt>
                <c:pt idx="4311">
                  <c:v>90.27152252197267</c:v>
                </c:pt>
                <c:pt idx="4312">
                  <c:v>90.139686584472656</c:v>
                </c:pt>
                <c:pt idx="4313">
                  <c:v>90.930709838867202</c:v>
                </c:pt>
                <c:pt idx="4314">
                  <c:v>90.27152252197267</c:v>
                </c:pt>
                <c:pt idx="4315">
                  <c:v>91.062545776367202</c:v>
                </c:pt>
                <c:pt idx="4316">
                  <c:v>91.194381713867188</c:v>
                </c:pt>
                <c:pt idx="4317">
                  <c:v>90.403366088867216</c:v>
                </c:pt>
                <c:pt idx="4318">
                  <c:v>90.667037963867202</c:v>
                </c:pt>
                <c:pt idx="4319">
                  <c:v>90.403366088867216</c:v>
                </c:pt>
                <c:pt idx="4320">
                  <c:v>89.612342834472628</c:v>
                </c:pt>
                <c:pt idx="4321">
                  <c:v>89.74417877197267</c:v>
                </c:pt>
                <c:pt idx="4322">
                  <c:v>90.798873901367216</c:v>
                </c:pt>
                <c:pt idx="4323">
                  <c:v>89.74417877197267</c:v>
                </c:pt>
                <c:pt idx="4324">
                  <c:v>90.667037963867202</c:v>
                </c:pt>
                <c:pt idx="4325">
                  <c:v>90.139686584472656</c:v>
                </c:pt>
                <c:pt idx="4326">
                  <c:v>90.403366088867216</c:v>
                </c:pt>
                <c:pt idx="4327">
                  <c:v>90.930709838867202</c:v>
                </c:pt>
                <c:pt idx="4328">
                  <c:v>90.667037963867202</c:v>
                </c:pt>
                <c:pt idx="4329">
                  <c:v>90.403366088867216</c:v>
                </c:pt>
                <c:pt idx="4330">
                  <c:v>90.535202026367202</c:v>
                </c:pt>
                <c:pt idx="4331">
                  <c:v>89.74417877197267</c:v>
                </c:pt>
                <c:pt idx="4332">
                  <c:v>89.876014709472656</c:v>
                </c:pt>
                <c:pt idx="4333">
                  <c:v>90.798873901367216</c:v>
                </c:pt>
                <c:pt idx="4334">
                  <c:v>90.00785064697267</c:v>
                </c:pt>
                <c:pt idx="4335">
                  <c:v>90.27152252197267</c:v>
                </c:pt>
                <c:pt idx="4336">
                  <c:v>90.00785064697267</c:v>
                </c:pt>
                <c:pt idx="4337">
                  <c:v>90.139686584472656</c:v>
                </c:pt>
                <c:pt idx="4338">
                  <c:v>90.403366088867216</c:v>
                </c:pt>
                <c:pt idx="4339">
                  <c:v>90.139686584472656</c:v>
                </c:pt>
                <c:pt idx="4340">
                  <c:v>89.876014709472656</c:v>
                </c:pt>
                <c:pt idx="4341">
                  <c:v>90.139686584472656</c:v>
                </c:pt>
                <c:pt idx="4342">
                  <c:v>90.403366088867216</c:v>
                </c:pt>
                <c:pt idx="4343">
                  <c:v>89.876014709472656</c:v>
                </c:pt>
                <c:pt idx="4344">
                  <c:v>89.74417877197267</c:v>
                </c:pt>
                <c:pt idx="4345">
                  <c:v>90.27152252197267</c:v>
                </c:pt>
                <c:pt idx="4346">
                  <c:v>90.00785064697267</c:v>
                </c:pt>
                <c:pt idx="4347">
                  <c:v>90.27152252197267</c:v>
                </c:pt>
                <c:pt idx="4348">
                  <c:v>89.74417877197267</c:v>
                </c:pt>
                <c:pt idx="4349">
                  <c:v>90.27152252197267</c:v>
                </c:pt>
                <c:pt idx="4350">
                  <c:v>89.876014709472656</c:v>
                </c:pt>
                <c:pt idx="4351">
                  <c:v>89.74417877197267</c:v>
                </c:pt>
                <c:pt idx="4352">
                  <c:v>89.74417877197267</c:v>
                </c:pt>
                <c:pt idx="4353">
                  <c:v>89.876014709472656</c:v>
                </c:pt>
                <c:pt idx="4354">
                  <c:v>89.480506896972656</c:v>
                </c:pt>
                <c:pt idx="4355">
                  <c:v>89.74417877197267</c:v>
                </c:pt>
                <c:pt idx="4356">
                  <c:v>90.00785064697267</c:v>
                </c:pt>
                <c:pt idx="4357">
                  <c:v>90.00785064697267</c:v>
                </c:pt>
                <c:pt idx="4358">
                  <c:v>90.00785064697267</c:v>
                </c:pt>
                <c:pt idx="4359">
                  <c:v>89.612342834472628</c:v>
                </c:pt>
                <c:pt idx="4360">
                  <c:v>89.74417877197267</c:v>
                </c:pt>
                <c:pt idx="4361">
                  <c:v>89.348670959472656</c:v>
                </c:pt>
                <c:pt idx="4362">
                  <c:v>90.27152252197267</c:v>
                </c:pt>
                <c:pt idx="4363">
                  <c:v>89.21683502197267</c:v>
                </c:pt>
                <c:pt idx="4364">
                  <c:v>89.876014709472656</c:v>
                </c:pt>
                <c:pt idx="4365">
                  <c:v>90.27152252197267</c:v>
                </c:pt>
                <c:pt idx="4366">
                  <c:v>90.139686584472656</c:v>
                </c:pt>
                <c:pt idx="4367">
                  <c:v>89.480506896972656</c:v>
                </c:pt>
                <c:pt idx="4368">
                  <c:v>89.612342834472628</c:v>
                </c:pt>
                <c:pt idx="4369">
                  <c:v>89.876014709472656</c:v>
                </c:pt>
                <c:pt idx="4370">
                  <c:v>89.612342834472628</c:v>
                </c:pt>
                <c:pt idx="4371">
                  <c:v>90.00785064697267</c:v>
                </c:pt>
                <c:pt idx="4372">
                  <c:v>90.00785064697267</c:v>
                </c:pt>
                <c:pt idx="4373">
                  <c:v>89.21683502197267</c:v>
                </c:pt>
                <c:pt idx="4374">
                  <c:v>89.480506896972656</c:v>
                </c:pt>
                <c:pt idx="4375">
                  <c:v>90.535202026367202</c:v>
                </c:pt>
                <c:pt idx="4376">
                  <c:v>89.348670959472656</c:v>
                </c:pt>
                <c:pt idx="4377">
                  <c:v>90.139686584472656</c:v>
                </c:pt>
                <c:pt idx="4378">
                  <c:v>89.21683502197267</c:v>
                </c:pt>
                <c:pt idx="4379">
                  <c:v>89.876014709472656</c:v>
                </c:pt>
                <c:pt idx="4380">
                  <c:v>89.876014709472656</c:v>
                </c:pt>
                <c:pt idx="4381">
                  <c:v>89.876014709472656</c:v>
                </c:pt>
                <c:pt idx="4382">
                  <c:v>90.00785064697267</c:v>
                </c:pt>
                <c:pt idx="4383">
                  <c:v>89.348670959472656</c:v>
                </c:pt>
                <c:pt idx="4384">
                  <c:v>89.21683502197267</c:v>
                </c:pt>
                <c:pt idx="4385">
                  <c:v>89.21683502197267</c:v>
                </c:pt>
                <c:pt idx="4386">
                  <c:v>89.876014709472656</c:v>
                </c:pt>
                <c:pt idx="4387">
                  <c:v>89.480506896972656</c:v>
                </c:pt>
                <c:pt idx="4388">
                  <c:v>89.21683502197267</c:v>
                </c:pt>
                <c:pt idx="4389">
                  <c:v>90.00785064697267</c:v>
                </c:pt>
                <c:pt idx="4390">
                  <c:v>89.21683502197267</c:v>
                </c:pt>
                <c:pt idx="4391">
                  <c:v>89.612342834472628</c:v>
                </c:pt>
                <c:pt idx="4392">
                  <c:v>89.74417877197267</c:v>
                </c:pt>
                <c:pt idx="4393">
                  <c:v>90.00785064697267</c:v>
                </c:pt>
                <c:pt idx="4394">
                  <c:v>89.21683502197267</c:v>
                </c:pt>
                <c:pt idx="4395">
                  <c:v>89.74417877197267</c:v>
                </c:pt>
                <c:pt idx="4396">
                  <c:v>88.821327209472656</c:v>
                </c:pt>
                <c:pt idx="4397">
                  <c:v>89.480506896972656</c:v>
                </c:pt>
                <c:pt idx="4398">
                  <c:v>89.876014709472656</c:v>
                </c:pt>
                <c:pt idx="4399">
                  <c:v>89.480506896972656</c:v>
                </c:pt>
                <c:pt idx="4400">
                  <c:v>88.95316314697267</c:v>
                </c:pt>
                <c:pt idx="4401">
                  <c:v>89.348670959472656</c:v>
                </c:pt>
                <c:pt idx="4402">
                  <c:v>89.612342834472628</c:v>
                </c:pt>
                <c:pt idx="4403">
                  <c:v>89.480506896972656</c:v>
                </c:pt>
                <c:pt idx="4404">
                  <c:v>88.557655334472656</c:v>
                </c:pt>
                <c:pt idx="4405">
                  <c:v>89.480506896972656</c:v>
                </c:pt>
                <c:pt idx="4406">
                  <c:v>89.480506896972656</c:v>
                </c:pt>
                <c:pt idx="4407">
                  <c:v>89.348670959472656</c:v>
                </c:pt>
                <c:pt idx="4408">
                  <c:v>89.21683502197267</c:v>
                </c:pt>
                <c:pt idx="4409">
                  <c:v>89.612342834472628</c:v>
                </c:pt>
                <c:pt idx="4410">
                  <c:v>88.95316314697267</c:v>
                </c:pt>
                <c:pt idx="4411">
                  <c:v>89.612342834472628</c:v>
                </c:pt>
                <c:pt idx="4412">
                  <c:v>88.689491271972656</c:v>
                </c:pt>
                <c:pt idx="4413">
                  <c:v>88.821327209472656</c:v>
                </c:pt>
                <c:pt idx="4414">
                  <c:v>88.95316314697267</c:v>
                </c:pt>
                <c:pt idx="4415">
                  <c:v>89.08499908447267</c:v>
                </c:pt>
                <c:pt idx="4416">
                  <c:v>89.348670959472656</c:v>
                </c:pt>
                <c:pt idx="4417">
                  <c:v>89.21683502197267</c:v>
                </c:pt>
                <c:pt idx="4418">
                  <c:v>88.557655334472656</c:v>
                </c:pt>
                <c:pt idx="4419">
                  <c:v>89.612342834472628</c:v>
                </c:pt>
                <c:pt idx="4420">
                  <c:v>89.480506896972656</c:v>
                </c:pt>
                <c:pt idx="4421">
                  <c:v>89.348670959472656</c:v>
                </c:pt>
                <c:pt idx="4422">
                  <c:v>89.612342834472628</c:v>
                </c:pt>
                <c:pt idx="4423">
                  <c:v>89.480506896972656</c:v>
                </c:pt>
                <c:pt idx="4424">
                  <c:v>88.821327209472656</c:v>
                </c:pt>
                <c:pt idx="4425">
                  <c:v>89.21683502197267</c:v>
                </c:pt>
                <c:pt idx="4426">
                  <c:v>88.95316314697267</c:v>
                </c:pt>
                <c:pt idx="4427">
                  <c:v>88.95316314697267</c:v>
                </c:pt>
                <c:pt idx="4428">
                  <c:v>89.480506896972656</c:v>
                </c:pt>
                <c:pt idx="4429">
                  <c:v>89.348670959472656</c:v>
                </c:pt>
                <c:pt idx="4430">
                  <c:v>88.821327209472656</c:v>
                </c:pt>
                <c:pt idx="4431">
                  <c:v>88.689491271972656</c:v>
                </c:pt>
                <c:pt idx="4432">
                  <c:v>88.95316314697267</c:v>
                </c:pt>
                <c:pt idx="4433">
                  <c:v>89.480506896972656</c:v>
                </c:pt>
                <c:pt idx="4434">
                  <c:v>89.08499908447267</c:v>
                </c:pt>
                <c:pt idx="4435">
                  <c:v>89.612342834472628</c:v>
                </c:pt>
                <c:pt idx="4436">
                  <c:v>89.08499908447267</c:v>
                </c:pt>
                <c:pt idx="4437">
                  <c:v>88.821327209472656</c:v>
                </c:pt>
                <c:pt idx="4438">
                  <c:v>89.08499908447267</c:v>
                </c:pt>
                <c:pt idx="4439">
                  <c:v>89.21683502197267</c:v>
                </c:pt>
                <c:pt idx="4440">
                  <c:v>88.821327209472656</c:v>
                </c:pt>
                <c:pt idx="4441">
                  <c:v>89.480506896972656</c:v>
                </c:pt>
                <c:pt idx="4442">
                  <c:v>89.21683502197267</c:v>
                </c:pt>
                <c:pt idx="4443">
                  <c:v>89.08499908447267</c:v>
                </c:pt>
                <c:pt idx="4444">
                  <c:v>89.348670959472656</c:v>
                </c:pt>
                <c:pt idx="4445">
                  <c:v>89.348670959472656</c:v>
                </c:pt>
                <c:pt idx="4446">
                  <c:v>88.821327209472656</c:v>
                </c:pt>
                <c:pt idx="4447">
                  <c:v>89.21683502197267</c:v>
                </c:pt>
                <c:pt idx="4448">
                  <c:v>88.95316314697267</c:v>
                </c:pt>
                <c:pt idx="4449">
                  <c:v>89.08499908447267</c:v>
                </c:pt>
                <c:pt idx="4450">
                  <c:v>88.95316314697267</c:v>
                </c:pt>
                <c:pt idx="4451">
                  <c:v>88.689491271972656</c:v>
                </c:pt>
                <c:pt idx="4452">
                  <c:v>88.425819396972656</c:v>
                </c:pt>
                <c:pt idx="4453">
                  <c:v>88.821327209472656</c:v>
                </c:pt>
                <c:pt idx="4454">
                  <c:v>89.348670959472656</c:v>
                </c:pt>
                <c:pt idx="4455">
                  <c:v>88.95316314697267</c:v>
                </c:pt>
                <c:pt idx="4456">
                  <c:v>89.348670959472656</c:v>
                </c:pt>
                <c:pt idx="4457">
                  <c:v>89.08499908447267</c:v>
                </c:pt>
                <c:pt idx="4458">
                  <c:v>89.348670959472656</c:v>
                </c:pt>
                <c:pt idx="4459">
                  <c:v>88.95316314697267</c:v>
                </c:pt>
                <c:pt idx="4460">
                  <c:v>88.689491271972656</c:v>
                </c:pt>
                <c:pt idx="4461">
                  <c:v>88.29398345947267</c:v>
                </c:pt>
                <c:pt idx="4462">
                  <c:v>88.557655334472656</c:v>
                </c:pt>
                <c:pt idx="4463">
                  <c:v>89.08499908447267</c:v>
                </c:pt>
                <c:pt idx="4464">
                  <c:v>89.08499908447267</c:v>
                </c:pt>
                <c:pt idx="4465">
                  <c:v>88.821327209472656</c:v>
                </c:pt>
                <c:pt idx="4466">
                  <c:v>88.95316314697267</c:v>
                </c:pt>
                <c:pt idx="4467">
                  <c:v>88.425819396972656</c:v>
                </c:pt>
                <c:pt idx="4468">
                  <c:v>88.821327209472656</c:v>
                </c:pt>
                <c:pt idx="4469">
                  <c:v>88.95316314697267</c:v>
                </c:pt>
                <c:pt idx="4470">
                  <c:v>88.95316314697267</c:v>
                </c:pt>
                <c:pt idx="4471">
                  <c:v>89.08499908447267</c:v>
                </c:pt>
                <c:pt idx="4472">
                  <c:v>88.95316314697267</c:v>
                </c:pt>
                <c:pt idx="4473">
                  <c:v>88.689491271972656</c:v>
                </c:pt>
                <c:pt idx="4474">
                  <c:v>89.08499908447267</c:v>
                </c:pt>
                <c:pt idx="4475">
                  <c:v>88.95316314697267</c:v>
                </c:pt>
                <c:pt idx="4476">
                  <c:v>88.821327209472656</c:v>
                </c:pt>
                <c:pt idx="4477">
                  <c:v>88.95316314697267</c:v>
                </c:pt>
                <c:pt idx="4478">
                  <c:v>88.162147521972656</c:v>
                </c:pt>
                <c:pt idx="4479">
                  <c:v>88.95316314697267</c:v>
                </c:pt>
                <c:pt idx="4480">
                  <c:v>88.95316314697267</c:v>
                </c:pt>
                <c:pt idx="4481">
                  <c:v>88.821327209472656</c:v>
                </c:pt>
                <c:pt idx="4482">
                  <c:v>88.29398345947267</c:v>
                </c:pt>
                <c:pt idx="4483">
                  <c:v>88.821327209472656</c:v>
                </c:pt>
                <c:pt idx="4484">
                  <c:v>88.95316314697267</c:v>
                </c:pt>
                <c:pt idx="4485">
                  <c:v>88.689491271972656</c:v>
                </c:pt>
                <c:pt idx="4486">
                  <c:v>88.030311584472656</c:v>
                </c:pt>
                <c:pt idx="4487">
                  <c:v>88.557655334472656</c:v>
                </c:pt>
                <c:pt idx="4488">
                  <c:v>88.689491271972656</c:v>
                </c:pt>
                <c:pt idx="4489">
                  <c:v>88.030311584472656</c:v>
                </c:pt>
                <c:pt idx="4490">
                  <c:v>88.162147521972656</c:v>
                </c:pt>
                <c:pt idx="4491">
                  <c:v>88.557655334472656</c:v>
                </c:pt>
                <c:pt idx="4492">
                  <c:v>88.689491271972656</c:v>
                </c:pt>
                <c:pt idx="4493">
                  <c:v>88.821327209472656</c:v>
                </c:pt>
                <c:pt idx="4494">
                  <c:v>88.425819396972656</c:v>
                </c:pt>
                <c:pt idx="4495">
                  <c:v>88.557655334472656</c:v>
                </c:pt>
                <c:pt idx="4496">
                  <c:v>88.425819396972656</c:v>
                </c:pt>
                <c:pt idx="4497">
                  <c:v>88.425819396972656</c:v>
                </c:pt>
                <c:pt idx="4498">
                  <c:v>88.557655334472656</c:v>
                </c:pt>
                <c:pt idx="4499">
                  <c:v>88.557655334472656</c:v>
                </c:pt>
                <c:pt idx="4500">
                  <c:v>88.557655334472656</c:v>
                </c:pt>
                <c:pt idx="4501">
                  <c:v>88.557655334472656</c:v>
                </c:pt>
                <c:pt idx="4502">
                  <c:v>88.162147521972656</c:v>
                </c:pt>
                <c:pt idx="4503">
                  <c:v>88.557655334472656</c:v>
                </c:pt>
                <c:pt idx="4504">
                  <c:v>88.821327209472656</c:v>
                </c:pt>
                <c:pt idx="4505">
                  <c:v>88.425819396972656</c:v>
                </c:pt>
                <c:pt idx="4506">
                  <c:v>88.821327209472656</c:v>
                </c:pt>
                <c:pt idx="4507">
                  <c:v>88.162147521972656</c:v>
                </c:pt>
                <c:pt idx="4508">
                  <c:v>88.030311584472656</c:v>
                </c:pt>
                <c:pt idx="4509">
                  <c:v>88.821327209472656</c:v>
                </c:pt>
                <c:pt idx="4510">
                  <c:v>88.29398345947267</c:v>
                </c:pt>
                <c:pt idx="4511">
                  <c:v>88.030311584472656</c:v>
                </c:pt>
                <c:pt idx="4512">
                  <c:v>88.29398345947267</c:v>
                </c:pt>
                <c:pt idx="4513">
                  <c:v>88.29398345947267</c:v>
                </c:pt>
                <c:pt idx="4514">
                  <c:v>88.689491271972656</c:v>
                </c:pt>
                <c:pt idx="4515">
                  <c:v>87.898475646972656</c:v>
                </c:pt>
                <c:pt idx="4516">
                  <c:v>88.162147521972656</c:v>
                </c:pt>
                <c:pt idx="4517">
                  <c:v>88.557655334472656</c:v>
                </c:pt>
                <c:pt idx="4518">
                  <c:v>87.76663970947267</c:v>
                </c:pt>
                <c:pt idx="4519">
                  <c:v>88.162147521972656</c:v>
                </c:pt>
                <c:pt idx="4520">
                  <c:v>88.821327209472656</c:v>
                </c:pt>
                <c:pt idx="4521">
                  <c:v>87.898475646972656</c:v>
                </c:pt>
                <c:pt idx="4522">
                  <c:v>88.030311584472656</c:v>
                </c:pt>
                <c:pt idx="4523">
                  <c:v>88.162147521972656</c:v>
                </c:pt>
                <c:pt idx="4524">
                  <c:v>88.689491271972656</c:v>
                </c:pt>
                <c:pt idx="4525">
                  <c:v>88.689491271972656</c:v>
                </c:pt>
                <c:pt idx="4526">
                  <c:v>88.29398345947267</c:v>
                </c:pt>
                <c:pt idx="4527">
                  <c:v>88.557655334472656</c:v>
                </c:pt>
                <c:pt idx="4528">
                  <c:v>88.821327209472656</c:v>
                </c:pt>
                <c:pt idx="4529">
                  <c:v>88.689491271972656</c:v>
                </c:pt>
                <c:pt idx="4530">
                  <c:v>88.689491271972656</c:v>
                </c:pt>
                <c:pt idx="4531">
                  <c:v>88.030311584472656</c:v>
                </c:pt>
                <c:pt idx="4532">
                  <c:v>87.63480377197267</c:v>
                </c:pt>
                <c:pt idx="4533">
                  <c:v>88.689491271972656</c:v>
                </c:pt>
                <c:pt idx="4534">
                  <c:v>88.030311584472656</c:v>
                </c:pt>
                <c:pt idx="4535">
                  <c:v>88.29398345947267</c:v>
                </c:pt>
                <c:pt idx="4536">
                  <c:v>88.030311584472656</c:v>
                </c:pt>
                <c:pt idx="4537">
                  <c:v>88.425819396972656</c:v>
                </c:pt>
                <c:pt idx="4538">
                  <c:v>88.29398345947267</c:v>
                </c:pt>
                <c:pt idx="4539">
                  <c:v>88.030311584472656</c:v>
                </c:pt>
                <c:pt idx="4540">
                  <c:v>88.162147521972656</c:v>
                </c:pt>
                <c:pt idx="4541">
                  <c:v>87.898475646972656</c:v>
                </c:pt>
                <c:pt idx="4542">
                  <c:v>88.162147521972656</c:v>
                </c:pt>
                <c:pt idx="4543">
                  <c:v>87.898475646972656</c:v>
                </c:pt>
                <c:pt idx="4544">
                  <c:v>87.76663970947267</c:v>
                </c:pt>
                <c:pt idx="4545">
                  <c:v>88.162147521972656</c:v>
                </c:pt>
                <c:pt idx="4546">
                  <c:v>87.63480377197267</c:v>
                </c:pt>
                <c:pt idx="4547">
                  <c:v>88.162147521972656</c:v>
                </c:pt>
                <c:pt idx="4548">
                  <c:v>88.030311584472656</c:v>
                </c:pt>
                <c:pt idx="4549">
                  <c:v>87.63480377197267</c:v>
                </c:pt>
                <c:pt idx="4550">
                  <c:v>88.162147521972656</c:v>
                </c:pt>
                <c:pt idx="4551">
                  <c:v>88.162147521972656</c:v>
                </c:pt>
                <c:pt idx="4552">
                  <c:v>87.23929595947267</c:v>
                </c:pt>
                <c:pt idx="4553">
                  <c:v>87.63480377197267</c:v>
                </c:pt>
                <c:pt idx="4554">
                  <c:v>87.63480377197267</c:v>
                </c:pt>
                <c:pt idx="4555">
                  <c:v>87.10746002197267</c:v>
                </c:pt>
                <c:pt idx="4556">
                  <c:v>88.162147521972656</c:v>
                </c:pt>
                <c:pt idx="4557">
                  <c:v>88.030311584472656</c:v>
                </c:pt>
                <c:pt idx="4558">
                  <c:v>87.76663970947267</c:v>
                </c:pt>
                <c:pt idx="4559">
                  <c:v>87.502967834472642</c:v>
                </c:pt>
                <c:pt idx="4560">
                  <c:v>87.63480377197267</c:v>
                </c:pt>
                <c:pt idx="4561">
                  <c:v>87.63480377197267</c:v>
                </c:pt>
                <c:pt idx="4562">
                  <c:v>87.898475646972656</c:v>
                </c:pt>
                <c:pt idx="4563">
                  <c:v>87.502967834472642</c:v>
                </c:pt>
                <c:pt idx="4564">
                  <c:v>87.63480377197267</c:v>
                </c:pt>
                <c:pt idx="4565">
                  <c:v>87.76663970947267</c:v>
                </c:pt>
                <c:pt idx="4566">
                  <c:v>87.76663970947267</c:v>
                </c:pt>
                <c:pt idx="4567">
                  <c:v>87.502967834472642</c:v>
                </c:pt>
                <c:pt idx="4568">
                  <c:v>87.76663970947267</c:v>
                </c:pt>
                <c:pt idx="4569">
                  <c:v>88.030311584472656</c:v>
                </c:pt>
                <c:pt idx="4570">
                  <c:v>87.76663970947267</c:v>
                </c:pt>
                <c:pt idx="4571">
                  <c:v>87.63480377197267</c:v>
                </c:pt>
                <c:pt idx="4572">
                  <c:v>87.898475646972656</c:v>
                </c:pt>
                <c:pt idx="4573">
                  <c:v>87.63480377197267</c:v>
                </c:pt>
                <c:pt idx="4574">
                  <c:v>87.76663970947267</c:v>
                </c:pt>
                <c:pt idx="4575">
                  <c:v>87.502967834472642</c:v>
                </c:pt>
                <c:pt idx="4576">
                  <c:v>87.63480377197267</c:v>
                </c:pt>
                <c:pt idx="4577">
                  <c:v>87.23929595947267</c:v>
                </c:pt>
                <c:pt idx="4578">
                  <c:v>87.371131896972642</c:v>
                </c:pt>
                <c:pt idx="4579">
                  <c:v>87.23929595947267</c:v>
                </c:pt>
                <c:pt idx="4580">
                  <c:v>87.63480377197267</c:v>
                </c:pt>
                <c:pt idx="4581">
                  <c:v>87.76663970947267</c:v>
                </c:pt>
                <c:pt idx="4582">
                  <c:v>87.76663970947267</c:v>
                </c:pt>
                <c:pt idx="4583">
                  <c:v>87.502967834472642</c:v>
                </c:pt>
                <c:pt idx="4584">
                  <c:v>87.76663970947267</c:v>
                </c:pt>
                <c:pt idx="4585">
                  <c:v>87.63480377197267</c:v>
                </c:pt>
                <c:pt idx="4586">
                  <c:v>87.502967834472642</c:v>
                </c:pt>
                <c:pt idx="4587">
                  <c:v>87.23929595947267</c:v>
                </c:pt>
                <c:pt idx="4588">
                  <c:v>87.63480377197267</c:v>
                </c:pt>
                <c:pt idx="4589">
                  <c:v>87.371131896972642</c:v>
                </c:pt>
                <c:pt idx="4590">
                  <c:v>87.502967834472642</c:v>
                </c:pt>
                <c:pt idx="4591">
                  <c:v>87.23929595947267</c:v>
                </c:pt>
                <c:pt idx="4592">
                  <c:v>87.371131896972642</c:v>
                </c:pt>
                <c:pt idx="4593">
                  <c:v>87.23929595947267</c:v>
                </c:pt>
                <c:pt idx="4594">
                  <c:v>87.23929595947267</c:v>
                </c:pt>
                <c:pt idx="4595">
                  <c:v>87.502967834472642</c:v>
                </c:pt>
                <c:pt idx="4596">
                  <c:v>87.10746002197267</c:v>
                </c:pt>
                <c:pt idx="4597">
                  <c:v>87.63480377197267</c:v>
                </c:pt>
                <c:pt idx="4598">
                  <c:v>87.23929595947267</c:v>
                </c:pt>
                <c:pt idx="4599">
                  <c:v>87.502967834472642</c:v>
                </c:pt>
                <c:pt idx="4600">
                  <c:v>87.502967834472642</c:v>
                </c:pt>
                <c:pt idx="4601">
                  <c:v>87.502967834472642</c:v>
                </c:pt>
                <c:pt idx="4602">
                  <c:v>87.23929595947267</c:v>
                </c:pt>
                <c:pt idx="4603">
                  <c:v>87.23929595947267</c:v>
                </c:pt>
                <c:pt idx="4604">
                  <c:v>87.502967834472642</c:v>
                </c:pt>
                <c:pt idx="4605">
                  <c:v>87.23929595947267</c:v>
                </c:pt>
                <c:pt idx="4606">
                  <c:v>87.502967834472642</c:v>
                </c:pt>
                <c:pt idx="4607">
                  <c:v>87.502967834472642</c:v>
                </c:pt>
                <c:pt idx="4608">
                  <c:v>87.371131896972642</c:v>
                </c:pt>
                <c:pt idx="4609">
                  <c:v>87.371131896972642</c:v>
                </c:pt>
                <c:pt idx="4610">
                  <c:v>87.371131896972642</c:v>
                </c:pt>
                <c:pt idx="4611">
                  <c:v>86.843788146972642</c:v>
                </c:pt>
                <c:pt idx="4612">
                  <c:v>86.97562408447267</c:v>
                </c:pt>
                <c:pt idx="4613">
                  <c:v>87.10746002197267</c:v>
                </c:pt>
                <c:pt idx="4614">
                  <c:v>87.502967834472642</c:v>
                </c:pt>
                <c:pt idx="4615">
                  <c:v>87.10746002197267</c:v>
                </c:pt>
                <c:pt idx="4616">
                  <c:v>87.23929595947267</c:v>
                </c:pt>
                <c:pt idx="4617">
                  <c:v>87.23929595947267</c:v>
                </c:pt>
                <c:pt idx="4618">
                  <c:v>87.23929595947267</c:v>
                </c:pt>
                <c:pt idx="4619">
                  <c:v>87.10746002197267</c:v>
                </c:pt>
                <c:pt idx="4620">
                  <c:v>87.10746002197267</c:v>
                </c:pt>
                <c:pt idx="4621">
                  <c:v>87.371131896972642</c:v>
                </c:pt>
                <c:pt idx="4622">
                  <c:v>86.97562408447267</c:v>
                </c:pt>
                <c:pt idx="4623">
                  <c:v>87.10746002197267</c:v>
                </c:pt>
                <c:pt idx="4624">
                  <c:v>86.97562408447267</c:v>
                </c:pt>
                <c:pt idx="4625">
                  <c:v>86.97562408447267</c:v>
                </c:pt>
                <c:pt idx="4626">
                  <c:v>87.10746002197267</c:v>
                </c:pt>
                <c:pt idx="4627">
                  <c:v>86.97562408447267</c:v>
                </c:pt>
                <c:pt idx="4628">
                  <c:v>87.23929595947267</c:v>
                </c:pt>
                <c:pt idx="4629">
                  <c:v>86.97562408447267</c:v>
                </c:pt>
                <c:pt idx="4630">
                  <c:v>87.23929595947267</c:v>
                </c:pt>
                <c:pt idx="4631">
                  <c:v>87.10746002197267</c:v>
                </c:pt>
                <c:pt idx="4632">
                  <c:v>87.371131896972642</c:v>
                </c:pt>
                <c:pt idx="4633">
                  <c:v>87.10746002197267</c:v>
                </c:pt>
                <c:pt idx="4634">
                  <c:v>87.10746002197267</c:v>
                </c:pt>
                <c:pt idx="4635">
                  <c:v>86.97562408447267</c:v>
                </c:pt>
                <c:pt idx="4636">
                  <c:v>86.71195220947267</c:v>
                </c:pt>
                <c:pt idx="4637">
                  <c:v>86.97562408447267</c:v>
                </c:pt>
                <c:pt idx="4638">
                  <c:v>86.97562408447267</c:v>
                </c:pt>
                <c:pt idx="4639">
                  <c:v>86.97562408447267</c:v>
                </c:pt>
                <c:pt idx="4640">
                  <c:v>86.843788146972642</c:v>
                </c:pt>
                <c:pt idx="4641">
                  <c:v>86.843788146972642</c:v>
                </c:pt>
                <c:pt idx="4642">
                  <c:v>87.10746002197267</c:v>
                </c:pt>
                <c:pt idx="4643">
                  <c:v>86.843788146972642</c:v>
                </c:pt>
                <c:pt idx="4644">
                  <c:v>87.10746002197267</c:v>
                </c:pt>
                <c:pt idx="4645">
                  <c:v>86.71195220947267</c:v>
                </c:pt>
                <c:pt idx="4646">
                  <c:v>86.843788146972642</c:v>
                </c:pt>
                <c:pt idx="4647">
                  <c:v>86.843788146972642</c:v>
                </c:pt>
                <c:pt idx="4648">
                  <c:v>86.97562408447267</c:v>
                </c:pt>
                <c:pt idx="4649">
                  <c:v>86.97562408447267</c:v>
                </c:pt>
                <c:pt idx="4650">
                  <c:v>86.843788146972642</c:v>
                </c:pt>
                <c:pt idx="4651">
                  <c:v>86.97562408447267</c:v>
                </c:pt>
                <c:pt idx="4652">
                  <c:v>86.843788146972642</c:v>
                </c:pt>
                <c:pt idx="4653">
                  <c:v>86.843788146972642</c:v>
                </c:pt>
                <c:pt idx="4654">
                  <c:v>87.10746002197267</c:v>
                </c:pt>
                <c:pt idx="4655">
                  <c:v>87.10746002197267</c:v>
                </c:pt>
                <c:pt idx="4656">
                  <c:v>86.97562408447267</c:v>
                </c:pt>
                <c:pt idx="4657">
                  <c:v>86.843788146972642</c:v>
                </c:pt>
                <c:pt idx="4658">
                  <c:v>86.71195220947267</c:v>
                </c:pt>
                <c:pt idx="4659">
                  <c:v>87.10746002197267</c:v>
                </c:pt>
                <c:pt idx="4660">
                  <c:v>86.58011627197267</c:v>
                </c:pt>
                <c:pt idx="4661">
                  <c:v>86.843788146972642</c:v>
                </c:pt>
                <c:pt idx="4662">
                  <c:v>86.843788146972642</c:v>
                </c:pt>
                <c:pt idx="4663">
                  <c:v>86.97562408447267</c:v>
                </c:pt>
                <c:pt idx="4664">
                  <c:v>86.97562408447267</c:v>
                </c:pt>
                <c:pt idx="4665">
                  <c:v>86.843788146972642</c:v>
                </c:pt>
                <c:pt idx="4666">
                  <c:v>86.97562408447267</c:v>
                </c:pt>
                <c:pt idx="4667">
                  <c:v>86.843788146972642</c:v>
                </c:pt>
                <c:pt idx="4668">
                  <c:v>86.71195220947267</c:v>
                </c:pt>
                <c:pt idx="4669">
                  <c:v>86.58011627197267</c:v>
                </c:pt>
                <c:pt idx="4670">
                  <c:v>86.97562408447267</c:v>
                </c:pt>
                <c:pt idx="4671">
                  <c:v>86.71195220947267</c:v>
                </c:pt>
                <c:pt idx="4672">
                  <c:v>86.843788146972642</c:v>
                </c:pt>
                <c:pt idx="4673">
                  <c:v>86.843788146972642</c:v>
                </c:pt>
                <c:pt idx="4674">
                  <c:v>86.843788146972642</c:v>
                </c:pt>
                <c:pt idx="4675">
                  <c:v>86.71195220947267</c:v>
                </c:pt>
                <c:pt idx="4676">
                  <c:v>86.71195220947267</c:v>
                </c:pt>
                <c:pt idx="4677">
                  <c:v>86.843788146972642</c:v>
                </c:pt>
                <c:pt idx="4678">
                  <c:v>86.71195220947267</c:v>
                </c:pt>
                <c:pt idx="4679">
                  <c:v>86.843788146972642</c:v>
                </c:pt>
                <c:pt idx="4680">
                  <c:v>86.843788146972642</c:v>
                </c:pt>
                <c:pt idx="4681">
                  <c:v>86.71195220947267</c:v>
                </c:pt>
                <c:pt idx="4682">
                  <c:v>86.58011627197267</c:v>
                </c:pt>
                <c:pt idx="4683">
                  <c:v>86.58011627197267</c:v>
                </c:pt>
                <c:pt idx="4684">
                  <c:v>86.58011627197267</c:v>
                </c:pt>
                <c:pt idx="4685">
                  <c:v>86.71195220947267</c:v>
                </c:pt>
                <c:pt idx="4686">
                  <c:v>86.71195220947267</c:v>
                </c:pt>
                <c:pt idx="4687">
                  <c:v>86.71195220947267</c:v>
                </c:pt>
                <c:pt idx="4688">
                  <c:v>86.71195220947267</c:v>
                </c:pt>
                <c:pt idx="4689">
                  <c:v>86.71195220947267</c:v>
                </c:pt>
                <c:pt idx="4690">
                  <c:v>86.448280334472656</c:v>
                </c:pt>
                <c:pt idx="4691">
                  <c:v>86.58011627197267</c:v>
                </c:pt>
                <c:pt idx="4692">
                  <c:v>86.58011627197267</c:v>
                </c:pt>
                <c:pt idx="4693">
                  <c:v>86.184608459472656</c:v>
                </c:pt>
                <c:pt idx="4694">
                  <c:v>86.448280334472656</c:v>
                </c:pt>
                <c:pt idx="4695">
                  <c:v>86.448280334472656</c:v>
                </c:pt>
                <c:pt idx="4696">
                  <c:v>86.316444396972656</c:v>
                </c:pt>
                <c:pt idx="4697">
                  <c:v>86.448280334472656</c:v>
                </c:pt>
                <c:pt idx="4698">
                  <c:v>86.58011627197267</c:v>
                </c:pt>
                <c:pt idx="4699">
                  <c:v>86.448280334472656</c:v>
                </c:pt>
                <c:pt idx="4700">
                  <c:v>86.448280334472656</c:v>
                </c:pt>
                <c:pt idx="4701">
                  <c:v>86.316444396972656</c:v>
                </c:pt>
                <c:pt idx="4702">
                  <c:v>86.448280334472656</c:v>
                </c:pt>
                <c:pt idx="4703">
                  <c:v>86.316444396972656</c:v>
                </c:pt>
                <c:pt idx="4704">
                  <c:v>86.184608459472656</c:v>
                </c:pt>
                <c:pt idx="4705">
                  <c:v>86.316444396972656</c:v>
                </c:pt>
                <c:pt idx="4706">
                  <c:v>86.052772521972642</c:v>
                </c:pt>
                <c:pt idx="4707">
                  <c:v>86.448280334472656</c:v>
                </c:pt>
                <c:pt idx="4708">
                  <c:v>86.316444396972656</c:v>
                </c:pt>
                <c:pt idx="4709">
                  <c:v>86.316444396972656</c:v>
                </c:pt>
                <c:pt idx="4710">
                  <c:v>86.184608459472656</c:v>
                </c:pt>
                <c:pt idx="4711">
                  <c:v>86.316444396972656</c:v>
                </c:pt>
                <c:pt idx="4712">
                  <c:v>86.448280334472656</c:v>
                </c:pt>
                <c:pt idx="4713">
                  <c:v>86.448280334472656</c:v>
                </c:pt>
                <c:pt idx="4714">
                  <c:v>86.316444396972656</c:v>
                </c:pt>
                <c:pt idx="4715">
                  <c:v>86.184608459472656</c:v>
                </c:pt>
                <c:pt idx="4716">
                  <c:v>86.316444396972656</c:v>
                </c:pt>
                <c:pt idx="4717">
                  <c:v>86.316444396972656</c:v>
                </c:pt>
                <c:pt idx="4718">
                  <c:v>86.052772521972642</c:v>
                </c:pt>
                <c:pt idx="4719">
                  <c:v>86.316444396972656</c:v>
                </c:pt>
                <c:pt idx="4720">
                  <c:v>86.184608459472656</c:v>
                </c:pt>
                <c:pt idx="4721">
                  <c:v>85.920936584472656</c:v>
                </c:pt>
                <c:pt idx="4722">
                  <c:v>86.184608459472656</c:v>
                </c:pt>
                <c:pt idx="4723">
                  <c:v>86.316444396972656</c:v>
                </c:pt>
                <c:pt idx="4724">
                  <c:v>85.920936584472656</c:v>
                </c:pt>
                <c:pt idx="4725">
                  <c:v>86.052772521972642</c:v>
                </c:pt>
                <c:pt idx="4726">
                  <c:v>86.184608459472656</c:v>
                </c:pt>
                <c:pt idx="4727">
                  <c:v>86.184608459472656</c:v>
                </c:pt>
                <c:pt idx="4728">
                  <c:v>86.184608459472656</c:v>
                </c:pt>
                <c:pt idx="4729">
                  <c:v>85.920936584472656</c:v>
                </c:pt>
                <c:pt idx="4730">
                  <c:v>86.052772521972642</c:v>
                </c:pt>
                <c:pt idx="4731">
                  <c:v>86.052772521972642</c:v>
                </c:pt>
                <c:pt idx="4732">
                  <c:v>86.184608459472656</c:v>
                </c:pt>
                <c:pt idx="4733">
                  <c:v>85.78910064697267</c:v>
                </c:pt>
                <c:pt idx="4734">
                  <c:v>86.052772521972642</c:v>
                </c:pt>
                <c:pt idx="4735">
                  <c:v>86.184608459472656</c:v>
                </c:pt>
                <c:pt idx="4736">
                  <c:v>85.920936584472656</c:v>
                </c:pt>
                <c:pt idx="4737">
                  <c:v>85.920936584472656</c:v>
                </c:pt>
                <c:pt idx="4738">
                  <c:v>85.920936584472656</c:v>
                </c:pt>
                <c:pt idx="4739">
                  <c:v>85.920936584472656</c:v>
                </c:pt>
                <c:pt idx="4740">
                  <c:v>85.78910064697267</c:v>
                </c:pt>
                <c:pt idx="4741">
                  <c:v>85.78910064697267</c:v>
                </c:pt>
                <c:pt idx="4742">
                  <c:v>85.65726470947267</c:v>
                </c:pt>
                <c:pt idx="4743">
                  <c:v>85.78910064697267</c:v>
                </c:pt>
                <c:pt idx="4744">
                  <c:v>85.525428771972656</c:v>
                </c:pt>
                <c:pt idx="4745">
                  <c:v>85.78910064697267</c:v>
                </c:pt>
                <c:pt idx="4746">
                  <c:v>85.78910064697267</c:v>
                </c:pt>
                <c:pt idx="4747">
                  <c:v>86.052772521972642</c:v>
                </c:pt>
                <c:pt idx="4748">
                  <c:v>86.184608459472656</c:v>
                </c:pt>
                <c:pt idx="4749">
                  <c:v>85.920936584472656</c:v>
                </c:pt>
                <c:pt idx="4750">
                  <c:v>85.78910064697267</c:v>
                </c:pt>
                <c:pt idx="4751">
                  <c:v>85.65726470947267</c:v>
                </c:pt>
                <c:pt idx="4752">
                  <c:v>86.052772521972642</c:v>
                </c:pt>
                <c:pt idx="4753">
                  <c:v>86.052772521972642</c:v>
                </c:pt>
                <c:pt idx="4754">
                  <c:v>85.920936584472656</c:v>
                </c:pt>
                <c:pt idx="4755">
                  <c:v>85.65726470947267</c:v>
                </c:pt>
                <c:pt idx="4756">
                  <c:v>85.525428771972656</c:v>
                </c:pt>
                <c:pt idx="4757">
                  <c:v>85.78910064697267</c:v>
                </c:pt>
                <c:pt idx="4758">
                  <c:v>85.78910064697267</c:v>
                </c:pt>
                <c:pt idx="4759">
                  <c:v>85.920936584472656</c:v>
                </c:pt>
                <c:pt idx="4760">
                  <c:v>85.65726470947267</c:v>
                </c:pt>
                <c:pt idx="4761">
                  <c:v>85.78910064697267</c:v>
                </c:pt>
                <c:pt idx="4762">
                  <c:v>85.65726470947267</c:v>
                </c:pt>
                <c:pt idx="4763">
                  <c:v>85.65726470947267</c:v>
                </c:pt>
                <c:pt idx="4764">
                  <c:v>85.525428771972656</c:v>
                </c:pt>
                <c:pt idx="4765">
                  <c:v>85.65726470947267</c:v>
                </c:pt>
                <c:pt idx="4766">
                  <c:v>85.78910064697267</c:v>
                </c:pt>
                <c:pt idx="4767">
                  <c:v>85.78910064697267</c:v>
                </c:pt>
                <c:pt idx="4768">
                  <c:v>85.78910064697267</c:v>
                </c:pt>
                <c:pt idx="4769">
                  <c:v>85.78910064697267</c:v>
                </c:pt>
                <c:pt idx="4770">
                  <c:v>85.920936584472656</c:v>
                </c:pt>
                <c:pt idx="4771">
                  <c:v>85.65726470947267</c:v>
                </c:pt>
                <c:pt idx="4772">
                  <c:v>85.525428771972656</c:v>
                </c:pt>
                <c:pt idx="4773">
                  <c:v>85.65726470947267</c:v>
                </c:pt>
                <c:pt idx="4774">
                  <c:v>85.78910064697267</c:v>
                </c:pt>
                <c:pt idx="4775">
                  <c:v>85.65726470947267</c:v>
                </c:pt>
                <c:pt idx="4776">
                  <c:v>85.525428771972656</c:v>
                </c:pt>
                <c:pt idx="4777">
                  <c:v>85.525428771972656</c:v>
                </c:pt>
                <c:pt idx="4778">
                  <c:v>85.65726470947267</c:v>
                </c:pt>
                <c:pt idx="4779">
                  <c:v>85.525428771972656</c:v>
                </c:pt>
                <c:pt idx="4780">
                  <c:v>85.78910064697267</c:v>
                </c:pt>
                <c:pt idx="4781">
                  <c:v>85.78910064697267</c:v>
                </c:pt>
                <c:pt idx="4782">
                  <c:v>85.65726470947267</c:v>
                </c:pt>
                <c:pt idx="4783">
                  <c:v>85.261756896972656</c:v>
                </c:pt>
                <c:pt idx="4784">
                  <c:v>85.129920959472656</c:v>
                </c:pt>
                <c:pt idx="4785">
                  <c:v>85.393592834472642</c:v>
                </c:pt>
                <c:pt idx="4786">
                  <c:v>85.393592834472642</c:v>
                </c:pt>
                <c:pt idx="4787">
                  <c:v>85.78910064697267</c:v>
                </c:pt>
                <c:pt idx="4788">
                  <c:v>85.393592834472642</c:v>
                </c:pt>
                <c:pt idx="4789">
                  <c:v>85.78910064697267</c:v>
                </c:pt>
                <c:pt idx="4790">
                  <c:v>85.920936584472656</c:v>
                </c:pt>
                <c:pt idx="4791">
                  <c:v>85.129920959472656</c:v>
                </c:pt>
                <c:pt idx="4792">
                  <c:v>85.65726470947267</c:v>
                </c:pt>
                <c:pt idx="4793">
                  <c:v>85.129920959472656</c:v>
                </c:pt>
                <c:pt idx="4794">
                  <c:v>85.261756896972656</c:v>
                </c:pt>
                <c:pt idx="4795">
                  <c:v>85.78910064697267</c:v>
                </c:pt>
                <c:pt idx="4796">
                  <c:v>85.393592834472642</c:v>
                </c:pt>
                <c:pt idx="4797">
                  <c:v>85.393592834472642</c:v>
                </c:pt>
                <c:pt idx="4798">
                  <c:v>85.129920959472656</c:v>
                </c:pt>
                <c:pt idx="4799">
                  <c:v>85.261756896972656</c:v>
                </c:pt>
                <c:pt idx="4800">
                  <c:v>85.393592834472642</c:v>
                </c:pt>
                <c:pt idx="4801">
                  <c:v>85.65726470947267</c:v>
                </c:pt>
                <c:pt idx="4802">
                  <c:v>85.393592834472642</c:v>
                </c:pt>
                <c:pt idx="4803">
                  <c:v>85.525428771972656</c:v>
                </c:pt>
                <c:pt idx="4804">
                  <c:v>85.261756896972656</c:v>
                </c:pt>
                <c:pt idx="4805">
                  <c:v>85.129920959472656</c:v>
                </c:pt>
                <c:pt idx="4806">
                  <c:v>85.525428771972656</c:v>
                </c:pt>
                <c:pt idx="4807">
                  <c:v>85.65726470947267</c:v>
                </c:pt>
                <c:pt idx="4808">
                  <c:v>85.261756896972656</c:v>
                </c:pt>
                <c:pt idx="4809">
                  <c:v>85.525428771972656</c:v>
                </c:pt>
                <c:pt idx="4810">
                  <c:v>85.65726470947267</c:v>
                </c:pt>
                <c:pt idx="4811">
                  <c:v>85.525428771972656</c:v>
                </c:pt>
                <c:pt idx="4812">
                  <c:v>85.525428771972656</c:v>
                </c:pt>
                <c:pt idx="4813">
                  <c:v>85.261756896972656</c:v>
                </c:pt>
                <c:pt idx="4814">
                  <c:v>85.393592834472642</c:v>
                </c:pt>
                <c:pt idx="4815">
                  <c:v>85.525428771972656</c:v>
                </c:pt>
                <c:pt idx="4816">
                  <c:v>85.525428771972656</c:v>
                </c:pt>
                <c:pt idx="4817">
                  <c:v>85.65726470947267</c:v>
                </c:pt>
                <c:pt idx="4818">
                  <c:v>84.99808502197267</c:v>
                </c:pt>
                <c:pt idx="4819">
                  <c:v>85.129920959472656</c:v>
                </c:pt>
                <c:pt idx="4820">
                  <c:v>85.129920959472656</c:v>
                </c:pt>
                <c:pt idx="4821">
                  <c:v>85.261756896972656</c:v>
                </c:pt>
                <c:pt idx="4822">
                  <c:v>85.261756896972656</c:v>
                </c:pt>
                <c:pt idx="4823">
                  <c:v>85.393592834472642</c:v>
                </c:pt>
                <c:pt idx="4824">
                  <c:v>85.129920959472656</c:v>
                </c:pt>
                <c:pt idx="4825">
                  <c:v>85.261756896972656</c:v>
                </c:pt>
                <c:pt idx="4826">
                  <c:v>85.261756896972656</c:v>
                </c:pt>
                <c:pt idx="4827">
                  <c:v>85.393592834472642</c:v>
                </c:pt>
                <c:pt idx="4828">
                  <c:v>85.393592834472642</c:v>
                </c:pt>
                <c:pt idx="4829">
                  <c:v>84.99808502197267</c:v>
                </c:pt>
                <c:pt idx="4830">
                  <c:v>85.65726470947267</c:v>
                </c:pt>
                <c:pt idx="4831">
                  <c:v>85.129920959472656</c:v>
                </c:pt>
                <c:pt idx="4832">
                  <c:v>85.393592834472642</c:v>
                </c:pt>
                <c:pt idx="4833">
                  <c:v>84.99808502197267</c:v>
                </c:pt>
                <c:pt idx="4834">
                  <c:v>84.73441314697267</c:v>
                </c:pt>
                <c:pt idx="4835">
                  <c:v>85.261756896972656</c:v>
                </c:pt>
                <c:pt idx="4836">
                  <c:v>84.99808502197267</c:v>
                </c:pt>
                <c:pt idx="4837">
                  <c:v>85.393592834472642</c:v>
                </c:pt>
                <c:pt idx="4838">
                  <c:v>84.73441314697267</c:v>
                </c:pt>
                <c:pt idx="4839">
                  <c:v>85.393592834472642</c:v>
                </c:pt>
                <c:pt idx="4840">
                  <c:v>85.393592834472642</c:v>
                </c:pt>
                <c:pt idx="4841">
                  <c:v>84.99808502197267</c:v>
                </c:pt>
                <c:pt idx="4842">
                  <c:v>85.393592834472642</c:v>
                </c:pt>
                <c:pt idx="4843">
                  <c:v>85.129920959472656</c:v>
                </c:pt>
                <c:pt idx="4844">
                  <c:v>85.261756896972656</c:v>
                </c:pt>
                <c:pt idx="4845">
                  <c:v>84.99808502197267</c:v>
                </c:pt>
                <c:pt idx="4846">
                  <c:v>85.261756896972656</c:v>
                </c:pt>
                <c:pt idx="4847">
                  <c:v>85.261756896972656</c:v>
                </c:pt>
                <c:pt idx="4848">
                  <c:v>85.129920959472656</c:v>
                </c:pt>
                <c:pt idx="4849">
                  <c:v>84.73441314697267</c:v>
                </c:pt>
                <c:pt idx="4850">
                  <c:v>84.99808502197267</c:v>
                </c:pt>
                <c:pt idx="4851">
                  <c:v>85.261756896972656</c:v>
                </c:pt>
                <c:pt idx="4852">
                  <c:v>85.261756896972656</c:v>
                </c:pt>
                <c:pt idx="4853">
                  <c:v>84.86624908447267</c:v>
                </c:pt>
                <c:pt idx="4854">
                  <c:v>84.86624908447267</c:v>
                </c:pt>
                <c:pt idx="4855">
                  <c:v>84.73441314697267</c:v>
                </c:pt>
                <c:pt idx="4856">
                  <c:v>84.99808502197267</c:v>
                </c:pt>
                <c:pt idx="4857">
                  <c:v>84.470741271972656</c:v>
                </c:pt>
                <c:pt idx="4858">
                  <c:v>84.602577209472642</c:v>
                </c:pt>
                <c:pt idx="4859">
                  <c:v>84.99808502197267</c:v>
                </c:pt>
                <c:pt idx="4860">
                  <c:v>84.99808502197267</c:v>
                </c:pt>
                <c:pt idx="4861">
                  <c:v>84.86624908447267</c:v>
                </c:pt>
                <c:pt idx="4862">
                  <c:v>84.86624908447267</c:v>
                </c:pt>
                <c:pt idx="4863">
                  <c:v>84.99808502197267</c:v>
                </c:pt>
                <c:pt idx="4864">
                  <c:v>84.86624908447267</c:v>
                </c:pt>
                <c:pt idx="4865">
                  <c:v>85.129920959472656</c:v>
                </c:pt>
                <c:pt idx="4866">
                  <c:v>85.129920959472656</c:v>
                </c:pt>
                <c:pt idx="4867">
                  <c:v>84.470741271972656</c:v>
                </c:pt>
                <c:pt idx="4868">
                  <c:v>84.73441314697267</c:v>
                </c:pt>
                <c:pt idx="4869">
                  <c:v>84.73441314697267</c:v>
                </c:pt>
                <c:pt idx="4870">
                  <c:v>84.338905334472642</c:v>
                </c:pt>
                <c:pt idx="4871">
                  <c:v>84.602577209472642</c:v>
                </c:pt>
                <c:pt idx="4872">
                  <c:v>84.73441314697267</c:v>
                </c:pt>
                <c:pt idx="4873">
                  <c:v>84.86624908447267</c:v>
                </c:pt>
                <c:pt idx="4874">
                  <c:v>84.73441314697267</c:v>
                </c:pt>
                <c:pt idx="4875">
                  <c:v>84.86624908447267</c:v>
                </c:pt>
                <c:pt idx="4876">
                  <c:v>85.129920959472656</c:v>
                </c:pt>
                <c:pt idx="4877">
                  <c:v>84.86624908447267</c:v>
                </c:pt>
                <c:pt idx="4878">
                  <c:v>84.73441314697267</c:v>
                </c:pt>
                <c:pt idx="4879">
                  <c:v>84.602577209472642</c:v>
                </c:pt>
                <c:pt idx="4880">
                  <c:v>84.86624908447267</c:v>
                </c:pt>
                <c:pt idx="4881">
                  <c:v>84.075233459472656</c:v>
                </c:pt>
                <c:pt idx="4882">
                  <c:v>84.338905334472642</c:v>
                </c:pt>
                <c:pt idx="4883">
                  <c:v>84.86624908447267</c:v>
                </c:pt>
                <c:pt idx="4884">
                  <c:v>84.86624908447267</c:v>
                </c:pt>
                <c:pt idx="4885">
                  <c:v>84.075233459472656</c:v>
                </c:pt>
                <c:pt idx="4886">
                  <c:v>84.73441314697267</c:v>
                </c:pt>
                <c:pt idx="4887">
                  <c:v>84.602577209472642</c:v>
                </c:pt>
                <c:pt idx="4888">
                  <c:v>84.73441314697267</c:v>
                </c:pt>
                <c:pt idx="4889">
                  <c:v>84.20706939697267</c:v>
                </c:pt>
                <c:pt idx="4890">
                  <c:v>84.602577209472642</c:v>
                </c:pt>
                <c:pt idx="4891">
                  <c:v>84.470741271972656</c:v>
                </c:pt>
                <c:pt idx="4892">
                  <c:v>84.602577209472642</c:v>
                </c:pt>
                <c:pt idx="4893">
                  <c:v>84.99808502197267</c:v>
                </c:pt>
                <c:pt idx="4894">
                  <c:v>84.86624908447267</c:v>
                </c:pt>
                <c:pt idx="4895">
                  <c:v>84.20706939697267</c:v>
                </c:pt>
                <c:pt idx="4896">
                  <c:v>84.20706939697267</c:v>
                </c:pt>
                <c:pt idx="4897">
                  <c:v>84.338905334472642</c:v>
                </c:pt>
                <c:pt idx="4898">
                  <c:v>84.73441314697267</c:v>
                </c:pt>
                <c:pt idx="4899">
                  <c:v>84.075233459472656</c:v>
                </c:pt>
                <c:pt idx="4900">
                  <c:v>84.73441314697267</c:v>
                </c:pt>
                <c:pt idx="4901">
                  <c:v>83.81156158447267</c:v>
                </c:pt>
                <c:pt idx="4902">
                  <c:v>84.86624908447267</c:v>
                </c:pt>
                <c:pt idx="4903">
                  <c:v>84.602577209472642</c:v>
                </c:pt>
                <c:pt idx="4904">
                  <c:v>84.86624908447267</c:v>
                </c:pt>
                <c:pt idx="4905">
                  <c:v>84.20706939697267</c:v>
                </c:pt>
                <c:pt idx="4906">
                  <c:v>84.86624908447267</c:v>
                </c:pt>
                <c:pt idx="4907">
                  <c:v>84.338905334472642</c:v>
                </c:pt>
                <c:pt idx="4908">
                  <c:v>83.94339752197267</c:v>
                </c:pt>
                <c:pt idx="4909">
                  <c:v>84.86624908447267</c:v>
                </c:pt>
                <c:pt idx="4910">
                  <c:v>84.470741271972656</c:v>
                </c:pt>
                <c:pt idx="4911">
                  <c:v>84.73441314697267</c:v>
                </c:pt>
                <c:pt idx="4912">
                  <c:v>84.602577209472642</c:v>
                </c:pt>
                <c:pt idx="4913">
                  <c:v>83.94339752197267</c:v>
                </c:pt>
                <c:pt idx="4914">
                  <c:v>84.338905334472642</c:v>
                </c:pt>
                <c:pt idx="4915">
                  <c:v>84.73441314697267</c:v>
                </c:pt>
                <c:pt idx="4916">
                  <c:v>84.470741271972656</c:v>
                </c:pt>
                <c:pt idx="4917">
                  <c:v>84.470741271972656</c:v>
                </c:pt>
                <c:pt idx="4918">
                  <c:v>83.547882080078125</c:v>
                </c:pt>
                <c:pt idx="4919">
                  <c:v>84.20706939697267</c:v>
                </c:pt>
                <c:pt idx="4920">
                  <c:v>84.338905334472642</c:v>
                </c:pt>
                <c:pt idx="4921">
                  <c:v>84.075233459472656</c:v>
                </c:pt>
                <c:pt idx="4922">
                  <c:v>84.338905334472642</c:v>
                </c:pt>
                <c:pt idx="4923">
                  <c:v>84.338905334472642</c:v>
                </c:pt>
                <c:pt idx="4924">
                  <c:v>84.470741271972656</c:v>
                </c:pt>
                <c:pt idx="4925">
                  <c:v>84.470741271972656</c:v>
                </c:pt>
                <c:pt idx="4926">
                  <c:v>84.470741271972656</c:v>
                </c:pt>
                <c:pt idx="4927">
                  <c:v>84.075233459472656</c:v>
                </c:pt>
                <c:pt idx="4928">
                  <c:v>83.94339752197267</c:v>
                </c:pt>
                <c:pt idx="4929">
                  <c:v>84.602577209472642</c:v>
                </c:pt>
                <c:pt idx="4930">
                  <c:v>84.20706939697267</c:v>
                </c:pt>
                <c:pt idx="4931">
                  <c:v>84.20706939697267</c:v>
                </c:pt>
                <c:pt idx="4932">
                  <c:v>84.075233459472656</c:v>
                </c:pt>
                <c:pt idx="4933">
                  <c:v>83.81156158447267</c:v>
                </c:pt>
                <c:pt idx="4934">
                  <c:v>84.20706939697267</c:v>
                </c:pt>
                <c:pt idx="4935">
                  <c:v>84.338905334472642</c:v>
                </c:pt>
                <c:pt idx="4936">
                  <c:v>84.470741271972656</c:v>
                </c:pt>
                <c:pt idx="4937">
                  <c:v>84.338905334472642</c:v>
                </c:pt>
                <c:pt idx="4938">
                  <c:v>83.679725646972656</c:v>
                </c:pt>
                <c:pt idx="4939">
                  <c:v>84.20706939697267</c:v>
                </c:pt>
                <c:pt idx="4940">
                  <c:v>84.602577209472642</c:v>
                </c:pt>
                <c:pt idx="4941">
                  <c:v>84.20706939697267</c:v>
                </c:pt>
                <c:pt idx="4942">
                  <c:v>83.94339752197267</c:v>
                </c:pt>
                <c:pt idx="4943">
                  <c:v>84.470741271972656</c:v>
                </c:pt>
                <c:pt idx="4944">
                  <c:v>84.338905334472642</c:v>
                </c:pt>
                <c:pt idx="4945">
                  <c:v>84.075233459472656</c:v>
                </c:pt>
                <c:pt idx="4946">
                  <c:v>83.94339752197267</c:v>
                </c:pt>
                <c:pt idx="4947">
                  <c:v>84.075233459472656</c:v>
                </c:pt>
                <c:pt idx="4948">
                  <c:v>84.075233459472656</c:v>
                </c:pt>
                <c:pt idx="4949">
                  <c:v>84.20706939697267</c:v>
                </c:pt>
                <c:pt idx="4950">
                  <c:v>84.338905334472642</c:v>
                </c:pt>
                <c:pt idx="4951">
                  <c:v>84.20706939697267</c:v>
                </c:pt>
                <c:pt idx="4952">
                  <c:v>84.470741271972656</c:v>
                </c:pt>
                <c:pt idx="4953">
                  <c:v>83.284210205078139</c:v>
                </c:pt>
                <c:pt idx="4954">
                  <c:v>83.679725646972656</c:v>
                </c:pt>
                <c:pt idx="4955">
                  <c:v>83.547882080078125</c:v>
                </c:pt>
                <c:pt idx="4956">
                  <c:v>83.547882080078125</c:v>
                </c:pt>
                <c:pt idx="4957">
                  <c:v>84.20706939697267</c:v>
                </c:pt>
                <c:pt idx="4958">
                  <c:v>84.338905334472642</c:v>
                </c:pt>
                <c:pt idx="4959">
                  <c:v>83.81156158447267</c:v>
                </c:pt>
                <c:pt idx="4960">
                  <c:v>84.075233459472656</c:v>
                </c:pt>
                <c:pt idx="4961">
                  <c:v>83.81156158447267</c:v>
                </c:pt>
                <c:pt idx="4962">
                  <c:v>84.602577209472642</c:v>
                </c:pt>
                <c:pt idx="4963">
                  <c:v>83.547882080078125</c:v>
                </c:pt>
                <c:pt idx="4964">
                  <c:v>83.94339752197267</c:v>
                </c:pt>
                <c:pt idx="4965">
                  <c:v>83.94339752197267</c:v>
                </c:pt>
                <c:pt idx="4966">
                  <c:v>83.547882080078125</c:v>
                </c:pt>
                <c:pt idx="4967">
                  <c:v>84.075233459472656</c:v>
                </c:pt>
                <c:pt idx="4968">
                  <c:v>84.075233459472656</c:v>
                </c:pt>
                <c:pt idx="4969">
                  <c:v>84.075233459472656</c:v>
                </c:pt>
                <c:pt idx="4970">
                  <c:v>83.81156158447267</c:v>
                </c:pt>
                <c:pt idx="4971">
                  <c:v>84.075233459472656</c:v>
                </c:pt>
                <c:pt idx="4972">
                  <c:v>83.94339752197267</c:v>
                </c:pt>
                <c:pt idx="4973">
                  <c:v>83.81156158447267</c:v>
                </c:pt>
                <c:pt idx="4974">
                  <c:v>84.338905334472642</c:v>
                </c:pt>
                <c:pt idx="4975">
                  <c:v>84.20706939697267</c:v>
                </c:pt>
                <c:pt idx="4976">
                  <c:v>84.20706939697267</c:v>
                </c:pt>
                <c:pt idx="4977">
                  <c:v>84.338905334472642</c:v>
                </c:pt>
                <c:pt idx="4978">
                  <c:v>83.547882080078125</c:v>
                </c:pt>
                <c:pt idx="4979">
                  <c:v>83.416046142578111</c:v>
                </c:pt>
                <c:pt idx="4980">
                  <c:v>84.20706939697267</c:v>
                </c:pt>
                <c:pt idx="4981">
                  <c:v>83.547882080078125</c:v>
                </c:pt>
                <c:pt idx="4982">
                  <c:v>84.075233459472656</c:v>
                </c:pt>
                <c:pt idx="4983">
                  <c:v>84.20706939697267</c:v>
                </c:pt>
                <c:pt idx="4984">
                  <c:v>83.679725646972656</c:v>
                </c:pt>
                <c:pt idx="4985">
                  <c:v>83.94339752197267</c:v>
                </c:pt>
                <c:pt idx="4986">
                  <c:v>83.416046142578111</c:v>
                </c:pt>
                <c:pt idx="4987">
                  <c:v>83.679725646972656</c:v>
                </c:pt>
                <c:pt idx="4988">
                  <c:v>83.416046142578111</c:v>
                </c:pt>
                <c:pt idx="4989">
                  <c:v>83.94339752197267</c:v>
                </c:pt>
                <c:pt idx="4990">
                  <c:v>84.075233459472656</c:v>
                </c:pt>
                <c:pt idx="4991">
                  <c:v>83.679725646972656</c:v>
                </c:pt>
                <c:pt idx="4992">
                  <c:v>83.81156158447267</c:v>
                </c:pt>
                <c:pt idx="4993">
                  <c:v>83.94339752197267</c:v>
                </c:pt>
                <c:pt idx="4994">
                  <c:v>83.547882080078125</c:v>
                </c:pt>
                <c:pt idx="4995">
                  <c:v>84.075233459472656</c:v>
                </c:pt>
                <c:pt idx="4996">
                  <c:v>83.284210205078139</c:v>
                </c:pt>
                <c:pt idx="4997">
                  <c:v>82.888702392578082</c:v>
                </c:pt>
                <c:pt idx="4998">
                  <c:v>83.547882080078125</c:v>
                </c:pt>
                <c:pt idx="4999">
                  <c:v>83.547882080078125</c:v>
                </c:pt>
                <c:pt idx="5000">
                  <c:v>83.152374267578097</c:v>
                </c:pt>
                <c:pt idx="5001">
                  <c:v>83.547882080078125</c:v>
                </c:pt>
                <c:pt idx="5002">
                  <c:v>83.547882080078125</c:v>
                </c:pt>
                <c:pt idx="5003">
                  <c:v>83.81156158447267</c:v>
                </c:pt>
                <c:pt idx="5004">
                  <c:v>83.94339752197267</c:v>
                </c:pt>
                <c:pt idx="5005">
                  <c:v>83.416046142578111</c:v>
                </c:pt>
                <c:pt idx="5006">
                  <c:v>83.679725646972656</c:v>
                </c:pt>
                <c:pt idx="5007">
                  <c:v>83.94339752197267</c:v>
                </c:pt>
                <c:pt idx="5008">
                  <c:v>83.547882080078125</c:v>
                </c:pt>
                <c:pt idx="5009">
                  <c:v>83.81156158447267</c:v>
                </c:pt>
                <c:pt idx="5010">
                  <c:v>83.416046142578111</c:v>
                </c:pt>
                <c:pt idx="5011">
                  <c:v>83.416046142578111</c:v>
                </c:pt>
                <c:pt idx="5012">
                  <c:v>83.81156158447267</c:v>
                </c:pt>
                <c:pt idx="5013">
                  <c:v>83.152374267578097</c:v>
                </c:pt>
                <c:pt idx="5014">
                  <c:v>83.547882080078125</c:v>
                </c:pt>
                <c:pt idx="5015">
                  <c:v>83.547882080078125</c:v>
                </c:pt>
                <c:pt idx="5016">
                  <c:v>82.625030517578082</c:v>
                </c:pt>
                <c:pt idx="5017">
                  <c:v>83.020538330078097</c:v>
                </c:pt>
                <c:pt idx="5018">
                  <c:v>83.020538330078097</c:v>
                </c:pt>
                <c:pt idx="5019">
                  <c:v>82.888702392578082</c:v>
                </c:pt>
                <c:pt idx="5020">
                  <c:v>83.547882080078125</c:v>
                </c:pt>
                <c:pt idx="5021">
                  <c:v>83.416046142578111</c:v>
                </c:pt>
                <c:pt idx="5022">
                  <c:v>83.679725646972656</c:v>
                </c:pt>
                <c:pt idx="5023">
                  <c:v>83.284210205078139</c:v>
                </c:pt>
                <c:pt idx="5024">
                  <c:v>83.284210205078139</c:v>
                </c:pt>
                <c:pt idx="5025">
                  <c:v>83.416046142578111</c:v>
                </c:pt>
                <c:pt idx="5026">
                  <c:v>83.152374267578097</c:v>
                </c:pt>
                <c:pt idx="5027">
                  <c:v>82.756866455078125</c:v>
                </c:pt>
                <c:pt idx="5028">
                  <c:v>83.416046142578111</c:v>
                </c:pt>
                <c:pt idx="5029">
                  <c:v>83.284210205078139</c:v>
                </c:pt>
                <c:pt idx="5030">
                  <c:v>83.81156158447267</c:v>
                </c:pt>
                <c:pt idx="5031">
                  <c:v>83.416046142578111</c:v>
                </c:pt>
                <c:pt idx="5032">
                  <c:v>83.020538330078097</c:v>
                </c:pt>
                <c:pt idx="5033">
                  <c:v>82.756866455078125</c:v>
                </c:pt>
                <c:pt idx="5034">
                  <c:v>82.625030517578082</c:v>
                </c:pt>
                <c:pt idx="5035">
                  <c:v>82.756866455078125</c:v>
                </c:pt>
                <c:pt idx="5036">
                  <c:v>83.679725646972656</c:v>
                </c:pt>
                <c:pt idx="5037">
                  <c:v>83.284210205078139</c:v>
                </c:pt>
                <c:pt idx="5038">
                  <c:v>83.284210205078139</c:v>
                </c:pt>
                <c:pt idx="5039">
                  <c:v>83.416046142578111</c:v>
                </c:pt>
                <c:pt idx="5040">
                  <c:v>82.625030517578082</c:v>
                </c:pt>
                <c:pt idx="5041">
                  <c:v>82.888702392578082</c:v>
                </c:pt>
                <c:pt idx="5042">
                  <c:v>82.756866455078125</c:v>
                </c:pt>
                <c:pt idx="5043">
                  <c:v>83.020538330078097</c:v>
                </c:pt>
                <c:pt idx="5044">
                  <c:v>82.888702392578082</c:v>
                </c:pt>
                <c:pt idx="5045">
                  <c:v>83.416046142578111</c:v>
                </c:pt>
                <c:pt idx="5046">
                  <c:v>83.284210205078139</c:v>
                </c:pt>
                <c:pt idx="5047">
                  <c:v>83.284210205078139</c:v>
                </c:pt>
                <c:pt idx="5048">
                  <c:v>83.284210205078139</c:v>
                </c:pt>
                <c:pt idx="5049">
                  <c:v>82.229522705078125</c:v>
                </c:pt>
                <c:pt idx="5050">
                  <c:v>82.888702392578082</c:v>
                </c:pt>
                <c:pt idx="5051">
                  <c:v>82.493194580078139</c:v>
                </c:pt>
                <c:pt idx="5052">
                  <c:v>83.284210205078139</c:v>
                </c:pt>
                <c:pt idx="5053">
                  <c:v>83.020538330078097</c:v>
                </c:pt>
                <c:pt idx="5054">
                  <c:v>83.020538330078097</c:v>
                </c:pt>
                <c:pt idx="5055">
                  <c:v>83.284210205078139</c:v>
                </c:pt>
                <c:pt idx="5056">
                  <c:v>82.229522705078125</c:v>
                </c:pt>
                <c:pt idx="5057">
                  <c:v>83.284210205078139</c:v>
                </c:pt>
                <c:pt idx="5058">
                  <c:v>83.020538330078097</c:v>
                </c:pt>
                <c:pt idx="5059">
                  <c:v>83.416046142578111</c:v>
                </c:pt>
                <c:pt idx="5060">
                  <c:v>82.756866455078125</c:v>
                </c:pt>
                <c:pt idx="5061">
                  <c:v>82.625030517578082</c:v>
                </c:pt>
                <c:pt idx="5062">
                  <c:v>83.547882080078125</c:v>
                </c:pt>
                <c:pt idx="5063">
                  <c:v>83.547882080078125</c:v>
                </c:pt>
                <c:pt idx="5064">
                  <c:v>82.361358642578111</c:v>
                </c:pt>
                <c:pt idx="5065">
                  <c:v>83.416046142578111</c:v>
                </c:pt>
                <c:pt idx="5066">
                  <c:v>83.152374267578097</c:v>
                </c:pt>
                <c:pt idx="5067">
                  <c:v>83.416046142578111</c:v>
                </c:pt>
                <c:pt idx="5068">
                  <c:v>83.020538330078097</c:v>
                </c:pt>
                <c:pt idx="5069">
                  <c:v>83.284210205078139</c:v>
                </c:pt>
                <c:pt idx="5070">
                  <c:v>83.284210205078139</c:v>
                </c:pt>
                <c:pt idx="5071">
                  <c:v>83.547882080078125</c:v>
                </c:pt>
                <c:pt idx="5072">
                  <c:v>83.152374267578097</c:v>
                </c:pt>
                <c:pt idx="5073">
                  <c:v>82.493194580078139</c:v>
                </c:pt>
                <c:pt idx="5074">
                  <c:v>83.284210205078139</c:v>
                </c:pt>
                <c:pt idx="5075">
                  <c:v>82.493194580078139</c:v>
                </c:pt>
                <c:pt idx="5076">
                  <c:v>82.756866455078125</c:v>
                </c:pt>
                <c:pt idx="5077">
                  <c:v>83.152374267578097</c:v>
                </c:pt>
                <c:pt idx="5078">
                  <c:v>82.493194580078139</c:v>
                </c:pt>
                <c:pt idx="5079">
                  <c:v>83.020538330078097</c:v>
                </c:pt>
                <c:pt idx="5080">
                  <c:v>82.888702392578082</c:v>
                </c:pt>
                <c:pt idx="5081">
                  <c:v>82.625030517578082</c:v>
                </c:pt>
                <c:pt idx="5082">
                  <c:v>82.361358642578111</c:v>
                </c:pt>
                <c:pt idx="5083">
                  <c:v>82.888702392578082</c:v>
                </c:pt>
                <c:pt idx="5084">
                  <c:v>82.625030517578082</c:v>
                </c:pt>
                <c:pt idx="5085">
                  <c:v>82.888702392578082</c:v>
                </c:pt>
                <c:pt idx="5086">
                  <c:v>82.888702392578082</c:v>
                </c:pt>
                <c:pt idx="5087">
                  <c:v>82.625030517578082</c:v>
                </c:pt>
                <c:pt idx="5088">
                  <c:v>82.756866455078125</c:v>
                </c:pt>
                <c:pt idx="5089">
                  <c:v>82.361358642578111</c:v>
                </c:pt>
                <c:pt idx="5090">
                  <c:v>82.888702392578082</c:v>
                </c:pt>
                <c:pt idx="5091">
                  <c:v>82.756866455078125</c:v>
                </c:pt>
                <c:pt idx="5092">
                  <c:v>82.625030517578082</c:v>
                </c:pt>
                <c:pt idx="5093">
                  <c:v>83.152374267578097</c:v>
                </c:pt>
                <c:pt idx="5094">
                  <c:v>83.020538330078097</c:v>
                </c:pt>
                <c:pt idx="5095">
                  <c:v>82.625030517578082</c:v>
                </c:pt>
                <c:pt idx="5096">
                  <c:v>82.625030517578082</c:v>
                </c:pt>
                <c:pt idx="5097">
                  <c:v>82.756866455078125</c:v>
                </c:pt>
                <c:pt idx="5098">
                  <c:v>82.756866455078125</c:v>
                </c:pt>
                <c:pt idx="5099">
                  <c:v>82.625030517578082</c:v>
                </c:pt>
                <c:pt idx="5100">
                  <c:v>83.152374267578097</c:v>
                </c:pt>
                <c:pt idx="5101">
                  <c:v>82.625030517578082</c:v>
                </c:pt>
                <c:pt idx="5102">
                  <c:v>83.152374267578097</c:v>
                </c:pt>
                <c:pt idx="5103">
                  <c:v>82.888702392578082</c:v>
                </c:pt>
                <c:pt idx="5104">
                  <c:v>83.152374267578097</c:v>
                </c:pt>
                <c:pt idx="5105">
                  <c:v>83.416046142578111</c:v>
                </c:pt>
                <c:pt idx="5106">
                  <c:v>82.625030517578082</c:v>
                </c:pt>
                <c:pt idx="5107">
                  <c:v>83.284210205078139</c:v>
                </c:pt>
                <c:pt idx="5108">
                  <c:v>83.284210205078139</c:v>
                </c:pt>
                <c:pt idx="5109">
                  <c:v>83.152374267578097</c:v>
                </c:pt>
                <c:pt idx="5110">
                  <c:v>83.152374267578097</c:v>
                </c:pt>
                <c:pt idx="5111">
                  <c:v>82.361358642578111</c:v>
                </c:pt>
                <c:pt idx="5112">
                  <c:v>83.152374267578097</c:v>
                </c:pt>
                <c:pt idx="5113">
                  <c:v>83.152374267578097</c:v>
                </c:pt>
                <c:pt idx="5114">
                  <c:v>82.361358642578111</c:v>
                </c:pt>
                <c:pt idx="5115">
                  <c:v>83.416046142578111</c:v>
                </c:pt>
                <c:pt idx="5116">
                  <c:v>83.152374267578097</c:v>
                </c:pt>
                <c:pt idx="5117">
                  <c:v>82.625030517578082</c:v>
                </c:pt>
                <c:pt idx="5118">
                  <c:v>83.152374267578097</c:v>
                </c:pt>
                <c:pt idx="5119">
                  <c:v>82.229522705078125</c:v>
                </c:pt>
                <c:pt idx="5120">
                  <c:v>82.361358642578111</c:v>
                </c:pt>
                <c:pt idx="5121">
                  <c:v>82.493194580078139</c:v>
                </c:pt>
                <c:pt idx="5122">
                  <c:v>82.229522705078125</c:v>
                </c:pt>
                <c:pt idx="5123">
                  <c:v>82.888702392578082</c:v>
                </c:pt>
                <c:pt idx="5124">
                  <c:v>83.020538330078097</c:v>
                </c:pt>
                <c:pt idx="5125">
                  <c:v>82.625030517578082</c:v>
                </c:pt>
                <c:pt idx="5126">
                  <c:v>82.888702392578082</c:v>
                </c:pt>
                <c:pt idx="5127">
                  <c:v>82.888702392578082</c:v>
                </c:pt>
                <c:pt idx="5128">
                  <c:v>82.361358642578111</c:v>
                </c:pt>
                <c:pt idx="5129">
                  <c:v>82.625030517578082</c:v>
                </c:pt>
                <c:pt idx="5130">
                  <c:v>82.361358642578111</c:v>
                </c:pt>
                <c:pt idx="5131">
                  <c:v>82.097686767578125</c:v>
                </c:pt>
                <c:pt idx="5132">
                  <c:v>82.756866455078125</c:v>
                </c:pt>
                <c:pt idx="5133">
                  <c:v>82.888702392578082</c:v>
                </c:pt>
                <c:pt idx="5134">
                  <c:v>82.756866455078125</c:v>
                </c:pt>
                <c:pt idx="5135">
                  <c:v>83.020538330078097</c:v>
                </c:pt>
                <c:pt idx="5136">
                  <c:v>81.834014892578111</c:v>
                </c:pt>
                <c:pt idx="5137">
                  <c:v>82.888702392578082</c:v>
                </c:pt>
                <c:pt idx="5138">
                  <c:v>81.965850830078111</c:v>
                </c:pt>
                <c:pt idx="5139">
                  <c:v>82.625030517578082</c:v>
                </c:pt>
                <c:pt idx="5140">
                  <c:v>82.756866455078125</c:v>
                </c:pt>
                <c:pt idx="5141">
                  <c:v>81.965850830078111</c:v>
                </c:pt>
                <c:pt idx="5142">
                  <c:v>82.756866455078125</c:v>
                </c:pt>
                <c:pt idx="5143">
                  <c:v>82.756866455078125</c:v>
                </c:pt>
                <c:pt idx="5144">
                  <c:v>82.229522705078125</c:v>
                </c:pt>
                <c:pt idx="5145">
                  <c:v>82.097686767578125</c:v>
                </c:pt>
                <c:pt idx="5146">
                  <c:v>82.625030517578082</c:v>
                </c:pt>
                <c:pt idx="5147">
                  <c:v>81.965850830078111</c:v>
                </c:pt>
                <c:pt idx="5148">
                  <c:v>81.570343017578097</c:v>
                </c:pt>
                <c:pt idx="5149">
                  <c:v>82.625030517578082</c:v>
                </c:pt>
                <c:pt idx="5150">
                  <c:v>83.020538330078097</c:v>
                </c:pt>
                <c:pt idx="5151">
                  <c:v>82.229522705078125</c:v>
                </c:pt>
                <c:pt idx="5152">
                  <c:v>82.229522705078125</c:v>
                </c:pt>
                <c:pt idx="5153">
                  <c:v>81.702178955078111</c:v>
                </c:pt>
                <c:pt idx="5154">
                  <c:v>82.097686767578125</c:v>
                </c:pt>
                <c:pt idx="5155">
                  <c:v>82.097686767578125</c:v>
                </c:pt>
                <c:pt idx="5156">
                  <c:v>82.097686767578125</c:v>
                </c:pt>
                <c:pt idx="5157">
                  <c:v>82.756866455078125</c:v>
                </c:pt>
                <c:pt idx="5158">
                  <c:v>81.834014892578111</c:v>
                </c:pt>
                <c:pt idx="5159">
                  <c:v>82.756866455078125</c:v>
                </c:pt>
                <c:pt idx="5160">
                  <c:v>82.361358642578111</c:v>
                </c:pt>
                <c:pt idx="5161">
                  <c:v>82.097686767578125</c:v>
                </c:pt>
                <c:pt idx="5162">
                  <c:v>82.625030517578082</c:v>
                </c:pt>
                <c:pt idx="5163">
                  <c:v>81.702178955078111</c:v>
                </c:pt>
                <c:pt idx="5164">
                  <c:v>82.361358642578111</c:v>
                </c:pt>
                <c:pt idx="5165">
                  <c:v>82.756866455078125</c:v>
                </c:pt>
                <c:pt idx="5166">
                  <c:v>82.097686767578125</c:v>
                </c:pt>
                <c:pt idx="5167">
                  <c:v>81.570343017578097</c:v>
                </c:pt>
                <c:pt idx="5168">
                  <c:v>82.361358642578111</c:v>
                </c:pt>
                <c:pt idx="5169">
                  <c:v>81.834014892578111</c:v>
                </c:pt>
                <c:pt idx="5170">
                  <c:v>82.361358642578111</c:v>
                </c:pt>
                <c:pt idx="5171">
                  <c:v>82.097686767578125</c:v>
                </c:pt>
                <c:pt idx="5172">
                  <c:v>81.834014892578111</c:v>
                </c:pt>
                <c:pt idx="5173">
                  <c:v>82.361358642578111</c:v>
                </c:pt>
                <c:pt idx="5174">
                  <c:v>82.361358642578111</c:v>
                </c:pt>
                <c:pt idx="5175">
                  <c:v>81.965850830078111</c:v>
                </c:pt>
                <c:pt idx="5176">
                  <c:v>82.097686767578125</c:v>
                </c:pt>
                <c:pt idx="5177">
                  <c:v>82.888702392578082</c:v>
                </c:pt>
                <c:pt idx="5178">
                  <c:v>82.756866455078125</c:v>
                </c:pt>
                <c:pt idx="5179">
                  <c:v>82.361358642578111</c:v>
                </c:pt>
                <c:pt idx="5180">
                  <c:v>81.570343017578097</c:v>
                </c:pt>
                <c:pt idx="5181">
                  <c:v>81.965850830078111</c:v>
                </c:pt>
                <c:pt idx="5182">
                  <c:v>82.625030517578082</c:v>
                </c:pt>
                <c:pt idx="5183">
                  <c:v>82.493194580078139</c:v>
                </c:pt>
                <c:pt idx="5184">
                  <c:v>81.834014892578111</c:v>
                </c:pt>
                <c:pt idx="5185">
                  <c:v>82.229522705078125</c:v>
                </c:pt>
                <c:pt idx="5186">
                  <c:v>81.306671142578097</c:v>
                </c:pt>
                <c:pt idx="5187">
                  <c:v>81.834014892578111</c:v>
                </c:pt>
                <c:pt idx="5188">
                  <c:v>81.702178955078111</c:v>
                </c:pt>
                <c:pt idx="5189">
                  <c:v>82.493194580078139</c:v>
                </c:pt>
                <c:pt idx="5190">
                  <c:v>81.438507080078125</c:v>
                </c:pt>
                <c:pt idx="5191">
                  <c:v>82.229522705078125</c:v>
                </c:pt>
                <c:pt idx="5192">
                  <c:v>81.965850830078111</c:v>
                </c:pt>
                <c:pt idx="5193">
                  <c:v>81.438507080078125</c:v>
                </c:pt>
                <c:pt idx="5194">
                  <c:v>82.493194580078139</c:v>
                </c:pt>
                <c:pt idx="5195">
                  <c:v>82.361358642578111</c:v>
                </c:pt>
                <c:pt idx="5196">
                  <c:v>81.570343017578097</c:v>
                </c:pt>
                <c:pt idx="5197">
                  <c:v>82.493194580078139</c:v>
                </c:pt>
                <c:pt idx="5198">
                  <c:v>82.229522705078125</c:v>
                </c:pt>
                <c:pt idx="5199">
                  <c:v>82.361358642578111</c:v>
                </c:pt>
                <c:pt idx="5200">
                  <c:v>82.493194580078139</c:v>
                </c:pt>
                <c:pt idx="5201">
                  <c:v>82.493194580078139</c:v>
                </c:pt>
                <c:pt idx="5202">
                  <c:v>81.570343017578097</c:v>
                </c:pt>
                <c:pt idx="5203">
                  <c:v>82.361358642578111</c:v>
                </c:pt>
                <c:pt idx="5204">
                  <c:v>82.493194580078139</c:v>
                </c:pt>
                <c:pt idx="5205">
                  <c:v>81.834014892578111</c:v>
                </c:pt>
                <c:pt idx="5206">
                  <c:v>82.493194580078139</c:v>
                </c:pt>
                <c:pt idx="5207">
                  <c:v>82.493194580078139</c:v>
                </c:pt>
                <c:pt idx="5208">
                  <c:v>82.493194580078139</c:v>
                </c:pt>
                <c:pt idx="5209">
                  <c:v>82.493194580078139</c:v>
                </c:pt>
                <c:pt idx="5210">
                  <c:v>81.834014892578111</c:v>
                </c:pt>
                <c:pt idx="5211">
                  <c:v>82.361358642578111</c:v>
                </c:pt>
                <c:pt idx="5212">
                  <c:v>82.097686767578125</c:v>
                </c:pt>
                <c:pt idx="5213">
                  <c:v>82.229522705078125</c:v>
                </c:pt>
                <c:pt idx="5214">
                  <c:v>81.702178955078111</c:v>
                </c:pt>
                <c:pt idx="5215">
                  <c:v>81.965850830078111</c:v>
                </c:pt>
                <c:pt idx="5216">
                  <c:v>82.361358642578111</c:v>
                </c:pt>
                <c:pt idx="5217">
                  <c:v>81.570343017578097</c:v>
                </c:pt>
                <c:pt idx="5218">
                  <c:v>81.965850830078111</c:v>
                </c:pt>
                <c:pt idx="5219">
                  <c:v>82.229522705078125</c:v>
                </c:pt>
                <c:pt idx="5220">
                  <c:v>82.493194580078139</c:v>
                </c:pt>
                <c:pt idx="5221">
                  <c:v>81.174835205078111</c:v>
                </c:pt>
                <c:pt idx="5222">
                  <c:v>82.097686767578125</c:v>
                </c:pt>
                <c:pt idx="5223">
                  <c:v>81.834014892578111</c:v>
                </c:pt>
                <c:pt idx="5224">
                  <c:v>81.306671142578097</c:v>
                </c:pt>
                <c:pt idx="5225">
                  <c:v>82.229522705078125</c:v>
                </c:pt>
                <c:pt idx="5226">
                  <c:v>81.965850830078111</c:v>
                </c:pt>
                <c:pt idx="5227">
                  <c:v>81.174835205078111</c:v>
                </c:pt>
                <c:pt idx="5228">
                  <c:v>81.306671142578097</c:v>
                </c:pt>
                <c:pt idx="5229">
                  <c:v>81.042999267578125</c:v>
                </c:pt>
                <c:pt idx="5230">
                  <c:v>81.965850830078111</c:v>
                </c:pt>
                <c:pt idx="5231">
                  <c:v>81.965850830078111</c:v>
                </c:pt>
                <c:pt idx="5232">
                  <c:v>82.229522705078125</c:v>
                </c:pt>
                <c:pt idx="5233">
                  <c:v>81.570343017578097</c:v>
                </c:pt>
                <c:pt idx="5234">
                  <c:v>81.306671142578097</c:v>
                </c:pt>
                <c:pt idx="5235">
                  <c:v>81.702178955078111</c:v>
                </c:pt>
                <c:pt idx="5236">
                  <c:v>81.834014892578111</c:v>
                </c:pt>
                <c:pt idx="5237">
                  <c:v>81.834014892578111</c:v>
                </c:pt>
                <c:pt idx="5238">
                  <c:v>81.702178955078111</c:v>
                </c:pt>
                <c:pt idx="5239">
                  <c:v>81.965850830078111</c:v>
                </c:pt>
                <c:pt idx="5240">
                  <c:v>81.306671142578097</c:v>
                </c:pt>
                <c:pt idx="5241">
                  <c:v>81.834014892578111</c:v>
                </c:pt>
                <c:pt idx="5242">
                  <c:v>82.361358642578111</c:v>
                </c:pt>
                <c:pt idx="5243">
                  <c:v>81.965850830078111</c:v>
                </c:pt>
                <c:pt idx="5244">
                  <c:v>81.306671142578097</c:v>
                </c:pt>
                <c:pt idx="5245">
                  <c:v>81.834014892578111</c:v>
                </c:pt>
                <c:pt idx="5246">
                  <c:v>82.097686767578125</c:v>
                </c:pt>
                <c:pt idx="5247">
                  <c:v>81.965850830078111</c:v>
                </c:pt>
                <c:pt idx="5248">
                  <c:v>81.174835205078111</c:v>
                </c:pt>
                <c:pt idx="5249">
                  <c:v>81.702178955078111</c:v>
                </c:pt>
                <c:pt idx="5250">
                  <c:v>81.965850830078111</c:v>
                </c:pt>
                <c:pt idx="5251">
                  <c:v>82.097686767578125</c:v>
                </c:pt>
                <c:pt idx="5252">
                  <c:v>80.779327392578097</c:v>
                </c:pt>
                <c:pt idx="5253">
                  <c:v>81.702178955078111</c:v>
                </c:pt>
                <c:pt idx="5254">
                  <c:v>81.965850830078111</c:v>
                </c:pt>
                <c:pt idx="5255">
                  <c:v>80.911163330078139</c:v>
                </c:pt>
                <c:pt idx="5256">
                  <c:v>82.361358642578111</c:v>
                </c:pt>
                <c:pt idx="5257">
                  <c:v>81.438507080078125</c:v>
                </c:pt>
                <c:pt idx="5258">
                  <c:v>80.647491455078125</c:v>
                </c:pt>
                <c:pt idx="5259">
                  <c:v>80.911163330078139</c:v>
                </c:pt>
                <c:pt idx="5260">
                  <c:v>80.383819580078125</c:v>
                </c:pt>
                <c:pt idx="5261">
                  <c:v>81.702178955078111</c:v>
                </c:pt>
                <c:pt idx="5262">
                  <c:v>81.042999267578125</c:v>
                </c:pt>
                <c:pt idx="5263">
                  <c:v>81.702178955078111</c:v>
                </c:pt>
                <c:pt idx="5264">
                  <c:v>81.834014892578111</c:v>
                </c:pt>
                <c:pt idx="5265">
                  <c:v>81.174835205078111</c:v>
                </c:pt>
                <c:pt idx="5266">
                  <c:v>81.174835205078111</c:v>
                </c:pt>
                <c:pt idx="5267">
                  <c:v>81.042999267578125</c:v>
                </c:pt>
                <c:pt idx="5268">
                  <c:v>81.834014892578111</c:v>
                </c:pt>
                <c:pt idx="5269">
                  <c:v>81.702178955078111</c:v>
                </c:pt>
                <c:pt idx="5270">
                  <c:v>81.438507080078125</c:v>
                </c:pt>
                <c:pt idx="5271">
                  <c:v>81.174835205078111</c:v>
                </c:pt>
                <c:pt idx="5272">
                  <c:v>81.702178955078111</c:v>
                </c:pt>
                <c:pt idx="5273">
                  <c:v>81.834014892578111</c:v>
                </c:pt>
                <c:pt idx="5274">
                  <c:v>80.911163330078139</c:v>
                </c:pt>
                <c:pt idx="5275">
                  <c:v>81.174835205078111</c:v>
                </c:pt>
                <c:pt idx="5276">
                  <c:v>80.647491455078125</c:v>
                </c:pt>
                <c:pt idx="5277">
                  <c:v>81.570343017578097</c:v>
                </c:pt>
                <c:pt idx="5278">
                  <c:v>81.702178955078111</c:v>
                </c:pt>
                <c:pt idx="5279">
                  <c:v>81.306671142578097</c:v>
                </c:pt>
                <c:pt idx="5280">
                  <c:v>80.911163330078139</c:v>
                </c:pt>
                <c:pt idx="5281">
                  <c:v>81.834014892578111</c:v>
                </c:pt>
                <c:pt idx="5282">
                  <c:v>81.438507080078125</c:v>
                </c:pt>
                <c:pt idx="5283">
                  <c:v>80.911163330078139</c:v>
                </c:pt>
                <c:pt idx="5284">
                  <c:v>81.702178955078111</c:v>
                </c:pt>
                <c:pt idx="5285">
                  <c:v>81.042999267578125</c:v>
                </c:pt>
                <c:pt idx="5286">
                  <c:v>81.306671142578097</c:v>
                </c:pt>
                <c:pt idx="5287">
                  <c:v>80.647491455078125</c:v>
                </c:pt>
                <c:pt idx="5288">
                  <c:v>81.438507080078125</c:v>
                </c:pt>
                <c:pt idx="5289">
                  <c:v>81.042999267578125</c:v>
                </c:pt>
                <c:pt idx="5290">
                  <c:v>81.702178955078111</c:v>
                </c:pt>
                <c:pt idx="5291">
                  <c:v>80.647491455078125</c:v>
                </c:pt>
                <c:pt idx="5292">
                  <c:v>81.834014892578111</c:v>
                </c:pt>
                <c:pt idx="5293">
                  <c:v>81.438507080078125</c:v>
                </c:pt>
                <c:pt idx="5294">
                  <c:v>81.965850830078111</c:v>
                </c:pt>
                <c:pt idx="5295">
                  <c:v>81.570343017578097</c:v>
                </c:pt>
                <c:pt idx="5296">
                  <c:v>81.438507080078125</c:v>
                </c:pt>
                <c:pt idx="5297">
                  <c:v>80.911163330078139</c:v>
                </c:pt>
                <c:pt idx="5298">
                  <c:v>81.834014892578111</c:v>
                </c:pt>
                <c:pt idx="5299">
                  <c:v>81.174835205078111</c:v>
                </c:pt>
                <c:pt idx="5300">
                  <c:v>81.570343017578097</c:v>
                </c:pt>
                <c:pt idx="5301">
                  <c:v>80.911163330078139</c:v>
                </c:pt>
                <c:pt idx="5302">
                  <c:v>81.306671142578097</c:v>
                </c:pt>
                <c:pt idx="5303">
                  <c:v>80.779327392578097</c:v>
                </c:pt>
                <c:pt idx="5304">
                  <c:v>80.779327392578097</c:v>
                </c:pt>
                <c:pt idx="5305">
                  <c:v>81.174835205078111</c:v>
                </c:pt>
                <c:pt idx="5306">
                  <c:v>81.174835205078111</c:v>
                </c:pt>
                <c:pt idx="5307">
                  <c:v>81.306671142578097</c:v>
                </c:pt>
                <c:pt idx="5308">
                  <c:v>81.702178955078111</c:v>
                </c:pt>
                <c:pt idx="5309">
                  <c:v>81.306671142578097</c:v>
                </c:pt>
                <c:pt idx="5310">
                  <c:v>81.042999267578125</c:v>
                </c:pt>
                <c:pt idx="5311">
                  <c:v>80.647491455078125</c:v>
                </c:pt>
                <c:pt idx="5312">
                  <c:v>81.042999267578125</c:v>
                </c:pt>
                <c:pt idx="5313">
                  <c:v>81.438507080078125</c:v>
                </c:pt>
                <c:pt idx="5314">
                  <c:v>81.965850830078111</c:v>
                </c:pt>
                <c:pt idx="5315">
                  <c:v>81.570343017578097</c:v>
                </c:pt>
                <c:pt idx="5316">
                  <c:v>81.702178955078111</c:v>
                </c:pt>
                <c:pt idx="5317">
                  <c:v>80.647491455078125</c:v>
                </c:pt>
                <c:pt idx="5318">
                  <c:v>81.042999267578125</c:v>
                </c:pt>
                <c:pt idx="5319">
                  <c:v>81.174835205078111</c:v>
                </c:pt>
                <c:pt idx="5320">
                  <c:v>80.647491455078125</c:v>
                </c:pt>
                <c:pt idx="5321">
                  <c:v>80.383819580078125</c:v>
                </c:pt>
                <c:pt idx="5322">
                  <c:v>80.911163330078139</c:v>
                </c:pt>
                <c:pt idx="5323">
                  <c:v>80.647491455078125</c:v>
                </c:pt>
                <c:pt idx="5324">
                  <c:v>80.779327392578097</c:v>
                </c:pt>
                <c:pt idx="5325">
                  <c:v>81.834014892578111</c:v>
                </c:pt>
                <c:pt idx="5326">
                  <c:v>80.647491455078125</c:v>
                </c:pt>
                <c:pt idx="5327">
                  <c:v>80.911163330078139</c:v>
                </c:pt>
                <c:pt idx="5328">
                  <c:v>81.965850830078111</c:v>
                </c:pt>
                <c:pt idx="5329">
                  <c:v>81.438507080078125</c:v>
                </c:pt>
                <c:pt idx="5330">
                  <c:v>81.702178955078111</c:v>
                </c:pt>
                <c:pt idx="5331">
                  <c:v>81.306671142578097</c:v>
                </c:pt>
                <c:pt idx="5332">
                  <c:v>81.834014892578111</c:v>
                </c:pt>
                <c:pt idx="5333">
                  <c:v>80.515655517578111</c:v>
                </c:pt>
                <c:pt idx="5334">
                  <c:v>80.911163330078139</c:v>
                </c:pt>
                <c:pt idx="5335">
                  <c:v>81.174835205078111</c:v>
                </c:pt>
                <c:pt idx="5336">
                  <c:v>81.174835205078111</c:v>
                </c:pt>
                <c:pt idx="5337">
                  <c:v>81.306671142578097</c:v>
                </c:pt>
                <c:pt idx="5338">
                  <c:v>81.570343017578097</c:v>
                </c:pt>
                <c:pt idx="5339">
                  <c:v>80.515655517578111</c:v>
                </c:pt>
                <c:pt idx="5340">
                  <c:v>81.042999267578125</c:v>
                </c:pt>
                <c:pt idx="5341">
                  <c:v>80.383819580078125</c:v>
                </c:pt>
                <c:pt idx="5342">
                  <c:v>80.383819580078125</c:v>
                </c:pt>
                <c:pt idx="5343">
                  <c:v>80.515655517578111</c:v>
                </c:pt>
                <c:pt idx="5344">
                  <c:v>81.702178955078111</c:v>
                </c:pt>
                <c:pt idx="5345">
                  <c:v>80.251983642578125</c:v>
                </c:pt>
                <c:pt idx="5346">
                  <c:v>81.306671142578097</c:v>
                </c:pt>
                <c:pt idx="5347">
                  <c:v>81.570343017578097</c:v>
                </c:pt>
                <c:pt idx="5348">
                  <c:v>81.174835205078111</c:v>
                </c:pt>
                <c:pt idx="5349">
                  <c:v>81.306671142578097</c:v>
                </c:pt>
                <c:pt idx="5350">
                  <c:v>81.570343017578097</c:v>
                </c:pt>
                <c:pt idx="5351">
                  <c:v>80.647491455078125</c:v>
                </c:pt>
                <c:pt idx="5352">
                  <c:v>81.438507080078125</c:v>
                </c:pt>
                <c:pt idx="5353">
                  <c:v>81.306671142578097</c:v>
                </c:pt>
                <c:pt idx="5354">
                  <c:v>79.988311767578111</c:v>
                </c:pt>
                <c:pt idx="5355">
                  <c:v>80.251983642578125</c:v>
                </c:pt>
                <c:pt idx="5356">
                  <c:v>80.911163330078139</c:v>
                </c:pt>
                <c:pt idx="5357">
                  <c:v>81.570343017578097</c:v>
                </c:pt>
                <c:pt idx="5358">
                  <c:v>80.647491455078125</c:v>
                </c:pt>
                <c:pt idx="5359">
                  <c:v>81.306671142578097</c:v>
                </c:pt>
                <c:pt idx="5360">
                  <c:v>81.702178955078111</c:v>
                </c:pt>
                <c:pt idx="5361">
                  <c:v>80.515655517578111</c:v>
                </c:pt>
                <c:pt idx="5362">
                  <c:v>80.911163330078139</c:v>
                </c:pt>
                <c:pt idx="5363">
                  <c:v>80.911163330078139</c:v>
                </c:pt>
                <c:pt idx="5364">
                  <c:v>80.383819580078125</c:v>
                </c:pt>
                <c:pt idx="5365">
                  <c:v>80.383819580078125</c:v>
                </c:pt>
                <c:pt idx="5366">
                  <c:v>80.515655517578111</c:v>
                </c:pt>
                <c:pt idx="5367">
                  <c:v>81.306671142578097</c:v>
                </c:pt>
                <c:pt idx="5368">
                  <c:v>81.306671142578097</c:v>
                </c:pt>
                <c:pt idx="5369">
                  <c:v>80.647491455078125</c:v>
                </c:pt>
                <c:pt idx="5370">
                  <c:v>80.120147705078111</c:v>
                </c:pt>
                <c:pt idx="5371">
                  <c:v>80.251983642578125</c:v>
                </c:pt>
                <c:pt idx="5372">
                  <c:v>81.042999267578125</c:v>
                </c:pt>
                <c:pt idx="5373">
                  <c:v>81.570343017578097</c:v>
                </c:pt>
                <c:pt idx="5374">
                  <c:v>80.515655517578111</c:v>
                </c:pt>
                <c:pt idx="5375">
                  <c:v>80.515655517578111</c:v>
                </c:pt>
                <c:pt idx="5376">
                  <c:v>81.174835205078111</c:v>
                </c:pt>
                <c:pt idx="5377">
                  <c:v>80.120147705078111</c:v>
                </c:pt>
                <c:pt idx="5378">
                  <c:v>80.911163330078139</c:v>
                </c:pt>
                <c:pt idx="5379">
                  <c:v>80.383819580078125</c:v>
                </c:pt>
                <c:pt idx="5380">
                  <c:v>81.438507080078125</c:v>
                </c:pt>
                <c:pt idx="5381">
                  <c:v>81.834014892578111</c:v>
                </c:pt>
                <c:pt idx="5382">
                  <c:v>81.438507080078125</c:v>
                </c:pt>
                <c:pt idx="5383">
                  <c:v>80.383819580078125</c:v>
                </c:pt>
                <c:pt idx="5384">
                  <c:v>80.779327392578097</c:v>
                </c:pt>
                <c:pt idx="5385">
                  <c:v>81.438507080078125</c:v>
                </c:pt>
                <c:pt idx="5386">
                  <c:v>80.251983642578125</c:v>
                </c:pt>
                <c:pt idx="5387">
                  <c:v>80.120147705078111</c:v>
                </c:pt>
                <c:pt idx="5388">
                  <c:v>81.042999267578125</c:v>
                </c:pt>
                <c:pt idx="5389">
                  <c:v>80.383819580078125</c:v>
                </c:pt>
                <c:pt idx="5390">
                  <c:v>80.383819580078125</c:v>
                </c:pt>
                <c:pt idx="5391">
                  <c:v>81.438507080078125</c:v>
                </c:pt>
                <c:pt idx="5392">
                  <c:v>81.042999267578125</c:v>
                </c:pt>
                <c:pt idx="5393">
                  <c:v>80.647491455078125</c:v>
                </c:pt>
                <c:pt idx="5394">
                  <c:v>80.911163330078139</c:v>
                </c:pt>
                <c:pt idx="5395">
                  <c:v>79.856475830078097</c:v>
                </c:pt>
                <c:pt idx="5396">
                  <c:v>80.647491455078125</c:v>
                </c:pt>
                <c:pt idx="5397">
                  <c:v>80.120147705078111</c:v>
                </c:pt>
                <c:pt idx="5398">
                  <c:v>81.042999267578125</c:v>
                </c:pt>
                <c:pt idx="5399">
                  <c:v>80.647491455078125</c:v>
                </c:pt>
                <c:pt idx="5400">
                  <c:v>81.042999267578125</c:v>
                </c:pt>
                <c:pt idx="5401">
                  <c:v>80.120147705078111</c:v>
                </c:pt>
                <c:pt idx="5402">
                  <c:v>80.911163330078139</c:v>
                </c:pt>
                <c:pt idx="5403">
                  <c:v>80.251983642578125</c:v>
                </c:pt>
                <c:pt idx="5404">
                  <c:v>80.647491455078125</c:v>
                </c:pt>
                <c:pt idx="5405">
                  <c:v>80.383819580078125</c:v>
                </c:pt>
                <c:pt idx="5406">
                  <c:v>80.647491455078125</c:v>
                </c:pt>
                <c:pt idx="5407">
                  <c:v>80.120147705078111</c:v>
                </c:pt>
                <c:pt idx="5408">
                  <c:v>80.779327392578097</c:v>
                </c:pt>
                <c:pt idx="5409">
                  <c:v>80.515655517578111</c:v>
                </c:pt>
                <c:pt idx="5410">
                  <c:v>81.042999267578125</c:v>
                </c:pt>
                <c:pt idx="5411">
                  <c:v>79.856475830078097</c:v>
                </c:pt>
                <c:pt idx="5412">
                  <c:v>81.174835205078111</c:v>
                </c:pt>
                <c:pt idx="5413">
                  <c:v>80.251983642578125</c:v>
                </c:pt>
                <c:pt idx="5414">
                  <c:v>80.779327392578097</c:v>
                </c:pt>
                <c:pt idx="5415">
                  <c:v>81.042999267578125</c:v>
                </c:pt>
                <c:pt idx="5416">
                  <c:v>79.988311767578111</c:v>
                </c:pt>
                <c:pt idx="5417">
                  <c:v>81.042999267578125</c:v>
                </c:pt>
                <c:pt idx="5418">
                  <c:v>80.647491455078125</c:v>
                </c:pt>
                <c:pt idx="5419">
                  <c:v>79.856475830078097</c:v>
                </c:pt>
                <c:pt idx="5420">
                  <c:v>80.647491455078125</c:v>
                </c:pt>
                <c:pt idx="5421">
                  <c:v>79.856475830078097</c:v>
                </c:pt>
                <c:pt idx="5422">
                  <c:v>79.724639892578111</c:v>
                </c:pt>
                <c:pt idx="5423">
                  <c:v>81.042999267578125</c:v>
                </c:pt>
                <c:pt idx="5424">
                  <c:v>80.911163330078139</c:v>
                </c:pt>
                <c:pt idx="5425">
                  <c:v>80.647491455078125</c:v>
                </c:pt>
                <c:pt idx="5426">
                  <c:v>79.856475830078097</c:v>
                </c:pt>
                <c:pt idx="5427">
                  <c:v>79.724639892578111</c:v>
                </c:pt>
                <c:pt idx="5428">
                  <c:v>80.647491455078125</c:v>
                </c:pt>
                <c:pt idx="5429">
                  <c:v>81.042999267578125</c:v>
                </c:pt>
                <c:pt idx="5430">
                  <c:v>79.856475830078097</c:v>
                </c:pt>
                <c:pt idx="5431">
                  <c:v>80.911163330078139</c:v>
                </c:pt>
                <c:pt idx="5432">
                  <c:v>79.592803955078125</c:v>
                </c:pt>
                <c:pt idx="5433">
                  <c:v>80.251983642578125</c:v>
                </c:pt>
                <c:pt idx="5434">
                  <c:v>81.174835205078111</c:v>
                </c:pt>
                <c:pt idx="5435">
                  <c:v>80.779327392578097</c:v>
                </c:pt>
                <c:pt idx="5436">
                  <c:v>80.779327392578097</c:v>
                </c:pt>
                <c:pt idx="5437">
                  <c:v>79.988311767578111</c:v>
                </c:pt>
                <c:pt idx="5438">
                  <c:v>81.174835205078111</c:v>
                </c:pt>
                <c:pt idx="5439">
                  <c:v>79.856475830078097</c:v>
                </c:pt>
                <c:pt idx="5440">
                  <c:v>80.120147705078111</c:v>
                </c:pt>
                <c:pt idx="5441">
                  <c:v>80.383819580078125</c:v>
                </c:pt>
                <c:pt idx="5442">
                  <c:v>80.120147705078111</c:v>
                </c:pt>
                <c:pt idx="5443">
                  <c:v>80.647491455078125</c:v>
                </c:pt>
                <c:pt idx="5444">
                  <c:v>79.988311767578111</c:v>
                </c:pt>
                <c:pt idx="5445">
                  <c:v>79.460968017578111</c:v>
                </c:pt>
                <c:pt idx="5446">
                  <c:v>80.120147705078111</c:v>
                </c:pt>
                <c:pt idx="5447">
                  <c:v>80.120147705078111</c:v>
                </c:pt>
                <c:pt idx="5448">
                  <c:v>81.042999267578125</c:v>
                </c:pt>
                <c:pt idx="5449">
                  <c:v>81.174835205078111</c:v>
                </c:pt>
                <c:pt idx="5450">
                  <c:v>80.383819580078125</c:v>
                </c:pt>
                <c:pt idx="5451">
                  <c:v>80.251983642578125</c:v>
                </c:pt>
                <c:pt idx="5452">
                  <c:v>80.515655517578111</c:v>
                </c:pt>
                <c:pt idx="5453">
                  <c:v>80.911163330078139</c:v>
                </c:pt>
                <c:pt idx="5454">
                  <c:v>80.647491455078125</c:v>
                </c:pt>
                <c:pt idx="5455">
                  <c:v>81.174835205078111</c:v>
                </c:pt>
                <c:pt idx="5456">
                  <c:v>79.856475830078097</c:v>
                </c:pt>
                <c:pt idx="5457">
                  <c:v>79.856475830078097</c:v>
                </c:pt>
                <c:pt idx="5458">
                  <c:v>79.460968017578111</c:v>
                </c:pt>
                <c:pt idx="5459">
                  <c:v>79.988311767578111</c:v>
                </c:pt>
                <c:pt idx="5460">
                  <c:v>80.251983642578125</c:v>
                </c:pt>
                <c:pt idx="5461">
                  <c:v>79.592803955078125</c:v>
                </c:pt>
                <c:pt idx="5462">
                  <c:v>79.592803955078125</c:v>
                </c:pt>
                <c:pt idx="5463">
                  <c:v>79.988311767578111</c:v>
                </c:pt>
                <c:pt idx="5464">
                  <c:v>79.460968017578111</c:v>
                </c:pt>
                <c:pt idx="5465">
                  <c:v>79.988311767578111</c:v>
                </c:pt>
                <c:pt idx="5466">
                  <c:v>79.592803955078125</c:v>
                </c:pt>
                <c:pt idx="5467">
                  <c:v>80.383819580078125</c:v>
                </c:pt>
                <c:pt idx="5468">
                  <c:v>80.779327392578097</c:v>
                </c:pt>
                <c:pt idx="5469">
                  <c:v>80.251983642578125</c:v>
                </c:pt>
                <c:pt idx="5470">
                  <c:v>79.988311767578111</c:v>
                </c:pt>
                <c:pt idx="5471">
                  <c:v>80.515655517578111</c:v>
                </c:pt>
                <c:pt idx="5472">
                  <c:v>79.988311767578111</c:v>
                </c:pt>
                <c:pt idx="5473">
                  <c:v>79.592803955078125</c:v>
                </c:pt>
                <c:pt idx="5474">
                  <c:v>80.251983642578125</c:v>
                </c:pt>
                <c:pt idx="5475">
                  <c:v>79.988311767578111</c:v>
                </c:pt>
                <c:pt idx="5476">
                  <c:v>80.515655517578111</c:v>
                </c:pt>
                <c:pt idx="5477">
                  <c:v>79.592803955078125</c:v>
                </c:pt>
                <c:pt idx="5478">
                  <c:v>79.329132080078111</c:v>
                </c:pt>
                <c:pt idx="5479">
                  <c:v>80.515655517578111</c:v>
                </c:pt>
                <c:pt idx="5480">
                  <c:v>79.065460205078125</c:v>
                </c:pt>
                <c:pt idx="5481">
                  <c:v>79.329132080078111</c:v>
                </c:pt>
                <c:pt idx="5482">
                  <c:v>79.329132080078111</c:v>
                </c:pt>
                <c:pt idx="5483">
                  <c:v>79.460968017578111</c:v>
                </c:pt>
                <c:pt idx="5484">
                  <c:v>80.251983642578125</c:v>
                </c:pt>
                <c:pt idx="5485">
                  <c:v>79.724639892578111</c:v>
                </c:pt>
                <c:pt idx="5486">
                  <c:v>79.592803955078125</c:v>
                </c:pt>
                <c:pt idx="5487">
                  <c:v>80.647491455078125</c:v>
                </c:pt>
                <c:pt idx="5488">
                  <c:v>80.647491455078125</c:v>
                </c:pt>
                <c:pt idx="5489">
                  <c:v>81.042999267578125</c:v>
                </c:pt>
                <c:pt idx="5490">
                  <c:v>79.988311767578111</c:v>
                </c:pt>
                <c:pt idx="5491">
                  <c:v>80.779327392578097</c:v>
                </c:pt>
                <c:pt idx="5492">
                  <c:v>80.120147705078111</c:v>
                </c:pt>
                <c:pt idx="5493">
                  <c:v>79.724639892578111</c:v>
                </c:pt>
                <c:pt idx="5494">
                  <c:v>79.724639892578111</c:v>
                </c:pt>
                <c:pt idx="5495">
                  <c:v>80.647491455078125</c:v>
                </c:pt>
                <c:pt idx="5496">
                  <c:v>79.460968017578111</c:v>
                </c:pt>
                <c:pt idx="5497">
                  <c:v>79.592803955078125</c:v>
                </c:pt>
                <c:pt idx="5498">
                  <c:v>79.592803955078125</c:v>
                </c:pt>
                <c:pt idx="5499">
                  <c:v>79.197296142578111</c:v>
                </c:pt>
                <c:pt idx="5500">
                  <c:v>80.515655517578111</c:v>
                </c:pt>
                <c:pt idx="5501">
                  <c:v>79.329132080078111</c:v>
                </c:pt>
                <c:pt idx="5502">
                  <c:v>80.383819580078125</c:v>
                </c:pt>
                <c:pt idx="5503">
                  <c:v>80.515655517578111</c:v>
                </c:pt>
                <c:pt idx="5504">
                  <c:v>79.724639892578111</c:v>
                </c:pt>
                <c:pt idx="5505">
                  <c:v>79.856475830078097</c:v>
                </c:pt>
                <c:pt idx="5506">
                  <c:v>80.647491455078125</c:v>
                </c:pt>
                <c:pt idx="5507">
                  <c:v>80.515655517578111</c:v>
                </c:pt>
                <c:pt idx="5508">
                  <c:v>79.988311767578111</c:v>
                </c:pt>
                <c:pt idx="5509">
                  <c:v>79.988311767578111</c:v>
                </c:pt>
                <c:pt idx="5510">
                  <c:v>79.724639892578111</c:v>
                </c:pt>
                <c:pt idx="5511">
                  <c:v>79.988311767578111</c:v>
                </c:pt>
                <c:pt idx="5512">
                  <c:v>79.329132080078111</c:v>
                </c:pt>
                <c:pt idx="5513">
                  <c:v>79.592803955078125</c:v>
                </c:pt>
                <c:pt idx="5514">
                  <c:v>79.329132080078111</c:v>
                </c:pt>
                <c:pt idx="5515">
                  <c:v>80.515655517578111</c:v>
                </c:pt>
                <c:pt idx="5516">
                  <c:v>79.724639892578111</c:v>
                </c:pt>
                <c:pt idx="5517">
                  <c:v>80.383819580078125</c:v>
                </c:pt>
                <c:pt idx="5518">
                  <c:v>79.460968017578111</c:v>
                </c:pt>
                <c:pt idx="5519">
                  <c:v>79.065460205078125</c:v>
                </c:pt>
                <c:pt idx="5520">
                  <c:v>78.801788330078097</c:v>
                </c:pt>
                <c:pt idx="5521">
                  <c:v>79.988311767578111</c:v>
                </c:pt>
                <c:pt idx="5522">
                  <c:v>79.197296142578111</c:v>
                </c:pt>
                <c:pt idx="5523">
                  <c:v>79.329132080078111</c:v>
                </c:pt>
                <c:pt idx="5524">
                  <c:v>79.329132080078111</c:v>
                </c:pt>
                <c:pt idx="5525">
                  <c:v>79.592803955078125</c:v>
                </c:pt>
                <c:pt idx="5526">
                  <c:v>80.251983642578125</c:v>
                </c:pt>
                <c:pt idx="5527">
                  <c:v>78.933624267578139</c:v>
                </c:pt>
                <c:pt idx="5528">
                  <c:v>80.779327392578097</c:v>
                </c:pt>
                <c:pt idx="5529">
                  <c:v>79.460968017578111</c:v>
                </c:pt>
                <c:pt idx="5530">
                  <c:v>79.988311767578111</c:v>
                </c:pt>
                <c:pt idx="5531">
                  <c:v>78.933624267578139</c:v>
                </c:pt>
                <c:pt idx="5532">
                  <c:v>79.460968017578111</c:v>
                </c:pt>
                <c:pt idx="5533">
                  <c:v>79.197296142578111</c:v>
                </c:pt>
                <c:pt idx="5534">
                  <c:v>79.724639892578111</c:v>
                </c:pt>
                <c:pt idx="5535">
                  <c:v>79.724639892578111</c:v>
                </c:pt>
                <c:pt idx="5536">
                  <c:v>79.460968017578111</c:v>
                </c:pt>
                <c:pt idx="5537">
                  <c:v>78.933624267578139</c:v>
                </c:pt>
                <c:pt idx="5538">
                  <c:v>79.329132080078111</c:v>
                </c:pt>
                <c:pt idx="5539">
                  <c:v>80.647491455078125</c:v>
                </c:pt>
                <c:pt idx="5540">
                  <c:v>79.329132080078111</c:v>
                </c:pt>
                <c:pt idx="5541">
                  <c:v>79.856475830078097</c:v>
                </c:pt>
                <c:pt idx="5542">
                  <c:v>79.988311767578111</c:v>
                </c:pt>
                <c:pt idx="5543">
                  <c:v>79.329132080078111</c:v>
                </c:pt>
                <c:pt idx="5544">
                  <c:v>79.856475830078097</c:v>
                </c:pt>
                <c:pt idx="5545">
                  <c:v>79.329132080078111</c:v>
                </c:pt>
                <c:pt idx="5546">
                  <c:v>80.647491455078125</c:v>
                </c:pt>
                <c:pt idx="5547">
                  <c:v>79.197296142578111</c:v>
                </c:pt>
                <c:pt idx="5548">
                  <c:v>78.801788330078097</c:v>
                </c:pt>
                <c:pt idx="5549">
                  <c:v>79.329132080078111</c:v>
                </c:pt>
                <c:pt idx="5550">
                  <c:v>79.197296142578111</c:v>
                </c:pt>
                <c:pt idx="5551">
                  <c:v>79.592803955078125</c:v>
                </c:pt>
                <c:pt idx="5552">
                  <c:v>79.460968017578111</c:v>
                </c:pt>
                <c:pt idx="5553">
                  <c:v>79.065460205078125</c:v>
                </c:pt>
                <c:pt idx="5554">
                  <c:v>79.065460205078125</c:v>
                </c:pt>
                <c:pt idx="5555">
                  <c:v>78.801788330078097</c:v>
                </c:pt>
                <c:pt idx="5556">
                  <c:v>80.251983642578125</c:v>
                </c:pt>
                <c:pt idx="5557">
                  <c:v>79.329132080078111</c:v>
                </c:pt>
                <c:pt idx="5558">
                  <c:v>80.120147705078111</c:v>
                </c:pt>
                <c:pt idx="5559">
                  <c:v>79.460968017578111</c:v>
                </c:pt>
                <c:pt idx="5560">
                  <c:v>79.065460205078125</c:v>
                </c:pt>
                <c:pt idx="5561">
                  <c:v>79.724639892578111</c:v>
                </c:pt>
                <c:pt idx="5562">
                  <c:v>79.065460205078125</c:v>
                </c:pt>
                <c:pt idx="5563">
                  <c:v>80.383819580078125</c:v>
                </c:pt>
                <c:pt idx="5564">
                  <c:v>78.933624267578139</c:v>
                </c:pt>
                <c:pt idx="5565">
                  <c:v>79.329132080078111</c:v>
                </c:pt>
                <c:pt idx="5566">
                  <c:v>79.592803955078125</c:v>
                </c:pt>
                <c:pt idx="5567">
                  <c:v>79.329132080078111</c:v>
                </c:pt>
                <c:pt idx="5568">
                  <c:v>80.120147705078111</c:v>
                </c:pt>
                <c:pt idx="5569">
                  <c:v>80.120147705078111</c:v>
                </c:pt>
                <c:pt idx="5570">
                  <c:v>80.251983642578125</c:v>
                </c:pt>
                <c:pt idx="5571">
                  <c:v>79.197296142578111</c:v>
                </c:pt>
                <c:pt idx="5572">
                  <c:v>79.197296142578111</c:v>
                </c:pt>
                <c:pt idx="5573">
                  <c:v>80.515655517578111</c:v>
                </c:pt>
                <c:pt idx="5574">
                  <c:v>79.592803955078125</c:v>
                </c:pt>
                <c:pt idx="5575">
                  <c:v>78.801788330078097</c:v>
                </c:pt>
                <c:pt idx="5576">
                  <c:v>79.197296142578111</c:v>
                </c:pt>
                <c:pt idx="5577">
                  <c:v>78.933624267578139</c:v>
                </c:pt>
                <c:pt idx="5578">
                  <c:v>79.065460205078125</c:v>
                </c:pt>
                <c:pt idx="5579">
                  <c:v>80.251983642578125</c:v>
                </c:pt>
                <c:pt idx="5580">
                  <c:v>78.933624267578139</c:v>
                </c:pt>
                <c:pt idx="5581">
                  <c:v>79.856475830078097</c:v>
                </c:pt>
                <c:pt idx="5582">
                  <c:v>79.592803955078125</c:v>
                </c:pt>
                <c:pt idx="5583">
                  <c:v>79.988311767578111</c:v>
                </c:pt>
                <c:pt idx="5584">
                  <c:v>79.329132080078111</c:v>
                </c:pt>
                <c:pt idx="5585">
                  <c:v>78.669952392578097</c:v>
                </c:pt>
                <c:pt idx="5586">
                  <c:v>79.856475830078097</c:v>
                </c:pt>
                <c:pt idx="5587">
                  <c:v>79.856475830078097</c:v>
                </c:pt>
                <c:pt idx="5588">
                  <c:v>78.669952392578097</c:v>
                </c:pt>
                <c:pt idx="5589">
                  <c:v>79.197296142578111</c:v>
                </c:pt>
                <c:pt idx="5590">
                  <c:v>78.801788330078097</c:v>
                </c:pt>
                <c:pt idx="5591">
                  <c:v>80.120147705078111</c:v>
                </c:pt>
                <c:pt idx="5592">
                  <c:v>79.724639892578111</c:v>
                </c:pt>
                <c:pt idx="5593">
                  <c:v>79.724639892578111</c:v>
                </c:pt>
                <c:pt idx="5594">
                  <c:v>78.933624267578139</c:v>
                </c:pt>
                <c:pt idx="5595">
                  <c:v>80.383819580078125</c:v>
                </c:pt>
                <c:pt idx="5596">
                  <c:v>79.329132080078111</c:v>
                </c:pt>
                <c:pt idx="5597">
                  <c:v>80.251983642578125</c:v>
                </c:pt>
                <c:pt idx="5598">
                  <c:v>78.933624267578139</c:v>
                </c:pt>
                <c:pt idx="5599">
                  <c:v>79.460968017578111</c:v>
                </c:pt>
                <c:pt idx="5600">
                  <c:v>78.933624267578139</c:v>
                </c:pt>
                <c:pt idx="5601">
                  <c:v>79.329132080078111</c:v>
                </c:pt>
                <c:pt idx="5602">
                  <c:v>78.933624267578139</c:v>
                </c:pt>
                <c:pt idx="5603">
                  <c:v>78.933624267578139</c:v>
                </c:pt>
                <c:pt idx="5604">
                  <c:v>79.197296142578111</c:v>
                </c:pt>
                <c:pt idx="5605">
                  <c:v>80.383819580078125</c:v>
                </c:pt>
                <c:pt idx="5606">
                  <c:v>78.669952392578097</c:v>
                </c:pt>
                <c:pt idx="5607">
                  <c:v>79.856475830078097</c:v>
                </c:pt>
                <c:pt idx="5608">
                  <c:v>78.669952392578097</c:v>
                </c:pt>
                <c:pt idx="5609">
                  <c:v>79.856475830078097</c:v>
                </c:pt>
                <c:pt idx="5610">
                  <c:v>79.724639892578111</c:v>
                </c:pt>
                <c:pt idx="5611">
                  <c:v>79.724639892578111</c:v>
                </c:pt>
                <c:pt idx="5612">
                  <c:v>78.538116455078125</c:v>
                </c:pt>
                <c:pt idx="5613">
                  <c:v>78.538116455078125</c:v>
                </c:pt>
                <c:pt idx="5614">
                  <c:v>79.592803955078125</c:v>
                </c:pt>
                <c:pt idx="5615">
                  <c:v>78.801788330078097</c:v>
                </c:pt>
                <c:pt idx="5616">
                  <c:v>79.197296142578111</c:v>
                </c:pt>
                <c:pt idx="5617">
                  <c:v>78.801788330078097</c:v>
                </c:pt>
                <c:pt idx="5618">
                  <c:v>78.538116455078125</c:v>
                </c:pt>
                <c:pt idx="5619">
                  <c:v>78.933624267578139</c:v>
                </c:pt>
                <c:pt idx="5620">
                  <c:v>79.856475830078097</c:v>
                </c:pt>
                <c:pt idx="5621">
                  <c:v>79.065460205078125</c:v>
                </c:pt>
                <c:pt idx="5622">
                  <c:v>79.856475830078097</c:v>
                </c:pt>
                <c:pt idx="5623">
                  <c:v>79.592803955078125</c:v>
                </c:pt>
                <c:pt idx="5624">
                  <c:v>79.460968017578111</c:v>
                </c:pt>
                <c:pt idx="5625">
                  <c:v>79.329132080078111</c:v>
                </c:pt>
                <c:pt idx="5626">
                  <c:v>79.592803955078125</c:v>
                </c:pt>
                <c:pt idx="5627">
                  <c:v>79.592803955078125</c:v>
                </c:pt>
                <c:pt idx="5628">
                  <c:v>79.592803955078125</c:v>
                </c:pt>
                <c:pt idx="5629">
                  <c:v>79.329132080078111</c:v>
                </c:pt>
                <c:pt idx="5630">
                  <c:v>78.801788330078097</c:v>
                </c:pt>
                <c:pt idx="5631">
                  <c:v>78.538116455078125</c:v>
                </c:pt>
                <c:pt idx="5632">
                  <c:v>78.801788330078097</c:v>
                </c:pt>
                <c:pt idx="5633">
                  <c:v>78.933624267578139</c:v>
                </c:pt>
                <c:pt idx="5634">
                  <c:v>79.592803955078125</c:v>
                </c:pt>
                <c:pt idx="5635">
                  <c:v>79.329132080078111</c:v>
                </c:pt>
                <c:pt idx="5636">
                  <c:v>79.460968017578111</c:v>
                </c:pt>
                <c:pt idx="5637">
                  <c:v>78.406280517578111</c:v>
                </c:pt>
                <c:pt idx="5638">
                  <c:v>78.933624267578139</c:v>
                </c:pt>
                <c:pt idx="5639">
                  <c:v>78.406280517578111</c:v>
                </c:pt>
                <c:pt idx="5640">
                  <c:v>78.142608642578111</c:v>
                </c:pt>
                <c:pt idx="5641">
                  <c:v>78.010772705078111</c:v>
                </c:pt>
                <c:pt idx="5642">
                  <c:v>78.142608642578111</c:v>
                </c:pt>
                <c:pt idx="5643">
                  <c:v>78.801788330078097</c:v>
                </c:pt>
                <c:pt idx="5644">
                  <c:v>78.274444580078125</c:v>
                </c:pt>
                <c:pt idx="5645">
                  <c:v>78.801788330078097</c:v>
                </c:pt>
                <c:pt idx="5646">
                  <c:v>78.801788330078097</c:v>
                </c:pt>
                <c:pt idx="5647">
                  <c:v>78.274444580078125</c:v>
                </c:pt>
                <c:pt idx="5648">
                  <c:v>78.669952392578097</c:v>
                </c:pt>
                <c:pt idx="5649">
                  <c:v>79.460968017578111</c:v>
                </c:pt>
                <c:pt idx="5650">
                  <c:v>79.724639892578111</c:v>
                </c:pt>
                <c:pt idx="5651">
                  <c:v>79.856475830078097</c:v>
                </c:pt>
                <c:pt idx="5652">
                  <c:v>78.406280517578111</c:v>
                </c:pt>
                <c:pt idx="5653">
                  <c:v>78.933624267578139</c:v>
                </c:pt>
                <c:pt idx="5654">
                  <c:v>78.669952392578097</c:v>
                </c:pt>
                <c:pt idx="5655">
                  <c:v>79.460968017578111</c:v>
                </c:pt>
                <c:pt idx="5656">
                  <c:v>79.065460205078125</c:v>
                </c:pt>
                <c:pt idx="5657">
                  <c:v>79.197296142578111</c:v>
                </c:pt>
                <c:pt idx="5658">
                  <c:v>78.801788330078097</c:v>
                </c:pt>
                <c:pt idx="5659">
                  <c:v>78.933624267578139</c:v>
                </c:pt>
                <c:pt idx="5660">
                  <c:v>78.669952392578097</c:v>
                </c:pt>
                <c:pt idx="5661">
                  <c:v>78.933624267578139</c:v>
                </c:pt>
                <c:pt idx="5662">
                  <c:v>78.538116455078125</c:v>
                </c:pt>
                <c:pt idx="5663">
                  <c:v>78.801788330078097</c:v>
                </c:pt>
                <c:pt idx="5664">
                  <c:v>78.933624267578139</c:v>
                </c:pt>
                <c:pt idx="5665">
                  <c:v>78.142608642578111</c:v>
                </c:pt>
                <c:pt idx="5666">
                  <c:v>78.669952392578097</c:v>
                </c:pt>
                <c:pt idx="5667">
                  <c:v>79.592803955078125</c:v>
                </c:pt>
                <c:pt idx="5668">
                  <c:v>78.801788330078097</c:v>
                </c:pt>
                <c:pt idx="5669">
                  <c:v>78.142608642578111</c:v>
                </c:pt>
                <c:pt idx="5670">
                  <c:v>79.460968017578111</c:v>
                </c:pt>
                <c:pt idx="5671">
                  <c:v>78.669952392578097</c:v>
                </c:pt>
                <c:pt idx="5672">
                  <c:v>79.724639892578111</c:v>
                </c:pt>
                <c:pt idx="5673">
                  <c:v>78.801788330078097</c:v>
                </c:pt>
                <c:pt idx="5674">
                  <c:v>78.538116455078125</c:v>
                </c:pt>
                <c:pt idx="5675">
                  <c:v>79.329132080078111</c:v>
                </c:pt>
                <c:pt idx="5676">
                  <c:v>79.724639892578111</c:v>
                </c:pt>
                <c:pt idx="5677">
                  <c:v>78.142608642578111</c:v>
                </c:pt>
                <c:pt idx="5678">
                  <c:v>78.142608642578111</c:v>
                </c:pt>
                <c:pt idx="5679">
                  <c:v>79.460968017578111</c:v>
                </c:pt>
                <c:pt idx="5680">
                  <c:v>79.065460205078125</c:v>
                </c:pt>
                <c:pt idx="5681">
                  <c:v>79.592803955078125</c:v>
                </c:pt>
                <c:pt idx="5682">
                  <c:v>78.538116455078125</c:v>
                </c:pt>
                <c:pt idx="5683">
                  <c:v>78.801788330078097</c:v>
                </c:pt>
                <c:pt idx="5684">
                  <c:v>78.669952392578097</c:v>
                </c:pt>
                <c:pt idx="5685">
                  <c:v>78.669952392578097</c:v>
                </c:pt>
                <c:pt idx="5686">
                  <c:v>78.538116455078125</c:v>
                </c:pt>
                <c:pt idx="5687">
                  <c:v>78.274444580078125</c:v>
                </c:pt>
                <c:pt idx="5688">
                  <c:v>78.010772705078111</c:v>
                </c:pt>
                <c:pt idx="5689">
                  <c:v>78.933624267578139</c:v>
                </c:pt>
                <c:pt idx="5690">
                  <c:v>79.592803955078125</c:v>
                </c:pt>
                <c:pt idx="5691">
                  <c:v>78.406280517578111</c:v>
                </c:pt>
                <c:pt idx="5692">
                  <c:v>78.406280517578111</c:v>
                </c:pt>
                <c:pt idx="5693">
                  <c:v>79.065460205078125</c:v>
                </c:pt>
                <c:pt idx="5694">
                  <c:v>79.329132080078111</c:v>
                </c:pt>
                <c:pt idx="5695">
                  <c:v>78.010772705078111</c:v>
                </c:pt>
                <c:pt idx="5696">
                  <c:v>78.274444580078125</c:v>
                </c:pt>
                <c:pt idx="5697">
                  <c:v>79.329132080078111</c:v>
                </c:pt>
                <c:pt idx="5698">
                  <c:v>79.329132080078111</c:v>
                </c:pt>
                <c:pt idx="5699">
                  <c:v>78.142608642578111</c:v>
                </c:pt>
                <c:pt idx="5700">
                  <c:v>78.010772705078111</c:v>
                </c:pt>
                <c:pt idx="5701">
                  <c:v>78.538116455078125</c:v>
                </c:pt>
                <c:pt idx="5702">
                  <c:v>79.460968017578111</c:v>
                </c:pt>
                <c:pt idx="5703">
                  <c:v>78.274444580078125</c:v>
                </c:pt>
                <c:pt idx="5704">
                  <c:v>79.460968017578111</c:v>
                </c:pt>
                <c:pt idx="5705">
                  <c:v>78.933624267578139</c:v>
                </c:pt>
                <c:pt idx="5706">
                  <c:v>78.669952392578097</c:v>
                </c:pt>
                <c:pt idx="5707">
                  <c:v>78.274444580078125</c:v>
                </c:pt>
                <c:pt idx="5708">
                  <c:v>78.274444580078125</c:v>
                </c:pt>
                <c:pt idx="5709">
                  <c:v>78.010772705078111</c:v>
                </c:pt>
                <c:pt idx="5710">
                  <c:v>79.329132080078111</c:v>
                </c:pt>
                <c:pt idx="5711">
                  <c:v>78.142608642578111</c:v>
                </c:pt>
                <c:pt idx="5712">
                  <c:v>78.274444580078125</c:v>
                </c:pt>
                <c:pt idx="5713">
                  <c:v>78.010772705078111</c:v>
                </c:pt>
                <c:pt idx="5714">
                  <c:v>78.538116455078125</c:v>
                </c:pt>
                <c:pt idx="5715">
                  <c:v>79.197296142578111</c:v>
                </c:pt>
                <c:pt idx="5716">
                  <c:v>78.669952392578097</c:v>
                </c:pt>
                <c:pt idx="5717">
                  <c:v>79.197296142578111</c:v>
                </c:pt>
                <c:pt idx="5718">
                  <c:v>78.406280517578111</c:v>
                </c:pt>
                <c:pt idx="5719">
                  <c:v>78.142608642578111</c:v>
                </c:pt>
                <c:pt idx="5720">
                  <c:v>78.538116455078125</c:v>
                </c:pt>
                <c:pt idx="5721">
                  <c:v>79.724639892578111</c:v>
                </c:pt>
                <c:pt idx="5722">
                  <c:v>78.933624267578139</c:v>
                </c:pt>
                <c:pt idx="5723">
                  <c:v>79.329132080078111</c:v>
                </c:pt>
                <c:pt idx="5724">
                  <c:v>78.010772705078111</c:v>
                </c:pt>
                <c:pt idx="5725">
                  <c:v>78.933624267578139</c:v>
                </c:pt>
                <c:pt idx="5726">
                  <c:v>79.065460205078125</c:v>
                </c:pt>
                <c:pt idx="5727">
                  <c:v>78.933624267578139</c:v>
                </c:pt>
                <c:pt idx="5728">
                  <c:v>78.801788330078097</c:v>
                </c:pt>
                <c:pt idx="5729">
                  <c:v>78.801788330078097</c:v>
                </c:pt>
                <c:pt idx="5730">
                  <c:v>77.747100830078125</c:v>
                </c:pt>
                <c:pt idx="5731">
                  <c:v>78.274444580078125</c:v>
                </c:pt>
                <c:pt idx="5732">
                  <c:v>78.933624267578139</c:v>
                </c:pt>
                <c:pt idx="5733">
                  <c:v>78.010772705078111</c:v>
                </c:pt>
                <c:pt idx="5734">
                  <c:v>79.065460205078125</c:v>
                </c:pt>
                <c:pt idx="5735">
                  <c:v>78.274444580078125</c:v>
                </c:pt>
                <c:pt idx="5736">
                  <c:v>79.197296142578111</c:v>
                </c:pt>
                <c:pt idx="5737">
                  <c:v>78.933624267578139</c:v>
                </c:pt>
                <c:pt idx="5738">
                  <c:v>79.197296142578111</c:v>
                </c:pt>
                <c:pt idx="5739">
                  <c:v>79.065460205078125</c:v>
                </c:pt>
                <c:pt idx="5740">
                  <c:v>77.878936767578097</c:v>
                </c:pt>
                <c:pt idx="5741">
                  <c:v>78.406280517578111</c:v>
                </c:pt>
                <c:pt idx="5742">
                  <c:v>77.878936767578097</c:v>
                </c:pt>
                <c:pt idx="5743">
                  <c:v>78.933624267578139</c:v>
                </c:pt>
                <c:pt idx="5744">
                  <c:v>79.065460205078125</c:v>
                </c:pt>
                <c:pt idx="5745">
                  <c:v>78.669952392578097</c:v>
                </c:pt>
                <c:pt idx="5746">
                  <c:v>78.538116455078125</c:v>
                </c:pt>
                <c:pt idx="5747">
                  <c:v>78.669952392578097</c:v>
                </c:pt>
                <c:pt idx="5748">
                  <c:v>78.538116455078125</c:v>
                </c:pt>
                <c:pt idx="5749">
                  <c:v>78.406280517578111</c:v>
                </c:pt>
                <c:pt idx="5750">
                  <c:v>78.669952392578097</c:v>
                </c:pt>
                <c:pt idx="5751">
                  <c:v>78.142608642578111</c:v>
                </c:pt>
                <c:pt idx="5752">
                  <c:v>78.142608642578111</c:v>
                </c:pt>
                <c:pt idx="5753">
                  <c:v>78.933624267578139</c:v>
                </c:pt>
                <c:pt idx="5754">
                  <c:v>78.406280517578111</c:v>
                </c:pt>
                <c:pt idx="5755">
                  <c:v>78.538116455078125</c:v>
                </c:pt>
                <c:pt idx="5756">
                  <c:v>77.747100830078125</c:v>
                </c:pt>
                <c:pt idx="5757">
                  <c:v>79.460968017578111</c:v>
                </c:pt>
                <c:pt idx="5758">
                  <c:v>79.197296142578111</c:v>
                </c:pt>
                <c:pt idx="5759">
                  <c:v>78.010772705078111</c:v>
                </c:pt>
                <c:pt idx="5760">
                  <c:v>77.615264892578111</c:v>
                </c:pt>
                <c:pt idx="5761">
                  <c:v>79.065460205078125</c:v>
                </c:pt>
                <c:pt idx="5762">
                  <c:v>79.197296142578111</c:v>
                </c:pt>
                <c:pt idx="5763">
                  <c:v>79.065460205078125</c:v>
                </c:pt>
                <c:pt idx="5764">
                  <c:v>79.065460205078125</c:v>
                </c:pt>
                <c:pt idx="5765">
                  <c:v>78.142608642578111</c:v>
                </c:pt>
                <c:pt idx="5766">
                  <c:v>77.747100830078125</c:v>
                </c:pt>
                <c:pt idx="5767">
                  <c:v>78.801788330078097</c:v>
                </c:pt>
                <c:pt idx="5768">
                  <c:v>78.538116455078125</c:v>
                </c:pt>
                <c:pt idx="5769">
                  <c:v>79.329132080078111</c:v>
                </c:pt>
                <c:pt idx="5770">
                  <c:v>78.933624267578139</c:v>
                </c:pt>
                <c:pt idx="5771">
                  <c:v>78.406280517578111</c:v>
                </c:pt>
                <c:pt idx="5772">
                  <c:v>78.933624267578139</c:v>
                </c:pt>
                <c:pt idx="5773">
                  <c:v>77.878936767578097</c:v>
                </c:pt>
                <c:pt idx="5774">
                  <c:v>78.538116455078125</c:v>
                </c:pt>
                <c:pt idx="5775">
                  <c:v>78.142608642578111</c:v>
                </c:pt>
                <c:pt idx="5776">
                  <c:v>78.801788330078097</c:v>
                </c:pt>
                <c:pt idx="5777">
                  <c:v>78.010772705078111</c:v>
                </c:pt>
                <c:pt idx="5778">
                  <c:v>78.406280517578111</c:v>
                </c:pt>
                <c:pt idx="5779">
                  <c:v>78.406280517578111</c:v>
                </c:pt>
                <c:pt idx="5780">
                  <c:v>77.747100830078125</c:v>
                </c:pt>
                <c:pt idx="5781">
                  <c:v>78.274444580078125</c:v>
                </c:pt>
                <c:pt idx="5782">
                  <c:v>78.010772705078111</c:v>
                </c:pt>
                <c:pt idx="5783">
                  <c:v>79.329132080078111</c:v>
                </c:pt>
                <c:pt idx="5784">
                  <c:v>78.538116455078125</c:v>
                </c:pt>
                <c:pt idx="5785">
                  <c:v>78.274444580078125</c:v>
                </c:pt>
                <c:pt idx="5786">
                  <c:v>79.065460205078125</c:v>
                </c:pt>
                <c:pt idx="5787">
                  <c:v>79.065460205078125</c:v>
                </c:pt>
                <c:pt idx="5788">
                  <c:v>77.351593017578111</c:v>
                </c:pt>
                <c:pt idx="5789">
                  <c:v>78.801788330078097</c:v>
                </c:pt>
                <c:pt idx="5790">
                  <c:v>77.483428955078125</c:v>
                </c:pt>
                <c:pt idx="5791">
                  <c:v>78.801788330078097</c:v>
                </c:pt>
                <c:pt idx="5792">
                  <c:v>79.197296142578111</c:v>
                </c:pt>
                <c:pt idx="5793">
                  <c:v>78.801788330078097</c:v>
                </c:pt>
                <c:pt idx="5794">
                  <c:v>77.615264892578111</c:v>
                </c:pt>
                <c:pt idx="5795">
                  <c:v>77.878936767578097</c:v>
                </c:pt>
                <c:pt idx="5796">
                  <c:v>77.483428955078125</c:v>
                </c:pt>
                <c:pt idx="5797">
                  <c:v>79.065460205078125</c:v>
                </c:pt>
                <c:pt idx="5798">
                  <c:v>77.747100830078125</c:v>
                </c:pt>
                <c:pt idx="5799">
                  <c:v>79.065460205078125</c:v>
                </c:pt>
                <c:pt idx="5800">
                  <c:v>77.747100830078125</c:v>
                </c:pt>
                <c:pt idx="5801">
                  <c:v>78.933624267578139</c:v>
                </c:pt>
                <c:pt idx="5802">
                  <c:v>79.065460205078125</c:v>
                </c:pt>
                <c:pt idx="5803">
                  <c:v>77.219757080078125</c:v>
                </c:pt>
                <c:pt idx="5804">
                  <c:v>77.747100830078125</c:v>
                </c:pt>
                <c:pt idx="5805">
                  <c:v>77.747100830078125</c:v>
                </c:pt>
                <c:pt idx="5806">
                  <c:v>77.615264892578111</c:v>
                </c:pt>
                <c:pt idx="5807">
                  <c:v>77.483428955078125</c:v>
                </c:pt>
                <c:pt idx="5808">
                  <c:v>78.933624267578139</c:v>
                </c:pt>
                <c:pt idx="5809">
                  <c:v>77.878936767578097</c:v>
                </c:pt>
                <c:pt idx="5810">
                  <c:v>77.747100830078125</c:v>
                </c:pt>
                <c:pt idx="5811">
                  <c:v>77.747100830078125</c:v>
                </c:pt>
                <c:pt idx="5812">
                  <c:v>77.878936767578097</c:v>
                </c:pt>
                <c:pt idx="5813">
                  <c:v>77.878936767578097</c:v>
                </c:pt>
                <c:pt idx="5814">
                  <c:v>78.933624267578139</c:v>
                </c:pt>
                <c:pt idx="5815">
                  <c:v>79.065460205078125</c:v>
                </c:pt>
                <c:pt idx="5816">
                  <c:v>78.933624267578139</c:v>
                </c:pt>
                <c:pt idx="5817">
                  <c:v>77.351593017578111</c:v>
                </c:pt>
                <c:pt idx="5818">
                  <c:v>78.142608642578111</c:v>
                </c:pt>
                <c:pt idx="5819">
                  <c:v>78.933624267578139</c:v>
                </c:pt>
                <c:pt idx="5820">
                  <c:v>78.669952392578097</c:v>
                </c:pt>
                <c:pt idx="5821">
                  <c:v>78.142608642578111</c:v>
                </c:pt>
                <c:pt idx="5822">
                  <c:v>77.747100830078125</c:v>
                </c:pt>
                <c:pt idx="5823">
                  <c:v>77.878936767578097</c:v>
                </c:pt>
                <c:pt idx="5824">
                  <c:v>78.933624267578139</c:v>
                </c:pt>
                <c:pt idx="5825">
                  <c:v>79.197296142578111</c:v>
                </c:pt>
                <c:pt idx="5826">
                  <c:v>77.878936767578097</c:v>
                </c:pt>
                <c:pt idx="5827">
                  <c:v>79.197296142578111</c:v>
                </c:pt>
                <c:pt idx="5828">
                  <c:v>78.010772705078111</c:v>
                </c:pt>
                <c:pt idx="5829">
                  <c:v>78.538116455078125</c:v>
                </c:pt>
                <c:pt idx="5830">
                  <c:v>77.615264892578111</c:v>
                </c:pt>
                <c:pt idx="5831">
                  <c:v>78.010772705078111</c:v>
                </c:pt>
                <c:pt idx="5832">
                  <c:v>78.933624267578139</c:v>
                </c:pt>
                <c:pt idx="5833">
                  <c:v>78.010772705078111</c:v>
                </c:pt>
                <c:pt idx="5834">
                  <c:v>77.351593017578111</c:v>
                </c:pt>
                <c:pt idx="5835">
                  <c:v>78.801788330078097</c:v>
                </c:pt>
                <c:pt idx="5836">
                  <c:v>77.878936767578097</c:v>
                </c:pt>
                <c:pt idx="5837">
                  <c:v>78.406280517578111</c:v>
                </c:pt>
                <c:pt idx="5838">
                  <c:v>77.483428955078125</c:v>
                </c:pt>
                <c:pt idx="5839">
                  <c:v>77.087921142578111</c:v>
                </c:pt>
                <c:pt idx="5840">
                  <c:v>77.615264892578111</c:v>
                </c:pt>
                <c:pt idx="5841">
                  <c:v>77.483428955078125</c:v>
                </c:pt>
                <c:pt idx="5842">
                  <c:v>77.087921142578111</c:v>
                </c:pt>
                <c:pt idx="5843">
                  <c:v>78.801788330078097</c:v>
                </c:pt>
                <c:pt idx="5844">
                  <c:v>78.142608642578111</c:v>
                </c:pt>
                <c:pt idx="5845">
                  <c:v>78.801788330078097</c:v>
                </c:pt>
                <c:pt idx="5846">
                  <c:v>77.747100830078125</c:v>
                </c:pt>
                <c:pt idx="5847">
                  <c:v>78.933624267578139</c:v>
                </c:pt>
                <c:pt idx="5848">
                  <c:v>78.669952392578097</c:v>
                </c:pt>
                <c:pt idx="5849">
                  <c:v>78.801788330078097</c:v>
                </c:pt>
                <c:pt idx="5850">
                  <c:v>77.483428955078125</c:v>
                </c:pt>
                <c:pt idx="5851">
                  <c:v>78.538116455078125</c:v>
                </c:pt>
                <c:pt idx="5852">
                  <c:v>77.747100830078125</c:v>
                </c:pt>
                <c:pt idx="5853">
                  <c:v>77.615264892578111</c:v>
                </c:pt>
                <c:pt idx="5854">
                  <c:v>78.406280517578111</c:v>
                </c:pt>
                <c:pt idx="5855">
                  <c:v>77.615264892578111</c:v>
                </c:pt>
                <c:pt idx="5856">
                  <c:v>77.747100830078125</c:v>
                </c:pt>
                <c:pt idx="5857">
                  <c:v>77.483428955078125</c:v>
                </c:pt>
                <c:pt idx="5858">
                  <c:v>78.142608642578111</c:v>
                </c:pt>
                <c:pt idx="5859">
                  <c:v>78.142608642578111</c:v>
                </c:pt>
                <c:pt idx="5860">
                  <c:v>78.406280517578111</c:v>
                </c:pt>
                <c:pt idx="5861">
                  <c:v>78.933624267578139</c:v>
                </c:pt>
                <c:pt idx="5862">
                  <c:v>77.219757080078125</c:v>
                </c:pt>
                <c:pt idx="5863">
                  <c:v>78.142608642578111</c:v>
                </c:pt>
                <c:pt idx="5864">
                  <c:v>78.933624267578139</c:v>
                </c:pt>
                <c:pt idx="5865">
                  <c:v>77.878936767578097</c:v>
                </c:pt>
                <c:pt idx="5866">
                  <c:v>78.406280517578111</c:v>
                </c:pt>
                <c:pt idx="5867">
                  <c:v>77.351593017578111</c:v>
                </c:pt>
                <c:pt idx="5868">
                  <c:v>77.351593017578111</c:v>
                </c:pt>
                <c:pt idx="5869">
                  <c:v>77.219757080078125</c:v>
                </c:pt>
                <c:pt idx="5870">
                  <c:v>78.274444580078125</c:v>
                </c:pt>
                <c:pt idx="5871">
                  <c:v>77.087921142578111</c:v>
                </c:pt>
                <c:pt idx="5872">
                  <c:v>77.615264892578111</c:v>
                </c:pt>
                <c:pt idx="5873">
                  <c:v>76.824249267578125</c:v>
                </c:pt>
                <c:pt idx="5874">
                  <c:v>77.878936767578097</c:v>
                </c:pt>
                <c:pt idx="5875">
                  <c:v>77.351593017578111</c:v>
                </c:pt>
                <c:pt idx="5876">
                  <c:v>77.483428955078125</c:v>
                </c:pt>
                <c:pt idx="5877">
                  <c:v>77.087921142578111</c:v>
                </c:pt>
                <c:pt idx="5878">
                  <c:v>76.956085205078125</c:v>
                </c:pt>
                <c:pt idx="5879">
                  <c:v>77.087921142578111</c:v>
                </c:pt>
                <c:pt idx="5880">
                  <c:v>76.956085205078125</c:v>
                </c:pt>
                <c:pt idx="5881">
                  <c:v>78.406280517578111</c:v>
                </c:pt>
                <c:pt idx="5882">
                  <c:v>77.219757080078125</c:v>
                </c:pt>
                <c:pt idx="5883">
                  <c:v>77.483428955078125</c:v>
                </c:pt>
                <c:pt idx="5884">
                  <c:v>77.878936767578097</c:v>
                </c:pt>
                <c:pt idx="5885">
                  <c:v>77.351593017578111</c:v>
                </c:pt>
                <c:pt idx="5886">
                  <c:v>77.087921142578111</c:v>
                </c:pt>
                <c:pt idx="5887">
                  <c:v>76.956085205078125</c:v>
                </c:pt>
                <c:pt idx="5888">
                  <c:v>77.087921142578111</c:v>
                </c:pt>
                <c:pt idx="5889">
                  <c:v>76.824249267578125</c:v>
                </c:pt>
                <c:pt idx="5890">
                  <c:v>77.483428955078125</c:v>
                </c:pt>
                <c:pt idx="5891">
                  <c:v>77.219757080078125</c:v>
                </c:pt>
                <c:pt idx="5892">
                  <c:v>77.087921142578111</c:v>
                </c:pt>
                <c:pt idx="5893">
                  <c:v>78.538116455078125</c:v>
                </c:pt>
                <c:pt idx="5894">
                  <c:v>77.087921142578111</c:v>
                </c:pt>
                <c:pt idx="5895">
                  <c:v>77.219757080078125</c:v>
                </c:pt>
                <c:pt idx="5896">
                  <c:v>77.351593017578111</c:v>
                </c:pt>
                <c:pt idx="5897">
                  <c:v>78.669952392578097</c:v>
                </c:pt>
                <c:pt idx="5898">
                  <c:v>76.692413330078111</c:v>
                </c:pt>
                <c:pt idx="5899">
                  <c:v>76.692413330078111</c:v>
                </c:pt>
                <c:pt idx="5900">
                  <c:v>76.824249267578125</c:v>
                </c:pt>
                <c:pt idx="5901">
                  <c:v>78.010772705078111</c:v>
                </c:pt>
                <c:pt idx="5902">
                  <c:v>77.483428955078125</c:v>
                </c:pt>
                <c:pt idx="5903">
                  <c:v>78.538116455078125</c:v>
                </c:pt>
                <c:pt idx="5904">
                  <c:v>78.274444580078125</c:v>
                </c:pt>
                <c:pt idx="5905">
                  <c:v>77.483428955078125</c:v>
                </c:pt>
                <c:pt idx="5906">
                  <c:v>78.669952392578097</c:v>
                </c:pt>
                <c:pt idx="5907">
                  <c:v>77.351593017578111</c:v>
                </c:pt>
                <c:pt idx="5908">
                  <c:v>76.956085205078125</c:v>
                </c:pt>
                <c:pt idx="5909">
                  <c:v>78.274444580078125</c:v>
                </c:pt>
                <c:pt idx="5910">
                  <c:v>78.538116455078125</c:v>
                </c:pt>
                <c:pt idx="5911">
                  <c:v>78.801788330078097</c:v>
                </c:pt>
                <c:pt idx="5912">
                  <c:v>76.824249267578125</c:v>
                </c:pt>
                <c:pt idx="5913">
                  <c:v>78.142608642578111</c:v>
                </c:pt>
                <c:pt idx="5914">
                  <c:v>76.692413330078111</c:v>
                </c:pt>
                <c:pt idx="5915">
                  <c:v>77.351593017578111</c:v>
                </c:pt>
                <c:pt idx="5916">
                  <c:v>77.878936767578097</c:v>
                </c:pt>
                <c:pt idx="5917">
                  <c:v>77.878936767578097</c:v>
                </c:pt>
                <c:pt idx="5918">
                  <c:v>78.538116455078125</c:v>
                </c:pt>
                <c:pt idx="5919">
                  <c:v>77.087921142578111</c:v>
                </c:pt>
                <c:pt idx="5920">
                  <c:v>77.483428955078125</c:v>
                </c:pt>
                <c:pt idx="5921">
                  <c:v>76.560577392578097</c:v>
                </c:pt>
                <c:pt idx="5922">
                  <c:v>77.483428955078125</c:v>
                </c:pt>
                <c:pt idx="5923">
                  <c:v>76.692413330078111</c:v>
                </c:pt>
                <c:pt idx="5924">
                  <c:v>77.483428955078125</c:v>
                </c:pt>
                <c:pt idx="5925">
                  <c:v>77.351593017578111</c:v>
                </c:pt>
                <c:pt idx="5926">
                  <c:v>76.824249267578125</c:v>
                </c:pt>
                <c:pt idx="5927">
                  <c:v>76.956085205078125</c:v>
                </c:pt>
                <c:pt idx="5928">
                  <c:v>77.087921142578111</c:v>
                </c:pt>
                <c:pt idx="5929">
                  <c:v>77.878936767578097</c:v>
                </c:pt>
                <c:pt idx="5930">
                  <c:v>76.692413330078111</c:v>
                </c:pt>
                <c:pt idx="5931">
                  <c:v>78.010772705078111</c:v>
                </c:pt>
                <c:pt idx="5932">
                  <c:v>76.824249267578125</c:v>
                </c:pt>
                <c:pt idx="5933">
                  <c:v>77.219757080078125</c:v>
                </c:pt>
                <c:pt idx="5934">
                  <c:v>76.956085205078125</c:v>
                </c:pt>
                <c:pt idx="5935">
                  <c:v>78.274444580078125</c:v>
                </c:pt>
                <c:pt idx="5936">
                  <c:v>77.219757080078125</c:v>
                </c:pt>
                <c:pt idx="5937">
                  <c:v>78.274444580078125</c:v>
                </c:pt>
                <c:pt idx="5938">
                  <c:v>76.824249267578125</c:v>
                </c:pt>
                <c:pt idx="5939">
                  <c:v>78.010772705078111</c:v>
                </c:pt>
                <c:pt idx="5940">
                  <c:v>78.406280517578111</c:v>
                </c:pt>
                <c:pt idx="5941">
                  <c:v>77.351593017578111</c:v>
                </c:pt>
                <c:pt idx="5942">
                  <c:v>76.824249267578125</c:v>
                </c:pt>
                <c:pt idx="5943">
                  <c:v>78.010772705078111</c:v>
                </c:pt>
                <c:pt idx="5944">
                  <c:v>76.824249267578125</c:v>
                </c:pt>
                <c:pt idx="5945">
                  <c:v>77.483428955078125</c:v>
                </c:pt>
                <c:pt idx="5946">
                  <c:v>77.219757080078125</c:v>
                </c:pt>
                <c:pt idx="5947">
                  <c:v>76.956085205078125</c:v>
                </c:pt>
                <c:pt idx="5948">
                  <c:v>78.010772705078111</c:v>
                </c:pt>
                <c:pt idx="5949">
                  <c:v>77.747100830078125</c:v>
                </c:pt>
                <c:pt idx="5950">
                  <c:v>77.219757080078125</c:v>
                </c:pt>
                <c:pt idx="5951">
                  <c:v>78.142608642578111</c:v>
                </c:pt>
                <c:pt idx="5952">
                  <c:v>77.219757080078125</c:v>
                </c:pt>
                <c:pt idx="5953">
                  <c:v>78.538116455078125</c:v>
                </c:pt>
                <c:pt idx="5954">
                  <c:v>78.010772705078111</c:v>
                </c:pt>
                <c:pt idx="5955">
                  <c:v>76.560577392578097</c:v>
                </c:pt>
                <c:pt idx="5956">
                  <c:v>76.692413330078111</c:v>
                </c:pt>
                <c:pt idx="5957">
                  <c:v>77.219757080078125</c:v>
                </c:pt>
                <c:pt idx="5958">
                  <c:v>76.956085205078125</c:v>
                </c:pt>
                <c:pt idx="5959">
                  <c:v>77.219757080078125</c:v>
                </c:pt>
                <c:pt idx="5960">
                  <c:v>78.010772705078111</c:v>
                </c:pt>
                <c:pt idx="5961">
                  <c:v>78.274444580078125</c:v>
                </c:pt>
                <c:pt idx="5962">
                  <c:v>78.142608642578111</c:v>
                </c:pt>
                <c:pt idx="5963">
                  <c:v>77.483428955078125</c:v>
                </c:pt>
                <c:pt idx="5964">
                  <c:v>77.087921142578111</c:v>
                </c:pt>
                <c:pt idx="5965">
                  <c:v>78.274444580078125</c:v>
                </c:pt>
                <c:pt idx="5966">
                  <c:v>76.824249267578125</c:v>
                </c:pt>
                <c:pt idx="5967">
                  <c:v>77.087921142578111</c:v>
                </c:pt>
                <c:pt idx="5968">
                  <c:v>78.274444580078125</c:v>
                </c:pt>
                <c:pt idx="5969">
                  <c:v>77.615264892578111</c:v>
                </c:pt>
                <c:pt idx="5970">
                  <c:v>76.824249267578125</c:v>
                </c:pt>
                <c:pt idx="5971">
                  <c:v>78.142608642578111</c:v>
                </c:pt>
                <c:pt idx="5972">
                  <c:v>78.010772705078111</c:v>
                </c:pt>
                <c:pt idx="5973">
                  <c:v>76.428741455078111</c:v>
                </c:pt>
                <c:pt idx="5974">
                  <c:v>76.956085205078125</c:v>
                </c:pt>
                <c:pt idx="5975">
                  <c:v>76.692413330078111</c:v>
                </c:pt>
                <c:pt idx="5976">
                  <c:v>76.692413330078111</c:v>
                </c:pt>
                <c:pt idx="5977">
                  <c:v>76.692413330078111</c:v>
                </c:pt>
                <c:pt idx="5978">
                  <c:v>78.010772705078111</c:v>
                </c:pt>
                <c:pt idx="5979">
                  <c:v>76.824249267578125</c:v>
                </c:pt>
                <c:pt idx="5980">
                  <c:v>76.956085205078125</c:v>
                </c:pt>
                <c:pt idx="5981">
                  <c:v>78.274444580078125</c:v>
                </c:pt>
                <c:pt idx="5982">
                  <c:v>78.010772705078111</c:v>
                </c:pt>
                <c:pt idx="5983">
                  <c:v>76.824249267578125</c:v>
                </c:pt>
                <c:pt idx="5984">
                  <c:v>77.615264892578111</c:v>
                </c:pt>
                <c:pt idx="5985">
                  <c:v>76.824249267578125</c:v>
                </c:pt>
                <c:pt idx="5986">
                  <c:v>76.560577392578097</c:v>
                </c:pt>
                <c:pt idx="5987">
                  <c:v>78.010772705078111</c:v>
                </c:pt>
                <c:pt idx="5988">
                  <c:v>76.692413330078111</c:v>
                </c:pt>
                <c:pt idx="5989">
                  <c:v>76.560577392578097</c:v>
                </c:pt>
                <c:pt idx="5990">
                  <c:v>77.878936767578097</c:v>
                </c:pt>
                <c:pt idx="5991">
                  <c:v>77.483428955078125</c:v>
                </c:pt>
                <c:pt idx="5992">
                  <c:v>76.824249267578125</c:v>
                </c:pt>
                <c:pt idx="5993">
                  <c:v>76.824249267578125</c:v>
                </c:pt>
                <c:pt idx="5994">
                  <c:v>76.692413330078111</c:v>
                </c:pt>
                <c:pt idx="5995">
                  <c:v>77.747100830078125</c:v>
                </c:pt>
                <c:pt idx="5996">
                  <c:v>76.560577392578097</c:v>
                </c:pt>
                <c:pt idx="5997">
                  <c:v>76.560577392578097</c:v>
                </c:pt>
                <c:pt idx="5998">
                  <c:v>76.692413330078111</c:v>
                </c:pt>
                <c:pt idx="5999">
                  <c:v>77.219757080078125</c:v>
                </c:pt>
                <c:pt idx="6000">
                  <c:v>77.878936767578097</c:v>
                </c:pt>
                <c:pt idx="6001">
                  <c:v>77.351593017578111</c:v>
                </c:pt>
                <c:pt idx="6002">
                  <c:v>76.824249267578125</c:v>
                </c:pt>
                <c:pt idx="6003">
                  <c:v>78.142608642578111</c:v>
                </c:pt>
                <c:pt idx="6004">
                  <c:v>76.560577392578097</c:v>
                </c:pt>
                <c:pt idx="6005">
                  <c:v>76.428741455078111</c:v>
                </c:pt>
                <c:pt idx="6006">
                  <c:v>76.824249267578125</c:v>
                </c:pt>
                <c:pt idx="6007">
                  <c:v>76.560577392578097</c:v>
                </c:pt>
                <c:pt idx="6008">
                  <c:v>77.483428955078125</c:v>
                </c:pt>
                <c:pt idx="6009">
                  <c:v>76.428741455078111</c:v>
                </c:pt>
                <c:pt idx="6010">
                  <c:v>76.428741455078111</c:v>
                </c:pt>
                <c:pt idx="6011">
                  <c:v>77.087921142578111</c:v>
                </c:pt>
                <c:pt idx="6012">
                  <c:v>77.878936767578097</c:v>
                </c:pt>
                <c:pt idx="6013">
                  <c:v>77.747100830078125</c:v>
                </c:pt>
                <c:pt idx="6014">
                  <c:v>76.428741455078111</c:v>
                </c:pt>
                <c:pt idx="6015">
                  <c:v>76.033233642578125</c:v>
                </c:pt>
                <c:pt idx="6016">
                  <c:v>76.428741455078111</c:v>
                </c:pt>
                <c:pt idx="6017">
                  <c:v>77.351593017578111</c:v>
                </c:pt>
                <c:pt idx="6018">
                  <c:v>76.692413330078111</c:v>
                </c:pt>
                <c:pt idx="6019">
                  <c:v>77.747100830078125</c:v>
                </c:pt>
                <c:pt idx="6020">
                  <c:v>76.296905517578111</c:v>
                </c:pt>
                <c:pt idx="6021">
                  <c:v>77.747100830078125</c:v>
                </c:pt>
                <c:pt idx="6022">
                  <c:v>77.219757080078125</c:v>
                </c:pt>
                <c:pt idx="6023">
                  <c:v>76.956085205078125</c:v>
                </c:pt>
                <c:pt idx="6024">
                  <c:v>76.560577392578097</c:v>
                </c:pt>
                <c:pt idx="6025">
                  <c:v>76.296905517578111</c:v>
                </c:pt>
                <c:pt idx="6026">
                  <c:v>77.747100830078125</c:v>
                </c:pt>
                <c:pt idx="6027">
                  <c:v>76.165069580078125</c:v>
                </c:pt>
                <c:pt idx="6028">
                  <c:v>76.428741455078111</c:v>
                </c:pt>
                <c:pt idx="6029">
                  <c:v>76.428741455078111</c:v>
                </c:pt>
                <c:pt idx="6030">
                  <c:v>78.010772705078111</c:v>
                </c:pt>
                <c:pt idx="6031">
                  <c:v>76.956085205078125</c:v>
                </c:pt>
                <c:pt idx="6032">
                  <c:v>77.087921142578111</c:v>
                </c:pt>
                <c:pt idx="6033">
                  <c:v>76.956085205078125</c:v>
                </c:pt>
                <c:pt idx="6034">
                  <c:v>77.878936767578097</c:v>
                </c:pt>
                <c:pt idx="6035">
                  <c:v>76.428741455078111</c:v>
                </c:pt>
                <c:pt idx="6036">
                  <c:v>76.560577392578097</c:v>
                </c:pt>
                <c:pt idx="6037">
                  <c:v>76.824249267578125</c:v>
                </c:pt>
                <c:pt idx="6038">
                  <c:v>76.428741455078111</c:v>
                </c:pt>
                <c:pt idx="6039">
                  <c:v>76.692413330078111</c:v>
                </c:pt>
                <c:pt idx="6040">
                  <c:v>77.747100830078125</c:v>
                </c:pt>
                <c:pt idx="6041">
                  <c:v>77.747100830078125</c:v>
                </c:pt>
                <c:pt idx="6042">
                  <c:v>76.165069580078125</c:v>
                </c:pt>
                <c:pt idx="6043">
                  <c:v>76.692413330078111</c:v>
                </c:pt>
                <c:pt idx="6044">
                  <c:v>76.428741455078111</c:v>
                </c:pt>
                <c:pt idx="6045">
                  <c:v>76.824249267578125</c:v>
                </c:pt>
                <c:pt idx="6046">
                  <c:v>77.087921142578111</c:v>
                </c:pt>
                <c:pt idx="6047">
                  <c:v>76.824249267578125</c:v>
                </c:pt>
                <c:pt idx="6048">
                  <c:v>77.219757080078125</c:v>
                </c:pt>
                <c:pt idx="6049">
                  <c:v>76.560577392578097</c:v>
                </c:pt>
                <c:pt idx="6050">
                  <c:v>76.296905517578111</c:v>
                </c:pt>
                <c:pt idx="6051">
                  <c:v>76.428741455078111</c:v>
                </c:pt>
                <c:pt idx="6052">
                  <c:v>76.956085205078125</c:v>
                </c:pt>
                <c:pt idx="6053">
                  <c:v>76.824249267578125</c:v>
                </c:pt>
                <c:pt idx="6054">
                  <c:v>75.769561767578125</c:v>
                </c:pt>
                <c:pt idx="6055">
                  <c:v>77.747100830078125</c:v>
                </c:pt>
                <c:pt idx="6056">
                  <c:v>77.351593017578111</c:v>
                </c:pt>
                <c:pt idx="6057">
                  <c:v>76.428741455078111</c:v>
                </c:pt>
                <c:pt idx="6058">
                  <c:v>76.165069580078125</c:v>
                </c:pt>
                <c:pt idx="6059">
                  <c:v>76.033233642578125</c:v>
                </c:pt>
                <c:pt idx="6060">
                  <c:v>76.692413330078111</c:v>
                </c:pt>
                <c:pt idx="6061">
                  <c:v>77.615264892578111</c:v>
                </c:pt>
                <c:pt idx="6062">
                  <c:v>76.296905517578111</c:v>
                </c:pt>
                <c:pt idx="6063">
                  <c:v>77.351593017578111</c:v>
                </c:pt>
                <c:pt idx="6064">
                  <c:v>77.219757080078125</c:v>
                </c:pt>
                <c:pt idx="6065">
                  <c:v>75.637725830078111</c:v>
                </c:pt>
                <c:pt idx="6066">
                  <c:v>77.087921142578111</c:v>
                </c:pt>
                <c:pt idx="6067">
                  <c:v>77.351593017578111</c:v>
                </c:pt>
                <c:pt idx="6068">
                  <c:v>77.747100830078125</c:v>
                </c:pt>
                <c:pt idx="6069">
                  <c:v>75.637725830078111</c:v>
                </c:pt>
                <c:pt idx="6070">
                  <c:v>75.901397705078125</c:v>
                </c:pt>
                <c:pt idx="6071">
                  <c:v>76.033233642578125</c:v>
                </c:pt>
                <c:pt idx="6072">
                  <c:v>76.033233642578125</c:v>
                </c:pt>
                <c:pt idx="6073">
                  <c:v>76.824249267578125</c:v>
                </c:pt>
                <c:pt idx="6074">
                  <c:v>77.351593017578111</c:v>
                </c:pt>
                <c:pt idx="6075">
                  <c:v>76.428741455078111</c:v>
                </c:pt>
                <c:pt idx="6076">
                  <c:v>75.637725830078111</c:v>
                </c:pt>
                <c:pt idx="6077">
                  <c:v>76.165069580078125</c:v>
                </c:pt>
                <c:pt idx="6078">
                  <c:v>75.901397705078125</c:v>
                </c:pt>
                <c:pt idx="6079">
                  <c:v>76.824249267578125</c:v>
                </c:pt>
                <c:pt idx="6080">
                  <c:v>77.615264892578111</c:v>
                </c:pt>
                <c:pt idx="6081">
                  <c:v>77.087921142578111</c:v>
                </c:pt>
                <c:pt idx="6082">
                  <c:v>75.901397705078125</c:v>
                </c:pt>
                <c:pt idx="6083">
                  <c:v>76.165069580078125</c:v>
                </c:pt>
                <c:pt idx="6084">
                  <c:v>76.824249267578125</c:v>
                </c:pt>
                <c:pt idx="6085">
                  <c:v>76.033233642578125</c:v>
                </c:pt>
                <c:pt idx="6086">
                  <c:v>75.769561767578125</c:v>
                </c:pt>
                <c:pt idx="6087">
                  <c:v>75.769561767578125</c:v>
                </c:pt>
                <c:pt idx="6088">
                  <c:v>76.165069580078125</c:v>
                </c:pt>
                <c:pt idx="6089">
                  <c:v>76.165069580078125</c:v>
                </c:pt>
                <c:pt idx="6090">
                  <c:v>76.165069580078125</c:v>
                </c:pt>
                <c:pt idx="6091">
                  <c:v>77.483428955078125</c:v>
                </c:pt>
                <c:pt idx="6092">
                  <c:v>75.901397705078125</c:v>
                </c:pt>
                <c:pt idx="6093">
                  <c:v>77.219757080078125</c:v>
                </c:pt>
                <c:pt idx="6094">
                  <c:v>77.087921142578111</c:v>
                </c:pt>
                <c:pt idx="6095">
                  <c:v>76.165069580078125</c:v>
                </c:pt>
                <c:pt idx="6096">
                  <c:v>77.219757080078125</c:v>
                </c:pt>
                <c:pt idx="6097">
                  <c:v>77.219757080078125</c:v>
                </c:pt>
                <c:pt idx="6098">
                  <c:v>75.505889892578097</c:v>
                </c:pt>
                <c:pt idx="6099">
                  <c:v>77.615264892578111</c:v>
                </c:pt>
                <c:pt idx="6100">
                  <c:v>75.901397705078125</c:v>
                </c:pt>
                <c:pt idx="6101">
                  <c:v>75.374053955078125</c:v>
                </c:pt>
                <c:pt idx="6102">
                  <c:v>75.901397705078125</c:v>
                </c:pt>
                <c:pt idx="6103">
                  <c:v>76.692413330078111</c:v>
                </c:pt>
                <c:pt idx="6104">
                  <c:v>76.296905517578111</c:v>
                </c:pt>
                <c:pt idx="6105">
                  <c:v>77.351593017578111</c:v>
                </c:pt>
                <c:pt idx="6106">
                  <c:v>76.165069580078125</c:v>
                </c:pt>
                <c:pt idx="6107">
                  <c:v>76.956085205078125</c:v>
                </c:pt>
                <c:pt idx="6108">
                  <c:v>75.901397705078125</c:v>
                </c:pt>
                <c:pt idx="6109">
                  <c:v>76.692413330078111</c:v>
                </c:pt>
                <c:pt idx="6110">
                  <c:v>77.483428955078125</c:v>
                </c:pt>
                <c:pt idx="6111">
                  <c:v>76.428741455078111</c:v>
                </c:pt>
                <c:pt idx="6112">
                  <c:v>75.374053955078125</c:v>
                </c:pt>
                <c:pt idx="6113">
                  <c:v>77.483428955078125</c:v>
                </c:pt>
                <c:pt idx="6114">
                  <c:v>75.769561767578125</c:v>
                </c:pt>
                <c:pt idx="6115">
                  <c:v>76.296905517578111</c:v>
                </c:pt>
                <c:pt idx="6116">
                  <c:v>76.165069580078125</c:v>
                </c:pt>
                <c:pt idx="6117">
                  <c:v>77.483428955078125</c:v>
                </c:pt>
                <c:pt idx="6118">
                  <c:v>76.692413330078111</c:v>
                </c:pt>
                <c:pt idx="6119">
                  <c:v>77.615264892578111</c:v>
                </c:pt>
                <c:pt idx="6120">
                  <c:v>75.769561767578125</c:v>
                </c:pt>
                <c:pt idx="6121">
                  <c:v>76.428741455078111</c:v>
                </c:pt>
                <c:pt idx="6122">
                  <c:v>75.505889892578097</c:v>
                </c:pt>
                <c:pt idx="6123">
                  <c:v>75.901397705078125</c:v>
                </c:pt>
                <c:pt idx="6124">
                  <c:v>75.769561767578125</c:v>
                </c:pt>
                <c:pt idx="6125">
                  <c:v>76.033233642578125</c:v>
                </c:pt>
                <c:pt idx="6126">
                  <c:v>75.637725830078111</c:v>
                </c:pt>
                <c:pt idx="6127">
                  <c:v>76.956085205078125</c:v>
                </c:pt>
                <c:pt idx="6128">
                  <c:v>76.296905517578111</c:v>
                </c:pt>
                <c:pt idx="6129">
                  <c:v>77.219757080078125</c:v>
                </c:pt>
                <c:pt idx="6130">
                  <c:v>76.824249267578125</c:v>
                </c:pt>
                <c:pt idx="6131">
                  <c:v>76.165069580078125</c:v>
                </c:pt>
                <c:pt idx="6132">
                  <c:v>75.901397705078125</c:v>
                </c:pt>
                <c:pt idx="6133">
                  <c:v>76.033233642578125</c:v>
                </c:pt>
                <c:pt idx="6134">
                  <c:v>76.165069580078125</c:v>
                </c:pt>
                <c:pt idx="6135">
                  <c:v>76.956085205078125</c:v>
                </c:pt>
                <c:pt idx="6136">
                  <c:v>75.769561767578125</c:v>
                </c:pt>
                <c:pt idx="6137">
                  <c:v>75.901397705078125</c:v>
                </c:pt>
                <c:pt idx="6138">
                  <c:v>76.692413330078111</c:v>
                </c:pt>
                <c:pt idx="6139">
                  <c:v>75.505889892578097</c:v>
                </c:pt>
                <c:pt idx="6140">
                  <c:v>76.296905517578111</c:v>
                </c:pt>
                <c:pt idx="6141">
                  <c:v>76.033233642578125</c:v>
                </c:pt>
                <c:pt idx="6142">
                  <c:v>76.560577392578097</c:v>
                </c:pt>
                <c:pt idx="6143">
                  <c:v>75.505889892578097</c:v>
                </c:pt>
                <c:pt idx="6144">
                  <c:v>77.351593017578111</c:v>
                </c:pt>
                <c:pt idx="6145">
                  <c:v>76.033233642578125</c:v>
                </c:pt>
                <c:pt idx="6146">
                  <c:v>75.505889892578097</c:v>
                </c:pt>
                <c:pt idx="6147">
                  <c:v>77.219757080078125</c:v>
                </c:pt>
                <c:pt idx="6148">
                  <c:v>77.483428955078125</c:v>
                </c:pt>
                <c:pt idx="6149">
                  <c:v>75.769561767578125</c:v>
                </c:pt>
                <c:pt idx="6150">
                  <c:v>75.505889892578097</c:v>
                </c:pt>
                <c:pt idx="6151">
                  <c:v>75.769561767578125</c:v>
                </c:pt>
                <c:pt idx="6152">
                  <c:v>77.087921142578111</c:v>
                </c:pt>
                <c:pt idx="6153">
                  <c:v>75.637725830078111</c:v>
                </c:pt>
                <c:pt idx="6154">
                  <c:v>76.824249267578125</c:v>
                </c:pt>
                <c:pt idx="6155">
                  <c:v>76.956085205078125</c:v>
                </c:pt>
                <c:pt idx="6156">
                  <c:v>75.637725830078111</c:v>
                </c:pt>
                <c:pt idx="6157">
                  <c:v>76.692413330078111</c:v>
                </c:pt>
                <c:pt idx="6158">
                  <c:v>77.087921142578111</c:v>
                </c:pt>
                <c:pt idx="6159">
                  <c:v>76.033233642578125</c:v>
                </c:pt>
                <c:pt idx="6160">
                  <c:v>76.824249267578125</c:v>
                </c:pt>
                <c:pt idx="6161">
                  <c:v>75.374053955078125</c:v>
                </c:pt>
                <c:pt idx="6162">
                  <c:v>76.165069580078125</c:v>
                </c:pt>
                <c:pt idx="6163">
                  <c:v>76.033233642578125</c:v>
                </c:pt>
                <c:pt idx="6164">
                  <c:v>75.901397705078125</c:v>
                </c:pt>
                <c:pt idx="6165">
                  <c:v>77.219757080078125</c:v>
                </c:pt>
                <c:pt idx="6166">
                  <c:v>77.087921142578111</c:v>
                </c:pt>
                <c:pt idx="6167">
                  <c:v>76.033233642578125</c:v>
                </c:pt>
                <c:pt idx="6168">
                  <c:v>75.901397705078125</c:v>
                </c:pt>
                <c:pt idx="6169">
                  <c:v>75.110382080078111</c:v>
                </c:pt>
                <c:pt idx="6170">
                  <c:v>77.351593017578111</c:v>
                </c:pt>
                <c:pt idx="6171">
                  <c:v>76.692413330078111</c:v>
                </c:pt>
                <c:pt idx="6172">
                  <c:v>76.428741455078111</c:v>
                </c:pt>
                <c:pt idx="6173">
                  <c:v>76.824249267578125</c:v>
                </c:pt>
                <c:pt idx="6174">
                  <c:v>75.242218017578111</c:v>
                </c:pt>
                <c:pt idx="6175">
                  <c:v>75.374053955078125</c:v>
                </c:pt>
                <c:pt idx="6176">
                  <c:v>75.901397705078125</c:v>
                </c:pt>
                <c:pt idx="6177">
                  <c:v>76.824249267578125</c:v>
                </c:pt>
                <c:pt idx="6178">
                  <c:v>75.769561767578125</c:v>
                </c:pt>
                <c:pt idx="6179">
                  <c:v>75.110382080078111</c:v>
                </c:pt>
                <c:pt idx="6180">
                  <c:v>76.560577392578097</c:v>
                </c:pt>
                <c:pt idx="6181">
                  <c:v>76.956085205078125</c:v>
                </c:pt>
                <c:pt idx="6182">
                  <c:v>76.165069580078125</c:v>
                </c:pt>
                <c:pt idx="6183">
                  <c:v>76.033233642578125</c:v>
                </c:pt>
                <c:pt idx="6184">
                  <c:v>75.637725830078111</c:v>
                </c:pt>
                <c:pt idx="6185">
                  <c:v>75.242218017578111</c:v>
                </c:pt>
                <c:pt idx="6186">
                  <c:v>75.505889892578097</c:v>
                </c:pt>
                <c:pt idx="6187">
                  <c:v>77.087921142578111</c:v>
                </c:pt>
                <c:pt idx="6188">
                  <c:v>76.428741455078111</c:v>
                </c:pt>
                <c:pt idx="6189">
                  <c:v>76.296905517578111</c:v>
                </c:pt>
                <c:pt idx="6190">
                  <c:v>75.769561767578125</c:v>
                </c:pt>
                <c:pt idx="6191">
                  <c:v>75.637725830078111</c:v>
                </c:pt>
                <c:pt idx="6192">
                  <c:v>75.374053955078125</c:v>
                </c:pt>
                <c:pt idx="6193">
                  <c:v>75.110382080078111</c:v>
                </c:pt>
                <c:pt idx="6194">
                  <c:v>76.692413330078111</c:v>
                </c:pt>
                <c:pt idx="6195">
                  <c:v>75.374053955078125</c:v>
                </c:pt>
                <c:pt idx="6196">
                  <c:v>75.505889892578097</c:v>
                </c:pt>
                <c:pt idx="6197">
                  <c:v>75.374053955078125</c:v>
                </c:pt>
                <c:pt idx="6198">
                  <c:v>75.637725830078111</c:v>
                </c:pt>
                <c:pt idx="6199">
                  <c:v>74.978546142578097</c:v>
                </c:pt>
                <c:pt idx="6200">
                  <c:v>75.637725830078111</c:v>
                </c:pt>
                <c:pt idx="6201">
                  <c:v>76.560577392578097</c:v>
                </c:pt>
                <c:pt idx="6202">
                  <c:v>75.637725830078111</c:v>
                </c:pt>
                <c:pt idx="6203">
                  <c:v>75.242218017578111</c:v>
                </c:pt>
                <c:pt idx="6204">
                  <c:v>76.560577392578097</c:v>
                </c:pt>
                <c:pt idx="6205">
                  <c:v>75.374053955078125</c:v>
                </c:pt>
                <c:pt idx="6206">
                  <c:v>74.978546142578097</c:v>
                </c:pt>
                <c:pt idx="6207">
                  <c:v>75.110382080078111</c:v>
                </c:pt>
                <c:pt idx="6208">
                  <c:v>75.242218017578111</c:v>
                </c:pt>
                <c:pt idx="6209">
                  <c:v>75.901397705078125</c:v>
                </c:pt>
                <c:pt idx="6210">
                  <c:v>75.374053955078125</c:v>
                </c:pt>
                <c:pt idx="6211">
                  <c:v>74.714874267578125</c:v>
                </c:pt>
                <c:pt idx="6212">
                  <c:v>76.560577392578097</c:v>
                </c:pt>
                <c:pt idx="6213">
                  <c:v>75.637725830078111</c:v>
                </c:pt>
                <c:pt idx="6214">
                  <c:v>75.637725830078111</c:v>
                </c:pt>
                <c:pt idx="6215">
                  <c:v>76.560577392578097</c:v>
                </c:pt>
                <c:pt idx="6216">
                  <c:v>75.242218017578111</c:v>
                </c:pt>
                <c:pt idx="6217">
                  <c:v>75.769561767578125</c:v>
                </c:pt>
                <c:pt idx="6218">
                  <c:v>75.374053955078125</c:v>
                </c:pt>
                <c:pt idx="6219">
                  <c:v>75.505889892578097</c:v>
                </c:pt>
                <c:pt idx="6220">
                  <c:v>75.637725830078111</c:v>
                </c:pt>
                <c:pt idx="6221">
                  <c:v>76.165069580078125</c:v>
                </c:pt>
                <c:pt idx="6222">
                  <c:v>76.165069580078125</c:v>
                </c:pt>
                <c:pt idx="6223">
                  <c:v>75.637725830078111</c:v>
                </c:pt>
                <c:pt idx="6224">
                  <c:v>76.692413330078111</c:v>
                </c:pt>
                <c:pt idx="6225">
                  <c:v>76.956085205078125</c:v>
                </c:pt>
                <c:pt idx="6226">
                  <c:v>75.242218017578111</c:v>
                </c:pt>
                <c:pt idx="6227">
                  <c:v>77.219757080078125</c:v>
                </c:pt>
                <c:pt idx="6228">
                  <c:v>76.165069580078125</c:v>
                </c:pt>
                <c:pt idx="6229">
                  <c:v>75.505889892578097</c:v>
                </c:pt>
                <c:pt idx="6230">
                  <c:v>75.374053955078125</c:v>
                </c:pt>
                <c:pt idx="6231">
                  <c:v>75.637725830078111</c:v>
                </c:pt>
                <c:pt idx="6232">
                  <c:v>74.846710205078125</c:v>
                </c:pt>
                <c:pt idx="6233">
                  <c:v>74.583038330078097</c:v>
                </c:pt>
                <c:pt idx="6234">
                  <c:v>75.901397705078125</c:v>
                </c:pt>
                <c:pt idx="6235">
                  <c:v>75.505889892578097</c:v>
                </c:pt>
                <c:pt idx="6236">
                  <c:v>75.374053955078125</c:v>
                </c:pt>
                <c:pt idx="6237">
                  <c:v>75.242218017578111</c:v>
                </c:pt>
                <c:pt idx="6238">
                  <c:v>75.769561767578125</c:v>
                </c:pt>
                <c:pt idx="6239">
                  <c:v>76.560577392578097</c:v>
                </c:pt>
                <c:pt idx="6240">
                  <c:v>75.374053955078125</c:v>
                </c:pt>
                <c:pt idx="6241">
                  <c:v>75.242218017578111</c:v>
                </c:pt>
                <c:pt idx="6242">
                  <c:v>75.374053955078125</c:v>
                </c:pt>
                <c:pt idx="6243">
                  <c:v>75.637725830078111</c:v>
                </c:pt>
                <c:pt idx="6244">
                  <c:v>75.110382080078111</c:v>
                </c:pt>
                <c:pt idx="6245">
                  <c:v>76.560577392578097</c:v>
                </c:pt>
                <c:pt idx="6246">
                  <c:v>75.242218017578111</c:v>
                </c:pt>
                <c:pt idx="6247">
                  <c:v>75.110382080078111</c:v>
                </c:pt>
                <c:pt idx="6248">
                  <c:v>75.505889892578097</c:v>
                </c:pt>
                <c:pt idx="6249">
                  <c:v>74.846710205078125</c:v>
                </c:pt>
                <c:pt idx="6250">
                  <c:v>75.242218017578111</c:v>
                </c:pt>
                <c:pt idx="6251">
                  <c:v>76.033233642578125</c:v>
                </c:pt>
                <c:pt idx="6252">
                  <c:v>75.374053955078125</c:v>
                </c:pt>
                <c:pt idx="6253">
                  <c:v>75.901397705078125</c:v>
                </c:pt>
                <c:pt idx="6254">
                  <c:v>75.505889892578097</c:v>
                </c:pt>
                <c:pt idx="6255">
                  <c:v>76.165069580078125</c:v>
                </c:pt>
                <c:pt idx="6256">
                  <c:v>75.374053955078125</c:v>
                </c:pt>
                <c:pt idx="6257">
                  <c:v>76.428741455078111</c:v>
                </c:pt>
                <c:pt idx="6258">
                  <c:v>75.637725830078111</c:v>
                </c:pt>
                <c:pt idx="6259">
                  <c:v>75.242218017578111</c:v>
                </c:pt>
                <c:pt idx="6260">
                  <c:v>76.428741455078111</c:v>
                </c:pt>
                <c:pt idx="6261">
                  <c:v>76.956085205078125</c:v>
                </c:pt>
                <c:pt idx="6262">
                  <c:v>75.769561767578125</c:v>
                </c:pt>
                <c:pt idx="6263">
                  <c:v>76.296905517578111</c:v>
                </c:pt>
                <c:pt idx="6264">
                  <c:v>75.242218017578111</c:v>
                </c:pt>
                <c:pt idx="6265">
                  <c:v>75.242218017578111</c:v>
                </c:pt>
                <c:pt idx="6266">
                  <c:v>75.110382080078111</c:v>
                </c:pt>
                <c:pt idx="6267">
                  <c:v>76.165069580078125</c:v>
                </c:pt>
                <c:pt idx="6268">
                  <c:v>75.769561767578125</c:v>
                </c:pt>
                <c:pt idx="6269">
                  <c:v>74.714874267578125</c:v>
                </c:pt>
                <c:pt idx="6270">
                  <c:v>76.428741455078111</c:v>
                </c:pt>
                <c:pt idx="6271">
                  <c:v>75.242218017578111</c:v>
                </c:pt>
                <c:pt idx="6272">
                  <c:v>74.451202392578111</c:v>
                </c:pt>
                <c:pt idx="6273">
                  <c:v>75.110382080078111</c:v>
                </c:pt>
                <c:pt idx="6274">
                  <c:v>75.374053955078125</c:v>
                </c:pt>
                <c:pt idx="6275">
                  <c:v>75.242218017578111</c:v>
                </c:pt>
                <c:pt idx="6276">
                  <c:v>74.714874267578125</c:v>
                </c:pt>
                <c:pt idx="6277">
                  <c:v>75.242218017578111</c:v>
                </c:pt>
                <c:pt idx="6278">
                  <c:v>76.428741455078111</c:v>
                </c:pt>
                <c:pt idx="6279">
                  <c:v>74.846710205078125</c:v>
                </c:pt>
                <c:pt idx="6280">
                  <c:v>75.242218017578111</c:v>
                </c:pt>
                <c:pt idx="6281">
                  <c:v>75.110382080078111</c:v>
                </c:pt>
                <c:pt idx="6282">
                  <c:v>75.242218017578111</c:v>
                </c:pt>
                <c:pt idx="6283">
                  <c:v>75.110382080078111</c:v>
                </c:pt>
                <c:pt idx="6284">
                  <c:v>76.428741455078111</c:v>
                </c:pt>
                <c:pt idx="6285">
                  <c:v>75.901397705078125</c:v>
                </c:pt>
                <c:pt idx="6286">
                  <c:v>76.033233642578125</c:v>
                </c:pt>
                <c:pt idx="6287">
                  <c:v>75.242218017578111</c:v>
                </c:pt>
                <c:pt idx="6288">
                  <c:v>74.978546142578097</c:v>
                </c:pt>
                <c:pt idx="6289">
                  <c:v>75.242218017578111</c:v>
                </c:pt>
                <c:pt idx="6290">
                  <c:v>76.560577392578097</c:v>
                </c:pt>
                <c:pt idx="6291">
                  <c:v>75.242218017578111</c:v>
                </c:pt>
                <c:pt idx="6292">
                  <c:v>75.110382080078111</c:v>
                </c:pt>
                <c:pt idx="6293">
                  <c:v>74.978546142578097</c:v>
                </c:pt>
                <c:pt idx="6294">
                  <c:v>74.583038330078097</c:v>
                </c:pt>
                <c:pt idx="6295">
                  <c:v>75.242218017578111</c:v>
                </c:pt>
                <c:pt idx="6296">
                  <c:v>76.033233642578125</c:v>
                </c:pt>
                <c:pt idx="6297">
                  <c:v>76.428741455078111</c:v>
                </c:pt>
                <c:pt idx="6298">
                  <c:v>75.901397705078125</c:v>
                </c:pt>
                <c:pt idx="6299">
                  <c:v>75.769561767578125</c:v>
                </c:pt>
                <c:pt idx="6300">
                  <c:v>75.110382080078111</c:v>
                </c:pt>
                <c:pt idx="6301">
                  <c:v>74.583038330078097</c:v>
                </c:pt>
                <c:pt idx="6302">
                  <c:v>74.978546142578097</c:v>
                </c:pt>
                <c:pt idx="6303">
                  <c:v>75.242218017578111</c:v>
                </c:pt>
                <c:pt idx="6304">
                  <c:v>74.714874267578125</c:v>
                </c:pt>
                <c:pt idx="6305">
                  <c:v>74.714874267578125</c:v>
                </c:pt>
                <c:pt idx="6306">
                  <c:v>76.165069580078125</c:v>
                </c:pt>
                <c:pt idx="6307">
                  <c:v>74.978546142578097</c:v>
                </c:pt>
                <c:pt idx="6308">
                  <c:v>74.055694580078125</c:v>
                </c:pt>
                <c:pt idx="6309">
                  <c:v>74.583038330078097</c:v>
                </c:pt>
                <c:pt idx="6310">
                  <c:v>74.846710205078125</c:v>
                </c:pt>
                <c:pt idx="6311">
                  <c:v>74.451202392578111</c:v>
                </c:pt>
                <c:pt idx="6312">
                  <c:v>76.296905517578111</c:v>
                </c:pt>
                <c:pt idx="6313">
                  <c:v>76.296905517578111</c:v>
                </c:pt>
                <c:pt idx="6314">
                  <c:v>74.714874267578125</c:v>
                </c:pt>
                <c:pt idx="6315">
                  <c:v>74.583038330078097</c:v>
                </c:pt>
                <c:pt idx="6316">
                  <c:v>74.846710205078125</c:v>
                </c:pt>
                <c:pt idx="6317">
                  <c:v>76.560577392578097</c:v>
                </c:pt>
                <c:pt idx="6318">
                  <c:v>74.846710205078125</c:v>
                </c:pt>
                <c:pt idx="6319">
                  <c:v>76.296905517578111</c:v>
                </c:pt>
                <c:pt idx="6320">
                  <c:v>75.242218017578111</c:v>
                </c:pt>
                <c:pt idx="6321">
                  <c:v>76.296905517578111</c:v>
                </c:pt>
                <c:pt idx="6322">
                  <c:v>74.451202392578111</c:v>
                </c:pt>
                <c:pt idx="6323">
                  <c:v>76.165069580078125</c:v>
                </c:pt>
                <c:pt idx="6324">
                  <c:v>74.714874267578125</c:v>
                </c:pt>
                <c:pt idx="6325">
                  <c:v>76.296905517578111</c:v>
                </c:pt>
                <c:pt idx="6326">
                  <c:v>75.637725830078111</c:v>
                </c:pt>
                <c:pt idx="6327">
                  <c:v>74.846710205078125</c:v>
                </c:pt>
                <c:pt idx="6328">
                  <c:v>76.033233642578125</c:v>
                </c:pt>
                <c:pt idx="6329">
                  <c:v>74.978546142578097</c:v>
                </c:pt>
                <c:pt idx="6330">
                  <c:v>75.769561767578125</c:v>
                </c:pt>
                <c:pt idx="6331">
                  <c:v>74.846710205078125</c:v>
                </c:pt>
                <c:pt idx="6332">
                  <c:v>76.296905517578111</c:v>
                </c:pt>
                <c:pt idx="6333">
                  <c:v>75.637725830078111</c:v>
                </c:pt>
                <c:pt idx="6334">
                  <c:v>74.451202392578111</c:v>
                </c:pt>
                <c:pt idx="6335">
                  <c:v>75.637725830078111</c:v>
                </c:pt>
                <c:pt idx="6336">
                  <c:v>76.033233642578125</c:v>
                </c:pt>
                <c:pt idx="6337">
                  <c:v>75.505889892578097</c:v>
                </c:pt>
                <c:pt idx="6338">
                  <c:v>75.110382080078111</c:v>
                </c:pt>
                <c:pt idx="6339">
                  <c:v>74.846710205078125</c:v>
                </c:pt>
                <c:pt idx="6340">
                  <c:v>74.714874267578125</c:v>
                </c:pt>
                <c:pt idx="6341">
                  <c:v>76.033233642578125</c:v>
                </c:pt>
                <c:pt idx="6342">
                  <c:v>76.428741455078111</c:v>
                </c:pt>
                <c:pt idx="6343">
                  <c:v>74.187530517578097</c:v>
                </c:pt>
                <c:pt idx="6344">
                  <c:v>74.583038330078097</c:v>
                </c:pt>
                <c:pt idx="6345">
                  <c:v>74.714874267578125</c:v>
                </c:pt>
                <c:pt idx="6346">
                  <c:v>76.033233642578125</c:v>
                </c:pt>
                <c:pt idx="6347">
                  <c:v>74.055694580078125</c:v>
                </c:pt>
                <c:pt idx="6348">
                  <c:v>74.846710205078125</c:v>
                </c:pt>
                <c:pt idx="6349">
                  <c:v>75.901397705078125</c:v>
                </c:pt>
                <c:pt idx="6350">
                  <c:v>75.901397705078125</c:v>
                </c:pt>
                <c:pt idx="6351">
                  <c:v>74.583038330078097</c:v>
                </c:pt>
                <c:pt idx="6352">
                  <c:v>74.583038330078097</c:v>
                </c:pt>
                <c:pt idx="6353">
                  <c:v>75.769561767578125</c:v>
                </c:pt>
                <c:pt idx="6354">
                  <c:v>74.714874267578125</c:v>
                </c:pt>
                <c:pt idx="6355">
                  <c:v>75.374053955078125</c:v>
                </c:pt>
                <c:pt idx="6356">
                  <c:v>74.978546142578097</c:v>
                </c:pt>
                <c:pt idx="6357">
                  <c:v>74.714874267578125</c:v>
                </c:pt>
                <c:pt idx="6358">
                  <c:v>75.901397705078125</c:v>
                </c:pt>
                <c:pt idx="6359">
                  <c:v>74.978546142578097</c:v>
                </c:pt>
                <c:pt idx="6360">
                  <c:v>74.583038330078097</c:v>
                </c:pt>
                <c:pt idx="6361">
                  <c:v>75.769561767578125</c:v>
                </c:pt>
                <c:pt idx="6362">
                  <c:v>74.714874267578125</c:v>
                </c:pt>
                <c:pt idx="6363">
                  <c:v>75.769561767578125</c:v>
                </c:pt>
                <c:pt idx="6364">
                  <c:v>75.110382080078111</c:v>
                </c:pt>
                <c:pt idx="6365">
                  <c:v>75.242218017578111</c:v>
                </c:pt>
                <c:pt idx="6366">
                  <c:v>76.033233642578125</c:v>
                </c:pt>
                <c:pt idx="6367">
                  <c:v>74.583038330078097</c:v>
                </c:pt>
                <c:pt idx="6368">
                  <c:v>74.978546142578097</c:v>
                </c:pt>
                <c:pt idx="6369">
                  <c:v>76.033233642578125</c:v>
                </c:pt>
                <c:pt idx="6370">
                  <c:v>76.165069580078125</c:v>
                </c:pt>
                <c:pt idx="6371">
                  <c:v>75.374053955078125</c:v>
                </c:pt>
                <c:pt idx="6372">
                  <c:v>74.583038330078097</c:v>
                </c:pt>
                <c:pt idx="6373">
                  <c:v>74.846710205078125</c:v>
                </c:pt>
                <c:pt idx="6374">
                  <c:v>74.846710205078125</c:v>
                </c:pt>
                <c:pt idx="6375">
                  <c:v>74.714874267578125</c:v>
                </c:pt>
                <c:pt idx="6376">
                  <c:v>74.714874267578125</c:v>
                </c:pt>
                <c:pt idx="6377">
                  <c:v>74.846710205078125</c:v>
                </c:pt>
                <c:pt idx="6378">
                  <c:v>76.165069580078125</c:v>
                </c:pt>
                <c:pt idx="6379">
                  <c:v>74.714874267578125</c:v>
                </c:pt>
                <c:pt idx="6380">
                  <c:v>76.165069580078125</c:v>
                </c:pt>
                <c:pt idx="6381">
                  <c:v>74.583038330078097</c:v>
                </c:pt>
                <c:pt idx="6382">
                  <c:v>76.165069580078125</c:v>
                </c:pt>
                <c:pt idx="6383">
                  <c:v>76.033233642578125</c:v>
                </c:pt>
                <c:pt idx="6384">
                  <c:v>74.714874267578125</c:v>
                </c:pt>
                <c:pt idx="6385">
                  <c:v>75.505889892578097</c:v>
                </c:pt>
                <c:pt idx="6386">
                  <c:v>76.033233642578125</c:v>
                </c:pt>
                <c:pt idx="6387">
                  <c:v>74.187530517578097</c:v>
                </c:pt>
                <c:pt idx="6388">
                  <c:v>74.319366455078125</c:v>
                </c:pt>
                <c:pt idx="6389">
                  <c:v>74.451202392578111</c:v>
                </c:pt>
                <c:pt idx="6390">
                  <c:v>74.319366455078125</c:v>
                </c:pt>
                <c:pt idx="6391">
                  <c:v>75.769561767578125</c:v>
                </c:pt>
                <c:pt idx="6392">
                  <c:v>74.714874267578125</c:v>
                </c:pt>
                <c:pt idx="6393">
                  <c:v>73.923858642578111</c:v>
                </c:pt>
                <c:pt idx="6394">
                  <c:v>74.055694580078125</c:v>
                </c:pt>
                <c:pt idx="6395">
                  <c:v>74.187530517578097</c:v>
                </c:pt>
                <c:pt idx="6396">
                  <c:v>75.110382080078111</c:v>
                </c:pt>
                <c:pt idx="6397">
                  <c:v>75.769561767578125</c:v>
                </c:pt>
                <c:pt idx="6398">
                  <c:v>74.319366455078125</c:v>
                </c:pt>
                <c:pt idx="6399">
                  <c:v>75.901397705078125</c:v>
                </c:pt>
                <c:pt idx="6400">
                  <c:v>74.319366455078125</c:v>
                </c:pt>
                <c:pt idx="6401">
                  <c:v>74.319366455078125</c:v>
                </c:pt>
                <c:pt idx="6402">
                  <c:v>75.769561767578125</c:v>
                </c:pt>
                <c:pt idx="6403">
                  <c:v>75.637725830078111</c:v>
                </c:pt>
                <c:pt idx="6404">
                  <c:v>74.583038330078097</c:v>
                </c:pt>
                <c:pt idx="6405">
                  <c:v>75.374053955078125</c:v>
                </c:pt>
                <c:pt idx="6406">
                  <c:v>75.769561767578125</c:v>
                </c:pt>
                <c:pt idx="6407">
                  <c:v>74.451202392578111</c:v>
                </c:pt>
                <c:pt idx="6408">
                  <c:v>74.978546142578097</c:v>
                </c:pt>
                <c:pt idx="6409">
                  <c:v>74.583038330078097</c:v>
                </c:pt>
                <c:pt idx="6410">
                  <c:v>75.374053955078125</c:v>
                </c:pt>
                <c:pt idx="6411">
                  <c:v>74.319366455078125</c:v>
                </c:pt>
                <c:pt idx="6412">
                  <c:v>73.792022705078125</c:v>
                </c:pt>
                <c:pt idx="6413">
                  <c:v>73.792022705078125</c:v>
                </c:pt>
                <c:pt idx="6414">
                  <c:v>74.846710205078125</c:v>
                </c:pt>
                <c:pt idx="6415">
                  <c:v>74.846710205078125</c:v>
                </c:pt>
                <c:pt idx="6416">
                  <c:v>73.660186767578111</c:v>
                </c:pt>
                <c:pt idx="6417">
                  <c:v>76.033233642578125</c:v>
                </c:pt>
                <c:pt idx="6418">
                  <c:v>75.505889892578097</c:v>
                </c:pt>
                <c:pt idx="6419">
                  <c:v>74.714874267578125</c:v>
                </c:pt>
                <c:pt idx="6420">
                  <c:v>75.769561767578125</c:v>
                </c:pt>
                <c:pt idx="6421">
                  <c:v>75.110382080078111</c:v>
                </c:pt>
                <c:pt idx="6422">
                  <c:v>74.055694580078125</c:v>
                </c:pt>
                <c:pt idx="6423">
                  <c:v>75.242218017578111</c:v>
                </c:pt>
                <c:pt idx="6424">
                  <c:v>75.769561767578125</c:v>
                </c:pt>
                <c:pt idx="6425">
                  <c:v>75.242218017578111</c:v>
                </c:pt>
                <c:pt idx="6426">
                  <c:v>74.187530517578097</c:v>
                </c:pt>
                <c:pt idx="6427">
                  <c:v>74.319366455078125</c:v>
                </c:pt>
                <c:pt idx="6428">
                  <c:v>75.769561767578125</c:v>
                </c:pt>
                <c:pt idx="6429">
                  <c:v>73.923858642578111</c:v>
                </c:pt>
                <c:pt idx="6430">
                  <c:v>75.637725830078111</c:v>
                </c:pt>
                <c:pt idx="6431">
                  <c:v>74.846710205078125</c:v>
                </c:pt>
                <c:pt idx="6432">
                  <c:v>75.769561767578125</c:v>
                </c:pt>
                <c:pt idx="6433">
                  <c:v>75.110382080078111</c:v>
                </c:pt>
                <c:pt idx="6434">
                  <c:v>74.714874267578125</c:v>
                </c:pt>
                <c:pt idx="6435">
                  <c:v>75.374053955078125</c:v>
                </c:pt>
                <c:pt idx="6436">
                  <c:v>74.319366455078125</c:v>
                </c:pt>
                <c:pt idx="6437">
                  <c:v>75.505889892578097</c:v>
                </c:pt>
                <c:pt idx="6438">
                  <c:v>74.187530517578097</c:v>
                </c:pt>
                <c:pt idx="6439">
                  <c:v>74.319366455078125</c:v>
                </c:pt>
                <c:pt idx="6440">
                  <c:v>73.923858642578111</c:v>
                </c:pt>
                <c:pt idx="6441">
                  <c:v>74.583038330078097</c:v>
                </c:pt>
                <c:pt idx="6442">
                  <c:v>74.187530517578097</c:v>
                </c:pt>
                <c:pt idx="6443">
                  <c:v>73.528350830078097</c:v>
                </c:pt>
                <c:pt idx="6444">
                  <c:v>74.451202392578111</c:v>
                </c:pt>
                <c:pt idx="6445">
                  <c:v>75.374053955078125</c:v>
                </c:pt>
                <c:pt idx="6446">
                  <c:v>74.055694580078125</c:v>
                </c:pt>
                <c:pt idx="6447">
                  <c:v>74.055694580078125</c:v>
                </c:pt>
                <c:pt idx="6448">
                  <c:v>74.187530517578097</c:v>
                </c:pt>
                <c:pt idx="6449">
                  <c:v>74.978546142578097</c:v>
                </c:pt>
                <c:pt idx="6450">
                  <c:v>75.505889892578097</c:v>
                </c:pt>
                <c:pt idx="6451">
                  <c:v>73.923858642578111</c:v>
                </c:pt>
                <c:pt idx="6452">
                  <c:v>73.528350830078097</c:v>
                </c:pt>
                <c:pt idx="6453">
                  <c:v>74.978546142578097</c:v>
                </c:pt>
                <c:pt idx="6454">
                  <c:v>75.637725830078111</c:v>
                </c:pt>
                <c:pt idx="6455">
                  <c:v>74.187530517578097</c:v>
                </c:pt>
                <c:pt idx="6456">
                  <c:v>73.792022705078125</c:v>
                </c:pt>
                <c:pt idx="6457">
                  <c:v>74.187530517578097</c:v>
                </c:pt>
                <c:pt idx="6458">
                  <c:v>75.769561767578125</c:v>
                </c:pt>
                <c:pt idx="6459">
                  <c:v>75.110382080078111</c:v>
                </c:pt>
                <c:pt idx="6460">
                  <c:v>73.792022705078125</c:v>
                </c:pt>
                <c:pt idx="6461">
                  <c:v>73.528350830078097</c:v>
                </c:pt>
                <c:pt idx="6462">
                  <c:v>75.242218017578111</c:v>
                </c:pt>
                <c:pt idx="6463">
                  <c:v>75.242218017578111</c:v>
                </c:pt>
                <c:pt idx="6464">
                  <c:v>74.714874267578125</c:v>
                </c:pt>
                <c:pt idx="6465">
                  <c:v>75.769561767578125</c:v>
                </c:pt>
                <c:pt idx="6466">
                  <c:v>74.451202392578111</c:v>
                </c:pt>
                <c:pt idx="6467">
                  <c:v>75.505889892578097</c:v>
                </c:pt>
                <c:pt idx="6468">
                  <c:v>75.769561767578125</c:v>
                </c:pt>
                <c:pt idx="6469">
                  <c:v>73.923858642578111</c:v>
                </c:pt>
                <c:pt idx="6470">
                  <c:v>73.792022705078125</c:v>
                </c:pt>
                <c:pt idx="6471">
                  <c:v>74.187530517578097</c:v>
                </c:pt>
                <c:pt idx="6472">
                  <c:v>74.187530517578097</c:v>
                </c:pt>
                <c:pt idx="6473">
                  <c:v>74.583038330078097</c:v>
                </c:pt>
                <c:pt idx="6474">
                  <c:v>75.505889892578097</c:v>
                </c:pt>
                <c:pt idx="6475">
                  <c:v>74.187530517578097</c:v>
                </c:pt>
                <c:pt idx="6476">
                  <c:v>73.923858642578111</c:v>
                </c:pt>
                <c:pt idx="6477">
                  <c:v>75.374053955078125</c:v>
                </c:pt>
                <c:pt idx="6478">
                  <c:v>75.505889892578097</c:v>
                </c:pt>
                <c:pt idx="6479">
                  <c:v>74.451202392578111</c:v>
                </c:pt>
                <c:pt idx="6480">
                  <c:v>75.505889892578097</c:v>
                </c:pt>
                <c:pt idx="6481">
                  <c:v>74.319366455078125</c:v>
                </c:pt>
                <c:pt idx="6482">
                  <c:v>73.792022705078125</c:v>
                </c:pt>
                <c:pt idx="6483">
                  <c:v>75.769561767578125</c:v>
                </c:pt>
                <c:pt idx="6484">
                  <c:v>75.637725830078111</c:v>
                </c:pt>
                <c:pt idx="6485">
                  <c:v>74.187530517578097</c:v>
                </c:pt>
                <c:pt idx="6486">
                  <c:v>75.769561767578125</c:v>
                </c:pt>
                <c:pt idx="6487">
                  <c:v>74.187530517578097</c:v>
                </c:pt>
                <c:pt idx="6488">
                  <c:v>75.110382080078111</c:v>
                </c:pt>
                <c:pt idx="6489">
                  <c:v>73.660186767578111</c:v>
                </c:pt>
                <c:pt idx="6490">
                  <c:v>74.055694580078125</c:v>
                </c:pt>
                <c:pt idx="6491">
                  <c:v>73.923858642578111</c:v>
                </c:pt>
                <c:pt idx="6492">
                  <c:v>73.264678955078125</c:v>
                </c:pt>
                <c:pt idx="6493">
                  <c:v>75.242218017578111</c:v>
                </c:pt>
                <c:pt idx="6494">
                  <c:v>76.033233642578125</c:v>
                </c:pt>
                <c:pt idx="6495">
                  <c:v>75.637725830078111</c:v>
                </c:pt>
                <c:pt idx="6496">
                  <c:v>73.528350830078097</c:v>
                </c:pt>
                <c:pt idx="6497">
                  <c:v>75.505889892578097</c:v>
                </c:pt>
                <c:pt idx="6498">
                  <c:v>74.055694580078125</c:v>
                </c:pt>
                <c:pt idx="6499">
                  <c:v>75.374053955078125</c:v>
                </c:pt>
                <c:pt idx="6500">
                  <c:v>74.583038330078097</c:v>
                </c:pt>
                <c:pt idx="6501">
                  <c:v>73.923858642578111</c:v>
                </c:pt>
                <c:pt idx="6502">
                  <c:v>75.505889892578097</c:v>
                </c:pt>
                <c:pt idx="6503">
                  <c:v>73.660186767578111</c:v>
                </c:pt>
                <c:pt idx="6504">
                  <c:v>74.055694580078125</c:v>
                </c:pt>
                <c:pt idx="6505">
                  <c:v>74.978546142578097</c:v>
                </c:pt>
                <c:pt idx="6506">
                  <c:v>73.264678955078125</c:v>
                </c:pt>
                <c:pt idx="6507">
                  <c:v>74.978546142578097</c:v>
                </c:pt>
                <c:pt idx="6508">
                  <c:v>75.242218017578111</c:v>
                </c:pt>
                <c:pt idx="6509">
                  <c:v>75.637725830078111</c:v>
                </c:pt>
                <c:pt idx="6510">
                  <c:v>75.242218017578111</c:v>
                </c:pt>
                <c:pt idx="6511">
                  <c:v>73.528350830078097</c:v>
                </c:pt>
                <c:pt idx="6512">
                  <c:v>73.923858642578111</c:v>
                </c:pt>
                <c:pt idx="6513">
                  <c:v>73.792022705078125</c:v>
                </c:pt>
                <c:pt idx="6514">
                  <c:v>75.242218017578111</c:v>
                </c:pt>
                <c:pt idx="6515">
                  <c:v>73.660186767578111</c:v>
                </c:pt>
                <c:pt idx="6516">
                  <c:v>74.187530517578097</c:v>
                </c:pt>
                <c:pt idx="6517">
                  <c:v>75.374053955078125</c:v>
                </c:pt>
                <c:pt idx="6518">
                  <c:v>74.714874267578125</c:v>
                </c:pt>
                <c:pt idx="6519">
                  <c:v>75.505889892578097</c:v>
                </c:pt>
                <c:pt idx="6520">
                  <c:v>73.792022705078125</c:v>
                </c:pt>
                <c:pt idx="6521">
                  <c:v>75.374053955078125</c:v>
                </c:pt>
                <c:pt idx="6522">
                  <c:v>73.528350830078097</c:v>
                </c:pt>
                <c:pt idx="6523">
                  <c:v>74.978546142578097</c:v>
                </c:pt>
                <c:pt idx="6524">
                  <c:v>75.242218017578111</c:v>
                </c:pt>
                <c:pt idx="6525">
                  <c:v>73.660186767578111</c:v>
                </c:pt>
                <c:pt idx="6526">
                  <c:v>73.132843017578097</c:v>
                </c:pt>
                <c:pt idx="6527">
                  <c:v>75.242218017578111</c:v>
                </c:pt>
                <c:pt idx="6528">
                  <c:v>73.396514892578111</c:v>
                </c:pt>
                <c:pt idx="6529">
                  <c:v>73.660186767578111</c:v>
                </c:pt>
                <c:pt idx="6530">
                  <c:v>75.242218017578111</c:v>
                </c:pt>
                <c:pt idx="6531">
                  <c:v>73.792022705078125</c:v>
                </c:pt>
                <c:pt idx="6532">
                  <c:v>74.714874267578125</c:v>
                </c:pt>
                <c:pt idx="6533">
                  <c:v>73.528350830078097</c:v>
                </c:pt>
                <c:pt idx="6534">
                  <c:v>74.846710205078125</c:v>
                </c:pt>
                <c:pt idx="6535">
                  <c:v>75.242218017578111</c:v>
                </c:pt>
                <c:pt idx="6536">
                  <c:v>73.660186767578111</c:v>
                </c:pt>
                <c:pt idx="6537">
                  <c:v>74.583038330078097</c:v>
                </c:pt>
                <c:pt idx="6538">
                  <c:v>75.242218017578111</c:v>
                </c:pt>
                <c:pt idx="6539">
                  <c:v>73.264678955078125</c:v>
                </c:pt>
                <c:pt idx="6540">
                  <c:v>74.583038330078097</c:v>
                </c:pt>
                <c:pt idx="6541">
                  <c:v>73.792022705078125</c:v>
                </c:pt>
                <c:pt idx="6542">
                  <c:v>73.792022705078125</c:v>
                </c:pt>
                <c:pt idx="6543">
                  <c:v>73.792022705078125</c:v>
                </c:pt>
                <c:pt idx="6544">
                  <c:v>74.055694580078125</c:v>
                </c:pt>
                <c:pt idx="6545">
                  <c:v>74.978546142578097</c:v>
                </c:pt>
                <c:pt idx="6546">
                  <c:v>73.396514892578111</c:v>
                </c:pt>
                <c:pt idx="6547">
                  <c:v>73.528350830078097</c:v>
                </c:pt>
                <c:pt idx="6548">
                  <c:v>73.923858642578111</c:v>
                </c:pt>
                <c:pt idx="6549">
                  <c:v>75.110382080078111</c:v>
                </c:pt>
                <c:pt idx="6550">
                  <c:v>73.528350830078097</c:v>
                </c:pt>
                <c:pt idx="6551">
                  <c:v>74.187530517578097</c:v>
                </c:pt>
                <c:pt idx="6552">
                  <c:v>73.396514892578111</c:v>
                </c:pt>
                <c:pt idx="6553">
                  <c:v>73.660186767578111</c:v>
                </c:pt>
                <c:pt idx="6554">
                  <c:v>75.505889892578097</c:v>
                </c:pt>
                <c:pt idx="6555">
                  <c:v>75.374053955078125</c:v>
                </c:pt>
                <c:pt idx="6556">
                  <c:v>73.792022705078125</c:v>
                </c:pt>
                <c:pt idx="6557">
                  <c:v>75.242218017578111</c:v>
                </c:pt>
                <c:pt idx="6558">
                  <c:v>74.187530517578097</c:v>
                </c:pt>
                <c:pt idx="6559">
                  <c:v>74.978546142578097</c:v>
                </c:pt>
                <c:pt idx="6560">
                  <c:v>74.319366455078125</c:v>
                </c:pt>
                <c:pt idx="6561">
                  <c:v>73.923858642578111</c:v>
                </c:pt>
                <c:pt idx="6562">
                  <c:v>74.714874267578125</c:v>
                </c:pt>
                <c:pt idx="6563">
                  <c:v>73.792022705078125</c:v>
                </c:pt>
                <c:pt idx="6564">
                  <c:v>74.319366455078125</c:v>
                </c:pt>
                <c:pt idx="6565">
                  <c:v>73.792022705078125</c:v>
                </c:pt>
                <c:pt idx="6566">
                  <c:v>73.396514892578111</c:v>
                </c:pt>
                <c:pt idx="6567">
                  <c:v>73.660186767578111</c:v>
                </c:pt>
                <c:pt idx="6568">
                  <c:v>73.264678955078125</c:v>
                </c:pt>
                <c:pt idx="6569">
                  <c:v>75.374053955078125</c:v>
                </c:pt>
                <c:pt idx="6570">
                  <c:v>73.264678955078125</c:v>
                </c:pt>
                <c:pt idx="6571">
                  <c:v>73.528350830078097</c:v>
                </c:pt>
                <c:pt idx="6572">
                  <c:v>73.264678955078125</c:v>
                </c:pt>
                <c:pt idx="6573">
                  <c:v>74.319366455078125</c:v>
                </c:pt>
                <c:pt idx="6574">
                  <c:v>74.714874267578125</c:v>
                </c:pt>
                <c:pt idx="6575">
                  <c:v>75.110382080078111</c:v>
                </c:pt>
                <c:pt idx="6576">
                  <c:v>73.528350830078097</c:v>
                </c:pt>
                <c:pt idx="6577">
                  <c:v>73.528350830078097</c:v>
                </c:pt>
                <c:pt idx="6578">
                  <c:v>74.978546142578097</c:v>
                </c:pt>
                <c:pt idx="6579">
                  <c:v>74.055694580078125</c:v>
                </c:pt>
                <c:pt idx="6580">
                  <c:v>73.792022705078125</c:v>
                </c:pt>
                <c:pt idx="6581">
                  <c:v>73.132843017578097</c:v>
                </c:pt>
                <c:pt idx="6582">
                  <c:v>74.319366455078125</c:v>
                </c:pt>
                <c:pt idx="6583">
                  <c:v>73.528350830078097</c:v>
                </c:pt>
                <c:pt idx="6584">
                  <c:v>73.660186767578111</c:v>
                </c:pt>
                <c:pt idx="6585">
                  <c:v>73.132843017578097</c:v>
                </c:pt>
                <c:pt idx="6586">
                  <c:v>74.583038330078097</c:v>
                </c:pt>
                <c:pt idx="6587">
                  <c:v>73.264678955078125</c:v>
                </c:pt>
                <c:pt idx="6588">
                  <c:v>73.396514892578111</c:v>
                </c:pt>
                <c:pt idx="6589">
                  <c:v>75.110382080078111</c:v>
                </c:pt>
                <c:pt idx="6590">
                  <c:v>73.660186767578111</c:v>
                </c:pt>
                <c:pt idx="6591">
                  <c:v>73.528350830078097</c:v>
                </c:pt>
                <c:pt idx="6592">
                  <c:v>74.978546142578097</c:v>
                </c:pt>
                <c:pt idx="6593">
                  <c:v>73.264678955078125</c:v>
                </c:pt>
                <c:pt idx="6594">
                  <c:v>73.792022705078125</c:v>
                </c:pt>
                <c:pt idx="6595">
                  <c:v>74.846710205078125</c:v>
                </c:pt>
                <c:pt idx="6596">
                  <c:v>74.451202392578111</c:v>
                </c:pt>
                <c:pt idx="6597">
                  <c:v>74.978546142578097</c:v>
                </c:pt>
                <c:pt idx="6598">
                  <c:v>74.714874267578125</c:v>
                </c:pt>
                <c:pt idx="6599">
                  <c:v>73.660186767578111</c:v>
                </c:pt>
                <c:pt idx="6600">
                  <c:v>75.242218017578111</c:v>
                </c:pt>
                <c:pt idx="6601">
                  <c:v>73.660186767578111</c:v>
                </c:pt>
                <c:pt idx="6602">
                  <c:v>72.869171142578097</c:v>
                </c:pt>
                <c:pt idx="6603">
                  <c:v>73.923858642578111</c:v>
                </c:pt>
                <c:pt idx="6604">
                  <c:v>73.528350830078097</c:v>
                </c:pt>
                <c:pt idx="6605">
                  <c:v>72.869171142578097</c:v>
                </c:pt>
                <c:pt idx="6606">
                  <c:v>73.264678955078125</c:v>
                </c:pt>
                <c:pt idx="6607">
                  <c:v>73.792022705078125</c:v>
                </c:pt>
                <c:pt idx="6608">
                  <c:v>75.242218017578111</c:v>
                </c:pt>
                <c:pt idx="6609">
                  <c:v>74.714874267578125</c:v>
                </c:pt>
                <c:pt idx="6610">
                  <c:v>73.264678955078125</c:v>
                </c:pt>
                <c:pt idx="6611">
                  <c:v>72.869171142578097</c:v>
                </c:pt>
                <c:pt idx="6612">
                  <c:v>73.396514892578111</c:v>
                </c:pt>
                <c:pt idx="6613">
                  <c:v>73.264678955078125</c:v>
                </c:pt>
                <c:pt idx="6614">
                  <c:v>74.583038330078097</c:v>
                </c:pt>
                <c:pt idx="6615">
                  <c:v>73.132843017578097</c:v>
                </c:pt>
                <c:pt idx="6616">
                  <c:v>74.846710205078125</c:v>
                </c:pt>
                <c:pt idx="6617">
                  <c:v>74.451202392578111</c:v>
                </c:pt>
                <c:pt idx="6618">
                  <c:v>73.001007080078125</c:v>
                </c:pt>
                <c:pt idx="6619">
                  <c:v>72.737335205078125</c:v>
                </c:pt>
                <c:pt idx="6620">
                  <c:v>73.396514892578111</c:v>
                </c:pt>
                <c:pt idx="6621">
                  <c:v>73.396514892578111</c:v>
                </c:pt>
                <c:pt idx="6622">
                  <c:v>74.451202392578111</c:v>
                </c:pt>
                <c:pt idx="6623">
                  <c:v>74.451202392578111</c:v>
                </c:pt>
                <c:pt idx="6624">
                  <c:v>74.846710205078125</c:v>
                </c:pt>
                <c:pt idx="6625">
                  <c:v>72.869171142578097</c:v>
                </c:pt>
                <c:pt idx="6626">
                  <c:v>73.264678955078125</c:v>
                </c:pt>
                <c:pt idx="6627">
                  <c:v>74.846710205078125</c:v>
                </c:pt>
                <c:pt idx="6628">
                  <c:v>74.978546142578097</c:v>
                </c:pt>
                <c:pt idx="6629">
                  <c:v>73.264678955078125</c:v>
                </c:pt>
                <c:pt idx="6630">
                  <c:v>73.396514892578111</c:v>
                </c:pt>
                <c:pt idx="6631">
                  <c:v>73.264678955078125</c:v>
                </c:pt>
                <c:pt idx="6632">
                  <c:v>73.528350830078097</c:v>
                </c:pt>
                <c:pt idx="6633">
                  <c:v>73.001007080078125</c:v>
                </c:pt>
                <c:pt idx="6634">
                  <c:v>72.605499267578111</c:v>
                </c:pt>
                <c:pt idx="6635">
                  <c:v>73.923858642578111</c:v>
                </c:pt>
                <c:pt idx="6636">
                  <c:v>73.528350830078097</c:v>
                </c:pt>
                <c:pt idx="6637">
                  <c:v>73.001007080078125</c:v>
                </c:pt>
                <c:pt idx="6638">
                  <c:v>73.132843017578097</c:v>
                </c:pt>
                <c:pt idx="6639">
                  <c:v>74.583038330078097</c:v>
                </c:pt>
                <c:pt idx="6640">
                  <c:v>72.869171142578097</c:v>
                </c:pt>
                <c:pt idx="6641">
                  <c:v>73.001007080078125</c:v>
                </c:pt>
                <c:pt idx="6642">
                  <c:v>73.264678955078125</c:v>
                </c:pt>
                <c:pt idx="6643">
                  <c:v>74.846710205078125</c:v>
                </c:pt>
                <c:pt idx="6644">
                  <c:v>73.264678955078125</c:v>
                </c:pt>
                <c:pt idx="6645">
                  <c:v>73.528350830078097</c:v>
                </c:pt>
                <c:pt idx="6646">
                  <c:v>73.528350830078097</c:v>
                </c:pt>
                <c:pt idx="6647">
                  <c:v>73.264678955078125</c:v>
                </c:pt>
                <c:pt idx="6648">
                  <c:v>73.396514892578111</c:v>
                </c:pt>
                <c:pt idx="6649">
                  <c:v>73.132843017578097</c:v>
                </c:pt>
                <c:pt idx="6650">
                  <c:v>74.714874267578125</c:v>
                </c:pt>
                <c:pt idx="6651">
                  <c:v>74.583038330078097</c:v>
                </c:pt>
                <c:pt idx="6652">
                  <c:v>73.264678955078125</c:v>
                </c:pt>
                <c:pt idx="6653">
                  <c:v>73.792022705078125</c:v>
                </c:pt>
                <c:pt idx="6654">
                  <c:v>73.923858642578111</c:v>
                </c:pt>
                <c:pt idx="6655">
                  <c:v>73.132843017578097</c:v>
                </c:pt>
                <c:pt idx="6656">
                  <c:v>73.001007080078125</c:v>
                </c:pt>
                <c:pt idx="6657">
                  <c:v>73.792022705078125</c:v>
                </c:pt>
                <c:pt idx="6658">
                  <c:v>73.396514892578111</c:v>
                </c:pt>
                <c:pt idx="6659">
                  <c:v>74.451202392578111</c:v>
                </c:pt>
                <c:pt idx="6660">
                  <c:v>73.132843017578097</c:v>
                </c:pt>
                <c:pt idx="6661">
                  <c:v>74.187530517578097</c:v>
                </c:pt>
                <c:pt idx="6662">
                  <c:v>72.869171142578097</c:v>
                </c:pt>
                <c:pt idx="6663">
                  <c:v>74.055694580078125</c:v>
                </c:pt>
                <c:pt idx="6664">
                  <c:v>73.132843017578097</c:v>
                </c:pt>
                <c:pt idx="6665">
                  <c:v>72.473663330078125</c:v>
                </c:pt>
                <c:pt idx="6666">
                  <c:v>72.473663330078125</c:v>
                </c:pt>
                <c:pt idx="6667">
                  <c:v>73.001007080078125</c:v>
                </c:pt>
                <c:pt idx="6668">
                  <c:v>73.923858642578111</c:v>
                </c:pt>
                <c:pt idx="6669">
                  <c:v>72.605499267578111</c:v>
                </c:pt>
                <c:pt idx="6670">
                  <c:v>72.473663330078125</c:v>
                </c:pt>
                <c:pt idx="6671">
                  <c:v>74.583038330078097</c:v>
                </c:pt>
                <c:pt idx="6672">
                  <c:v>74.846710205078125</c:v>
                </c:pt>
                <c:pt idx="6673">
                  <c:v>73.264678955078125</c:v>
                </c:pt>
                <c:pt idx="6674">
                  <c:v>72.209991455078125</c:v>
                </c:pt>
                <c:pt idx="6675">
                  <c:v>74.583038330078097</c:v>
                </c:pt>
                <c:pt idx="6676">
                  <c:v>74.583038330078097</c:v>
                </c:pt>
                <c:pt idx="6677">
                  <c:v>74.319366455078125</c:v>
                </c:pt>
                <c:pt idx="6678">
                  <c:v>74.319366455078125</c:v>
                </c:pt>
                <c:pt idx="6679">
                  <c:v>72.737335205078125</c:v>
                </c:pt>
                <c:pt idx="6680">
                  <c:v>72.341827392578111</c:v>
                </c:pt>
                <c:pt idx="6681">
                  <c:v>73.132843017578097</c:v>
                </c:pt>
                <c:pt idx="6682">
                  <c:v>74.714874267578125</c:v>
                </c:pt>
                <c:pt idx="6683">
                  <c:v>73.264678955078125</c:v>
                </c:pt>
                <c:pt idx="6684">
                  <c:v>73.132843017578097</c:v>
                </c:pt>
                <c:pt idx="6685">
                  <c:v>73.660186767578111</c:v>
                </c:pt>
                <c:pt idx="6686">
                  <c:v>72.605499267578111</c:v>
                </c:pt>
                <c:pt idx="6687">
                  <c:v>74.187530517578097</c:v>
                </c:pt>
                <c:pt idx="6688">
                  <c:v>73.001007080078125</c:v>
                </c:pt>
                <c:pt idx="6689">
                  <c:v>72.737335205078125</c:v>
                </c:pt>
                <c:pt idx="6690">
                  <c:v>74.583038330078097</c:v>
                </c:pt>
                <c:pt idx="6691">
                  <c:v>73.132843017578097</c:v>
                </c:pt>
                <c:pt idx="6692">
                  <c:v>74.846710205078125</c:v>
                </c:pt>
                <c:pt idx="6693">
                  <c:v>73.264678955078125</c:v>
                </c:pt>
                <c:pt idx="6694">
                  <c:v>73.001007080078125</c:v>
                </c:pt>
                <c:pt idx="6695">
                  <c:v>73.264678955078125</c:v>
                </c:pt>
                <c:pt idx="6696">
                  <c:v>74.319366455078125</c:v>
                </c:pt>
                <c:pt idx="6697">
                  <c:v>72.869171142578097</c:v>
                </c:pt>
                <c:pt idx="6698">
                  <c:v>72.605499267578111</c:v>
                </c:pt>
                <c:pt idx="6699">
                  <c:v>74.451202392578111</c:v>
                </c:pt>
                <c:pt idx="6700">
                  <c:v>73.001007080078125</c:v>
                </c:pt>
                <c:pt idx="6701">
                  <c:v>73.923858642578111</c:v>
                </c:pt>
                <c:pt idx="6702">
                  <c:v>74.187530517578097</c:v>
                </c:pt>
                <c:pt idx="6703">
                  <c:v>72.341827392578111</c:v>
                </c:pt>
                <c:pt idx="6704">
                  <c:v>73.528350830078097</c:v>
                </c:pt>
                <c:pt idx="6705">
                  <c:v>74.187530517578097</c:v>
                </c:pt>
                <c:pt idx="6706">
                  <c:v>73.660186767578111</c:v>
                </c:pt>
                <c:pt idx="6707">
                  <c:v>72.209991455078125</c:v>
                </c:pt>
                <c:pt idx="6708">
                  <c:v>73.001007080078125</c:v>
                </c:pt>
                <c:pt idx="6709">
                  <c:v>73.264678955078125</c:v>
                </c:pt>
                <c:pt idx="6710">
                  <c:v>74.187530517578097</c:v>
                </c:pt>
                <c:pt idx="6711">
                  <c:v>73.001007080078125</c:v>
                </c:pt>
                <c:pt idx="6712">
                  <c:v>73.001007080078125</c:v>
                </c:pt>
                <c:pt idx="6713">
                  <c:v>72.737335205078125</c:v>
                </c:pt>
                <c:pt idx="6714">
                  <c:v>73.528350830078097</c:v>
                </c:pt>
                <c:pt idx="6715">
                  <c:v>72.473663330078125</c:v>
                </c:pt>
                <c:pt idx="6716">
                  <c:v>72.869171142578097</c:v>
                </c:pt>
                <c:pt idx="6717">
                  <c:v>74.451202392578111</c:v>
                </c:pt>
                <c:pt idx="6718">
                  <c:v>72.473663330078125</c:v>
                </c:pt>
                <c:pt idx="6719">
                  <c:v>72.605499267578111</c:v>
                </c:pt>
                <c:pt idx="6720">
                  <c:v>72.605499267578111</c:v>
                </c:pt>
                <c:pt idx="6721">
                  <c:v>72.605499267578111</c:v>
                </c:pt>
                <c:pt idx="6722">
                  <c:v>74.319366455078125</c:v>
                </c:pt>
                <c:pt idx="6723">
                  <c:v>72.605499267578111</c:v>
                </c:pt>
                <c:pt idx="6724">
                  <c:v>73.396514892578111</c:v>
                </c:pt>
                <c:pt idx="6725">
                  <c:v>74.319366455078125</c:v>
                </c:pt>
                <c:pt idx="6726">
                  <c:v>72.737335205078125</c:v>
                </c:pt>
                <c:pt idx="6727">
                  <c:v>73.396514892578111</c:v>
                </c:pt>
                <c:pt idx="6728">
                  <c:v>72.737335205078125</c:v>
                </c:pt>
                <c:pt idx="6729">
                  <c:v>74.451202392578111</c:v>
                </c:pt>
                <c:pt idx="6730">
                  <c:v>71.946319580078139</c:v>
                </c:pt>
                <c:pt idx="6731">
                  <c:v>72.605499267578111</c:v>
                </c:pt>
                <c:pt idx="6732">
                  <c:v>73.792022705078125</c:v>
                </c:pt>
                <c:pt idx="6733">
                  <c:v>74.451202392578111</c:v>
                </c:pt>
                <c:pt idx="6734">
                  <c:v>72.473663330078125</c:v>
                </c:pt>
                <c:pt idx="6735">
                  <c:v>74.319366455078125</c:v>
                </c:pt>
                <c:pt idx="6736">
                  <c:v>72.869171142578097</c:v>
                </c:pt>
                <c:pt idx="6737">
                  <c:v>72.605499267578111</c:v>
                </c:pt>
                <c:pt idx="6738">
                  <c:v>73.001007080078125</c:v>
                </c:pt>
                <c:pt idx="6739">
                  <c:v>73.001007080078125</c:v>
                </c:pt>
                <c:pt idx="6740">
                  <c:v>73.923858642578111</c:v>
                </c:pt>
                <c:pt idx="6741">
                  <c:v>74.319366455078125</c:v>
                </c:pt>
                <c:pt idx="6742">
                  <c:v>73.792022705078125</c:v>
                </c:pt>
                <c:pt idx="6743">
                  <c:v>74.451202392578111</c:v>
                </c:pt>
                <c:pt idx="6744">
                  <c:v>73.001007080078125</c:v>
                </c:pt>
                <c:pt idx="6745">
                  <c:v>72.737335205078125</c:v>
                </c:pt>
                <c:pt idx="6746">
                  <c:v>71.814483642578125</c:v>
                </c:pt>
                <c:pt idx="6747">
                  <c:v>73.132843017578097</c:v>
                </c:pt>
                <c:pt idx="6748">
                  <c:v>72.869171142578097</c:v>
                </c:pt>
                <c:pt idx="6749">
                  <c:v>72.473663330078125</c:v>
                </c:pt>
                <c:pt idx="6750">
                  <c:v>73.528350830078097</c:v>
                </c:pt>
                <c:pt idx="6751">
                  <c:v>73.132843017578097</c:v>
                </c:pt>
                <c:pt idx="6752">
                  <c:v>71.946319580078139</c:v>
                </c:pt>
                <c:pt idx="6753">
                  <c:v>72.605499267578111</c:v>
                </c:pt>
                <c:pt idx="6754">
                  <c:v>72.078155517578097</c:v>
                </c:pt>
                <c:pt idx="6755">
                  <c:v>71.946319580078139</c:v>
                </c:pt>
                <c:pt idx="6756">
                  <c:v>72.341827392578111</c:v>
                </c:pt>
                <c:pt idx="6757">
                  <c:v>72.209991455078125</c:v>
                </c:pt>
                <c:pt idx="6758">
                  <c:v>72.605499267578111</c:v>
                </c:pt>
                <c:pt idx="6759">
                  <c:v>72.209991455078125</c:v>
                </c:pt>
                <c:pt idx="6760">
                  <c:v>73.264678955078125</c:v>
                </c:pt>
                <c:pt idx="6761">
                  <c:v>72.737335205078125</c:v>
                </c:pt>
                <c:pt idx="6762">
                  <c:v>72.209991455078125</c:v>
                </c:pt>
                <c:pt idx="6763">
                  <c:v>73.396514892578111</c:v>
                </c:pt>
                <c:pt idx="6764">
                  <c:v>73.001007080078125</c:v>
                </c:pt>
                <c:pt idx="6765">
                  <c:v>72.341827392578111</c:v>
                </c:pt>
                <c:pt idx="6766">
                  <c:v>73.528350830078097</c:v>
                </c:pt>
                <c:pt idx="6767">
                  <c:v>73.396514892578111</c:v>
                </c:pt>
                <c:pt idx="6768">
                  <c:v>72.078155517578097</c:v>
                </c:pt>
                <c:pt idx="6769">
                  <c:v>72.078155517578097</c:v>
                </c:pt>
                <c:pt idx="6770">
                  <c:v>72.605499267578111</c:v>
                </c:pt>
                <c:pt idx="6771">
                  <c:v>73.264678955078125</c:v>
                </c:pt>
                <c:pt idx="6772">
                  <c:v>73.001007080078125</c:v>
                </c:pt>
                <c:pt idx="6773">
                  <c:v>71.946319580078139</c:v>
                </c:pt>
                <c:pt idx="6774">
                  <c:v>74.187530517578097</c:v>
                </c:pt>
                <c:pt idx="6775">
                  <c:v>72.209991455078125</c:v>
                </c:pt>
                <c:pt idx="6776">
                  <c:v>72.737335205078125</c:v>
                </c:pt>
                <c:pt idx="6777">
                  <c:v>73.923858642578111</c:v>
                </c:pt>
                <c:pt idx="6778">
                  <c:v>72.605499267578111</c:v>
                </c:pt>
                <c:pt idx="6779">
                  <c:v>73.396514892578111</c:v>
                </c:pt>
                <c:pt idx="6780">
                  <c:v>72.341827392578111</c:v>
                </c:pt>
                <c:pt idx="6781">
                  <c:v>72.473663330078125</c:v>
                </c:pt>
                <c:pt idx="6782">
                  <c:v>72.341827392578111</c:v>
                </c:pt>
                <c:pt idx="6783">
                  <c:v>72.737335205078125</c:v>
                </c:pt>
                <c:pt idx="6784">
                  <c:v>72.737335205078125</c:v>
                </c:pt>
                <c:pt idx="6785">
                  <c:v>72.605499267578111</c:v>
                </c:pt>
                <c:pt idx="6786">
                  <c:v>72.341827392578111</c:v>
                </c:pt>
                <c:pt idx="6787">
                  <c:v>74.055694580078125</c:v>
                </c:pt>
                <c:pt idx="6788">
                  <c:v>72.078155517578097</c:v>
                </c:pt>
                <c:pt idx="6789">
                  <c:v>73.923858642578111</c:v>
                </c:pt>
                <c:pt idx="6790">
                  <c:v>73.660186767578111</c:v>
                </c:pt>
                <c:pt idx="6791">
                  <c:v>73.132843017578097</c:v>
                </c:pt>
                <c:pt idx="6792">
                  <c:v>73.264678955078125</c:v>
                </c:pt>
                <c:pt idx="6793">
                  <c:v>73.792022705078125</c:v>
                </c:pt>
                <c:pt idx="6794">
                  <c:v>72.078155517578097</c:v>
                </c:pt>
                <c:pt idx="6795">
                  <c:v>72.209991455078125</c:v>
                </c:pt>
                <c:pt idx="6796">
                  <c:v>73.001007080078125</c:v>
                </c:pt>
                <c:pt idx="6797">
                  <c:v>71.814483642578125</c:v>
                </c:pt>
                <c:pt idx="6798">
                  <c:v>72.737335205078125</c:v>
                </c:pt>
                <c:pt idx="6799">
                  <c:v>71.814483642578125</c:v>
                </c:pt>
                <c:pt idx="6800">
                  <c:v>71.814483642578125</c:v>
                </c:pt>
                <c:pt idx="6801">
                  <c:v>71.946319580078139</c:v>
                </c:pt>
                <c:pt idx="6802">
                  <c:v>71.814483642578125</c:v>
                </c:pt>
                <c:pt idx="6803">
                  <c:v>72.341827392578111</c:v>
                </c:pt>
                <c:pt idx="6804">
                  <c:v>72.737335205078125</c:v>
                </c:pt>
                <c:pt idx="6805">
                  <c:v>71.946319580078139</c:v>
                </c:pt>
                <c:pt idx="6806">
                  <c:v>72.341827392578111</c:v>
                </c:pt>
                <c:pt idx="6807">
                  <c:v>72.737335205078125</c:v>
                </c:pt>
                <c:pt idx="6808">
                  <c:v>73.923858642578111</c:v>
                </c:pt>
                <c:pt idx="6809">
                  <c:v>73.792022705078125</c:v>
                </c:pt>
                <c:pt idx="6810">
                  <c:v>72.341827392578111</c:v>
                </c:pt>
                <c:pt idx="6811">
                  <c:v>71.682647705078111</c:v>
                </c:pt>
                <c:pt idx="6812">
                  <c:v>73.792022705078125</c:v>
                </c:pt>
                <c:pt idx="6813">
                  <c:v>72.605499267578111</c:v>
                </c:pt>
                <c:pt idx="6814">
                  <c:v>72.078155517578097</c:v>
                </c:pt>
                <c:pt idx="6815">
                  <c:v>72.209991455078125</c:v>
                </c:pt>
                <c:pt idx="6816">
                  <c:v>71.682647705078111</c:v>
                </c:pt>
                <c:pt idx="6817">
                  <c:v>72.341827392578111</c:v>
                </c:pt>
                <c:pt idx="6818">
                  <c:v>72.737335205078125</c:v>
                </c:pt>
                <c:pt idx="6819">
                  <c:v>73.660186767578111</c:v>
                </c:pt>
                <c:pt idx="6820">
                  <c:v>73.528350830078097</c:v>
                </c:pt>
                <c:pt idx="6821">
                  <c:v>72.737335205078125</c:v>
                </c:pt>
                <c:pt idx="6822">
                  <c:v>72.473663330078125</c:v>
                </c:pt>
                <c:pt idx="6823">
                  <c:v>72.737335205078125</c:v>
                </c:pt>
                <c:pt idx="6824">
                  <c:v>72.078155517578097</c:v>
                </c:pt>
                <c:pt idx="6825">
                  <c:v>71.682647705078111</c:v>
                </c:pt>
                <c:pt idx="6826">
                  <c:v>71.946319580078139</c:v>
                </c:pt>
                <c:pt idx="6827">
                  <c:v>72.473663330078125</c:v>
                </c:pt>
                <c:pt idx="6828">
                  <c:v>73.660186767578111</c:v>
                </c:pt>
                <c:pt idx="6829">
                  <c:v>73.396514892578111</c:v>
                </c:pt>
                <c:pt idx="6830">
                  <c:v>72.605499267578111</c:v>
                </c:pt>
                <c:pt idx="6831">
                  <c:v>72.473663330078125</c:v>
                </c:pt>
                <c:pt idx="6832">
                  <c:v>73.792022705078125</c:v>
                </c:pt>
                <c:pt idx="6833">
                  <c:v>72.078155517578097</c:v>
                </c:pt>
                <c:pt idx="6834">
                  <c:v>72.078155517578097</c:v>
                </c:pt>
                <c:pt idx="6835">
                  <c:v>72.341827392578111</c:v>
                </c:pt>
                <c:pt idx="6836">
                  <c:v>73.001007080078125</c:v>
                </c:pt>
                <c:pt idx="6837">
                  <c:v>73.132843017578097</c:v>
                </c:pt>
                <c:pt idx="6838">
                  <c:v>71.946319580078139</c:v>
                </c:pt>
                <c:pt idx="6839">
                  <c:v>73.528350830078097</c:v>
                </c:pt>
                <c:pt idx="6840">
                  <c:v>72.209991455078125</c:v>
                </c:pt>
                <c:pt idx="6841">
                  <c:v>73.001007080078125</c:v>
                </c:pt>
                <c:pt idx="6842">
                  <c:v>73.660186767578111</c:v>
                </c:pt>
                <c:pt idx="6843">
                  <c:v>73.660186767578111</c:v>
                </c:pt>
                <c:pt idx="6844">
                  <c:v>73.660186767578111</c:v>
                </c:pt>
                <c:pt idx="6845">
                  <c:v>72.473663330078125</c:v>
                </c:pt>
                <c:pt idx="6846">
                  <c:v>73.132843017578097</c:v>
                </c:pt>
                <c:pt idx="6847">
                  <c:v>71.682647705078111</c:v>
                </c:pt>
                <c:pt idx="6848">
                  <c:v>71.814483642578125</c:v>
                </c:pt>
                <c:pt idx="6849">
                  <c:v>72.473663330078125</c:v>
                </c:pt>
                <c:pt idx="6850">
                  <c:v>72.869171142578097</c:v>
                </c:pt>
                <c:pt idx="6851">
                  <c:v>72.078155517578097</c:v>
                </c:pt>
                <c:pt idx="6852">
                  <c:v>73.264678955078125</c:v>
                </c:pt>
                <c:pt idx="6853">
                  <c:v>73.132843017578097</c:v>
                </c:pt>
                <c:pt idx="6854">
                  <c:v>74.055694580078125</c:v>
                </c:pt>
                <c:pt idx="6855">
                  <c:v>72.078155517578097</c:v>
                </c:pt>
                <c:pt idx="6856">
                  <c:v>72.341827392578111</c:v>
                </c:pt>
                <c:pt idx="6857">
                  <c:v>72.209991455078125</c:v>
                </c:pt>
                <c:pt idx="6858">
                  <c:v>72.341827392578111</c:v>
                </c:pt>
                <c:pt idx="6859">
                  <c:v>72.341827392578111</c:v>
                </c:pt>
                <c:pt idx="6860">
                  <c:v>73.528350830078097</c:v>
                </c:pt>
                <c:pt idx="6861">
                  <c:v>72.341827392578111</c:v>
                </c:pt>
                <c:pt idx="6862">
                  <c:v>73.132843017578097</c:v>
                </c:pt>
                <c:pt idx="6863">
                  <c:v>72.209991455078125</c:v>
                </c:pt>
                <c:pt idx="6864">
                  <c:v>71.814483642578125</c:v>
                </c:pt>
                <c:pt idx="6865">
                  <c:v>72.078155517578097</c:v>
                </c:pt>
                <c:pt idx="6866">
                  <c:v>71.550811767578111</c:v>
                </c:pt>
                <c:pt idx="6867">
                  <c:v>73.001007080078125</c:v>
                </c:pt>
                <c:pt idx="6868">
                  <c:v>73.264678955078125</c:v>
                </c:pt>
                <c:pt idx="6869">
                  <c:v>71.550811767578111</c:v>
                </c:pt>
                <c:pt idx="6870">
                  <c:v>72.341827392578111</c:v>
                </c:pt>
                <c:pt idx="6871">
                  <c:v>71.550811767578111</c:v>
                </c:pt>
                <c:pt idx="6872">
                  <c:v>72.605499267578111</c:v>
                </c:pt>
                <c:pt idx="6873">
                  <c:v>71.682647705078111</c:v>
                </c:pt>
                <c:pt idx="6874">
                  <c:v>73.396514892578111</c:v>
                </c:pt>
                <c:pt idx="6875">
                  <c:v>72.605499267578111</c:v>
                </c:pt>
                <c:pt idx="6876">
                  <c:v>72.078155517578097</c:v>
                </c:pt>
                <c:pt idx="6877">
                  <c:v>71.155303955078111</c:v>
                </c:pt>
                <c:pt idx="6878">
                  <c:v>72.737335205078125</c:v>
                </c:pt>
                <c:pt idx="6879">
                  <c:v>72.078155517578097</c:v>
                </c:pt>
                <c:pt idx="6880">
                  <c:v>72.078155517578097</c:v>
                </c:pt>
                <c:pt idx="6881">
                  <c:v>73.660186767578111</c:v>
                </c:pt>
                <c:pt idx="6882">
                  <c:v>73.528350830078097</c:v>
                </c:pt>
                <c:pt idx="6883">
                  <c:v>71.550811767578111</c:v>
                </c:pt>
                <c:pt idx="6884">
                  <c:v>71.946319580078139</c:v>
                </c:pt>
                <c:pt idx="6885">
                  <c:v>71.155303955078111</c:v>
                </c:pt>
                <c:pt idx="6886">
                  <c:v>72.737335205078125</c:v>
                </c:pt>
                <c:pt idx="6887">
                  <c:v>72.078155517578097</c:v>
                </c:pt>
                <c:pt idx="6888">
                  <c:v>72.078155517578097</c:v>
                </c:pt>
                <c:pt idx="6889">
                  <c:v>73.923858642578111</c:v>
                </c:pt>
                <c:pt idx="6890">
                  <c:v>71.418975830078111</c:v>
                </c:pt>
                <c:pt idx="6891">
                  <c:v>71.418975830078111</c:v>
                </c:pt>
                <c:pt idx="6892">
                  <c:v>72.473663330078125</c:v>
                </c:pt>
                <c:pt idx="6893">
                  <c:v>71.946319580078139</c:v>
                </c:pt>
                <c:pt idx="6894">
                  <c:v>73.264678955078125</c:v>
                </c:pt>
                <c:pt idx="6895">
                  <c:v>71.814483642578125</c:v>
                </c:pt>
                <c:pt idx="6896">
                  <c:v>73.660186767578111</c:v>
                </c:pt>
                <c:pt idx="6897">
                  <c:v>71.682647705078111</c:v>
                </c:pt>
                <c:pt idx="6898">
                  <c:v>72.078155517578097</c:v>
                </c:pt>
                <c:pt idx="6899">
                  <c:v>73.660186767578111</c:v>
                </c:pt>
                <c:pt idx="6900">
                  <c:v>71.946319580078139</c:v>
                </c:pt>
                <c:pt idx="6901">
                  <c:v>72.209991455078125</c:v>
                </c:pt>
                <c:pt idx="6902">
                  <c:v>71.287139892578111</c:v>
                </c:pt>
                <c:pt idx="6903">
                  <c:v>72.473663330078125</c:v>
                </c:pt>
                <c:pt idx="6904">
                  <c:v>72.341827392578111</c:v>
                </c:pt>
                <c:pt idx="6905">
                  <c:v>72.341827392578111</c:v>
                </c:pt>
                <c:pt idx="6906">
                  <c:v>73.001007080078125</c:v>
                </c:pt>
                <c:pt idx="6907">
                  <c:v>71.550811767578111</c:v>
                </c:pt>
                <c:pt idx="6908">
                  <c:v>73.001007080078125</c:v>
                </c:pt>
                <c:pt idx="6909">
                  <c:v>71.682647705078111</c:v>
                </c:pt>
                <c:pt idx="6910">
                  <c:v>73.660186767578111</c:v>
                </c:pt>
                <c:pt idx="6911">
                  <c:v>72.869171142578097</c:v>
                </c:pt>
                <c:pt idx="6912">
                  <c:v>73.528350830078097</c:v>
                </c:pt>
                <c:pt idx="6913">
                  <c:v>72.869171142578097</c:v>
                </c:pt>
                <c:pt idx="6914">
                  <c:v>71.418975830078111</c:v>
                </c:pt>
                <c:pt idx="6915">
                  <c:v>71.682647705078111</c:v>
                </c:pt>
                <c:pt idx="6916">
                  <c:v>72.078155517578097</c:v>
                </c:pt>
                <c:pt idx="6917">
                  <c:v>72.869171142578097</c:v>
                </c:pt>
                <c:pt idx="6918">
                  <c:v>73.660186767578111</c:v>
                </c:pt>
                <c:pt idx="6919">
                  <c:v>73.528350830078097</c:v>
                </c:pt>
                <c:pt idx="6920">
                  <c:v>73.528350830078097</c:v>
                </c:pt>
                <c:pt idx="6921">
                  <c:v>72.869171142578097</c:v>
                </c:pt>
                <c:pt idx="6922">
                  <c:v>72.209991455078125</c:v>
                </c:pt>
                <c:pt idx="6923">
                  <c:v>72.605499267578111</c:v>
                </c:pt>
                <c:pt idx="6924">
                  <c:v>71.023468017578097</c:v>
                </c:pt>
                <c:pt idx="6925">
                  <c:v>71.814483642578125</c:v>
                </c:pt>
                <c:pt idx="6926">
                  <c:v>71.682647705078111</c:v>
                </c:pt>
                <c:pt idx="6927">
                  <c:v>71.550811767578111</c:v>
                </c:pt>
                <c:pt idx="6928">
                  <c:v>71.814483642578125</c:v>
                </c:pt>
                <c:pt idx="6929">
                  <c:v>71.550811767578111</c:v>
                </c:pt>
                <c:pt idx="6930">
                  <c:v>71.682647705078111</c:v>
                </c:pt>
                <c:pt idx="6931">
                  <c:v>72.473663330078125</c:v>
                </c:pt>
                <c:pt idx="6932">
                  <c:v>73.264678955078125</c:v>
                </c:pt>
                <c:pt idx="6933">
                  <c:v>71.418975830078111</c:v>
                </c:pt>
                <c:pt idx="6934">
                  <c:v>73.001007080078125</c:v>
                </c:pt>
                <c:pt idx="6935">
                  <c:v>73.396514892578111</c:v>
                </c:pt>
                <c:pt idx="6936">
                  <c:v>73.264678955078125</c:v>
                </c:pt>
                <c:pt idx="6937">
                  <c:v>71.814483642578125</c:v>
                </c:pt>
                <c:pt idx="6938">
                  <c:v>71.946319580078139</c:v>
                </c:pt>
                <c:pt idx="6939">
                  <c:v>71.155303955078111</c:v>
                </c:pt>
                <c:pt idx="6940">
                  <c:v>71.814483642578125</c:v>
                </c:pt>
                <c:pt idx="6941">
                  <c:v>71.550811767578111</c:v>
                </c:pt>
                <c:pt idx="6942">
                  <c:v>73.396514892578111</c:v>
                </c:pt>
                <c:pt idx="6943">
                  <c:v>71.814483642578125</c:v>
                </c:pt>
                <c:pt idx="6944">
                  <c:v>72.341827392578111</c:v>
                </c:pt>
                <c:pt idx="6945">
                  <c:v>72.078155517578097</c:v>
                </c:pt>
                <c:pt idx="6946">
                  <c:v>71.946319580078139</c:v>
                </c:pt>
                <c:pt idx="6947">
                  <c:v>71.682647705078111</c:v>
                </c:pt>
                <c:pt idx="6948">
                  <c:v>71.814483642578125</c:v>
                </c:pt>
                <c:pt idx="6949">
                  <c:v>71.814483642578125</c:v>
                </c:pt>
                <c:pt idx="6950">
                  <c:v>71.814483642578125</c:v>
                </c:pt>
                <c:pt idx="6951">
                  <c:v>71.946319580078139</c:v>
                </c:pt>
                <c:pt idx="6952">
                  <c:v>71.946319580078139</c:v>
                </c:pt>
                <c:pt idx="6953">
                  <c:v>71.682647705078111</c:v>
                </c:pt>
                <c:pt idx="6954">
                  <c:v>72.605499267578111</c:v>
                </c:pt>
                <c:pt idx="6955">
                  <c:v>71.682647705078111</c:v>
                </c:pt>
                <c:pt idx="6956">
                  <c:v>71.550811767578111</c:v>
                </c:pt>
                <c:pt idx="6957">
                  <c:v>71.682647705078111</c:v>
                </c:pt>
                <c:pt idx="6958">
                  <c:v>73.264678955078125</c:v>
                </c:pt>
                <c:pt idx="6959">
                  <c:v>71.814483642578125</c:v>
                </c:pt>
                <c:pt idx="6960">
                  <c:v>71.814483642578125</c:v>
                </c:pt>
                <c:pt idx="6961">
                  <c:v>73.660186767578111</c:v>
                </c:pt>
                <c:pt idx="6962">
                  <c:v>71.418975830078111</c:v>
                </c:pt>
                <c:pt idx="6963">
                  <c:v>71.550811767578111</c:v>
                </c:pt>
                <c:pt idx="6964">
                  <c:v>72.209991455078125</c:v>
                </c:pt>
                <c:pt idx="6965">
                  <c:v>73.660186767578111</c:v>
                </c:pt>
                <c:pt idx="6966">
                  <c:v>71.550811767578111</c:v>
                </c:pt>
                <c:pt idx="6967">
                  <c:v>72.869171142578097</c:v>
                </c:pt>
                <c:pt idx="6968">
                  <c:v>73.264678955078125</c:v>
                </c:pt>
                <c:pt idx="6969">
                  <c:v>73.396514892578111</c:v>
                </c:pt>
                <c:pt idx="6970">
                  <c:v>71.814483642578125</c:v>
                </c:pt>
                <c:pt idx="6971">
                  <c:v>73.132843017578097</c:v>
                </c:pt>
                <c:pt idx="6972">
                  <c:v>72.341827392578111</c:v>
                </c:pt>
                <c:pt idx="6973">
                  <c:v>71.682647705078111</c:v>
                </c:pt>
                <c:pt idx="6974">
                  <c:v>71.814483642578125</c:v>
                </c:pt>
                <c:pt idx="6975">
                  <c:v>70.891632080078125</c:v>
                </c:pt>
                <c:pt idx="6976">
                  <c:v>71.682647705078111</c:v>
                </c:pt>
                <c:pt idx="6977">
                  <c:v>71.287139892578111</c:v>
                </c:pt>
                <c:pt idx="6978">
                  <c:v>72.737335205078125</c:v>
                </c:pt>
                <c:pt idx="6979">
                  <c:v>71.418975830078111</c:v>
                </c:pt>
                <c:pt idx="6980">
                  <c:v>71.682647705078111</c:v>
                </c:pt>
                <c:pt idx="6981">
                  <c:v>71.682647705078111</c:v>
                </c:pt>
                <c:pt idx="6982">
                  <c:v>71.418975830078111</c:v>
                </c:pt>
                <c:pt idx="6983">
                  <c:v>73.132843017578097</c:v>
                </c:pt>
                <c:pt idx="6984">
                  <c:v>71.814483642578125</c:v>
                </c:pt>
                <c:pt idx="6985">
                  <c:v>73.001007080078125</c:v>
                </c:pt>
                <c:pt idx="6986">
                  <c:v>70.891632080078125</c:v>
                </c:pt>
                <c:pt idx="6987">
                  <c:v>71.814483642578125</c:v>
                </c:pt>
                <c:pt idx="6988">
                  <c:v>71.550811767578111</c:v>
                </c:pt>
                <c:pt idx="6989">
                  <c:v>72.473663330078125</c:v>
                </c:pt>
                <c:pt idx="6990">
                  <c:v>71.550811767578111</c:v>
                </c:pt>
                <c:pt idx="6991">
                  <c:v>71.550811767578111</c:v>
                </c:pt>
                <c:pt idx="6992">
                  <c:v>71.550811767578111</c:v>
                </c:pt>
                <c:pt idx="6993">
                  <c:v>71.682647705078111</c:v>
                </c:pt>
                <c:pt idx="6994">
                  <c:v>72.737335205078125</c:v>
                </c:pt>
                <c:pt idx="6995">
                  <c:v>72.341827392578111</c:v>
                </c:pt>
                <c:pt idx="6996">
                  <c:v>72.869171142578097</c:v>
                </c:pt>
                <c:pt idx="6997">
                  <c:v>73.264678955078125</c:v>
                </c:pt>
                <c:pt idx="6998">
                  <c:v>73.396514892578111</c:v>
                </c:pt>
                <c:pt idx="6999">
                  <c:v>71.550811767578111</c:v>
                </c:pt>
                <c:pt idx="7000">
                  <c:v>71.418975830078111</c:v>
                </c:pt>
                <c:pt idx="7001">
                  <c:v>71.946319580078139</c:v>
                </c:pt>
                <c:pt idx="7002">
                  <c:v>72.737335205078125</c:v>
                </c:pt>
                <c:pt idx="7003">
                  <c:v>71.550811767578111</c:v>
                </c:pt>
                <c:pt idx="7004">
                  <c:v>71.946319580078139</c:v>
                </c:pt>
                <c:pt idx="7005">
                  <c:v>71.155303955078111</c:v>
                </c:pt>
                <c:pt idx="7006">
                  <c:v>73.132843017578097</c:v>
                </c:pt>
                <c:pt idx="7007">
                  <c:v>73.001007080078125</c:v>
                </c:pt>
                <c:pt idx="7008">
                  <c:v>71.155303955078111</c:v>
                </c:pt>
                <c:pt idx="7009">
                  <c:v>71.023468017578097</c:v>
                </c:pt>
                <c:pt idx="7010">
                  <c:v>72.869171142578097</c:v>
                </c:pt>
                <c:pt idx="7011">
                  <c:v>70.627960205078125</c:v>
                </c:pt>
                <c:pt idx="7012">
                  <c:v>71.155303955078111</c:v>
                </c:pt>
                <c:pt idx="7013">
                  <c:v>71.418975830078111</c:v>
                </c:pt>
                <c:pt idx="7014">
                  <c:v>71.418975830078111</c:v>
                </c:pt>
                <c:pt idx="7015">
                  <c:v>71.550811767578111</c:v>
                </c:pt>
                <c:pt idx="7016">
                  <c:v>71.418975830078111</c:v>
                </c:pt>
                <c:pt idx="7017">
                  <c:v>70.891632080078125</c:v>
                </c:pt>
                <c:pt idx="7018">
                  <c:v>71.550811767578111</c:v>
                </c:pt>
                <c:pt idx="7019">
                  <c:v>72.869171142578097</c:v>
                </c:pt>
                <c:pt idx="7020">
                  <c:v>71.418975830078111</c:v>
                </c:pt>
                <c:pt idx="7021">
                  <c:v>71.287139892578111</c:v>
                </c:pt>
                <c:pt idx="7022">
                  <c:v>71.418975830078111</c:v>
                </c:pt>
                <c:pt idx="7023">
                  <c:v>70.891632080078125</c:v>
                </c:pt>
                <c:pt idx="7024">
                  <c:v>72.078155517578097</c:v>
                </c:pt>
                <c:pt idx="7025">
                  <c:v>70.759796142578097</c:v>
                </c:pt>
                <c:pt idx="7026">
                  <c:v>70.891632080078125</c:v>
                </c:pt>
                <c:pt idx="7027">
                  <c:v>71.418975830078111</c:v>
                </c:pt>
                <c:pt idx="7028">
                  <c:v>70.891632080078125</c:v>
                </c:pt>
                <c:pt idx="7029">
                  <c:v>71.155303955078111</c:v>
                </c:pt>
                <c:pt idx="7030">
                  <c:v>71.023468017578097</c:v>
                </c:pt>
                <c:pt idx="7031">
                  <c:v>70.759796142578097</c:v>
                </c:pt>
                <c:pt idx="7032">
                  <c:v>73.001007080078125</c:v>
                </c:pt>
                <c:pt idx="7033">
                  <c:v>71.418975830078111</c:v>
                </c:pt>
                <c:pt idx="7034">
                  <c:v>72.473663330078125</c:v>
                </c:pt>
                <c:pt idx="7035">
                  <c:v>71.946319580078139</c:v>
                </c:pt>
                <c:pt idx="7036">
                  <c:v>71.155303955078111</c:v>
                </c:pt>
                <c:pt idx="7037">
                  <c:v>71.287139892578111</c:v>
                </c:pt>
                <c:pt idx="7038">
                  <c:v>71.946319580078139</c:v>
                </c:pt>
                <c:pt idx="7039">
                  <c:v>72.605499267578111</c:v>
                </c:pt>
                <c:pt idx="7040">
                  <c:v>71.155303955078111</c:v>
                </c:pt>
                <c:pt idx="7041">
                  <c:v>71.155303955078111</c:v>
                </c:pt>
                <c:pt idx="7042">
                  <c:v>71.155303955078111</c:v>
                </c:pt>
                <c:pt idx="7043">
                  <c:v>71.814483642578125</c:v>
                </c:pt>
                <c:pt idx="7044">
                  <c:v>72.737335205078125</c:v>
                </c:pt>
                <c:pt idx="7045">
                  <c:v>70.891632080078125</c:v>
                </c:pt>
                <c:pt idx="7046">
                  <c:v>70.891632080078125</c:v>
                </c:pt>
                <c:pt idx="7047">
                  <c:v>71.155303955078111</c:v>
                </c:pt>
                <c:pt idx="7048">
                  <c:v>72.473663330078125</c:v>
                </c:pt>
                <c:pt idx="7049">
                  <c:v>71.155303955078111</c:v>
                </c:pt>
                <c:pt idx="7050">
                  <c:v>72.737335205078125</c:v>
                </c:pt>
                <c:pt idx="7051">
                  <c:v>71.287139892578111</c:v>
                </c:pt>
                <c:pt idx="7052">
                  <c:v>71.023468017578097</c:v>
                </c:pt>
                <c:pt idx="7053">
                  <c:v>71.155303955078111</c:v>
                </c:pt>
                <c:pt idx="7054">
                  <c:v>72.737335205078125</c:v>
                </c:pt>
                <c:pt idx="7055">
                  <c:v>72.737335205078125</c:v>
                </c:pt>
                <c:pt idx="7056">
                  <c:v>70.627960205078125</c:v>
                </c:pt>
                <c:pt idx="7057">
                  <c:v>72.209991455078125</c:v>
                </c:pt>
                <c:pt idx="7058">
                  <c:v>71.946319580078139</c:v>
                </c:pt>
                <c:pt idx="7059">
                  <c:v>71.287139892578111</c:v>
                </c:pt>
                <c:pt idx="7060">
                  <c:v>72.605499267578111</c:v>
                </c:pt>
                <c:pt idx="7061">
                  <c:v>72.737335205078125</c:v>
                </c:pt>
                <c:pt idx="7062">
                  <c:v>71.418975830078111</c:v>
                </c:pt>
                <c:pt idx="7063">
                  <c:v>71.418975830078111</c:v>
                </c:pt>
                <c:pt idx="7064">
                  <c:v>71.682647705078111</c:v>
                </c:pt>
                <c:pt idx="7065">
                  <c:v>72.737335205078125</c:v>
                </c:pt>
                <c:pt idx="7066">
                  <c:v>70.891632080078125</c:v>
                </c:pt>
                <c:pt idx="7067">
                  <c:v>73.001007080078125</c:v>
                </c:pt>
                <c:pt idx="7068">
                  <c:v>71.155303955078111</c:v>
                </c:pt>
                <c:pt idx="7069">
                  <c:v>71.155303955078111</c:v>
                </c:pt>
                <c:pt idx="7070">
                  <c:v>71.418975830078111</c:v>
                </c:pt>
                <c:pt idx="7071">
                  <c:v>72.473663330078125</c:v>
                </c:pt>
                <c:pt idx="7072">
                  <c:v>72.341827392578111</c:v>
                </c:pt>
                <c:pt idx="7073">
                  <c:v>71.023468017578097</c:v>
                </c:pt>
                <c:pt idx="7074">
                  <c:v>71.155303955078111</c:v>
                </c:pt>
                <c:pt idx="7075">
                  <c:v>71.155303955078111</c:v>
                </c:pt>
                <c:pt idx="7076">
                  <c:v>72.078155517578097</c:v>
                </c:pt>
                <c:pt idx="7077">
                  <c:v>71.550811767578111</c:v>
                </c:pt>
                <c:pt idx="7078">
                  <c:v>71.155303955078111</c:v>
                </c:pt>
                <c:pt idx="7079">
                  <c:v>71.287139892578111</c:v>
                </c:pt>
                <c:pt idx="7080">
                  <c:v>72.078155517578097</c:v>
                </c:pt>
                <c:pt idx="7081">
                  <c:v>71.946319580078139</c:v>
                </c:pt>
                <c:pt idx="7082">
                  <c:v>71.682647705078111</c:v>
                </c:pt>
                <c:pt idx="7083">
                  <c:v>72.209991455078125</c:v>
                </c:pt>
                <c:pt idx="7084">
                  <c:v>70.759796142578097</c:v>
                </c:pt>
                <c:pt idx="7085">
                  <c:v>72.078155517578097</c:v>
                </c:pt>
                <c:pt idx="7086">
                  <c:v>70.891632080078125</c:v>
                </c:pt>
                <c:pt idx="7087">
                  <c:v>70.627960205078125</c:v>
                </c:pt>
                <c:pt idx="7088">
                  <c:v>70.759796142578097</c:v>
                </c:pt>
                <c:pt idx="7089">
                  <c:v>71.287139892578111</c:v>
                </c:pt>
                <c:pt idx="7090">
                  <c:v>71.287139892578111</c:v>
                </c:pt>
                <c:pt idx="7091">
                  <c:v>71.550811767578111</c:v>
                </c:pt>
                <c:pt idx="7092">
                  <c:v>72.078155517578097</c:v>
                </c:pt>
                <c:pt idx="7093">
                  <c:v>71.814483642578125</c:v>
                </c:pt>
                <c:pt idx="7094">
                  <c:v>71.287139892578111</c:v>
                </c:pt>
                <c:pt idx="7095">
                  <c:v>71.946319580078139</c:v>
                </c:pt>
                <c:pt idx="7096">
                  <c:v>71.682647705078111</c:v>
                </c:pt>
                <c:pt idx="7097">
                  <c:v>71.682647705078111</c:v>
                </c:pt>
                <c:pt idx="7098">
                  <c:v>72.473663330078125</c:v>
                </c:pt>
                <c:pt idx="7099">
                  <c:v>72.341827392578111</c:v>
                </c:pt>
                <c:pt idx="7100">
                  <c:v>71.287139892578111</c:v>
                </c:pt>
                <c:pt idx="7101">
                  <c:v>71.946319580078139</c:v>
                </c:pt>
                <c:pt idx="7102">
                  <c:v>71.418975830078111</c:v>
                </c:pt>
                <c:pt idx="7103">
                  <c:v>70.759796142578097</c:v>
                </c:pt>
                <c:pt idx="7104">
                  <c:v>71.946319580078139</c:v>
                </c:pt>
                <c:pt idx="7105">
                  <c:v>71.023468017578097</c:v>
                </c:pt>
                <c:pt idx="7106">
                  <c:v>71.418975830078111</c:v>
                </c:pt>
                <c:pt idx="7107">
                  <c:v>72.209991455078125</c:v>
                </c:pt>
                <c:pt idx="7108">
                  <c:v>70.627960205078125</c:v>
                </c:pt>
                <c:pt idx="7109">
                  <c:v>71.418975830078111</c:v>
                </c:pt>
                <c:pt idx="7110">
                  <c:v>71.814483642578125</c:v>
                </c:pt>
                <c:pt idx="7111">
                  <c:v>71.287139892578111</c:v>
                </c:pt>
                <c:pt idx="7112">
                  <c:v>71.023468017578097</c:v>
                </c:pt>
                <c:pt idx="7113">
                  <c:v>71.287139892578111</c:v>
                </c:pt>
                <c:pt idx="7114">
                  <c:v>72.078155517578097</c:v>
                </c:pt>
                <c:pt idx="7115">
                  <c:v>71.418975830078111</c:v>
                </c:pt>
                <c:pt idx="7116">
                  <c:v>72.078155517578097</c:v>
                </c:pt>
                <c:pt idx="7117">
                  <c:v>71.155303955078111</c:v>
                </c:pt>
                <c:pt idx="7118">
                  <c:v>70.891632080078125</c:v>
                </c:pt>
                <c:pt idx="7119">
                  <c:v>70.891632080078125</c:v>
                </c:pt>
                <c:pt idx="7120">
                  <c:v>71.550811767578111</c:v>
                </c:pt>
                <c:pt idx="7121">
                  <c:v>70.891632080078125</c:v>
                </c:pt>
                <c:pt idx="7122">
                  <c:v>71.946319580078139</c:v>
                </c:pt>
                <c:pt idx="7123">
                  <c:v>71.682647705078111</c:v>
                </c:pt>
                <c:pt idx="7124">
                  <c:v>71.550811767578111</c:v>
                </c:pt>
                <c:pt idx="7125">
                  <c:v>70.627960205078125</c:v>
                </c:pt>
                <c:pt idx="7126">
                  <c:v>71.550811767578111</c:v>
                </c:pt>
                <c:pt idx="7127">
                  <c:v>71.946319580078139</c:v>
                </c:pt>
                <c:pt idx="7128">
                  <c:v>71.023468017578097</c:v>
                </c:pt>
                <c:pt idx="7129">
                  <c:v>70.627960205078125</c:v>
                </c:pt>
                <c:pt idx="7130">
                  <c:v>70.891632080078125</c:v>
                </c:pt>
                <c:pt idx="7131">
                  <c:v>71.682647705078111</c:v>
                </c:pt>
                <c:pt idx="7132">
                  <c:v>71.023468017578097</c:v>
                </c:pt>
                <c:pt idx="7133">
                  <c:v>71.418975830078111</c:v>
                </c:pt>
                <c:pt idx="7134">
                  <c:v>71.418975830078111</c:v>
                </c:pt>
                <c:pt idx="7135">
                  <c:v>70.496124267578139</c:v>
                </c:pt>
                <c:pt idx="7136">
                  <c:v>71.550811767578111</c:v>
                </c:pt>
                <c:pt idx="7137">
                  <c:v>71.814483642578125</c:v>
                </c:pt>
                <c:pt idx="7138">
                  <c:v>71.550811767578111</c:v>
                </c:pt>
                <c:pt idx="7139">
                  <c:v>70.759796142578097</c:v>
                </c:pt>
                <c:pt idx="7140">
                  <c:v>71.682647705078111</c:v>
                </c:pt>
                <c:pt idx="7141">
                  <c:v>70.759796142578097</c:v>
                </c:pt>
                <c:pt idx="7142">
                  <c:v>70.891632080078125</c:v>
                </c:pt>
                <c:pt idx="7143">
                  <c:v>70.891632080078125</c:v>
                </c:pt>
                <c:pt idx="7144">
                  <c:v>71.814483642578125</c:v>
                </c:pt>
                <c:pt idx="7145">
                  <c:v>70.627960205078125</c:v>
                </c:pt>
                <c:pt idx="7146">
                  <c:v>70.627960205078125</c:v>
                </c:pt>
                <c:pt idx="7147">
                  <c:v>71.023468017578097</c:v>
                </c:pt>
                <c:pt idx="7148">
                  <c:v>70.759796142578097</c:v>
                </c:pt>
                <c:pt idx="7149">
                  <c:v>70.364288330078111</c:v>
                </c:pt>
                <c:pt idx="7150">
                  <c:v>71.155303955078111</c:v>
                </c:pt>
                <c:pt idx="7151">
                  <c:v>71.682647705078111</c:v>
                </c:pt>
                <c:pt idx="7152">
                  <c:v>70.627960205078125</c:v>
                </c:pt>
                <c:pt idx="7153">
                  <c:v>71.023468017578097</c:v>
                </c:pt>
                <c:pt idx="7154">
                  <c:v>70.627960205078125</c:v>
                </c:pt>
                <c:pt idx="7155">
                  <c:v>70.627960205078125</c:v>
                </c:pt>
                <c:pt idx="7156">
                  <c:v>70.891632080078125</c:v>
                </c:pt>
                <c:pt idx="7157">
                  <c:v>70.627960205078125</c:v>
                </c:pt>
                <c:pt idx="7158">
                  <c:v>70.496124267578139</c:v>
                </c:pt>
                <c:pt idx="7159">
                  <c:v>70.496124267578139</c:v>
                </c:pt>
                <c:pt idx="7160">
                  <c:v>70.891632080078125</c:v>
                </c:pt>
                <c:pt idx="7161">
                  <c:v>71.682647705078111</c:v>
                </c:pt>
                <c:pt idx="7162">
                  <c:v>71.155303955078111</c:v>
                </c:pt>
                <c:pt idx="7163">
                  <c:v>70.627960205078125</c:v>
                </c:pt>
                <c:pt idx="7164">
                  <c:v>70.759796142578097</c:v>
                </c:pt>
                <c:pt idx="7165">
                  <c:v>70.759796142578097</c:v>
                </c:pt>
                <c:pt idx="7166">
                  <c:v>71.550811767578111</c:v>
                </c:pt>
                <c:pt idx="7167">
                  <c:v>71.682647705078111</c:v>
                </c:pt>
                <c:pt idx="7168">
                  <c:v>70.891632080078125</c:v>
                </c:pt>
                <c:pt idx="7169">
                  <c:v>70.627960205078125</c:v>
                </c:pt>
                <c:pt idx="7170">
                  <c:v>71.287139892578111</c:v>
                </c:pt>
                <c:pt idx="7171">
                  <c:v>70.891632080078125</c:v>
                </c:pt>
                <c:pt idx="7172">
                  <c:v>71.682647705078111</c:v>
                </c:pt>
                <c:pt idx="7173">
                  <c:v>71.814483642578125</c:v>
                </c:pt>
                <c:pt idx="7174">
                  <c:v>71.814483642578125</c:v>
                </c:pt>
                <c:pt idx="7175">
                  <c:v>70.891632080078125</c:v>
                </c:pt>
                <c:pt idx="7176">
                  <c:v>71.814483642578125</c:v>
                </c:pt>
                <c:pt idx="7177">
                  <c:v>71.550811767578111</c:v>
                </c:pt>
                <c:pt idx="7178">
                  <c:v>71.418975830078111</c:v>
                </c:pt>
                <c:pt idx="7179">
                  <c:v>71.155303955078111</c:v>
                </c:pt>
                <c:pt idx="7180">
                  <c:v>71.418975830078111</c:v>
                </c:pt>
                <c:pt idx="7181">
                  <c:v>71.550811767578111</c:v>
                </c:pt>
                <c:pt idx="7182">
                  <c:v>71.814483642578125</c:v>
                </c:pt>
                <c:pt idx="7183">
                  <c:v>71.287139892578111</c:v>
                </c:pt>
                <c:pt idx="7184">
                  <c:v>71.155303955078111</c:v>
                </c:pt>
                <c:pt idx="7185">
                  <c:v>71.155303955078111</c:v>
                </c:pt>
                <c:pt idx="7186">
                  <c:v>71.550811767578111</c:v>
                </c:pt>
                <c:pt idx="7187">
                  <c:v>71.023468017578097</c:v>
                </c:pt>
                <c:pt idx="7188">
                  <c:v>71.155303955078111</c:v>
                </c:pt>
                <c:pt idx="7189">
                  <c:v>71.155303955078111</c:v>
                </c:pt>
                <c:pt idx="7190">
                  <c:v>70.364288330078111</c:v>
                </c:pt>
                <c:pt idx="7191">
                  <c:v>70.759796142578097</c:v>
                </c:pt>
                <c:pt idx="7192">
                  <c:v>70.232452392578097</c:v>
                </c:pt>
                <c:pt idx="7193">
                  <c:v>70.759796142578097</c:v>
                </c:pt>
                <c:pt idx="7194">
                  <c:v>70.627960205078125</c:v>
                </c:pt>
                <c:pt idx="7195">
                  <c:v>71.023468017578097</c:v>
                </c:pt>
                <c:pt idx="7196">
                  <c:v>71.023468017578097</c:v>
                </c:pt>
                <c:pt idx="7197">
                  <c:v>70.759796142578097</c:v>
                </c:pt>
                <c:pt idx="7198">
                  <c:v>71.155303955078111</c:v>
                </c:pt>
                <c:pt idx="7199">
                  <c:v>70.364288330078111</c:v>
                </c:pt>
                <c:pt idx="7200">
                  <c:v>70.891632080078125</c:v>
                </c:pt>
                <c:pt idx="7201">
                  <c:v>70.891632080078125</c:v>
                </c:pt>
                <c:pt idx="7202">
                  <c:v>70.364288330078111</c:v>
                </c:pt>
                <c:pt idx="7203">
                  <c:v>70.891632080078125</c:v>
                </c:pt>
                <c:pt idx="7204">
                  <c:v>71.418975830078111</c:v>
                </c:pt>
                <c:pt idx="7205">
                  <c:v>70.627960205078125</c:v>
                </c:pt>
                <c:pt idx="7206">
                  <c:v>71.023468017578097</c:v>
                </c:pt>
                <c:pt idx="7207">
                  <c:v>71.287139892578111</c:v>
                </c:pt>
                <c:pt idx="7208">
                  <c:v>71.287139892578111</c:v>
                </c:pt>
                <c:pt idx="7209">
                  <c:v>71.155303955078111</c:v>
                </c:pt>
                <c:pt idx="7210">
                  <c:v>71.155303955078111</c:v>
                </c:pt>
                <c:pt idx="7211">
                  <c:v>71.287139892578111</c:v>
                </c:pt>
                <c:pt idx="7212">
                  <c:v>71.023468017578097</c:v>
                </c:pt>
                <c:pt idx="7213">
                  <c:v>71.023468017578097</c:v>
                </c:pt>
                <c:pt idx="7214">
                  <c:v>71.023468017578097</c:v>
                </c:pt>
                <c:pt idx="7215">
                  <c:v>71.418975830078111</c:v>
                </c:pt>
                <c:pt idx="7216">
                  <c:v>70.496124267578139</c:v>
                </c:pt>
                <c:pt idx="7217">
                  <c:v>71.023468017578097</c:v>
                </c:pt>
                <c:pt idx="7218">
                  <c:v>71.550811767578111</c:v>
                </c:pt>
                <c:pt idx="7219">
                  <c:v>71.682647705078111</c:v>
                </c:pt>
                <c:pt idx="7220">
                  <c:v>70.496124267578139</c:v>
                </c:pt>
                <c:pt idx="7221">
                  <c:v>71.418975830078111</c:v>
                </c:pt>
                <c:pt idx="7222">
                  <c:v>70.627960205078125</c:v>
                </c:pt>
                <c:pt idx="7223">
                  <c:v>70.759796142578097</c:v>
                </c:pt>
                <c:pt idx="7224">
                  <c:v>70.627960205078125</c:v>
                </c:pt>
                <c:pt idx="7225">
                  <c:v>71.287139892578111</c:v>
                </c:pt>
                <c:pt idx="7226">
                  <c:v>71.418975830078111</c:v>
                </c:pt>
                <c:pt idx="7227">
                  <c:v>71.155303955078111</c:v>
                </c:pt>
                <c:pt idx="7228">
                  <c:v>71.287139892578111</c:v>
                </c:pt>
                <c:pt idx="7229">
                  <c:v>70.627960205078125</c:v>
                </c:pt>
                <c:pt idx="7230">
                  <c:v>70.891632080078125</c:v>
                </c:pt>
                <c:pt idx="7231">
                  <c:v>70.891632080078125</c:v>
                </c:pt>
                <c:pt idx="7232">
                  <c:v>70.496124267578139</c:v>
                </c:pt>
                <c:pt idx="7233">
                  <c:v>69.968780517578097</c:v>
                </c:pt>
                <c:pt idx="7234">
                  <c:v>70.364288330078111</c:v>
                </c:pt>
                <c:pt idx="7235">
                  <c:v>70.759796142578097</c:v>
                </c:pt>
                <c:pt idx="7236">
                  <c:v>71.287139892578111</c:v>
                </c:pt>
                <c:pt idx="7237">
                  <c:v>69.968780517578097</c:v>
                </c:pt>
                <c:pt idx="7238">
                  <c:v>70.627960205078125</c:v>
                </c:pt>
                <c:pt idx="7239">
                  <c:v>70.627960205078125</c:v>
                </c:pt>
                <c:pt idx="7240">
                  <c:v>70.364288330078111</c:v>
                </c:pt>
                <c:pt idx="7241">
                  <c:v>70.627960205078125</c:v>
                </c:pt>
                <c:pt idx="7242">
                  <c:v>70.627960205078125</c:v>
                </c:pt>
                <c:pt idx="7243">
                  <c:v>71.155303955078111</c:v>
                </c:pt>
                <c:pt idx="7244">
                  <c:v>70.627960205078125</c:v>
                </c:pt>
                <c:pt idx="7245">
                  <c:v>70.232452392578097</c:v>
                </c:pt>
                <c:pt idx="7246">
                  <c:v>70.891632080078125</c:v>
                </c:pt>
                <c:pt idx="7247">
                  <c:v>70.627960205078125</c:v>
                </c:pt>
                <c:pt idx="7248">
                  <c:v>71.023468017578097</c:v>
                </c:pt>
                <c:pt idx="7249">
                  <c:v>71.155303955078111</c:v>
                </c:pt>
                <c:pt idx="7250">
                  <c:v>70.627960205078125</c:v>
                </c:pt>
                <c:pt idx="7251">
                  <c:v>70.891632080078125</c:v>
                </c:pt>
                <c:pt idx="7252">
                  <c:v>71.155303955078111</c:v>
                </c:pt>
                <c:pt idx="7253">
                  <c:v>71.287139892578111</c:v>
                </c:pt>
                <c:pt idx="7254">
                  <c:v>70.891632080078125</c:v>
                </c:pt>
                <c:pt idx="7255">
                  <c:v>70.496124267578139</c:v>
                </c:pt>
                <c:pt idx="7256">
                  <c:v>70.627960205078125</c:v>
                </c:pt>
                <c:pt idx="7257">
                  <c:v>70.364288330078111</c:v>
                </c:pt>
                <c:pt idx="7258">
                  <c:v>70.627960205078125</c:v>
                </c:pt>
                <c:pt idx="7259">
                  <c:v>70.496124267578139</c:v>
                </c:pt>
                <c:pt idx="7260">
                  <c:v>70.891632080078125</c:v>
                </c:pt>
                <c:pt idx="7261">
                  <c:v>70.891632080078125</c:v>
                </c:pt>
                <c:pt idx="7262">
                  <c:v>70.232452392578097</c:v>
                </c:pt>
                <c:pt idx="7263">
                  <c:v>70.759796142578097</c:v>
                </c:pt>
                <c:pt idx="7264">
                  <c:v>70.891632080078125</c:v>
                </c:pt>
                <c:pt idx="7265">
                  <c:v>70.627960205078125</c:v>
                </c:pt>
                <c:pt idx="7266">
                  <c:v>70.759796142578097</c:v>
                </c:pt>
                <c:pt idx="7267">
                  <c:v>70.891632080078125</c:v>
                </c:pt>
                <c:pt idx="7268">
                  <c:v>71.155303955078111</c:v>
                </c:pt>
                <c:pt idx="7269">
                  <c:v>70.891632080078125</c:v>
                </c:pt>
                <c:pt idx="7270">
                  <c:v>70.759796142578097</c:v>
                </c:pt>
                <c:pt idx="7271">
                  <c:v>70.232452392578097</c:v>
                </c:pt>
                <c:pt idx="7272">
                  <c:v>70.759796142578097</c:v>
                </c:pt>
                <c:pt idx="7273">
                  <c:v>70.891632080078125</c:v>
                </c:pt>
                <c:pt idx="7274">
                  <c:v>70.100616455078125</c:v>
                </c:pt>
                <c:pt idx="7275">
                  <c:v>70.364288330078111</c:v>
                </c:pt>
                <c:pt idx="7276">
                  <c:v>70.100616455078125</c:v>
                </c:pt>
                <c:pt idx="7277">
                  <c:v>70.759796142578097</c:v>
                </c:pt>
                <c:pt idx="7278">
                  <c:v>70.759796142578097</c:v>
                </c:pt>
                <c:pt idx="7279">
                  <c:v>70.759796142578097</c:v>
                </c:pt>
                <c:pt idx="7280">
                  <c:v>69.968780517578097</c:v>
                </c:pt>
                <c:pt idx="7281">
                  <c:v>71.155303955078111</c:v>
                </c:pt>
                <c:pt idx="7282">
                  <c:v>70.759796142578097</c:v>
                </c:pt>
                <c:pt idx="7283">
                  <c:v>71.023468017578097</c:v>
                </c:pt>
                <c:pt idx="7284">
                  <c:v>70.232452392578097</c:v>
                </c:pt>
                <c:pt idx="7285">
                  <c:v>70.759796142578097</c:v>
                </c:pt>
                <c:pt idx="7286">
                  <c:v>70.364288330078111</c:v>
                </c:pt>
                <c:pt idx="7287">
                  <c:v>70.100616455078125</c:v>
                </c:pt>
                <c:pt idx="7288">
                  <c:v>70.627960205078125</c:v>
                </c:pt>
                <c:pt idx="7289">
                  <c:v>70.759796142578097</c:v>
                </c:pt>
                <c:pt idx="7290">
                  <c:v>71.023468017578097</c:v>
                </c:pt>
                <c:pt idx="7291">
                  <c:v>71.023468017578097</c:v>
                </c:pt>
                <c:pt idx="7292">
                  <c:v>71.023468017578097</c:v>
                </c:pt>
                <c:pt idx="7293">
                  <c:v>70.364288330078111</c:v>
                </c:pt>
                <c:pt idx="7294">
                  <c:v>70.496124267578139</c:v>
                </c:pt>
                <c:pt idx="7295">
                  <c:v>70.891632080078125</c:v>
                </c:pt>
                <c:pt idx="7296">
                  <c:v>70.364288330078111</c:v>
                </c:pt>
                <c:pt idx="7297">
                  <c:v>70.759796142578097</c:v>
                </c:pt>
                <c:pt idx="7298">
                  <c:v>70.627960205078125</c:v>
                </c:pt>
                <c:pt idx="7299">
                  <c:v>70.232452392578097</c:v>
                </c:pt>
                <c:pt idx="7300">
                  <c:v>70.364288330078111</c:v>
                </c:pt>
                <c:pt idx="7301">
                  <c:v>70.891632080078125</c:v>
                </c:pt>
                <c:pt idx="7302">
                  <c:v>69.836944580078125</c:v>
                </c:pt>
                <c:pt idx="7303">
                  <c:v>70.891632080078125</c:v>
                </c:pt>
                <c:pt idx="7304">
                  <c:v>69.968780517578097</c:v>
                </c:pt>
                <c:pt idx="7305">
                  <c:v>70.891632080078125</c:v>
                </c:pt>
                <c:pt idx="7306">
                  <c:v>70.627960205078125</c:v>
                </c:pt>
                <c:pt idx="7307">
                  <c:v>70.759796142578097</c:v>
                </c:pt>
                <c:pt idx="7308">
                  <c:v>70.627960205078125</c:v>
                </c:pt>
                <c:pt idx="7309">
                  <c:v>70.627960205078125</c:v>
                </c:pt>
                <c:pt idx="7310">
                  <c:v>70.364288330078111</c:v>
                </c:pt>
                <c:pt idx="7311">
                  <c:v>70.364288330078111</c:v>
                </c:pt>
                <c:pt idx="7312">
                  <c:v>70.627960205078125</c:v>
                </c:pt>
                <c:pt idx="7313">
                  <c:v>70.891632080078125</c:v>
                </c:pt>
                <c:pt idx="7314">
                  <c:v>70.232452392578097</c:v>
                </c:pt>
                <c:pt idx="7315">
                  <c:v>71.023468017578097</c:v>
                </c:pt>
                <c:pt idx="7316">
                  <c:v>70.496124267578139</c:v>
                </c:pt>
                <c:pt idx="7317">
                  <c:v>70.496124267578139</c:v>
                </c:pt>
                <c:pt idx="7318">
                  <c:v>71.023468017578097</c:v>
                </c:pt>
                <c:pt idx="7319">
                  <c:v>70.627960205078125</c:v>
                </c:pt>
                <c:pt idx="7320">
                  <c:v>70.759796142578097</c:v>
                </c:pt>
                <c:pt idx="7321">
                  <c:v>70.891632080078125</c:v>
                </c:pt>
                <c:pt idx="7322">
                  <c:v>70.364288330078111</c:v>
                </c:pt>
                <c:pt idx="7323">
                  <c:v>70.759796142578097</c:v>
                </c:pt>
                <c:pt idx="7324">
                  <c:v>69.836944580078125</c:v>
                </c:pt>
                <c:pt idx="7325">
                  <c:v>70.627960205078125</c:v>
                </c:pt>
                <c:pt idx="7326">
                  <c:v>69.968780517578097</c:v>
                </c:pt>
                <c:pt idx="7327">
                  <c:v>70.759796142578097</c:v>
                </c:pt>
                <c:pt idx="7328">
                  <c:v>69.836944580078125</c:v>
                </c:pt>
                <c:pt idx="7329">
                  <c:v>70.627960205078125</c:v>
                </c:pt>
                <c:pt idx="7330">
                  <c:v>70.759796142578097</c:v>
                </c:pt>
                <c:pt idx="7331">
                  <c:v>70.891632080078125</c:v>
                </c:pt>
                <c:pt idx="7332">
                  <c:v>70.627960205078125</c:v>
                </c:pt>
                <c:pt idx="7333">
                  <c:v>70.496124267578139</c:v>
                </c:pt>
                <c:pt idx="7334">
                  <c:v>69.441436767578125</c:v>
                </c:pt>
                <c:pt idx="7335">
                  <c:v>69.573272705078111</c:v>
                </c:pt>
                <c:pt idx="7336">
                  <c:v>70.496124267578139</c:v>
                </c:pt>
                <c:pt idx="7337">
                  <c:v>69.836944580078125</c:v>
                </c:pt>
                <c:pt idx="7338">
                  <c:v>70.891632080078125</c:v>
                </c:pt>
                <c:pt idx="7339">
                  <c:v>70.364288330078111</c:v>
                </c:pt>
                <c:pt idx="7340">
                  <c:v>70.364288330078111</c:v>
                </c:pt>
                <c:pt idx="7341">
                  <c:v>70.627960205078125</c:v>
                </c:pt>
                <c:pt idx="7342">
                  <c:v>70.364288330078111</c:v>
                </c:pt>
                <c:pt idx="7343">
                  <c:v>70.496124267578139</c:v>
                </c:pt>
                <c:pt idx="7344">
                  <c:v>70.100616455078125</c:v>
                </c:pt>
                <c:pt idx="7345">
                  <c:v>70.364288330078111</c:v>
                </c:pt>
                <c:pt idx="7346">
                  <c:v>70.496124267578139</c:v>
                </c:pt>
                <c:pt idx="7347">
                  <c:v>69.573272705078111</c:v>
                </c:pt>
                <c:pt idx="7348">
                  <c:v>70.232452392578097</c:v>
                </c:pt>
                <c:pt idx="7349">
                  <c:v>70.364288330078111</c:v>
                </c:pt>
                <c:pt idx="7350">
                  <c:v>70.232452392578097</c:v>
                </c:pt>
                <c:pt idx="7351">
                  <c:v>70.232452392578097</c:v>
                </c:pt>
                <c:pt idx="7352">
                  <c:v>70.496124267578139</c:v>
                </c:pt>
                <c:pt idx="7353">
                  <c:v>70.232452392578097</c:v>
                </c:pt>
                <c:pt idx="7354">
                  <c:v>70.364288330078111</c:v>
                </c:pt>
                <c:pt idx="7355">
                  <c:v>70.100616455078125</c:v>
                </c:pt>
                <c:pt idx="7356">
                  <c:v>70.627960205078125</c:v>
                </c:pt>
                <c:pt idx="7357">
                  <c:v>70.232452392578097</c:v>
                </c:pt>
                <c:pt idx="7358">
                  <c:v>70.496124267578139</c:v>
                </c:pt>
                <c:pt idx="7359">
                  <c:v>69.836944580078125</c:v>
                </c:pt>
                <c:pt idx="7360">
                  <c:v>69.705108642578111</c:v>
                </c:pt>
                <c:pt idx="7361">
                  <c:v>70.232452392578097</c:v>
                </c:pt>
                <c:pt idx="7362">
                  <c:v>70.100616455078125</c:v>
                </c:pt>
                <c:pt idx="7363">
                  <c:v>70.496124267578139</c:v>
                </c:pt>
                <c:pt idx="7364">
                  <c:v>69.705108642578111</c:v>
                </c:pt>
                <c:pt idx="7365">
                  <c:v>70.232452392578097</c:v>
                </c:pt>
                <c:pt idx="7366">
                  <c:v>70.627960205078125</c:v>
                </c:pt>
                <c:pt idx="7367">
                  <c:v>70.232452392578097</c:v>
                </c:pt>
                <c:pt idx="7368">
                  <c:v>70.232452392578097</c:v>
                </c:pt>
                <c:pt idx="7369">
                  <c:v>70.627960205078125</c:v>
                </c:pt>
                <c:pt idx="7370">
                  <c:v>70.496124267578139</c:v>
                </c:pt>
                <c:pt idx="7371">
                  <c:v>70.364288330078111</c:v>
                </c:pt>
                <c:pt idx="7372">
                  <c:v>70.232452392578097</c:v>
                </c:pt>
                <c:pt idx="7373">
                  <c:v>70.232452392578097</c:v>
                </c:pt>
                <c:pt idx="7374">
                  <c:v>69.968780517578097</c:v>
                </c:pt>
                <c:pt idx="7375">
                  <c:v>70.496124267578139</c:v>
                </c:pt>
                <c:pt idx="7376">
                  <c:v>70.627960205078125</c:v>
                </c:pt>
                <c:pt idx="7377">
                  <c:v>70.364288330078111</c:v>
                </c:pt>
                <c:pt idx="7378">
                  <c:v>70.232452392578097</c:v>
                </c:pt>
                <c:pt idx="7379">
                  <c:v>70.232452392578097</c:v>
                </c:pt>
                <c:pt idx="7380">
                  <c:v>69.836944580078125</c:v>
                </c:pt>
                <c:pt idx="7381">
                  <c:v>70.232452392578097</c:v>
                </c:pt>
                <c:pt idx="7382">
                  <c:v>69.836944580078125</c:v>
                </c:pt>
                <c:pt idx="7383">
                  <c:v>70.759796142578097</c:v>
                </c:pt>
                <c:pt idx="7384">
                  <c:v>69.836944580078125</c:v>
                </c:pt>
                <c:pt idx="7385">
                  <c:v>70.364288330078111</c:v>
                </c:pt>
                <c:pt idx="7386">
                  <c:v>69.705108642578111</c:v>
                </c:pt>
                <c:pt idx="7387">
                  <c:v>70.496124267578139</c:v>
                </c:pt>
                <c:pt idx="7388">
                  <c:v>69.836944580078125</c:v>
                </c:pt>
                <c:pt idx="7389">
                  <c:v>69.705108642578111</c:v>
                </c:pt>
                <c:pt idx="7390">
                  <c:v>70.496124267578139</c:v>
                </c:pt>
                <c:pt idx="7391">
                  <c:v>69.836944580078125</c:v>
                </c:pt>
                <c:pt idx="7392">
                  <c:v>69.836944580078125</c:v>
                </c:pt>
                <c:pt idx="7393">
                  <c:v>70.232452392578097</c:v>
                </c:pt>
                <c:pt idx="7394">
                  <c:v>70.364288330078111</c:v>
                </c:pt>
                <c:pt idx="7395">
                  <c:v>69.441436767578125</c:v>
                </c:pt>
                <c:pt idx="7396">
                  <c:v>69.441436767578125</c:v>
                </c:pt>
                <c:pt idx="7397">
                  <c:v>69.705108642578111</c:v>
                </c:pt>
                <c:pt idx="7398">
                  <c:v>69.573272705078111</c:v>
                </c:pt>
                <c:pt idx="7399">
                  <c:v>69.836944580078125</c:v>
                </c:pt>
                <c:pt idx="7400">
                  <c:v>70.496124267578139</c:v>
                </c:pt>
                <c:pt idx="7401">
                  <c:v>70.232452392578097</c:v>
                </c:pt>
                <c:pt idx="7402">
                  <c:v>69.705108642578111</c:v>
                </c:pt>
                <c:pt idx="7403">
                  <c:v>69.836944580078125</c:v>
                </c:pt>
                <c:pt idx="7404">
                  <c:v>69.705108642578111</c:v>
                </c:pt>
                <c:pt idx="7405">
                  <c:v>69.836944580078125</c:v>
                </c:pt>
                <c:pt idx="7406">
                  <c:v>69.968780517578097</c:v>
                </c:pt>
                <c:pt idx="7407">
                  <c:v>69.573272705078111</c:v>
                </c:pt>
                <c:pt idx="7408">
                  <c:v>69.968780517578097</c:v>
                </c:pt>
                <c:pt idx="7409">
                  <c:v>69.705108642578111</c:v>
                </c:pt>
                <c:pt idx="7410">
                  <c:v>70.100616455078125</c:v>
                </c:pt>
                <c:pt idx="7411">
                  <c:v>70.232452392578097</c:v>
                </c:pt>
                <c:pt idx="7412">
                  <c:v>70.232452392578097</c:v>
                </c:pt>
                <c:pt idx="7413">
                  <c:v>69.177764892578097</c:v>
                </c:pt>
                <c:pt idx="7414">
                  <c:v>69.968780517578097</c:v>
                </c:pt>
                <c:pt idx="7415">
                  <c:v>69.836944580078125</c:v>
                </c:pt>
                <c:pt idx="7416">
                  <c:v>69.968780517578097</c:v>
                </c:pt>
                <c:pt idx="7417">
                  <c:v>70.232452392578097</c:v>
                </c:pt>
                <c:pt idx="7418">
                  <c:v>69.309600830078111</c:v>
                </c:pt>
                <c:pt idx="7419">
                  <c:v>70.100616455078125</c:v>
                </c:pt>
                <c:pt idx="7420">
                  <c:v>69.968780517578097</c:v>
                </c:pt>
                <c:pt idx="7421">
                  <c:v>69.968780517578097</c:v>
                </c:pt>
                <c:pt idx="7422">
                  <c:v>69.573272705078111</c:v>
                </c:pt>
                <c:pt idx="7423">
                  <c:v>69.705108642578111</c:v>
                </c:pt>
                <c:pt idx="7424">
                  <c:v>69.968780517578097</c:v>
                </c:pt>
                <c:pt idx="7425">
                  <c:v>69.836944580078125</c:v>
                </c:pt>
                <c:pt idx="7426">
                  <c:v>69.836944580078125</c:v>
                </c:pt>
                <c:pt idx="7427">
                  <c:v>70.232452392578097</c:v>
                </c:pt>
                <c:pt idx="7428">
                  <c:v>69.968780517578097</c:v>
                </c:pt>
                <c:pt idx="7429">
                  <c:v>69.705108642578111</c:v>
                </c:pt>
                <c:pt idx="7430">
                  <c:v>69.705108642578111</c:v>
                </c:pt>
                <c:pt idx="7431">
                  <c:v>70.100616455078125</c:v>
                </c:pt>
                <c:pt idx="7432">
                  <c:v>69.968780517578097</c:v>
                </c:pt>
                <c:pt idx="7433">
                  <c:v>70.100616455078125</c:v>
                </c:pt>
                <c:pt idx="7434">
                  <c:v>69.968780517578097</c:v>
                </c:pt>
                <c:pt idx="7435">
                  <c:v>69.836944580078125</c:v>
                </c:pt>
                <c:pt idx="7436">
                  <c:v>69.441436767578125</c:v>
                </c:pt>
                <c:pt idx="7437">
                  <c:v>70.100616455078125</c:v>
                </c:pt>
                <c:pt idx="7438">
                  <c:v>69.441436767578125</c:v>
                </c:pt>
                <c:pt idx="7439">
                  <c:v>70.232452392578097</c:v>
                </c:pt>
                <c:pt idx="7440">
                  <c:v>69.968780517578097</c:v>
                </c:pt>
                <c:pt idx="7441">
                  <c:v>69.836944580078125</c:v>
                </c:pt>
                <c:pt idx="7442">
                  <c:v>69.836944580078125</c:v>
                </c:pt>
                <c:pt idx="7443">
                  <c:v>69.705108642578111</c:v>
                </c:pt>
                <c:pt idx="7444">
                  <c:v>69.968780517578097</c:v>
                </c:pt>
                <c:pt idx="7445">
                  <c:v>69.968780517578097</c:v>
                </c:pt>
                <c:pt idx="7446">
                  <c:v>69.968780517578097</c:v>
                </c:pt>
                <c:pt idx="7447">
                  <c:v>70.364288330078111</c:v>
                </c:pt>
                <c:pt idx="7448">
                  <c:v>69.968780517578097</c:v>
                </c:pt>
                <c:pt idx="7449">
                  <c:v>70.364288330078111</c:v>
                </c:pt>
                <c:pt idx="7450">
                  <c:v>69.836944580078125</c:v>
                </c:pt>
                <c:pt idx="7451">
                  <c:v>70.364288330078111</c:v>
                </c:pt>
                <c:pt idx="7452">
                  <c:v>70.100616455078125</c:v>
                </c:pt>
                <c:pt idx="7453">
                  <c:v>70.100616455078125</c:v>
                </c:pt>
                <c:pt idx="7454">
                  <c:v>70.100616455078125</c:v>
                </c:pt>
                <c:pt idx="7455">
                  <c:v>70.232452392578097</c:v>
                </c:pt>
                <c:pt idx="7456">
                  <c:v>70.232452392578097</c:v>
                </c:pt>
                <c:pt idx="7457">
                  <c:v>70.100616455078125</c:v>
                </c:pt>
                <c:pt idx="7458">
                  <c:v>69.836944580078125</c:v>
                </c:pt>
                <c:pt idx="7459">
                  <c:v>69.573272705078111</c:v>
                </c:pt>
                <c:pt idx="7460">
                  <c:v>69.836944580078125</c:v>
                </c:pt>
                <c:pt idx="7461">
                  <c:v>69.968780517578097</c:v>
                </c:pt>
                <c:pt idx="7462">
                  <c:v>70.232452392578097</c:v>
                </c:pt>
                <c:pt idx="7463">
                  <c:v>69.836944580078125</c:v>
                </c:pt>
                <c:pt idx="7464">
                  <c:v>69.573272705078111</c:v>
                </c:pt>
                <c:pt idx="7465">
                  <c:v>69.836944580078125</c:v>
                </c:pt>
                <c:pt idx="7466">
                  <c:v>70.232452392578097</c:v>
                </c:pt>
                <c:pt idx="7467">
                  <c:v>69.705108642578111</c:v>
                </c:pt>
                <c:pt idx="7468">
                  <c:v>69.968780517578097</c:v>
                </c:pt>
                <c:pt idx="7469">
                  <c:v>69.968780517578097</c:v>
                </c:pt>
                <c:pt idx="7470">
                  <c:v>69.968780517578097</c:v>
                </c:pt>
                <c:pt idx="7471">
                  <c:v>69.968780517578097</c:v>
                </c:pt>
                <c:pt idx="7472">
                  <c:v>69.573272705078111</c:v>
                </c:pt>
                <c:pt idx="7473">
                  <c:v>69.573272705078111</c:v>
                </c:pt>
                <c:pt idx="7474">
                  <c:v>69.573272705078111</c:v>
                </c:pt>
                <c:pt idx="7475">
                  <c:v>69.836944580078125</c:v>
                </c:pt>
                <c:pt idx="7476">
                  <c:v>70.100616455078125</c:v>
                </c:pt>
                <c:pt idx="7477">
                  <c:v>69.705108642578111</c:v>
                </c:pt>
                <c:pt idx="7478">
                  <c:v>70.100616455078125</c:v>
                </c:pt>
                <c:pt idx="7479">
                  <c:v>69.836944580078125</c:v>
                </c:pt>
                <c:pt idx="7480">
                  <c:v>70.100616455078125</c:v>
                </c:pt>
                <c:pt idx="7481">
                  <c:v>69.968780517578097</c:v>
                </c:pt>
                <c:pt idx="7482">
                  <c:v>69.968780517578097</c:v>
                </c:pt>
                <c:pt idx="7483">
                  <c:v>70.100616455078125</c:v>
                </c:pt>
                <c:pt idx="7484">
                  <c:v>69.836944580078125</c:v>
                </c:pt>
                <c:pt idx="7485">
                  <c:v>69.968780517578097</c:v>
                </c:pt>
                <c:pt idx="7486">
                  <c:v>69.968780517578097</c:v>
                </c:pt>
                <c:pt idx="7487">
                  <c:v>69.836944580078125</c:v>
                </c:pt>
                <c:pt idx="7488">
                  <c:v>69.705108642578111</c:v>
                </c:pt>
                <c:pt idx="7489">
                  <c:v>69.836944580078125</c:v>
                </c:pt>
                <c:pt idx="7490">
                  <c:v>69.573272705078111</c:v>
                </c:pt>
                <c:pt idx="7491">
                  <c:v>69.836944580078125</c:v>
                </c:pt>
                <c:pt idx="7492">
                  <c:v>69.705108642578111</c:v>
                </c:pt>
                <c:pt idx="7493">
                  <c:v>69.441436767578125</c:v>
                </c:pt>
                <c:pt idx="7494">
                  <c:v>69.968780517578097</c:v>
                </c:pt>
                <c:pt idx="7495">
                  <c:v>69.705108642578111</c:v>
                </c:pt>
                <c:pt idx="7496">
                  <c:v>69.309600830078111</c:v>
                </c:pt>
                <c:pt idx="7497">
                  <c:v>69.441436767578125</c:v>
                </c:pt>
                <c:pt idx="7498">
                  <c:v>69.836944580078125</c:v>
                </c:pt>
                <c:pt idx="7499">
                  <c:v>69.573272705078111</c:v>
                </c:pt>
                <c:pt idx="7500">
                  <c:v>69.177764892578097</c:v>
                </c:pt>
                <c:pt idx="7501">
                  <c:v>69.705108642578111</c:v>
                </c:pt>
                <c:pt idx="7502">
                  <c:v>69.441436767578125</c:v>
                </c:pt>
                <c:pt idx="7503">
                  <c:v>69.573272705078111</c:v>
                </c:pt>
                <c:pt idx="7504">
                  <c:v>69.441436767578125</c:v>
                </c:pt>
                <c:pt idx="7505">
                  <c:v>69.836944580078125</c:v>
                </c:pt>
                <c:pt idx="7506">
                  <c:v>69.836944580078125</c:v>
                </c:pt>
                <c:pt idx="7507">
                  <c:v>69.441436767578125</c:v>
                </c:pt>
                <c:pt idx="7508">
                  <c:v>69.441436767578125</c:v>
                </c:pt>
                <c:pt idx="7509">
                  <c:v>69.573272705078111</c:v>
                </c:pt>
                <c:pt idx="7510">
                  <c:v>69.705108642578111</c:v>
                </c:pt>
                <c:pt idx="7511">
                  <c:v>69.705108642578111</c:v>
                </c:pt>
                <c:pt idx="7512">
                  <c:v>69.309600830078111</c:v>
                </c:pt>
                <c:pt idx="7513">
                  <c:v>69.309600830078111</c:v>
                </c:pt>
                <c:pt idx="7514">
                  <c:v>69.705108642578111</c:v>
                </c:pt>
                <c:pt idx="7515">
                  <c:v>69.705108642578111</c:v>
                </c:pt>
                <c:pt idx="7516">
                  <c:v>69.836944580078125</c:v>
                </c:pt>
                <c:pt idx="7517">
                  <c:v>69.705108642578111</c:v>
                </c:pt>
                <c:pt idx="7518">
                  <c:v>69.836944580078125</c:v>
                </c:pt>
                <c:pt idx="7519">
                  <c:v>69.573272705078111</c:v>
                </c:pt>
                <c:pt idx="7520">
                  <c:v>69.705108642578111</c:v>
                </c:pt>
                <c:pt idx="7521">
                  <c:v>69.309600830078111</c:v>
                </c:pt>
                <c:pt idx="7522">
                  <c:v>69.177764892578097</c:v>
                </c:pt>
                <c:pt idx="7523">
                  <c:v>69.177764892578097</c:v>
                </c:pt>
                <c:pt idx="7524">
                  <c:v>69.177764892578097</c:v>
                </c:pt>
                <c:pt idx="7525">
                  <c:v>69.705108642578111</c:v>
                </c:pt>
                <c:pt idx="7526">
                  <c:v>69.705108642578111</c:v>
                </c:pt>
                <c:pt idx="7527">
                  <c:v>69.705108642578111</c:v>
                </c:pt>
                <c:pt idx="7528">
                  <c:v>69.177764892578097</c:v>
                </c:pt>
                <c:pt idx="7529">
                  <c:v>69.309600830078111</c:v>
                </c:pt>
                <c:pt idx="7530">
                  <c:v>69.705108642578111</c:v>
                </c:pt>
                <c:pt idx="7531">
                  <c:v>69.441436767578125</c:v>
                </c:pt>
                <c:pt idx="7532">
                  <c:v>69.309600830078111</c:v>
                </c:pt>
                <c:pt idx="7533">
                  <c:v>69.573272705078111</c:v>
                </c:pt>
                <c:pt idx="7534">
                  <c:v>69.836944580078125</c:v>
                </c:pt>
                <c:pt idx="7535">
                  <c:v>69.573272705078111</c:v>
                </c:pt>
                <c:pt idx="7536">
                  <c:v>69.705108642578111</c:v>
                </c:pt>
                <c:pt idx="7537">
                  <c:v>69.309600830078111</c:v>
                </c:pt>
                <c:pt idx="7538">
                  <c:v>69.309600830078111</c:v>
                </c:pt>
                <c:pt idx="7539">
                  <c:v>69.441436767578125</c:v>
                </c:pt>
                <c:pt idx="7540">
                  <c:v>69.309600830078111</c:v>
                </c:pt>
                <c:pt idx="7541">
                  <c:v>69.441436767578125</c:v>
                </c:pt>
                <c:pt idx="7542">
                  <c:v>69.573272705078111</c:v>
                </c:pt>
                <c:pt idx="7543">
                  <c:v>69.309600830078111</c:v>
                </c:pt>
                <c:pt idx="7544">
                  <c:v>69.177764892578097</c:v>
                </c:pt>
                <c:pt idx="7545">
                  <c:v>69.309600830078111</c:v>
                </c:pt>
                <c:pt idx="7546">
                  <c:v>69.177764892578097</c:v>
                </c:pt>
                <c:pt idx="7547">
                  <c:v>69.177764892578097</c:v>
                </c:pt>
                <c:pt idx="7548">
                  <c:v>69.309600830078111</c:v>
                </c:pt>
                <c:pt idx="7549">
                  <c:v>69.573272705078111</c:v>
                </c:pt>
                <c:pt idx="7550">
                  <c:v>69.441436767578125</c:v>
                </c:pt>
                <c:pt idx="7551">
                  <c:v>69.573272705078111</c:v>
                </c:pt>
                <c:pt idx="7552">
                  <c:v>69.309600830078111</c:v>
                </c:pt>
                <c:pt idx="7553">
                  <c:v>69.573272705078111</c:v>
                </c:pt>
                <c:pt idx="7554">
                  <c:v>69.177764892578097</c:v>
                </c:pt>
                <c:pt idx="7555">
                  <c:v>69.705108642578111</c:v>
                </c:pt>
                <c:pt idx="7556">
                  <c:v>69.573272705078111</c:v>
                </c:pt>
                <c:pt idx="7557">
                  <c:v>69.441436767578125</c:v>
                </c:pt>
                <c:pt idx="7558">
                  <c:v>69.441436767578125</c:v>
                </c:pt>
                <c:pt idx="7559">
                  <c:v>69.705108642578111</c:v>
                </c:pt>
                <c:pt idx="7560">
                  <c:v>69.705108642578111</c:v>
                </c:pt>
                <c:pt idx="7561">
                  <c:v>69.045928955078125</c:v>
                </c:pt>
                <c:pt idx="7562">
                  <c:v>69.705108642578111</c:v>
                </c:pt>
                <c:pt idx="7563">
                  <c:v>69.309600830078111</c:v>
                </c:pt>
                <c:pt idx="7564">
                  <c:v>69.045928955078125</c:v>
                </c:pt>
                <c:pt idx="7565">
                  <c:v>69.441436767578125</c:v>
                </c:pt>
                <c:pt idx="7566">
                  <c:v>69.573272705078111</c:v>
                </c:pt>
                <c:pt idx="7567">
                  <c:v>69.573272705078111</c:v>
                </c:pt>
                <c:pt idx="7568">
                  <c:v>69.309600830078111</c:v>
                </c:pt>
                <c:pt idx="7569">
                  <c:v>69.177764892578097</c:v>
                </c:pt>
                <c:pt idx="7570">
                  <c:v>69.705108642578111</c:v>
                </c:pt>
                <c:pt idx="7571">
                  <c:v>69.705108642578111</c:v>
                </c:pt>
                <c:pt idx="7572">
                  <c:v>69.309600830078111</c:v>
                </c:pt>
                <c:pt idx="7573">
                  <c:v>69.705108642578111</c:v>
                </c:pt>
                <c:pt idx="7574">
                  <c:v>69.441436767578125</c:v>
                </c:pt>
                <c:pt idx="7575">
                  <c:v>69.441436767578125</c:v>
                </c:pt>
                <c:pt idx="7576">
                  <c:v>69.705108642578111</c:v>
                </c:pt>
                <c:pt idx="7577">
                  <c:v>69.441436767578125</c:v>
                </c:pt>
                <c:pt idx="7578">
                  <c:v>69.177764892578097</c:v>
                </c:pt>
                <c:pt idx="7579">
                  <c:v>69.705108642578111</c:v>
                </c:pt>
                <c:pt idx="7580">
                  <c:v>69.309600830078111</c:v>
                </c:pt>
                <c:pt idx="7581">
                  <c:v>69.441436767578125</c:v>
                </c:pt>
                <c:pt idx="7582">
                  <c:v>69.309600830078111</c:v>
                </c:pt>
                <c:pt idx="7583">
                  <c:v>69.045928955078125</c:v>
                </c:pt>
                <c:pt idx="7584">
                  <c:v>69.573272705078111</c:v>
                </c:pt>
                <c:pt idx="7585">
                  <c:v>69.705108642578111</c:v>
                </c:pt>
                <c:pt idx="7586">
                  <c:v>69.309600830078111</c:v>
                </c:pt>
                <c:pt idx="7587">
                  <c:v>69.045928955078125</c:v>
                </c:pt>
                <c:pt idx="7588">
                  <c:v>69.441436767578125</c:v>
                </c:pt>
                <c:pt idx="7589">
                  <c:v>69.177764892578097</c:v>
                </c:pt>
                <c:pt idx="7590">
                  <c:v>69.177764892578097</c:v>
                </c:pt>
                <c:pt idx="7591">
                  <c:v>69.573272705078111</c:v>
                </c:pt>
                <c:pt idx="7592">
                  <c:v>69.309600830078111</c:v>
                </c:pt>
                <c:pt idx="7593">
                  <c:v>69.177764892578097</c:v>
                </c:pt>
                <c:pt idx="7594">
                  <c:v>69.573272705078111</c:v>
                </c:pt>
                <c:pt idx="7595">
                  <c:v>69.177764892578097</c:v>
                </c:pt>
                <c:pt idx="7596">
                  <c:v>69.177764892578097</c:v>
                </c:pt>
                <c:pt idx="7597">
                  <c:v>69.441436767578125</c:v>
                </c:pt>
                <c:pt idx="7598">
                  <c:v>69.441436767578125</c:v>
                </c:pt>
                <c:pt idx="7599">
                  <c:v>68.914093017578125</c:v>
                </c:pt>
                <c:pt idx="7600">
                  <c:v>69.573272705078111</c:v>
                </c:pt>
                <c:pt idx="7601">
                  <c:v>69.441436767578125</c:v>
                </c:pt>
                <c:pt idx="7602">
                  <c:v>69.177764892578097</c:v>
                </c:pt>
                <c:pt idx="7603">
                  <c:v>69.309600830078111</c:v>
                </c:pt>
                <c:pt idx="7604">
                  <c:v>68.914093017578125</c:v>
                </c:pt>
                <c:pt idx="7605">
                  <c:v>69.177764892578097</c:v>
                </c:pt>
                <c:pt idx="7606">
                  <c:v>69.309600830078111</c:v>
                </c:pt>
                <c:pt idx="7607">
                  <c:v>69.177764892578097</c:v>
                </c:pt>
                <c:pt idx="7608">
                  <c:v>68.914093017578125</c:v>
                </c:pt>
                <c:pt idx="7609">
                  <c:v>69.441436767578125</c:v>
                </c:pt>
                <c:pt idx="7610">
                  <c:v>69.441436767578125</c:v>
                </c:pt>
                <c:pt idx="7611">
                  <c:v>69.177764892578097</c:v>
                </c:pt>
                <c:pt idx="7612">
                  <c:v>69.309600830078111</c:v>
                </c:pt>
                <c:pt idx="7613">
                  <c:v>69.309600830078111</c:v>
                </c:pt>
                <c:pt idx="7614">
                  <c:v>69.441436767578125</c:v>
                </c:pt>
                <c:pt idx="7615">
                  <c:v>69.177764892578097</c:v>
                </c:pt>
                <c:pt idx="7616">
                  <c:v>69.177764892578097</c:v>
                </c:pt>
                <c:pt idx="7617">
                  <c:v>69.309600830078111</c:v>
                </c:pt>
                <c:pt idx="7618">
                  <c:v>69.177764892578097</c:v>
                </c:pt>
                <c:pt idx="7619">
                  <c:v>69.177764892578097</c:v>
                </c:pt>
                <c:pt idx="7620">
                  <c:v>69.045928955078125</c:v>
                </c:pt>
                <c:pt idx="7621">
                  <c:v>68.782257080078125</c:v>
                </c:pt>
                <c:pt idx="7622">
                  <c:v>69.177764892578097</c:v>
                </c:pt>
                <c:pt idx="7623">
                  <c:v>68.782257080078125</c:v>
                </c:pt>
                <c:pt idx="7624">
                  <c:v>68.914093017578125</c:v>
                </c:pt>
                <c:pt idx="7625">
                  <c:v>68.914093017578125</c:v>
                </c:pt>
                <c:pt idx="7626">
                  <c:v>69.177764892578097</c:v>
                </c:pt>
                <c:pt idx="7627">
                  <c:v>68.782257080078125</c:v>
                </c:pt>
                <c:pt idx="7628">
                  <c:v>68.914093017578125</c:v>
                </c:pt>
                <c:pt idx="7629">
                  <c:v>69.045928955078125</c:v>
                </c:pt>
                <c:pt idx="7630">
                  <c:v>69.309600830078111</c:v>
                </c:pt>
                <c:pt idx="7631">
                  <c:v>69.045928955078125</c:v>
                </c:pt>
                <c:pt idx="7632">
                  <c:v>69.045928955078125</c:v>
                </c:pt>
                <c:pt idx="7633">
                  <c:v>69.177764892578097</c:v>
                </c:pt>
                <c:pt idx="7634">
                  <c:v>69.177764892578097</c:v>
                </c:pt>
                <c:pt idx="7635">
                  <c:v>69.177764892578097</c:v>
                </c:pt>
                <c:pt idx="7636">
                  <c:v>69.177764892578097</c:v>
                </c:pt>
                <c:pt idx="7637">
                  <c:v>69.045928955078125</c:v>
                </c:pt>
                <c:pt idx="7638">
                  <c:v>69.045928955078125</c:v>
                </c:pt>
                <c:pt idx="7639">
                  <c:v>69.177764892578097</c:v>
                </c:pt>
                <c:pt idx="7640">
                  <c:v>68.914093017578125</c:v>
                </c:pt>
                <c:pt idx="7641">
                  <c:v>69.309600830078111</c:v>
                </c:pt>
                <c:pt idx="7642">
                  <c:v>69.045928955078125</c:v>
                </c:pt>
                <c:pt idx="7643">
                  <c:v>69.177764892578097</c:v>
                </c:pt>
                <c:pt idx="7644">
                  <c:v>68.914093017578125</c:v>
                </c:pt>
                <c:pt idx="7645">
                  <c:v>69.045928955078125</c:v>
                </c:pt>
                <c:pt idx="7646">
                  <c:v>68.782257080078125</c:v>
                </c:pt>
                <c:pt idx="7647">
                  <c:v>68.782257080078125</c:v>
                </c:pt>
                <c:pt idx="7648">
                  <c:v>69.177764892578097</c:v>
                </c:pt>
                <c:pt idx="7649">
                  <c:v>69.045928955078125</c:v>
                </c:pt>
                <c:pt idx="7650">
                  <c:v>69.045928955078125</c:v>
                </c:pt>
                <c:pt idx="7651">
                  <c:v>69.045928955078125</c:v>
                </c:pt>
                <c:pt idx="7652">
                  <c:v>69.177764892578097</c:v>
                </c:pt>
                <c:pt idx="7653">
                  <c:v>68.782257080078125</c:v>
                </c:pt>
                <c:pt idx="7654">
                  <c:v>69.045928955078125</c:v>
                </c:pt>
                <c:pt idx="7655">
                  <c:v>69.177764892578097</c:v>
                </c:pt>
                <c:pt idx="7656">
                  <c:v>69.045928955078125</c:v>
                </c:pt>
                <c:pt idx="7657">
                  <c:v>69.177764892578097</c:v>
                </c:pt>
                <c:pt idx="7658">
                  <c:v>68.914093017578125</c:v>
                </c:pt>
                <c:pt idx="7659">
                  <c:v>69.045928955078125</c:v>
                </c:pt>
                <c:pt idx="7660">
                  <c:v>68.914093017578125</c:v>
                </c:pt>
                <c:pt idx="7661">
                  <c:v>68.914093017578125</c:v>
                </c:pt>
                <c:pt idx="7662">
                  <c:v>69.177764892578097</c:v>
                </c:pt>
                <c:pt idx="7663">
                  <c:v>68.914093017578125</c:v>
                </c:pt>
                <c:pt idx="7664">
                  <c:v>69.177764892578097</c:v>
                </c:pt>
                <c:pt idx="7665">
                  <c:v>68.782257080078125</c:v>
                </c:pt>
                <c:pt idx="7666">
                  <c:v>68.914093017578125</c:v>
                </c:pt>
                <c:pt idx="7667">
                  <c:v>68.914093017578125</c:v>
                </c:pt>
                <c:pt idx="7668">
                  <c:v>69.045928955078125</c:v>
                </c:pt>
                <c:pt idx="7669">
                  <c:v>69.045928955078125</c:v>
                </c:pt>
                <c:pt idx="7670">
                  <c:v>69.045928955078125</c:v>
                </c:pt>
                <c:pt idx="7671">
                  <c:v>68.914093017578125</c:v>
                </c:pt>
                <c:pt idx="7672">
                  <c:v>68.650421142578097</c:v>
                </c:pt>
                <c:pt idx="7673">
                  <c:v>68.914093017578125</c:v>
                </c:pt>
                <c:pt idx="7674">
                  <c:v>68.914093017578125</c:v>
                </c:pt>
                <c:pt idx="7675">
                  <c:v>69.045928955078125</c:v>
                </c:pt>
                <c:pt idx="7676">
                  <c:v>69.177764892578097</c:v>
                </c:pt>
                <c:pt idx="7677">
                  <c:v>69.045928955078125</c:v>
                </c:pt>
                <c:pt idx="7678">
                  <c:v>68.782257080078125</c:v>
                </c:pt>
                <c:pt idx="7679">
                  <c:v>69.045928955078125</c:v>
                </c:pt>
                <c:pt idx="7680">
                  <c:v>69.177764892578097</c:v>
                </c:pt>
                <c:pt idx="7681">
                  <c:v>68.650421142578097</c:v>
                </c:pt>
                <c:pt idx="7682">
                  <c:v>69.045928955078125</c:v>
                </c:pt>
                <c:pt idx="7683">
                  <c:v>69.045928955078125</c:v>
                </c:pt>
                <c:pt idx="7684">
                  <c:v>69.045928955078125</c:v>
                </c:pt>
                <c:pt idx="7685">
                  <c:v>68.782257080078125</c:v>
                </c:pt>
                <c:pt idx="7686">
                  <c:v>68.782257080078125</c:v>
                </c:pt>
                <c:pt idx="7687">
                  <c:v>69.045928955078125</c:v>
                </c:pt>
                <c:pt idx="7688">
                  <c:v>68.782257080078125</c:v>
                </c:pt>
                <c:pt idx="7689">
                  <c:v>68.914093017578125</c:v>
                </c:pt>
                <c:pt idx="7690">
                  <c:v>68.650421142578097</c:v>
                </c:pt>
                <c:pt idx="7691">
                  <c:v>68.914093017578125</c:v>
                </c:pt>
                <c:pt idx="7692">
                  <c:v>68.650421142578097</c:v>
                </c:pt>
                <c:pt idx="7693">
                  <c:v>68.518585205078125</c:v>
                </c:pt>
                <c:pt idx="7694">
                  <c:v>68.518585205078125</c:v>
                </c:pt>
                <c:pt idx="7695">
                  <c:v>68.914093017578125</c:v>
                </c:pt>
                <c:pt idx="7696">
                  <c:v>68.518585205078125</c:v>
                </c:pt>
                <c:pt idx="7697">
                  <c:v>68.386749267578111</c:v>
                </c:pt>
                <c:pt idx="7698">
                  <c:v>68.650421142578097</c:v>
                </c:pt>
                <c:pt idx="7699">
                  <c:v>68.782257080078125</c:v>
                </c:pt>
                <c:pt idx="7700">
                  <c:v>68.650421142578097</c:v>
                </c:pt>
                <c:pt idx="7701">
                  <c:v>68.914093017578125</c:v>
                </c:pt>
                <c:pt idx="7702">
                  <c:v>68.650421142578097</c:v>
                </c:pt>
                <c:pt idx="7703">
                  <c:v>68.518585205078125</c:v>
                </c:pt>
                <c:pt idx="7704">
                  <c:v>68.914093017578125</c:v>
                </c:pt>
                <c:pt idx="7705">
                  <c:v>68.914093017578125</c:v>
                </c:pt>
                <c:pt idx="7706">
                  <c:v>68.518585205078125</c:v>
                </c:pt>
                <c:pt idx="7707">
                  <c:v>68.914093017578125</c:v>
                </c:pt>
                <c:pt idx="7708">
                  <c:v>68.914093017578125</c:v>
                </c:pt>
                <c:pt idx="7709">
                  <c:v>68.782257080078125</c:v>
                </c:pt>
                <c:pt idx="7710">
                  <c:v>68.650421142578097</c:v>
                </c:pt>
                <c:pt idx="7711">
                  <c:v>68.782257080078125</c:v>
                </c:pt>
                <c:pt idx="7712">
                  <c:v>68.782257080078125</c:v>
                </c:pt>
                <c:pt idx="7713">
                  <c:v>68.782257080078125</c:v>
                </c:pt>
                <c:pt idx="7714">
                  <c:v>69.177764892578097</c:v>
                </c:pt>
                <c:pt idx="7715">
                  <c:v>68.518585205078125</c:v>
                </c:pt>
                <c:pt idx="7716">
                  <c:v>68.650421142578097</c:v>
                </c:pt>
                <c:pt idx="7717">
                  <c:v>68.782257080078125</c:v>
                </c:pt>
                <c:pt idx="7718">
                  <c:v>68.650421142578097</c:v>
                </c:pt>
                <c:pt idx="7719">
                  <c:v>68.782257080078125</c:v>
                </c:pt>
                <c:pt idx="7720">
                  <c:v>68.650421142578097</c:v>
                </c:pt>
                <c:pt idx="7721">
                  <c:v>68.914093017578125</c:v>
                </c:pt>
                <c:pt idx="7722">
                  <c:v>68.386749267578111</c:v>
                </c:pt>
                <c:pt idx="7723">
                  <c:v>68.650421142578097</c:v>
                </c:pt>
                <c:pt idx="7724">
                  <c:v>68.914093017578125</c:v>
                </c:pt>
                <c:pt idx="7725">
                  <c:v>68.518585205078125</c:v>
                </c:pt>
                <c:pt idx="7726">
                  <c:v>68.518585205078125</c:v>
                </c:pt>
                <c:pt idx="7727">
                  <c:v>68.518585205078125</c:v>
                </c:pt>
                <c:pt idx="7728">
                  <c:v>68.782257080078125</c:v>
                </c:pt>
                <c:pt idx="7729">
                  <c:v>68.782257080078125</c:v>
                </c:pt>
                <c:pt idx="7730">
                  <c:v>68.518585205078125</c:v>
                </c:pt>
                <c:pt idx="7731">
                  <c:v>68.914093017578125</c:v>
                </c:pt>
                <c:pt idx="7732">
                  <c:v>68.782257080078125</c:v>
                </c:pt>
                <c:pt idx="7733">
                  <c:v>69.045928955078125</c:v>
                </c:pt>
                <c:pt idx="7734">
                  <c:v>68.650421142578097</c:v>
                </c:pt>
                <c:pt idx="7735">
                  <c:v>68.782257080078125</c:v>
                </c:pt>
                <c:pt idx="7736">
                  <c:v>68.518585205078125</c:v>
                </c:pt>
                <c:pt idx="7737">
                  <c:v>68.782257080078125</c:v>
                </c:pt>
                <c:pt idx="7738">
                  <c:v>68.650421142578097</c:v>
                </c:pt>
                <c:pt idx="7739">
                  <c:v>68.650421142578097</c:v>
                </c:pt>
                <c:pt idx="7740">
                  <c:v>68.782257080078125</c:v>
                </c:pt>
                <c:pt idx="7741">
                  <c:v>68.650421142578097</c:v>
                </c:pt>
                <c:pt idx="7742">
                  <c:v>68.782257080078125</c:v>
                </c:pt>
                <c:pt idx="7743">
                  <c:v>68.650421142578097</c:v>
                </c:pt>
                <c:pt idx="7744">
                  <c:v>68.914093017578125</c:v>
                </c:pt>
                <c:pt idx="7745">
                  <c:v>68.518585205078125</c:v>
                </c:pt>
                <c:pt idx="7746">
                  <c:v>68.914093017578125</c:v>
                </c:pt>
                <c:pt idx="7747">
                  <c:v>68.518585205078125</c:v>
                </c:pt>
                <c:pt idx="7748">
                  <c:v>68.650421142578097</c:v>
                </c:pt>
                <c:pt idx="7749">
                  <c:v>68.518585205078125</c:v>
                </c:pt>
                <c:pt idx="7750">
                  <c:v>69.045928955078125</c:v>
                </c:pt>
                <c:pt idx="7751">
                  <c:v>68.782257080078125</c:v>
                </c:pt>
                <c:pt idx="7752">
                  <c:v>68.782257080078125</c:v>
                </c:pt>
                <c:pt idx="7753">
                  <c:v>68.782257080078125</c:v>
                </c:pt>
                <c:pt idx="7754">
                  <c:v>68.782257080078125</c:v>
                </c:pt>
                <c:pt idx="7755">
                  <c:v>68.914093017578125</c:v>
                </c:pt>
                <c:pt idx="7756">
                  <c:v>68.518585205078125</c:v>
                </c:pt>
                <c:pt idx="7757">
                  <c:v>68.782257080078125</c:v>
                </c:pt>
                <c:pt idx="7758">
                  <c:v>68.518585205078125</c:v>
                </c:pt>
                <c:pt idx="7759">
                  <c:v>68.650421142578097</c:v>
                </c:pt>
                <c:pt idx="7760">
                  <c:v>68.650421142578097</c:v>
                </c:pt>
                <c:pt idx="7761">
                  <c:v>68.914093017578125</c:v>
                </c:pt>
                <c:pt idx="7762">
                  <c:v>68.518585205078125</c:v>
                </c:pt>
                <c:pt idx="7763">
                  <c:v>68.650421142578097</c:v>
                </c:pt>
                <c:pt idx="7764">
                  <c:v>68.782257080078125</c:v>
                </c:pt>
                <c:pt idx="7765">
                  <c:v>68.650421142578097</c:v>
                </c:pt>
                <c:pt idx="7766">
                  <c:v>69.045928955078125</c:v>
                </c:pt>
                <c:pt idx="7767">
                  <c:v>68.386749267578111</c:v>
                </c:pt>
                <c:pt idx="7768">
                  <c:v>68.782257080078125</c:v>
                </c:pt>
                <c:pt idx="7769">
                  <c:v>68.650421142578097</c:v>
                </c:pt>
                <c:pt idx="7770">
                  <c:v>68.782257080078125</c:v>
                </c:pt>
                <c:pt idx="7771">
                  <c:v>68.518585205078125</c:v>
                </c:pt>
                <c:pt idx="7772">
                  <c:v>68.518585205078125</c:v>
                </c:pt>
                <c:pt idx="7773">
                  <c:v>68.386749267578111</c:v>
                </c:pt>
                <c:pt idx="7774">
                  <c:v>68.650421142578097</c:v>
                </c:pt>
                <c:pt idx="7775">
                  <c:v>68.782257080078125</c:v>
                </c:pt>
                <c:pt idx="7776">
                  <c:v>68.386749267578111</c:v>
                </c:pt>
                <c:pt idx="7777">
                  <c:v>68.518585205078125</c:v>
                </c:pt>
                <c:pt idx="7778">
                  <c:v>68.782257080078125</c:v>
                </c:pt>
                <c:pt idx="7779">
                  <c:v>68.650421142578097</c:v>
                </c:pt>
                <c:pt idx="7780">
                  <c:v>68.650421142578097</c:v>
                </c:pt>
                <c:pt idx="7781">
                  <c:v>68.518585205078125</c:v>
                </c:pt>
                <c:pt idx="7782">
                  <c:v>68.914093017578125</c:v>
                </c:pt>
                <c:pt idx="7783">
                  <c:v>68.386749267578111</c:v>
                </c:pt>
                <c:pt idx="7784">
                  <c:v>68.518585205078125</c:v>
                </c:pt>
                <c:pt idx="7785">
                  <c:v>68.650421142578097</c:v>
                </c:pt>
                <c:pt idx="7786">
                  <c:v>68.782257080078125</c:v>
                </c:pt>
                <c:pt idx="7787">
                  <c:v>68.650421142578097</c:v>
                </c:pt>
                <c:pt idx="7788">
                  <c:v>68.386749267578111</c:v>
                </c:pt>
                <c:pt idx="7789">
                  <c:v>68.518585205078125</c:v>
                </c:pt>
                <c:pt idx="7790">
                  <c:v>68.518585205078125</c:v>
                </c:pt>
                <c:pt idx="7791">
                  <c:v>68.650421142578097</c:v>
                </c:pt>
                <c:pt idx="7792">
                  <c:v>68.518585205078125</c:v>
                </c:pt>
                <c:pt idx="7793">
                  <c:v>68.254913330078125</c:v>
                </c:pt>
                <c:pt idx="7794">
                  <c:v>68.518585205078125</c:v>
                </c:pt>
                <c:pt idx="7795">
                  <c:v>68.518585205078125</c:v>
                </c:pt>
                <c:pt idx="7796">
                  <c:v>68.914093017578125</c:v>
                </c:pt>
                <c:pt idx="7797">
                  <c:v>68.650421142578097</c:v>
                </c:pt>
                <c:pt idx="7798">
                  <c:v>68.650421142578097</c:v>
                </c:pt>
                <c:pt idx="7799">
                  <c:v>68.782257080078125</c:v>
                </c:pt>
                <c:pt idx="7800">
                  <c:v>68.782257080078125</c:v>
                </c:pt>
                <c:pt idx="7801">
                  <c:v>68.518585205078125</c:v>
                </c:pt>
                <c:pt idx="7802">
                  <c:v>68.518585205078125</c:v>
                </c:pt>
                <c:pt idx="7803">
                  <c:v>68.650421142578097</c:v>
                </c:pt>
                <c:pt idx="7804">
                  <c:v>68.518585205078125</c:v>
                </c:pt>
                <c:pt idx="7805">
                  <c:v>68.650421142578097</c:v>
                </c:pt>
                <c:pt idx="7806">
                  <c:v>68.518585205078125</c:v>
                </c:pt>
                <c:pt idx="7807">
                  <c:v>68.782257080078125</c:v>
                </c:pt>
                <c:pt idx="7808">
                  <c:v>68.518585205078125</c:v>
                </c:pt>
                <c:pt idx="7809">
                  <c:v>68.386749267578111</c:v>
                </c:pt>
                <c:pt idx="7810">
                  <c:v>68.518585205078125</c:v>
                </c:pt>
                <c:pt idx="7811">
                  <c:v>68.518585205078125</c:v>
                </c:pt>
                <c:pt idx="7812">
                  <c:v>68.782257080078125</c:v>
                </c:pt>
                <c:pt idx="7813">
                  <c:v>68.914093017578125</c:v>
                </c:pt>
                <c:pt idx="7814">
                  <c:v>68.386749267578111</c:v>
                </c:pt>
                <c:pt idx="7815">
                  <c:v>68.782257080078125</c:v>
                </c:pt>
                <c:pt idx="7816">
                  <c:v>69.045928955078125</c:v>
                </c:pt>
                <c:pt idx="7817">
                  <c:v>68.518585205078125</c:v>
                </c:pt>
                <c:pt idx="7818">
                  <c:v>68.650421142578097</c:v>
                </c:pt>
                <c:pt idx="7819">
                  <c:v>68.386749267578111</c:v>
                </c:pt>
                <c:pt idx="7820">
                  <c:v>68.650421142578097</c:v>
                </c:pt>
                <c:pt idx="7821">
                  <c:v>68.518585205078125</c:v>
                </c:pt>
                <c:pt idx="7822">
                  <c:v>68.518585205078125</c:v>
                </c:pt>
                <c:pt idx="7823">
                  <c:v>68.650421142578097</c:v>
                </c:pt>
                <c:pt idx="7824">
                  <c:v>68.518585205078125</c:v>
                </c:pt>
                <c:pt idx="7825">
                  <c:v>68.650421142578097</c:v>
                </c:pt>
                <c:pt idx="7826">
                  <c:v>68.386749267578111</c:v>
                </c:pt>
                <c:pt idx="7827">
                  <c:v>68.518585205078125</c:v>
                </c:pt>
                <c:pt idx="7828">
                  <c:v>68.650421142578097</c:v>
                </c:pt>
                <c:pt idx="7829">
                  <c:v>68.650421142578097</c:v>
                </c:pt>
                <c:pt idx="7830">
                  <c:v>68.650421142578097</c:v>
                </c:pt>
                <c:pt idx="7831">
                  <c:v>68.650421142578097</c:v>
                </c:pt>
                <c:pt idx="7832">
                  <c:v>68.914093017578125</c:v>
                </c:pt>
                <c:pt idx="7833">
                  <c:v>68.650421142578097</c:v>
                </c:pt>
                <c:pt idx="7834">
                  <c:v>68.650421142578097</c:v>
                </c:pt>
                <c:pt idx="7835">
                  <c:v>68.254913330078125</c:v>
                </c:pt>
                <c:pt idx="7836">
                  <c:v>68.782257080078125</c:v>
                </c:pt>
                <c:pt idx="7837">
                  <c:v>68.650421142578097</c:v>
                </c:pt>
                <c:pt idx="7838">
                  <c:v>68.386749267578111</c:v>
                </c:pt>
                <c:pt idx="7839">
                  <c:v>68.518585205078125</c:v>
                </c:pt>
                <c:pt idx="7840">
                  <c:v>68.254913330078125</c:v>
                </c:pt>
                <c:pt idx="7841">
                  <c:v>68.123077392578082</c:v>
                </c:pt>
                <c:pt idx="7842">
                  <c:v>68.650421142578097</c:v>
                </c:pt>
                <c:pt idx="7843">
                  <c:v>68.518585205078125</c:v>
                </c:pt>
                <c:pt idx="7844">
                  <c:v>68.650421142578097</c:v>
                </c:pt>
                <c:pt idx="7845">
                  <c:v>68.123077392578082</c:v>
                </c:pt>
                <c:pt idx="7846">
                  <c:v>68.518585205078125</c:v>
                </c:pt>
                <c:pt idx="7847">
                  <c:v>67.991241455078139</c:v>
                </c:pt>
                <c:pt idx="7848">
                  <c:v>68.650421142578097</c:v>
                </c:pt>
                <c:pt idx="7849">
                  <c:v>67.991241455078139</c:v>
                </c:pt>
                <c:pt idx="7850">
                  <c:v>68.386749267578111</c:v>
                </c:pt>
                <c:pt idx="7851">
                  <c:v>68.254913330078125</c:v>
                </c:pt>
                <c:pt idx="7852">
                  <c:v>68.254913330078125</c:v>
                </c:pt>
                <c:pt idx="7853">
                  <c:v>68.254913330078125</c:v>
                </c:pt>
                <c:pt idx="7854">
                  <c:v>68.123077392578082</c:v>
                </c:pt>
                <c:pt idx="7855">
                  <c:v>68.650421142578097</c:v>
                </c:pt>
                <c:pt idx="7856">
                  <c:v>68.782257080078125</c:v>
                </c:pt>
                <c:pt idx="7857">
                  <c:v>68.650421142578097</c:v>
                </c:pt>
                <c:pt idx="7858">
                  <c:v>68.914093017578125</c:v>
                </c:pt>
                <c:pt idx="7859">
                  <c:v>68.254913330078125</c:v>
                </c:pt>
                <c:pt idx="7860">
                  <c:v>68.650421142578097</c:v>
                </c:pt>
                <c:pt idx="7861">
                  <c:v>68.386749267578111</c:v>
                </c:pt>
                <c:pt idx="7862">
                  <c:v>68.782257080078125</c:v>
                </c:pt>
                <c:pt idx="7863">
                  <c:v>68.650421142578097</c:v>
                </c:pt>
                <c:pt idx="7864">
                  <c:v>68.782257080078125</c:v>
                </c:pt>
                <c:pt idx="7865">
                  <c:v>67.991241455078139</c:v>
                </c:pt>
                <c:pt idx="7866">
                  <c:v>68.386749267578111</c:v>
                </c:pt>
                <c:pt idx="7867">
                  <c:v>68.254913330078125</c:v>
                </c:pt>
                <c:pt idx="7868">
                  <c:v>68.254913330078125</c:v>
                </c:pt>
                <c:pt idx="7869">
                  <c:v>68.254913330078125</c:v>
                </c:pt>
                <c:pt idx="7870">
                  <c:v>68.518585205078125</c:v>
                </c:pt>
                <c:pt idx="7871">
                  <c:v>68.782257080078125</c:v>
                </c:pt>
                <c:pt idx="7872">
                  <c:v>68.782257080078125</c:v>
                </c:pt>
                <c:pt idx="7873">
                  <c:v>68.254913330078125</c:v>
                </c:pt>
                <c:pt idx="7874">
                  <c:v>68.518585205078125</c:v>
                </c:pt>
                <c:pt idx="7875">
                  <c:v>68.386749267578111</c:v>
                </c:pt>
                <c:pt idx="7876">
                  <c:v>68.518585205078125</c:v>
                </c:pt>
                <c:pt idx="7877">
                  <c:v>68.386749267578111</c:v>
                </c:pt>
                <c:pt idx="7878">
                  <c:v>68.123077392578082</c:v>
                </c:pt>
                <c:pt idx="7879">
                  <c:v>68.518585205078125</c:v>
                </c:pt>
                <c:pt idx="7880">
                  <c:v>68.254913330078125</c:v>
                </c:pt>
                <c:pt idx="7881">
                  <c:v>68.650421142578097</c:v>
                </c:pt>
                <c:pt idx="7882">
                  <c:v>67.859405517578097</c:v>
                </c:pt>
                <c:pt idx="7883">
                  <c:v>68.123077392578082</c:v>
                </c:pt>
                <c:pt idx="7884">
                  <c:v>68.518585205078125</c:v>
                </c:pt>
                <c:pt idx="7885">
                  <c:v>68.386749267578111</c:v>
                </c:pt>
                <c:pt idx="7886">
                  <c:v>68.518585205078125</c:v>
                </c:pt>
                <c:pt idx="7887">
                  <c:v>68.518585205078125</c:v>
                </c:pt>
                <c:pt idx="7888">
                  <c:v>68.386749267578111</c:v>
                </c:pt>
                <c:pt idx="7889">
                  <c:v>68.254913330078125</c:v>
                </c:pt>
                <c:pt idx="7890">
                  <c:v>68.123077392578082</c:v>
                </c:pt>
                <c:pt idx="7891">
                  <c:v>68.386749267578111</c:v>
                </c:pt>
                <c:pt idx="7892">
                  <c:v>68.650421142578097</c:v>
                </c:pt>
                <c:pt idx="7893">
                  <c:v>68.386749267578111</c:v>
                </c:pt>
                <c:pt idx="7894">
                  <c:v>68.123077392578082</c:v>
                </c:pt>
                <c:pt idx="7895">
                  <c:v>68.650421142578097</c:v>
                </c:pt>
                <c:pt idx="7896">
                  <c:v>68.782257080078125</c:v>
                </c:pt>
                <c:pt idx="7897">
                  <c:v>68.518585205078125</c:v>
                </c:pt>
                <c:pt idx="7898">
                  <c:v>68.650421142578097</c:v>
                </c:pt>
                <c:pt idx="7899">
                  <c:v>68.650421142578097</c:v>
                </c:pt>
                <c:pt idx="7900">
                  <c:v>68.650421142578097</c:v>
                </c:pt>
                <c:pt idx="7901">
                  <c:v>68.650421142578097</c:v>
                </c:pt>
                <c:pt idx="7902">
                  <c:v>68.518585205078125</c:v>
                </c:pt>
                <c:pt idx="7903">
                  <c:v>68.386749267578111</c:v>
                </c:pt>
                <c:pt idx="7904">
                  <c:v>68.650421142578097</c:v>
                </c:pt>
                <c:pt idx="7905">
                  <c:v>68.518585205078125</c:v>
                </c:pt>
                <c:pt idx="7906">
                  <c:v>68.782257080078125</c:v>
                </c:pt>
                <c:pt idx="7907">
                  <c:v>68.386749267578111</c:v>
                </c:pt>
                <c:pt idx="7908">
                  <c:v>67.859405517578097</c:v>
                </c:pt>
                <c:pt idx="7909">
                  <c:v>68.123077392578082</c:v>
                </c:pt>
                <c:pt idx="7910">
                  <c:v>68.386749267578111</c:v>
                </c:pt>
                <c:pt idx="7911">
                  <c:v>68.518585205078125</c:v>
                </c:pt>
                <c:pt idx="7912">
                  <c:v>68.518585205078125</c:v>
                </c:pt>
                <c:pt idx="7913">
                  <c:v>67.991241455078139</c:v>
                </c:pt>
                <c:pt idx="7914">
                  <c:v>68.123077392578082</c:v>
                </c:pt>
                <c:pt idx="7915">
                  <c:v>68.650421142578097</c:v>
                </c:pt>
                <c:pt idx="7916">
                  <c:v>68.386749267578111</c:v>
                </c:pt>
                <c:pt idx="7917">
                  <c:v>68.386749267578111</c:v>
                </c:pt>
                <c:pt idx="7918">
                  <c:v>67.991241455078139</c:v>
                </c:pt>
                <c:pt idx="7919">
                  <c:v>67.859405517578097</c:v>
                </c:pt>
                <c:pt idx="7920">
                  <c:v>68.518585205078125</c:v>
                </c:pt>
                <c:pt idx="7921">
                  <c:v>68.518585205078125</c:v>
                </c:pt>
                <c:pt idx="7922">
                  <c:v>68.254913330078125</c:v>
                </c:pt>
                <c:pt idx="7923">
                  <c:v>68.650421142578097</c:v>
                </c:pt>
                <c:pt idx="7924">
                  <c:v>68.123077392578082</c:v>
                </c:pt>
                <c:pt idx="7925">
                  <c:v>68.386749267578111</c:v>
                </c:pt>
                <c:pt idx="7926">
                  <c:v>68.650421142578097</c:v>
                </c:pt>
                <c:pt idx="7927">
                  <c:v>68.518585205078125</c:v>
                </c:pt>
                <c:pt idx="7928">
                  <c:v>68.518585205078125</c:v>
                </c:pt>
                <c:pt idx="7929">
                  <c:v>68.123077392578082</c:v>
                </c:pt>
                <c:pt idx="7930">
                  <c:v>68.123077392578082</c:v>
                </c:pt>
                <c:pt idx="7931">
                  <c:v>68.650421142578097</c:v>
                </c:pt>
                <c:pt idx="7932">
                  <c:v>67.859405517578097</c:v>
                </c:pt>
                <c:pt idx="7933">
                  <c:v>68.386749267578111</c:v>
                </c:pt>
                <c:pt idx="7934">
                  <c:v>68.123077392578082</c:v>
                </c:pt>
                <c:pt idx="7935">
                  <c:v>68.123077392578082</c:v>
                </c:pt>
                <c:pt idx="7936">
                  <c:v>68.123077392578082</c:v>
                </c:pt>
                <c:pt idx="7937">
                  <c:v>68.650421142578097</c:v>
                </c:pt>
                <c:pt idx="7938">
                  <c:v>68.123077392578082</c:v>
                </c:pt>
                <c:pt idx="7939">
                  <c:v>68.254913330078125</c:v>
                </c:pt>
                <c:pt idx="7940">
                  <c:v>68.254913330078125</c:v>
                </c:pt>
                <c:pt idx="7941">
                  <c:v>68.518585205078125</c:v>
                </c:pt>
                <c:pt idx="7942">
                  <c:v>67.991241455078139</c:v>
                </c:pt>
                <c:pt idx="7943">
                  <c:v>68.386749267578111</c:v>
                </c:pt>
                <c:pt idx="7944">
                  <c:v>68.254913330078125</c:v>
                </c:pt>
                <c:pt idx="7945">
                  <c:v>68.518585205078125</c:v>
                </c:pt>
                <c:pt idx="7946">
                  <c:v>67.859405517578097</c:v>
                </c:pt>
                <c:pt idx="7947">
                  <c:v>68.518585205078125</c:v>
                </c:pt>
                <c:pt idx="7948">
                  <c:v>68.518585205078125</c:v>
                </c:pt>
                <c:pt idx="7949">
                  <c:v>68.386749267578111</c:v>
                </c:pt>
                <c:pt idx="7950">
                  <c:v>68.123077392578082</c:v>
                </c:pt>
                <c:pt idx="7951">
                  <c:v>68.386749267578111</c:v>
                </c:pt>
                <c:pt idx="7952">
                  <c:v>67.727569580078139</c:v>
                </c:pt>
                <c:pt idx="7953">
                  <c:v>68.123077392578082</c:v>
                </c:pt>
                <c:pt idx="7954">
                  <c:v>68.123077392578082</c:v>
                </c:pt>
                <c:pt idx="7955">
                  <c:v>67.463897705078125</c:v>
                </c:pt>
                <c:pt idx="7956">
                  <c:v>67.991241455078139</c:v>
                </c:pt>
                <c:pt idx="7957">
                  <c:v>67.859405517578097</c:v>
                </c:pt>
                <c:pt idx="7958">
                  <c:v>68.518585205078125</c:v>
                </c:pt>
                <c:pt idx="7959">
                  <c:v>68.254913330078125</c:v>
                </c:pt>
                <c:pt idx="7960">
                  <c:v>67.859405517578097</c:v>
                </c:pt>
                <c:pt idx="7961">
                  <c:v>68.123077392578082</c:v>
                </c:pt>
                <c:pt idx="7962">
                  <c:v>68.386749267578111</c:v>
                </c:pt>
                <c:pt idx="7963">
                  <c:v>68.254913330078125</c:v>
                </c:pt>
                <c:pt idx="7964">
                  <c:v>67.991241455078139</c:v>
                </c:pt>
                <c:pt idx="7965">
                  <c:v>67.991241455078139</c:v>
                </c:pt>
                <c:pt idx="7966">
                  <c:v>68.123077392578082</c:v>
                </c:pt>
                <c:pt idx="7967">
                  <c:v>67.991241455078139</c:v>
                </c:pt>
                <c:pt idx="7968">
                  <c:v>67.859405517578097</c:v>
                </c:pt>
                <c:pt idx="7969">
                  <c:v>67.991241455078139</c:v>
                </c:pt>
                <c:pt idx="7970">
                  <c:v>68.123077392578082</c:v>
                </c:pt>
                <c:pt idx="7971">
                  <c:v>67.859405517578097</c:v>
                </c:pt>
                <c:pt idx="7972">
                  <c:v>67.859405517578097</c:v>
                </c:pt>
                <c:pt idx="7973">
                  <c:v>68.123077392578082</c:v>
                </c:pt>
                <c:pt idx="7974">
                  <c:v>67.595733642578111</c:v>
                </c:pt>
                <c:pt idx="7975">
                  <c:v>67.595733642578111</c:v>
                </c:pt>
                <c:pt idx="7976">
                  <c:v>67.991241455078139</c:v>
                </c:pt>
                <c:pt idx="7977">
                  <c:v>68.254913330078125</c:v>
                </c:pt>
                <c:pt idx="7978">
                  <c:v>67.991241455078139</c:v>
                </c:pt>
                <c:pt idx="7979">
                  <c:v>68.123077392578082</c:v>
                </c:pt>
                <c:pt idx="7980">
                  <c:v>67.991241455078139</c:v>
                </c:pt>
                <c:pt idx="7981">
                  <c:v>68.254913330078125</c:v>
                </c:pt>
                <c:pt idx="7982">
                  <c:v>67.991241455078139</c:v>
                </c:pt>
                <c:pt idx="7983">
                  <c:v>67.991241455078139</c:v>
                </c:pt>
                <c:pt idx="7984">
                  <c:v>68.386749267578111</c:v>
                </c:pt>
                <c:pt idx="7985">
                  <c:v>67.595733642578111</c:v>
                </c:pt>
                <c:pt idx="7986">
                  <c:v>67.991241455078139</c:v>
                </c:pt>
                <c:pt idx="7987">
                  <c:v>67.991241455078139</c:v>
                </c:pt>
                <c:pt idx="7988">
                  <c:v>68.386749267578111</c:v>
                </c:pt>
                <c:pt idx="7989">
                  <c:v>68.254913330078125</c:v>
                </c:pt>
                <c:pt idx="7990">
                  <c:v>68.518585205078125</c:v>
                </c:pt>
                <c:pt idx="7991">
                  <c:v>67.595733642578111</c:v>
                </c:pt>
                <c:pt idx="7992">
                  <c:v>68.123077392578082</c:v>
                </c:pt>
                <c:pt idx="7993">
                  <c:v>68.518585205078125</c:v>
                </c:pt>
                <c:pt idx="7994">
                  <c:v>68.518585205078125</c:v>
                </c:pt>
                <c:pt idx="7995">
                  <c:v>67.859405517578097</c:v>
                </c:pt>
                <c:pt idx="7996">
                  <c:v>68.386749267578111</c:v>
                </c:pt>
                <c:pt idx="7997">
                  <c:v>67.991241455078139</c:v>
                </c:pt>
                <c:pt idx="7998">
                  <c:v>67.463897705078125</c:v>
                </c:pt>
                <c:pt idx="7999">
                  <c:v>68.254913330078125</c:v>
                </c:pt>
                <c:pt idx="8000">
                  <c:v>67.991241455078139</c:v>
                </c:pt>
                <c:pt idx="8001">
                  <c:v>68.123077392578082</c:v>
                </c:pt>
                <c:pt idx="8002">
                  <c:v>68.254913330078125</c:v>
                </c:pt>
                <c:pt idx="8003">
                  <c:v>67.463897705078125</c:v>
                </c:pt>
                <c:pt idx="8004">
                  <c:v>68.386749267578111</c:v>
                </c:pt>
                <c:pt idx="8005">
                  <c:v>67.991241455078139</c:v>
                </c:pt>
                <c:pt idx="8006">
                  <c:v>67.859405517578097</c:v>
                </c:pt>
                <c:pt idx="8007">
                  <c:v>68.254913330078125</c:v>
                </c:pt>
                <c:pt idx="8008">
                  <c:v>68.123077392578082</c:v>
                </c:pt>
                <c:pt idx="8009">
                  <c:v>68.123077392578082</c:v>
                </c:pt>
                <c:pt idx="8010">
                  <c:v>67.991241455078139</c:v>
                </c:pt>
                <c:pt idx="8011">
                  <c:v>67.991241455078139</c:v>
                </c:pt>
                <c:pt idx="8012">
                  <c:v>68.650421142578097</c:v>
                </c:pt>
                <c:pt idx="8013">
                  <c:v>67.595733642578111</c:v>
                </c:pt>
                <c:pt idx="8014">
                  <c:v>67.991241455078139</c:v>
                </c:pt>
                <c:pt idx="8015">
                  <c:v>67.859405517578097</c:v>
                </c:pt>
                <c:pt idx="8016">
                  <c:v>67.332061767578111</c:v>
                </c:pt>
                <c:pt idx="8017">
                  <c:v>67.859405517578097</c:v>
                </c:pt>
                <c:pt idx="8018">
                  <c:v>67.595733642578111</c:v>
                </c:pt>
                <c:pt idx="8019">
                  <c:v>67.991241455078139</c:v>
                </c:pt>
                <c:pt idx="8020">
                  <c:v>67.727569580078139</c:v>
                </c:pt>
                <c:pt idx="8021">
                  <c:v>67.332061767578111</c:v>
                </c:pt>
                <c:pt idx="8022">
                  <c:v>68.386749267578111</c:v>
                </c:pt>
                <c:pt idx="8023">
                  <c:v>67.727569580078139</c:v>
                </c:pt>
                <c:pt idx="8024">
                  <c:v>68.254913330078125</c:v>
                </c:pt>
                <c:pt idx="8025">
                  <c:v>68.123077392578082</c:v>
                </c:pt>
                <c:pt idx="8026">
                  <c:v>67.991241455078139</c:v>
                </c:pt>
                <c:pt idx="8027">
                  <c:v>68.123077392578082</c:v>
                </c:pt>
                <c:pt idx="8028">
                  <c:v>68.254913330078125</c:v>
                </c:pt>
                <c:pt idx="8029">
                  <c:v>67.859405517578097</c:v>
                </c:pt>
                <c:pt idx="8030">
                  <c:v>68.123077392578082</c:v>
                </c:pt>
                <c:pt idx="8031">
                  <c:v>67.991241455078139</c:v>
                </c:pt>
                <c:pt idx="8032">
                  <c:v>67.991241455078139</c:v>
                </c:pt>
                <c:pt idx="8033">
                  <c:v>67.595733642578111</c:v>
                </c:pt>
                <c:pt idx="8034">
                  <c:v>67.991241455078139</c:v>
                </c:pt>
                <c:pt idx="8035">
                  <c:v>67.727569580078139</c:v>
                </c:pt>
                <c:pt idx="8036">
                  <c:v>68.123077392578082</c:v>
                </c:pt>
                <c:pt idx="8037">
                  <c:v>68.123077392578082</c:v>
                </c:pt>
                <c:pt idx="8038">
                  <c:v>67.991241455078139</c:v>
                </c:pt>
                <c:pt idx="8039">
                  <c:v>68.123077392578082</c:v>
                </c:pt>
                <c:pt idx="8040">
                  <c:v>67.991241455078139</c:v>
                </c:pt>
                <c:pt idx="8041">
                  <c:v>68.123077392578082</c:v>
                </c:pt>
                <c:pt idx="8042">
                  <c:v>67.595733642578111</c:v>
                </c:pt>
                <c:pt idx="8043">
                  <c:v>67.200225830078125</c:v>
                </c:pt>
                <c:pt idx="8044">
                  <c:v>67.727569580078139</c:v>
                </c:pt>
                <c:pt idx="8045">
                  <c:v>68.123077392578082</c:v>
                </c:pt>
                <c:pt idx="8046">
                  <c:v>67.332061767578111</c:v>
                </c:pt>
                <c:pt idx="8047">
                  <c:v>67.727569580078139</c:v>
                </c:pt>
                <c:pt idx="8048">
                  <c:v>67.859405517578097</c:v>
                </c:pt>
                <c:pt idx="8049">
                  <c:v>67.200225830078125</c:v>
                </c:pt>
                <c:pt idx="8050">
                  <c:v>67.859405517578097</c:v>
                </c:pt>
                <c:pt idx="8051">
                  <c:v>67.991241455078139</c:v>
                </c:pt>
                <c:pt idx="8052">
                  <c:v>68.254913330078125</c:v>
                </c:pt>
                <c:pt idx="8053">
                  <c:v>68.123077392578082</c:v>
                </c:pt>
                <c:pt idx="8054">
                  <c:v>67.727569580078139</c:v>
                </c:pt>
                <c:pt idx="8055">
                  <c:v>68.386749267578111</c:v>
                </c:pt>
                <c:pt idx="8056">
                  <c:v>68.254913330078125</c:v>
                </c:pt>
                <c:pt idx="8057">
                  <c:v>68.386749267578111</c:v>
                </c:pt>
                <c:pt idx="8058">
                  <c:v>67.463897705078125</c:v>
                </c:pt>
                <c:pt idx="8059">
                  <c:v>67.859405517578097</c:v>
                </c:pt>
                <c:pt idx="8060">
                  <c:v>67.727569580078139</c:v>
                </c:pt>
                <c:pt idx="8061">
                  <c:v>67.991241455078139</c:v>
                </c:pt>
                <c:pt idx="8062">
                  <c:v>67.332061767578111</c:v>
                </c:pt>
                <c:pt idx="8063">
                  <c:v>68.123077392578082</c:v>
                </c:pt>
                <c:pt idx="8064">
                  <c:v>67.332061767578111</c:v>
                </c:pt>
                <c:pt idx="8065">
                  <c:v>67.727569580078139</c:v>
                </c:pt>
                <c:pt idx="8066">
                  <c:v>67.332061767578111</c:v>
                </c:pt>
                <c:pt idx="8067">
                  <c:v>68.254913330078125</c:v>
                </c:pt>
                <c:pt idx="8068">
                  <c:v>67.595733642578111</c:v>
                </c:pt>
                <c:pt idx="8069">
                  <c:v>68.254913330078125</c:v>
                </c:pt>
                <c:pt idx="8070">
                  <c:v>67.727569580078139</c:v>
                </c:pt>
                <c:pt idx="8071">
                  <c:v>67.332061767578111</c:v>
                </c:pt>
                <c:pt idx="8072">
                  <c:v>67.595733642578111</c:v>
                </c:pt>
                <c:pt idx="8073">
                  <c:v>67.595733642578111</c:v>
                </c:pt>
                <c:pt idx="8074">
                  <c:v>67.595733642578111</c:v>
                </c:pt>
                <c:pt idx="8075">
                  <c:v>67.727569580078139</c:v>
                </c:pt>
                <c:pt idx="8076">
                  <c:v>67.727569580078139</c:v>
                </c:pt>
                <c:pt idx="8077">
                  <c:v>67.727569580078139</c:v>
                </c:pt>
                <c:pt idx="8078">
                  <c:v>68.123077392578082</c:v>
                </c:pt>
                <c:pt idx="8079">
                  <c:v>67.859405517578097</c:v>
                </c:pt>
                <c:pt idx="8080">
                  <c:v>67.463897705078125</c:v>
                </c:pt>
                <c:pt idx="8081">
                  <c:v>68.123077392578082</c:v>
                </c:pt>
                <c:pt idx="8082">
                  <c:v>67.595733642578111</c:v>
                </c:pt>
                <c:pt idx="8083">
                  <c:v>67.595733642578111</c:v>
                </c:pt>
                <c:pt idx="8084">
                  <c:v>67.991241455078139</c:v>
                </c:pt>
                <c:pt idx="8085">
                  <c:v>67.991241455078139</c:v>
                </c:pt>
                <c:pt idx="8086">
                  <c:v>67.991241455078139</c:v>
                </c:pt>
                <c:pt idx="8087">
                  <c:v>67.595733642578111</c:v>
                </c:pt>
                <c:pt idx="8088">
                  <c:v>68.386749267578111</c:v>
                </c:pt>
                <c:pt idx="8089">
                  <c:v>67.727569580078139</c:v>
                </c:pt>
                <c:pt idx="8090">
                  <c:v>68.123077392578082</c:v>
                </c:pt>
                <c:pt idx="8091">
                  <c:v>67.991241455078139</c:v>
                </c:pt>
                <c:pt idx="8092">
                  <c:v>67.463897705078125</c:v>
                </c:pt>
                <c:pt idx="8093">
                  <c:v>67.332061767578111</c:v>
                </c:pt>
                <c:pt idx="8094">
                  <c:v>67.595733642578111</c:v>
                </c:pt>
                <c:pt idx="8095">
                  <c:v>67.332061767578111</c:v>
                </c:pt>
                <c:pt idx="8096">
                  <c:v>67.595733642578111</c:v>
                </c:pt>
                <c:pt idx="8097">
                  <c:v>67.595733642578111</c:v>
                </c:pt>
                <c:pt idx="8098">
                  <c:v>67.463897705078125</c:v>
                </c:pt>
                <c:pt idx="8099">
                  <c:v>67.463897705078125</c:v>
                </c:pt>
                <c:pt idx="8100">
                  <c:v>67.595733642578111</c:v>
                </c:pt>
                <c:pt idx="8101">
                  <c:v>67.859405517578097</c:v>
                </c:pt>
                <c:pt idx="8102">
                  <c:v>67.727569580078139</c:v>
                </c:pt>
                <c:pt idx="8103">
                  <c:v>67.727569580078139</c:v>
                </c:pt>
                <c:pt idx="8104">
                  <c:v>67.595733642578111</c:v>
                </c:pt>
                <c:pt idx="8105">
                  <c:v>67.859405517578097</c:v>
                </c:pt>
                <c:pt idx="8106">
                  <c:v>67.727569580078139</c:v>
                </c:pt>
                <c:pt idx="8107">
                  <c:v>67.859405517578097</c:v>
                </c:pt>
                <c:pt idx="8108">
                  <c:v>67.200225830078125</c:v>
                </c:pt>
                <c:pt idx="8109">
                  <c:v>67.463897705078125</c:v>
                </c:pt>
                <c:pt idx="8110">
                  <c:v>67.332061767578111</c:v>
                </c:pt>
                <c:pt idx="8111">
                  <c:v>67.068389892578097</c:v>
                </c:pt>
                <c:pt idx="8112">
                  <c:v>67.332061767578111</c:v>
                </c:pt>
                <c:pt idx="8113">
                  <c:v>68.123077392578082</c:v>
                </c:pt>
                <c:pt idx="8114">
                  <c:v>68.123077392578082</c:v>
                </c:pt>
                <c:pt idx="8115">
                  <c:v>68.123077392578082</c:v>
                </c:pt>
                <c:pt idx="8116">
                  <c:v>67.727569580078139</c:v>
                </c:pt>
                <c:pt idx="8117">
                  <c:v>68.254913330078125</c:v>
                </c:pt>
                <c:pt idx="8118">
                  <c:v>67.595733642578111</c:v>
                </c:pt>
                <c:pt idx="8119">
                  <c:v>67.991241455078139</c:v>
                </c:pt>
                <c:pt idx="8120">
                  <c:v>67.859405517578097</c:v>
                </c:pt>
                <c:pt idx="8121">
                  <c:v>67.727569580078139</c:v>
                </c:pt>
                <c:pt idx="8122">
                  <c:v>67.463897705078125</c:v>
                </c:pt>
                <c:pt idx="8123">
                  <c:v>67.595733642578111</c:v>
                </c:pt>
                <c:pt idx="8124">
                  <c:v>67.991241455078139</c:v>
                </c:pt>
                <c:pt idx="8125">
                  <c:v>67.727569580078139</c:v>
                </c:pt>
                <c:pt idx="8126">
                  <c:v>68.123077392578082</c:v>
                </c:pt>
                <c:pt idx="8127">
                  <c:v>67.859405517578097</c:v>
                </c:pt>
                <c:pt idx="8128">
                  <c:v>67.991241455078139</c:v>
                </c:pt>
                <c:pt idx="8129">
                  <c:v>67.859405517578097</c:v>
                </c:pt>
                <c:pt idx="8130">
                  <c:v>67.859405517578097</c:v>
                </c:pt>
                <c:pt idx="8131">
                  <c:v>67.595733642578111</c:v>
                </c:pt>
                <c:pt idx="8132">
                  <c:v>67.727569580078139</c:v>
                </c:pt>
                <c:pt idx="8133">
                  <c:v>67.463897705078125</c:v>
                </c:pt>
                <c:pt idx="8134">
                  <c:v>67.991241455078139</c:v>
                </c:pt>
                <c:pt idx="8135">
                  <c:v>67.595733642578111</c:v>
                </c:pt>
                <c:pt idx="8136">
                  <c:v>67.991241455078139</c:v>
                </c:pt>
                <c:pt idx="8137">
                  <c:v>67.595733642578111</c:v>
                </c:pt>
                <c:pt idx="8138">
                  <c:v>67.332061767578111</c:v>
                </c:pt>
                <c:pt idx="8139">
                  <c:v>67.859405517578097</c:v>
                </c:pt>
                <c:pt idx="8140">
                  <c:v>67.595733642578111</c:v>
                </c:pt>
                <c:pt idx="8141">
                  <c:v>67.595733642578111</c:v>
                </c:pt>
                <c:pt idx="8142">
                  <c:v>67.463897705078125</c:v>
                </c:pt>
                <c:pt idx="8143">
                  <c:v>67.727569580078139</c:v>
                </c:pt>
                <c:pt idx="8144">
                  <c:v>67.859405517578097</c:v>
                </c:pt>
                <c:pt idx="8145">
                  <c:v>67.200225830078125</c:v>
                </c:pt>
                <c:pt idx="8146">
                  <c:v>67.991241455078139</c:v>
                </c:pt>
                <c:pt idx="8147">
                  <c:v>67.595733642578111</c:v>
                </c:pt>
                <c:pt idx="8148">
                  <c:v>67.727569580078139</c:v>
                </c:pt>
                <c:pt idx="8149">
                  <c:v>67.991241455078139</c:v>
                </c:pt>
                <c:pt idx="8150">
                  <c:v>67.595733642578111</c:v>
                </c:pt>
                <c:pt idx="8151">
                  <c:v>67.859405517578097</c:v>
                </c:pt>
                <c:pt idx="8152">
                  <c:v>67.991241455078139</c:v>
                </c:pt>
                <c:pt idx="8153">
                  <c:v>67.727569580078139</c:v>
                </c:pt>
                <c:pt idx="8154">
                  <c:v>67.859405517578097</c:v>
                </c:pt>
                <c:pt idx="8155">
                  <c:v>67.859405517578097</c:v>
                </c:pt>
                <c:pt idx="8156">
                  <c:v>67.068389892578097</c:v>
                </c:pt>
                <c:pt idx="8157">
                  <c:v>67.463897705078125</c:v>
                </c:pt>
                <c:pt idx="8158">
                  <c:v>67.463897705078125</c:v>
                </c:pt>
                <c:pt idx="8159">
                  <c:v>67.595733642578111</c:v>
                </c:pt>
                <c:pt idx="8160">
                  <c:v>67.595733642578111</c:v>
                </c:pt>
                <c:pt idx="8161">
                  <c:v>67.859405517578097</c:v>
                </c:pt>
                <c:pt idx="8162">
                  <c:v>67.595733642578111</c:v>
                </c:pt>
                <c:pt idx="8163">
                  <c:v>67.859405517578097</c:v>
                </c:pt>
                <c:pt idx="8164">
                  <c:v>67.068389892578097</c:v>
                </c:pt>
                <c:pt idx="8165">
                  <c:v>67.727569580078139</c:v>
                </c:pt>
                <c:pt idx="8166">
                  <c:v>67.068389892578097</c:v>
                </c:pt>
                <c:pt idx="8167">
                  <c:v>67.859405517578097</c:v>
                </c:pt>
                <c:pt idx="8168">
                  <c:v>67.859405517578097</c:v>
                </c:pt>
                <c:pt idx="8169">
                  <c:v>67.332061767578111</c:v>
                </c:pt>
                <c:pt idx="8170">
                  <c:v>66.936553955078139</c:v>
                </c:pt>
                <c:pt idx="8171">
                  <c:v>67.463897705078125</c:v>
                </c:pt>
                <c:pt idx="8172">
                  <c:v>67.595733642578111</c:v>
                </c:pt>
                <c:pt idx="8173">
                  <c:v>67.595733642578111</c:v>
                </c:pt>
                <c:pt idx="8174">
                  <c:v>67.200225830078125</c:v>
                </c:pt>
                <c:pt idx="8175">
                  <c:v>67.595733642578111</c:v>
                </c:pt>
                <c:pt idx="8176">
                  <c:v>67.463897705078125</c:v>
                </c:pt>
                <c:pt idx="8177">
                  <c:v>67.332061767578111</c:v>
                </c:pt>
                <c:pt idx="8178">
                  <c:v>67.595733642578111</c:v>
                </c:pt>
                <c:pt idx="8179">
                  <c:v>66.936553955078139</c:v>
                </c:pt>
                <c:pt idx="8180">
                  <c:v>67.991241455078139</c:v>
                </c:pt>
                <c:pt idx="8181">
                  <c:v>67.727569580078139</c:v>
                </c:pt>
                <c:pt idx="8182">
                  <c:v>67.463897705078125</c:v>
                </c:pt>
                <c:pt idx="8183">
                  <c:v>67.595733642578111</c:v>
                </c:pt>
                <c:pt idx="8184">
                  <c:v>66.936553955078139</c:v>
                </c:pt>
                <c:pt idx="8185">
                  <c:v>67.200225830078125</c:v>
                </c:pt>
                <c:pt idx="8186">
                  <c:v>67.727569580078139</c:v>
                </c:pt>
                <c:pt idx="8187">
                  <c:v>66.936553955078139</c:v>
                </c:pt>
                <c:pt idx="8188">
                  <c:v>67.332061767578111</c:v>
                </c:pt>
                <c:pt idx="8189">
                  <c:v>67.068389892578097</c:v>
                </c:pt>
                <c:pt idx="8190">
                  <c:v>67.727569580078139</c:v>
                </c:pt>
                <c:pt idx="8191">
                  <c:v>67.200225830078125</c:v>
                </c:pt>
                <c:pt idx="8192">
                  <c:v>67.859405517578097</c:v>
                </c:pt>
                <c:pt idx="8193">
                  <c:v>67.068389892578097</c:v>
                </c:pt>
                <c:pt idx="8194">
                  <c:v>67.463897705078125</c:v>
                </c:pt>
                <c:pt idx="8195">
                  <c:v>67.991241455078139</c:v>
                </c:pt>
                <c:pt idx="8196">
                  <c:v>67.727569580078139</c:v>
                </c:pt>
                <c:pt idx="8197">
                  <c:v>67.463897705078125</c:v>
                </c:pt>
                <c:pt idx="8198">
                  <c:v>67.595733642578111</c:v>
                </c:pt>
                <c:pt idx="8199">
                  <c:v>67.068389892578097</c:v>
                </c:pt>
                <c:pt idx="8200">
                  <c:v>67.595733642578111</c:v>
                </c:pt>
                <c:pt idx="8201">
                  <c:v>67.463897705078125</c:v>
                </c:pt>
                <c:pt idx="8202">
                  <c:v>67.463897705078125</c:v>
                </c:pt>
                <c:pt idx="8203">
                  <c:v>67.463897705078125</c:v>
                </c:pt>
                <c:pt idx="8204">
                  <c:v>66.936553955078139</c:v>
                </c:pt>
                <c:pt idx="8205">
                  <c:v>66.936553955078139</c:v>
                </c:pt>
                <c:pt idx="8206">
                  <c:v>67.332061767578111</c:v>
                </c:pt>
                <c:pt idx="8207">
                  <c:v>67.727569580078139</c:v>
                </c:pt>
                <c:pt idx="8208">
                  <c:v>67.200225830078125</c:v>
                </c:pt>
                <c:pt idx="8209">
                  <c:v>67.727569580078139</c:v>
                </c:pt>
                <c:pt idx="8210">
                  <c:v>67.727569580078139</c:v>
                </c:pt>
                <c:pt idx="8211">
                  <c:v>67.200225830078125</c:v>
                </c:pt>
                <c:pt idx="8212">
                  <c:v>67.332061767578111</c:v>
                </c:pt>
                <c:pt idx="8213">
                  <c:v>67.463897705078125</c:v>
                </c:pt>
                <c:pt idx="8214">
                  <c:v>66.672882080078097</c:v>
                </c:pt>
                <c:pt idx="8215">
                  <c:v>67.332061767578111</c:v>
                </c:pt>
                <c:pt idx="8216">
                  <c:v>66.936553955078139</c:v>
                </c:pt>
                <c:pt idx="8217">
                  <c:v>67.463897705078125</c:v>
                </c:pt>
                <c:pt idx="8218">
                  <c:v>67.595733642578111</c:v>
                </c:pt>
                <c:pt idx="8219">
                  <c:v>66.936553955078139</c:v>
                </c:pt>
                <c:pt idx="8220">
                  <c:v>67.595733642578111</c:v>
                </c:pt>
                <c:pt idx="8221">
                  <c:v>67.068389892578097</c:v>
                </c:pt>
                <c:pt idx="8222">
                  <c:v>67.595733642578111</c:v>
                </c:pt>
                <c:pt idx="8223">
                  <c:v>67.463897705078125</c:v>
                </c:pt>
                <c:pt idx="8224">
                  <c:v>67.200225830078125</c:v>
                </c:pt>
                <c:pt idx="8225">
                  <c:v>67.463897705078125</c:v>
                </c:pt>
                <c:pt idx="8226">
                  <c:v>67.463897705078125</c:v>
                </c:pt>
                <c:pt idx="8227">
                  <c:v>67.332061767578111</c:v>
                </c:pt>
                <c:pt idx="8228">
                  <c:v>67.068389892578097</c:v>
                </c:pt>
                <c:pt idx="8229">
                  <c:v>67.727569580078139</c:v>
                </c:pt>
                <c:pt idx="8230">
                  <c:v>67.595733642578111</c:v>
                </c:pt>
                <c:pt idx="8231">
                  <c:v>67.859405517578097</c:v>
                </c:pt>
                <c:pt idx="8232">
                  <c:v>67.595733642578111</c:v>
                </c:pt>
                <c:pt idx="8233">
                  <c:v>67.332061767578111</c:v>
                </c:pt>
                <c:pt idx="8234">
                  <c:v>67.200225830078125</c:v>
                </c:pt>
                <c:pt idx="8235">
                  <c:v>67.463897705078125</c:v>
                </c:pt>
                <c:pt idx="8236">
                  <c:v>67.200225830078125</c:v>
                </c:pt>
                <c:pt idx="8237">
                  <c:v>67.332061767578111</c:v>
                </c:pt>
                <c:pt idx="8238">
                  <c:v>67.595733642578111</c:v>
                </c:pt>
                <c:pt idx="8239">
                  <c:v>67.463897705078125</c:v>
                </c:pt>
                <c:pt idx="8240">
                  <c:v>67.332061767578111</c:v>
                </c:pt>
                <c:pt idx="8241">
                  <c:v>67.200225830078125</c:v>
                </c:pt>
                <c:pt idx="8242">
                  <c:v>66.804718017578097</c:v>
                </c:pt>
                <c:pt idx="8243">
                  <c:v>67.595733642578111</c:v>
                </c:pt>
                <c:pt idx="8244">
                  <c:v>67.068389892578097</c:v>
                </c:pt>
                <c:pt idx="8245">
                  <c:v>67.463897705078125</c:v>
                </c:pt>
                <c:pt idx="8246">
                  <c:v>67.200225830078125</c:v>
                </c:pt>
                <c:pt idx="8247">
                  <c:v>66.804718017578097</c:v>
                </c:pt>
                <c:pt idx="8248">
                  <c:v>67.332061767578111</c:v>
                </c:pt>
                <c:pt idx="8249">
                  <c:v>67.595733642578111</c:v>
                </c:pt>
                <c:pt idx="8250">
                  <c:v>67.859405517578097</c:v>
                </c:pt>
                <c:pt idx="8251">
                  <c:v>67.859405517578097</c:v>
                </c:pt>
                <c:pt idx="8252">
                  <c:v>67.332061767578111</c:v>
                </c:pt>
                <c:pt idx="8253">
                  <c:v>67.859405517578097</c:v>
                </c:pt>
                <c:pt idx="8254">
                  <c:v>67.859405517578097</c:v>
                </c:pt>
                <c:pt idx="8255">
                  <c:v>67.727569580078139</c:v>
                </c:pt>
                <c:pt idx="8256">
                  <c:v>67.332061767578111</c:v>
                </c:pt>
                <c:pt idx="8257">
                  <c:v>66.936553955078139</c:v>
                </c:pt>
                <c:pt idx="8258">
                  <c:v>67.200225830078125</c:v>
                </c:pt>
                <c:pt idx="8259">
                  <c:v>67.200225830078125</c:v>
                </c:pt>
                <c:pt idx="8260">
                  <c:v>67.859405517578097</c:v>
                </c:pt>
                <c:pt idx="8261">
                  <c:v>67.463897705078125</c:v>
                </c:pt>
                <c:pt idx="8262">
                  <c:v>67.332061767578111</c:v>
                </c:pt>
                <c:pt idx="8263">
                  <c:v>66.936553955078139</c:v>
                </c:pt>
                <c:pt idx="8264">
                  <c:v>66.804718017578097</c:v>
                </c:pt>
                <c:pt idx="8265">
                  <c:v>67.332061767578111</c:v>
                </c:pt>
                <c:pt idx="8266">
                  <c:v>67.200225830078125</c:v>
                </c:pt>
                <c:pt idx="8267">
                  <c:v>67.859405517578097</c:v>
                </c:pt>
                <c:pt idx="8268">
                  <c:v>67.332061767578111</c:v>
                </c:pt>
                <c:pt idx="8269">
                  <c:v>67.200225830078125</c:v>
                </c:pt>
                <c:pt idx="8270">
                  <c:v>67.200225830078125</c:v>
                </c:pt>
                <c:pt idx="8271">
                  <c:v>67.332061767578111</c:v>
                </c:pt>
                <c:pt idx="8272">
                  <c:v>66.804718017578097</c:v>
                </c:pt>
                <c:pt idx="8273">
                  <c:v>66.804718017578097</c:v>
                </c:pt>
                <c:pt idx="8274">
                  <c:v>66.409210205078139</c:v>
                </c:pt>
                <c:pt idx="8275">
                  <c:v>66.672882080078097</c:v>
                </c:pt>
                <c:pt idx="8276">
                  <c:v>66.804718017578097</c:v>
                </c:pt>
                <c:pt idx="8277">
                  <c:v>67.332061767578111</c:v>
                </c:pt>
                <c:pt idx="8278">
                  <c:v>67.068389892578097</c:v>
                </c:pt>
                <c:pt idx="8279">
                  <c:v>66.936553955078139</c:v>
                </c:pt>
                <c:pt idx="8280">
                  <c:v>67.859405517578097</c:v>
                </c:pt>
                <c:pt idx="8281">
                  <c:v>67.332061767578111</c:v>
                </c:pt>
                <c:pt idx="8282">
                  <c:v>67.332061767578111</c:v>
                </c:pt>
                <c:pt idx="8283">
                  <c:v>67.463897705078125</c:v>
                </c:pt>
                <c:pt idx="8284">
                  <c:v>67.463897705078125</c:v>
                </c:pt>
                <c:pt idx="8285">
                  <c:v>67.595733642578111</c:v>
                </c:pt>
                <c:pt idx="8286">
                  <c:v>66.936553955078139</c:v>
                </c:pt>
                <c:pt idx="8287">
                  <c:v>67.595733642578111</c:v>
                </c:pt>
                <c:pt idx="8288">
                  <c:v>67.332061767578111</c:v>
                </c:pt>
                <c:pt idx="8289">
                  <c:v>67.332061767578111</c:v>
                </c:pt>
                <c:pt idx="8290">
                  <c:v>67.068389892578097</c:v>
                </c:pt>
                <c:pt idx="8291">
                  <c:v>67.068389892578097</c:v>
                </c:pt>
                <c:pt idx="8292">
                  <c:v>66.804718017578097</c:v>
                </c:pt>
                <c:pt idx="8293">
                  <c:v>67.727569580078139</c:v>
                </c:pt>
                <c:pt idx="8294">
                  <c:v>67.200225830078125</c:v>
                </c:pt>
                <c:pt idx="8295">
                  <c:v>67.595733642578111</c:v>
                </c:pt>
                <c:pt idx="8296">
                  <c:v>67.332061767578111</c:v>
                </c:pt>
                <c:pt idx="8297">
                  <c:v>67.200225830078125</c:v>
                </c:pt>
                <c:pt idx="8298">
                  <c:v>67.068389892578097</c:v>
                </c:pt>
                <c:pt idx="8299">
                  <c:v>67.595733642578111</c:v>
                </c:pt>
                <c:pt idx="8300">
                  <c:v>67.332061767578111</c:v>
                </c:pt>
                <c:pt idx="8301">
                  <c:v>67.200225830078125</c:v>
                </c:pt>
                <c:pt idx="8302">
                  <c:v>67.463897705078125</c:v>
                </c:pt>
                <c:pt idx="8303">
                  <c:v>67.200225830078125</c:v>
                </c:pt>
                <c:pt idx="8304">
                  <c:v>66.936553955078139</c:v>
                </c:pt>
                <c:pt idx="8305">
                  <c:v>66.804718017578097</c:v>
                </c:pt>
                <c:pt idx="8306">
                  <c:v>67.727569580078139</c:v>
                </c:pt>
                <c:pt idx="8307">
                  <c:v>66.936553955078139</c:v>
                </c:pt>
                <c:pt idx="8308">
                  <c:v>67.332061767578111</c:v>
                </c:pt>
                <c:pt idx="8309">
                  <c:v>67.463897705078125</c:v>
                </c:pt>
                <c:pt idx="8310">
                  <c:v>66.804718017578097</c:v>
                </c:pt>
                <c:pt idx="8311">
                  <c:v>67.463897705078125</c:v>
                </c:pt>
                <c:pt idx="8312">
                  <c:v>67.332061767578111</c:v>
                </c:pt>
                <c:pt idx="8313">
                  <c:v>67.991241455078139</c:v>
                </c:pt>
                <c:pt idx="8314">
                  <c:v>67.200225830078125</c:v>
                </c:pt>
                <c:pt idx="8315">
                  <c:v>66.936553955078139</c:v>
                </c:pt>
                <c:pt idx="8316">
                  <c:v>67.859405517578097</c:v>
                </c:pt>
                <c:pt idx="8317">
                  <c:v>67.463897705078125</c:v>
                </c:pt>
                <c:pt idx="8318">
                  <c:v>67.332061767578111</c:v>
                </c:pt>
                <c:pt idx="8319">
                  <c:v>67.332061767578111</c:v>
                </c:pt>
                <c:pt idx="8320">
                  <c:v>67.068389892578097</c:v>
                </c:pt>
                <c:pt idx="8321">
                  <c:v>66.672882080078097</c:v>
                </c:pt>
                <c:pt idx="8322">
                  <c:v>67.595733642578111</c:v>
                </c:pt>
                <c:pt idx="8323">
                  <c:v>67.200225830078125</c:v>
                </c:pt>
                <c:pt idx="8324">
                  <c:v>67.595733642578111</c:v>
                </c:pt>
                <c:pt idx="8325">
                  <c:v>66.936553955078139</c:v>
                </c:pt>
                <c:pt idx="8326">
                  <c:v>66.804718017578097</c:v>
                </c:pt>
                <c:pt idx="8327">
                  <c:v>66.804718017578097</c:v>
                </c:pt>
                <c:pt idx="8328">
                  <c:v>67.859405517578097</c:v>
                </c:pt>
                <c:pt idx="8329">
                  <c:v>67.200225830078125</c:v>
                </c:pt>
                <c:pt idx="8330">
                  <c:v>67.068389892578097</c:v>
                </c:pt>
                <c:pt idx="8331">
                  <c:v>66.672882080078097</c:v>
                </c:pt>
                <c:pt idx="8332">
                  <c:v>67.332061767578111</c:v>
                </c:pt>
                <c:pt idx="8333">
                  <c:v>67.595733642578111</c:v>
                </c:pt>
                <c:pt idx="8334">
                  <c:v>67.595733642578111</c:v>
                </c:pt>
                <c:pt idx="8335">
                  <c:v>67.727569580078139</c:v>
                </c:pt>
                <c:pt idx="8336">
                  <c:v>67.727569580078139</c:v>
                </c:pt>
                <c:pt idx="8337">
                  <c:v>67.332061767578111</c:v>
                </c:pt>
                <c:pt idx="8338">
                  <c:v>66.936553955078139</c:v>
                </c:pt>
                <c:pt idx="8339">
                  <c:v>66.672882080078097</c:v>
                </c:pt>
                <c:pt idx="8340">
                  <c:v>66.804718017578097</c:v>
                </c:pt>
                <c:pt idx="8341">
                  <c:v>67.200225830078125</c:v>
                </c:pt>
                <c:pt idx="8342">
                  <c:v>67.332061767578111</c:v>
                </c:pt>
                <c:pt idx="8343">
                  <c:v>67.463897705078125</c:v>
                </c:pt>
                <c:pt idx="8344">
                  <c:v>67.463897705078125</c:v>
                </c:pt>
                <c:pt idx="8345">
                  <c:v>67.068389892578097</c:v>
                </c:pt>
                <c:pt idx="8346">
                  <c:v>66.936553955078139</c:v>
                </c:pt>
                <c:pt idx="8347">
                  <c:v>67.200225830078125</c:v>
                </c:pt>
                <c:pt idx="8348">
                  <c:v>67.991241455078139</c:v>
                </c:pt>
                <c:pt idx="8349">
                  <c:v>67.595733642578111</c:v>
                </c:pt>
                <c:pt idx="8350">
                  <c:v>67.068389892578097</c:v>
                </c:pt>
                <c:pt idx="8351">
                  <c:v>67.463897705078125</c:v>
                </c:pt>
                <c:pt idx="8352">
                  <c:v>66.936553955078139</c:v>
                </c:pt>
                <c:pt idx="8353">
                  <c:v>67.332061767578111</c:v>
                </c:pt>
                <c:pt idx="8354">
                  <c:v>66.936553955078139</c:v>
                </c:pt>
                <c:pt idx="8355">
                  <c:v>67.463897705078125</c:v>
                </c:pt>
                <c:pt idx="8356">
                  <c:v>66.936553955078139</c:v>
                </c:pt>
                <c:pt idx="8357">
                  <c:v>67.068389892578097</c:v>
                </c:pt>
                <c:pt idx="8358">
                  <c:v>66.936553955078139</c:v>
                </c:pt>
                <c:pt idx="8359">
                  <c:v>67.332061767578111</c:v>
                </c:pt>
                <c:pt idx="8360">
                  <c:v>67.200225830078125</c:v>
                </c:pt>
                <c:pt idx="8361">
                  <c:v>66.936553955078139</c:v>
                </c:pt>
                <c:pt idx="8362">
                  <c:v>66.541046142578111</c:v>
                </c:pt>
                <c:pt idx="8363">
                  <c:v>67.200225830078125</c:v>
                </c:pt>
                <c:pt idx="8364">
                  <c:v>66.541046142578111</c:v>
                </c:pt>
                <c:pt idx="8365">
                  <c:v>67.727569580078139</c:v>
                </c:pt>
                <c:pt idx="8366">
                  <c:v>66.541046142578111</c:v>
                </c:pt>
                <c:pt idx="8367">
                  <c:v>67.727569580078139</c:v>
                </c:pt>
                <c:pt idx="8368">
                  <c:v>67.859405517578097</c:v>
                </c:pt>
                <c:pt idx="8369">
                  <c:v>67.463897705078125</c:v>
                </c:pt>
                <c:pt idx="8370">
                  <c:v>67.200225830078125</c:v>
                </c:pt>
                <c:pt idx="8371">
                  <c:v>66.541046142578111</c:v>
                </c:pt>
                <c:pt idx="8372">
                  <c:v>67.200225830078125</c:v>
                </c:pt>
                <c:pt idx="8373">
                  <c:v>67.068389892578097</c:v>
                </c:pt>
                <c:pt idx="8374">
                  <c:v>67.200225830078125</c:v>
                </c:pt>
                <c:pt idx="8375">
                  <c:v>67.068389892578097</c:v>
                </c:pt>
                <c:pt idx="8376">
                  <c:v>67.595733642578111</c:v>
                </c:pt>
                <c:pt idx="8377">
                  <c:v>67.332061767578111</c:v>
                </c:pt>
                <c:pt idx="8378">
                  <c:v>66.672882080078097</c:v>
                </c:pt>
                <c:pt idx="8379">
                  <c:v>66.804718017578097</c:v>
                </c:pt>
                <c:pt idx="8380">
                  <c:v>67.463897705078125</c:v>
                </c:pt>
                <c:pt idx="8381">
                  <c:v>67.463897705078125</c:v>
                </c:pt>
                <c:pt idx="8382">
                  <c:v>67.463897705078125</c:v>
                </c:pt>
                <c:pt idx="8383">
                  <c:v>67.332061767578111</c:v>
                </c:pt>
                <c:pt idx="8384">
                  <c:v>66.804718017578097</c:v>
                </c:pt>
                <c:pt idx="8385">
                  <c:v>67.068389892578097</c:v>
                </c:pt>
                <c:pt idx="8386">
                  <c:v>67.068389892578097</c:v>
                </c:pt>
                <c:pt idx="8387">
                  <c:v>67.463897705078125</c:v>
                </c:pt>
                <c:pt idx="8388">
                  <c:v>67.463897705078125</c:v>
                </c:pt>
                <c:pt idx="8389">
                  <c:v>67.068389892578097</c:v>
                </c:pt>
                <c:pt idx="8390">
                  <c:v>67.595733642578111</c:v>
                </c:pt>
                <c:pt idx="8391">
                  <c:v>67.332061767578111</c:v>
                </c:pt>
                <c:pt idx="8392">
                  <c:v>67.463897705078125</c:v>
                </c:pt>
                <c:pt idx="8393">
                  <c:v>66.541046142578111</c:v>
                </c:pt>
                <c:pt idx="8394">
                  <c:v>67.068389892578097</c:v>
                </c:pt>
                <c:pt idx="8395">
                  <c:v>67.068389892578097</c:v>
                </c:pt>
                <c:pt idx="8396">
                  <c:v>66.804718017578097</c:v>
                </c:pt>
                <c:pt idx="8397">
                  <c:v>67.068389892578097</c:v>
                </c:pt>
                <c:pt idx="8398">
                  <c:v>67.068389892578097</c:v>
                </c:pt>
                <c:pt idx="8399">
                  <c:v>67.200225830078125</c:v>
                </c:pt>
                <c:pt idx="8400">
                  <c:v>66.541046142578111</c:v>
                </c:pt>
                <c:pt idx="8401">
                  <c:v>66.804718017578097</c:v>
                </c:pt>
                <c:pt idx="8402">
                  <c:v>67.332061767578111</c:v>
                </c:pt>
                <c:pt idx="8403">
                  <c:v>66.672882080078097</c:v>
                </c:pt>
                <c:pt idx="8404">
                  <c:v>66.409210205078139</c:v>
                </c:pt>
                <c:pt idx="8405">
                  <c:v>66.936553955078139</c:v>
                </c:pt>
                <c:pt idx="8406">
                  <c:v>67.595733642578111</c:v>
                </c:pt>
                <c:pt idx="8407">
                  <c:v>66.936553955078139</c:v>
                </c:pt>
                <c:pt idx="8408">
                  <c:v>67.068389892578097</c:v>
                </c:pt>
                <c:pt idx="8409">
                  <c:v>67.727569580078139</c:v>
                </c:pt>
                <c:pt idx="8410">
                  <c:v>66.541046142578111</c:v>
                </c:pt>
                <c:pt idx="8411">
                  <c:v>67.463897705078125</c:v>
                </c:pt>
                <c:pt idx="8412">
                  <c:v>67.463897705078125</c:v>
                </c:pt>
                <c:pt idx="8413">
                  <c:v>67.200225830078125</c:v>
                </c:pt>
                <c:pt idx="8414">
                  <c:v>66.409210205078139</c:v>
                </c:pt>
                <c:pt idx="8415">
                  <c:v>66.672882080078097</c:v>
                </c:pt>
                <c:pt idx="8416">
                  <c:v>66.936553955078139</c:v>
                </c:pt>
                <c:pt idx="8417">
                  <c:v>67.068389892578097</c:v>
                </c:pt>
                <c:pt idx="8418">
                  <c:v>66.409210205078139</c:v>
                </c:pt>
                <c:pt idx="8419">
                  <c:v>67.200225830078125</c:v>
                </c:pt>
                <c:pt idx="8420">
                  <c:v>67.727569580078139</c:v>
                </c:pt>
                <c:pt idx="8421">
                  <c:v>66.804718017578097</c:v>
                </c:pt>
                <c:pt idx="8422">
                  <c:v>67.200225830078125</c:v>
                </c:pt>
                <c:pt idx="8423">
                  <c:v>67.200225830078125</c:v>
                </c:pt>
                <c:pt idx="8424">
                  <c:v>67.332061767578111</c:v>
                </c:pt>
                <c:pt idx="8425">
                  <c:v>67.595733642578111</c:v>
                </c:pt>
                <c:pt idx="8426">
                  <c:v>66.936553955078139</c:v>
                </c:pt>
                <c:pt idx="8427">
                  <c:v>66.804718017578097</c:v>
                </c:pt>
                <c:pt idx="8428">
                  <c:v>66.277374267578111</c:v>
                </c:pt>
                <c:pt idx="8429">
                  <c:v>66.541046142578111</c:v>
                </c:pt>
                <c:pt idx="8430">
                  <c:v>66.804718017578097</c:v>
                </c:pt>
                <c:pt idx="8431">
                  <c:v>67.332061767578111</c:v>
                </c:pt>
                <c:pt idx="8432">
                  <c:v>66.672882080078097</c:v>
                </c:pt>
                <c:pt idx="8433">
                  <c:v>66.672882080078097</c:v>
                </c:pt>
                <c:pt idx="8434">
                  <c:v>66.541046142578111</c:v>
                </c:pt>
                <c:pt idx="8435">
                  <c:v>67.463897705078125</c:v>
                </c:pt>
                <c:pt idx="8436">
                  <c:v>66.936553955078139</c:v>
                </c:pt>
                <c:pt idx="8437">
                  <c:v>66.409210205078139</c:v>
                </c:pt>
                <c:pt idx="8438">
                  <c:v>67.463897705078125</c:v>
                </c:pt>
                <c:pt idx="8439">
                  <c:v>66.804718017578097</c:v>
                </c:pt>
                <c:pt idx="8440">
                  <c:v>66.804718017578097</c:v>
                </c:pt>
                <c:pt idx="8441">
                  <c:v>66.409210205078139</c:v>
                </c:pt>
                <c:pt idx="8442">
                  <c:v>66.672882080078097</c:v>
                </c:pt>
                <c:pt idx="8443">
                  <c:v>67.200225830078125</c:v>
                </c:pt>
                <c:pt idx="8444">
                  <c:v>67.200225830078125</c:v>
                </c:pt>
                <c:pt idx="8445">
                  <c:v>67.068389892578097</c:v>
                </c:pt>
                <c:pt idx="8446">
                  <c:v>66.409210205078139</c:v>
                </c:pt>
                <c:pt idx="8447">
                  <c:v>66.277374267578111</c:v>
                </c:pt>
                <c:pt idx="8448">
                  <c:v>67.068389892578097</c:v>
                </c:pt>
                <c:pt idx="8449">
                  <c:v>66.672882080078097</c:v>
                </c:pt>
                <c:pt idx="8450">
                  <c:v>67.068389892578097</c:v>
                </c:pt>
                <c:pt idx="8451">
                  <c:v>67.332061767578111</c:v>
                </c:pt>
                <c:pt idx="8452">
                  <c:v>67.332061767578111</c:v>
                </c:pt>
                <c:pt idx="8453">
                  <c:v>66.936553955078139</c:v>
                </c:pt>
                <c:pt idx="8454">
                  <c:v>67.200225830078125</c:v>
                </c:pt>
                <c:pt idx="8455">
                  <c:v>66.541046142578111</c:v>
                </c:pt>
                <c:pt idx="8456">
                  <c:v>67.332061767578111</c:v>
                </c:pt>
                <c:pt idx="8457">
                  <c:v>66.672882080078097</c:v>
                </c:pt>
                <c:pt idx="8458">
                  <c:v>67.068389892578097</c:v>
                </c:pt>
                <c:pt idx="8459">
                  <c:v>67.463897705078125</c:v>
                </c:pt>
                <c:pt idx="8460">
                  <c:v>67.068389892578097</c:v>
                </c:pt>
                <c:pt idx="8461">
                  <c:v>67.068389892578097</c:v>
                </c:pt>
                <c:pt idx="8462">
                  <c:v>66.936553955078139</c:v>
                </c:pt>
                <c:pt idx="8463">
                  <c:v>66.936553955078139</c:v>
                </c:pt>
                <c:pt idx="8464">
                  <c:v>66.672882080078097</c:v>
                </c:pt>
                <c:pt idx="8465">
                  <c:v>66.409210205078139</c:v>
                </c:pt>
                <c:pt idx="8466">
                  <c:v>67.068389892578097</c:v>
                </c:pt>
                <c:pt idx="8467">
                  <c:v>67.068389892578097</c:v>
                </c:pt>
                <c:pt idx="8468">
                  <c:v>66.409210205078139</c:v>
                </c:pt>
                <c:pt idx="8469">
                  <c:v>67.332061767578111</c:v>
                </c:pt>
                <c:pt idx="8470">
                  <c:v>66.541046142578111</c:v>
                </c:pt>
                <c:pt idx="8471">
                  <c:v>66.145538330078097</c:v>
                </c:pt>
                <c:pt idx="8472">
                  <c:v>66.936553955078139</c:v>
                </c:pt>
                <c:pt idx="8473">
                  <c:v>66.672882080078097</c:v>
                </c:pt>
                <c:pt idx="8474">
                  <c:v>66.936553955078139</c:v>
                </c:pt>
                <c:pt idx="8475">
                  <c:v>67.200225830078125</c:v>
                </c:pt>
                <c:pt idx="8476">
                  <c:v>66.145538330078097</c:v>
                </c:pt>
                <c:pt idx="8477">
                  <c:v>66.672882080078097</c:v>
                </c:pt>
                <c:pt idx="8478">
                  <c:v>67.068389892578097</c:v>
                </c:pt>
                <c:pt idx="8479">
                  <c:v>66.277374267578111</c:v>
                </c:pt>
                <c:pt idx="8480">
                  <c:v>67.463897705078125</c:v>
                </c:pt>
                <c:pt idx="8481">
                  <c:v>67.068389892578097</c:v>
                </c:pt>
                <c:pt idx="8482">
                  <c:v>67.068389892578097</c:v>
                </c:pt>
                <c:pt idx="8483">
                  <c:v>67.068389892578097</c:v>
                </c:pt>
                <c:pt idx="8484">
                  <c:v>66.804718017578097</c:v>
                </c:pt>
                <c:pt idx="8485">
                  <c:v>66.277374267578111</c:v>
                </c:pt>
                <c:pt idx="8486">
                  <c:v>66.804718017578097</c:v>
                </c:pt>
                <c:pt idx="8487">
                  <c:v>66.541046142578111</c:v>
                </c:pt>
                <c:pt idx="8488">
                  <c:v>66.013702392578097</c:v>
                </c:pt>
                <c:pt idx="8489">
                  <c:v>66.804718017578097</c:v>
                </c:pt>
                <c:pt idx="8490">
                  <c:v>66.277374267578111</c:v>
                </c:pt>
                <c:pt idx="8491">
                  <c:v>66.409210205078139</c:v>
                </c:pt>
                <c:pt idx="8492">
                  <c:v>67.068389892578097</c:v>
                </c:pt>
                <c:pt idx="8493">
                  <c:v>66.541046142578111</c:v>
                </c:pt>
                <c:pt idx="8494">
                  <c:v>66.672882080078097</c:v>
                </c:pt>
                <c:pt idx="8495">
                  <c:v>66.277374267578111</c:v>
                </c:pt>
                <c:pt idx="8496">
                  <c:v>66.145538330078097</c:v>
                </c:pt>
                <c:pt idx="8497">
                  <c:v>66.804718017578097</c:v>
                </c:pt>
                <c:pt idx="8498">
                  <c:v>66.804718017578097</c:v>
                </c:pt>
                <c:pt idx="8499">
                  <c:v>66.409210205078139</c:v>
                </c:pt>
                <c:pt idx="8500">
                  <c:v>66.409210205078139</c:v>
                </c:pt>
                <c:pt idx="8501">
                  <c:v>66.409210205078139</c:v>
                </c:pt>
                <c:pt idx="8502">
                  <c:v>66.804718017578097</c:v>
                </c:pt>
                <c:pt idx="8503">
                  <c:v>67.200225830078125</c:v>
                </c:pt>
                <c:pt idx="8504">
                  <c:v>66.804718017578097</c:v>
                </c:pt>
                <c:pt idx="8505">
                  <c:v>66.145538330078097</c:v>
                </c:pt>
                <c:pt idx="8506">
                  <c:v>66.672882080078097</c:v>
                </c:pt>
                <c:pt idx="8507">
                  <c:v>66.013702392578097</c:v>
                </c:pt>
                <c:pt idx="8508">
                  <c:v>66.541046142578111</c:v>
                </c:pt>
                <c:pt idx="8509">
                  <c:v>66.013702392578097</c:v>
                </c:pt>
                <c:pt idx="8510">
                  <c:v>66.541046142578111</c:v>
                </c:pt>
                <c:pt idx="8511">
                  <c:v>66.541046142578111</c:v>
                </c:pt>
                <c:pt idx="8512">
                  <c:v>66.145538330078097</c:v>
                </c:pt>
                <c:pt idx="8513">
                  <c:v>66.936553955078139</c:v>
                </c:pt>
                <c:pt idx="8514">
                  <c:v>66.145538330078097</c:v>
                </c:pt>
                <c:pt idx="8515">
                  <c:v>66.804718017578097</c:v>
                </c:pt>
                <c:pt idx="8516">
                  <c:v>66.804718017578097</c:v>
                </c:pt>
                <c:pt idx="8517">
                  <c:v>66.409210205078139</c:v>
                </c:pt>
                <c:pt idx="8518">
                  <c:v>66.804718017578097</c:v>
                </c:pt>
                <c:pt idx="8519">
                  <c:v>66.804718017578097</c:v>
                </c:pt>
                <c:pt idx="8520">
                  <c:v>66.145538330078097</c:v>
                </c:pt>
                <c:pt idx="8521">
                  <c:v>66.672882080078097</c:v>
                </c:pt>
                <c:pt idx="8522">
                  <c:v>66.672882080078097</c:v>
                </c:pt>
                <c:pt idx="8523">
                  <c:v>66.277374267578111</c:v>
                </c:pt>
                <c:pt idx="8524">
                  <c:v>66.804718017578097</c:v>
                </c:pt>
                <c:pt idx="8525">
                  <c:v>66.804718017578097</c:v>
                </c:pt>
                <c:pt idx="8526">
                  <c:v>66.409210205078139</c:v>
                </c:pt>
                <c:pt idx="8527">
                  <c:v>65.750030517578097</c:v>
                </c:pt>
                <c:pt idx="8528">
                  <c:v>66.541046142578111</c:v>
                </c:pt>
                <c:pt idx="8529">
                  <c:v>66.541046142578111</c:v>
                </c:pt>
                <c:pt idx="8530">
                  <c:v>66.145538330078097</c:v>
                </c:pt>
                <c:pt idx="8531">
                  <c:v>66.804718017578097</c:v>
                </c:pt>
                <c:pt idx="8532">
                  <c:v>66.013702392578097</c:v>
                </c:pt>
                <c:pt idx="8533">
                  <c:v>66.672882080078097</c:v>
                </c:pt>
                <c:pt idx="8534">
                  <c:v>66.409210205078139</c:v>
                </c:pt>
                <c:pt idx="8535">
                  <c:v>65.750030517578097</c:v>
                </c:pt>
                <c:pt idx="8536">
                  <c:v>66.013702392578097</c:v>
                </c:pt>
                <c:pt idx="8537">
                  <c:v>66.804718017578097</c:v>
                </c:pt>
                <c:pt idx="8538">
                  <c:v>65.881866455078125</c:v>
                </c:pt>
                <c:pt idx="8539">
                  <c:v>66.541046142578111</c:v>
                </c:pt>
                <c:pt idx="8540">
                  <c:v>66.277374267578111</c:v>
                </c:pt>
                <c:pt idx="8541">
                  <c:v>66.013702392578097</c:v>
                </c:pt>
                <c:pt idx="8542">
                  <c:v>66.277374267578111</c:v>
                </c:pt>
                <c:pt idx="8543">
                  <c:v>66.013702392578097</c:v>
                </c:pt>
                <c:pt idx="8544">
                  <c:v>66.804718017578097</c:v>
                </c:pt>
                <c:pt idx="8545">
                  <c:v>66.013702392578097</c:v>
                </c:pt>
                <c:pt idx="8546">
                  <c:v>66.013702392578097</c:v>
                </c:pt>
                <c:pt idx="8547">
                  <c:v>66.672882080078097</c:v>
                </c:pt>
                <c:pt idx="8548">
                  <c:v>66.277374267578111</c:v>
                </c:pt>
                <c:pt idx="8549">
                  <c:v>66.804718017578097</c:v>
                </c:pt>
                <c:pt idx="8550">
                  <c:v>66.409210205078139</c:v>
                </c:pt>
                <c:pt idx="8551">
                  <c:v>65.486351013183565</c:v>
                </c:pt>
                <c:pt idx="8552">
                  <c:v>66.409210205078139</c:v>
                </c:pt>
                <c:pt idx="8553">
                  <c:v>66.672882080078097</c:v>
                </c:pt>
                <c:pt idx="8554">
                  <c:v>66.145538330078097</c:v>
                </c:pt>
                <c:pt idx="8555">
                  <c:v>66.541046142578111</c:v>
                </c:pt>
                <c:pt idx="8556">
                  <c:v>65.881866455078125</c:v>
                </c:pt>
                <c:pt idx="8557">
                  <c:v>66.672882080078097</c:v>
                </c:pt>
                <c:pt idx="8558">
                  <c:v>67.068389892578097</c:v>
                </c:pt>
                <c:pt idx="8559">
                  <c:v>65.881866455078125</c:v>
                </c:pt>
                <c:pt idx="8560">
                  <c:v>66.013702392578097</c:v>
                </c:pt>
                <c:pt idx="8561">
                  <c:v>65.750030517578097</c:v>
                </c:pt>
                <c:pt idx="8562">
                  <c:v>65.750030517578097</c:v>
                </c:pt>
                <c:pt idx="8563">
                  <c:v>65.486351013183565</c:v>
                </c:pt>
                <c:pt idx="8564">
                  <c:v>65.750030517578097</c:v>
                </c:pt>
                <c:pt idx="8565">
                  <c:v>66.145538330078097</c:v>
                </c:pt>
                <c:pt idx="8566">
                  <c:v>66.013702392578097</c:v>
                </c:pt>
                <c:pt idx="8567">
                  <c:v>66.804718017578097</c:v>
                </c:pt>
                <c:pt idx="8568">
                  <c:v>66.277374267578111</c:v>
                </c:pt>
                <c:pt idx="8569">
                  <c:v>66.409210205078139</c:v>
                </c:pt>
                <c:pt idx="8570">
                  <c:v>66.145538330078097</c:v>
                </c:pt>
                <c:pt idx="8571">
                  <c:v>66.672882080078097</c:v>
                </c:pt>
                <c:pt idx="8572">
                  <c:v>65.750030517578097</c:v>
                </c:pt>
                <c:pt idx="8573">
                  <c:v>66.145538330078097</c:v>
                </c:pt>
                <c:pt idx="8574">
                  <c:v>66.936553955078139</c:v>
                </c:pt>
                <c:pt idx="8575">
                  <c:v>66.277374267578111</c:v>
                </c:pt>
                <c:pt idx="8576">
                  <c:v>66.541046142578111</c:v>
                </c:pt>
                <c:pt idx="8577">
                  <c:v>66.672882080078097</c:v>
                </c:pt>
                <c:pt idx="8578">
                  <c:v>66.013702392578097</c:v>
                </c:pt>
                <c:pt idx="8579">
                  <c:v>66.013702392578097</c:v>
                </c:pt>
                <c:pt idx="8580">
                  <c:v>66.145538330078097</c:v>
                </c:pt>
                <c:pt idx="8581">
                  <c:v>66.672882080078097</c:v>
                </c:pt>
                <c:pt idx="8582">
                  <c:v>66.013702392578097</c:v>
                </c:pt>
                <c:pt idx="8583">
                  <c:v>66.013702392578097</c:v>
                </c:pt>
                <c:pt idx="8584">
                  <c:v>66.013702392578097</c:v>
                </c:pt>
                <c:pt idx="8585">
                  <c:v>66.409210205078139</c:v>
                </c:pt>
                <c:pt idx="8586">
                  <c:v>66.145538330078097</c:v>
                </c:pt>
                <c:pt idx="8587">
                  <c:v>65.881866455078125</c:v>
                </c:pt>
                <c:pt idx="8588">
                  <c:v>65.881866455078125</c:v>
                </c:pt>
                <c:pt idx="8589">
                  <c:v>65.881866455078125</c:v>
                </c:pt>
                <c:pt idx="8590">
                  <c:v>66.409210205078139</c:v>
                </c:pt>
                <c:pt idx="8591">
                  <c:v>66.277374267578111</c:v>
                </c:pt>
                <c:pt idx="8592">
                  <c:v>66.541046142578111</c:v>
                </c:pt>
                <c:pt idx="8593">
                  <c:v>66.277374267578111</c:v>
                </c:pt>
                <c:pt idx="8594">
                  <c:v>66.013702392578097</c:v>
                </c:pt>
                <c:pt idx="8595">
                  <c:v>65.486351013183565</c:v>
                </c:pt>
                <c:pt idx="8596">
                  <c:v>66.672882080078097</c:v>
                </c:pt>
                <c:pt idx="8597">
                  <c:v>66.277374267578111</c:v>
                </c:pt>
                <c:pt idx="8598">
                  <c:v>65.881866455078125</c:v>
                </c:pt>
                <c:pt idx="8599">
                  <c:v>65.486351013183565</c:v>
                </c:pt>
                <c:pt idx="8600">
                  <c:v>66.277374267578111</c:v>
                </c:pt>
                <c:pt idx="8601">
                  <c:v>65.486351013183565</c:v>
                </c:pt>
                <c:pt idx="8602">
                  <c:v>66.145538330078097</c:v>
                </c:pt>
                <c:pt idx="8603">
                  <c:v>66.145538330078097</c:v>
                </c:pt>
                <c:pt idx="8604">
                  <c:v>65.750030517578097</c:v>
                </c:pt>
                <c:pt idx="8605">
                  <c:v>66.409210205078139</c:v>
                </c:pt>
                <c:pt idx="8606">
                  <c:v>65.35451507568358</c:v>
                </c:pt>
                <c:pt idx="8607">
                  <c:v>65.750030517578097</c:v>
                </c:pt>
                <c:pt idx="8608">
                  <c:v>65.750030517578097</c:v>
                </c:pt>
                <c:pt idx="8609">
                  <c:v>65.750030517578097</c:v>
                </c:pt>
                <c:pt idx="8610">
                  <c:v>66.277374267578111</c:v>
                </c:pt>
                <c:pt idx="8611">
                  <c:v>66.277374267578111</c:v>
                </c:pt>
                <c:pt idx="8612">
                  <c:v>65.486351013183565</c:v>
                </c:pt>
                <c:pt idx="8613">
                  <c:v>66.145538330078097</c:v>
                </c:pt>
                <c:pt idx="8614">
                  <c:v>66.145538330078097</c:v>
                </c:pt>
                <c:pt idx="8615">
                  <c:v>66.409210205078139</c:v>
                </c:pt>
                <c:pt idx="8616">
                  <c:v>65.881866455078125</c:v>
                </c:pt>
                <c:pt idx="8617">
                  <c:v>66.804718017578097</c:v>
                </c:pt>
                <c:pt idx="8618">
                  <c:v>66.145538330078097</c:v>
                </c:pt>
                <c:pt idx="8619">
                  <c:v>66.145538330078097</c:v>
                </c:pt>
                <c:pt idx="8620">
                  <c:v>66.145538330078097</c:v>
                </c:pt>
                <c:pt idx="8621">
                  <c:v>66.672882080078097</c:v>
                </c:pt>
                <c:pt idx="8622">
                  <c:v>66.013702392578097</c:v>
                </c:pt>
                <c:pt idx="8623">
                  <c:v>65.750030517578097</c:v>
                </c:pt>
                <c:pt idx="8624">
                  <c:v>66.145538330078097</c:v>
                </c:pt>
                <c:pt idx="8625">
                  <c:v>66.409210205078139</c:v>
                </c:pt>
                <c:pt idx="8626">
                  <c:v>66.541046142578111</c:v>
                </c:pt>
                <c:pt idx="8627">
                  <c:v>66.409210205078139</c:v>
                </c:pt>
                <c:pt idx="8628">
                  <c:v>65.486351013183565</c:v>
                </c:pt>
                <c:pt idx="8629">
                  <c:v>66.013702392578097</c:v>
                </c:pt>
                <c:pt idx="8630">
                  <c:v>66.541046142578111</c:v>
                </c:pt>
                <c:pt idx="8631">
                  <c:v>66.145538330078097</c:v>
                </c:pt>
                <c:pt idx="8632">
                  <c:v>66.277374267578111</c:v>
                </c:pt>
                <c:pt idx="8633">
                  <c:v>66.145538330078097</c:v>
                </c:pt>
                <c:pt idx="8634">
                  <c:v>66.672882080078097</c:v>
                </c:pt>
                <c:pt idx="8635">
                  <c:v>66.013702392578097</c:v>
                </c:pt>
                <c:pt idx="8636">
                  <c:v>66.936553955078139</c:v>
                </c:pt>
                <c:pt idx="8637">
                  <c:v>66.409210205078139</c:v>
                </c:pt>
                <c:pt idx="8638">
                  <c:v>65.750030517578097</c:v>
                </c:pt>
                <c:pt idx="8639">
                  <c:v>65.750030517578097</c:v>
                </c:pt>
                <c:pt idx="8640">
                  <c:v>66.277374267578111</c:v>
                </c:pt>
                <c:pt idx="8641">
                  <c:v>66.672882080078097</c:v>
                </c:pt>
                <c:pt idx="8642">
                  <c:v>66.804718017578097</c:v>
                </c:pt>
                <c:pt idx="8643">
                  <c:v>66.409210205078139</c:v>
                </c:pt>
                <c:pt idx="8644">
                  <c:v>66.672882080078097</c:v>
                </c:pt>
                <c:pt idx="8645">
                  <c:v>66.804718017578097</c:v>
                </c:pt>
                <c:pt idx="8646">
                  <c:v>66.013702392578097</c:v>
                </c:pt>
                <c:pt idx="8647">
                  <c:v>66.277374267578111</c:v>
                </c:pt>
                <c:pt idx="8648">
                  <c:v>66.409210205078139</c:v>
                </c:pt>
                <c:pt idx="8649">
                  <c:v>65.618186950683565</c:v>
                </c:pt>
                <c:pt idx="8650">
                  <c:v>65.881866455078125</c:v>
                </c:pt>
                <c:pt idx="8651">
                  <c:v>65.750030517578097</c:v>
                </c:pt>
                <c:pt idx="8652">
                  <c:v>66.541046142578111</c:v>
                </c:pt>
                <c:pt idx="8653">
                  <c:v>66.672882080078097</c:v>
                </c:pt>
                <c:pt idx="8654">
                  <c:v>65.881866455078125</c:v>
                </c:pt>
                <c:pt idx="8655">
                  <c:v>66.541046142578111</c:v>
                </c:pt>
                <c:pt idx="8656">
                  <c:v>65.881866455078125</c:v>
                </c:pt>
                <c:pt idx="8657">
                  <c:v>65.35451507568358</c:v>
                </c:pt>
                <c:pt idx="8658">
                  <c:v>65.881866455078125</c:v>
                </c:pt>
                <c:pt idx="8659">
                  <c:v>65.750030517578097</c:v>
                </c:pt>
                <c:pt idx="8660">
                  <c:v>65.881866455078125</c:v>
                </c:pt>
                <c:pt idx="8661">
                  <c:v>65.881866455078125</c:v>
                </c:pt>
                <c:pt idx="8662">
                  <c:v>66.145538330078097</c:v>
                </c:pt>
                <c:pt idx="8663">
                  <c:v>65.618186950683565</c:v>
                </c:pt>
                <c:pt idx="8664">
                  <c:v>66.145538330078097</c:v>
                </c:pt>
                <c:pt idx="8665">
                  <c:v>66.013702392578097</c:v>
                </c:pt>
                <c:pt idx="8666">
                  <c:v>65.35451507568358</c:v>
                </c:pt>
                <c:pt idx="8667">
                  <c:v>66.145538330078097</c:v>
                </c:pt>
                <c:pt idx="8668">
                  <c:v>66.277374267578111</c:v>
                </c:pt>
                <c:pt idx="8669">
                  <c:v>65.618186950683565</c:v>
                </c:pt>
                <c:pt idx="8670">
                  <c:v>65.618186950683565</c:v>
                </c:pt>
                <c:pt idx="8671">
                  <c:v>65.618186950683565</c:v>
                </c:pt>
                <c:pt idx="8672">
                  <c:v>66.145538330078097</c:v>
                </c:pt>
                <c:pt idx="8673">
                  <c:v>65.486351013183565</c:v>
                </c:pt>
                <c:pt idx="8674">
                  <c:v>65.486351013183565</c:v>
                </c:pt>
                <c:pt idx="8675">
                  <c:v>65.486351013183565</c:v>
                </c:pt>
                <c:pt idx="8676">
                  <c:v>65.222679138183565</c:v>
                </c:pt>
                <c:pt idx="8677">
                  <c:v>65.09084320068358</c:v>
                </c:pt>
                <c:pt idx="8678">
                  <c:v>66.013702392578097</c:v>
                </c:pt>
                <c:pt idx="8679">
                  <c:v>65.222679138183565</c:v>
                </c:pt>
                <c:pt idx="8680">
                  <c:v>66.409210205078139</c:v>
                </c:pt>
                <c:pt idx="8681">
                  <c:v>66.409210205078139</c:v>
                </c:pt>
                <c:pt idx="8682">
                  <c:v>66.013702392578097</c:v>
                </c:pt>
                <c:pt idx="8683">
                  <c:v>66.145538330078097</c:v>
                </c:pt>
                <c:pt idx="8684">
                  <c:v>65.618186950683565</c:v>
                </c:pt>
                <c:pt idx="8685">
                  <c:v>65.486351013183565</c:v>
                </c:pt>
                <c:pt idx="8686">
                  <c:v>66.277374267578111</c:v>
                </c:pt>
                <c:pt idx="8687">
                  <c:v>65.750030517578097</c:v>
                </c:pt>
                <c:pt idx="8688">
                  <c:v>65.750030517578097</c:v>
                </c:pt>
                <c:pt idx="8689">
                  <c:v>66.277374267578111</c:v>
                </c:pt>
                <c:pt idx="8690">
                  <c:v>66.145538330078097</c:v>
                </c:pt>
                <c:pt idx="8691">
                  <c:v>65.750030517578097</c:v>
                </c:pt>
                <c:pt idx="8692">
                  <c:v>65.618186950683565</c:v>
                </c:pt>
                <c:pt idx="8693">
                  <c:v>65.881866455078125</c:v>
                </c:pt>
                <c:pt idx="8694">
                  <c:v>66.277374267578111</c:v>
                </c:pt>
                <c:pt idx="8695">
                  <c:v>65.486351013183565</c:v>
                </c:pt>
                <c:pt idx="8696">
                  <c:v>66.409210205078139</c:v>
                </c:pt>
                <c:pt idx="8697">
                  <c:v>65.35451507568358</c:v>
                </c:pt>
                <c:pt idx="8698">
                  <c:v>65.618186950683565</c:v>
                </c:pt>
                <c:pt idx="8699">
                  <c:v>65.35451507568358</c:v>
                </c:pt>
                <c:pt idx="8700">
                  <c:v>66.409210205078139</c:v>
                </c:pt>
                <c:pt idx="8701">
                  <c:v>65.618186950683565</c:v>
                </c:pt>
                <c:pt idx="8702">
                  <c:v>65.486351013183565</c:v>
                </c:pt>
                <c:pt idx="8703">
                  <c:v>66.409210205078139</c:v>
                </c:pt>
                <c:pt idx="8704">
                  <c:v>66.145538330078097</c:v>
                </c:pt>
                <c:pt idx="8705">
                  <c:v>66.409210205078139</c:v>
                </c:pt>
                <c:pt idx="8706">
                  <c:v>65.618186950683565</c:v>
                </c:pt>
                <c:pt idx="8707">
                  <c:v>65.881866455078125</c:v>
                </c:pt>
                <c:pt idx="8708">
                  <c:v>65.881866455078125</c:v>
                </c:pt>
                <c:pt idx="8709">
                  <c:v>65.486351013183565</c:v>
                </c:pt>
                <c:pt idx="8710">
                  <c:v>66.541046142578111</c:v>
                </c:pt>
                <c:pt idx="8711">
                  <c:v>66.145538330078097</c:v>
                </c:pt>
                <c:pt idx="8712">
                  <c:v>65.618186950683565</c:v>
                </c:pt>
                <c:pt idx="8713">
                  <c:v>66.277374267578111</c:v>
                </c:pt>
                <c:pt idx="8714">
                  <c:v>65.618186950683565</c:v>
                </c:pt>
                <c:pt idx="8715">
                  <c:v>66.013702392578097</c:v>
                </c:pt>
                <c:pt idx="8716">
                  <c:v>64.95900726318358</c:v>
                </c:pt>
                <c:pt idx="8717">
                  <c:v>65.750030517578097</c:v>
                </c:pt>
                <c:pt idx="8718">
                  <c:v>66.541046142578111</c:v>
                </c:pt>
                <c:pt idx="8719">
                  <c:v>66.277374267578111</c:v>
                </c:pt>
                <c:pt idx="8720">
                  <c:v>66.409210205078139</c:v>
                </c:pt>
                <c:pt idx="8721">
                  <c:v>66.013702392578097</c:v>
                </c:pt>
                <c:pt idx="8722">
                  <c:v>65.486351013183565</c:v>
                </c:pt>
                <c:pt idx="8723">
                  <c:v>65.881866455078125</c:v>
                </c:pt>
                <c:pt idx="8724">
                  <c:v>66.541046142578111</c:v>
                </c:pt>
                <c:pt idx="8725">
                  <c:v>65.750030517578097</c:v>
                </c:pt>
                <c:pt idx="8726">
                  <c:v>65.750030517578097</c:v>
                </c:pt>
                <c:pt idx="8727">
                  <c:v>65.881866455078125</c:v>
                </c:pt>
                <c:pt idx="8728">
                  <c:v>65.881866455078125</c:v>
                </c:pt>
                <c:pt idx="8729">
                  <c:v>66.013702392578097</c:v>
                </c:pt>
                <c:pt idx="8730">
                  <c:v>66.145538330078097</c:v>
                </c:pt>
                <c:pt idx="8731">
                  <c:v>66.145538330078097</c:v>
                </c:pt>
                <c:pt idx="8732">
                  <c:v>65.486351013183565</c:v>
                </c:pt>
                <c:pt idx="8733">
                  <c:v>65.35451507568358</c:v>
                </c:pt>
                <c:pt idx="8734">
                  <c:v>66.409210205078139</c:v>
                </c:pt>
                <c:pt idx="8735">
                  <c:v>66.277374267578111</c:v>
                </c:pt>
                <c:pt idx="8736">
                  <c:v>66.145538330078097</c:v>
                </c:pt>
                <c:pt idx="8737">
                  <c:v>65.881866455078125</c:v>
                </c:pt>
                <c:pt idx="8738">
                  <c:v>66.541046142578111</c:v>
                </c:pt>
                <c:pt idx="8739">
                  <c:v>66.145538330078097</c:v>
                </c:pt>
                <c:pt idx="8740">
                  <c:v>65.881866455078125</c:v>
                </c:pt>
                <c:pt idx="8741">
                  <c:v>65.750030517578097</c:v>
                </c:pt>
                <c:pt idx="8742">
                  <c:v>65.486351013183565</c:v>
                </c:pt>
                <c:pt idx="8743">
                  <c:v>65.222679138183565</c:v>
                </c:pt>
                <c:pt idx="8744">
                  <c:v>66.409210205078139</c:v>
                </c:pt>
                <c:pt idx="8745">
                  <c:v>65.750030517578097</c:v>
                </c:pt>
                <c:pt idx="8746">
                  <c:v>65.222679138183565</c:v>
                </c:pt>
                <c:pt idx="8747">
                  <c:v>66.013702392578097</c:v>
                </c:pt>
                <c:pt idx="8748">
                  <c:v>66.013702392578097</c:v>
                </c:pt>
                <c:pt idx="8749">
                  <c:v>66.013702392578097</c:v>
                </c:pt>
                <c:pt idx="8750">
                  <c:v>65.750030517578097</c:v>
                </c:pt>
                <c:pt idx="8751">
                  <c:v>65.35451507568358</c:v>
                </c:pt>
                <c:pt idx="8752">
                  <c:v>65.618186950683565</c:v>
                </c:pt>
                <c:pt idx="8753">
                  <c:v>65.35451507568358</c:v>
                </c:pt>
                <c:pt idx="8754">
                  <c:v>65.881866455078125</c:v>
                </c:pt>
                <c:pt idx="8755">
                  <c:v>66.277374267578111</c:v>
                </c:pt>
                <c:pt idx="8756">
                  <c:v>66.541046142578111</c:v>
                </c:pt>
                <c:pt idx="8757">
                  <c:v>66.541046142578111</c:v>
                </c:pt>
                <c:pt idx="8758">
                  <c:v>65.222679138183565</c:v>
                </c:pt>
                <c:pt idx="8759">
                  <c:v>65.222679138183565</c:v>
                </c:pt>
                <c:pt idx="8760">
                  <c:v>65.35451507568358</c:v>
                </c:pt>
                <c:pt idx="8761">
                  <c:v>65.750030517578097</c:v>
                </c:pt>
                <c:pt idx="8762">
                  <c:v>65.618186950683565</c:v>
                </c:pt>
                <c:pt idx="8763">
                  <c:v>65.881866455078125</c:v>
                </c:pt>
                <c:pt idx="8764">
                  <c:v>66.013702392578097</c:v>
                </c:pt>
                <c:pt idx="8765">
                  <c:v>65.750030517578097</c:v>
                </c:pt>
                <c:pt idx="8766">
                  <c:v>66.409210205078139</c:v>
                </c:pt>
                <c:pt idx="8767">
                  <c:v>65.486351013183565</c:v>
                </c:pt>
                <c:pt idx="8768">
                  <c:v>66.013702392578097</c:v>
                </c:pt>
                <c:pt idx="8769">
                  <c:v>66.541046142578111</c:v>
                </c:pt>
                <c:pt idx="8770">
                  <c:v>65.222679138183565</c:v>
                </c:pt>
                <c:pt idx="8771">
                  <c:v>65.486351013183565</c:v>
                </c:pt>
                <c:pt idx="8772">
                  <c:v>65.09084320068358</c:v>
                </c:pt>
                <c:pt idx="8773">
                  <c:v>65.486351013183565</c:v>
                </c:pt>
                <c:pt idx="8774">
                  <c:v>65.35451507568358</c:v>
                </c:pt>
                <c:pt idx="8775">
                  <c:v>66.541046142578111</c:v>
                </c:pt>
                <c:pt idx="8776">
                  <c:v>66.013702392578097</c:v>
                </c:pt>
                <c:pt idx="8777">
                  <c:v>65.486351013183565</c:v>
                </c:pt>
                <c:pt idx="8778">
                  <c:v>65.618186950683565</c:v>
                </c:pt>
                <c:pt idx="8779">
                  <c:v>65.486351013183565</c:v>
                </c:pt>
                <c:pt idx="8780">
                  <c:v>65.35451507568358</c:v>
                </c:pt>
                <c:pt idx="8781">
                  <c:v>66.013702392578097</c:v>
                </c:pt>
                <c:pt idx="8782">
                  <c:v>65.750030517578097</c:v>
                </c:pt>
                <c:pt idx="8783">
                  <c:v>66.277374267578111</c:v>
                </c:pt>
                <c:pt idx="8784">
                  <c:v>65.486351013183565</c:v>
                </c:pt>
                <c:pt idx="8785">
                  <c:v>65.222679138183565</c:v>
                </c:pt>
                <c:pt idx="8786">
                  <c:v>64.95900726318358</c:v>
                </c:pt>
                <c:pt idx="8787">
                  <c:v>65.35451507568358</c:v>
                </c:pt>
                <c:pt idx="8788">
                  <c:v>66.277374267578111</c:v>
                </c:pt>
                <c:pt idx="8789">
                  <c:v>65.750030517578097</c:v>
                </c:pt>
                <c:pt idx="8790">
                  <c:v>65.486351013183565</c:v>
                </c:pt>
                <c:pt idx="8791">
                  <c:v>65.486351013183565</c:v>
                </c:pt>
                <c:pt idx="8792">
                  <c:v>65.09084320068358</c:v>
                </c:pt>
                <c:pt idx="8793">
                  <c:v>65.222679138183565</c:v>
                </c:pt>
                <c:pt idx="8794">
                  <c:v>65.486351013183565</c:v>
                </c:pt>
                <c:pt idx="8795">
                  <c:v>65.09084320068358</c:v>
                </c:pt>
                <c:pt idx="8796">
                  <c:v>64.95900726318358</c:v>
                </c:pt>
                <c:pt idx="8797">
                  <c:v>65.618186950683565</c:v>
                </c:pt>
                <c:pt idx="8798">
                  <c:v>65.09084320068358</c:v>
                </c:pt>
                <c:pt idx="8799">
                  <c:v>65.09084320068358</c:v>
                </c:pt>
                <c:pt idx="8800">
                  <c:v>65.881866455078125</c:v>
                </c:pt>
                <c:pt idx="8801">
                  <c:v>66.541046142578111</c:v>
                </c:pt>
                <c:pt idx="8802">
                  <c:v>65.35451507568358</c:v>
                </c:pt>
                <c:pt idx="8803">
                  <c:v>66.145538330078097</c:v>
                </c:pt>
                <c:pt idx="8804">
                  <c:v>65.618186950683565</c:v>
                </c:pt>
                <c:pt idx="8805">
                  <c:v>65.35451507568358</c:v>
                </c:pt>
                <c:pt idx="8806">
                  <c:v>65.881866455078125</c:v>
                </c:pt>
                <c:pt idx="8807">
                  <c:v>65.09084320068358</c:v>
                </c:pt>
                <c:pt idx="8808">
                  <c:v>65.618186950683565</c:v>
                </c:pt>
                <c:pt idx="8809">
                  <c:v>65.750030517578097</c:v>
                </c:pt>
                <c:pt idx="8810">
                  <c:v>66.277374267578111</c:v>
                </c:pt>
                <c:pt idx="8811">
                  <c:v>65.618186950683565</c:v>
                </c:pt>
                <c:pt idx="8812">
                  <c:v>65.486351013183565</c:v>
                </c:pt>
                <c:pt idx="8813">
                  <c:v>65.35451507568358</c:v>
                </c:pt>
                <c:pt idx="8814">
                  <c:v>66.145538330078097</c:v>
                </c:pt>
                <c:pt idx="8815">
                  <c:v>64.827171325683565</c:v>
                </c:pt>
                <c:pt idx="8816">
                  <c:v>65.750030517578097</c:v>
                </c:pt>
                <c:pt idx="8817">
                  <c:v>65.486351013183565</c:v>
                </c:pt>
                <c:pt idx="8818">
                  <c:v>65.222679138183565</c:v>
                </c:pt>
                <c:pt idx="8819">
                  <c:v>66.013702392578097</c:v>
                </c:pt>
                <c:pt idx="8820">
                  <c:v>66.013702392578097</c:v>
                </c:pt>
                <c:pt idx="8821">
                  <c:v>66.013702392578097</c:v>
                </c:pt>
                <c:pt idx="8822">
                  <c:v>65.35451507568358</c:v>
                </c:pt>
                <c:pt idx="8823">
                  <c:v>66.013702392578097</c:v>
                </c:pt>
                <c:pt idx="8824">
                  <c:v>65.618186950683565</c:v>
                </c:pt>
                <c:pt idx="8825">
                  <c:v>65.222679138183565</c:v>
                </c:pt>
                <c:pt idx="8826">
                  <c:v>66.409210205078139</c:v>
                </c:pt>
                <c:pt idx="8827">
                  <c:v>65.09084320068358</c:v>
                </c:pt>
                <c:pt idx="8828">
                  <c:v>66.013702392578097</c:v>
                </c:pt>
                <c:pt idx="8829">
                  <c:v>65.486351013183565</c:v>
                </c:pt>
                <c:pt idx="8830">
                  <c:v>65.222679138183565</c:v>
                </c:pt>
                <c:pt idx="8831">
                  <c:v>65.222679138183565</c:v>
                </c:pt>
                <c:pt idx="8832">
                  <c:v>66.277374267578111</c:v>
                </c:pt>
                <c:pt idx="8833">
                  <c:v>66.013702392578097</c:v>
                </c:pt>
                <c:pt idx="8834">
                  <c:v>65.750030517578097</c:v>
                </c:pt>
                <c:pt idx="8835">
                  <c:v>65.222679138183565</c:v>
                </c:pt>
                <c:pt idx="8836">
                  <c:v>65.222679138183565</c:v>
                </c:pt>
                <c:pt idx="8837">
                  <c:v>65.881866455078125</c:v>
                </c:pt>
                <c:pt idx="8838">
                  <c:v>65.486351013183565</c:v>
                </c:pt>
                <c:pt idx="8839">
                  <c:v>65.618186950683565</c:v>
                </c:pt>
                <c:pt idx="8840">
                  <c:v>64.95900726318358</c:v>
                </c:pt>
                <c:pt idx="8841">
                  <c:v>65.09084320068358</c:v>
                </c:pt>
                <c:pt idx="8842">
                  <c:v>65.35451507568358</c:v>
                </c:pt>
                <c:pt idx="8843">
                  <c:v>65.222679138183565</c:v>
                </c:pt>
                <c:pt idx="8844">
                  <c:v>65.881866455078125</c:v>
                </c:pt>
                <c:pt idx="8845">
                  <c:v>65.09084320068358</c:v>
                </c:pt>
                <c:pt idx="8846">
                  <c:v>65.618186950683565</c:v>
                </c:pt>
                <c:pt idx="8847">
                  <c:v>66.145538330078097</c:v>
                </c:pt>
                <c:pt idx="8848">
                  <c:v>65.486351013183565</c:v>
                </c:pt>
                <c:pt idx="8849">
                  <c:v>65.222679138183565</c:v>
                </c:pt>
                <c:pt idx="8850">
                  <c:v>65.881866455078125</c:v>
                </c:pt>
                <c:pt idx="8851">
                  <c:v>65.09084320068358</c:v>
                </c:pt>
                <c:pt idx="8852">
                  <c:v>66.277374267578111</c:v>
                </c:pt>
                <c:pt idx="8853">
                  <c:v>65.881866455078125</c:v>
                </c:pt>
                <c:pt idx="8854">
                  <c:v>64.95900726318358</c:v>
                </c:pt>
                <c:pt idx="8855">
                  <c:v>65.750030517578097</c:v>
                </c:pt>
                <c:pt idx="8856">
                  <c:v>65.750030517578097</c:v>
                </c:pt>
                <c:pt idx="8857">
                  <c:v>65.222679138183565</c:v>
                </c:pt>
                <c:pt idx="8858">
                  <c:v>66.277374267578111</c:v>
                </c:pt>
                <c:pt idx="8859">
                  <c:v>65.222679138183565</c:v>
                </c:pt>
                <c:pt idx="8860">
                  <c:v>66.409210205078139</c:v>
                </c:pt>
                <c:pt idx="8861">
                  <c:v>65.09084320068358</c:v>
                </c:pt>
                <c:pt idx="8862">
                  <c:v>65.486351013183565</c:v>
                </c:pt>
                <c:pt idx="8863">
                  <c:v>65.222679138183565</c:v>
                </c:pt>
                <c:pt idx="8864">
                  <c:v>64.827171325683565</c:v>
                </c:pt>
                <c:pt idx="8865">
                  <c:v>65.486351013183565</c:v>
                </c:pt>
                <c:pt idx="8866">
                  <c:v>65.35451507568358</c:v>
                </c:pt>
                <c:pt idx="8867">
                  <c:v>65.09084320068358</c:v>
                </c:pt>
                <c:pt idx="8868">
                  <c:v>65.35451507568358</c:v>
                </c:pt>
                <c:pt idx="8869">
                  <c:v>64.95900726318358</c:v>
                </c:pt>
                <c:pt idx="8870">
                  <c:v>65.618186950683565</c:v>
                </c:pt>
                <c:pt idx="8871">
                  <c:v>65.35451507568358</c:v>
                </c:pt>
                <c:pt idx="8872">
                  <c:v>65.09084320068358</c:v>
                </c:pt>
                <c:pt idx="8873">
                  <c:v>65.09084320068358</c:v>
                </c:pt>
                <c:pt idx="8874">
                  <c:v>65.222679138183565</c:v>
                </c:pt>
                <c:pt idx="8875">
                  <c:v>65.486351013183565</c:v>
                </c:pt>
                <c:pt idx="8876">
                  <c:v>65.35451507568358</c:v>
                </c:pt>
                <c:pt idx="8877">
                  <c:v>65.750030517578097</c:v>
                </c:pt>
                <c:pt idx="8878">
                  <c:v>65.35451507568358</c:v>
                </c:pt>
                <c:pt idx="8879">
                  <c:v>66.013702392578097</c:v>
                </c:pt>
                <c:pt idx="8880">
                  <c:v>65.750030517578097</c:v>
                </c:pt>
                <c:pt idx="8881">
                  <c:v>64.827171325683565</c:v>
                </c:pt>
                <c:pt idx="8882">
                  <c:v>65.618186950683565</c:v>
                </c:pt>
                <c:pt idx="8883">
                  <c:v>65.486351013183565</c:v>
                </c:pt>
                <c:pt idx="8884">
                  <c:v>65.09084320068358</c:v>
                </c:pt>
                <c:pt idx="8885">
                  <c:v>65.486351013183565</c:v>
                </c:pt>
                <c:pt idx="8886">
                  <c:v>65.09084320068358</c:v>
                </c:pt>
                <c:pt idx="8887">
                  <c:v>66.145538330078097</c:v>
                </c:pt>
                <c:pt idx="8888">
                  <c:v>65.486351013183565</c:v>
                </c:pt>
                <c:pt idx="8889">
                  <c:v>66.013702392578097</c:v>
                </c:pt>
                <c:pt idx="8890">
                  <c:v>65.881866455078125</c:v>
                </c:pt>
                <c:pt idx="8891">
                  <c:v>66.145538330078097</c:v>
                </c:pt>
                <c:pt idx="8892">
                  <c:v>65.750030517578097</c:v>
                </c:pt>
                <c:pt idx="8893">
                  <c:v>65.486351013183565</c:v>
                </c:pt>
                <c:pt idx="8894">
                  <c:v>65.35451507568358</c:v>
                </c:pt>
                <c:pt idx="8895">
                  <c:v>65.881866455078125</c:v>
                </c:pt>
                <c:pt idx="8896">
                  <c:v>65.881866455078125</c:v>
                </c:pt>
                <c:pt idx="8897">
                  <c:v>64.95900726318358</c:v>
                </c:pt>
                <c:pt idx="8898">
                  <c:v>65.09084320068358</c:v>
                </c:pt>
                <c:pt idx="8899">
                  <c:v>65.618186950683565</c:v>
                </c:pt>
                <c:pt idx="8900">
                  <c:v>65.486351013183565</c:v>
                </c:pt>
                <c:pt idx="8901">
                  <c:v>65.222679138183565</c:v>
                </c:pt>
                <c:pt idx="8902">
                  <c:v>66.013702392578097</c:v>
                </c:pt>
                <c:pt idx="8903">
                  <c:v>65.35451507568358</c:v>
                </c:pt>
                <c:pt idx="8904">
                  <c:v>65.09084320068358</c:v>
                </c:pt>
                <c:pt idx="8905">
                  <c:v>66.277374267578111</c:v>
                </c:pt>
                <c:pt idx="8906">
                  <c:v>65.222679138183565</c:v>
                </c:pt>
                <c:pt idx="8907">
                  <c:v>65.09084320068358</c:v>
                </c:pt>
                <c:pt idx="8908">
                  <c:v>65.881866455078125</c:v>
                </c:pt>
                <c:pt idx="8909">
                  <c:v>65.618186950683565</c:v>
                </c:pt>
                <c:pt idx="8910">
                  <c:v>64.95900726318358</c:v>
                </c:pt>
                <c:pt idx="8911">
                  <c:v>65.750030517578097</c:v>
                </c:pt>
                <c:pt idx="8912">
                  <c:v>64.95900726318358</c:v>
                </c:pt>
                <c:pt idx="8913">
                  <c:v>66.277374267578111</c:v>
                </c:pt>
                <c:pt idx="8914">
                  <c:v>65.35451507568358</c:v>
                </c:pt>
                <c:pt idx="8915">
                  <c:v>66.277374267578111</c:v>
                </c:pt>
                <c:pt idx="8916">
                  <c:v>65.35451507568358</c:v>
                </c:pt>
                <c:pt idx="8917">
                  <c:v>65.881866455078125</c:v>
                </c:pt>
                <c:pt idx="8918">
                  <c:v>65.35451507568358</c:v>
                </c:pt>
                <c:pt idx="8919">
                  <c:v>65.618186950683565</c:v>
                </c:pt>
                <c:pt idx="8920">
                  <c:v>65.222679138183565</c:v>
                </c:pt>
                <c:pt idx="8921">
                  <c:v>64.827171325683565</c:v>
                </c:pt>
                <c:pt idx="8922">
                  <c:v>65.618186950683565</c:v>
                </c:pt>
                <c:pt idx="8923">
                  <c:v>65.222679138183565</c:v>
                </c:pt>
                <c:pt idx="8924">
                  <c:v>64.827171325683565</c:v>
                </c:pt>
                <c:pt idx="8925">
                  <c:v>65.09084320068358</c:v>
                </c:pt>
                <c:pt idx="8926">
                  <c:v>64.695335388183565</c:v>
                </c:pt>
                <c:pt idx="8927">
                  <c:v>65.750030517578097</c:v>
                </c:pt>
                <c:pt idx="8928">
                  <c:v>65.618186950683565</c:v>
                </c:pt>
                <c:pt idx="8929">
                  <c:v>65.881866455078125</c:v>
                </c:pt>
                <c:pt idx="8930">
                  <c:v>66.013702392578097</c:v>
                </c:pt>
                <c:pt idx="8931">
                  <c:v>64.95900726318358</c:v>
                </c:pt>
                <c:pt idx="8932">
                  <c:v>64.827171325683565</c:v>
                </c:pt>
                <c:pt idx="8933">
                  <c:v>66.145538330078097</c:v>
                </c:pt>
                <c:pt idx="8934">
                  <c:v>65.750030517578097</c:v>
                </c:pt>
                <c:pt idx="8935">
                  <c:v>65.750030517578097</c:v>
                </c:pt>
                <c:pt idx="8936">
                  <c:v>64.827171325683565</c:v>
                </c:pt>
                <c:pt idx="8937">
                  <c:v>65.222679138183565</c:v>
                </c:pt>
                <c:pt idx="8938">
                  <c:v>66.013702392578097</c:v>
                </c:pt>
                <c:pt idx="8939">
                  <c:v>65.35451507568358</c:v>
                </c:pt>
                <c:pt idx="8940">
                  <c:v>65.750030517578097</c:v>
                </c:pt>
                <c:pt idx="8941">
                  <c:v>65.09084320068358</c:v>
                </c:pt>
                <c:pt idx="8942">
                  <c:v>65.618186950683565</c:v>
                </c:pt>
                <c:pt idx="8943">
                  <c:v>66.277374267578111</c:v>
                </c:pt>
                <c:pt idx="8944">
                  <c:v>65.881866455078125</c:v>
                </c:pt>
                <c:pt idx="8945">
                  <c:v>66.409210205078139</c:v>
                </c:pt>
                <c:pt idx="8946">
                  <c:v>65.35451507568358</c:v>
                </c:pt>
                <c:pt idx="8947">
                  <c:v>65.750030517578097</c:v>
                </c:pt>
                <c:pt idx="8948">
                  <c:v>65.618186950683565</c:v>
                </c:pt>
                <c:pt idx="8949">
                  <c:v>65.222679138183565</c:v>
                </c:pt>
                <c:pt idx="8950">
                  <c:v>65.881866455078125</c:v>
                </c:pt>
                <c:pt idx="8951">
                  <c:v>64.95900726318358</c:v>
                </c:pt>
                <c:pt idx="8952">
                  <c:v>65.618186950683565</c:v>
                </c:pt>
                <c:pt idx="8953">
                  <c:v>64.827171325683565</c:v>
                </c:pt>
                <c:pt idx="8954">
                  <c:v>65.618186950683565</c:v>
                </c:pt>
                <c:pt idx="8955">
                  <c:v>64.827171325683565</c:v>
                </c:pt>
                <c:pt idx="8956">
                  <c:v>65.35451507568358</c:v>
                </c:pt>
                <c:pt idx="8957">
                  <c:v>65.486351013183565</c:v>
                </c:pt>
                <c:pt idx="8958">
                  <c:v>65.09084320068358</c:v>
                </c:pt>
                <c:pt idx="8959">
                  <c:v>64.827171325683565</c:v>
                </c:pt>
                <c:pt idx="8960">
                  <c:v>64.95900726318358</c:v>
                </c:pt>
                <c:pt idx="8961">
                  <c:v>64.695335388183565</c:v>
                </c:pt>
                <c:pt idx="8962">
                  <c:v>64.95900726318358</c:v>
                </c:pt>
                <c:pt idx="8963">
                  <c:v>65.881866455078125</c:v>
                </c:pt>
                <c:pt idx="8964">
                  <c:v>64.56349945068358</c:v>
                </c:pt>
                <c:pt idx="8965">
                  <c:v>64.827171325683565</c:v>
                </c:pt>
                <c:pt idx="8966">
                  <c:v>64.95900726318358</c:v>
                </c:pt>
                <c:pt idx="8967">
                  <c:v>65.486351013183565</c:v>
                </c:pt>
                <c:pt idx="8968">
                  <c:v>64.95900726318358</c:v>
                </c:pt>
                <c:pt idx="8969">
                  <c:v>64.827171325683565</c:v>
                </c:pt>
                <c:pt idx="8970">
                  <c:v>65.618186950683565</c:v>
                </c:pt>
                <c:pt idx="8971">
                  <c:v>66.145538330078097</c:v>
                </c:pt>
                <c:pt idx="8972">
                  <c:v>65.222679138183565</c:v>
                </c:pt>
                <c:pt idx="8973">
                  <c:v>65.35451507568358</c:v>
                </c:pt>
                <c:pt idx="8974">
                  <c:v>66.013702392578097</c:v>
                </c:pt>
                <c:pt idx="8975">
                  <c:v>64.827171325683565</c:v>
                </c:pt>
                <c:pt idx="8976">
                  <c:v>65.35451507568358</c:v>
                </c:pt>
                <c:pt idx="8977">
                  <c:v>64.827171325683565</c:v>
                </c:pt>
                <c:pt idx="8978">
                  <c:v>65.09084320068358</c:v>
                </c:pt>
                <c:pt idx="8979">
                  <c:v>65.750030517578097</c:v>
                </c:pt>
                <c:pt idx="8980">
                  <c:v>64.95900726318358</c:v>
                </c:pt>
                <c:pt idx="8981">
                  <c:v>66.145538330078097</c:v>
                </c:pt>
                <c:pt idx="8982">
                  <c:v>65.881866455078125</c:v>
                </c:pt>
                <c:pt idx="8983">
                  <c:v>65.222679138183565</c:v>
                </c:pt>
                <c:pt idx="8984">
                  <c:v>65.881866455078125</c:v>
                </c:pt>
                <c:pt idx="8985">
                  <c:v>64.827171325683565</c:v>
                </c:pt>
                <c:pt idx="8986">
                  <c:v>64.695335388183565</c:v>
                </c:pt>
                <c:pt idx="8987">
                  <c:v>65.618186950683565</c:v>
                </c:pt>
                <c:pt idx="8988">
                  <c:v>64.95900726318358</c:v>
                </c:pt>
                <c:pt idx="8989">
                  <c:v>64.95900726318358</c:v>
                </c:pt>
                <c:pt idx="8990">
                  <c:v>66.013702392578097</c:v>
                </c:pt>
                <c:pt idx="8991">
                  <c:v>65.881866455078125</c:v>
                </c:pt>
                <c:pt idx="8992">
                  <c:v>65.486351013183565</c:v>
                </c:pt>
                <c:pt idx="8993">
                  <c:v>64.56349945068358</c:v>
                </c:pt>
                <c:pt idx="8994">
                  <c:v>65.618186950683565</c:v>
                </c:pt>
                <c:pt idx="8995">
                  <c:v>65.09084320068358</c:v>
                </c:pt>
                <c:pt idx="8996">
                  <c:v>65.09084320068358</c:v>
                </c:pt>
                <c:pt idx="8997">
                  <c:v>65.35451507568358</c:v>
                </c:pt>
                <c:pt idx="8998">
                  <c:v>65.750030517578097</c:v>
                </c:pt>
                <c:pt idx="8999">
                  <c:v>65.09084320068358</c:v>
                </c:pt>
                <c:pt idx="9000">
                  <c:v>65.09084320068358</c:v>
                </c:pt>
                <c:pt idx="9001">
                  <c:v>65.35451507568358</c:v>
                </c:pt>
                <c:pt idx="9002">
                  <c:v>65.35451507568358</c:v>
                </c:pt>
                <c:pt idx="9003">
                  <c:v>66.013702392578097</c:v>
                </c:pt>
                <c:pt idx="9004">
                  <c:v>65.881866455078125</c:v>
                </c:pt>
                <c:pt idx="9005">
                  <c:v>64.695335388183565</c:v>
                </c:pt>
                <c:pt idx="9006">
                  <c:v>65.09084320068358</c:v>
                </c:pt>
                <c:pt idx="9007">
                  <c:v>65.618186950683565</c:v>
                </c:pt>
                <c:pt idx="9008">
                  <c:v>65.618186950683565</c:v>
                </c:pt>
                <c:pt idx="9009">
                  <c:v>64.695335388183565</c:v>
                </c:pt>
                <c:pt idx="9010">
                  <c:v>64.56349945068358</c:v>
                </c:pt>
                <c:pt idx="9011">
                  <c:v>64.95900726318358</c:v>
                </c:pt>
                <c:pt idx="9012">
                  <c:v>66.013702392578097</c:v>
                </c:pt>
                <c:pt idx="9013">
                  <c:v>64.827171325683565</c:v>
                </c:pt>
                <c:pt idx="9014">
                  <c:v>65.881866455078125</c:v>
                </c:pt>
                <c:pt idx="9015">
                  <c:v>64.695335388183565</c:v>
                </c:pt>
                <c:pt idx="9016">
                  <c:v>64.95900726318358</c:v>
                </c:pt>
                <c:pt idx="9017">
                  <c:v>64.827171325683565</c:v>
                </c:pt>
                <c:pt idx="9018">
                  <c:v>65.35451507568358</c:v>
                </c:pt>
                <c:pt idx="9019">
                  <c:v>65.09084320068358</c:v>
                </c:pt>
                <c:pt idx="9020">
                  <c:v>64.695335388183565</c:v>
                </c:pt>
                <c:pt idx="9021">
                  <c:v>65.486351013183565</c:v>
                </c:pt>
                <c:pt idx="9022">
                  <c:v>64.827171325683565</c:v>
                </c:pt>
                <c:pt idx="9023">
                  <c:v>65.750030517578097</c:v>
                </c:pt>
                <c:pt idx="9024">
                  <c:v>64.695335388183565</c:v>
                </c:pt>
                <c:pt idx="9025">
                  <c:v>65.486351013183565</c:v>
                </c:pt>
                <c:pt idx="9026">
                  <c:v>65.09084320068358</c:v>
                </c:pt>
                <c:pt idx="9027">
                  <c:v>64.29982757568358</c:v>
                </c:pt>
                <c:pt idx="9028">
                  <c:v>65.09084320068358</c:v>
                </c:pt>
                <c:pt idx="9029">
                  <c:v>65.09084320068358</c:v>
                </c:pt>
                <c:pt idx="9030">
                  <c:v>64.695335388183565</c:v>
                </c:pt>
                <c:pt idx="9031">
                  <c:v>64.431663513183594</c:v>
                </c:pt>
                <c:pt idx="9032">
                  <c:v>64.95900726318358</c:v>
                </c:pt>
                <c:pt idx="9033">
                  <c:v>64.56349945068358</c:v>
                </c:pt>
                <c:pt idx="9034">
                  <c:v>65.35451507568358</c:v>
                </c:pt>
                <c:pt idx="9035">
                  <c:v>65.09084320068358</c:v>
                </c:pt>
                <c:pt idx="9036">
                  <c:v>64.56349945068358</c:v>
                </c:pt>
                <c:pt idx="9037">
                  <c:v>64.95900726318358</c:v>
                </c:pt>
                <c:pt idx="9038">
                  <c:v>65.09084320068358</c:v>
                </c:pt>
                <c:pt idx="9039">
                  <c:v>65.618186950683565</c:v>
                </c:pt>
                <c:pt idx="9040">
                  <c:v>65.35451507568358</c:v>
                </c:pt>
                <c:pt idx="9041">
                  <c:v>65.486351013183565</c:v>
                </c:pt>
                <c:pt idx="9042">
                  <c:v>65.750030517578097</c:v>
                </c:pt>
                <c:pt idx="9043">
                  <c:v>65.486351013183565</c:v>
                </c:pt>
                <c:pt idx="9044">
                  <c:v>64.695335388183565</c:v>
                </c:pt>
                <c:pt idx="9045">
                  <c:v>64.56349945068358</c:v>
                </c:pt>
                <c:pt idx="9046">
                  <c:v>65.618186950683565</c:v>
                </c:pt>
                <c:pt idx="9047">
                  <c:v>66.013702392578097</c:v>
                </c:pt>
                <c:pt idx="9048">
                  <c:v>66.013702392578097</c:v>
                </c:pt>
                <c:pt idx="9049">
                  <c:v>65.486351013183565</c:v>
                </c:pt>
                <c:pt idx="9050">
                  <c:v>65.881866455078125</c:v>
                </c:pt>
                <c:pt idx="9051">
                  <c:v>64.95900726318358</c:v>
                </c:pt>
                <c:pt idx="9052">
                  <c:v>64.695335388183565</c:v>
                </c:pt>
                <c:pt idx="9053">
                  <c:v>65.750030517578097</c:v>
                </c:pt>
                <c:pt idx="9054">
                  <c:v>64.827171325683565</c:v>
                </c:pt>
                <c:pt idx="9055">
                  <c:v>64.56349945068358</c:v>
                </c:pt>
                <c:pt idx="9056">
                  <c:v>64.827171325683565</c:v>
                </c:pt>
                <c:pt idx="9057">
                  <c:v>65.750030517578097</c:v>
                </c:pt>
                <c:pt idx="9058">
                  <c:v>65.09084320068358</c:v>
                </c:pt>
                <c:pt idx="9059">
                  <c:v>64.827171325683565</c:v>
                </c:pt>
                <c:pt idx="9060">
                  <c:v>64.827171325683565</c:v>
                </c:pt>
                <c:pt idx="9061">
                  <c:v>65.222679138183565</c:v>
                </c:pt>
                <c:pt idx="9062">
                  <c:v>64.827171325683565</c:v>
                </c:pt>
                <c:pt idx="9063">
                  <c:v>65.222679138183565</c:v>
                </c:pt>
                <c:pt idx="9064">
                  <c:v>64.827171325683565</c:v>
                </c:pt>
                <c:pt idx="9065">
                  <c:v>65.222679138183565</c:v>
                </c:pt>
                <c:pt idx="9066">
                  <c:v>66.013702392578097</c:v>
                </c:pt>
                <c:pt idx="9067">
                  <c:v>65.09084320068358</c:v>
                </c:pt>
                <c:pt idx="9068">
                  <c:v>64.695335388183565</c:v>
                </c:pt>
                <c:pt idx="9069">
                  <c:v>64.95900726318358</c:v>
                </c:pt>
                <c:pt idx="9070">
                  <c:v>65.486351013183565</c:v>
                </c:pt>
                <c:pt idx="9071">
                  <c:v>64.431663513183594</c:v>
                </c:pt>
                <c:pt idx="9072">
                  <c:v>64.827171325683565</c:v>
                </c:pt>
                <c:pt idx="9073">
                  <c:v>64.95900726318358</c:v>
                </c:pt>
                <c:pt idx="9074">
                  <c:v>65.881866455078125</c:v>
                </c:pt>
                <c:pt idx="9075">
                  <c:v>65.222679138183565</c:v>
                </c:pt>
                <c:pt idx="9076">
                  <c:v>65.222679138183565</c:v>
                </c:pt>
                <c:pt idx="9077">
                  <c:v>64.695335388183565</c:v>
                </c:pt>
                <c:pt idx="9078">
                  <c:v>65.618186950683565</c:v>
                </c:pt>
                <c:pt idx="9079">
                  <c:v>64.29982757568358</c:v>
                </c:pt>
                <c:pt idx="9080">
                  <c:v>65.750030517578097</c:v>
                </c:pt>
                <c:pt idx="9081">
                  <c:v>65.486351013183565</c:v>
                </c:pt>
                <c:pt idx="9082">
                  <c:v>64.695335388183565</c:v>
                </c:pt>
                <c:pt idx="9083">
                  <c:v>64.56349945068358</c:v>
                </c:pt>
                <c:pt idx="9084">
                  <c:v>64.827171325683565</c:v>
                </c:pt>
                <c:pt idx="9085">
                  <c:v>64.827171325683565</c:v>
                </c:pt>
                <c:pt idx="9086">
                  <c:v>65.618186950683565</c:v>
                </c:pt>
                <c:pt idx="9087">
                  <c:v>64.827171325683565</c:v>
                </c:pt>
                <c:pt idx="9088">
                  <c:v>65.35451507568358</c:v>
                </c:pt>
                <c:pt idx="9089">
                  <c:v>65.35451507568358</c:v>
                </c:pt>
                <c:pt idx="9090">
                  <c:v>65.35451507568358</c:v>
                </c:pt>
                <c:pt idx="9091">
                  <c:v>65.09084320068358</c:v>
                </c:pt>
                <c:pt idx="9092">
                  <c:v>65.222679138183565</c:v>
                </c:pt>
                <c:pt idx="9093">
                  <c:v>65.750030517578097</c:v>
                </c:pt>
                <c:pt idx="9094">
                  <c:v>66.145538330078097</c:v>
                </c:pt>
                <c:pt idx="9095">
                  <c:v>64.695335388183565</c:v>
                </c:pt>
                <c:pt idx="9096">
                  <c:v>64.56349945068358</c:v>
                </c:pt>
                <c:pt idx="9097">
                  <c:v>64.56349945068358</c:v>
                </c:pt>
                <c:pt idx="9098">
                  <c:v>65.09084320068358</c:v>
                </c:pt>
                <c:pt idx="9099">
                  <c:v>65.618186950683565</c:v>
                </c:pt>
                <c:pt idx="9100">
                  <c:v>64.827171325683565</c:v>
                </c:pt>
                <c:pt idx="9101">
                  <c:v>64.56349945068358</c:v>
                </c:pt>
                <c:pt idx="9102">
                  <c:v>65.486351013183565</c:v>
                </c:pt>
                <c:pt idx="9103">
                  <c:v>65.618186950683565</c:v>
                </c:pt>
                <c:pt idx="9104">
                  <c:v>65.881866455078125</c:v>
                </c:pt>
                <c:pt idx="9105">
                  <c:v>65.881866455078125</c:v>
                </c:pt>
                <c:pt idx="9106">
                  <c:v>65.222679138183565</c:v>
                </c:pt>
                <c:pt idx="9107">
                  <c:v>64.695335388183565</c:v>
                </c:pt>
                <c:pt idx="9108">
                  <c:v>64.827171325683565</c:v>
                </c:pt>
                <c:pt idx="9109">
                  <c:v>64.695335388183565</c:v>
                </c:pt>
                <c:pt idx="9110">
                  <c:v>65.486351013183565</c:v>
                </c:pt>
                <c:pt idx="9111">
                  <c:v>64.03615570068358</c:v>
                </c:pt>
                <c:pt idx="9112">
                  <c:v>65.618186950683565</c:v>
                </c:pt>
                <c:pt idx="9113">
                  <c:v>64.695335388183565</c:v>
                </c:pt>
                <c:pt idx="9114">
                  <c:v>65.486351013183565</c:v>
                </c:pt>
                <c:pt idx="9115">
                  <c:v>65.486351013183565</c:v>
                </c:pt>
                <c:pt idx="9116">
                  <c:v>64.29982757568358</c:v>
                </c:pt>
                <c:pt idx="9117">
                  <c:v>64.16799163818358</c:v>
                </c:pt>
                <c:pt idx="9118">
                  <c:v>64.827171325683565</c:v>
                </c:pt>
                <c:pt idx="9119">
                  <c:v>65.486351013183565</c:v>
                </c:pt>
                <c:pt idx="9120">
                  <c:v>64.29982757568358</c:v>
                </c:pt>
                <c:pt idx="9121">
                  <c:v>64.827171325683565</c:v>
                </c:pt>
                <c:pt idx="9122">
                  <c:v>64.695335388183565</c:v>
                </c:pt>
                <c:pt idx="9123">
                  <c:v>65.881866455078125</c:v>
                </c:pt>
                <c:pt idx="9124">
                  <c:v>65.09084320068358</c:v>
                </c:pt>
                <c:pt idx="9125">
                  <c:v>65.486351013183565</c:v>
                </c:pt>
                <c:pt idx="9126">
                  <c:v>64.95900726318358</c:v>
                </c:pt>
                <c:pt idx="9127">
                  <c:v>64.695335388183565</c:v>
                </c:pt>
                <c:pt idx="9128">
                  <c:v>64.95900726318358</c:v>
                </c:pt>
                <c:pt idx="9129">
                  <c:v>65.09084320068358</c:v>
                </c:pt>
                <c:pt idx="9130">
                  <c:v>64.827171325683565</c:v>
                </c:pt>
                <c:pt idx="9131">
                  <c:v>64.695335388183565</c:v>
                </c:pt>
                <c:pt idx="9132">
                  <c:v>64.95900726318358</c:v>
                </c:pt>
                <c:pt idx="9133">
                  <c:v>64.29982757568358</c:v>
                </c:pt>
                <c:pt idx="9134">
                  <c:v>66.013702392578097</c:v>
                </c:pt>
                <c:pt idx="9135">
                  <c:v>65.618186950683565</c:v>
                </c:pt>
                <c:pt idx="9136">
                  <c:v>65.881866455078125</c:v>
                </c:pt>
                <c:pt idx="9137">
                  <c:v>64.695335388183565</c:v>
                </c:pt>
                <c:pt idx="9138">
                  <c:v>65.222679138183565</c:v>
                </c:pt>
                <c:pt idx="9139">
                  <c:v>66.013702392578097</c:v>
                </c:pt>
                <c:pt idx="9140">
                  <c:v>64.29982757568358</c:v>
                </c:pt>
                <c:pt idx="9141">
                  <c:v>65.750030517578097</c:v>
                </c:pt>
                <c:pt idx="9142">
                  <c:v>64.431663513183594</c:v>
                </c:pt>
                <c:pt idx="9143">
                  <c:v>64.56349945068358</c:v>
                </c:pt>
                <c:pt idx="9144">
                  <c:v>64.95900726318358</c:v>
                </c:pt>
                <c:pt idx="9145">
                  <c:v>65.618186950683565</c:v>
                </c:pt>
                <c:pt idx="9146">
                  <c:v>64.56349945068358</c:v>
                </c:pt>
                <c:pt idx="9147">
                  <c:v>64.431663513183594</c:v>
                </c:pt>
                <c:pt idx="9148">
                  <c:v>64.95900726318358</c:v>
                </c:pt>
                <c:pt idx="9149">
                  <c:v>64.827171325683565</c:v>
                </c:pt>
                <c:pt idx="9150">
                  <c:v>64.695335388183565</c:v>
                </c:pt>
                <c:pt idx="9151">
                  <c:v>65.486351013183565</c:v>
                </c:pt>
                <c:pt idx="9152">
                  <c:v>64.95900726318358</c:v>
                </c:pt>
                <c:pt idx="9153">
                  <c:v>64.95900726318358</c:v>
                </c:pt>
                <c:pt idx="9154">
                  <c:v>64.95900726318358</c:v>
                </c:pt>
                <c:pt idx="9155">
                  <c:v>64.431663513183594</c:v>
                </c:pt>
                <c:pt idx="9156">
                  <c:v>64.695335388183565</c:v>
                </c:pt>
                <c:pt idx="9157">
                  <c:v>64.431663513183594</c:v>
                </c:pt>
                <c:pt idx="9158">
                  <c:v>65.486351013183565</c:v>
                </c:pt>
                <c:pt idx="9159">
                  <c:v>64.56349945068358</c:v>
                </c:pt>
                <c:pt idx="9160">
                  <c:v>64.827171325683565</c:v>
                </c:pt>
                <c:pt idx="9161">
                  <c:v>64.29982757568358</c:v>
                </c:pt>
                <c:pt idx="9162">
                  <c:v>64.95900726318358</c:v>
                </c:pt>
                <c:pt idx="9163">
                  <c:v>64.56349945068358</c:v>
                </c:pt>
                <c:pt idx="9164">
                  <c:v>64.827171325683565</c:v>
                </c:pt>
                <c:pt idx="9165">
                  <c:v>64.827171325683565</c:v>
                </c:pt>
                <c:pt idx="9166">
                  <c:v>64.56349945068358</c:v>
                </c:pt>
                <c:pt idx="9167">
                  <c:v>64.695335388183565</c:v>
                </c:pt>
                <c:pt idx="9168">
                  <c:v>64.16799163818358</c:v>
                </c:pt>
                <c:pt idx="9169">
                  <c:v>65.486351013183565</c:v>
                </c:pt>
                <c:pt idx="9170">
                  <c:v>64.827171325683565</c:v>
                </c:pt>
                <c:pt idx="9171">
                  <c:v>64.29982757568358</c:v>
                </c:pt>
                <c:pt idx="9172">
                  <c:v>65.486351013183565</c:v>
                </c:pt>
                <c:pt idx="9173">
                  <c:v>64.827171325683565</c:v>
                </c:pt>
                <c:pt idx="9174">
                  <c:v>64.56349945068358</c:v>
                </c:pt>
                <c:pt idx="9175">
                  <c:v>65.618186950683565</c:v>
                </c:pt>
                <c:pt idx="9176">
                  <c:v>65.222679138183565</c:v>
                </c:pt>
                <c:pt idx="9177">
                  <c:v>64.695335388183565</c:v>
                </c:pt>
                <c:pt idx="9178">
                  <c:v>64.29982757568358</c:v>
                </c:pt>
                <c:pt idx="9179">
                  <c:v>64.431663513183594</c:v>
                </c:pt>
                <c:pt idx="9180">
                  <c:v>64.695335388183565</c:v>
                </c:pt>
                <c:pt idx="9181">
                  <c:v>65.35451507568358</c:v>
                </c:pt>
                <c:pt idx="9182">
                  <c:v>64.431663513183594</c:v>
                </c:pt>
                <c:pt idx="9183">
                  <c:v>64.695335388183565</c:v>
                </c:pt>
                <c:pt idx="9184">
                  <c:v>65.486351013183565</c:v>
                </c:pt>
                <c:pt idx="9185">
                  <c:v>64.695335388183565</c:v>
                </c:pt>
                <c:pt idx="9186">
                  <c:v>65.618186950683565</c:v>
                </c:pt>
                <c:pt idx="9187">
                  <c:v>64.695335388183565</c:v>
                </c:pt>
                <c:pt idx="9188">
                  <c:v>64.695335388183565</c:v>
                </c:pt>
                <c:pt idx="9189">
                  <c:v>64.16799163818358</c:v>
                </c:pt>
                <c:pt idx="9190">
                  <c:v>65.09084320068358</c:v>
                </c:pt>
                <c:pt idx="9191">
                  <c:v>65.881866455078125</c:v>
                </c:pt>
                <c:pt idx="9192">
                  <c:v>65.35451507568358</c:v>
                </c:pt>
                <c:pt idx="9193">
                  <c:v>65.35451507568358</c:v>
                </c:pt>
                <c:pt idx="9194">
                  <c:v>65.222679138183565</c:v>
                </c:pt>
                <c:pt idx="9195">
                  <c:v>65.486351013183565</c:v>
                </c:pt>
                <c:pt idx="9196">
                  <c:v>64.56349945068358</c:v>
                </c:pt>
                <c:pt idx="9197">
                  <c:v>64.431663513183594</c:v>
                </c:pt>
                <c:pt idx="9198">
                  <c:v>65.222679138183565</c:v>
                </c:pt>
                <c:pt idx="9199">
                  <c:v>64.695335388183565</c:v>
                </c:pt>
                <c:pt idx="9200">
                  <c:v>65.09084320068358</c:v>
                </c:pt>
                <c:pt idx="9201">
                  <c:v>64.16799163818358</c:v>
                </c:pt>
                <c:pt idx="9202">
                  <c:v>64.56349945068358</c:v>
                </c:pt>
                <c:pt idx="9203">
                  <c:v>64.431663513183594</c:v>
                </c:pt>
                <c:pt idx="9204">
                  <c:v>65.618186950683565</c:v>
                </c:pt>
                <c:pt idx="9205">
                  <c:v>64.695335388183565</c:v>
                </c:pt>
                <c:pt idx="9206">
                  <c:v>64.56349945068358</c:v>
                </c:pt>
                <c:pt idx="9207">
                  <c:v>64.827171325683565</c:v>
                </c:pt>
                <c:pt idx="9208">
                  <c:v>64.29982757568358</c:v>
                </c:pt>
                <c:pt idx="9209">
                  <c:v>64.56349945068358</c:v>
                </c:pt>
                <c:pt idx="9210">
                  <c:v>64.56349945068358</c:v>
                </c:pt>
                <c:pt idx="9211">
                  <c:v>64.29982757568358</c:v>
                </c:pt>
                <c:pt idx="9212">
                  <c:v>64.431663513183594</c:v>
                </c:pt>
                <c:pt idx="9213">
                  <c:v>65.09084320068358</c:v>
                </c:pt>
                <c:pt idx="9214">
                  <c:v>65.486351013183565</c:v>
                </c:pt>
                <c:pt idx="9215">
                  <c:v>64.827171325683565</c:v>
                </c:pt>
                <c:pt idx="9216">
                  <c:v>64.431663513183594</c:v>
                </c:pt>
                <c:pt idx="9217">
                  <c:v>65.222679138183565</c:v>
                </c:pt>
                <c:pt idx="9218">
                  <c:v>64.695335388183565</c:v>
                </c:pt>
                <c:pt idx="9219">
                  <c:v>65.618186950683565</c:v>
                </c:pt>
                <c:pt idx="9220">
                  <c:v>64.56349945068358</c:v>
                </c:pt>
                <c:pt idx="9221">
                  <c:v>64.56349945068358</c:v>
                </c:pt>
                <c:pt idx="9222">
                  <c:v>64.29982757568358</c:v>
                </c:pt>
                <c:pt idx="9223">
                  <c:v>64.16799163818358</c:v>
                </c:pt>
                <c:pt idx="9224">
                  <c:v>64.29982757568358</c:v>
                </c:pt>
                <c:pt idx="9225">
                  <c:v>64.827171325683565</c:v>
                </c:pt>
                <c:pt idx="9226">
                  <c:v>64.29982757568358</c:v>
                </c:pt>
                <c:pt idx="9227">
                  <c:v>64.03615570068358</c:v>
                </c:pt>
                <c:pt idx="9228">
                  <c:v>65.222679138183565</c:v>
                </c:pt>
                <c:pt idx="9229">
                  <c:v>64.431663513183594</c:v>
                </c:pt>
                <c:pt idx="9230">
                  <c:v>65.750030517578097</c:v>
                </c:pt>
                <c:pt idx="9231">
                  <c:v>64.95900726318358</c:v>
                </c:pt>
                <c:pt idx="9232">
                  <c:v>64.56349945068358</c:v>
                </c:pt>
                <c:pt idx="9233">
                  <c:v>64.827171325683565</c:v>
                </c:pt>
                <c:pt idx="9234">
                  <c:v>64.29982757568358</c:v>
                </c:pt>
                <c:pt idx="9235">
                  <c:v>64.16799163818358</c:v>
                </c:pt>
                <c:pt idx="9236">
                  <c:v>64.16799163818358</c:v>
                </c:pt>
                <c:pt idx="9237">
                  <c:v>65.750030517578097</c:v>
                </c:pt>
                <c:pt idx="9238">
                  <c:v>65.09084320068358</c:v>
                </c:pt>
                <c:pt idx="9239">
                  <c:v>64.56349945068358</c:v>
                </c:pt>
                <c:pt idx="9240">
                  <c:v>64.695335388183565</c:v>
                </c:pt>
                <c:pt idx="9241">
                  <c:v>65.09084320068358</c:v>
                </c:pt>
                <c:pt idx="9242">
                  <c:v>64.29982757568358</c:v>
                </c:pt>
                <c:pt idx="9243">
                  <c:v>64.431663513183594</c:v>
                </c:pt>
                <c:pt idx="9244">
                  <c:v>64.95900726318358</c:v>
                </c:pt>
                <c:pt idx="9245">
                  <c:v>64.695335388183565</c:v>
                </c:pt>
                <c:pt idx="9246">
                  <c:v>65.618186950683565</c:v>
                </c:pt>
                <c:pt idx="9247">
                  <c:v>64.56349945068358</c:v>
                </c:pt>
                <c:pt idx="9248">
                  <c:v>64.29982757568358</c:v>
                </c:pt>
                <c:pt idx="9249">
                  <c:v>65.222679138183565</c:v>
                </c:pt>
                <c:pt idx="9250">
                  <c:v>64.56349945068358</c:v>
                </c:pt>
                <c:pt idx="9251">
                  <c:v>65.35451507568358</c:v>
                </c:pt>
                <c:pt idx="9252">
                  <c:v>65.486351013183565</c:v>
                </c:pt>
                <c:pt idx="9253">
                  <c:v>64.431663513183594</c:v>
                </c:pt>
                <c:pt idx="9254">
                  <c:v>64.56349945068358</c:v>
                </c:pt>
                <c:pt idx="9255">
                  <c:v>64.95900726318358</c:v>
                </c:pt>
                <c:pt idx="9256">
                  <c:v>64.827171325683565</c:v>
                </c:pt>
                <c:pt idx="9257">
                  <c:v>64.29982757568358</c:v>
                </c:pt>
                <c:pt idx="9258">
                  <c:v>64.695335388183565</c:v>
                </c:pt>
                <c:pt idx="9259">
                  <c:v>64.16799163818358</c:v>
                </c:pt>
                <c:pt idx="9260">
                  <c:v>64.29982757568358</c:v>
                </c:pt>
                <c:pt idx="9261">
                  <c:v>64.16799163818358</c:v>
                </c:pt>
                <c:pt idx="9262">
                  <c:v>64.56349945068358</c:v>
                </c:pt>
                <c:pt idx="9263">
                  <c:v>65.35451507568358</c:v>
                </c:pt>
                <c:pt idx="9264">
                  <c:v>64.695335388183565</c:v>
                </c:pt>
                <c:pt idx="9265">
                  <c:v>64.695335388183565</c:v>
                </c:pt>
                <c:pt idx="9266">
                  <c:v>64.431663513183594</c:v>
                </c:pt>
                <c:pt idx="9267">
                  <c:v>64.16799163818358</c:v>
                </c:pt>
                <c:pt idx="9268">
                  <c:v>64.29982757568358</c:v>
                </c:pt>
                <c:pt idx="9269">
                  <c:v>65.09084320068358</c:v>
                </c:pt>
                <c:pt idx="9270">
                  <c:v>64.695335388183565</c:v>
                </c:pt>
                <c:pt idx="9271">
                  <c:v>64.431663513183594</c:v>
                </c:pt>
                <c:pt idx="9272">
                  <c:v>64.16799163818358</c:v>
                </c:pt>
                <c:pt idx="9273">
                  <c:v>64.29982757568358</c:v>
                </c:pt>
                <c:pt idx="9274">
                  <c:v>64.695335388183565</c:v>
                </c:pt>
                <c:pt idx="9275">
                  <c:v>65.618186950683565</c:v>
                </c:pt>
                <c:pt idx="9276">
                  <c:v>65.486351013183565</c:v>
                </c:pt>
                <c:pt idx="9277">
                  <c:v>65.09084320068358</c:v>
                </c:pt>
                <c:pt idx="9278">
                  <c:v>64.431663513183594</c:v>
                </c:pt>
                <c:pt idx="9279">
                  <c:v>65.486351013183565</c:v>
                </c:pt>
                <c:pt idx="9280">
                  <c:v>65.222679138183565</c:v>
                </c:pt>
                <c:pt idx="9281">
                  <c:v>64.827171325683565</c:v>
                </c:pt>
                <c:pt idx="9282">
                  <c:v>64.29982757568358</c:v>
                </c:pt>
                <c:pt idx="9283">
                  <c:v>65.09084320068358</c:v>
                </c:pt>
                <c:pt idx="9284">
                  <c:v>64.431663513183594</c:v>
                </c:pt>
                <c:pt idx="9285">
                  <c:v>64.56349945068358</c:v>
                </c:pt>
                <c:pt idx="9286">
                  <c:v>64.431663513183594</c:v>
                </c:pt>
                <c:pt idx="9287">
                  <c:v>64.16799163818358</c:v>
                </c:pt>
                <c:pt idx="9288">
                  <c:v>65.35451507568358</c:v>
                </c:pt>
                <c:pt idx="9289">
                  <c:v>64.695335388183565</c:v>
                </c:pt>
                <c:pt idx="9290">
                  <c:v>64.29982757568358</c:v>
                </c:pt>
                <c:pt idx="9291">
                  <c:v>64.16799163818358</c:v>
                </c:pt>
                <c:pt idx="9292">
                  <c:v>65.09084320068358</c:v>
                </c:pt>
                <c:pt idx="9293">
                  <c:v>64.29982757568358</c:v>
                </c:pt>
                <c:pt idx="9294">
                  <c:v>64.827171325683565</c:v>
                </c:pt>
                <c:pt idx="9295">
                  <c:v>64.827171325683565</c:v>
                </c:pt>
                <c:pt idx="9296">
                  <c:v>65.486351013183565</c:v>
                </c:pt>
                <c:pt idx="9297">
                  <c:v>64.56349945068358</c:v>
                </c:pt>
                <c:pt idx="9298">
                  <c:v>64.431663513183594</c:v>
                </c:pt>
                <c:pt idx="9299">
                  <c:v>63.904319763183594</c:v>
                </c:pt>
                <c:pt idx="9300">
                  <c:v>64.29982757568358</c:v>
                </c:pt>
                <c:pt idx="9301">
                  <c:v>64.56349945068358</c:v>
                </c:pt>
                <c:pt idx="9302">
                  <c:v>63.904319763183594</c:v>
                </c:pt>
                <c:pt idx="9303">
                  <c:v>65.618186950683565</c:v>
                </c:pt>
                <c:pt idx="9304">
                  <c:v>63.772483825683594</c:v>
                </c:pt>
                <c:pt idx="9305">
                  <c:v>65.222679138183565</c:v>
                </c:pt>
                <c:pt idx="9306">
                  <c:v>64.16799163818358</c:v>
                </c:pt>
                <c:pt idx="9307">
                  <c:v>64.431663513183594</c:v>
                </c:pt>
                <c:pt idx="9308">
                  <c:v>64.16799163818358</c:v>
                </c:pt>
                <c:pt idx="9309">
                  <c:v>64.16799163818358</c:v>
                </c:pt>
                <c:pt idx="9310">
                  <c:v>65.09084320068358</c:v>
                </c:pt>
                <c:pt idx="9311">
                  <c:v>64.03615570068358</c:v>
                </c:pt>
                <c:pt idx="9312">
                  <c:v>64.56349945068358</c:v>
                </c:pt>
                <c:pt idx="9313">
                  <c:v>65.222679138183565</c:v>
                </c:pt>
                <c:pt idx="9314">
                  <c:v>65.35451507568358</c:v>
                </c:pt>
                <c:pt idx="9315">
                  <c:v>64.827171325683565</c:v>
                </c:pt>
                <c:pt idx="9316">
                  <c:v>65.35451507568358</c:v>
                </c:pt>
                <c:pt idx="9317">
                  <c:v>65.618186950683565</c:v>
                </c:pt>
                <c:pt idx="9318">
                  <c:v>64.16799163818358</c:v>
                </c:pt>
                <c:pt idx="9319">
                  <c:v>63.904319763183594</c:v>
                </c:pt>
                <c:pt idx="9320">
                  <c:v>65.35451507568358</c:v>
                </c:pt>
                <c:pt idx="9321">
                  <c:v>64.03615570068358</c:v>
                </c:pt>
                <c:pt idx="9322">
                  <c:v>64.95900726318358</c:v>
                </c:pt>
                <c:pt idx="9323">
                  <c:v>63.904319763183594</c:v>
                </c:pt>
                <c:pt idx="9324">
                  <c:v>64.431663513183594</c:v>
                </c:pt>
                <c:pt idx="9325">
                  <c:v>64.16799163818358</c:v>
                </c:pt>
                <c:pt idx="9326">
                  <c:v>64.03615570068358</c:v>
                </c:pt>
                <c:pt idx="9327">
                  <c:v>65.618186950683565</c:v>
                </c:pt>
                <c:pt idx="9328">
                  <c:v>64.56349945068358</c:v>
                </c:pt>
                <c:pt idx="9329">
                  <c:v>64.827171325683565</c:v>
                </c:pt>
                <c:pt idx="9330">
                  <c:v>64.56349945068358</c:v>
                </c:pt>
                <c:pt idx="9331">
                  <c:v>64.431663513183594</c:v>
                </c:pt>
                <c:pt idx="9332">
                  <c:v>64.56349945068358</c:v>
                </c:pt>
                <c:pt idx="9333">
                  <c:v>64.827171325683565</c:v>
                </c:pt>
                <c:pt idx="9334">
                  <c:v>65.486351013183565</c:v>
                </c:pt>
                <c:pt idx="9335">
                  <c:v>64.29982757568358</c:v>
                </c:pt>
                <c:pt idx="9336">
                  <c:v>64.29982757568358</c:v>
                </c:pt>
                <c:pt idx="9337">
                  <c:v>64.16799163818358</c:v>
                </c:pt>
                <c:pt idx="9338">
                  <c:v>64.95900726318358</c:v>
                </c:pt>
                <c:pt idx="9339">
                  <c:v>64.03615570068358</c:v>
                </c:pt>
                <c:pt idx="9340">
                  <c:v>64.431663513183594</c:v>
                </c:pt>
                <c:pt idx="9341">
                  <c:v>65.222679138183565</c:v>
                </c:pt>
                <c:pt idx="9342">
                  <c:v>63.904319763183594</c:v>
                </c:pt>
                <c:pt idx="9343">
                  <c:v>64.56349945068358</c:v>
                </c:pt>
                <c:pt idx="9344">
                  <c:v>65.35451507568358</c:v>
                </c:pt>
                <c:pt idx="9345">
                  <c:v>64.29982757568358</c:v>
                </c:pt>
                <c:pt idx="9346">
                  <c:v>65.09084320068358</c:v>
                </c:pt>
                <c:pt idx="9347">
                  <c:v>65.618186950683565</c:v>
                </c:pt>
                <c:pt idx="9348">
                  <c:v>64.695335388183565</c:v>
                </c:pt>
                <c:pt idx="9349">
                  <c:v>65.486351013183565</c:v>
                </c:pt>
                <c:pt idx="9350">
                  <c:v>65.09084320068358</c:v>
                </c:pt>
                <c:pt idx="9351">
                  <c:v>64.431663513183594</c:v>
                </c:pt>
                <c:pt idx="9352">
                  <c:v>64.29982757568358</c:v>
                </c:pt>
                <c:pt idx="9353">
                  <c:v>64.29982757568358</c:v>
                </c:pt>
                <c:pt idx="9354">
                  <c:v>65.750030517578097</c:v>
                </c:pt>
                <c:pt idx="9355">
                  <c:v>65.35451507568358</c:v>
                </c:pt>
                <c:pt idx="9356">
                  <c:v>64.695335388183565</c:v>
                </c:pt>
                <c:pt idx="9357">
                  <c:v>64.695335388183565</c:v>
                </c:pt>
                <c:pt idx="9358">
                  <c:v>65.35451507568358</c:v>
                </c:pt>
                <c:pt idx="9359">
                  <c:v>64.29982757568358</c:v>
                </c:pt>
                <c:pt idx="9360">
                  <c:v>64.695335388183565</c:v>
                </c:pt>
                <c:pt idx="9361">
                  <c:v>64.03615570068358</c:v>
                </c:pt>
                <c:pt idx="9362">
                  <c:v>64.16799163818358</c:v>
                </c:pt>
                <c:pt idx="9363">
                  <c:v>64.29982757568358</c:v>
                </c:pt>
                <c:pt idx="9364">
                  <c:v>64.03615570068358</c:v>
                </c:pt>
                <c:pt idx="9365">
                  <c:v>64.827171325683565</c:v>
                </c:pt>
                <c:pt idx="9366">
                  <c:v>64.29982757568358</c:v>
                </c:pt>
                <c:pt idx="9367">
                  <c:v>64.16799163818358</c:v>
                </c:pt>
                <c:pt idx="9368">
                  <c:v>65.35451507568358</c:v>
                </c:pt>
                <c:pt idx="9369">
                  <c:v>64.695335388183565</c:v>
                </c:pt>
                <c:pt idx="9370">
                  <c:v>64.431663513183594</c:v>
                </c:pt>
                <c:pt idx="9371">
                  <c:v>63.508811950683594</c:v>
                </c:pt>
                <c:pt idx="9372">
                  <c:v>63.772483825683594</c:v>
                </c:pt>
                <c:pt idx="9373">
                  <c:v>64.16799163818358</c:v>
                </c:pt>
                <c:pt idx="9374">
                  <c:v>64.95900726318358</c:v>
                </c:pt>
                <c:pt idx="9375">
                  <c:v>64.16799163818358</c:v>
                </c:pt>
                <c:pt idx="9376">
                  <c:v>64.03615570068358</c:v>
                </c:pt>
                <c:pt idx="9377">
                  <c:v>63.640647888183594</c:v>
                </c:pt>
                <c:pt idx="9378">
                  <c:v>64.03615570068358</c:v>
                </c:pt>
                <c:pt idx="9379">
                  <c:v>64.29982757568358</c:v>
                </c:pt>
                <c:pt idx="9380">
                  <c:v>64.95900726318358</c:v>
                </c:pt>
                <c:pt idx="9381">
                  <c:v>64.03615570068358</c:v>
                </c:pt>
                <c:pt idx="9382">
                  <c:v>64.29982757568358</c:v>
                </c:pt>
                <c:pt idx="9383">
                  <c:v>64.695335388183565</c:v>
                </c:pt>
                <c:pt idx="9384">
                  <c:v>63.904319763183594</c:v>
                </c:pt>
                <c:pt idx="9385">
                  <c:v>64.29982757568358</c:v>
                </c:pt>
                <c:pt idx="9386">
                  <c:v>65.618186950683565</c:v>
                </c:pt>
                <c:pt idx="9387">
                  <c:v>64.431663513183594</c:v>
                </c:pt>
                <c:pt idx="9388">
                  <c:v>65.35451507568358</c:v>
                </c:pt>
                <c:pt idx="9389">
                  <c:v>64.695335388183565</c:v>
                </c:pt>
                <c:pt idx="9390">
                  <c:v>64.95900726318358</c:v>
                </c:pt>
                <c:pt idx="9391">
                  <c:v>64.431663513183594</c:v>
                </c:pt>
                <c:pt idx="9392">
                  <c:v>65.09084320068358</c:v>
                </c:pt>
                <c:pt idx="9393">
                  <c:v>64.431663513183594</c:v>
                </c:pt>
                <c:pt idx="9394">
                  <c:v>63.772483825683594</c:v>
                </c:pt>
                <c:pt idx="9395">
                  <c:v>63.772483825683594</c:v>
                </c:pt>
                <c:pt idx="9396">
                  <c:v>64.16799163818358</c:v>
                </c:pt>
                <c:pt idx="9397">
                  <c:v>65.222679138183565</c:v>
                </c:pt>
                <c:pt idx="9398">
                  <c:v>65.618186950683565</c:v>
                </c:pt>
                <c:pt idx="9399">
                  <c:v>64.16799163818358</c:v>
                </c:pt>
                <c:pt idx="9400">
                  <c:v>64.03615570068358</c:v>
                </c:pt>
                <c:pt idx="9401">
                  <c:v>64.03615570068358</c:v>
                </c:pt>
                <c:pt idx="9402">
                  <c:v>64.16799163818358</c:v>
                </c:pt>
                <c:pt idx="9403">
                  <c:v>63.904319763183594</c:v>
                </c:pt>
                <c:pt idx="9404">
                  <c:v>64.56349945068358</c:v>
                </c:pt>
                <c:pt idx="9405">
                  <c:v>63.904319763183594</c:v>
                </c:pt>
                <c:pt idx="9406">
                  <c:v>64.03615570068358</c:v>
                </c:pt>
                <c:pt idx="9407">
                  <c:v>65.222679138183565</c:v>
                </c:pt>
                <c:pt idx="9408">
                  <c:v>64.29982757568358</c:v>
                </c:pt>
                <c:pt idx="9409">
                  <c:v>64.29982757568358</c:v>
                </c:pt>
                <c:pt idx="9410">
                  <c:v>65.618186950683565</c:v>
                </c:pt>
                <c:pt idx="9411">
                  <c:v>64.03615570068358</c:v>
                </c:pt>
                <c:pt idx="9412">
                  <c:v>64.431663513183594</c:v>
                </c:pt>
                <c:pt idx="9413">
                  <c:v>63.772483825683594</c:v>
                </c:pt>
                <c:pt idx="9414">
                  <c:v>64.03615570068358</c:v>
                </c:pt>
                <c:pt idx="9415">
                  <c:v>64.29982757568358</c:v>
                </c:pt>
                <c:pt idx="9416">
                  <c:v>64.695335388183565</c:v>
                </c:pt>
                <c:pt idx="9417">
                  <c:v>64.16799163818358</c:v>
                </c:pt>
                <c:pt idx="9418">
                  <c:v>64.03615570068358</c:v>
                </c:pt>
                <c:pt idx="9419">
                  <c:v>64.827171325683565</c:v>
                </c:pt>
                <c:pt idx="9420">
                  <c:v>64.03615570068358</c:v>
                </c:pt>
                <c:pt idx="9421">
                  <c:v>64.431663513183594</c:v>
                </c:pt>
                <c:pt idx="9422">
                  <c:v>64.03615570068358</c:v>
                </c:pt>
                <c:pt idx="9423">
                  <c:v>63.508811950683594</c:v>
                </c:pt>
                <c:pt idx="9424">
                  <c:v>64.695335388183565</c:v>
                </c:pt>
                <c:pt idx="9425">
                  <c:v>64.03615570068358</c:v>
                </c:pt>
                <c:pt idx="9426">
                  <c:v>63.904319763183594</c:v>
                </c:pt>
                <c:pt idx="9427">
                  <c:v>64.827171325683565</c:v>
                </c:pt>
                <c:pt idx="9428">
                  <c:v>64.431663513183594</c:v>
                </c:pt>
                <c:pt idx="9429">
                  <c:v>65.222679138183565</c:v>
                </c:pt>
                <c:pt idx="9430">
                  <c:v>63.772483825683594</c:v>
                </c:pt>
                <c:pt idx="9431">
                  <c:v>64.16799163818358</c:v>
                </c:pt>
                <c:pt idx="9432">
                  <c:v>64.29982757568358</c:v>
                </c:pt>
                <c:pt idx="9433">
                  <c:v>65.486351013183565</c:v>
                </c:pt>
                <c:pt idx="9434">
                  <c:v>64.431663513183594</c:v>
                </c:pt>
                <c:pt idx="9435">
                  <c:v>64.95900726318358</c:v>
                </c:pt>
                <c:pt idx="9436">
                  <c:v>63.640647888183594</c:v>
                </c:pt>
                <c:pt idx="9437">
                  <c:v>63.904319763183594</c:v>
                </c:pt>
                <c:pt idx="9438">
                  <c:v>65.09084320068358</c:v>
                </c:pt>
                <c:pt idx="9439">
                  <c:v>65.486351013183565</c:v>
                </c:pt>
                <c:pt idx="9440">
                  <c:v>63.772483825683594</c:v>
                </c:pt>
                <c:pt idx="9441">
                  <c:v>65.222679138183565</c:v>
                </c:pt>
                <c:pt idx="9442">
                  <c:v>64.29982757568358</c:v>
                </c:pt>
                <c:pt idx="9443">
                  <c:v>64.827171325683565</c:v>
                </c:pt>
                <c:pt idx="9444">
                  <c:v>64.29982757568358</c:v>
                </c:pt>
                <c:pt idx="9445">
                  <c:v>64.695335388183565</c:v>
                </c:pt>
                <c:pt idx="9446">
                  <c:v>64.56349945068358</c:v>
                </c:pt>
                <c:pt idx="9447">
                  <c:v>63.904319763183594</c:v>
                </c:pt>
                <c:pt idx="9448">
                  <c:v>65.486351013183565</c:v>
                </c:pt>
                <c:pt idx="9449">
                  <c:v>64.827171325683565</c:v>
                </c:pt>
                <c:pt idx="9450">
                  <c:v>64.827171325683565</c:v>
                </c:pt>
                <c:pt idx="9451">
                  <c:v>64.431663513183594</c:v>
                </c:pt>
                <c:pt idx="9452">
                  <c:v>65.35451507568358</c:v>
                </c:pt>
                <c:pt idx="9453">
                  <c:v>65.486351013183565</c:v>
                </c:pt>
                <c:pt idx="9454">
                  <c:v>64.03615570068358</c:v>
                </c:pt>
                <c:pt idx="9455">
                  <c:v>63.904319763183594</c:v>
                </c:pt>
                <c:pt idx="9456">
                  <c:v>64.431663513183594</c:v>
                </c:pt>
                <c:pt idx="9457">
                  <c:v>64.03615570068358</c:v>
                </c:pt>
                <c:pt idx="9458">
                  <c:v>64.56349945068358</c:v>
                </c:pt>
                <c:pt idx="9459">
                  <c:v>63.772483825683594</c:v>
                </c:pt>
                <c:pt idx="9460">
                  <c:v>64.95900726318358</c:v>
                </c:pt>
                <c:pt idx="9461">
                  <c:v>64.431663513183594</c:v>
                </c:pt>
                <c:pt idx="9462">
                  <c:v>64.56349945068358</c:v>
                </c:pt>
                <c:pt idx="9463">
                  <c:v>64.16799163818358</c:v>
                </c:pt>
                <c:pt idx="9464">
                  <c:v>64.56349945068358</c:v>
                </c:pt>
                <c:pt idx="9465">
                  <c:v>63.508811950683594</c:v>
                </c:pt>
                <c:pt idx="9466">
                  <c:v>63.904319763183594</c:v>
                </c:pt>
                <c:pt idx="9467">
                  <c:v>63.904319763183594</c:v>
                </c:pt>
                <c:pt idx="9468">
                  <c:v>64.56349945068358</c:v>
                </c:pt>
                <c:pt idx="9469">
                  <c:v>63.904319763183594</c:v>
                </c:pt>
                <c:pt idx="9470">
                  <c:v>64.431663513183594</c:v>
                </c:pt>
                <c:pt idx="9471">
                  <c:v>64.695335388183565</c:v>
                </c:pt>
                <c:pt idx="9472">
                  <c:v>64.695335388183565</c:v>
                </c:pt>
                <c:pt idx="9473">
                  <c:v>64.03615570068358</c:v>
                </c:pt>
                <c:pt idx="9474">
                  <c:v>64.695335388183565</c:v>
                </c:pt>
                <c:pt idx="9475">
                  <c:v>65.486351013183565</c:v>
                </c:pt>
                <c:pt idx="9476">
                  <c:v>64.95900726318358</c:v>
                </c:pt>
                <c:pt idx="9477">
                  <c:v>63.508811950683594</c:v>
                </c:pt>
                <c:pt idx="9478">
                  <c:v>63.904319763183594</c:v>
                </c:pt>
                <c:pt idx="9479">
                  <c:v>64.03615570068358</c:v>
                </c:pt>
                <c:pt idx="9480">
                  <c:v>63.904319763183594</c:v>
                </c:pt>
                <c:pt idx="9481">
                  <c:v>63.904319763183594</c:v>
                </c:pt>
                <c:pt idx="9482">
                  <c:v>64.16799163818358</c:v>
                </c:pt>
                <c:pt idx="9483">
                  <c:v>64.431663513183594</c:v>
                </c:pt>
                <c:pt idx="9484">
                  <c:v>64.03615570068358</c:v>
                </c:pt>
                <c:pt idx="9485">
                  <c:v>65.618186950683565</c:v>
                </c:pt>
                <c:pt idx="9486">
                  <c:v>63.904319763183594</c:v>
                </c:pt>
                <c:pt idx="9487">
                  <c:v>63.904319763183594</c:v>
                </c:pt>
                <c:pt idx="9488">
                  <c:v>63.508811950683594</c:v>
                </c:pt>
                <c:pt idx="9489">
                  <c:v>64.03615570068358</c:v>
                </c:pt>
                <c:pt idx="9490">
                  <c:v>63.640647888183594</c:v>
                </c:pt>
                <c:pt idx="9491">
                  <c:v>63.904319763183594</c:v>
                </c:pt>
                <c:pt idx="9492">
                  <c:v>63.376976013183594</c:v>
                </c:pt>
                <c:pt idx="9493">
                  <c:v>63.904319763183594</c:v>
                </c:pt>
                <c:pt idx="9494">
                  <c:v>64.95900726318358</c:v>
                </c:pt>
                <c:pt idx="9495">
                  <c:v>63.640647888183594</c:v>
                </c:pt>
                <c:pt idx="9496">
                  <c:v>64.431663513183594</c:v>
                </c:pt>
                <c:pt idx="9497">
                  <c:v>64.29982757568358</c:v>
                </c:pt>
                <c:pt idx="9498">
                  <c:v>64.16799163818358</c:v>
                </c:pt>
                <c:pt idx="9499">
                  <c:v>64.16799163818358</c:v>
                </c:pt>
                <c:pt idx="9500">
                  <c:v>63.772483825683594</c:v>
                </c:pt>
                <c:pt idx="9501">
                  <c:v>63.772483825683594</c:v>
                </c:pt>
                <c:pt idx="9502">
                  <c:v>64.03615570068358</c:v>
                </c:pt>
                <c:pt idx="9503">
                  <c:v>63.904319763183594</c:v>
                </c:pt>
                <c:pt idx="9504">
                  <c:v>63.772483825683594</c:v>
                </c:pt>
                <c:pt idx="9505">
                  <c:v>64.56349945068358</c:v>
                </c:pt>
                <c:pt idx="9506">
                  <c:v>63.508811950683594</c:v>
                </c:pt>
                <c:pt idx="9507">
                  <c:v>64.03615570068358</c:v>
                </c:pt>
                <c:pt idx="9508">
                  <c:v>63.904319763183594</c:v>
                </c:pt>
                <c:pt idx="9509">
                  <c:v>65.222679138183565</c:v>
                </c:pt>
                <c:pt idx="9510">
                  <c:v>64.16799163818358</c:v>
                </c:pt>
                <c:pt idx="9511">
                  <c:v>63.508811950683594</c:v>
                </c:pt>
                <c:pt idx="9512">
                  <c:v>64.95900726318358</c:v>
                </c:pt>
                <c:pt idx="9513">
                  <c:v>64.16799163818358</c:v>
                </c:pt>
                <c:pt idx="9514">
                  <c:v>64.695335388183565</c:v>
                </c:pt>
                <c:pt idx="9515">
                  <c:v>63.904319763183594</c:v>
                </c:pt>
                <c:pt idx="9516">
                  <c:v>63.772483825683594</c:v>
                </c:pt>
                <c:pt idx="9517">
                  <c:v>65.09084320068358</c:v>
                </c:pt>
                <c:pt idx="9518">
                  <c:v>63.640647888183594</c:v>
                </c:pt>
                <c:pt idx="9519">
                  <c:v>63.508811950683594</c:v>
                </c:pt>
                <c:pt idx="9520">
                  <c:v>63.772483825683594</c:v>
                </c:pt>
                <c:pt idx="9521">
                  <c:v>64.56349945068358</c:v>
                </c:pt>
                <c:pt idx="9522">
                  <c:v>65.09084320068358</c:v>
                </c:pt>
                <c:pt idx="9523">
                  <c:v>64.95900726318358</c:v>
                </c:pt>
                <c:pt idx="9524">
                  <c:v>64.56349945068358</c:v>
                </c:pt>
                <c:pt idx="9525">
                  <c:v>63.904319763183594</c:v>
                </c:pt>
                <c:pt idx="9526">
                  <c:v>64.695335388183565</c:v>
                </c:pt>
                <c:pt idx="9527">
                  <c:v>63.772483825683594</c:v>
                </c:pt>
                <c:pt idx="9528">
                  <c:v>64.29982757568358</c:v>
                </c:pt>
                <c:pt idx="9529">
                  <c:v>63.640647888183594</c:v>
                </c:pt>
                <c:pt idx="9530">
                  <c:v>63.640647888183594</c:v>
                </c:pt>
                <c:pt idx="9531">
                  <c:v>63.508811950683594</c:v>
                </c:pt>
                <c:pt idx="9532">
                  <c:v>64.95900726318358</c:v>
                </c:pt>
                <c:pt idx="9533">
                  <c:v>64.431663513183594</c:v>
                </c:pt>
                <c:pt idx="9534">
                  <c:v>63.640647888183594</c:v>
                </c:pt>
                <c:pt idx="9535">
                  <c:v>63.904319763183594</c:v>
                </c:pt>
                <c:pt idx="9536">
                  <c:v>63.904319763183594</c:v>
                </c:pt>
                <c:pt idx="9537">
                  <c:v>64.56349945068358</c:v>
                </c:pt>
                <c:pt idx="9538">
                  <c:v>63.640647888183594</c:v>
                </c:pt>
                <c:pt idx="9539">
                  <c:v>64.827171325683565</c:v>
                </c:pt>
                <c:pt idx="9540">
                  <c:v>63.640647888183594</c:v>
                </c:pt>
                <c:pt idx="9541">
                  <c:v>64.03615570068358</c:v>
                </c:pt>
                <c:pt idx="9542">
                  <c:v>64.29982757568358</c:v>
                </c:pt>
                <c:pt idx="9543">
                  <c:v>63.640647888183594</c:v>
                </c:pt>
                <c:pt idx="9544">
                  <c:v>63.904319763183594</c:v>
                </c:pt>
                <c:pt idx="9545">
                  <c:v>64.03615570068358</c:v>
                </c:pt>
                <c:pt idx="9546">
                  <c:v>63.904319763183594</c:v>
                </c:pt>
                <c:pt idx="9547">
                  <c:v>64.695335388183565</c:v>
                </c:pt>
                <c:pt idx="9548">
                  <c:v>63.904319763183594</c:v>
                </c:pt>
                <c:pt idx="9549">
                  <c:v>63.904319763183594</c:v>
                </c:pt>
                <c:pt idx="9550">
                  <c:v>64.827171325683565</c:v>
                </c:pt>
                <c:pt idx="9551">
                  <c:v>63.904319763183594</c:v>
                </c:pt>
                <c:pt idx="9552">
                  <c:v>63.376976013183594</c:v>
                </c:pt>
                <c:pt idx="9553">
                  <c:v>63.640647888183594</c:v>
                </c:pt>
                <c:pt idx="9554">
                  <c:v>65.09084320068358</c:v>
                </c:pt>
                <c:pt idx="9555">
                  <c:v>63.772483825683594</c:v>
                </c:pt>
                <c:pt idx="9556">
                  <c:v>63.376976013183594</c:v>
                </c:pt>
                <c:pt idx="9557">
                  <c:v>63.772483825683594</c:v>
                </c:pt>
                <c:pt idx="9558">
                  <c:v>64.16799163818358</c:v>
                </c:pt>
                <c:pt idx="9559">
                  <c:v>63.508811950683594</c:v>
                </c:pt>
                <c:pt idx="9560">
                  <c:v>63.640647888183594</c:v>
                </c:pt>
                <c:pt idx="9561">
                  <c:v>63.508811950683594</c:v>
                </c:pt>
                <c:pt idx="9562">
                  <c:v>64.03615570068358</c:v>
                </c:pt>
                <c:pt idx="9563">
                  <c:v>64.16799163818358</c:v>
                </c:pt>
                <c:pt idx="9564">
                  <c:v>63.508811950683594</c:v>
                </c:pt>
                <c:pt idx="9565">
                  <c:v>64.16799163818358</c:v>
                </c:pt>
                <c:pt idx="9566">
                  <c:v>65.35451507568358</c:v>
                </c:pt>
                <c:pt idx="9567">
                  <c:v>64.29982757568358</c:v>
                </c:pt>
                <c:pt idx="9568">
                  <c:v>64.16799163818358</c:v>
                </c:pt>
                <c:pt idx="9569">
                  <c:v>65.222679138183565</c:v>
                </c:pt>
                <c:pt idx="9570">
                  <c:v>63.904319763183594</c:v>
                </c:pt>
                <c:pt idx="9571">
                  <c:v>64.29982757568358</c:v>
                </c:pt>
                <c:pt idx="9572">
                  <c:v>64.03615570068358</c:v>
                </c:pt>
                <c:pt idx="9573">
                  <c:v>64.431663513183594</c:v>
                </c:pt>
                <c:pt idx="9574">
                  <c:v>65.09084320068358</c:v>
                </c:pt>
                <c:pt idx="9575">
                  <c:v>65.35451507568358</c:v>
                </c:pt>
                <c:pt idx="9576">
                  <c:v>64.03615570068358</c:v>
                </c:pt>
                <c:pt idx="9577">
                  <c:v>63.772483825683594</c:v>
                </c:pt>
                <c:pt idx="9578">
                  <c:v>63.904319763183594</c:v>
                </c:pt>
                <c:pt idx="9579">
                  <c:v>64.16799163818358</c:v>
                </c:pt>
                <c:pt idx="9580">
                  <c:v>63.508811950683594</c:v>
                </c:pt>
                <c:pt idx="9581">
                  <c:v>63.640647888183594</c:v>
                </c:pt>
                <c:pt idx="9582">
                  <c:v>63.772483825683594</c:v>
                </c:pt>
                <c:pt idx="9583">
                  <c:v>64.695335388183565</c:v>
                </c:pt>
                <c:pt idx="9584">
                  <c:v>63.508811950683594</c:v>
                </c:pt>
                <c:pt idx="9585">
                  <c:v>64.827171325683565</c:v>
                </c:pt>
                <c:pt idx="9586">
                  <c:v>64.95900726318358</c:v>
                </c:pt>
                <c:pt idx="9587">
                  <c:v>63.376976013183594</c:v>
                </c:pt>
                <c:pt idx="9588">
                  <c:v>64.16799163818358</c:v>
                </c:pt>
                <c:pt idx="9589">
                  <c:v>63.904319763183594</c:v>
                </c:pt>
                <c:pt idx="9590">
                  <c:v>64.03615570068358</c:v>
                </c:pt>
                <c:pt idx="9591">
                  <c:v>64.56349945068358</c:v>
                </c:pt>
                <c:pt idx="9592">
                  <c:v>63.904319763183594</c:v>
                </c:pt>
                <c:pt idx="9593">
                  <c:v>64.695335388183565</c:v>
                </c:pt>
                <c:pt idx="9594">
                  <c:v>63.904319763183594</c:v>
                </c:pt>
                <c:pt idx="9595">
                  <c:v>64.16799163818358</c:v>
                </c:pt>
                <c:pt idx="9596">
                  <c:v>64.03615570068358</c:v>
                </c:pt>
                <c:pt idx="9597">
                  <c:v>64.695335388183565</c:v>
                </c:pt>
                <c:pt idx="9598">
                  <c:v>63.904319763183594</c:v>
                </c:pt>
                <c:pt idx="9599">
                  <c:v>64.56349945068358</c:v>
                </c:pt>
                <c:pt idx="9600">
                  <c:v>63.640647888183594</c:v>
                </c:pt>
                <c:pt idx="9601">
                  <c:v>64.827171325683565</c:v>
                </c:pt>
                <c:pt idx="9602">
                  <c:v>63.640647888183594</c:v>
                </c:pt>
                <c:pt idx="9603">
                  <c:v>64.16799163818358</c:v>
                </c:pt>
                <c:pt idx="9604">
                  <c:v>64.827171325683565</c:v>
                </c:pt>
                <c:pt idx="9605">
                  <c:v>64.03615570068358</c:v>
                </c:pt>
                <c:pt idx="9606">
                  <c:v>64.695335388183565</c:v>
                </c:pt>
                <c:pt idx="9607">
                  <c:v>65.35451507568358</c:v>
                </c:pt>
                <c:pt idx="9608">
                  <c:v>63.376976013183594</c:v>
                </c:pt>
                <c:pt idx="9609">
                  <c:v>64.03615570068358</c:v>
                </c:pt>
                <c:pt idx="9610">
                  <c:v>63.376976013183594</c:v>
                </c:pt>
                <c:pt idx="9611">
                  <c:v>64.03615570068358</c:v>
                </c:pt>
                <c:pt idx="9612">
                  <c:v>64.695335388183565</c:v>
                </c:pt>
                <c:pt idx="9613">
                  <c:v>63.904319763183594</c:v>
                </c:pt>
                <c:pt idx="9614">
                  <c:v>63.376976013183594</c:v>
                </c:pt>
                <c:pt idx="9615">
                  <c:v>64.827171325683565</c:v>
                </c:pt>
                <c:pt idx="9616">
                  <c:v>63.508811950683594</c:v>
                </c:pt>
                <c:pt idx="9617">
                  <c:v>65.09084320068358</c:v>
                </c:pt>
                <c:pt idx="9618">
                  <c:v>64.16799163818358</c:v>
                </c:pt>
                <c:pt idx="9619">
                  <c:v>64.29982757568358</c:v>
                </c:pt>
                <c:pt idx="9620">
                  <c:v>63.508811950683594</c:v>
                </c:pt>
                <c:pt idx="9621">
                  <c:v>65.09084320068358</c:v>
                </c:pt>
                <c:pt idx="9622">
                  <c:v>64.16799163818358</c:v>
                </c:pt>
                <c:pt idx="9623">
                  <c:v>63.508811950683594</c:v>
                </c:pt>
                <c:pt idx="9624">
                  <c:v>63.904319763183594</c:v>
                </c:pt>
                <c:pt idx="9625">
                  <c:v>64.95900726318358</c:v>
                </c:pt>
                <c:pt idx="9626">
                  <c:v>64.827171325683565</c:v>
                </c:pt>
                <c:pt idx="9627">
                  <c:v>63.640647888183594</c:v>
                </c:pt>
                <c:pt idx="9628">
                  <c:v>63.640647888183594</c:v>
                </c:pt>
                <c:pt idx="9629">
                  <c:v>63.904319763183594</c:v>
                </c:pt>
                <c:pt idx="9630">
                  <c:v>64.16799163818358</c:v>
                </c:pt>
                <c:pt idx="9631">
                  <c:v>63.640647888183594</c:v>
                </c:pt>
                <c:pt idx="9632">
                  <c:v>63.245140075683594</c:v>
                </c:pt>
                <c:pt idx="9633">
                  <c:v>63.508811950683594</c:v>
                </c:pt>
                <c:pt idx="9634">
                  <c:v>63.508811950683594</c:v>
                </c:pt>
                <c:pt idx="9635">
                  <c:v>63.508811950683594</c:v>
                </c:pt>
                <c:pt idx="9636">
                  <c:v>63.772483825683594</c:v>
                </c:pt>
                <c:pt idx="9637">
                  <c:v>63.640647888183594</c:v>
                </c:pt>
                <c:pt idx="9638">
                  <c:v>63.640647888183594</c:v>
                </c:pt>
                <c:pt idx="9639">
                  <c:v>63.640647888183594</c:v>
                </c:pt>
                <c:pt idx="9640">
                  <c:v>64.827171325683565</c:v>
                </c:pt>
                <c:pt idx="9641">
                  <c:v>63.772483825683594</c:v>
                </c:pt>
                <c:pt idx="9642">
                  <c:v>64.16799163818358</c:v>
                </c:pt>
                <c:pt idx="9643">
                  <c:v>63.772483825683594</c:v>
                </c:pt>
                <c:pt idx="9644">
                  <c:v>64.03615570068358</c:v>
                </c:pt>
                <c:pt idx="9645">
                  <c:v>63.772483825683594</c:v>
                </c:pt>
                <c:pt idx="9646">
                  <c:v>64.827171325683565</c:v>
                </c:pt>
                <c:pt idx="9647">
                  <c:v>63.640647888183594</c:v>
                </c:pt>
                <c:pt idx="9648">
                  <c:v>64.827171325683565</c:v>
                </c:pt>
                <c:pt idx="9649">
                  <c:v>63.640647888183594</c:v>
                </c:pt>
                <c:pt idx="9650">
                  <c:v>63.772483825683594</c:v>
                </c:pt>
                <c:pt idx="9651">
                  <c:v>63.904319763183594</c:v>
                </c:pt>
                <c:pt idx="9652">
                  <c:v>63.113304138183601</c:v>
                </c:pt>
                <c:pt idx="9653">
                  <c:v>63.113304138183601</c:v>
                </c:pt>
                <c:pt idx="9654">
                  <c:v>63.508811950683594</c:v>
                </c:pt>
                <c:pt idx="9655">
                  <c:v>63.508811950683594</c:v>
                </c:pt>
                <c:pt idx="9656">
                  <c:v>63.640647888183594</c:v>
                </c:pt>
                <c:pt idx="9657">
                  <c:v>65.09084320068358</c:v>
                </c:pt>
                <c:pt idx="9658">
                  <c:v>63.245140075683594</c:v>
                </c:pt>
                <c:pt idx="9659">
                  <c:v>63.640647888183594</c:v>
                </c:pt>
                <c:pt idx="9660">
                  <c:v>64.03615570068358</c:v>
                </c:pt>
                <c:pt idx="9661">
                  <c:v>64.827171325683565</c:v>
                </c:pt>
                <c:pt idx="9662">
                  <c:v>63.640647888183594</c:v>
                </c:pt>
                <c:pt idx="9663">
                  <c:v>65.09084320068358</c:v>
                </c:pt>
                <c:pt idx="9664">
                  <c:v>63.640647888183594</c:v>
                </c:pt>
                <c:pt idx="9665">
                  <c:v>64.03615570068358</c:v>
                </c:pt>
                <c:pt idx="9666">
                  <c:v>64.16799163818358</c:v>
                </c:pt>
                <c:pt idx="9667">
                  <c:v>63.772483825683594</c:v>
                </c:pt>
                <c:pt idx="9668">
                  <c:v>65.09084320068358</c:v>
                </c:pt>
                <c:pt idx="9669">
                  <c:v>65.35451507568358</c:v>
                </c:pt>
                <c:pt idx="9670">
                  <c:v>64.16799163818358</c:v>
                </c:pt>
                <c:pt idx="9671">
                  <c:v>64.695335388183565</c:v>
                </c:pt>
                <c:pt idx="9672">
                  <c:v>63.508811950683594</c:v>
                </c:pt>
                <c:pt idx="9673">
                  <c:v>64.29982757568358</c:v>
                </c:pt>
                <c:pt idx="9674">
                  <c:v>63.640647888183594</c:v>
                </c:pt>
                <c:pt idx="9675">
                  <c:v>64.95900726318358</c:v>
                </c:pt>
                <c:pt idx="9676">
                  <c:v>63.376976013183594</c:v>
                </c:pt>
                <c:pt idx="9677">
                  <c:v>64.695335388183565</c:v>
                </c:pt>
                <c:pt idx="9678">
                  <c:v>63.508811950683594</c:v>
                </c:pt>
                <c:pt idx="9679">
                  <c:v>64.03615570068358</c:v>
                </c:pt>
                <c:pt idx="9680">
                  <c:v>64.56349945068358</c:v>
                </c:pt>
                <c:pt idx="9681">
                  <c:v>63.508811950683594</c:v>
                </c:pt>
                <c:pt idx="9682">
                  <c:v>64.95900726318358</c:v>
                </c:pt>
                <c:pt idx="9683">
                  <c:v>63.772483825683594</c:v>
                </c:pt>
                <c:pt idx="9684">
                  <c:v>64.431663513183594</c:v>
                </c:pt>
                <c:pt idx="9685">
                  <c:v>63.508811950683594</c:v>
                </c:pt>
                <c:pt idx="9686">
                  <c:v>64.03615570068358</c:v>
                </c:pt>
                <c:pt idx="9687">
                  <c:v>63.376976013183594</c:v>
                </c:pt>
                <c:pt idx="9688">
                  <c:v>63.772483825683594</c:v>
                </c:pt>
                <c:pt idx="9689">
                  <c:v>63.904319763183594</c:v>
                </c:pt>
                <c:pt idx="9690">
                  <c:v>63.508811950683594</c:v>
                </c:pt>
                <c:pt idx="9691">
                  <c:v>64.431663513183594</c:v>
                </c:pt>
                <c:pt idx="9692">
                  <c:v>64.03615570068358</c:v>
                </c:pt>
                <c:pt idx="9693">
                  <c:v>64.431663513183594</c:v>
                </c:pt>
                <c:pt idx="9694">
                  <c:v>64.827171325683565</c:v>
                </c:pt>
                <c:pt idx="9695">
                  <c:v>65.09084320068358</c:v>
                </c:pt>
                <c:pt idx="9696">
                  <c:v>63.245140075683594</c:v>
                </c:pt>
                <c:pt idx="9697">
                  <c:v>63.904319763183594</c:v>
                </c:pt>
                <c:pt idx="9698">
                  <c:v>63.772483825683594</c:v>
                </c:pt>
                <c:pt idx="9699">
                  <c:v>63.376976013183594</c:v>
                </c:pt>
                <c:pt idx="9700">
                  <c:v>63.508811950683594</c:v>
                </c:pt>
                <c:pt idx="9701">
                  <c:v>63.640647888183594</c:v>
                </c:pt>
                <c:pt idx="9702">
                  <c:v>63.772483825683594</c:v>
                </c:pt>
                <c:pt idx="9703">
                  <c:v>63.640647888183594</c:v>
                </c:pt>
                <c:pt idx="9704">
                  <c:v>63.376976013183594</c:v>
                </c:pt>
                <c:pt idx="9705">
                  <c:v>63.904319763183594</c:v>
                </c:pt>
                <c:pt idx="9706">
                  <c:v>63.376976013183594</c:v>
                </c:pt>
                <c:pt idx="9707">
                  <c:v>64.431663513183594</c:v>
                </c:pt>
                <c:pt idx="9708">
                  <c:v>64.56349945068358</c:v>
                </c:pt>
                <c:pt idx="9709">
                  <c:v>63.113304138183601</c:v>
                </c:pt>
                <c:pt idx="9710">
                  <c:v>63.508811950683594</c:v>
                </c:pt>
                <c:pt idx="9711">
                  <c:v>64.16799163818358</c:v>
                </c:pt>
                <c:pt idx="9712">
                  <c:v>64.827171325683565</c:v>
                </c:pt>
                <c:pt idx="9713">
                  <c:v>64.56349945068358</c:v>
                </c:pt>
                <c:pt idx="9714">
                  <c:v>63.904319763183594</c:v>
                </c:pt>
                <c:pt idx="9715">
                  <c:v>63.245140075683594</c:v>
                </c:pt>
                <c:pt idx="9716">
                  <c:v>64.827171325683565</c:v>
                </c:pt>
                <c:pt idx="9717">
                  <c:v>64.95900726318358</c:v>
                </c:pt>
                <c:pt idx="9718">
                  <c:v>64.56349945068358</c:v>
                </c:pt>
                <c:pt idx="9719">
                  <c:v>63.245140075683594</c:v>
                </c:pt>
                <c:pt idx="9720">
                  <c:v>63.376976013183594</c:v>
                </c:pt>
                <c:pt idx="9721">
                  <c:v>64.695335388183565</c:v>
                </c:pt>
                <c:pt idx="9722">
                  <c:v>65.09084320068358</c:v>
                </c:pt>
                <c:pt idx="9723">
                  <c:v>63.508811950683594</c:v>
                </c:pt>
                <c:pt idx="9724">
                  <c:v>63.245140075683594</c:v>
                </c:pt>
                <c:pt idx="9725">
                  <c:v>63.640647888183594</c:v>
                </c:pt>
                <c:pt idx="9726">
                  <c:v>64.827171325683565</c:v>
                </c:pt>
                <c:pt idx="9727">
                  <c:v>63.376976013183594</c:v>
                </c:pt>
                <c:pt idx="9728">
                  <c:v>64.29982757568358</c:v>
                </c:pt>
                <c:pt idx="9729">
                  <c:v>64.431663513183594</c:v>
                </c:pt>
                <c:pt idx="9730">
                  <c:v>63.376976013183594</c:v>
                </c:pt>
                <c:pt idx="9731">
                  <c:v>64.16799163818358</c:v>
                </c:pt>
                <c:pt idx="9732">
                  <c:v>63.904319763183594</c:v>
                </c:pt>
                <c:pt idx="9733">
                  <c:v>63.640647888183594</c:v>
                </c:pt>
                <c:pt idx="9734">
                  <c:v>63.376976013183594</c:v>
                </c:pt>
                <c:pt idx="9735">
                  <c:v>63.113304138183601</c:v>
                </c:pt>
                <c:pt idx="9736">
                  <c:v>63.640647888183594</c:v>
                </c:pt>
                <c:pt idx="9737">
                  <c:v>64.56349945068358</c:v>
                </c:pt>
                <c:pt idx="9738">
                  <c:v>63.113304138183601</c:v>
                </c:pt>
                <c:pt idx="9739">
                  <c:v>65.09084320068358</c:v>
                </c:pt>
                <c:pt idx="9740">
                  <c:v>64.16799163818358</c:v>
                </c:pt>
                <c:pt idx="9741">
                  <c:v>64.29982757568358</c:v>
                </c:pt>
                <c:pt idx="9742">
                  <c:v>63.245140075683594</c:v>
                </c:pt>
                <c:pt idx="9743">
                  <c:v>63.376976013183594</c:v>
                </c:pt>
                <c:pt idx="9744">
                  <c:v>62.849632263183594</c:v>
                </c:pt>
                <c:pt idx="9745">
                  <c:v>64.827171325683565</c:v>
                </c:pt>
                <c:pt idx="9746">
                  <c:v>63.376976013183594</c:v>
                </c:pt>
                <c:pt idx="9747">
                  <c:v>64.695335388183565</c:v>
                </c:pt>
                <c:pt idx="9748">
                  <c:v>63.508811950683594</c:v>
                </c:pt>
                <c:pt idx="9749">
                  <c:v>63.904319763183594</c:v>
                </c:pt>
                <c:pt idx="9750">
                  <c:v>63.772483825683594</c:v>
                </c:pt>
                <c:pt idx="9751">
                  <c:v>64.431663513183594</c:v>
                </c:pt>
                <c:pt idx="9752">
                  <c:v>64.16799163818358</c:v>
                </c:pt>
                <c:pt idx="9753">
                  <c:v>63.904319763183594</c:v>
                </c:pt>
                <c:pt idx="9754">
                  <c:v>64.03615570068358</c:v>
                </c:pt>
                <c:pt idx="9755">
                  <c:v>64.695335388183565</c:v>
                </c:pt>
                <c:pt idx="9756">
                  <c:v>64.56349945068358</c:v>
                </c:pt>
                <c:pt idx="9757">
                  <c:v>63.376976013183594</c:v>
                </c:pt>
                <c:pt idx="9758">
                  <c:v>63.376976013183594</c:v>
                </c:pt>
                <c:pt idx="9759">
                  <c:v>63.376976013183594</c:v>
                </c:pt>
                <c:pt idx="9760">
                  <c:v>63.772483825683594</c:v>
                </c:pt>
                <c:pt idx="9761">
                  <c:v>64.29982757568358</c:v>
                </c:pt>
                <c:pt idx="9762">
                  <c:v>63.376976013183594</c:v>
                </c:pt>
                <c:pt idx="9763">
                  <c:v>64.695335388183565</c:v>
                </c:pt>
                <c:pt idx="9764">
                  <c:v>64.431663513183594</c:v>
                </c:pt>
                <c:pt idx="9765">
                  <c:v>64.16799163818358</c:v>
                </c:pt>
                <c:pt idx="9766">
                  <c:v>64.16799163818358</c:v>
                </c:pt>
                <c:pt idx="9767">
                  <c:v>63.772483825683594</c:v>
                </c:pt>
                <c:pt idx="9768">
                  <c:v>64.431663513183594</c:v>
                </c:pt>
                <c:pt idx="9769">
                  <c:v>64.827171325683565</c:v>
                </c:pt>
                <c:pt idx="9770">
                  <c:v>64.03615570068358</c:v>
                </c:pt>
                <c:pt idx="9771">
                  <c:v>63.245140075683594</c:v>
                </c:pt>
                <c:pt idx="9772">
                  <c:v>64.695335388183565</c:v>
                </c:pt>
                <c:pt idx="9773">
                  <c:v>63.508811950683594</c:v>
                </c:pt>
                <c:pt idx="9774">
                  <c:v>63.245140075683594</c:v>
                </c:pt>
                <c:pt idx="9775">
                  <c:v>63.904319763183594</c:v>
                </c:pt>
                <c:pt idx="9776">
                  <c:v>64.56349945068358</c:v>
                </c:pt>
                <c:pt idx="9777">
                  <c:v>64.56349945068358</c:v>
                </c:pt>
                <c:pt idx="9778">
                  <c:v>63.376976013183594</c:v>
                </c:pt>
                <c:pt idx="9779">
                  <c:v>63.640647888183594</c:v>
                </c:pt>
                <c:pt idx="9780">
                  <c:v>63.904319763183594</c:v>
                </c:pt>
                <c:pt idx="9781">
                  <c:v>64.431663513183594</c:v>
                </c:pt>
                <c:pt idx="9782">
                  <c:v>63.113304138183601</c:v>
                </c:pt>
                <c:pt idx="9783">
                  <c:v>63.772483825683594</c:v>
                </c:pt>
                <c:pt idx="9784">
                  <c:v>63.508811950683594</c:v>
                </c:pt>
                <c:pt idx="9785">
                  <c:v>63.376976013183594</c:v>
                </c:pt>
                <c:pt idx="9786">
                  <c:v>62.981468200683587</c:v>
                </c:pt>
                <c:pt idx="9787">
                  <c:v>64.431663513183594</c:v>
                </c:pt>
                <c:pt idx="9788">
                  <c:v>63.772483825683594</c:v>
                </c:pt>
                <c:pt idx="9789">
                  <c:v>63.376976013183594</c:v>
                </c:pt>
                <c:pt idx="9790">
                  <c:v>64.431663513183594</c:v>
                </c:pt>
                <c:pt idx="9791">
                  <c:v>63.772483825683594</c:v>
                </c:pt>
                <c:pt idx="9792">
                  <c:v>63.508811950683594</c:v>
                </c:pt>
                <c:pt idx="9793">
                  <c:v>63.113304138183601</c:v>
                </c:pt>
                <c:pt idx="9794">
                  <c:v>64.29982757568358</c:v>
                </c:pt>
                <c:pt idx="9795">
                  <c:v>63.376976013183594</c:v>
                </c:pt>
                <c:pt idx="9796">
                  <c:v>63.376976013183594</c:v>
                </c:pt>
                <c:pt idx="9797">
                  <c:v>62.849632263183594</c:v>
                </c:pt>
                <c:pt idx="9798">
                  <c:v>63.376976013183594</c:v>
                </c:pt>
                <c:pt idx="9799">
                  <c:v>63.376976013183594</c:v>
                </c:pt>
                <c:pt idx="9800">
                  <c:v>64.29982757568358</c:v>
                </c:pt>
                <c:pt idx="9801">
                  <c:v>64.95900726318358</c:v>
                </c:pt>
                <c:pt idx="9802">
                  <c:v>63.245140075683594</c:v>
                </c:pt>
                <c:pt idx="9803">
                  <c:v>63.772483825683594</c:v>
                </c:pt>
                <c:pt idx="9804">
                  <c:v>64.29982757568358</c:v>
                </c:pt>
                <c:pt idx="9805">
                  <c:v>63.508811950683594</c:v>
                </c:pt>
                <c:pt idx="9806">
                  <c:v>64.29982757568358</c:v>
                </c:pt>
                <c:pt idx="9807">
                  <c:v>63.508811950683594</c:v>
                </c:pt>
                <c:pt idx="9808">
                  <c:v>64.29982757568358</c:v>
                </c:pt>
                <c:pt idx="9809">
                  <c:v>63.508811950683594</c:v>
                </c:pt>
                <c:pt idx="9810">
                  <c:v>64.695335388183565</c:v>
                </c:pt>
                <c:pt idx="9811">
                  <c:v>64.16799163818358</c:v>
                </c:pt>
                <c:pt idx="9812">
                  <c:v>63.376976013183594</c:v>
                </c:pt>
                <c:pt idx="9813">
                  <c:v>64.29982757568358</c:v>
                </c:pt>
                <c:pt idx="9814">
                  <c:v>64.56349945068358</c:v>
                </c:pt>
                <c:pt idx="9815">
                  <c:v>63.904319763183594</c:v>
                </c:pt>
                <c:pt idx="9816">
                  <c:v>63.508811950683594</c:v>
                </c:pt>
                <c:pt idx="9817">
                  <c:v>64.16799163818358</c:v>
                </c:pt>
                <c:pt idx="9818">
                  <c:v>63.245140075683594</c:v>
                </c:pt>
                <c:pt idx="9819">
                  <c:v>64.16799163818358</c:v>
                </c:pt>
                <c:pt idx="9820">
                  <c:v>63.245140075683594</c:v>
                </c:pt>
                <c:pt idx="9821">
                  <c:v>64.56349945068358</c:v>
                </c:pt>
                <c:pt idx="9822">
                  <c:v>63.508811950683594</c:v>
                </c:pt>
                <c:pt idx="9823">
                  <c:v>64.29982757568358</c:v>
                </c:pt>
                <c:pt idx="9824">
                  <c:v>64.431663513183594</c:v>
                </c:pt>
                <c:pt idx="9825">
                  <c:v>63.640647888183594</c:v>
                </c:pt>
                <c:pt idx="9826">
                  <c:v>64.56349945068358</c:v>
                </c:pt>
                <c:pt idx="9827">
                  <c:v>63.376976013183594</c:v>
                </c:pt>
                <c:pt idx="9828">
                  <c:v>63.904319763183594</c:v>
                </c:pt>
                <c:pt idx="9829">
                  <c:v>63.245140075683594</c:v>
                </c:pt>
                <c:pt idx="9830">
                  <c:v>64.827171325683565</c:v>
                </c:pt>
                <c:pt idx="9831">
                  <c:v>64.16799163818358</c:v>
                </c:pt>
                <c:pt idx="9832">
                  <c:v>63.772483825683594</c:v>
                </c:pt>
                <c:pt idx="9833">
                  <c:v>64.695335388183565</c:v>
                </c:pt>
                <c:pt idx="9834">
                  <c:v>63.640647888183594</c:v>
                </c:pt>
                <c:pt idx="9835">
                  <c:v>63.376976013183594</c:v>
                </c:pt>
                <c:pt idx="9836">
                  <c:v>63.245140075683594</c:v>
                </c:pt>
                <c:pt idx="9837">
                  <c:v>63.376976013183594</c:v>
                </c:pt>
                <c:pt idx="9838">
                  <c:v>63.376976013183594</c:v>
                </c:pt>
                <c:pt idx="9839">
                  <c:v>63.772483825683594</c:v>
                </c:pt>
                <c:pt idx="9840">
                  <c:v>64.16799163818358</c:v>
                </c:pt>
                <c:pt idx="9841">
                  <c:v>63.904319763183594</c:v>
                </c:pt>
                <c:pt idx="9842">
                  <c:v>64.29982757568358</c:v>
                </c:pt>
                <c:pt idx="9843">
                  <c:v>63.376976013183594</c:v>
                </c:pt>
                <c:pt idx="9844">
                  <c:v>63.376976013183594</c:v>
                </c:pt>
                <c:pt idx="9845">
                  <c:v>63.245140075683594</c:v>
                </c:pt>
                <c:pt idx="9846">
                  <c:v>63.640647888183594</c:v>
                </c:pt>
                <c:pt idx="9847">
                  <c:v>63.508811950683594</c:v>
                </c:pt>
                <c:pt idx="9848">
                  <c:v>63.376976013183594</c:v>
                </c:pt>
                <c:pt idx="9849">
                  <c:v>63.245140075683594</c:v>
                </c:pt>
                <c:pt idx="9850">
                  <c:v>63.113304138183601</c:v>
                </c:pt>
                <c:pt idx="9851">
                  <c:v>64.56349945068358</c:v>
                </c:pt>
                <c:pt idx="9852">
                  <c:v>63.245140075683594</c:v>
                </c:pt>
                <c:pt idx="9853">
                  <c:v>63.245140075683594</c:v>
                </c:pt>
                <c:pt idx="9854">
                  <c:v>63.904319763183594</c:v>
                </c:pt>
                <c:pt idx="9855">
                  <c:v>63.376976013183594</c:v>
                </c:pt>
                <c:pt idx="9856">
                  <c:v>63.772483825683594</c:v>
                </c:pt>
                <c:pt idx="9857">
                  <c:v>63.113304138183601</c:v>
                </c:pt>
                <c:pt idx="9858">
                  <c:v>63.113304138183601</c:v>
                </c:pt>
                <c:pt idx="9859">
                  <c:v>63.508811950683594</c:v>
                </c:pt>
                <c:pt idx="9860">
                  <c:v>63.772483825683594</c:v>
                </c:pt>
                <c:pt idx="9861">
                  <c:v>63.376976013183594</c:v>
                </c:pt>
                <c:pt idx="9862">
                  <c:v>62.981468200683587</c:v>
                </c:pt>
                <c:pt idx="9863">
                  <c:v>63.508811950683594</c:v>
                </c:pt>
                <c:pt idx="9864">
                  <c:v>62.981468200683587</c:v>
                </c:pt>
                <c:pt idx="9865">
                  <c:v>63.113304138183601</c:v>
                </c:pt>
                <c:pt idx="9866">
                  <c:v>63.245140075683594</c:v>
                </c:pt>
                <c:pt idx="9867">
                  <c:v>63.640647888183594</c:v>
                </c:pt>
                <c:pt idx="9868">
                  <c:v>63.640647888183594</c:v>
                </c:pt>
                <c:pt idx="9869">
                  <c:v>63.245140075683594</c:v>
                </c:pt>
                <c:pt idx="9870">
                  <c:v>62.849632263183594</c:v>
                </c:pt>
                <c:pt idx="9871">
                  <c:v>63.113304138183601</c:v>
                </c:pt>
                <c:pt idx="9872">
                  <c:v>63.376976013183594</c:v>
                </c:pt>
                <c:pt idx="9873">
                  <c:v>63.245140075683594</c:v>
                </c:pt>
                <c:pt idx="9874">
                  <c:v>63.245140075683594</c:v>
                </c:pt>
                <c:pt idx="9875">
                  <c:v>63.772483825683594</c:v>
                </c:pt>
                <c:pt idx="9876">
                  <c:v>64.431663513183594</c:v>
                </c:pt>
                <c:pt idx="9877">
                  <c:v>63.508811950683594</c:v>
                </c:pt>
                <c:pt idx="9878">
                  <c:v>64.29982757568358</c:v>
                </c:pt>
                <c:pt idx="9879">
                  <c:v>63.904319763183594</c:v>
                </c:pt>
                <c:pt idx="9880">
                  <c:v>64.03615570068358</c:v>
                </c:pt>
                <c:pt idx="9881">
                  <c:v>64.56349945068358</c:v>
                </c:pt>
                <c:pt idx="9882">
                  <c:v>64.16799163818358</c:v>
                </c:pt>
                <c:pt idx="9883">
                  <c:v>62.981468200683587</c:v>
                </c:pt>
                <c:pt idx="9884">
                  <c:v>63.508811950683594</c:v>
                </c:pt>
                <c:pt idx="9885">
                  <c:v>63.113304138183601</c:v>
                </c:pt>
                <c:pt idx="9886">
                  <c:v>63.904319763183594</c:v>
                </c:pt>
                <c:pt idx="9887">
                  <c:v>63.113304138183601</c:v>
                </c:pt>
                <c:pt idx="9888">
                  <c:v>64.03615570068358</c:v>
                </c:pt>
                <c:pt idx="9889">
                  <c:v>64.29982757568358</c:v>
                </c:pt>
                <c:pt idx="9890">
                  <c:v>64.431663513183594</c:v>
                </c:pt>
                <c:pt idx="9891">
                  <c:v>64.03615570068358</c:v>
                </c:pt>
                <c:pt idx="9892">
                  <c:v>64.695335388183565</c:v>
                </c:pt>
                <c:pt idx="9893">
                  <c:v>63.245140075683594</c:v>
                </c:pt>
                <c:pt idx="9894">
                  <c:v>63.113304138183601</c:v>
                </c:pt>
                <c:pt idx="9895">
                  <c:v>63.772483825683594</c:v>
                </c:pt>
                <c:pt idx="9896">
                  <c:v>62.585960388183601</c:v>
                </c:pt>
                <c:pt idx="9897">
                  <c:v>63.640647888183594</c:v>
                </c:pt>
                <c:pt idx="9898">
                  <c:v>64.56349945068358</c:v>
                </c:pt>
                <c:pt idx="9899">
                  <c:v>63.640647888183594</c:v>
                </c:pt>
                <c:pt idx="9900">
                  <c:v>63.376976013183594</c:v>
                </c:pt>
                <c:pt idx="9901">
                  <c:v>64.16799163818358</c:v>
                </c:pt>
                <c:pt idx="9902">
                  <c:v>63.245140075683594</c:v>
                </c:pt>
                <c:pt idx="9903">
                  <c:v>63.245140075683594</c:v>
                </c:pt>
                <c:pt idx="9904">
                  <c:v>63.245140075683594</c:v>
                </c:pt>
                <c:pt idx="9905">
                  <c:v>63.113304138183601</c:v>
                </c:pt>
                <c:pt idx="9906">
                  <c:v>64.431663513183594</c:v>
                </c:pt>
                <c:pt idx="9907">
                  <c:v>63.113304138183601</c:v>
                </c:pt>
                <c:pt idx="9908">
                  <c:v>63.376976013183594</c:v>
                </c:pt>
                <c:pt idx="9909">
                  <c:v>63.508811950683594</c:v>
                </c:pt>
                <c:pt idx="9910">
                  <c:v>62.717796325683594</c:v>
                </c:pt>
                <c:pt idx="9911">
                  <c:v>64.16799163818358</c:v>
                </c:pt>
                <c:pt idx="9912">
                  <c:v>63.245140075683594</c:v>
                </c:pt>
                <c:pt idx="9913">
                  <c:v>62.849632263183594</c:v>
                </c:pt>
                <c:pt idx="9914">
                  <c:v>63.113304138183601</c:v>
                </c:pt>
                <c:pt idx="9915">
                  <c:v>63.508811950683594</c:v>
                </c:pt>
                <c:pt idx="9916">
                  <c:v>62.849632263183594</c:v>
                </c:pt>
                <c:pt idx="9917">
                  <c:v>64.56349945068358</c:v>
                </c:pt>
                <c:pt idx="9918">
                  <c:v>63.508811950683594</c:v>
                </c:pt>
                <c:pt idx="9919">
                  <c:v>63.245140075683594</c:v>
                </c:pt>
                <c:pt idx="9920">
                  <c:v>63.508811950683594</c:v>
                </c:pt>
                <c:pt idx="9921">
                  <c:v>62.981468200683587</c:v>
                </c:pt>
                <c:pt idx="9922">
                  <c:v>64.16799163818358</c:v>
                </c:pt>
                <c:pt idx="9923">
                  <c:v>62.849632263183594</c:v>
                </c:pt>
                <c:pt idx="9924">
                  <c:v>62.717796325683594</c:v>
                </c:pt>
                <c:pt idx="9925">
                  <c:v>63.245140075683594</c:v>
                </c:pt>
                <c:pt idx="9926">
                  <c:v>63.245140075683594</c:v>
                </c:pt>
                <c:pt idx="9927">
                  <c:v>63.376976013183594</c:v>
                </c:pt>
                <c:pt idx="9928">
                  <c:v>63.640647888183594</c:v>
                </c:pt>
                <c:pt idx="9929">
                  <c:v>64.56349945068358</c:v>
                </c:pt>
                <c:pt idx="9930">
                  <c:v>63.113304138183601</c:v>
                </c:pt>
                <c:pt idx="9931">
                  <c:v>63.245140075683594</c:v>
                </c:pt>
                <c:pt idx="9932">
                  <c:v>63.904319763183594</c:v>
                </c:pt>
                <c:pt idx="9933">
                  <c:v>62.849632263183594</c:v>
                </c:pt>
                <c:pt idx="9934">
                  <c:v>63.113304138183601</c:v>
                </c:pt>
                <c:pt idx="9935">
                  <c:v>63.245140075683594</c:v>
                </c:pt>
                <c:pt idx="9936">
                  <c:v>64.03615570068358</c:v>
                </c:pt>
                <c:pt idx="9937">
                  <c:v>63.376976013183594</c:v>
                </c:pt>
                <c:pt idx="9938">
                  <c:v>63.376976013183594</c:v>
                </c:pt>
                <c:pt idx="9939">
                  <c:v>63.640647888183594</c:v>
                </c:pt>
                <c:pt idx="9940">
                  <c:v>63.904319763183594</c:v>
                </c:pt>
                <c:pt idx="9941">
                  <c:v>62.717796325683594</c:v>
                </c:pt>
                <c:pt idx="9942">
                  <c:v>62.981468200683587</c:v>
                </c:pt>
                <c:pt idx="9943">
                  <c:v>63.113304138183601</c:v>
                </c:pt>
                <c:pt idx="9944">
                  <c:v>63.376976013183594</c:v>
                </c:pt>
                <c:pt idx="9945">
                  <c:v>63.113304138183601</c:v>
                </c:pt>
                <c:pt idx="9946">
                  <c:v>63.376976013183594</c:v>
                </c:pt>
                <c:pt idx="9947">
                  <c:v>63.640647888183594</c:v>
                </c:pt>
                <c:pt idx="9948">
                  <c:v>62.981468200683587</c:v>
                </c:pt>
                <c:pt idx="9949">
                  <c:v>62.717796325683594</c:v>
                </c:pt>
                <c:pt idx="9950">
                  <c:v>63.904319763183594</c:v>
                </c:pt>
                <c:pt idx="9951">
                  <c:v>63.508811950683594</c:v>
                </c:pt>
                <c:pt idx="9952">
                  <c:v>63.904319763183594</c:v>
                </c:pt>
                <c:pt idx="9953">
                  <c:v>63.245140075683594</c:v>
                </c:pt>
                <c:pt idx="9954">
                  <c:v>64.29982757568358</c:v>
                </c:pt>
                <c:pt idx="9955">
                  <c:v>64.16799163818358</c:v>
                </c:pt>
                <c:pt idx="9956">
                  <c:v>63.245140075683594</c:v>
                </c:pt>
                <c:pt idx="9957">
                  <c:v>63.245140075683594</c:v>
                </c:pt>
                <c:pt idx="9958">
                  <c:v>63.508811950683594</c:v>
                </c:pt>
                <c:pt idx="9959">
                  <c:v>63.245140075683594</c:v>
                </c:pt>
                <c:pt idx="9960">
                  <c:v>64.56349945068358</c:v>
                </c:pt>
                <c:pt idx="9961">
                  <c:v>64.95900726318358</c:v>
                </c:pt>
                <c:pt idx="9962">
                  <c:v>64.16799163818358</c:v>
                </c:pt>
                <c:pt idx="9963">
                  <c:v>63.245140075683594</c:v>
                </c:pt>
                <c:pt idx="9964">
                  <c:v>62.849632263183594</c:v>
                </c:pt>
                <c:pt idx="9965">
                  <c:v>63.113304138183601</c:v>
                </c:pt>
                <c:pt idx="9966">
                  <c:v>63.245140075683594</c:v>
                </c:pt>
                <c:pt idx="9967">
                  <c:v>62.849632263183594</c:v>
                </c:pt>
                <c:pt idx="9968">
                  <c:v>63.640647888183594</c:v>
                </c:pt>
                <c:pt idx="9969">
                  <c:v>64.29982757568358</c:v>
                </c:pt>
                <c:pt idx="9970">
                  <c:v>63.508811950683594</c:v>
                </c:pt>
                <c:pt idx="9971">
                  <c:v>63.508811950683594</c:v>
                </c:pt>
                <c:pt idx="9972">
                  <c:v>63.640647888183594</c:v>
                </c:pt>
                <c:pt idx="9973">
                  <c:v>63.904319763183594</c:v>
                </c:pt>
                <c:pt idx="9974">
                  <c:v>63.376976013183594</c:v>
                </c:pt>
                <c:pt idx="9975">
                  <c:v>64.431663513183594</c:v>
                </c:pt>
                <c:pt idx="9976">
                  <c:v>63.245140075683594</c:v>
                </c:pt>
                <c:pt idx="9977">
                  <c:v>63.245140075683594</c:v>
                </c:pt>
                <c:pt idx="9978">
                  <c:v>64.03615570068358</c:v>
                </c:pt>
                <c:pt idx="9979">
                  <c:v>62.981468200683587</c:v>
                </c:pt>
                <c:pt idx="9980">
                  <c:v>63.640647888183594</c:v>
                </c:pt>
                <c:pt idx="9981">
                  <c:v>62.585960388183601</c:v>
                </c:pt>
                <c:pt idx="9982">
                  <c:v>62.981468200683587</c:v>
                </c:pt>
                <c:pt idx="9983">
                  <c:v>63.113304138183601</c:v>
                </c:pt>
                <c:pt idx="9984">
                  <c:v>63.245140075683594</c:v>
                </c:pt>
                <c:pt idx="9985">
                  <c:v>63.772483825683594</c:v>
                </c:pt>
                <c:pt idx="9986">
                  <c:v>63.376976013183594</c:v>
                </c:pt>
                <c:pt idx="9987">
                  <c:v>63.113304138183601</c:v>
                </c:pt>
                <c:pt idx="9988">
                  <c:v>62.717796325683594</c:v>
                </c:pt>
                <c:pt idx="9989">
                  <c:v>63.113304138183601</c:v>
                </c:pt>
                <c:pt idx="9990">
                  <c:v>62.849632263183594</c:v>
                </c:pt>
                <c:pt idx="9991">
                  <c:v>62.981468200683587</c:v>
                </c:pt>
                <c:pt idx="9992">
                  <c:v>63.113304138183601</c:v>
                </c:pt>
                <c:pt idx="9993">
                  <c:v>62.981468200683587</c:v>
                </c:pt>
                <c:pt idx="9994">
                  <c:v>63.904319763183594</c:v>
                </c:pt>
                <c:pt idx="9995">
                  <c:v>63.904319763183594</c:v>
                </c:pt>
                <c:pt idx="9996">
                  <c:v>64.29982757568358</c:v>
                </c:pt>
                <c:pt idx="9997">
                  <c:v>62.981468200683587</c:v>
                </c:pt>
                <c:pt idx="9998">
                  <c:v>63.245140075683594</c:v>
                </c:pt>
                <c:pt idx="9999">
                  <c:v>64.29982757568358</c:v>
                </c:pt>
                <c:pt idx="10000">
                  <c:v>63.772483825683594</c:v>
                </c:pt>
                <c:pt idx="10001">
                  <c:v>64.03615570068358</c:v>
                </c:pt>
                <c:pt idx="10002">
                  <c:v>63.376976013183594</c:v>
                </c:pt>
                <c:pt idx="10003">
                  <c:v>62.981468200683587</c:v>
                </c:pt>
                <c:pt idx="10004">
                  <c:v>63.508811950683594</c:v>
                </c:pt>
                <c:pt idx="10005">
                  <c:v>63.772483825683594</c:v>
                </c:pt>
                <c:pt idx="10006">
                  <c:v>62.717796325683594</c:v>
                </c:pt>
                <c:pt idx="10007">
                  <c:v>63.640647888183594</c:v>
                </c:pt>
                <c:pt idx="10008">
                  <c:v>63.772483825683594</c:v>
                </c:pt>
                <c:pt idx="10009">
                  <c:v>63.640647888183594</c:v>
                </c:pt>
                <c:pt idx="10010">
                  <c:v>63.772483825683594</c:v>
                </c:pt>
                <c:pt idx="10011">
                  <c:v>64.29982757568358</c:v>
                </c:pt>
                <c:pt idx="10012">
                  <c:v>63.640647888183594</c:v>
                </c:pt>
                <c:pt idx="10013">
                  <c:v>63.113304138183601</c:v>
                </c:pt>
                <c:pt idx="10014">
                  <c:v>64.16799163818358</c:v>
                </c:pt>
                <c:pt idx="10015">
                  <c:v>63.113304138183601</c:v>
                </c:pt>
                <c:pt idx="10016">
                  <c:v>64.431663513183594</c:v>
                </c:pt>
                <c:pt idx="10017">
                  <c:v>63.508811950683594</c:v>
                </c:pt>
                <c:pt idx="10018">
                  <c:v>62.981468200683587</c:v>
                </c:pt>
                <c:pt idx="10019">
                  <c:v>64.29982757568358</c:v>
                </c:pt>
                <c:pt idx="10020">
                  <c:v>63.245140075683594</c:v>
                </c:pt>
                <c:pt idx="10021">
                  <c:v>64.695335388183565</c:v>
                </c:pt>
                <c:pt idx="10022">
                  <c:v>63.376976013183594</c:v>
                </c:pt>
                <c:pt idx="10023">
                  <c:v>63.640647888183594</c:v>
                </c:pt>
                <c:pt idx="10024">
                  <c:v>64.431663513183594</c:v>
                </c:pt>
                <c:pt idx="10025">
                  <c:v>63.113304138183601</c:v>
                </c:pt>
                <c:pt idx="10026">
                  <c:v>64.29982757568358</c:v>
                </c:pt>
                <c:pt idx="10027">
                  <c:v>62.981468200683587</c:v>
                </c:pt>
                <c:pt idx="10028">
                  <c:v>63.113304138183601</c:v>
                </c:pt>
                <c:pt idx="10029">
                  <c:v>62.717796325683594</c:v>
                </c:pt>
                <c:pt idx="10030">
                  <c:v>62.849632263183594</c:v>
                </c:pt>
                <c:pt idx="10031">
                  <c:v>63.113304138183601</c:v>
                </c:pt>
                <c:pt idx="10032">
                  <c:v>63.376976013183594</c:v>
                </c:pt>
                <c:pt idx="10033">
                  <c:v>63.640647888183594</c:v>
                </c:pt>
                <c:pt idx="10034">
                  <c:v>62.981468200683587</c:v>
                </c:pt>
                <c:pt idx="10035">
                  <c:v>62.981468200683587</c:v>
                </c:pt>
                <c:pt idx="10036">
                  <c:v>63.508811950683594</c:v>
                </c:pt>
                <c:pt idx="10037">
                  <c:v>64.431663513183594</c:v>
                </c:pt>
                <c:pt idx="10038">
                  <c:v>63.245140075683594</c:v>
                </c:pt>
                <c:pt idx="10039">
                  <c:v>64.16799163818358</c:v>
                </c:pt>
                <c:pt idx="10040">
                  <c:v>62.585960388183601</c:v>
                </c:pt>
                <c:pt idx="10041">
                  <c:v>62.981468200683587</c:v>
                </c:pt>
                <c:pt idx="10042">
                  <c:v>62.717796325683594</c:v>
                </c:pt>
                <c:pt idx="10043">
                  <c:v>63.772483825683594</c:v>
                </c:pt>
                <c:pt idx="10044">
                  <c:v>62.717796325683594</c:v>
                </c:pt>
                <c:pt idx="10045">
                  <c:v>62.322288513183594</c:v>
                </c:pt>
                <c:pt idx="10046">
                  <c:v>63.904319763183594</c:v>
                </c:pt>
                <c:pt idx="10047">
                  <c:v>62.322288513183594</c:v>
                </c:pt>
                <c:pt idx="10048">
                  <c:v>62.717796325683594</c:v>
                </c:pt>
                <c:pt idx="10049">
                  <c:v>64.16799163818358</c:v>
                </c:pt>
                <c:pt idx="10050">
                  <c:v>63.245140075683594</c:v>
                </c:pt>
                <c:pt idx="10051">
                  <c:v>62.717796325683594</c:v>
                </c:pt>
                <c:pt idx="10052">
                  <c:v>62.585960388183601</c:v>
                </c:pt>
                <c:pt idx="10053">
                  <c:v>62.849632263183594</c:v>
                </c:pt>
                <c:pt idx="10054">
                  <c:v>63.508811950683594</c:v>
                </c:pt>
                <c:pt idx="10055">
                  <c:v>63.904319763183594</c:v>
                </c:pt>
                <c:pt idx="10056">
                  <c:v>62.585960388183601</c:v>
                </c:pt>
                <c:pt idx="10057">
                  <c:v>63.772483825683594</c:v>
                </c:pt>
                <c:pt idx="10058">
                  <c:v>63.508811950683594</c:v>
                </c:pt>
                <c:pt idx="10059">
                  <c:v>63.772483825683594</c:v>
                </c:pt>
                <c:pt idx="10060">
                  <c:v>62.45412445068358</c:v>
                </c:pt>
                <c:pt idx="10061">
                  <c:v>63.640647888183594</c:v>
                </c:pt>
                <c:pt idx="10062">
                  <c:v>62.981468200683587</c:v>
                </c:pt>
                <c:pt idx="10063">
                  <c:v>63.772483825683594</c:v>
                </c:pt>
                <c:pt idx="10064">
                  <c:v>63.376976013183594</c:v>
                </c:pt>
                <c:pt idx="10065">
                  <c:v>62.717796325683594</c:v>
                </c:pt>
                <c:pt idx="10066">
                  <c:v>62.849632263183594</c:v>
                </c:pt>
                <c:pt idx="10067">
                  <c:v>63.772483825683594</c:v>
                </c:pt>
                <c:pt idx="10068">
                  <c:v>64.29982757568358</c:v>
                </c:pt>
                <c:pt idx="10069">
                  <c:v>63.113304138183601</c:v>
                </c:pt>
                <c:pt idx="10070">
                  <c:v>64.695335388183565</c:v>
                </c:pt>
                <c:pt idx="10071">
                  <c:v>62.981468200683587</c:v>
                </c:pt>
                <c:pt idx="10072">
                  <c:v>63.640647888183594</c:v>
                </c:pt>
                <c:pt idx="10073">
                  <c:v>64.29982757568358</c:v>
                </c:pt>
                <c:pt idx="10074">
                  <c:v>62.717796325683594</c:v>
                </c:pt>
                <c:pt idx="10075">
                  <c:v>62.981468200683587</c:v>
                </c:pt>
                <c:pt idx="10076">
                  <c:v>63.245140075683594</c:v>
                </c:pt>
                <c:pt idx="10077">
                  <c:v>63.772483825683594</c:v>
                </c:pt>
                <c:pt idx="10078">
                  <c:v>62.849632263183594</c:v>
                </c:pt>
                <c:pt idx="10079">
                  <c:v>64.03615570068358</c:v>
                </c:pt>
                <c:pt idx="10080">
                  <c:v>63.245140075683594</c:v>
                </c:pt>
                <c:pt idx="10081">
                  <c:v>62.981468200683587</c:v>
                </c:pt>
                <c:pt idx="10082">
                  <c:v>63.245140075683594</c:v>
                </c:pt>
                <c:pt idx="10083">
                  <c:v>62.45412445068358</c:v>
                </c:pt>
                <c:pt idx="10084">
                  <c:v>62.849632263183594</c:v>
                </c:pt>
                <c:pt idx="10085">
                  <c:v>63.245140075683594</c:v>
                </c:pt>
                <c:pt idx="10086">
                  <c:v>63.113304138183601</c:v>
                </c:pt>
                <c:pt idx="10087">
                  <c:v>62.585960388183601</c:v>
                </c:pt>
                <c:pt idx="10088">
                  <c:v>64.29982757568358</c:v>
                </c:pt>
                <c:pt idx="10089">
                  <c:v>62.585960388183601</c:v>
                </c:pt>
                <c:pt idx="10090">
                  <c:v>62.849632263183594</c:v>
                </c:pt>
                <c:pt idx="10091">
                  <c:v>62.717796325683594</c:v>
                </c:pt>
                <c:pt idx="10092">
                  <c:v>64.03615570068358</c:v>
                </c:pt>
                <c:pt idx="10093">
                  <c:v>63.640647888183594</c:v>
                </c:pt>
                <c:pt idx="10094">
                  <c:v>62.717796325683594</c:v>
                </c:pt>
                <c:pt idx="10095">
                  <c:v>62.981468200683587</c:v>
                </c:pt>
                <c:pt idx="10096">
                  <c:v>62.717796325683594</c:v>
                </c:pt>
                <c:pt idx="10097">
                  <c:v>62.585960388183601</c:v>
                </c:pt>
                <c:pt idx="10098">
                  <c:v>62.717796325683594</c:v>
                </c:pt>
                <c:pt idx="10099">
                  <c:v>62.849632263183594</c:v>
                </c:pt>
                <c:pt idx="10100">
                  <c:v>62.849632263183594</c:v>
                </c:pt>
                <c:pt idx="10101">
                  <c:v>62.849632263183594</c:v>
                </c:pt>
                <c:pt idx="10102">
                  <c:v>64.16799163818358</c:v>
                </c:pt>
                <c:pt idx="10103">
                  <c:v>64.431663513183594</c:v>
                </c:pt>
                <c:pt idx="10104">
                  <c:v>64.03615570068358</c:v>
                </c:pt>
                <c:pt idx="10105">
                  <c:v>62.849632263183594</c:v>
                </c:pt>
                <c:pt idx="10106">
                  <c:v>63.113304138183601</c:v>
                </c:pt>
                <c:pt idx="10107">
                  <c:v>64.03615570068358</c:v>
                </c:pt>
                <c:pt idx="10108">
                  <c:v>62.322288513183594</c:v>
                </c:pt>
                <c:pt idx="10109">
                  <c:v>62.849632263183594</c:v>
                </c:pt>
                <c:pt idx="10110">
                  <c:v>63.904319763183594</c:v>
                </c:pt>
                <c:pt idx="10111">
                  <c:v>62.717796325683594</c:v>
                </c:pt>
                <c:pt idx="10112">
                  <c:v>64.56349945068358</c:v>
                </c:pt>
                <c:pt idx="10113">
                  <c:v>63.640647888183594</c:v>
                </c:pt>
                <c:pt idx="10114">
                  <c:v>63.376976013183594</c:v>
                </c:pt>
                <c:pt idx="10115">
                  <c:v>63.113304138183601</c:v>
                </c:pt>
                <c:pt idx="10116">
                  <c:v>63.113304138183601</c:v>
                </c:pt>
                <c:pt idx="10117">
                  <c:v>64.03615570068358</c:v>
                </c:pt>
                <c:pt idx="10118">
                  <c:v>63.376976013183594</c:v>
                </c:pt>
                <c:pt idx="10119">
                  <c:v>62.717796325683594</c:v>
                </c:pt>
                <c:pt idx="10120">
                  <c:v>63.113304138183601</c:v>
                </c:pt>
                <c:pt idx="10121">
                  <c:v>62.849632263183594</c:v>
                </c:pt>
                <c:pt idx="10122">
                  <c:v>62.717796325683594</c:v>
                </c:pt>
                <c:pt idx="10123">
                  <c:v>63.640647888183594</c:v>
                </c:pt>
                <c:pt idx="10124">
                  <c:v>64.431663513183594</c:v>
                </c:pt>
                <c:pt idx="10125">
                  <c:v>63.113304138183601</c:v>
                </c:pt>
                <c:pt idx="10126">
                  <c:v>64.16799163818358</c:v>
                </c:pt>
                <c:pt idx="10127">
                  <c:v>62.981468200683587</c:v>
                </c:pt>
                <c:pt idx="10128">
                  <c:v>63.904319763183594</c:v>
                </c:pt>
                <c:pt idx="10129">
                  <c:v>62.981468200683587</c:v>
                </c:pt>
                <c:pt idx="10130">
                  <c:v>63.904319763183594</c:v>
                </c:pt>
                <c:pt idx="10131">
                  <c:v>64.03615570068358</c:v>
                </c:pt>
                <c:pt idx="10132">
                  <c:v>62.585960388183601</c:v>
                </c:pt>
                <c:pt idx="10133">
                  <c:v>63.113304138183601</c:v>
                </c:pt>
                <c:pt idx="10134">
                  <c:v>63.113304138183601</c:v>
                </c:pt>
                <c:pt idx="10135">
                  <c:v>62.849632263183594</c:v>
                </c:pt>
                <c:pt idx="10136">
                  <c:v>64.56349945068358</c:v>
                </c:pt>
                <c:pt idx="10137">
                  <c:v>64.431663513183594</c:v>
                </c:pt>
                <c:pt idx="10138">
                  <c:v>64.29982757568358</c:v>
                </c:pt>
                <c:pt idx="10139">
                  <c:v>64.03615570068358</c:v>
                </c:pt>
                <c:pt idx="10140">
                  <c:v>63.376976013183594</c:v>
                </c:pt>
                <c:pt idx="10141">
                  <c:v>62.45412445068358</c:v>
                </c:pt>
                <c:pt idx="10142">
                  <c:v>62.849632263183594</c:v>
                </c:pt>
                <c:pt idx="10143">
                  <c:v>63.904319763183594</c:v>
                </c:pt>
                <c:pt idx="10144">
                  <c:v>63.113304138183601</c:v>
                </c:pt>
                <c:pt idx="10145">
                  <c:v>64.431663513183594</c:v>
                </c:pt>
                <c:pt idx="10146">
                  <c:v>63.508811950683594</c:v>
                </c:pt>
                <c:pt idx="10147">
                  <c:v>63.772483825683594</c:v>
                </c:pt>
                <c:pt idx="10148">
                  <c:v>63.640647888183594</c:v>
                </c:pt>
                <c:pt idx="10149">
                  <c:v>63.508811950683594</c:v>
                </c:pt>
                <c:pt idx="10150">
                  <c:v>62.981468200683587</c:v>
                </c:pt>
                <c:pt idx="10151">
                  <c:v>62.717796325683594</c:v>
                </c:pt>
                <c:pt idx="10152">
                  <c:v>62.849632263183594</c:v>
                </c:pt>
                <c:pt idx="10153">
                  <c:v>62.981468200683587</c:v>
                </c:pt>
                <c:pt idx="10154">
                  <c:v>62.849632263183594</c:v>
                </c:pt>
                <c:pt idx="10155">
                  <c:v>64.03615570068358</c:v>
                </c:pt>
                <c:pt idx="10156">
                  <c:v>64.29982757568358</c:v>
                </c:pt>
                <c:pt idx="10157">
                  <c:v>63.113304138183601</c:v>
                </c:pt>
                <c:pt idx="10158">
                  <c:v>62.322288513183594</c:v>
                </c:pt>
                <c:pt idx="10159">
                  <c:v>62.849632263183594</c:v>
                </c:pt>
                <c:pt idx="10160">
                  <c:v>62.981468200683587</c:v>
                </c:pt>
                <c:pt idx="10161">
                  <c:v>63.508811950683594</c:v>
                </c:pt>
                <c:pt idx="10162">
                  <c:v>62.585960388183601</c:v>
                </c:pt>
                <c:pt idx="10163">
                  <c:v>63.904319763183594</c:v>
                </c:pt>
                <c:pt idx="10164">
                  <c:v>62.849632263183594</c:v>
                </c:pt>
                <c:pt idx="10165">
                  <c:v>62.849632263183594</c:v>
                </c:pt>
                <c:pt idx="10166">
                  <c:v>62.585960388183601</c:v>
                </c:pt>
                <c:pt idx="10167">
                  <c:v>63.113304138183601</c:v>
                </c:pt>
                <c:pt idx="10168">
                  <c:v>62.849632263183594</c:v>
                </c:pt>
                <c:pt idx="10169">
                  <c:v>63.640647888183594</c:v>
                </c:pt>
                <c:pt idx="10170">
                  <c:v>62.322288513183594</c:v>
                </c:pt>
                <c:pt idx="10171">
                  <c:v>64.29982757568358</c:v>
                </c:pt>
                <c:pt idx="10172">
                  <c:v>62.849632263183594</c:v>
                </c:pt>
                <c:pt idx="10173">
                  <c:v>63.245140075683594</c:v>
                </c:pt>
                <c:pt idx="10174">
                  <c:v>62.981468200683587</c:v>
                </c:pt>
                <c:pt idx="10175">
                  <c:v>62.717796325683594</c:v>
                </c:pt>
                <c:pt idx="10176">
                  <c:v>62.849632263183594</c:v>
                </c:pt>
                <c:pt idx="10177">
                  <c:v>63.113304138183601</c:v>
                </c:pt>
                <c:pt idx="10178">
                  <c:v>64.16799163818358</c:v>
                </c:pt>
                <c:pt idx="10179">
                  <c:v>62.45412445068358</c:v>
                </c:pt>
                <c:pt idx="10180">
                  <c:v>63.772483825683594</c:v>
                </c:pt>
                <c:pt idx="10181">
                  <c:v>64.16799163818358</c:v>
                </c:pt>
                <c:pt idx="10182">
                  <c:v>64.431663513183594</c:v>
                </c:pt>
                <c:pt idx="10183">
                  <c:v>64.29982757568358</c:v>
                </c:pt>
                <c:pt idx="10184">
                  <c:v>64.29982757568358</c:v>
                </c:pt>
                <c:pt idx="10185">
                  <c:v>62.585960388183601</c:v>
                </c:pt>
                <c:pt idx="10186">
                  <c:v>62.849632263183594</c:v>
                </c:pt>
                <c:pt idx="10187">
                  <c:v>62.849632263183594</c:v>
                </c:pt>
                <c:pt idx="10188">
                  <c:v>63.904319763183594</c:v>
                </c:pt>
                <c:pt idx="10189">
                  <c:v>62.981468200683587</c:v>
                </c:pt>
                <c:pt idx="10190">
                  <c:v>62.981468200683587</c:v>
                </c:pt>
                <c:pt idx="10191">
                  <c:v>62.717796325683594</c:v>
                </c:pt>
                <c:pt idx="10192">
                  <c:v>63.376976013183594</c:v>
                </c:pt>
                <c:pt idx="10193">
                  <c:v>62.717796325683594</c:v>
                </c:pt>
                <c:pt idx="10194">
                  <c:v>63.376976013183594</c:v>
                </c:pt>
                <c:pt idx="10195">
                  <c:v>63.904319763183594</c:v>
                </c:pt>
                <c:pt idx="10196">
                  <c:v>64.03615570068358</c:v>
                </c:pt>
                <c:pt idx="10197">
                  <c:v>63.772483825683594</c:v>
                </c:pt>
                <c:pt idx="10198">
                  <c:v>62.45412445068358</c:v>
                </c:pt>
                <c:pt idx="10199">
                  <c:v>62.849632263183594</c:v>
                </c:pt>
                <c:pt idx="10200">
                  <c:v>64.29982757568358</c:v>
                </c:pt>
                <c:pt idx="10201">
                  <c:v>62.981468200683587</c:v>
                </c:pt>
                <c:pt idx="10202">
                  <c:v>62.717796325683594</c:v>
                </c:pt>
                <c:pt idx="10203">
                  <c:v>62.322288513183594</c:v>
                </c:pt>
                <c:pt idx="10204">
                  <c:v>62.45412445068358</c:v>
                </c:pt>
                <c:pt idx="10205">
                  <c:v>62.849632263183594</c:v>
                </c:pt>
                <c:pt idx="10206">
                  <c:v>63.113304138183601</c:v>
                </c:pt>
                <c:pt idx="10207">
                  <c:v>63.113304138183601</c:v>
                </c:pt>
                <c:pt idx="10208">
                  <c:v>62.849632263183594</c:v>
                </c:pt>
                <c:pt idx="10209">
                  <c:v>63.113304138183601</c:v>
                </c:pt>
                <c:pt idx="10210">
                  <c:v>62.717796325683594</c:v>
                </c:pt>
                <c:pt idx="10211">
                  <c:v>62.717796325683594</c:v>
                </c:pt>
                <c:pt idx="10212">
                  <c:v>64.03615570068358</c:v>
                </c:pt>
                <c:pt idx="10213">
                  <c:v>62.849632263183594</c:v>
                </c:pt>
                <c:pt idx="10214">
                  <c:v>64.03615570068358</c:v>
                </c:pt>
                <c:pt idx="10215">
                  <c:v>62.585960388183601</c:v>
                </c:pt>
                <c:pt idx="10216">
                  <c:v>62.717796325683594</c:v>
                </c:pt>
                <c:pt idx="10217">
                  <c:v>62.981468200683587</c:v>
                </c:pt>
                <c:pt idx="10218">
                  <c:v>64.03615570068358</c:v>
                </c:pt>
                <c:pt idx="10219">
                  <c:v>64.03615570068358</c:v>
                </c:pt>
                <c:pt idx="10220">
                  <c:v>62.45412445068358</c:v>
                </c:pt>
                <c:pt idx="10221">
                  <c:v>63.640647888183594</c:v>
                </c:pt>
                <c:pt idx="10222">
                  <c:v>63.904319763183594</c:v>
                </c:pt>
                <c:pt idx="10223">
                  <c:v>62.45412445068358</c:v>
                </c:pt>
                <c:pt idx="10224">
                  <c:v>62.717796325683594</c:v>
                </c:pt>
                <c:pt idx="10225">
                  <c:v>63.113304138183601</c:v>
                </c:pt>
                <c:pt idx="10226">
                  <c:v>62.981468200683587</c:v>
                </c:pt>
                <c:pt idx="10227">
                  <c:v>64.03615570068358</c:v>
                </c:pt>
                <c:pt idx="10228">
                  <c:v>63.904319763183594</c:v>
                </c:pt>
                <c:pt idx="10229">
                  <c:v>63.904319763183594</c:v>
                </c:pt>
                <c:pt idx="10230">
                  <c:v>62.585960388183601</c:v>
                </c:pt>
                <c:pt idx="10231">
                  <c:v>63.113304138183601</c:v>
                </c:pt>
                <c:pt idx="10232">
                  <c:v>62.190452575683594</c:v>
                </c:pt>
                <c:pt idx="10233">
                  <c:v>63.376976013183594</c:v>
                </c:pt>
                <c:pt idx="10234">
                  <c:v>64.03615570068358</c:v>
                </c:pt>
                <c:pt idx="10235">
                  <c:v>62.981468200683587</c:v>
                </c:pt>
                <c:pt idx="10236">
                  <c:v>63.113304138183601</c:v>
                </c:pt>
                <c:pt idx="10237">
                  <c:v>62.981468200683587</c:v>
                </c:pt>
                <c:pt idx="10238">
                  <c:v>62.45412445068358</c:v>
                </c:pt>
                <c:pt idx="10239">
                  <c:v>62.849632263183594</c:v>
                </c:pt>
                <c:pt idx="10240">
                  <c:v>63.904319763183594</c:v>
                </c:pt>
                <c:pt idx="10241">
                  <c:v>62.981468200683587</c:v>
                </c:pt>
                <c:pt idx="10242">
                  <c:v>63.640647888183594</c:v>
                </c:pt>
                <c:pt idx="10243">
                  <c:v>62.322288513183594</c:v>
                </c:pt>
                <c:pt idx="10244">
                  <c:v>62.322288513183594</c:v>
                </c:pt>
                <c:pt idx="10245">
                  <c:v>62.849632263183594</c:v>
                </c:pt>
                <c:pt idx="10246">
                  <c:v>62.981468200683587</c:v>
                </c:pt>
                <c:pt idx="10247">
                  <c:v>62.322288513183594</c:v>
                </c:pt>
                <c:pt idx="10248">
                  <c:v>64.16799163818358</c:v>
                </c:pt>
                <c:pt idx="10249">
                  <c:v>62.981468200683587</c:v>
                </c:pt>
                <c:pt idx="10250">
                  <c:v>62.717796325683594</c:v>
                </c:pt>
                <c:pt idx="10251">
                  <c:v>63.113304138183601</c:v>
                </c:pt>
                <c:pt idx="10252">
                  <c:v>63.640647888183594</c:v>
                </c:pt>
                <c:pt idx="10253">
                  <c:v>63.245140075683594</c:v>
                </c:pt>
                <c:pt idx="10254">
                  <c:v>62.849632263183594</c:v>
                </c:pt>
                <c:pt idx="10255">
                  <c:v>64.03615570068358</c:v>
                </c:pt>
                <c:pt idx="10256">
                  <c:v>62.981468200683587</c:v>
                </c:pt>
                <c:pt idx="10257">
                  <c:v>62.322288513183594</c:v>
                </c:pt>
                <c:pt idx="10258">
                  <c:v>62.717796325683594</c:v>
                </c:pt>
                <c:pt idx="10259">
                  <c:v>62.849632263183594</c:v>
                </c:pt>
                <c:pt idx="10260">
                  <c:v>62.981468200683587</c:v>
                </c:pt>
                <c:pt idx="10261">
                  <c:v>63.904319763183594</c:v>
                </c:pt>
                <c:pt idx="10262">
                  <c:v>64.16799163818358</c:v>
                </c:pt>
                <c:pt idx="10263">
                  <c:v>63.113304138183601</c:v>
                </c:pt>
                <c:pt idx="10264">
                  <c:v>62.849632263183594</c:v>
                </c:pt>
                <c:pt idx="10265">
                  <c:v>63.245140075683594</c:v>
                </c:pt>
                <c:pt idx="10266">
                  <c:v>63.772483825683594</c:v>
                </c:pt>
                <c:pt idx="10267">
                  <c:v>62.717796325683594</c:v>
                </c:pt>
                <c:pt idx="10268">
                  <c:v>62.45412445068358</c:v>
                </c:pt>
                <c:pt idx="10269">
                  <c:v>62.190452575683594</c:v>
                </c:pt>
                <c:pt idx="10270">
                  <c:v>62.981468200683587</c:v>
                </c:pt>
                <c:pt idx="10271">
                  <c:v>62.981468200683587</c:v>
                </c:pt>
                <c:pt idx="10272">
                  <c:v>64.03615570068358</c:v>
                </c:pt>
                <c:pt idx="10273">
                  <c:v>63.772483825683594</c:v>
                </c:pt>
                <c:pt idx="10274">
                  <c:v>64.16799163818358</c:v>
                </c:pt>
                <c:pt idx="10275">
                  <c:v>63.245140075683594</c:v>
                </c:pt>
                <c:pt idx="10276">
                  <c:v>63.113304138183601</c:v>
                </c:pt>
                <c:pt idx="10277">
                  <c:v>62.190452575683594</c:v>
                </c:pt>
                <c:pt idx="10278">
                  <c:v>62.981468200683587</c:v>
                </c:pt>
                <c:pt idx="10279">
                  <c:v>62.45412445068358</c:v>
                </c:pt>
                <c:pt idx="10280">
                  <c:v>62.849632263183594</c:v>
                </c:pt>
                <c:pt idx="10281">
                  <c:v>63.113304138183601</c:v>
                </c:pt>
                <c:pt idx="10282">
                  <c:v>63.508811950683594</c:v>
                </c:pt>
                <c:pt idx="10283">
                  <c:v>62.45412445068358</c:v>
                </c:pt>
                <c:pt idx="10284">
                  <c:v>63.113304138183601</c:v>
                </c:pt>
                <c:pt idx="10285">
                  <c:v>62.322288513183594</c:v>
                </c:pt>
                <c:pt idx="10286">
                  <c:v>63.904319763183594</c:v>
                </c:pt>
                <c:pt idx="10287">
                  <c:v>62.45412445068358</c:v>
                </c:pt>
                <c:pt idx="10288">
                  <c:v>62.322288513183594</c:v>
                </c:pt>
                <c:pt idx="10289">
                  <c:v>62.322288513183594</c:v>
                </c:pt>
                <c:pt idx="10290">
                  <c:v>63.113304138183601</c:v>
                </c:pt>
                <c:pt idx="10291">
                  <c:v>62.585960388183601</c:v>
                </c:pt>
                <c:pt idx="10292">
                  <c:v>62.585960388183601</c:v>
                </c:pt>
                <c:pt idx="10293">
                  <c:v>63.640647888183594</c:v>
                </c:pt>
                <c:pt idx="10294">
                  <c:v>62.322288513183594</c:v>
                </c:pt>
                <c:pt idx="10295">
                  <c:v>62.322288513183594</c:v>
                </c:pt>
                <c:pt idx="10296">
                  <c:v>62.585960388183601</c:v>
                </c:pt>
                <c:pt idx="10297">
                  <c:v>62.058616638183601</c:v>
                </c:pt>
                <c:pt idx="10298">
                  <c:v>62.981468200683587</c:v>
                </c:pt>
                <c:pt idx="10299">
                  <c:v>62.190452575683594</c:v>
                </c:pt>
                <c:pt idx="10300">
                  <c:v>62.585960388183601</c:v>
                </c:pt>
                <c:pt idx="10301">
                  <c:v>62.058616638183601</c:v>
                </c:pt>
                <c:pt idx="10302">
                  <c:v>62.717796325683594</c:v>
                </c:pt>
                <c:pt idx="10303">
                  <c:v>63.640647888183594</c:v>
                </c:pt>
                <c:pt idx="10304">
                  <c:v>63.904319763183594</c:v>
                </c:pt>
                <c:pt idx="10305">
                  <c:v>62.849632263183594</c:v>
                </c:pt>
                <c:pt idx="10306">
                  <c:v>63.508811950683594</c:v>
                </c:pt>
                <c:pt idx="10307">
                  <c:v>62.717796325683594</c:v>
                </c:pt>
                <c:pt idx="10308">
                  <c:v>62.585960388183601</c:v>
                </c:pt>
                <c:pt idx="10309">
                  <c:v>62.849632263183594</c:v>
                </c:pt>
                <c:pt idx="10310">
                  <c:v>62.322288513183594</c:v>
                </c:pt>
                <c:pt idx="10311">
                  <c:v>63.640647888183594</c:v>
                </c:pt>
                <c:pt idx="10312">
                  <c:v>62.849632263183594</c:v>
                </c:pt>
                <c:pt idx="10313">
                  <c:v>62.45412445068358</c:v>
                </c:pt>
                <c:pt idx="10314">
                  <c:v>62.45412445068358</c:v>
                </c:pt>
                <c:pt idx="10315">
                  <c:v>63.772483825683594</c:v>
                </c:pt>
                <c:pt idx="10316">
                  <c:v>62.717796325683594</c:v>
                </c:pt>
                <c:pt idx="10317">
                  <c:v>63.772483825683594</c:v>
                </c:pt>
                <c:pt idx="10318">
                  <c:v>62.717796325683594</c:v>
                </c:pt>
                <c:pt idx="10319">
                  <c:v>62.849632263183594</c:v>
                </c:pt>
                <c:pt idx="10320">
                  <c:v>62.849632263183594</c:v>
                </c:pt>
                <c:pt idx="10321">
                  <c:v>62.717796325683594</c:v>
                </c:pt>
                <c:pt idx="10322">
                  <c:v>62.981468200683587</c:v>
                </c:pt>
                <c:pt idx="10323">
                  <c:v>62.585960388183601</c:v>
                </c:pt>
                <c:pt idx="10324">
                  <c:v>62.717796325683594</c:v>
                </c:pt>
                <c:pt idx="10325">
                  <c:v>63.113304138183601</c:v>
                </c:pt>
                <c:pt idx="10326">
                  <c:v>62.322288513183594</c:v>
                </c:pt>
                <c:pt idx="10327">
                  <c:v>62.717796325683594</c:v>
                </c:pt>
                <c:pt idx="10328">
                  <c:v>62.981468200683587</c:v>
                </c:pt>
                <c:pt idx="10329">
                  <c:v>62.717796325683594</c:v>
                </c:pt>
                <c:pt idx="10330">
                  <c:v>62.585960388183601</c:v>
                </c:pt>
                <c:pt idx="10331">
                  <c:v>62.849632263183594</c:v>
                </c:pt>
                <c:pt idx="10332">
                  <c:v>63.508811950683594</c:v>
                </c:pt>
                <c:pt idx="10333">
                  <c:v>62.322288513183594</c:v>
                </c:pt>
                <c:pt idx="10334">
                  <c:v>62.322288513183594</c:v>
                </c:pt>
                <c:pt idx="10335">
                  <c:v>63.640647888183594</c:v>
                </c:pt>
                <c:pt idx="10336">
                  <c:v>62.585960388183601</c:v>
                </c:pt>
                <c:pt idx="10337">
                  <c:v>62.45412445068358</c:v>
                </c:pt>
                <c:pt idx="10338">
                  <c:v>62.585960388183601</c:v>
                </c:pt>
                <c:pt idx="10339">
                  <c:v>62.849632263183594</c:v>
                </c:pt>
                <c:pt idx="10340">
                  <c:v>63.772483825683594</c:v>
                </c:pt>
                <c:pt idx="10341">
                  <c:v>62.981468200683587</c:v>
                </c:pt>
                <c:pt idx="10342">
                  <c:v>62.717796325683594</c:v>
                </c:pt>
                <c:pt idx="10343">
                  <c:v>62.849632263183594</c:v>
                </c:pt>
                <c:pt idx="10344">
                  <c:v>62.717796325683594</c:v>
                </c:pt>
                <c:pt idx="10345">
                  <c:v>63.245140075683594</c:v>
                </c:pt>
                <c:pt idx="10346">
                  <c:v>64.03615570068358</c:v>
                </c:pt>
                <c:pt idx="10347">
                  <c:v>63.113304138183601</c:v>
                </c:pt>
                <c:pt idx="10348">
                  <c:v>63.245140075683594</c:v>
                </c:pt>
                <c:pt idx="10349">
                  <c:v>63.113304138183601</c:v>
                </c:pt>
                <c:pt idx="10350">
                  <c:v>63.640647888183594</c:v>
                </c:pt>
                <c:pt idx="10351">
                  <c:v>62.981468200683587</c:v>
                </c:pt>
                <c:pt idx="10352">
                  <c:v>62.322288513183594</c:v>
                </c:pt>
                <c:pt idx="10353">
                  <c:v>62.849632263183594</c:v>
                </c:pt>
                <c:pt idx="10354">
                  <c:v>63.113304138183601</c:v>
                </c:pt>
                <c:pt idx="10355">
                  <c:v>64.03615570068358</c:v>
                </c:pt>
                <c:pt idx="10356">
                  <c:v>62.849632263183594</c:v>
                </c:pt>
                <c:pt idx="10357">
                  <c:v>62.585960388183601</c:v>
                </c:pt>
                <c:pt idx="10358">
                  <c:v>62.717796325683594</c:v>
                </c:pt>
                <c:pt idx="10359">
                  <c:v>62.190452575683594</c:v>
                </c:pt>
                <c:pt idx="10360">
                  <c:v>62.45412445068358</c:v>
                </c:pt>
                <c:pt idx="10361">
                  <c:v>62.981468200683587</c:v>
                </c:pt>
                <c:pt idx="10362">
                  <c:v>63.376976013183594</c:v>
                </c:pt>
                <c:pt idx="10363">
                  <c:v>62.717796325683594</c:v>
                </c:pt>
                <c:pt idx="10364">
                  <c:v>62.849632263183594</c:v>
                </c:pt>
                <c:pt idx="10365">
                  <c:v>62.45412445068358</c:v>
                </c:pt>
                <c:pt idx="10366">
                  <c:v>62.322288513183594</c:v>
                </c:pt>
                <c:pt idx="10367">
                  <c:v>62.717796325683594</c:v>
                </c:pt>
                <c:pt idx="10368">
                  <c:v>62.585960388183601</c:v>
                </c:pt>
                <c:pt idx="10369">
                  <c:v>63.508811950683594</c:v>
                </c:pt>
                <c:pt idx="10370">
                  <c:v>63.245140075683594</c:v>
                </c:pt>
                <c:pt idx="10371">
                  <c:v>62.585960388183601</c:v>
                </c:pt>
                <c:pt idx="10372">
                  <c:v>62.981468200683587</c:v>
                </c:pt>
                <c:pt idx="10373">
                  <c:v>62.585960388183601</c:v>
                </c:pt>
                <c:pt idx="10374">
                  <c:v>62.717796325683594</c:v>
                </c:pt>
                <c:pt idx="10375">
                  <c:v>63.772483825683594</c:v>
                </c:pt>
                <c:pt idx="10376">
                  <c:v>62.585960388183601</c:v>
                </c:pt>
                <c:pt idx="10377">
                  <c:v>62.45412445068358</c:v>
                </c:pt>
                <c:pt idx="10378">
                  <c:v>63.245140075683594</c:v>
                </c:pt>
                <c:pt idx="10379">
                  <c:v>62.45412445068358</c:v>
                </c:pt>
                <c:pt idx="10380">
                  <c:v>63.376976013183594</c:v>
                </c:pt>
                <c:pt idx="10381">
                  <c:v>62.585960388183601</c:v>
                </c:pt>
                <c:pt idx="10382">
                  <c:v>62.322288513183594</c:v>
                </c:pt>
                <c:pt idx="10383">
                  <c:v>63.772483825683594</c:v>
                </c:pt>
                <c:pt idx="10384">
                  <c:v>63.640647888183594</c:v>
                </c:pt>
                <c:pt idx="10385">
                  <c:v>62.585960388183601</c:v>
                </c:pt>
                <c:pt idx="10386">
                  <c:v>62.585960388183601</c:v>
                </c:pt>
                <c:pt idx="10387">
                  <c:v>63.772483825683594</c:v>
                </c:pt>
                <c:pt idx="10388">
                  <c:v>63.640647888183594</c:v>
                </c:pt>
                <c:pt idx="10389">
                  <c:v>62.322288513183594</c:v>
                </c:pt>
                <c:pt idx="10390">
                  <c:v>62.322288513183594</c:v>
                </c:pt>
                <c:pt idx="10391">
                  <c:v>63.508811950683594</c:v>
                </c:pt>
                <c:pt idx="10392">
                  <c:v>63.640647888183594</c:v>
                </c:pt>
                <c:pt idx="10393">
                  <c:v>63.376976013183594</c:v>
                </c:pt>
                <c:pt idx="10394">
                  <c:v>62.190452575683594</c:v>
                </c:pt>
                <c:pt idx="10395">
                  <c:v>62.585960388183601</c:v>
                </c:pt>
                <c:pt idx="10396">
                  <c:v>62.585960388183601</c:v>
                </c:pt>
                <c:pt idx="10397">
                  <c:v>62.45412445068358</c:v>
                </c:pt>
                <c:pt idx="10398">
                  <c:v>63.772483825683594</c:v>
                </c:pt>
                <c:pt idx="10399">
                  <c:v>62.717796325683594</c:v>
                </c:pt>
                <c:pt idx="10400">
                  <c:v>63.376976013183594</c:v>
                </c:pt>
                <c:pt idx="10401">
                  <c:v>63.508811950683594</c:v>
                </c:pt>
                <c:pt idx="10402">
                  <c:v>63.640647888183594</c:v>
                </c:pt>
                <c:pt idx="10403">
                  <c:v>62.717796325683594</c:v>
                </c:pt>
                <c:pt idx="10404">
                  <c:v>62.717796325683594</c:v>
                </c:pt>
                <c:pt idx="10405">
                  <c:v>63.508811950683594</c:v>
                </c:pt>
                <c:pt idx="10406">
                  <c:v>63.508811950683594</c:v>
                </c:pt>
                <c:pt idx="10407">
                  <c:v>63.376976013183594</c:v>
                </c:pt>
                <c:pt idx="10408">
                  <c:v>62.717796325683594</c:v>
                </c:pt>
                <c:pt idx="10409">
                  <c:v>63.508811950683594</c:v>
                </c:pt>
                <c:pt idx="10410">
                  <c:v>63.113304138183601</c:v>
                </c:pt>
                <c:pt idx="10411">
                  <c:v>63.640647888183594</c:v>
                </c:pt>
                <c:pt idx="10412">
                  <c:v>63.508811950683594</c:v>
                </c:pt>
                <c:pt idx="10413">
                  <c:v>63.113304138183601</c:v>
                </c:pt>
                <c:pt idx="10414">
                  <c:v>63.113304138183601</c:v>
                </c:pt>
                <c:pt idx="10415">
                  <c:v>63.245140075683594</c:v>
                </c:pt>
                <c:pt idx="10416">
                  <c:v>63.245140075683594</c:v>
                </c:pt>
                <c:pt idx="10417">
                  <c:v>62.981468200683587</c:v>
                </c:pt>
                <c:pt idx="10418">
                  <c:v>63.772483825683594</c:v>
                </c:pt>
                <c:pt idx="10419">
                  <c:v>62.322288513183594</c:v>
                </c:pt>
                <c:pt idx="10420">
                  <c:v>62.717796325683594</c:v>
                </c:pt>
                <c:pt idx="10421">
                  <c:v>62.585960388183601</c:v>
                </c:pt>
                <c:pt idx="10422">
                  <c:v>62.322288513183594</c:v>
                </c:pt>
                <c:pt idx="10423">
                  <c:v>62.585960388183601</c:v>
                </c:pt>
                <c:pt idx="10424">
                  <c:v>62.190452575683594</c:v>
                </c:pt>
                <c:pt idx="10425">
                  <c:v>62.322288513183594</c:v>
                </c:pt>
                <c:pt idx="10426">
                  <c:v>63.245140075683594</c:v>
                </c:pt>
                <c:pt idx="10427">
                  <c:v>62.717796325683594</c:v>
                </c:pt>
                <c:pt idx="10428">
                  <c:v>62.585960388183601</c:v>
                </c:pt>
                <c:pt idx="10429">
                  <c:v>62.585960388183601</c:v>
                </c:pt>
                <c:pt idx="10430">
                  <c:v>62.45412445068358</c:v>
                </c:pt>
                <c:pt idx="10431">
                  <c:v>62.717796325683594</c:v>
                </c:pt>
                <c:pt idx="10432">
                  <c:v>62.849632263183594</c:v>
                </c:pt>
                <c:pt idx="10433">
                  <c:v>62.585960388183601</c:v>
                </c:pt>
                <c:pt idx="10434">
                  <c:v>62.190452575683594</c:v>
                </c:pt>
                <c:pt idx="10435">
                  <c:v>62.190452575683594</c:v>
                </c:pt>
                <c:pt idx="10436">
                  <c:v>62.585960388183601</c:v>
                </c:pt>
                <c:pt idx="10437">
                  <c:v>62.981468200683587</c:v>
                </c:pt>
                <c:pt idx="10438">
                  <c:v>63.376976013183594</c:v>
                </c:pt>
                <c:pt idx="10439">
                  <c:v>62.849632263183594</c:v>
                </c:pt>
                <c:pt idx="10440">
                  <c:v>62.585960388183601</c:v>
                </c:pt>
                <c:pt idx="10441">
                  <c:v>62.585960388183601</c:v>
                </c:pt>
                <c:pt idx="10442">
                  <c:v>62.981468200683587</c:v>
                </c:pt>
                <c:pt idx="10443">
                  <c:v>63.113304138183601</c:v>
                </c:pt>
                <c:pt idx="10444">
                  <c:v>62.190452575683594</c:v>
                </c:pt>
                <c:pt idx="10445">
                  <c:v>62.45412445068358</c:v>
                </c:pt>
                <c:pt idx="10446">
                  <c:v>62.849632263183594</c:v>
                </c:pt>
                <c:pt idx="10447">
                  <c:v>62.190452575683594</c:v>
                </c:pt>
                <c:pt idx="10448">
                  <c:v>62.45412445068358</c:v>
                </c:pt>
                <c:pt idx="10449">
                  <c:v>62.322288513183594</c:v>
                </c:pt>
                <c:pt idx="10450">
                  <c:v>62.849632263183594</c:v>
                </c:pt>
                <c:pt idx="10451">
                  <c:v>62.585960388183601</c:v>
                </c:pt>
                <c:pt idx="10452">
                  <c:v>63.245140075683594</c:v>
                </c:pt>
                <c:pt idx="10453">
                  <c:v>62.717796325683594</c:v>
                </c:pt>
                <c:pt idx="10454">
                  <c:v>62.849632263183594</c:v>
                </c:pt>
                <c:pt idx="10455">
                  <c:v>62.322288513183594</c:v>
                </c:pt>
                <c:pt idx="10456">
                  <c:v>62.322288513183594</c:v>
                </c:pt>
                <c:pt idx="10457">
                  <c:v>62.322288513183594</c:v>
                </c:pt>
                <c:pt idx="10458">
                  <c:v>62.849632263183594</c:v>
                </c:pt>
                <c:pt idx="10459">
                  <c:v>62.717796325683594</c:v>
                </c:pt>
                <c:pt idx="10460">
                  <c:v>62.717796325683594</c:v>
                </c:pt>
                <c:pt idx="10461">
                  <c:v>62.322288513183594</c:v>
                </c:pt>
                <c:pt idx="10462">
                  <c:v>63.245140075683594</c:v>
                </c:pt>
                <c:pt idx="10463">
                  <c:v>62.849632263183594</c:v>
                </c:pt>
                <c:pt idx="10464">
                  <c:v>63.508811950683594</c:v>
                </c:pt>
                <c:pt idx="10465">
                  <c:v>62.981468200683587</c:v>
                </c:pt>
                <c:pt idx="10466">
                  <c:v>62.190452575683594</c:v>
                </c:pt>
                <c:pt idx="10467">
                  <c:v>63.508811950683594</c:v>
                </c:pt>
                <c:pt idx="10468">
                  <c:v>62.849632263183594</c:v>
                </c:pt>
                <c:pt idx="10469">
                  <c:v>62.849632263183594</c:v>
                </c:pt>
                <c:pt idx="10470">
                  <c:v>63.376976013183594</c:v>
                </c:pt>
                <c:pt idx="10471">
                  <c:v>62.717796325683594</c:v>
                </c:pt>
                <c:pt idx="10472">
                  <c:v>62.717796325683594</c:v>
                </c:pt>
                <c:pt idx="10473">
                  <c:v>62.717796325683594</c:v>
                </c:pt>
                <c:pt idx="10474">
                  <c:v>63.376976013183594</c:v>
                </c:pt>
                <c:pt idx="10475">
                  <c:v>62.981468200683587</c:v>
                </c:pt>
                <c:pt idx="10476">
                  <c:v>62.190452575683594</c:v>
                </c:pt>
                <c:pt idx="10477">
                  <c:v>62.717796325683594</c:v>
                </c:pt>
                <c:pt idx="10478">
                  <c:v>62.058616638183601</c:v>
                </c:pt>
                <c:pt idx="10479">
                  <c:v>62.717796325683594</c:v>
                </c:pt>
                <c:pt idx="10480">
                  <c:v>62.585960388183601</c:v>
                </c:pt>
                <c:pt idx="10481">
                  <c:v>63.113304138183601</c:v>
                </c:pt>
                <c:pt idx="10482">
                  <c:v>63.376976013183594</c:v>
                </c:pt>
                <c:pt idx="10483">
                  <c:v>62.45412445068358</c:v>
                </c:pt>
                <c:pt idx="10484">
                  <c:v>62.45412445068358</c:v>
                </c:pt>
                <c:pt idx="10485">
                  <c:v>63.113304138183601</c:v>
                </c:pt>
                <c:pt idx="10486">
                  <c:v>62.981468200683587</c:v>
                </c:pt>
                <c:pt idx="10487">
                  <c:v>62.849632263183594</c:v>
                </c:pt>
                <c:pt idx="10488">
                  <c:v>63.640647888183594</c:v>
                </c:pt>
                <c:pt idx="10489">
                  <c:v>63.113304138183601</c:v>
                </c:pt>
                <c:pt idx="10490">
                  <c:v>63.113304138183601</c:v>
                </c:pt>
                <c:pt idx="10491">
                  <c:v>62.585960388183601</c:v>
                </c:pt>
                <c:pt idx="10492">
                  <c:v>63.376976013183594</c:v>
                </c:pt>
                <c:pt idx="10493">
                  <c:v>62.585960388183601</c:v>
                </c:pt>
                <c:pt idx="10494">
                  <c:v>62.849632263183594</c:v>
                </c:pt>
                <c:pt idx="10495">
                  <c:v>62.849632263183594</c:v>
                </c:pt>
                <c:pt idx="10496">
                  <c:v>62.322288513183594</c:v>
                </c:pt>
                <c:pt idx="10497">
                  <c:v>62.058616638183601</c:v>
                </c:pt>
                <c:pt idx="10498">
                  <c:v>62.981468200683587</c:v>
                </c:pt>
                <c:pt idx="10499">
                  <c:v>63.376976013183594</c:v>
                </c:pt>
                <c:pt idx="10500">
                  <c:v>62.190452575683594</c:v>
                </c:pt>
                <c:pt idx="10501">
                  <c:v>62.45412445068358</c:v>
                </c:pt>
                <c:pt idx="10502">
                  <c:v>63.245140075683594</c:v>
                </c:pt>
                <c:pt idx="10503">
                  <c:v>62.322288513183594</c:v>
                </c:pt>
                <c:pt idx="10504">
                  <c:v>63.113304138183601</c:v>
                </c:pt>
                <c:pt idx="10505">
                  <c:v>62.717796325683594</c:v>
                </c:pt>
                <c:pt idx="10506">
                  <c:v>62.717796325683594</c:v>
                </c:pt>
                <c:pt idx="10507">
                  <c:v>62.717796325683594</c:v>
                </c:pt>
                <c:pt idx="10508">
                  <c:v>62.849632263183594</c:v>
                </c:pt>
                <c:pt idx="10509">
                  <c:v>62.322288513183594</c:v>
                </c:pt>
                <c:pt idx="10510">
                  <c:v>62.981468200683587</c:v>
                </c:pt>
                <c:pt idx="10511">
                  <c:v>63.245140075683594</c:v>
                </c:pt>
                <c:pt idx="10512">
                  <c:v>62.190452575683594</c:v>
                </c:pt>
                <c:pt idx="10513">
                  <c:v>62.717796325683594</c:v>
                </c:pt>
                <c:pt idx="10514">
                  <c:v>62.717796325683594</c:v>
                </c:pt>
                <c:pt idx="10515">
                  <c:v>62.45412445068358</c:v>
                </c:pt>
                <c:pt idx="10516">
                  <c:v>63.376976013183594</c:v>
                </c:pt>
                <c:pt idx="10517">
                  <c:v>62.981468200683587</c:v>
                </c:pt>
                <c:pt idx="10518">
                  <c:v>63.376976013183594</c:v>
                </c:pt>
                <c:pt idx="10519">
                  <c:v>62.981468200683587</c:v>
                </c:pt>
                <c:pt idx="10520">
                  <c:v>62.585960388183601</c:v>
                </c:pt>
                <c:pt idx="10521">
                  <c:v>62.190452575683594</c:v>
                </c:pt>
                <c:pt idx="10522">
                  <c:v>62.45412445068358</c:v>
                </c:pt>
                <c:pt idx="10523">
                  <c:v>62.981468200683587</c:v>
                </c:pt>
                <c:pt idx="10524">
                  <c:v>62.585960388183601</c:v>
                </c:pt>
                <c:pt idx="10525">
                  <c:v>63.113304138183601</c:v>
                </c:pt>
                <c:pt idx="10526">
                  <c:v>62.849632263183594</c:v>
                </c:pt>
                <c:pt idx="10527">
                  <c:v>63.113304138183601</c:v>
                </c:pt>
                <c:pt idx="10528">
                  <c:v>62.717796325683594</c:v>
                </c:pt>
                <c:pt idx="10529">
                  <c:v>62.981468200683587</c:v>
                </c:pt>
                <c:pt idx="10530">
                  <c:v>62.981468200683587</c:v>
                </c:pt>
                <c:pt idx="10531">
                  <c:v>63.245140075683594</c:v>
                </c:pt>
                <c:pt idx="10532">
                  <c:v>62.322288513183594</c:v>
                </c:pt>
                <c:pt idx="10533">
                  <c:v>62.981468200683587</c:v>
                </c:pt>
                <c:pt idx="10534">
                  <c:v>62.45412445068358</c:v>
                </c:pt>
                <c:pt idx="10535">
                  <c:v>62.849632263183594</c:v>
                </c:pt>
                <c:pt idx="10536">
                  <c:v>62.717796325683594</c:v>
                </c:pt>
                <c:pt idx="10537">
                  <c:v>62.45412445068358</c:v>
                </c:pt>
                <c:pt idx="10538">
                  <c:v>62.190452575683594</c:v>
                </c:pt>
                <c:pt idx="10539">
                  <c:v>62.058616638183601</c:v>
                </c:pt>
                <c:pt idx="10540">
                  <c:v>62.849632263183594</c:v>
                </c:pt>
                <c:pt idx="10541">
                  <c:v>63.113304138183601</c:v>
                </c:pt>
                <c:pt idx="10542">
                  <c:v>63.113304138183601</c:v>
                </c:pt>
                <c:pt idx="10543">
                  <c:v>62.585960388183601</c:v>
                </c:pt>
                <c:pt idx="10544">
                  <c:v>62.585960388183601</c:v>
                </c:pt>
                <c:pt idx="10545">
                  <c:v>62.190452575683594</c:v>
                </c:pt>
                <c:pt idx="10546">
                  <c:v>63.508811950683594</c:v>
                </c:pt>
                <c:pt idx="10547">
                  <c:v>62.45412445068358</c:v>
                </c:pt>
                <c:pt idx="10548">
                  <c:v>62.45412445068358</c:v>
                </c:pt>
                <c:pt idx="10549">
                  <c:v>62.585960388183601</c:v>
                </c:pt>
                <c:pt idx="10550">
                  <c:v>62.058616638183601</c:v>
                </c:pt>
                <c:pt idx="10551">
                  <c:v>62.322288513183594</c:v>
                </c:pt>
                <c:pt idx="10552">
                  <c:v>62.981468200683587</c:v>
                </c:pt>
                <c:pt idx="10553">
                  <c:v>62.585960388183601</c:v>
                </c:pt>
                <c:pt idx="10554">
                  <c:v>62.849632263183594</c:v>
                </c:pt>
                <c:pt idx="10555">
                  <c:v>62.190452575683594</c:v>
                </c:pt>
                <c:pt idx="10556">
                  <c:v>62.058616638183601</c:v>
                </c:pt>
                <c:pt idx="10557">
                  <c:v>62.849632263183594</c:v>
                </c:pt>
                <c:pt idx="10558">
                  <c:v>62.45412445068358</c:v>
                </c:pt>
                <c:pt idx="10559">
                  <c:v>62.717796325683594</c:v>
                </c:pt>
                <c:pt idx="10560">
                  <c:v>62.981468200683587</c:v>
                </c:pt>
                <c:pt idx="10561">
                  <c:v>62.322288513183594</c:v>
                </c:pt>
                <c:pt idx="10562">
                  <c:v>62.058616638183601</c:v>
                </c:pt>
                <c:pt idx="10563">
                  <c:v>62.322288513183594</c:v>
                </c:pt>
                <c:pt idx="10564">
                  <c:v>62.058616638183601</c:v>
                </c:pt>
                <c:pt idx="10565">
                  <c:v>63.113304138183601</c:v>
                </c:pt>
                <c:pt idx="10566">
                  <c:v>63.245140075683594</c:v>
                </c:pt>
                <c:pt idx="10567">
                  <c:v>62.322288513183594</c:v>
                </c:pt>
                <c:pt idx="10568">
                  <c:v>62.45412445068358</c:v>
                </c:pt>
                <c:pt idx="10569">
                  <c:v>62.849632263183594</c:v>
                </c:pt>
                <c:pt idx="10570">
                  <c:v>62.849632263183594</c:v>
                </c:pt>
                <c:pt idx="10571">
                  <c:v>62.717796325683594</c:v>
                </c:pt>
                <c:pt idx="10572">
                  <c:v>62.45412445068358</c:v>
                </c:pt>
                <c:pt idx="10573">
                  <c:v>62.717796325683594</c:v>
                </c:pt>
                <c:pt idx="10574">
                  <c:v>62.585960388183601</c:v>
                </c:pt>
                <c:pt idx="10575">
                  <c:v>62.981468200683587</c:v>
                </c:pt>
                <c:pt idx="10576">
                  <c:v>61.926780700683594</c:v>
                </c:pt>
                <c:pt idx="10577">
                  <c:v>62.717796325683594</c:v>
                </c:pt>
                <c:pt idx="10578">
                  <c:v>63.245140075683594</c:v>
                </c:pt>
                <c:pt idx="10579">
                  <c:v>62.190452575683594</c:v>
                </c:pt>
                <c:pt idx="10580">
                  <c:v>62.717796325683594</c:v>
                </c:pt>
                <c:pt idx="10581">
                  <c:v>62.849632263183594</c:v>
                </c:pt>
                <c:pt idx="10582">
                  <c:v>62.45412445068358</c:v>
                </c:pt>
                <c:pt idx="10583">
                  <c:v>62.717796325683594</c:v>
                </c:pt>
                <c:pt idx="10584">
                  <c:v>62.981468200683587</c:v>
                </c:pt>
                <c:pt idx="10585">
                  <c:v>63.113304138183601</c:v>
                </c:pt>
                <c:pt idx="10586">
                  <c:v>62.058616638183601</c:v>
                </c:pt>
                <c:pt idx="10587">
                  <c:v>62.322288513183594</c:v>
                </c:pt>
                <c:pt idx="10588">
                  <c:v>62.849632263183594</c:v>
                </c:pt>
                <c:pt idx="10589">
                  <c:v>62.717796325683594</c:v>
                </c:pt>
                <c:pt idx="10590">
                  <c:v>62.717796325683594</c:v>
                </c:pt>
                <c:pt idx="10591">
                  <c:v>63.245140075683594</c:v>
                </c:pt>
                <c:pt idx="10592">
                  <c:v>62.981468200683587</c:v>
                </c:pt>
                <c:pt idx="10593">
                  <c:v>62.981468200683587</c:v>
                </c:pt>
                <c:pt idx="10594">
                  <c:v>62.849632263183594</c:v>
                </c:pt>
                <c:pt idx="10595">
                  <c:v>62.190452575683594</c:v>
                </c:pt>
                <c:pt idx="10596">
                  <c:v>62.981468200683587</c:v>
                </c:pt>
                <c:pt idx="10597">
                  <c:v>62.322288513183594</c:v>
                </c:pt>
                <c:pt idx="10598">
                  <c:v>62.717796325683594</c:v>
                </c:pt>
                <c:pt idx="10599">
                  <c:v>63.113304138183601</c:v>
                </c:pt>
                <c:pt idx="10600">
                  <c:v>62.981468200683587</c:v>
                </c:pt>
                <c:pt idx="10601">
                  <c:v>62.585960388183601</c:v>
                </c:pt>
                <c:pt idx="10602">
                  <c:v>61.926780700683594</c:v>
                </c:pt>
                <c:pt idx="10603">
                  <c:v>62.585960388183601</c:v>
                </c:pt>
                <c:pt idx="10604">
                  <c:v>62.717796325683594</c:v>
                </c:pt>
                <c:pt idx="10605">
                  <c:v>62.717796325683594</c:v>
                </c:pt>
                <c:pt idx="10606">
                  <c:v>63.113304138183601</c:v>
                </c:pt>
                <c:pt idx="10607">
                  <c:v>62.981468200683587</c:v>
                </c:pt>
                <c:pt idx="10608">
                  <c:v>62.849632263183594</c:v>
                </c:pt>
                <c:pt idx="10609">
                  <c:v>62.717796325683594</c:v>
                </c:pt>
                <c:pt idx="10610">
                  <c:v>62.322288513183594</c:v>
                </c:pt>
                <c:pt idx="10611">
                  <c:v>62.190452575683594</c:v>
                </c:pt>
                <c:pt idx="10612">
                  <c:v>63.113304138183601</c:v>
                </c:pt>
                <c:pt idx="10613">
                  <c:v>62.849632263183594</c:v>
                </c:pt>
                <c:pt idx="10614">
                  <c:v>62.585960388183601</c:v>
                </c:pt>
                <c:pt idx="10615">
                  <c:v>62.849632263183594</c:v>
                </c:pt>
                <c:pt idx="10616">
                  <c:v>62.717796325683594</c:v>
                </c:pt>
                <c:pt idx="10617">
                  <c:v>62.322288513183594</c:v>
                </c:pt>
                <c:pt idx="10618">
                  <c:v>62.585960388183601</c:v>
                </c:pt>
                <c:pt idx="10619">
                  <c:v>62.45412445068358</c:v>
                </c:pt>
                <c:pt idx="10620">
                  <c:v>62.058616638183601</c:v>
                </c:pt>
                <c:pt idx="10621">
                  <c:v>62.45412445068358</c:v>
                </c:pt>
                <c:pt idx="10622">
                  <c:v>62.849632263183594</c:v>
                </c:pt>
                <c:pt idx="10623">
                  <c:v>61.926780700683594</c:v>
                </c:pt>
                <c:pt idx="10624">
                  <c:v>62.717796325683594</c:v>
                </c:pt>
                <c:pt idx="10625">
                  <c:v>62.717796325683594</c:v>
                </c:pt>
                <c:pt idx="10626">
                  <c:v>62.45412445068358</c:v>
                </c:pt>
                <c:pt idx="10627">
                  <c:v>62.849632263183594</c:v>
                </c:pt>
                <c:pt idx="10628">
                  <c:v>61.926780700683594</c:v>
                </c:pt>
                <c:pt idx="10629">
                  <c:v>62.190452575683594</c:v>
                </c:pt>
                <c:pt idx="10630">
                  <c:v>62.058616638183601</c:v>
                </c:pt>
                <c:pt idx="10631">
                  <c:v>62.45412445068358</c:v>
                </c:pt>
                <c:pt idx="10632">
                  <c:v>61.794944763183594</c:v>
                </c:pt>
                <c:pt idx="10633">
                  <c:v>62.190452575683594</c:v>
                </c:pt>
                <c:pt idx="10634">
                  <c:v>62.190452575683594</c:v>
                </c:pt>
                <c:pt idx="10635">
                  <c:v>62.585960388183601</c:v>
                </c:pt>
                <c:pt idx="10636">
                  <c:v>62.322288513183594</c:v>
                </c:pt>
                <c:pt idx="10637">
                  <c:v>62.45412445068358</c:v>
                </c:pt>
                <c:pt idx="10638">
                  <c:v>62.45412445068358</c:v>
                </c:pt>
                <c:pt idx="10639">
                  <c:v>62.45412445068358</c:v>
                </c:pt>
                <c:pt idx="10640">
                  <c:v>62.585960388183601</c:v>
                </c:pt>
                <c:pt idx="10641">
                  <c:v>62.322288513183594</c:v>
                </c:pt>
                <c:pt idx="10642">
                  <c:v>62.322288513183594</c:v>
                </c:pt>
                <c:pt idx="10643">
                  <c:v>62.717796325683594</c:v>
                </c:pt>
                <c:pt idx="10644">
                  <c:v>62.45412445068358</c:v>
                </c:pt>
                <c:pt idx="10645">
                  <c:v>62.322288513183594</c:v>
                </c:pt>
                <c:pt idx="10646">
                  <c:v>62.058616638183601</c:v>
                </c:pt>
                <c:pt idx="10647">
                  <c:v>63.113304138183601</c:v>
                </c:pt>
                <c:pt idx="10648">
                  <c:v>62.45412445068358</c:v>
                </c:pt>
                <c:pt idx="10649">
                  <c:v>61.926780700683594</c:v>
                </c:pt>
                <c:pt idx="10650">
                  <c:v>62.45412445068358</c:v>
                </c:pt>
                <c:pt idx="10651">
                  <c:v>62.849632263183594</c:v>
                </c:pt>
                <c:pt idx="10652">
                  <c:v>62.058616638183601</c:v>
                </c:pt>
                <c:pt idx="10653">
                  <c:v>62.058616638183601</c:v>
                </c:pt>
                <c:pt idx="10654">
                  <c:v>62.190452575683594</c:v>
                </c:pt>
                <c:pt idx="10655">
                  <c:v>62.322288513183594</c:v>
                </c:pt>
                <c:pt idx="10656">
                  <c:v>62.717796325683594</c:v>
                </c:pt>
                <c:pt idx="10657">
                  <c:v>62.190452575683594</c:v>
                </c:pt>
                <c:pt idx="10658">
                  <c:v>62.717796325683594</c:v>
                </c:pt>
                <c:pt idx="10659">
                  <c:v>62.190452575683594</c:v>
                </c:pt>
                <c:pt idx="10660">
                  <c:v>62.981468200683587</c:v>
                </c:pt>
                <c:pt idx="10661">
                  <c:v>62.058616638183601</c:v>
                </c:pt>
                <c:pt idx="10662">
                  <c:v>62.585960388183601</c:v>
                </c:pt>
                <c:pt idx="10663">
                  <c:v>62.717796325683594</c:v>
                </c:pt>
                <c:pt idx="10664">
                  <c:v>62.717796325683594</c:v>
                </c:pt>
                <c:pt idx="10665">
                  <c:v>62.717796325683594</c:v>
                </c:pt>
                <c:pt idx="10666">
                  <c:v>62.585960388183601</c:v>
                </c:pt>
                <c:pt idx="10667">
                  <c:v>62.717796325683594</c:v>
                </c:pt>
                <c:pt idx="10668">
                  <c:v>62.717796325683594</c:v>
                </c:pt>
                <c:pt idx="10669">
                  <c:v>62.190452575683594</c:v>
                </c:pt>
                <c:pt idx="10670">
                  <c:v>62.322288513183594</c:v>
                </c:pt>
                <c:pt idx="10671">
                  <c:v>62.45412445068358</c:v>
                </c:pt>
                <c:pt idx="10672">
                  <c:v>62.322288513183594</c:v>
                </c:pt>
                <c:pt idx="10673">
                  <c:v>62.322288513183594</c:v>
                </c:pt>
                <c:pt idx="10674">
                  <c:v>62.190452575683594</c:v>
                </c:pt>
                <c:pt idx="10675">
                  <c:v>62.849632263183594</c:v>
                </c:pt>
                <c:pt idx="10676">
                  <c:v>62.585960388183601</c:v>
                </c:pt>
                <c:pt idx="10677">
                  <c:v>62.717796325683594</c:v>
                </c:pt>
                <c:pt idx="10678">
                  <c:v>62.45412445068358</c:v>
                </c:pt>
                <c:pt idx="10679">
                  <c:v>62.45412445068358</c:v>
                </c:pt>
                <c:pt idx="10680">
                  <c:v>62.058616638183601</c:v>
                </c:pt>
                <c:pt idx="10681">
                  <c:v>62.190452575683594</c:v>
                </c:pt>
                <c:pt idx="10682">
                  <c:v>62.849632263183594</c:v>
                </c:pt>
                <c:pt idx="10683">
                  <c:v>62.45412445068358</c:v>
                </c:pt>
                <c:pt idx="10684">
                  <c:v>62.585960388183601</c:v>
                </c:pt>
                <c:pt idx="10685">
                  <c:v>62.717796325683594</c:v>
                </c:pt>
                <c:pt idx="10686">
                  <c:v>62.322288513183594</c:v>
                </c:pt>
                <c:pt idx="10687">
                  <c:v>62.717796325683594</c:v>
                </c:pt>
                <c:pt idx="10688">
                  <c:v>62.190452575683594</c:v>
                </c:pt>
                <c:pt idx="10689">
                  <c:v>62.190452575683594</c:v>
                </c:pt>
                <c:pt idx="10690">
                  <c:v>62.849632263183594</c:v>
                </c:pt>
                <c:pt idx="10691">
                  <c:v>62.322288513183594</c:v>
                </c:pt>
                <c:pt idx="10692">
                  <c:v>62.585960388183601</c:v>
                </c:pt>
                <c:pt idx="10693">
                  <c:v>62.45412445068358</c:v>
                </c:pt>
                <c:pt idx="10694">
                  <c:v>62.45412445068358</c:v>
                </c:pt>
                <c:pt idx="10695">
                  <c:v>62.322288513183594</c:v>
                </c:pt>
                <c:pt idx="10696">
                  <c:v>62.585960388183601</c:v>
                </c:pt>
                <c:pt idx="10697">
                  <c:v>62.45412445068358</c:v>
                </c:pt>
                <c:pt idx="10698">
                  <c:v>62.322288513183594</c:v>
                </c:pt>
                <c:pt idx="10699">
                  <c:v>62.322288513183594</c:v>
                </c:pt>
                <c:pt idx="10700">
                  <c:v>62.717796325683594</c:v>
                </c:pt>
                <c:pt idx="10701">
                  <c:v>62.717796325683594</c:v>
                </c:pt>
                <c:pt idx="10702">
                  <c:v>62.717796325683594</c:v>
                </c:pt>
                <c:pt idx="10703">
                  <c:v>62.45412445068358</c:v>
                </c:pt>
                <c:pt idx="10704">
                  <c:v>62.45412445068358</c:v>
                </c:pt>
                <c:pt idx="10705">
                  <c:v>62.45412445068358</c:v>
                </c:pt>
                <c:pt idx="10706">
                  <c:v>62.45412445068358</c:v>
                </c:pt>
                <c:pt idx="10707">
                  <c:v>62.45412445068358</c:v>
                </c:pt>
                <c:pt idx="10708">
                  <c:v>62.322288513183594</c:v>
                </c:pt>
                <c:pt idx="10709">
                  <c:v>62.190452575683594</c:v>
                </c:pt>
                <c:pt idx="10710">
                  <c:v>62.45412445068358</c:v>
                </c:pt>
                <c:pt idx="10711">
                  <c:v>61.926780700683594</c:v>
                </c:pt>
                <c:pt idx="10712">
                  <c:v>62.585960388183601</c:v>
                </c:pt>
                <c:pt idx="10713">
                  <c:v>62.45412445068358</c:v>
                </c:pt>
                <c:pt idx="10714">
                  <c:v>62.190452575683594</c:v>
                </c:pt>
                <c:pt idx="10715">
                  <c:v>62.45412445068358</c:v>
                </c:pt>
                <c:pt idx="10716">
                  <c:v>61.926780700683594</c:v>
                </c:pt>
                <c:pt idx="10717">
                  <c:v>62.45412445068358</c:v>
                </c:pt>
                <c:pt idx="10718">
                  <c:v>62.322288513183594</c:v>
                </c:pt>
                <c:pt idx="10719">
                  <c:v>62.058616638183601</c:v>
                </c:pt>
                <c:pt idx="10720">
                  <c:v>62.058616638183601</c:v>
                </c:pt>
                <c:pt idx="10721">
                  <c:v>62.058616638183601</c:v>
                </c:pt>
                <c:pt idx="10722">
                  <c:v>62.190452575683594</c:v>
                </c:pt>
                <c:pt idx="10723">
                  <c:v>62.322288513183594</c:v>
                </c:pt>
                <c:pt idx="10724">
                  <c:v>62.190452575683594</c:v>
                </c:pt>
                <c:pt idx="10725">
                  <c:v>62.058616638183601</c:v>
                </c:pt>
                <c:pt idx="10726">
                  <c:v>61.926780700683594</c:v>
                </c:pt>
                <c:pt idx="10727">
                  <c:v>62.322288513183594</c:v>
                </c:pt>
                <c:pt idx="10728">
                  <c:v>62.322288513183594</c:v>
                </c:pt>
                <c:pt idx="10729">
                  <c:v>62.45412445068358</c:v>
                </c:pt>
                <c:pt idx="10730">
                  <c:v>62.585960388183601</c:v>
                </c:pt>
                <c:pt idx="10731">
                  <c:v>62.45412445068358</c:v>
                </c:pt>
                <c:pt idx="10732">
                  <c:v>62.190452575683594</c:v>
                </c:pt>
                <c:pt idx="10733">
                  <c:v>62.717796325683594</c:v>
                </c:pt>
                <c:pt idx="10734">
                  <c:v>62.058616638183601</c:v>
                </c:pt>
                <c:pt idx="10735">
                  <c:v>62.058616638183601</c:v>
                </c:pt>
                <c:pt idx="10736">
                  <c:v>62.190452575683594</c:v>
                </c:pt>
                <c:pt idx="10737">
                  <c:v>62.717796325683594</c:v>
                </c:pt>
                <c:pt idx="10738">
                  <c:v>62.322288513183594</c:v>
                </c:pt>
                <c:pt idx="10739">
                  <c:v>62.717796325683594</c:v>
                </c:pt>
                <c:pt idx="10740">
                  <c:v>62.849632263183594</c:v>
                </c:pt>
                <c:pt idx="10741">
                  <c:v>61.926780700683594</c:v>
                </c:pt>
                <c:pt idx="10742">
                  <c:v>62.45412445068358</c:v>
                </c:pt>
                <c:pt idx="10743">
                  <c:v>62.717796325683594</c:v>
                </c:pt>
                <c:pt idx="10744">
                  <c:v>62.322288513183594</c:v>
                </c:pt>
                <c:pt idx="10745">
                  <c:v>62.45412445068358</c:v>
                </c:pt>
                <c:pt idx="10746">
                  <c:v>62.190452575683594</c:v>
                </c:pt>
                <c:pt idx="10747">
                  <c:v>62.058616638183601</c:v>
                </c:pt>
                <c:pt idx="10748">
                  <c:v>62.058616638183601</c:v>
                </c:pt>
                <c:pt idx="10749">
                  <c:v>62.45412445068358</c:v>
                </c:pt>
                <c:pt idx="10750">
                  <c:v>62.717796325683594</c:v>
                </c:pt>
                <c:pt idx="10751">
                  <c:v>62.717796325683594</c:v>
                </c:pt>
                <c:pt idx="10752">
                  <c:v>62.45412445068358</c:v>
                </c:pt>
                <c:pt idx="10753">
                  <c:v>62.322288513183594</c:v>
                </c:pt>
                <c:pt idx="10754">
                  <c:v>62.45412445068358</c:v>
                </c:pt>
                <c:pt idx="10755">
                  <c:v>62.322288513183594</c:v>
                </c:pt>
                <c:pt idx="10756">
                  <c:v>62.322288513183594</c:v>
                </c:pt>
                <c:pt idx="10757">
                  <c:v>62.190452575683594</c:v>
                </c:pt>
                <c:pt idx="10758">
                  <c:v>62.45412445068358</c:v>
                </c:pt>
                <c:pt idx="10759">
                  <c:v>61.794944763183594</c:v>
                </c:pt>
                <c:pt idx="10760">
                  <c:v>62.322288513183594</c:v>
                </c:pt>
                <c:pt idx="10761">
                  <c:v>62.322288513183594</c:v>
                </c:pt>
                <c:pt idx="10762">
                  <c:v>62.322288513183594</c:v>
                </c:pt>
                <c:pt idx="10763">
                  <c:v>62.322288513183594</c:v>
                </c:pt>
                <c:pt idx="10764">
                  <c:v>61.794944763183594</c:v>
                </c:pt>
                <c:pt idx="10765">
                  <c:v>62.849632263183594</c:v>
                </c:pt>
                <c:pt idx="10766">
                  <c:v>62.322288513183594</c:v>
                </c:pt>
                <c:pt idx="10767">
                  <c:v>62.058616638183601</c:v>
                </c:pt>
                <c:pt idx="10768">
                  <c:v>62.322288513183594</c:v>
                </c:pt>
                <c:pt idx="10769">
                  <c:v>62.322288513183594</c:v>
                </c:pt>
                <c:pt idx="10770">
                  <c:v>62.322288513183594</c:v>
                </c:pt>
                <c:pt idx="10771">
                  <c:v>62.45412445068358</c:v>
                </c:pt>
                <c:pt idx="10772">
                  <c:v>62.058616638183601</c:v>
                </c:pt>
                <c:pt idx="10773">
                  <c:v>62.058616638183601</c:v>
                </c:pt>
                <c:pt idx="10774">
                  <c:v>62.190452575683594</c:v>
                </c:pt>
                <c:pt idx="10775">
                  <c:v>62.45412445068358</c:v>
                </c:pt>
                <c:pt idx="10776">
                  <c:v>62.190452575683594</c:v>
                </c:pt>
                <c:pt idx="10777">
                  <c:v>62.585960388183601</c:v>
                </c:pt>
                <c:pt idx="10778">
                  <c:v>62.190452575683594</c:v>
                </c:pt>
                <c:pt idx="10779">
                  <c:v>61.926780700683594</c:v>
                </c:pt>
                <c:pt idx="10780">
                  <c:v>62.45412445068358</c:v>
                </c:pt>
                <c:pt idx="10781">
                  <c:v>62.190452575683594</c:v>
                </c:pt>
                <c:pt idx="10782">
                  <c:v>61.926780700683594</c:v>
                </c:pt>
                <c:pt idx="10783">
                  <c:v>62.058616638183601</c:v>
                </c:pt>
                <c:pt idx="10784">
                  <c:v>62.45412445068358</c:v>
                </c:pt>
                <c:pt idx="10785">
                  <c:v>62.45412445068358</c:v>
                </c:pt>
                <c:pt idx="10786">
                  <c:v>62.585960388183601</c:v>
                </c:pt>
                <c:pt idx="10787">
                  <c:v>62.45412445068358</c:v>
                </c:pt>
                <c:pt idx="10788">
                  <c:v>62.45412445068358</c:v>
                </c:pt>
                <c:pt idx="10789">
                  <c:v>62.45412445068358</c:v>
                </c:pt>
                <c:pt idx="10790">
                  <c:v>61.926780700683594</c:v>
                </c:pt>
                <c:pt idx="10791">
                  <c:v>62.058616638183601</c:v>
                </c:pt>
                <c:pt idx="10792">
                  <c:v>61.926780700683594</c:v>
                </c:pt>
                <c:pt idx="10793">
                  <c:v>61.926780700683594</c:v>
                </c:pt>
                <c:pt idx="10794">
                  <c:v>62.190452575683594</c:v>
                </c:pt>
                <c:pt idx="10795">
                  <c:v>61.926780700683594</c:v>
                </c:pt>
                <c:pt idx="10796">
                  <c:v>62.190452575683594</c:v>
                </c:pt>
                <c:pt idx="10797">
                  <c:v>62.190452575683594</c:v>
                </c:pt>
                <c:pt idx="10798">
                  <c:v>62.058616638183601</c:v>
                </c:pt>
                <c:pt idx="10799">
                  <c:v>62.45412445068358</c:v>
                </c:pt>
                <c:pt idx="10800">
                  <c:v>62.322288513183594</c:v>
                </c:pt>
                <c:pt idx="10801">
                  <c:v>62.322288513183594</c:v>
                </c:pt>
                <c:pt idx="10802">
                  <c:v>62.45412445068358</c:v>
                </c:pt>
                <c:pt idx="10803">
                  <c:v>62.45412445068358</c:v>
                </c:pt>
                <c:pt idx="10804">
                  <c:v>62.190452575683594</c:v>
                </c:pt>
                <c:pt idx="10805">
                  <c:v>62.190452575683594</c:v>
                </c:pt>
                <c:pt idx="10806">
                  <c:v>62.190452575683594</c:v>
                </c:pt>
                <c:pt idx="10807">
                  <c:v>62.190452575683594</c:v>
                </c:pt>
                <c:pt idx="10808">
                  <c:v>61.926780700683594</c:v>
                </c:pt>
                <c:pt idx="10809">
                  <c:v>62.585960388183601</c:v>
                </c:pt>
                <c:pt idx="10810">
                  <c:v>62.322288513183594</c:v>
                </c:pt>
                <c:pt idx="10811">
                  <c:v>62.322288513183594</c:v>
                </c:pt>
                <c:pt idx="10812">
                  <c:v>62.058616638183601</c:v>
                </c:pt>
                <c:pt idx="10813">
                  <c:v>62.190452575683594</c:v>
                </c:pt>
                <c:pt idx="10814">
                  <c:v>61.926780700683594</c:v>
                </c:pt>
                <c:pt idx="10815">
                  <c:v>62.058616638183601</c:v>
                </c:pt>
                <c:pt idx="10816">
                  <c:v>62.190452575683594</c:v>
                </c:pt>
                <c:pt idx="10817">
                  <c:v>62.190452575683594</c:v>
                </c:pt>
                <c:pt idx="10818">
                  <c:v>62.322288513183594</c:v>
                </c:pt>
                <c:pt idx="10819">
                  <c:v>62.322288513183594</c:v>
                </c:pt>
                <c:pt idx="10820">
                  <c:v>62.322288513183594</c:v>
                </c:pt>
                <c:pt idx="10821">
                  <c:v>62.322288513183594</c:v>
                </c:pt>
                <c:pt idx="10822">
                  <c:v>62.058616638183601</c:v>
                </c:pt>
                <c:pt idx="10823">
                  <c:v>62.058616638183601</c:v>
                </c:pt>
                <c:pt idx="10824">
                  <c:v>62.322288513183594</c:v>
                </c:pt>
                <c:pt idx="10825">
                  <c:v>62.058616638183601</c:v>
                </c:pt>
                <c:pt idx="10826">
                  <c:v>61.926780700683594</c:v>
                </c:pt>
                <c:pt idx="10827">
                  <c:v>62.190452575683594</c:v>
                </c:pt>
                <c:pt idx="10828">
                  <c:v>61.794944763183594</c:v>
                </c:pt>
                <c:pt idx="10829">
                  <c:v>62.45412445068358</c:v>
                </c:pt>
                <c:pt idx="10830">
                  <c:v>62.058616638183601</c:v>
                </c:pt>
                <c:pt idx="10831">
                  <c:v>62.322288513183594</c:v>
                </c:pt>
                <c:pt idx="10832">
                  <c:v>61.794944763183594</c:v>
                </c:pt>
                <c:pt idx="10833">
                  <c:v>61.926780700683594</c:v>
                </c:pt>
                <c:pt idx="10834">
                  <c:v>61.926780700683594</c:v>
                </c:pt>
                <c:pt idx="10835">
                  <c:v>62.190452575683594</c:v>
                </c:pt>
                <c:pt idx="10836">
                  <c:v>61.794944763183594</c:v>
                </c:pt>
                <c:pt idx="10837">
                  <c:v>61.926780700683594</c:v>
                </c:pt>
                <c:pt idx="10838">
                  <c:v>62.058616638183601</c:v>
                </c:pt>
                <c:pt idx="10839">
                  <c:v>61.794944763183594</c:v>
                </c:pt>
                <c:pt idx="10840">
                  <c:v>62.322288513183594</c:v>
                </c:pt>
                <c:pt idx="10841">
                  <c:v>62.190452575683594</c:v>
                </c:pt>
                <c:pt idx="10842">
                  <c:v>62.058616638183601</c:v>
                </c:pt>
                <c:pt idx="10843">
                  <c:v>62.058616638183601</c:v>
                </c:pt>
                <c:pt idx="10844">
                  <c:v>62.058616638183601</c:v>
                </c:pt>
                <c:pt idx="10845">
                  <c:v>62.45412445068358</c:v>
                </c:pt>
                <c:pt idx="10846">
                  <c:v>62.190452575683594</c:v>
                </c:pt>
                <c:pt idx="10847">
                  <c:v>62.322288513183594</c:v>
                </c:pt>
                <c:pt idx="10848">
                  <c:v>62.058616638183601</c:v>
                </c:pt>
                <c:pt idx="10849">
                  <c:v>62.322288513183594</c:v>
                </c:pt>
                <c:pt idx="10850">
                  <c:v>62.190452575683594</c:v>
                </c:pt>
                <c:pt idx="10851">
                  <c:v>61.794944763183594</c:v>
                </c:pt>
                <c:pt idx="10852">
                  <c:v>62.190452575683594</c:v>
                </c:pt>
                <c:pt idx="10853">
                  <c:v>62.058616638183601</c:v>
                </c:pt>
                <c:pt idx="10854">
                  <c:v>62.190452575683594</c:v>
                </c:pt>
                <c:pt idx="10855">
                  <c:v>62.058616638183601</c:v>
                </c:pt>
                <c:pt idx="10856">
                  <c:v>61.794944763183594</c:v>
                </c:pt>
                <c:pt idx="10857">
                  <c:v>61.926780700683594</c:v>
                </c:pt>
                <c:pt idx="10858">
                  <c:v>61.794944763183594</c:v>
                </c:pt>
                <c:pt idx="10859">
                  <c:v>61.794944763183594</c:v>
                </c:pt>
                <c:pt idx="10860">
                  <c:v>61.794944763183594</c:v>
                </c:pt>
                <c:pt idx="10861">
                  <c:v>62.190452575683594</c:v>
                </c:pt>
                <c:pt idx="10862">
                  <c:v>62.190452575683594</c:v>
                </c:pt>
                <c:pt idx="10863">
                  <c:v>62.190452575683594</c:v>
                </c:pt>
                <c:pt idx="10864">
                  <c:v>62.058616638183601</c:v>
                </c:pt>
                <c:pt idx="10865">
                  <c:v>62.322288513183594</c:v>
                </c:pt>
                <c:pt idx="10866">
                  <c:v>62.322288513183594</c:v>
                </c:pt>
                <c:pt idx="10867">
                  <c:v>62.190452575683594</c:v>
                </c:pt>
                <c:pt idx="10868">
                  <c:v>62.190452575683594</c:v>
                </c:pt>
                <c:pt idx="10869">
                  <c:v>62.45412445068358</c:v>
                </c:pt>
                <c:pt idx="10870">
                  <c:v>62.190452575683594</c:v>
                </c:pt>
                <c:pt idx="10871">
                  <c:v>62.322288513183594</c:v>
                </c:pt>
                <c:pt idx="10872">
                  <c:v>62.058616638183601</c:v>
                </c:pt>
                <c:pt idx="10873">
                  <c:v>61.794944763183594</c:v>
                </c:pt>
                <c:pt idx="10874">
                  <c:v>61.794944763183594</c:v>
                </c:pt>
                <c:pt idx="10875">
                  <c:v>61.926780700683594</c:v>
                </c:pt>
                <c:pt idx="10876">
                  <c:v>62.190452575683594</c:v>
                </c:pt>
                <c:pt idx="10877">
                  <c:v>62.45412445068358</c:v>
                </c:pt>
                <c:pt idx="10878">
                  <c:v>62.058616638183601</c:v>
                </c:pt>
                <c:pt idx="10879">
                  <c:v>61.794944763183594</c:v>
                </c:pt>
                <c:pt idx="10880">
                  <c:v>62.190452575683594</c:v>
                </c:pt>
                <c:pt idx="10881">
                  <c:v>62.190452575683594</c:v>
                </c:pt>
                <c:pt idx="10882">
                  <c:v>61.794944763183594</c:v>
                </c:pt>
                <c:pt idx="10883">
                  <c:v>62.058616638183601</c:v>
                </c:pt>
                <c:pt idx="10884">
                  <c:v>62.322288513183594</c:v>
                </c:pt>
                <c:pt idx="10885">
                  <c:v>61.794944763183594</c:v>
                </c:pt>
                <c:pt idx="10886">
                  <c:v>62.058616638183601</c:v>
                </c:pt>
                <c:pt idx="10887">
                  <c:v>62.058616638183601</c:v>
                </c:pt>
                <c:pt idx="10888">
                  <c:v>61.926780700683594</c:v>
                </c:pt>
                <c:pt idx="10889">
                  <c:v>61.794944763183594</c:v>
                </c:pt>
                <c:pt idx="10890">
                  <c:v>61.663108825683601</c:v>
                </c:pt>
                <c:pt idx="10891">
                  <c:v>62.058616638183601</c:v>
                </c:pt>
                <c:pt idx="10892">
                  <c:v>61.926780700683594</c:v>
                </c:pt>
                <c:pt idx="10893">
                  <c:v>61.926780700683594</c:v>
                </c:pt>
                <c:pt idx="10894">
                  <c:v>62.058616638183601</c:v>
                </c:pt>
                <c:pt idx="10895">
                  <c:v>62.190452575683594</c:v>
                </c:pt>
                <c:pt idx="10896">
                  <c:v>62.322288513183594</c:v>
                </c:pt>
                <c:pt idx="10897">
                  <c:v>62.058616638183601</c:v>
                </c:pt>
                <c:pt idx="10898">
                  <c:v>61.794944763183594</c:v>
                </c:pt>
                <c:pt idx="10899">
                  <c:v>61.926780700683594</c:v>
                </c:pt>
                <c:pt idx="10900">
                  <c:v>62.190452575683594</c:v>
                </c:pt>
                <c:pt idx="10901">
                  <c:v>62.058616638183601</c:v>
                </c:pt>
                <c:pt idx="10902">
                  <c:v>62.322288513183594</c:v>
                </c:pt>
                <c:pt idx="10903">
                  <c:v>62.190452575683594</c:v>
                </c:pt>
                <c:pt idx="10904">
                  <c:v>61.663108825683601</c:v>
                </c:pt>
                <c:pt idx="10905">
                  <c:v>61.926780700683594</c:v>
                </c:pt>
                <c:pt idx="10906">
                  <c:v>61.531272888183601</c:v>
                </c:pt>
                <c:pt idx="10907">
                  <c:v>61.531272888183601</c:v>
                </c:pt>
                <c:pt idx="10908">
                  <c:v>61.926780700683594</c:v>
                </c:pt>
                <c:pt idx="10909">
                  <c:v>61.663108825683601</c:v>
                </c:pt>
                <c:pt idx="10910">
                  <c:v>62.058616638183601</c:v>
                </c:pt>
                <c:pt idx="10911">
                  <c:v>62.190452575683594</c:v>
                </c:pt>
                <c:pt idx="10912">
                  <c:v>62.322288513183594</c:v>
                </c:pt>
                <c:pt idx="10913">
                  <c:v>62.190452575683594</c:v>
                </c:pt>
                <c:pt idx="10914">
                  <c:v>61.794944763183594</c:v>
                </c:pt>
                <c:pt idx="10915">
                  <c:v>62.190452575683594</c:v>
                </c:pt>
                <c:pt idx="10916">
                  <c:v>61.926780700683594</c:v>
                </c:pt>
                <c:pt idx="10917">
                  <c:v>62.322288513183594</c:v>
                </c:pt>
                <c:pt idx="10918">
                  <c:v>62.322288513183594</c:v>
                </c:pt>
                <c:pt idx="10919">
                  <c:v>62.190452575683594</c:v>
                </c:pt>
                <c:pt idx="10920">
                  <c:v>62.190452575683594</c:v>
                </c:pt>
                <c:pt idx="10921">
                  <c:v>62.190452575683594</c:v>
                </c:pt>
                <c:pt idx="10922">
                  <c:v>62.058616638183601</c:v>
                </c:pt>
                <c:pt idx="10923">
                  <c:v>62.190452575683594</c:v>
                </c:pt>
                <c:pt idx="10924">
                  <c:v>61.926780700683594</c:v>
                </c:pt>
                <c:pt idx="10925">
                  <c:v>62.058616638183601</c:v>
                </c:pt>
                <c:pt idx="10926">
                  <c:v>61.794944763183594</c:v>
                </c:pt>
                <c:pt idx="10927">
                  <c:v>62.322288513183594</c:v>
                </c:pt>
                <c:pt idx="10928">
                  <c:v>62.058616638183601</c:v>
                </c:pt>
                <c:pt idx="10929">
                  <c:v>61.794944763183594</c:v>
                </c:pt>
                <c:pt idx="10930">
                  <c:v>62.190452575683594</c:v>
                </c:pt>
                <c:pt idx="10931">
                  <c:v>61.926780700683594</c:v>
                </c:pt>
                <c:pt idx="10932">
                  <c:v>62.322288513183594</c:v>
                </c:pt>
                <c:pt idx="10933">
                  <c:v>61.926780700683594</c:v>
                </c:pt>
                <c:pt idx="10934">
                  <c:v>61.926780700683594</c:v>
                </c:pt>
                <c:pt idx="10935">
                  <c:v>62.058616638183601</c:v>
                </c:pt>
                <c:pt idx="10936">
                  <c:v>62.190452575683594</c:v>
                </c:pt>
                <c:pt idx="10937">
                  <c:v>62.45412445068358</c:v>
                </c:pt>
                <c:pt idx="10938">
                  <c:v>62.190452575683594</c:v>
                </c:pt>
                <c:pt idx="10939">
                  <c:v>62.190452575683594</c:v>
                </c:pt>
                <c:pt idx="10940">
                  <c:v>61.926780700683594</c:v>
                </c:pt>
                <c:pt idx="10941">
                  <c:v>62.058616638183601</c:v>
                </c:pt>
                <c:pt idx="10942">
                  <c:v>62.190452575683594</c:v>
                </c:pt>
                <c:pt idx="10943">
                  <c:v>62.058616638183601</c:v>
                </c:pt>
                <c:pt idx="10944">
                  <c:v>61.663108825683601</c:v>
                </c:pt>
                <c:pt idx="10945">
                  <c:v>62.190452575683594</c:v>
                </c:pt>
                <c:pt idx="10946">
                  <c:v>61.794944763183594</c:v>
                </c:pt>
                <c:pt idx="10947">
                  <c:v>62.058616638183601</c:v>
                </c:pt>
                <c:pt idx="10948">
                  <c:v>61.531272888183601</c:v>
                </c:pt>
                <c:pt idx="10949">
                  <c:v>61.926780700683594</c:v>
                </c:pt>
                <c:pt idx="10950">
                  <c:v>62.058616638183601</c:v>
                </c:pt>
                <c:pt idx="10951">
                  <c:v>61.794944763183594</c:v>
                </c:pt>
                <c:pt idx="10952">
                  <c:v>62.190452575683594</c:v>
                </c:pt>
                <c:pt idx="10953">
                  <c:v>62.190452575683594</c:v>
                </c:pt>
                <c:pt idx="10954">
                  <c:v>61.663108825683601</c:v>
                </c:pt>
                <c:pt idx="10955">
                  <c:v>62.322288513183594</c:v>
                </c:pt>
                <c:pt idx="10956">
                  <c:v>61.926780700683594</c:v>
                </c:pt>
                <c:pt idx="10957">
                  <c:v>61.926780700683594</c:v>
                </c:pt>
                <c:pt idx="10958">
                  <c:v>62.058616638183601</c:v>
                </c:pt>
                <c:pt idx="10959">
                  <c:v>61.926780700683594</c:v>
                </c:pt>
                <c:pt idx="10960">
                  <c:v>62.190452575683594</c:v>
                </c:pt>
                <c:pt idx="10961">
                  <c:v>62.190452575683594</c:v>
                </c:pt>
                <c:pt idx="10962">
                  <c:v>62.322288513183594</c:v>
                </c:pt>
                <c:pt idx="10963">
                  <c:v>62.190452575683594</c:v>
                </c:pt>
                <c:pt idx="10964">
                  <c:v>61.926780700683594</c:v>
                </c:pt>
                <c:pt idx="10965">
                  <c:v>61.926780700683594</c:v>
                </c:pt>
                <c:pt idx="10966">
                  <c:v>62.190452575683594</c:v>
                </c:pt>
                <c:pt idx="10967">
                  <c:v>62.058616638183601</c:v>
                </c:pt>
                <c:pt idx="10968">
                  <c:v>61.926780700683594</c:v>
                </c:pt>
                <c:pt idx="10969">
                  <c:v>62.190452575683594</c:v>
                </c:pt>
                <c:pt idx="10970">
                  <c:v>62.190452575683594</c:v>
                </c:pt>
                <c:pt idx="10971">
                  <c:v>62.190452575683594</c:v>
                </c:pt>
                <c:pt idx="10972">
                  <c:v>62.058616638183601</c:v>
                </c:pt>
                <c:pt idx="10973">
                  <c:v>61.926780700683594</c:v>
                </c:pt>
                <c:pt idx="10974">
                  <c:v>62.058616638183601</c:v>
                </c:pt>
                <c:pt idx="10975">
                  <c:v>61.926780700683594</c:v>
                </c:pt>
                <c:pt idx="10976">
                  <c:v>61.794944763183594</c:v>
                </c:pt>
                <c:pt idx="10977">
                  <c:v>62.058616638183601</c:v>
                </c:pt>
                <c:pt idx="10978">
                  <c:v>61.663108825683601</c:v>
                </c:pt>
                <c:pt idx="10979">
                  <c:v>62.190452575683594</c:v>
                </c:pt>
                <c:pt idx="10980">
                  <c:v>61.926780700683594</c:v>
                </c:pt>
                <c:pt idx="10981">
                  <c:v>62.058616638183601</c:v>
                </c:pt>
                <c:pt idx="10982">
                  <c:v>61.663108825683601</c:v>
                </c:pt>
                <c:pt idx="10983">
                  <c:v>61.926780700683594</c:v>
                </c:pt>
                <c:pt idx="10984">
                  <c:v>62.322288513183594</c:v>
                </c:pt>
                <c:pt idx="10985">
                  <c:v>62.058616638183601</c:v>
                </c:pt>
                <c:pt idx="10986">
                  <c:v>61.663108825683601</c:v>
                </c:pt>
                <c:pt idx="10987">
                  <c:v>62.058616638183601</c:v>
                </c:pt>
                <c:pt idx="10988">
                  <c:v>61.926780700683594</c:v>
                </c:pt>
                <c:pt idx="10989">
                  <c:v>61.794944763183594</c:v>
                </c:pt>
                <c:pt idx="10990">
                  <c:v>62.190452575683594</c:v>
                </c:pt>
                <c:pt idx="10991">
                  <c:v>61.794944763183594</c:v>
                </c:pt>
                <c:pt idx="10992">
                  <c:v>62.058616638183601</c:v>
                </c:pt>
                <c:pt idx="10993">
                  <c:v>61.926780700683594</c:v>
                </c:pt>
                <c:pt idx="10994">
                  <c:v>61.926780700683594</c:v>
                </c:pt>
                <c:pt idx="10995">
                  <c:v>61.663108825683601</c:v>
                </c:pt>
                <c:pt idx="10996">
                  <c:v>62.058616638183601</c:v>
                </c:pt>
                <c:pt idx="10997">
                  <c:v>62.058616638183601</c:v>
                </c:pt>
                <c:pt idx="10998">
                  <c:v>61.663108825683601</c:v>
                </c:pt>
                <c:pt idx="10999">
                  <c:v>61.663108825683601</c:v>
                </c:pt>
                <c:pt idx="11000">
                  <c:v>61.926780700683594</c:v>
                </c:pt>
                <c:pt idx="11001">
                  <c:v>61.926780700683594</c:v>
                </c:pt>
                <c:pt idx="11002">
                  <c:v>61.663108825683601</c:v>
                </c:pt>
                <c:pt idx="11003">
                  <c:v>61.663108825683601</c:v>
                </c:pt>
                <c:pt idx="11004">
                  <c:v>62.058616638183601</c:v>
                </c:pt>
                <c:pt idx="11005">
                  <c:v>61.663108825683601</c:v>
                </c:pt>
                <c:pt idx="11006">
                  <c:v>61.926780700683594</c:v>
                </c:pt>
                <c:pt idx="11007">
                  <c:v>62.058616638183601</c:v>
                </c:pt>
                <c:pt idx="11008">
                  <c:v>61.663108825683601</c:v>
                </c:pt>
                <c:pt idx="11009">
                  <c:v>61.926780700683594</c:v>
                </c:pt>
                <c:pt idx="11010">
                  <c:v>62.058616638183601</c:v>
                </c:pt>
                <c:pt idx="11011">
                  <c:v>61.794944763183594</c:v>
                </c:pt>
                <c:pt idx="11012">
                  <c:v>61.663108825683601</c:v>
                </c:pt>
                <c:pt idx="11013">
                  <c:v>61.531272888183601</c:v>
                </c:pt>
                <c:pt idx="11014">
                  <c:v>62.190452575683594</c:v>
                </c:pt>
                <c:pt idx="11015">
                  <c:v>61.794944763183594</c:v>
                </c:pt>
                <c:pt idx="11016">
                  <c:v>62.190452575683594</c:v>
                </c:pt>
                <c:pt idx="11017">
                  <c:v>61.926780700683594</c:v>
                </c:pt>
                <c:pt idx="11018">
                  <c:v>62.058616638183601</c:v>
                </c:pt>
                <c:pt idx="11019">
                  <c:v>62.058616638183601</c:v>
                </c:pt>
                <c:pt idx="11020">
                  <c:v>61.794944763183594</c:v>
                </c:pt>
                <c:pt idx="11021">
                  <c:v>62.190452575683594</c:v>
                </c:pt>
                <c:pt idx="11022">
                  <c:v>61.926780700683594</c:v>
                </c:pt>
                <c:pt idx="11023">
                  <c:v>62.190452575683594</c:v>
                </c:pt>
                <c:pt idx="11024">
                  <c:v>61.926780700683594</c:v>
                </c:pt>
                <c:pt idx="11025">
                  <c:v>61.926780700683594</c:v>
                </c:pt>
                <c:pt idx="11026">
                  <c:v>62.058616638183601</c:v>
                </c:pt>
                <c:pt idx="11027">
                  <c:v>62.190452575683594</c:v>
                </c:pt>
                <c:pt idx="11028">
                  <c:v>61.926780700683594</c:v>
                </c:pt>
                <c:pt idx="11029">
                  <c:v>61.531272888183601</c:v>
                </c:pt>
                <c:pt idx="11030">
                  <c:v>61.794944763183594</c:v>
                </c:pt>
                <c:pt idx="11031">
                  <c:v>61.926780700683594</c:v>
                </c:pt>
                <c:pt idx="11032">
                  <c:v>61.794944763183594</c:v>
                </c:pt>
                <c:pt idx="11033">
                  <c:v>61.531272888183601</c:v>
                </c:pt>
                <c:pt idx="11034">
                  <c:v>61.663108825683601</c:v>
                </c:pt>
                <c:pt idx="11035">
                  <c:v>62.058616638183601</c:v>
                </c:pt>
                <c:pt idx="11036">
                  <c:v>61.794944763183594</c:v>
                </c:pt>
                <c:pt idx="11037">
                  <c:v>61.926780700683594</c:v>
                </c:pt>
                <c:pt idx="11038">
                  <c:v>61.663108825683601</c:v>
                </c:pt>
                <c:pt idx="11039">
                  <c:v>61.926780700683594</c:v>
                </c:pt>
                <c:pt idx="11040">
                  <c:v>62.058616638183601</c:v>
                </c:pt>
                <c:pt idx="11041">
                  <c:v>61.926780700683594</c:v>
                </c:pt>
                <c:pt idx="11042">
                  <c:v>61.794944763183594</c:v>
                </c:pt>
                <c:pt idx="11043">
                  <c:v>61.926780700683594</c:v>
                </c:pt>
                <c:pt idx="11044">
                  <c:v>61.926780700683594</c:v>
                </c:pt>
                <c:pt idx="11045">
                  <c:v>61.531272888183601</c:v>
                </c:pt>
                <c:pt idx="11046">
                  <c:v>61.926780700683594</c:v>
                </c:pt>
                <c:pt idx="11047">
                  <c:v>62.058616638183601</c:v>
                </c:pt>
                <c:pt idx="11048">
                  <c:v>61.926780700683594</c:v>
                </c:pt>
                <c:pt idx="11049">
                  <c:v>61.926780700683594</c:v>
                </c:pt>
                <c:pt idx="11050">
                  <c:v>61.794944763183594</c:v>
                </c:pt>
                <c:pt idx="11051">
                  <c:v>61.663108825683601</c:v>
                </c:pt>
                <c:pt idx="11052">
                  <c:v>61.663108825683601</c:v>
                </c:pt>
                <c:pt idx="11053">
                  <c:v>61.926780700683594</c:v>
                </c:pt>
                <c:pt idx="11054">
                  <c:v>61.531272888183601</c:v>
                </c:pt>
                <c:pt idx="11055">
                  <c:v>61.794944763183594</c:v>
                </c:pt>
                <c:pt idx="11056">
                  <c:v>61.663108825683601</c:v>
                </c:pt>
                <c:pt idx="11057">
                  <c:v>62.058616638183601</c:v>
                </c:pt>
                <c:pt idx="11058">
                  <c:v>61.663108825683601</c:v>
                </c:pt>
                <c:pt idx="11059">
                  <c:v>62.058616638183601</c:v>
                </c:pt>
                <c:pt idx="11060">
                  <c:v>61.663108825683601</c:v>
                </c:pt>
                <c:pt idx="11061">
                  <c:v>61.663108825683601</c:v>
                </c:pt>
                <c:pt idx="11062">
                  <c:v>61.663108825683601</c:v>
                </c:pt>
                <c:pt idx="11063">
                  <c:v>62.058616638183601</c:v>
                </c:pt>
                <c:pt idx="11064">
                  <c:v>61.663108825683601</c:v>
                </c:pt>
                <c:pt idx="11065">
                  <c:v>61.794944763183594</c:v>
                </c:pt>
                <c:pt idx="11066">
                  <c:v>62.058616638183601</c:v>
                </c:pt>
                <c:pt idx="11067">
                  <c:v>62.058616638183601</c:v>
                </c:pt>
                <c:pt idx="11068">
                  <c:v>61.663108825683601</c:v>
                </c:pt>
                <c:pt idx="11069">
                  <c:v>61.663108825683601</c:v>
                </c:pt>
                <c:pt idx="11070">
                  <c:v>62.190452575683594</c:v>
                </c:pt>
                <c:pt idx="11071">
                  <c:v>61.663108825683601</c:v>
                </c:pt>
                <c:pt idx="11072">
                  <c:v>61.926780700683594</c:v>
                </c:pt>
                <c:pt idx="11073">
                  <c:v>61.663108825683601</c:v>
                </c:pt>
                <c:pt idx="11074">
                  <c:v>62.190452575683594</c:v>
                </c:pt>
                <c:pt idx="11075">
                  <c:v>61.794944763183594</c:v>
                </c:pt>
                <c:pt idx="11076">
                  <c:v>62.058616638183601</c:v>
                </c:pt>
                <c:pt idx="11077">
                  <c:v>61.794944763183594</c:v>
                </c:pt>
                <c:pt idx="11078">
                  <c:v>61.794944763183594</c:v>
                </c:pt>
                <c:pt idx="11079">
                  <c:v>61.926780700683594</c:v>
                </c:pt>
                <c:pt idx="11080">
                  <c:v>61.663108825683601</c:v>
                </c:pt>
                <c:pt idx="11081">
                  <c:v>61.663108825683601</c:v>
                </c:pt>
                <c:pt idx="11082">
                  <c:v>62.058616638183601</c:v>
                </c:pt>
                <c:pt idx="11083">
                  <c:v>61.663108825683601</c:v>
                </c:pt>
                <c:pt idx="11084">
                  <c:v>61.926780700683594</c:v>
                </c:pt>
                <c:pt idx="11085">
                  <c:v>61.926780700683594</c:v>
                </c:pt>
                <c:pt idx="11086">
                  <c:v>61.663108825683601</c:v>
                </c:pt>
                <c:pt idx="11087">
                  <c:v>62.190452575683594</c:v>
                </c:pt>
                <c:pt idx="11088">
                  <c:v>61.794944763183594</c:v>
                </c:pt>
                <c:pt idx="11089">
                  <c:v>61.663108825683601</c:v>
                </c:pt>
                <c:pt idx="11090">
                  <c:v>61.794944763183594</c:v>
                </c:pt>
                <c:pt idx="11091">
                  <c:v>62.190452575683594</c:v>
                </c:pt>
                <c:pt idx="11092">
                  <c:v>61.399436950683594</c:v>
                </c:pt>
                <c:pt idx="11093">
                  <c:v>61.663108825683601</c:v>
                </c:pt>
                <c:pt idx="11094">
                  <c:v>61.926780700683594</c:v>
                </c:pt>
                <c:pt idx="11095">
                  <c:v>62.058616638183601</c:v>
                </c:pt>
                <c:pt idx="11096">
                  <c:v>61.794944763183594</c:v>
                </c:pt>
                <c:pt idx="11097">
                  <c:v>61.663108825683601</c:v>
                </c:pt>
                <c:pt idx="11098">
                  <c:v>61.926780700683594</c:v>
                </c:pt>
                <c:pt idx="11099">
                  <c:v>61.926780700683594</c:v>
                </c:pt>
                <c:pt idx="11100">
                  <c:v>61.794944763183594</c:v>
                </c:pt>
                <c:pt idx="11101">
                  <c:v>62.058616638183601</c:v>
                </c:pt>
                <c:pt idx="11102">
                  <c:v>61.794944763183594</c:v>
                </c:pt>
                <c:pt idx="11103">
                  <c:v>61.663108825683601</c:v>
                </c:pt>
                <c:pt idx="11104">
                  <c:v>61.926780700683594</c:v>
                </c:pt>
                <c:pt idx="11105">
                  <c:v>62.190452575683594</c:v>
                </c:pt>
                <c:pt idx="11106">
                  <c:v>61.663108825683601</c:v>
                </c:pt>
                <c:pt idx="11107">
                  <c:v>61.926780700683594</c:v>
                </c:pt>
                <c:pt idx="11108">
                  <c:v>61.794944763183594</c:v>
                </c:pt>
                <c:pt idx="11109">
                  <c:v>61.794944763183594</c:v>
                </c:pt>
                <c:pt idx="11110">
                  <c:v>62.322288513183594</c:v>
                </c:pt>
                <c:pt idx="11111">
                  <c:v>61.926780700683594</c:v>
                </c:pt>
                <c:pt idx="11112">
                  <c:v>62.190452575683594</c:v>
                </c:pt>
                <c:pt idx="11113">
                  <c:v>61.531272888183601</c:v>
                </c:pt>
                <c:pt idx="11114">
                  <c:v>61.794944763183594</c:v>
                </c:pt>
                <c:pt idx="11115">
                  <c:v>62.058616638183601</c:v>
                </c:pt>
                <c:pt idx="11116">
                  <c:v>61.794944763183594</c:v>
                </c:pt>
                <c:pt idx="11117">
                  <c:v>61.926780700683594</c:v>
                </c:pt>
                <c:pt idx="11118">
                  <c:v>61.926780700683594</c:v>
                </c:pt>
                <c:pt idx="11119">
                  <c:v>62.058616638183601</c:v>
                </c:pt>
                <c:pt idx="11120">
                  <c:v>61.794944763183594</c:v>
                </c:pt>
                <c:pt idx="11121">
                  <c:v>61.794944763183594</c:v>
                </c:pt>
                <c:pt idx="11122">
                  <c:v>61.531272888183601</c:v>
                </c:pt>
                <c:pt idx="11123">
                  <c:v>62.058616638183601</c:v>
                </c:pt>
                <c:pt idx="11124">
                  <c:v>61.926780700683594</c:v>
                </c:pt>
                <c:pt idx="11125">
                  <c:v>61.267601013183594</c:v>
                </c:pt>
                <c:pt idx="11126">
                  <c:v>61.663108825683601</c:v>
                </c:pt>
                <c:pt idx="11127">
                  <c:v>62.058616638183601</c:v>
                </c:pt>
                <c:pt idx="11128">
                  <c:v>61.926780700683594</c:v>
                </c:pt>
                <c:pt idx="11129">
                  <c:v>62.190452575683594</c:v>
                </c:pt>
                <c:pt idx="11130">
                  <c:v>61.926780700683594</c:v>
                </c:pt>
                <c:pt idx="11131">
                  <c:v>61.663108825683601</c:v>
                </c:pt>
                <c:pt idx="11132">
                  <c:v>61.663108825683601</c:v>
                </c:pt>
                <c:pt idx="11133">
                  <c:v>61.531272888183601</c:v>
                </c:pt>
                <c:pt idx="11134">
                  <c:v>62.190452575683594</c:v>
                </c:pt>
                <c:pt idx="11135">
                  <c:v>62.058616638183601</c:v>
                </c:pt>
                <c:pt idx="11136">
                  <c:v>61.794944763183594</c:v>
                </c:pt>
                <c:pt idx="11137">
                  <c:v>62.058616638183601</c:v>
                </c:pt>
                <c:pt idx="11138">
                  <c:v>61.399436950683594</c:v>
                </c:pt>
                <c:pt idx="11139">
                  <c:v>61.926780700683594</c:v>
                </c:pt>
                <c:pt idx="11140">
                  <c:v>61.663108825683601</c:v>
                </c:pt>
                <c:pt idx="11141">
                  <c:v>61.531272888183601</c:v>
                </c:pt>
                <c:pt idx="11142">
                  <c:v>62.058616638183601</c:v>
                </c:pt>
                <c:pt idx="11143">
                  <c:v>61.794944763183594</c:v>
                </c:pt>
                <c:pt idx="11144">
                  <c:v>62.058616638183601</c:v>
                </c:pt>
                <c:pt idx="11145">
                  <c:v>62.322288513183594</c:v>
                </c:pt>
                <c:pt idx="11146">
                  <c:v>61.926780700683594</c:v>
                </c:pt>
                <c:pt idx="11147">
                  <c:v>62.322288513183594</c:v>
                </c:pt>
                <c:pt idx="11148">
                  <c:v>61.926780700683594</c:v>
                </c:pt>
                <c:pt idx="11149">
                  <c:v>61.794944763183594</c:v>
                </c:pt>
                <c:pt idx="11150">
                  <c:v>62.190452575683594</c:v>
                </c:pt>
                <c:pt idx="11151">
                  <c:v>61.399436950683594</c:v>
                </c:pt>
                <c:pt idx="11152">
                  <c:v>62.058616638183601</c:v>
                </c:pt>
                <c:pt idx="11153">
                  <c:v>62.190452575683594</c:v>
                </c:pt>
                <c:pt idx="11154">
                  <c:v>61.794944763183594</c:v>
                </c:pt>
                <c:pt idx="11155">
                  <c:v>61.926780700683594</c:v>
                </c:pt>
                <c:pt idx="11156">
                  <c:v>61.926780700683594</c:v>
                </c:pt>
                <c:pt idx="11157">
                  <c:v>61.794944763183594</c:v>
                </c:pt>
                <c:pt idx="11158">
                  <c:v>62.322288513183594</c:v>
                </c:pt>
                <c:pt idx="11159">
                  <c:v>61.926780700683594</c:v>
                </c:pt>
                <c:pt idx="11160">
                  <c:v>62.190452575683594</c:v>
                </c:pt>
                <c:pt idx="11161">
                  <c:v>62.190452575683594</c:v>
                </c:pt>
                <c:pt idx="11162">
                  <c:v>62.322288513183594</c:v>
                </c:pt>
                <c:pt idx="11163">
                  <c:v>61.663108825683601</c:v>
                </c:pt>
                <c:pt idx="11164">
                  <c:v>61.794944763183594</c:v>
                </c:pt>
                <c:pt idx="11165">
                  <c:v>61.663108825683601</c:v>
                </c:pt>
                <c:pt idx="11166">
                  <c:v>61.926780700683594</c:v>
                </c:pt>
                <c:pt idx="11167">
                  <c:v>61.663108825683601</c:v>
                </c:pt>
                <c:pt idx="11168">
                  <c:v>61.794944763183594</c:v>
                </c:pt>
                <c:pt idx="11169">
                  <c:v>61.135761260986328</c:v>
                </c:pt>
                <c:pt idx="11170">
                  <c:v>62.190452575683594</c:v>
                </c:pt>
                <c:pt idx="11171">
                  <c:v>61.399436950683594</c:v>
                </c:pt>
                <c:pt idx="11172">
                  <c:v>62.058616638183601</c:v>
                </c:pt>
                <c:pt idx="11173">
                  <c:v>61.926780700683594</c:v>
                </c:pt>
                <c:pt idx="11174">
                  <c:v>61.531272888183601</c:v>
                </c:pt>
                <c:pt idx="11175">
                  <c:v>62.190452575683594</c:v>
                </c:pt>
                <c:pt idx="11176">
                  <c:v>61.531272888183601</c:v>
                </c:pt>
                <c:pt idx="11177">
                  <c:v>61.794944763183594</c:v>
                </c:pt>
                <c:pt idx="11178">
                  <c:v>61.926780700683594</c:v>
                </c:pt>
                <c:pt idx="11179">
                  <c:v>61.663108825683601</c:v>
                </c:pt>
                <c:pt idx="11180">
                  <c:v>62.058616638183601</c:v>
                </c:pt>
                <c:pt idx="11181">
                  <c:v>61.926780700683594</c:v>
                </c:pt>
                <c:pt idx="11182">
                  <c:v>61.663108825683601</c:v>
                </c:pt>
                <c:pt idx="11183">
                  <c:v>61.926780700683594</c:v>
                </c:pt>
                <c:pt idx="11184">
                  <c:v>61.267601013183594</c:v>
                </c:pt>
                <c:pt idx="11185">
                  <c:v>62.058616638183601</c:v>
                </c:pt>
                <c:pt idx="11186">
                  <c:v>61.531272888183601</c:v>
                </c:pt>
                <c:pt idx="11187">
                  <c:v>61.531272888183601</c:v>
                </c:pt>
                <c:pt idx="11188">
                  <c:v>61.794944763183594</c:v>
                </c:pt>
                <c:pt idx="11189">
                  <c:v>61.399436950683594</c:v>
                </c:pt>
                <c:pt idx="11190">
                  <c:v>61.663108825683601</c:v>
                </c:pt>
                <c:pt idx="11191">
                  <c:v>61.399436950683594</c:v>
                </c:pt>
                <c:pt idx="11192">
                  <c:v>61.663108825683601</c:v>
                </c:pt>
                <c:pt idx="11193">
                  <c:v>61.531272888183601</c:v>
                </c:pt>
                <c:pt idx="11194">
                  <c:v>61.794944763183594</c:v>
                </c:pt>
                <c:pt idx="11195">
                  <c:v>61.794944763183594</c:v>
                </c:pt>
                <c:pt idx="11196">
                  <c:v>61.531272888183601</c:v>
                </c:pt>
                <c:pt idx="11197">
                  <c:v>61.926780700683594</c:v>
                </c:pt>
                <c:pt idx="11198">
                  <c:v>61.663108825683601</c:v>
                </c:pt>
                <c:pt idx="11199">
                  <c:v>62.058616638183601</c:v>
                </c:pt>
                <c:pt idx="11200">
                  <c:v>61.663108825683601</c:v>
                </c:pt>
                <c:pt idx="11201">
                  <c:v>61.794944763183594</c:v>
                </c:pt>
                <c:pt idx="11202">
                  <c:v>61.794944763183594</c:v>
                </c:pt>
                <c:pt idx="11203">
                  <c:v>61.926780700683594</c:v>
                </c:pt>
                <c:pt idx="11204">
                  <c:v>61.399436950683594</c:v>
                </c:pt>
                <c:pt idx="11205">
                  <c:v>62.058616638183601</c:v>
                </c:pt>
                <c:pt idx="11206">
                  <c:v>61.926780700683594</c:v>
                </c:pt>
                <c:pt idx="11207">
                  <c:v>62.058616638183601</c:v>
                </c:pt>
                <c:pt idx="11208">
                  <c:v>61.794944763183594</c:v>
                </c:pt>
                <c:pt idx="11209">
                  <c:v>61.663108825683601</c:v>
                </c:pt>
                <c:pt idx="11210">
                  <c:v>61.663108825683601</c:v>
                </c:pt>
                <c:pt idx="11211">
                  <c:v>61.663108825683601</c:v>
                </c:pt>
                <c:pt idx="11212">
                  <c:v>61.663108825683601</c:v>
                </c:pt>
                <c:pt idx="11213">
                  <c:v>61.531272888183601</c:v>
                </c:pt>
                <c:pt idx="11214">
                  <c:v>61.794944763183594</c:v>
                </c:pt>
                <c:pt idx="11215">
                  <c:v>61.794944763183594</c:v>
                </c:pt>
                <c:pt idx="11216">
                  <c:v>61.663108825683601</c:v>
                </c:pt>
                <c:pt idx="11217">
                  <c:v>62.058616638183601</c:v>
                </c:pt>
                <c:pt idx="11218">
                  <c:v>61.794944763183594</c:v>
                </c:pt>
                <c:pt idx="11219">
                  <c:v>61.794944763183594</c:v>
                </c:pt>
                <c:pt idx="11220">
                  <c:v>62.190452575683594</c:v>
                </c:pt>
                <c:pt idx="11221">
                  <c:v>62.058616638183601</c:v>
                </c:pt>
                <c:pt idx="11222">
                  <c:v>61.531272888183601</c:v>
                </c:pt>
                <c:pt idx="11223">
                  <c:v>61.531272888183601</c:v>
                </c:pt>
                <c:pt idx="11224">
                  <c:v>61.663108825683601</c:v>
                </c:pt>
                <c:pt idx="11225">
                  <c:v>61.926780700683594</c:v>
                </c:pt>
                <c:pt idx="11226">
                  <c:v>62.190452575683594</c:v>
                </c:pt>
                <c:pt idx="11227">
                  <c:v>61.399436950683594</c:v>
                </c:pt>
                <c:pt idx="11228">
                  <c:v>61.663108825683601</c:v>
                </c:pt>
                <c:pt idx="11229">
                  <c:v>61.794944763183594</c:v>
                </c:pt>
                <c:pt idx="11230">
                  <c:v>61.663108825683601</c:v>
                </c:pt>
                <c:pt idx="11231">
                  <c:v>62.058616638183601</c:v>
                </c:pt>
                <c:pt idx="11232">
                  <c:v>61.926780700683594</c:v>
                </c:pt>
                <c:pt idx="11233">
                  <c:v>61.926780700683594</c:v>
                </c:pt>
                <c:pt idx="11234">
                  <c:v>61.663108825683601</c:v>
                </c:pt>
                <c:pt idx="11235">
                  <c:v>62.190452575683594</c:v>
                </c:pt>
                <c:pt idx="11236">
                  <c:v>61.531272888183601</c:v>
                </c:pt>
                <c:pt idx="11237">
                  <c:v>61.926780700683594</c:v>
                </c:pt>
                <c:pt idx="11238">
                  <c:v>61.926780700683594</c:v>
                </c:pt>
                <c:pt idx="11239">
                  <c:v>61.531272888183601</c:v>
                </c:pt>
                <c:pt idx="11240">
                  <c:v>61.794944763183594</c:v>
                </c:pt>
                <c:pt idx="11241">
                  <c:v>61.794944763183594</c:v>
                </c:pt>
                <c:pt idx="11242">
                  <c:v>61.926780700683594</c:v>
                </c:pt>
                <c:pt idx="11243">
                  <c:v>61.794944763183594</c:v>
                </c:pt>
                <c:pt idx="11244">
                  <c:v>61.663108825683601</c:v>
                </c:pt>
                <c:pt idx="11245">
                  <c:v>61.663108825683601</c:v>
                </c:pt>
                <c:pt idx="11246">
                  <c:v>61.531272888183601</c:v>
                </c:pt>
                <c:pt idx="11247">
                  <c:v>61.531272888183601</c:v>
                </c:pt>
                <c:pt idx="11248">
                  <c:v>61.531272888183601</c:v>
                </c:pt>
                <c:pt idx="11249">
                  <c:v>61.267601013183594</c:v>
                </c:pt>
                <c:pt idx="11250">
                  <c:v>61.531272888183601</c:v>
                </c:pt>
                <c:pt idx="11251">
                  <c:v>61.531272888183601</c:v>
                </c:pt>
                <c:pt idx="11252">
                  <c:v>61.399436950683594</c:v>
                </c:pt>
                <c:pt idx="11253">
                  <c:v>61.267601013183594</c:v>
                </c:pt>
                <c:pt idx="11254">
                  <c:v>61.794944763183594</c:v>
                </c:pt>
                <c:pt idx="11255">
                  <c:v>61.926780700683594</c:v>
                </c:pt>
                <c:pt idx="11256">
                  <c:v>62.058616638183601</c:v>
                </c:pt>
                <c:pt idx="11257">
                  <c:v>61.926780700683594</c:v>
                </c:pt>
                <c:pt idx="11258">
                  <c:v>61.794944763183594</c:v>
                </c:pt>
                <c:pt idx="11259">
                  <c:v>61.926780700683594</c:v>
                </c:pt>
                <c:pt idx="11260">
                  <c:v>61.663108825683601</c:v>
                </c:pt>
                <c:pt idx="11261">
                  <c:v>61.794944763183594</c:v>
                </c:pt>
                <c:pt idx="11262">
                  <c:v>61.794944763183594</c:v>
                </c:pt>
                <c:pt idx="11263">
                  <c:v>61.663108825683601</c:v>
                </c:pt>
                <c:pt idx="11264">
                  <c:v>61.794944763183594</c:v>
                </c:pt>
                <c:pt idx="11265">
                  <c:v>61.663108825683601</c:v>
                </c:pt>
                <c:pt idx="11266">
                  <c:v>61.794944763183594</c:v>
                </c:pt>
                <c:pt idx="11267">
                  <c:v>61.531272888183601</c:v>
                </c:pt>
                <c:pt idx="11268">
                  <c:v>61.531272888183601</c:v>
                </c:pt>
                <c:pt idx="11269">
                  <c:v>61.399436950683594</c:v>
                </c:pt>
                <c:pt idx="11270">
                  <c:v>61.531272888183601</c:v>
                </c:pt>
                <c:pt idx="11271">
                  <c:v>61.267601013183594</c:v>
                </c:pt>
                <c:pt idx="11272">
                  <c:v>61.531272888183601</c:v>
                </c:pt>
                <c:pt idx="11273">
                  <c:v>61.267601013183594</c:v>
                </c:pt>
                <c:pt idx="11274">
                  <c:v>61.794944763183594</c:v>
                </c:pt>
                <c:pt idx="11275">
                  <c:v>61.794944763183594</c:v>
                </c:pt>
                <c:pt idx="11276">
                  <c:v>61.926780700683594</c:v>
                </c:pt>
                <c:pt idx="11277">
                  <c:v>61.663108825683601</c:v>
                </c:pt>
                <c:pt idx="11278">
                  <c:v>62.058616638183601</c:v>
                </c:pt>
                <c:pt idx="11279">
                  <c:v>61.399436950683594</c:v>
                </c:pt>
                <c:pt idx="11280">
                  <c:v>61.663108825683601</c:v>
                </c:pt>
                <c:pt idx="11281">
                  <c:v>61.399436950683594</c:v>
                </c:pt>
                <c:pt idx="11282">
                  <c:v>61.531272888183601</c:v>
                </c:pt>
                <c:pt idx="11283">
                  <c:v>61.663108825683601</c:v>
                </c:pt>
                <c:pt idx="11284">
                  <c:v>61.926780700683594</c:v>
                </c:pt>
                <c:pt idx="11285">
                  <c:v>62.058616638183601</c:v>
                </c:pt>
                <c:pt idx="11286">
                  <c:v>61.926780700683594</c:v>
                </c:pt>
                <c:pt idx="11287">
                  <c:v>61.531272888183601</c:v>
                </c:pt>
                <c:pt idx="11288">
                  <c:v>62.190452575683594</c:v>
                </c:pt>
                <c:pt idx="11289">
                  <c:v>61.663108825683601</c:v>
                </c:pt>
                <c:pt idx="11290">
                  <c:v>61.663108825683601</c:v>
                </c:pt>
                <c:pt idx="11291">
                  <c:v>62.058616638183601</c:v>
                </c:pt>
                <c:pt idx="11292">
                  <c:v>61.926780700683594</c:v>
                </c:pt>
                <c:pt idx="11293">
                  <c:v>62.058616638183601</c:v>
                </c:pt>
                <c:pt idx="11294">
                  <c:v>61.794944763183594</c:v>
                </c:pt>
                <c:pt idx="11295">
                  <c:v>61.399436950683594</c:v>
                </c:pt>
                <c:pt idx="11296">
                  <c:v>61.926780700683594</c:v>
                </c:pt>
                <c:pt idx="11297">
                  <c:v>61.794944763183594</c:v>
                </c:pt>
                <c:pt idx="11298">
                  <c:v>61.794944763183594</c:v>
                </c:pt>
                <c:pt idx="11299">
                  <c:v>61.926780700683594</c:v>
                </c:pt>
                <c:pt idx="11300">
                  <c:v>61.926780700683594</c:v>
                </c:pt>
                <c:pt idx="11301">
                  <c:v>61.663108825683601</c:v>
                </c:pt>
                <c:pt idx="11302">
                  <c:v>61.531272888183601</c:v>
                </c:pt>
                <c:pt idx="11303">
                  <c:v>61.663108825683601</c:v>
                </c:pt>
                <c:pt idx="11304">
                  <c:v>61.531272888183601</c:v>
                </c:pt>
                <c:pt idx="11305">
                  <c:v>61.399436950683594</c:v>
                </c:pt>
                <c:pt idx="11306">
                  <c:v>61.926780700683594</c:v>
                </c:pt>
                <c:pt idx="11307">
                  <c:v>61.531272888183601</c:v>
                </c:pt>
                <c:pt idx="11308">
                  <c:v>61.531272888183601</c:v>
                </c:pt>
                <c:pt idx="11309">
                  <c:v>61.663108825683601</c:v>
                </c:pt>
                <c:pt idx="11310">
                  <c:v>61.399436950683594</c:v>
                </c:pt>
                <c:pt idx="11311">
                  <c:v>61.531272888183601</c:v>
                </c:pt>
                <c:pt idx="11312">
                  <c:v>61.399436950683594</c:v>
                </c:pt>
                <c:pt idx="11313">
                  <c:v>61.663108825683601</c:v>
                </c:pt>
                <c:pt idx="11314">
                  <c:v>61.531272888183601</c:v>
                </c:pt>
                <c:pt idx="11315">
                  <c:v>61.663108825683601</c:v>
                </c:pt>
                <c:pt idx="11316">
                  <c:v>61.267601013183594</c:v>
                </c:pt>
                <c:pt idx="11317">
                  <c:v>61.926780700683594</c:v>
                </c:pt>
                <c:pt idx="11318">
                  <c:v>61.926780700683594</c:v>
                </c:pt>
                <c:pt idx="11319">
                  <c:v>61.531272888183601</c:v>
                </c:pt>
                <c:pt idx="11320">
                  <c:v>61.663108825683601</c:v>
                </c:pt>
                <c:pt idx="11321">
                  <c:v>61.794944763183594</c:v>
                </c:pt>
                <c:pt idx="11322">
                  <c:v>62.058616638183601</c:v>
                </c:pt>
                <c:pt idx="11323">
                  <c:v>61.794944763183594</c:v>
                </c:pt>
                <c:pt idx="11324">
                  <c:v>61.531272888183601</c:v>
                </c:pt>
                <c:pt idx="11325">
                  <c:v>61.926780700683594</c:v>
                </c:pt>
                <c:pt idx="11326">
                  <c:v>61.531272888183601</c:v>
                </c:pt>
                <c:pt idx="11327">
                  <c:v>61.794944763183594</c:v>
                </c:pt>
                <c:pt idx="11328">
                  <c:v>61.531272888183601</c:v>
                </c:pt>
                <c:pt idx="11329">
                  <c:v>61.794944763183594</c:v>
                </c:pt>
                <c:pt idx="11330">
                  <c:v>61.531272888183601</c:v>
                </c:pt>
                <c:pt idx="11331">
                  <c:v>61.794944763183594</c:v>
                </c:pt>
                <c:pt idx="11332">
                  <c:v>61.663108825683601</c:v>
                </c:pt>
                <c:pt idx="11333">
                  <c:v>61.135761260986328</c:v>
                </c:pt>
                <c:pt idx="11334">
                  <c:v>61.531272888183601</c:v>
                </c:pt>
                <c:pt idx="11335">
                  <c:v>61.663108825683601</c:v>
                </c:pt>
                <c:pt idx="11336">
                  <c:v>61.663108825683601</c:v>
                </c:pt>
                <c:pt idx="11337">
                  <c:v>61.531272888183601</c:v>
                </c:pt>
                <c:pt idx="11338">
                  <c:v>61.531272888183601</c:v>
                </c:pt>
                <c:pt idx="11339">
                  <c:v>61.531272888183601</c:v>
                </c:pt>
                <c:pt idx="11340">
                  <c:v>61.135761260986328</c:v>
                </c:pt>
                <c:pt idx="11341">
                  <c:v>62.058616638183601</c:v>
                </c:pt>
                <c:pt idx="11342">
                  <c:v>61.794944763183594</c:v>
                </c:pt>
                <c:pt idx="11343">
                  <c:v>61.794944763183594</c:v>
                </c:pt>
                <c:pt idx="11344">
                  <c:v>61.663108825683601</c:v>
                </c:pt>
                <c:pt idx="11345">
                  <c:v>61.663108825683601</c:v>
                </c:pt>
                <c:pt idx="11346">
                  <c:v>61.926780700683594</c:v>
                </c:pt>
                <c:pt idx="11347">
                  <c:v>61.531272888183601</c:v>
                </c:pt>
                <c:pt idx="11348">
                  <c:v>62.058616638183601</c:v>
                </c:pt>
                <c:pt idx="11349">
                  <c:v>61.926780700683594</c:v>
                </c:pt>
                <c:pt idx="11350">
                  <c:v>61.531272888183601</c:v>
                </c:pt>
                <c:pt idx="11351">
                  <c:v>61.399436950683594</c:v>
                </c:pt>
                <c:pt idx="11352">
                  <c:v>61.794944763183594</c:v>
                </c:pt>
                <c:pt idx="11353">
                  <c:v>61.135761260986328</c:v>
                </c:pt>
                <c:pt idx="11354">
                  <c:v>61.003925323486328</c:v>
                </c:pt>
                <c:pt idx="11355">
                  <c:v>61.399436950683594</c:v>
                </c:pt>
                <c:pt idx="11356">
                  <c:v>61.794944763183594</c:v>
                </c:pt>
                <c:pt idx="11357">
                  <c:v>61.399436950683594</c:v>
                </c:pt>
                <c:pt idx="11358">
                  <c:v>61.663108825683601</c:v>
                </c:pt>
                <c:pt idx="11359">
                  <c:v>62.058616638183601</c:v>
                </c:pt>
                <c:pt idx="11360">
                  <c:v>61.663108825683601</c:v>
                </c:pt>
                <c:pt idx="11361">
                  <c:v>62.058616638183601</c:v>
                </c:pt>
                <c:pt idx="11362">
                  <c:v>61.663108825683601</c:v>
                </c:pt>
                <c:pt idx="11363">
                  <c:v>61.135761260986328</c:v>
                </c:pt>
                <c:pt idx="11364">
                  <c:v>61.663108825683601</c:v>
                </c:pt>
                <c:pt idx="11365">
                  <c:v>61.663108825683601</c:v>
                </c:pt>
                <c:pt idx="11366">
                  <c:v>61.531272888183601</c:v>
                </c:pt>
                <c:pt idx="11367">
                  <c:v>60.740253448486328</c:v>
                </c:pt>
                <c:pt idx="11368">
                  <c:v>61.531272888183601</c:v>
                </c:pt>
                <c:pt idx="11369">
                  <c:v>61.399436950683594</c:v>
                </c:pt>
                <c:pt idx="11370">
                  <c:v>61.531272888183601</c:v>
                </c:pt>
                <c:pt idx="11371">
                  <c:v>61.531272888183601</c:v>
                </c:pt>
                <c:pt idx="11372">
                  <c:v>61.926780700683594</c:v>
                </c:pt>
                <c:pt idx="11373">
                  <c:v>61.663108825683601</c:v>
                </c:pt>
                <c:pt idx="11374">
                  <c:v>61.663108825683601</c:v>
                </c:pt>
                <c:pt idx="11375">
                  <c:v>61.926780700683594</c:v>
                </c:pt>
                <c:pt idx="11376">
                  <c:v>61.135761260986328</c:v>
                </c:pt>
                <c:pt idx="11377">
                  <c:v>61.663108825683601</c:v>
                </c:pt>
                <c:pt idx="11378">
                  <c:v>61.399436950683594</c:v>
                </c:pt>
                <c:pt idx="11379">
                  <c:v>61.267601013183594</c:v>
                </c:pt>
                <c:pt idx="11380">
                  <c:v>61.531272888183601</c:v>
                </c:pt>
                <c:pt idx="11381">
                  <c:v>61.267601013183594</c:v>
                </c:pt>
                <c:pt idx="11382">
                  <c:v>61.663108825683601</c:v>
                </c:pt>
                <c:pt idx="11383">
                  <c:v>61.003925323486328</c:v>
                </c:pt>
                <c:pt idx="11384">
                  <c:v>61.531272888183601</c:v>
                </c:pt>
                <c:pt idx="11385">
                  <c:v>61.399436950683594</c:v>
                </c:pt>
                <c:pt idx="11386">
                  <c:v>61.531272888183601</c:v>
                </c:pt>
                <c:pt idx="11387">
                  <c:v>61.663108825683601</c:v>
                </c:pt>
                <c:pt idx="11388">
                  <c:v>61.399436950683594</c:v>
                </c:pt>
                <c:pt idx="11389">
                  <c:v>62.058616638183601</c:v>
                </c:pt>
                <c:pt idx="11390">
                  <c:v>61.794944763183594</c:v>
                </c:pt>
                <c:pt idx="11391">
                  <c:v>62.058616638183601</c:v>
                </c:pt>
                <c:pt idx="11392">
                  <c:v>61.794944763183594</c:v>
                </c:pt>
                <c:pt idx="11393">
                  <c:v>61.267601013183594</c:v>
                </c:pt>
                <c:pt idx="11394">
                  <c:v>61.267601013183594</c:v>
                </c:pt>
                <c:pt idx="11395">
                  <c:v>61.926780700683594</c:v>
                </c:pt>
                <c:pt idx="11396">
                  <c:v>61.663108825683601</c:v>
                </c:pt>
                <c:pt idx="11397">
                  <c:v>61.135761260986328</c:v>
                </c:pt>
                <c:pt idx="11398">
                  <c:v>62.058616638183601</c:v>
                </c:pt>
                <c:pt idx="11399">
                  <c:v>61.267601013183594</c:v>
                </c:pt>
                <c:pt idx="11400">
                  <c:v>61.794944763183594</c:v>
                </c:pt>
                <c:pt idx="11401">
                  <c:v>61.135761260986328</c:v>
                </c:pt>
                <c:pt idx="11402">
                  <c:v>61.531272888183601</c:v>
                </c:pt>
                <c:pt idx="11403">
                  <c:v>61.794944763183594</c:v>
                </c:pt>
                <c:pt idx="11404">
                  <c:v>61.663108825683601</c:v>
                </c:pt>
                <c:pt idx="11405">
                  <c:v>61.267601013183594</c:v>
                </c:pt>
                <c:pt idx="11406">
                  <c:v>61.531272888183601</c:v>
                </c:pt>
                <c:pt idx="11407">
                  <c:v>61.267601013183594</c:v>
                </c:pt>
                <c:pt idx="11408">
                  <c:v>61.135761260986328</c:v>
                </c:pt>
                <c:pt idx="11409">
                  <c:v>61.267601013183594</c:v>
                </c:pt>
                <c:pt idx="11410">
                  <c:v>61.531272888183601</c:v>
                </c:pt>
                <c:pt idx="11411">
                  <c:v>61.399436950683594</c:v>
                </c:pt>
                <c:pt idx="11412">
                  <c:v>61.399436950683594</c:v>
                </c:pt>
                <c:pt idx="11413">
                  <c:v>61.399436950683594</c:v>
                </c:pt>
                <c:pt idx="11414">
                  <c:v>61.399436950683594</c:v>
                </c:pt>
                <c:pt idx="11415">
                  <c:v>61.663108825683601</c:v>
                </c:pt>
                <c:pt idx="11416">
                  <c:v>61.663108825683601</c:v>
                </c:pt>
                <c:pt idx="11417">
                  <c:v>62.058616638183601</c:v>
                </c:pt>
                <c:pt idx="11418">
                  <c:v>61.003925323486328</c:v>
                </c:pt>
                <c:pt idx="11419">
                  <c:v>61.926780700683594</c:v>
                </c:pt>
                <c:pt idx="11420">
                  <c:v>61.794944763183594</c:v>
                </c:pt>
                <c:pt idx="11421">
                  <c:v>61.135761260986328</c:v>
                </c:pt>
                <c:pt idx="11422">
                  <c:v>62.058616638183601</c:v>
                </c:pt>
                <c:pt idx="11423">
                  <c:v>61.663108825683601</c:v>
                </c:pt>
                <c:pt idx="11424">
                  <c:v>61.399436950683594</c:v>
                </c:pt>
                <c:pt idx="11425">
                  <c:v>61.135761260986328</c:v>
                </c:pt>
                <c:pt idx="11426">
                  <c:v>61.663108825683601</c:v>
                </c:pt>
                <c:pt idx="11427">
                  <c:v>61.663108825683601</c:v>
                </c:pt>
                <c:pt idx="11428">
                  <c:v>61.663108825683601</c:v>
                </c:pt>
                <c:pt idx="11429">
                  <c:v>61.399436950683594</c:v>
                </c:pt>
                <c:pt idx="11430">
                  <c:v>61.531272888183601</c:v>
                </c:pt>
                <c:pt idx="11431">
                  <c:v>61.531272888183601</c:v>
                </c:pt>
                <c:pt idx="11432">
                  <c:v>61.926780700683594</c:v>
                </c:pt>
                <c:pt idx="11433">
                  <c:v>61.267601013183594</c:v>
                </c:pt>
                <c:pt idx="11434">
                  <c:v>61.399436950683594</c:v>
                </c:pt>
                <c:pt idx="11435">
                  <c:v>61.399436950683594</c:v>
                </c:pt>
                <c:pt idx="11436">
                  <c:v>60.872089385986321</c:v>
                </c:pt>
                <c:pt idx="11437">
                  <c:v>61.267601013183594</c:v>
                </c:pt>
                <c:pt idx="11438">
                  <c:v>61.267601013183594</c:v>
                </c:pt>
                <c:pt idx="11439">
                  <c:v>61.926780700683594</c:v>
                </c:pt>
                <c:pt idx="11440">
                  <c:v>61.926780700683594</c:v>
                </c:pt>
                <c:pt idx="11441">
                  <c:v>62.058616638183601</c:v>
                </c:pt>
                <c:pt idx="11442">
                  <c:v>61.794944763183594</c:v>
                </c:pt>
                <c:pt idx="11443">
                  <c:v>62.058616638183601</c:v>
                </c:pt>
                <c:pt idx="11444">
                  <c:v>61.794944763183594</c:v>
                </c:pt>
                <c:pt idx="11445">
                  <c:v>61.531272888183601</c:v>
                </c:pt>
                <c:pt idx="11446">
                  <c:v>61.531272888183601</c:v>
                </c:pt>
                <c:pt idx="11447">
                  <c:v>61.531272888183601</c:v>
                </c:pt>
                <c:pt idx="11448">
                  <c:v>61.663108825683601</c:v>
                </c:pt>
                <c:pt idx="11449">
                  <c:v>61.531272888183601</c:v>
                </c:pt>
                <c:pt idx="11450">
                  <c:v>61.663108825683601</c:v>
                </c:pt>
                <c:pt idx="11451">
                  <c:v>61.531272888183601</c:v>
                </c:pt>
                <c:pt idx="11452">
                  <c:v>61.267601013183594</c:v>
                </c:pt>
                <c:pt idx="11453">
                  <c:v>61.135761260986328</c:v>
                </c:pt>
                <c:pt idx="11454">
                  <c:v>61.794944763183594</c:v>
                </c:pt>
                <c:pt idx="11455">
                  <c:v>61.531272888183601</c:v>
                </c:pt>
                <c:pt idx="11456">
                  <c:v>61.794944763183594</c:v>
                </c:pt>
                <c:pt idx="11457">
                  <c:v>61.399436950683594</c:v>
                </c:pt>
                <c:pt idx="11458">
                  <c:v>61.531272888183601</c:v>
                </c:pt>
                <c:pt idx="11459">
                  <c:v>61.267601013183594</c:v>
                </c:pt>
                <c:pt idx="11460">
                  <c:v>61.663108825683601</c:v>
                </c:pt>
                <c:pt idx="11461">
                  <c:v>61.531272888183601</c:v>
                </c:pt>
                <c:pt idx="11462">
                  <c:v>61.003925323486328</c:v>
                </c:pt>
                <c:pt idx="11463">
                  <c:v>60.872089385986321</c:v>
                </c:pt>
                <c:pt idx="11464">
                  <c:v>61.794944763183594</c:v>
                </c:pt>
                <c:pt idx="11465">
                  <c:v>61.926780700683594</c:v>
                </c:pt>
                <c:pt idx="11466">
                  <c:v>61.399436950683594</c:v>
                </c:pt>
                <c:pt idx="11467">
                  <c:v>61.794944763183594</c:v>
                </c:pt>
                <c:pt idx="11468">
                  <c:v>61.135761260986328</c:v>
                </c:pt>
                <c:pt idx="11469">
                  <c:v>61.663108825683601</c:v>
                </c:pt>
                <c:pt idx="11470">
                  <c:v>61.926780700683594</c:v>
                </c:pt>
                <c:pt idx="11471">
                  <c:v>61.135761260986328</c:v>
                </c:pt>
                <c:pt idx="11472">
                  <c:v>61.663108825683601</c:v>
                </c:pt>
                <c:pt idx="11473">
                  <c:v>61.531272888183601</c:v>
                </c:pt>
                <c:pt idx="11474">
                  <c:v>61.135761260986328</c:v>
                </c:pt>
                <c:pt idx="11475">
                  <c:v>61.663108825683601</c:v>
                </c:pt>
                <c:pt idx="11476">
                  <c:v>61.003925323486328</c:v>
                </c:pt>
                <c:pt idx="11477">
                  <c:v>62.190452575683594</c:v>
                </c:pt>
                <c:pt idx="11478">
                  <c:v>61.135761260986328</c:v>
                </c:pt>
                <c:pt idx="11479">
                  <c:v>61.794944763183594</c:v>
                </c:pt>
                <c:pt idx="11480">
                  <c:v>62.058616638183601</c:v>
                </c:pt>
                <c:pt idx="11481">
                  <c:v>61.926780700683594</c:v>
                </c:pt>
                <c:pt idx="11482">
                  <c:v>61.531272888183601</c:v>
                </c:pt>
                <c:pt idx="11483">
                  <c:v>61.663108825683601</c:v>
                </c:pt>
                <c:pt idx="11484">
                  <c:v>62.058616638183601</c:v>
                </c:pt>
                <c:pt idx="11485">
                  <c:v>61.794944763183594</c:v>
                </c:pt>
                <c:pt idx="11486">
                  <c:v>61.399436950683594</c:v>
                </c:pt>
                <c:pt idx="11487">
                  <c:v>61.531272888183601</c:v>
                </c:pt>
                <c:pt idx="11488">
                  <c:v>61.926780700683594</c:v>
                </c:pt>
                <c:pt idx="11489">
                  <c:v>61.531272888183601</c:v>
                </c:pt>
                <c:pt idx="11490">
                  <c:v>62.058616638183601</c:v>
                </c:pt>
                <c:pt idx="11491">
                  <c:v>61.399436950683594</c:v>
                </c:pt>
                <c:pt idx="11492">
                  <c:v>61.135761260986328</c:v>
                </c:pt>
                <c:pt idx="11493">
                  <c:v>61.926780700683594</c:v>
                </c:pt>
                <c:pt idx="11494">
                  <c:v>61.531272888183601</c:v>
                </c:pt>
                <c:pt idx="11495">
                  <c:v>61.267601013183594</c:v>
                </c:pt>
                <c:pt idx="11496">
                  <c:v>61.267601013183594</c:v>
                </c:pt>
                <c:pt idx="11497">
                  <c:v>61.663108825683601</c:v>
                </c:pt>
                <c:pt idx="11498">
                  <c:v>61.267601013183594</c:v>
                </c:pt>
                <c:pt idx="11499">
                  <c:v>62.058616638183601</c:v>
                </c:pt>
                <c:pt idx="11500">
                  <c:v>61.663108825683601</c:v>
                </c:pt>
                <c:pt idx="11501">
                  <c:v>61.926780700683594</c:v>
                </c:pt>
                <c:pt idx="11502">
                  <c:v>61.794944763183594</c:v>
                </c:pt>
                <c:pt idx="11503">
                  <c:v>61.267601013183594</c:v>
                </c:pt>
                <c:pt idx="11504">
                  <c:v>61.531272888183601</c:v>
                </c:pt>
                <c:pt idx="11505">
                  <c:v>61.531272888183601</c:v>
                </c:pt>
                <c:pt idx="11506">
                  <c:v>61.794944763183594</c:v>
                </c:pt>
                <c:pt idx="11507">
                  <c:v>61.135761260986328</c:v>
                </c:pt>
                <c:pt idx="11508">
                  <c:v>61.399436950683594</c:v>
                </c:pt>
                <c:pt idx="11509">
                  <c:v>61.794944763183594</c:v>
                </c:pt>
                <c:pt idx="11510">
                  <c:v>61.531272888183601</c:v>
                </c:pt>
                <c:pt idx="11511">
                  <c:v>60.740253448486328</c:v>
                </c:pt>
                <c:pt idx="11512">
                  <c:v>61.135761260986328</c:v>
                </c:pt>
                <c:pt idx="11513">
                  <c:v>61.267601013183594</c:v>
                </c:pt>
                <c:pt idx="11514">
                  <c:v>61.926780700683594</c:v>
                </c:pt>
                <c:pt idx="11515">
                  <c:v>61.794944763183594</c:v>
                </c:pt>
                <c:pt idx="11516">
                  <c:v>61.926780700683594</c:v>
                </c:pt>
                <c:pt idx="11517">
                  <c:v>61.135761260986328</c:v>
                </c:pt>
                <c:pt idx="11518">
                  <c:v>61.531272888183601</c:v>
                </c:pt>
                <c:pt idx="11519">
                  <c:v>61.794944763183594</c:v>
                </c:pt>
                <c:pt idx="11520">
                  <c:v>61.135761260986328</c:v>
                </c:pt>
                <c:pt idx="11521">
                  <c:v>60.872089385986321</c:v>
                </c:pt>
                <c:pt idx="11522">
                  <c:v>61.531272888183601</c:v>
                </c:pt>
                <c:pt idx="11523">
                  <c:v>61.926780700683594</c:v>
                </c:pt>
                <c:pt idx="11524">
                  <c:v>61.399436950683594</c:v>
                </c:pt>
                <c:pt idx="11525">
                  <c:v>61.399436950683594</c:v>
                </c:pt>
                <c:pt idx="11526">
                  <c:v>61.135761260986328</c:v>
                </c:pt>
                <c:pt idx="11527">
                  <c:v>61.003925323486328</c:v>
                </c:pt>
                <c:pt idx="11528">
                  <c:v>61.663108825683601</c:v>
                </c:pt>
                <c:pt idx="11529">
                  <c:v>61.794944763183594</c:v>
                </c:pt>
                <c:pt idx="11530">
                  <c:v>61.531272888183601</c:v>
                </c:pt>
                <c:pt idx="11531">
                  <c:v>61.531272888183601</c:v>
                </c:pt>
                <c:pt idx="11532">
                  <c:v>61.663108825683601</c:v>
                </c:pt>
                <c:pt idx="11533">
                  <c:v>62.190452575683594</c:v>
                </c:pt>
                <c:pt idx="11534">
                  <c:v>61.531272888183601</c:v>
                </c:pt>
                <c:pt idx="11535">
                  <c:v>61.003925323486328</c:v>
                </c:pt>
                <c:pt idx="11536">
                  <c:v>61.399436950683594</c:v>
                </c:pt>
                <c:pt idx="11537">
                  <c:v>61.663108825683601</c:v>
                </c:pt>
                <c:pt idx="11538">
                  <c:v>61.794944763183594</c:v>
                </c:pt>
                <c:pt idx="11539">
                  <c:v>61.531272888183601</c:v>
                </c:pt>
                <c:pt idx="11540">
                  <c:v>61.399436950683594</c:v>
                </c:pt>
                <c:pt idx="11541">
                  <c:v>61.663108825683601</c:v>
                </c:pt>
                <c:pt idx="11542">
                  <c:v>61.399436950683594</c:v>
                </c:pt>
                <c:pt idx="11543">
                  <c:v>61.267601013183594</c:v>
                </c:pt>
                <c:pt idx="11544">
                  <c:v>62.058616638183601</c:v>
                </c:pt>
                <c:pt idx="11545">
                  <c:v>61.399436950683594</c:v>
                </c:pt>
                <c:pt idx="11546">
                  <c:v>60.872089385986321</c:v>
                </c:pt>
                <c:pt idx="11547">
                  <c:v>61.399436950683594</c:v>
                </c:pt>
                <c:pt idx="11548">
                  <c:v>61.794944763183594</c:v>
                </c:pt>
                <c:pt idx="11549">
                  <c:v>61.531272888183601</c:v>
                </c:pt>
                <c:pt idx="11550">
                  <c:v>61.531272888183601</c:v>
                </c:pt>
                <c:pt idx="11551">
                  <c:v>61.399436950683594</c:v>
                </c:pt>
                <c:pt idx="11552">
                  <c:v>61.663108825683601</c:v>
                </c:pt>
                <c:pt idx="11553">
                  <c:v>61.926780700683594</c:v>
                </c:pt>
                <c:pt idx="11554">
                  <c:v>61.531272888183601</c:v>
                </c:pt>
                <c:pt idx="11555">
                  <c:v>61.663108825683601</c:v>
                </c:pt>
                <c:pt idx="11556">
                  <c:v>61.531272888183601</c:v>
                </c:pt>
                <c:pt idx="11557">
                  <c:v>61.531272888183601</c:v>
                </c:pt>
                <c:pt idx="11558">
                  <c:v>61.267601013183594</c:v>
                </c:pt>
                <c:pt idx="11559">
                  <c:v>61.531272888183601</c:v>
                </c:pt>
                <c:pt idx="11560">
                  <c:v>61.794944763183594</c:v>
                </c:pt>
                <c:pt idx="11561">
                  <c:v>61.663108825683601</c:v>
                </c:pt>
                <c:pt idx="11562">
                  <c:v>61.135761260986328</c:v>
                </c:pt>
                <c:pt idx="11563">
                  <c:v>61.399436950683594</c:v>
                </c:pt>
                <c:pt idx="11564">
                  <c:v>61.267601013183594</c:v>
                </c:pt>
                <c:pt idx="11565">
                  <c:v>61.135761260986328</c:v>
                </c:pt>
                <c:pt idx="11566">
                  <c:v>61.267601013183594</c:v>
                </c:pt>
                <c:pt idx="11567">
                  <c:v>60.740253448486328</c:v>
                </c:pt>
                <c:pt idx="11568">
                  <c:v>61.135761260986328</c:v>
                </c:pt>
                <c:pt idx="11569">
                  <c:v>61.663108825683601</c:v>
                </c:pt>
                <c:pt idx="11570">
                  <c:v>61.663108825683601</c:v>
                </c:pt>
                <c:pt idx="11571">
                  <c:v>61.003925323486328</c:v>
                </c:pt>
                <c:pt idx="11572">
                  <c:v>61.663108825683601</c:v>
                </c:pt>
                <c:pt idx="11573">
                  <c:v>61.399436950683594</c:v>
                </c:pt>
                <c:pt idx="11574">
                  <c:v>61.399436950683594</c:v>
                </c:pt>
                <c:pt idx="11575">
                  <c:v>60.872089385986321</c:v>
                </c:pt>
                <c:pt idx="11576">
                  <c:v>60.740253448486328</c:v>
                </c:pt>
                <c:pt idx="11577">
                  <c:v>61.399436950683594</c:v>
                </c:pt>
                <c:pt idx="11578">
                  <c:v>61.794944763183594</c:v>
                </c:pt>
                <c:pt idx="11579">
                  <c:v>61.531272888183601</c:v>
                </c:pt>
                <c:pt idx="11580">
                  <c:v>61.267601013183594</c:v>
                </c:pt>
                <c:pt idx="11581">
                  <c:v>61.531272888183601</c:v>
                </c:pt>
                <c:pt idx="11582">
                  <c:v>60.872089385986321</c:v>
                </c:pt>
                <c:pt idx="11583">
                  <c:v>61.135761260986328</c:v>
                </c:pt>
                <c:pt idx="11584">
                  <c:v>61.663108825683601</c:v>
                </c:pt>
                <c:pt idx="11585">
                  <c:v>61.399436950683594</c:v>
                </c:pt>
                <c:pt idx="11586">
                  <c:v>61.135761260986328</c:v>
                </c:pt>
                <c:pt idx="11587">
                  <c:v>61.135761260986328</c:v>
                </c:pt>
                <c:pt idx="11588">
                  <c:v>61.794944763183594</c:v>
                </c:pt>
                <c:pt idx="11589">
                  <c:v>61.531272888183601</c:v>
                </c:pt>
                <c:pt idx="11590">
                  <c:v>61.794944763183594</c:v>
                </c:pt>
                <c:pt idx="11591">
                  <c:v>61.399436950683594</c:v>
                </c:pt>
                <c:pt idx="11592">
                  <c:v>61.399436950683594</c:v>
                </c:pt>
                <c:pt idx="11593">
                  <c:v>61.399436950683594</c:v>
                </c:pt>
                <c:pt idx="11594">
                  <c:v>60.872089385986321</c:v>
                </c:pt>
                <c:pt idx="11595">
                  <c:v>61.663108825683601</c:v>
                </c:pt>
                <c:pt idx="11596">
                  <c:v>61.399436950683594</c:v>
                </c:pt>
                <c:pt idx="11597">
                  <c:v>61.531272888183601</c:v>
                </c:pt>
                <c:pt idx="11598">
                  <c:v>61.531272888183601</c:v>
                </c:pt>
                <c:pt idx="11599">
                  <c:v>61.399436950683594</c:v>
                </c:pt>
                <c:pt idx="11600">
                  <c:v>61.135761260986328</c:v>
                </c:pt>
                <c:pt idx="11601">
                  <c:v>61.399436950683594</c:v>
                </c:pt>
                <c:pt idx="11602">
                  <c:v>60.740253448486328</c:v>
                </c:pt>
                <c:pt idx="11603">
                  <c:v>61.531272888183601</c:v>
                </c:pt>
                <c:pt idx="11604">
                  <c:v>61.794944763183594</c:v>
                </c:pt>
                <c:pt idx="11605">
                  <c:v>61.663108825683601</c:v>
                </c:pt>
                <c:pt idx="11606">
                  <c:v>61.135761260986328</c:v>
                </c:pt>
                <c:pt idx="11607">
                  <c:v>61.794944763183594</c:v>
                </c:pt>
                <c:pt idx="11608">
                  <c:v>61.663108825683601</c:v>
                </c:pt>
                <c:pt idx="11609">
                  <c:v>61.399436950683594</c:v>
                </c:pt>
                <c:pt idx="11610">
                  <c:v>61.003925323486328</c:v>
                </c:pt>
                <c:pt idx="11611">
                  <c:v>60.872089385986321</c:v>
                </c:pt>
                <c:pt idx="11612">
                  <c:v>61.399436950683594</c:v>
                </c:pt>
                <c:pt idx="11613">
                  <c:v>61.531272888183601</c:v>
                </c:pt>
                <c:pt idx="11614">
                  <c:v>61.794944763183594</c:v>
                </c:pt>
                <c:pt idx="11615">
                  <c:v>61.399436950683594</c:v>
                </c:pt>
                <c:pt idx="11616">
                  <c:v>61.003925323486328</c:v>
                </c:pt>
                <c:pt idx="11617">
                  <c:v>61.267601013183594</c:v>
                </c:pt>
                <c:pt idx="11618">
                  <c:v>61.003925323486328</c:v>
                </c:pt>
                <c:pt idx="11619">
                  <c:v>61.663108825683601</c:v>
                </c:pt>
                <c:pt idx="11620">
                  <c:v>61.399436950683594</c:v>
                </c:pt>
                <c:pt idx="11621">
                  <c:v>61.267601013183594</c:v>
                </c:pt>
                <c:pt idx="11622">
                  <c:v>61.794944763183594</c:v>
                </c:pt>
                <c:pt idx="11623">
                  <c:v>61.531272888183601</c:v>
                </c:pt>
                <c:pt idx="11624">
                  <c:v>61.794944763183594</c:v>
                </c:pt>
                <c:pt idx="11625">
                  <c:v>61.794944763183594</c:v>
                </c:pt>
                <c:pt idx="11626">
                  <c:v>61.531272888183601</c:v>
                </c:pt>
                <c:pt idx="11627">
                  <c:v>61.003925323486328</c:v>
                </c:pt>
                <c:pt idx="11628">
                  <c:v>61.003925323486328</c:v>
                </c:pt>
                <c:pt idx="11629">
                  <c:v>61.135761260986328</c:v>
                </c:pt>
                <c:pt idx="11630">
                  <c:v>61.399436950683594</c:v>
                </c:pt>
                <c:pt idx="11631">
                  <c:v>61.267601013183594</c:v>
                </c:pt>
                <c:pt idx="11632">
                  <c:v>61.794944763183594</c:v>
                </c:pt>
                <c:pt idx="11633">
                  <c:v>61.531272888183601</c:v>
                </c:pt>
                <c:pt idx="11634">
                  <c:v>60.872089385986321</c:v>
                </c:pt>
                <c:pt idx="11635">
                  <c:v>61.003925323486328</c:v>
                </c:pt>
                <c:pt idx="11636">
                  <c:v>61.267601013183594</c:v>
                </c:pt>
                <c:pt idx="11637">
                  <c:v>61.531272888183601</c:v>
                </c:pt>
                <c:pt idx="11638">
                  <c:v>61.399436950683594</c:v>
                </c:pt>
                <c:pt idx="11639">
                  <c:v>60.872089385986321</c:v>
                </c:pt>
                <c:pt idx="11640">
                  <c:v>62.058616638183601</c:v>
                </c:pt>
                <c:pt idx="11641">
                  <c:v>61.663108825683601</c:v>
                </c:pt>
                <c:pt idx="11642">
                  <c:v>61.135761260986328</c:v>
                </c:pt>
                <c:pt idx="11643">
                  <c:v>61.399436950683594</c:v>
                </c:pt>
                <c:pt idx="11644">
                  <c:v>61.531272888183601</c:v>
                </c:pt>
                <c:pt idx="11645">
                  <c:v>61.794944763183594</c:v>
                </c:pt>
                <c:pt idx="11646">
                  <c:v>61.003925323486328</c:v>
                </c:pt>
                <c:pt idx="11647">
                  <c:v>60.740253448486328</c:v>
                </c:pt>
                <c:pt idx="11648">
                  <c:v>61.399436950683594</c:v>
                </c:pt>
                <c:pt idx="11649">
                  <c:v>61.267601013183594</c:v>
                </c:pt>
                <c:pt idx="11650">
                  <c:v>61.003925323486328</c:v>
                </c:pt>
                <c:pt idx="11651">
                  <c:v>61.003925323486328</c:v>
                </c:pt>
                <c:pt idx="11652">
                  <c:v>60.608417510986328</c:v>
                </c:pt>
                <c:pt idx="11653">
                  <c:v>61.531272888183601</c:v>
                </c:pt>
                <c:pt idx="11654">
                  <c:v>61.399436950683594</c:v>
                </c:pt>
                <c:pt idx="11655">
                  <c:v>61.267601013183594</c:v>
                </c:pt>
                <c:pt idx="11656">
                  <c:v>61.135761260986328</c:v>
                </c:pt>
                <c:pt idx="11657">
                  <c:v>61.399436950683594</c:v>
                </c:pt>
                <c:pt idx="11658">
                  <c:v>61.399436950683594</c:v>
                </c:pt>
                <c:pt idx="11659">
                  <c:v>61.267601013183594</c:v>
                </c:pt>
                <c:pt idx="11660">
                  <c:v>61.267601013183594</c:v>
                </c:pt>
                <c:pt idx="11661">
                  <c:v>61.794944763183594</c:v>
                </c:pt>
                <c:pt idx="11662">
                  <c:v>61.663108825683601</c:v>
                </c:pt>
                <c:pt idx="11663">
                  <c:v>61.135761260986328</c:v>
                </c:pt>
                <c:pt idx="11664">
                  <c:v>61.531272888183601</c:v>
                </c:pt>
                <c:pt idx="11665">
                  <c:v>60.872089385986321</c:v>
                </c:pt>
                <c:pt idx="11666">
                  <c:v>61.003925323486328</c:v>
                </c:pt>
                <c:pt idx="11667">
                  <c:v>60.740253448486328</c:v>
                </c:pt>
                <c:pt idx="11668">
                  <c:v>61.267601013183594</c:v>
                </c:pt>
                <c:pt idx="11669">
                  <c:v>61.794944763183594</c:v>
                </c:pt>
                <c:pt idx="11670">
                  <c:v>61.267601013183594</c:v>
                </c:pt>
                <c:pt idx="11671">
                  <c:v>61.003925323486328</c:v>
                </c:pt>
                <c:pt idx="11672">
                  <c:v>61.135761260986328</c:v>
                </c:pt>
                <c:pt idx="11673">
                  <c:v>61.003925323486328</c:v>
                </c:pt>
                <c:pt idx="11674">
                  <c:v>61.399436950683594</c:v>
                </c:pt>
                <c:pt idx="11675">
                  <c:v>61.135761260986328</c:v>
                </c:pt>
                <c:pt idx="11676">
                  <c:v>61.267601013183594</c:v>
                </c:pt>
                <c:pt idx="11677">
                  <c:v>61.267601013183594</c:v>
                </c:pt>
                <c:pt idx="11678">
                  <c:v>61.663108825683601</c:v>
                </c:pt>
                <c:pt idx="11679">
                  <c:v>60.872089385986321</c:v>
                </c:pt>
                <c:pt idx="11680">
                  <c:v>61.926780700683594</c:v>
                </c:pt>
                <c:pt idx="11681">
                  <c:v>61.663108825683601</c:v>
                </c:pt>
                <c:pt idx="11682">
                  <c:v>60.872089385986321</c:v>
                </c:pt>
                <c:pt idx="11683">
                  <c:v>61.003925323486328</c:v>
                </c:pt>
                <c:pt idx="11684">
                  <c:v>60.740253448486328</c:v>
                </c:pt>
                <c:pt idx="11685">
                  <c:v>61.399436950683594</c:v>
                </c:pt>
                <c:pt idx="11686">
                  <c:v>61.663108825683601</c:v>
                </c:pt>
                <c:pt idx="11687">
                  <c:v>61.267601013183594</c:v>
                </c:pt>
                <c:pt idx="11688">
                  <c:v>61.663108825683601</c:v>
                </c:pt>
                <c:pt idx="11689">
                  <c:v>60.872089385986321</c:v>
                </c:pt>
                <c:pt idx="11690">
                  <c:v>61.003925323486328</c:v>
                </c:pt>
                <c:pt idx="11691">
                  <c:v>61.267601013183594</c:v>
                </c:pt>
                <c:pt idx="11692">
                  <c:v>61.794944763183594</c:v>
                </c:pt>
                <c:pt idx="11693">
                  <c:v>61.003925323486328</c:v>
                </c:pt>
                <c:pt idx="11694">
                  <c:v>61.926780700683594</c:v>
                </c:pt>
                <c:pt idx="11695">
                  <c:v>61.135761260986328</c:v>
                </c:pt>
                <c:pt idx="11696">
                  <c:v>60.740253448486328</c:v>
                </c:pt>
                <c:pt idx="11697">
                  <c:v>61.267601013183594</c:v>
                </c:pt>
                <c:pt idx="11698">
                  <c:v>61.663108825683601</c:v>
                </c:pt>
                <c:pt idx="11699">
                  <c:v>61.135761260986328</c:v>
                </c:pt>
                <c:pt idx="11700">
                  <c:v>61.531272888183601</c:v>
                </c:pt>
                <c:pt idx="11701">
                  <c:v>61.531272888183601</c:v>
                </c:pt>
                <c:pt idx="11702">
                  <c:v>61.663108825683601</c:v>
                </c:pt>
                <c:pt idx="11703">
                  <c:v>61.135761260986328</c:v>
                </c:pt>
                <c:pt idx="11704">
                  <c:v>61.926780700683594</c:v>
                </c:pt>
                <c:pt idx="11705">
                  <c:v>61.663108825683601</c:v>
                </c:pt>
                <c:pt idx="11706">
                  <c:v>61.267601013183594</c:v>
                </c:pt>
                <c:pt idx="11707">
                  <c:v>61.794944763183594</c:v>
                </c:pt>
                <c:pt idx="11708">
                  <c:v>60.872089385986321</c:v>
                </c:pt>
                <c:pt idx="11709">
                  <c:v>61.267601013183594</c:v>
                </c:pt>
                <c:pt idx="11710">
                  <c:v>61.663108825683601</c:v>
                </c:pt>
                <c:pt idx="11711">
                  <c:v>60.608417510986328</c:v>
                </c:pt>
                <c:pt idx="11712">
                  <c:v>60.872089385986321</c:v>
                </c:pt>
                <c:pt idx="11713">
                  <c:v>61.003925323486328</c:v>
                </c:pt>
                <c:pt idx="11714">
                  <c:v>61.399436950683594</c:v>
                </c:pt>
                <c:pt idx="11715">
                  <c:v>62.058616638183601</c:v>
                </c:pt>
                <c:pt idx="11716">
                  <c:v>60.872089385986321</c:v>
                </c:pt>
                <c:pt idx="11717">
                  <c:v>61.794944763183594</c:v>
                </c:pt>
                <c:pt idx="11718">
                  <c:v>61.663108825683601</c:v>
                </c:pt>
                <c:pt idx="11719">
                  <c:v>61.399436950683594</c:v>
                </c:pt>
                <c:pt idx="11720">
                  <c:v>61.531272888183601</c:v>
                </c:pt>
                <c:pt idx="11721">
                  <c:v>60.476581573486314</c:v>
                </c:pt>
                <c:pt idx="11722">
                  <c:v>61.663108825683601</c:v>
                </c:pt>
                <c:pt idx="11723">
                  <c:v>61.531272888183601</c:v>
                </c:pt>
                <c:pt idx="11724">
                  <c:v>60.872089385986321</c:v>
                </c:pt>
                <c:pt idx="11725">
                  <c:v>61.003925323486328</c:v>
                </c:pt>
                <c:pt idx="11726">
                  <c:v>60.476581573486314</c:v>
                </c:pt>
                <c:pt idx="11727">
                  <c:v>61.531272888183601</c:v>
                </c:pt>
                <c:pt idx="11728">
                  <c:v>61.926780700683594</c:v>
                </c:pt>
                <c:pt idx="11729">
                  <c:v>61.399436950683594</c:v>
                </c:pt>
                <c:pt idx="11730">
                  <c:v>60.740253448486328</c:v>
                </c:pt>
                <c:pt idx="11731">
                  <c:v>61.399436950683594</c:v>
                </c:pt>
                <c:pt idx="11732">
                  <c:v>61.267601013183594</c:v>
                </c:pt>
                <c:pt idx="11733">
                  <c:v>61.399436950683594</c:v>
                </c:pt>
                <c:pt idx="11734">
                  <c:v>61.399436950683594</c:v>
                </c:pt>
                <c:pt idx="11735">
                  <c:v>61.926780700683594</c:v>
                </c:pt>
                <c:pt idx="11736">
                  <c:v>61.267601013183594</c:v>
                </c:pt>
                <c:pt idx="11737">
                  <c:v>61.531272888183601</c:v>
                </c:pt>
                <c:pt idx="11738">
                  <c:v>61.531272888183601</c:v>
                </c:pt>
                <c:pt idx="11739">
                  <c:v>61.135761260986328</c:v>
                </c:pt>
                <c:pt idx="11740">
                  <c:v>61.926780700683594</c:v>
                </c:pt>
                <c:pt idx="11741">
                  <c:v>61.003925323486328</c:v>
                </c:pt>
                <c:pt idx="11742">
                  <c:v>61.003925323486328</c:v>
                </c:pt>
                <c:pt idx="11743">
                  <c:v>60.476581573486314</c:v>
                </c:pt>
                <c:pt idx="11744">
                  <c:v>61.135761260986328</c:v>
                </c:pt>
                <c:pt idx="11745">
                  <c:v>60.608417510986328</c:v>
                </c:pt>
                <c:pt idx="11746">
                  <c:v>61.399436950683594</c:v>
                </c:pt>
                <c:pt idx="11747">
                  <c:v>61.003925323486328</c:v>
                </c:pt>
                <c:pt idx="11748">
                  <c:v>60.608417510986328</c:v>
                </c:pt>
                <c:pt idx="11749">
                  <c:v>60.872089385986321</c:v>
                </c:pt>
                <c:pt idx="11750">
                  <c:v>61.003925323486328</c:v>
                </c:pt>
                <c:pt idx="11751">
                  <c:v>60.608417510986328</c:v>
                </c:pt>
                <c:pt idx="11752">
                  <c:v>61.399436950683594</c:v>
                </c:pt>
                <c:pt idx="11753">
                  <c:v>61.003925323486328</c:v>
                </c:pt>
                <c:pt idx="11754">
                  <c:v>61.003925323486328</c:v>
                </c:pt>
                <c:pt idx="11755">
                  <c:v>61.267601013183594</c:v>
                </c:pt>
                <c:pt idx="11756">
                  <c:v>61.531272888183601</c:v>
                </c:pt>
                <c:pt idx="11757">
                  <c:v>61.135761260986328</c:v>
                </c:pt>
                <c:pt idx="11758">
                  <c:v>61.399436950683594</c:v>
                </c:pt>
                <c:pt idx="11759">
                  <c:v>60.872089385986321</c:v>
                </c:pt>
                <c:pt idx="11760">
                  <c:v>61.003925323486328</c:v>
                </c:pt>
                <c:pt idx="11761">
                  <c:v>61.267601013183594</c:v>
                </c:pt>
                <c:pt idx="11762">
                  <c:v>61.926780700683594</c:v>
                </c:pt>
                <c:pt idx="11763">
                  <c:v>61.531272888183601</c:v>
                </c:pt>
                <c:pt idx="11764">
                  <c:v>60.872089385986321</c:v>
                </c:pt>
                <c:pt idx="11765">
                  <c:v>60.740253448486328</c:v>
                </c:pt>
                <c:pt idx="11766">
                  <c:v>60.872089385986321</c:v>
                </c:pt>
                <c:pt idx="11767">
                  <c:v>61.531272888183601</c:v>
                </c:pt>
                <c:pt idx="11768">
                  <c:v>60.608417510986328</c:v>
                </c:pt>
                <c:pt idx="11769">
                  <c:v>61.663108825683601</c:v>
                </c:pt>
                <c:pt idx="11770">
                  <c:v>61.267601013183594</c:v>
                </c:pt>
                <c:pt idx="11771">
                  <c:v>61.531272888183601</c:v>
                </c:pt>
                <c:pt idx="11772">
                  <c:v>61.926780700683594</c:v>
                </c:pt>
                <c:pt idx="11773">
                  <c:v>60.344745635986321</c:v>
                </c:pt>
                <c:pt idx="11774">
                  <c:v>60.608417510986328</c:v>
                </c:pt>
                <c:pt idx="11775">
                  <c:v>60.608417510986328</c:v>
                </c:pt>
                <c:pt idx="11776">
                  <c:v>61.135761260986328</c:v>
                </c:pt>
                <c:pt idx="11777">
                  <c:v>61.267601013183594</c:v>
                </c:pt>
                <c:pt idx="11778">
                  <c:v>60.740253448486328</c:v>
                </c:pt>
                <c:pt idx="11779">
                  <c:v>61.399436950683594</c:v>
                </c:pt>
                <c:pt idx="11780">
                  <c:v>61.003925323486328</c:v>
                </c:pt>
                <c:pt idx="11781">
                  <c:v>61.794944763183594</c:v>
                </c:pt>
                <c:pt idx="11782">
                  <c:v>61.531272888183601</c:v>
                </c:pt>
                <c:pt idx="11783">
                  <c:v>60.608417510986328</c:v>
                </c:pt>
                <c:pt idx="11784">
                  <c:v>61.267601013183594</c:v>
                </c:pt>
                <c:pt idx="11785">
                  <c:v>60.476581573486314</c:v>
                </c:pt>
                <c:pt idx="11786">
                  <c:v>60.476581573486314</c:v>
                </c:pt>
                <c:pt idx="11787">
                  <c:v>61.399436950683594</c:v>
                </c:pt>
                <c:pt idx="11788">
                  <c:v>60.740253448486328</c:v>
                </c:pt>
                <c:pt idx="11789">
                  <c:v>61.399436950683594</c:v>
                </c:pt>
                <c:pt idx="11790">
                  <c:v>61.794944763183594</c:v>
                </c:pt>
                <c:pt idx="11791">
                  <c:v>60.476581573486314</c:v>
                </c:pt>
                <c:pt idx="11792">
                  <c:v>61.003925323486328</c:v>
                </c:pt>
                <c:pt idx="11793">
                  <c:v>61.267601013183594</c:v>
                </c:pt>
                <c:pt idx="11794">
                  <c:v>61.531272888183601</c:v>
                </c:pt>
                <c:pt idx="11795">
                  <c:v>61.003925323486328</c:v>
                </c:pt>
                <c:pt idx="11796">
                  <c:v>61.531272888183601</c:v>
                </c:pt>
                <c:pt idx="11797">
                  <c:v>60.740253448486328</c:v>
                </c:pt>
                <c:pt idx="11798">
                  <c:v>60.740253448486328</c:v>
                </c:pt>
                <c:pt idx="11799">
                  <c:v>61.267601013183594</c:v>
                </c:pt>
                <c:pt idx="11800">
                  <c:v>60.740253448486328</c:v>
                </c:pt>
                <c:pt idx="11801">
                  <c:v>61.399436950683594</c:v>
                </c:pt>
                <c:pt idx="11802">
                  <c:v>60.872089385986321</c:v>
                </c:pt>
                <c:pt idx="11803">
                  <c:v>61.663108825683601</c:v>
                </c:pt>
                <c:pt idx="11804">
                  <c:v>60.608417510986328</c:v>
                </c:pt>
                <c:pt idx="11805">
                  <c:v>61.926780700683594</c:v>
                </c:pt>
                <c:pt idx="11806">
                  <c:v>61.003925323486328</c:v>
                </c:pt>
                <c:pt idx="11807">
                  <c:v>61.267601013183594</c:v>
                </c:pt>
                <c:pt idx="11808">
                  <c:v>61.531272888183601</c:v>
                </c:pt>
                <c:pt idx="11809">
                  <c:v>60.872089385986321</c:v>
                </c:pt>
                <c:pt idx="11810">
                  <c:v>60.608417510986328</c:v>
                </c:pt>
                <c:pt idx="11811">
                  <c:v>61.399436950683594</c:v>
                </c:pt>
                <c:pt idx="11812">
                  <c:v>60.608417510986328</c:v>
                </c:pt>
                <c:pt idx="11813">
                  <c:v>60.872089385986321</c:v>
                </c:pt>
                <c:pt idx="11814">
                  <c:v>60.740253448486328</c:v>
                </c:pt>
                <c:pt idx="11815">
                  <c:v>60.740253448486328</c:v>
                </c:pt>
                <c:pt idx="11816">
                  <c:v>61.135761260986328</c:v>
                </c:pt>
                <c:pt idx="11817">
                  <c:v>61.003925323486328</c:v>
                </c:pt>
                <c:pt idx="11818">
                  <c:v>60.872089385986321</c:v>
                </c:pt>
                <c:pt idx="11819">
                  <c:v>60.476581573486314</c:v>
                </c:pt>
                <c:pt idx="11820">
                  <c:v>60.872089385986321</c:v>
                </c:pt>
                <c:pt idx="11821">
                  <c:v>61.531272888183601</c:v>
                </c:pt>
                <c:pt idx="11822">
                  <c:v>60.740253448486328</c:v>
                </c:pt>
                <c:pt idx="11823">
                  <c:v>61.531272888183601</c:v>
                </c:pt>
                <c:pt idx="11824">
                  <c:v>61.794944763183594</c:v>
                </c:pt>
                <c:pt idx="11825">
                  <c:v>61.135761260986328</c:v>
                </c:pt>
                <c:pt idx="11826">
                  <c:v>61.003925323486328</c:v>
                </c:pt>
                <c:pt idx="11827">
                  <c:v>61.663108825683601</c:v>
                </c:pt>
                <c:pt idx="11828">
                  <c:v>61.267601013183594</c:v>
                </c:pt>
                <c:pt idx="11829">
                  <c:v>60.740253448486328</c:v>
                </c:pt>
                <c:pt idx="11830">
                  <c:v>60.476581573486314</c:v>
                </c:pt>
                <c:pt idx="11831">
                  <c:v>61.135761260986328</c:v>
                </c:pt>
                <c:pt idx="11832">
                  <c:v>60.872089385986321</c:v>
                </c:pt>
                <c:pt idx="11833">
                  <c:v>61.135761260986328</c:v>
                </c:pt>
                <c:pt idx="11834">
                  <c:v>60.608417510986328</c:v>
                </c:pt>
                <c:pt idx="11835">
                  <c:v>60.476581573486314</c:v>
                </c:pt>
                <c:pt idx="11836">
                  <c:v>60.608417510986328</c:v>
                </c:pt>
                <c:pt idx="11837">
                  <c:v>60.872089385986321</c:v>
                </c:pt>
                <c:pt idx="11838">
                  <c:v>60.740253448486328</c:v>
                </c:pt>
                <c:pt idx="11839">
                  <c:v>61.399436950683594</c:v>
                </c:pt>
                <c:pt idx="11840">
                  <c:v>60.608417510986328</c:v>
                </c:pt>
                <c:pt idx="11841">
                  <c:v>61.267601013183594</c:v>
                </c:pt>
                <c:pt idx="11842">
                  <c:v>61.003925323486328</c:v>
                </c:pt>
                <c:pt idx="11843">
                  <c:v>61.399436950683594</c:v>
                </c:pt>
                <c:pt idx="11844">
                  <c:v>61.399436950683594</c:v>
                </c:pt>
                <c:pt idx="11845">
                  <c:v>60.740253448486328</c:v>
                </c:pt>
                <c:pt idx="11846">
                  <c:v>60.476581573486314</c:v>
                </c:pt>
                <c:pt idx="11847">
                  <c:v>61.135761260986328</c:v>
                </c:pt>
                <c:pt idx="11848">
                  <c:v>61.663108825683601</c:v>
                </c:pt>
                <c:pt idx="11849">
                  <c:v>61.003925323486328</c:v>
                </c:pt>
                <c:pt idx="11850">
                  <c:v>60.872089385986321</c:v>
                </c:pt>
                <c:pt idx="11851">
                  <c:v>61.135761260986328</c:v>
                </c:pt>
                <c:pt idx="11852">
                  <c:v>60.608417510986328</c:v>
                </c:pt>
                <c:pt idx="11853">
                  <c:v>60.476581573486314</c:v>
                </c:pt>
                <c:pt idx="11854">
                  <c:v>60.740253448486328</c:v>
                </c:pt>
                <c:pt idx="11855">
                  <c:v>60.740253448486328</c:v>
                </c:pt>
                <c:pt idx="11856">
                  <c:v>61.135761260986328</c:v>
                </c:pt>
                <c:pt idx="11857">
                  <c:v>61.135761260986328</c:v>
                </c:pt>
                <c:pt idx="11858">
                  <c:v>61.267601013183594</c:v>
                </c:pt>
                <c:pt idx="11859">
                  <c:v>61.663108825683601</c:v>
                </c:pt>
                <c:pt idx="11860">
                  <c:v>61.267601013183594</c:v>
                </c:pt>
                <c:pt idx="11861">
                  <c:v>61.531272888183601</c:v>
                </c:pt>
                <c:pt idx="11862">
                  <c:v>60.872089385986321</c:v>
                </c:pt>
                <c:pt idx="11863">
                  <c:v>61.267601013183594</c:v>
                </c:pt>
                <c:pt idx="11864">
                  <c:v>61.399436950683594</c:v>
                </c:pt>
                <c:pt idx="11865">
                  <c:v>61.135761260986328</c:v>
                </c:pt>
                <c:pt idx="11866">
                  <c:v>61.926780700683594</c:v>
                </c:pt>
                <c:pt idx="11867">
                  <c:v>61.135761260986328</c:v>
                </c:pt>
                <c:pt idx="11868">
                  <c:v>61.531272888183601</c:v>
                </c:pt>
                <c:pt idx="11869">
                  <c:v>61.399436950683594</c:v>
                </c:pt>
                <c:pt idx="11870">
                  <c:v>61.531272888183601</c:v>
                </c:pt>
                <c:pt idx="11871">
                  <c:v>61.003925323486328</c:v>
                </c:pt>
                <c:pt idx="11872">
                  <c:v>61.794944763183594</c:v>
                </c:pt>
                <c:pt idx="11873">
                  <c:v>61.663108825683601</c:v>
                </c:pt>
                <c:pt idx="11874">
                  <c:v>61.663108825683601</c:v>
                </c:pt>
                <c:pt idx="11875">
                  <c:v>61.135761260986328</c:v>
                </c:pt>
                <c:pt idx="11876">
                  <c:v>60.740253448486328</c:v>
                </c:pt>
                <c:pt idx="11877">
                  <c:v>60.608417510986328</c:v>
                </c:pt>
                <c:pt idx="11878">
                  <c:v>60.476581573486314</c:v>
                </c:pt>
                <c:pt idx="11879">
                  <c:v>61.267601013183594</c:v>
                </c:pt>
                <c:pt idx="11880">
                  <c:v>61.003925323486328</c:v>
                </c:pt>
                <c:pt idx="11881">
                  <c:v>60.608417510986328</c:v>
                </c:pt>
                <c:pt idx="11882">
                  <c:v>61.003925323486328</c:v>
                </c:pt>
                <c:pt idx="11883">
                  <c:v>61.531272888183601</c:v>
                </c:pt>
                <c:pt idx="11884">
                  <c:v>61.399436950683594</c:v>
                </c:pt>
                <c:pt idx="11885">
                  <c:v>60.476581573486314</c:v>
                </c:pt>
                <c:pt idx="11886">
                  <c:v>61.267601013183594</c:v>
                </c:pt>
                <c:pt idx="11887">
                  <c:v>60.740253448486328</c:v>
                </c:pt>
                <c:pt idx="11888">
                  <c:v>61.531272888183601</c:v>
                </c:pt>
                <c:pt idx="11889">
                  <c:v>61.003925323486328</c:v>
                </c:pt>
                <c:pt idx="11890">
                  <c:v>61.135761260986328</c:v>
                </c:pt>
                <c:pt idx="11891">
                  <c:v>60.872089385986321</c:v>
                </c:pt>
                <c:pt idx="11892">
                  <c:v>60.872089385986321</c:v>
                </c:pt>
                <c:pt idx="11893">
                  <c:v>61.663108825683601</c:v>
                </c:pt>
                <c:pt idx="11894">
                  <c:v>60.476581573486314</c:v>
                </c:pt>
                <c:pt idx="11895">
                  <c:v>61.531272888183601</c:v>
                </c:pt>
                <c:pt idx="11896">
                  <c:v>61.003925323486328</c:v>
                </c:pt>
                <c:pt idx="11897">
                  <c:v>61.399436950683594</c:v>
                </c:pt>
                <c:pt idx="11898">
                  <c:v>60.872089385986321</c:v>
                </c:pt>
                <c:pt idx="11899">
                  <c:v>60.476581573486314</c:v>
                </c:pt>
                <c:pt idx="11900">
                  <c:v>60.740253448486328</c:v>
                </c:pt>
                <c:pt idx="11901">
                  <c:v>61.399436950683594</c:v>
                </c:pt>
                <c:pt idx="11902">
                  <c:v>61.135761260986328</c:v>
                </c:pt>
                <c:pt idx="11903">
                  <c:v>60.608417510986328</c:v>
                </c:pt>
                <c:pt idx="11904">
                  <c:v>60.608417510986328</c:v>
                </c:pt>
                <c:pt idx="11905">
                  <c:v>61.531272888183601</c:v>
                </c:pt>
                <c:pt idx="11906">
                  <c:v>60.476581573486314</c:v>
                </c:pt>
                <c:pt idx="11907">
                  <c:v>61.003925323486328</c:v>
                </c:pt>
                <c:pt idx="11908">
                  <c:v>61.003925323486328</c:v>
                </c:pt>
                <c:pt idx="11909">
                  <c:v>60.608417510986328</c:v>
                </c:pt>
                <c:pt idx="11910">
                  <c:v>61.135761260986328</c:v>
                </c:pt>
                <c:pt idx="11911">
                  <c:v>60.740253448486328</c:v>
                </c:pt>
                <c:pt idx="11912">
                  <c:v>61.135761260986328</c:v>
                </c:pt>
                <c:pt idx="11913">
                  <c:v>61.135761260986328</c:v>
                </c:pt>
                <c:pt idx="11914">
                  <c:v>60.740253448486328</c:v>
                </c:pt>
                <c:pt idx="11915">
                  <c:v>61.399436950683594</c:v>
                </c:pt>
                <c:pt idx="11916">
                  <c:v>60.740253448486328</c:v>
                </c:pt>
                <c:pt idx="11917">
                  <c:v>60.608417510986328</c:v>
                </c:pt>
                <c:pt idx="11918">
                  <c:v>61.531272888183601</c:v>
                </c:pt>
                <c:pt idx="11919">
                  <c:v>60.740253448486328</c:v>
                </c:pt>
                <c:pt idx="11920">
                  <c:v>61.663108825683601</c:v>
                </c:pt>
                <c:pt idx="11921">
                  <c:v>61.531272888183601</c:v>
                </c:pt>
                <c:pt idx="11922">
                  <c:v>60.344745635986321</c:v>
                </c:pt>
                <c:pt idx="11923">
                  <c:v>61.663108825683601</c:v>
                </c:pt>
                <c:pt idx="11924">
                  <c:v>60.608417510986328</c:v>
                </c:pt>
                <c:pt idx="11925">
                  <c:v>60.476581573486314</c:v>
                </c:pt>
                <c:pt idx="11926">
                  <c:v>61.531272888183601</c:v>
                </c:pt>
                <c:pt idx="11927">
                  <c:v>61.399436950683594</c:v>
                </c:pt>
                <c:pt idx="11928">
                  <c:v>60.740253448486328</c:v>
                </c:pt>
                <c:pt idx="11929">
                  <c:v>61.531272888183601</c:v>
                </c:pt>
                <c:pt idx="11930">
                  <c:v>61.531272888183601</c:v>
                </c:pt>
                <c:pt idx="11931">
                  <c:v>61.003925323486328</c:v>
                </c:pt>
                <c:pt idx="11932">
                  <c:v>60.476581573486314</c:v>
                </c:pt>
                <c:pt idx="11933">
                  <c:v>60.740253448486328</c:v>
                </c:pt>
                <c:pt idx="11934">
                  <c:v>60.476581573486314</c:v>
                </c:pt>
                <c:pt idx="11935">
                  <c:v>61.531272888183601</c:v>
                </c:pt>
                <c:pt idx="11936">
                  <c:v>60.476581573486314</c:v>
                </c:pt>
                <c:pt idx="11937">
                  <c:v>60.476581573486314</c:v>
                </c:pt>
                <c:pt idx="11938">
                  <c:v>61.926780700683594</c:v>
                </c:pt>
                <c:pt idx="11939">
                  <c:v>60.872089385986321</c:v>
                </c:pt>
                <c:pt idx="11940">
                  <c:v>60.740253448486328</c:v>
                </c:pt>
                <c:pt idx="11941">
                  <c:v>60.872089385986321</c:v>
                </c:pt>
                <c:pt idx="11942">
                  <c:v>61.135761260986328</c:v>
                </c:pt>
                <c:pt idx="11943">
                  <c:v>61.267601013183594</c:v>
                </c:pt>
                <c:pt idx="11944">
                  <c:v>60.476581573486314</c:v>
                </c:pt>
                <c:pt idx="11945">
                  <c:v>61.003925323486328</c:v>
                </c:pt>
                <c:pt idx="11946">
                  <c:v>61.267601013183594</c:v>
                </c:pt>
                <c:pt idx="11947">
                  <c:v>61.399436950683594</c:v>
                </c:pt>
                <c:pt idx="11948">
                  <c:v>60.608417510986328</c:v>
                </c:pt>
                <c:pt idx="11949">
                  <c:v>61.531272888183601</c:v>
                </c:pt>
                <c:pt idx="11950">
                  <c:v>61.267601013183594</c:v>
                </c:pt>
                <c:pt idx="11951">
                  <c:v>60.608417510986328</c:v>
                </c:pt>
                <c:pt idx="11952">
                  <c:v>60.344745635986321</c:v>
                </c:pt>
                <c:pt idx="11953">
                  <c:v>60.740253448486328</c:v>
                </c:pt>
                <c:pt idx="11954">
                  <c:v>60.872089385986321</c:v>
                </c:pt>
                <c:pt idx="11955">
                  <c:v>61.003925323486328</c:v>
                </c:pt>
                <c:pt idx="11956">
                  <c:v>60.872089385986321</c:v>
                </c:pt>
                <c:pt idx="11957">
                  <c:v>60.212909698486328</c:v>
                </c:pt>
                <c:pt idx="11958">
                  <c:v>61.399436950683594</c:v>
                </c:pt>
                <c:pt idx="11959">
                  <c:v>61.531272888183601</c:v>
                </c:pt>
                <c:pt idx="11960">
                  <c:v>60.740253448486328</c:v>
                </c:pt>
                <c:pt idx="11961">
                  <c:v>60.872089385986321</c:v>
                </c:pt>
                <c:pt idx="11962">
                  <c:v>61.267601013183594</c:v>
                </c:pt>
                <c:pt idx="11963">
                  <c:v>60.081073760986321</c:v>
                </c:pt>
                <c:pt idx="11964">
                  <c:v>60.476581573486314</c:v>
                </c:pt>
                <c:pt idx="11965">
                  <c:v>61.135761260986328</c:v>
                </c:pt>
                <c:pt idx="11966">
                  <c:v>61.267601013183594</c:v>
                </c:pt>
                <c:pt idx="11967">
                  <c:v>60.872089385986321</c:v>
                </c:pt>
                <c:pt idx="11968">
                  <c:v>60.476581573486314</c:v>
                </c:pt>
                <c:pt idx="11969">
                  <c:v>61.003925323486328</c:v>
                </c:pt>
                <c:pt idx="11970">
                  <c:v>61.003925323486328</c:v>
                </c:pt>
                <c:pt idx="11971">
                  <c:v>60.608417510986328</c:v>
                </c:pt>
                <c:pt idx="11972">
                  <c:v>61.267601013183594</c:v>
                </c:pt>
                <c:pt idx="11973">
                  <c:v>60.476581573486314</c:v>
                </c:pt>
                <c:pt idx="11974">
                  <c:v>61.794944763183594</c:v>
                </c:pt>
                <c:pt idx="11975">
                  <c:v>60.740253448486328</c:v>
                </c:pt>
                <c:pt idx="11976">
                  <c:v>61.399436950683594</c:v>
                </c:pt>
                <c:pt idx="11977">
                  <c:v>60.476581573486314</c:v>
                </c:pt>
                <c:pt idx="11978">
                  <c:v>61.003925323486328</c:v>
                </c:pt>
                <c:pt idx="11979">
                  <c:v>60.476581573486314</c:v>
                </c:pt>
                <c:pt idx="11980">
                  <c:v>61.135761260986328</c:v>
                </c:pt>
                <c:pt idx="11981">
                  <c:v>61.663108825683601</c:v>
                </c:pt>
                <c:pt idx="11982">
                  <c:v>61.003925323486328</c:v>
                </c:pt>
                <c:pt idx="11983">
                  <c:v>60.872089385986321</c:v>
                </c:pt>
                <c:pt idx="11984">
                  <c:v>60.608417510986328</c:v>
                </c:pt>
                <c:pt idx="11985">
                  <c:v>61.267601013183594</c:v>
                </c:pt>
                <c:pt idx="11986">
                  <c:v>60.212909698486328</c:v>
                </c:pt>
                <c:pt idx="11987">
                  <c:v>61.531272888183601</c:v>
                </c:pt>
                <c:pt idx="11988">
                  <c:v>61.003925323486328</c:v>
                </c:pt>
                <c:pt idx="11989">
                  <c:v>60.476581573486314</c:v>
                </c:pt>
                <c:pt idx="11990">
                  <c:v>61.267601013183594</c:v>
                </c:pt>
                <c:pt idx="11991">
                  <c:v>60.872089385986321</c:v>
                </c:pt>
                <c:pt idx="11992">
                  <c:v>60.608417510986328</c:v>
                </c:pt>
                <c:pt idx="11993">
                  <c:v>61.399436950683594</c:v>
                </c:pt>
                <c:pt idx="11994">
                  <c:v>60.081073760986321</c:v>
                </c:pt>
                <c:pt idx="11995">
                  <c:v>60.476581573486314</c:v>
                </c:pt>
                <c:pt idx="11996">
                  <c:v>61.003925323486328</c:v>
                </c:pt>
                <c:pt idx="11997">
                  <c:v>61.003925323486328</c:v>
                </c:pt>
                <c:pt idx="11998">
                  <c:v>61.267601013183594</c:v>
                </c:pt>
                <c:pt idx="11999">
                  <c:v>60.608417510986328</c:v>
                </c:pt>
                <c:pt idx="12000">
                  <c:v>61.003925323486328</c:v>
                </c:pt>
                <c:pt idx="12001">
                  <c:v>60.872089385986321</c:v>
                </c:pt>
                <c:pt idx="12002">
                  <c:v>60.872089385986321</c:v>
                </c:pt>
                <c:pt idx="12003">
                  <c:v>60.476581573486314</c:v>
                </c:pt>
                <c:pt idx="12004">
                  <c:v>60.608417510986328</c:v>
                </c:pt>
                <c:pt idx="12005">
                  <c:v>60.476581573486314</c:v>
                </c:pt>
                <c:pt idx="12006">
                  <c:v>60.872089385986321</c:v>
                </c:pt>
                <c:pt idx="12007">
                  <c:v>60.740253448486328</c:v>
                </c:pt>
                <c:pt idx="12008">
                  <c:v>61.267601013183594</c:v>
                </c:pt>
                <c:pt idx="12009">
                  <c:v>61.003925323486328</c:v>
                </c:pt>
                <c:pt idx="12010">
                  <c:v>61.794944763183594</c:v>
                </c:pt>
                <c:pt idx="12011">
                  <c:v>60.476581573486314</c:v>
                </c:pt>
                <c:pt idx="12012">
                  <c:v>60.081073760986321</c:v>
                </c:pt>
                <c:pt idx="12013">
                  <c:v>60.608417510986328</c:v>
                </c:pt>
                <c:pt idx="12014">
                  <c:v>60.608417510986328</c:v>
                </c:pt>
                <c:pt idx="12015">
                  <c:v>60.476581573486314</c:v>
                </c:pt>
                <c:pt idx="12016">
                  <c:v>60.872089385986321</c:v>
                </c:pt>
                <c:pt idx="12017">
                  <c:v>61.135761260986328</c:v>
                </c:pt>
                <c:pt idx="12018">
                  <c:v>61.794944763183594</c:v>
                </c:pt>
                <c:pt idx="12019">
                  <c:v>61.531272888183601</c:v>
                </c:pt>
                <c:pt idx="12020">
                  <c:v>61.531272888183601</c:v>
                </c:pt>
                <c:pt idx="12021">
                  <c:v>61.663108825683601</c:v>
                </c:pt>
                <c:pt idx="12022">
                  <c:v>61.003925323486328</c:v>
                </c:pt>
                <c:pt idx="12023">
                  <c:v>60.212909698486328</c:v>
                </c:pt>
                <c:pt idx="12024">
                  <c:v>60.476581573486314</c:v>
                </c:pt>
                <c:pt idx="12025">
                  <c:v>61.531272888183601</c:v>
                </c:pt>
                <c:pt idx="12026">
                  <c:v>60.344745635986321</c:v>
                </c:pt>
                <c:pt idx="12027">
                  <c:v>61.003925323486328</c:v>
                </c:pt>
                <c:pt idx="12028">
                  <c:v>60.872089385986321</c:v>
                </c:pt>
                <c:pt idx="12029">
                  <c:v>60.212909698486328</c:v>
                </c:pt>
                <c:pt idx="12030">
                  <c:v>61.399436950683594</c:v>
                </c:pt>
                <c:pt idx="12031">
                  <c:v>60.212909698486328</c:v>
                </c:pt>
                <c:pt idx="12032">
                  <c:v>60.476581573486314</c:v>
                </c:pt>
                <c:pt idx="12033">
                  <c:v>60.740253448486328</c:v>
                </c:pt>
                <c:pt idx="12034">
                  <c:v>61.663108825683601</c:v>
                </c:pt>
                <c:pt idx="12035">
                  <c:v>61.003925323486328</c:v>
                </c:pt>
                <c:pt idx="12036">
                  <c:v>60.476581573486314</c:v>
                </c:pt>
                <c:pt idx="12037">
                  <c:v>60.608417510986328</c:v>
                </c:pt>
                <c:pt idx="12038">
                  <c:v>60.872089385986321</c:v>
                </c:pt>
                <c:pt idx="12039">
                  <c:v>61.794944763183594</c:v>
                </c:pt>
                <c:pt idx="12040">
                  <c:v>60.872089385986321</c:v>
                </c:pt>
                <c:pt idx="12041">
                  <c:v>60.608417510986328</c:v>
                </c:pt>
                <c:pt idx="12042">
                  <c:v>61.003925323486328</c:v>
                </c:pt>
                <c:pt idx="12043">
                  <c:v>61.663108825683601</c:v>
                </c:pt>
                <c:pt idx="12044">
                  <c:v>60.212909698486328</c:v>
                </c:pt>
                <c:pt idx="12045">
                  <c:v>61.399436950683594</c:v>
                </c:pt>
                <c:pt idx="12046">
                  <c:v>61.531272888183601</c:v>
                </c:pt>
                <c:pt idx="12047">
                  <c:v>60.872089385986321</c:v>
                </c:pt>
                <c:pt idx="12048">
                  <c:v>60.608417510986328</c:v>
                </c:pt>
                <c:pt idx="12049">
                  <c:v>60.344745635986321</c:v>
                </c:pt>
                <c:pt idx="12050">
                  <c:v>60.608417510986328</c:v>
                </c:pt>
                <c:pt idx="12051">
                  <c:v>61.794944763183594</c:v>
                </c:pt>
                <c:pt idx="12052">
                  <c:v>60.344745635986321</c:v>
                </c:pt>
                <c:pt idx="12053">
                  <c:v>60.344745635986321</c:v>
                </c:pt>
                <c:pt idx="12054">
                  <c:v>61.399436950683594</c:v>
                </c:pt>
                <c:pt idx="12055">
                  <c:v>60.081073760986321</c:v>
                </c:pt>
                <c:pt idx="12056">
                  <c:v>60.476581573486314</c:v>
                </c:pt>
                <c:pt idx="12057">
                  <c:v>60.872089385986321</c:v>
                </c:pt>
                <c:pt idx="12058">
                  <c:v>61.794944763183594</c:v>
                </c:pt>
                <c:pt idx="12059">
                  <c:v>61.003925323486328</c:v>
                </c:pt>
                <c:pt idx="12060">
                  <c:v>60.740253448486328</c:v>
                </c:pt>
                <c:pt idx="12061">
                  <c:v>60.740253448486328</c:v>
                </c:pt>
                <c:pt idx="12062">
                  <c:v>61.003925323486328</c:v>
                </c:pt>
                <c:pt idx="12063">
                  <c:v>60.476581573486314</c:v>
                </c:pt>
                <c:pt idx="12064">
                  <c:v>60.476581573486314</c:v>
                </c:pt>
                <c:pt idx="12065">
                  <c:v>60.608417510986328</c:v>
                </c:pt>
                <c:pt idx="12066">
                  <c:v>60.212909698486328</c:v>
                </c:pt>
                <c:pt idx="12067">
                  <c:v>60.476581573486314</c:v>
                </c:pt>
                <c:pt idx="12068">
                  <c:v>61.531272888183601</c:v>
                </c:pt>
                <c:pt idx="12069">
                  <c:v>60.212909698486328</c:v>
                </c:pt>
                <c:pt idx="12070">
                  <c:v>61.531272888183601</c:v>
                </c:pt>
                <c:pt idx="12071">
                  <c:v>60.872089385986321</c:v>
                </c:pt>
                <c:pt idx="12072">
                  <c:v>60.344745635986321</c:v>
                </c:pt>
                <c:pt idx="12073">
                  <c:v>61.003925323486328</c:v>
                </c:pt>
                <c:pt idx="12074">
                  <c:v>61.531272888183601</c:v>
                </c:pt>
                <c:pt idx="12075">
                  <c:v>61.003925323486328</c:v>
                </c:pt>
                <c:pt idx="12076">
                  <c:v>60.872089385986321</c:v>
                </c:pt>
                <c:pt idx="12077">
                  <c:v>61.663108825683601</c:v>
                </c:pt>
                <c:pt idx="12078">
                  <c:v>61.399436950683594</c:v>
                </c:pt>
                <c:pt idx="12079">
                  <c:v>60.212909698486328</c:v>
                </c:pt>
                <c:pt idx="12080">
                  <c:v>60.476581573486314</c:v>
                </c:pt>
                <c:pt idx="12081">
                  <c:v>60.344745635986321</c:v>
                </c:pt>
                <c:pt idx="12082">
                  <c:v>60.212909698486328</c:v>
                </c:pt>
                <c:pt idx="12083">
                  <c:v>60.212909698486328</c:v>
                </c:pt>
                <c:pt idx="12084">
                  <c:v>61.267601013183594</c:v>
                </c:pt>
                <c:pt idx="12085">
                  <c:v>60.740253448486328</c:v>
                </c:pt>
                <c:pt idx="12086">
                  <c:v>61.135761260986328</c:v>
                </c:pt>
                <c:pt idx="12087">
                  <c:v>61.003925323486328</c:v>
                </c:pt>
                <c:pt idx="12088">
                  <c:v>60.608417510986328</c:v>
                </c:pt>
                <c:pt idx="12089">
                  <c:v>60.740253448486328</c:v>
                </c:pt>
                <c:pt idx="12090">
                  <c:v>60.344745635986321</c:v>
                </c:pt>
                <c:pt idx="12091">
                  <c:v>60.476581573486314</c:v>
                </c:pt>
                <c:pt idx="12092">
                  <c:v>61.267601013183594</c:v>
                </c:pt>
                <c:pt idx="12093">
                  <c:v>61.003925323486328</c:v>
                </c:pt>
                <c:pt idx="12094">
                  <c:v>60.212909698486328</c:v>
                </c:pt>
                <c:pt idx="12095">
                  <c:v>61.267601013183594</c:v>
                </c:pt>
                <c:pt idx="12096">
                  <c:v>60.344745635986321</c:v>
                </c:pt>
                <c:pt idx="12097">
                  <c:v>60.608417510986328</c:v>
                </c:pt>
                <c:pt idx="12098">
                  <c:v>60.872089385986321</c:v>
                </c:pt>
                <c:pt idx="12099">
                  <c:v>60.344745635986321</c:v>
                </c:pt>
                <c:pt idx="12100">
                  <c:v>60.476581573486314</c:v>
                </c:pt>
                <c:pt idx="12101">
                  <c:v>60.740253448486328</c:v>
                </c:pt>
                <c:pt idx="12102">
                  <c:v>60.608417510986328</c:v>
                </c:pt>
                <c:pt idx="12103">
                  <c:v>60.608417510986328</c:v>
                </c:pt>
                <c:pt idx="12104">
                  <c:v>60.344745635986321</c:v>
                </c:pt>
                <c:pt idx="12105">
                  <c:v>61.135761260986328</c:v>
                </c:pt>
                <c:pt idx="12106">
                  <c:v>60.608417510986328</c:v>
                </c:pt>
                <c:pt idx="12107">
                  <c:v>61.135761260986328</c:v>
                </c:pt>
                <c:pt idx="12108">
                  <c:v>60.212909698486328</c:v>
                </c:pt>
                <c:pt idx="12109">
                  <c:v>60.872089385986321</c:v>
                </c:pt>
                <c:pt idx="12110">
                  <c:v>61.267601013183594</c:v>
                </c:pt>
                <c:pt idx="12111">
                  <c:v>60.608417510986328</c:v>
                </c:pt>
                <c:pt idx="12112">
                  <c:v>61.267601013183594</c:v>
                </c:pt>
                <c:pt idx="12113">
                  <c:v>61.531272888183601</c:v>
                </c:pt>
                <c:pt idx="12114">
                  <c:v>61.399436950683594</c:v>
                </c:pt>
                <c:pt idx="12115">
                  <c:v>61.531272888183601</c:v>
                </c:pt>
                <c:pt idx="12116">
                  <c:v>61.135761260986328</c:v>
                </c:pt>
                <c:pt idx="12117">
                  <c:v>61.663108825683601</c:v>
                </c:pt>
                <c:pt idx="12118">
                  <c:v>60.344745635986321</c:v>
                </c:pt>
                <c:pt idx="12119">
                  <c:v>60.608417510986328</c:v>
                </c:pt>
                <c:pt idx="12120">
                  <c:v>60.344745635986321</c:v>
                </c:pt>
                <c:pt idx="12121">
                  <c:v>60.212909698486328</c:v>
                </c:pt>
                <c:pt idx="12122">
                  <c:v>61.531272888183601</c:v>
                </c:pt>
                <c:pt idx="12123">
                  <c:v>60.740253448486328</c:v>
                </c:pt>
                <c:pt idx="12124">
                  <c:v>60.212909698486328</c:v>
                </c:pt>
                <c:pt idx="12125">
                  <c:v>60.476581573486314</c:v>
                </c:pt>
                <c:pt idx="12126">
                  <c:v>60.344745635986321</c:v>
                </c:pt>
                <c:pt idx="12127">
                  <c:v>61.531272888183601</c:v>
                </c:pt>
                <c:pt idx="12128">
                  <c:v>61.003925323486328</c:v>
                </c:pt>
                <c:pt idx="12129">
                  <c:v>61.399436950683594</c:v>
                </c:pt>
                <c:pt idx="12130">
                  <c:v>61.267601013183594</c:v>
                </c:pt>
                <c:pt idx="12131">
                  <c:v>61.135761260986328</c:v>
                </c:pt>
                <c:pt idx="12132">
                  <c:v>61.135761260986328</c:v>
                </c:pt>
                <c:pt idx="12133">
                  <c:v>60.608417510986328</c:v>
                </c:pt>
                <c:pt idx="12134">
                  <c:v>60.344745635986321</c:v>
                </c:pt>
                <c:pt idx="12135">
                  <c:v>61.003925323486328</c:v>
                </c:pt>
                <c:pt idx="12136">
                  <c:v>60.344745635986321</c:v>
                </c:pt>
                <c:pt idx="12137">
                  <c:v>60.081073760986321</c:v>
                </c:pt>
                <c:pt idx="12138">
                  <c:v>60.608417510986328</c:v>
                </c:pt>
                <c:pt idx="12139">
                  <c:v>60.476581573486314</c:v>
                </c:pt>
                <c:pt idx="12140">
                  <c:v>60.872089385986321</c:v>
                </c:pt>
                <c:pt idx="12141">
                  <c:v>60.476581573486314</c:v>
                </c:pt>
                <c:pt idx="12142">
                  <c:v>60.476581573486314</c:v>
                </c:pt>
                <c:pt idx="12143">
                  <c:v>60.608417510986328</c:v>
                </c:pt>
                <c:pt idx="12144">
                  <c:v>61.267601013183594</c:v>
                </c:pt>
                <c:pt idx="12145">
                  <c:v>61.663108825683601</c:v>
                </c:pt>
                <c:pt idx="12146">
                  <c:v>60.872089385986321</c:v>
                </c:pt>
                <c:pt idx="12147">
                  <c:v>61.135761260986328</c:v>
                </c:pt>
                <c:pt idx="12148">
                  <c:v>61.267601013183594</c:v>
                </c:pt>
                <c:pt idx="12149">
                  <c:v>60.740253448486328</c:v>
                </c:pt>
                <c:pt idx="12150">
                  <c:v>60.344745635986321</c:v>
                </c:pt>
                <c:pt idx="12151">
                  <c:v>60.081073760986321</c:v>
                </c:pt>
                <c:pt idx="12152">
                  <c:v>60.344745635986321</c:v>
                </c:pt>
                <c:pt idx="12153">
                  <c:v>60.344745635986321</c:v>
                </c:pt>
                <c:pt idx="12154">
                  <c:v>60.608417510986328</c:v>
                </c:pt>
                <c:pt idx="12155">
                  <c:v>60.344745635986321</c:v>
                </c:pt>
                <c:pt idx="12156">
                  <c:v>61.003925323486328</c:v>
                </c:pt>
                <c:pt idx="12157">
                  <c:v>60.872089385986321</c:v>
                </c:pt>
                <c:pt idx="12158">
                  <c:v>60.740253448486328</c:v>
                </c:pt>
                <c:pt idx="12159">
                  <c:v>60.476581573486314</c:v>
                </c:pt>
                <c:pt idx="12160">
                  <c:v>60.212909698486328</c:v>
                </c:pt>
                <c:pt idx="12161">
                  <c:v>60.476581573486314</c:v>
                </c:pt>
                <c:pt idx="12162">
                  <c:v>60.212909698486328</c:v>
                </c:pt>
                <c:pt idx="12163">
                  <c:v>60.608417510986328</c:v>
                </c:pt>
                <c:pt idx="12164">
                  <c:v>61.003925323486328</c:v>
                </c:pt>
                <c:pt idx="12165">
                  <c:v>60.212909698486328</c:v>
                </c:pt>
                <c:pt idx="12166">
                  <c:v>60.740253448486328</c:v>
                </c:pt>
                <c:pt idx="12167">
                  <c:v>60.872089385986321</c:v>
                </c:pt>
                <c:pt idx="12168">
                  <c:v>60.872089385986321</c:v>
                </c:pt>
                <c:pt idx="12169">
                  <c:v>61.531272888183601</c:v>
                </c:pt>
                <c:pt idx="12170">
                  <c:v>60.212909698486328</c:v>
                </c:pt>
                <c:pt idx="12171">
                  <c:v>60.344745635986321</c:v>
                </c:pt>
                <c:pt idx="12172">
                  <c:v>60.476581573486314</c:v>
                </c:pt>
                <c:pt idx="12173">
                  <c:v>61.267601013183594</c:v>
                </c:pt>
                <c:pt idx="12174">
                  <c:v>60.081073760986321</c:v>
                </c:pt>
                <c:pt idx="12175">
                  <c:v>60.476581573486314</c:v>
                </c:pt>
                <c:pt idx="12176">
                  <c:v>60.476581573486314</c:v>
                </c:pt>
                <c:pt idx="12177">
                  <c:v>60.608417510986328</c:v>
                </c:pt>
                <c:pt idx="12178">
                  <c:v>60.344745635986321</c:v>
                </c:pt>
                <c:pt idx="12179">
                  <c:v>61.135761260986328</c:v>
                </c:pt>
                <c:pt idx="12180">
                  <c:v>60.608417510986328</c:v>
                </c:pt>
                <c:pt idx="12181">
                  <c:v>60.476581573486314</c:v>
                </c:pt>
                <c:pt idx="12182">
                  <c:v>61.399436950683594</c:v>
                </c:pt>
                <c:pt idx="12183">
                  <c:v>60.476581573486314</c:v>
                </c:pt>
                <c:pt idx="12184">
                  <c:v>60.740253448486328</c:v>
                </c:pt>
                <c:pt idx="12185">
                  <c:v>61.003925323486328</c:v>
                </c:pt>
                <c:pt idx="12186">
                  <c:v>61.399436950683594</c:v>
                </c:pt>
                <c:pt idx="12187">
                  <c:v>60.740253448486328</c:v>
                </c:pt>
                <c:pt idx="12188">
                  <c:v>60.344745635986321</c:v>
                </c:pt>
                <c:pt idx="12189">
                  <c:v>60.344745635986321</c:v>
                </c:pt>
                <c:pt idx="12190">
                  <c:v>60.872089385986321</c:v>
                </c:pt>
                <c:pt idx="12191">
                  <c:v>60.740253448486328</c:v>
                </c:pt>
                <c:pt idx="12192">
                  <c:v>60.608417510986328</c:v>
                </c:pt>
                <c:pt idx="12193">
                  <c:v>60.608417510986328</c:v>
                </c:pt>
                <c:pt idx="12194">
                  <c:v>61.399436950683594</c:v>
                </c:pt>
                <c:pt idx="12195">
                  <c:v>61.267601013183594</c:v>
                </c:pt>
                <c:pt idx="12196">
                  <c:v>60.344745635986321</c:v>
                </c:pt>
                <c:pt idx="12197">
                  <c:v>60.476581573486314</c:v>
                </c:pt>
                <c:pt idx="12198">
                  <c:v>60.872089385986321</c:v>
                </c:pt>
                <c:pt idx="12199">
                  <c:v>61.399436950683594</c:v>
                </c:pt>
                <c:pt idx="12200">
                  <c:v>60.081073760986321</c:v>
                </c:pt>
                <c:pt idx="12201">
                  <c:v>60.872089385986321</c:v>
                </c:pt>
                <c:pt idx="12202">
                  <c:v>60.344745635986321</c:v>
                </c:pt>
                <c:pt idx="12203">
                  <c:v>60.212909698486328</c:v>
                </c:pt>
                <c:pt idx="12204">
                  <c:v>60.476581573486314</c:v>
                </c:pt>
                <c:pt idx="12205">
                  <c:v>61.399436950683594</c:v>
                </c:pt>
                <c:pt idx="12206">
                  <c:v>60.081073760986321</c:v>
                </c:pt>
                <c:pt idx="12207">
                  <c:v>60.740253448486328</c:v>
                </c:pt>
                <c:pt idx="12208">
                  <c:v>60.740253448486328</c:v>
                </c:pt>
                <c:pt idx="12209">
                  <c:v>60.740253448486328</c:v>
                </c:pt>
                <c:pt idx="12210">
                  <c:v>60.872089385986321</c:v>
                </c:pt>
                <c:pt idx="12211">
                  <c:v>61.399436950683594</c:v>
                </c:pt>
                <c:pt idx="12212">
                  <c:v>60.476581573486314</c:v>
                </c:pt>
                <c:pt idx="12213">
                  <c:v>60.608417510986328</c:v>
                </c:pt>
                <c:pt idx="12214">
                  <c:v>60.476581573486314</c:v>
                </c:pt>
                <c:pt idx="12215">
                  <c:v>60.740253448486328</c:v>
                </c:pt>
                <c:pt idx="12216">
                  <c:v>60.344745635986321</c:v>
                </c:pt>
                <c:pt idx="12217">
                  <c:v>61.531272888183601</c:v>
                </c:pt>
                <c:pt idx="12218">
                  <c:v>61.267601013183594</c:v>
                </c:pt>
                <c:pt idx="12219">
                  <c:v>61.003925323486328</c:v>
                </c:pt>
                <c:pt idx="12220">
                  <c:v>60.212909698486328</c:v>
                </c:pt>
                <c:pt idx="12221">
                  <c:v>60.081073760986321</c:v>
                </c:pt>
                <c:pt idx="12222">
                  <c:v>60.212909698486328</c:v>
                </c:pt>
                <c:pt idx="12223">
                  <c:v>60.608417510986328</c:v>
                </c:pt>
                <c:pt idx="12224">
                  <c:v>60.344745635986321</c:v>
                </c:pt>
                <c:pt idx="12225">
                  <c:v>60.872089385986321</c:v>
                </c:pt>
                <c:pt idx="12226">
                  <c:v>60.608417510986328</c:v>
                </c:pt>
                <c:pt idx="12227">
                  <c:v>59.949237823486321</c:v>
                </c:pt>
                <c:pt idx="12228">
                  <c:v>60.212909698486328</c:v>
                </c:pt>
                <c:pt idx="12229">
                  <c:v>60.476581573486314</c:v>
                </c:pt>
                <c:pt idx="12230">
                  <c:v>59.949237823486321</c:v>
                </c:pt>
                <c:pt idx="12231">
                  <c:v>60.872089385986321</c:v>
                </c:pt>
                <c:pt idx="12232">
                  <c:v>61.003925323486328</c:v>
                </c:pt>
                <c:pt idx="12233">
                  <c:v>60.608417510986328</c:v>
                </c:pt>
                <c:pt idx="12234">
                  <c:v>60.344745635986321</c:v>
                </c:pt>
                <c:pt idx="12235">
                  <c:v>61.003925323486328</c:v>
                </c:pt>
                <c:pt idx="12236">
                  <c:v>60.081073760986321</c:v>
                </c:pt>
                <c:pt idx="12237">
                  <c:v>60.740253448486328</c:v>
                </c:pt>
                <c:pt idx="12238">
                  <c:v>60.740253448486328</c:v>
                </c:pt>
                <c:pt idx="12239">
                  <c:v>61.135761260986328</c:v>
                </c:pt>
                <c:pt idx="12240">
                  <c:v>60.344745635986321</c:v>
                </c:pt>
                <c:pt idx="12241">
                  <c:v>60.608417510986328</c:v>
                </c:pt>
                <c:pt idx="12242">
                  <c:v>60.608417510986328</c:v>
                </c:pt>
                <c:pt idx="12243">
                  <c:v>60.212909698486328</c:v>
                </c:pt>
                <c:pt idx="12244">
                  <c:v>60.344745635986321</c:v>
                </c:pt>
                <c:pt idx="12245">
                  <c:v>61.003925323486328</c:v>
                </c:pt>
                <c:pt idx="12246">
                  <c:v>61.531272888183601</c:v>
                </c:pt>
                <c:pt idx="12247">
                  <c:v>61.399436950683594</c:v>
                </c:pt>
                <c:pt idx="12248">
                  <c:v>61.926780700683594</c:v>
                </c:pt>
                <c:pt idx="12249">
                  <c:v>60.872089385986321</c:v>
                </c:pt>
                <c:pt idx="12250">
                  <c:v>60.344745635986321</c:v>
                </c:pt>
                <c:pt idx="12251">
                  <c:v>60.740253448486328</c:v>
                </c:pt>
                <c:pt idx="12252">
                  <c:v>61.135761260986328</c:v>
                </c:pt>
                <c:pt idx="12253">
                  <c:v>60.608417510986328</c:v>
                </c:pt>
                <c:pt idx="12254">
                  <c:v>60.476581573486314</c:v>
                </c:pt>
                <c:pt idx="12255">
                  <c:v>60.872089385986321</c:v>
                </c:pt>
                <c:pt idx="12256">
                  <c:v>61.663108825683601</c:v>
                </c:pt>
                <c:pt idx="12257">
                  <c:v>61.267601013183594</c:v>
                </c:pt>
                <c:pt idx="12258">
                  <c:v>60.081073760986321</c:v>
                </c:pt>
                <c:pt idx="12259">
                  <c:v>60.344745635986321</c:v>
                </c:pt>
                <c:pt idx="12260">
                  <c:v>60.740253448486328</c:v>
                </c:pt>
                <c:pt idx="12261">
                  <c:v>60.081073760986321</c:v>
                </c:pt>
                <c:pt idx="12262">
                  <c:v>61.003925323486328</c:v>
                </c:pt>
                <c:pt idx="12263">
                  <c:v>61.399436950683594</c:v>
                </c:pt>
                <c:pt idx="12264">
                  <c:v>61.267601013183594</c:v>
                </c:pt>
                <c:pt idx="12265">
                  <c:v>60.872089385986321</c:v>
                </c:pt>
                <c:pt idx="12266">
                  <c:v>61.135761260986328</c:v>
                </c:pt>
                <c:pt idx="12267">
                  <c:v>61.135761260986328</c:v>
                </c:pt>
                <c:pt idx="12268">
                  <c:v>61.135761260986328</c:v>
                </c:pt>
                <c:pt idx="12269">
                  <c:v>61.135761260986328</c:v>
                </c:pt>
                <c:pt idx="12270">
                  <c:v>61.399436950683594</c:v>
                </c:pt>
                <c:pt idx="12271">
                  <c:v>61.135761260986328</c:v>
                </c:pt>
                <c:pt idx="12272">
                  <c:v>60.872089385986321</c:v>
                </c:pt>
                <c:pt idx="12273">
                  <c:v>60.740253448486328</c:v>
                </c:pt>
                <c:pt idx="12274">
                  <c:v>61.267601013183594</c:v>
                </c:pt>
                <c:pt idx="12275">
                  <c:v>61.531272888183601</c:v>
                </c:pt>
                <c:pt idx="12276">
                  <c:v>61.531272888183601</c:v>
                </c:pt>
                <c:pt idx="12277">
                  <c:v>61.399436950683594</c:v>
                </c:pt>
                <c:pt idx="12278">
                  <c:v>60.344745635986321</c:v>
                </c:pt>
                <c:pt idx="12279">
                  <c:v>60.740253448486328</c:v>
                </c:pt>
                <c:pt idx="12280">
                  <c:v>61.399436950683594</c:v>
                </c:pt>
                <c:pt idx="12281">
                  <c:v>60.872089385986321</c:v>
                </c:pt>
                <c:pt idx="12282">
                  <c:v>61.135761260986328</c:v>
                </c:pt>
                <c:pt idx="12283">
                  <c:v>60.476581573486314</c:v>
                </c:pt>
                <c:pt idx="12284">
                  <c:v>61.267601013183594</c:v>
                </c:pt>
                <c:pt idx="12285">
                  <c:v>61.531272888183601</c:v>
                </c:pt>
                <c:pt idx="12286">
                  <c:v>60.212909698486328</c:v>
                </c:pt>
                <c:pt idx="12287">
                  <c:v>59.949237823486321</c:v>
                </c:pt>
                <c:pt idx="12288">
                  <c:v>60.081073760986321</c:v>
                </c:pt>
                <c:pt idx="12289">
                  <c:v>60.476581573486314</c:v>
                </c:pt>
                <c:pt idx="12290">
                  <c:v>60.476581573486314</c:v>
                </c:pt>
                <c:pt idx="12291">
                  <c:v>60.872089385986321</c:v>
                </c:pt>
                <c:pt idx="12292">
                  <c:v>59.949237823486321</c:v>
                </c:pt>
                <c:pt idx="12293">
                  <c:v>59.949237823486321</c:v>
                </c:pt>
                <c:pt idx="12294">
                  <c:v>60.872089385986321</c:v>
                </c:pt>
                <c:pt idx="12295">
                  <c:v>60.608417510986328</c:v>
                </c:pt>
                <c:pt idx="12296">
                  <c:v>61.003925323486328</c:v>
                </c:pt>
                <c:pt idx="12297">
                  <c:v>59.949237823486321</c:v>
                </c:pt>
                <c:pt idx="12298">
                  <c:v>61.267601013183594</c:v>
                </c:pt>
                <c:pt idx="12299">
                  <c:v>60.212909698486328</c:v>
                </c:pt>
                <c:pt idx="12300">
                  <c:v>61.267601013183594</c:v>
                </c:pt>
                <c:pt idx="12301">
                  <c:v>60.740253448486328</c:v>
                </c:pt>
                <c:pt idx="12302">
                  <c:v>60.740253448486328</c:v>
                </c:pt>
                <c:pt idx="12303">
                  <c:v>60.476581573486314</c:v>
                </c:pt>
                <c:pt idx="12304">
                  <c:v>60.476581573486314</c:v>
                </c:pt>
                <c:pt idx="12305">
                  <c:v>61.267601013183594</c:v>
                </c:pt>
                <c:pt idx="12306">
                  <c:v>60.872089385986321</c:v>
                </c:pt>
                <c:pt idx="12307">
                  <c:v>61.135761260986328</c:v>
                </c:pt>
                <c:pt idx="12308">
                  <c:v>60.608417510986328</c:v>
                </c:pt>
                <c:pt idx="12309">
                  <c:v>61.531272888183601</c:v>
                </c:pt>
                <c:pt idx="12310">
                  <c:v>60.740253448486328</c:v>
                </c:pt>
                <c:pt idx="12311">
                  <c:v>60.740253448486328</c:v>
                </c:pt>
                <c:pt idx="12312">
                  <c:v>60.344745635986321</c:v>
                </c:pt>
                <c:pt idx="12313">
                  <c:v>60.344745635986321</c:v>
                </c:pt>
                <c:pt idx="12314">
                  <c:v>61.663108825683601</c:v>
                </c:pt>
                <c:pt idx="12315">
                  <c:v>61.003925323486328</c:v>
                </c:pt>
                <c:pt idx="12316">
                  <c:v>61.003925323486328</c:v>
                </c:pt>
                <c:pt idx="12317">
                  <c:v>60.212909698486328</c:v>
                </c:pt>
                <c:pt idx="12318">
                  <c:v>61.399436950683594</c:v>
                </c:pt>
                <c:pt idx="12319">
                  <c:v>61.531272888183601</c:v>
                </c:pt>
                <c:pt idx="12320">
                  <c:v>60.344745635986321</c:v>
                </c:pt>
                <c:pt idx="12321">
                  <c:v>61.135761260986328</c:v>
                </c:pt>
                <c:pt idx="12322">
                  <c:v>60.740253448486328</c:v>
                </c:pt>
                <c:pt idx="12323">
                  <c:v>61.663108825683601</c:v>
                </c:pt>
                <c:pt idx="12324">
                  <c:v>60.344745635986321</c:v>
                </c:pt>
                <c:pt idx="12325">
                  <c:v>60.212909698486328</c:v>
                </c:pt>
                <c:pt idx="12326">
                  <c:v>60.344745635986321</c:v>
                </c:pt>
                <c:pt idx="12327">
                  <c:v>60.344745635986321</c:v>
                </c:pt>
                <c:pt idx="12328">
                  <c:v>59.817401885986314</c:v>
                </c:pt>
                <c:pt idx="12329">
                  <c:v>60.608417510986328</c:v>
                </c:pt>
                <c:pt idx="12330">
                  <c:v>60.476581573486314</c:v>
                </c:pt>
                <c:pt idx="12331">
                  <c:v>61.135761260986328</c:v>
                </c:pt>
                <c:pt idx="12332">
                  <c:v>60.081073760986321</c:v>
                </c:pt>
                <c:pt idx="12333">
                  <c:v>60.872089385986321</c:v>
                </c:pt>
                <c:pt idx="12334">
                  <c:v>61.267601013183594</c:v>
                </c:pt>
                <c:pt idx="12335">
                  <c:v>61.135761260986328</c:v>
                </c:pt>
                <c:pt idx="12336">
                  <c:v>61.003925323486328</c:v>
                </c:pt>
                <c:pt idx="12337">
                  <c:v>60.212909698486328</c:v>
                </c:pt>
                <c:pt idx="12338">
                  <c:v>60.344745635986321</c:v>
                </c:pt>
                <c:pt idx="12339">
                  <c:v>60.344745635986321</c:v>
                </c:pt>
                <c:pt idx="12340">
                  <c:v>60.212909698486328</c:v>
                </c:pt>
                <c:pt idx="12341">
                  <c:v>60.608417510986328</c:v>
                </c:pt>
                <c:pt idx="12342">
                  <c:v>61.531272888183601</c:v>
                </c:pt>
                <c:pt idx="12343">
                  <c:v>59.949237823486321</c:v>
                </c:pt>
                <c:pt idx="12344">
                  <c:v>59.553730010986328</c:v>
                </c:pt>
                <c:pt idx="12345">
                  <c:v>60.608417510986328</c:v>
                </c:pt>
                <c:pt idx="12346">
                  <c:v>61.531272888183601</c:v>
                </c:pt>
                <c:pt idx="12347">
                  <c:v>60.081073760986321</c:v>
                </c:pt>
                <c:pt idx="12348">
                  <c:v>60.081073760986321</c:v>
                </c:pt>
                <c:pt idx="12349">
                  <c:v>60.608417510986328</c:v>
                </c:pt>
                <c:pt idx="12350">
                  <c:v>60.212909698486328</c:v>
                </c:pt>
                <c:pt idx="12351">
                  <c:v>60.872089385986321</c:v>
                </c:pt>
                <c:pt idx="12352">
                  <c:v>60.212909698486328</c:v>
                </c:pt>
                <c:pt idx="12353">
                  <c:v>61.003925323486328</c:v>
                </c:pt>
                <c:pt idx="12354">
                  <c:v>60.212909698486328</c:v>
                </c:pt>
                <c:pt idx="12355">
                  <c:v>60.081073760986321</c:v>
                </c:pt>
                <c:pt idx="12356">
                  <c:v>61.399436950683594</c:v>
                </c:pt>
                <c:pt idx="12357">
                  <c:v>60.476581573486314</c:v>
                </c:pt>
                <c:pt idx="12358">
                  <c:v>61.531272888183601</c:v>
                </c:pt>
                <c:pt idx="12359">
                  <c:v>60.608417510986328</c:v>
                </c:pt>
                <c:pt idx="12360">
                  <c:v>60.872089385986321</c:v>
                </c:pt>
                <c:pt idx="12361">
                  <c:v>60.212909698486328</c:v>
                </c:pt>
                <c:pt idx="12362">
                  <c:v>61.003925323486328</c:v>
                </c:pt>
                <c:pt idx="12363">
                  <c:v>59.817401885986314</c:v>
                </c:pt>
                <c:pt idx="12364">
                  <c:v>59.817401885986314</c:v>
                </c:pt>
                <c:pt idx="12365">
                  <c:v>60.608417510986328</c:v>
                </c:pt>
                <c:pt idx="12366">
                  <c:v>59.949237823486321</c:v>
                </c:pt>
                <c:pt idx="12367">
                  <c:v>60.081073760986321</c:v>
                </c:pt>
                <c:pt idx="12368">
                  <c:v>61.135761260986328</c:v>
                </c:pt>
                <c:pt idx="12369">
                  <c:v>60.081073760986321</c:v>
                </c:pt>
                <c:pt idx="12370">
                  <c:v>60.740253448486328</c:v>
                </c:pt>
                <c:pt idx="12371">
                  <c:v>60.608417510986328</c:v>
                </c:pt>
                <c:pt idx="12372">
                  <c:v>60.212909698486328</c:v>
                </c:pt>
                <c:pt idx="12373">
                  <c:v>61.267601013183594</c:v>
                </c:pt>
                <c:pt idx="12374">
                  <c:v>60.476581573486314</c:v>
                </c:pt>
                <c:pt idx="12375">
                  <c:v>60.212909698486328</c:v>
                </c:pt>
                <c:pt idx="12376">
                  <c:v>60.476581573486314</c:v>
                </c:pt>
                <c:pt idx="12377">
                  <c:v>60.081073760986321</c:v>
                </c:pt>
                <c:pt idx="12378">
                  <c:v>61.003925323486328</c:v>
                </c:pt>
                <c:pt idx="12379">
                  <c:v>60.344745635986321</c:v>
                </c:pt>
                <c:pt idx="12380">
                  <c:v>60.212909698486328</c:v>
                </c:pt>
                <c:pt idx="12381">
                  <c:v>60.081073760986321</c:v>
                </c:pt>
                <c:pt idx="12382">
                  <c:v>60.476581573486314</c:v>
                </c:pt>
                <c:pt idx="12383">
                  <c:v>60.344745635986321</c:v>
                </c:pt>
                <c:pt idx="12384">
                  <c:v>60.081073760986321</c:v>
                </c:pt>
                <c:pt idx="12385">
                  <c:v>61.531272888183601</c:v>
                </c:pt>
                <c:pt idx="12386">
                  <c:v>60.476581573486314</c:v>
                </c:pt>
                <c:pt idx="12387">
                  <c:v>61.135761260986328</c:v>
                </c:pt>
                <c:pt idx="12388">
                  <c:v>60.476581573486314</c:v>
                </c:pt>
                <c:pt idx="12389">
                  <c:v>60.212909698486328</c:v>
                </c:pt>
                <c:pt idx="12390">
                  <c:v>60.740253448486328</c:v>
                </c:pt>
                <c:pt idx="12391">
                  <c:v>60.476581573486314</c:v>
                </c:pt>
                <c:pt idx="12392">
                  <c:v>61.531272888183601</c:v>
                </c:pt>
                <c:pt idx="12393">
                  <c:v>60.344745635986321</c:v>
                </c:pt>
                <c:pt idx="12394">
                  <c:v>60.212909698486328</c:v>
                </c:pt>
                <c:pt idx="12395">
                  <c:v>60.608417510986328</c:v>
                </c:pt>
                <c:pt idx="12396">
                  <c:v>60.344745635986321</c:v>
                </c:pt>
                <c:pt idx="12397">
                  <c:v>61.531272888183601</c:v>
                </c:pt>
                <c:pt idx="12398">
                  <c:v>60.476581573486314</c:v>
                </c:pt>
                <c:pt idx="12399">
                  <c:v>60.476581573486314</c:v>
                </c:pt>
                <c:pt idx="12400">
                  <c:v>60.608417510986328</c:v>
                </c:pt>
                <c:pt idx="12401">
                  <c:v>60.081073760986321</c:v>
                </c:pt>
                <c:pt idx="12402">
                  <c:v>61.267601013183594</c:v>
                </c:pt>
                <c:pt idx="12403">
                  <c:v>61.267601013183594</c:v>
                </c:pt>
                <c:pt idx="12404">
                  <c:v>59.685565948486335</c:v>
                </c:pt>
                <c:pt idx="12405">
                  <c:v>60.081073760986321</c:v>
                </c:pt>
                <c:pt idx="12406">
                  <c:v>61.531272888183601</c:v>
                </c:pt>
                <c:pt idx="12407">
                  <c:v>61.399436950683594</c:v>
                </c:pt>
                <c:pt idx="12408">
                  <c:v>60.740253448486328</c:v>
                </c:pt>
                <c:pt idx="12409">
                  <c:v>60.344745635986321</c:v>
                </c:pt>
                <c:pt idx="12410">
                  <c:v>59.949237823486321</c:v>
                </c:pt>
                <c:pt idx="12411">
                  <c:v>59.949237823486321</c:v>
                </c:pt>
                <c:pt idx="12412">
                  <c:v>60.212909698486328</c:v>
                </c:pt>
                <c:pt idx="12413">
                  <c:v>60.476581573486314</c:v>
                </c:pt>
                <c:pt idx="12414">
                  <c:v>59.685565948486335</c:v>
                </c:pt>
                <c:pt idx="12415">
                  <c:v>60.608417510986328</c:v>
                </c:pt>
                <c:pt idx="12416">
                  <c:v>60.608417510986328</c:v>
                </c:pt>
                <c:pt idx="12417">
                  <c:v>61.399436950683594</c:v>
                </c:pt>
                <c:pt idx="12418">
                  <c:v>61.003925323486328</c:v>
                </c:pt>
                <c:pt idx="12419">
                  <c:v>61.267601013183594</c:v>
                </c:pt>
                <c:pt idx="12420">
                  <c:v>60.081073760986321</c:v>
                </c:pt>
                <c:pt idx="12421">
                  <c:v>60.212909698486328</c:v>
                </c:pt>
                <c:pt idx="12422">
                  <c:v>61.531272888183601</c:v>
                </c:pt>
                <c:pt idx="12423">
                  <c:v>60.476581573486314</c:v>
                </c:pt>
                <c:pt idx="12424">
                  <c:v>61.399436950683594</c:v>
                </c:pt>
                <c:pt idx="12425">
                  <c:v>59.949237823486321</c:v>
                </c:pt>
                <c:pt idx="12426">
                  <c:v>61.399436950683594</c:v>
                </c:pt>
                <c:pt idx="12427">
                  <c:v>60.740253448486328</c:v>
                </c:pt>
                <c:pt idx="12428">
                  <c:v>60.212909698486328</c:v>
                </c:pt>
                <c:pt idx="12429">
                  <c:v>61.003925323486328</c:v>
                </c:pt>
                <c:pt idx="12430">
                  <c:v>60.872089385986321</c:v>
                </c:pt>
                <c:pt idx="12431">
                  <c:v>61.003925323486328</c:v>
                </c:pt>
                <c:pt idx="12432">
                  <c:v>61.003925323486328</c:v>
                </c:pt>
                <c:pt idx="12433">
                  <c:v>60.476581573486314</c:v>
                </c:pt>
                <c:pt idx="12434">
                  <c:v>59.685565948486335</c:v>
                </c:pt>
                <c:pt idx="12435">
                  <c:v>59.949237823486321</c:v>
                </c:pt>
                <c:pt idx="12436">
                  <c:v>59.817401885986314</c:v>
                </c:pt>
                <c:pt idx="12437">
                  <c:v>60.344745635986321</c:v>
                </c:pt>
                <c:pt idx="12438">
                  <c:v>60.476581573486314</c:v>
                </c:pt>
                <c:pt idx="12439">
                  <c:v>60.212909698486328</c:v>
                </c:pt>
                <c:pt idx="12440">
                  <c:v>60.740253448486328</c:v>
                </c:pt>
                <c:pt idx="12441">
                  <c:v>60.212909698486328</c:v>
                </c:pt>
                <c:pt idx="12442">
                  <c:v>60.212909698486328</c:v>
                </c:pt>
                <c:pt idx="12443">
                  <c:v>60.081073760986321</c:v>
                </c:pt>
                <c:pt idx="12444">
                  <c:v>60.081073760986321</c:v>
                </c:pt>
                <c:pt idx="12445">
                  <c:v>60.476581573486314</c:v>
                </c:pt>
                <c:pt idx="12446">
                  <c:v>59.949237823486321</c:v>
                </c:pt>
                <c:pt idx="12447">
                  <c:v>60.081073760986321</c:v>
                </c:pt>
                <c:pt idx="12448">
                  <c:v>60.212909698486328</c:v>
                </c:pt>
                <c:pt idx="12449">
                  <c:v>61.267601013183594</c:v>
                </c:pt>
                <c:pt idx="12450">
                  <c:v>60.872089385986321</c:v>
                </c:pt>
                <c:pt idx="12451">
                  <c:v>60.212909698486328</c:v>
                </c:pt>
                <c:pt idx="12452">
                  <c:v>61.135761260986328</c:v>
                </c:pt>
                <c:pt idx="12453">
                  <c:v>61.531272888183601</c:v>
                </c:pt>
                <c:pt idx="12454">
                  <c:v>61.003925323486328</c:v>
                </c:pt>
                <c:pt idx="12455">
                  <c:v>59.949237823486321</c:v>
                </c:pt>
                <c:pt idx="12456">
                  <c:v>60.081073760986321</c:v>
                </c:pt>
                <c:pt idx="12457">
                  <c:v>60.344745635986321</c:v>
                </c:pt>
                <c:pt idx="12458">
                  <c:v>59.817401885986314</c:v>
                </c:pt>
                <c:pt idx="12459">
                  <c:v>61.399436950683594</c:v>
                </c:pt>
                <c:pt idx="12460">
                  <c:v>59.685565948486335</c:v>
                </c:pt>
                <c:pt idx="12461">
                  <c:v>60.212909698486328</c:v>
                </c:pt>
                <c:pt idx="12462">
                  <c:v>61.399436950683594</c:v>
                </c:pt>
                <c:pt idx="12463">
                  <c:v>60.081073760986321</c:v>
                </c:pt>
                <c:pt idx="12464">
                  <c:v>60.081073760986321</c:v>
                </c:pt>
                <c:pt idx="12465">
                  <c:v>61.267601013183594</c:v>
                </c:pt>
                <c:pt idx="12466">
                  <c:v>61.399436950683594</c:v>
                </c:pt>
                <c:pt idx="12467">
                  <c:v>61.267601013183594</c:v>
                </c:pt>
                <c:pt idx="12468">
                  <c:v>59.685565948486335</c:v>
                </c:pt>
                <c:pt idx="12469">
                  <c:v>60.476581573486314</c:v>
                </c:pt>
                <c:pt idx="12470">
                  <c:v>60.212909698486328</c:v>
                </c:pt>
                <c:pt idx="12471">
                  <c:v>60.740253448486328</c:v>
                </c:pt>
                <c:pt idx="12472">
                  <c:v>60.476581573486314</c:v>
                </c:pt>
                <c:pt idx="12473">
                  <c:v>59.949237823486321</c:v>
                </c:pt>
                <c:pt idx="12474">
                  <c:v>61.135761260986328</c:v>
                </c:pt>
                <c:pt idx="12475">
                  <c:v>60.212909698486328</c:v>
                </c:pt>
                <c:pt idx="12476">
                  <c:v>60.740253448486328</c:v>
                </c:pt>
                <c:pt idx="12477">
                  <c:v>60.212909698486328</c:v>
                </c:pt>
                <c:pt idx="12478">
                  <c:v>61.399436950683594</c:v>
                </c:pt>
                <c:pt idx="12479">
                  <c:v>60.081073760986321</c:v>
                </c:pt>
                <c:pt idx="12480">
                  <c:v>61.135761260986328</c:v>
                </c:pt>
                <c:pt idx="12481">
                  <c:v>60.344745635986321</c:v>
                </c:pt>
                <c:pt idx="12482">
                  <c:v>61.267601013183594</c:v>
                </c:pt>
                <c:pt idx="12483">
                  <c:v>60.872089385986321</c:v>
                </c:pt>
                <c:pt idx="12484">
                  <c:v>61.003925323486328</c:v>
                </c:pt>
                <c:pt idx="12485">
                  <c:v>60.476581573486314</c:v>
                </c:pt>
                <c:pt idx="12486">
                  <c:v>61.267601013183594</c:v>
                </c:pt>
                <c:pt idx="12487">
                  <c:v>60.344745635986321</c:v>
                </c:pt>
                <c:pt idx="12488">
                  <c:v>60.872089385986321</c:v>
                </c:pt>
                <c:pt idx="12489">
                  <c:v>60.608417510986328</c:v>
                </c:pt>
                <c:pt idx="12490">
                  <c:v>60.872089385986321</c:v>
                </c:pt>
                <c:pt idx="12491">
                  <c:v>59.685565948486335</c:v>
                </c:pt>
                <c:pt idx="12492">
                  <c:v>60.081073760986321</c:v>
                </c:pt>
                <c:pt idx="12493">
                  <c:v>60.608417510986328</c:v>
                </c:pt>
                <c:pt idx="12494">
                  <c:v>60.212909698486328</c:v>
                </c:pt>
                <c:pt idx="12495">
                  <c:v>60.740253448486328</c:v>
                </c:pt>
                <c:pt idx="12496">
                  <c:v>60.740253448486328</c:v>
                </c:pt>
                <c:pt idx="12497">
                  <c:v>60.344745635986321</c:v>
                </c:pt>
                <c:pt idx="12498">
                  <c:v>61.135761260986328</c:v>
                </c:pt>
                <c:pt idx="12499">
                  <c:v>61.663108825683601</c:v>
                </c:pt>
                <c:pt idx="12500">
                  <c:v>59.949237823486321</c:v>
                </c:pt>
                <c:pt idx="12501">
                  <c:v>59.949237823486321</c:v>
                </c:pt>
                <c:pt idx="12502">
                  <c:v>60.476581573486314</c:v>
                </c:pt>
                <c:pt idx="12503">
                  <c:v>60.081073760986321</c:v>
                </c:pt>
                <c:pt idx="12504">
                  <c:v>60.476581573486314</c:v>
                </c:pt>
                <c:pt idx="12505">
                  <c:v>59.817401885986314</c:v>
                </c:pt>
                <c:pt idx="12506">
                  <c:v>60.872089385986321</c:v>
                </c:pt>
                <c:pt idx="12507">
                  <c:v>59.817401885986314</c:v>
                </c:pt>
                <c:pt idx="12508">
                  <c:v>59.685565948486335</c:v>
                </c:pt>
                <c:pt idx="12509">
                  <c:v>59.949237823486321</c:v>
                </c:pt>
                <c:pt idx="12510">
                  <c:v>60.344745635986321</c:v>
                </c:pt>
                <c:pt idx="12511">
                  <c:v>60.212909698486328</c:v>
                </c:pt>
                <c:pt idx="12512">
                  <c:v>59.949237823486321</c:v>
                </c:pt>
                <c:pt idx="12513">
                  <c:v>59.949237823486321</c:v>
                </c:pt>
                <c:pt idx="12514">
                  <c:v>61.135761260986328</c:v>
                </c:pt>
                <c:pt idx="12515">
                  <c:v>60.212909698486328</c:v>
                </c:pt>
                <c:pt idx="12516">
                  <c:v>61.267601013183594</c:v>
                </c:pt>
                <c:pt idx="12517">
                  <c:v>61.135761260986328</c:v>
                </c:pt>
                <c:pt idx="12518">
                  <c:v>60.081073760986321</c:v>
                </c:pt>
                <c:pt idx="12519">
                  <c:v>60.081073760986321</c:v>
                </c:pt>
                <c:pt idx="12520">
                  <c:v>59.685565948486335</c:v>
                </c:pt>
                <c:pt idx="12521">
                  <c:v>60.344745635986321</c:v>
                </c:pt>
                <c:pt idx="12522">
                  <c:v>60.081073760986321</c:v>
                </c:pt>
                <c:pt idx="12523">
                  <c:v>60.476581573486314</c:v>
                </c:pt>
                <c:pt idx="12524">
                  <c:v>60.081073760986321</c:v>
                </c:pt>
                <c:pt idx="12525">
                  <c:v>61.003925323486328</c:v>
                </c:pt>
                <c:pt idx="12526">
                  <c:v>59.817401885986314</c:v>
                </c:pt>
                <c:pt idx="12527">
                  <c:v>60.872089385986321</c:v>
                </c:pt>
                <c:pt idx="12528">
                  <c:v>59.949237823486321</c:v>
                </c:pt>
                <c:pt idx="12529">
                  <c:v>60.740253448486328</c:v>
                </c:pt>
                <c:pt idx="12530">
                  <c:v>60.740253448486328</c:v>
                </c:pt>
                <c:pt idx="12531">
                  <c:v>60.212909698486328</c:v>
                </c:pt>
                <c:pt idx="12532">
                  <c:v>60.081073760986321</c:v>
                </c:pt>
                <c:pt idx="12533">
                  <c:v>59.949237823486321</c:v>
                </c:pt>
                <c:pt idx="12534">
                  <c:v>59.817401885986314</c:v>
                </c:pt>
                <c:pt idx="12535">
                  <c:v>60.212909698486328</c:v>
                </c:pt>
                <c:pt idx="12536">
                  <c:v>59.817401885986314</c:v>
                </c:pt>
                <c:pt idx="12537">
                  <c:v>60.081073760986321</c:v>
                </c:pt>
                <c:pt idx="12538">
                  <c:v>59.949237823486321</c:v>
                </c:pt>
                <c:pt idx="12539">
                  <c:v>59.817401885986314</c:v>
                </c:pt>
                <c:pt idx="12540">
                  <c:v>60.344745635986321</c:v>
                </c:pt>
                <c:pt idx="12541">
                  <c:v>60.872089385986321</c:v>
                </c:pt>
                <c:pt idx="12542">
                  <c:v>60.740253448486328</c:v>
                </c:pt>
                <c:pt idx="12543">
                  <c:v>59.817401885986314</c:v>
                </c:pt>
                <c:pt idx="12544">
                  <c:v>60.081073760986321</c:v>
                </c:pt>
                <c:pt idx="12545">
                  <c:v>60.081073760986321</c:v>
                </c:pt>
                <c:pt idx="12546">
                  <c:v>60.740253448486328</c:v>
                </c:pt>
                <c:pt idx="12547">
                  <c:v>60.476581573486314</c:v>
                </c:pt>
                <c:pt idx="12548">
                  <c:v>60.476581573486314</c:v>
                </c:pt>
                <c:pt idx="12549">
                  <c:v>61.135761260986328</c:v>
                </c:pt>
                <c:pt idx="12550">
                  <c:v>61.267601013183594</c:v>
                </c:pt>
                <c:pt idx="12551">
                  <c:v>59.553730010986328</c:v>
                </c:pt>
                <c:pt idx="12552">
                  <c:v>60.212909698486328</c:v>
                </c:pt>
                <c:pt idx="12553">
                  <c:v>59.817401885986314</c:v>
                </c:pt>
                <c:pt idx="12554">
                  <c:v>59.817401885986314</c:v>
                </c:pt>
                <c:pt idx="12555">
                  <c:v>59.949237823486321</c:v>
                </c:pt>
                <c:pt idx="12556">
                  <c:v>60.081073760986321</c:v>
                </c:pt>
                <c:pt idx="12557">
                  <c:v>60.081073760986321</c:v>
                </c:pt>
                <c:pt idx="12558">
                  <c:v>59.949237823486321</c:v>
                </c:pt>
                <c:pt idx="12559">
                  <c:v>60.212909698486328</c:v>
                </c:pt>
                <c:pt idx="12560">
                  <c:v>59.685565948486335</c:v>
                </c:pt>
                <c:pt idx="12561">
                  <c:v>61.135761260986328</c:v>
                </c:pt>
                <c:pt idx="12562">
                  <c:v>61.267601013183594</c:v>
                </c:pt>
                <c:pt idx="12563">
                  <c:v>60.344745635986321</c:v>
                </c:pt>
                <c:pt idx="12564">
                  <c:v>60.212909698486328</c:v>
                </c:pt>
                <c:pt idx="12565">
                  <c:v>60.344745635986321</c:v>
                </c:pt>
                <c:pt idx="12566">
                  <c:v>60.872089385986321</c:v>
                </c:pt>
                <c:pt idx="12567">
                  <c:v>59.817401885986314</c:v>
                </c:pt>
                <c:pt idx="12568">
                  <c:v>60.212909698486328</c:v>
                </c:pt>
                <c:pt idx="12569">
                  <c:v>59.553730010986328</c:v>
                </c:pt>
                <c:pt idx="12570">
                  <c:v>59.685565948486335</c:v>
                </c:pt>
                <c:pt idx="12571">
                  <c:v>59.685565948486335</c:v>
                </c:pt>
                <c:pt idx="12572">
                  <c:v>59.949237823486321</c:v>
                </c:pt>
                <c:pt idx="12573">
                  <c:v>60.872089385986321</c:v>
                </c:pt>
                <c:pt idx="12574">
                  <c:v>59.685565948486335</c:v>
                </c:pt>
                <c:pt idx="12575">
                  <c:v>59.949237823486321</c:v>
                </c:pt>
                <c:pt idx="12576">
                  <c:v>59.553730010986328</c:v>
                </c:pt>
                <c:pt idx="12577">
                  <c:v>60.212909698486328</c:v>
                </c:pt>
                <c:pt idx="12578">
                  <c:v>59.949237823486321</c:v>
                </c:pt>
                <c:pt idx="12579">
                  <c:v>61.267601013183594</c:v>
                </c:pt>
                <c:pt idx="12580">
                  <c:v>61.003925323486328</c:v>
                </c:pt>
                <c:pt idx="12581">
                  <c:v>59.817401885986314</c:v>
                </c:pt>
                <c:pt idx="12582">
                  <c:v>59.685565948486335</c:v>
                </c:pt>
                <c:pt idx="12583">
                  <c:v>59.949237823486321</c:v>
                </c:pt>
                <c:pt idx="12584">
                  <c:v>59.949237823486321</c:v>
                </c:pt>
                <c:pt idx="12585">
                  <c:v>60.476581573486314</c:v>
                </c:pt>
                <c:pt idx="12586">
                  <c:v>60.081073760986321</c:v>
                </c:pt>
                <c:pt idx="12587">
                  <c:v>60.344745635986321</c:v>
                </c:pt>
                <c:pt idx="12588">
                  <c:v>60.476581573486314</c:v>
                </c:pt>
                <c:pt idx="12589">
                  <c:v>60.081073760986321</c:v>
                </c:pt>
                <c:pt idx="12590">
                  <c:v>60.476581573486314</c:v>
                </c:pt>
                <c:pt idx="12591">
                  <c:v>59.949237823486321</c:v>
                </c:pt>
                <c:pt idx="12592">
                  <c:v>61.135761260986328</c:v>
                </c:pt>
                <c:pt idx="12593">
                  <c:v>60.476581573486314</c:v>
                </c:pt>
                <c:pt idx="12594">
                  <c:v>61.267601013183594</c:v>
                </c:pt>
                <c:pt idx="12595">
                  <c:v>59.817401885986314</c:v>
                </c:pt>
                <c:pt idx="12596">
                  <c:v>59.817401885986314</c:v>
                </c:pt>
                <c:pt idx="12597">
                  <c:v>60.081073760986321</c:v>
                </c:pt>
                <c:pt idx="12598">
                  <c:v>60.081073760986321</c:v>
                </c:pt>
                <c:pt idx="12599">
                  <c:v>60.740253448486328</c:v>
                </c:pt>
                <c:pt idx="12600">
                  <c:v>61.003925323486328</c:v>
                </c:pt>
                <c:pt idx="12601">
                  <c:v>59.949237823486321</c:v>
                </c:pt>
                <c:pt idx="12602">
                  <c:v>60.608417510986328</c:v>
                </c:pt>
                <c:pt idx="12603">
                  <c:v>61.267601013183594</c:v>
                </c:pt>
                <c:pt idx="12604">
                  <c:v>60.872089385986321</c:v>
                </c:pt>
                <c:pt idx="12605">
                  <c:v>60.608417510986328</c:v>
                </c:pt>
                <c:pt idx="12606">
                  <c:v>61.003925323486328</c:v>
                </c:pt>
                <c:pt idx="12607">
                  <c:v>61.267601013183594</c:v>
                </c:pt>
                <c:pt idx="12608">
                  <c:v>61.003925323486328</c:v>
                </c:pt>
                <c:pt idx="12609">
                  <c:v>59.685565948486335</c:v>
                </c:pt>
                <c:pt idx="12610">
                  <c:v>60.081073760986321</c:v>
                </c:pt>
                <c:pt idx="12611">
                  <c:v>60.740253448486328</c:v>
                </c:pt>
                <c:pt idx="12612">
                  <c:v>60.081073760986321</c:v>
                </c:pt>
                <c:pt idx="12613">
                  <c:v>59.949237823486321</c:v>
                </c:pt>
                <c:pt idx="12614">
                  <c:v>59.949237823486321</c:v>
                </c:pt>
                <c:pt idx="12615">
                  <c:v>60.608417510986328</c:v>
                </c:pt>
                <c:pt idx="12616">
                  <c:v>60.872089385986321</c:v>
                </c:pt>
                <c:pt idx="12617">
                  <c:v>60.212909698486328</c:v>
                </c:pt>
                <c:pt idx="12618">
                  <c:v>60.081073760986321</c:v>
                </c:pt>
                <c:pt idx="12619">
                  <c:v>61.135761260986328</c:v>
                </c:pt>
                <c:pt idx="12620">
                  <c:v>61.135761260986328</c:v>
                </c:pt>
                <c:pt idx="12621">
                  <c:v>60.608417510986328</c:v>
                </c:pt>
                <c:pt idx="12622">
                  <c:v>59.949237823486321</c:v>
                </c:pt>
                <c:pt idx="12623">
                  <c:v>60.872089385986321</c:v>
                </c:pt>
                <c:pt idx="12624">
                  <c:v>60.344745635986321</c:v>
                </c:pt>
                <c:pt idx="12625">
                  <c:v>61.003925323486328</c:v>
                </c:pt>
                <c:pt idx="12626">
                  <c:v>59.817401885986314</c:v>
                </c:pt>
                <c:pt idx="12627">
                  <c:v>60.740253448486328</c:v>
                </c:pt>
                <c:pt idx="12628">
                  <c:v>59.685565948486335</c:v>
                </c:pt>
                <c:pt idx="12629">
                  <c:v>59.685565948486335</c:v>
                </c:pt>
                <c:pt idx="12630">
                  <c:v>59.553730010986328</c:v>
                </c:pt>
                <c:pt idx="12631">
                  <c:v>60.344745635986321</c:v>
                </c:pt>
                <c:pt idx="12632">
                  <c:v>60.081073760986321</c:v>
                </c:pt>
                <c:pt idx="12633">
                  <c:v>61.399436950683594</c:v>
                </c:pt>
                <c:pt idx="12634">
                  <c:v>59.685565948486335</c:v>
                </c:pt>
                <c:pt idx="12635">
                  <c:v>61.135761260986328</c:v>
                </c:pt>
                <c:pt idx="12636">
                  <c:v>59.685565948486335</c:v>
                </c:pt>
                <c:pt idx="12637">
                  <c:v>61.399436950683594</c:v>
                </c:pt>
                <c:pt idx="12638">
                  <c:v>60.476581573486314</c:v>
                </c:pt>
                <c:pt idx="12639">
                  <c:v>60.212909698486328</c:v>
                </c:pt>
                <c:pt idx="12640">
                  <c:v>60.081073760986321</c:v>
                </c:pt>
                <c:pt idx="12641">
                  <c:v>60.212909698486328</c:v>
                </c:pt>
                <c:pt idx="12642">
                  <c:v>60.740253448486328</c:v>
                </c:pt>
                <c:pt idx="12643">
                  <c:v>60.344745635986321</c:v>
                </c:pt>
                <c:pt idx="12644">
                  <c:v>59.949237823486321</c:v>
                </c:pt>
                <c:pt idx="12645">
                  <c:v>60.872089385986321</c:v>
                </c:pt>
                <c:pt idx="12646">
                  <c:v>59.553730010986328</c:v>
                </c:pt>
                <c:pt idx="12647">
                  <c:v>59.949237823486321</c:v>
                </c:pt>
                <c:pt idx="12648">
                  <c:v>59.949237823486321</c:v>
                </c:pt>
                <c:pt idx="12649">
                  <c:v>59.949237823486321</c:v>
                </c:pt>
                <c:pt idx="12650">
                  <c:v>59.949237823486321</c:v>
                </c:pt>
                <c:pt idx="12651">
                  <c:v>59.685565948486335</c:v>
                </c:pt>
                <c:pt idx="12652">
                  <c:v>61.003925323486328</c:v>
                </c:pt>
                <c:pt idx="12653">
                  <c:v>60.081073760986321</c:v>
                </c:pt>
                <c:pt idx="12654">
                  <c:v>60.081073760986321</c:v>
                </c:pt>
                <c:pt idx="12655">
                  <c:v>61.267601013183594</c:v>
                </c:pt>
                <c:pt idx="12656">
                  <c:v>59.685565948486335</c:v>
                </c:pt>
                <c:pt idx="12657">
                  <c:v>61.399436950683594</c:v>
                </c:pt>
                <c:pt idx="12658">
                  <c:v>60.344745635986321</c:v>
                </c:pt>
                <c:pt idx="12659">
                  <c:v>61.003925323486328</c:v>
                </c:pt>
                <c:pt idx="12660">
                  <c:v>60.344745635986321</c:v>
                </c:pt>
                <c:pt idx="12661">
                  <c:v>60.081073760986321</c:v>
                </c:pt>
                <c:pt idx="12662">
                  <c:v>60.740253448486328</c:v>
                </c:pt>
                <c:pt idx="12663">
                  <c:v>61.267601013183594</c:v>
                </c:pt>
                <c:pt idx="12664">
                  <c:v>60.872089385986321</c:v>
                </c:pt>
                <c:pt idx="12665">
                  <c:v>60.740253448486328</c:v>
                </c:pt>
                <c:pt idx="12666">
                  <c:v>61.003925323486328</c:v>
                </c:pt>
                <c:pt idx="12667">
                  <c:v>60.872089385986321</c:v>
                </c:pt>
                <c:pt idx="12668">
                  <c:v>59.685565948486335</c:v>
                </c:pt>
                <c:pt idx="12669">
                  <c:v>59.553730010986328</c:v>
                </c:pt>
                <c:pt idx="12670">
                  <c:v>60.081073760986321</c:v>
                </c:pt>
                <c:pt idx="12671">
                  <c:v>60.608417510986328</c:v>
                </c:pt>
                <c:pt idx="12672">
                  <c:v>60.608417510986328</c:v>
                </c:pt>
                <c:pt idx="12673">
                  <c:v>59.817401885986314</c:v>
                </c:pt>
                <c:pt idx="12674">
                  <c:v>59.685565948486335</c:v>
                </c:pt>
                <c:pt idx="12675">
                  <c:v>60.344745635986321</c:v>
                </c:pt>
                <c:pt idx="12676">
                  <c:v>59.685565948486335</c:v>
                </c:pt>
                <c:pt idx="12677">
                  <c:v>59.817401885986314</c:v>
                </c:pt>
                <c:pt idx="12678">
                  <c:v>59.685565948486335</c:v>
                </c:pt>
                <c:pt idx="12679">
                  <c:v>59.817401885986314</c:v>
                </c:pt>
                <c:pt idx="12680">
                  <c:v>59.685565948486335</c:v>
                </c:pt>
                <c:pt idx="12681">
                  <c:v>60.212909698486328</c:v>
                </c:pt>
                <c:pt idx="12682">
                  <c:v>59.421894073486314</c:v>
                </c:pt>
                <c:pt idx="12683">
                  <c:v>60.872089385986321</c:v>
                </c:pt>
                <c:pt idx="12684">
                  <c:v>61.003925323486328</c:v>
                </c:pt>
                <c:pt idx="12685">
                  <c:v>61.003925323486328</c:v>
                </c:pt>
                <c:pt idx="12686">
                  <c:v>61.399436950683594</c:v>
                </c:pt>
                <c:pt idx="12687">
                  <c:v>60.872089385986321</c:v>
                </c:pt>
                <c:pt idx="12688">
                  <c:v>60.872089385986321</c:v>
                </c:pt>
                <c:pt idx="12689">
                  <c:v>59.685565948486335</c:v>
                </c:pt>
                <c:pt idx="12690">
                  <c:v>60.740253448486328</c:v>
                </c:pt>
                <c:pt idx="12691">
                  <c:v>60.081073760986321</c:v>
                </c:pt>
                <c:pt idx="12692">
                  <c:v>60.740253448486328</c:v>
                </c:pt>
                <c:pt idx="12693">
                  <c:v>60.476581573486314</c:v>
                </c:pt>
                <c:pt idx="12694">
                  <c:v>60.476581573486314</c:v>
                </c:pt>
                <c:pt idx="12695">
                  <c:v>61.135761260986328</c:v>
                </c:pt>
                <c:pt idx="12696">
                  <c:v>60.081073760986321</c:v>
                </c:pt>
                <c:pt idx="12697">
                  <c:v>61.003925323486328</c:v>
                </c:pt>
                <c:pt idx="12698">
                  <c:v>59.421894073486314</c:v>
                </c:pt>
                <c:pt idx="12699">
                  <c:v>59.817401885986314</c:v>
                </c:pt>
                <c:pt idx="12700">
                  <c:v>61.003925323486328</c:v>
                </c:pt>
                <c:pt idx="12701">
                  <c:v>60.081073760986321</c:v>
                </c:pt>
                <c:pt idx="12702">
                  <c:v>59.553730010986328</c:v>
                </c:pt>
                <c:pt idx="12703">
                  <c:v>59.949237823486321</c:v>
                </c:pt>
                <c:pt idx="12704">
                  <c:v>59.949237823486321</c:v>
                </c:pt>
                <c:pt idx="12705">
                  <c:v>60.212909698486328</c:v>
                </c:pt>
                <c:pt idx="12706">
                  <c:v>60.872089385986321</c:v>
                </c:pt>
                <c:pt idx="12707">
                  <c:v>59.949237823486321</c:v>
                </c:pt>
                <c:pt idx="12708">
                  <c:v>59.553730010986328</c:v>
                </c:pt>
                <c:pt idx="12709">
                  <c:v>59.949237823486321</c:v>
                </c:pt>
                <c:pt idx="12710">
                  <c:v>59.817401885986314</c:v>
                </c:pt>
                <c:pt idx="12711">
                  <c:v>60.740253448486328</c:v>
                </c:pt>
                <c:pt idx="12712">
                  <c:v>59.949237823486321</c:v>
                </c:pt>
                <c:pt idx="12713">
                  <c:v>59.685565948486335</c:v>
                </c:pt>
                <c:pt idx="12714">
                  <c:v>61.267601013183594</c:v>
                </c:pt>
                <c:pt idx="12715">
                  <c:v>60.608417510986328</c:v>
                </c:pt>
                <c:pt idx="12716">
                  <c:v>60.212909698486328</c:v>
                </c:pt>
                <c:pt idx="12717">
                  <c:v>60.212909698486328</c:v>
                </c:pt>
                <c:pt idx="12718">
                  <c:v>60.081073760986321</c:v>
                </c:pt>
                <c:pt idx="12719">
                  <c:v>61.003925323486328</c:v>
                </c:pt>
                <c:pt idx="12720">
                  <c:v>59.685565948486335</c:v>
                </c:pt>
                <c:pt idx="12721">
                  <c:v>60.212909698486328</c:v>
                </c:pt>
                <c:pt idx="12722">
                  <c:v>60.344745635986321</c:v>
                </c:pt>
                <c:pt idx="12723">
                  <c:v>61.003925323486328</c:v>
                </c:pt>
                <c:pt idx="12724">
                  <c:v>59.949237823486321</c:v>
                </c:pt>
                <c:pt idx="12725">
                  <c:v>60.212909698486328</c:v>
                </c:pt>
                <c:pt idx="12726">
                  <c:v>59.817401885986314</c:v>
                </c:pt>
                <c:pt idx="12727">
                  <c:v>61.003925323486328</c:v>
                </c:pt>
                <c:pt idx="12728">
                  <c:v>59.949237823486321</c:v>
                </c:pt>
                <c:pt idx="12729">
                  <c:v>60.608417510986328</c:v>
                </c:pt>
                <c:pt idx="12730">
                  <c:v>60.608417510986328</c:v>
                </c:pt>
                <c:pt idx="12731">
                  <c:v>60.476581573486314</c:v>
                </c:pt>
                <c:pt idx="12732">
                  <c:v>59.553730010986328</c:v>
                </c:pt>
                <c:pt idx="12733">
                  <c:v>60.872089385986321</c:v>
                </c:pt>
                <c:pt idx="12734">
                  <c:v>59.421894073486314</c:v>
                </c:pt>
                <c:pt idx="12735">
                  <c:v>59.553730010986328</c:v>
                </c:pt>
                <c:pt idx="12736">
                  <c:v>60.476581573486314</c:v>
                </c:pt>
                <c:pt idx="12737">
                  <c:v>60.740253448486328</c:v>
                </c:pt>
                <c:pt idx="12738">
                  <c:v>60.872089385986321</c:v>
                </c:pt>
                <c:pt idx="12739">
                  <c:v>59.817401885986314</c:v>
                </c:pt>
                <c:pt idx="12740">
                  <c:v>59.553730010986328</c:v>
                </c:pt>
                <c:pt idx="12741">
                  <c:v>59.685565948486335</c:v>
                </c:pt>
                <c:pt idx="12742">
                  <c:v>60.212909698486328</c:v>
                </c:pt>
                <c:pt idx="12743">
                  <c:v>59.817401885986314</c:v>
                </c:pt>
                <c:pt idx="12744">
                  <c:v>59.553730010986328</c:v>
                </c:pt>
                <c:pt idx="12745">
                  <c:v>59.949237823486321</c:v>
                </c:pt>
                <c:pt idx="12746">
                  <c:v>59.817401885986314</c:v>
                </c:pt>
                <c:pt idx="12747">
                  <c:v>59.817401885986314</c:v>
                </c:pt>
                <c:pt idx="12748">
                  <c:v>59.949237823486321</c:v>
                </c:pt>
                <c:pt idx="12749">
                  <c:v>59.817401885986314</c:v>
                </c:pt>
                <c:pt idx="12750">
                  <c:v>60.081073760986321</c:v>
                </c:pt>
                <c:pt idx="12751">
                  <c:v>59.421894073486314</c:v>
                </c:pt>
                <c:pt idx="12752">
                  <c:v>61.135761260986328</c:v>
                </c:pt>
                <c:pt idx="12753">
                  <c:v>61.135761260986328</c:v>
                </c:pt>
                <c:pt idx="12754">
                  <c:v>59.949237823486321</c:v>
                </c:pt>
                <c:pt idx="12755">
                  <c:v>60.608417510986328</c:v>
                </c:pt>
                <c:pt idx="12756">
                  <c:v>59.949237823486321</c:v>
                </c:pt>
                <c:pt idx="12757">
                  <c:v>60.476581573486314</c:v>
                </c:pt>
                <c:pt idx="12758">
                  <c:v>60.081073760986321</c:v>
                </c:pt>
                <c:pt idx="12759">
                  <c:v>59.817401885986314</c:v>
                </c:pt>
                <c:pt idx="12760">
                  <c:v>60.081073760986321</c:v>
                </c:pt>
                <c:pt idx="12761">
                  <c:v>60.212909698486328</c:v>
                </c:pt>
                <c:pt idx="12762">
                  <c:v>59.685565948486335</c:v>
                </c:pt>
                <c:pt idx="12763">
                  <c:v>59.685565948486335</c:v>
                </c:pt>
                <c:pt idx="12764">
                  <c:v>59.817401885986314</c:v>
                </c:pt>
                <c:pt idx="12765">
                  <c:v>60.212909698486328</c:v>
                </c:pt>
                <c:pt idx="12766">
                  <c:v>59.553730010986328</c:v>
                </c:pt>
                <c:pt idx="12767">
                  <c:v>60.872089385986321</c:v>
                </c:pt>
                <c:pt idx="12768">
                  <c:v>59.949237823486321</c:v>
                </c:pt>
                <c:pt idx="12769">
                  <c:v>59.685565948486335</c:v>
                </c:pt>
                <c:pt idx="12770">
                  <c:v>60.740253448486328</c:v>
                </c:pt>
                <c:pt idx="12771">
                  <c:v>59.685565948486335</c:v>
                </c:pt>
                <c:pt idx="12772">
                  <c:v>59.421894073486314</c:v>
                </c:pt>
                <c:pt idx="12773">
                  <c:v>59.553730010986328</c:v>
                </c:pt>
                <c:pt idx="12774">
                  <c:v>61.003925323486328</c:v>
                </c:pt>
                <c:pt idx="12775">
                  <c:v>60.740253448486328</c:v>
                </c:pt>
                <c:pt idx="12776">
                  <c:v>60.476581573486314</c:v>
                </c:pt>
                <c:pt idx="12777">
                  <c:v>59.949237823486321</c:v>
                </c:pt>
                <c:pt idx="12778">
                  <c:v>59.817401885986314</c:v>
                </c:pt>
                <c:pt idx="12779">
                  <c:v>60.081073760986321</c:v>
                </c:pt>
                <c:pt idx="12780">
                  <c:v>60.212909698486328</c:v>
                </c:pt>
                <c:pt idx="12781">
                  <c:v>60.476581573486314</c:v>
                </c:pt>
                <c:pt idx="12782">
                  <c:v>59.685565948486335</c:v>
                </c:pt>
                <c:pt idx="12783">
                  <c:v>59.949237823486321</c:v>
                </c:pt>
                <c:pt idx="12784">
                  <c:v>59.817401885986314</c:v>
                </c:pt>
                <c:pt idx="12785">
                  <c:v>60.740253448486328</c:v>
                </c:pt>
                <c:pt idx="12786">
                  <c:v>59.949237823486321</c:v>
                </c:pt>
                <c:pt idx="12787">
                  <c:v>59.553730010986328</c:v>
                </c:pt>
                <c:pt idx="12788">
                  <c:v>59.685565948486335</c:v>
                </c:pt>
                <c:pt idx="12789">
                  <c:v>59.949237823486321</c:v>
                </c:pt>
                <c:pt idx="12790">
                  <c:v>60.344745635986321</c:v>
                </c:pt>
                <c:pt idx="12791">
                  <c:v>61.003925323486328</c:v>
                </c:pt>
                <c:pt idx="12792">
                  <c:v>60.081073760986321</c:v>
                </c:pt>
                <c:pt idx="12793">
                  <c:v>59.553730010986328</c:v>
                </c:pt>
                <c:pt idx="12794">
                  <c:v>61.003925323486328</c:v>
                </c:pt>
                <c:pt idx="12795">
                  <c:v>59.685565948486335</c:v>
                </c:pt>
                <c:pt idx="12796">
                  <c:v>60.608417510986328</c:v>
                </c:pt>
                <c:pt idx="12797">
                  <c:v>59.553730010986328</c:v>
                </c:pt>
                <c:pt idx="12798">
                  <c:v>61.003925323486328</c:v>
                </c:pt>
                <c:pt idx="12799">
                  <c:v>61.003925323486328</c:v>
                </c:pt>
                <c:pt idx="12800">
                  <c:v>59.817401885986314</c:v>
                </c:pt>
                <c:pt idx="12801">
                  <c:v>59.421894073486314</c:v>
                </c:pt>
                <c:pt idx="12802">
                  <c:v>60.081073760986321</c:v>
                </c:pt>
                <c:pt idx="12803">
                  <c:v>59.685565948486335</c:v>
                </c:pt>
                <c:pt idx="12804">
                  <c:v>59.949237823486321</c:v>
                </c:pt>
                <c:pt idx="12805">
                  <c:v>60.740253448486328</c:v>
                </c:pt>
                <c:pt idx="12806">
                  <c:v>61.135761260986328</c:v>
                </c:pt>
                <c:pt idx="12807">
                  <c:v>59.553730010986328</c:v>
                </c:pt>
                <c:pt idx="12808">
                  <c:v>59.553730010986328</c:v>
                </c:pt>
                <c:pt idx="12809">
                  <c:v>59.685565948486335</c:v>
                </c:pt>
                <c:pt idx="12810">
                  <c:v>60.081073760986321</c:v>
                </c:pt>
                <c:pt idx="12811">
                  <c:v>59.949237823486321</c:v>
                </c:pt>
                <c:pt idx="12812">
                  <c:v>59.553730010986328</c:v>
                </c:pt>
                <c:pt idx="12813">
                  <c:v>60.872089385986321</c:v>
                </c:pt>
                <c:pt idx="12814">
                  <c:v>59.421894073486314</c:v>
                </c:pt>
                <c:pt idx="12815">
                  <c:v>59.949237823486321</c:v>
                </c:pt>
                <c:pt idx="12816">
                  <c:v>60.740253448486328</c:v>
                </c:pt>
                <c:pt idx="12817">
                  <c:v>59.553730010986328</c:v>
                </c:pt>
                <c:pt idx="12818">
                  <c:v>59.949237823486321</c:v>
                </c:pt>
                <c:pt idx="12819">
                  <c:v>59.421894073486314</c:v>
                </c:pt>
                <c:pt idx="12820">
                  <c:v>60.081073760986321</c:v>
                </c:pt>
                <c:pt idx="12821">
                  <c:v>60.740253448486328</c:v>
                </c:pt>
                <c:pt idx="12822">
                  <c:v>59.553730010986328</c:v>
                </c:pt>
                <c:pt idx="12823">
                  <c:v>60.081073760986321</c:v>
                </c:pt>
                <c:pt idx="12824">
                  <c:v>60.081073760986321</c:v>
                </c:pt>
                <c:pt idx="12825">
                  <c:v>59.817401885986314</c:v>
                </c:pt>
                <c:pt idx="12826">
                  <c:v>59.553730010986328</c:v>
                </c:pt>
                <c:pt idx="12827">
                  <c:v>59.817401885986314</c:v>
                </c:pt>
                <c:pt idx="12828">
                  <c:v>59.553730010986328</c:v>
                </c:pt>
                <c:pt idx="12829">
                  <c:v>60.872089385986321</c:v>
                </c:pt>
                <c:pt idx="12830">
                  <c:v>60.872089385986321</c:v>
                </c:pt>
                <c:pt idx="12831">
                  <c:v>59.949237823486321</c:v>
                </c:pt>
                <c:pt idx="12832">
                  <c:v>61.003925323486328</c:v>
                </c:pt>
                <c:pt idx="12833">
                  <c:v>60.081073760986321</c:v>
                </c:pt>
                <c:pt idx="12834">
                  <c:v>59.817401885986314</c:v>
                </c:pt>
                <c:pt idx="12835">
                  <c:v>59.685565948486335</c:v>
                </c:pt>
                <c:pt idx="12836">
                  <c:v>59.421894073486314</c:v>
                </c:pt>
                <c:pt idx="12837">
                  <c:v>60.081073760986321</c:v>
                </c:pt>
                <c:pt idx="12838">
                  <c:v>59.553730010986328</c:v>
                </c:pt>
                <c:pt idx="12839">
                  <c:v>59.685565948486335</c:v>
                </c:pt>
                <c:pt idx="12840">
                  <c:v>59.949237823486321</c:v>
                </c:pt>
                <c:pt idx="12841">
                  <c:v>59.553730010986328</c:v>
                </c:pt>
                <c:pt idx="12842">
                  <c:v>59.290058135986335</c:v>
                </c:pt>
                <c:pt idx="12843">
                  <c:v>59.949237823486321</c:v>
                </c:pt>
                <c:pt idx="12844">
                  <c:v>59.949237823486321</c:v>
                </c:pt>
                <c:pt idx="12845">
                  <c:v>60.212909698486328</c:v>
                </c:pt>
                <c:pt idx="12846">
                  <c:v>59.685565948486335</c:v>
                </c:pt>
                <c:pt idx="12847">
                  <c:v>59.817401885986314</c:v>
                </c:pt>
                <c:pt idx="12848">
                  <c:v>59.817401885986314</c:v>
                </c:pt>
                <c:pt idx="12849">
                  <c:v>60.872089385986321</c:v>
                </c:pt>
                <c:pt idx="12850">
                  <c:v>59.949237823486321</c:v>
                </c:pt>
                <c:pt idx="12851">
                  <c:v>59.553730010986328</c:v>
                </c:pt>
                <c:pt idx="12852">
                  <c:v>59.949237823486321</c:v>
                </c:pt>
                <c:pt idx="12853">
                  <c:v>59.685565948486335</c:v>
                </c:pt>
                <c:pt idx="12854">
                  <c:v>59.817401885986314</c:v>
                </c:pt>
                <c:pt idx="12855">
                  <c:v>59.817401885986314</c:v>
                </c:pt>
                <c:pt idx="12856">
                  <c:v>59.949237823486321</c:v>
                </c:pt>
                <c:pt idx="12857">
                  <c:v>59.817401885986314</c:v>
                </c:pt>
                <c:pt idx="12858">
                  <c:v>59.949237823486321</c:v>
                </c:pt>
                <c:pt idx="12859">
                  <c:v>59.685565948486335</c:v>
                </c:pt>
                <c:pt idx="12860">
                  <c:v>59.817401885986314</c:v>
                </c:pt>
                <c:pt idx="12861">
                  <c:v>60.344745635986321</c:v>
                </c:pt>
                <c:pt idx="12862">
                  <c:v>59.817401885986314</c:v>
                </c:pt>
                <c:pt idx="12863">
                  <c:v>61.399436950683594</c:v>
                </c:pt>
                <c:pt idx="12864">
                  <c:v>59.685565948486335</c:v>
                </c:pt>
                <c:pt idx="12865">
                  <c:v>59.421894073486314</c:v>
                </c:pt>
                <c:pt idx="12866">
                  <c:v>60.872089385986321</c:v>
                </c:pt>
                <c:pt idx="12867">
                  <c:v>60.081073760986321</c:v>
                </c:pt>
                <c:pt idx="12868">
                  <c:v>60.608417510986328</c:v>
                </c:pt>
                <c:pt idx="12869">
                  <c:v>59.685565948486335</c:v>
                </c:pt>
                <c:pt idx="12870">
                  <c:v>60.344745635986321</c:v>
                </c:pt>
                <c:pt idx="12871">
                  <c:v>59.685565948486335</c:v>
                </c:pt>
                <c:pt idx="12872">
                  <c:v>60.608417510986328</c:v>
                </c:pt>
                <c:pt idx="12873">
                  <c:v>60.081073760986321</c:v>
                </c:pt>
                <c:pt idx="12874">
                  <c:v>59.817401885986314</c:v>
                </c:pt>
                <c:pt idx="12875">
                  <c:v>60.608417510986328</c:v>
                </c:pt>
                <c:pt idx="12876">
                  <c:v>60.081073760986321</c:v>
                </c:pt>
                <c:pt idx="12877">
                  <c:v>59.685565948486335</c:v>
                </c:pt>
                <c:pt idx="12878">
                  <c:v>59.421894073486314</c:v>
                </c:pt>
                <c:pt idx="12879">
                  <c:v>59.685565948486335</c:v>
                </c:pt>
                <c:pt idx="12880">
                  <c:v>59.421894073486314</c:v>
                </c:pt>
                <c:pt idx="12881">
                  <c:v>59.817401885986314</c:v>
                </c:pt>
                <c:pt idx="12882">
                  <c:v>60.212909698486328</c:v>
                </c:pt>
                <c:pt idx="12883">
                  <c:v>61.003925323486328</c:v>
                </c:pt>
                <c:pt idx="12884">
                  <c:v>59.685565948486335</c:v>
                </c:pt>
                <c:pt idx="12885">
                  <c:v>59.949237823486321</c:v>
                </c:pt>
                <c:pt idx="12886">
                  <c:v>59.949237823486321</c:v>
                </c:pt>
                <c:pt idx="12887">
                  <c:v>60.081073760986321</c:v>
                </c:pt>
                <c:pt idx="12888">
                  <c:v>59.949237823486321</c:v>
                </c:pt>
                <c:pt idx="12889">
                  <c:v>59.817401885986314</c:v>
                </c:pt>
                <c:pt idx="12890">
                  <c:v>59.817401885986314</c:v>
                </c:pt>
                <c:pt idx="12891">
                  <c:v>60.476581573486314</c:v>
                </c:pt>
                <c:pt idx="12892">
                  <c:v>60.608417510986328</c:v>
                </c:pt>
                <c:pt idx="12893">
                  <c:v>60.476581573486314</c:v>
                </c:pt>
                <c:pt idx="12894">
                  <c:v>60.212909698486328</c:v>
                </c:pt>
                <c:pt idx="12895">
                  <c:v>60.344745635986321</c:v>
                </c:pt>
                <c:pt idx="12896">
                  <c:v>59.685565948486335</c:v>
                </c:pt>
                <c:pt idx="12897">
                  <c:v>60.212909698486328</c:v>
                </c:pt>
                <c:pt idx="12898">
                  <c:v>59.817401885986314</c:v>
                </c:pt>
                <c:pt idx="12899">
                  <c:v>59.949237823486321</c:v>
                </c:pt>
                <c:pt idx="12900">
                  <c:v>60.872089385986321</c:v>
                </c:pt>
                <c:pt idx="12901">
                  <c:v>61.135761260986328</c:v>
                </c:pt>
                <c:pt idx="12902">
                  <c:v>59.685565948486335</c:v>
                </c:pt>
                <c:pt idx="12903">
                  <c:v>60.872089385986321</c:v>
                </c:pt>
                <c:pt idx="12904">
                  <c:v>59.290058135986335</c:v>
                </c:pt>
                <c:pt idx="12905">
                  <c:v>60.608417510986328</c:v>
                </c:pt>
                <c:pt idx="12906">
                  <c:v>59.553730010986328</c:v>
                </c:pt>
                <c:pt idx="12907">
                  <c:v>60.081073760986321</c:v>
                </c:pt>
                <c:pt idx="12908">
                  <c:v>59.949237823486321</c:v>
                </c:pt>
                <c:pt idx="12909">
                  <c:v>59.817401885986314</c:v>
                </c:pt>
                <c:pt idx="12910">
                  <c:v>60.344745635986321</c:v>
                </c:pt>
                <c:pt idx="12911">
                  <c:v>59.158222198486328</c:v>
                </c:pt>
                <c:pt idx="12912">
                  <c:v>61.003925323486328</c:v>
                </c:pt>
                <c:pt idx="12913">
                  <c:v>60.344745635986321</c:v>
                </c:pt>
                <c:pt idx="12914">
                  <c:v>60.212909698486328</c:v>
                </c:pt>
                <c:pt idx="12915">
                  <c:v>59.685565948486335</c:v>
                </c:pt>
                <c:pt idx="12916">
                  <c:v>60.740253448486328</c:v>
                </c:pt>
                <c:pt idx="12917">
                  <c:v>59.817401885986314</c:v>
                </c:pt>
                <c:pt idx="12918">
                  <c:v>59.553730010986328</c:v>
                </c:pt>
                <c:pt idx="12919">
                  <c:v>59.553730010986328</c:v>
                </c:pt>
                <c:pt idx="12920">
                  <c:v>59.817401885986314</c:v>
                </c:pt>
                <c:pt idx="12921">
                  <c:v>59.685565948486335</c:v>
                </c:pt>
                <c:pt idx="12922">
                  <c:v>59.685565948486335</c:v>
                </c:pt>
                <c:pt idx="12923">
                  <c:v>60.872089385986321</c:v>
                </c:pt>
                <c:pt idx="12924">
                  <c:v>61.135761260986328</c:v>
                </c:pt>
                <c:pt idx="12925">
                  <c:v>59.949237823486321</c:v>
                </c:pt>
                <c:pt idx="12926">
                  <c:v>60.212909698486328</c:v>
                </c:pt>
                <c:pt idx="12927">
                  <c:v>61.135761260986328</c:v>
                </c:pt>
                <c:pt idx="12928">
                  <c:v>60.344745635986321</c:v>
                </c:pt>
                <c:pt idx="12929">
                  <c:v>61.267601013183594</c:v>
                </c:pt>
                <c:pt idx="12930">
                  <c:v>60.872089385986321</c:v>
                </c:pt>
                <c:pt idx="12931">
                  <c:v>60.344745635986321</c:v>
                </c:pt>
                <c:pt idx="12932">
                  <c:v>59.026386260986328</c:v>
                </c:pt>
                <c:pt idx="12933">
                  <c:v>60.081073760986321</c:v>
                </c:pt>
                <c:pt idx="12934">
                  <c:v>59.817401885986314</c:v>
                </c:pt>
                <c:pt idx="12935">
                  <c:v>59.685565948486335</c:v>
                </c:pt>
                <c:pt idx="12936">
                  <c:v>60.081073760986321</c:v>
                </c:pt>
                <c:pt idx="12937">
                  <c:v>59.290058135986335</c:v>
                </c:pt>
                <c:pt idx="12938">
                  <c:v>59.949237823486321</c:v>
                </c:pt>
                <c:pt idx="12939">
                  <c:v>60.740253448486328</c:v>
                </c:pt>
                <c:pt idx="12940">
                  <c:v>59.421894073486314</c:v>
                </c:pt>
                <c:pt idx="12941">
                  <c:v>59.949237823486321</c:v>
                </c:pt>
                <c:pt idx="12942">
                  <c:v>59.817401885986314</c:v>
                </c:pt>
                <c:pt idx="12943">
                  <c:v>60.344745635986321</c:v>
                </c:pt>
                <c:pt idx="12944">
                  <c:v>60.872089385986321</c:v>
                </c:pt>
                <c:pt idx="12945">
                  <c:v>59.290058135986335</c:v>
                </c:pt>
                <c:pt idx="12946">
                  <c:v>59.817401885986314</c:v>
                </c:pt>
                <c:pt idx="12947">
                  <c:v>60.081073760986321</c:v>
                </c:pt>
                <c:pt idx="12948">
                  <c:v>59.685565948486335</c:v>
                </c:pt>
                <c:pt idx="12949">
                  <c:v>60.740253448486328</c:v>
                </c:pt>
                <c:pt idx="12950">
                  <c:v>60.476581573486314</c:v>
                </c:pt>
                <c:pt idx="12951">
                  <c:v>60.476581573486314</c:v>
                </c:pt>
                <c:pt idx="12952">
                  <c:v>59.421894073486314</c:v>
                </c:pt>
                <c:pt idx="12953">
                  <c:v>60.081073760986321</c:v>
                </c:pt>
                <c:pt idx="12954">
                  <c:v>60.476581573486314</c:v>
                </c:pt>
                <c:pt idx="12955">
                  <c:v>61.135761260986328</c:v>
                </c:pt>
                <c:pt idx="12956">
                  <c:v>60.740253448486328</c:v>
                </c:pt>
                <c:pt idx="12957">
                  <c:v>59.421894073486314</c:v>
                </c:pt>
                <c:pt idx="12958">
                  <c:v>60.872089385986321</c:v>
                </c:pt>
                <c:pt idx="12959">
                  <c:v>59.685565948486335</c:v>
                </c:pt>
                <c:pt idx="12960">
                  <c:v>59.685565948486335</c:v>
                </c:pt>
                <c:pt idx="12961">
                  <c:v>60.740253448486328</c:v>
                </c:pt>
                <c:pt idx="12962">
                  <c:v>60.081073760986321</c:v>
                </c:pt>
                <c:pt idx="12963">
                  <c:v>60.476581573486314</c:v>
                </c:pt>
                <c:pt idx="12964">
                  <c:v>59.949237823486321</c:v>
                </c:pt>
                <c:pt idx="12965">
                  <c:v>60.608417510986328</c:v>
                </c:pt>
                <c:pt idx="12966">
                  <c:v>60.608417510986328</c:v>
                </c:pt>
                <c:pt idx="12967">
                  <c:v>59.685565948486335</c:v>
                </c:pt>
                <c:pt idx="12968">
                  <c:v>59.685565948486335</c:v>
                </c:pt>
                <c:pt idx="12969">
                  <c:v>59.817401885986314</c:v>
                </c:pt>
                <c:pt idx="12970">
                  <c:v>60.344745635986321</c:v>
                </c:pt>
                <c:pt idx="12971">
                  <c:v>59.949237823486321</c:v>
                </c:pt>
                <c:pt idx="12972">
                  <c:v>59.949237823486321</c:v>
                </c:pt>
                <c:pt idx="12973">
                  <c:v>59.817401885986314</c:v>
                </c:pt>
                <c:pt idx="12974">
                  <c:v>61.003925323486328</c:v>
                </c:pt>
                <c:pt idx="12975">
                  <c:v>60.476581573486314</c:v>
                </c:pt>
                <c:pt idx="12976">
                  <c:v>59.817401885986314</c:v>
                </c:pt>
                <c:pt idx="12977">
                  <c:v>59.949237823486321</c:v>
                </c:pt>
                <c:pt idx="12978">
                  <c:v>60.212909698486328</c:v>
                </c:pt>
                <c:pt idx="12979">
                  <c:v>59.685565948486335</c:v>
                </c:pt>
                <c:pt idx="12980">
                  <c:v>60.872089385986321</c:v>
                </c:pt>
                <c:pt idx="12981">
                  <c:v>59.421894073486314</c:v>
                </c:pt>
                <c:pt idx="12982">
                  <c:v>59.553730010986328</c:v>
                </c:pt>
                <c:pt idx="12983">
                  <c:v>59.817401885986314</c:v>
                </c:pt>
                <c:pt idx="12984">
                  <c:v>59.817401885986314</c:v>
                </c:pt>
                <c:pt idx="12985">
                  <c:v>61.135761260986328</c:v>
                </c:pt>
                <c:pt idx="12986">
                  <c:v>61.267601013183594</c:v>
                </c:pt>
                <c:pt idx="12987">
                  <c:v>60.212909698486328</c:v>
                </c:pt>
                <c:pt idx="12988">
                  <c:v>59.290058135986335</c:v>
                </c:pt>
                <c:pt idx="12989">
                  <c:v>61.135761260986328</c:v>
                </c:pt>
                <c:pt idx="12990">
                  <c:v>60.212909698486328</c:v>
                </c:pt>
                <c:pt idx="12991">
                  <c:v>59.949237823486321</c:v>
                </c:pt>
                <c:pt idx="12992">
                  <c:v>60.212909698486328</c:v>
                </c:pt>
                <c:pt idx="12993">
                  <c:v>60.476581573486314</c:v>
                </c:pt>
                <c:pt idx="12994">
                  <c:v>59.685565948486335</c:v>
                </c:pt>
                <c:pt idx="12995">
                  <c:v>59.158222198486328</c:v>
                </c:pt>
                <c:pt idx="12996">
                  <c:v>59.685565948486335</c:v>
                </c:pt>
                <c:pt idx="12997">
                  <c:v>59.553730010986328</c:v>
                </c:pt>
                <c:pt idx="12998">
                  <c:v>59.553730010986328</c:v>
                </c:pt>
                <c:pt idx="12999">
                  <c:v>59.817401885986314</c:v>
                </c:pt>
                <c:pt idx="13000">
                  <c:v>59.685565948486335</c:v>
                </c:pt>
                <c:pt idx="13001">
                  <c:v>59.685565948486335</c:v>
                </c:pt>
                <c:pt idx="13002">
                  <c:v>59.685565948486335</c:v>
                </c:pt>
                <c:pt idx="13003">
                  <c:v>59.553730010986328</c:v>
                </c:pt>
                <c:pt idx="13004">
                  <c:v>59.685565948486335</c:v>
                </c:pt>
                <c:pt idx="13005">
                  <c:v>61.135761260986328</c:v>
                </c:pt>
                <c:pt idx="13006">
                  <c:v>59.553730010986328</c:v>
                </c:pt>
                <c:pt idx="13007">
                  <c:v>59.685565948486335</c:v>
                </c:pt>
                <c:pt idx="13008">
                  <c:v>59.817401885986314</c:v>
                </c:pt>
                <c:pt idx="13009">
                  <c:v>59.685565948486335</c:v>
                </c:pt>
                <c:pt idx="13010">
                  <c:v>59.421894073486314</c:v>
                </c:pt>
                <c:pt idx="13011">
                  <c:v>59.685565948486335</c:v>
                </c:pt>
                <c:pt idx="13012">
                  <c:v>60.344745635986321</c:v>
                </c:pt>
                <c:pt idx="13013">
                  <c:v>59.949237823486321</c:v>
                </c:pt>
                <c:pt idx="13014">
                  <c:v>59.553730010986328</c:v>
                </c:pt>
                <c:pt idx="13015">
                  <c:v>59.158222198486328</c:v>
                </c:pt>
                <c:pt idx="13016">
                  <c:v>60.740253448486328</c:v>
                </c:pt>
                <c:pt idx="13017">
                  <c:v>59.685565948486335</c:v>
                </c:pt>
                <c:pt idx="13018">
                  <c:v>60.081073760986321</c:v>
                </c:pt>
                <c:pt idx="13019">
                  <c:v>59.949237823486321</c:v>
                </c:pt>
                <c:pt idx="13020">
                  <c:v>60.212909698486328</c:v>
                </c:pt>
                <c:pt idx="13021">
                  <c:v>61.003925323486328</c:v>
                </c:pt>
                <c:pt idx="13022">
                  <c:v>60.740253448486328</c:v>
                </c:pt>
                <c:pt idx="13023">
                  <c:v>61.135761260986328</c:v>
                </c:pt>
                <c:pt idx="13024">
                  <c:v>59.817401885986314</c:v>
                </c:pt>
                <c:pt idx="13025">
                  <c:v>60.344745635986321</c:v>
                </c:pt>
                <c:pt idx="13026">
                  <c:v>59.553730010986328</c:v>
                </c:pt>
                <c:pt idx="13027">
                  <c:v>60.476581573486314</c:v>
                </c:pt>
                <c:pt idx="13028">
                  <c:v>59.685565948486335</c:v>
                </c:pt>
                <c:pt idx="13029">
                  <c:v>60.608417510986328</c:v>
                </c:pt>
                <c:pt idx="13030">
                  <c:v>60.212909698486328</c:v>
                </c:pt>
                <c:pt idx="13031">
                  <c:v>60.872089385986321</c:v>
                </c:pt>
                <c:pt idx="13032">
                  <c:v>60.081073760986321</c:v>
                </c:pt>
                <c:pt idx="13033">
                  <c:v>59.685565948486335</c:v>
                </c:pt>
                <c:pt idx="13034">
                  <c:v>59.421894073486314</c:v>
                </c:pt>
                <c:pt idx="13035">
                  <c:v>60.608417510986328</c:v>
                </c:pt>
                <c:pt idx="13036">
                  <c:v>59.949237823486321</c:v>
                </c:pt>
                <c:pt idx="13037">
                  <c:v>59.421894073486314</c:v>
                </c:pt>
                <c:pt idx="13038">
                  <c:v>59.553730010986328</c:v>
                </c:pt>
                <c:pt idx="13039">
                  <c:v>59.685565948486335</c:v>
                </c:pt>
                <c:pt idx="13040">
                  <c:v>60.212909698486328</c:v>
                </c:pt>
                <c:pt idx="13041">
                  <c:v>59.553730010986328</c:v>
                </c:pt>
                <c:pt idx="13042">
                  <c:v>60.344745635986321</c:v>
                </c:pt>
                <c:pt idx="13043">
                  <c:v>60.476581573486314</c:v>
                </c:pt>
                <c:pt idx="13044">
                  <c:v>59.685565948486335</c:v>
                </c:pt>
                <c:pt idx="13045">
                  <c:v>59.685565948486335</c:v>
                </c:pt>
                <c:pt idx="13046">
                  <c:v>59.817401885986314</c:v>
                </c:pt>
                <c:pt idx="13047">
                  <c:v>59.685565948486335</c:v>
                </c:pt>
                <c:pt idx="13048">
                  <c:v>60.872089385986321</c:v>
                </c:pt>
                <c:pt idx="13049">
                  <c:v>59.685565948486335</c:v>
                </c:pt>
                <c:pt idx="13050">
                  <c:v>61.003925323486328</c:v>
                </c:pt>
                <c:pt idx="13051">
                  <c:v>59.553730010986328</c:v>
                </c:pt>
                <c:pt idx="13052">
                  <c:v>59.421894073486314</c:v>
                </c:pt>
                <c:pt idx="13053">
                  <c:v>59.553730010986328</c:v>
                </c:pt>
                <c:pt idx="13054">
                  <c:v>59.421894073486314</c:v>
                </c:pt>
                <c:pt idx="13055">
                  <c:v>60.212909698486328</c:v>
                </c:pt>
                <c:pt idx="13056">
                  <c:v>59.290058135986335</c:v>
                </c:pt>
                <c:pt idx="13057">
                  <c:v>60.740253448486328</c:v>
                </c:pt>
                <c:pt idx="13058">
                  <c:v>60.608417510986328</c:v>
                </c:pt>
                <c:pt idx="13059">
                  <c:v>59.685565948486335</c:v>
                </c:pt>
                <c:pt idx="13060">
                  <c:v>59.949237823486321</c:v>
                </c:pt>
                <c:pt idx="13061">
                  <c:v>59.553730010986328</c:v>
                </c:pt>
                <c:pt idx="13062">
                  <c:v>59.553730010986328</c:v>
                </c:pt>
                <c:pt idx="13063">
                  <c:v>61.003925323486328</c:v>
                </c:pt>
                <c:pt idx="13064">
                  <c:v>60.740253448486328</c:v>
                </c:pt>
                <c:pt idx="13065">
                  <c:v>59.421894073486314</c:v>
                </c:pt>
                <c:pt idx="13066">
                  <c:v>60.212909698486328</c:v>
                </c:pt>
                <c:pt idx="13067">
                  <c:v>59.553730010986328</c:v>
                </c:pt>
                <c:pt idx="13068">
                  <c:v>60.740253448486328</c:v>
                </c:pt>
                <c:pt idx="13069">
                  <c:v>59.949237823486321</c:v>
                </c:pt>
                <c:pt idx="13070">
                  <c:v>59.421894073486314</c:v>
                </c:pt>
                <c:pt idx="13071">
                  <c:v>60.608417510986328</c:v>
                </c:pt>
                <c:pt idx="13072">
                  <c:v>60.476581573486314</c:v>
                </c:pt>
                <c:pt idx="13073">
                  <c:v>59.685565948486335</c:v>
                </c:pt>
                <c:pt idx="13074">
                  <c:v>59.553730010986328</c:v>
                </c:pt>
                <c:pt idx="13075">
                  <c:v>59.817401885986314</c:v>
                </c:pt>
                <c:pt idx="13076">
                  <c:v>60.212909698486328</c:v>
                </c:pt>
                <c:pt idx="13077">
                  <c:v>60.212909698486328</c:v>
                </c:pt>
                <c:pt idx="13078">
                  <c:v>59.817401885986314</c:v>
                </c:pt>
                <c:pt idx="13079">
                  <c:v>59.685565948486335</c:v>
                </c:pt>
                <c:pt idx="13080">
                  <c:v>59.949237823486321</c:v>
                </c:pt>
                <c:pt idx="13081">
                  <c:v>59.949237823486321</c:v>
                </c:pt>
                <c:pt idx="13082">
                  <c:v>60.608417510986328</c:v>
                </c:pt>
                <c:pt idx="13083">
                  <c:v>59.949237823486321</c:v>
                </c:pt>
                <c:pt idx="13084">
                  <c:v>60.608417510986328</c:v>
                </c:pt>
                <c:pt idx="13085">
                  <c:v>59.817401885986314</c:v>
                </c:pt>
                <c:pt idx="13086">
                  <c:v>59.553730010986328</c:v>
                </c:pt>
                <c:pt idx="13087">
                  <c:v>60.476581573486314</c:v>
                </c:pt>
                <c:pt idx="13088">
                  <c:v>60.476581573486314</c:v>
                </c:pt>
                <c:pt idx="13089">
                  <c:v>60.476581573486314</c:v>
                </c:pt>
                <c:pt idx="13090">
                  <c:v>60.081073760986321</c:v>
                </c:pt>
                <c:pt idx="13091">
                  <c:v>60.476581573486314</c:v>
                </c:pt>
                <c:pt idx="13092">
                  <c:v>59.817401885986314</c:v>
                </c:pt>
                <c:pt idx="13093">
                  <c:v>60.740253448486328</c:v>
                </c:pt>
                <c:pt idx="13094">
                  <c:v>60.608417510986328</c:v>
                </c:pt>
                <c:pt idx="13095">
                  <c:v>60.740253448486328</c:v>
                </c:pt>
                <c:pt idx="13096">
                  <c:v>59.553730010986328</c:v>
                </c:pt>
                <c:pt idx="13097">
                  <c:v>60.608417510986328</c:v>
                </c:pt>
                <c:pt idx="13098">
                  <c:v>59.817401885986314</c:v>
                </c:pt>
                <c:pt idx="13099">
                  <c:v>59.685565948486335</c:v>
                </c:pt>
                <c:pt idx="13100">
                  <c:v>60.212909698486328</c:v>
                </c:pt>
                <c:pt idx="13101">
                  <c:v>60.608417510986328</c:v>
                </c:pt>
                <c:pt idx="13102">
                  <c:v>59.290058135986335</c:v>
                </c:pt>
                <c:pt idx="13103">
                  <c:v>60.212909698486328</c:v>
                </c:pt>
                <c:pt idx="13104">
                  <c:v>60.476581573486314</c:v>
                </c:pt>
                <c:pt idx="13105">
                  <c:v>60.212909698486328</c:v>
                </c:pt>
                <c:pt idx="13106">
                  <c:v>59.817401885986314</c:v>
                </c:pt>
                <c:pt idx="13107">
                  <c:v>60.344745635986321</c:v>
                </c:pt>
                <c:pt idx="13108">
                  <c:v>59.290058135986335</c:v>
                </c:pt>
                <c:pt idx="13109">
                  <c:v>59.685565948486335</c:v>
                </c:pt>
                <c:pt idx="13110">
                  <c:v>59.685565948486335</c:v>
                </c:pt>
                <c:pt idx="13111">
                  <c:v>59.949237823486321</c:v>
                </c:pt>
                <c:pt idx="13112">
                  <c:v>60.212909698486328</c:v>
                </c:pt>
                <c:pt idx="13113">
                  <c:v>59.290058135986335</c:v>
                </c:pt>
                <c:pt idx="13114">
                  <c:v>59.421894073486314</c:v>
                </c:pt>
                <c:pt idx="13115">
                  <c:v>59.158222198486328</c:v>
                </c:pt>
                <c:pt idx="13116">
                  <c:v>60.476581573486314</c:v>
                </c:pt>
                <c:pt idx="13117">
                  <c:v>60.212909698486328</c:v>
                </c:pt>
                <c:pt idx="13118">
                  <c:v>59.685565948486335</c:v>
                </c:pt>
                <c:pt idx="13119">
                  <c:v>60.081073760986321</c:v>
                </c:pt>
                <c:pt idx="13120">
                  <c:v>59.421894073486314</c:v>
                </c:pt>
                <c:pt idx="13121">
                  <c:v>59.817401885986314</c:v>
                </c:pt>
                <c:pt idx="13122">
                  <c:v>59.421894073486314</c:v>
                </c:pt>
                <c:pt idx="13123">
                  <c:v>60.344745635986321</c:v>
                </c:pt>
                <c:pt idx="13124">
                  <c:v>59.817401885986314</c:v>
                </c:pt>
                <c:pt idx="13125">
                  <c:v>59.421894073486314</c:v>
                </c:pt>
                <c:pt idx="13126">
                  <c:v>59.685565948486335</c:v>
                </c:pt>
                <c:pt idx="13127">
                  <c:v>60.081073760986321</c:v>
                </c:pt>
                <c:pt idx="13128">
                  <c:v>59.421894073486314</c:v>
                </c:pt>
                <c:pt idx="13129">
                  <c:v>59.421894073486314</c:v>
                </c:pt>
                <c:pt idx="13130">
                  <c:v>59.817401885986314</c:v>
                </c:pt>
                <c:pt idx="13131">
                  <c:v>60.212909698486328</c:v>
                </c:pt>
                <c:pt idx="13132">
                  <c:v>60.081073760986321</c:v>
                </c:pt>
                <c:pt idx="13133">
                  <c:v>59.158222198486328</c:v>
                </c:pt>
                <c:pt idx="13134">
                  <c:v>59.290058135986335</c:v>
                </c:pt>
                <c:pt idx="13135">
                  <c:v>60.344745635986321</c:v>
                </c:pt>
                <c:pt idx="13136">
                  <c:v>60.344745635986321</c:v>
                </c:pt>
                <c:pt idx="13137">
                  <c:v>60.212909698486328</c:v>
                </c:pt>
                <c:pt idx="13138">
                  <c:v>59.685565948486335</c:v>
                </c:pt>
                <c:pt idx="13139">
                  <c:v>59.949237823486321</c:v>
                </c:pt>
                <c:pt idx="13140">
                  <c:v>59.553730010986328</c:v>
                </c:pt>
                <c:pt idx="13141">
                  <c:v>60.212909698486328</c:v>
                </c:pt>
                <c:pt idx="13142">
                  <c:v>59.949237823486321</c:v>
                </c:pt>
                <c:pt idx="13143">
                  <c:v>60.344745635986321</c:v>
                </c:pt>
                <c:pt idx="13144">
                  <c:v>59.817401885986314</c:v>
                </c:pt>
                <c:pt idx="13145">
                  <c:v>60.081073760986321</c:v>
                </c:pt>
                <c:pt idx="13146">
                  <c:v>59.949237823486321</c:v>
                </c:pt>
                <c:pt idx="13147">
                  <c:v>59.685565948486335</c:v>
                </c:pt>
                <c:pt idx="13148">
                  <c:v>60.212909698486328</c:v>
                </c:pt>
                <c:pt idx="13149">
                  <c:v>60.212909698486328</c:v>
                </c:pt>
                <c:pt idx="13150">
                  <c:v>59.553730010986328</c:v>
                </c:pt>
                <c:pt idx="13151">
                  <c:v>60.081073760986321</c:v>
                </c:pt>
                <c:pt idx="13152">
                  <c:v>59.817401885986314</c:v>
                </c:pt>
                <c:pt idx="13153">
                  <c:v>60.476581573486314</c:v>
                </c:pt>
                <c:pt idx="13154">
                  <c:v>60.081073760986321</c:v>
                </c:pt>
                <c:pt idx="13155">
                  <c:v>60.212909698486328</c:v>
                </c:pt>
                <c:pt idx="13156">
                  <c:v>59.949237823486321</c:v>
                </c:pt>
                <c:pt idx="13157">
                  <c:v>59.553730010986328</c:v>
                </c:pt>
                <c:pt idx="13158">
                  <c:v>59.949237823486321</c:v>
                </c:pt>
                <c:pt idx="13159">
                  <c:v>59.158222198486328</c:v>
                </c:pt>
                <c:pt idx="13160">
                  <c:v>60.344745635986321</c:v>
                </c:pt>
                <c:pt idx="13161">
                  <c:v>59.421894073486314</c:v>
                </c:pt>
                <c:pt idx="13162">
                  <c:v>59.685565948486335</c:v>
                </c:pt>
                <c:pt idx="13163">
                  <c:v>60.344745635986321</c:v>
                </c:pt>
                <c:pt idx="13164">
                  <c:v>60.740253448486328</c:v>
                </c:pt>
                <c:pt idx="13165">
                  <c:v>59.553730010986328</c:v>
                </c:pt>
                <c:pt idx="13166">
                  <c:v>60.212909698486328</c:v>
                </c:pt>
                <c:pt idx="13167">
                  <c:v>59.553730010986328</c:v>
                </c:pt>
                <c:pt idx="13168">
                  <c:v>59.685565948486335</c:v>
                </c:pt>
                <c:pt idx="13169">
                  <c:v>60.476581573486314</c:v>
                </c:pt>
                <c:pt idx="13170">
                  <c:v>59.685565948486335</c:v>
                </c:pt>
                <c:pt idx="13171">
                  <c:v>60.212909698486328</c:v>
                </c:pt>
                <c:pt idx="13172">
                  <c:v>59.553730010986328</c:v>
                </c:pt>
                <c:pt idx="13173">
                  <c:v>59.158222198486328</c:v>
                </c:pt>
                <c:pt idx="13174">
                  <c:v>60.476581573486314</c:v>
                </c:pt>
                <c:pt idx="13175">
                  <c:v>59.290058135986335</c:v>
                </c:pt>
                <c:pt idx="13176">
                  <c:v>59.817401885986314</c:v>
                </c:pt>
                <c:pt idx="13177">
                  <c:v>60.081073760986321</c:v>
                </c:pt>
                <c:pt idx="13178">
                  <c:v>60.344745635986321</c:v>
                </c:pt>
                <c:pt idx="13179">
                  <c:v>59.553730010986328</c:v>
                </c:pt>
                <c:pt idx="13180">
                  <c:v>60.081073760986321</c:v>
                </c:pt>
                <c:pt idx="13181">
                  <c:v>59.158222198486328</c:v>
                </c:pt>
                <c:pt idx="13182">
                  <c:v>60.608417510986328</c:v>
                </c:pt>
                <c:pt idx="13183">
                  <c:v>59.817401885986314</c:v>
                </c:pt>
                <c:pt idx="13184">
                  <c:v>60.476581573486314</c:v>
                </c:pt>
                <c:pt idx="13185">
                  <c:v>60.476581573486314</c:v>
                </c:pt>
                <c:pt idx="13186">
                  <c:v>60.344745635986321</c:v>
                </c:pt>
                <c:pt idx="13187">
                  <c:v>59.421894073486314</c:v>
                </c:pt>
                <c:pt idx="13188">
                  <c:v>59.949237823486321</c:v>
                </c:pt>
                <c:pt idx="13189">
                  <c:v>60.740253448486328</c:v>
                </c:pt>
                <c:pt idx="13190">
                  <c:v>59.685565948486335</c:v>
                </c:pt>
                <c:pt idx="13191">
                  <c:v>60.212909698486328</c:v>
                </c:pt>
                <c:pt idx="13192">
                  <c:v>60.212909698486328</c:v>
                </c:pt>
                <c:pt idx="13193">
                  <c:v>60.740253448486328</c:v>
                </c:pt>
                <c:pt idx="13194">
                  <c:v>59.817401885986314</c:v>
                </c:pt>
                <c:pt idx="13195">
                  <c:v>60.212909698486328</c:v>
                </c:pt>
                <c:pt idx="13196">
                  <c:v>60.212909698486328</c:v>
                </c:pt>
                <c:pt idx="13197">
                  <c:v>59.817401885986314</c:v>
                </c:pt>
                <c:pt idx="13198">
                  <c:v>59.553730010986328</c:v>
                </c:pt>
                <c:pt idx="13199">
                  <c:v>60.344745635986321</c:v>
                </c:pt>
                <c:pt idx="13200">
                  <c:v>59.817401885986314</c:v>
                </c:pt>
                <c:pt idx="13201">
                  <c:v>59.290058135986335</c:v>
                </c:pt>
                <c:pt idx="13202">
                  <c:v>60.212909698486328</c:v>
                </c:pt>
                <c:pt idx="13203">
                  <c:v>59.421894073486314</c:v>
                </c:pt>
                <c:pt idx="13204">
                  <c:v>59.685565948486335</c:v>
                </c:pt>
                <c:pt idx="13205">
                  <c:v>60.081073760986321</c:v>
                </c:pt>
                <c:pt idx="13206">
                  <c:v>60.212909698486328</c:v>
                </c:pt>
                <c:pt idx="13207">
                  <c:v>59.685565948486335</c:v>
                </c:pt>
                <c:pt idx="13208">
                  <c:v>60.081073760986321</c:v>
                </c:pt>
                <c:pt idx="13209">
                  <c:v>59.685565948486335</c:v>
                </c:pt>
                <c:pt idx="13210">
                  <c:v>59.949237823486321</c:v>
                </c:pt>
                <c:pt idx="13211">
                  <c:v>59.949237823486321</c:v>
                </c:pt>
                <c:pt idx="13212">
                  <c:v>59.949237823486321</c:v>
                </c:pt>
                <c:pt idx="13213">
                  <c:v>59.949237823486321</c:v>
                </c:pt>
                <c:pt idx="13214">
                  <c:v>59.421894073486314</c:v>
                </c:pt>
                <c:pt idx="13215">
                  <c:v>60.081073760986321</c:v>
                </c:pt>
                <c:pt idx="13216">
                  <c:v>59.421894073486314</c:v>
                </c:pt>
                <c:pt idx="13217">
                  <c:v>59.817401885986314</c:v>
                </c:pt>
                <c:pt idx="13218">
                  <c:v>59.421894073486314</c:v>
                </c:pt>
                <c:pt idx="13219">
                  <c:v>59.421894073486314</c:v>
                </c:pt>
                <c:pt idx="13220">
                  <c:v>59.553730010986328</c:v>
                </c:pt>
                <c:pt idx="13221">
                  <c:v>59.421894073486314</c:v>
                </c:pt>
                <c:pt idx="13222">
                  <c:v>60.081073760986321</c:v>
                </c:pt>
                <c:pt idx="13223">
                  <c:v>60.081073760986321</c:v>
                </c:pt>
                <c:pt idx="13224">
                  <c:v>59.553730010986328</c:v>
                </c:pt>
                <c:pt idx="13225">
                  <c:v>59.421894073486314</c:v>
                </c:pt>
                <c:pt idx="13226">
                  <c:v>60.476581573486314</c:v>
                </c:pt>
                <c:pt idx="13227">
                  <c:v>59.817401885986314</c:v>
                </c:pt>
                <c:pt idx="13228">
                  <c:v>59.817401885986314</c:v>
                </c:pt>
                <c:pt idx="13229">
                  <c:v>59.158222198486328</c:v>
                </c:pt>
                <c:pt idx="13230">
                  <c:v>60.344745635986321</c:v>
                </c:pt>
                <c:pt idx="13231">
                  <c:v>60.344745635986321</c:v>
                </c:pt>
                <c:pt idx="13232">
                  <c:v>59.158222198486328</c:v>
                </c:pt>
                <c:pt idx="13233">
                  <c:v>59.685565948486335</c:v>
                </c:pt>
                <c:pt idx="13234">
                  <c:v>59.290058135986335</c:v>
                </c:pt>
                <c:pt idx="13235">
                  <c:v>59.026386260986328</c:v>
                </c:pt>
                <c:pt idx="13236">
                  <c:v>59.817401885986314</c:v>
                </c:pt>
                <c:pt idx="13237">
                  <c:v>60.212909698486328</c:v>
                </c:pt>
                <c:pt idx="13238">
                  <c:v>59.817401885986314</c:v>
                </c:pt>
                <c:pt idx="13239">
                  <c:v>59.817401885986314</c:v>
                </c:pt>
                <c:pt idx="13240">
                  <c:v>60.081073760986321</c:v>
                </c:pt>
                <c:pt idx="13241">
                  <c:v>59.817401885986314</c:v>
                </c:pt>
                <c:pt idx="13242">
                  <c:v>59.949237823486321</c:v>
                </c:pt>
                <c:pt idx="13243">
                  <c:v>60.212909698486328</c:v>
                </c:pt>
                <c:pt idx="13244">
                  <c:v>59.949237823486321</c:v>
                </c:pt>
                <c:pt idx="13245">
                  <c:v>59.685565948486335</c:v>
                </c:pt>
                <c:pt idx="13246">
                  <c:v>59.817401885986314</c:v>
                </c:pt>
                <c:pt idx="13247">
                  <c:v>59.290058135986335</c:v>
                </c:pt>
                <c:pt idx="13248">
                  <c:v>59.685565948486335</c:v>
                </c:pt>
                <c:pt idx="13249">
                  <c:v>59.817401885986314</c:v>
                </c:pt>
                <c:pt idx="13250">
                  <c:v>60.081073760986321</c:v>
                </c:pt>
                <c:pt idx="13251">
                  <c:v>59.158222198486328</c:v>
                </c:pt>
                <c:pt idx="13252">
                  <c:v>59.685565948486335</c:v>
                </c:pt>
                <c:pt idx="13253">
                  <c:v>59.685565948486335</c:v>
                </c:pt>
                <c:pt idx="13254">
                  <c:v>59.026386260986328</c:v>
                </c:pt>
                <c:pt idx="13255">
                  <c:v>59.553730010986328</c:v>
                </c:pt>
                <c:pt idx="13256">
                  <c:v>59.817401885986314</c:v>
                </c:pt>
                <c:pt idx="13257">
                  <c:v>59.685565948486335</c:v>
                </c:pt>
                <c:pt idx="13258">
                  <c:v>60.212909698486328</c:v>
                </c:pt>
                <c:pt idx="13259">
                  <c:v>59.685565948486335</c:v>
                </c:pt>
                <c:pt idx="13260">
                  <c:v>60.344745635986321</c:v>
                </c:pt>
                <c:pt idx="13261">
                  <c:v>59.817401885986314</c:v>
                </c:pt>
                <c:pt idx="13262">
                  <c:v>59.290058135986335</c:v>
                </c:pt>
                <c:pt idx="13263">
                  <c:v>59.685565948486335</c:v>
                </c:pt>
                <c:pt idx="13264">
                  <c:v>60.081073760986321</c:v>
                </c:pt>
                <c:pt idx="13265">
                  <c:v>59.817401885986314</c:v>
                </c:pt>
                <c:pt idx="13266">
                  <c:v>59.685565948486335</c:v>
                </c:pt>
                <c:pt idx="13267">
                  <c:v>59.817401885986314</c:v>
                </c:pt>
                <c:pt idx="13268">
                  <c:v>59.421894073486314</c:v>
                </c:pt>
                <c:pt idx="13269">
                  <c:v>59.685565948486335</c:v>
                </c:pt>
                <c:pt idx="13270">
                  <c:v>59.421894073486314</c:v>
                </c:pt>
                <c:pt idx="13271">
                  <c:v>59.817401885986314</c:v>
                </c:pt>
                <c:pt idx="13272">
                  <c:v>59.685565948486335</c:v>
                </c:pt>
                <c:pt idx="13273">
                  <c:v>59.290058135986335</c:v>
                </c:pt>
                <c:pt idx="13274">
                  <c:v>59.421894073486314</c:v>
                </c:pt>
                <c:pt idx="13275">
                  <c:v>59.553730010986328</c:v>
                </c:pt>
                <c:pt idx="13276">
                  <c:v>59.817401885986314</c:v>
                </c:pt>
                <c:pt idx="13277">
                  <c:v>59.026386260986328</c:v>
                </c:pt>
                <c:pt idx="13278">
                  <c:v>59.158222198486328</c:v>
                </c:pt>
                <c:pt idx="13279">
                  <c:v>59.817401885986314</c:v>
                </c:pt>
                <c:pt idx="13280">
                  <c:v>59.685565948486335</c:v>
                </c:pt>
                <c:pt idx="13281">
                  <c:v>59.817401885986314</c:v>
                </c:pt>
                <c:pt idx="13282">
                  <c:v>59.290058135986335</c:v>
                </c:pt>
                <c:pt idx="13283">
                  <c:v>59.421894073486314</c:v>
                </c:pt>
                <c:pt idx="13284">
                  <c:v>59.949237823486321</c:v>
                </c:pt>
                <c:pt idx="13285">
                  <c:v>59.949237823486321</c:v>
                </c:pt>
                <c:pt idx="13286">
                  <c:v>60.344745635986321</c:v>
                </c:pt>
                <c:pt idx="13287">
                  <c:v>59.421894073486314</c:v>
                </c:pt>
                <c:pt idx="13288">
                  <c:v>59.553730010986328</c:v>
                </c:pt>
                <c:pt idx="13289">
                  <c:v>59.949237823486321</c:v>
                </c:pt>
                <c:pt idx="13290">
                  <c:v>58.894550323486328</c:v>
                </c:pt>
                <c:pt idx="13291">
                  <c:v>59.026386260986328</c:v>
                </c:pt>
                <c:pt idx="13292">
                  <c:v>59.290058135986335</c:v>
                </c:pt>
                <c:pt idx="13293">
                  <c:v>59.817401885986314</c:v>
                </c:pt>
                <c:pt idx="13294">
                  <c:v>59.685565948486335</c:v>
                </c:pt>
                <c:pt idx="13295">
                  <c:v>59.949237823486321</c:v>
                </c:pt>
                <c:pt idx="13296">
                  <c:v>59.553730010986328</c:v>
                </c:pt>
                <c:pt idx="13297">
                  <c:v>59.685565948486335</c:v>
                </c:pt>
                <c:pt idx="13298">
                  <c:v>60.081073760986321</c:v>
                </c:pt>
                <c:pt idx="13299">
                  <c:v>59.553730010986328</c:v>
                </c:pt>
                <c:pt idx="13300">
                  <c:v>59.421894073486314</c:v>
                </c:pt>
                <c:pt idx="13301">
                  <c:v>59.421894073486314</c:v>
                </c:pt>
                <c:pt idx="13302">
                  <c:v>59.553730010986328</c:v>
                </c:pt>
                <c:pt idx="13303">
                  <c:v>59.290058135986335</c:v>
                </c:pt>
                <c:pt idx="13304">
                  <c:v>60.081073760986321</c:v>
                </c:pt>
                <c:pt idx="13305">
                  <c:v>60.081073760986321</c:v>
                </c:pt>
                <c:pt idx="13306">
                  <c:v>60.081073760986321</c:v>
                </c:pt>
                <c:pt idx="13307">
                  <c:v>59.421894073486314</c:v>
                </c:pt>
                <c:pt idx="13308">
                  <c:v>59.685565948486335</c:v>
                </c:pt>
                <c:pt idx="13309">
                  <c:v>59.685565948486335</c:v>
                </c:pt>
                <c:pt idx="13310">
                  <c:v>59.158222198486328</c:v>
                </c:pt>
                <c:pt idx="13311">
                  <c:v>59.817401885986314</c:v>
                </c:pt>
                <c:pt idx="13312">
                  <c:v>59.421894073486314</c:v>
                </c:pt>
                <c:pt idx="13313">
                  <c:v>59.817401885986314</c:v>
                </c:pt>
                <c:pt idx="13314">
                  <c:v>59.290058135986335</c:v>
                </c:pt>
                <c:pt idx="13315">
                  <c:v>59.290058135986335</c:v>
                </c:pt>
                <c:pt idx="13316">
                  <c:v>59.817401885986314</c:v>
                </c:pt>
                <c:pt idx="13317">
                  <c:v>59.553730010986328</c:v>
                </c:pt>
                <c:pt idx="13318">
                  <c:v>59.817401885986314</c:v>
                </c:pt>
                <c:pt idx="13319">
                  <c:v>59.553730010986328</c:v>
                </c:pt>
                <c:pt idx="13320">
                  <c:v>59.421894073486314</c:v>
                </c:pt>
                <c:pt idx="13321">
                  <c:v>59.553730010986328</c:v>
                </c:pt>
                <c:pt idx="13322">
                  <c:v>59.553730010986328</c:v>
                </c:pt>
                <c:pt idx="13323">
                  <c:v>59.949237823486321</c:v>
                </c:pt>
                <c:pt idx="13324">
                  <c:v>59.817401885986314</c:v>
                </c:pt>
                <c:pt idx="13325">
                  <c:v>59.685565948486335</c:v>
                </c:pt>
                <c:pt idx="13326">
                  <c:v>60.081073760986321</c:v>
                </c:pt>
                <c:pt idx="13327">
                  <c:v>59.421894073486314</c:v>
                </c:pt>
                <c:pt idx="13328">
                  <c:v>59.553730010986328</c:v>
                </c:pt>
                <c:pt idx="13329">
                  <c:v>59.553730010986328</c:v>
                </c:pt>
                <c:pt idx="13330">
                  <c:v>59.817401885986314</c:v>
                </c:pt>
                <c:pt idx="13331">
                  <c:v>59.949237823486321</c:v>
                </c:pt>
                <c:pt idx="13332">
                  <c:v>59.553730010986328</c:v>
                </c:pt>
                <c:pt idx="13333">
                  <c:v>59.685565948486335</c:v>
                </c:pt>
                <c:pt idx="13334">
                  <c:v>59.553730010986328</c:v>
                </c:pt>
                <c:pt idx="13335">
                  <c:v>59.421894073486314</c:v>
                </c:pt>
                <c:pt idx="13336">
                  <c:v>59.817401885986314</c:v>
                </c:pt>
                <c:pt idx="13337">
                  <c:v>60.081073760986321</c:v>
                </c:pt>
                <c:pt idx="13338">
                  <c:v>59.685565948486335</c:v>
                </c:pt>
                <c:pt idx="13339">
                  <c:v>59.685565948486335</c:v>
                </c:pt>
                <c:pt idx="13340">
                  <c:v>59.685565948486335</c:v>
                </c:pt>
                <c:pt idx="13341">
                  <c:v>59.817401885986314</c:v>
                </c:pt>
                <c:pt idx="13342">
                  <c:v>59.949237823486321</c:v>
                </c:pt>
                <c:pt idx="13343">
                  <c:v>59.817401885986314</c:v>
                </c:pt>
                <c:pt idx="13344">
                  <c:v>59.949237823486321</c:v>
                </c:pt>
                <c:pt idx="13345">
                  <c:v>59.949237823486321</c:v>
                </c:pt>
                <c:pt idx="13346">
                  <c:v>59.290058135986335</c:v>
                </c:pt>
                <c:pt idx="13347">
                  <c:v>59.553730010986328</c:v>
                </c:pt>
                <c:pt idx="13348">
                  <c:v>59.817401885986314</c:v>
                </c:pt>
                <c:pt idx="13349">
                  <c:v>60.212909698486328</c:v>
                </c:pt>
                <c:pt idx="13350">
                  <c:v>59.817401885986314</c:v>
                </c:pt>
                <c:pt idx="13351">
                  <c:v>59.685565948486335</c:v>
                </c:pt>
                <c:pt idx="13352">
                  <c:v>59.026386260986328</c:v>
                </c:pt>
                <c:pt idx="13353">
                  <c:v>59.290058135986335</c:v>
                </c:pt>
                <c:pt idx="13354">
                  <c:v>59.421894073486314</c:v>
                </c:pt>
                <c:pt idx="13355">
                  <c:v>59.421894073486314</c:v>
                </c:pt>
                <c:pt idx="13356">
                  <c:v>59.817401885986314</c:v>
                </c:pt>
                <c:pt idx="13357">
                  <c:v>59.817401885986314</c:v>
                </c:pt>
                <c:pt idx="13358">
                  <c:v>59.817401885986314</c:v>
                </c:pt>
                <c:pt idx="13359">
                  <c:v>59.685565948486335</c:v>
                </c:pt>
                <c:pt idx="13360">
                  <c:v>59.817401885986314</c:v>
                </c:pt>
                <c:pt idx="13361">
                  <c:v>59.421894073486314</c:v>
                </c:pt>
                <c:pt idx="13362">
                  <c:v>59.817401885986314</c:v>
                </c:pt>
                <c:pt idx="13363">
                  <c:v>59.553730010986328</c:v>
                </c:pt>
                <c:pt idx="13364">
                  <c:v>59.553730010986328</c:v>
                </c:pt>
                <c:pt idx="13365">
                  <c:v>59.290058135986335</c:v>
                </c:pt>
                <c:pt idx="13366">
                  <c:v>60.081073760986321</c:v>
                </c:pt>
                <c:pt idx="13367">
                  <c:v>59.553730010986328</c:v>
                </c:pt>
                <c:pt idx="13368">
                  <c:v>59.817401885986314</c:v>
                </c:pt>
                <c:pt idx="13369">
                  <c:v>59.553730010986328</c:v>
                </c:pt>
                <c:pt idx="13370">
                  <c:v>59.553730010986328</c:v>
                </c:pt>
                <c:pt idx="13371">
                  <c:v>59.421894073486314</c:v>
                </c:pt>
                <c:pt idx="13372">
                  <c:v>59.158222198486328</c:v>
                </c:pt>
                <c:pt idx="13373">
                  <c:v>59.553730010986328</c:v>
                </c:pt>
                <c:pt idx="13374">
                  <c:v>59.685565948486335</c:v>
                </c:pt>
                <c:pt idx="13375">
                  <c:v>59.685565948486335</c:v>
                </c:pt>
                <c:pt idx="13376">
                  <c:v>59.421894073486314</c:v>
                </c:pt>
                <c:pt idx="13377">
                  <c:v>59.817401885986314</c:v>
                </c:pt>
                <c:pt idx="13378">
                  <c:v>59.553730010986328</c:v>
                </c:pt>
                <c:pt idx="13379">
                  <c:v>59.553730010986328</c:v>
                </c:pt>
                <c:pt idx="13380">
                  <c:v>59.158222198486328</c:v>
                </c:pt>
                <c:pt idx="13381">
                  <c:v>59.158222198486328</c:v>
                </c:pt>
                <c:pt idx="13382">
                  <c:v>58.894550323486328</c:v>
                </c:pt>
                <c:pt idx="13383">
                  <c:v>59.421894073486314</c:v>
                </c:pt>
                <c:pt idx="13384">
                  <c:v>59.685565948486335</c:v>
                </c:pt>
                <c:pt idx="13385">
                  <c:v>59.553730010986328</c:v>
                </c:pt>
                <c:pt idx="13386">
                  <c:v>59.290058135986335</c:v>
                </c:pt>
                <c:pt idx="13387">
                  <c:v>59.685565948486335</c:v>
                </c:pt>
                <c:pt idx="13388">
                  <c:v>59.685565948486335</c:v>
                </c:pt>
                <c:pt idx="13389">
                  <c:v>59.817401885986314</c:v>
                </c:pt>
                <c:pt idx="13390">
                  <c:v>59.817401885986314</c:v>
                </c:pt>
                <c:pt idx="13391">
                  <c:v>59.685565948486335</c:v>
                </c:pt>
                <c:pt idx="13392">
                  <c:v>59.026386260986328</c:v>
                </c:pt>
                <c:pt idx="13393">
                  <c:v>60.081073760986321</c:v>
                </c:pt>
                <c:pt idx="13394">
                  <c:v>59.817401885986314</c:v>
                </c:pt>
                <c:pt idx="13395">
                  <c:v>59.685565948486335</c:v>
                </c:pt>
                <c:pt idx="13396">
                  <c:v>59.817401885986314</c:v>
                </c:pt>
                <c:pt idx="13397">
                  <c:v>59.949237823486321</c:v>
                </c:pt>
                <c:pt idx="13398">
                  <c:v>59.553730010986328</c:v>
                </c:pt>
                <c:pt idx="13399">
                  <c:v>59.817401885986314</c:v>
                </c:pt>
                <c:pt idx="13400">
                  <c:v>59.817401885986314</c:v>
                </c:pt>
                <c:pt idx="13401">
                  <c:v>59.158222198486328</c:v>
                </c:pt>
                <c:pt idx="13402">
                  <c:v>59.553730010986328</c:v>
                </c:pt>
                <c:pt idx="13403">
                  <c:v>59.553730010986328</c:v>
                </c:pt>
                <c:pt idx="13404">
                  <c:v>59.817401885986314</c:v>
                </c:pt>
                <c:pt idx="13405">
                  <c:v>59.817401885986314</c:v>
                </c:pt>
                <c:pt idx="13406">
                  <c:v>59.685565948486335</c:v>
                </c:pt>
                <c:pt idx="13407">
                  <c:v>60.081073760986321</c:v>
                </c:pt>
                <c:pt idx="13408">
                  <c:v>59.421894073486314</c:v>
                </c:pt>
                <c:pt idx="13409">
                  <c:v>59.421894073486314</c:v>
                </c:pt>
                <c:pt idx="13410">
                  <c:v>59.553730010986328</c:v>
                </c:pt>
                <c:pt idx="13411">
                  <c:v>59.421894073486314</c:v>
                </c:pt>
                <c:pt idx="13412">
                  <c:v>59.685565948486335</c:v>
                </c:pt>
                <c:pt idx="13413">
                  <c:v>59.949237823486321</c:v>
                </c:pt>
                <c:pt idx="13414">
                  <c:v>59.817401885986314</c:v>
                </c:pt>
                <c:pt idx="13415">
                  <c:v>59.421894073486314</c:v>
                </c:pt>
                <c:pt idx="13416">
                  <c:v>59.817401885986314</c:v>
                </c:pt>
                <c:pt idx="13417">
                  <c:v>59.949237823486321</c:v>
                </c:pt>
                <c:pt idx="13418">
                  <c:v>59.685565948486335</c:v>
                </c:pt>
                <c:pt idx="13419">
                  <c:v>59.553730010986328</c:v>
                </c:pt>
                <c:pt idx="13420">
                  <c:v>58.894550323486328</c:v>
                </c:pt>
                <c:pt idx="13421">
                  <c:v>59.421894073486314</c:v>
                </c:pt>
                <c:pt idx="13422">
                  <c:v>59.290058135986335</c:v>
                </c:pt>
                <c:pt idx="13423">
                  <c:v>59.685565948486335</c:v>
                </c:pt>
                <c:pt idx="13424">
                  <c:v>59.421894073486314</c:v>
                </c:pt>
                <c:pt idx="13425">
                  <c:v>59.553730010986328</c:v>
                </c:pt>
                <c:pt idx="13426">
                  <c:v>59.290058135986335</c:v>
                </c:pt>
                <c:pt idx="13427">
                  <c:v>59.685565948486335</c:v>
                </c:pt>
                <c:pt idx="13428">
                  <c:v>59.685565948486335</c:v>
                </c:pt>
                <c:pt idx="13429">
                  <c:v>59.158222198486328</c:v>
                </c:pt>
                <c:pt idx="13430">
                  <c:v>59.421894073486314</c:v>
                </c:pt>
                <c:pt idx="13431">
                  <c:v>59.553730010986328</c:v>
                </c:pt>
                <c:pt idx="13432">
                  <c:v>59.685565948486335</c:v>
                </c:pt>
                <c:pt idx="13433">
                  <c:v>59.421894073486314</c:v>
                </c:pt>
                <c:pt idx="13434">
                  <c:v>59.685565948486335</c:v>
                </c:pt>
                <c:pt idx="13435">
                  <c:v>59.817401885986314</c:v>
                </c:pt>
                <c:pt idx="13436">
                  <c:v>59.553730010986328</c:v>
                </c:pt>
                <c:pt idx="13437">
                  <c:v>59.421894073486314</c:v>
                </c:pt>
                <c:pt idx="13438">
                  <c:v>59.685565948486335</c:v>
                </c:pt>
                <c:pt idx="13439">
                  <c:v>59.290058135986335</c:v>
                </c:pt>
                <c:pt idx="13440">
                  <c:v>59.553730010986328</c:v>
                </c:pt>
                <c:pt idx="13441">
                  <c:v>59.553730010986328</c:v>
                </c:pt>
                <c:pt idx="13442">
                  <c:v>59.158222198486328</c:v>
                </c:pt>
                <c:pt idx="13443">
                  <c:v>58.894550323486328</c:v>
                </c:pt>
                <c:pt idx="13444">
                  <c:v>59.421894073486314</c:v>
                </c:pt>
                <c:pt idx="13445">
                  <c:v>59.685565948486335</c:v>
                </c:pt>
                <c:pt idx="13446">
                  <c:v>59.421894073486314</c:v>
                </c:pt>
                <c:pt idx="13447">
                  <c:v>59.553730010986328</c:v>
                </c:pt>
                <c:pt idx="13448">
                  <c:v>59.553730010986328</c:v>
                </c:pt>
                <c:pt idx="13449">
                  <c:v>59.158222198486328</c:v>
                </c:pt>
                <c:pt idx="13450">
                  <c:v>59.553730010986328</c:v>
                </c:pt>
                <c:pt idx="13451">
                  <c:v>59.553730010986328</c:v>
                </c:pt>
                <c:pt idx="13452">
                  <c:v>59.949237823486321</c:v>
                </c:pt>
                <c:pt idx="13453">
                  <c:v>59.553730010986328</c:v>
                </c:pt>
                <c:pt idx="13454">
                  <c:v>59.158222198486328</c:v>
                </c:pt>
                <c:pt idx="13455">
                  <c:v>59.553730010986328</c:v>
                </c:pt>
                <c:pt idx="13456">
                  <c:v>59.685565948486335</c:v>
                </c:pt>
                <c:pt idx="13457">
                  <c:v>59.949237823486321</c:v>
                </c:pt>
                <c:pt idx="13458">
                  <c:v>59.158222198486328</c:v>
                </c:pt>
                <c:pt idx="13459">
                  <c:v>59.685565948486335</c:v>
                </c:pt>
                <c:pt idx="13460">
                  <c:v>59.817401885986314</c:v>
                </c:pt>
                <c:pt idx="13461">
                  <c:v>59.158222198486328</c:v>
                </c:pt>
                <c:pt idx="13462">
                  <c:v>59.290058135986335</c:v>
                </c:pt>
                <c:pt idx="13463">
                  <c:v>59.553730010986328</c:v>
                </c:pt>
                <c:pt idx="13464">
                  <c:v>59.685565948486335</c:v>
                </c:pt>
                <c:pt idx="13465">
                  <c:v>59.817401885986314</c:v>
                </c:pt>
                <c:pt idx="13466">
                  <c:v>59.685565948486335</c:v>
                </c:pt>
                <c:pt idx="13467">
                  <c:v>59.421894073486314</c:v>
                </c:pt>
                <c:pt idx="13468">
                  <c:v>59.685565948486335</c:v>
                </c:pt>
                <c:pt idx="13469">
                  <c:v>59.553730010986328</c:v>
                </c:pt>
                <c:pt idx="13470">
                  <c:v>59.421894073486314</c:v>
                </c:pt>
                <c:pt idx="13471">
                  <c:v>59.290058135986335</c:v>
                </c:pt>
                <c:pt idx="13472">
                  <c:v>59.949237823486321</c:v>
                </c:pt>
                <c:pt idx="13473">
                  <c:v>59.685565948486335</c:v>
                </c:pt>
                <c:pt idx="13474">
                  <c:v>59.685565948486335</c:v>
                </c:pt>
                <c:pt idx="13475">
                  <c:v>59.553730010986328</c:v>
                </c:pt>
                <c:pt idx="13476">
                  <c:v>59.290058135986335</c:v>
                </c:pt>
                <c:pt idx="13477">
                  <c:v>59.290058135986335</c:v>
                </c:pt>
                <c:pt idx="13478">
                  <c:v>59.553730010986328</c:v>
                </c:pt>
                <c:pt idx="13479">
                  <c:v>59.421894073486314</c:v>
                </c:pt>
                <c:pt idx="13480">
                  <c:v>59.817401885986314</c:v>
                </c:pt>
                <c:pt idx="13481">
                  <c:v>59.421894073486314</c:v>
                </c:pt>
                <c:pt idx="13482">
                  <c:v>59.421894073486314</c:v>
                </c:pt>
                <c:pt idx="13483">
                  <c:v>59.026386260986328</c:v>
                </c:pt>
                <c:pt idx="13484">
                  <c:v>59.685565948486335</c:v>
                </c:pt>
                <c:pt idx="13485">
                  <c:v>59.158222198486328</c:v>
                </c:pt>
                <c:pt idx="13486">
                  <c:v>59.421894073486314</c:v>
                </c:pt>
                <c:pt idx="13487">
                  <c:v>59.685565948486335</c:v>
                </c:pt>
                <c:pt idx="13488">
                  <c:v>59.553730010986328</c:v>
                </c:pt>
                <c:pt idx="13489">
                  <c:v>59.421894073486314</c:v>
                </c:pt>
                <c:pt idx="13490">
                  <c:v>59.685565948486335</c:v>
                </c:pt>
                <c:pt idx="13491">
                  <c:v>59.290058135986335</c:v>
                </c:pt>
                <c:pt idx="13492">
                  <c:v>59.685565948486335</c:v>
                </c:pt>
                <c:pt idx="13493">
                  <c:v>59.421894073486314</c:v>
                </c:pt>
                <c:pt idx="13494">
                  <c:v>59.290058135986335</c:v>
                </c:pt>
                <c:pt idx="13495">
                  <c:v>59.158222198486328</c:v>
                </c:pt>
                <c:pt idx="13496">
                  <c:v>59.421894073486314</c:v>
                </c:pt>
                <c:pt idx="13497">
                  <c:v>59.290058135986335</c:v>
                </c:pt>
                <c:pt idx="13498">
                  <c:v>59.421894073486314</c:v>
                </c:pt>
                <c:pt idx="13499">
                  <c:v>59.158222198486328</c:v>
                </c:pt>
                <c:pt idx="13500">
                  <c:v>59.421894073486314</c:v>
                </c:pt>
                <c:pt idx="13501">
                  <c:v>59.421894073486314</c:v>
                </c:pt>
                <c:pt idx="13502">
                  <c:v>59.421894073486314</c:v>
                </c:pt>
                <c:pt idx="13503">
                  <c:v>59.553730010986328</c:v>
                </c:pt>
                <c:pt idx="13504">
                  <c:v>59.685565948486335</c:v>
                </c:pt>
                <c:pt idx="13505">
                  <c:v>59.290058135986335</c:v>
                </c:pt>
                <c:pt idx="13506">
                  <c:v>59.817401885986314</c:v>
                </c:pt>
                <c:pt idx="13507">
                  <c:v>59.685565948486335</c:v>
                </c:pt>
                <c:pt idx="13508">
                  <c:v>59.553730010986328</c:v>
                </c:pt>
                <c:pt idx="13509">
                  <c:v>59.553730010986328</c:v>
                </c:pt>
                <c:pt idx="13510">
                  <c:v>59.421894073486314</c:v>
                </c:pt>
                <c:pt idx="13511">
                  <c:v>59.553730010986328</c:v>
                </c:pt>
                <c:pt idx="13512">
                  <c:v>59.421894073486314</c:v>
                </c:pt>
                <c:pt idx="13513">
                  <c:v>59.421894073486314</c:v>
                </c:pt>
                <c:pt idx="13514">
                  <c:v>59.817401885986314</c:v>
                </c:pt>
                <c:pt idx="13515">
                  <c:v>59.421894073486314</c:v>
                </c:pt>
                <c:pt idx="13516">
                  <c:v>59.421894073486314</c:v>
                </c:pt>
                <c:pt idx="13517">
                  <c:v>59.817401885986314</c:v>
                </c:pt>
                <c:pt idx="13518">
                  <c:v>59.685565948486335</c:v>
                </c:pt>
                <c:pt idx="13519">
                  <c:v>59.685565948486335</c:v>
                </c:pt>
                <c:pt idx="13520">
                  <c:v>59.421894073486314</c:v>
                </c:pt>
                <c:pt idx="13521">
                  <c:v>59.421894073486314</c:v>
                </c:pt>
                <c:pt idx="13522">
                  <c:v>59.685565948486335</c:v>
                </c:pt>
                <c:pt idx="13523">
                  <c:v>59.026386260986328</c:v>
                </c:pt>
                <c:pt idx="13524">
                  <c:v>59.553730010986328</c:v>
                </c:pt>
                <c:pt idx="13525">
                  <c:v>59.553730010986328</c:v>
                </c:pt>
                <c:pt idx="13526">
                  <c:v>59.421894073486314</c:v>
                </c:pt>
                <c:pt idx="13527">
                  <c:v>59.553730010986328</c:v>
                </c:pt>
                <c:pt idx="13528">
                  <c:v>59.553730010986328</c:v>
                </c:pt>
                <c:pt idx="13529">
                  <c:v>59.421894073486314</c:v>
                </c:pt>
                <c:pt idx="13530">
                  <c:v>59.553730010986328</c:v>
                </c:pt>
                <c:pt idx="13531">
                  <c:v>59.553730010986328</c:v>
                </c:pt>
                <c:pt idx="13532">
                  <c:v>59.421894073486314</c:v>
                </c:pt>
                <c:pt idx="13533">
                  <c:v>59.290058135986335</c:v>
                </c:pt>
                <c:pt idx="13534">
                  <c:v>59.421894073486314</c:v>
                </c:pt>
                <c:pt idx="13535">
                  <c:v>59.290058135986335</c:v>
                </c:pt>
                <c:pt idx="13536">
                  <c:v>59.158222198486328</c:v>
                </c:pt>
                <c:pt idx="13537">
                  <c:v>59.421894073486314</c:v>
                </c:pt>
                <c:pt idx="13538">
                  <c:v>59.553730010986328</c:v>
                </c:pt>
                <c:pt idx="13539">
                  <c:v>59.553730010986328</c:v>
                </c:pt>
                <c:pt idx="13540">
                  <c:v>59.290058135986335</c:v>
                </c:pt>
                <c:pt idx="13541">
                  <c:v>59.421894073486314</c:v>
                </c:pt>
                <c:pt idx="13542">
                  <c:v>59.421894073486314</c:v>
                </c:pt>
                <c:pt idx="13543">
                  <c:v>59.685565948486335</c:v>
                </c:pt>
                <c:pt idx="13544">
                  <c:v>59.421894073486314</c:v>
                </c:pt>
                <c:pt idx="13545">
                  <c:v>59.553730010986328</c:v>
                </c:pt>
                <c:pt idx="13546">
                  <c:v>59.290058135986335</c:v>
                </c:pt>
                <c:pt idx="13547">
                  <c:v>59.158222198486328</c:v>
                </c:pt>
                <c:pt idx="13548">
                  <c:v>59.421894073486314</c:v>
                </c:pt>
                <c:pt idx="13549">
                  <c:v>59.421894073486314</c:v>
                </c:pt>
                <c:pt idx="13550">
                  <c:v>59.553730010986328</c:v>
                </c:pt>
                <c:pt idx="13551">
                  <c:v>59.290058135986335</c:v>
                </c:pt>
                <c:pt idx="13552">
                  <c:v>59.421894073486314</c:v>
                </c:pt>
                <c:pt idx="13553">
                  <c:v>59.421894073486314</c:v>
                </c:pt>
                <c:pt idx="13554">
                  <c:v>59.290058135986335</c:v>
                </c:pt>
                <c:pt idx="13555">
                  <c:v>59.290058135986335</c:v>
                </c:pt>
                <c:pt idx="13556">
                  <c:v>59.421894073486314</c:v>
                </c:pt>
                <c:pt idx="13557">
                  <c:v>59.290058135986335</c:v>
                </c:pt>
                <c:pt idx="13558">
                  <c:v>59.290058135986335</c:v>
                </c:pt>
                <c:pt idx="13559">
                  <c:v>59.290058135986335</c:v>
                </c:pt>
                <c:pt idx="13560">
                  <c:v>59.290058135986335</c:v>
                </c:pt>
                <c:pt idx="13561">
                  <c:v>59.158222198486328</c:v>
                </c:pt>
                <c:pt idx="13562">
                  <c:v>59.290058135986335</c:v>
                </c:pt>
                <c:pt idx="13563">
                  <c:v>59.290058135986335</c:v>
                </c:pt>
                <c:pt idx="13564">
                  <c:v>59.290058135986335</c:v>
                </c:pt>
                <c:pt idx="13565">
                  <c:v>59.421894073486314</c:v>
                </c:pt>
                <c:pt idx="13566">
                  <c:v>59.421894073486314</c:v>
                </c:pt>
                <c:pt idx="13567">
                  <c:v>59.290058135986335</c:v>
                </c:pt>
                <c:pt idx="13568">
                  <c:v>59.290058135986335</c:v>
                </c:pt>
                <c:pt idx="13569">
                  <c:v>59.421894073486314</c:v>
                </c:pt>
                <c:pt idx="13570">
                  <c:v>59.290058135986335</c:v>
                </c:pt>
                <c:pt idx="13571">
                  <c:v>59.290058135986335</c:v>
                </c:pt>
                <c:pt idx="13572">
                  <c:v>59.158222198486328</c:v>
                </c:pt>
                <c:pt idx="13573">
                  <c:v>59.685565948486335</c:v>
                </c:pt>
                <c:pt idx="13574">
                  <c:v>59.553730010986328</c:v>
                </c:pt>
                <c:pt idx="13575">
                  <c:v>59.290058135986335</c:v>
                </c:pt>
                <c:pt idx="13576">
                  <c:v>59.421894073486314</c:v>
                </c:pt>
                <c:pt idx="13577">
                  <c:v>59.026386260986328</c:v>
                </c:pt>
                <c:pt idx="13578">
                  <c:v>59.290058135986335</c:v>
                </c:pt>
                <c:pt idx="13579">
                  <c:v>59.290058135986335</c:v>
                </c:pt>
                <c:pt idx="13580">
                  <c:v>59.290058135986335</c:v>
                </c:pt>
                <c:pt idx="13581">
                  <c:v>59.290058135986335</c:v>
                </c:pt>
                <c:pt idx="13582">
                  <c:v>59.421894073486314</c:v>
                </c:pt>
                <c:pt idx="13583">
                  <c:v>59.158222198486328</c:v>
                </c:pt>
                <c:pt idx="13584">
                  <c:v>59.290058135986335</c:v>
                </c:pt>
                <c:pt idx="13585">
                  <c:v>59.290058135986335</c:v>
                </c:pt>
                <c:pt idx="13586">
                  <c:v>59.158222198486328</c:v>
                </c:pt>
                <c:pt idx="13587">
                  <c:v>59.290058135986335</c:v>
                </c:pt>
                <c:pt idx="13588">
                  <c:v>59.158222198486328</c:v>
                </c:pt>
                <c:pt idx="13589">
                  <c:v>59.158222198486328</c:v>
                </c:pt>
                <c:pt idx="13590">
                  <c:v>59.290058135986335</c:v>
                </c:pt>
                <c:pt idx="13591">
                  <c:v>59.290058135986335</c:v>
                </c:pt>
                <c:pt idx="13592">
                  <c:v>59.421894073486314</c:v>
                </c:pt>
                <c:pt idx="13593">
                  <c:v>59.421894073486314</c:v>
                </c:pt>
                <c:pt idx="13594">
                  <c:v>59.290058135986335</c:v>
                </c:pt>
                <c:pt idx="13595">
                  <c:v>59.421894073486314</c:v>
                </c:pt>
                <c:pt idx="13596">
                  <c:v>59.553730010986328</c:v>
                </c:pt>
                <c:pt idx="13597">
                  <c:v>59.290058135986335</c:v>
                </c:pt>
                <c:pt idx="13598">
                  <c:v>59.290058135986335</c:v>
                </c:pt>
                <c:pt idx="13599">
                  <c:v>59.290058135986335</c:v>
                </c:pt>
                <c:pt idx="13600">
                  <c:v>59.290058135986335</c:v>
                </c:pt>
                <c:pt idx="13601">
                  <c:v>59.290058135986335</c:v>
                </c:pt>
                <c:pt idx="13602">
                  <c:v>59.290058135986335</c:v>
                </c:pt>
                <c:pt idx="13603">
                  <c:v>59.421894073486314</c:v>
                </c:pt>
                <c:pt idx="13604">
                  <c:v>59.290058135986335</c:v>
                </c:pt>
                <c:pt idx="13605">
                  <c:v>59.290058135986335</c:v>
                </c:pt>
                <c:pt idx="13606">
                  <c:v>59.421894073486314</c:v>
                </c:pt>
                <c:pt idx="13607">
                  <c:v>59.290058135986335</c:v>
                </c:pt>
                <c:pt idx="13608">
                  <c:v>59.421894073486314</c:v>
                </c:pt>
                <c:pt idx="13609">
                  <c:v>59.158222198486328</c:v>
                </c:pt>
                <c:pt idx="13610">
                  <c:v>59.290058135986335</c:v>
                </c:pt>
                <c:pt idx="13611">
                  <c:v>59.158222198486328</c:v>
                </c:pt>
                <c:pt idx="13612">
                  <c:v>59.290058135986335</c:v>
                </c:pt>
                <c:pt idx="13613">
                  <c:v>59.026386260986328</c:v>
                </c:pt>
                <c:pt idx="13614">
                  <c:v>59.290058135986335</c:v>
                </c:pt>
                <c:pt idx="13615">
                  <c:v>59.158222198486328</c:v>
                </c:pt>
                <c:pt idx="13616">
                  <c:v>59.158222198486328</c:v>
                </c:pt>
                <c:pt idx="13617">
                  <c:v>59.290058135986335</c:v>
                </c:pt>
                <c:pt idx="13618">
                  <c:v>59.026386260986328</c:v>
                </c:pt>
                <c:pt idx="13619">
                  <c:v>59.421894073486314</c:v>
                </c:pt>
                <c:pt idx="13620">
                  <c:v>59.421894073486314</c:v>
                </c:pt>
                <c:pt idx="13621">
                  <c:v>59.421894073486314</c:v>
                </c:pt>
                <c:pt idx="13622">
                  <c:v>59.421894073486314</c:v>
                </c:pt>
                <c:pt idx="13623">
                  <c:v>59.421894073486314</c:v>
                </c:pt>
                <c:pt idx="13624">
                  <c:v>59.158222198486328</c:v>
                </c:pt>
                <c:pt idx="13625">
                  <c:v>59.421894073486314</c:v>
                </c:pt>
                <c:pt idx="13626">
                  <c:v>59.421894073486314</c:v>
                </c:pt>
                <c:pt idx="13627">
                  <c:v>59.158222198486328</c:v>
                </c:pt>
                <c:pt idx="13628">
                  <c:v>58.894550323486328</c:v>
                </c:pt>
                <c:pt idx="13629">
                  <c:v>59.290058135986335</c:v>
                </c:pt>
                <c:pt idx="13630">
                  <c:v>59.290058135986335</c:v>
                </c:pt>
                <c:pt idx="13631">
                  <c:v>59.290058135986335</c:v>
                </c:pt>
                <c:pt idx="13632">
                  <c:v>59.026386260986328</c:v>
                </c:pt>
                <c:pt idx="13633">
                  <c:v>59.026386260986328</c:v>
                </c:pt>
                <c:pt idx="13634">
                  <c:v>59.421894073486314</c:v>
                </c:pt>
                <c:pt idx="13635">
                  <c:v>59.421894073486314</c:v>
                </c:pt>
                <c:pt idx="13636">
                  <c:v>59.553730010986328</c:v>
                </c:pt>
                <c:pt idx="13637">
                  <c:v>59.421894073486314</c:v>
                </c:pt>
                <c:pt idx="13638">
                  <c:v>59.290058135986335</c:v>
                </c:pt>
                <c:pt idx="13639">
                  <c:v>59.421894073486314</c:v>
                </c:pt>
                <c:pt idx="13640">
                  <c:v>59.421894073486314</c:v>
                </c:pt>
                <c:pt idx="13641">
                  <c:v>59.421894073486314</c:v>
                </c:pt>
                <c:pt idx="13642">
                  <c:v>59.421894073486314</c:v>
                </c:pt>
                <c:pt idx="13643">
                  <c:v>59.421894073486314</c:v>
                </c:pt>
                <c:pt idx="13644">
                  <c:v>59.290058135986335</c:v>
                </c:pt>
                <c:pt idx="13645">
                  <c:v>59.290058135986335</c:v>
                </c:pt>
                <c:pt idx="13646">
                  <c:v>59.421894073486314</c:v>
                </c:pt>
                <c:pt idx="13647">
                  <c:v>59.290058135986335</c:v>
                </c:pt>
                <c:pt idx="13648">
                  <c:v>59.421894073486314</c:v>
                </c:pt>
                <c:pt idx="13649">
                  <c:v>59.158222198486328</c:v>
                </c:pt>
                <c:pt idx="13650">
                  <c:v>59.158222198486328</c:v>
                </c:pt>
                <c:pt idx="13651">
                  <c:v>59.421894073486314</c:v>
                </c:pt>
                <c:pt idx="13652">
                  <c:v>59.553730010986328</c:v>
                </c:pt>
                <c:pt idx="13653">
                  <c:v>59.421894073486314</c:v>
                </c:pt>
                <c:pt idx="13654">
                  <c:v>59.158222198486328</c:v>
                </c:pt>
                <c:pt idx="13655">
                  <c:v>59.421894073486314</c:v>
                </c:pt>
                <c:pt idx="13656">
                  <c:v>59.158222198486328</c:v>
                </c:pt>
                <c:pt idx="13657">
                  <c:v>59.290058135986335</c:v>
                </c:pt>
                <c:pt idx="13658">
                  <c:v>59.290058135986335</c:v>
                </c:pt>
                <c:pt idx="13659">
                  <c:v>59.158222198486328</c:v>
                </c:pt>
                <c:pt idx="13660">
                  <c:v>59.290058135986335</c:v>
                </c:pt>
                <c:pt idx="13661">
                  <c:v>59.290058135986335</c:v>
                </c:pt>
                <c:pt idx="13662">
                  <c:v>58.894550323486328</c:v>
                </c:pt>
                <c:pt idx="13663">
                  <c:v>59.290058135986335</c:v>
                </c:pt>
                <c:pt idx="13664">
                  <c:v>59.158222198486328</c:v>
                </c:pt>
                <c:pt idx="13665">
                  <c:v>59.290058135986335</c:v>
                </c:pt>
                <c:pt idx="13666">
                  <c:v>59.158222198486328</c:v>
                </c:pt>
                <c:pt idx="13667">
                  <c:v>59.290058135986335</c:v>
                </c:pt>
                <c:pt idx="13668">
                  <c:v>59.026386260986328</c:v>
                </c:pt>
                <c:pt idx="13669">
                  <c:v>59.421894073486314</c:v>
                </c:pt>
                <c:pt idx="13670">
                  <c:v>59.290058135986335</c:v>
                </c:pt>
                <c:pt idx="13671">
                  <c:v>59.553730010986328</c:v>
                </c:pt>
                <c:pt idx="13672">
                  <c:v>59.685565948486335</c:v>
                </c:pt>
                <c:pt idx="13673">
                  <c:v>59.026386260986328</c:v>
                </c:pt>
                <c:pt idx="13674">
                  <c:v>59.026386260986328</c:v>
                </c:pt>
                <c:pt idx="13675">
                  <c:v>59.421894073486314</c:v>
                </c:pt>
                <c:pt idx="13676">
                  <c:v>59.158222198486328</c:v>
                </c:pt>
                <c:pt idx="13677">
                  <c:v>59.421894073486314</c:v>
                </c:pt>
                <c:pt idx="13678">
                  <c:v>59.158222198486328</c:v>
                </c:pt>
                <c:pt idx="13679">
                  <c:v>59.290058135986335</c:v>
                </c:pt>
                <c:pt idx="13680">
                  <c:v>59.421894073486314</c:v>
                </c:pt>
                <c:pt idx="13681">
                  <c:v>59.421894073486314</c:v>
                </c:pt>
                <c:pt idx="13682">
                  <c:v>59.553730010986328</c:v>
                </c:pt>
                <c:pt idx="13683">
                  <c:v>59.158222198486328</c:v>
                </c:pt>
                <c:pt idx="13684">
                  <c:v>58.762714385986335</c:v>
                </c:pt>
                <c:pt idx="13685">
                  <c:v>58.894550323486328</c:v>
                </c:pt>
                <c:pt idx="13686">
                  <c:v>59.290058135986335</c:v>
                </c:pt>
                <c:pt idx="13687">
                  <c:v>59.553730010986328</c:v>
                </c:pt>
                <c:pt idx="13688">
                  <c:v>59.553730010986328</c:v>
                </c:pt>
                <c:pt idx="13689">
                  <c:v>59.026386260986328</c:v>
                </c:pt>
                <c:pt idx="13690">
                  <c:v>59.026386260986328</c:v>
                </c:pt>
                <c:pt idx="13691">
                  <c:v>59.158222198486328</c:v>
                </c:pt>
                <c:pt idx="13692">
                  <c:v>59.026386260986328</c:v>
                </c:pt>
                <c:pt idx="13693">
                  <c:v>59.421894073486314</c:v>
                </c:pt>
                <c:pt idx="13694">
                  <c:v>59.158222198486328</c:v>
                </c:pt>
                <c:pt idx="13695">
                  <c:v>58.894550323486328</c:v>
                </c:pt>
                <c:pt idx="13696">
                  <c:v>59.553730010986328</c:v>
                </c:pt>
                <c:pt idx="13697">
                  <c:v>59.026386260986328</c:v>
                </c:pt>
                <c:pt idx="13698">
                  <c:v>59.685565948486335</c:v>
                </c:pt>
                <c:pt idx="13699">
                  <c:v>59.421894073486314</c:v>
                </c:pt>
                <c:pt idx="13700">
                  <c:v>59.685565948486335</c:v>
                </c:pt>
                <c:pt idx="13701">
                  <c:v>59.421894073486314</c:v>
                </c:pt>
                <c:pt idx="13702">
                  <c:v>59.553730010986328</c:v>
                </c:pt>
                <c:pt idx="13703">
                  <c:v>59.421894073486314</c:v>
                </c:pt>
                <c:pt idx="13704">
                  <c:v>59.817401885986314</c:v>
                </c:pt>
                <c:pt idx="13705">
                  <c:v>58.894550323486328</c:v>
                </c:pt>
                <c:pt idx="13706">
                  <c:v>59.817401885986314</c:v>
                </c:pt>
                <c:pt idx="13707">
                  <c:v>59.421894073486314</c:v>
                </c:pt>
                <c:pt idx="13708">
                  <c:v>59.158222198486328</c:v>
                </c:pt>
                <c:pt idx="13709">
                  <c:v>59.290058135986335</c:v>
                </c:pt>
                <c:pt idx="13710">
                  <c:v>59.290058135986335</c:v>
                </c:pt>
                <c:pt idx="13711">
                  <c:v>59.290058135986335</c:v>
                </c:pt>
                <c:pt idx="13712">
                  <c:v>59.290058135986335</c:v>
                </c:pt>
                <c:pt idx="13713">
                  <c:v>59.685565948486335</c:v>
                </c:pt>
                <c:pt idx="13714">
                  <c:v>59.290058135986335</c:v>
                </c:pt>
                <c:pt idx="13715">
                  <c:v>59.685565948486335</c:v>
                </c:pt>
                <c:pt idx="13716">
                  <c:v>59.026386260986328</c:v>
                </c:pt>
                <c:pt idx="13717">
                  <c:v>59.421894073486314</c:v>
                </c:pt>
                <c:pt idx="13718">
                  <c:v>59.553730010986328</c:v>
                </c:pt>
                <c:pt idx="13719">
                  <c:v>59.421894073486314</c:v>
                </c:pt>
                <c:pt idx="13720">
                  <c:v>59.158222198486328</c:v>
                </c:pt>
                <c:pt idx="13721">
                  <c:v>59.158222198486328</c:v>
                </c:pt>
                <c:pt idx="13722">
                  <c:v>59.685565948486335</c:v>
                </c:pt>
                <c:pt idx="13723">
                  <c:v>59.553730010986328</c:v>
                </c:pt>
                <c:pt idx="13724">
                  <c:v>59.158222198486328</c:v>
                </c:pt>
                <c:pt idx="13725">
                  <c:v>59.290058135986335</c:v>
                </c:pt>
                <c:pt idx="13726">
                  <c:v>59.158222198486328</c:v>
                </c:pt>
                <c:pt idx="13727">
                  <c:v>59.158222198486328</c:v>
                </c:pt>
                <c:pt idx="13728">
                  <c:v>59.290058135986335</c:v>
                </c:pt>
                <c:pt idx="13729">
                  <c:v>59.290058135986335</c:v>
                </c:pt>
                <c:pt idx="13730">
                  <c:v>59.290058135986335</c:v>
                </c:pt>
                <c:pt idx="13731">
                  <c:v>59.553730010986328</c:v>
                </c:pt>
                <c:pt idx="13732">
                  <c:v>59.685565948486335</c:v>
                </c:pt>
                <c:pt idx="13733">
                  <c:v>58.762714385986335</c:v>
                </c:pt>
                <c:pt idx="13734">
                  <c:v>59.421894073486314</c:v>
                </c:pt>
                <c:pt idx="13735">
                  <c:v>59.817401885986314</c:v>
                </c:pt>
                <c:pt idx="13736">
                  <c:v>59.158222198486328</c:v>
                </c:pt>
                <c:pt idx="13737">
                  <c:v>59.685565948486335</c:v>
                </c:pt>
                <c:pt idx="13738">
                  <c:v>59.553730010986328</c:v>
                </c:pt>
                <c:pt idx="13739">
                  <c:v>59.685565948486335</c:v>
                </c:pt>
                <c:pt idx="13740">
                  <c:v>59.290058135986335</c:v>
                </c:pt>
                <c:pt idx="13741">
                  <c:v>59.685565948486335</c:v>
                </c:pt>
                <c:pt idx="13742">
                  <c:v>59.817401885986314</c:v>
                </c:pt>
                <c:pt idx="13743">
                  <c:v>59.553730010986328</c:v>
                </c:pt>
                <c:pt idx="13744">
                  <c:v>59.553730010986328</c:v>
                </c:pt>
                <c:pt idx="13745">
                  <c:v>59.290058135986335</c:v>
                </c:pt>
                <c:pt idx="13746">
                  <c:v>59.421894073486314</c:v>
                </c:pt>
                <c:pt idx="13747">
                  <c:v>59.158222198486328</c:v>
                </c:pt>
                <c:pt idx="13748">
                  <c:v>58.630878448486328</c:v>
                </c:pt>
                <c:pt idx="13749">
                  <c:v>59.553730010986328</c:v>
                </c:pt>
                <c:pt idx="13750">
                  <c:v>59.817401885986314</c:v>
                </c:pt>
                <c:pt idx="13751">
                  <c:v>59.290058135986335</c:v>
                </c:pt>
                <c:pt idx="13752">
                  <c:v>59.290058135986335</c:v>
                </c:pt>
                <c:pt idx="13753">
                  <c:v>59.817401885986314</c:v>
                </c:pt>
                <c:pt idx="13754">
                  <c:v>59.553730010986328</c:v>
                </c:pt>
                <c:pt idx="13755">
                  <c:v>59.026386260986328</c:v>
                </c:pt>
                <c:pt idx="13756">
                  <c:v>59.290058135986335</c:v>
                </c:pt>
                <c:pt idx="13757">
                  <c:v>59.026386260986328</c:v>
                </c:pt>
                <c:pt idx="13758">
                  <c:v>58.762714385986335</c:v>
                </c:pt>
                <c:pt idx="13759">
                  <c:v>58.894550323486328</c:v>
                </c:pt>
                <c:pt idx="13760">
                  <c:v>59.685565948486335</c:v>
                </c:pt>
                <c:pt idx="13761">
                  <c:v>59.290058135986335</c:v>
                </c:pt>
                <c:pt idx="13762">
                  <c:v>59.817401885986314</c:v>
                </c:pt>
                <c:pt idx="13763">
                  <c:v>59.685565948486335</c:v>
                </c:pt>
                <c:pt idx="13764">
                  <c:v>59.421894073486314</c:v>
                </c:pt>
                <c:pt idx="13765">
                  <c:v>59.158222198486328</c:v>
                </c:pt>
                <c:pt idx="13766">
                  <c:v>59.421894073486314</c:v>
                </c:pt>
                <c:pt idx="13767">
                  <c:v>59.290058135986335</c:v>
                </c:pt>
                <c:pt idx="13768">
                  <c:v>59.421894073486314</c:v>
                </c:pt>
                <c:pt idx="13769">
                  <c:v>59.553730010986328</c:v>
                </c:pt>
                <c:pt idx="13770">
                  <c:v>59.290058135986335</c:v>
                </c:pt>
                <c:pt idx="13771">
                  <c:v>59.817401885986314</c:v>
                </c:pt>
                <c:pt idx="13772">
                  <c:v>59.685565948486335</c:v>
                </c:pt>
                <c:pt idx="13773">
                  <c:v>59.685565948486335</c:v>
                </c:pt>
                <c:pt idx="13774">
                  <c:v>59.158222198486328</c:v>
                </c:pt>
                <c:pt idx="13775">
                  <c:v>59.421894073486314</c:v>
                </c:pt>
                <c:pt idx="13776">
                  <c:v>58.894550323486328</c:v>
                </c:pt>
                <c:pt idx="13777">
                  <c:v>59.553730010986328</c:v>
                </c:pt>
                <c:pt idx="13778">
                  <c:v>59.158222198486328</c:v>
                </c:pt>
                <c:pt idx="13779">
                  <c:v>59.553730010986328</c:v>
                </c:pt>
                <c:pt idx="13780">
                  <c:v>59.290058135986335</c:v>
                </c:pt>
                <c:pt idx="13781">
                  <c:v>59.026386260986328</c:v>
                </c:pt>
                <c:pt idx="13782">
                  <c:v>59.421894073486314</c:v>
                </c:pt>
                <c:pt idx="13783">
                  <c:v>59.158222198486328</c:v>
                </c:pt>
                <c:pt idx="13784">
                  <c:v>59.421894073486314</c:v>
                </c:pt>
                <c:pt idx="13785">
                  <c:v>58.762714385986335</c:v>
                </c:pt>
                <c:pt idx="13786">
                  <c:v>58.894550323486328</c:v>
                </c:pt>
                <c:pt idx="13787">
                  <c:v>59.290058135986335</c:v>
                </c:pt>
                <c:pt idx="13788">
                  <c:v>59.421894073486314</c:v>
                </c:pt>
                <c:pt idx="13789">
                  <c:v>58.762714385986335</c:v>
                </c:pt>
                <c:pt idx="13790">
                  <c:v>59.026386260986328</c:v>
                </c:pt>
                <c:pt idx="13791">
                  <c:v>59.158222198486328</c:v>
                </c:pt>
                <c:pt idx="13792">
                  <c:v>59.026386260986328</c:v>
                </c:pt>
                <c:pt idx="13793">
                  <c:v>59.421894073486314</c:v>
                </c:pt>
                <c:pt idx="13794">
                  <c:v>59.290058135986335</c:v>
                </c:pt>
                <c:pt idx="13795">
                  <c:v>59.026386260986328</c:v>
                </c:pt>
                <c:pt idx="13796">
                  <c:v>59.158222198486328</c:v>
                </c:pt>
                <c:pt idx="13797">
                  <c:v>59.685565948486335</c:v>
                </c:pt>
                <c:pt idx="13798">
                  <c:v>59.290058135986335</c:v>
                </c:pt>
                <c:pt idx="13799">
                  <c:v>58.894550323486328</c:v>
                </c:pt>
                <c:pt idx="13800">
                  <c:v>59.290058135986335</c:v>
                </c:pt>
                <c:pt idx="13801">
                  <c:v>59.026386260986328</c:v>
                </c:pt>
                <c:pt idx="13802">
                  <c:v>59.158222198486328</c:v>
                </c:pt>
                <c:pt idx="13803">
                  <c:v>59.421894073486314</c:v>
                </c:pt>
                <c:pt idx="13804">
                  <c:v>59.026386260986328</c:v>
                </c:pt>
                <c:pt idx="13805">
                  <c:v>59.290058135986335</c:v>
                </c:pt>
                <c:pt idx="13806">
                  <c:v>59.421894073486314</c:v>
                </c:pt>
                <c:pt idx="13807">
                  <c:v>59.685565948486335</c:v>
                </c:pt>
                <c:pt idx="13808">
                  <c:v>58.894550323486328</c:v>
                </c:pt>
                <c:pt idx="13809">
                  <c:v>59.685565948486335</c:v>
                </c:pt>
                <c:pt idx="13810">
                  <c:v>59.817401885986314</c:v>
                </c:pt>
                <c:pt idx="13811">
                  <c:v>59.553730010986328</c:v>
                </c:pt>
                <c:pt idx="13812">
                  <c:v>59.553730010986328</c:v>
                </c:pt>
                <c:pt idx="13813">
                  <c:v>59.553730010986328</c:v>
                </c:pt>
                <c:pt idx="13814">
                  <c:v>59.553730010986328</c:v>
                </c:pt>
                <c:pt idx="13815">
                  <c:v>58.894550323486328</c:v>
                </c:pt>
                <c:pt idx="13816">
                  <c:v>59.290058135986335</c:v>
                </c:pt>
                <c:pt idx="13817">
                  <c:v>59.685565948486335</c:v>
                </c:pt>
                <c:pt idx="13818">
                  <c:v>59.026386260986328</c:v>
                </c:pt>
                <c:pt idx="13819">
                  <c:v>59.421894073486314</c:v>
                </c:pt>
                <c:pt idx="13820">
                  <c:v>59.158222198486328</c:v>
                </c:pt>
                <c:pt idx="13821">
                  <c:v>59.290058135986335</c:v>
                </c:pt>
                <c:pt idx="13822">
                  <c:v>59.026386260986328</c:v>
                </c:pt>
                <c:pt idx="13823">
                  <c:v>59.421894073486314</c:v>
                </c:pt>
                <c:pt idx="13824">
                  <c:v>59.026386260986328</c:v>
                </c:pt>
                <c:pt idx="13825">
                  <c:v>59.158222198486328</c:v>
                </c:pt>
                <c:pt idx="13826">
                  <c:v>59.685565948486335</c:v>
                </c:pt>
                <c:pt idx="13827">
                  <c:v>58.894550323486328</c:v>
                </c:pt>
                <c:pt idx="13828">
                  <c:v>59.158222198486328</c:v>
                </c:pt>
                <c:pt idx="13829">
                  <c:v>59.553730010986328</c:v>
                </c:pt>
                <c:pt idx="13830">
                  <c:v>59.158222198486328</c:v>
                </c:pt>
                <c:pt idx="13831">
                  <c:v>59.290058135986335</c:v>
                </c:pt>
                <c:pt idx="13832">
                  <c:v>59.290058135986335</c:v>
                </c:pt>
                <c:pt idx="13833">
                  <c:v>59.553730010986328</c:v>
                </c:pt>
                <c:pt idx="13834">
                  <c:v>59.421894073486314</c:v>
                </c:pt>
                <c:pt idx="13835">
                  <c:v>59.421894073486314</c:v>
                </c:pt>
                <c:pt idx="13836">
                  <c:v>59.158222198486328</c:v>
                </c:pt>
                <c:pt idx="13837">
                  <c:v>59.290058135986335</c:v>
                </c:pt>
                <c:pt idx="13838">
                  <c:v>58.762714385986335</c:v>
                </c:pt>
                <c:pt idx="13839">
                  <c:v>59.421894073486314</c:v>
                </c:pt>
                <c:pt idx="13840">
                  <c:v>59.421894073486314</c:v>
                </c:pt>
                <c:pt idx="13841">
                  <c:v>59.290058135986335</c:v>
                </c:pt>
                <c:pt idx="13842">
                  <c:v>59.421894073486314</c:v>
                </c:pt>
                <c:pt idx="13843">
                  <c:v>59.421894073486314</c:v>
                </c:pt>
                <c:pt idx="13844">
                  <c:v>59.158222198486328</c:v>
                </c:pt>
                <c:pt idx="13845">
                  <c:v>59.421894073486314</c:v>
                </c:pt>
                <c:pt idx="13846">
                  <c:v>59.290058135986335</c:v>
                </c:pt>
                <c:pt idx="13847">
                  <c:v>59.290058135986335</c:v>
                </c:pt>
                <c:pt idx="13848">
                  <c:v>59.421894073486314</c:v>
                </c:pt>
                <c:pt idx="13849">
                  <c:v>58.894550323486328</c:v>
                </c:pt>
                <c:pt idx="13850">
                  <c:v>59.553730010986328</c:v>
                </c:pt>
                <c:pt idx="13851">
                  <c:v>59.290058135986335</c:v>
                </c:pt>
                <c:pt idx="13852">
                  <c:v>59.421894073486314</c:v>
                </c:pt>
                <c:pt idx="13853">
                  <c:v>59.290058135986335</c:v>
                </c:pt>
                <c:pt idx="13854">
                  <c:v>58.762714385986335</c:v>
                </c:pt>
                <c:pt idx="13855">
                  <c:v>59.026386260986328</c:v>
                </c:pt>
                <c:pt idx="13856">
                  <c:v>59.158222198486328</c:v>
                </c:pt>
                <c:pt idx="13857">
                  <c:v>59.421894073486314</c:v>
                </c:pt>
                <c:pt idx="13858">
                  <c:v>59.290058135986335</c:v>
                </c:pt>
                <c:pt idx="13859">
                  <c:v>59.290058135986335</c:v>
                </c:pt>
                <c:pt idx="13860">
                  <c:v>59.421894073486314</c:v>
                </c:pt>
                <c:pt idx="13861">
                  <c:v>59.421894073486314</c:v>
                </c:pt>
                <c:pt idx="13862">
                  <c:v>59.685565948486335</c:v>
                </c:pt>
                <c:pt idx="13863">
                  <c:v>58.894550323486328</c:v>
                </c:pt>
                <c:pt idx="13864">
                  <c:v>59.026386260986328</c:v>
                </c:pt>
                <c:pt idx="13865">
                  <c:v>59.553730010986328</c:v>
                </c:pt>
                <c:pt idx="13866">
                  <c:v>59.158222198486328</c:v>
                </c:pt>
                <c:pt idx="13867">
                  <c:v>59.685565948486335</c:v>
                </c:pt>
                <c:pt idx="13868">
                  <c:v>59.685565948486335</c:v>
                </c:pt>
                <c:pt idx="13869">
                  <c:v>58.894550323486328</c:v>
                </c:pt>
                <c:pt idx="13870">
                  <c:v>59.290058135986335</c:v>
                </c:pt>
                <c:pt idx="13871">
                  <c:v>59.158222198486328</c:v>
                </c:pt>
                <c:pt idx="13872">
                  <c:v>59.026386260986328</c:v>
                </c:pt>
                <c:pt idx="13873">
                  <c:v>59.290058135986335</c:v>
                </c:pt>
                <c:pt idx="13874">
                  <c:v>58.630878448486328</c:v>
                </c:pt>
                <c:pt idx="13875">
                  <c:v>59.158222198486328</c:v>
                </c:pt>
                <c:pt idx="13876">
                  <c:v>59.553730010986328</c:v>
                </c:pt>
                <c:pt idx="13877">
                  <c:v>59.026386260986328</c:v>
                </c:pt>
                <c:pt idx="13878">
                  <c:v>59.290058135986335</c:v>
                </c:pt>
                <c:pt idx="13879">
                  <c:v>58.894550323486328</c:v>
                </c:pt>
                <c:pt idx="13880">
                  <c:v>59.026386260986328</c:v>
                </c:pt>
                <c:pt idx="13881">
                  <c:v>59.026386260986328</c:v>
                </c:pt>
                <c:pt idx="13882">
                  <c:v>59.553730010986328</c:v>
                </c:pt>
                <c:pt idx="13883">
                  <c:v>58.894550323486328</c:v>
                </c:pt>
                <c:pt idx="13884">
                  <c:v>59.553730010986328</c:v>
                </c:pt>
                <c:pt idx="13885">
                  <c:v>59.421894073486314</c:v>
                </c:pt>
                <c:pt idx="13886">
                  <c:v>58.499042510986328</c:v>
                </c:pt>
                <c:pt idx="13887">
                  <c:v>59.290058135986335</c:v>
                </c:pt>
                <c:pt idx="13888">
                  <c:v>59.290058135986335</c:v>
                </c:pt>
                <c:pt idx="13889">
                  <c:v>59.421894073486314</c:v>
                </c:pt>
                <c:pt idx="13890">
                  <c:v>59.290058135986335</c:v>
                </c:pt>
                <c:pt idx="13891">
                  <c:v>59.817401885986314</c:v>
                </c:pt>
                <c:pt idx="13892">
                  <c:v>59.290058135986335</c:v>
                </c:pt>
                <c:pt idx="13893">
                  <c:v>59.026386260986328</c:v>
                </c:pt>
                <c:pt idx="13894">
                  <c:v>59.553730010986328</c:v>
                </c:pt>
                <c:pt idx="13895">
                  <c:v>59.421894073486314</c:v>
                </c:pt>
                <c:pt idx="13896">
                  <c:v>58.630878448486328</c:v>
                </c:pt>
                <c:pt idx="13897">
                  <c:v>59.553730010986328</c:v>
                </c:pt>
                <c:pt idx="13898">
                  <c:v>58.499042510986328</c:v>
                </c:pt>
                <c:pt idx="13899">
                  <c:v>59.158222198486328</c:v>
                </c:pt>
                <c:pt idx="13900">
                  <c:v>59.553730010986328</c:v>
                </c:pt>
                <c:pt idx="13901">
                  <c:v>59.553730010986328</c:v>
                </c:pt>
                <c:pt idx="13902">
                  <c:v>59.553730010986328</c:v>
                </c:pt>
                <c:pt idx="13903">
                  <c:v>59.158222198486328</c:v>
                </c:pt>
                <c:pt idx="13904">
                  <c:v>59.553730010986328</c:v>
                </c:pt>
                <c:pt idx="13905">
                  <c:v>59.685565948486335</c:v>
                </c:pt>
                <c:pt idx="13906">
                  <c:v>59.290058135986335</c:v>
                </c:pt>
                <c:pt idx="13907">
                  <c:v>59.685565948486335</c:v>
                </c:pt>
                <c:pt idx="13908">
                  <c:v>59.026386260986328</c:v>
                </c:pt>
                <c:pt idx="13909">
                  <c:v>59.685565948486335</c:v>
                </c:pt>
                <c:pt idx="13910">
                  <c:v>59.553730010986328</c:v>
                </c:pt>
                <c:pt idx="13911">
                  <c:v>58.630878448486328</c:v>
                </c:pt>
                <c:pt idx="13912">
                  <c:v>59.685565948486335</c:v>
                </c:pt>
                <c:pt idx="13913">
                  <c:v>59.553730010986328</c:v>
                </c:pt>
                <c:pt idx="13914">
                  <c:v>59.026386260986328</c:v>
                </c:pt>
                <c:pt idx="13915">
                  <c:v>59.158222198486328</c:v>
                </c:pt>
                <c:pt idx="13916">
                  <c:v>59.421894073486314</c:v>
                </c:pt>
                <c:pt idx="13917">
                  <c:v>59.158222198486328</c:v>
                </c:pt>
                <c:pt idx="13918">
                  <c:v>58.499042510986328</c:v>
                </c:pt>
                <c:pt idx="13919">
                  <c:v>59.553730010986328</c:v>
                </c:pt>
                <c:pt idx="13920">
                  <c:v>59.685565948486335</c:v>
                </c:pt>
                <c:pt idx="13921">
                  <c:v>59.158222198486328</c:v>
                </c:pt>
                <c:pt idx="13922">
                  <c:v>58.894550323486328</c:v>
                </c:pt>
                <c:pt idx="13923">
                  <c:v>59.026386260986328</c:v>
                </c:pt>
                <c:pt idx="13924">
                  <c:v>59.290058135986335</c:v>
                </c:pt>
                <c:pt idx="13925">
                  <c:v>59.421894073486314</c:v>
                </c:pt>
                <c:pt idx="13926">
                  <c:v>59.685565948486335</c:v>
                </c:pt>
                <c:pt idx="13927">
                  <c:v>59.553730010986328</c:v>
                </c:pt>
                <c:pt idx="13928">
                  <c:v>59.685565948486335</c:v>
                </c:pt>
                <c:pt idx="13929">
                  <c:v>59.421894073486314</c:v>
                </c:pt>
                <c:pt idx="13930">
                  <c:v>59.026386260986328</c:v>
                </c:pt>
                <c:pt idx="13931">
                  <c:v>59.421894073486314</c:v>
                </c:pt>
                <c:pt idx="13932">
                  <c:v>59.817401885986314</c:v>
                </c:pt>
                <c:pt idx="13933">
                  <c:v>59.421894073486314</c:v>
                </c:pt>
                <c:pt idx="13934">
                  <c:v>58.894550323486328</c:v>
                </c:pt>
                <c:pt idx="13935">
                  <c:v>59.026386260986328</c:v>
                </c:pt>
                <c:pt idx="13936">
                  <c:v>59.026386260986328</c:v>
                </c:pt>
                <c:pt idx="13937">
                  <c:v>59.026386260986328</c:v>
                </c:pt>
                <c:pt idx="13938">
                  <c:v>58.894550323486328</c:v>
                </c:pt>
                <c:pt idx="13939">
                  <c:v>58.762714385986335</c:v>
                </c:pt>
                <c:pt idx="13940">
                  <c:v>59.158222198486328</c:v>
                </c:pt>
                <c:pt idx="13941">
                  <c:v>59.290058135986335</c:v>
                </c:pt>
                <c:pt idx="13942">
                  <c:v>59.553730010986328</c:v>
                </c:pt>
                <c:pt idx="13943">
                  <c:v>59.685565948486335</c:v>
                </c:pt>
                <c:pt idx="13944">
                  <c:v>59.026386260986328</c:v>
                </c:pt>
                <c:pt idx="13945">
                  <c:v>58.894550323486328</c:v>
                </c:pt>
                <c:pt idx="13946">
                  <c:v>59.158222198486328</c:v>
                </c:pt>
                <c:pt idx="13947">
                  <c:v>59.421894073486314</c:v>
                </c:pt>
                <c:pt idx="13948">
                  <c:v>59.158222198486328</c:v>
                </c:pt>
                <c:pt idx="13949">
                  <c:v>58.894550323486328</c:v>
                </c:pt>
                <c:pt idx="13950">
                  <c:v>59.553730010986328</c:v>
                </c:pt>
                <c:pt idx="13951">
                  <c:v>59.158222198486328</c:v>
                </c:pt>
                <c:pt idx="13952">
                  <c:v>59.685565948486335</c:v>
                </c:pt>
                <c:pt idx="13953">
                  <c:v>58.499042510986328</c:v>
                </c:pt>
                <c:pt idx="13954">
                  <c:v>59.553730010986328</c:v>
                </c:pt>
                <c:pt idx="13955">
                  <c:v>59.290058135986335</c:v>
                </c:pt>
                <c:pt idx="13956">
                  <c:v>59.026386260986328</c:v>
                </c:pt>
                <c:pt idx="13957">
                  <c:v>59.158222198486328</c:v>
                </c:pt>
                <c:pt idx="13958">
                  <c:v>59.290058135986335</c:v>
                </c:pt>
                <c:pt idx="13959">
                  <c:v>59.158222198486328</c:v>
                </c:pt>
                <c:pt idx="13960">
                  <c:v>59.026386260986328</c:v>
                </c:pt>
                <c:pt idx="13961">
                  <c:v>59.158222198486328</c:v>
                </c:pt>
                <c:pt idx="13962">
                  <c:v>59.026386260986328</c:v>
                </c:pt>
                <c:pt idx="13963">
                  <c:v>59.026386260986328</c:v>
                </c:pt>
                <c:pt idx="13964">
                  <c:v>59.553730010986328</c:v>
                </c:pt>
                <c:pt idx="13965">
                  <c:v>59.685565948486335</c:v>
                </c:pt>
                <c:pt idx="13966">
                  <c:v>59.290058135986335</c:v>
                </c:pt>
                <c:pt idx="13967">
                  <c:v>59.553730010986328</c:v>
                </c:pt>
                <c:pt idx="13968">
                  <c:v>59.158222198486328</c:v>
                </c:pt>
                <c:pt idx="13969">
                  <c:v>59.158222198486328</c:v>
                </c:pt>
                <c:pt idx="13970">
                  <c:v>59.158222198486328</c:v>
                </c:pt>
                <c:pt idx="13971">
                  <c:v>59.685565948486335</c:v>
                </c:pt>
                <c:pt idx="13972">
                  <c:v>59.290058135986335</c:v>
                </c:pt>
                <c:pt idx="13973">
                  <c:v>58.894550323486328</c:v>
                </c:pt>
                <c:pt idx="13974">
                  <c:v>58.894550323486328</c:v>
                </c:pt>
                <c:pt idx="13975">
                  <c:v>58.762714385986335</c:v>
                </c:pt>
                <c:pt idx="13976">
                  <c:v>58.762714385986335</c:v>
                </c:pt>
                <c:pt idx="13977">
                  <c:v>58.367206573486314</c:v>
                </c:pt>
                <c:pt idx="13978">
                  <c:v>59.158222198486328</c:v>
                </c:pt>
                <c:pt idx="13979">
                  <c:v>59.158222198486328</c:v>
                </c:pt>
                <c:pt idx="13980">
                  <c:v>59.290058135986335</c:v>
                </c:pt>
                <c:pt idx="13981">
                  <c:v>59.026386260986328</c:v>
                </c:pt>
                <c:pt idx="13982">
                  <c:v>59.290058135986335</c:v>
                </c:pt>
                <c:pt idx="13983">
                  <c:v>59.158222198486328</c:v>
                </c:pt>
                <c:pt idx="13984">
                  <c:v>59.685565948486335</c:v>
                </c:pt>
                <c:pt idx="13985">
                  <c:v>59.553730010986328</c:v>
                </c:pt>
                <c:pt idx="13986">
                  <c:v>58.762714385986335</c:v>
                </c:pt>
                <c:pt idx="13987">
                  <c:v>58.894550323486328</c:v>
                </c:pt>
                <c:pt idx="13988">
                  <c:v>58.894550323486328</c:v>
                </c:pt>
                <c:pt idx="13989">
                  <c:v>59.685565948486335</c:v>
                </c:pt>
                <c:pt idx="13990">
                  <c:v>59.421894073486314</c:v>
                </c:pt>
                <c:pt idx="13991">
                  <c:v>59.158222198486328</c:v>
                </c:pt>
                <c:pt idx="13992">
                  <c:v>58.630878448486328</c:v>
                </c:pt>
                <c:pt idx="13993">
                  <c:v>59.026386260986328</c:v>
                </c:pt>
                <c:pt idx="13994">
                  <c:v>59.290058135986335</c:v>
                </c:pt>
                <c:pt idx="13995">
                  <c:v>59.421894073486314</c:v>
                </c:pt>
                <c:pt idx="13996">
                  <c:v>59.553730010986328</c:v>
                </c:pt>
                <c:pt idx="13997">
                  <c:v>59.290058135986335</c:v>
                </c:pt>
                <c:pt idx="13998">
                  <c:v>58.630878448486328</c:v>
                </c:pt>
                <c:pt idx="13999">
                  <c:v>58.630878448486328</c:v>
                </c:pt>
                <c:pt idx="14000">
                  <c:v>59.553730010986328</c:v>
                </c:pt>
                <c:pt idx="14001">
                  <c:v>59.158222198486328</c:v>
                </c:pt>
                <c:pt idx="14002">
                  <c:v>59.553730010986328</c:v>
                </c:pt>
                <c:pt idx="14003">
                  <c:v>59.421894073486314</c:v>
                </c:pt>
                <c:pt idx="14004">
                  <c:v>59.421894073486314</c:v>
                </c:pt>
                <c:pt idx="14005">
                  <c:v>59.421894073486314</c:v>
                </c:pt>
                <c:pt idx="14006">
                  <c:v>59.685565948486335</c:v>
                </c:pt>
                <c:pt idx="14007">
                  <c:v>59.158222198486328</c:v>
                </c:pt>
                <c:pt idx="14008">
                  <c:v>59.685565948486335</c:v>
                </c:pt>
                <c:pt idx="14009">
                  <c:v>58.894550323486328</c:v>
                </c:pt>
                <c:pt idx="14010">
                  <c:v>59.158222198486328</c:v>
                </c:pt>
                <c:pt idx="14011">
                  <c:v>59.026386260986328</c:v>
                </c:pt>
                <c:pt idx="14012">
                  <c:v>58.762714385986335</c:v>
                </c:pt>
                <c:pt idx="14013">
                  <c:v>59.421894073486314</c:v>
                </c:pt>
                <c:pt idx="14014">
                  <c:v>59.158222198486328</c:v>
                </c:pt>
                <c:pt idx="14015">
                  <c:v>59.685565948486335</c:v>
                </c:pt>
                <c:pt idx="14016">
                  <c:v>59.026386260986328</c:v>
                </c:pt>
                <c:pt idx="14017">
                  <c:v>58.630878448486328</c:v>
                </c:pt>
                <c:pt idx="14018">
                  <c:v>59.026386260986328</c:v>
                </c:pt>
                <c:pt idx="14019">
                  <c:v>59.421894073486314</c:v>
                </c:pt>
                <c:pt idx="14020">
                  <c:v>58.630878448486328</c:v>
                </c:pt>
                <c:pt idx="14021">
                  <c:v>59.421894073486314</c:v>
                </c:pt>
                <c:pt idx="14022">
                  <c:v>58.894550323486328</c:v>
                </c:pt>
                <c:pt idx="14023">
                  <c:v>59.421894073486314</c:v>
                </c:pt>
                <c:pt idx="14024">
                  <c:v>59.290058135986335</c:v>
                </c:pt>
                <c:pt idx="14025">
                  <c:v>59.026386260986328</c:v>
                </c:pt>
                <c:pt idx="14026">
                  <c:v>59.553730010986328</c:v>
                </c:pt>
                <c:pt idx="14027">
                  <c:v>58.762714385986335</c:v>
                </c:pt>
                <c:pt idx="14028">
                  <c:v>59.026386260986328</c:v>
                </c:pt>
                <c:pt idx="14029">
                  <c:v>59.553730010986328</c:v>
                </c:pt>
                <c:pt idx="14030">
                  <c:v>59.290058135986335</c:v>
                </c:pt>
                <c:pt idx="14031">
                  <c:v>59.421894073486314</c:v>
                </c:pt>
                <c:pt idx="14032">
                  <c:v>59.421894073486314</c:v>
                </c:pt>
                <c:pt idx="14033">
                  <c:v>59.026386260986328</c:v>
                </c:pt>
                <c:pt idx="14034">
                  <c:v>58.499042510986328</c:v>
                </c:pt>
                <c:pt idx="14035">
                  <c:v>58.894550323486328</c:v>
                </c:pt>
                <c:pt idx="14036">
                  <c:v>58.762714385986335</c:v>
                </c:pt>
                <c:pt idx="14037">
                  <c:v>58.894550323486328</c:v>
                </c:pt>
                <c:pt idx="14038">
                  <c:v>58.499042510986328</c:v>
                </c:pt>
                <c:pt idx="14039">
                  <c:v>59.290058135986335</c:v>
                </c:pt>
                <c:pt idx="14040">
                  <c:v>59.421894073486314</c:v>
                </c:pt>
                <c:pt idx="14041">
                  <c:v>58.499042510986328</c:v>
                </c:pt>
                <c:pt idx="14042">
                  <c:v>59.026386260986328</c:v>
                </c:pt>
                <c:pt idx="14043">
                  <c:v>58.630878448486328</c:v>
                </c:pt>
                <c:pt idx="14044">
                  <c:v>58.367206573486314</c:v>
                </c:pt>
                <c:pt idx="14045">
                  <c:v>59.026386260986328</c:v>
                </c:pt>
                <c:pt idx="14046">
                  <c:v>59.290058135986335</c:v>
                </c:pt>
                <c:pt idx="14047">
                  <c:v>59.158222198486328</c:v>
                </c:pt>
                <c:pt idx="14048">
                  <c:v>58.894550323486328</c:v>
                </c:pt>
                <c:pt idx="14049">
                  <c:v>59.026386260986328</c:v>
                </c:pt>
                <c:pt idx="14050">
                  <c:v>59.553730010986328</c:v>
                </c:pt>
                <c:pt idx="14051">
                  <c:v>59.290058135986335</c:v>
                </c:pt>
                <c:pt idx="14052">
                  <c:v>58.630878448486328</c:v>
                </c:pt>
                <c:pt idx="14053">
                  <c:v>59.553730010986328</c:v>
                </c:pt>
                <c:pt idx="14054">
                  <c:v>59.158222198486328</c:v>
                </c:pt>
                <c:pt idx="14055">
                  <c:v>58.762714385986335</c:v>
                </c:pt>
                <c:pt idx="14056">
                  <c:v>59.026386260986328</c:v>
                </c:pt>
                <c:pt idx="14057">
                  <c:v>59.290058135986335</c:v>
                </c:pt>
                <c:pt idx="14058">
                  <c:v>59.421894073486314</c:v>
                </c:pt>
                <c:pt idx="14059">
                  <c:v>59.290058135986335</c:v>
                </c:pt>
                <c:pt idx="14060">
                  <c:v>58.630878448486328</c:v>
                </c:pt>
                <c:pt idx="14061">
                  <c:v>59.290058135986335</c:v>
                </c:pt>
                <c:pt idx="14062">
                  <c:v>59.421894073486314</c:v>
                </c:pt>
                <c:pt idx="14063">
                  <c:v>59.290058135986335</c:v>
                </c:pt>
                <c:pt idx="14064">
                  <c:v>59.158222198486328</c:v>
                </c:pt>
                <c:pt idx="14065">
                  <c:v>58.762714385986335</c:v>
                </c:pt>
                <c:pt idx="14066">
                  <c:v>59.158222198486328</c:v>
                </c:pt>
                <c:pt idx="14067">
                  <c:v>59.290058135986335</c:v>
                </c:pt>
                <c:pt idx="14068">
                  <c:v>59.553730010986328</c:v>
                </c:pt>
                <c:pt idx="14069">
                  <c:v>58.894550323486328</c:v>
                </c:pt>
                <c:pt idx="14070">
                  <c:v>59.290058135986335</c:v>
                </c:pt>
                <c:pt idx="14071">
                  <c:v>59.290058135986335</c:v>
                </c:pt>
                <c:pt idx="14072">
                  <c:v>59.553730010986328</c:v>
                </c:pt>
                <c:pt idx="14073">
                  <c:v>59.421894073486314</c:v>
                </c:pt>
                <c:pt idx="14074">
                  <c:v>59.553730010986328</c:v>
                </c:pt>
                <c:pt idx="14075">
                  <c:v>59.421894073486314</c:v>
                </c:pt>
                <c:pt idx="14076">
                  <c:v>59.290058135986335</c:v>
                </c:pt>
                <c:pt idx="14077">
                  <c:v>58.894550323486328</c:v>
                </c:pt>
                <c:pt idx="14078">
                  <c:v>59.290058135986335</c:v>
                </c:pt>
                <c:pt idx="14079">
                  <c:v>59.290058135986335</c:v>
                </c:pt>
                <c:pt idx="14080">
                  <c:v>59.026386260986328</c:v>
                </c:pt>
                <c:pt idx="14081">
                  <c:v>59.553730010986328</c:v>
                </c:pt>
                <c:pt idx="14082">
                  <c:v>58.894550323486328</c:v>
                </c:pt>
                <c:pt idx="14083">
                  <c:v>59.290058135986335</c:v>
                </c:pt>
                <c:pt idx="14084">
                  <c:v>59.026386260986328</c:v>
                </c:pt>
                <c:pt idx="14085">
                  <c:v>58.894550323486328</c:v>
                </c:pt>
                <c:pt idx="14086">
                  <c:v>59.553730010986328</c:v>
                </c:pt>
                <c:pt idx="14087">
                  <c:v>58.499042510986328</c:v>
                </c:pt>
                <c:pt idx="14088">
                  <c:v>58.762714385986335</c:v>
                </c:pt>
                <c:pt idx="14089">
                  <c:v>59.026386260986328</c:v>
                </c:pt>
                <c:pt idx="14090">
                  <c:v>59.026386260986328</c:v>
                </c:pt>
                <c:pt idx="14091">
                  <c:v>59.421894073486314</c:v>
                </c:pt>
                <c:pt idx="14092">
                  <c:v>58.894550323486328</c:v>
                </c:pt>
                <c:pt idx="14093">
                  <c:v>59.158222198486328</c:v>
                </c:pt>
                <c:pt idx="14094">
                  <c:v>59.553730010986328</c:v>
                </c:pt>
                <c:pt idx="14095">
                  <c:v>59.158222198486328</c:v>
                </c:pt>
                <c:pt idx="14096">
                  <c:v>58.762714385986335</c:v>
                </c:pt>
                <c:pt idx="14097">
                  <c:v>58.762714385986335</c:v>
                </c:pt>
                <c:pt idx="14098">
                  <c:v>58.762714385986335</c:v>
                </c:pt>
                <c:pt idx="14099">
                  <c:v>59.421894073486314</c:v>
                </c:pt>
                <c:pt idx="14100">
                  <c:v>58.894550323486328</c:v>
                </c:pt>
                <c:pt idx="14101">
                  <c:v>59.158222198486328</c:v>
                </c:pt>
                <c:pt idx="14102">
                  <c:v>59.553730010986328</c:v>
                </c:pt>
                <c:pt idx="14103">
                  <c:v>59.553730010986328</c:v>
                </c:pt>
                <c:pt idx="14104">
                  <c:v>59.158222198486328</c:v>
                </c:pt>
                <c:pt idx="14105">
                  <c:v>58.630878448486328</c:v>
                </c:pt>
                <c:pt idx="14106">
                  <c:v>59.421894073486314</c:v>
                </c:pt>
                <c:pt idx="14107">
                  <c:v>59.421894073486314</c:v>
                </c:pt>
                <c:pt idx="14108">
                  <c:v>58.894550323486328</c:v>
                </c:pt>
                <c:pt idx="14109">
                  <c:v>59.553730010986328</c:v>
                </c:pt>
                <c:pt idx="14110">
                  <c:v>59.421894073486314</c:v>
                </c:pt>
                <c:pt idx="14111">
                  <c:v>58.762714385986335</c:v>
                </c:pt>
                <c:pt idx="14112">
                  <c:v>59.158222198486328</c:v>
                </c:pt>
                <c:pt idx="14113">
                  <c:v>59.026386260986328</c:v>
                </c:pt>
                <c:pt idx="14114">
                  <c:v>59.421894073486314</c:v>
                </c:pt>
                <c:pt idx="14115">
                  <c:v>59.158222198486328</c:v>
                </c:pt>
                <c:pt idx="14116">
                  <c:v>59.290058135986335</c:v>
                </c:pt>
                <c:pt idx="14117">
                  <c:v>58.894550323486328</c:v>
                </c:pt>
                <c:pt idx="14118">
                  <c:v>58.762714385986335</c:v>
                </c:pt>
                <c:pt idx="14119">
                  <c:v>59.158222198486328</c:v>
                </c:pt>
                <c:pt idx="14120">
                  <c:v>58.894550323486328</c:v>
                </c:pt>
                <c:pt idx="14121">
                  <c:v>59.158222198486328</c:v>
                </c:pt>
                <c:pt idx="14122">
                  <c:v>59.026386260986328</c:v>
                </c:pt>
                <c:pt idx="14123">
                  <c:v>58.630878448486328</c:v>
                </c:pt>
                <c:pt idx="14124">
                  <c:v>59.290058135986335</c:v>
                </c:pt>
                <c:pt idx="14125">
                  <c:v>59.421894073486314</c:v>
                </c:pt>
                <c:pt idx="14126">
                  <c:v>59.026386260986328</c:v>
                </c:pt>
                <c:pt idx="14127">
                  <c:v>59.421894073486314</c:v>
                </c:pt>
                <c:pt idx="14128">
                  <c:v>59.421894073486314</c:v>
                </c:pt>
                <c:pt idx="14129">
                  <c:v>58.499042510986328</c:v>
                </c:pt>
                <c:pt idx="14130">
                  <c:v>58.762714385986335</c:v>
                </c:pt>
                <c:pt idx="14131">
                  <c:v>58.894550323486328</c:v>
                </c:pt>
                <c:pt idx="14132">
                  <c:v>59.290058135986335</c:v>
                </c:pt>
                <c:pt idx="14133">
                  <c:v>59.290058135986335</c:v>
                </c:pt>
                <c:pt idx="14134">
                  <c:v>58.630878448486328</c:v>
                </c:pt>
                <c:pt idx="14135">
                  <c:v>58.894550323486328</c:v>
                </c:pt>
                <c:pt idx="14136">
                  <c:v>59.158222198486328</c:v>
                </c:pt>
                <c:pt idx="14137">
                  <c:v>58.762714385986335</c:v>
                </c:pt>
                <c:pt idx="14138">
                  <c:v>59.421894073486314</c:v>
                </c:pt>
                <c:pt idx="14139">
                  <c:v>59.290058135986335</c:v>
                </c:pt>
                <c:pt idx="14140">
                  <c:v>59.421894073486314</c:v>
                </c:pt>
                <c:pt idx="14141">
                  <c:v>59.158222198486328</c:v>
                </c:pt>
                <c:pt idx="14142">
                  <c:v>59.158222198486328</c:v>
                </c:pt>
                <c:pt idx="14143">
                  <c:v>59.290058135986335</c:v>
                </c:pt>
                <c:pt idx="14144">
                  <c:v>59.290058135986335</c:v>
                </c:pt>
                <c:pt idx="14145">
                  <c:v>59.421894073486314</c:v>
                </c:pt>
                <c:pt idx="14146">
                  <c:v>59.553730010986328</c:v>
                </c:pt>
                <c:pt idx="14147">
                  <c:v>58.630878448486328</c:v>
                </c:pt>
                <c:pt idx="14148">
                  <c:v>59.158222198486328</c:v>
                </c:pt>
                <c:pt idx="14149">
                  <c:v>59.421894073486314</c:v>
                </c:pt>
                <c:pt idx="14150">
                  <c:v>59.553730010986328</c:v>
                </c:pt>
                <c:pt idx="14151">
                  <c:v>58.894550323486328</c:v>
                </c:pt>
                <c:pt idx="14152">
                  <c:v>59.158222198486328</c:v>
                </c:pt>
                <c:pt idx="14153">
                  <c:v>59.158222198486328</c:v>
                </c:pt>
                <c:pt idx="14154">
                  <c:v>58.894550323486328</c:v>
                </c:pt>
                <c:pt idx="14155">
                  <c:v>59.158222198486328</c:v>
                </c:pt>
                <c:pt idx="14156">
                  <c:v>59.290058135986335</c:v>
                </c:pt>
                <c:pt idx="14157">
                  <c:v>59.553730010986328</c:v>
                </c:pt>
                <c:pt idx="14158">
                  <c:v>59.290058135986335</c:v>
                </c:pt>
                <c:pt idx="14159">
                  <c:v>58.762714385986335</c:v>
                </c:pt>
                <c:pt idx="14160">
                  <c:v>59.290058135986335</c:v>
                </c:pt>
                <c:pt idx="14161">
                  <c:v>58.499042510986328</c:v>
                </c:pt>
                <c:pt idx="14162">
                  <c:v>58.630878448486328</c:v>
                </c:pt>
                <c:pt idx="14163">
                  <c:v>58.762714385986335</c:v>
                </c:pt>
                <c:pt idx="14164">
                  <c:v>59.421894073486314</c:v>
                </c:pt>
                <c:pt idx="14165">
                  <c:v>59.421894073486314</c:v>
                </c:pt>
                <c:pt idx="14166">
                  <c:v>59.026386260986328</c:v>
                </c:pt>
                <c:pt idx="14167">
                  <c:v>59.421894073486314</c:v>
                </c:pt>
                <c:pt idx="14168">
                  <c:v>58.762714385986335</c:v>
                </c:pt>
                <c:pt idx="14169">
                  <c:v>58.762714385986335</c:v>
                </c:pt>
                <c:pt idx="14170">
                  <c:v>58.894550323486328</c:v>
                </c:pt>
                <c:pt idx="14171">
                  <c:v>59.290058135986335</c:v>
                </c:pt>
                <c:pt idx="14172">
                  <c:v>59.553730010986328</c:v>
                </c:pt>
                <c:pt idx="14173">
                  <c:v>59.421894073486314</c:v>
                </c:pt>
                <c:pt idx="14174">
                  <c:v>59.685565948486335</c:v>
                </c:pt>
                <c:pt idx="14175">
                  <c:v>59.290058135986335</c:v>
                </c:pt>
                <c:pt idx="14176">
                  <c:v>59.421894073486314</c:v>
                </c:pt>
                <c:pt idx="14177">
                  <c:v>59.421894073486314</c:v>
                </c:pt>
                <c:pt idx="14178">
                  <c:v>58.762714385986335</c:v>
                </c:pt>
                <c:pt idx="14179">
                  <c:v>59.026386260986328</c:v>
                </c:pt>
                <c:pt idx="14180">
                  <c:v>59.553730010986328</c:v>
                </c:pt>
                <c:pt idx="14181">
                  <c:v>58.499042510986328</c:v>
                </c:pt>
                <c:pt idx="14182">
                  <c:v>59.290058135986335</c:v>
                </c:pt>
                <c:pt idx="14183">
                  <c:v>58.630878448486328</c:v>
                </c:pt>
                <c:pt idx="14184">
                  <c:v>58.894550323486328</c:v>
                </c:pt>
                <c:pt idx="14185">
                  <c:v>58.894550323486328</c:v>
                </c:pt>
                <c:pt idx="14186">
                  <c:v>58.894550323486328</c:v>
                </c:pt>
                <c:pt idx="14187">
                  <c:v>59.290058135986335</c:v>
                </c:pt>
                <c:pt idx="14188">
                  <c:v>59.158222198486328</c:v>
                </c:pt>
                <c:pt idx="14189">
                  <c:v>58.235370635986335</c:v>
                </c:pt>
                <c:pt idx="14190">
                  <c:v>58.762714385986335</c:v>
                </c:pt>
                <c:pt idx="14191">
                  <c:v>58.894550323486328</c:v>
                </c:pt>
                <c:pt idx="14192">
                  <c:v>58.894550323486328</c:v>
                </c:pt>
                <c:pt idx="14193">
                  <c:v>59.026386260986328</c:v>
                </c:pt>
                <c:pt idx="14194">
                  <c:v>59.290058135986335</c:v>
                </c:pt>
                <c:pt idx="14195">
                  <c:v>59.421894073486314</c:v>
                </c:pt>
                <c:pt idx="14196">
                  <c:v>59.026386260986328</c:v>
                </c:pt>
                <c:pt idx="14197">
                  <c:v>59.026386260986328</c:v>
                </c:pt>
                <c:pt idx="14198">
                  <c:v>59.158222198486328</c:v>
                </c:pt>
                <c:pt idx="14199">
                  <c:v>58.499042510986328</c:v>
                </c:pt>
                <c:pt idx="14200">
                  <c:v>58.894550323486328</c:v>
                </c:pt>
                <c:pt idx="14201">
                  <c:v>59.158222198486328</c:v>
                </c:pt>
                <c:pt idx="14202">
                  <c:v>59.290058135986335</c:v>
                </c:pt>
                <c:pt idx="14203">
                  <c:v>59.421894073486314</c:v>
                </c:pt>
                <c:pt idx="14204">
                  <c:v>58.499042510986328</c:v>
                </c:pt>
                <c:pt idx="14205">
                  <c:v>59.026386260986328</c:v>
                </c:pt>
                <c:pt idx="14206">
                  <c:v>58.630878448486328</c:v>
                </c:pt>
                <c:pt idx="14207">
                  <c:v>59.421894073486314</c:v>
                </c:pt>
                <c:pt idx="14208">
                  <c:v>59.026386260986328</c:v>
                </c:pt>
                <c:pt idx="14209">
                  <c:v>59.158222198486328</c:v>
                </c:pt>
                <c:pt idx="14210">
                  <c:v>58.630878448486328</c:v>
                </c:pt>
                <c:pt idx="14211">
                  <c:v>58.499042510986328</c:v>
                </c:pt>
                <c:pt idx="14212">
                  <c:v>58.499042510986328</c:v>
                </c:pt>
                <c:pt idx="14213">
                  <c:v>59.158222198486328</c:v>
                </c:pt>
                <c:pt idx="14214">
                  <c:v>59.026386260986328</c:v>
                </c:pt>
                <c:pt idx="14215">
                  <c:v>58.894550323486328</c:v>
                </c:pt>
                <c:pt idx="14216">
                  <c:v>58.762714385986335</c:v>
                </c:pt>
                <c:pt idx="14217">
                  <c:v>58.762714385986335</c:v>
                </c:pt>
                <c:pt idx="14218">
                  <c:v>58.762714385986335</c:v>
                </c:pt>
                <c:pt idx="14219">
                  <c:v>59.290058135986335</c:v>
                </c:pt>
                <c:pt idx="14220">
                  <c:v>59.421894073486314</c:v>
                </c:pt>
                <c:pt idx="14221">
                  <c:v>58.894550323486328</c:v>
                </c:pt>
                <c:pt idx="14222">
                  <c:v>59.158222198486328</c:v>
                </c:pt>
                <c:pt idx="14223">
                  <c:v>59.290058135986335</c:v>
                </c:pt>
                <c:pt idx="14224">
                  <c:v>58.499042510986328</c:v>
                </c:pt>
                <c:pt idx="14225">
                  <c:v>59.553730010986328</c:v>
                </c:pt>
                <c:pt idx="14226">
                  <c:v>59.158222198486328</c:v>
                </c:pt>
                <c:pt idx="14227">
                  <c:v>59.290058135986335</c:v>
                </c:pt>
                <c:pt idx="14228">
                  <c:v>59.158222198486328</c:v>
                </c:pt>
                <c:pt idx="14229">
                  <c:v>58.894550323486328</c:v>
                </c:pt>
                <c:pt idx="14230">
                  <c:v>59.158222198486328</c:v>
                </c:pt>
                <c:pt idx="14231">
                  <c:v>59.685565948486335</c:v>
                </c:pt>
                <c:pt idx="14232">
                  <c:v>59.421894073486314</c:v>
                </c:pt>
                <c:pt idx="14233">
                  <c:v>59.421894073486314</c:v>
                </c:pt>
                <c:pt idx="14234">
                  <c:v>59.553730010986328</c:v>
                </c:pt>
                <c:pt idx="14235">
                  <c:v>59.158222198486328</c:v>
                </c:pt>
                <c:pt idx="14236">
                  <c:v>58.499042510986328</c:v>
                </c:pt>
                <c:pt idx="14237">
                  <c:v>59.290058135986335</c:v>
                </c:pt>
                <c:pt idx="14238">
                  <c:v>59.158222198486328</c:v>
                </c:pt>
                <c:pt idx="14239">
                  <c:v>59.290058135986335</c:v>
                </c:pt>
                <c:pt idx="14240">
                  <c:v>58.367206573486314</c:v>
                </c:pt>
                <c:pt idx="14241">
                  <c:v>58.762714385986335</c:v>
                </c:pt>
                <c:pt idx="14242">
                  <c:v>59.553730010986328</c:v>
                </c:pt>
                <c:pt idx="14243">
                  <c:v>58.894550323486328</c:v>
                </c:pt>
                <c:pt idx="14244">
                  <c:v>58.630878448486328</c:v>
                </c:pt>
                <c:pt idx="14245">
                  <c:v>59.290058135986335</c:v>
                </c:pt>
                <c:pt idx="14246">
                  <c:v>58.762714385986335</c:v>
                </c:pt>
                <c:pt idx="14247">
                  <c:v>59.421894073486314</c:v>
                </c:pt>
                <c:pt idx="14248">
                  <c:v>59.553730010986328</c:v>
                </c:pt>
                <c:pt idx="14249">
                  <c:v>58.499042510986328</c:v>
                </c:pt>
                <c:pt idx="14250">
                  <c:v>59.290058135986335</c:v>
                </c:pt>
                <c:pt idx="14251">
                  <c:v>58.499042510986328</c:v>
                </c:pt>
                <c:pt idx="14252">
                  <c:v>59.290058135986335</c:v>
                </c:pt>
                <c:pt idx="14253">
                  <c:v>59.290058135986335</c:v>
                </c:pt>
                <c:pt idx="14254">
                  <c:v>59.290058135986335</c:v>
                </c:pt>
                <c:pt idx="14255">
                  <c:v>58.499042510986328</c:v>
                </c:pt>
                <c:pt idx="14256">
                  <c:v>58.499042510986328</c:v>
                </c:pt>
                <c:pt idx="14257">
                  <c:v>58.630878448486328</c:v>
                </c:pt>
                <c:pt idx="14258">
                  <c:v>58.894550323486328</c:v>
                </c:pt>
                <c:pt idx="14259">
                  <c:v>58.367206573486314</c:v>
                </c:pt>
                <c:pt idx="14260">
                  <c:v>58.630878448486328</c:v>
                </c:pt>
                <c:pt idx="14261">
                  <c:v>58.630878448486328</c:v>
                </c:pt>
                <c:pt idx="14262">
                  <c:v>59.290058135986335</c:v>
                </c:pt>
                <c:pt idx="14263">
                  <c:v>58.762714385986335</c:v>
                </c:pt>
                <c:pt idx="14264">
                  <c:v>58.894550323486328</c:v>
                </c:pt>
                <c:pt idx="14265">
                  <c:v>59.290058135986335</c:v>
                </c:pt>
                <c:pt idx="14266">
                  <c:v>59.158222198486328</c:v>
                </c:pt>
                <c:pt idx="14267">
                  <c:v>59.553730010986328</c:v>
                </c:pt>
                <c:pt idx="14268">
                  <c:v>59.026386260986328</c:v>
                </c:pt>
                <c:pt idx="14269">
                  <c:v>58.499042510986328</c:v>
                </c:pt>
                <c:pt idx="14270">
                  <c:v>59.421894073486314</c:v>
                </c:pt>
                <c:pt idx="14271">
                  <c:v>58.894550323486328</c:v>
                </c:pt>
                <c:pt idx="14272">
                  <c:v>58.894550323486328</c:v>
                </c:pt>
                <c:pt idx="14273">
                  <c:v>59.290058135986335</c:v>
                </c:pt>
                <c:pt idx="14274">
                  <c:v>59.421894073486314</c:v>
                </c:pt>
                <c:pt idx="14275">
                  <c:v>58.367206573486314</c:v>
                </c:pt>
                <c:pt idx="14276">
                  <c:v>58.630878448486328</c:v>
                </c:pt>
                <c:pt idx="14277">
                  <c:v>58.894550323486328</c:v>
                </c:pt>
                <c:pt idx="14278">
                  <c:v>59.158222198486328</c:v>
                </c:pt>
                <c:pt idx="14279">
                  <c:v>59.290058135986335</c:v>
                </c:pt>
                <c:pt idx="14280">
                  <c:v>58.630878448486328</c:v>
                </c:pt>
                <c:pt idx="14281">
                  <c:v>59.290058135986335</c:v>
                </c:pt>
                <c:pt idx="14282">
                  <c:v>58.894550323486328</c:v>
                </c:pt>
                <c:pt idx="14283">
                  <c:v>58.762714385986335</c:v>
                </c:pt>
                <c:pt idx="14284">
                  <c:v>59.290058135986335</c:v>
                </c:pt>
                <c:pt idx="14285">
                  <c:v>58.762714385986335</c:v>
                </c:pt>
                <c:pt idx="14286">
                  <c:v>59.026386260986328</c:v>
                </c:pt>
                <c:pt idx="14287">
                  <c:v>59.685565948486335</c:v>
                </c:pt>
                <c:pt idx="14288">
                  <c:v>58.894550323486328</c:v>
                </c:pt>
                <c:pt idx="14289">
                  <c:v>58.894550323486328</c:v>
                </c:pt>
                <c:pt idx="14290">
                  <c:v>58.630878448486328</c:v>
                </c:pt>
                <c:pt idx="14291">
                  <c:v>59.026386260986328</c:v>
                </c:pt>
                <c:pt idx="14292">
                  <c:v>59.290058135986335</c:v>
                </c:pt>
                <c:pt idx="14293">
                  <c:v>58.894550323486328</c:v>
                </c:pt>
                <c:pt idx="14294">
                  <c:v>59.290058135986335</c:v>
                </c:pt>
                <c:pt idx="14295">
                  <c:v>59.026386260986328</c:v>
                </c:pt>
                <c:pt idx="14296">
                  <c:v>59.421894073486314</c:v>
                </c:pt>
                <c:pt idx="14297">
                  <c:v>59.158222198486328</c:v>
                </c:pt>
                <c:pt idx="14298">
                  <c:v>59.026386260986328</c:v>
                </c:pt>
                <c:pt idx="14299">
                  <c:v>59.026386260986328</c:v>
                </c:pt>
                <c:pt idx="14300">
                  <c:v>58.367206573486314</c:v>
                </c:pt>
                <c:pt idx="14301">
                  <c:v>58.630878448486328</c:v>
                </c:pt>
                <c:pt idx="14302">
                  <c:v>59.158222198486328</c:v>
                </c:pt>
                <c:pt idx="14303">
                  <c:v>59.158222198486328</c:v>
                </c:pt>
                <c:pt idx="14304">
                  <c:v>58.630878448486328</c:v>
                </c:pt>
                <c:pt idx="14305">
                  <c:v>58.367206573486314</c:v>
                </c:pt>
                <c:pt idx="14306">
                  <c:v>59.026386260986328</c:v>
                </c:pt>
                <c:pt idx="14307">
                  <c:v>59.158222198486328</c:v>
                </c:pt>
                <c:pt idx="14308">
                  <c:v>59.421894073486314</c:v>
                </c:pt>
                <c:pt idx="14309">
                  <c:v>58.630878448486328</c:v>
                </c:pt>
                <c:pt idx="14310">
                  <c:v>58.762714385986335</c:v>
                </c:pt>
                <c:pt idx="14311">
                  <c:v>59.158222198486328</c:v>
                </c:pt>
                <c:pt idx="14312">
                  <c:v>59.026386260986328</c:v>
                </c:pt>
                <c:pt idx="14313">
                  <c:v>58.630878448486328</c:v>
                </c:pt>
                <c:pt idx="14314">
                  <c:v>58.499042510986328</c:v>
                </c:pt>
                <c:pt idx="14315">
                  <c:v>59.158222198486328</c:v>
                </c:pt>
                <c:pt idx="14316">
                  <c:v>59.421894073486314</c:v>
                </c:pt>
                <c:pt idx="14317">
                  <c:v>59.290058135986335</c:v>
                </c:pt>
                <c:pt idx="14318">
                  <c:v>59.290058135986335</c:v>
                </c:pt>
                <c:pt idx="14319">
                  <c:v>58.894550323486328</c:v>
                </c:pt>
                <c:pt idx="14320">
                  <c:v>59.158222198486328</c:v>
                </c:pt>
                <c:pt idx="14321">
                  <c:v>59.685565948486335</c:v>
                </c:pt>
                <c:pt idx="14322">
                  <c:v>59.158222198486328</c:v>
                </c:pt>
                <c:pt idx="14323">
                  <c:v>59.421894073486314</c:v>
                </c:pt>
                <c:pt idx="14324">
                  <c:v>58.499042510986328</c:v>
                </c:pt>
                <c:pt idx="14325">
                  <c:v>59.290058135986335</c:v>
                </c:pt>
                <c:pt idx="14326">
                  <c:v>59.290058135986335</c:v>
                </c:pt>
                <c:pt idx="14327">
                  <c:v>59.158222198486328</c:v>
                </c:pt>
                <c:pt idx="14328">
                  <c:v>59.685565948486335</c:v>
                </c:pt>
                <c:pt idx="14329">
                  <c:v>58.630878448486328</c:v>
                </c:pt>
                <c:pt idx="14330">
                  <c:v>59.421894073486314</c:v>
                </c:pt>
                <c:pt idx="14331">
                  <c:v>59.026386260986328</c:v>
                </c:pt>
                <c:pt idx="14332">
                  <c:v>59.290058135986335</c:v>
                </c:pt>
                <c:pt idx="14333">
                  <c:v>59.421894073486314</c:v>
                </c:pt>
                <c:pt idx="14334">
                  <c:v>59.421894073486314</c:v>
                </c:pt>
                <c:pt idx="14335">
                  <c:v>58.894550323486328</c:v>
                </c:pt>
                <c:pt idx="14336">
                  <c:v>58.894550323486328</c:v>
                </c:pt>
                <c:pt idx="14337">
                  <c:v>58.894550323486328</c:v>
                </c:pt>
                <c:pt idx="14338">
                  <c:v>59.026386260986328</c:v>
                </c:pt>
                <c:pt idx="14339">
                  <c:v>58.894550323486328</c:v>
                </c:pt>
                <c:pt idx="14340">
                  <c:v>59.026386260986328</c:v>
                </c:pt>
                <c:pt idx="14341">
                  <c:v>58.894550323486328</c:v>
                </c:pt>
                <c:pt idx="14342">
                  <c:v>58.894550323486328</c:v>
                </c:pt>
                <c:pt idx="14343">
                  <c:v>58.762714385986335</c:v>
                </c:pt>
                <c:pt idx="14344">
                  <c:v>59.553730010986328</c:v>
                </c:pt>
                <c:pt idx="14345">
                  <c:v>59.421894073486314</c:v>
                </c:pt>
                <c:pt idx="14346">
                  <c:v>59.290058135986335</c:v>
                </c:pt>
                <c:pt idx="14347">
                  <c:v>59.421894073486314</c:v>
                </c:pt>
                <c:pt idx="14348">
                  <c:v>59.026386260986328</c:v>
                </c:pt>
                <c:pt idx="14349">
                  <c:v>59.553730010986328</c:v>
                </c:pt>
                <c:pt idx="14350">
                  <c:v>58.235370635986335</c:v>
                </c:pt>
                <c:pt idx="14351">
                  <c:v>59.685565948486335</c:v>
                </c:pt>
                <c:pt idx="14352">
                  <c:v>59.817401885986314</c:v>
                </c:pt>
                <c:pt idx="14353">
                  <c:v>58.894550323486328</c:v>
                </c:pt>
                <c:pt idx="14354">
                  <c:v>59.290058135986335</c:v>
                </c:pt>
                <c:pt idx="14355">
                  <c:v>59.553730010986328</c:v>
                </c:pt>
                <c:pt idx="14356">
                  <c:v>58.894550323486328</c:v>
                </c:pt>
                <c:pt idx="14357">
                  <c:v>59.290058135986335</c:v>
                </c:pt>
                <c:pt idx="14358">
                  <c:v>58.630878448486328</c:v>
                </c:pt>
                <c:pt idx="14359">
                  <c:v>58.894550323486328</c:v>
                </c:pt>
                <c:pt idx="14360">
                  <c:v>58.894550323486328</c:v>
                </c:pt>
                <c:pt idx="14361">
                  <c:v>59.421894073486314</c:v>
                </c:pt>
                <c:pt idx="14362">
                  <c:v>59.290058135986335</c:v>
                </c:pt>
                <c:pt idx="14363">
                  <c:v>59.421894073486314</c:v>
                </c:pt>
                <c:pt idx="14364">
                  <c:v>59.026386260986328</c:v>
                </c:pt>
                <c:pt idx="14365">
                  <c:v>59.421894073486314</c:v>
                </c:pt>
                <c:pt idx="14366">
                  <c:v>59.290058135986335</c:v>
                </c:pt>
                <c:pt idx="14367">
                  <c:v>58.499042510986328</c:v>
                </c:pt>
                <c:pt idx="14368">
                  <c:v>58.762714385986335</c:v>
                </c:pt>
                <c:pt idx="14369">
                  <c:v>59.158222198486328</c:v>
                </c:pt>
                <c:pt idx="14370">
                  <c:v>59.290058135986335</c:v>
                </c:pt>
                <c:pt idx="14371">
                  <c:v>59.026386260986328</c:v>
                </c:pt>
                <c:pt idx="14372">
                  <c:v>59.685565948486335</c:v>
                </c:pt>
                <c:pt idx="14373">
                  <c:v>58.499042510986328</c:v>
                </c:pt>
                <c:pt idx="14374">
                  <c:v>58.762714385986335</c:v>
                </c:pt>
                <c:pt idx="14375">
                  <c:v>59.421894073486314</c:v>
                </c:pt>
                <c:pt idx="14376">
                  <c:v>58.367206573486314</c:v>
                </c:pt>
                <c:pt idx="14377">
                  <c:v>59.421894073486314</c:v>
                </c:pt>
                <c:pt idx="14378">
                  <c:v>58.762714385986335</c:v>
                </c:pt>
                <c:pt idx="14379">
                  <c:v>59.026386260986328</c:v>
                </c:pt>
                <c:pt idx="14380">
                  <c:v>58.235370635986335</c:v>
                </c:pt>
                <c:pt idx="14381">
                  <c:v>58.235370635986335</c:v>
                </c:pt>
                <c:pt idx="14382">
                  <c:v>59.026386260986328</c:v>
                </c:pt>
                <c:pt idx="14383">
                  <c:v>58.630878448486328</c:v>
                </c:pt>
                <c:pt idx="14384">
                  <c:v>59.158222198486328</c:v>
                </c:pt>
                <c:pt idx="14385">
                  <c:v>58.630878448486328</c:v>
                </c:pt>
                <c:pt idx="14386">
                  <c:v>58.499042510986328</c:v>
                </c:pt>
                <c:pt idx="14387">
                  <c:v>58.630878448486328</c:v>
                </c:pt>
                <c:pt idx="14388">
                  <c:v>58.762714385986335</c:v>
                </c:pt>
                <c:pt idx="14389">
                  <c:v>58.630878448486328</c:v>
                </c:pt>
                <c:pt idx="14390">
                  <c:v>59.158222198486328</c:v>
                </c:pt>
                <c:pt idx="14391">
                  <c:v>58.367206573486314</c:v>
                </c:pt>
                <c:pt idx="14392">
                  <c:v>58.499042510986328</c:v>
                </c:pt>
                <c:pt idx="14393">
                  <c:v>58.894550323486328</c:v>
                </c:pt>
                <c:pt idx="14394">
                  <c:v>59.158222198486328</c:v>
                </c:pt>
                <c:pt idx="14395">
                  <c:v>58.235370635986335</c:v>
                </c:pt>
                <c:pt idx="14396">
                  <c:v>58.367206573486314</c:v>
                </c:pt>
                <c:pt idx="14397">
                  <c:v>58.894550323486328</c:v>
                </c:pt>
                <c:pt idx="14398">
                  <c:v>58.762714385986335</c:v>
                </c:pt>
                <c:pt idx="14399">
                  <c:v>58.235370635986335</c:v>
                </c:pt>
                <c:pt idx="14400">
                  <c:v>58.894550323486328</c:v>
                </c:pt>
                <c:pt idx="14401">
                  <c:v>58.630878448486328</c:v>
                </c:pt>
                <c:pt idx="14402">
                  <c:v>58.499042510986328</c:v>
                </c:pt>
                <c:pt idx="14403">
                  <c:v>58.235370635986335</c:v>
                </c:pt>
                <c:pt idx="14404">
                  <c:v>59.290058135986335</c:v>
                </c:pt>
                <c:pt idx="14405">
                  <c:v>59.158222198486328</c:v>
                </c:pt>
                <c:pt idx="14406">
                  <c:v>58.630878448486328</c:v>
                </c:pt>
                <c:pt idx="14407">
                  <c:v>58.499042510986328</c:v>
                </c:pt>
                <c:pt idx="14408">
                  <c:v>59.026386260986328</c:v>
                </c:pt>
                <c:pt idx="14409">
                  <c:v>58.235370635986335</c:v>
                </c:pt>
                <c:pt idx="14410">
                  <c:v>58.762714385986335</c:v>
                </c:pt>
                <c:pt idx="14411">
                  <c:v>58.367206573486314</c:v>
                </c:pt>
                <c:pt idx="14412">
                  <c:v>59.158222198486328</c:v>
                </c:pt>
                <c:pt idx="14413">
                  <c:v>59.553730010986328</c:v>
                </c:pt>
                <c:pt idx="14414">
                  <c:v>58.630878448486328</c:v>
                </c:pt>
                <c:pt idx="14415">
                  <c:v>59.685565948486335</c:v>
                </c:pt>
                <c:pt idx="14416">
                  <c:v>59.817401885986314</c:v>
                </c:pt>
                <c:pt idx="14417">
                  <c:v>58.499042510986328</c:v>
                </c:pt>
                <c:pt idx="14418">
                  <c:v>59.817401885986314</c:v>
                </c:pt>
                <c:pt idx="14419">
                  <c:v>59.158222198486328</c:v>
                </c:pt>
                <c:pt idx="14420">
                  <c:v>58.630878448486328</c:v>
                </c:pt>
                <c:pt idx="14421">
                  <c:v>59.158222198486328</c:v>
                </c:pt>
                <c:pt idx="14422">
                  <c:v>58.235370635986335</c:v>
                </c:pt>
                <c:pt idx="14423">
                  <c:v>58.499042510986328</c:v>
                </c:pt>
                <c:pt idx="14424">
                  <c:v>59.158222198486328</c:v>
                </c:pt>
                <c:pt idx="14425">
                  <c:v>58.762714385986335</c:v>
                </c:pt>
                <c:pt idx="14426">
                  <c:v>59.026386260986328</c:v>
                </c:pt>
                <c:pt idx="14427">
                  <c:v>58.630878448486328</c:v>
                </c:pt>
                <c:pt idx="14428">
                  <c:v>59.817401885986314</c:v>
                </c:pt>
                <c:pt idx="14429">
                  <c:v>58.762714385986335</c:v>
                </c:pt>
                <c:pt idx="14430">
                  <c:v>58.894550323486328</c:v>
                </c:pt>
                <c:pt idx="14431">
                  <c:v>59.685565948486335</c:v>
                </c:pt>
                <c:pt idx="14432">
                  <c:v>58.630878448486328</c:v>
                </c:pt>
                <c:pt idx="14433">
                  <c:v>58.235370635986335</c:v>
                </c:pt>
                <c:pt idx="14434">
                  <c:v>58.894550323486328</c:v>
                </c:pt>
                <c:pt idx="14435">
                  <c:v>59.158222198486328</c:v>
                </c:pt>
                <c:pt idx="14436">
                  <c:v>59.553730010986328</c:v>
                </c:pt>
                <c:pt idx="14437">
                  <c:v>59.553730010986328</c:v>
                </c:pt>
                <c:pt idx="14438">
                  <c:v>58.499042510986328</c:v>
                </c:pt>
                <c:pt idx="14439">
                  <c:v>58.499042510986328</c:v>
                </c:pt>
                <c:pt idx="14440">
                  <c:v>58.894550323486328</c:v>
                </c:pt>
                <c:pt idx="14441">
                  <c:v>59.553730010986328</c:v>
                </c:pt>
                <c:pt idx="14442">
                  <c:v>59.026386260986328</c:v>
                </c:pt>
                <c:pt idx="14443">
                  <c:v>59.421894073486314</c:v>
                </c:pt>
                <c:pt idx="14444">
                  <c:v>58.367206573486314</c:v>
                </c:pt>
                <c:pt idx="14445">
                  <c:v>58.894550323486328</c:v>
                </c:pt>
                <c:pt idx="14446">
                  <c:v>58.499042510986328</c:v>
                </c:pt>
                <c:pt idx="14447">
                  <c:v>58.499042510986328</c:v>
                </c:pt>
                <c:pt idx="14448">
                  <c:v>58.235370635986335</c:v>
                </c:pt>
                <c:pt idx="14449">
                  <c:v>58.762714385986335</c:v>
                </c:pt>
                <c:pt idx="14450">
                  <c:v>59.158222198486328</c:v>
                </c:pt>
                <c:pt idx="14451">
                  <c:v>59.290058135986335</c:v>
                </c:pt>
                <c:pt idx="14452">
                  <c:v>58.630878448486328</c:v>
                </c:pt>
                <c:pt idx="14453">
                  <c:v>59.026386260986328</c:v>
                </c:pt>
                <c:pt idx="14454">
                  <c:v>59.158222198486328</c:v>
                </c:pt>
                <c:pt idx="14455">
                  <c:v>58.235370635986335</c:v>
                </c:pt>
                <c:pt idx="14456">
                  <c:v>59.158222198486328</c:v>
                </c:pt>
                <c:pt idx="14457">
                  <c:v>58.235370635986335</c:v>
                </c:pt>
                <c:pt idx="14458">
                  <c:v>58.894550323486328</c:v>
                </c:pt>
                <c:pt idx="14459">
                  <c:v>58.630878448486328</c:v>
                </c:pt>
                <c:pt idx="14460">
                  <c:v>58.894550323486328</c:v>
                </c:pt>
                <c:pt idx="14461">
                  <c:v>59.685565948486335</c:v>
                </c:pt>
                <c:pt idx="14462">
                  <c:v>58.367206573486314</c:v>
                </c:pt>
                <c:pt idx="14463">
                  <c:v>59.685565948486335</c:v>
                </c:pt>
                <c:pt idx="14464">
                  <c:v>58.630878448486328</c:v>
                </c:pt>
                <c:pt idx="14465">
                  <c:v>58.762714385986335</c:v>
                </c:pt>
                <c:pt idx="14466">
                  <c:v>59.158222198486328</c:v>
                </c:pt>
                <c:pt idx="14467">
                  <c:v>59.158222198486328</c:v>
                </c:pt>
                <c:pt idx="14468">
                  <c:v>58.630878448486328</c:v>
                </c:pt>
                <c:pt idx="14469">
                  <c:v>58.630878448486328</c:v>
                </c:pt>
                <c:pt idx="14470">
                  <c:v>58.762714385986335</c:v>
                </c:pt>
                <c:pt idx="14471">
                  <c:v>58.367206573486314</c:v>
                </c:pt>
                <c:pt idx="14472">
                  <c:v>58.499042510986328</c:v>
                </c:pt>
                <c:pt idx="14473">
                  <c:v>58.499042510986328</c:v>
                </c:pt>
                <c:pt idx="14474">
                  <c:v>58.894550323486328</c:v>
                </c:pt>
                <c:pt idx="14475">
                  <c:v>58.762714385986335</c:v>
                </c:pt>
                <c:pt idx="14476">
                  <c:v>58.894550323486328</c:v>
                </c:pt>
                <c:pt idx="14477">
                  <c:v>58.762714385986335</c:v>
                </c:pt>
                <c:pt idx="14478">
                  <c:v>58.762714385986335</c:v>
                </c:pt>
                <c:pt idx="14479">
                  <c:v>59.421894073486314</c:v>
                </c:pt>
                <c:pt idx="14480">
                  <c:v>58.762714385986335</c:v>
                </c:pt>
                <c:pt idx="14481">
                  <c:v>59.290058135986335</c:v>
                </c:pt>
                <c:pt idx="14482">
                  <c:v>59.421894073486314</c:v>
                </c:pt>
                <c:pt idx="14483">
                  <c:v>59.026386260986328</c:v>
                </c:pt>
                <c:pt idx="14484">
                  <c:v>58.630878448486328</c:v>
                </c:pt>
                <c:pt idx="14485">
                  <c:v>58.894550323486328</c:v>
                </c:pt>
                <c:pt idx="14486">
                  <c:v>59.158222198486328</c:v>
                </c:pt>
                <c:pt idx="14487">
                  <c:v>58.367206573486314</c:v>
                </c:pt>
                <c:pt idx="14488">
                  <c:v>58.762714385986335</c:v>
                </c:pt>
                <c:pt idx="14489">
                  <c:v>58.894550323486328</c:v>
                </c:pt>
                <c:pt idx="14490">
                  <c:v>58.367206573486314</c:v>
                </c:pt>
                <c:pt idx="14491">
                  <c:v>59.026386260986328</c:v>
                </c:pt>
                <c:pt idx="14492">
                  <c:v>58.630878448486328</c:v>
                </c:pt>
                <c:pt idx="14493">
                  <c:v>58.499042510986328</c:v>
                </c:pt>
                <c:pt idx="14494">
                  <c:v>59.421894073486314</c:v>
                </c:pt>
                <c:pt idx="14495">
                  <c:v>59.158222198486328</c:v>
                </c:pt>
                <c:pt idx="14496">
                  <c:v>59.158222198486328</c:v>
                </c:pt>
                <c:pt idx="14497">
                  <c:v>59.553730010986328</c:v>
                </c:pt>
                <c:pt idx="14498">
                  <c:v>58.630878448486328</c:v>
                </c:pt>
                <c:pt idx="14499">
                  <c:v>58.630878448486328</c:v>
                </c:pt>
                <c:pt idx="14500">
                  <c:v>59.026386260986328</c:v>
                </c:pt>
                <c:pt idx="14501">
                  <c:v>59.421894073486314</c:v>
                </c:pt>
                <c:pt idx="14502">
                  <c:v>59.158222198486328</c:v>
                </c:pt>
                <c:pt idx="14503">
                  <c:v>59.553730010986328</c:v>
                </c:pt>
                <c:pt idx="14504">
                  <c:v>59.290058135986335</c:v>
                </c:pt>
                <c:pt idx="14505">
                  <c:v>58.499042510986328</c:v>
                </c:pt>
                <c:pt idx="14506">
                  <c:v>58.762714385986335</c:v>
                </c:pt>
                <c:pt idx="14507">
                  <c:v>58.499042510986328</c:v>
                </c:pt>
                <c:pt idx="14508">
                  <c:v>59.290058135986335</c:v>
                </c:pt>
                <c:pt idx="14509">
                  <c:v>58.630878448486328</c:v>
                </c:pt>
                <c:pt idx="14510">
                  <c:v>59.421894073486314</c:v>
                </c:pt>
                <c:pt idx="14511">
                  <c:v>58.630878448486328</c:v>
                </c:pt>
                <c:pt idx="14512">
                  <c:v>59.158222198486328</c:v>
                </c:pt>
                <c:pt idx="14513">
                  <c:v>59.553730010986328</c:v>
                </c:pt>
                <c:pt idx="14514">
                  <c:v>58.630878448486328</c:v>
                </c:pt>
                <c:pt idx="14515">
                  <c:v>59.421894073486314</c:v>
                </c:pt>
                <c:pt idx="14516">
                  <c:v>58.235370635986335</c:v>
                </c:pt>
                <c:pt idx="14517">
                  <c:v>58.367206573486314</c:v>
                </c:pt>
                <c:pt idx="14518">
                  <c:v>58.630878448486328</c:v>
                </c:pt>
                <c:pt idx="14519">
                  <c:v>59.158222198486328</c:v>
                </c:pt>
                <c:pt idx="14520">
                  <c:v>58.762714385986335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Sheet1!$I$1</c:f>
              <c:strCache>
                <c:ptCount val="1"/>
                <c:pt idx="0">
                  <c:v>TC 7</c:v>
                </c:pt>
              </c:strCache>
            </c:strRef>
          </c:tx>
          <c:marker>
            <c:symbol val="none"/>
          </c:marker>
          <c:xVal>
            <c:numRef>
              <c:f>Sheet1!$B$2:$B$15823</c:f>
              <c:numCache>
                <c:formatCode>General</c:formatCode>
                <c:ptCount val="15822"/>
                <c:pt idx="0">
                  <c:v>0</c:v>
                </c:pt>
                <c:pt idx="1">
                  <c:v>1.666666666666667E-2</c:v>
                </c:pt>
                <c:pt idx="2">
                  <c:v>3.333333333333334E-2</c:v>
                </c:pt>
                <c:pt idx="3">
                  <c:v>0.05</c:v>
                </c:pt>
                <c:pt idx="4">
                  <c:v>6.666666666666668E-2</c:v>
                </c:pt>
                <c:pt idx="5">
                  <c:v>8.3333333333333343E-2</c:v>
                </c:pt>
                <c:pt idx="6">
                  <c:v>0.1</c:v>
                </c:pt>
                <c:pt idx="7">
                  <c:v>0.11666666666666668</c:v>
                </c:pt>
                <c:pt idx="8">
                  <c:v>0.13333333333333336</c:v>
                </c:pt>
                <c:pt idx="9">
                  <c:v>0.15000000000000002</c:v>
                </c:pt>
                <c:pt idx="10">
                  <c:v>0.16666666666666666</c:v>
                </c:pt>
                <c:pt idx="11">
                  <c:v>0.18333333333333338</c:v>
                </c:pt>
                <c:pt idx="12">
                  <c:v>0.2</c:v>
                </c:pt>
                <c:pt idx="13">
                  <c:v>0.2166666666666667</c:v>
                </c:pt>
                <c:pt idx="14">
                  <c:v>0.23333333333333336</c:v>
                </c:pt>
                <c:pt idx="15">
                  <c:v>0.25</c:v>
                </c:pt>
                <c:pt idx="16">
                  <c:v>0.26666666666666672</c:v>
                </c:pt>
                <c:pt idx="17">
                  <c:v>0.28333333333333333</c:v>
                </c:pt>
                <c:pt idx="18">
                  <c:v>0.30000000000000004</c:v>
                </c:pt>
                <c:pt idx="19">
                  <c:v>0.31666666666666676</c:v>
                </c:pt>
                <c:pt idx="20">
                  <c:v>0.33333333333333331</c:v>
                </c:pt>
                <c:pt idx="21">
                  <c:v>0.35000000000000003</c:v>
                </c:pt>
                <c:pt idx="22">
                  <c:v>0.36666666666666675</c:v>
                </c:pt>
                <c:pt idx="23">
                  <c:v>0.38333333333333336</c:v>
                </c:pt>
                <c:pt idx="24">
                  <c:v>0.4</c:v>
                </c:pt>
                <c:pt idx="25">
                  <c:v>0.4166666666666668</c:v>
                </c:pt>
                <c:pt idx="26">
                  <c:v>0.43333333333333335</c:v>
                </c:pt>
                <c:pt idx="27">
                  <c:v>0.45</c:v>
                </c:pt>
                <c:pt idx="28">
                  <c:v>0.46666666666666673</c:v>
                </c:pt>
                <c:pt idx="29">
                  <c:v>0.48333333333333334</c:v>
                </c:pt>
                <c:pt idx="30">
                  <c:v>0.5</c:v>
                </c:pt>
                <c:pt idx="31">
                  <c:v>0.51666666666666661</c:v>
                </c:pt>
                <c:pt idx="32">
                  <c:v>0.53333333333333333</c:v>
                </c:pt>
                <c:pt idx="33">
                  <c:v>0.55000000000000004</c:v>
                </c:pt>
                <c:pt idx="34">
                  <c:v>0.56666666666666654</c:v>
                </c:pt>
                <c:pt idx="35">
                  <c:v>0.58333333333333337</c:v>
                </c:pt>
                <c:pt idx="36">
                  <c:v>0.60000000000000009</c:v>
                </c:pt>
                <c:pt idx="37">
                  <c:v>0.6166666666666667</c:v>
                </c:pt>
                <c:pt idx="38">
                  <c:v>0.63333333333333341</c:v>
                </c:pt>
                <c:pt idx="39">
                  <c:v>0.65000000000000013</c:v>
                </c:pt>
                <c:pt idx="40">
                  <c:v>0.66666666666666663</c:v>
                </c:pt>
                <c:pt idx="41">
                  <c:v>0.68333333333333335</c:v>
                </c:pt>
                <c:pt idx="42">
                  <c:v>0.70000000000000007</c:v>
                </c:pt>
                <c:pt idx="43">
                  <c:v>0.71666666666666667</c:v>
                </c:pt>
                <c:pt idx="44">
                  <c:v>0.73333333333333339</c:v>
                </c:pt>
                <c:pt idx="45">
                  <c:v>0.75000000000000011</c:v>
                </c:pt>
                <c:pt idx="46">
                  <c:v>0.76666666666666672</c:v>
                </c:pt>
                <c:pt idx="47">
                  <c:v>0.78333333333333333</c:v>
                </c:pt>
                <c:pt idx="48">
                  <c:v>0.8</c:v>
                </c:pt>
                <c:pt idx="49">
                  <c:v>0.81666666666666654</c:v>
                </c:pt>
                <c:pt idx="50">
                  <c:v>0.83333333333333348</c:v>
                </c:pt>
                <c:pt idx="51">
                  <c:v>0.85000000000000009</c:v>
                </c:pt>
                <c:pt idx="52">
                  <c:v>0.8666666666666667</c:v>
                </c:pt>
                <c:pt idx="53">
                  <c:v>0.8833333333333333</c:v>
                </c:pt>
                <c:pt idx="54">
                  <c:v>0.9</c:v>
                </c:pt>
                <c:pt idx="55">
                  <c:v>0.91666666666666652</c:v>
                </c:pt>
                <c:pt idx="56">
                  <c:v>0.93333333333333335</c:v>
                </c:pt>
                <c:pt idx="57">
                  <c:v>0.95000000000000007</c:v>
                </c:pt>
                <c:pt idx="58">
                  <c:v>0.96666666666666667</c:v>
                </c:pt>
                <c:pt idx="59">
                  <c:v>0.98333333333333328</c:v>
                </c:pt>
                <c:pt idx="60">
                  <c:v>1</c:v>
                </c:pt>
                <c:pt idx="61">
                  <c:v>1.0166666666666666</c:v>
                </c:pt>
                <c:pt idx="62">
                  <c:v>1.0333333333333334</c:v>
                </c:pt>
                <c:pt idx="63">
                  <c:v>1.05</c:v>
                </c:pt>
                <c:pt idx="64">
                  <c:v>1.0666666666666667</c:v>
                </c:pt>
                <c:pt idx="65">
                  <c:v>1.0833333333333333</c:v>
                </c:pt>
                <c:pt idx="66">
                  <c:v>1.1000000000000001</c:v>
                </c:pt>
                <c:pt idx="67">
                  <c:v>1.1166666666666667</c:v>
                </c:pt>
                <c:pt idx="68">
                  <c:v>1.1333333333333333</c:v>
                </c:pt>
                <c:pt idx="69">
                  <c:v>1.1499999999999997</c:v>
                </c:pt>
                <c:pt idx="70">
                  <c:v>1.1666666666666667</c:v>
                </c:pt>
                <c:pt idx="71">
                  <c:v>1.1833333333333333</c:v>
                </c:pt>
                <c:pt idx="72">
                  <c:v>1.2</c:v>
                </c:pt>
                <c:pt idx="73">
                  <c:v>1.2166666666666666</c:v>
                </c:pt>
                <c:pt idx="74">
                  <c:v>1.2333333333333334</c:v>
                </c:pt>
                <c:pt idx="75">
                  <c:v>1.25</c:v>
                </c:pt>
                <c:pt idx="76">
                  <c:v>1.2666666666666666</c:v>
                </c:pt>
                <c:pt idx="77">
                  <c:v>1.2833333333333334</c:v>
                </c:pt>
                <c:pt idx="78">
                  <c:v>1.3</c:v>
                </c:pt>
                <c:pt idx="79">
                  <c:v>1.3166666666666667</c:v>
                </c:pt>
                <c:pt idx="80">
                  <c:v>1.3333333333333333</c:v>
                </c:pt>
                <c:pt idx="81">
                  <c:v>1.35</c:v>
                </c:pt>
                <c:pt idx="82">
                  <c:v>1.3666666666666667</c:v>
                </c:pt>
                <c:pt idx="83">
                  <c:v>1.3833333333333333</c:v>
                </c:pt>
                <c:pt idx="84">
                  <c:v>1.4</c:v>
                </c:pt>
                <c:pt idx="85">
                  <c:v>1.4166666666666665</c:v>
                </c:pt>
                <c:pt idx="86">
                  <c:v>1.4333333333333331</c:v>
                </c:pt>
                <c:pt idx="87">
                  <c:v>1.45</c:v>
                </c:pt>
                <c:pt idx="88">
                  <c:v>1.4666666666666666</c:v>
                </c:pt>
                <c:pt idx="89">
                  <c:v>1.4833333333333334</c:v>
                </c:pt>
                <c:pt idx="90">
                  <c:v>1.5</c:v>
                </c:pt>
                <c:pt idx="91">
                  <c:v>1.5166666666666666</c:v>
                </c:pt>
                <c:pt idx="92">
                  <c:v>1.5333333333333334</c:v>
                </c:pt>
                <c:pt idx="93">
                  <c:v>1.55</c:v>
                </c:pt>
                <c:pt idx="94">
                  <c:v>1.5666666666666667</c:v>
                </c:pt>
                <c:pt idx="95">
                  <c:v>1.5833333333333333</c:v>
                </c:pt>
                <c:pt idx="96">
                  <c:v>1.6</c:v>
                </c:pt>
                <c:pt idx="97">
                  <c:v>1.6166666666666667</c:v>
                </c:pt>
                <c:pt idx="98">
                  <c:v>1.6333333333333333</c:v>
                </c:pt>
                <c:pt idx="99">
                  <c:v>1.6500000000000001</c:v>
                </c:pt>
                <c:pt idx="100">
                  <c:v>1.6666666666666667</c:v>
                </c:pt>
                <c:pt idx="101">
                  <c:v>1.6833333333333333</c:v>
                </c:pt>
                <c:pt idx="102">
                  <c:v>1.7</c:v>
                </c:pt>
                <c:pt idx="103">
                  <c:v>1.7166666666666666</c:v>
                </c:pt>
                <c:pt idx="104">
                  <c:v>1.7333333333333334</c:v>
                </c:pt>
                <c:pt idx="105">
                  <c:v>1.75</c:v>
                </c:pt>
                <c:pt idx="106">
                  <c:v>1.7666666666666666</c:v>
                </c:pt>
                <c:pt idx="107">
                  <c:v>1.7833333333333334</c:v>
                </c:pt>
                <c:pt idx="108">
                  <c:v>1.8</c:v>
                </c:pt>
                <c:pt idx="109">
                  <c:v>1.8166666666666667</c:v>
                </c:pt>
                <c:pt idx="110">
                  <c:v>1.8333333333333333</c:v>
                </c:pt>
                <c:pt idx="111">
                  <c:v>1.85</c:v>
                </c:pt>
                <c:pt idx="112">
                  <c:v>1.8666666666666667</c:v>
                </c:pt>
                <c:pt idx="113">
                  <c:v>1.8833333333333333</c:v>
                </c:pt>
                <c:pt idx="114">
                  <c:v>1.9000000000000001</c:v>
                </c:pt>
                <c:pt idx="115">
                  <c:v>1.9166666666666667</c:v>
                </c:pt>
                <c:pt idx="116">
                  <c:v>1.9333333333333333</c:v>
                </c:pt>
                <c:pt idx="117">
                  <c:v>1.9500000000000002</c:v>
                </c:pt>
                <c:pt idx="118">
                  <c:v>1.9666666666666668</c:v>
                </c:pt>
                <c:pt idx="119">
                  <c:v>1.9833333333333336</c:v>
                </c:pt>
                <c:pt idx="120">
                  <c:v>2</c:v>
                </c:pt>
                <c:pt idx="121">
                  <c:v>2.0166666666666662</c:v>
                </c:pt>
                <c:pt idx="122">
                  <c:v>2.0333333333333332</c:v>
                </c:pt>
                <c:pt idx="123">
                  <c:v>2.0499999999999998</c:v>
                </c:pt>
                <c:pt idx="124">
                  <c:v>2.0666666666666669</c:v>
                </c:pt>
                <c:pt idx="125">
                  <c:v>2.0833333333333339</c:v>
                </c:pt>
                <c:pt idx="126">
                  <c:v>2.1</c:v>
                </c:pt>
                <c:pt idx="127">
                  <c:v>2.1166666666666667</c:v>
                </c:pt>
                <c:pt idx="128">
                  <c:v>2.1333333333333337</c:v>
                </c:pt>
                <c:pt idx="129">
                  <c:v>2.15</c:v>
                </c:pt>
                <c:pt idx="130">
                  <c:v>2.1666666666666665</c:v>
                </c:pt>
                <c:pt idx="131">
                  <c:v>2.1833333333333336</c:v>
                </c:pt>
                <c:pt idx="132">
                  <c:v>2.2000000000000002</c:v>
                </c:pt>
                <c:pt idx="133">
                  <c:v>2.2166666666666668</c:v>
                </c:pt>
                <c:pt idx="134">
                  <c:v>2.2333333333333338</c:v>
                </c:pt>
                <c:pt idx="135">
                  <c:v>2.25</c:v>
                </c:pt>
                <c:pt idx="136">
                  <c:v>2.2666666666666666</c:v>
                </c:pt>
                <c:pt idx="137">
                  <c:v>2.2833333333333337</c:v>
                </c:pt>
                <c:pt idx="138">
                  <c:v>2.2999999999999998</c:v>
                </c:pt>
                <c:pt idx="139">
                  <c:v>2.3166666666666664</c:v>
                </c:pt>
                <c:pt idx="140">
                  <c:v>2.3333333333333335</c:v>
                </c:pt>
                <c:pt idx="141">
                  <c:v>2.3499999999999996</c:v>
                </c:pt>
                <c:pt idx="142">
                  <c:v>2.3666666666666667</c:v>
                </c:pt>
                <c:pt idx="143">
                  <c:v>2.3833333333333337</c:v>
                </c:pt>
                <c:pt idx="144">
                  <c:v>2.4</c:v>
                </c:pt>
                <c:pt idx="145">
                  <c:v>2.4166666666666661</c:v>
                </c:pt>
                <c:pt idx="146">
                  <c:v>2.4333333333333331</c:v>
                </c:pt>
                <c:pt idx="147">
                  <c:v>2.4499999999999997</c:v>
                </c:pt>
                <c:pt idx="148">
                  <c:v>2.4666666666666668</c:v>
                </c:pt>
                <c:pt idx="149">
                  <c:v>2.4833333333333338</c:v>
                </c:pt>
                <c:pt idx="150">
                  <c:v>2.5</c:v>
                </c:pt>
                <c:pt idx="151">
                  <c:v>2.5166666666666662</c:v>
                </c:pt>
                <c:pt idx="152">
                  <c:v>2.5333333333333332</c:v>
                </c:pt>
                <c:pt idx="153">
                  <c:v>2.5499999999999998</c:v>
                </c:pt>
                <c:pt idx="154">
                  <c:v>2.5666666666666669</c:v>
                </c:pt>
                <c:pt idx="155">
                  <c:v>2.5833333333333339</c:v>
                </c:pt>
                <c:pt idx="156">
                  <c:v>2.6</c:v>
                </c:pt>
                <c:pt idx="157">
                  <c:v>2.6166666666666667</c:v>
                </c:pt>
                <c:pt idx="158">
                  <c:v>2.6333333333333337</c:v>
                </c:pt>
                <c:pt idx="159">
                  <c:v>2.65</c:v>
                </c:pt>
                <c:pt idx="160">
                  <c:v>2.6666666666666665</c:v>
                </c:pt>
                <c:pt idx="161">
                  <c:v>2.6833333333333336</c:v>
                </c:pt>
                <c:pt idx="162">
                  <c:v>2.7</c:v>
                </c:pt>
                <c:pt idx="163">
                  <c:v>2.7166666666666668</c:v>
                </c:pt>
                <c:pt idx="164">
                  <c:v>2.7333333333333338</c:v>
                </c:pt>
                <c:pt idx="165">
                  <c:v>2.75</c:v>
                </c:pt>
                <c:pt idx="166">
                  <c:v>2.7666666666666666</c:v>
                </c:pt>
                <c:pt idx="167">
                  <c:v>2.7833333333333337</c:v>
                </c:pt>
                <c:pt idx="168">
                  <c:v>2.8</c:v>
                </c:pt>
                <c:pt idx="169">
                  <c:v>2.8166666666666664</c:v>
                </c:pt>
                <c:pt idx="170">
                  <c:v>2.8333333333333335</c:v>
                </c:pt>
                <c:pt idx="171">
                  <c:v>2.8499999999999996</c:v>
                </c:pt>
                <c:pt idx="172">
                  <c:v>2.8666666666666667</c:v>
                </c:pt>
                <c:pt idx="173">
                  <c:v>2.8833333333333337</c:v>
                </c:pt>
                <c:pt idx="174">
                  <c:v>2.9</c:v>
                </c:pt>
                <c:pt idx="175">
                  <c:v>2.9166666666666661</c:v>
                </c:pt>
                <c:pt idx="176">
                  <c:v>2.9333333333333331</c:v>
                </c:pt>
                <c:pt idx="177">
                  <c:v>2.9499999999999997</c:v>
                </c:pt>
                <c:pt idx="178">
                  <c:v>2.9666666666666668</c:v>
                </c:pt>
                <c:pt idx="179">
                  <c:v>2.9833333333333338</c:v>
                </c:pt>
                <c:pt idx="180">
                  <c:v>3</c:v>
                </c:pt>
                <c:pt idx="181">
                  <c:v>3.0166666666666662</c:v>
                </c:pt>
                <c:pt idx="182">
                  <c:v>3.0333333333333332</c:v>
                </c:pt>
                <c:pt idx="183">
                  <c:v>3.05</c:v>
                </c:pt>
                <c:pt idx="184">
                  <c:v>3.0666666666666669</c:v>
                </c:pt>
                <c:pt idx="185">
                  <c:v>3.0833333333333339</c:v>
                </c:pt>
                <c:pt idx="186">
                  <c:v>3.1</c:v>
                </c:pt>
                <c:pt idx="187">
                  <c:v>3.1166666666666667</c:v>
                </c:pt>
                <c:pt idx="188">
                  <c:v>3.1333333333333337</c:v>
                </c:pt>
                <c:pt idx="189">
                  <c:v>3.15</c:v>
                </c:pt>
                <c:pt idx="190">
                  <c:v>3.1666666666666665</c:v>
                </c:pt>
                <c:pt idx="191">
                  <c:v>3.1833333333333336</c:v>
                </c:pt>
                <c:pt idx="192">
                  <c:v>3.2</c:v>
                </c:pt>
                <c:pt idx="193">
                  <c:v>3.2166666666666668</c:v>
                </c:pt>
                <c:pt idx="194">
                  <c:v>3.2333333333333338</c:v>
                </c:pt>
                <c:pt idx="195">
                  <c:v>3.25</c:v>
                </c:pt>
                <c:pt idx="196">
                  <c:v>3.2666666666666666</c:v>
                </c:pt>
                <c:pt idx="197">
                  <c:v>3.2833333333333337</c:v>
                </c:pt>
                <c:pt idx="198">
                  <c:v>3.3</c:v>
                </c:pt>
                <c:pt idx="199">
                  <c:v>3.3166666666666664</c:v>
                </c:pt>
                <c:pt idx="200">
                  <c:v>3.3333333333333335</c:v>
                </c:pt>
                <c:pt idx="201">
                  <c:v>3.3499999999999996</c:v>
                </c:pt>
                <c:pt idx="202">
                  <c:v>3.3666666666666667</c:v>
                </c:pt>
                <c:pt idx="203">
                  <c:v>3.3833333333333337</c:v>
                </c:pt>
                <c:pt idx="204">
                  <c:v>3.4</c:v>
                </c:pt>
                <c:pt idx="205">
                  <c:v>3.4166666666666661</c:v>
                </c:pt>
                <c:pt idx="206">
                  <c:v>3.4333333333333331</c:v>
                </c:pt>
                <c:pt idx="207">
                  <c:v>3.4499999999999997</c:v>
                </c:pt>
                <c:pt idx="208">
                  <c:v>3.4666666666666668</c:v>
                </c:pt>
                <c:pt idx="209">
                  <c:v>3.4833333333333338</c:v>
                </c:pt>
                <c:pt idx="210">
                  <c:v>3.5</c:v>
                </c:pt>
                <c:pt idx="211">
                  <c:v>3.5166666666666662</c:v>
                </c:pt>
                <c:pt idx="212">
                  <c:v>3.5333333333333332</c:v>
                </c:pt>
                <c:pt idx="213">
                  <c:v>3.55</c:v>
                </c:pt>
                <c:pt idx="214">
                  <c:v>3.5666666666666669</c:v>
                </c:pt>
                <c:pt idx="215">
                  <c:v>3.5833333333333339</c:v>
                </c:pt>
                <c:pt idx="216">
                  <c:v>3.6</c:v>
                </c:pt>
                <c:pt idx="217">
                  <c:v>3.6166666666666667</c:v>
                </c:pt>
                <c:pt idx="218">
                  <c:v>3.6333333333333337</c:v>
                </c:pt>
                <c:pt idx="219">
                  <c:v>3.65</c:v>
                </c:pt>
                <c:pt idx="220">
                  <c:v>3.6666666666666665</c:v>
                </c:pt>
                <c:pt idx="221">
                  <c:v>3.6833333333333336</c:v>
                </c:pt>
                <c:pt idx="222">
                  <c:v>3.7</c:v>
                </c:pt>
                <c:pt idx="223">
                  <c:v>3.7166666666666668</c:v>
                </c:pt>
                <c:pt idx="224">
                  <c:v>3.7333333333333338</c:v>
                </c:pt>
                <c:pt idx="225">
                  <c:v>3.75</c:v>
                </c:pt>
                <c:pt idx="226">
                  <c:v>3.7666666666666666</c:v>
                </c:pt>
                <c:pt idx="227">
                  <c:v>3.7833333333333337</c:v>
                </c:pt>
                <c:pt idx="228">
                  <c:v>3.8</c:v>
                </c:pt>
                <c:pt idx="229">
                  <c:v>3.8166666666666664</c:v>
                </c:pt>
                <c:pt idx="230">
                  <c:v>3.8333333333333335</c:v>
                </c:pt>
                <c:pt idx="231">
                  <c:v>3.8499999999999996</c:v>
                </c:pt>
                <c:pt idx="232">
                  <c:v>3.8666666666666667</c:v>
                </c:pt>
                <c:pt idx="233">
                  <c:v>3.8833333333333337</c:v>
                </c:pt>
                <c:pt idx="234">
                  <c:v>3.9</c:v>
                </c:pt>
                <c:pt idx="235">
                  <c:v>3.9166666666666661</c:v>
                </c:pt>
                <c:pt idx="236">
                  <c:v>3.9333333333333331</c:v>
                </c:pt>
                <c:pt idx="237">
                  <c:v>3.9499999999999997</c:v>
                </c:pt>
                <c:pt idx="238">
                  <c:v>3.9666666666666668</c:v>
                </c:pt>
                <c:pt idx="239">
                  <c:v>3.9833333333333338</c:v>
                </c:pt>
                <c:pt idx="240">
                  <c:v>4</c:v>
                </c:pt>
                <c:pt idx="241">
                  <c:v>4.0166666666666675</c:v>
                </c:pt>
                <c:pt idx="242">
                  <c:v>4.0333333333333341</c:v>
                </c:pt>
                <c:pt idx="243">
                  <c:v>4.05</c:v>
                </c:pt>
                <c:pt idx="244">
                  <c:v>4.0666666666666664</c:v>
                </c:pt>
                <c:pt idx="245">
                  <c:v>4.0833333333333339</c:v>
                </c:pt>
                <c:pt idx="246">
                  <c:v>4.0999999999999996</c:v>
                </c:pt>
                <c:pt idx="247">
                  <c:v>4.1166666666666663</c:v>
                </c:pt>
                <c:pt idx="248">
                  <c:v>4.1333333333333346</c:v>
                </c:pt>
                <c:pt idx="249">
                  <c:v>4.1499999999999995</c:v>
                </c:pt>
                <c:pt idx="250">
                  <c:v>4.166666666666667</c:v>
                </c:pt>
                <c:pt idx="251">
                  <c:v>4.1833333333333345</c:v>
                </c:pt>
                <c:pt idx="252">
                  <c:v>4.2</c:v>
                </c:pt>
                <c:pt idx="253">
                  <c:v>4.2166666666666677</c:v>
                </c:pt>
                <c:pt idx="254">
                  <c:v>4.2333333333333343</c:v>
                </c:pt>
                <c:pt idx="255">
                  <c:v>4.25</c:v>
                </c:pt>
                <c:pt idx="256">
                  <c:v>4.2666666666666675</c:v>
                </c:pt>
                <c:pt idx="257">
                  <c:v>4.2833333333333341</c:v>
                </c:pt>
                <c:pt idx="258">
                  <c:v>4.3</c:v>
                </c:pt>
                <c:pt idx="259">
                  <c:v>4.3166666666666664</c:v>
                </c:pt>
                <c:pt idx="260">
                  <c:v>4.3333333333333339</c:v>
                </c:pt>
                <c:pt idx="261">
                  <c:v>4.3499999999999996</c:v>
                </c:pt>
                <c:pt idx="262">
                  <c:v>4.3666666666666663</c:v>
                </c:pt>
                <c:pt idx="263">
                  <c:v>4.3833333333333346</c:v>
                </c:pt>
                <c:pt idx="264">
                  <c:v>4.4000000000000004</c:v>
                </c:pt>
                <c:pt idx="265">
                  <c:v>4.4166666666666679</c:v>
                </c:pt>
                <c:pt idx="266">
                  <c:v>4.4333333333333353</c:v>
                </c:pt>
                <c:pt idx="267">
                  <c:v>4.45</c:v>
                </c:pt>
                <c:pt idx="268">
                  <c:v>4.4666666666666677</c:v>
                </c:pt>
                <c:pt idx="269">
                  <c:v>4.4833333333333343</c:v>
                </c:pt>
                <c:pt idx="270">
                  <c:v>4.5</c:v>
                </c:pt>
                <c:pt idx="271">
                  <c:v>4.5166666666666675</c:v>
                </c:pt>
                <c:pt idx="272">
                  <c:v>4.5333333333333341</c:v>
                </c:pt>
                <c:pt idx="273">
                  <c:v>4.55</c:v>
                </c:pt>
                <c:pt idx="274">
                  <c:v>4.5666666666666664</c:v>
                </c:pt>
                <c:pt idx="275">
                  <c:v>4.5833333333333339</c:v>
                </c:pt>
                <c:pt idx="276">
                  <c:v>4.5999999999999996</c:v>
                </c:pt>
                <c:pt idx="277">
                  <c:v>4.6166666666666663</c:v>
                </c:pt>
                <c:pt idx="278">
                  <c:v>4.6333333333333346</c:v>
                </c:pt>
                <c:pt idx="279">
                  <c:v>4.6499999999999995</c:v>
                </c:pt>
                <c:pt idx="280">
                  <c:v>4.666666666666667</c:v>
                </c:pt>
                <c:pt idx="281">
                  <c:v>4.6833333333333345</c:v>
                </c:pt>
                <c:pt idx="282">
                  <c:v>4.7</c:v>
                </c:pt>
                <c:pt idx="283">
                  <c:v>4.7166666666666677</c:v>
                </c:pt>
                <c:pt idx="284">
                  <c:v>4.7333333333333343</c:v>
                </c:pt>
                <c:pt idx="285">
                  <c:v>4.75</c:v>
                </c:pt>
                <c:pt idx="286">
                  <c:v>4.7666666666666675</c:v>
                </c:pt>
                <c:pt idx="287">
                  <c:v>4.7833333333333341</c:v>
                </c:pt>
                <c:pt idx="288">
                  <c:v>4.8</c:v>
                </c:pt>
                <c:pt idx="289">
                  <c:v>4.8166666666666664</c:v>
                </c:pt>
                <c:pt idx="290">
                  <c:v>4.8333333333333339</c:v>
                </c:pt>
                <c:pt idx="291">
                  <c:v>4.8499999999999996</c:v>
                </c:pt>
                <c:pt idx="292">
                  <c:v>4.8666666666666663</c:v>
                </c:pt>
                <c:pt idx="293">
                  <c:v>4.8833333333333346</c:v>
                </c:pt>
                <c:pt idx="294">
                  <c:v>4.9000000000000004</c:v>
                </c:pt>
                <c:pt idx="295">
                  <c:v>4.9166666666666679</c:v>
                </c:pt>
                <c:pt idx="296">
                  <c:v>4.9333333333333353</c:v>
                </c:pt>
                <c:pt idx="297">
                  <c:v>4.95</c:v>
                </c:pt>
                <c:pt idx="298">
                  <c:v>4.9666666666666677</c:v>
                </c:pt>
                <c:pt idx="299">
                  <c:v>4.9833333333333343</c:v>
                </c:pt>
                <c:pt idx="300">
                  <c:v>5</c:v>
                </c:pt>
                <c:pt idx="301">
                  <c:v>5.0166666666666675</c:v>
                </c:pt>
                <c:pt idx="302">
                  <c:v>5.0333333333333341</c:v>
                </c:pt>
                <c:pt idx="303">
                  <c:v>5.05</c:v>
                </c:pt>
                <c:pt idx="304">
                  <c:v>5.0666666666666664</c:v>
                </c:pt>
                <c:pt idx="305">
                  <c:v>5.0833333333333339</c:v>
                </c:pt>
                <c:pt idx="306">
                  <c:v>5.0999999999999996</c:v>
                </c:pt>
                <c:pt idx="307">
                  <c:v>5.1166666666666663</c:v>
                </c:pt>
                <c:pt idx="308">
                  <c:v>5.1333333333333346</c:v>
                </c:pt>
                <c:pt idx="309">
                  <c:v>5.1499999999999995</c:v>
                </c:pt>
                <c:pt idx="310">
                  <c:v>5.166666666666667</c:v>
                </c:pt>
                <c:pt idx="311">
                  <c:v>5.1833333333333345</c:v>
                </c:pt>
                <c:pt idx="312">
                  <c:v>5.2</c:v>
                </c:pt>
                <c:pt idx="313">
                  <c:v>5.2166666666666677</c:v>
                </c:pt>
                <c:pt idx="314">
                  <c:v>5.2333333333333343</c:v>
                </c:pt>
                <c:pt idx="315">
                  <c:v>5.25</c:v>
                </c:pt>
                <c:pt idx="316">
                  <c:v>5.2666666666666675</c:v>
                </c:pt>
                <c:pt idx="317">
                  <c:v>5.2833333333333341</c:v>
                </c:pt>
                <c:pt idx="318">
                  <c:v>5.3</c:v>
                </c:pt>
                <c:pt idx="319">
                  <c:v>5.3166666666666664</c:v>
                </c:pt>
                <c:pt idx="320">
                  <c:v>5.3333333333333339</c:v>
                </c:pt>
                <c:pt idx="321">
                  <c:v>5.35</c:v>
                </c:pt>
                <c:pt idx="322">
                  <c:v>5.3666666666666663</c:v>
                </c:pt>
                <c:pt idx="323">
                  <c:v>5.3833333333333346</c:v>
                </c:pt>
                <c:pt idx="324">
                  <c:v>5.4</c:v>
                </c:pt>
                <c:pt idx="325">
                  <c:v>5.4166666666666679</c:v>
                </c:pt>
                <c:pt idx="326">
                  <c:v>5.4333333333333353</c:v>
                </c:pt>
                <c:pt idx="327">
                  <c:v>5.45</c:v>
                </c:pt>
                <c:pt idx="328">
                  <c:v>5.4666666666666677</c:v>
                </c:pt>
                <c:pt idx="329">
                  <c:v>5.4833333333333343</c:v>
                </c:pt>
                <c:pt idx="330">
                  <c:v>5.5</c:v>
                </c:pt>
                <c:pt idx="331">
                  <c:v>5.5166666666666675</c:v>
                </c:pt>
                <c:pt idx="332">
                  <c:v>5.5333333333333341</c:v>
                </c:pt>
                <c:pt idx="333">
                  <c:v>5.55</c:v>
                </c:pt>
                <c:pt idx="334">
                  <c:v>5.5666666666666664</c:v>
                </c:pt>
                <c:pt idx="335">
                  <c:v>5.5833333333333339</c:v>
                </c:pt>
                <c:pt idx="336">
                  <c:v>5.6</c:v>
                </c:pt>
                <c:pt idx="337">
                  <c:v>5.6166666666666663</c:v>
                </c:pt>
                <c:pt idx="338">
                  <c:v>5.6333333333333346</c:v>
                </c:pt>
                <c:pt idx="339">
                  <c:v>5.6499999999999995</c:v>
                </c:pt>
                <c:pt idx="340">
                  <c:v>5.666666666666667</c:v>
                </c:pt>
                <c:pt idx="341">
                  <c:v>5.6833333333333345</c:v>
                </c:pt>
                <c:pt idx="342">
                  <c:v>5.7</c:v>
                </c:pt>
                <c:pt idx="343">
                  <c:v>5.7166666666666677</c:v>
                </c:pt>
                <c:pt idx="344">
                  <c:v>5.7333333333333343</c:v>
                </c:pt>
                <c:pt idx="345">
                  <c:v>5.75</c:v>
                </c:pt>
                <c:pt idx="346">
                  <c:v>5.7666666666666675</c:v>
                </c:pt>
                <c:pt idx="347">
                  <c:v>5.7833333333333341</c:v>
                </c:pt>
                <c:pt idx="348">
                  <c:v>5.8</c:v>
                </c:pt>
                <c:pt idx="349">
                  <c:v>5.8166666666666664</c:v>
                </c:pt>
                <c:pt idx="350">
                  <c:v>5.8333333333333339</c:v>
                </c:pt>
                <c:pt idx="351">
                  <c:v>5.85</c:v>
                </c:pt>
                <c:pt idx="352">
                  <c:v>5.8666666666666663</c:v>
                </c:pt>
                <c:pt idx="353">
                  <c:v>5.8833333333333346</c:v>
                </c:pt>
                <c:pt idx="354">
                  <c:v>5.9</c:v>
                </c:pt>
                <c:pt idx="355">
                  <c:v>5.9166666666666679</c:v>
                </c:pt>
                <c:pt idx="356">
                  <c:v>5.9333333333333353</c:v>
                </c:pt>
                <c:pt idx="357">
                  <c:v>5.95</c:v>
                </c:pt>
                <c:pt idx="358">
                  <c:v>5.9666666666666677</c:v>
                </c:pt>
                <c:pt idx="359">
                  <c:v>5.9833333333333343</c:v>
                </c:pt>
                <c:pt idx="360">
                  <c:v>6</c:v>
                </c:pt>
                <c:pt idx="361">
                  <c:v>6.0166666666666675</c:v>
                </c:pt>
                <c:pt idx="362">
                  <c:v>6.0333333333333341</c:v>
                </c:pt>
                <c:pt idx="363">
                  <c:v>6.05</c:v>
                </c:pt>
                <c:pt idx="364">
                  <c:v>6.0666666666666664</c:v>
                </c:pt>
                <c:pt idx="365">
                  <c:v>6.0833333333333339</c:v>
                </c:pt>
                <c:pt idx="366">
                  <c:v>6.1</c:v>
                </c:pt>
                <c:pt idx="367">
                  <c:v>6.1166666666666663</c:v>
                </c:pt>
                <c:pt idx="368">
                  <c:v>6.1333333333333346</c:v>
                </c:pt>
                <c:pt idx="369">
                  <c:v>6.1499999999999995</c:v>
                </c:pt>
                <c:pt idx="370">
                  <c:v>6.166666666666667</c:v>
                </c:pt>
                <c:pt idx="371">
                  <c:v>6.1833333333333345</c:v>
                </c:pt>
                <c:pt idx="372">
                  <c:v>6.2</c:v>
                </c:pt>
                <c:pt idx="373">
                  <c:v>6.2166666666666677</c:v>
                </c:pt>
                <c:pt idx="374">
                  <c:v>6.2333333333333343</c:v>
                </c:pt>
                <c:pt idx="375">
                  <c:v>6.25</c:v>
                </c:pt>
                <c:pt idx="376">
                  <c:v>6.2666666666666675</c:v>
                </c:pt>
                <c:pt idx="377">
                  <c:v>6.2833333333333341</c:v>
                </c:pt>
                <c:pt idx="378">
                  <c:v>6.3</c:v>
                </c:pt>
                <c:pt idx="379">
                  <c:v>6.3166666666666664</c:v>
                </c:pt>
                <c:pt idx="380">
                  <c:v>6.3333333333333339</c:v>
                </c:pt>
                <c:pt idx="381">
                  <c:v>6.35</c:v>
                </c:pt>
                <c:pt idx="382">
                  <c:v>6.3666666666666663</c:v>
                </c:pt>
                <c:pt idx="383">
                  <c:v>6.3833333333333346</c:v>
                </c:pt>
                <c:pt idx="384">
                  <c:v>6.4</c:v>
                </c:pt>
                <c:pt idx="385">
                  <c:v>6.4166666666666679</c:v>
                </c:pt>
                <c:pt idx="386">
                  <c:v>6.4333333333333353</c:v>
                </c:pt>
                <c:pt idx="387">
                  <c:v>6.45</c:v>
                </c:pt>
                <c:pt idx="388">
                  <c:v>6.4666666666666677</c:v>
                </c:pt>
                <c:pt idx="389">
                  <c:v>6.4833333333333343</c:v>
                </c:pt>
                <c:pt idx="390">
                  <c:v>6.5</c:v>
                </c:pt>
                <c:pt idx="391">
                  <c:v>6.5166666666666675</c:v>
                </c:pt>
                <c:pt idx="392">
                  <c:v>6.5333333333333341</c:v>
                </c:pt>
                <c:pt idx="393">
                  <c:v>6.55</c:v>
                </c:pt>
                <c:pt idx="394">
                  <c:v>6.5666666666666664</c:v>
                </c:pt>
                <c:pt idx="395">
                  <c:v>6.5833333333333339</c:v>
                </c:pt>
                <c:pt idx="396">
                  <c:v>6.6</c:v>
                </c:pt>
                <c:pt idx="397">
                  <c:v>6.6166666666666663</c:v>
                </c:pt>
                <c:pt idx="398">
                  <c:v>6.6333333333333346</c:v>
                </c:pt>
                <c:pt idx="399">
                  <c:v>6.6499999999999995</c:v>
                </c:pt>
                <c:pt idx="400">
                  <c:v>6.666666666666667</c:v>
                </c:pt>
                <c:pt idx="401">
                  <c:v>6.6833333333333345</c:v>
                </c:pt>
                <c:pt idx="402">
                  <c:v>6.7</c:v>
                </c:pt>
                <c:pt idx="403">
                  <c:v>6.7166666666666677</c:v>
                </c:pt>
                <c:pt idx="404">
                  <c:v>6.7333333333333343</c:v>
                </c:pt>
                <c:pt idx="405">
                  <c:v>6.75</c:v>
                </c:pt>
                <c:pt idx="406">
                  <c:v>6.7666666666666675</c:v>
                </c:pt>
                <c:pt idx="407">
                  <c:v>6.7833333333333341</c:v>
                </c:pt>
                <c:pt idx="408">
                  <c:v>6.8</c:v>
                </c:pt>
                <c:pt idx="409">
                  <c:v>6.8166666666666664</c:v>
                </c:pt>
                <c:pt idx="410">
                  <c:v>6.8333333333333339</c:v>
                </c:pt>
                <c:pt idx="411">
                  <c:v>6.85</c:v>
                </c:pt>
                <c:pt idx="412">
                  <c:v>6.8666666666666663</c:v>
                </c:pt>
                <c:pt idx="413">
                  <c:v>6.8833333333333346</c:v>
                </c:pt>
                <c:pt idx="414">
                  <c:v>6.9</c:v>
                </c:pt>
                <c:pt idx="415">
                  <c:v>6.9166666666666679</c:v>
                </c:pt>
                <c:pt idx="416">
                  <c:v>6.9333333333333353</c:v>
                </c:pt>
                <c:pt idx="417">
                  <c:v>6.95</c:v>
                </c:pt>
                <c:pt idx="418">
                  <c:v>6.9666666666666677</c:v>
                </c:pt>
                <c:pt idx="419">
                  <c:v>6.9833333333333343</c:v>
                </c:pt>
                <c:pt idx="420">
                  <c:v>7</c:v>
                </c:pt>
                <c:pt idx="421">
                  <c:v>7.0166666666666675</c:v>
                </c:pt>
                <c:pt idx="422">
                  <c:v>7.0333333333333341</c:v>
                </c:pt>
                <c:pt idx="423">
                  <c:v>7.05</c:v>
                </c:pt>
                <c:pt idx="424">
                  <c:v>7.0666666666666664</c:v>
                </c:pt>
                <c:pt idx="425">
                  <c:v>7.0833333333333339</c:v>
                </c:pt>
                <c:pt idx="426">
                  <c:v>7.1</c:v>
                </c:pt>
                <c:pt idx="427">
                  <c:v>7.1166666666666663</c:v>
                </c:pt>
                <c:pt idx="428">
                  <c:v>7.1333333333333346</c:v>
                </c:pt>
                <c:pt idx="429">
                  <c:v>7.1499999999999995</c:v>
                </c:pt>
                <c:pt idx="430">
                  <c:v>7.166666666666667</c:v>
                </c:pt>
                <c:pt idx="431">
                  <c:v>7.1833333333333345</c:v>
                </c:pt>
                <c:pt idx="432">
                  <c:v>7.2</c:v>
                </c:pt>
                <c:pt idx="433">
                  <c:v>7.2166666666666677</c:v>
                </c:pt>
                <c:pt idx="434">
                  <c:v>7.2333333333333343</c:v>
                </c:pt>
                <c:pt idx="435">
                  <c:v>7.25</c:v>
                </c:pt>
                <c:pt idx="436">
                  <c:v>7.2666666666666675</c:v>
                </c:pt>
                <c:pt idx="437">
                  <c:v>7.2833333333333341</c:v>
                </c:pt>
                <c:pt idx="438">
                  <c:v>7.3</c:v>
                </c:pt>
                <c:pt idx="439">
                  <c:v>7.3166666666666664</c:v>
                </c:pt>
                <c:pt idx="440">
                  <c:v>7.3333333333333339</c:v>
                </c:pt>
                <c:pt idx="441">
                  <c:v>7.35</c:v>
                </c:pt>
                <c:pt idx="442">
                  <c:v>7.3666666666666663</c:v>
                </c:pt>
                <c:pt idx="443">
                  <c:v>7.3833333333333346</c:v>
                </c:pt>
                <c:pt idx="444">
                  <c:v>7.4</c:v>
                </c:pt>
                <c:pt idx="445">
                  <c:v>7.4166666666666679</c:v>
                </c:pt>
                <c:pt idx="446">
                  <c:v>7.4333333333333353</c:v>
                </c:pt>
                <c:pt idx="447">
                  <c:v>7.45</c:v>
                </c:pt>
                <c:pt idx="448">
                  <c:v>7.4666666666666677</c:v>
                </c:pt>
                <c:pt idx="449">
                  <c:v>7.4833333333333343</c:v>
                </c:pt>
                <c:pt idx="450">
                  <c:v>7.5</c:v>
                </c:pt>
                <c:pt idx="451">
                  <c:v>7.5166666666666675</c:v>
                </c:pt>
                <c:pt idx="452">
                  <c:v>7.5333333333333341</c:v>
                </c:pt>
                <c:pt idx="453">
                  <c:v>7.55</c:v>
                </c:pt>
                <c:pt idx="454">
                  <c:v>7.5666666666666664</c:v>
                </c:pt>
                <c:pt idx="455">
                  <c:v>7.5833333333333339</c:v>
                </c:pt>
                <c:pt idx="456">
                  <c:v>7.6</c:v>
                </c:pt>
                <c:pt idx="457">
                  <c:v>7.6166666666666663</c:v>
                </c:pt>
                <c:pt idx="458">
                  <c:v>7.6333333333333346</c:v>
                </c:pt>
                <c:pt idx="459">
                  <c:v>7.6499999999999995</c:v>
                </c:pt>
                <c:pt idx="460">
                  <c:v>7.666666666666667</c:v>
                </c:pt>
                <c:pt idx="461">
                  <c:v>7.6833333333333345</c:v>
                </c:pt>
                <c:pt idx="462">
                  <c:v>7.7</c:v>
                </c:pt>
                <c:pt idx="463">
                  <c:v>7.7166666666666677</c:v>
                </c:pt>
                <c:pt idx="464">
                  <c:v>7.7333333333333343</c:v>
                </c:pt>
                <c:pt idx="465">
                  <c:v>7.75</c:v>
                </c:pt>
                <c:pt idx="466">
                  <c:v>7.7666666666666675</c:v>
                </c:pt>
                <c:pt idx="467">
                  <c:v>7.7833333333333341</c:v>
                </c:pt>
                <c:pt idx="468">
                  <c:v>7.8</c:v>
                </c:pt>
                <c:pt idx="469">
                  <c:v>7.8166666666666664</c:v>
                </c:pt>
                <c:pt idx="470">
                  <c:v>7.8333333333333339</c:v>
                </c:pt>
                <c:pt idx="471">
                  <c:v>7.85</c:v>
                </c:pt>
                <c:pt idx="472">
                  <c:v>7.8666666666666663</c:v>
                </c:pt>
                <c:pt idx="473">
                  <c:v>7.8833333333333346</c:v>
                </c:pt>
                <c:pt idx="474">
                  <c:v>7.9</c:v>
                </c:pt>
                <c:pt idx="475">
                  <c:v>7.9166666666666679</c:v>
                </c:pt>
                <c:pt idx="476">
                  <c:v>7.9333333333333353</c:v>
                </c:pt>
                <c:pt idx="477">
                  <c:v>7.95</c:v>
                </c:pt>
                <c:pt idx="478">
                  <c:v>7.9666666666666677</c:v>
                </c:pt>
                <c:pt idx="479">
                  <c:v>7.9833333333333343</c:v>
                </c:pt>
                <c:pt idx="480">
                  <c:v>8</c:v>
                </c:pt>
                <c:pt idx="481">
                  <c:v>8.0166666666666693</c:v>
                </c:pt>
                <c:pt idx="482">
                  <c:v>8.0333333333333332</c:v>
                </c:pt>
                <c:pt idx="483">
                  <c:v>8.0500000000000007</c:v>
                </c:pt>
                <c:pt idx="484">
                  <c:v>8.0666666666666682</c:v>
                </c:pt>
                <c:pt idx="485">
                  <c:v>8.0833333333333357</c:v>
                </c:pt>
                <c:pt idx="486">
                  <c:v>8.1</c:v>
                </c:pt>
                <c:pt idx="487">
                  <c:v>8.1166666666666689</c:v>
                </c:pt>
                <c:pt idx="488">
                  <c:v>8.1333333333333329</c:v>
                </c:pt>
                <c:pt idx="489">
                  <c:v>8.15</c:v>
                </c:pt>
                <c:pt idx="490">
                  <c:v>8.1666666666666679</c:v>
                </c:pt>
                <c:pt idx="491">
                  <c:v>8.1833333333333336</c:v>
                </c:pt>
                <c:pt idx="492">
                  <c:v>8.2000000000000011</c:v>
                </c:pt>
                <c:pt idx="493">
                  <c:v>8.2166666666666668</c:v>
                </c:pt>
                <c:pt idx="494">
                  <c:v>8.2333333333333307</c:v>
                </c:pt>
                <c:pt idx="495">
                  <c:v>8.25</c:v>
                </c:pt>
                <c:pt idx="496">
                  <c:v>8.2666666666666693</c:v>
                </c:pt>
                <c:pt idx="497">
                  <c:v>8.2833333333333332</c:v>
                </c:pt>
                <c:pt idx="498">
                  <c:v>8.3000000000000007</c:v>
                </c:pt>
                <c:pt idx="499">
                  <c:v>8.3166666666666682</c:v>
                </c:pt>
                <c:pt idx="500">
                  <c:v>8.3333333333333357</c:v>
                </c:pt>
                <c:pt idx="501">
                  <c:v>8.3500000000000014</c:v>
                </c:pt>
                <c:pt idx="502">
                  <c:v>8.3666666666666707</c:v>
                </c:pt>
                <c:pt idx="503">
                  <c:v>8.3833333333333346</c:v>
                </c:pt>
                <c:pt idx="504">
                  <c:v>8.4</c:v>
                </c:pt>
                <c:pt idx="505">
                  <c:v>8.4166666666666679</c:v>
                </c:pt>
                <c:pt idx="506">
                  <c:v>8.4333333333333336</c:v>
                </c:pt>
                <c:pt idx="507">
                  <c:v>8.4500000000000011</c:v>
                </c:pt>
                <c:pt idx="508">
                  <c:v>8.4666666666666686</c:v>
                </c:pt>
                <c:pt idx="509">
                  <c:v>8.4833333333333325</c:v>
                </c:pt>
                <c:pt idx="510">
                  <c:v>8.5</c:v>
                </c:pt>
                <c:pt idx="511">
                  <c:v>8.5166666666666693</c:v>
                </c:pt>
                <c:pt idx="512">
                  <c:v>8.5333333333333332</c:v>
                </c:pt>
                <c:pt idx="513">
                  <c:v>8.5500000000000007</c:v>
                </c:pt>
                <c:pt idx="514">
                  <c:v>8.5666666666666682</c:v>
                </c:pt>
                <c:pt idx="515">
                  <c:v>8.5833333333333357</c:v>
                </c:pt>
                <c:pt idx="516">
                  <c:v>8.6</c:v>
                </c:pt>
                <c:pt idx="517">
                  <c:v>8.6166666666666689</c:v>
                </c:pt>
                <c:pt idx="518">
                  <c:v>8.6333333333333329</c:v>
                </c:pt>
                <c:pt idx="519">
                  <c:v>8.65</c:v>
                </c:pt>
                <c:pt idx="520">
                  <c:v>8.6666666666666679</c:v>
                </c:pt>
                <c:pt idx="521">
                  <c:v>8.6833333333333336</c:v>
                </c:pt>
                <c:pt idx="522">
                  <c:v>8.7000000000000011</c:v>
                </c:pt>
                <c:pt idx="523">
                  <c:v>8.7166666666666668</c:v>
                </c:pt>
                <c:pt idx="524">
                  <c:v>8.7333333333333307</c:v>
                </c:pt>
                <c:pt idx="525">
                  <c:v>8.75</c:v>
                </c:pt>
                <c:pt idx="526">
                  <c:v>8.7666666666666693</c:v>
                </c:pt>
                <c:pt idx="527">
                  <c:v>8.7833333333333332</c:v>
                </c:pt>
                <c:pt idx="528">
                  <c:v>8.8000000000000007</c:v>
                </c:pt>
                <c:pt idx="529">
                  <c:v>8.8166666666666682</c:v>
                </c:pt>
                <c:pt idx="530">
                  <c:v>8.8333333333333357</c:v>
                </c:pt>
                <c:pt idx="531">
                  <c:v>8.8500000000000014</c:v>
                </c:pt>
                <c:pt idx="532">
                  <c:v>8.8666666666666707</c:v>
                </c:pt>
                <c:pt idx="533">
                  <c:v>8.8833333333333346</c:v>
                </c:pt>
                <c:pt idx="534">
                  <c:v>8.9</c:v>
                </c:pt>
                <c:pt idx="535">
                  <c:v>8.9166666666666679</c:v>
                </c:pt>
                <c:pt idx="536">
                  <c:v>8.9333333333333336</c:v>
                </c:pt>
                <c:pt idx="537">
                  <c:v>8.9500000000000011</c:v>
                </c:pt>
                <c:pt idx="538">
                  <c:v>8.9666666666666686</c:v>
                </c:pt>
                <c:pt idx="539">
                  <c:v>8.9833333333333325</c:v>
                </c:pt>
                <c:pt idx="540">
                  <c:v>9</c:v>
                </c:pt>
                <c:pt idx="541">
                  <c:v>9.0166666666666693</c:v>
                </c:pt>
                <c:pt idx="542">
                  <c:v>9.0333333333333332</c:v>
                </c:pt>
                <c:pt idx="543">
                  <c:v>9.0500000000000007</c:v>
                </c:pt>
                <c:pt idx="544">
                  <c:v>9.0666666666666682</c:v>
                </c:pt>
                <c:pt idx="545">
                  <c:v>9.0833333333333357</c:v>
                </c:pt>
                <c:pt idx="546">
                  <c:v>9.1</c:v>
                </c:pt>
                <c:pt idx="547">
                  <c:v>9.1166666666666689</c:v>
                </c:pt>
                <c:pt idx="548">
                  <c:v>9.1333333333333329</c:v>
                </c:pt>
                <c:pt idx="549">
                  <c:v>9.15</c:v>
                </c:pt>
                <c:pt idx="550">
                  <c:v>9.1666666666666679</c:v>
                </c:pt>
                <c:pt idx="551">
                  <c:v>9.1833333333333336</c:v>
                </c:pt>
                <c:pt idx="552">
                  <c:v>9.2000000000000011</c:v>
                </c:pt>
                <c:pt idx="553">
                  <c:v>9.2166666666666668</c:v>
                </c:pt>
                <c:pt idx="554">
                  <c:v>9.2333333333333307</c:v>
                </c:pt>
                <c:pt idx="555">
                  <c:v>9.25</c:v>
                </c:pt>
                <c:pt idx="556">
                  <c:v>9.2666666666666693</c:v>
                </c:pt>
                <c:pt idx="557">
                  <c:v>9.2833333333333332</c:v>
                </c:pt>
                <c:pt idx="558">
                  <c:v>9.3000000000000007</c:v>
                </c:pt>
                <c:pt idx="559">
                  <c:v>9.3166666666666682</c:v>
                </c:pt>
                <c:pt idx="560">
                  <c:v>9.3333333333333357</c:v>
                </c:pt>
                <c:pt idx="561">
                  <c:v>9.3500000000000014</c:v>
                </c:pt>
                <c:pt idx="562">
                  <c:v>9.3666666666666707</c:v>
                </c:pt>
                <c:pt idx="563">
                  <c:v>9.3833333333333346</c:v>
                </c:pt>
                <c:pt idx="564">
                  <c:v>9.4</c:v>
                </c:pt>
                <c:pt idx="565">
                  <c:v>9.4166666666666679</c:v>
                </c:pt>
                <c:pt idx="566">
                  <c:v>9.4333333333333336</c:v>
                </c:pt>
                <c:pt idx="567">
                  <c:v>9.4500000000000011</c:v>
                </c:pt>
                <c:pt idx="568">
                  <c:v>9.4666666666666686</c:v>
                </c:pt>
                <c:pt idx="569">
                  <c:v>9.4833333333333325</c:v>
                </c:pt>
                <c:pt idx="570">
                  <c:v>9.5</c:v>
                </c:pt>
                <c:pt idx="571">
                  <c:v>9.5166666666666693</c:v>
                </c:pt>
                <c:pt idx="572">
                  <c:v>9.5333333333333332</c:v>
                </c:pt>
                <c:pt idx="573">
                  <c:v>9.5500000000000007</c:v>
                </c:pt>
                <c:pt idx="574">
                  <c:v>9.5666666666666682</c:v>
                </c:pt>
                <c:pt idx="575">
                  <c:v>9.5833333333333357</c:v>
                </c:pt>
                <c:pt idx="576">
                  <c:v>9.6</c:v>
                </c:pt>
                <c:pt idx="577">
                  <c:v>9.6166666666666689</c:v>
                </c:pt>
                <c:pt idx="578">
                  <c:v>9.6333333333333329</c:v>
                </c:pt>
                <c:pt idx="579">
                  <c:v>9.65</c:v>
                </c:pt>
                <c:pt idx="580">
                  <c:v>9.6666666666666679</c:v>
                </c:pt>
                <c:pt idx="581">
                  <c:v>9.6833333333333336</c:v>
                </c:pt>
                <c:pt idx="582">
                  <c:v>9.7000000000000011</c:v>
                </c:pt>
                <c:pt idx="583">
                  <c:v>9.7166666666666668</c:v>
                </c:pt>
                <c:pt idx="584">
                  <c:v>9.7333333333333307</c:v>
                </c:pt>
                <c:pt idx="585">
                  <c:v>9.75</c:v>
                </c:pt>
                <c:pt idx="586">
                  <c:v>9.7666666666666693</c:v>
                </c:pt>
                <c:pt idx="587">
                  <c:v>9.7833333333333332</c:v>
                </c:pt>
                <c:pt idx="588">
                  <c:v>9.8000000000000007</c:v>
                </c:pt>
                <c:pt idx="589">
                  <c:v>9.8166666666666682</c:v>
                </c:pt>
                <c:pt idx="590">
                  <c:v>9.8333333333333357</c:v>
                </c:pt>
                <c:pt idx="591">
                  <c:v>9.8500000000000014</c:v>
                </c:pt>
                <c:pt idx="592">
                  <c:v>9.8666666666666707</c:v>
                </c:pt>
                <c:pt idx="593">
                  <c:v>9.8833333333333346</c:v>
                </c:pt>
                <c:pt idx="594">
                  <c:v>9.9</c:v>
                </c:pt>
                <c:pt idx="595">
                  <c:v>9.9166666666666679</c:v>
                </c:pt>
                <c:pt idx="596">
                  <c:v>9.9333333333333336</c:v>
                </c:pt>
                <c:pt idx="597">
                  <c:v>9.9500000000000011</c:v>
                </c:pt>
                <c:pt idx="598">
                  <c:v>9.9666666666666686</c:v>
                </c:pt>
                <c:pt idx="599">
                  <c:v>9.9833333333333325</c:v>
                </c:pt>
                <c:pt idx="600">
                  <c:v>10</c:v>
                </c:pt>
                <c:pt idx="601">
                  <c:v>10.016666666666669</c:v>
                </c:pt>
                <c:pt idx="602">
                  <c:v>10.033333333333333</c:v>
                </c:pt>
                <c:pt idx="603">
                  <c:v>10.050000000000002</c:v>
                </c:pt>
                <c:pt idx="604">
                  <c:v>10.066666666666668</c:v>
                </c:pt>
                <c:pt idx="605">
                  <c:v>10.083333333333334</c:v>
                </c:pt>
                <c:pt idx="606">
                  <c:v>10.1</c:v>
                </c:pt>
                <c:pt idx="607">
                  <c:v>10.116666666666669</c:v>
                </c:pt>
                <c:pt idx="608">
                  <c:v>10.133333333333333</c:v>
                </c:pt>
                <c:pt idx="609">
                  <c:v>10.15</c:v>
                </c:pt>
                <c:pt idx="610">
                  <c:v>10.166666666666668</c:v>
                </c:pt>
                <c:pt idx="611">
                  <c:v>10.183333333333334</c:v>
                </c:pt>
                <c:pt idx="612">
                  <c:v>10.200000000000001</c:v>
                </c:pt>
                <c:pt idx="613">
                  <c:v>10.216666666666669</c:v>
                </c:pt>
                <c:pt idx="614">
                  <c:v>10.233333333333333</c:v>
                </c:pt>
                <c:pt idx="615">
                  <c:v>10.25</c:v>
                </c:pt>
                <c:pt idx="616">
                  <c:v>10.266666666666669</c:v>
                </c:pt>
                <c:pt idx="617">
                  <c:v>10.283333333333333</c:v>
                </c:pt>
                <c:pt idx="618">
                  <c:v>10.3</c:v>
                </c:pt>
                <c:pt idx="619">
                  <c:v>10.316666666666668</c:v>
                </c:pt>
                <c:pt idx="620">
                  <c:v>10.333333333333334</c:v>
                </c:pt>
                <c:pt idx="621">
                  <c:v>10.350000000000001</c:v>
                </c:pt>
                <c:pt idx="622">
                  <c:v>10.366666666666671</c:v>
                </c:pt>
                <c:pt idx="623">
                  <c:v>10.383333333333335</c:v>
                </c:pt>
                <c:pt idx="624">
                  <c:v>10.4</c:v>
                </c:pt>
                <c:pt idx="625">
                  <c:v>10.416666666666668</c:v>
                </c:pt>
                <c:pt idx="626">
                  <c:v>10.433333333333334</c:v>
                </c:pt>
                <c:pt idx="627">
                  <c:v>10.450000000000001</c:v>
                </c:pt>
                <c:pt idx="628">
                  <c:v>10.46666666666667</c:v>
                </c:pt>
                <c:pt idx="629">
                  <c:v>10.483333333333334</c:v>
                </c:pt>
                <c:pt idx="630">
                  <c:v>10.5</c:v>
                </c:pt>
                <c:pt idx="631">
                  <c:v>10.516666666666669</c:v>
                </c:pt>
                <c:pt idx="632">
                  <c:v>10.533333333333333</c:v>
                </c:pt>
                <c:pt idx="633">
                  <c:v>10.55</c:v>
                </c:pt>
                <c:pt idx="634">
                  <c:v>10.566666666666668</c:v>
                </c:pt>
                <c:pt idx="635">
                  <c:v>10.583333333333334</c:v>
                </c:pt>
                <c:pt idx="636">
                  <c:v>10.6</c:v>
                </c:pt>
                <c:pt idx="637">
                  <c:v>10.616666666666669</c:v>
                </c:pt>
                <c:pt idx="638">
                  <c:v>10.633333333333333</c:v>
                </c:pt>
                <c:pt idx="639">
                  <c:v>10.65</c:v>
                </c:pt>
                <c:pt idx="640">
                  <c:v>10.666666666666668</c:v>
                </c:pt>
                <c:pt idx="641">
                  <c:v>10.683333333333334</c:v>
                </c:pt>
                <c:pt idx="642">
                  <c:v>10.7</c:v>
                </c:pt>
                <c:pt idx="643">
                  <c:v>10.716666666666669</c:v>
                </c:pt>
                <c:pt idx="644">
                  <c:v>10.733333333333333</c:v>
                </c:pt>
                <c:pt idx="645">
                  <c:v>10.75</c:v>
                </c:pt>
                <c:pt idx="646">
                  <c:v>10.766666666666669</c:v>
                </c:pt>
                <c:pt idx="647">
                  <c:v>10.783333333333333</c:v>
                </c:pt>
                <c:pt idx="648">
                  <c:v>10.8</c:v>
                </c:pt>
                <c:pt idx="649">
                  <c:v>10.816666666666668</c:v>
                </c:pt>
                <c:pt idx="650">
                  <c:v>10.833333333333334</c:v>
                </c:pt>
                <c:pt idx="651">
                  <c:v>10.850000000000001</c:v>
                </c:pt>
                <c:pt idx="652">
                  <c:v>10.866666666666671</c:v>
                </c:pt>
                <c:pt idx="653">
                  <c:v>10.883333333333335</c:v>
                </c:pt>
                <c:pt idx="654">
                  <c:v>10.9</c:v>
                </c:pt>
                <c:pt idx="655">
                  <c:v>10.916666666666668</c:v>
                </c:pt>
                <c:pt idx="656">
                  <c:v>10.933333333333334</c:v>
                </c:pt>
                <c:pt idx="657">
                  <c:v>10.950000000000001</c:v>
                </c:pt>
                <c:pt idx="658">
                  <c:v>10.96666666666667</c:v>
                </c:pt>
                <c:pt idx="659">
                  <c:v>10.983333333333334</c:v>
                </c:pt>
                <c:pt idx="660">
                  <c:v>11</c:v>
                </c:pt>
                <c:pt idx="661">
                  <c:v>11.016666666666669</c:v>
                </c:pt>
                <c:pt idx="662">
                  <c:v>11.033333333333333</c:v>
                </c:pt>
                <c:pt idx="663">
                  <c:v>11.05</c:v>
                </c:pt>
                <c:pt idx="664">
                  <c:v>11.066666666666668</c:v>
                </c:pt>
                <c:pt idx="665">
                  <c:v>11.083333333333334</c:v>
                </c:pt>
                <c:pt idx="666">
                  <c:v>11.1</c:v>
                </c:pt>
                <c:pt idx="667">
                  <c:v>11.116666666666669</c:v>
                </c:pt>
                <c:pt idx="668">
                  <c:v>11.133333333333333</c:v>
                </c:pt>
                <c:pt idx="669">
                  <c:v>11.15</c:v>
                </c:pt>
                <c:pt idx="670">
                  <c:v>11.166666666666668</c:v>
                </c:pt>
                <c:pt idx="671">
                  <c:v>11.183333333333334</c:v>
                </c:pt>
                <c:pt idx="672">
                  <c:v>11.2</c:v>
                </c:pt>
                <c:pt idx="673">
                  <c:v>11.216666666666669</c:v>
                </c:pt>
                <c:pt idx="674">
                  <c:v>11.233333333333333</c:v>
                </c:pt>
                <c:pt idx="675">
                  <c:v>11.25</c:v>
                </c:pt>
                <c:pt idx="676">
                  <c:v>11.266666666666669</c:v>
                </c:pt>
                <c:pt idx="677">
                  <c:v>11.283333333333333</c:v>
                </c:pt>
                <c:pt idx="678">
                  <c:v>11.3</c:v>
                </c:pt>
                <c:pt idx="679">
                  <c:v>11.316666666666668</c:v>
                </c:pt>
                <c:pt idx="680">
                  <c:v>11.333333333333334</c:v>
                </c:pt>
                <c:pt idx="681">
                  <c:v>11.350000000000001</c:v>
                </c:pt>
                <c:pt idx="682">
                  <c:v>11.366666666666671</c:v>
                </c:pt>
                <c:pt idx="683">
                  <c:v>11.383333333333335</c:v>
                </c:pt>
                <c:pt idx="684">
                  <c:v>11.4</c:v>
                </c:pt>
                <c:pt idx="685">
                  <c:v>11.416666666666668</c:v>
                </c:pt>
                <c:pt idx="686">
                  <c:v>11.433333333333334</c:v>
                </c:pt>
                <c:pt idx="687">
                  <c:v>11.450000000000001</c:v>
                </c:pt>
                <c:pt idx="688">
                  <c:v>11.46666666666667</c:v>
                </c:pt>
                <c:pt idx="689">
                  <c:v>11.483333333333334</c:v>
                </c:pt>
                <c:pt idx="690">
                  <c:v>11.5</c:v>
                </c:pt>
                <c:pt idx="691">
                  <c:v>11.516666666666669</c:v>
                </c:pt>
                <c:pt idx="692">
                  <c:v>11.533333333333333</c:v>
                </c:pt>
                <c:pt idx="693">
                  <c:v>11.55</c:v>
                </c:pt>
                <c:pt idx="694">
                  <c:v>11.566666666666668</c:v>
                </c:pt>
                <c:pt idx="695">
                  <c:v>11.583333333333334</c:v>
                </c:pt>
                <c:pt idx="696">
                  <c:v>11.6</c:v>
                </c:pt>
                <c:pt idx="697">
                  <c:v>11.616666666666669</c:v>
                </c:pt>
                <c:pt idx="698">
                  <c:v>11.633333333333333</c:v>
                </c:pt>
                <c:pt idx="699">
                  <c:v>11.65</c:v>
                </c:pt>
                <c:pt idx="700">
                  <c:v>11.666666666666668</c:v>
                </c:pt>
                <c:pt idx="701">
                  <c:v>11.683333333333334</c:v>
                </c:pt>
                <c:pt idx="702">
                  <c:v>11.7</c:v>
                </c:pt>
                <c:pt idx="703">
                  <c:v>11.716666666666669</c:v>
                </c:pt>
                <c:pt idx="704">
                  <c:v>11.733333333333333</c:v>
                </c:pt>
                <c:pt idx="705">
                  <c:v>11.75</c:v>
                </c:pt>
                <c:pt idx="706">
                  <c:v>11.766666666666669</c:v>
                </c:pt>
                <c:pt idx="707">
                  <c:v>11.783333333333333</c:v>
                </c:pt>
                <c:pt idx="708">
                  <c:v>11.8</c:v>
                </c:pt>
                <c:pt idx="709">
                  <c:v>11.816666666666668</c:v>
                </c:pt>
                <c:pt idx="710">
                  <c:v>11.833333333333334</c:v>
                </c:pt>
                <c:pt idx="711">
                  <c:v>11.850000000000001</c:v>
                </c:pt>
                <c:pt idx="712">
                  <c:v>11.866666666666671</c:v>
                </c:pt>
                <c:pt idx="713">
                  <c:v>11.883333333333335</c:v>
                </c:pt>
                <c:pt idx="714">
                  <c:v>11.9</c:v>
                </c:pt>
                <c:pt idx="715">
                  <c:v>11.916666666666668</c:v>
                </c:pt>
                <c:pt idx="716">
                  <c:v>11.933333333333334</c:v>
                </c:pt>
                <c:pt idx="717">
                  <c:v>11.950000000000001</c:v>
                </c:pt>
                <c:pt idx="718">
                  <c:v>11.96666666666667</c:v>
                </c:pt>
                <c:pt idx="719">
                  <c:v>11.983333333333334</c:v>
                </c:pt>
                <c:pt idx="720">
                  <c:v>12</c:v>
                </c:pt>
                <c:pt idx="721">
                  <c:v>12.016666666666669</c:v>
                </c:pt>
                <c:pt idx="722">
                  <c:v>12.033333333333333</c:v>
                </c:pt>
                <c:pt idx="723">
                  <c:v>12.05</c:v>
                </c:pt>
                <c:pt idx="724">
                  <c:v>12.066666666666668</c:v>
                </c:pt>
                <c:pt idx="725">
                  <c:v>12.083333333333334</c:v>
                </c:pt>
                <c:pt idx="726">
                  <c:v>12.1</c:v>
                </c:pt>
                <c:pt idx="727">
                  <c:v>12.116666666666669</c:v>
                </c:pt>
                <c:pt idx="728">
                  <c:v>12.133333333333333</c:v>
                </c:pt>
                <c:pt idx="729">
                  <c:v>12.15</c:v>
                </c:pt>
                <c:pt idx="730">
                  <c:v>12.166666666666668</c:v>
                </c:pt>
                <c:pt idx="731">
                  <c:v>12.183333333333334</c:v>
                </c:pt>
                <c:pt idx="732">
                  <c:v>12.2</c:v>
                </c:pt>
                <c:pt idx="733">
                  <c:v>12.216666666666669</c:v>
                </c:pt>
                <c:pt idx="734">
                  <c:v>12.233333333333333</c:v>
                </c:pt>
                <c:pt idx="735">
                  <c:v>12.25</c:v>
                </c:pt>
                <c:pt idx="736">
                  <c:v>12.266666666666669</c:v>
                </c:pt>
                <c:pt idx="737">
                  <c:v>12.283333333333333</c:v>
                </c:pt>
                <c:pt idx="738">
                  <c:v>12.3</c:v>
                </c:pt>
                <c:pt idx="739">
                  <c:v>12.316666666666668</c:v>
                </c:pt>
                <c:pt idx="740">
                  <c:v>12.333333333333334</c:v>
                </c:pt>
                <c:pt idx="741">
                  <c:v>12.350000000000001</c:v>
                </c:pt>
                <c:pt idx="742">
                  <c:v>12.366666666666671</c:v>
                </c:pt>
                <c:pt idx="743">
                  <c:v>12.383333333333335</c:v>
                </c:pt>
                <c:pt idx="744">
                  <c:v>12.4</c:v>
                </c:pt>
                <c:pt idx="745">
                  <c:v>12.416666666666668</c:v>
                </c:pt>
                <c:pt idx="746">
                  <c:v>12.433333333333334</c:v>
                </c:pt>
                <c:pt idx="747">
                  <c:v>12.450000000000001</c:v>
                </c:pt>
                <c:pt idx="748">
                  <c:v>12.46666666666667</c:v>
                </c:pt>
                <c:pt idx="749">
                  <c:v>12.483333333333334</c:v>
                </c:pt>
                <c:pt idx="750">
                  <c:v>12.5</c:v>
                </c:pt>
                <c:pt idx="751">
                  <c:v>12.516666666666669</c:v>
                </c:pt>
                <c:pt idx="752">
                  <c:v>12.533333333333333</c:v>
                </c:pt>
                <c:pt idx="753">
                  <c:v>12.55</c:v>
                </c:pt>
                <c:pt idx="754">
                  <c:v>12.566666666666668</c:v>
                </c:pt>
                <c:pt idx="755">
                  <c:v>12.583333333333334</c:v>
                </c:pt>
                <c:pt idx="756">
                  <c:v>12.6</c:v>
                </c:pt>
                <c:pt idx="757">
                  <c:v>12.616666666666669</c:v>
                </c:pt>
                <c:pt idx="758">
                  <c:v>12.633333333333333</c:v>
                </c:pt>
                <c:pt idx="759">
                  <c:v>12.65</c:v>
                </c:pt>
                <c:pt idx="760">
                  <c:v>12.666666666666668</c:v>
                </c:pt>
                <c:pt idx="761">
                  <c:v>12.683333333333334</c:v>
                </c:pt>
                <c:pt idx="762">
                  <c:v>12.7</c:v>
                </c:pt>
                <c:pt idx="763">
                  <c:v>12.716666666666669</c:v>
                </c:pt>
                <c:pt idx="764">
                  <c:v>12.733333333333333</c:v>
                </c:pt>
                <c:pt idx="765">
                  <c:v>12.75</c:v>
                </c:pt>
                <c:pt idx="766">
                  <c:v>12.766666666666669</c:v>
                </c:pt>
                <c:pt idx="767">
                  <c:v>12.783333333333333</c:v>
                </c:pt>
                <c:pt idx="768">
                  <c:v>12.8</c:v>
                </c:pt>
                <c:pt idx="769">
                  <c:v>12.816666666666668</c:v>
                </c:pt>
                <c:pt idx="770">
                  <c:v>12.833333333333334</c:v>
                </c:pt>
                <c:pt idx="771">
                  <c:v>12.850000000000001</c:v>
                </c:pt>
                <c:pt idx="772">
                  <c:v>12.866666666666671</c:v>
                </c:pt>
                <c:pt idx="773">
                  <c:v>12.883333333333335</c:v>
                </c:pt>
                <c:pt idx="774">
                  <c:v>12.9</c:v>
                </c:pt>
                <c:pt idx="775">
                  <c:v>12.916666666666668</c:v>
                </c:pt>
                <c:pt idx="776">
                  <c:v>12.933333333333334</c:v>
                </c:pt>
                <c:pt idx="777">
                  <c:v>12.950000000000001</c:v>
                </c:pt>
                <c:pt idx="778">
                  <c:v>12.96666666666667</c:v>
                </c:pt>
                <c:pt idx="779">
                  <c:v>12.983333333333334</c:v>
                </c:pt>
                <c:pt idx="780">
                  <c:v>13</c:v>
                </c:pt>
                <c:pt idx="781">
                  <c:v>13.016666666666669</c:v>
                </c:pt>
                <c:pt idx="782">
                  <c:v>13.033333333333333</c:v>
                </c:pt>
                <c:pt idx="783">
                  <c:v>13.05</c:v>
                </c:pt>
                <c:pt idx="784">
                  <c:v>13.066666666666668</c:v>
                </c:pt>
                <c:pt idx="785">
                  <c:v>13.083333333333334</c:v>
                </c:pt>
                <c:pt idx="786">
                  <c:v>13.1</c:v>
                </c:pt>
                <c:pt idx="787">
                  <c:v>13.116666666666669</c:v>
                </c:pt>
                <c:pt idx="788">
                  <c:v>13.133333333333333</c:v>
                </c:pt>
                <c:pt idx="789">
                  <c:v>13.15</c:v>
                </c:pt>
                <c:pt idx="790">
                  <c:v>13.166666666666668</c:v>
                </c:pt>
                <c:pt idx="791">
                  <c:v>13.183333333333334</c:v>
                </c:pt>
                <c:pt idx="792">
                  <c:v>13.2</c:v>
                </c:pt>
                <c:pt idx="793">
                  <c:v>13.216666666666669</c:v>
                </c:pt>
                <c:pt idx="794">
                  <c:v>13.233333333333333</c:v>
                </c:pt>
                <c:pt idx="795">
                  <c:v>13.25</c:v>
                </c:pt>
                <c:pt idx="796">
                  <c:v>13.266666666666669</c:v>
                </c:pt>
                <c:pt idx="797">
                  <c:v>13.283333333333333</c:v>
                </c:pt>
                <c:pt idx="798">
                  <c:v>13.3</c:v>
                </c:pt>
                <c:pt idx="799">
                  <c:v>13.316666666666668</c:v>
                </c:pt>
                <c:pt idx="800">
                  <c:v>13.333333333333334</c:v>
                </c:pt>
                <c:pt idx="801">
                  <c:v>13.350000000000001</c:v>
                </c:pt>
                <c:pt idx="802">
                  <c:v>13.366666666666671</c:v>
                </c:pt>
                <c:pt idx="803">
                  <c:v>13.383333333333335</c:v>
                </c:pt>
                <c:pt idx="804">
                  <c:v>13.4</c:v>
                </c:pt>
                <c:pt idx="805">
                  <c:v>13.416666666666668</c:v>
                </c:pt>
                <c:pt idx="806">
                  <c:v>13.433333333333334</c:v>
                </c:pt>
                <c:pt idx="807">
                  <c:v>13.450000000000001</c:v>
                </c:pt>
                <c:pt idx="808">
                  <c:v>13.46666666666667</c:v>
                </c:pt>
                <c:pt idx="809">
                  <c:v>13.483333333333334</c:v>
                </c:pt>
                <c:pt idx="810">
                  <c:v>13.5</c:v>
                </c:pt>
                <c:pt idx="811">
                  <c:v>13.516666666666669</c:v>
                </c:pt>
                <c:pt idx="812">
                  <c:v>13.533333333333333</c:v>
                </c:pt>
                <c:pt idx="813">
                  <c:v>13.55</c:v>
                </c:pt>
                <c:pt idx="814">
                  <c:v>13.566666666666668</c:v>
                </c:pt>
                <c:pt idx="815">
                  <c:v>13.583333333333334</c:v>
                </c:pt>
                <c:pt idx="816">
                  <c:v>13.6</c:v>
                </c:pt>
                <c:pt idx="817">
                  <c:v>13.616666666666669</c:v>
                </c:pt>
                <c:pt idx="818">
                  <c:v>13.633333333333333</c:v>
                </c:pt>
                <c:pt idx="819">
                  <c:v>13.65</c:v>
                </c:pt>
                <c:pt idx="820">
                  <c:v>13.666666666666668</c:v>
                </c:pt>
                <c:pt idx="821">
                  <c:v>13.683333333333334</c:v>
                </c:pt>
                <c:pt idx="822">
                  <c:v>13.7</c:v>
                </c:pt>
                <c:pt idx="823">
                  <c:v>13.716666666666669</c:v>
                </c:pt>
                <c:pt idx="824">
                  <c:v>13.733333333333333</c:v>
                </c:pt>
                <c:pt idx="825">
                  <c:v>13.75</c:v>
                </c:pt>
                <c:pt idx="826">
                  <c:v>13.766666666666669</c:v>
                </c:pt>
                <c:pt idx="827">
                  <c:v>13.783333333333333</c:v>
                </c:pt>
                <c:pt idx="828">
                  <c:v>13.8</c:v>
                </c:pt>
                <c:pt idx="829">
                  <c:v>13.816666666666668</c:v>
                </c:pt>
                <c:pt idx="830">
                  <c:v>13.833333333333334</c:v>
                </c:pt>
                <c:pt idx="831">
                  <c:v>13.850000000000001</c:v>
                </c:pt>
                <c:pt idx="832">
                  <c:v>13.866666666666671</c:v>
                </c:pt>
                <c:pt idx="833">
                  <c:v>13.883333333333335</c:v>
                </c:pt>
                <c:pt idx="834">
                  <c:v>13.9</c:v>
                </c:pt>
                <c:pt idx="835">
                  <c:v>13.916666666666668</c:v>
                </c:pt>
                <c:pt idx="836">
                  <c:v>13.933333333333334</c:v>
                </c:pt>
                <c:pt idx="837">
                  <c:v>13.950000000000001</c:v>
                </c:pt>
                <c:pt idx="838">
                  <c:v>13.96666666666667</c:v>
                </c:pt>
                <c:pt idx="839">
                  <c:v>13.983333333333334</c:v>
                </c:pt>
                <c:pt idx="840">
                  <c:v>14</c:v>
                </c:pt>
                <c:pt idx="841">
                  <c:v>14.016666666666669</c:v>
                </c:pt>
                <c:pt idx="842">
                  <c:v>14.033333333333333</c:v>
                </c:pt>
                <c:pt idx="843">
                  <c:v>14.05</c:v>
                </c:pt>
                <c:pt idx="844">
                  <c:v>14.066666666666668</c:v>
                </c:pt>
                <c:pt idx="845">
                  <c:v>14.083333333333334</c:v>
                </c:pt>
                <c:pt idx="846">
                  <c:v>14.1</c:v>
                </c:pt>
                <c:pt idx="847">
                  <c:v>14.116666666666669</c:v>
                </c:pt>
                <c:pt idx="848">
                  <c:v>14.133333333333333</c:v>
                </c:pt>
                <c:pt idx="849">
                  <c:v>14.15</c:v>
                </c:pt>
                <c:pt idx="850">
                  <c:v>14.166666666666668</c:v>
                </c:pt>
                <c:pt idx="851">
                  <c:v>14.183333333333334</c:v>
                </c:pt>
                <c:pt idx="852">
                  <c:v>14.2</c:v>
                </c:pt>
                <c:pt idx="853">
                  <c:v>14.216666666666669</c:v>
                </c:pt>
                <c:pt idx="854">
                  <c:v>14.233333333333333</c:v>
                </c:pt>
                <c:pt idx="855">
                  <c:v>14.25</c:v>
                </c:pt>
                <c:pt idx="856">
                  <c:v>14.266666666666669</c:v>
                </c:pt>
                <c:pt idx="857">
                  <c:v>14.283333333333333</c:v>
                </c:pt>
                <c:pt idx="858">
                  <c:v>14.3</c:v>
                </c:pt>
                <c:pt idx="859">
                  <c:v>14.316666666666668</c:v>
                </c:pt>
                <c:pt idx="860">
                  <c:v>14.333333333333334</c:v>
                </c:pt>
                <c:pt idx="861">
                  <c:v>14.350000000000001</c:v>
                </c:pt>
                <c:pt idx="862">
                  <c:v>14.366666666666671</c:v>
                </c:pt>
                <c:pt idx="863">
                  <c:v>14.383333333333335</c:v>
                </c:pt>
                <c:pt idx="864">
                  <c:v>14.4</c:v>
                </c:pt>
                <c:pt idx="865">
                  <c:v>14.416666666666668</c:v>
                </c:pt>
                <c:pt idx="866">
                  <c:v>14.433333333333334</c:v>
                </c:pt>
                <c:pt idx="867">
                  <c:v>14.450000000000001</c:v>
                </c:pt>
                <c:pt idx="868">
                  <c:v>14.46666666666667</c:v>
                </c:pt>
                <c:pt idx="869">
                  <c:v>14.483333333333334</c:v>
                </c:pt>
                <c:pt idx="870">
                  <c:v>14.5</c:v>
                </c:pt>
                <c:pt idx="871">
                  <c:v>14.516666666666669</c:v>
                </c:pt>
                <c:pt idx="872">
                  <c:v>14.533333333333333</c:v>
                </c:pt>
                <c:pt idx="873">
                  <c:v>14.55</c:v>
                </c:pt>
                <c:pt idx="874">
                  <c:v>14.566666666666668</c:v>
                </c:pt>
                <c:pt idx="875">
                  <c:v>14.583333333333334</c:v>
                </c:pt>
                <c:pt idx="876">
                  <c:v>14.6</c:v>
                </c:pt>
                <c:pt idx="877">
                  <c:v>14.616666666666669</c:v>
                </c:pt>
                <c:pt idx="878">
                  <c:v>14.633333333333333</c:v>
                </c:pt>
                <c:pt idx="879">
                  <c:v>14.65</c:v>
                </c:pt>
                <c:pt idx="880">
                  <c:v>14.666666666666668</c:v>
                </c:pt>
                <c:pt idx="881">
                  <c:v>14.683333333333334</c:v>
                </c:pt>
                <c:pt idx="882">
                  <c:v>14.7</c:v>
                </c:pt>
                <c:pt idx="883">
                  <c:v>14.716666666666669</c:v>
                </c:pt>
                <c:pt idx="884">
                  <c:v>14.733333333333333</c:v>
                </c:pt>
                <c:pt idx="885">
                  <c:v>14.75</c:v>
                </c:pt>
                <c:pt idx="886">
                  <c:v>14.766666666666669</c:v>
                </c:pt>
                <c:pt idx="887">
                  <c:v>14.783333333333333</c:v>
                </c:pt>
                <c:pt idx="888">
                  <c:v>14.8</c:v>
                </c:pt>
                <c:pt idx="889">
                  <c:v>14.816666666666668</c:v>
                </c:pt>
                <c:pt idx="890">
                  <c:v>14.833333333333334</c:v>
                </c:pt>
                <c:pt idx="891">
                  <c:v>14.850000000000001</c:v>
                </c:pt>
                <c:pt idx="892">
                  <c:v>14.866666666666671</c:v>
                </c:pt>
                <c:pt idx="893">
                  <c:v>14.883333333333335</c:v>
                </c:pt>
                <c:pt idx="894">
                  <c:v>14.9</c:v>
                </c:pt>
                <c:pt idx="895">
                  <c:v>14.916666666666668</c:v>
                </c:pt>
                <c:pt idx="896">
                  <c:v>14.933333333333334</c:v>
                </c:pt>
                <c:pt idx="897">
                  <c:v>14.950000000000001</c:v>
                </c:pt>
                <c:pt idx="898">
                  <c:v>14.96666666666667</c:v>
                </c:pt>
                <c:pt idx="899">
                  <c:v>14.983333333333334</c:v>
                </c:pt>
                <c:pt idx="900">
                  <c:v>15</c:v>
                </c:pt>
                <c:pt idx="901">
                  <c:v>15.016666666666669</c:v>
                </c:pt>
                <c:pt idx="902">
                  <c:v>15.033333333333333</c:v>
                </c:pt>
                <c:pt idx="903">
                  <c:v>15.05</c:v>
                </c:pt>
                <c:pt idx="904">
                  <c:v>15.066666666666668</c:v>
                </c:pt>
                <c:pt idx="905">
                  <c:v>15.083333333333334</c:v>
                </c:pt>
                <c:pt idx="906">
                  <c:v>15.1</c:v>
                </c:pt>
                <c:pt idx="907">
                  <c:v>15.116666666666669</c:v>
                </c:pt>
                <c:pt idx="908">
                  <c:v>15.133333333333333</c:v>
                </c:pt>
                <c:pt idx="909">
                  <c:v>15.15</c:v>
                </c:pt>
                <c:pt idx="910">
                  <c:v>15.166666666666668</c:v>
                </c:pt>
                <c:pt idx="911">
                  <c:v>15.183333333333334</c:v>
                </c:pt>
                <c:pt idx="912">
                  <c:v>15.2</c:v>
                </c:pt>
                <c:pt idx="913">
                  <c:v>15.216666666666669</c:v>
                </c:pt>
                <c:pt idx="914">
                  <c:v>15.233333333333333</c:v>
                </c:pt>
                <c:pt idx="915">
                  <c:v>15.25</c:v>
                </c:pt>
                <c:pt idx="916">
                  <c:v>15.266666666666669</c:v>
                </c:pt>
                <c:pt idx="917">
                  <c:v>15.283333333333333</c:v>
                </c:pt>
                <c:pt idx="918">
                  <c:v>15.3</c:v>
                </c:pt>
                <c:pt idx="919">
                  <c:v>15.316666666666668</c:v>
                </c:pt>
                <c:pt idx="920">
                  <c:v>15.333333333333334</c:v>
                </c:pt>
                <c:pt idx="921">
                  <c:v>15.350000000000001</c:v>
                </c:pt>
                <c:pt idx="922">
                  <c:v>15.366666666666671</c:v>
                </c:pt>
                <c:pt idx="923">
                  <c:v>15.383333333333335</c:v>
                </c:pt>
                <c:pt idx="924">
                  <c:v>15.4</c:v>
                </c:pt>
                <c:pt idx="925">
                  <c:v>15.416666666666668</c:v>
                </c:pt>
                <c:pt idx="926">
                  <c:v>15.433333333333334</c:v>
                </c:pt>
                <c:pt idx="927">
                  <c:v>15.450000000000001</c:v>
                </c:pt>
                <c:pt idx="928">
                  <c:v>15.46666666666667</c:v>
                </c:pt>
                <c:pt idx="929">
                  <c:v>15.483333333333334</c:v>
                </c:pt>
                <c:pt idx="930">
                  <c:v>15.5</c:v>
                </c:pt>
                <c:pt idx="931">
                  <c:v>15.516666666666669</c:v>
                </c:pt>
                <c:pt idx="932">
                  <c:v>15.533333333333333</c:v>
                </c:pt>
                <c:pt idx="933">
                  <c:v>15.55</c:v>
                </c:pt>
                <c:pt idx="934">
                  <c:v>15.566666666666668</c:v>
                </c:pt>
                <c:pt idx="935">
                  <c:v>15.583333333333334</c:v>
                </c:pt>
                <c:pt idx="936">
                  <c:v>15.6</c:v>
                </c:pt>
                <c:pt idx="937">
                  <c:v>15.616666666666669</c:v>
                </c:pt>
                <c:pt idx="938">
                  <c:v>15.633333333333333</c:v>
                </c:pt>
                <c:pt idx="939">
                  <c:v>15.65</c:v>
                </c:pt>
                <c:pt idx="940">
                  <c:v>15.666666666666668</c:v>
                </c:pt>
                <c:pt idx="941">
                  <c:v>15.683333333333334</c:v>
                </c:pt>
                <c:pt idx="942">
                  <c:v>15.7</c:v>
                </c:pt>
                <c:pt idx="943">
                  <c:v>15.716666666666669</c:v>
                </c:pt>
                <c:pt idx="944">
                  <c:v>15.733333333333333</c:v>
                </c:pt>
                <c:pt idx="945">
                  <c:v>15.75</c:v>
                </c:pt>
                <c:pt idx="946">
                  <c:v>15.766666666666669</c:v>
                </c:pt>
                <c:pt idx="947">
                  <c:v>15.783333333333333</c:v>
                </c:pt>
                <c:pt idx="948">
                  <c:v>15.8</c:v>
                </c:pt>
                <c:pt idx="949">
                  <c:v>15.816666666666668</c:v>
                </c:pt>
                <c:pt idx="950">
                  <c:v>15.833333333333334</c:v>
                </c:pt>
                <c:pt idx="951">
                  <c:v>15.850000000000001</c:v>
                </c:pt>
                <c:pt idx="952">
                  <c:v>15.866666666666671</c:v>
                </c:pt>
                <c:pt idx="953">
                  <c:v>15.883333333333335</c:v>
                </c:pt>
                <c:pt idx="954">
                  <c:v>15.9</c:v>
                </c:pt>
                <c:pt idx="955">
                  <c:v>15.916666666666668</c:v>
                </c:pt>
                <c:pt idx="956">
                  <c:v>15.933333333333334</c:v>
                </c:pt>
                <c:pt idx="957">
                  <c:v>15.950000000000001</c:v>
                </c:pt>
                <c:pt idx="958">
                  <c:v>15.96666666666667</c:v>
                </c:pt>
                <c:pt idx="959">
                  <c:v>15.983333333333334</c:v>
                </c:pt>
                <c:pt idx="960">
                  <c:v>16</c:v>
                </c:pt>
                <c:pt idx="961">
                  <c:v>16.016666666666669</c:v>
                </c:pt>
                <c:pt idx="962">
                  <c:v>16.033333333333324</c:v>
                </c:pt>
                <c:pt idx="963">
                  <c:v>16.05</c:v>
                </c:pt>
                <c:pt idx="964">
                  <c:v>16.066666666666666</c:v>
                </c:pt>
                <c:pt idx="965">
                  <c:v>16.083333333333321</c:v>
                </c:pt>
                <c:pt idx="966">
                  <c:v>16.100000000000001</c:v>
                </c:pt>
                <c:pt idx="967">
                  <c:v>16.116666666666671</c:v>
                </c:pt>
                <c:pt idx="968">
                  <c:v>16.133333333333326</c:v>
                </c:pt>
                <c:pt idx="969">
                  <c:v>16.149999999999999</c:v>
                </c:pt>
                <c:pt idx="970">
                  <c:v>16.166666666666668</c:v>
                </c:pt>
                <c:pt idx="971">
                  <c:v>16.183333333333323</c:v>
                </c:pt>
                <c:pt idx="972">
                  <c:v>16.2</c:v>
                </c:pt>
                <c:pt idx="973">
                  <c:v>16.216666666666665</c:v>
                </c:pt>
                <c:pt idx="974">
                  <c:v>16.233333333333324</c:v>
                </c:pt>
                <c:pt idx="975">
                  <c:v>16.25</c:v>
                </c:pt>
                <c:pt idx="976">
                  <c:v>16.266666666666666</c:v>
                </c:pt>
                <c:pt idx="977">
                  <c:v>16.283333333333321</c:v>
                </c:pt>
                <c:pt idx="978">
                  <c:v>16.3</c:v>
                </c:pt>
                <c:pt idx="979">
                  <c:v>16.31666666666667</c:v>
                </c:pt>
                <c:pt idx="980">
                  <c:v>16.333333333333325</c:v>
                </c:pt>
                <c:pt idx="981">
                  <c:v>16.350000000000001</c:v>
                </c:pt>
                <c:pt idx="982">
                  <c:v>16.366666666666667</c:v>
                </c:pt>
                <c:pt idx="983">
                  <c:v>16.383333333333322</c:v>
                </c:pt>
                <c:pt idx="984">
                  <c:v>16.399999999999999</c:v>
                </c:pt>
                <c:pt idx="985">
                  <c:v>16.416666666666668</c:v>
                </c:pt>
                <c:pt idx="986">
                  <c:v>16.433333333333323</c:v>
                </c:pt>
                <c:pt idx="987">
                  <c:v>16.45</c:v>
                </c:pt>
                <c:pt idx="988">
                  <c:v>16.466666666666661</c:v>
                </c:pt>
                <c:pt idx="989">
                  <c:v>16.48333333333332</c:v>
                </c:pt>
                <c:pt idx="990">
                  <c:v>16.5</c:v>
                </c:pt>
                <c:pt idx="991">
                  <c:v>16.516666666666669</c:v>
                </c:pt>
                <c:pt idx="992">
                  <c:v>16.533333333333324</c:v>
                </c:pt>
                <c:pt idx="993">
                  <c:v>16.55</c:v>
                </c:pt>
                <c:pt idx="994">
                  <c:v>16.566666666666666</c:v>
                </c:pt>
                <c:pt idx="995">
                  <c:v>16.583333333333321</c:v>
                </c:pt>
                <c:pt idx="996">
                  <c:v>16.600000000000001</c:v>
                </c:pt>
                <c:pt idx="997">
                  <c:v>16.616666666666671</c:v>
                </c:pt>
                <c:pt idx="998">
                  <c:v>16.633333333333326</c:v>
                </c:pt>
                <c:pt idx="999">
                  <c:v>16.649999999999999</c:v>
                </c:pt>
                <c:pt idx="1000">
                  <c:v>16.666666666666668</c:v>
                </c:pt>
                <c:pt idx="1001">
                  <c:v>16.683333333333323</c:v>
                </c:pt>
                <c:pt idx="1002">
                  <c:v>16.7</c:v>
                </c:pt>
                <c:pt idx="1003">
                  <c:v>16.716666666666665</c:v>
                </c:pt>
                <c:pt idx="1004">
                  <c:v>16.733333333333324</c:v>
                </c:pt>
                <c:pt idx="1005">
                  <c:v>16.75</c:v>
                </c:pt>
                <c:pt idx="1006">
                  <c:v>16.766666666666666</c:v>
                </c:pt>
                <c:pt idx="1007">
                  <c:v>16.783333333333321</c:v>
                </c:pt>
                <c:pt idx="1008">
                  <c:v>16.8</c:v>
                </c:pt>
                <c:pt idx="1009">
                  <c:v>16.81666666666667</c:v>
                </c:pt>
                <c:pt idx="1010">
                  <c:v>16.833333333333325</c:v>
                </c:pt>
                <c:pt idx="1011">
                  <c:v>16.850000000000001</c:v>
                </c:pt>
                <c:pt idx="1012">
                  <c:v>16.866666666666667</c:v>
                </c:pt>
                <c:pt idx="1013">
                  <c:v>16.883333333333322</c:v>
                </c:pt>
                <c:pt idx="1014">
                  <c:v>16.899999999999999</c:v>
                </c:pt>
                <c:pt idx="1015">
                  <c:v>16.916666666666668</c:v>
                </c:pt>
                <c:pt idx="1016">
                  <c:v>16.933333333333323</c:v>
                </c:pt>
                <c:pt idx="1017">
                  <c:v>16.95</c:v>
                </c:pt>
                <c:pt idx="1018">
                  <c:v>16.966666666666661</c:v>
                </c:pt>
                <c:pt idx="1019">
                  <c:v>16.98333333333332</c:v>
                </c:pt>
                <c:pt idx="1020">
                  <c:v>17</c:v>
                </c:pt>
                <c:pt idx="1021">
                  <c:v>17.016666666666669</c:v>
                </c:pt>
                <c:pt idx="1022">
                  <c:v>17.033333333333324</c:v>
                </c:pt>
                <c:pt idx="1023">
                  <c:v>17.05</c:v>
                </c:pt>
                <c:pt idx="1024">
                  <c:v>17.066666666666666</c:v>
                </c:pt>
                <c:pt idx="1025">
                  <c:v>17.083333333333321</c:v>
                </c:pt>
                <c:pt idx="1026">
                  <c:v>17.100000000000001</c:v>
                </c:pt>
                <c:pt idx="1027">
                  <c:v>17.116666666666671</c:v>
                </c:pt>
                <c:pt idx="1028">
                  <c:v>17.133333333333326</c:v>
                </c:pt>
                <c:pt idx="1029">
                  <c:v>17.149999999999999</c:v>
                </c:pt>
                <c:pt idx="1030">
                  <c:v>17.166666666666668</c:v>
                </c:pt>
                <c:pt idx="1031">
                  <c:v>17.183333333333323</c:v>
                </c:pt>
                <c:pt idx="1032">
                  <c:v>17.2</c:v>
                </c:pt>
                <c:pt idx="1033">
                  <c:v>17.216666666666665</c:v>
                </c:pt>
                <c:pt idx="1034">
                  <c:v>17.233333333333324</c:v>
                </c:pt>
                <c:pt idx="1035">
                  <c:v>17.25</c:v>
                </c:pt>
                <c:pt idx="1036">
                  <c:v>17.266666666666666</c:v>
                </c:pt>
                <c:pt idx="1037">
                  <c:v>17.283333333333321</c:v>
                </c:pt>
                <c:pt idx="1038">
                  <c:v>17.3</c:v>
                </c:pt>
                <c:pt idx="1039">
                  <c:v>17.31666666666667</c:v>
                </c:pt>
                <c:pt idx="1040">
                  <c:v>17.333333333333325</c:v>
                </c:pt>
                <c:pt idx="1041">
                  <c:v>17.350000000000001</c:v>
                </c:pt>
                <c:pt idx="1042">
                  <c:v>17.366666666666667</c:v>
                </c:pt>
                <c:pt idx="1043">
                  <c:v>17.383333333333322</c:v>
                </c:pt>
                <c:pt idx="1044">
                  <c:v>17.399999999999999</c:v>
                </c:pt>
                <c:pt idx="1045">
                  <c:v>17.416666666666668</c:v>
                </c:pt>
                <c:pt idx="1046">
                  <c:v>17.433333333333323</c:v>
                </c:pt>
                <c:pt idx="1047">
                  <c:v>17.45</c:v>
                </c:pt>
                <c:pt idx="1048">
                  <c:v>17.466666666666661</c:v>
                </c:pt>
                <c:pt idx="1049">
                  <c:v>17.48333333333332</c:v>
                </c:pt>
                <c:pt idx="1050">
                  <c:v>17.5</c:v>
                </c:pt>
                <c:pt idx="1051">
                  <c:v>17.516666666666669</c:v>
                </c:pt>
                <c:pt idx="1052">
                  <c:v>17.533333333333324</c:v>
                </c:pt>
                <c:pt idx="1053">
                  <c:v>17.55</c:v>
                </c:pt>
                <c:pt idx="1054">
                  <c:v>17.566666666666666</c:v>
                </c:pt>
                <c:pt idx="1055">
                  <c:v>17.583333333333321</c:v>
                </c:pt>
                <c:pt idx="1056">
                  <c:v>17.600000000000001</c:v>
                </c:pt>
                <c:pt idx="1057">
                  <c:v>17.616666666666671</c:v>
                </c:pt>
                <c:pt idx="1058">
                  <c:v>17.633333333333326</c:v>
                </c:pt>
                <c:pt idx="1059">
                  <c:v>17.649999999999999</c:v>
                </c:pt>
                <c:pt idx="1060">
                  <c:v>17.666666666666668</c:v>
                </c:pt>
                <c:pt idx="1061">
                  <c:v>17.683333333333323</c:v>
                </c:pt>
                <c:pt idx="1062">
                  <c:v>17.7</c:v>
                </c:pt>
                <c:pt idx="1063">
                  <c:v>17.716666666666665</c:v>
                </c:pt>
                <c:pt idx="1064">
                  <c:v>17.733333333333324</c:v>
                </c:pt>
                <c:pt idx="1065">
                  <c:v>17.75</c:v>
                </c:pt>
                <c:pt idx="1066">
                  <c:v>17.766666666666666</c:v>
                </c:pt>
                <c:pt idx="1067">
                  <c:v>17.783333333333321</c:v>
                </c:pt>
                <c:pt idx="1068">
                  <c:v>17.8</c:v>
                </c:pt>
                <c:pt idx="1069">
                  <c:v>17.81666666666667</c:v>
                </c:pt>
                <c:pt idx="1070">
                  <c:v>17.833333333333325</c:v>
                </c:pt>
                <c:pt idx="1071">
                  <c:v>17.850000000000001</c:v>
                </c:pt>
                <c:pt idx="1072">
                  <c:v>17.866666666666667</c:v>
                </c:pt>
                <c:pt idx="1073">
                  <c:v>17.883333333333322</c:v>
                </c:pt>
                <c:pt idx="1074">
                  <c:v>17.899999999999999</c:v>
                </c:pt>
                <c:pt idx="1075">
                  <c:v>17.916666666666668</c:v>
                </c:pt>
                <c:pt idx="1076">
                  <c:v>17.933333333333323</c:v>
                </c:pt>
                <c:pt idx="1077">
                  <c:v>17.95</c:v>
                </c:pt>
                <c:pt idx="1078">
                  <c:v>17.966666666666661</c:v>
                </c:pt>
                <c:pt idx="1079">
                  <c:v>17.98333333333332</c:v>
                </c:pt>
                <c:pt idx="1080">
                  <c:v>18</c:v>
                </c:pt>
                <c:pt idx="1081">
                  <c:v>18.016666666666669</c:v>
                </c:pt>
                <c:pt idx="1082">
                  <c:v>18.033333333333324</c:v>
                </c:pt>
                <c:pt idx="1083">
                  <c:v>18.05</c:v>
                </c:pt>
                <c:pt idx="1084">
                  <c:v>18.066666666666666</c:v>
                </c:pt>
                <c:pt idx="1085">
                  <c:v>18.083333333333321</c:v>
                </c:pt>
                <c:pt idx="1086">
                  <c:v>18.100000000000001</c:v>
                </c:pt>
                <c:pt idx="1087">
                  <c:v>18.116666666666671</c:v>
                </c:pt>
                <c:pt idx="1088">
                  <c:v>18.133333333333326</c:v>
                </c:pt>
                <c:pt idx="1089">
                  <c:v>18.149999999999999</c:v>
                </c:pt>
                <c:pt idx="1090">
                  <c:v>18.166666666666668</c:v>
                </c:pt>
                <c:pt idx="1091">
                  <c:v>18.183333333333323</c:v>
                </c:pt>
                <c:pt idx="1092">
                  <c:v>18.2</c:v>
                </c:pt>
                <c:pt idx="1093">
                  <c:v>18.216666666666665</c:v>
                </c:pt>
                <c:pt idx="1094">
                  <c:v>18.233333333333324</c:v>
                </c:pt>
                <c:pt idx="1095">
                  <c:v>18.25</c:v>
                </c:pt>
                <c:pt idx="1096">
                  <c:v>18.266666666666666</c:v>
                </c:pt>
                <c:pt idx="1097">
                  <c:v>18.283333333333321</c:v>
                </c:pt>
                <c:pt idx="1098">
                  <c:v>18.3</c:v>
                </c:pt>
                <c:pt idx="1099">
                  <c:v>18.31666666666667</c:v>
                </c:pt>
                <c:pt idx="1100">
                  <c:v>18.333333333333325</c:v>
                </c:pt>
                <c:pt idx="1101">
                  <c:v>18.350000000000001</c:v>
                </c:pt>
                <c:pt idx="1102">
                  <c:v>18.366666666666667</c:v>
                </c:pt>
                <c:pt idx="1103">
                  <c:v>18.383333333333322</c:v>
                </c:pt>
                <c:pt idx="1104">
                  <c:v>18.399999999999999</c:v>
                </c:pt>
                <c:pt idx="1105">
                  <c:v>18.416666666666668</c:v>
                </c:pt>
                <c:pt idx="1106">
                  <c:v>18.433333333333323</c:v>
                </c:pt>
                <c:pt idx="1107">
                  <c:v>18.45</c:v>
                </c:pt>
                <c:pt idx="1108">
                  <c:v>18.466666666666661</c:v>
                </c:pt>
                <c:pt idx="1109">
                  <c:v>18.48333333333332</c:v>
                </c:pt>
                <c:pt idx="1110">
                  <c:v>18.5</c:v>
                </c:pt>
                <c:pt idx="1111">
                  <c:v>18.516666666666669</c:v>
                </c:pt>
                <c:pt idx="1112">
                  <c:v>18.533333333333324</c:v>
                </c:pt>
                <c:pt idx="1113">
                  <c:v>18.55</c:v>
                </c:pt>
                <c:pt idx="1114">
                  <c:v>18.566666666666666</c:v>
                </c:pt>
                <c:pt idx="1115">
                  <c:v>18.583333333333321</c:v>
                </c:pt>
                <c:pt idx="1116">
                  <c:v>18.600000000000001</c:v>
                </c:pt>
                <c:pt idx="1117">
                  <c:v>18.616666666666671</c:v>
                </c:pt>
                <c:pt idx="1118">
                  <c:v>18.633333333333326</c:v>
                </c:pt>
                <c:pt idx="1119">
                  <c:v>18.649999999999999</c:v>
                </c:pt>
                <c:pt idx="1120">
                  <c:v>18.666666666666668</c:v>
                </c:pt>
                <c:pt idx="1121">
                  <c:v>18.683333333333323</c:v>
                </c:pt>
                <c:pt idx="1122">
                  <c:v>18.7</c:v>
                </c:pt>
                <c:pt idx="1123">
                  <c:v>18.716666666666665</c:v>
                </c:pt>
                <c:pt idx="1124">
                  <c:v>18.733333333333324</c:v>
                </c:pt>
                <c:pt idx="1125">
                  <c:v>18.75</c:v>
                </c:pt>
                <c:pt idx="1126">
                  <c:v>18.766666666666666</c:v>
                </c:pt>
                <c:pt idx="1127">
                  <c:v>18.783333333333321</c:v>
                </c:pt>
                <c:pt idx="1128">
                  <c:v>18.8</c:v>
                </c:pt>
                <c:pt idx="1129">
                  <c:v>18.81666666666667</c:v>
                </c:pt>
                <c:pt idx="1130">
                  <c:v>18.833333333333325</c:v>
                </c:pt>
                <c:pt idx="1131">
                  <c:v>18.850000000000001</c:v>
                </c:pt>
                <c:pt idx="1132">
                  <c:v>18.866666666666667</c:v>
                </c:pt>
                <c:pt idx="1133">
                  <c:v>18.883333333333322</c:v>
                </c:pt>
                <c:pt idx="1134">
                  <c:v>18.899999999999999</c:v>
                </c:pt>
                <c:pt idx="1135">
                  <c:v>18.916666666666668</c:v>
                </c:pt>
                <c:pt idx="1136">
                  <c:v>18.933333333333323</c:v>
                </c:pt>
                <c:pt idx="1137">
                  <c:v>18.95</c:v>
                </c:pt>
                <c:pt idx="1138">
                  <c:v>18.966666666666661</c:v>
                </c:pt>
                <c:pt idx="1139">
                  <c:v>18.98333333333332</c:v>
                </c:pt>
                <c:pt idx="1140">
                  <c:v>19</c:v>
                </c:pt>
                <c:pt idx="1141">
                  <c:v>19.016666666666669</c:v>
                </c:pt>
                <c:pt idx="1142">
                  <c:v>19.033333333333324</c:v>
                </c:pt>
                <c:pt idx="1143">
                  <c:v>19.05</c:v>
                </c:pt>
                <c:pt idx="1144">
                  <c:v>19.066666666666666</c:v>
                </c:pt>
                <c:pt idx="1145">
                  <c:v>19.083333333333321</c:v>
                </c:pt>
                <c:pt idx="1146">
                  <c:v>19.100000000000001</c:v>
                </c:pt>
                <c:pt idx="1147">
                  <c:v>19.116666666666671</c:v>
                </c:pt>
                <c:pt idx="1148">
                  <c:v>19.133333333333326</c:v>
                </c:pt>
                <c:pt idx="1149">
                  <c:v>19.149999999999999</c:v>
                </c:pt>
                <c:pt idx="1150">
                  <c:v>19.166666666666668</c:v>
                </c:pt>
                <c:pt idx="1151">
                  <c:v>19.183333333333323</c:v>
                </c:pt>
                <c:pt idx="1152">
                  <c:v>19.2</c:v>
                </c:pt>
                <c:pt idx="1153">
                  <c:v>19.216666666666665</c:v>
                </c:pt>
                <c:pt idx="1154">
                  <c:v>19.233333333333324</c:v>
                </c:pt>
                <c:pt idx="1155">
                  <c:v>19.25</c:v>
                </c:pt>
                <c:pt idx="1156">
                  <c:v>19.266666666666666</c:v>
                </c:pt>
                <c:pt idx="1157">
                  <c:v>19.283333333333321</c:v>
                </c:pt>
                <c:pt idx="1158">
                  <c:v>19.3</c:v>
                </c:pt>
                <c:pt idx="1159">
                  <c:v>19.31666666666667</c:v>
                </c:pt>
                <c:pt idx="1160">
                  <c:v>19.333333333333325</c:v>
                </c:pt>
                <c:pt idx="1161">
                  <c:v>19.350000000000001</c:v>
                </c:pt>
                <c:pt idx="1162">
                  <c:v>19.366666666666667</c:v>
                </c:pt>
                <c:pt idx="1163">
                  <c:v>19.383333333333322</c:v>
                </c:pt>
                <c:pt idx="1164">
                  <c:v>19.399999999999999</c:v>
                </c:pt>
                <c:pt idx="1165">
                  <c:v>19.416666666666668</c:v>
                </c:pt>
                <c:pt idx="1166">
                  <c:v>19.433333333333323</c:v>
                </c:pt>
                <c:pt idx="1167">
                  <c:v>19.45</c:v>
                </c:pt>
                <c:pt idx="1168">
                  <c:v>19.466666666666661</c:v>
                </c:pt>
                <c:pt idx="1169">
                  <c:v>19.48333333333332</c:v>
                </c:pt>
                <c:pt idx="1170">
                  <c:v>19.5</c:v>
                </c:pt>
                <c:pt idx="1171">
                  <c:v>19.516666666666669</c:v>
                </c:pt>
                <c:pt idx="1172">
                  <c:v>19.533333333333324</c:v>
                </c:pt>
                <c:pt idx="1173">
                  <c:v>19.55</c:v>
                </c:pt>
                <c:pt idx="1174">
                  <c:v>19.566666666666666</c:v>
                </c:pt>
                <c:pt idx="1175">
                  <c:v>19.583333333333321</c:v>
                </c:pt>
                <c:pt idx="1176">
                  <c:v>19.600000000000001</c:v>
                </c:pt>
                <c:pt idx="1177">
                  <c:v>19.616666666666671</c:v>
                </c:pt>
                <c:pt idx="1178">
                  <c:v>19.633333333333326</c:v>
                </c:pt>
                <c:pt idx="1179">
                  <c:v>19.649999999999999</c:v>
                </c:pt>
                <c:pt idx="1180">
                  <c:v>19.666666666666668</c:v>
                </c:pt>
                <c:pt idx="1181">
                  <c:v>19.683333333333323</c:v>
                </c:pt>
                <c:pt idx="1182">
                  <c:v>19.7</c:v>
                </c:pt>
                <c:pt idx="1183">
                  <c:v>19.716666666666665</c:v>
                </c:pt>
                <c:pt idx="1184">
                  <c:v>19.733333333333324</c:v>
                </c:pt>
                <c:pt idx="1185">
                  <c:v>19.75</c:v>
                </c:pt>
                <c:pt idx="1186">
                  <c:v>19.766666666666666</c:v>
                </c:pt>
                <c:pt idx="1187">
                  <c:v>19.783333333333321</c:v>
                </c:pt>
                <c:pt idx="1188">
                  <c:v>19.8</c:v>
                </c:pt>
                <c:pt idx="1189">
                  <c:v>19.81666666666667</c:v>
                </c:pt>
                <c:pt idx="1190">
                  <c:v>19.833333333333325</c:v>
                </c:pt>
                <c:pt idx="1191">
                  <c:v>19.850000000000001</c:v>
                </c:pt>
                <c:pt idx="1192">
                  <c:v>19.866666666666667</c:v>
                </c:pt>
                <c:pt idx="1193">
                  <c:v>19.883333333333322</c:v>
                </c:pt>
                <c:pt idx="1194">
                  <c:v>19.899999999999999</c:v>
                </c:pt>
                <c:pt idx="1195">
                  <c:v>19.916666666666668</c:v>
                </c:pt>
                <c:pt idx="1196">
                  <c:v>19.933333333333323</c:v>
                </c:pt>
                <c:pt idx="1197">
                  <c:v>19.95</c:v>
                </c:pt>
                <c:pt idx="1198">
                  <c:v>19.966666666666661</c:v>
                </c:pt>
                <c:pt idx="1199">
                  <c:v>19.98333333333332</c:v>
                </c:pt>
                <c:pt idx="1200">
                  <c:v>20</c:v>
                </c:pt>
                <c:pt idx="1201">
                  <c:v>20.016666666666669</c:v>
                </c:pt>
                <c:pt idx="1202">
                  <c:v>20.033333333333324</c:v>
                </c:pt>
                <c:pt idx="1203">
                  <c:v>20.05</c:v>
                </c:pt>
                <c:pt idx="1204">
                  <c:v>20.066666666666666</c:v>
                </c:pt>
                <c:pt idx="1205">
                  <c:v>20.083333333333321</c:v>
                </c:pt>
                <c:pt idx="1206">
                  <c:v>20.100000000000001</c:v>
                </c:pt>
                <c:pt idx="1207">
                  <c:v>20.116666666666671</c:v>
                </c:pt>
                <c:pt idx="1208">
                  <c:v>20.133333333333326</c:v>
                </c:pt>
                <c:pt idx="1209">
                  <c:v>20.149999999999999</c:v>
                </c:pt>
                <c:pt idx="1210">
                  <c:v>20.166666666666668</c:v>
                </c:pt>
                <c:pt idx="1211">
                  <c:v>20.183333333333323</c:v>
                </c:pt>
                <c:pt idx="1212">
                  <c:v>20.2</c:v>
                </c:pt>
                <c:pt idx="1213">
                  <c:v>20.216666666666665</c:v>
                </c:pt>
                <c:pt idx="1214">
                  <c:v>20.233333333333324</c:v>
                </c:pt>
                <c:pt idx="1215">
                  <c:v>20.25</c:v>
                </c:pt>
                <c:pt idx="1216">
                  <c:v>20.266666666666666</c:v>
                </c:pt>
                <c:pt idx="1217">
                  <c:v>20.283333333333321</c:v>
                </c:pt>
                <c:pt idx="1218">
                  <c:v>20.3</c:v>
                </c:pt>
                <c:pt idx="1219">
                  <c:v>20.31666666666667</c:v>
                </c:pt>
                <c:pt idx="1220">
                  <c:v>20.333333333333325</c:v>
                </c:pt>
                <c:pt idx="1221">
                  <c:v>20.350000000000001</c:v>
                </c:pt>
                <c:pt idx="1222">
                  <c:v>20.366666666666667</c:v>
                </c:pt>
                <c:pt idx="1223">
                  <c:v>20.383333333333322</c:v>
                </c:pt>
                <c:pt idx="1224">
                  <c:v>20.399999999999999</c:v>
                </c:pt>
                <c:pt idx="1225">
                  <c:v>20.416666666666668</c:v>
                </c:pt>
                <c:pt idx="1226">
                  <c:v>20.433333333333323</c:v>
                </c:pt>
                <c:pt idx="1227">
                  <c:v>20.45</c:v>
                </c:pt>
                <c:pt idx="1228">
                  <c:v>20.466666666666661</c:v>
                </c:pt>
                <c:pt idx="1229">
                  <c:v>20.48333333333332</c:v>
                </c:pt>
                <c:pt idx="1230">
                  <c:v>20.5</c:v>
                </c:pt>
                <c:pt idx="1231">
                  <c:v>20.516666666666669</c:v>
                </c:pt>
                <c:pt idx="1232">
                  <c:v>20.533333333333324</c:v>
                </c:pt>
                <c:pt idx="1233">
                  <c:v>20.55</c:v>
                </c:pt>
                <c:pt idx="1234">
                  <c:v>20.566666666666666</c:v>
                </c:pt>
                <c:pt idx="1235">
                  <c:v>20.583333333333321</c:v>
                </c:pt>
                <c:pt idx="1236">
                  <c:v>20.6</c:v>
                </c:pt>
                <c:pt idx="1237">
                  <c:v>20.616666666666671</c:v>
                </c:pt>
                <c:pt idx="1238">
                  <c:v>20.633333333333326</c:v>
                </c:pt>
                <c:pt idx="1239">
                  <c:v>20.650000000000002</c:v>
                </c:pt>
                <c:pt idx="1240">
                  <c:v>20.666666666666668</c:v>
                </c:pt>
                <c:pt idx="1241">
                  <c:v>20.683333333333323</c:v>
                </c:pt>
                <c:pt idx="1242">
                  <c:v>20.7</c:v>
                </c:pt>
                <c:pt idx="1243">
                  <c:v>20.716666666666665</c:v>
                </c:pt>
                <c:pt idx="1244">
                  <c:v>20.733333333333324</c:v>
                </c:pt>
                <c:pt idx="1245">
                  <c:v>20.75</c:v>
                </c:pt>
                <c:pt idx="1246">
                  <c:v>20.766666666666666</c:v>
                </c:pt>
                <c:pt idx="1247">
                  <c:v>20.783333333333321</c:v>
                </c:pt>
                <c:pt idx="1248">
                  <c:v>20.8</c:v>
                </c:pt>
                <c:pt idx="1249">
                  <c:v>20.81666666666667</c:v>
                </c:pt>
                <c:pt idx="1250">
                  <c:v>20.833333333333325</c:v>
                </c:pt>
                <c:pt idx="1251">
                  <c:v>20.85</c:v>
                </c:pt>
                <c:pt idx="1252">
                  <c:v>20.866666666666667</c:v>
                </c:pt>
                <c:pt idx="1253">
                  <c:v>20.883333333333322</c:v>
                </c:pt>
                <c:pt idx="1254">
                  <c:v>20.9</c:v>
                </c:pt>
                <c:pt idx="1255">
                  <c:v>20.916666666666668</c:v>
                </c:pt>
                <c:pt idx="1256">
                  <c:v>20.933333333333323</c:v>
                </c:pt>
                <c:pt idx="1257">
                  <c:v>20.95</c:v>
                </c:pt>
                <c:pt idx="1258">
                  <c:v>20.966666666666661</c:v>
                </c:pt>
                <c:pt idx="1259">
                  <c:v>20.98333333333332</c:v>
                </c:pt>
                <c:pt idx="1260">
                  <c:v>21</c:v>
                </c:pt>
                <c:pt idx="1261">
                  <c:v>21.016666666666669</c:v>
                </c:pt>
                <c:pt idx="1262">
                  <c:v>21.033333333333324</c:v>
                </c:pt>
                <c:pt idx="1263">
                  <c:v>21.05</c:v>
                </c:pt>
                <c:pt idx="1264">
                  <c:v>21.066666666666666</c:v>
                </c:pt>
                <c:pt idx="1265">
                  <c:v>21.083333333333321</c:v>
                </c:pt>
                <c:pt idx="1266">
                  <c:v>21.1</c:v>
                </c:pt>
                <c:pt idx="1267">
                  <c:v>21.116666666666671</c:v>
                </c:pt>
                <c:pt idx="1268">
                  <c:v>21.133333333333326</c:v>
                </c:pt>
                <c:pt idx="1269">
                  <c:v>21.150000000000002</c:v>
                </c:pt>
                <c:pt idx="1270">
                  <c:v>21.166666666666668</c:v>
                </c:pt>
                <c:pt idx="1271">
                  <c:v>21.183333333333323</c:v>
                </c:pt>
                <c:pt idx="1272">
                  <c:v>21.2</c:v>
                </c:pt>
                <c:pt idx="1273">
                  <c:v>21.216666666666665</c:v>
                </c:pt>
                <c:pt idx="1274">
                  <c:v>21.233333333333324</c:v>
                </c:pt>
                <c:pt idx="1275">
                  <c:v>21.25</c:v>
                </c:pt>
                <c:pt idx="1276">
                  <c:v>21.266666666666666</c:v>
                </c:pt>
                <c:pt idx="1277">
                  <c:v>21.283333333333321</c:v>
                </c:pt>
                <c:pt idx="1278">
                  <c:v>21.3</c:v>
                </c:pt>
                <c:pt idx="1279">
                  <c:v>21.31666666666667</c:v>
                </c:pt>
                <c:pt idx="1280">
                  <c:v>21.333333333333325</c:v>
                </c:pt>
                <c:pt idx="1281">
                  <c:v>21.35</c:v>
                </c:pt>
                <c:pt idx="1282">
                  <c:v>21.366666666666667</c:v>
                </c:pt>
                <c:pt idx="1283">
                  <c:v>21.383333333333322</c:v>
                </c:pt>
                <c:pt idx="1284">
                  <c:v>21.4</c:v>
                </c:pt>
                <c:pt idx="1285">
                  <c:v>21.416666666666668</c:v>
                </c:pt>
                <c:pt idx="1286">
                  <c:v>21.433333333333323</c:v>
                </c:pt>
                <c:pt idx="1287">
                  <c:v>21.45</c:v>
                </c:pt>
                <c:pt idx="1288">
                  <c:v>21.466666666666661</c:v>
                </c:pt>
                <c:pt idx="1289">
                  <c:v>21.48333333333332</c:v>
                </c:pt>
                <c:pt idx="1290">
                  <c:v>21.5</c:v>
                </c:pt>
                <c:pt idx="1291">
                  <c:v>21.516666666666669</c:v>
                </c:pt>
                <c:pt idx="1292">
                  <c:v>21.533333333333324</c:v>
                </c:pt>
                <c:pt idx="1293">
                  <c:v>21.55</c:v>
                </c:pt>
                <c:pt idx="1294">
                  <c:v>21.566666666666666</c:v>
                </c:pt>
                <c:pt idx="1295">
                  <c:v>21.583333333333321</c:v>
                </c:pt>
                <c:pt idx="1296">
                  <c:v>21.6</c:v>
                </c:pt>
                <c:pt idx="1297">
                  <c:v>21.616666666666671</c:v>
                </c:pt>
                <c:pt idx="1298">
                  <c:v>21.633333333333326</c:v>
                </c:pt>
                <c:pt idx="1299">
                  <c:v>21.650000000000002</c:v>
                </c:pt>
                <c:pt idx="1300">
                  <c:v>21.666666666666668</c:v>
                </c:pt>
                <c:pt idx="1301">
                  <c:v>21.683333333333323</c:v>
                </c:pt>
                <c:pt idx="1302">
                  <c:v>21.7</c:v>
                </c:pt>
                <c:pt idx="1303">
                  <c:v>21.716666666666665</c:v>
                </c:pt>
                <c:pt idx="1304">
                  <c:v>21.733333333333324</c:v>
                </c:pt>
                <c:pt idx="1305">
                  <c:v>21.75</c:v>
                </c:pt>
                <c:pt idx="1306">
                  <c:v>21.766666666666666</c:v>
                </c:pt>
                <c:pt idx="1307">
                  <c:v>21.783333333333321</c:v>
                </c:pt>
                <c:pt idx="1308">
                  <c:v>21.8</c:v>
                </c:pt>
                <c:pt idx="1309">
                  <c:v>21.81666666666667</c:v>
                </c:pt>
                <c:pt idx="1310">
                  <c:v>21.833333333333325</c:v>
                </c:pt>
                <c:pt idx="1311">
                  <c:v>21.85</c:v>
                </c:pt>
                <c:pt idx="1312">
                  <c:v>21.866666666666667</c:v>
                </c:pt>
                <c:pt idx="1313">
                  <c:v>21.883333333333322</c:v>
                </c:pt>
                <c:pt idx="1314">
                  <c:v>21.9</c:v>
                </c:pt>
                <c:pt idx="1315">
                  <c:v>21.916666666666668</c:v>
                </c:pt>
                <c:pt idx="1316">
                  <c:v>21.933333333333323</c:v>
                </c:pt>
                <c:pt idx="1317">
                  <c:v>21.95</c:v>
                </c:pt>
                <c:pt idx="1318">
                  <c:v>21.966666666666661</c:v>
                </c:pt>
                <c:pt idx="1319">
                  <c:v>21.98333333333332</c:v>
                </c:pt>
                <c:pt idx="1320">
                  <c:v>22</c:v>
                </c:pt>
                <c:pt idx="1321">
                  <c:v>22.016666666666669</c:v>
                </c:pt>
                <c:pt idx="1322">
                  <c:v>22.033333333333324</c:v>
                </c:pt>
                <c:pt idx="1323">
                  <c:v>22.05</c:v>
                </c:pt>
                <c:pt idx="1324">
                  <c:v>22.066666666666666</c:v>
                </c:pt>
                <c:pt idx="1325">
                  <c:v>22.083333333333321</c:v>
                </c:pt>
                <c:pt idx="1326">
                  <c:v>22.1</c:v>
                </c:pt>
                <c:pt idx="1327">
                  <c:v>22.116666666666671</c:v>
                </c:pt>
                <c:pt idx="1328">
                  <c:v>22.133333333333326</c:v>
                </c:pt>
                <c:pt idx="1329">
                  <c:v>22.150000000000002</c:v>
                </c:pt>
                <c:pt idx="1330">
                  <c:v>22.166666666666668</c:v>
                </c:pt>
                <c:pt idx="1331">
                  <c:v>22.183333333333323</c:v>
                </c:pt>
                <c:pt idx="1332">
                  <c:v>22.2</c:v>
                </c:pt>
                <c:pt idx="1333">
                  <c:v>22.216666666666665</c:v>
                </c:pt>
                <c:pt idx="1334">
                  <c:v>22.233333333333324</c:v>
                </c:pt>
                <c:pt idx="1335">
                  <c:v>22.25</c:v>
                </c:pt>
                <c:pt idx="1336">
                  <c:v>22.266666666666666</c:v>
                </c:pt>
                <c:pt idx="1337">
                  <c:v>22.283333333333321</c:v>
                </c:pt>
                <c:pt idx="1338">
                  <c:v>22.3</c:v>
                </c:pt>
                <c:pt idx="1339">
                  <c:v>22.31666666666667</c:v>
                </c:pt>
                <c:pt idx="1340">
                  <c:v>22.333333333333325</c:v>
                </c:pt>
                <c:pt idx="1341">
                  <c:v>22.35</c:v>
                </c:pt>
                <c:pt idx="1342">
                  <c:v>22.366666666666667</c:v>
                </c:pt>
                <c:pt idx="1343">
                  <c:v>22.383333333333322</c:v>
                </c:pt>
                <c:pt idx="1344">
                  <c:v>22.4</c:v>
                </c:pt>
                <c:pt idx="1345">
                  <c:v>22.416666666666668</c:v>
                </c:pt>
                <c:pt idx="1346">
                  <c:v>22.433333333333323</c:v>
                </c:pt>
                <c:pt idx="1347">
                  <c:v>22.45</c:v>
                </c:pt>
                <c:pt idx="1348">
                  <c:v>22.466666666666661</c:v>
                </c:pt>
                <c:pt idx="1349">
                  <c:v>22.48333333333332</c:v>
                </c:pt>
                <c:pt idx="1350">
                  <c:v>22.5</c:v>
                </c:pt>
                <c:pt idx="1351">
                  <c:v>22.516666666666669</c:v>
                </c:pt>
                <c:pt idx="1352">
                  <c:v>22.533333333333324</c:v>
                </c:pt>
                <c:pt idx="1353">
                  <c:v>22.55</c:v>
                </c:pt>
                <c:pt idx="1354">
                  <c:v>22.566666666666666</c:v>
                </c:pt>
                <c:pt idx="1355">
                  <c:v>22.583333333333321</c:v>
                </c:pt>
                <c:pt idx="1356">
                  <c:v>22.6</c:v>
                </c:pt>
                <c:pt idx="1357">
                  <c:v>22.616666666666671</c:v>
                </c:pt>
                <c:pt idx="1358">
                  <c:v>22.633333333333326</c:v>
                </c:pt>
                <c:pt idx="1359">
                  <c:v>22.650000000000002</c:v>
                </c:pt>
                <c:pt idx="1360">
                  <c:v>22.666666666666668</c:v>
                </c:pt>
                <c:pt idx="1361">
                  <c:v>22.683333333333323</c:v>
                </c:pt>
                <c:pt idx="1362">
                  <c:v>22.7</c:v>
                </c:pt>
                <c:pt idx="1363">
                  <c:v>22.716666666666665</c:v>
                </c:pt>
                <c:pt idx="1364">
                  <c:v>22.733333333333324</c:v>
                </c:pt>
                <c:pt idx="1365">
                  <c:v>22.75</c:v>
                </c:pt>
                <c:pt idx="1366">
                  <c:v>22.766666666666666</c:v>
                </c:pt>
                <c:pt idx="1367">
                  <c:v>22.783333333333321</c:v>
                </c:pt>
                <c:pt idx="1368">
                  <c:v>22.8</c:v>
                </c:pt>
                <c:pt idx="1369">
                  <c:v>22.81666666666667</c:v>
                </c:pt>
                <c:pt idx="1370">
                  <c:v>22.833333333333325</c:v>
                </c:pt>
                <c:pt idx="1371">
                  <c:v>22.85</c:v>
                </c:pt>
                <c:pt idx="1372">
                  <c:v>22.866666666666667</c:v>
                </c:pt>
                <c:pt idx="1373">
                  <c:v>22.883333333333322</c:v>
                </c:pt>
                <c:pt idx="1374">
                  <c:v>22.9</c:v>
                </c:pt>
                <c:pt idx="1375">
                  <c:v>22.916666666666668</c:v>
                </c:pt>
                <c:pt idx="1376">
                  <c:v>22.933333333333323</c:v>
                </c:pt>
                <c:pt idx="1377">
                  <c:v>22.95</c:v>
                </c:pt>
                <c:pt idx="1378">
                  <c:v>22.966666666666661</c:v>
                </c:pt>
                <c:pt idx="1379">
                  <c:v>22.98333333333332</c:v>
                </c:pt>
                <c:pt idx="1380">
                  <c:v>23</c:v>
                </c:pt>
                <c:pt idx="1381">
                  <c:v>23.016666666666669</c:v>
                </c:pt>
                <c:pt idx="1382">
                  <c:v>23.033333333333324</c:v>
                </c:pt>
                <c:pt idx="1383">
                  <c:v>23.05</c:v>
                </c:pt>
                <c:pt idx="1384">
                  <c:v>23.066666666666666</c:v>
                </c:pt>
                <c:pt idx="1385">
                  <c:v>23.083333333333321</c:v>
                </c:pt>
                <c:pt idx="1386">
                  <c:v>23.1</c:v>
                </c:pt>
                <c:pt idx="1387">
                  <c:v>23.116666666666671</c:v>
                </c:pt>
                <c:pt idx="1388">
                  <c:v>23.133333333333326</c:v>
                </c:pt>
                <c:pt idx="1389">
                  <c:v>23.150000000000002</c:v>
                </c:pt>
                <c:pt idx="1390">
                  <c:v>23.166666666666668</c:v>
                </c:pt>
                <c:pt idx="1391">
                  <c:v>23.183333333333323</c:v>
                </c:pt>
                <c:pt idx="1392">
                  <c:v>23.2</c:v>
                </c:pt>
                <c:pt idx="1393">
                  <c:v>23.216666666666665</c:v>
                </c:pt>
                <c:pt idx="1394">
                  <c:v>23.233333333333324</c:v>
                </c:pt>
                <c:pt idx="1395">
                  <c:v>23.25</c:v>
                </c:pt>
                <c:pt idx="1396">
                  <c:v>23.266666666666666</c:v>
                </c:pt>
                <c:pt idx="1397">
                  <c:v>23.283333333333321</c:v>
                </c:pt>
                <c:pt idx="1398">
                  <c:v>23.3</c:v>
                </c:pt>
                <c:pt idx="1399">
                  <c:v>23.31666666666667</c:v>
                </c:pt>
                <c:pt idx="1400">
                  <c:v>23.333333333333325</c:v>
                </c:pt>
                <c:pt idx="1401">
                  <c:v>23.35</c:v>
                </c:pt>
                <c:pt idx="1402">
                  <c:v>23.366666666666667</c:v>
                </c:pt>
                <c:pt idx="1403">
                  <c:v>23.383333333333322</c:v>
                </c:pt>
                <c:pt idx="1404">
                  <c:v>23.4</c:v>
                </c:pt>
                <c:pt idx="1405">
                  <c:v>23.416666666666668</c:v>
                </c:pt>
                <c:pt idx="1406">
                  <c:v>23.433333333333323</c:v>
                </c:pt>
                <c:pt idx="1407">
                  <c:v>23.45</c:v>
                </c:pt>
                <c:pt idx="1408">
                  <c:v>23.466666666666661</c:v>
                </c:pt>
                <c:pt idx="1409">
                  <c:v>23.48333333333332</c:v>
                </c:pt>
                <c:pt idx="1410">
                  <c:v>23.5</c:v>
                </c:pt>
                <c:pt idx="1411">
                  <c:v>23.516666666666669</c:v>
                </c:pt>
                <c:pt idx="1412">
                  <c:v>23.533333333333324</c:v>
                </c:pt>
                <c:pt idx="1413">
                  <c:v>23.55</c:v>
                </c:pt>
                <c:pt idx="1414">
                  <c:v>23.566666666666666</c:v>
                </c:pt>
                <c:pt idx="1415">
                  <c:v>23.583333333333321</c:v>
                </c:pt>
                <c:pt idx="1416">
                  <c:v>23.6</c:v>
                </c:pt>
                <c:pt idx="1417">
                  <c:v>23.616666666666671</c:v>
                </c:pt>
                <c:pt idx="1418">
                  <c:v>23.633333333333326</c:v>
                </c:pt>
                <c:pt idx="1419">
                  <c:v>23.650000000000002</c:v>
                </c:pt>
                <c:pt idx="1420">
                  <c:v>23.666666666666668</c:v>
                </c:pt>
                <c:pt idx="1421">
                  <c:v>23.683333333333323</c:v>
                </c:pt>
                <c:pt idx="1422">
                  <c:v>23.7</c:v>
                </c:pt>
                <c:pt idx="1423">
                  <c:v>23.716666666666665</c:v>
                </c:pt>
                <c:pt idx="1424">
                  <c:v>23.733333333333324</c:v>
                </c:pt>
                <c:pt idx="1425">
                  <c:v>23.75</c:v>
                </c:pt>
                <c:pt idx="1426">
                  <c:v>23.766666666666666</c:v>
                </c:pt>
                <c:pt idx="1427">
                  <c:v>23.783333333333321</c:v>
                </c:pt>
                <c:pt idx="1428">
                  <c:v>23.8</c:v>
                </c:pt>
                <c:pt idx="1429">
                  <c:v>23.81666666666667</c:v>
                </c:pt>
                <c:pt idx="1430">
                  <c:v>23.833333333333325</c:v>
                </c:pt>
                <c:pt idx="1431">
                  <c:v>23.85</c:v>
                </c:pt>
                <c:pt idx="1432">
                  <c:v>23.866666666666667</c:v>
                </c:pt>
                <c:pt idx="1433">
                  <c:v>23.883333333333322</c:v>
                </c:pt>
                <c:pt idx="1434">
                  <c:v>23.9</c:v>
                </c:pt>
                <c:pt idx="1435">
                  <c:v>23.916666666666668</c:v>
                </c:pt>
                <c:pt idx="1436">
                  <c:v>23.933333333333323</c:v>
                </c:pt>
                <c:pt idx="1437">
                  <c:v>23.95</c:v>
                </c:pt>
                <c:pt idx="1438">
                  <c:v>23.966666666666661</c:v>
                </c:pt>
                <c:pt idx="1439">
                  <c:v>23.98333333333332</c:v>
                </c:pt>
                <c:pt idx="1440">
                  <c:v>24</c:v>
                </c:pt>
                <c:pt idx="1441">
                  <c:v>24.016666666666669</c:v>
                </c:pt>
                <c:pt idx="1442">
                  <c:v>24.033333333333324</c:v>
                </c:pt>
                <c:pt idx="1443">
                  <c:v>24.05</c:v>
                </c:pt>
                <c:pt idx="1444">
                  <c:v>24.066666666666666</c:v>
                </c:pt>
                <c:pt idx="1445">
                  <c:v>24.083333333333321</c:v>
                </c:pt>
                <c:pt idx="1446">
                  <c:v>24.1</c:v>
                </c:pt>
                <c:pt idx="1447">
                  <c:v>24.116666666666671</c:v>
                </c:pt>
                <c:pt idx="1448">
                  <c:v>24.133333333333326</c:v>
                </c:pt>
                <c:pt idx="1449">
                  <c:v>24.150000000000002</c:v>
                </c:pt>
                <c:pt idx="1450">
                  <c:v>24.166666666666668</c:v>
                </c:pt>
                <c:pt idx="1451">
                  <c:v>24.183333333333323</c:v>
                </c:pt>
                <c:pt idx="1452">
                  <c:v>24.2</c:v>
                </c:pt>
                <c:pt idx="1453">
                  <c:v>24.216666666666665</c:v>
                </c:pt>
                <c:pt idx="1454">
                  <c:v>24.233333333333324</c:v>
                </c:pt>
                <c:pt idx="1455">
                  <c:v>24.25</c:v>
                </c:pt>
                <c:pt idx="1456">
                  <c:v>24.266666666666666</c:v>
                </c:pt>
                <c:pt idx="1457">
                  <c:v>24.283333333333321</c:v>
                </c:pt>
                <c:pt idx="1458">
                  <c:v>24.3</c:v>
                </c:pt>
                <c:pt idx="1459">
                  <c:v>24.31666666666667</c:v>
                </c:pt>
                <c:pt idx="1460">
                  <c:v>24.333333333333325</c:v>
                </c:pt>
                <c:pt idx="1461">
                  <c:v>24.35</c:v>
                </c:pt>
                <c:pt idx="1462">
                  <c:v>24.366666666666667</c:v>
                </c:pt>
                <c:pt idx="1463">
                  <c:v>24.383333333333322</c:v>
                </c:pt>
                <c:pt idx="1464">
                  <c:v>24.4</c:v>
                </c:pt>
                <c:pt idx="1465">
                  <c:v>24.416666666666668</c:v>
                </c:pt>
                <c:pt idx="1466">
                  <c:v>24.433333333333323</c:v>
                </c:pt>
                <c:pt idx="1467">
                  <c:v>24.45</c:v>
                </c:pt>
                <c:pt idx="1468">
                  <c:v>24.466666666666661</c:v>
                </c:pt>
                <c:pt idx="1469">
                  <c:v>24.48333333333332</c:v>
                </c:pt>
                <c:pt idx="1470">
                  <c:v>24.5</c:v>
                </c:pt>
                <c:pt idx="1471">
                  <c:v>24.516666666666669</c:v>
                </c:pt>
                <c:pt idx="1472">
                  <c:v>24.533333333333324</c:v>
                </c:pt>
                <c:pt idx="1473">
                  <c:v>24.55</c:v>
                </c:pt>
                <c:pt idx="1474">
                  <c:v>24.566666666666666</c:v>
                </c:pt>
                <c:pt idx="1475">
                  <c:v>24.583333333333321</c:v>
                </c:pt>
                <c:pt idx="1476">
                  <c:v>24.6</c:v>
                </c:pt>
                <c:pt idx="1477">
                  <c:v>24.616666666666671</c:v>
                </c:pt>
                <c:pt idx="1478">
                  <c:v>24.633333333333326</c:v>
                </c:pt>
                <c:pt idx="1479">
                  <c:v>24.650000000000002</c:v>
                </c:pt>
                <c:pt idx="1480">
                  <c:v>24.666666666666668</c:v>
                </c:pt>
                <c:pt idx="1481">
                  <c:v>24.683333333333323</c:v>
                </c:pt>
                <c:pt idx="1482">
                  <c:v>24.7</c:v>
                </c:pt>
                <c:pt idx="1483">
                  <c:v>24.716666666666665</c:v>
                </c:pt>
                <c:pt idx="1484">
                  <c:v>24.733333333333324</c:v>
                </c:pt>
                <c:pt idx="1485">
                  <c:v>24.75</c:v>
                </c:pt>
                <c:pt idx="1486">
                  <c:v>24.766666666666666</c:v>
                </c:pt>
                <c:pt idx="1487">
                  <c:v>24.783333333333321</c:v>
                </c:pt>
                <c:pt idx="1488">
                  <c:v>24.8</c:v>
                </c:pt>
                <c:pt idx="1489">
                  <c:v>24.81666666666667</c:v>
                </c:pt>
                <c:pt idx="1490">
                  <c:v>24.833333333333325</c:v>
                </c:pt>
                <c:pt idx="1491">
                  <c:v>24.85</c:v>
                </c:pt>
                <c:pt idx="1492">
                  <c:v>24.866666666666667</c:v>
                </c:pt>
                <c:pt idx="1493">
                  <c:v>24.883333333333322</c:v>
                </c:pt>
                <c:pt idx="1494">
                  <c:v>24.9</c:v>
                </c:pt>
                <c:pt idx="1495">
                  <c:v>24.916666666666668</c:v>
                </c:pt>
                <c:pt idx="1496">
                  <c:v>24.933333333333323</c:v>
                </c:pt>
                <c:pt idx="1497">
                  <c:v>24.95</c:v>
                </c:pt>
                <c:pt idx="1498">
                  <c:v>24.966666666666661</c:v>
                </c:pt>
                <c:pt idx="1499">
                  <c:v>24.98333333333332</c:v>
                </c:pt>
                <c:pt idx="1500">
                  <c:v>25</c:v>
                </c:pt>
                <c:pt idx="1501">
                  <c:v>25.016666666666669</c:v>
                </c:pt>
                <c:pt idx="1502">
                  <c:v>25.033333333333324</c:v>
                </c:pt>
                <c:pt idx="1503">
                  <c:v>25.05</c:v>
                </c:pt>
                <c:pt idx="1504">
                  <c:v>25.066666666666666</c:v>
                </c:pt>
                <c:pt idx="1505">
                  <c:v>25.083333333333321</c:v>
                </c:pt>
                <c:pt idx="1506">
                  <c:v>25.1</c:v>
                </c:pt>
                <c:pt idx="1507">
                  <c:v>25.116666666666671</c:v>
                </c:pt>
                <c:pt idx="1508">
                  <c:v>25.133333333333326</c:v>
                </c:pt>
                <c:pt idx="1509">
                  <c:v>25.150000000000002</c:v>
                </c:pt>
                <c:pt idx="1510">
                  <c:v>25.166666666666668</c:v>
                </c:pt>
                <c:pt idx="1511">
                  <c:v>25.183333333333323</c:v>
                </c:pt>
                <c:pt idx="1512">
                  <c:v>25.2</c:v>
                </c:pt>
                <c:pt idx="1513">
                  <c:v>25.216666666666665</c:v>
                </c:pt>
                <c:pt idx="1514">
                  <c:v>25.233333333333324</c:v>
                </c:pt>
                <c:pt idx="1515">
                  <c:v>25.25</c:v>
                </c:pt>
                <c:pt idx="1516">
                  <c:v>25.266666666666666</c:v>
                </c:pt>
                <c:pt idx="1517">
                  <c:v>25.283333333333321</c:v>
                </c:pt>
                <c:pt idx="1518">
                  <c:v>25.3</c:v>
                </c:pt>
                <c:pt idx="1519">
                  <c:v>25.31666666666667</c:v>
                </c:pt>
                <c:pt idx="1520">
                  <c:v>25.333333333333325</c:v>
                </c:pt>
                <c:pt idx="1521">
                  <c:v>25.35</c:v>
                </c:pt>
                <c:pt idx="1522">
                  <c:v>25.366666666666667</c:v>
                </c:pt>
                <c:pt idx="1523">
                  <c:v>25.383333333333322</c:v>
                </c:pt>
                <c:pt idx="1524">
                  <c:v>25.4</c:v>
                </c:pt>
                <c:pt idx="1525">
                  <c:v>25.416666666666668</c:v>
                </c:pt>
                <c:pt idx="1526">
                  <c:v>25.433333333333323</c:v>
                </c:pt>
                <c:pt idx="1527">
                  <c:v>25.45</c:v>
                </c:pt>
                <c:pt idx="1528">
                  <c:v>25.466666666666661</c:v>
                </c:pt>
                <c:pt idx="1529">
                  <c:v>25.48333333333332</c:v>
                </c:pt>
                <c:pt idx="1530">
                  <c:v>25.5</c:v>
                </c:pt>
                <c:pt idx="1531">
                  <c:v>25.516666666666669</c:v>
                </c:pt>
                <c:pt idx="1532">
                  <c:v>25.533333333333324</c:v>
                </c:pt>
                <c:pt idx="1533">
                  <c:v>25.55</c:v>
                </c:pt>
                <c:pt idx="1534">
                  <c:v>25.566666666666666</c:v>
                </c:pt>
                <c:pt idx="1535">
                  <c:v>25.583333333333321</c:v>
                </c:pt>
                <c:pt idx="1536">
                  <c:v>25.6</c:v>
                </c:pt>
                <c:pt idx="1537">
                  <c:v>25.616666666666671</c:v>
                </c:pt>
                <c:pt idx="1538">
                  <c:v>25.633333333333326</c:v>
                </c:pt>
                <c:pt idx="1539">
                  <c:v>25.650000000000002</c:v>
                </c:pt>
                <c:pt idx="1540">
                  <c:v>25.666666666666668</c:v>
                </c:pt>
                <c:pt idx="1541">
                  <c:v>25.683333333333323</c:v>
                </c:pt>
                <c:pt idx="1542">
                  <c:v>25.7</c:v>
                </c:pt>
                <c:pt idx="1543">
                  <c:v>25.716666666666665</c:v>
                </c:pt>
                <c:pt idx="1544">
                  <c:v>25.733333333333324</c:v>
                </c:pt>
                <c:pt idx="1545">
                  <c:v>25.75</c:v>
                </c:pt>
                <c:pt idx="1546">
                  <c:v>25.766666666666666</c:v>
                </c:pt>
                <c:pt idx="1547">
                  <c:v>25.783333333333321</c:v>
                </c:pt>
                <c:pt idx="1548">
                  <c:v>25.8</c:v>
                </c:pt>
                <c:pt idx="1549">
                  <c:v>25.81666666666667</c:v>
                </c:pt>
                <c:pt idx="1550">
                  <c:v>25.833333333333325</c:v>
                </c:pt>
                <c:pt idx="1551">
                  <c:v>25.85</c:v>
                </c:pt>
                <c:pt idx="1552">
                  <c:v>25.866666666666667</c:v>
                </c:pt>
                <c:pt idx="1553">
                  <c:v>25.883333333333322</c:v>
                </c:pt>
                <c:pt idx="1554">
                  <c:v>25.9</c:v>
                </c:pt>
                <c:pt idx="1555">
                  <c:v>25.916666666666668</c:v>
                </c:pt>
                <c:pt idx="1556">
                  <c:v>25.933333333333323</c:v>
                </c:pt>
                <c:pt idx="1557">
                  <c:v>25.95</c:v>
                </c:pt>
                <c:pt idx="1558">
                  <c:v>25.966666666666661</c:v>
                </c:pt>
                <c:pt idx="1559">
                  <c:v>25.98333333333332</c:v>
                </c:pt>
                <c:pt idx="1560">
                  <c:v>26</c:v>
                </c:pt>
                <c:pt idx="1561">
                  <c:v>26.016666666666669</c:v>
                </c:pt>
                <c:pt idx="1562">
                  <c:v>26.033333333333324</c:v>
                </c:pt>
                <c:pt idx="1563">
                  <c:v>26.05</c:v>
                </c:pt>
                <c:pt idx="1564">
                  <c:v>26.066666666666666</c:v>
                </c:pt>
                <c:pt idx="1565">
                  <c:v>26.083333333333321</c:v>
                </c:pt>
                <c:pt idx="1566">
                  <c:v>26.1</c:v>
                </c:pt>
                <c:pt idx="1567">
                  <c:v>26.116666666666671</c:v>
                </c:pt>
                <c:pt idx="1568">
                  <c:v>26.133333333333326</c:v>
                </c:pt>
                <c:pt idx="1569">
                  <c:v>26.150000000000002</c:v>
                </c:pt>
                <c:pt idx="1570">
                  <c:v>26.166666666666668</c:v>
                </c:pt>
                <c:pt idx="1571">
                  <c:v>26.183333333333323</c:v>
                </c:pt>
                <c:pt idx="1572">
                  <c:v>26.2</c:v>
                </c:pt>
                <c:pt idx="1573">
                  <c:v>26.216666666666665</c:v>
                </c:pt>
                <c:pt idx="1574">
                  <c:v>26.233333333333324</c:v>
                </c:pt>
                <c:pt idx="1575">
                  <c:v>26.25</c:v>
                </c:pt>
                <c:pt idx="1576">
                  <c:v>26.266666666666666</c:v>
                </c:pt>
                <c:pt idx="1577">
                  <c:v>26.283333333333321</c:v>
                </c:pt>
                <c:pt idx="1578">
                  <c:v>26.3</c:v>
                </c:pt>
                <c:pt idx="1579">
                  <c:v>26.31666666666667</c:v>
                </c:pt>
                <c:pt idx="1580">
                  <c:v>26.333333333333325</c:v>
                </c:pt>
                <c:pt idx="1581">
                  <c:v>26.35</c:v>
                </c:pt>
                <c:pt idx="1582">
                  <c:v>26.366666666666667</c:v>
                </c:pt>
                <c:pt idx="1583">
                  <c:v>26.383333333333322</c:v>
                </c:pt>
                <c:pt idx="1584">
                  <c:v>26.4</c:v>
                </c:pt>
                <c:pt idx="1585">
                  <c:v>26.416666666666668</c:v>
                </c:pt>
                <c:pt idx="1586">
                  <c:v>26.433333333333323</c:v>
                </c:pt>
                <c:pt idx="1587">
                  <c:v>26.45</c:v>
                </c:pt>
                <c:pt idx="1588">
                  <c:v>26.466666666666661</c:v>
                </c:pt>
                <c:pt idx="1589">
                  <c:v>26.48333333333332</c:v>
                </c:pt>
                <c:pt idx="1590">
                  <c:v>26.5</c:v>
                </c:pt>
                <c:pt idx="1591">
                  <c:v>26.516666666666669</c:v>
                </c:pt>
                <c:pt idx="1592">
                  <c:v>26.533333333333324</c:v>
                </c:pt>
                <c:pt idx="1593">
                  <c:v>26.55</c:v>
                </c:pt>
                <c:pt idx="1594">
                  <c:v>26.566666666666666</c:v>
                </c:pt>
                <c:pt idx="1595">
                  <c:v>26.583333333333321</c:v>
                </c:pt>
                <c:pt idx="1596">
                  <c:v>26.6</c:v>
                </c:pt>
                <c:pt idx="1597">
                  <c:v>26.616666666666671</c:v>
                </c:pt>
                <c:pt idx="1598">
                  <c:v>26.633333333333326</c:v>
                </c:pt>
                <c:pt idx="1599">
                  <c:v>26.650000000000002</c:v>
                </c:pt>
                <c:pt idx="1600">
                  <c:v>26.666666666666668</c:v>
                </c:pt>
                <c:pt idx="1601">
                  <c:v>26.683333333333323</c:v>
                </c:pt>
                <c:pt idx="1602">
                  <c:v>26.7</c:v>
                </c:pt>
                <c:pt idx="1603">
                  <c:v>26.716666666666665</c:v>
                </c:pt>
                <c:pt idx="1604">
                  <c:v>26.733333333333324</c:v>
                </c:pt>
                <c:pt idx="1605">
                  <c:v>26.75</c:v>
                </c:pt>
                <c:pt idx="1606">
                  <c:v>26.766666666666666</c:v>
                </c:pt>
                <c:pt idx="1607">
                  <c:v>26.783333333333321</c:v>
                </c:pt>
                <c:pt idx="1608">
                  <c:v>26.8</c:v>
                </c:pt>
                <c:pt idx="1609">
                  <c:v>26.81666666666667</c:v>
                </c:pt>
                <c:pt idx="1610">
                  <c:v>26.833333333333325</c:v>
                </c:pt>
                <c:pt idx="1611">
                  <c:v>26.85</c:v>
                </c:pt>
                <c:pt idx="1612">
                  <c:v>26.866666666666667</c:v>
                </c:pt>
                <c:pt idx="1613">
                  <c:v>26.883333333333322</c:v>
                </c:pt>
                <c:pt idx="1614">
                  <c:v>26.9</c:v>
                </c:pt>
                <c:pt idx="1615">
                  <c:v>26.916666666666668</c:v>
                </c:pt>
                <c:pt idx="1616">
                  <c:v>26.933333333333323</c:v>
                </c:pt>
                <c:pt idx="1617">
                  <c:v>26.95</c:v>
                </c:pt>
                <c:pt idx="1618">
                  <c:v>26.966666666666661</c:v>
                </c:pt>
                <c:pt idx="1619">
                  <c:v>26.98333333333332</c:v>
                </c:pt>
                <c:pt idx="1620">
                  <c:v>27</c:v>
                </c:pt>
                <c:pt idx="1621">
                  <c:v>27.016666666666669</c:v>
                </c:pt>
                <c:pt idx="1622">
                  <c:v>27.033333333333324</c:v>
                </c:pt>
                <c:pt idx="1623">
                  <c:v>27.05</c:v>
                </c:pt>
                <c:pt idx="1624">
                  <c:v>27.066666666666666</c:v>
                </c:pt>
                <c:pt idx="1625">
                  <c:v>27.083333333333321</c:v>
                </c:pt>
                <c:pt idx="1626">
                  <c:v>27.1</c:v>
                </c:pt>
                <c:pt idx="1627">
                  <c:v>27.116666666666671</c:v>
                </c:pt>
                <c:pt idx="1628">
                  <c:v>27.133333333333326</c:v>
                </c:pt>
                <c:pt idx="1629">
                  <c:v>27.150000000000002</c:v>
                </c:pt>
                <c:pt idx="1630">
                  <c:v>27.166666666666668</c:v>
                </c:pt>
                <c:pt idx="1631">
                  <c:v>27.183333333333323</c:v>
                </c:pt>
                <c:pt idx="1632">
                  <c:v>27.2</c:v>
                </c:pt>
                <c:pt idx="1633">
                  <c:v>27.216666666666665</c:v>
                </c:pt>
                <c:pt idx="1634">
                  <c:v>27.233333333333324</c:v>
                </c:pt>
                <c:pt idx="1635">
                  <c:v>27.25</c:v>
                </c:pt>
                <c:pt idx="1636">
                  <c:v>27.266666666666666</c:v>
                </c:pt>
                <c:pt idx="1637">
                  <c:v>27.283333333333321</c:v>
                </c:pt>
                <c:pt idx="1638">
                  <c:v>27.3</c:v>
                </c:pt>
                <c:pt idx="1639">
                  <c:v>27.31666666666667</c:v>
                </c:pt>
                <c:pt idx="1640">
                  <c:v>27.333333333333325</c:v>
                </c:pt>
                <c:pt idx="1641">
                  <c:v>27.35</c:v>
                </c:pt>
                <c:pt idx="1642">
                  <c:v>27.366666666666667</c:v>
                </c:pt>
                <c:pt idx="1643">
                  <c:v>27.383333333333322</c:v>
                </c:pt>
                <c:pt idx="1644">
                  <c:v>27.4</c:v>
                </c:pt>
                <c:pt idx="1645">
                  <c:v>27.416666666666668</c:v>
                </c:pt>
                <c:pt idx="1646">
                  <c:v>27.433333333333323</c:v>
                </c:pt>
                <c:pt idx="1647">
                  <c:v>27.45</c:v>
                </c:pt>
                <c:pt idx="1648">
                  <c:v>27.466666666666661</c:v>
                </c:pt>
                <c:pt idx="1649">
                  <c:v>27.48333333333332</c:v>
                </c:pt>
                <c:pt idx="1650">
                  <c:v>27.5</c:v>
                </c:pt>
                <c:pt idx="1651">
                  <c:v>27.516666666666669</c:v>
                </c:pt>
                <c:pt idx="1652">
                  <c:v>27.533333333333324</c:v>
                </c:pt>
                <c:pt idx="1653">
                  <c:v>27.55</c:v>
                </c:pt>
                <c:pt idx="1654">
                  <c:v>27.566666666666666</c:v>
                </c:pt>
                <c:pt idx="1655">
                  <c:v>27.583333333333321</c:v>
                </c:pt>
                <c:pt idx="1656">
                  <c:v>27.6</c:v>
                </c:pt>
                <c:pt idx="1657">
                  <c:v>27.616666666666671</c:v>
                </c:pt>
                <c:pt idx="1658">
                  <c:v>27.633333333333326</c:v>
                </c:pt>
                <c:pt idx="1659">
                  <c:v>27.650000000000002</c:v>
                </c:pt>
                <c:pt idx="1660">
                  <c:v>27.666666666666668</c:v>
                </c:pt>
                <c:pt idx="1661">
                  <c:v>27.683333333333323</c:v>
                </c:pt>
                <c:pt idx="1662">
                  <c:v>27.7</c:v>
                </c:pt>
                <c:pt idx="1663">
                  <c:v>27.716666666666665</c:v>
                </c:pt>
                <c:pt idx="1664">
                  <c:v>27.733333333333324</c:v>
                </c:pt>
                <c:pt idx="1665">
                  <c:v>27.75</c:v>
                </c:pt>
                <c:pt idx="1666">
                  <c:v>27.766666666666666</c:v>
                </c:pt>
                <c:pt idx="1667">
                  <c:v>27.783333333333321</c:v>
                </c:pt>
                <c:pt idx="1668">
                  <c:v>27.8</c:v>
                </c:pt>
                <c:pt idx="1669">
                  <c:v>27.81666666666667</c:v>
                </c:pt>
                <c:pt idx="1670">
                  <c:v>27.833333333333325</c:v>
                </c:pt>
                <c:pt idx="1671">
                  <c:v>27.85</c:v>
                </c:pt>
                <c:pt idx="1672">
                  <c:v>27.866666666666667</c:v>
                </c:pt>
                <c:pt idx="1673">
                  <c:v>27.883333333333322</c:v>
                </c:pt>
                <c:pt idx="1674">
                  <c:v>27.9</c:v>
                </c:pt>
                <c:pt idx="1675">
                  <c:v>27.916666666666668</c:v>
                </c:pt>
                <c:pt idx="1676">
                  <c:v>27.933333333333323</c:v>
                </c:pt>
                <c:pt idx="1677">
                  <c:v>27.95</c:v>
                </c:pt>
                <c:pt idx="1678">
                  <c:v>27.966666666666661</c:v>
                </c:pt>
                <c:pt idx="1679">
                  <c:v>27.98333333333332</c:v>
                </c:pt>
                <c:pt idx="1680">
                  <c:v>28</c:v>
                </c:pt>
                <c:pt idx="1681">
                  <c:v>28.016666666666669</c:v>
                </c:pt>
                <c:pt idx="1682">
                  <c:v>28.033333333333324</c:v>
                </c:pt>
                <c:pt idx="1683">
                  <c:v>28.05</c:v>
                </c:pt>
                <c:pt idx="1684">
                  <c:v>28.066666666666666</c:v>
                </c:pt>
                <c:pt idx="1685">
                  <c:v>28.083333333333321</c:v>
                </c:pt>
                <c:pt idx="1686">
                  <c:v>28.1</c:v>
                </c:pt>
                <c:pt idx="1687">
                  <c:v>28.116666666666671</c:v>
                </c:pt>
                <c:pt idx="1688">
                  <c:v>28.133333333333326</c:v>
                </c:pt>
                <c:pt idx="1689">
                  <c:v>28.150000000000002</c:v>
                </c:pt>
                <c:pt idx="1690">
                  <c:v>28.166666666666668</c:v>
                </c:pt>
                <c:pt idx="1691">
                  <c:v>28.183333333333323</c:v>
                </c:pt>
                <c:pt idx="1692">
                  <c:v>28.2</c:v>
                </c:pt>
                <c:pt idx="1693">
                  <c:v>28.216666666666665</c:v>
                </c:pt>
                <c:pt idx="1694">
                  <c:v>28.233333333333324</c:v>
                </c:pt>
                <c:pt idx="1695">
                  <c:v>28.25</c:v>
                </c:pt>
                <c:pt idx="1696">
                  <c:v>28.266666666666666</c:v>
                </c:pt>
                <c:pt idx="1697">
                  <c:v>28.283333333333321</c:v>
                </c:pt>
                <c:pt idx="1698">
                  <c:v>28.3</c:v>
                </c:pt>
                <c:pt idx="1699">
                  <c:v>28.31666666666667</c:v>
                </c:pt>
                <c:pt idx="1700">
                  <c:v>28.333333333333325</c:v>
                </c:pt>
                <c:pt idx="1701">
                  <c:v>28.35</c:v>
                </c:pt>
                <c:pt idx="1702">
                  <c:v>28.366666666666667</c:v>
                </c:pt>
                <c:pt idx="1703">
                  <c:v>28.383333333333322</c:v>
                </c:pt>
                <c:pt idx="1704">
                  <c:v>28.4</c:v>
                </c:pt>
                <c:pt idx="1705">
                  <c:v>28.416666666666668</c:v>
                </c:pt>
                <c:pt idx="1706">
                  <c:v>28.433333333333323</c:v>
                </c:pt>
                <c:pt idx="1707">
                  <c:v>28.45</c:v>
                </c:pt>
                <c:pt idx="1708">
                  <c:v>28.466666666666661</c:v>
                </c:pt>
                <c:pt idx="1709">
                  <c:v>28.48333333333332</c:v>
                </c:pt>
                <c:pt idx="1710">
                  <c:v>28.5</c:v>
                </c:pt>
                <c:pt idx="1711">
                  <c:v>28.516666666666669</c:v>
                </c:pt>
                <c:pt idx="1712">
                  <c:v>28.533333333333324</c:v>
                </c:pt>
                <c:pt idx="1713">
                  <c:v>28.55</c:v>
                </c:pt>
                <c:pt idx="1714">
                  <c:v>28.566666666666666</c:v>
                </c:pt>
                <c:pt idx="1715">
                  <c:v>28.583333333333321</c:v>
                </c:pt>
                <c:pt idx="1716">
                  <c:v>28.6</c:v>
                </c:pt>
                <c:pt idx="1717">
                  <c:v>28.616666666666671</c:v>
                </c:pt>
                <c:pt idx="1718">
                  <c:v>28.633333333333326</c:v>
                </c:pt>
                <c:pt idx="1719">
                  <c:v>28.650000000000002</c:v>
                </c:pt>
                <c:pt idx="1720">
                  <c:v>28.666666666666668</c:v>
                </c:pt>
                <c:pt idx="1721">
                  <c:v>28.683333333333323</c:v>
                </c:pt>
                <c:pt idx="1722">
                  <c:v>28.7</c:v>
                </c:pt>
                <c:pt idx="1723">
                  <c:v>28.716666666666665</c:v>
                </c:pt>
                <c:pt idx="1724">
                  <c:v>28.733333333333324</c:v>
                </c:pt>
                <c:pt idx="1725">
                  <c:v>28.75</c:v>
                </c:pt>
                <c:pt idx="1726">
                  <c:v>28.766666666666666</c:v>
                </c:pt>
                <c:pt idx="1727">
                  <c:v>28.783333333333321</c:v>
                </c:pt>
                <c:pt idx="1728">
                  <c:v>28.8</c:v>
                </c:pt>
                <c:pt idx="1729">
                  <c:v>28.81666666666667</c:v>
                </c:pt>
                <c:pt idx="1730">
                  <c:v>28.833333333333325</c:v>
                </c:pt>
                <c:pt idx="1731">
                  <c:v>28.85</c:v>
                </c:pt>
                <c:pt idx="1732">
                  <c:v>28.866666666666667</c:v>
                </c:pt>
                <c:pt idx="1733">
                  <c:v>28.883333333333322</c:v>
                </c:pt>
                <c:pt idx="1734">
                  <c:v>28.9</c:v>
                </c:pt>
                <c:pt idx="1735">
                  <c:v>28.916666666666668</c:v>
                </c:pt>
                <c:pt idx="1736">
                  <c:v>28.933333333333323</c:v>
                </c:pt>
                <c:pt idx="1737">
                  <c:v>28.95</c:v>
                </c:pt>
                <c:pt idx="1738">
                  <c:v>28.966666666666661</c:v>
                </c:pt>
                <c:pt idx="1739">
                  <c:v>28.98333333333332</c:v>
                </c:pt>
                <c:pt idx="1740">
                  <c:v>29</c:v>
                </c:pt>
                <c:pt idx="1741">
                  <c:v>29.016666666666669</c:v>
                </c:pt>
                <c:pt idx="1742">
                  <c:v>29.033333333333324</c:v>
                </c:pt>
                <c:pt idx="1743">
                  <c:v>29.05</c:v>
                </c:pt>
                <c:pt idx="1744">
                  <c:v>29.066666666666666</c:v>
                </c:pt>
                <c:pt idx="1745">
                  <c:v>29.083333333333321</c:v>
                </c:pt>
                <c:pt idx="1746">
                  <c:v>29.1</c:v>
                </c:pt>
                <c:pt idx="1747">
                  <c:v>29.116666666666671</c:v>
                </c:pt>
                <c:pt idx="1748">
                  <c:v>29.133333333333326</c:v>
                </c:pt>
                <c:pt idx="1749">
                  <c:v>29.150000000000002</c:v>
                </c:pt>
                <c:pt idx="1750">
                  <c:v>29.166666666666668</c:v>
                </c:pt>
                <c:pt idx="1751">
                  <c:v>29.183333333333323</c:v>
                </c:pt>
                <c:pt idx="1752">
                  <c:v>29.2</c:v>
                </c:pt>
                <c:pt idx="1753">
                  <c:v>29.216666666666665</c:v>
                </c:pt>
                <c:pt idx="1754">
                  <c:v>29.233333333333324</c:v>
                </c:pt>
                <c:pt idx="1755">
                  <c:v>29.25</c:v>
                </c:pt>
                <c:pt idx="1756">
                  <c:v>29.266666666666666</c:v>
                </c:pt>
                <c:pt idx="1757">
                  <c:v>29.283333333333321</c:v>
                </c:pt>
                <c:pt idx="1758">
                  <c:v>29.3</c:v>
                </c:pt>
                <c:pt idx="1759">
                  <c:v>29.31666666666667</c:v>
                </c:pt>
                <c:pt idx="1760">
                  <c:v>29.333333333333325</c:v>
                </c:pt>
                <c:pt idx="1761">
                  <c:v>29.35</c:v>
                </c:pt>
                <c:pt idx="1762">
                  <c:v>29.366666666666667</c:v>
                </c:pt>
                <c:pt idx="1763">
                  <c:v>29.383333333333322</c:v>
                </c:pt>
                <c:pt idx="1764">
                  <c:v>29.4</c:v>
                </c:pt>
                <c:pt idx="1765">
                  <c:v>29.416666666666668</c:v>
                </c:pt>
                <c:pt idx="1766">
                  <c:v>29.433333333333323</c:v>
                </c:pt>
                <c:pt idx="1767">
                  <c:v>29.45</c:v>
                </c:pt>
                <c:pt idx="1768">
                  <c:v>29.466666666666661</c:v>
                </c:pt>
                <c:pt idx="1769">
                  <c:v>29.48333333333332</c:v>
                </c:pt>
                <c:pt idx="1770">
                  <c:v>29.5</c:v>
                </c:pt>
                <c:pt idx="1771">
                  <c:v>29.516666666666669</c:v>
                </c:pt>
                <c:pt idx="1772">
                  <c:v>29.533333333333324</c:v>
                </c:pt>
                <c:pt idx="1773">
                  <c:v>29.55</c:v>
                </c:pt>
                <c:pt idx="1774">
                  <c:v>29.566666666666666</c:v>
                </c:pt>
                <c:pt idx="1775">
                  <c:v>29.583333333333321</c:v>
                </c:pt>
                <c:pt idx="1776">
                  <c:v>29.6</c:v>
                </c:pt>
                <c:pt idx="1777">
                  <c:v>29.616666666666671</c:v>
                </c:pt>
                <c:pt idx="1778">
                  <c:v>29.633333333333326</c:v>
                </c:pt>
                <c:pt idx="1779">
                  <c:v>29.650000000000002</c:v>
                </c:pt>
                <c:pt idx="1780">
                  <c:v>29.666666666666668</c:v>
                </c:pt>
                <c:pt idx="1781">
                  <c:v>29.683333333333323</c:v>
                </c:pt>
                <c:pt idx="1782">
                  <c:v>29.7</c:v>
                </c:pt>
                <c:pt idx="1783">
                  <c:v>29.716666666666665</c:v>
                </c:pt>
                <c:pt idx="1784">
                  <c:v>29.733333333333324</c:v>
                </c:pt>
                <c:pt idx="1785">
                  <c:v>29.75</c:v>
                </c:pt>
                <c:pt idx="1786">
                  <c:v>29.766666666666666</c:v>
                </c:pt>
                <c:pt idx="1787">
                  <c:v>29.783333333333321</c:v>
                </c:pt>
                <c:pt idx="1788">
                  <c:v>29.8</c:v>
                </c:pt>
                <c:pt idx="1789">
                  <c:v>29.81666666666667</c:v>
                </c:pt>
                <c:pt idx="1790">
                  <c:v>29.833333333333325</c:v>
                </c:pt>
                <c:pt idx="1791">
                  <c:v>29.85</c:v>
                </c:pt>
                <c:pt idx="1792">
                  <c:v>29.866666666666667</c:v>
                </c:pt>
                <c:pt idx="1793">
                  <c:v>29.883333333333322</c:v>
                </c:pt>
                <c:pt idx="1794">
                  <c:v>29.9</c:v>
                </c:pt>
                <c:pt idx="1795">
                  <c:v>29.916666666666668</c:v>
                </c:pt>
                <c:pt idx="1796">
                  <c:v>29.933333333333323</c:v>
                </c:pt>
                <c:pt idx="1797">
                  <c:v>29.95</c:v>
                </c:pt>
                <c:pt idx="1798">
                  <c:v>29.966666666666661</c:v>
                </c:pt>
                <c:pt idx="1799">
                  <c:v>29.98333333333332</c:v>
                </c:pt>
                <c:pt idx="1800">
                  <c:v>30</c:v>
                </c:pt>
                <c:pt idx="1801">
                  <c:v>30.016666666666669</c:v>
                </c:pt>
                <c:pt idx="1802">
                  <c:v>30.033333333333324</c:v>
                </c:pt>
                <c:pt idx="1803">
                  <c:v>30.05</c:v>
                </c:pt>
                <c:pt idx="1804">
                  <c:v>30.066666666666666</c:v>
                </c:pt>
                <c:pt idx="1805">
                  <c:v>30.083333333333321</c:v>
                </c:pt>
                <c:pt idx="1806">
                  <c:v>30.1</c:v>
                </c:pt>
                <c:pt idx="1807">
                  <c:v>30.116666666666671</c:v>
                </c:pt>
                <c:pt idx="1808">
                  <c:v>30.133333333333326</c:v>
                </c:pt>
                <c:pt idx="1809">
                  <c:v>30.150000000000002</c:v>
                </c:pt>
                <c:pt idx="1810">
                  <c:v>30.166666666666668</c:v>
                </c:pt>
                <c:pt idx="1811">
                  <c:v>30.183333333333323</c:v>
                </c:pt>
                <c:pt idx="1812">
                  <c:v>30.2</c:v>
                </c:pt>
                <c:pt idx="1813">
                  <c:v>30.216666666666665</c:v>
                </c:pt>
                <c:pt idx="1814">
                  <c:v>30.233333333333324</c:v>
                </c:pt>
                <c:pt idx="1815">
                  <c:v>30.25</c:v>
                </c:pt>
                <c:pt idx="1816">
                  <c:v>30.266666666666666</c:v>
                </c:pt>
                <c:pt idx="1817">
                  <c:v>30.283333333333321</c:v>
                </c:pt>
                <c:pt idx="1818">
                  <c:v>30.3</c:v>
                </c:pt>
                <c:pt idx="1819">
                  <c:v>30.31666666666667</c:v>
                </c:pt>
                <c:pt idx="1820">
                  <c:v>30.333333333333325</c:v>
                </c:pt>
                <c:pt idx="1821">
                  <c:v>30.35</c:v>
                </c:pt>
                <c:pt idx="1822">
                  <c:v>30.366666666666667</c:v>
                </c:pt>
                <c:pt idx="1823">
                  <c:v>30.383333333333322</c:v>
                </c:pt>
                <c:pt idx="1824">
                  <c:v>30.4</c:v>
                </c:pt>
                <c:pt idx="1825">
                  <c:v>30.416666666666668</c:v>
                </c:pt>
                <c:pt idx="1826">
                  <c:v>30.433333333333323</c:v>
                </c:pt>
                <c:pt idx="1827">
                  <c:v>30.45</c:v>
                </c:pt>
                <c:pt idx="1828">
                  <c:v>30.466666666666661</c:v>
                </c:pt>
                <c:pt idx="1829">
                  <c:v>30.48333333333332</c:v>
                </c:pt>
                <c:pt idx="1830">
                  <c:v>30.5</c:v>
                </c:pt>
                <c:pt idx="1831">
                  <c:v>30.516666666666669</c:v>
                </c:pt>
                <c:pt idx="1832">
                  <c:v>30.533333333333324</c:v>
                </c:pt>
                <c:pt idx="1833">
                  <c:v>30.55</c:v>
                </c:pt>
                <c:pt idx="1834">
                  <c:v>30.566666666666666</c:v>
                </c:pt>
                <c:pt idx="1835">
                  <c:v>30.583333333333321</c:v>
                </c:pt>
                <c:pt idx="1836">
                  <c:v>30.6</c:v>
                </c:pt>
                <c:pt idx="1837">
                  <c:v>30.616666666666671</c:v>
                </c:pt>
                <c:pt idx="1838">
                  <c:v>30.633333333333326</c:v>
                </c:pt>
                <c:pt idx="1839">
                  <c:v>30.650000000000002</c:v>
                </c:pt>
                <c:pt idx="1840">
                  <c:v>30.666666666666668</c:v>
                </c:pt>
                <c:pt idx="1841">
                  <c:v>30.683333333333323</c:v>
                </c:pt>
                <c:pt idx="1842">
                  <c:v>30.7</c:v>
                </c:pt>
                <c:pt idx="1843">
                  <c:v>30.716666666666665</c:v>
                </c:pt>
                <c:pt idx="1844">
                  <c:v>30.733333333333324</c:v>
                </c:pt>
                <c:pt idx="1845">
                  <c:v>30.75</c:v>
                </c:pt>
                <c:pt idx="1846">
                  <c:v>30.766666666666666</c:v>
                </c:pt>
                <c:pt idx="1847">
                  <c:v>30.783333333333321</c:v>
                </c:pt>
                <c:pt idx="1848">
                  <c:v>30.8</c:v>
                </c:pt>
                <c:pt idx="1849">
                  <c:v>30.81666666666667</c:v>
                </c:pt>
                <c:pt idx="1850">
                  <c:v>30.833333333333325</c:v>
                </c:pt>
                <c:pt idx="1851">
                  <c:v>30.85</c:v>
                </c:pt>
                <c:pt idx="1852">
                  <c:v>30.866666666666667</c:v>
                </c:pt>
                <c:pt idx="1853">
                  <c:v>30.883333333333322</c:v>
                </c:pt>
                <c:pt idx="1854">
                  <c:v>30.9</c:v>
                </c:pt>
                <c:pt idx="1855">
                  <c:v>30.916666666666668</c:v>
                </c:pt>
                <c:pt idx="1856">
                  <c:v>30.933333333333323</c:v>
                </c:pt>
                <c:pt idx="1857">
                  <c:v>30.95</c:v>
                </c:pt>
                <c:pt idx="1858">
                  <c:v>30.966666666666661</c:v>
                </c:pt>
                <c:pt idx="1859">
                  <c:v>30.98333333333332</c:v>
                </c:pt>
                <c:pt idx="1860">
                  <c:v>31</c:v>
                </c:pt>
                <c:pt idx="1861">
                  <c:v>31.016666666666669</c:v>
                </c:pt>
                <c:pt idx="1862">
                  <c:v>31.033333333333324</c:v>
                </c:pt>
                <c:pt idx="1863">
                  <c:v>31.05</c:v>
                </c:pt>
                <c:pt idx="1864">
                  <c:v>31.066666666666666</c:v>
                </c:pt>
                <c:pt idx="1865">
                  <c:v>31.083333333333321</c:v>
                </c:pt>
                <c:pt idx="1866">
                  <c:v>31.1</c:v>
                </c:pt>
                <c:pt idx="1867">
                  <c:v>31.116666666666671</c:v>
                </c:pt>
                <c:pt idx="1868">
                  <c:v>31.133333333333326</c:v>
                </c:pt>
                <c:pt idx="1869">
                  <c:v>31.150000000000002</c:v>
                </c:pt>
                <c:pt idx="1870">
                  <c:v>31.166666666666668</c:v>
                </c:pt>
                <c:pt idx="1871">
                  <c:v>31.183333333333323</c:v>
                </c:pt>
                <c:pt idx="1872">
                  <c:v>31.2</c:v>
                </c:pt>
                <c:pt idx="1873">
                  <c:v>31.216666666666665</c:v>
                </c:pt>
                <c:pt idx="1874">
                  <c:v>31.233333333333324</c:v>
                </c:pt>
                <c:pt idx="1875">
                  <c:v>31.25</c:v>
                </c:pt>
                <c:pt idx="1876">
                  <c:v>31.266666666666666</c:v>
                </c:pt>
                <c:pt idx="1877">
                  <c:v>31.283333333333321</c:v>
                </c:pt>
                <c:pt idx="1878">
                  <c:v>31.3</c:v>
                </c:pt>
                <c:pt idx="1879">
                  <c:v>31.31666666666667</c:v>
                </c:pt>
                <c:pt idx="1880">
                  <c:v>31.333333333333325</c:v>
                </c:pt>
                <c:pt idx="1881">
                  <c:v>31.35</c:v>
                </c:pt>
                <c:pt idx="1882">
                  <c:v>31.366666666666667</c:v>
                </c:pt>
                <c:pt idx="1883">
                  <c:v>31.383333333333322</c:v>
                </c:pt>
                <c:pt idx="1884">
                  <c:v>31.4</c:v>
                </c:pt>
                <c:pt idx="1885">
                  <c:v>31.416666666666668</c:v>
                </c:pt>
                <c:pt idx="1886">
                  <c:v>31.433333333333323</c:v>
                </c:pt>
                <c:pt idx="1887">
                  <c:v>31.45</c:v>
                </c:pt>
                <c:pt idx="1888">
                  <c:v>31.466666666666661</c:v>
                </c:pt>
                <c:pt idx="1889">
                  <c:v>31.48333333333332</c:v>
                </c:pt>
                <c:pt idx="1890">
                  <c:v>31.5</c:v>
                </c:pt>
                <c:pt idx="1891">
                  <c:v>31.516666666666669</c:v>
                </c:pt>
                <c:pt idx="1892">
                  <c:v>31.533333333333324</c:v>
                </c:pt>
                <c:pt idx="1893">
                  <c:v>31.55</c:v>
                </c:pt>
                <c:pt idx="1894">
                  <c:v>31.566666666666666</c:v>
                </c:pt>
                <c:pt idx="1895">
                  <c:v>31.583333333333321</c:v>
                </c:pt>
                <c:pt idx="1896">
                  <c:v>31.6</c:v>
                </c:pt>
                <c:pt idx="1897">
                  <c:v>31.616666666666671</c:v>
                </c:pt>
                <c:pt idx="1898">
                  <c:v>31.633333333333326</c:v>
                </c:pt>
                <c:pt idx="1899">
                  <c:v>31.650000000000002</c:v>
                </c:pt>
                <c:pt idx="1900">
                  <c:v>31.666666666666668</c:v>
                </c:pt>
                <c:pt idx="1901">
                  <c:v>31.683333333333323</c:v>
                </c:pt>
                <c:pt idx="1902">
                  <c:v>31.7</c:v>
                </c:pt>
                <c:pt idx="1903">
                  <c:v>31.716666666666665</c:v>
                </c:pt>
                <c:pt idx="1904">
                  <c:v>31.733333333333324</c:v>
                </c:pt>
                <c:pt idx="1905">
                  <c:v>31.75</c:v>
                </c:pt>
                <c:pt idx="1906">
                  <c:v>31.766666666666666</c:v>
                </c:pt>
                <c:pt idx="1907">
                  <c:v>31.783333333333321</c:v>
                </c:pt>
                <c:pt idx="1908">
                  <c:v>31.8</c:v>
                </c:pt>
                <c:pt idx="1909">
                  <c:v>31.81666666666667</c:v>
                </c:pt>
                <c:pt idx="1910">
                  <c:v>31.833333333333325</c:v>
                </c:pt>
                <c:pt idx="1911">
                  <c:v>31.85</c:v>
                </c:pt>
                <c:pt idx="1912">
                  <c:v>31.866666666666667</c:v>
                </c:pt>
                <c:pt idx="1913">
                  <c:v>31.883333333333322</c:v>
                </c:pt>
                <c:pt idx="1914">
                  <c:v>31.9</c:v>
                </c:pt>
                <c:pt idx="1915">
                  <c:v>31.916666666666668</c:v>
                </c:pt>
                <c:pt idx="1916">
                  <c:v>31.933333333333323</c:v>
                </c:pt>
                <c:pt idx="1917">
                  <c:v>31.95</c:v>
                </c:pt>
                <c:pt idx="1918">
                  <c:v>31.966666666666661</c:v>
                </c:pt>
                <c:pt idx="1919">
                  <c:v>31.98333333333332</c:v>
                </c:pt>
                <c:pt idx="1920">
                  <c:v>32</c:v>
                </c:pt>
                <c:pt idx="1921">
                  <c:v>32.016666666666644</c:v>
                </c:pt>
                <c:pt idx="1922">
                  <c:v>32.033333333333331</c:v>
                </c:pt>
                <c:pt idx="1923">
                  <c:v>32.050000000000004</c:v>
                </c:pt>
                <c:pt idx="1924">
                  <c:v>32.066666666666656</c:v>
                </c:pt>
                <c:pt idx="1925">
                  <c:v>32.083333333333336</c:v>
                </c:pt>
                <c:pt idx="1926">
                  <c:v>32.1</c:v>
                </c:pt>
                <c:pt idx="1927">
                  <c:v>32.116666666666646</c:v>
                </c:pt>
                <c:pt idx="1928">
                  <c:v>32.133333333333333</c:v>
                </c:pt>
                <c:pt idx="1929">
                  <c:v>32.15</c:v>
                </c:pt>
                <c:pt idx="1930">
                  <c:v>32.16666666666665</c:v>
                </c:pt>
                <c:pt idx="1931">
                  <c:v>32.18333333333333</c:v>
                </c:pt>
                <c:pt idx="1932">
                  <c:v>32.200000000000003</c:v>
                </c:pt>
                <c:pt idx="1933">
                  <c:v>32.216666666666647</c:v>
                </c:pt>
                <c:pt idx="1934">
                  <c:v>32.233333333333341</c:v>
                </c:pt>
                <c:pt idx="1935">
                  <c:v>32.25</c:v>
                </c:pt>
                <c:pt idx="1936">
                  <c:v>32.266666666666652</c:v>
                </c:pt>
                <c:pt idx="1937">
                  <c:v>32.283333333333331</c:v>
                </c:pt>
                <c:pt idx="1938">
                  <c:v>32.300000000000011</c:v>
                </c:pt>
                <c:pt idx="1939">
                  <c:v>32.316666666666649</c:v>
                </c:pt>
                <c:pt idx="1940">
                  <c:v>32.333333333333336</c:v>
                </c:pt>
                <c:pt idx="1941">
                  <c:v>32.349999999999994</c:v>
                </c:pt>
                <c:pt idx="1942">
                  <c:v>32.366666666666646</c:v>
                </c:pt>
                <c:pt idx="1943">
                  <c:v>32.383333333333326</c:v>
                </c:pt>
                <c:pt idx="1944">
                  <c:v>32.4</c:v>
                </c:pt>
                <c:pt idx="1945">
                  <c:v>32.416666666666643</c:v>
                </c:pt>
                <c:pt idx="1946">
                  <c:v>32.43333333333333</c:v>
                </c:pt>
                <c:pt idx="1947">
                  <c:v>32.449999999999996</c:v>
                </c:pt>
                <c:pt idx="1948">
                  <c:v>32.466666666666647</c:v>
                </c:pt>
                <c:pt idx="1949">
                  <c:v>32.483333333333334</c:v>
                </c:pt>
                <c:pt idx="1950">
                  <c:v>32.5</c:v>
                </c:pt>
                <c:pt idx="1951">
                  <c:v>32.516666666666644</c:v>
                </c:pt>
                <c:pt idx="1952">
                  <c:v>32.533333333333331</c:v>
                </c:pt>
                <c:pt idx="1953">
                  <c:v>32.550000000000004</c:v>
                </c:pt>
                <c:pt idx="1954">
                  <c:v>32.566666666666656</c:v>
                </c:pt>
                <c:pt idx="1955">
                  <c:v>32.583333333333336</c:v>
                </c:pt>
                <c:pt idx="1956">
                  <c:v>32.6</c:v>
                </c:pt>
                <c:pt idx="1957">
                  <c:v>32.616666666666646</c:v>
                </c:pt>
                <c:pt idx="1958">
                  <c:v>32.633333333333333</c:v>
                </c:pt>
                <c:pt idx="1959">
                  <c:v>32.65</c:v>
                </c:pt>
                <c:pt idx="1960">
                  <c:v>32.66666666666665</c:v>
                </c:pt>
                <c:pt idx="1961">
                  <c:v>32.68333333333333</c:v>
                </c:pt>
                <c:pt idx="1962">
                  <c:v>32.700000000000003</c:v>
                </c:pt>
                <c:pt idx="1963">
                  <c:v>32.716666666666647</c:v>
                </c:pt>
                <c:pt idx="1964">
                  <c:v>32.733333333333341</c:v>
                </c:pt>
                <c:pt idx="1965">
                  <c:v>32.75</c:v>
                </c:pt>
                <c:pt idx="1966">
                  <c:v>32.766666666666652</c:v>
                </c:pt>
                <c:pt idx="1967">
                  <c:v>32.783333333333331</c:v>
                </c:pt>
                <c:pt idx="1968">
                  <c:v>32.800000000000011</c:v>
                </c:pt>
                <c:pt idx="1969">
                  <c:v>32.816666666666649</c:v>
                </c:pt>
                <c:pt idx="1970">
                  <c:v>32.833333333333336</c:v>
                </c:pt>
                <c:pt idx="1971">
                  <c:v>32.849999999999994</c:v>
                </c:pt>
                <c:pt idx="1972">
                  <c:v>32.866666666666646</c:v>
                </c:pt>
                <c:pt idx="1973">
                  <c:v>32.883333333333326</c:v>
                </c:pt>
                <c:pt idx="1974">
                  <c:v>32.9</c:v>
                </c:pt>
                <c:pt idx="1975">
                  <c:v>32.916666666666643</c:v>
                </c:pt>
                <c:pt idx="1976">
                  <c:v>32.93333333333333</c:v>
                </c:pt>
                <c:pt idx="1977">
                  <c:v>32.949999999999996</c:v>
                </c:pt>
                <c:pt idx="1978">
                  <c:v>32.966666666666647</c:v>
                </c:pt>
                <c:pt idx="1979">
                  <c:v>32.983333333333334</c:v>
                </c:pt>
                <c:pt idx="1980">
                  <c:v>33</c:v>
                </c:pt>
                <c:pt idx="1981">
                  <c:v>33.016666666666644</c:v>
                </c:pt>
                <c:pt idx="1982">
                  <c:v>33.033333333333331</c:v>
                </c:pt>
                <c:pt idx="1983">
                  <c:v>33.050000000000004</c:v>
                </c:pt>
                <c:pt idx="1984">
                  <c:v>33.066666666666656</c:v>
                </c:pt>
                <c:pt idx="1985">
                  <c:v>33.083333333333336</c:v>
                </c:pt>
                <c:pt idx="1986">
                  <c:v>33.1</c:v>
                </c:pt>
                <c:pt idx="1987">
                  <c:v>33.116666666666646</c:v>
                </c:pt>
                <c:pt idx="1988">
                  <c:v>33.133333333333333</c:v>
                </c:pt>
                <c:pt idx="1989">
                  <c:v>33.15</c:v>
                </c:pt>
                <c:pt idx="1990">
                  <c:v>33.16666666666665</c:v>
                </c:pt>
                <c:pt idx="1991">
                  <c:v>33.18333333333333</c:v>
                </c:pt>
                <c:pt idx="1992">
                  <c:v>33.200000000000003</c:v>
                </c:pt>
                <c:pt idx="1993">
                  <c:v>33.216666666666647</c:v>
                </c:pt>
                <c:pt idx="1994">
                  <c:v>33.233333333333341</c:v>
                </c:pt>
                <c:pt idx="1995">
                  <c:v>33.25</c:v>
                </c:pt>
                <c:pt idx="1996">
                  <c:v>33.266666666666652</c:v>
                </c:pt>
                <c:pt idx="1997">
                  <c:v>33.283333333333331</c:v>
                </c:pt>
                <c:pt idx="1998">
                  <c:v>33.300000000000011</c:v>
                </c:pt>
                <c:pt idx="1999">
                  <c:v>33.316666666666649</c:v>
                </c:pt>
                <c:pt idx="2000">
                  <c:v>33.333333333333336</c:v>
                </c:pt>
                <c:pt idx="2001">
                  <c:v>33.349999999999994</c:v>
                </c:pt>
                <c:pt idx="2002">
                  <c:v>33.366666666666646</c:v>
                </c:pt>
                <c:pt idx="2003">
                  <c:v>33.383333333333326</c:v>
                </c:pt>
                <c:pt idx="2004">
                  <c:v>33.4</c:v>
                </c:pt>
                <c:pt idx="2005">
                  <c:v>33.416666666666643</c:v>
                </c:pt>
                <c:pt idx="2006">
                  <c:v>33.43333333333333</c:v>
                </c:pt>
                <c:pt idx="2007">
                  <c:v>33.449999999999996</c:v>
                </c:pt>
                <c:pt idx="2008">
                  <c:v>33.466666666666647</c:v>
                </c:pt>
                <c:pt idx="2009">
                  <c:v>33.483333333333334</c:v>
                </c:pt>
                <c:pt idx="2010">
                  <c:v>33.5</c:v>
                </c:pt>
                <c:pt idx="2011">
                  <c:v>33.516666666666644</c:v>
                </c:pt>
                <c:pt idx="2012">
                  <c:v>33.533333333333331</c:v>
                </c:pt>
                <c:pt idx="2013">
                  <c:v>33.550000000000004</c:v>
                </c:pt>
                <c:pt idx="2014">
                  <c:v>33.566666666666656</c:v>
                </c:pt>
                <c:pt idx="2015">
                  <c:v>33.583333333333336</c:v>
                </c:pt>
                <c:pt idx="2016">
                  <c:v>33.6</c:v>
                </c:pt>
                <c:pt idx="2017">
                  <c:v>33.616666666666646</c:v>
                </c:pt>
                <c:pt idx="2018">
                  <c:v>33.633333333333333</c:v>
                </c:pt>
                <c:pt idx="2019">
                  <c:v>33.65</c:v>
                </c:pt>
                <c:pt idx="2020">
                  <c:v>33.66666666666665</c:v>
                </c:pt>
                <c:pt idx="2021">
                  <c:v>33.68333333333333</c:v>
                </c:pt>
                <c:pt idx="2022">
                  <c:v>33.700000000000003</c:v>
                </c:pt>
                <c:pt idx="2023">
                  <c:v>33.716666666666647</c:v>
                </c:pt>
                <c:pt idx="2024">
                  <c:v>33.733333333333341</c:v>
                </c:pt>
                <c:pt idx="2025">
                  <c:v>33.75</c:v>
                </c:pt>
                <c:pt idx="2026">
                  <c:v>33.766666666666652</c:v>
                </c:pt>
                <c:pt idx="2027">
                  <c:v>33.783333333333331</c:v>
                </c:pt>
                <c:pt idx="2028">
                  <c:v>33.800000000000011</c:v>
                </c:pt>
                <c:pt idx="2029">
                  <c:v>33.816666666666649</c:v>
                </c:pt>
                <c:pt idx="2030">
                  <c:v>33.833333333333336</c:v>
                </c:pt>
                <c:pt idx="2031">
                  <c:v>33.849999999999994</c:v>
                </c:pt>
                <c:pt idx="2032">
                  <c:v>33.866666666666646</c:v>
                </c:pt>
                <c:pt idx="2033">
                  <c:v>33.883333333333326</c:v>
                </c:pt>
                <c:pt idx="2034">
                  <c:v>33.9</c:v>
                </c:pt>
                <c:pt idx="2035">
                  <c:v>33.916666666666643</c:v>
                </c:pt>
                <c:pt idx="2036">
                  <c:v>33.93333333333333</c:v>
                </c:pt>
                <c:pt idx="2037">
                  <c:v>33.949999999999996</c:v>
                </c:pt>
                <c:pt idx="2038">
                  <c:v>33.966666666666647</c:v>
                </c:pt>
                <c:pt idx="2039">
                  <c:v>33.983333333333334</c:v>
                </c:pt>
                <c:pt idx="2040">
                  <c:v>34</c:v>
                </c:pt>
                <c:pt idx="2041">
                  <c:v>34.016666666666644</c:v>
                </c:pt>
                <c:pt idx="2042">
                  <c:v>34.033333333333331</c:v>
                </c:pt>
                <c:pt idx="2043">
                  <c:v>34.050000000000004</c:v>
                </c:pt>
                <c:pt idx="2044">
                  <c:v>34.066666666666656</c:v>
                </c:pt>
                <c:pt idx="2045">
                  <c:v>34.083333333333336</c:v>
                </c:pt>
                <c:pt idx="2046">
                  <c:v>34.1</c:v>
                </c:pt>
                <c:pt idx="2047">
                  <c:v>34.116666666666646</c:v>
                </c:pt>
                <c:pt idx="2048">
                  <c:v>34.133333333333333</c:v>
                </c:pt>
                <c:pt idx="2049">
                  <c:v>34.15</c:v>
                </c:pt>
                <c:pt idx="2050">
                  <c:v>34.16666666666665</c:v>
                </c:pt>
                <c:pt idx="2051">
                  <c:v>34.18333333333333</c:v>
                </c:pt>
                <c:pt idx="2052">
                  <c:v>34.200000000000003</c:v>
                </c:pt>
                <c:pt idx="2053">
                  <c:v>34.216666666666647</c:v>
                </c:pt>
                <c:pt idx="2054">
                  <c:v>34.233333333333341</c:v>
                </c:pt>
                <c:pt idx="2055">
                  <c:v>34.25</c:v>
                </c:pt>
                <c:pt idx="2056">
                  <c:v>34.266666666666652</c:v>
                </c:pt>
                <c:pt idx="2057">
                  <c:v>34.283333333333331</c:v>
                </c:pt>
                <c:pt idx="2058">
                  <c:v>34.300000000000011</c:v>
                </c:pt>
                <c:pt idx="2059">
                  <c:v>34.316666666666649</c:v>
                </c:pt>
                <c:pt idx="2060">
                  <c:v>34.333333333333336</c:v>
                </c:pt>
                <c:pt idx="2061">
                  <c:v>34.349999999999994</c:v>
                </c:pt>
                <c:pt idx="2062">
                  <c:v>34.366666666666646</c:v>
                </c:pt>
                <c:pt idx="2063">
                  <c:v>34.383333333333326</c:v>
                </c:pt>
                <c:pt idx="2064">
                  <c:v>34.4</c:v>
                </c:pt>
                <c:pt idx="2065">
                  <c:v>34.416666666666643</c:v>
                </c:pt>
                <c:pt idx="2066">
                  <c:v>34.43333333333333</c:v>
                </c:pt>
                <c:pt idx="2067">
                  <c:v>34.449999999999996</c:v>
                </c:pt>
                <c:pt idx="2068">
                  <c:v>34.466666666666647</c:v>
                </c:pt>
                <c:pt idx="2069">
                  <c:v>34.483333333333334</c:v>
                </c:pt>
                <c:pt idx="2070">
                  <c:v>34.5</c:v>
                </c:pt>
                <c:pt idx="2071">
                  <c:v>34.516666666666644</c:v>
                </c:pt>
                <c:pt idx="2072">
                  <c:v>34.533333333333331</c:v>
                </c:pt>
                <c:pt idx="2073">
                  <c:v>34.550000000000004</c:v>
                </c:pt>
                <c:pt idx="2074">
                  <c:v>34.566666666666656</c:v>
                </c:pt>
                <c:pt idx="2075">
                  <c:v>34.583333333333336</c:v>
                </c:pt>
                <c:pt idx="2076">
                  <c:v>34.6</c:v>
                </c:pt>
                <c:pt idx="2077">
                  <c:v>34.616666666666646</c:v>
                </c:pt>
                <c:pt idx="2078">
                  <c:v>34.633333333333333</c:v>
                </c:pt>
                <c:pt idx="2079">
                  <c:v>34.65</c:v>
                </c:pt>
                <c:pt idx="2080">
                  <c:v>34.66666666666665</c:v>
                </c:pt>
                <c:pt idx="2081">
                  <c:v>34.68333333333333</c:v>
                </c:pt>
                <c:pt idx="2082">
                  <c:v>34.700000000000003</c:v>
                </c:pt>
                <c:pt idx="2083">
                  <c:v>34.716666666666647</c:v>
                </c:pt>
                <c:pt idx="2084">
                  <c:v>34.733333333333341</c:v>
                </c:pt>
                <c:pt idx="2085">
                  <c:v>34.75</c:v>
                </c:pt>
                <c:pt idx="2086">
                  <c:v>34.766666666666652</c:v>
                </c:pt>
                <c:pt idx="2087">
                  <c:v>34.783333333333331</c:v>
                </c:pt>
                <c:pt idx="2088">
                  <c:v>34.800000000000011</c:v>
                </c:pt>
                <c:pt idx="2089">
                  <c:v>34.816666666666649</c:v>
                </c:pt>
                <c:pt idx="2090">
                  <c:v>34.833333333333336</c:v>
                </c:pt>
                <c:pt idx="2091">
                  <c:v>34.849999999999994</c:v>
                </c:pt>
                <c:pt idx="2092">
                  <c:v>34.866666666666646</c:v>
                </c:pt>
                <c:pt idx="2093">
                  <c:v>34.883333333333326</c:v>
                </c:pt>
                <c:pt idx="2094">
                  <c:v>34.9</c:v>
                </c:pt>
                <c:pt idx="2095">
                  <c:v>34.916666666666643</c:v>
                </c:pt>
                <c:pt idx="2096">
                  <c:v>34.93333333333333</c:v>
                </c:pt>
                <c:pt idx="2097">
                  <c:v>34.949999999999996</c:v>
                </c:pt>
                <c:pt idx="2098">
                  <c:v>34.966666666666647</c:v>
                </c:pt>
                <c:pt idx="2099">
                  <c:v>34.983333333333334</c:v>
                </c:pt>
                <c:pt idx="2100">
                  <c:v>35</c:v>
                </c:pt>
                <c:pt idx="2101">
                  <c:v>35.016666666666644</c:v>
                </c:pt>
                <c:pt idx="2102">
                  <c:v>35.033333333333331</c:v>
                </c:pt>
                <c:pt idx="2103">
                  <c:v>35.050000000000004</c:v>
                </c:pt>
                <c:pt idx="2104">
                  <c:v>35.066666666666656</c:v>
                </c:pt>
                <c:pt idx="2105">
                  <c:v>35.083333333333336</c:v>
                </c:pt>
                <c:pt idx="2106">
                  <c:v>35.1</c:v>
                </c:pt>
                <c:pt idx="2107">
                  <c:v>35.116666666666646</c:v>
                </c:pt>
                <c:pt idx="2108">
                  <c:v>35.133333333333333</c:v>
                </c:pt>
                <c:pt idx="2109">
                  <c:v>35.15</c:v>
                </c:pt>
                <c:pt idx="2110">
                  <c:v>35.16666666666665</c:v>
                </c:pt>
                <c:pt idx="2111">
                  <c:v>35.18333333333333</c:v>
                </c:pt>
                <c:pt idx="2112">
                  <c:v>35.200000000000003</c:v>
                </c:pt>
                <c:pt idx="2113">
                  <c:v>35.216666666666647</c:v>
                </c:pt>
                <c:pt idx="2114">
                  <c:v>35.233333333333341</c:v>
                </c:pt>
                <c:pt idx="2115">
                  <c:v>35.25</c:v>
                </c:pt>
                <c:pt idx="2116">
                  <c:v>35.266666666666652</c:v>
                </c:pt>
                <c:pt idx="2117">
                  <c:v>35.283333333333331</c:v>
                </c:pt>
                <c:pt idx="2118">
                  <c:v>35.300000000000011</c:v>
                </c:pt>
                <c:pt idx="2119">
                  <c:v>35.316666666666649</c:v>
                </c:pt>
                <c:pt idx="2120">
                  <c:v>35.333333333333336</c:v>
                </c:pt>
                <c:pt idx="2121">
                  <c:v>35.349999999999994</c:v>
                </c:pt>
                <c:pt idx="2122">
                  <c:v>35.366666666666646</c:v>
                </c:pt>
                <c:pt idx="2123">
                  <c:v>35.383333333333326</c:v>
                </c:pt>
                <c:pt idx="2124">
                  <c:v>35.4</c:v>
                </c:pt>
                <c:pt idx="2125">
                  <c:v>35.416666666666643</c:v>
                </c:pt>
                <c:pt idx="2126">
                  <c:v>35.43333333333333</c:v>
                </c:pt>
                <c:pt idx="2127">
                  <c:v>35.449999999999996</c:v>
                </c:pt>
                <c:pt idx="2128">
                  <c:v>35.466666666666647</c:v>
                </c:pt>
                <c:pt idx="2129">
                  <c:v>35.483333333333334</c:v>
                </c:pt>
                <c:pt idx="2130">
                  <c:v>35.5</c:v>
                </c:pt>
                <c:pt idx="2131">
                  <c:v>35.516666666666644</c:v>
                </c:pt>
                <c:pt idx="2132">
                  <c:v>35.533333333333331</c:v>
                </c:pt>
                <c:pt idx="2133">
                  <c:v>35.550000000000004</c:v>
                </c:pt>
                <c:pt idx="2134">
                  <c:v>35.566666666666656</c:v>
                </c:pt>
                <c:pt idx="2135">
                  <c:v>35.583333333333336</c:v>
                </c:pt>
                <c:pt idx="2136">
                  <c:v>35.6</c:v>
                </c:pt>
                <c:pt idx="2137">
                  <c:v>35.616666666666646</c:v>
                </c:pt>
                <c:pt idx="2138">
                  <c:v>35.633333333333333</c:v>
                </c:pt>
                <c:pt idx="2139">
                  <c:v>35.65</c:v>
                </c:pt>
                <c:pt idx="2140">
                  <c:v>35.66666666666665</c:v>
                </c:pt>
                <c:pt idx="2141">
                  <c:v>35.68333333333333</c:v>
                </c:pt>
                <c:pt idx="2142">
                  <c:v>35.700000000000003</c:v>
                </c:pt>
                <c:pt idx="2143">
                  <c:v>35.716666666666647</c:v>
                </c:pt>
                <c:pt idx="2144">
                  <c:v>35.733333333333341</c:v>
                </c:pt>
                <c:pt idx="2145">
                  <c:v>35.75</c:v>
                </c:pt>
                <c:pt idx="2146">
                  <c:v>35.766666666666652</c:v>
                </c:pt>
                <c:pt idx="2147">
                  <c:v>35.783333333333331</c:v>
                </c:pt>
                <c:pt idx="2148">
                  <c:v>35.800000000000011</c:v>
                </c:pt>
                <c:pt idx="2149">
                  <c:v>35.816666666666649</c:v>
                </c:pt>
                <c:pt idx="2150">
                  <c:v>35.833333333333336</c:v>
                </c:pt>
                <c:pt idx="2151">
                  <c:v>35.849999999999994</c:v>
                </c:pt>
                <c:pt idx="2152">
                  <c:v>35.866666666666646</c:v>
                </c:pt>
                <c:pt idx="2153">
                  <c:v>35.883333333333326</c:v>
                </c:pt>
                <c:pt idx="2154">
                  <c:v>35.9</c:v>
                </c:pt>
                <c:pt idx="2155">
                  <c:v>35.916666666666643</c:v>
                </c:pt>
                <c:pt idx="2156">
                  <c:v>35.93333333333333</c:v>
                </c:pt>
                <c:pt idx="2157">
                  <c:v>35.949999999999996</c:v>
                </c:pt>
                <c:pt idx="2158">
                  <c:v>35.966666666666647</c:v>
                </c:pt>
                <c:pt idx="2159">
                  <c:v>35.983333333333334</c:v>
                </c:pt>
                <c:pt idx="2160">
                  <c:v>36</c:v>
                </c:pt>
                <c:pt idx="2161">
                  <c:v>36.016666666666644</c:v>
                </c:pt>
                <c:pt idx="2162">
                  <c:v>36.033333333333331</c:v>
                </c:pt>
                <c:pt idx="2163">
                  <c:v>36.050000000000004</c:v>
                </c:pt>
                <c:pt idx="2164">
                  <c:v>36.066666666666656</c:v>
                </c:pt>
                <c:pt idx="2165">
                  <c:v>36.083333333333336</c:v>
                </c:pt>
                <c:pt idx="2166">
                  <c:v>36.1</c:v>
                </c:pt>
                <c:pt idx="2167">
                  <c:v>36.116666666666646</c:v>
                </c:pt>
                <c:pt idx="2168">
                  <c:v>36.133333333333333</c:v>
                </c:pt>
                <c:pt idx="2169">
                  <c:v>36.15</c:v>
                </c:pt>
                <c:pt idx="2170">
                  <c:v>36.16666666666665</c:v>
                </c:pt>
                <c:pt idx="2171">
                  <c:v>36.18333333333333</c:v>
                </c:pt>
                <c:pt idx="2172">
                  <c:v>36.200000000000003</c:v>
                </c:pt>
                <c:pt idx="2173">
                  <c:v>36.216666666666647</c:v>
                </c:pt>
                <c:pt idx="2174">
                  <c:v>36.233333333333341</c:v>
                </c:pt>
                <c:pt idx="2175">
                  <c:v>36.25</c:v>
                </c:pt>
                <c:pt idx="2176">
                  <c:v>36.266666666666652</c:v>
                </c:pt>
                <c:pt idx="2177">
                  <c:v>36.283333333333331</c:v>
                </c:pt>
                <c:pt idx="2178">
                  <c:v>36.300000000000011</c:v>
                </c:pt>
                <c:pt idx="2179">
                  <c:v>36.316666666666649</c:v>
                </c:pt>
                <c:pt idx="2180">
                  <c:v>36.333333333333336</c:v>
                </c:pt>
                <c:pt idx="2181">
                  <c:v>36.349999999999994</c:v>
                </c:pt>
                <c:pt idx="2182">
                  <c:v>36.366666666666646</c:v>
                </c:pt>
                <c:pt idx="2183">
                  <c:v>36.383333333333326</c:v>
                </c:pt>
                <c:pt idx="2184">
                  <c:v>36.4</c:v>
                </c:pt>
                <c:pt idx="2185">
                  <c:v>36.416666666666643</c:v>
                </c:pt>
                <c:pt idx="2186">
                  <c:v>36.43333333333333</c:v>
                </c:pt>
                <c:pt idx="2187">
                  <c:v>36.449999999999996</c:v>
                </c:pt>
                <c:pt idx="2188">
                  <c:v>36.466666666666647</c:v>
                </c:pt>
                <c:pt idx="2189">
                  <c:v>36.483333333333334</c:v>
                </c:pt>
                <c:pt idx="2190">
                  <c:v>36.5</c:v>
                </c:pt>
                <c:pt idx="2191">
                  <c:v>36.516666666666644</c:v>
                </c:pt>
                <c:pt idx="2192">
                  <c:v>36.533333333333331</c:v>
                </c:pt>
                <c:pt idx="2193">
                  <c:v>36.550000000000004</c:v>
                </c:pt>
                <c:pt idx="2194">
                  <c:v>36.566666666666656</c:v>
                </c:pt>
                <c:pt idx="2195">
                  <c:v>36.583333333333336</c:v>
                </c:pt>
                <c:pt idx="2196">
                  <c:v>36.6</c:v>
                </c:pt>
                <c:pt idx="2197">
                  <c:v>36.616666666666646</c:v>
                </c:pt>
                <c:pt idx="2198">
                  <c:v>36.633333333333333</c:v>
                </c:pt>
                <c:pt idx="2199">
                  <c:v>36.65</c:v>
                </c:pt>
                <c:pt idx="2200">
                  <c:v>36.66666666666665</c:v>
                </c:pt>
                <c:pt idx="2201">
                  <c:v>36.68333333333333</c:v>
                </c:pt>
                <c:pt idx="2202">
                  <c:v>36.700000000000003</c:v>
                </c:pt>
                <c:pt idx="2203">
                  <c:v>36.716666666666647</c:v>
                </c:pt>
                <c:pt idx="2204">
                  <c:v>36.733333333333341</c:v>
                </c:pt>
                <c:pt idx="2205">
                  <c:v>36.75</c:v>
                </c:pt>
                <c:pt idx="2206">
                  <c:v>36.766666666666652</c:v>
                </c:pt>
                <c:pt idx="2207">
                  <c:v>36.783333333333331</c:v>
                </c:pt>
                <c:pt idx="2208">
                  <c:v>36.800000000000011</c:v>
                </c:pt>
                <c:pt idx="2209">
                  <c:v>36.816666666666649</c:v>
                </c:pt>
                <c:pt idx="2210">
                  <c:v>36.833333333333336</c:v>
                </c:pt>
                <c:pt idx="2211">
                  <c:v>36.849999999999994</c:v>
                </c:pt>
                <c:pt idx="2212">
                  <c:v>36.866666666666646</c:v>
                </c:pt>
                <c:pt idx="2213">
                  <c:v>36.883333333333326</c:v>
                </c:pt>
                <c:pt idx="2214">
                  <c:v>36.9</c:v>
                </c:pt>
                <c:pt idx="2215">
                  <c:v>36.916666666666643</c:v>
                </c:pt>
                <c:pt idx="2216">
                  <c:v>36.93333333333333</c:v>
                </c:pt>
                <c:pt idx="2217">
                  <c:v>36.949999999999996</c:v>
                </c:pt>
                <c:pt idx="2218">
                  <c:v>36.966666666666647</c:v>
                </c:pt>
                <c:pt idx="2219">
                  <c:v>36.983333333333334</c:v>
                </c:pt>
                <c:pt idx="2220">
                  <c:v>37</c:v>
                </c:pt>
                <c:pt idx="2221">
                  <c:v>37.016666666666644</c:v>
                </c:pt>
                <c:pt idx="2222">
                  <c:v>37.033333333333331</c:v>
                </c:pt>
                <c:pt idx="2223">
                  <c:v>37.050000000000004</c:v>
                </c:pt>
                <c:pt idx="2224">
                  <c:v>37.066666666666656</c:v>
                </c:pt>
                <c:pt idx="2225">
                  <c:v>37.083333333333336</c:v>
                </c:pt>
                <c:pt idx="2226">
                  <c:v>37.1</c:v>
                </c:pt>
                <c:pt idx="2227">
                  <c:v>37.116666666666646</c:v>
                </c:pt>
                <c:pt idx="2228">
                  <c:v>37.133333333333333</c:v>
                </c:pt>
                <c:pt idx="2229">
                  <c:v>37.15</c:v>
                </c:pt>
                <c:pt idx="2230">
                  <c:v>37.16666666666665</c:v>
                </c:pt>
                <c:pt idx="2231">
                  <c:v>37.18333333333333</c:v>
                </c:pt>
                <c:pt idx="2232">
                  <c:v>37.200000000000003</c:v>
                </c:pt>
                <c:pt idx="2233">
                  <c:v>37.216666666666647</c:v>
                </c:pt>
                <c:pt idx="2234">
                  <c:v>37.233333333333341</c:v>
                </c:pt>
                <c:pt idx="2235">
                  <c:v>37.25</c:v>
                </c:pt>
                <c:pt idx="2236">
                  <c:v>37.266666666666652</c:v>
                </c:pt>
                <c:pt idx="2237">
                  <c:v>37.283333333333331</c:v>
                </c:pt>
                <c:pt idx="2238">
                  <c:v>37.300000000000011</c:v>
                </c:pt>
                <c:pt idx="2239">
                  <c:v>37.316666666666649</c:v>
                </c:pt>
                <c:pt idx="2240">
                  <c:v>37.333333333333336</c:v>
                </c:pt>
                <c:pt idx="2241">
                  <c:v>37.349999999999994</c:v>
                </c:pt>
                <c:pt idx="2242">
                  <c:v>37.366666666666646</c:v>
                </c:pt>
                <c:pt idx="2243">
                  <c:v>37.383333333333326</c:v>
                </c:pt>
                <c:pt idx="2244">
                  <c:v>37.4</c:v>
                </c:pt>
                <c:pt idx="2245">
                  <c:v>37.416666666666643</c:v>
                </c:pt>
                <c:pt idx="2246">
                  <c:v>37.43333333333333</c:v>
                </c:pt>
                <c:pt idx="2247">
                  <c:v>37.449999999999996</c:v>
                </c:pt>
                <c:pt idx="2248">
                  <c:v>37.466666666666647</c:v>
                </c:pt>
                <c:pt idx="2249">
                  <c:v>37.483333333333334</c:v>
                </c:pt>
                <c:pt idx="2250">
                  <c:v>37.5</c:v>
                </c:pt>
                <c:pt idx="2251">
                  <c:v>37.516666666666644</c:v>
                </c:pt>
                <c:pt idx="2252">
                  <c:v>37.533333333333331</c:v>
                </c:pt>
                <c:pt idx="2253">
                  <c:v>37.550000000000004</c:v>
                </c:pt>
                <c:pt idx="2254">
                  <c:v>37.566666666666656</c:v>
                </c:pt>
                <c:pt idx="2255">
                  <c:v>37.583333333333336</c:v>
                </c:pt>
                <c:pt idx="2256">
                  <c:v>37.6</c:v>
                </c:pt>
                <c:pt idx="2257">
                  <c:v>37.616666666666646</c:v>
                </c:pt>
                <c:pt idx="2258">
                  <c:v>37.633333333333333</c:v>
                </c:pt>
                <c:pt idx="2259">
                  <c:v>37.65</c:v>
                </c:pt>
                <c:pt idx="2260">
                  <c:v>37.66666666666665</c:v>
                </c:pt>
                <c:pt idx="2261">
                  <c:v>37.68333333333333</c:v>
                </c:pt>
                <c:pt idx="2262">
                  <c:v>37.700000000000003</c:v>
                </c:pt>
                <c:pt idx="2263">
                  <c:v>37.716666666666647</c:v>
                </c:pt>
                <c:pt idx="2264">
                  <c:v>37.733333333333341</c:v>
                </c:pt>
                <c:pt idx="2265">
                  <c:v>37.75</c:v>
                </c:pt>
                <c:pt idx="2266">
                  <c:v>37.766666666666652</c:v>
                </c:pt>
                <c:pt idx="2267">
                  <c:v>37.783333333333331</c:v>
                </c:pt>
                <c:pt idx="2268">
                  <c:v>37.800000000000011</c:v>
                </c:pt>
                <c:pt idx="2269">
                  <c:v>37.816666666666649</c:v>
                </c:pt>
                <c:pt idx="2270">
                  <c:v>37.833333333333336</c:v>
                </c:pt>
                <c:pt idx="2271">
                  <c:v>37.849999999999994</c:v>
                </c:pt>
                <c:pt idx="2272">
                  <c:v>37.866666666666646</c:v>
                </c:pt>
                <c:pt idx="2273">
                  <c:v>37.883333333333326</c:v>
                </c:pt>
                <c:pt idx="2274">
                  <c:v>37.9</c:v>
                </c:pt>
                <c:pt idx="2275">
                  <c:v>37.916666666666643</c:v>
                </c:pt>
                <c:pt idx="2276">
                  <c:v>37.93333333333333</c:v>
                </c:pt>
                <c:pt idx="2277">
                  <c:v>37.949999999999996</c:v>
                </c:pt>
                <c:pt idx="2278">
                  <c:v>37.966666666666647</c:v>
                </c:pt>
                <c:pt idx="2279">
                  <c:v>37.983333333333334</c:v>
                </c:pt>
                <c:pt idx="2280">
                  <c:v>38</c:v>
                </c:pt>
                <c:pt idx="2281">
                  <c:v>38.016666666666644</c:v>
                </c:pt>
                <c:pt idx="2282">
                  <c:v>38.033333333333331</c:v>
                </c:pt>
                <c:pt idx="2283">
                  <c:v>38.050000000000004</c:v>
                </c:pt>
                <c:pt idx="2284">
                  <c:v>38.066666666666656</c:v>
                </c:pt>
                <c:pt idx="2285">
                  <c:v>38.083333333333336</c:v>
                </c:pt>
                <c:pt idx="2286">
                  <c:v>38.1</c:v>
                </c:pt>
                <c:pt idx="2287">
                  <c:v>38.116666666666646</c:v>
                </c:pt>
                <c:pt idx="2288">
                  <c:v>38.133333333333333</c:v>
                </c:pt>
                <c:pt idx="2289">
                  <c:v>38.15</c:v>
                </c:pt>
                <c:pt idx="2290">
                  <c:v>38.16666666666665</c:v>
                </c:pt>
                <c:pt idx="2291">
                  <c:v>38.18333333333333</c:v>
                </c:pt>
                <c:pt idx="2292">
                  <c:v>38.200000000000003</c:v>
                </c:pt>
                <c:pt idx="2293">
                  <c:v>38.216666666666647</c:v>
                </c:pt>
                <c:pt idx="2294">
                  <c:v>38.233333333333341</c:v>
                </c:pt>
                <c:pt idx="2295">
                  <c:v>38.25</c:v>
                </c:pt>
                <c:pt idx="2296">
                  <c:v>38.266666666666652</c:v>
                </c:pt>
                <c:pt idx="2297">
                  <c:v>38.283333333333331</c:v>
                </c:pt>
                <c:pt idx="2298">
                  <c:v>38.300000000000011</c:v>
                </c:pt>
                <c:pt idx="2299">
                  <c:v>38.316666666666649</c:v>
                </c:pt>
                <c:pt idx="2300">
                  <c:v>38.333333333333336</c:v>
                </c:pt>
                <c:pt idx="2301">
                  <c:v>38.349999999999994</c:v>
                </c:pt>
                <c:pt idx="2302">
                  <c:v>38.366666666666646</c:v>
                </c:pt>
                <c:pt idx="2303">
                  <c:v>38.383333333333326</c:v>
                </c:pt>
                <c:pt idx="2304">
                  <c:v>38.4</c:v>
                </c:pt>
                <c:pt idx="2305">
                  <c:v>38.416666666666643</c:v>
                </c:pt>
                <c:pt idx="2306">
                  <c:v>38.43333333333333</c:v>
                </c:pt>
                <c:pt idx="2307">
                  <c:v>38.449999999999996</c:v>
                </c:pt>
                <c:pt idx="2308">
                  <c:v>38.466666666666647</c:v>
                </c:pt>
                <c:pt idx="2309">
                  <c:v>38.483333333333334</c:v>
                </c:pt>
                <c:pt idx="2310">
                  <c:v>38.5</c:v>
                </c:pt>
                <c:pt idx="2311">
                  <c:v>38.516666666666644</c:v>
                </c:pt>
                <c:pt idx="2312">
                  <c:v>38.533333333333331</c:v>
                </c:pt>
                <c:pt idx="2313">
                  <c:v>38.550000000000004</c:v>
                </c:pt>
                <c:pt idx="2314">
                  <c:v>38.566666666666656</c:v>
                </c:pt>
                <c:pt idx="2315">
                  <c:v>38.583333333333336</c:v>
                </c:pt>
                <c:pt idx="2316">
                  <c:v>38.6</c:v>
                </c:pt>
                <c:pt idx="2317">
                  <c:v>38.616666666666646</c:v>
                </c:pt>
                <c:pt idx="2318">
                  <c:v>38.633333333333333</c:v>
                </c:pt>
                <c:pt idx="2319">
                  <c:v>38.65</c:v>
                </c:pt>
                <c:pt idx="2320">
                  <c:v>38.66666666666665</c:v>
                </c:pt>
                <c:pt idx="2321">
                  <c:v>38.68333333333333</c:v>
                </c:pt>
                <c:pt idx="2322">
                  <c:v>38.700000000000003</c:v>
                </c:pt>
                <c:pt idx="2323">
                  <c:v>38.716666666666647</c:v>
                </c:pt>
                <c:pt idx="2324">
                  <c:v>38.733333333333341</c:v>
                </c:pt>
                <c:pt idx="2325">
                  <c:v>38.75</c:v>
                </c:pt>
                <c:pt idx="2326">
                  <c:v>38.766666666666652</c:v>
                </c:pt>
                <c:pt idx="2327">
                  <c:v>38.783333333333331</c:v>
                </c:pt>
                <c:pt idx="2328">
                  <c:v>38.800000000000011</c:v>
                </c:pt>
                <c:pt idx="2329">
                  <c:v>38.816666666666649</c:v>
                </c:pt>
                <c:pt idx="2330">
                  <c:v>38.833333333333336</c:v>
                </c:pt>
                <c:pt idx="2331">
                  <c:v>38.849999999999994</c:v>
                </c:pt>
                <c:pt idx="2332">
                  <c:v>38.866666666666646</c:v>
                </c:pt>
                <c:pt idx="2333">
                  <c:v>38.883333333333326</c:v>
                </c:pt>
                <c:pt idx="2334">
                  <c:v>38.9</c:v>
                </c:pt>
                <c:pt idx="2335">
                  <c:v>38.916666666666643</c:v>
                </c:pt>
                <c:pt idx="2336">
                  <c:v>38.93333333333333</c:v>
                </c:pt>
                <c:pt idx="2337">
                  <c:v>38.949999999999996</c:v>
                </c:pt>
                <c:pt idx="2338">
                  <c:v>38.966666666666647</c:v>
                </c:pt>
                <c:pt idx="2339">
                  <c:v>38.983333333333334</c:v>
                </c:pt>
                <c:pt idx="2340">
                  <c:v>39</c:v>
                </c:pt>
                <c:pt idx="2341">
                  <c:v>39.016666666666644</c:v>
                </c:pt>
                <c:pt idx="2342">
                  <c:v>39.033333333333331</c:v>
                </c:pt>
                <c:pt idx="2343">
                  <c:v>39.050000000000004</c:v>
                </c:pt>
                <c:pt idx="2344">
                  <c:v>39.066666666666656</c:v>
                </c:pt>
                <c:pt idx="2345">
                  <c:v>39.083333333333336</c:v>
                </c:pt>
                <c:pt idx="2346">
                  <c:v>39.1</c:v>
                </c:pt>
                <c:pt idx="2347">
                  <c:v>39.116666666666646</c:v>
                </c:pt>
                <c:pt idx="2348">
                  <c:v>39.133333333333333</c:v>
                </c:pt>
                <c:pt idx="2349">
                  <c:v>39.15</c:v>
                </c:pt>
                <c:pt idx="2350">
                  <c:v>39.16666666666665</c:v>
                </c:pt>
                <c:pt idx="2351">
                  <c:v>39.18333333333333</c:v>
                </c:pt>
                <c:pt idx="2352">
                  <c:v>39.200000000000003</c:v>
                </c:pt>
                <c:pt idx="2353">
                  <c:v>39.216666666666647</c:v>
                </c:pt>
                <c:pt idx="2354">
                  <c:v>39.233333333333341</c:v>
                </c:pt>
                <c:pt idx="2355">
                  <c:v>39.25</c:v>
                </c:pt>
                <c:pt idx="2356">
                  <c:v>39.266666666666652</c:v>
                </c:pt>
                <c:pt idx="2357">
                  <c:v>39.283333333333331</c:v>
                </c:pt>
                <c:pt idx="2358">
                  <c:v>39.300000000000011</c:v>
                </c:pt>
                <c:pt idx="2359">
                  <c:v>39.316666666666649</c:v>
                </c:pt>
                <c:pt idx="2360">
                  <c:v>39.333333333333336</c:v>
                </c:pt>
                <c:pt idx="2361">
                  <c:v>39.349999999999994</c:v>
                </c:pt>
                <c:pt idx="2362">
                  <c:v>39.366666666666646</c:v>
                </c:pt>
                <c:pt idx="2363">
                  <c:v>39.383333333333326</c:v>
                </c:pt>
                <c:pt idx="2364">
                  <c:v>39.4</c:v>
                </c:pt>
                <c:pt idx="2365">
                  <c:v>39.416666666666643</c:v>
                </c:pt>
                <c:pt idx="2366">
                  <c:v>39.43333333333333</c:v>
                </c:pt>
                <c:pt idx="2367">
                  <c:v>39.449999999999996</c:v>
                </c:pt>
                <c:pt idx="2368">
                  <c:v>39.466666666666647</c:v>
                </c:pt>
                <c:pt idx="2369">
                  <c:v>39.483333333333334</c:v>
                </c:pt>
                <c:pt idx="2370">
                  <c:v>39.5</c:v>
                </c:pt>
                <c:pt idx="2371">
                  <c:v>39.516666666666644</c:v>
                </c:pt>
                <c:pt idx="2372">
                  <c:v>39.533333333333331</c:v>
                </c:pt>
                <c:pt idx="2373">
                  <c:v>39.550000000000004</c:v>
                </c:pt>
                <c:pt idx="2374">
                  <c:v>39.566666666666656</c:v>
                </c:pt>
                <c:pt idx="2375">
                  <c:v>39.583333333333336</c:v>
                </c:pt>
                <c:pt idx="2376">
                  <c:v>39.6</c:v>
                </c:pt>
                <c:pt idx="2377">
                  <c:v>39.616666666666646</c:v>
                </c:pt>
                <c:pt idx="2378">
                  <c:v>39.633333333333333</c:v>
                </c:pt>
                <c:pt idx="2379">
                  <c:v>39.65</c:v>
                </c:pt>
                <c:pt idx="2380">
                  <c:v>39.66666666666665</c:v>
                </c:pt>
                <c:pt idx="2381">
                  <c:v>39.68333333333333</c:v>
                </c:pt>
                <c:pt idx="2382">
                  <c:v>39.700000000000003</c:v>
                </c:pt>
                <c:pt idx="2383">
                  <c:v>39.716666666666647</c:v>
                </c:pt>
                <c:pt idx="2384">
                  <c:v>39.733333333333341</c:v>
                </c:pt>
                <c:pt idx="2385">
                  <c:v>39.75</c:v>
                </c:pt>
                <c:pt idx="2386">
                  <c:v>39.766666666666652</c:v>
                </c:pt>
                <c:pt idx="2387">
                  <c:v>39.783333333333331</c:v>
                </c:pt>
                <c:pt idx="2388">
                  <c:v>39.800000000000011</c:v>
                </c:pt>
                <c:pt idx="2389">
                  <c:v>39.816666666666649</c:v>
                </c:pt>
                <c:pt idx="2390">
                  <c:v>39.833333333333336</c:v>
                </c:pt>
                <c:pt idx="2391">
                  <c:v>39.849999999999994</c:v>
                </c:pt>
                <c:pt idx="2392">
                  <c:v>39.866666666666646</c:v>
                </c:pt>
                <c:pt idx="2393">
                  <c:v>39.883333333333326</c:v>
                </c:pt>
                <c:pt idx="2394">
                  <c:v>39.9</c:v>
                </c:pt>
                <c:pt idx="2395">
                  <c:v>39.916666666666643</c:v>
                </c:pt>
                <c:pt idx="2396">
                  <c:v>39.93333333333333</c:v>
                </c:pt>
                <c:pt idx="2397">
                  <c:v>39.949999999999996</c:v>
                </c:pt>
                <c:pt idx="2398">
                  <c:v>39.966666666666647</c:v>
                </c:pt>
                <c:pt idx="2399">
                  <c:v>39.983333333333334</c:v>
                </c:pt>
                <c:pt idx="2400">
                  <c:v>40</c:v>
                </c:pt>
                <c:pt idx="2401">
                  <c:v>40.016666666666644</c:v>
                </c:pt>
                <c:pt idx="2402">
                  <c:v>40.033333333333331</c:v>
                </c:pt>
                <c:pt idx="2403">
                  <c:v>40.050000000000004</c:v>
                </c:pt>
                <c:pt idx="2404">
                  <c:v>40.066666666666656</c:v>
                </c:pt>
                <c:pt idx="2405">
                  <c:v>40.083333333333336</c:v>
                </c:pt>
                <c:pt idx="2406">
                  <c:v>40.1</c:v>
                </c:pt>
                <c:pt idx="2407">
                  <c:v>40.116666666666646</c:v>
                </c:pt>
                <c:pt idx="2408">
                  <c:v>40.133333333333333</c:v>
                </c:pt>
                <c:pt idx="2409">
                  <c:v>40.15</c:v>
                </c:pt>
                <c:pt idx="2410">
                  <c:v>40.16666666666665</c:v>
                </c:pt>
                <c:pt idx="2411">
                  <c:v>40.18333333333333</c:v>
                </c:pt>
                <c:pt idx="2412">
                  <c:v>40.200000000000003</c:v>
                </c:pt>
                <c:pt idx="2413">
                  <c:v>40.216666666666647</c:v>
                </c:pt>
                <c:pt idx="2414">
                  <c:v>40.233333333333341</c:v>
                </c:pt>
                <c:pt idx="2415">
                  <c:v>40.25</c:v>
                </c:pt>
                <c:pt idx="2416">
                  <c:v>40.266666666666652</c:v>
                </c:pt>
                <c:pt idx="2417">
                  <c:v>40.283333333333331</c:v>
                </c:pt>
                <c:pt idx="2418">
                  <c:v>40.300000000000011</c:v>
                </c:pt>
                <c:pt idx="2419">
                  <c:v>40.316666666666649</c:v>
                </c:pt>
                <c:pt idx="2420">
                  <c:v>40.333333333333336</c:v>
                </c:pt>
                <c:pt idx="2421">
                  <c:v>40.349999999999994</c:v>
                </c:pt>
                <c:pt idx="2422">
                  <c:v>40.366666666666646</c:v>
                </c:pt>
                <c:pt idx="2423">
                  <c:v>40.383333333333326</c:v>
                </c:pt>
                <c:pt idx="2424">
                  <c:v>40.4</c:v>
                </c:pt>
                <c:pt idx="2425">
                  <c:v>40.416666666666643</c:v>
                </c:pt>
                <c:pt idx="2426">
                  <c:v>40.43333333333333</c:v>
                </c:pt>
                <c:pt idx="2427">
                  <c:v>40.449999999999996</c:v>
                </c:pt>
                <c:pt idx="2428">
                  <c:v>40.466666666666647</c:v>
                </c:pt>
                <c:pt idx="2429">
                  <c:v>40.483333333333334</c:v>
                </c:pt>
                <c:pt idx="2430">
                  <c:v>40.5</c:v>
                </c:pt>
                <c:pt idx="2431">
                  <c:v>40.516666666666644</c:v>
                </c:pt>
                <c:pt idx="2432">
                  <c:v>40.533333333333331</c:v>
                </c:pt>
                <c:pt idx="2433">
                  <c:v>40.550000000000004</c:v>
                </c:pt>
                <c:pt idx="2434">
                  <c:v>40.566666666666656</c:v>
                </c:pt>
                <c:pt idx="2435">
                  <c:v>40.583333333333336</c:v>
                </c:pt>
                <c:pt idx="2436">
                  <c:v>40.6</c:v>
                </c:pt>
                <c:pt idx="2437">
                  <c:v>40.616666666666646</c:v>
                </c:pt>
                <c:pt idx="2438">
                  <c:v>40.633333333333333</c:v>
                </c:pt>
                <c:pt idx="2439">
                  <c:v>40.65</c:v>
                </c:pt>
                <c:pt idx="2440">
                  <c:v>40.66666666666665</c:v>
                </c:pt>
                <c:pt idx="2441">
                  <c:v>40.68333333333333</c:v>
                </c:pt>
                <c:pt idx="2442">
                  <c:v>40.700000000000003</c:v>
                </c:pt>
                <c:pt idx="2443">
                  <c:v>40.716666666666647</c:v>
                </c:pt>
                <c:pt idx="2444">
                  <c:v>40.733333333333341</c:v>
                </c:pt>
                <c:pt idx="2445">
                  <c:v>40.75</c:v>
                </c:pt>
                <c:pt idx="2446">
                  <c:v>40.766666666666652</c:v>
                </c:pt>
                <c:pt idx="2447">
                  <c:v>40.783333333333331</c:v>
                </c:pt>
                <c:pt idx="2448">
                  <c:v>40.800000000000011</c:v>
                </c:pt>
                <c:pt idx="2449">
                  <c:v>40.816666666666649</c:v>
                </c:pt>
                <c:pt idx="2450">
                  <c:v>40.833333333333336</c:v>
                </c:pt>
                <c:pt idx="2451">
                  <c:v>40.849999999999994</c:v>
                </c:pt>
                <c:pt idx="2452">
                  <c:v>40.866666666666646</c:v>
                </c:pt>
                <c:pt idx="2453">
                  <c:v>40.883333333333326</c:v>
                </c:pt>
                <c:pt idx="2454">
                  <c:v>40.9</c:v>
                </c:pt>
                <c:pt idx="2455">
                  <c:v>40.916666666666643</c:v>
                </c:pt>
                <c:pt idx="2456">
                  <c:v>40.93333333333333</c:v>
                </c:pt>
                <c:pt idx="2457">
                  <c:v>40.949999999999996</c:v>
                </c:pt>
                <c:pt idx="2458">
                  <c:v>40.966666666666647</c:v>
                </c:pt>
                <c:pt idx="2459">
                  <c:v>40.983333333333334</c:v>
                </c:pt>
                <c:pt idx="2460">
                  <c:v>41</c:v>
                </c:pt>
                <c:pt idx="2461">
                  <c:v>41.016666666666644</c:v>
                </c:pt>
                <c:pt idx="2462">
                  <c:v>41.033333333333331</c:v>
                </c:pt>
                <c:pt idx="2463">
                  <c:v>41.05</c:v>
                </c:pt>
                <c:pt idx="2464">
                  <c:v>41.066666666666656</c:v>
                </c:pt>
                <c:pt idx="2465">
                  <c:v>41.083333333333336</c:v>
                </c:pt>
                <c:pt idx="2466">
                  <c:v>41.1</c:v>
                </c:pt>
                <c:pt idx="2467">
                  <c:v>41.116666666666646</c:v>
                </c:pt>
                <c:pt idx="2468">
                  <c:v>41.133333333333333</c:v>
                </c:pt>
                <c:pt idx="2469">
                  <c:v>41.15</c:v>
                </c:pt>
                <c:pt idx="2470">
                  <c:v>41.16666666666665</c:v>
                </c:pt>
                <c:pt idx="2471">
                  <c:v>41.18333333333333</c:v>
                </c:pt>
                <c:pt idx="2472">
                  <c:v>41.2</c:v>
                </c:pt>
                <c:pt idx="2473">
                  <c:v>41.216666666666647</c:v>
                </c:pt>
                <c:pt idx="2474">
                  <c:v>41.233333333333341</c:v>
                </c:pt>
                <c:pt idx="2475">
                  <c:v>41.25</c:v>
                </c:pt>
                <c:pt idx="2476">
                  <c:v>41.266666666666652</c:v>
                </c:pt>
                <c:pt idx="2477">
                  <c:v>41.283333333333331</c:v>
                </c:pt>
                <c:pt idx="2478">
                  <c:v>41.3</c:v>
                </c:pt>
                <c:pt idx="2479">
                  <c:v>41.316666666666649</c:v>
                </c:pt>
                <c:pt idx="2480">
                  <c:v>41.333333333333336</c:v>
                </c:pt>
                <c:pt idx="2481">
                  <c:v>41.349999999999994</c:v>
                </c:pt>
                <c:pt idx="2482">
                  <c:v>41.366666666666646</c:v>
                </c:pt>
                <c:pt idx="2483">
                  <c:v>41.383333333333326</c:v>
                </c:pt>
                <c:pt idx="2484">
                  <c:v>41.4</c:v>
                </c:pt>
                <c:pt idx="2485">
                  <c:v>41.416666666666643</c:v>
                </c:pt>
                <c:pt idx="2486">
                  <c:v>41.43333333333333</c:v>
                </c:pt>
                <c:pt idx="2487">
                  <c:v>41.449999999999996</c:v>
                </c:pt>
                <c:pt idx="2488">
                  <c:v>41.466666666666647</c:v>
                </c:pt>
                <c:pt idx="2489">
                  <c:v>41.483333333333334</c:v>
                </c:pt>
                <c:pt idx="2490">
                  <c:v>41.5</c:v>
                </c:pt>
                <c:pt idx="2491">
                  <c:v>41.516666666666644</c:v>
                </c:pt>
                <c:pt idx="2492">
                  <c:v>41.533333333333331</c:v>
                </c:pt>
                <c:pt idx="2493">
                  <c:v>41.55</c:v>
                </c:pt>
                <c:pt idx="2494">
                  <c:v>41.566666666666656</c:v>
                </c:pt>
                <c:pt idx="2495">
                  <c:v>41.583333333333336</c:v>
                </c:pt>
                <c:pt idx="2496">
                  <c:v>41.6</c:v>
                </c:pt>
                <c:pt idx="2497">
                  <c:v>41.616666666666646</c:v>
                </c:pt>
                <c:pt idx="2498">
                  <c:v>41.633333333333333</c:v>
                </c:pt>
                <c:pt idx="2499">
                  <c:v>41.65</c:v>
                </c:pt>
                <c:pt idx="2500">
                  <c:v>41.66666666666665</c:v>
                </c:pt>
                <c:pt idx="2501">
                  <c:v>41.68333333333333</c:v>
                </c:pt>
                <c:pt idx="2502">
                  <c:v>41.7</c:v>
                </c:pt>
                <c:pt idx="2503">
                  <c:v>41.716666666666647</c:v>
                </c:pt>
                <c:pt idx="2504">
                  <c:v>41.733333333333341</c:v>
                </c:pt>
                <c:pt idx="2505">
                  <c:v>41.75</c:v>
                </c:pt>
                <c:pt idx="2506">
                  <c:v>41.766666666666652</c:v>
                </c:pt>
                <c:pt idx="2507">
                  <c:v>41.783333333333331</c:v>
                </c:pt>
                <c:pt idx="2508">
                  <c:v>41.8</c:v>
                </c:pt>
                <c:pt idx="2509">
                  <c:v>41.816666666666649</c:v>
                </c:pt>
                <c:pt idx="2510">
                  <c:v>41.833333333333336</c:v>
                </c:pt>
                <c:pt idx="2511">
                  <c:v>41.849999999999994</c:v>
                </c:pt>
                <c:pt idx="2512">
                  <c:v>41.866666666666646</c:v>
                </c:pt>
                <c:pt idx="2513">
                  <c:v>41.883333333333326</c:v>
                </c:pt>
                <c:pt idx="2514">
                  <c:v>41.9</c:v>
                </c:pt>
                <c:pt idx="2515">
                  <c:v>41.916666666666643</c:v>
                </c:pt>
                <c:pt idx="2516">
                  <c:v>41.93333333333333</c:v>
                </c:pt>
                <c:pt idx="2517">
                  <c:v>41.949999999999996</c:v>
                </c:pt>
                <c:pt idx="2518">
                  <c:v>41.966666666666647</c:v>
                </c:pt>
                <c:pt idx="2519">
                  <c:v>41.983333333333334</c:v>
                </c:pt>
                <c:pt idx="2520">
                  <c:v>42</c:v>
                </c:pt>
                <c:pt idx="2521">
                  <c:v>42.016666666666644</c:v>
                </c:pt>
                <c:pt idx="2522">
                  <c:v>42.033333333333331</c:v>
                </c:pt>
                <c:pt idx="2523">
                  <c:v>42.05</c:v>
                </c:pt>
                <c:pt idx="2524">
                  <c:v>42.066666666666656</c:v>
                </c:pt>
                <c:pt idx="2525">
                  <c:v>42.083333333333336</c:v>
                </c:pt>
                <c:pt idx="2526">
                  <c:v>42.1</c:v>
                </c:pt>
                <c:pt idx="2527">
                  <c:v>42.116666666666646</c:v>
                </c:pt>
                <c:pt idx="2528">
                  <c:v>42.133333333333333</c:v>
                </c:pt>
                <c:pt idx="2529">
                  <c:v>42.15</c:v>
                </c:pt>
                <c:pt idx="2530">
                  <c:v>42.16666666666665</c:v>
                </c:pt>
                <c:pt idx="2531">
                  <c:v>42.18333333333333</c:v>
                </c:pt>
                <c:pt idx="2532">
                  <c:v>42.2</c:v>
                </c:pt>
                <c:pt idx="2533">
                  <c:v>42.216666666666647</c:v>
                </c:pt>
                <c:pt idx="2534">
                  <c:v>42.233333333333341</c:v>
                </c:pt>
                <c:pt idx="2535">
                  <c:v>42.25</c:v>
                </c:pt>
                <c:pt idx="2536">
                  <c:v>42.266666666666652</c:v>
                </c:pt>
                <c:pt idx="2537">
                  <c:v>42.283333333333331</c:v>
                </c:pt>
                <c:pt idx="2538">
                  <c:v>42.3</c:v>
                </c:pt>
                <c:pt idx="2539">
                  <c:v>42.316666666666649</c:v>
                </c:pt>
                <c:pt idx="2540">
                  <c:v>42.333333333333336</c:v>
                </c:pt>
                <c:pt idx="2541">
                  <c:v>42.349999999999994</c:v>
                </c:pt>
                <c:pt idx="2542">
                  <c:v>42.366666666666646</c:v>
                </c:pt>
                <c:pt idx="2543">
                  <c:v>42.383333333333326</c:v>
                </c:pt>
                <c:pt idx="2544">
                  <c:v>42.4</c:v>
                </c:pt>
                <c:pt idx="2545">
                  <c:v>42.416666666666643</c:v>
                </c:pt>
                <c:pt idx="2546">
                  <c:v>42.43333333333333</c:v>
                </c:pt>
                <c:pt idx="2547">
                  <c:v>42.449999999999996</c:v>
                </c:pt>
                <c:pt idx="2548">
                  <c:v>42.466666666666647</c:v>
                </c:pt>
                <c:pt idx="2549">
                  <c:v>42.483333333333334</c:v>
                </c:pt>
                <c:pt idx="2550">
                  <c:v>42.5</c:v>
                </c:pt>
                <c:pt idx="2551">
                  <c:v>42.516666666666644</c:v>
                </c:pt>
                <c:pt idx="2552">
                  <c:v>42.533333333333331</c:v>
                </c:pt>
                <c:pt idx="2553">
                  <c:v>42.55</c:v>
                </c:pt>
                <c:pt idx="2554">
                  <c:v>42.566666666666656</c:v>
                </c:pt>
                <c:pt idx="2555">
                  <c:v>42.583333333333336</c:v>
                </c:pt>
                <c:pt idx="2556">
                  <c:v>42.6</c:v>
                </c:pt>
                <c:pt idx="2557">
                  <c:v>42.616666666666646</c:v>
                </c:pt>
                <c:pt idx="2558">
                  <c:v>42.633333333333333</c:v>
                </c:pt>
                <c:pt idx="2559">
                  <c:v>42.65</c:v>
                </c:pt>
                <c:pt idx="2560">
                  <c:v>42.66666666666665</c:v>
                </c:pt>
                <c:pt idx="2561">
                  <c:v>42.68333333333333</c:v>
                </c:pt>
                <c:pt idx="2562">
                  <c:v>42.7</c:v>
                </c:pt>
                <c:pt idx="2563">
                  <c:v>42.716666666666647</c:v>
                </c:pt>
                <c:pt idx="2564">
                  <c:v>42.733333333333341</c:v>
                </c:pt>
                <c:pt idx="2565">
                  <c:v>42.75</c:v>
                </c:pt>
                <c:pt idx="2566">
                  <c:v>42.766666666666652</c:v>
                </c:pt>
                <c:pt idx="2567">
                  <c:v>42.783333333333331</c:v>
                </c:pt>
                <c:pt idx="2568">
                  <c:v>42.8</c:v>
                </c:pt>
                <c:pt idx="2569">
                  <c:v>42.816666666666649</c:v>
                </c:pt>
                <c:pt idx="2570">
                  <c:v>42.833333333333336</c:v>
                </c:pt>
                <c:pt idx="2571">
                  <c:v>42.849999999999994</c:v>
                </c:pt>
                <c:pt idx="2572">
                  <c:v>42.866666666666646</c:v>
                </c:pt>
                <c:pt idx="2573">
                  <c:v>42.883333333333326</c:v>
                </c:pt>
                <c:pt idx="2574">
                  <c:v>42.9</c:v>
                </c:pt>
                <c:pt idx="2575">
                  <c:v>42.916666666666643</c:v>
                </c:pt>
                <c:pt idx="2576">
                  <c:v>42.93333333333333</c:v>
                </c:pt>
                <c:pt idx="2577">
                  <c:v>42.949999999999996</c:v>
                </c:pt>
                <c:pt idx="2578">
                  <c:v>42.966666666666647</c:v>
                </c:pt>
                <c:pt idx="2579">
                  <c:v>42.983333333333334</c:v>
                </c:pt>
                <c:pt idx="2580">
                  <c:v>43</c:v>
                </c:pt>
                <c:pt idx="2581">
                  <c:v>43.016666666666644</c:v>
                </c:pt>
                <c:pt idx="2582">
                  <c:v>43.033333333333331</c:v>
                </c:pt>
                <c:pt idx="2583">
                  <c:v>43.05</c:v>
                </c:pt>
                <c:pt idx="2584">
                  <c:v>43.066666666666656</c:v>
                </c:pt>
                <c:pt idx="2585">
                  <c:v>43.083333333333336</c:v>
                </c:pt>
                <c:pt idx="2586">
                  <c:v>43.1</c:v>
                </c:pt>
                <c:pt idx="2587">
                  <c:v>43.116666666666646</c:v>
                </c:pt>
                <c:pt idx="2588">
                  <c:v>43.133333333333333</c:v>
                </c:pt>
                <c:pt idx="2589">
                  <c:v>43.15</c:v>
                </c:pt>
                <c:pt idx="2590">
                  <c:v>43.16666666666665</c:v>
                </c:pt>
                <c:pt idx="2591">
                  <c:v>43.18333333333333</c:v>
                </c:pt>
                <c:pt idx="2592">
                  <c:v>43.2</c:v>
                </c:pt>
                <c:pt idx="2593">
                  <c:v>43.216666666666647</c:v>
                </c:pt>
                <c:pt idx="2594">
                  <c:v>43.233333333333341</c:v>
                </c:pt>
                <c:pt idx="2595">
                  <c:v>43.25</c:v>
                </c:pt>
                <c:pt idx="2596">
                  <c:v>43.266666666666652</c:v>
                </c:pt>
                <c:pt idx="2597">
                  <c:v>43.283333333333331</c:v>
                </c:pt>
                <c:pt idx="2598">
                  <c:v>43.3</c:v>
                </c:pt>
                <c:pt idx="2599">
                  <c:v>43.316666666666649</c:v>
                </c:pt>
                <c:pt idx="2600">
                  <c:v>43.333333333333336</c:v>
                </c:pt>
                <c:pt idx="2601">
                  <c:v>43.349999999999994</c:v>
                </c:pt>
                <c:pt idx="2602">
                  <c:v>43.366666666666646</c:v>
                </c:pt>
                <c:pt idx="2603">
                  <c:v>43.383333333333326</c:v>
                </c:pt>
                <c:pt idx="2604">
                  <c:v>43.4</c:v>
                </c:pt>
                <c:pt idx="2605">
                  <c:v>43.416666666666643</c:v>
                </c:pt>
                <c:pt idx="2606">
                  <c:v>43.43333333333333</c:v>
                </c:pt>
                <c:pt idx="2607">
                  <c:v>43.449999999999996</c:v>
                </c:pt>
                <c:pt idx="2608">
                  <c:v>43.466666666666647</c:v>
                </c:pt>
                <c:pt idx="2609">
                  <c:v>43.483333333333334</c:v>
                </c:pt>
                <c:pt idx="2610">
                  <c:v>43.5</c:v>
                </c:pt>
                <c:pt idx="2611">
                  <c:v>43.516666666666644</c:v>
                </c:pt>
                <c:pt idx="2612">
                  <c:v>43.533333333333331</c:v>
                </c:pt>
                <c:pt idx="2613">
                  <c:v>43.55</c:v>
                </c:pt>
                <c:pt idx="2614">
                  <c:v>43.566666666666656</c:v>
                </c:pt>
                <c:pt idx="2615">
                  <c:v>43.583333333333336</c:v>
                </c:pt>
                <c:pt idx="2616">
                  <c:v>43.6</c:v>
                </c:pt>
                <c:pt idx="2617">
                  <c:v>43.616666666666646</c:v>
                </c:pt>
                <c:pt idx="2618">
                  <c:v>43.633333333333333</c:v>
                </c:pt>
                <c:pt idx="2619">
                  <c:v>43.65</c:v>
                </c:pt>
                <c:pt idx="2620">
                  <c:v>43.66666666666665</c:v>
                </c:pt>
                <c:pt idx="2621">
                  <c:v>43.68333333333333</c:v>
                </c:pt>
                <c:pt idx="2622">
                  <c:v>43.7</c:v>
                </c:pt>
                <c:pt idx="2623">
                  <c:v>43.716666666666647</c:v>
                </c:pt>
                <c:pt idx="2624">
                  <c:v>43.733333333333341</c:v>
                </c:pt>
                <c:pt idx="2625">
                  <c:v>43.75</c:v>
                </c:pt>
                <c:pt idx="2626">
                  <c:v>43.766666666666652</c:v>
                </c:pt>
                <c:pt idx="2627">
                  <c:v>43.783333333333331</c:v>
                </c:pt>
                <c:pt idx="2628">
                  <c:v>43.8</c:v>
                </c:pt>
                <c:pt idx="2629">
                  <c:v>43.816666666666649</c:v>
                </c:pt>
                <c:pt idx="2630">
                  <c:v>43.833333333333336</c:v>
                </c:pt>
                <c:pt idx="2631">
                  <c:v>43.849999999999994</c:v>
                </c:pt>
                <c:pt idx="2632">
                  <c:v>43.866666666666646</c:v>
                </c:pt>
                <c:pt idx="2633">
                  <c:v>43.883333333333326</c:v>
                </c:pt>
                <c:pt idx="2634">
                  <c:v>43.9</c:v>
                </c:pt>
                <c:pt idx="2635">
                  <c:v>43.916666666666643</c:v>
                </c:pt>
                <c:pt idx="2636">
                  <c:v>43.93333333333333</c:v>
                </c:pt>
                <c:pt idx="2637">
                  <c:v>43.949999999999996</c:v>
                </c:pt>
                <c:pt idx="2638">
                  <c:v>43.966666666666647</c:v>
                </c:pt>
                <c:pt idx="2639">
                  <c:v>43.983333333333334</c:v>
                </c:pt>
                <c:pt idx="2640">
                  <c:v>44</c:v>
                </c:pt>
                <c:pt idx="2641">
                  <c:v>44.016666666666644</c:v>
                </c:pt>
                <c:pt idx="2642">
                  <c:v>44.033333333333331</c:v>
                </c:pt>
                <c:pt idx="2643">
                  <c:v>44.05</c:v>
                </c:pt>
                <c:pt idx="2644">
                  <c:v>44.066666666666656</c:v>
                </c:pt>
                <c:pt idx="2645">
                  <c:v>44.083333333333336</c:v>
                </c:pt>
                <c:pt idx="2646">
                  <c:v>44.1</c:v>
                </c:pt>
                <c:pt idx="2647">
                  <c:v>44.116666666666646</c:v>
                </c:pt>
                <c:pt idx="2648">
                  <c:v>44.133333333333333</c:v>
                </c:pt>
                <c:pt idx="2649">
                  <c:v>44.15</c:v>
                </c:pt>
                <c:pt idx="2650">
                  <c:v>44.16666666666665</c:v>
                </c:pt>
                <c:pt idx="2651">
                  <c:v>44.18333333333333</c:v>
                </c:pt>
                <c:pt idx="2652">
                  <c:v>44.2</c:v>
                </c:pt>
                <c:pt idx="2653">
                  <c:v>44.216666666666647</c:v>
                </c:pt>
                <c:pt idx="2654">
                  <c:v>44.233333333333341</c:v>
                </c:pt>
                <c:pt idx="2655">
                  <c:v>44.25</c:v>
                </c:pt>
                <c:pt idx="2656">
                  <c:v>44.266666666666652</c:v>
                </c:pt>
                <c:pt idx="2657">
                  <c:v>44.283333333333331</c:v>
                </c:pt>
                <c:pt idx="2658">
                  <c:v>44.3</c:v>
                </c:pt>
                <c:pt idx="2659">
                  <c:v>44.316666666666649</c:v>
                </c:pt>
                <c:pt idx="2660">
                  <c:v>44.333333333333336</c:v>
                </c:pt>
                <c:pt idx="2661">
                  <c:v>44.349999999999994</c:v>
                </c:pt>
                <c:pt idx="2662">
                  <c:v>44.366666666666646</c:v>
                </c:pt>
                <c:pt idx="2663">
                  <c:v>44.383333333333326</c:v>
                </c:pt>
                <c:pt idx="2664">
                  <c:v>44.4</c:v>
                </c:pt>
                <c:pt idx="2665">
                  <c:v>44.416666666666643</c:v>
                </c:pt>
                <c:pt idx="2666">
                  <c:v>44.43333333333333</c:v>
                </c:pt>
                <c:pt idx="2667">
                  <c:v>44.449999999999996</c:v>
                </c:pt>
                <c:pt idx="2668">
                  <c:v>44.466666666666647</c:v>
                </c:pt>
                <c:pt idx="2669">
                  <c:v>44.483333333333334</c:v>
                </c:pt>
                <c:pt idx="2670">
                  <c:v>44.5</c:v>
                </c:pt>
                <c:pt idx="2671">
                  <c:v>44.516666666666644</c:v>
                </c:pt>
                <c:pt idx="2672">
                  <c:v>44.533333333333331</c:v>
                </c:pt>
                <c:pt idx="2673">
                  <c:v>44.55</c:v>
                </c:pt>
                <c:pt idx="2674">
                  <c:v>44.566666666666656</c:v>
                </c:pt>
                <c:pt idx="2675">
                  <c:v>44.583333333333336</c:v>
                </c:pt>
                <c:pt idx="2676">
                  <c:v>44.6</c:v>
                </c:pt>
                <c:pt idx="2677">
                  <c:v>44.616666666666646</c:v>
                </c:pt>
                <c:pt idx="2678">
                  <c:v>44.633333333333333</c:v>
                </c:pt>
                <c:pt idx="2679">
                  <c:v>44.65</c:v>
                </c:pt>
                <c:pt idx="2680">
                  <c:v>44.66666666666665</c:v>
                </c:pt>
                <c:pt idx="2681">
                  <c:v>44.68333333333333</c:v>
                </c:pt>
                <c:pt idx="2682">
                  <c:v>44.7</c:v>
                </c:pt>
                <c:pt idx="2683">
                  <c:v>44.716666666666647</c:v>
                </c:pt>
                <c:pt idx="2684">
                  <c:v>44.733333333333341</c:v>
                </c:pt>
                <c:pt idx="2685">
                  <c:v>44.75</c:v>
                </c:pt>
                <c:pt idx="2686">
                  <c:v>44.766666666666652</c:v>
                </c:pt>
                <c:pt idx="2687">
                  <c:v>44.783333333333331</c:v>
                </c:pt>
                <c:pt idx="2688">
                  <c:v>44.8</c:v>
                </c:pt>
                <c:pt idx="2689">
                  <c:v>44.816666666666649</c:v>
                </c:pt>
                <c:pt idx="2690">
                  <c:v>44.833333333333336</c:v>
                </c:pt>
                <c:pt idx="2691">
                  <c:v>44.849999999999994</c:v>
                </c:pt>
                <c:pt idx="2692">
                  <c:v>44.866666666666646</c:v>
                </c:pt>
                <c:pt idx="2693">
                  <c:v>44.883333333333326</c:v>
                </c:pt>
                <c:pt idx="2694">
                  <c:v>44.9</c:v>
                </c:pt>
                <c:pt idx="2695">
                  <c:v>44.916666666666643</c:v>
                </c:pt>
                <c:pt idx="2696">
                  <c:v>44.93333333333333</c:v>
                </c:pt>
                <c:pt idx="2697">
                  <c:v>44.949999999999996</c:v>
                </c:pt>
                <c:pt idx="2698">
                  <c:v>44.966666666666647</c:v>
                </c:pt>
                <c:pt idx="2699">
                  <c:v>44.983333333333334</c:v>
                </c:pt>
                <c:pt idx="2700">
                  <c:v>45</c:v>
                </c:pt>
                <c:pt idx="2701">
                  <c:v>45.016666666666644</c:v>
                </c:pt>
                <c:pt idx="2702">
                  <c:v>45.033333333333331</c:v>
                </c:pt>
                <c:pt idx="2703">
                  <c:v>45.05</c:v>
                </c:pt>
                <c:pt idx="2704">
                  <c:v>45.066666666666656</c:v>
                </c:pt>
                <c:pt idx="2705">
                  <c:v>45.083333333333336</c:v>
                </c:pt>
                <c:pt idx="2706">
                  <c:v>45.1</c:v>
                </c:pt>
                <c:pt idx="2707">
                  <c:v>45.116666666666646</c:v>
                </c:pt>
                <c:pt idx="2708">
                  <c:v>45.133333333333333</c:v>
                </c:pt>
                <c:pt idx="2709">
                  <c:v>45.15</c:v>
                </c:pt>
                <c:pt idx="2710">
                  <c:v>45.16666666666665</c:v>
                </c:pt>
                <c:pt idx="2711">
                  <c:v>45.18333333333333</c:v>
                </c:pt>
                <c:pt idx="2712">
                  <c:v>45.2</c:v>
                </c:pt>
                <c:pt idx="2713">
                  <c:v>45.216666666666647</c:v>
                </c:pt>
                <c:pt idx="2714">
                  <c:v>45.233333333333341</c:v>
                </c:pt>
                <c:pt idx="2715">
                  <c:v>45.25</c:v>
                </c:pt>
                <c:pt idx="2716">
                  <c:v>45.266666666666652</c:v>
                </c:pt>
                <c:pt idx="2717">
                  <c:v>45.283333333333331</c:v>
                </c:pt>
                <c:pt idx="2718">
                  <c:v>45.3</c:v>
                </c:pt>
                <c:pt idx="2719">
                  <c:v>45.316666666666649</c:v>
                </c:pt>
                <c:pt idx="2720">
                  <c:v>45.333333333333336</c:v>
                </c:pt>
                <c:pt idx="2721">
                  <c:v>45.349999999999994</c:v>
                </c:pt>
                <c:pt idx="2722">
                  <c:v>45.366666666666646</c:v>
                </c:pt>
                <c:pt idx="2723">
                  <c:v>45.383333333333326</c:v>
                </c:pt>
                <c:pt idx="2724">
                  <c:v>45.4</c:v>
                </c:pt>
                <c:pt idx="2725">
                  <c:v>45.416666666666643</c:v>
                </c:pt>
                <c:pt idx="2726">
                  <c:v>45.43333333333333</c:v>
                </c:pt>
                <c:pt idx="2727">
                  <c:v>45.449999999999996</c:v>
                </c:pt>
                <c:pt idx="2728">
                  <c:v>45.466666666666647</c:v>
                </c:pt>
                <c:pt idx="2729">
                  <c:v>45.483333333333334</c:v>
                </c:pt>
                <c:pt idx="2730">
                  <c:v>45.5</c:v>
                </c:pt>
                <c:pt idx="2731">
                  <c:v>45.516666666666644</c:v>
                </c:pt>
                <c:pt idx="2732">
                  <c:v>45.533333333333331</c:v>
                </c:pt>
                <c:pt idx="2733">
                  <c:v>45.55</c:v>
                </c:pt>
                <c:pt idx="2734">
                  <c:v>45.566666666666656</c:v>
                </c:pt>
                <c:pt idx="2735">
                  <c:v>45.583333333333336</c:v>
                </c:pt>
                <c:pt idx="2736">
                  <c:v>45.6</c:v>
                </c:pt>
                <c:pt idx="2737">
                  <c:v>45.616666666666646</c:v>
                </c:pt>
                <c:pt idx="2738">
                  <c:v>45.633333333333333</c:v>
                </c:pt>
                <c:pt idx="2739">
                  <c:v>45.65</c:v>
                </c:pt>
                <c:pt idx="2740">
                  <c:v>45.66666666666665</c:v>
                </c:pt>
                <c:pt idx="2741">
                  <c:v>45.68333333333333</c:v>
                </c:pt>
                <c:pt idx="2742">
                  <c:v>45.7</c:v>
                </c:pt>
                <c:pt idx="2743">
                  <c:v>45.716666666666647</c:v>
                </c:pt>
                <c:pt idx="2744">
                  <c:v>45.733333333333341</c:v>
                </c:pt>
                <c:pt idx="2745">
                  <c:v>45.75</c:v>
                </c:pt>
                <c:pt idx="2746">
                  <c:v>45.766666666666652</c:v>
                </c:pt>
                <c:pt idx="2747">
                  <c:v>45.783333333333331</c:v>
                </c:pt>
                <c:pt idx="2748">
                  <c:v>45.8</c:v>
                </c:pt>
                <c:pt idx="2749">
                  <c:v>45.816666666666649</c:v>
                </c:pt>
                <c:pt idx="2750">
                  <c:v>45.833333333333336</c:v>
                </c:pt>
                <c:pt idx="2751">
                  <c:v>45.849999999999994</c:v>
                </c:pt>
                <c:pt idx="2752">
                  <c:v>45.866666666666646</c:v>
                </c:pt>
                <c:pt idx="2753">
                  <c:v>45.883333333333326</c:v>
                </c:pt>
                <c:pt idx="2754">
                  <c:v>45.9</c:v>
                </c:pt>
                <c:pt idx="2755">
                  <c:v>45.916666666666643</c:v>
                </c:pt>
                <c:pt idx="2756">
                  <c:v>45.93333333333333</c:v>
                </c:pt>
                <c:pt idx="2757">
                  <c:v>45.949999999999996</c:v>
                </c:pt>
                <c:pt idx="2758">
                  <c:v>45.966666666666647</c:v>
                </c:pt>
                <c:pt idx="2759">
                  <c:v>45.983333333333334</c:v>
                </c:pt>
                <c:pt idx="2760">
                  <c:v>46</c:v>
                </c:pt>
                <c:pt idx="2761">
                  <c:v>46.016666666666644</c:v>
                </c:pt>
                <c:pt idx="2762">
                  <c:v>46.033333333333331</c:v>
                </c:pt>
                <c:pt idx="2763">
                  <c:v>46.05</c:v>
                </c:pt>
                <c:pt idx="2764">
                  <c:v>46.066666666666656</c:v>
                </c:pt>
                <c:pt idx="2765">
                  <c:v>46.083333333333336</c:v>
                </c:pt>
                <c:pt idx="2766">
                  <c:v>46.1</c:v>
                </c:pt>
                <c:pt idx="2767">
                  <c:v>46.116666666666646</c:v>
                </c:pt>
                <c:pt idx="2768">
                  <c:v>46.133333333333333</c:v>
                </c:pt>
                <c:pt idx="2769">
                  <c:v>46.15</c:v>
                </c:pt>
                <c:pt idx="2770">
                  <c:v>46.16666666666665</c:v>
                </c:pt>
                <c:pt idx="2771">
                  <c:v>46.18333333333333</c:v>
                </c:pt>
                <c:pt idx="2772">
                  <c:v>46.2</c:v>
                </c:pt>
                <c:pt idx="2773">
                  <c:v>46.216666666666647</c:v>
                </c:pt>
                <c:pt idx="2774">
                  <c:v>46.233333333333341</c:v>
                </c:pt>
                <c:pt idx="2775">
                  <c:v>46.25</c:v>
                </c:pt>
                <c:pt idx="2776">
                  <c:v>46.266666666666652</c:v>
                </c:pt>
                <c:pt idx="2777">
                  <c:v>46.283333333333331</c:v>
                </c:pt>
                <c:pt idx="2778">
                  <c:v>46.3</c:v>
                </c:pt>
                <c:pt idx="2779">
                  <c:v>46.316666666666649</c:v>
                </c:pt>
                <c:pt idx="2780">
                  <c:v>46.333333333333336</c:v>
                </c:pt>
                <c:pt idx="2781">
                  <c:v>46.349999999999994</c:v>
                </c:pt>
                <c:pt idx="2782">
                  <c:v>46.366666666666646</c:v>
                </c:pt>
                <c:pt idx="2783">
                  <c:v>46.383333333333326</c:v>
                </c:pt>
                <c:pt idx="2784">
                  <c:v>46.4</c:v>
                </c:pt>
                <c:pt idx="2785">
                  <c:v>46.416666666666643</c:v>
                </c:pt>
                <c:pt idx="2786">
                  <c:v>46.43333333333333</c:v>
                </c:pt>
                <c:pt idx="2787">
                  <c:v>46.449999999999996</c:v>
                </c:pt>
                <c:pt idx="2788">
                  <c:v>46.466666666666647</c:v>
                </c:pt>
                <c:pt idx="2789">
                  <c:v>46.483333333333334</c:v>
                </c:pt>
                <c:pt idx="2790">
                  <c:v>46.5</c:v>
                </c:pt>
                <c:pt idx="2791">
                  <c:v>46.516666666666644</c:v>
                </c:pt>
                <c:pt idx="2792">
                  <c:v>46.533333333333331</c:v>
                </c:pt>
                <c:pt idx="2793">
                  <c:v>46.55</c:v>
                </c:pt>
                <c:pt idx="2794">
                  <c:v>46.566666666666656</c:v>
                </c:pt>
                <c:pt idx="2795">
                  <c:v>46.583333333333336</c:v>
                </c:pt>
                <c:pt idx="2796">
                  <c:v>46.6</c:v>
                </c:pt>
                <c:pt idx="2797">
                  <c:v>46.616666666666646</c:v>
                </c:pt>
                <c:pt idx="2798">
                  <c:v>46.633333333333333</c:v>
                </c:pt>
                <c:pt idx="2799">
                  <c:v>46.65</c:v>
                </c:pt>
                <c:pt idx="2800">
                  <c:v>46.66666666666665</c:v>
                </c:pt>
                <c:pt idx="2801">
                  <c:v>46.68333333333333</c:v>
                </c:pt>
                <c:pt idx="2802">
                  <c:v>46.7</c:v>
                </c:pt>
                <c:pt idx="2803">
                  <c:v>46.716666666666647</c:v>
                </c:pt>
                <c:pt idx="2804">
                  <c:v>46.733333333333341</c:v>
                </c:pt>
                <c:pt idx="2805">
                  <c:v>46.75</c:v>
                </c:pt>
                <c:pt idx="2806">
                  <c:v>46.766666666666652</c:v>
                </c:pt>
                <c:pt idx="2807">
                  <c:v>46.783333333333331</c:v>
                </c:pt>
                <c:pt idx="2808">
                  <c:v>46.8</c:v>
                </c:pt>
                <c:pt idx="2809">
                  <c:v>46.816666666666649</c:v>
                </c:pt>
                <c:pt idx="2810">
                  <c:v>46.833333333333336</c:v>
                </c:pt>
                <c:pt idx="2811">
                  <c:v>46.849999999999994</c:v>
                </c:pt>
                <c:pt idx="2812">
                  <c:v>46.866666666666646</c:v>
                </c:pt>
                <c:pt idx="2813">
                  <c:v>46.883333333333326</c:v>
                </c:pt>
                <c:pt idx="2814">
                  <c:v>46.9</c:v>
                </c:pt>
                <c:pt idx="2815">
                  <c:v>46.916666666666643</c:v>
                </c:pt>
                <c:pt idx="2816">
                  <c:v>46.93333333333333</c:v>
                </c:pt>
                <c:pt idx="2817">
                  <c:v>46.949999999999996</c:v>
                </c:pt>
                <c:pt idx="2818">
                  <c:v>46.966666666666647</c:v>
                </c:pt>
                <c:pt idx="2819">
                  <c:v>46.983333333333334</c:v>
                </c:pt>
                <c:pt idx="2820">
                  <c:v>47</c:v>
                </c:pt>
                <c:pt idx="2821">
                  <c:v>47.016666666666644</c:v>
                </c:pt>
                <c:pt idx="2822">
                  <c:v>47.033333333333331</c:v>
                </c:pt>
                <c:pt idx="2823">
                  <c:v>47.05</c:v>
                </c:pt>
                <c:pt idx="2824">
                  <c:v>47.066666666666656</c:v>
                </c:pt>
                <c:pt idx="2825">
                  <c:v>47.083333333333336</c:v>
                </c:pt>
                <c:pt idx="2826">
                  <c:v>47.1</c:v>
                </c:pt>
                <c:pt idx="2827">
                  <c:v>47.116666666666646</c:v>
                </c:pt>
                <c:pt idx="2828">
                  <c:v>47.133333333333333</c:v>
                </c:pt>
                <c:pt idx="2829">
                  <c:v>47.15</c:v>
                </c:pt>
                <c:pt idx="2830">
                  <c:v>47.16666666666665</c:v>
                </c:pt>
                <c:pt idx="2831">
                  <c:v>47.18333333333333</c:v>
                </c:pt>
                <c:pt idx="2832">
                  <c:v>47.2</c:v>
                </c:pt>
                <c:pt idx="2833">
                  <c:v>47.216666666666647</c:v>
                </c:pt>
                <c:pt idx="2834">
                  <c:v>47.233333333333341</c:v>
                </c:pt>
                <c:pt idx="2835">
                  <c:v>47.25</c:v>
                </c:pt>
                <c:pt idx="2836">
                  <c:v>47.266666666666652</c:v>
                </c:pt>
                <c:pt idx="2837">
                  <c:v>47.283333333333331</c:v>
                </c:pt>
                <c:pt idx="2838">
                  <c:v>47.3</c:v>
                </c:pt>
                <c:pt idx="2839">
                  <c:v>47.316666666666649</c:v>
                </c:pt>
                <c:pt idx="2840">
                  <c:v>47.333333333333336</c:v>
                </c:pt>
                <c:pt idx="2841">
                  <c:v>47.349999999999994</c:v>
                </c:pt>
                <c:pt idx="2842">
                  <c:v>47.366666666666646</c:v>
                </c:pt>
                <c:pt idx="2843">
                  <c:v>47.383333333333326</c:v>
                </c:pt>
                <c:pt idx="2844">
                  <c:v>47.4</c:v>
                </c:pt>
                <c:pt idx="2845">
                  <c:v>47.416666666666643</c:v>
                </c:pt>
                <c:pt idx="2846">
                  <c:v>47.43333333333333</c:v>
                </c:pt>
                <c:pt idx="2847">
                  <c:v>47.449999999999996</c:v>
                </c:pt>
                <c:pt idx="2848">
                  <c:v>47.466666666666647</c:v>
                </c:pt>
                <c:pt idx="2849">
                  <c:v>47.483333333333334</c:v>
                </c:pt>
                <c:pt idx="2850">
                  <c:v>47.5</c:v>
                </c:pt>
                <c:pt idx="2851">
                  <c:v>47.516666666666644</c:v>
                </c:pt>
                <c:pt idx="2852">
                  <c:v>47.533333333333331</c:v>
                </c:pt>
                <c:pt idx="2853">
                  <c:v>47.55</c:v>
                </c:pt>
                <c:pt idx="2854">
                  <c:v>47.566666666666656</c:v>
                </c:pt>
                <c:pt idx="2855">
                  <c:v>47.583333333333336</c:v>
                </c:pt>
                <c:pt idx="2856">
                  <c:v>47.6</c:v>
                </c:pt>
                <c:pt idx="2857">
                  <c:v>47.616666666666646</c:v>
                </c:pt>
                <c:pt idx="2858">
                  <c:v>47.633333333333333</c:v>
                </c:pt>
                <c:pt idx="2859">
                  <c:v>47.65</c:v>
                </c:pt>
                <c:pt idx="2860">
                  <c:v>47.66666666666665</c:v>
                </c:pt>
                <c:pt idx="2861">
                  <c:v>47.68333333333333</c:v>
                </c:pt>
                <c:pt idx="2862">
                  <c:v>47.7</c:v>
                </c:pt>
                <c:pt idx="2863">
                  <c:v>47.716666666666647</c:v>
                </c:pt>
                <c:pt idx="2864">
                  <c:v>47.733333333333341</c:v>
                </c:pt>
                <c:pt idx="2865">
                  <c:v>47.75</c:v>
                </c:pt>
                <c:pt idx="2866">
                  <c:v>47.766666666666652</c:v>
                </c:pt>
                <c:pt idx="2867">
                  <c:v>47.783333333333331</c:v>
                </c:pt>
                <c:pt idx="2868">
                  <c:v>47.8</c:v>
                </c:pt>
                <c:pt idx="2869">
                  <c:v>47.816666666666649</c:v>
                </c:pt>
                <c:pt idx="2870">
                  <c:v>47.833333333333336</c:v>
                </c:pt>
                <c:pt idx="2871">
                  <c:v>47.849999999999994</c:v>
                </c:pt>
                <c:pt idx="2872">
                  <c:v>47.866666666666646</c:v>
                </c:pt>
                <c:pt idx="2873">
                  <c:v>47.883333333333326</c:v>
                </c:pt>
                <c:pt idx="2874">
                  <c:v>47.9</c:v>
                </c:pt>
                <c:pt idx="2875">
                  <c:v>47.916666666666643</c:v>
                </c:pt>
                <c:pt idx="2876">
                  <c:v>47.93333333333333</c:v>
                </c:pt>
                <c:pt idx="2877">
                  <c:v>47.949999999999996</c:v>
                </c:pt>
                <c:pt idx="2878">
                  <c:v>47.966666666666647</c:v>
                </c:pt>
                <c:pt idx="2879">
                  <c:v>47.983333333333334</c:v>
                </c:pt>
                <c:pt idx="2880">
                  <c:v>48</c:v>
                </c:pt>
                <c:pt idx="2881">
                  <c:v>48.016666666666644</c:v>
                </c:pt>
                <c:pt idx="2882">
                  <c:v>48.033333333333331</c:v>
                </c:pt>
                <c:pt idx="2883">
                  <c:v>48.05</c:v>
                </c:pt>
                <c:pt idx="2884">
                  <c:v>48.066666666666656</c:v>
                </c:pt>
                <c:pt idx="2885">
                  <c:v>48.083333333333336</c:v>
                </c:pt>
                <c:pt idx="2886">
                  <c:v>48.1</c:v>
                </c:pt>
                <c:pt idx="2887">
                  <c:v>48.116666666666646</c:v>
                </c:pt>
                <c:pt idx="2888">
                  <c:v>48.133333333333333</c:v>
                </c:pt>
                <c:pt idx="2889">
                  <c:v>48.15</c:v>
                </c:pt>
                <c:pt idx="2890">
                  <c:v>48.16666666666665</c:v>
                </c:pt>
                <c:pt idx="2891">
                  <c:v>48.18333333333333</c:v>
                </c:pt>
                <c:pt idx="2892">
                  <c:v>48.2</c:v>
                </c:pt>
                <c:pt idx="2893">
                  <c:v>48.216666666666647</c:v>
                </c:pt>
                <c:pt idx="2894">
                  <c:v>48.233333333333341</c:v>
                </c:pt>
                <c:pt idx="2895">
                  <c:v>48.25</c:v>
                </c:pt>
                <c:pt idx="2896">
                  <c:v>48.266666666666652</c:v>
                </c:pt>
                <c:pt idx="2897">
                  <c:v>48.283333333333331</c:v>
                </c:pt>
                <c:pt idx="2898">
                  <c:v>48.3</c:v>
                </c:pt>
                <c:pt idx="2899">
                  <c:v>48.316666666666649</c:v>
                </c:pt>
                <c:pt idx="2900">
                  <c:v>48.333333333333336</c:v>
                </c:pt>
                <c:pt idx="2901">
                  <c:v>48.349999999999994</c:v>
                </c:pt>
                <c:pt idx="2902">
                  <c:v>48.366666666666646</c:v>
                </c:pt>
                <c:pt idx="2903">
                  <c:v>48.383333333333326</c:v>
                </c:pt>
                <c:pt idx="2904">
                  <c:v>48.4</c:v>
                </c:pt>
                <c:pt idx="2905">
                  <c:v>48.416666666666643</c:v>
                </c:pt>
                <c:pt idx="2906">
                  <c:v>48.43333333333333</c:v>
                </c:pt>
                <c:pt idx="2907">
                  <c:v>48.449999999999996</c:v>
                </c:pt>
                <c:pt idx="2908">
                  <c:v>48.466666666666647</c:v>
                </c:pt>
                <c:pt idx="2909">
                  <c:v>48.483333333333334</c:v>
                </c:pt>
                <c:pt idx="2910">
                  <c:v>48.5</c:v>
                </c:pt>
                <c:pt idx="2911">
                  <c:v>48.516666666666644</c:v>
                </c:pt>
                <c:pt idx="2912">
                  <c:v>48.533333333333331</c:v>
                </c:pt>
                <c:pt idx="2913">
                  <c:v>48.55</c:v>
                </c:pt>
                <c:pt idx="2914">
                  <c:v>48.566666666666656</c:v>
                </c:pt>
                <c:pt idx="2915">
                  <c:v>48.583333333333336</c:v>
                </c:pt>
                <c:pt idx="2916">
                  <c:v>48.6</c:v>
                </c:pt>
                <c:pt idx="2917">
                  <c:v>48.616666666666646</c:v>
                </c:pt>
                <c:pt idx="2918">
                  <c:v>48.633333333333333</c:v>
                </c:pt>
                <c:pt idx="2919">
                  <c:v>48.65</c:v>
                </c:pt>
                <c:pt idx="2920">
                  <c:v>48.66666666666665</c:v>
                </c:pt>
                <c:pt idx="2921">
                  <c:v>48.68333333333333</c:v>
                </c:pt>
                <c:pt idx="2922">
                  <c:v>48.7</c:v>
                </c:pt>
                <c:pt idx="2923">
                  <c:v>48.716666666666647</c:v>
                </c:pt>
                <c:pt idx="2924">
                  <c:v>48.733333333333341</c:v>
                </c:pt>
                <c:pt idx="2925">
                  <c:v>48.75</c:v>
                </c:pt>
                <c:pt idx="2926">
                  <c:v>48.766666666666652</c:v>
                </c:pt>
                <c:pt idx="2927">
                  <c:v>48.783333333333331</c:v>
                </c:pt>
                <c:pt idx="2928">
                  <c:v>48.8</c:v>
                </c:pt>
                <c:pt idx="2929">
                  <c:v>48.816666666666649</c:v>
                </c:pt>
                <c:pt idx="2930">
                  <c:v>48.833333333333336</c:v>
                </c:pt>
                <c:pt idx="2931">
                  <c:v>48.849999999999994</c:v>
                </c:pt>
                <c:pt idx="2932">
                  <c:v>48.866666666666646</c:v>
                </c:pt>
                <c:pt idx="2933">
                  <c:v>48.883333333333326</c:v>
                </c:pt>
                <c:pt idx="2934">
                  <c:v>48.9</c:v>
                </c:pt>
                <c:pt idx="2935">
                  <c:v>48.916666666666643</c:v>
                </c:pt>
                <c:pt idx="2936">
                  <c:v>48.93333333333333</c:v>
                </c:pt>
                <c:pt idx="2937">
                  <c:v>48.949999999999996</c:v>
                </c:pt>
                <c:pt idx="2938">
                  <c:v>48.966666666666647</c:v>
                </c:pt>
                <c:pt idx="2939">
                  <c:v>48.983333333333334</c:v>
                </c:pt>
                <c:pt idx="2940">
                  <c:v>49</c:v>
                </c:pt>
                <c:pt idx="2941">
                  <c:v>49.016666666666644</c:v>
                </c:pt>
                <c:pt idx="2942">
                  <c:v>49.033333333333331</c:v>
                </c:pt>
                <c:pt idx="2943">
                  <c:v>49.05</c:v>
                </c:pt>
                <c:pt idx="2944">
                  <c:v>49.066666666666656</c:v>
                </c:pt>
                <c:pt idx="2945">
                  <c:v>49.083333333333336</c:v>
                </c:pt>
                <c:pt idx="2946">
                  <c:v>49.1</c:v>
                </c:pt>
                <c:pt idx="2947">
                  <c:v>49.116666666666646</c:v>
                </c:pt>
                <c:pt idx="2948">
                  <c:v>49.133333333333333</c:v>
                </c:pt>
                <c:pt idx="2949">
                  <c:v>49.15</c:v>
                </c:pt>
                <c:pt idx="2950">
                  <c:v>49.16666666666665</c:v>
                </c:pt>
                <c:pt idx="2951">
                  <c:v>49.18333333333333</c:v>
                </c:pt>
                <c:pt idx="2952">
                  <c:v>49.2</c:v>
                </c:pt>
                <c:pt idx="2953">
                  <c:v>49.216666666666647</c:v>
                </c:pt>
                <c:pt idx="2954">
                  <c:v>49.233333333333341</c:v>
                </c:pt>
                <c:pt idx="2955">
                  <c:v>49.25</c:v>
                </c:pt>
                <c:pt idx="2956">
                  <c:v>49.266666666666652</c:v>
                </c:pt>
                <c:pt idx="2957">
                  <c:v>49.283333333333331</c:v>
                </c:pt>
                <c:pt idx="2958">
                  <c:v>49.3</c:v>
                </c:pt>
                <c:pt idx="2959">
                  <c:v>49.316666666666649</c:v>
                </c:pt>
                <c:pt idx="2960">
                  <c:v>49.333333333333336</c:v>
                </c:pt>
                <c:pt idx="2961">
                  <c:v>49.349999999999994</c:v>
                </c:pt>
                <c:pt idx="2962">
                  <c:v>49.366666666666646</c:v>
                </c:pt>
                <c:pt idx="2963">
                  <c:v>49.383333333333326</c:v>
                </c:pt>
                <c:pt idx="2964">
                  <c:v>49.4</c:v>
                </c:pt>
                <c:pt idx="2965">
                  <c:v>49.416666666666643</c:v>
                </c:pt>
                <c:pt idx="2966">
                  <c:v>49.43333333333333</c:v>
                </c:pt>
                <c:pt idx="2967">
                  <c:v>49.449999999999996</c:v>
                </c:pt>
                <c:pt idx="2968">
                  <c:v>49.466666666666647</c:v>
                </c:pt>
                <c:pt idx="2969">
                  <c:v>49.483333333333334</c:v>
                </c:pt>
                <c:pt idx="2970">
                  <c:v>49.5</c:v>
                </c:pt>
                <c:pt idx="2971">
                  <c:v>49.516666666666644</c:v>
                </c:pt>
                <c:pt idx="2972">
                  <c:v>49.533333333333331</c:v>
                </c:pt>
                <c:pt idx="2973">
                  <c:v>49.55</c:v>
                </c:pt>
                <c:pt idx="2974">
                  <c:v>49.566666666666656</c:v>
                </c:pt>
                <c:pt idx="2975">
                  <c:v>49.583333333333336</c:v>
                </c:pt>
                <c:pt idx="2976">
                  <c:v>49.6</c:v>
                </c:pt>
                <c:pt idx="2977">
                  <c:v>49.616666666666646</c:v>
                </c:pt>
                <c:pt idx="2978">
                  <c:v>49.633333333333333</c:v>
                </c:pt>
                <c:pt idx="2979">
                  <c:v>49.65</c:v>
                </c:pt>
                <c:pt idx="2980">
                  <c:v>49.66666666666665</c:v>
                </c:pt>
                <c:pt idx="2981">
                  <c:v>49.68333333333333</c:v>
                </c:pt>
                <c:pt idx="2982">
                  <c:v>49.7</c:v>
                </c:pt>
                <c:pt idx="2983">
                  <c:v>49.716666666666647</c:v>
                </c:pt>
                <c:pt idx="2984">
                  <c:v>49.733333333333341</c:v>
                </c:pt>
                <c:pt idx="2985">
                  <c:v>49.75</c:v>
                </c:pt>
                <c:pt idx="2986">
                  <c:v>49.766666666666652</c:v>
                </c:pt>
                <c:pt idx="2987">
                  <c:v>49.783333333333331</c:v>
                </c:pt>
                <c:pt idx="2988">
                  <c:v>49.8</c:v>
                </c:pt>
                <c:pt idx="2989">
                  <c:v>49.816666666666649</c:v>
                </c:pt>
                <c:pt idx="2990">
                  <c:v>49.833333333333336</c:v>
                </c:pt>
                <c:pt idx="2991">
                  <c:v>49.849999999999994</c:v>
                </c:pt>
                <c:pt idx="2992">
                  <c:v>49.866666666666646</c:v>
                </c:pt>
                <c:pt idx="2993">
                  <c:v>49.883333333333326</c:v>
                </c:pt>
                <c:pt idx="2994">
                  <c:v>49.9</c:v>
                </c:pt>
                <c:pt idx="2995">
                  <c:v>49.916666666666643</c:v>
                </c:pt>
                <c:pt idx="2996">
                  <c:v>49.93333333333333</c:v>
                </c:pt>
                <c:pt idx="2997">
                  <c:v>49.949999999999996</c:v>
                </c:pt>
                <c:pt idx="2998">
                  <c:v>49.966666666666647</c:v>
                </c:pt>
                <c:pt idx="2999">
                  <c:v>49.983333333333334</c:v>
                </c:pt>
                <c:pt idx="3000">
                  <c:v>50</c:v>
                </c:pt>
                <c:pt idx="3001">
                  <c:v>50.016666666666644</c:v>
                </c:pt>
                <c:pt idx="3002">
                  <c:v>50.033333333333331</c:v>
                </c:pt>
                <c:pt idx="3003">
                  <c:v>50.05</c:v>
                </c:pt>
                <c:pt idx="3004">
                  <c:v>50.066666666666656</c:v>
                </c:pt>
                <c:pt idx="3005">
                  <c:v>50.083333333333336</c:v>
                </c:pt>
                <c:pt idx="3006">
                  <c:v>50.1</c:v>
                </c:pt>
                <c:pt idx="3007">
                  <c:v>50.116666666666646</c:v>
                </c:pt>
                <c:pt idx="3008">
                  <c:v>50.133333333333333</c:v>
                </c:pt>
                <c:pt idx="3009">
                  <c:v>50.15</c:v>
                </c:pt>
                <c:pt idx="3010">
                  <c:v>50.16666666666665</c:v>
                </c:pt>
                <c:pt idx="3011">
                  <c:v>50.18333333333333</c:v>
                </c:pt>
                <c:pt idx="3012">
                  <c:v>50.2</c:v>
                </c:pt>
                <c:pt idx="3013">
                  <c:v>50.216666666666647</c:v>
                </c:pt>
                <c:pt idx="3014">
                  <c:v>50.233333333333341</c:v>
                </c:pt>
                <c:pt idx="3015">
                  <c:v>50.25</c:v>
                </c:pt>
                <c:pt idx="3016">
                  <c:v>50.266666666666652</c:v>
                </c:pt>
                <c:pt idx="3017">
                  <c:v>50.283333333333331</c:v>
                </c:pt>
                <c:pt idx="3018">
                  <c:v>50.3</c:v>
                </c:pt>
                <c:pt idx="3019">
                  <c:v>50.316666666666649</c:v>
                </c:pt>
                <c:pt idx="3020">
                  <c:v>50.333333333333336</c:v>
                </c:pt>
                <c:pt idx="3021">
                  <c:v>50.349999999999994</c:v>
                </c:pt>
                <c:pt idx="3022">
                  <c:v>50.366666666666646</c:v>
                </c:pt>
                <c:pt idx="3023">
                  <c:v>50.383333333333326</c:v>
                </c:pt>
                <c:pt idx="3024">
                  <c:v>50.4</c:v>
                </c:pt>
                <c:pt idx="3025">
                  <c:v>50.416666666666643</c:v>
                </c:pt>
                <c:pt idx="3026">
                  <c:v>50.43333333333333</c:v>
                </c:pt>
                <c:pt idx="3027">
                  <c:v>50.449999999999996</c:v>
                </c:pt>
                <c:pt idx="3028">
                  <c:v>50.466666666666647</c:v>
                </c:pt>
                <c:pt idx="3029">
                  <c:v>50.483333333333334</c:v>
                </c:pt>
                <c:pt idx="3030">
                  <c:v>50.5</c:v>
                </c:pt>
                <c:pt idx="3031">
                  <c:v>50.516666666666644</c:v>
                </c:pt>
                <c:pt idx="3032">
                  <c:v>50.533333333333331</c:v>
                </c:pt>
                <c:pt idx="3033">
                  <c:v>50.55</c:v>
                </c:pt>
                <c:pt idx="3034">
                  <c:v>50.566666666666656</c:v>
                </c:pt>
                <c:pt idx="3035">
                  <c:v>50.583333333333336</c:v>
                </c:pt>
                <c:pt idx="3036">
                  <c:v>50.6</c:v>
                </c:pt>
                <c:pt idx="3037">
                  <c:v>50.616666666666646</c:v>
                </c:pt>
                <c:pt idx="3038">
                  <c:v>50.633333333333333</c:v>
                </c:pt>
                <c:pt idx="3039">
                  <c:v>50.65</c:v>
                </c:pt>
                <c:pt idx="3040">
                  <c:v>50.66666666666665</c:v>
                </c:pt>
                <c:pt idx="3041">
                  <c:v>50.68333333333333</c:v>
                </c:pt>
                <c:pt idx="3042">
                  <c:v>50.7</c:v>
                </c:pt>
                <c:pt idx="3043">
                  <c:v>50.716666666666647</c:v>
                </c:pt>
                <c:pt idx="3044">
                  <c:v>50.733333333333341</c:v>
                </c:pt>
                <c:pt idx="3045">
                  <c:v>50.75</c:v>
                </c:pt>
                <c:pt idx="3046">
                  <c:v>50.766666666666652</c:v>
                </c:pt>
                <c:pt idx="3047">
                  <c:v>50.783333333333331</c:v>
                </c:pt>
                <c:pt idx="3048">
                  <c:v>50.8</c:v>
                </c:pt>
                <c:pt idx="3049">
                  <c:v>50.816666666666649</c:v>
                </c:pt>
                <c:pt idx="3050">
                  <c:v>50.833333333333336</c:v>
                </c:pt>
                <c:pt idx="3051">
                  <c:v>50.849999999999994</c:v>
                </c:pt>
                <c:pt idx="3052">
                  <c:v>50.866666666666646</c:v>
                </c:pt>
                <c:pt idx="3053">
                  <c:v>50.883333333333326</c:v>
                </c:pt>
                <c:pt idx="3054">
                  <c:v>50.9</c:v>
                </c:pt>
                <c:pt idx="3055">
                  <c:v>50.916666666666643</c:v>
                </c:pt>
                <c:pt idx="3056">
                  <c:v>50.93333333333333</c:v>
                </c:pt>
                <c:pt idx="3057">
                  <c:v>50.949999999999996</c:v>
                </c:pt>
                <c:pt idx="3058">
                  <c:v>50.966666666666647</c:v>
                </c:pt>
                <c:pt idx="3059">
                  <c:v>50.983333333333334</c:v>
                </c:pt>
                <c:pt idx="3060">
                  <c:v>51</c:v>
                </c:pt>
                <c:pt idx="3061">
                  <c:v>51.016666666666644</c:v>
                </c:pt>
                <c:pt idx="3062">
                  <c:v>51.033333333333331</c:v>
                </c:pt>
                <c:pt idx="3063">
                  <c:v>51.05</c:v>
                </c:pt>
                <c:pt idx="3064">
                  <c:v>51.066666666666656</c:v>
                </c:pt>
                <c:pt idx="3065">
                  <c:v>51.083333333333336</c:v>
                </c:pt>
                <c:pt idx="3066">
                  <c:v>51.1</c:v>
                </c:pt>
                <c:pt idx="3067">
                  <c:v>51.116666666666646</c:v>
                </c:pt>
                <c:pt idx="3068">
                  <c:v>51.133333333333333</c:v>
                </c:pt>
                <c:pt idx="3069">
                  <c:v>51.15</c:v>
                </c:pt>
                <c:pt idx="3070">
                  <c:v>51.16666666666665</c:v>
                </c:pt>
                <c:pt idx="3071">
                  <c:v>51.18333333333333</c:v>
                </c:pt>
                <c:pt idx="3072">
                  <c:v>51.2</c:v>
                </c:pt>
                <c:pt idx="3073">
                  <c:v>51.216666666666647</c:v>
                </c:pt>
                <c:pt idx="3074">
                  <c:v>51.233333333333341</c:v>
                </c:pt>
                <c:pt idx="3075">
                  <c:v>51.25</c:v>
                </c:pt>
                <c:pt idx="3076">
                  <c:v>51.266666666666652</c:v>
                </c:pt>
                <c:pt idx="3077">
                  <c:v>51.283333333333331</c:v>
                </c:pt>
                <c:pt idx="3078">
                  <c:v>51.3</c:v>
                </c:pt>
                <c:pt idx="3079">
                  <c:v>51.316666666666649</c:v>
                </c:pt>
                <c:pt idx="3080">
                  <c:v>51.333333333333336</c:v>
                </c:pt>
                <c:pt idx="3081">
                  <c:v>51.349999999999994</c:v>
                </c:pt>
                <c:pt idx="3082">
                  <c:v>51.366666666666646</c:v>
                </c:pt>
                <c:pt idx="3083">
                  <c:v>51.383333333333326</c:v>
                </c:pt>
                <c:pt idx="3084">
                  <c:v>51.4</c:v>
                </c:pt>
                <c:pt idx="3085">
                  <c:v>51.416666666666643</c:v>
                </c:pt>
                <c:pt idx="3086">
                  <c:v>51.43333333333333</c:v>
                </c:pt>
                <c:pt idx="3087">
                  <c:v>51.449999999999996</c:v>
                </c:pt>
                <c:pt idx="3088">
                  <c:v>51.466666666666647</c:v>
                </c:pt>
                <c:pt idx="3089">
                  <c:v>51.483333333333334</c:v>
                </c:pt>
                <c:pt idx="3090">
                  <c:v>51.5</c:v>
                </c:pt>
                <c:pt idx="3091">
                  <c:v>51.516666666666644</c:v>
                </c:pt>
                <c:pt idx="3092">
                  <c:v>51.533333333333331</c:v>
                </c:pt>
                <c:pt idx="3093">
                  <c:v>51.55</c:v>
                </c:pt>
                <c:pt idx="3094">
                  <c:v>51.566666666666656</c:v>
                </c:pt>
                <c:pt idx="3095">
                  <c:v>51.583333333333336</c:v>
                </c:pt>
                <c:pt idx="3096">
                  <c:v>51.6</c:v>
                </c:pt>
                <c:pt idx="3097">
                  <c:v>51.616666666666646</c:v>
                </c:pt>
                <c:pt idx="3098">
                  <c:v>51.633333333333333</c:v>
                </c:pt>
                <c:pt idx="3099">
                  <c:v>51.65</c:v>
                </c:pt>
                <c:pt idx="3100">
                  <c:v>51.66666666666665</c:v>
                </c:pt>
                <c:pt idx="3101">
                  <c:v>51.68333333333333</c:v>
                </c:pt>
                <c:pt idx="3102">
                  <c:v>51.7</c:v>
                </c:pt>
                <c:pt idx="3103">
                  <c:v>51.716666666666647</c:v>
                </c:pt>
                <c:pt idx="3104">
                  <c:v>51.733333333333341</c:v>
                </c:pt>
                <c:pt idx="3105">
                  <c:v>51.75</c:v>
                </c:pt>
                <c:pt idx="3106">
                  <c:v>51.766666666666652</c:v>
                </c:pt>
                <c:pt idx="3107">
                  <c:v>51.783333333333331</c:v>
                </c:pt>
                <c:pt idx="3108">
                  <c:v>51.8</c:v>
                </c:pt>
                <c:pt idx="3109">
                  <c:v>51.816666666666649</c:v>
                </c:pt>
                <c:pt idx="3110">
                  <c:v>51.833333333333336</c:v>
                </c:pt>
                <c:pt idx="3111">
                  <c:v>51.849999999999994</c:v>
                </c:pt>
                <c:pt idx="3112">
                  <c:v>51.866666666666646</c:v>
                </c:pt>
                <c:pt idx="3113">
                  <c:v>51.883333333333326</c:v>
                </c:pt>
                <c:pt idx="3114">
                  <c:v>51.9</c:v>
                </c:pt>
                <c:pt idx="3115">
                  <c:v>51.916666666666643</c:v>
                </c:pt>
                <c:pt idx="3116">
                  <c:v>51.93333333333333</c:v>
                </c:pt>
                <c:pt idx="3117">
                  <c:v>51.949999999999996</c:v>
                </c:pt>
                <c:pt idx="3118">
                  <c:v>51.966666666666647</c:v>
                </c:pt>
                <c:pt idx="3119">
                  <c:v>51.983333333333334</c:v>
                </c:pt>
                <c:pt idx="3120">
                  <c:v>52</c:v>
                </c:pt>
                <c:pt idx="3121">
                  <c:v>52.016666666666644</c:v>
                </c:pt>
                <c:pt idx="3122">
                  <c:v>52.033333333333331</c:v>
                </c:pt>
                <c:pt idx="3123">
                  <c:v>52.05</c:v>
                </c:pt>
                <c:pt idx="3124">
                  <c:v>52.066666666666656</c:v>
                </c:pt>
                <c:pt idx="3125">
                  <c:v>52.083333333333336</c:v>
                </c:pt>
                <c:pt idx="3126">
                  <c:v>52.1</c:v>
                </c:pt>
                <c:pt idx="3127">
                  <c:v>52.116666666666646</c:v>
                </c:pt>
                <c:pt idx="3128">
                  <c:v>52.133333333333333</c:v>
                </c:pt>
                <c:pt idx="3129">
                  <c:v>52.15</c:v>
                </c:pt>
                <c:pt idx="3130">
                  <c:v>52.16666666666665</c:v>
                </c:pt>
                <c:pt idx="3131">
                  <c:v>52.18333333333333</c:v>
                </c:pt>
                <c:pt idx="3132">
                  <c:v>52.2</c:v>
                </c:pt>
                <c:pt idx="3133">
                  <c:v>52.216666666666647</c:v>
                </c:pt>
                <c:pt idx="3134">
                  <c:v>52.233333333333341</c:v>
                </c:pt>
                <c:pt idx="3135">
                  <c:v>52.25</c:v>
                </c:pt>
                <c:pt idx="3136">
                  <c:v>52.266666666666652</c:v>
                </c:pt>
                <c:pt idx="3137">
                  <c:v>52.283333333333331</c:v>
                </c:pt>
                <c:pt idx="3138">
                  <c:v>52.3</c:v>
                </c:pt>
                <c:pt idx="3139">
                  <c:v>52.316666666666649</c:v>
                </c:pt>
                <c:pt idx="3140">
                  <c:v>52.333333333333336</c:v>
                </c:pt>
                <c:pt idx="3141">
                  <c:v>52.349999999999994</c:v>
                </c:pt>
                <c:pt idx="3142">
                  <c:v>52.366666666666646</c:v>
                </c:pt>
                <c:pt idx="3143">
                  <c:v>52.383333333333326</c:v>
                </c:pt>
                <c:pt idx="3144">
                  <c:v>52.4</c:v>
                </c:pt>
                <c:pt idx="3145">
                  <c:v>52.416666666666643</c:v>
                </c:pt>
                <c:pt idx="3146">
                  <c:v>52.43333333333333</c:v>
                </c:pt>
                <c:pt idx="3147">
                  <c:v>52.449999999999996</c:v>
                </c:pt>
                <c:pt idx="3148">
                  <c:v>52.466666666666647</c:v>
                </c:pt>
                <c:pt idx="3149">
                  <c:v>52.483333333333334</c:v>
                </c:pt>
                <c:pt idx="3150">
                  <c:v>52.5</c:v>
                </c:pt>
                <c:pt idx="3151">
                  <c:v>52.516666666666644</c:v>
                </c:pt>
                <c:pt idx="3152">
                  <c:v>52.533333333333331</c:v>
                </c:pt>
                <c:pt idx="3153">
                  <c:v>52.55</c:v>
                </c:pt>
                <c:pt idx="3154">
                  <c:v>52.566666666666656</c:v>
                </c:pt>
                <c:pt idx="3155">
                  <c:v>52.583333333333336</c:v>
                </c:pt>
                <c:pt idx="3156">
                  <c:v>52.6</c:v>
                </c:pt>
                <c:pt idx="3157">
                  <c:v>52.616666666666646</c:v>
                </c:pt>
                <c:pt idx="3158">
                  <c:v>52.633333333333333</c:v>
                </c:pt>
                <c:pt idx="3159">
                  <c:v>52.65</c:v>
                </c:pt>
                <c:pt idx="3160">
                  <c:v>52.66666666666665</c:v>
                </c:pt>
                <c:pt idx="3161">
                  <c:v>52.68333333333333</c:v>
                </c:pt>
                <c:pt idx="3162">
                  <c:v>52.7</c:v>
                </c:pt>
                <c:pt idx="3163">
                  <c:v>52.716666666666647</c:v>
                </c:pt>
                <c:pt idx="3164">
                  <c:v>52.733333333333341</c:v>
                </c:pt>
                <c:pt idx="3165">
                  <c:v>52.75</c:v>
                </c:pt>
                <c:pt idx="3166">
                  <c:v>52.766666666666652</c:v>
                </c:pt>
                <c:pt idx="3167">
                  <c:v>52.783333333333331</c:v>
                </c:pt>
                <c:pt idx="3168">
                  <c:v>52.8</c:v>
                </c:pt>
                <c:pt idx="3169">
                  <c:v>52.816666666666649</c:v>
                </c:pt>
                <c:pt idx="3170">
                  <c:v>52.833333333333336</c:v>
                </c:pt>
                <c:pt idx="3171">
                  <c:v>52.849999999999994</c:v>
                </c:pt>
                <c:pt idx="3172">
                  <c:v>52.866666666666646</c:v>
                </c:pt>
                <c:pt idx="3173">
                  <c:v>52.883333333333326</c:v>
                </c:pt>
                <c:pt idx="3174">
                  <c:v>52.9</c:v>
                </c:pt>
                <c:pt idx="3175">
                  <c:v>52.916666666666643</c:v>
                </c:pt>
                <c:pt idx="3176">
                  <c:v>52.93333333333333</c:v>
                </c:pt>
                <c:pt idx="3177">
                  <c:v>52.949999999999996</c:v>
                </c:pt>
                <c:pt idx="3178">
                  <c:v>52.966666666666647</c:v>
                </c:pt>
                <c:pt idx="3179">
                  <c:v>52.983333333333334</c:v>
                </c:pt>
                <c:pt idx="3180">
                  <c:v>53</c:v>
                </c:pt>
                <c:pt idx="3181">
                  <c:v>53.016666666666644</c:v>
                </c:pt>
                <c:pt idx="3182">
                  <c:v>53.033333333333331</c:v>
                </c:pt>
                <c:pt idx="3183">
                  <c:v>53.05</c:v>
                </c:pt>
                <c:pt idx="3184">
                  <c:v>53.066666666666656</c:v>
                </c:pt>
                <c:pt idx="3185">
                  <c:v>53.083333333333336</c:v>
                </c:pt>
                <c:pt idx="3186">
                  <c:v>53.1</c:v>
                </c:pt>
                <c:pt idx="3187">
                  <c:v>53.116666666666646</c:v>
                </c:pt>
                <c:pt idx="3188">
                  <c:v>53.133333333333333</c:v>
                </c:pt>
                <c:pt idx="3189">
                  <c:v>53.15</c:v>
                </c:pt>
                <c:pt idx="3190">
                  <c:v>53.16666666666665</c:v>
                </c:pt>
                <c:pt idx="3191">
                  <c:v>53.18333333333333</c:v>
                </c:pt>
                <c:pt idx="3192">
                  <c:v>53.2</c:v>
                </c:pt>
                <c:pt idx="3193">
                  <c:v>53.216666666666647</c:v>
                </c:pt>
                <c:pt idx="3194">
                  <c:v>53.233333333333341</c:v>
                </c:pt>
                <c:pt idx="3195">
                  <c:v>53.25</c:v>
                </c:pt>
                <c:pt idx="3196">
                  <c:v>53.266666666666652</c:v>
                </c:pt>
                <c:pt idx="3197">
                  <c:v>53.283333333333331</c:v>
                </c:pt>
                <c:pt idx="3198">
                  <c:v>53.3</c:v>
                </c:pt>
                <c:pt idx="3199">
                  <c:v>53.316666666666649</c:v>
                </c:pt>
                <c:pt idx="3200">
                  <c:v>53.333333333333336</c:v>
                </c:pt>
                <c:pt idx="3201">
                  <c:v>53.349999999999994</c:v>
                </c:pt>
                <c:pt idx="3202">
                  <c:v>53.366666666666646</c:v>
                </c:pt>
                <c:pt idx="3203">
                  <c:v>53.383333333333326</c:v>
                </c:pt>
                <c:pt idx="3204">
                  <c:v>53.4</c:v>
                </c:pt>
                <c:pt idx="3205">
                  <c:v>53.416666666666643</c:v>
                </c:pt>
                <c:pt idx="3206">
                  <c:v>53.43333333333333</c:v>
                </c:pt>
                <c:pt idx="3207">
                  <c:v>53.449999999999996</c:v>
                </c:pt>
                <c:pt idx="3208">
                  <c:v>53.466666666666647</c:v>
                </c:pt>
                <c:pt idx="3209">
                  <c:v>53.483333333333334</c:v>
                </c:pt>
                <c:pt idx="3210">
                  <c:v>53.5</c:v>
                </c:pt>
                <c:pt idx="3211">
                  <c:v>53.516666666666644</c:v>
                </c:pt>
                <c:pt idx="3212">
                  <c:v>53.533333333333331</c:v>
                </c:pt>
                <c:pt idx="3213">
                  <c:v>53.55</c:v>
                </c:pt>
                <c:pt idx="3214">
                  <c:v>53.566666666666656</c:v>
                </c:pt>
                <c:pt idx="3215">
                  <c:v>53.583333333333336</c:v>
                </c:pt>
                <c:pt idx="3216">
                  <c:v>53.6</c:v>
                </c:pt>
                <c:pt idx="3217">
                  <c:v>53.616666666666646</c:v>
                </c:pt>
                <c:pt idx="3218">
                  <c:v>53.633333333333333</c:v>
                </c:pt>
                <c:pt idx="3219">
                  <c:v>53.65</c:v>
                </c:pt>
                <c:pt idx="3220">
                  <c:v>53.66666666666665</c:v>
                </c:pt>
                <c:pt idx="3221">
                  <c:v>53.68333333333333</c:v>
                </c:pt>
                <c:pt idx="3222">
                  <c:v>53.7</c:v>
                </c:pt>
                <c:pt idx="3223">
                  <c:v>53.716666666666647</c:v>
                </c:pt>
                <c:pt idx="3224">
                  <c:v>53.733333333333341</c:v>
                </c:pt>
                <c:pt idx="3225">
                  <c:v>53.75</c:v>
                </c:pt>
                <c:pt idx="3226">
                  <c:v>53.766666666666652</c:v>
                </c:pt>
                <c:pt idx="3227">
                  <c:v>53.783333333333331</c:v>
                </c:pt>
                <c:pt idx="3228">
                  <c:v>53.8</c:v>
                </c:pt>
                <c:pt idx="3229">
                  <c:v>53.816666666666649</c:v>
                </c:pt>
                <c:pt idx="3230">
                  <c:v>53.833333333333336</c:v>
                </c:pt>
                <c:pt idx="3231">
                  <c:v>53.849999999999994</c:v>
                </c:pt>
                <c:pt idx="3232">
                  <c:v>53.866666666666646</c:v>
                </c:pt>
                <c:pt idx="3233">
                  <c:v>53.883333333333326</c:v>
                </c:pt>
                <c:pt idx="3234">
                  <c:v>53.9</c:v>
                </c:pt>
                <c:pt idx="3235">
                  <c:v>53.916666666666643</c:v>
                </c:pt>
                <c:pt idx="3236">
                  <c:v>53.93333333333333</c:v>
                </c:pt>
                <c:pt idx="3237">
                  <c:v>53.949999999999996</c:v>
                </c:pt>
                <c:pt idx="3238">
                  <c:v>53.966666666666647</c:v>
                </c:pt>
                <c:pt idx="3239">
                  <c:v>53.983333333333334</c:v>
                </c:pt>
                <c:pt idx="3240">
                  <c:v>54</c:v>
                </c:pt>
                <c:pt idx="3241">
                  <c:v>54.016666666666644</c:v>
                </c:pt>
                <c:pt idx="3242">
                  <c:v>54.033333333333331</c:v>
                </c:pt>
                <c:pt idx="3243">
                  <c:v>54.05</c:v>
                </c:pt>
                <c:pt idx="3244">
                  <c:v>54.066666666666656</c:v>
                </c:pt>
                <c:pt idx="3245">
                  <c:v>54.083333333333336</c:v>
                </c:pt>
                <c:pt idx="3246">
                  <c:v>54.1</c:v>
                </c:pt>
                <c:pt idx="3247">
                  <c:v>54.116666666666646</c:v>
                </c:pt>
                <c:pt idx="3248">
                  <c:v>54.133333333333333</c:v>
                </c:pt>
                <c:pt idx="3249">
                  <c:v>54.15</c:v>
                </c:pt>
                <c:pt idx="3250">
                  <c:v>54.16666666666665</c:v>
                </c:pt>
                <c:pt idx="3251">
                  <c:v>54.18333333333333</c:v>
                </c:pt>
                <c:pt idx="3252">
                  <c:v>54.2</c:v>
                </c:pt>
                <c:pt idx="3253">
                  <c:v>54.216666666666647</c:v>
                </c:pt>
                <c:pt idx="3254">
                  <c:v>54.233333333333341</c:v>
                </c:pt>
                <c:pt idx="3255">
                  <c:v>54.25</c:v>
                </c:pt>
                <c:pt idx="3256">
                  <c:v>54.266666666666652</c:v>
                </c:pt>
                <c:pt idx="3257">
                  <c:v>54.283333333333331</c:v>
                </c:pt>
                <c:pt idx="3258">
                  <c:v>54.3</c:v>
                </c:pt>
                <c:pt idx="3259">
                  <c:v>54.316666666666649</c:v>
                </c:pt>
                <c:pt idx="3260">
                  <c:v>54.333333333333336</c:v>
                </c:pt>
                <c:pt idx="3261">
                  <c:v>54.349999999999994</c:v>
                </c:pt>
                <c:pt idx="3262">
                  <c:v>54.366666666666646</c:v>
                </c:pt>
                <c:pt idx="3263">
                  <c:v>54.383333333333326</c:v>
                </c:pt>
                <c:pt idx="3264">
                  <c:v>54.4</c:v>
                </c:pt>
                <c:pt idx="3265">
                  <c:v>54.416666666666643</c:v>
                </c:pt>
                <c:pt idx="3266">
                  <c:v>54.43333333333333</c:v>
                </c:pt>
                <c:pt idx="3267">
                  <c:v>54.449999999999996</c:v>
                </c:pt>
                <c:pt idx="3268">
                  <c:v>54.466666666666647</c:v>
                </c:pt>
                <c:pt idx="3269">
                  <c:v>54.483333333333334</c:v>
                </c:pt>
                <c:pt idx="3270">
                  <c:v>54.5</c:v>
                </c:pt>
                <c:pt idx="3271">
                  <c:v>54.516666666666644</c:v>
                </c:pt>
                <c:pt idx="3272">
                  <c:v>54.533333333333331</c:v>
                </c:pt>
                <c:pt idx="3273">
                  <c:v>54.55</c:v>
                </c:pt>
                <c:pt idx="3274">
                  <c:v>54.566666666666656</c:v>
                </c:pt>
                <c:pt idx="3275">
                  <c:v>54.583333333333336</c:v>
                </c:pt>
                <c:pt idx="3276">
                  <c:v>54.6</c:v>
                </c:pt>
                <c:pt idx="3277">
                  <c:v>54.616666666666646</c:v>
                </c:pt>
                <c:pt idx="3278">
                  <c:v>54.633333333333333</c:v>
                </c:pt>
                <c:pt idx="3279">
                  <c:v>54.65</c:v>
                </c:pt>
                <c:pt idx="3280">
                  <c:v>54.66666666666665</c:v>
                </c:pt>
                <c:pt idx="3281">
                  <c:v>54.68333333333333</c:v>
                </c:pt>
                <c:pt idx="3282">
                  <c:v>54.7</c:v>
                </c:pt>
                <c:pt idx="3283">
                  <c:v>54.716666666666647</c:v>
                </c:pt>
                <c:pt idx="3284">
                  <c:v>54.733333333333341</c:v>
                </c:pt>
                <c:pt idx="3285">
                  <c:v>54.75</c:v>
                </c:pt>
                <c:pt idx="3286">
                  <c:v>54.766666666666652</c:v>
                </c:pt>
                <c:pt idx="3287">
                  <c:v>54.783333333333331</c:v>
                </c:pt>
                <c:pt idx="3288">
                  <c:v>54.8</c:v>
                </c:pt>
                <c:pt idx="3289">
                  <c:v>54.816666666666649</c:v>
                </c:pt>
                <c:pt idx="3290">
                  <c:v>54.833333333333336</c:v>
                </c:pt>
                <c:pt idx="3291">
                  <c:v>54.849999999999994</c:v>
                </c:pt>
                <c:pt idx="3292">
                  <c:v>54.866666666666646</c:v>
                </c:pt>
                <c:pt idx="3293">
                  <c:v>54.883333333333326</c:v>
                </c:pt>
                <c:pt idx="3294">
                  <c:v>54.9</c:v>
                </c:pt>
                <c:pt idx="3295">
                  <c:v>54.916666666666643</c:v>
                </c:pt>
                <c:pt idx="3296">
                  <c:v>54.93333333333333</c:v>
                </c:pt>
                <c:pt idx="3297">
                  <c:v>54.949999999999996</c:v>
                </c:pt>
                <c:pt idx="3298">
                  <c:v>54.966666666666647</c:v>
                </c:pt>
                <c:pt idx="3299">
                  <c:v>54.983333333333334</c:v>
                </c:pt>
                <c:pt idx="3300">
                  <c:v>55</c:v>
                </c:pt>
                <c:pt idx="3301">
                  <c:v>55.016666666666644</c:v>
                </c:pt>
                <c:pt idx="3302">
                  <c:v>55.033333333333331</c:v>
                </c:pt>
                <c:pt idx="3303">
                  <c:v>55.05</c:v>
                </c:pt>
                <c:pt idx="3304">
                  <c:v>55.066666666666656</c:v>
                </c:pt>
                <c:pt idx="3305">
                  <c:v>55.083333333333336</c:v>
                </c:pt>
                <c:pt idx="3306">
                  <c:v>55.1</c:v>
                </c:pt>
                <c:pt idx="3307">
                  <c:v>55.116666666666646</c:v>
                </c:pt>
                <c:pt idx="3308">
                  <c:v>55.133333333333333</c:v>
                </c:pt>
                <c:pt idx="3309">
                  <c:v>55.15</c:v>
                </c:pt>
                <c:pt idx="3310">
                  <c:v>55.16666666666665</c:v>
                </c:pt>
                <c:pt idx="3311">
                  <c:v>55.18333333333333</c:v>
                </c:pt>
                <c:pt idx="3312">
                  <c:v>55.2</c:v>
                </c:pt>
                <c:pt idx="3313">
                  <c:v>55.216666666666647</c:v>
                </c:pt>
                <c:pt idx="3314">
                  <c:v>55.233333333333341</c:v>
                </c:pt>
                <c:pt idx="3315">
                  <c:v>55.25</c:v>
                </c:pt>
                <c:pt idx="3316">
                  <c:v>55.266666666666652</c:v>
                </c:pt>
                <c:pt idx="3317">
                  <c:v>55.283333333333331</c:v>
                </c:pt>
                <c:pt idx="3318">
                  <c:v>55.3</c:v>
                </c:pt>
                <c:pt idx="3319">
                  <c:v>55.316666666666649</c:v>
                </c:pt>
                <c:pt idx="3320">
                  <c:v>55.333333333333336</c:v>
                </c:pt>
                <c:pt idx="3321">
                  <c:v>55.349999999999994</c:v>
                </c:pt>
                <c:pt idx="3322">
                  <c:v>55.366666666666646</c:v>
                </c:pt>
                <c:pt idx="3323">
                  <c:v>55.383333333333326</c:v>
                </c:pt>
                <c:pt idx="3324">
                  <c:v>55.4</c:v>
                </c:pt>
                <c:pt idx="3325">
                  <c:v>55.416666666666643</c:v>
                </c:pt>
                <c:pt idx="3326">
                  <c:v>55.43333333333333</c:v>
                </c:pt>
                <c:pt idx="3327">
                  <c:v>55.449999999999996</c:v>
                </c:pt>
                <c:pt idx="3328">
                  <c:v>55.466666666666647</c:v>
                </c:pt>
                <c:pt idx="3329">
                  <c:v>55.483333333333334</c:v>
                </c:pt>
                <c:pt idx="3330">
                  <c:v>55.5</c:v>
                </c:pt>
                <c:pt idx="3331">
                  <c:v>55.516666666666644</c:v>
                </c:pt>
                <c:pt idx="3332">
                  <c:v>55.533333333333331</c:v>
                </c:pt>
                <c:pt idx="3333">
                  <c:v>55.55</c:v>
                </c:pt>
                <c:pt idx="3334">
                  <c:v>55.566666666666656</c:v>
                </c:pt>
                <c:pt idx="3335">
                  <c:v>55.583333333333336</c:v>
                </c:pt>
                <c:pt idx="3336">
                  <c:v>55.6</c:v>
                </c:pt>
                <c:pt idx="3337">
                  <c:v>55.616666666666646</c:v>
                </c:pt>
                <c:pt idx="3338">
                  <c:v>55.633333333333333</c:v>
                </c:pt>
                <c:pt idx="3339">
                  <c:v>55.65</c:v>
                </c:pt>
                <c:pt idx="3340">
                  <c:v>55.66666666666665</c:v>
                </c:pt>
                <c:pt idx="3341">
                  <c:v>55.68333333333333</c:v>
                </c:pt>
                <c:pt idx="3342">
                  <c:v>55.7</c:v>
                </c:pt>
                <c:pt idx="3343">
                  <c:v>55.716666666666647</c:v>
                </c:pt>
                <c:pt idx="3344">
                  <c:v>55.733333333333341</c:v>
                </c:pt>
                <c:pt idx="3345">
                  <c:v>55.75</c:v>
                </c:pt>
                <c:pt idx="3346">
                  <c:v>55.766666666666652</c:v>
                </c:pt>
                <c:pt idx="3347">
                  <c:v>55.783333333333331</c:v>
                </c:pt>
                <c:pt idx="3348">
                  <c:v>55.8</c:v>
                </c:pt>
                <c:pt idx="3349">
                  <c:v>55.816666666666649</c:v>
                </c:pt>
                <c:pt idx="3350">
                  <c:v>55.833333333333336</c:v>
                </c:pt>
                <c:pt idx="3351">
                  <c:v>55.849999999999994</c:v>
                </c:pt>
                <c:pt idx="3352">
                  <c:v>55.866666666666646</c:v>
                </c:pt>
                <c:pt idx="3353">
                  <c:v>55.883333333333326</c:v>
                </c:pt>
                <c:pt idx="3354">
                  <c:v>55.9</c:v>
                </c:pt>
                <c:pt idx="3355">
                  <c:v>55.916666666666643</c:v>
                </c:pt>
                <c:pt idx="3356">
                  <c:v>55.93333333333333</c:v>
                </c:pt>
                <c:pt idx="3357">
                  <c:v>55.949999999999996</c:v>
                </c:pt>
                <c:pt idx="3358">
                  <c:v>55.966666666666647</c:v>
                </c:pt>
                <c:pt idx="3359">
                  <c:v>55.983333333333334</c:v>
                </c:pt>
                <c:pt idx="3360">
                  <c:v>56</c:v>
                </c:pt>
                <c:pt idx="3361">
                  <c:v>56.016666666666644</c:v>
                </c:pt>
                <c:pt idx="3362">
                  <c:v>56.033333333333331</c:v>
                </c:pt>
                <c:pt idx="3363">
                  <c:v>56.05</c:v>
                </c:pt>
                <c:pt idx="3364">
                  <c:v>56.066666666666656</c:v>
                </c:pt>
                <c:pt idx="3365">
                  <c:v>56.083333333333336</c:v>
                </c:pt>
                <c:pt idx="3366">
                  <c:v>56.1</c:v>
                </c:pt>
                <c:pt idx="3367">
                  <c:v>56.116666666666646</c:v>
                </c:pt>
                <c:pt idx="3368">
                  <c:v>56.133333333333333</c:v>
                </c:pt>
                <c:pt idx="3369">
                  <c:v>56.15</c:v>
                </c:pt>
                <c:pt idx="3370">
                  <c:v>56.16666666666665</c:v>
                </c:pt>
                <c:pt idx="3371">
                  <c:v>56.18333333333333</c:v>
                </c:pt>
                <c:pt idx="3372">
                  <c:v>56.2</c:v>
                </c:pt>
                <c:pt idx="3373">
                  <c:v>56.216666666666647</c:v>
                </c:pt>
                <c:pt idx="3374">
                  <c:v>56.233333333333341</c:v>
                </c:pt>
                <c:pt idx="3375">
                  <c:v>56.25</c:v>
                </c:pt>
                <c:pt idx="3376">
                  <c:v>56.266666666666652</c:v>
                </c:pt>
                <c:pt idx="3377">
                  <c:v>56.283333333333331</c:v>
                </c:pt>
                <c:pt idx="3378">
                  <c:v>56.3</c:v>
                </c:pt>
                <c:pt idx="3379">
                  <c:v>56.316666666666649</c:v>
                </c:pt>
                <c:pt idx="3380">
                  <c:v>56.333333333333336</c:v>
                </c:pt>
                <c:pt idx="3381">
                  <c:v>56.349999999999994</c:v>
                </c:pt>
                <c:pt idx="3382">
                  <c:v>56.366666666666646</c:v>
                </c:pt>
                <c:pt idx="3383">
                  <c:v>56.383333333333326</c:v>
                </c:pt>
                <c:pt idx="3384">
                  <c:v>56.4</c:v>
                </c:pt>
                <c:pt idx="3385">
                  <c:v>56.416666666666643</c:v>
                </c:pt>
                <c:pt idx="3386">
                  <c:v>56.43333333333333</c:v>
                </c:pt>
                <c:pt idx="3387">
                  <c:v>56.449999999999996</c:v>
                </c:pt>
                <c:pt idx="3388">
                  <c:v>56.466666666666647</c:v>
                </c:pt>
                <c:pt idx="3389">
                  <c:v>56.483333333333334</c:v>
                </c:pt>
                <c:pt idx="3390">
                  <c:v>56.5</c:v>
                </c:pt>
                <c:pt idx="3391">
                  <c:v>56.516666666666644</c:v>
                </c:pt>
                <c:pt idx="3392">
                  <c:v>56.533333333333331</c:v>
                </c:pt>
                <c:pt idx="3393">
                  <c:v>56.55</c:v>
                </c:pt>
                <c:pt idx="3394">
                  <c:v>56.566666666666656</c:v>
                </c:pt>
                <c:pt idx="3395">
                  <c:v>56.583333333333336</c:v>
                </c:pt>
                <c:pt idx="3396">
                  <c:v>56.6</c:v>
                </c:pt>
                <c:pt idx="3397">
                  <c:v>56.616666666666646</c:v>
                </c:pt>
                <c:pt idx="3398">
                  <c:v>56.633333333333333</c:v>
                </c:pt>
                <c:pt idx="3399">
                  <c:v>56.65</c:v>
                </c:pt>
                <c:pt idx="3400">
                  <c:v>56.66666666666665</c:v>
                </c:pt>
                <c:pt idx="3401">
                  <c:v>56.68333333333333</c:v>
                </c:pt>
                <c:pt idx="3402">
                  <c:v>56.7</c:v>
                </c:pt>
                <c:pt idx="3403">
                  <c:v>56.716666666666647</c:v>
                </c:pt>
                <c:pt idx="3404">
                  <c:v>56.733333333333341</c:v>
                </c:pt>
                <c:pt idx="3405">
                  <c:v>56.75</c:v>
                </c:pt>
                <c:pt idx="3406">
                  <c:v>56.766666666666652</c:v>
                </c:pt>
                <c:pt idx="3407">
                  <c:v>56.783333333333331</c:v>
                </c:pt>
                <c:pt idx="3408">
                  <c:v>56.8</c:v>
                </c:pt>
                <c:pt idx="3409">
                  <c:v>56.816666666666649</c:v>
                </c:pt>
                <c:pt idx="3410">
                  <c:v>56.833333333333336</c:v>
                </c:pt>
                <c:pt idx="3411">
                  <c:v>56.849999999999994</c:v>
                </c:pt>
                <c:pt idx="3412">
                  <c:v>56.866666666666646</c:v>
                </c:pt>
                <c:pt idx="3413">
                  <c:v>56.883333333333326</c:v>
                </c:pt>
                <c:pt idx="3414">
                  <c:v>56.9</c:v>
                </c:pt>
                <c:pt idx="3415">
                  <c:v>56.916666666666643</c:v>
                </c:pt>
                <c:pt idx="3416">
                  <c:v>56.93333333333333</c:v>
                </c:pt>
                <c:pt idx="3417">
                  <c:v>56.949999999999996</c:v>
                </c:pt>
                <c:pt idx="3418">
                  <c:v>56.966666666666647</c:v>
                </c:pt>
                <c:pt idx="3419">
                  <c:v>56.983333333333334</c:v>
                </c:pt>
                <c:pt idx="3420">
                  <c:v>57</c:v>
                </c:pt>
                <c:pt idx="3421">
                  <c:v>57.016666666666644</c:v>
                </c:pt>
                <c:pt idx="3422">
                  <c:v>57.033333333333331</c:v>
                </c:pt>
                <c:pt idx="3423">
                  <c:v>57.05</c:v>
                </c:pt>
                <c:pt idx="3424">
                  <c:v>57.066666666666656</c:v>
                </c:pt>
                <c:pt idx="3425">
                  <c:v>57.083333333333336</c:v>
                </c:pt>
                <c:pt idx="3426">
                  <c:v>57.1</c:v>
                </c:pt>
                <c:pt idx="3427">
                  <c:v>57.116666666666646</c:v>
                </c:pt>
                <c:pt idx="3428">
                  <c:v>57.133333333333333</c:v>
                </c:pt>
                <c:pt idx="3429">
                  <c:v>57.15</c:v>
                </c:pt>
                <c:pt idx="3430">
                  <c:v>57.16666666666665</c:v>
                </c:pt>
                <c:pt idx="3431">
                  <c:v>57.18333333333333</c:v>
                </c:pt>
                <c:pt idx="3432">
                  <c:v>57.2</c:v>
                </c:pt>
                <c:pt idx="3433">
                  <c:v>57.216666666666647</c:v>
                </c:pt>
                <c:pt idx="3434">
                  <c:v>57.233333333333341</c:v>
                </c:pt>
                <c:pt idx="3435">
                  <c:v>57.25</c:v>
                </c:pt>
                <c:pt idx="3436">
                  <c:v>57.266666666666652</c:v>
                </c:pt>
                <c:pt idx="3437">
                  <c:v>57.283333333333331</c:v>
                </c:pt>
                <c:pt idx="3438">
                  <c:v>57.3</c:v>
                </c:pt>
                <c:pt idx="3439">
                  <c:v>57.316666666666649</c:v>
                </c:pt>
                <c:pt idx="3440">
                  <c:v>57.333333333333336</c:v>
                </c:pt>
                <c:pt idx="3441">
                  <c:v>57.349999999999994</c:v>
                </c:pt>
                <c:pt idx="3442">
                  <c:v>57.366666666666646</c:v>
                </c:pt>
                <c:pt idx="3443">
                  <c:v>57.383333333333326</c:v>
                </c:pt>
                <c:pt idx="3444">
                  <c:v>57.4</c:v>
                </c:pt>
                <c:pt idx="3445">
                  <c:v>57.416666666666643</c:v>
                </c:pt>
                <c:pt idx="3446">
                  <c:v>57.43333333333333</c:v>
                </c:pt>
                <c:pt idx="3447">
                  <c:v>57.449999999999996</c:v>
                </c:pt>
                <c:pt idx="3448">
                  <c:v>57.466666666666647</c:v>
                </c:pt>
                <c:pt idx="3449">
                  <c:v>57.483333333333334</c:v>
                </c:pt>
                <c:pt idx="3450">
                  <c:v>57.5</c:v>
                </c:pt>
                <c:pt idx="3451">
                  <c:v>57.516666666666644</c:v>
                </c:pt>
                <c:pt idx="3452">
                  <c:v>57.533333333333331</c:v>
                </c:pt>
                <c:pt idx="3453">
                  <c:v>57.55</c:v>
                </c:pt>
                <c:pt idx="3454">
                  <c:v>57.566666666666656</c:v>
                </c:pt>
                <c:pt idx="3455">
                  <c:v>57.583333333333336</c:v>
                </c:pt>
                <c:pt idx="3456">
                  <c:v>57.6</c:v>
                </c:pt>
                <c:pt idx="3457">
                  <c:v>57.616666666666646</c:v>
                </c:pt>
                <c:pt idx="3458">
                  <c:v>57.633333333333333</c:v>
                </c:pt>
                <c:pt idx="3459">
                  <c:v>57.65</c:v>
                </c:pt>
                <c:pt idx="3460">
                  <c:v>57.66666666666665</c:v>
                </c:pt>
                <c:pt idx="3461">
                  <c:v>57.68333333333333</c:v>
                </c:pt>
                <c:pt idx="3462">
                  <c:v>57.7</c:v>
                </c:pt>
                <c:pt idx="3463">
                  <c:v>57.716666666666647</c:v>
                </c:pt>
                <c:pt idx="3464">
                  <c:v>57.733333333333341</c:v>
                </c:pt>
                <c:pt idx="3465">
                  <c:v>57.75</c:v>
                </c:pt>
                <c:pt idx="3466">
                  <c:v>57.766666666666652</c:v>
                </c:pt>
                <c:pt idx="3467">
                  <c:v>57.783333333333331</c:v>
                </c:pt>
                <c:pt idx="3468">
                  <c:v>57.8</c:v>
                </c:pt>
                <c:pt idx="3469">
                  <c:v>57.816666666666649</c:v>
                </c:pt>
                <c:pt idx="3470">
                  <c:v>57.833333333333336</c:v>
                </c:pt>
                <c:pt idx="3471">
                  <c:v>57.849999999999994</c:v>
                </c:pt>
                <c:pt idx="3472">
                  <c:v>57.866666666666646</c:v>
                </c:pt>
                <c:pt idx="3473">
                  <c:v>57.883333333333326</c:v>
                </c:pt>
                <c:pt idx="3474">
                  <c:v>57.9</c:v>
                </c:pt>
                <c:pt idx="3475">
                  <c:v>57.916666666666643</c:v>
                </c:pt>
                <c:pt idx="3476">
                  <c:v>57.93333333333333</c:v>
                </c:pt>
                <c:pt idx="3477">
                  <c:v>57.949999999999996</c:v>
                </c:pt>
                <c:pt idx="3478">
                  <c:v>57.966666666666647</c:v>
                </c:pt>
                <c:pt idx="3479">
                  <c:v>57.983333333333334</c:v>
                </c:pt>
                <c:pt idx="3480">
                  <c:v>58</c:v>
                </c:pt>
                <c:pt idx="3481">
                  <c:v>58.016666666666644</c:v>
                </c:pt>
                <c:pt idx="3482">
                  <c:v>58.033333333333331</c:v>
                </c:pt>
                <c:pt idx="3483">
                  <c:v>58.05</c:v>
                </c:pt>
                <c:pt idx="3484">
                  <c:v>58.066666666666656</c:v>
                </c:pt>
                <c:pt idx="3485">
                  <c:v>58.083333333333336</c:v>
                </c:pt>
                <c:pt idx="3486">
                  <c:v>58.1</c:v>
                </c:pt>
                <c:pt idx="3487">
                  <c:v>58.116666666666646</c:v>
                </c:pt>
                <c:pt idx="3488">
                  <c:v>58.133333333333333</c:v>
                </c:pt>
                <c:pt idx="3489">
                  <c:v>58.15</c:v>
                </c:pt>
                <c:pt idx="3490">
                  <c:v>58.16666666666665</c:v>
                </c:pt>
                <c:pt idx="3491">
                  <c:v>58.18333333333333</c:v>
                </c:pt>
                <c:pt idx="3492">
                  <c:v>58.2</c:v>
                </c:pt>
                <c:pt idx="3493">
                  <c:v>58.216666666666647</c:v>
                </c:pt>
                <c:pt idx="3494">
                  <c:v>58.233333333333341</c:v>
                </c:pt>
                <c:pt idx="3495">
                  <c:v>58.25</c:v>
                </c:pt>
                <c:pt idx="3496">
                  <c:v>58.266666666666652</c:v>
                </c:pt>
                <c:pt idx="3497">
                  <c:v>58.283333333333331</c:v>
                </c:pt>
                <c:pt idx="3498">
                  <c:v>58.3</c:v>
                </c:pt>
                <c:pt idx="3499">
                  <c:v>58.316666666666649</c:v>
                </c:pt>
                <c:pt idx="3500">
                  <c:v>58.333333333333336</c:v>
                </c:pt>
                <c:pt idx="3501">
                  <c:v>58.349999999999994</c:v>
                </c:pt>
                <c:pt idx="3502">
                  <c:v>58.366666666666646</c:v>
                </c:pt>
                <c:pt idx="3503">
                  <c:v>58.383333333333326</c:v>
                </c:pt>
                <c:pt idx="3504">
                  <c:v>58.4</c:v>
                </c:pt>
                <c:pt idx="3505">
                  <c:v>58.416666666666643</c:v>
                </c:pt>
                <c:pt idx="3506">
                  <c:v>58.43333333333333</c:v>
                </c:pt>
                <c:pt idx="3507">
                  <c:v>58.449999999999996</c:v>
                </c:pt>
                <c:pt idx="3508">
                  <c:v>58.466666666666647</c:v>
                </c:pt>
                <c:pt idx="3509">
                  <c:v>58.483333333333334</c:v>
                </c:pt>
                <c:pt idx="3510">
                  <c:v>58.5</c:v>
                </c:pt>
                <c:pt idx="3511">
                  <c:v>58.516666666666644</c:v>
                </c:pt>
                <c:pt idx="3512">
                  <c:v>58.533333333333331</c:v>
                </c:pt>
                <c:pt idx="3513">
                  <c:v>58.55</c:v>
                </c:pt>
                <c:pt idx="3514">
                  <c:v>58.566666666666656</c:v>
                </c:pt>
                <c:pt idx="3515">
                  <c:v>58.583333333333336</c:v>
                </c:pt>
                <c:pt idx="3516">
                  <c:v>58.6</c:v>
                </c:pt>
                <c:pt idx="3517">
                  <c:v>58.616666666666646</c:v>
                </c:pt>
                <c:pt idx="3518">
                  <c:v>58.633333333333333</c:v>
                </c:pt>
                <c:pt idx="3519">
                  <c:v>58.65</c:v>
                </c:pt>
                <c:pt idx="3520">
                  <c:v>58.66666666666665</c:v>
                </c:pt>
                <c:pt idx="3521">
                  <c:v>58.68333333333333</c:v>
                </c:pt>
                <c:pt idx="3522">
                  <c:v>58.7</c:v>
                </c:pt>
                <c:pt idx="3523">
                  <c:v>58.716666666666647</c:v>
                </c:pt>
                <c:pt idx="3524">
                  <c:v>58.733333333333341</c:v>
                </c:pt>
                <c:pt idx="3525">
                  <c:v>58.75</c:v>
                </c:pt>
                <c:pt idx="3526">
                  <c:v>58.766666666666652</c:v>
                </c:pt>
                <c:pt idx="3527">
                  <c:v>58.783333333333331</c:v>
                </c:pt>
                <c:pt idx="3528">
                  <c:v>58.8</c:v>
                </c:pt>
                <c:pt idx="3529">
                  <c:v>58.816666666666649</c:v>
                </c:pt>
                <c:pt idx="3530">
                  <c:v>58.833333333333336</c:v>
                </c:pt>
                <c:pt idx="3531">
                  <c:v>58.849999999999994</c:v>
                </c:pt>
                <c:pt idx="3532">
                  <c:v>58.866666666666646</c:v>
                </c:pt>
                <c:pt idx="3533">
                  <c:v>58.883333333333326</c:v>
                </c:pt>
                <c:pt idx="3534">
                  <c:v>58.9</c:v>
                </c:pt>
                <c:pt idx="3535">
                  <c:v>58.916666666666643</c:v>
                </c:pt>
                <c:pt idx="3536">
                  <c:v>58.93333333333333</c:v>
                </c:pt>
                <c:pt idx="3537">
                  <c:v>58.949999999999996</c:v>
                </c:pt>
                <c:pt idx="3538">
                  <c:v>58.966666666666647</c:v>
                </c:pt>
                <c:pt idx="3539">
                  <c:v>58.983333333333334</c:v>
                </c:pt>
                <c:pt idx="3540">
                  <c:v>59</c:v>
                </c:pt>
                <c:pt idx="3541">
                  <c:v>59.016666666666644</c:v>
                </c:pt>
                <c:pt idx="3542">
                  <c:v>59.033333333333331</c:v>
                </c:pt>
                <c:pt idx="3543">
                  <c:v>59.05</c:v>
                </c:pt>
                <c:pt idx="3544">
                  <c:v>59.066666666666656</c:v>
                </c:pt>
                <c:pt idx="3545">
                  <c:v>59.083333333333336</c:v>
                </c:pt>
                <c:pt idx="3546">
                  <c:v>59.1</c:v>
                </c:pt>
                <c:pt idx="3547">
                  <c:v>59.116666666666646</c:v>
                </c:pt>
                <c:pt idx="3548">
                  <c:v>59.133333333333333</c:v>
                </c:pt>
                <c:pt idx="3549">
                  <c:v>59.15</c:v>
                </c:pt>
                <c:pt idx="3550">
                  <c:v>59.16666666666665</c:v>
                </c:pt>
                <c:pt idx="3551">
                  <c:v>59.18333333333333</c:v>
                </c:pt>
                <c:pt idx="3552">
                  <c:v>59.2</c:v>
                </c:pt>
                <c:pt idx="3553">
                  <c:v>59.216666666666647</c:v>
                </c:pt>
                <c:pt idx="3554">
                  <c:v>59.233333333333341</c:v>
                </c:pt>
                <c:pt idx="3555">
                  <c:v>59.25</c:v>
                </c:pt>
                <c:pt idx="3556">
                  <c:v>59.266666666666652</c:v>
                </c:pt>
                <c:pt idx="3557">
                  <c:v>59.283333333333331</c:v>
                </c:pt>
                <c:pt idx="3558">
                  <c:v>59.3</c:v>
                </c:pt>
                <c:pt idx="3559">
                  <c:v>59.316666666666649</c:v>
                </c:pt>
                <c:pt idx="3560">
                  <c:v>59.333333333333336</c:v>
                </c:pt>
                <c:pt idx="3561">
                  <c:v>59.349999999999994</c:v>
                </c:pt>
                <c:pt idx="3562">
                  <c:v>59.366666666666646</c:v>
                </c:pt>
                <c:pt idx="3563">
                  <c:v>59.383333333333326</c:v>
                </c:pt>
                <c:pt idx="3564">
                  <c:v>59.4</c:v>
                </c:pt>
                <c:pt idx="3565">
                  <c:v>59.416666666666643</c:v>
                </c:pt>
                <c:pt idx="3566">
                  <c:v>59.43333333333333</c:v>
                </c:pt>
                <c:pt idx="3567">
                  <c:v>59.449999999999996</c:v>
                </c:pt>
                <c:pt idx="3568">
                  <c:v>59.466666666666647</c:v>
                </c:pt>
                <c:pt idx="3569">
                  <c:v>59.483333333333334</c:v>
                </c:pt>
                <c:pt idx="3570">
                  <c:v>59.5</c:v>
                </c:pt>
                <c:pt idx="3571">
                  <c:v>59.516666666666644</c:v>
                </c:pt>
                <c:pt idx="3572">
                  <c:v>59.533333333333331</c:v>
                </c:pt>
                <c:pt idx="3573">
                  <c:v>59.55</c:v>
                </c:pt>
                <c:pt idx="3574">
                  <c:v>59.566666666666656</c:v>
                </c:pt>
                <c:pt idx="3575">
                  <c:v>59.583333333333336</c:v>
                </c:pt>
                <c:pt idx="3576">
                  <c:v>59.6</c:v>
                </c:pt>
                <c:pt idx="3577">
                  <c:v>59.616666666666646</c:v>
                </c:pt>
                <c:pt idx="3578">
                  <c:v>59.633333333333333</c:v>
                </c:pt>
                <c:pt idx="3579">
                  <c:v>59.65</c:v>
                </c:pt>
                <c:pt idx="3580">
                  <c:v>59.66666666666665</c:v>
                </c:pt>
                <c:pt idx="3581">
                  <c:v>59.68333333333333</c:v>
                </c:pt>
                <c:pt idx="3582">
                  <c:v>59.7</c:v>
                </c:pt>
                <c:pt idx="3583">
                  <c:v>59.716666666666647</c:v>
                </c:pt>
                <c:pt idx="3584">
                  <c:v>59.733333333333341</c:v>
                </c:pt>
                <c:pt idx="3585">
                  <c:v>59.75</c:v>
                </c:pt>
                <c:pt idx="3586">
                  <c:v>59.766666666666652</c:v>
                </c:pt>
                <c:pt idx="3587">
                  <c:v>59.783333333333331</c:v>
                </c:pt>
                <c:pt idx="3588">
                  <c:v>59.8</c:v>
                </c:pt>
                <c:pt idx="3589">
                  <c:v>59.816666666666649</c:v>
                </c:pt>
                <c:pt idx="3590">
                  <c:v>59.833333333333336</c:v>
                </c:pt>
                <c:pt idx="3591">
                  <c:v>59.849999999999994</c:v>
                </c:pt>
                <c:pt idx="3592">
                  <c:v>59.866666666666646</c:v>
                </c:pt>
                <c:pt idx="3593">
                  <c:v>59.883333333333326</c:v>
                </c:pt>
                <c:pt idx="3594">
                  <c:v>59.9</c:v>
                </c:pt>
                <c:pt idx="3595">
                  <c:v>59.916666666666643</c:v>
                </c:pt>
                <c:pt idx="3596">
                  <c:v>59.93333333333333</c:v>
                </c:pt>
                <c:pt idx="3597">
                  <c:v>59.949999999999996</c:v>
                </c:pt>
                <c:pt idx="3598">
                  <c:v>59.966666666666647</c:v>
                </c:pt>
                <c:pt idx="3599">
                  <c:v>59.983333333333334</c:v>
                </c:pt>
                <c:pt idx="3600">
                  <c:v>60</c:v>
                </c:pt>
                <c:pt idx="3601">
                  <c:v>60.016666666666644</c:v>
                </c:pt>
                <c:pt idx="3602">
                  <c:v>60.033333333333331</c:v>
                </c:pt>
                <c:pt idx="3603">
                  <c:v>60.05</c:v>
                </c:pt>
                <c:pt idx="3604">
                  <c:v>60.066666666666656</c:v>
                </c:pt>
                <c:pt idx="3605">
                  <c:v>60.083333333333336</c:v>
                </c:pt>
                <c:pt idx="3606">
                  <c:v>60.1</c:v>
                </c:pt>
                <c:pt idx="3607">
                  <c:v>60.116666666666646</c:v>
                </c:pt>
                <c:pt idx="3608">
                  <c:v>60.133333333333333</c:v>
                </c:pt>
                <c:pt idx="3609">
                  <c:v>60.15</c:v>
                </c:pt>
                <c:pt idx="3610">
                  <c:v>60.16666666666665</c:v>
                </c:pt>
                <c:pt idx="3611">
                  <c:v>60.18333333333333</c:v>
                </c:pt>
                <c:pt idx="3612">
                  <c:v>60.2</c:v>
                </c:pt>
                <c:pt idx="3613">
                  <c:v>60.216666666666647</c:v>
                </c:pt>
                <c:pt idx="3614">
                  <c:v>60.233333333333341</c:v>
                </c:pt>
                <c:pt idx="3615">
                  <c:v>60.25</c:v>
                </c:pt>
                <c:pt idx="3616">
                  <c:v>60.266666666666652</c:v>
                </c:pt>
                <c:pt idx="3617">
                  <c:v>60.283333333333331</c:v>
                </c:pt>
                <c:pt idx="3618">
                  <c:v>60.3</c:v>
                </c:pt>
                <c:pt idx="3619">
                  <c:v>60.316666666666649</c:v>
                </c:pt>
                <c:pt idx="3620">
                  <c:v>60.333333333333336</c:v>
                </c:pt>
                <c:pt idx="3621">
                  <c:v>60.349999999999994</c:v>
                </c:pt>
                <c:pt idx="3622">
                  <c:v>60.366666666666646</c:v>
                </c:pt>
                <c:pt idx="3623">
                  <c:v>60.383333333333326</c:v>
                </c:pt>
                <c:pt idx="3624">
                  <c:v>60.4</c:v>
                </c:pt>
                <c:pt idx="3625">
                  <c:v>60.416666666666643</c:v>
                </c:pt>
                <c:pt idx="3626">
                  <c:v>60.43333333333333</c:v>
                </c:pt>
                <c:pt idx="3627">
                  <c:v>60.449999999999996</c:v>
                </c:pt>
                <c:pt idx="3628">
                  <c:v>60.466666666666647</c:v>
                </c:pt>
                <c:pt idx="3629">
                  <c:v>60.483333333333334</c:v>
                </c:pt>
                <c:pt idx="3630">
                  <c:v>60.5</c:v>
                </c:pt>
                <c:pt idx="3631">
                  <c:v>60.516666666666644</c:v>
                </c:pt>
                <c:pt idx="3632">
                  <c:v>60.533333333333331</c:v>
                </c:pt>
                <c:pt idx="3633">
                  <c:v>60.55</c:v>
                </c:pt>
                <c:pt idx="3634">
                  <c:v>60.566666666666656</c:v>
                </c:pt>
                <c:pt idx="3635">
                  <c:v>60.583333333333336</c:v>
                </c:pt>
                <c:pt idx="3636">
                  <c:v>60.6</c:v>
                </c:pt>
                <c:pt idx="3637">
                  <c:v>60.616666666666646</c:v>
                </c:pt>
                <c:pt idx="3638">
                  <c:v>60.633333333333333</c:v>
                </c:pt>
                <c:pt idx="3639">
                  <c:v>60.65</c:v>
                </c:pt>
                <c:pt idx="3640">
                  <c:v>60.66666666666665</c:v>
                </c:pt>
                <c:pt idx="3641">
                  <c:v>60.68333333333333</c:v>
                </c:pt>
                <c:pt idx="3642">
                  <c:v>60.7</c:v>
                </c:pt>
                <c:pt idx="3643">
                  <c:v>60.716666666666647</c:v>
                </c:pt>
                <c:pt idx="3644">
                  <c:v>60.733333333333341</c:v>
                </c:pt>
                <c:pt idx="3645">
                  <c:v>60.75</c:v>
                </c:pt>
                <c:pt idx="3646">
                  <c:v>60.766666666666652</c:v>
                </c:pt>
                <c:pt idx="3647">
                  <c:v>60.783333333333331</c:v>
                </c:pt>
                <c:pt idx="3648">
                  <c:v>60.8</c:v>
                </c:pt>
                <c:pt idx="3649">
                  <c:v>60.816666666666649</c:v>
                </c:pt>
                <c:pt idx="3650">
                  <c:v>60.833333333333336</c:v>
                </c:pt>
                <c:pt idx="3651">
                  <c:v>60.849999999999994</c:v>
                </c:pt>
                <c:pt idx="3652">
                  <c:v>60.866666666666646</c:v>
                </c:pt>
                <c:pt idx="3653">
                  <c:v>60.883333333333326</c:v>
                </c:pt>
                <c:pt idx="3654">
                  <c:v>60.9</c:v>
                </c:pt>
                <c:pt idx="3655">
                  <c:v>60.916666666666643</c:v>
                </c:pt>
                <c:pt idx="3656">
                  <c:v>60.93333333333333</c:v>
                </c:pt>
                <c:pt idx="3657">
                  <c:v>60.949999999999996</c:v>
                </c:pt>
                <c:pt idx="3658">
                  <c:v>60.966666666666647</c:v>
                </c:pt>
                <c:pt idx="3659">
                  <c:v>60.983333333333334</c:v>
                </c:pt>
                <c:pt idx="3660">
                  <c:v>61</c:v>
                </c:pt>
                <c:pt idx="3661">
                  <c:v>61.016666666666644</c:v>
                </c:pt>
                <c:pt idx="3662">
                  <c:v>61.033333333333331</c:v>
                </c:pt>
                <c:pt idx="3663">
                  <c:v>61.05</c:v>
                </c:pt>
                <c:pt idx="3664">
                  <c:v>61.066666666666656</c:v>
                </c:pt>
                <c:pt idx="3665">
                  <c:v>61.083333333333336</c:v>
                </c:pt>
                <c:pt idx="3666">
                  <c:v>61.1</c:v>
                </c:pt>
                <c:pt idx="3667">
                  <c:v>61.116666666666646</c:v>
                </c:pt>
                <c:pt idx="3668">
                  <c:v>61.133333333333333</c:v>
                </c:pt>
                <c:pt idx="3669">
                  <c:v>61.15</c:v>
                </c:pt>
                <c:pt idx="3670">
                  <c:v>61.16666666666665</c:v>
                </c:pt>
                <c:pt idx="3671">
                  <c:v>61.18333333333333</c:v>
                </c:pt>
                <c:pt idx="3672">
                  <c:v>61.2</c:v>
                </c:pt>
                <c:pt idx="3673">
                  <c:v>61.216666666666647</c:v>
                </c:pt>
                <c:pt idx="3674">
                  <c:v>61.233333333333341</c:v>
                </c:pt>
                <c:pt idx="3675">
                  <c:v>61.25</c:v>
                </c:pt>
                <c:pt idx="3676">
                  <c:v>61.266666666666652</c:v>
                </c:pt>
                <c:pt idx="3677">
                  <c:v>61.283333333333331</c:v>
                </c:pt>
                <c:pt idx="3678">
                  <c:v>61.3</c:v>
                </c:pt>
                <c:pt idx="3679">
                  <c:v>61.316666666666649</c:v>
                </c:pt>
                <c:pt idx="3680">
                  <c:v>61.333333333333336</c:v>
                </c:pt>
                <c:pt idx="3681">
                  <c:v>61.349999999999994</c:v>
                </c:pt>
                <c:pt idx="3682">
                  <c:v>61.366666666666646</c:v>
                </c:pt>
                <c:pt idx="3683">
                  <c:v>61.383333333333326</c:v>
                </c:pt>
                <c:pt idx="3684">
                  <c:v>61.4</c:v>
                </c:pt>
                <c:pt idx="3685">
                  <c:v>61.416666666666643</c:v>
                </c:pt>
                <c:pt idx="3686">
                  <c:v>61.43333333333333</c:v>
                </c:pt>
                <c:pt idx="3687">
                  <c:v>61.449999999999996</c:v>
                </c:pt>
                <c:pt idx="3688">
                  <c:v>61.466666666666647</c:v>
                </c:pt>
                <c:pt idx="3689">
                  <c:v>61.483333333333334</c:v>
                </c:pt>
                <c:pt idx="3690">
                  <c:v>61.5</c:v>
                </c:pt>
                <c:pt idx="3691">
                  <c:v>61.516666666666644</c:v>
                </c:pt>
                <c:pt idx="3692">
                  <c:v>61.533333333333331</c:v>
                </c:pt>
                <c:pt idx="3693">
                  <c:v>61.55</c:v>
                </c:pt>
                <c:pt idx="3694">
                  <c:v>61.566666666666656</c:v>
                </c:pt>
                <c:pt idx="3695">
                  <c:v>61.583333333333336</c:v>
                </c:pt>
                <c:pt idx="3696">
                  <c:v>61.6</c:v>
                </c:pt>
                <c:pt idx="3697">
                  <c:v>61.616666666666646</c:v>
                </c:pt>
                <c:pt idx="3698">
                  <c:v>61.633333333333333</c:v>
                </c:pt>
                <c:pt idx="3699">
                  <c:v>61.65</c:v>
                </c:pt>
                <c:pt idx="3700">
                  <c:v>61.66666666666665</c:v>
                </c:pt>
                <c:pt idx="3701">
                  <c:v>61.68333333333333</c:v>
                </c:pt>
                <c:pt idx="3702">
                  <c:v>61.7</c:v>
                </c:pt>
                <c:pt idx="3703">
                  <c:v>61.716666666666647</c:v>
                </c:pt>
                <c:pt idx="3704">
                  <c:v>61.733333333333341</c:v>
                </c:pt>
                <c:pt idx="3705">
                  <c:v>61.75</c:v>
                </c:pt>
                <c:pt idx="3706">
                  <c:v>61.766666666666652</c:v>
                </c:pt>
                <c:pt idx="3707">
                  <c:v>61.783333333333331</c:v>
                </c:pt>
                <c:pt idx="3708">
                  <c:v>61.8</c:v>
                </c:pt>
                <c:pt idx="3709">
                  <c:v>61.816666666666649</c:v>
                </c:pt>
                <c:pt idx="3710">
                  <c:v>61.833333333333336</c:v>
                </c:pt>
                <c:pt idx="3711">
                  <c:v>61.849999999999994</c:v>
                </c:pt>
                <c:pt idx="3712">
                  <c:v>61.866666666666646</c:v>
                </c:pt>
                <c:pt idx="3713">
                  <c:v>61.883333333333326</c:v>
                </c:pt>
                <c:pt idx="3714">
                  <c:v>61.9</c:v>
                </c:pt>
                <c:pt idx="3715">
                  <c:v>61.916666666666643</c:v>
                </c:pt>
                <c:pt idx="3716">
                  <c:v>61.93333333333333</c:v>
                </c:pt>
                <c:pt idx="3717">
                  <c:v>61.949999999999996</c:v>
                </c:pt>
                <c:pt idx="3718">
                  <c:v>61.966666666666647</c:v>
                </c:pt>
                <c:pt idx="3719">
                  <c:v>61.983333333333334</c:v>
                </c:pt>
                <c:pt idx="3720">
                  <c:v>62</c:v>
                </c:pt>
                <c:pt idx="3721">
                  <c:v>62.016666666666644</c:v>
                </c:pt>
                <c:pt idx="3722">
                  <c:v>62.033333333333331</c:v>
                </c:pt>
                <c:pt idx="3723">
                  <c:v>62.05</c:v>
                </c:pt>
                <c:pt idx="3724">
                  <c:v>62.066666666666656</c:v>
                </c:pt>
                <c:pt idx="3725">
                  <c:v>62.083333333333336</c:v>
                </c:pt>
                <c:pt idx="3726">
                  <c:v>62.1</c:v>
                </c:pt>
                <c:pt idx="3727">
                  <c:v>62.116666666666646</c:v>
                </c:pt>
                <c:pt idx="3728">
                  <c:v>62.133333333333333</c:v>
                </c:pt>
                <c:pt idx="3729">
                  <c:v>62.15</c:v>
                </c:pt>
                <c:pt idx="3730">
                  <c:v>62.16666666666665</c:v>
                </c:pt>
                <c:pt idx="3731">
                  <c:v>62.18333333333333</c:v>
                </c:pt>
                <c:pt idx="3732">
                  <c:v>62.2</c:v>
                </c:pt>
                <c:pt idx="3733">
                  <c:v>62.216666666666647</c:v>
                </c:pt>
                <c:pt idx="3734">
                  <c:v>62.233333333333341</c:v>
                </c:pt>
                <c:pt idx="3735">
                  <c:v>62.25</c:v>
                </c:pt>
                <c:pt idx="3736">
                  <c:v>62.266666666666652</c:v>
                </c:pt>
                <c:pt idx="3737">
                  <c:v>62.283333333333331</c:v>
                </c:pt>
                <c:pt idx="3738">
                  <c:v>62.3</c:v>
                </c:pt>
                <c:pt idx="3739">
                  <c:v>62.316666666666649</c:v>
                </c:pt>
                <c:pt idx="3740">
                  <c:v>62.333333333333336</c:v>
                </c:pt>
                <c:pt idx="3741">
                  <c:v>62.349999999999994</c:v>
                </c:pt>
                <c:pt idx="3742">
                  <c:v>62.366666666666646</c:v>
                </c:pt>
                <c:pt idx="3743">
                  <c:v>62.383333333333326</c:v>
                </c:pt>
                <c:pt idx="3744">
                  <c:v>62.4</c:v>
                </c:pt>
                <c:pt idx="3745">
                  <c:v>62.416666666666643</c:v>
                </c:pt>
                <c:pt idx="3746">
                  <c:v>62.43333333333333</c:v>
                </c:pt>
                <c:pt idx="3747">
                  <c:v>62.449999999999996</c:v>
                </c:pt>
                <c:pt idx="3748">
                  <c:v>62.466666666666647</c:v>
                </c:pt>
                <c:pt idx="3749">
                  <c:v>62.483333333333334</c:v>
                </c:pt>
                <c:pt idx="3750">
                  <c:v>62.5</c:v>
                </c:pt>
                <c:pt idx="3751">
                  <c:v>62.516666666666644</c:v>
                </c:pt>
                <c:pt idx="3752">
                  <c:v>62.533333333333331</c:v>
                </c:pt>
                <c:pt idx="3753">
                  <c:v>62.55</c:v>
                </c:pt>
                <c:pt idx="3754">
                  <c:v>62.566666666666656</c:v>
                </c:pt>
                <c:pt idx="3755">
                  <c:v>62.583333333333336</c:v>
                </c:pt>
                <c:pt idx="3756">
                  <c:v>62.6</c:v>
                </c:pt>
                <c:pt idx="3757">
                  <c:v>62.616666666666646</c:v>
                </c:pt>
                <c:pt idx="3758">
                  <c:v>62.633333333333333</c:v>
                </c:pt>
                <c:pt idx="3759">
                  <c:v>62.65</c:v>
                </c:pt>
                <c:pt idx="3760">
                  <c:v>62.66666666666665</c:v>
                </c:pt>
                <c:pt idx="3761">
                  <c:v>62.68333333333333</c:v>
                </c:pt>
                <c:pt idx="3762">
                  <c:v>62.7</c:v>
                </c:pt>
                <c:pt idx="3763">
                  <c:v>62.716666666666647</c:v>
                </c:pt>
                <c:pt idx="3764">
                  <c:v>62.733333333333341</c:v>
                </c:pt>
                <c:pt idx="3765">
                  <c:v>62.75</c:v>
                </c:pt>
                <c:pt idx="3766">
                  <c:v>62.766666666666652</c:v>
                </c:pt>
                <c:pt idx="3767">
                  <c:v>62.783333333333331</c:v>
                </c:pt>
                <c:pt idx="3768">
                  <c:v>62.8</c:v>
                </c:pt>
                <c:pt idx="3769">
                  <c:v>62.816666666666649</c:v>
                </c:pt>
                <c:pt idx="3770">
                  <c:v>62.833333333333336</c:v>
                </c:pt>
                <c:pt idx="3771">
                  <c:v>62.849999999999994</c:v>
                </c:pt>
                <c:pt idx="3772">
                  <c:v>62.866666666666646</c:v>
                </c:pt>
                <c:pt idx="3773">
                  <c:v>62.883333333333326</c:v>
                </c:pt>
                <c:pt idx="3774">
                  <c:v>62.9</c:v>
                </c:pt>
                <c:pt idx="3775">
                  <c:v>62.916666666666643</c:v>
                </c:pt>
                <c:pt idx="3776">
                  <c:v>62.93333333333333</c:v>
                </c:pt>
                <c:pt idx="3777">
                  <c:v>62.949999999999996</c:v>
                </c:pt>
                <c:pt idx="3778">
                  <c:v>62.966666666666647</c:v>
                </c:pt>
                <c:pt idx="3779">
                  <c:v>62.983333333333334</c:v>
                </c:pt>
                <c:pt idx="3780">
                  <c:v>63</c:v>
                </c:pt>
                <c:pt idx="3781">
                  <c:v>63.016666666666644</c:v>
                </c:pt>
                <c:pt idx="3782">
                  <c:v>63.033333333333331</c:v>
                </c:pt>
                <c:pt idx="3783">
                  <c:v>63.05</c:v>
                </c:pt>
                <c:pt idx="3784">
                  <c:v>63.066666666666656</c:v>
                </c:pt>
                <c:pt idx="3785">
                  <c:v>63.083333333333336</c:v>
                </c:pt>
                <c:pt idx="3786">
                  <c:v>63.1</c:v>
                </c:pt>
                <c:pt idx="3787">
                  <c:v>63.116666666666646</c:v>
                </c:pt>
                <c:pt idx="3788">
                  <c:v>63.133333333333333</c:v>
                </c:pt>
                <c:pt idx="3789">
                  <c:v>63.15</c:v>
                </c:pt>
                <c:pt idx="3790">
                  <c:v>63.16666666666665</c:v>
                </c:pt>
                <c:pt idx="3791">
                  <c:v>63.18333333333333</c:v>
                </c:pt>
                <c:pt idx="3792">
                  <c:v>63.2</c:v>
                </c:pt>
                <c:pt idx="3793">
                  <c:v>63.216666666666647</c:v>
                </c:pt>
                <c:pt idx="3794">
                  <c:v>63.233333333333341</c:v>
                </c:pt>
                <c:pt idx="3795">
                  <c:v>63.25</c:v>
                </c:pt>
                <c:pt idx="3796">
                  <c:v>63.266666666666652</c:v>
                </c:pt>
                <c:pt idx="3797">
                  <c:v>63.283333333333331</c:v>
                </c:pt>
                <c:pt idx="3798">
                  <c:v>63.3</c:v>
                </c:pt>
                <c:pt idx="3799">
                  <c:v>63.316666666666649</c:v>
                </c:pt>
                <c:pt idx="3800">
                  <c:v>63.333333333333336</c:v>
                </c:pt>
                <c:pt idx="3801">
                  <c:v>63.349999999999994</c:v>
                </c:pt>
                <c:pt idx="3802">
                  <c:v>63.366666666666646</c:v>
                </c:pt>
                <c:pt idx="3803">
                  <c:v>63.383333333333326</c:v>
                </c:pt>
                <c:pt idx="3804">
                  <c:v>63.4</c:v>
                </c:pt>
                <c:pt idx="3805">
                  <c:v>63.416666666666643</c:v>
                </c:pt>
                <c:pt idx="3806">
                  <c:v>63.43333333333333</c:v>
                </c:pt>
                <c:pt idx="3807">
                  <c:v>63.449999999999996</c:v>
                </c:pt>
                <c:pt idx="3808">
                  <c:v>63.466666666666647</c:v>
                </c:pt>
                <c:pt idx="3809">
                  <c:v>63.483333333333334</c:v>
                </c:pt>
                <c:pt idx="3810">
                  <c:v>63.5</c:v>
                </c:pt>
                <c:pt idx="3811">
                  <c:v>63.516666666666644</c:v>
                </c:pt>
                <c:pt idx="3812">
                  <c:v>63.533333333333331</c:v>
                </c:pt>
                <c:pt idx="3813">
                  <c:v>63.55</c:v>
                </c:pt>
                <c:pt idx="3814">
                  <c:v>63.566666666666656</c:v>
                </c:pt>
                <c:pt idx="3815">
                  <c:v>63.583333333333336</c:v>
                </c:pt>
                <c:pt idx="3816">
                  <c:v>63.6</c:v>
                </c:pt>
                <c:pt idx="3817">
                  <c:v>63.616666666666646</c:v>
                </c:pt>
                <c:pt idx="3818">
                  <c:v>63.633333333333333</c:v>
                </c:pt>
                <c:pt idx="3819">
                  <c:v>63.65</c:v>
                </c:pt>
                <c:pt idx="3820">
                  <c:v>63.66666666666665</c:v>
                </c:pt>
                <c:pt idx="3821">
                  <c:v>63.68333333333333</c:v>
                </c:pt>
                <c:pt idx="3822">
                  <c:v>63.7</c:v>
                </c:pt>
                <c:pt idx="3823">
                  <c:v>63.716666666666647</c:v>
                </c:pt>
                <c:pt idx="3824">
                  <c:v>63.733333333333341</c:v>
                </c:pt>
                <c:pt idx="3825">
                  <c:v>63.75</c:v>
                </c:pt>
                <c:pt idx="3826">
                  <c:v>63.766666666666652</c:v>
                </c:pt>
                <c:pt idx="3827">
                  <c:v>63.783333333333331</c:v>
                </c:pt>
                <c:pt idx="3828">
                  <c:v>63.8</c:v>
                </c:pt>
                <c:pt idx="3829">
                  <c:v>63.816666666666649</c:v>
                </c:pt>
                <c:pt idx="3830">
                  <c:v>63.833333333333336</c:v>
                </c:pt>
                <c:pt idx="3831">
                  <c:v>63.849999999999994</c:v>
                </c:pt>
                <c:pt idx="3832">
                  <c:v>63.866666666666646</c:v>
                </c:pt>
                <c:pt idx="3833">
                  <c:v>63.883333333333326</c:v>
                </c:pt>
                <c:pt idx="3834">
                  <c:v>63.9</c:v>
                </c:pt>
                <c:pt idx="3835">
                  <c:v>63.916666666666643</c:v>
                </c:pt>
                <c:pt idx="3836">
                  <c:v>63.93333333333333</c:v>
                </c:pt>
                <c:pt idx="3837">
                  <c:v>63.949999999999996</c:v>
                </c:pt>
                <c:pt idx="3838">
                  <c:v>63.966666666666647</c:v>
                </c:pt>
                <c:pt idx="3839">
                  <c:v>63.983333333333334</c:v>
                </c:pt>
                <c:pt idx="3840">
                  <c:v>64</c:v>
                </c:pt>
                <c:pt idx="3841">
                  <c:v>64.016666666666666</c:v>
                </c:pt>
                <c:pt idx="3842">
                  <c:v>64.033333333333317</c:v>
                </c:pt>
                <c:pt idx="3843">
                  <c:v>64.05</c:v>
                </c:pt>
                <c:pt idx="3844">
                  <c:v>64.066666666666663</c:v>
                </c:pt>
                <c:pt idx="3845">
                  <c:v>64.083333333333314</c:v>
                </c:pt>
                <c:pt idx="3846">
                  <c:v>64.099999999999994</c:v>
                </c:pt>
                <c:pt idx="3847">
                  <c:v>64.11666666666666</c:v>
                </c:pt>
                <c:pt idx="3848">
                  <c:v>64.133333333333326</c:v>
                </c:pt>
                <c:pt idx="3849">
                  <c:v>64.149999999999991</c:v>
                </c:pt>
                <c:pt idx="3850">
                  <c:v>64.166666666666671</c:v>
                </c:pt>
                <c:pt idx="3851">
                  <c:v>64.183333333333309</c:v>
                </c:pt>
                <c:pt idx="3852">
                  <c:v>64.2</c:v>
                </c:pt>
                <c:pt idx="3853">
                  <c:v>64.216666666666683</c:v>
                </c:pt>
                <c:pt idx="3854">
                  <c:v>64.23333333333332</c:v>
                </c:pt>
                <c:pt idx="3855">
                  <c:v>64.25</c:v>
                </c:pt>
                <c:pt idx="3856">
                  <c:v>64.266666666666666</c:v>
                </c:pt>
                <c:pt idx="3857">
                  <c:v>64.283333333333317</c:v>
                </c:pt>
                <c:pt idx="3858">
                  <c:v>64.3</c:v>
                </c:pt>
                <c:pt idx="3859">
                  <c:v>64.316666666666663</c:v>
                </c:pt>
                <c:pt idx="3860">
                  <c:v>64.333333333333314</c:v>
                </c:pt>
                <c:pt idx="3861">
                  <c:v>64.349999999999994</c:v>
                </c:pt>
                <c:pt idx="3862">
                  <c:v>64.36666666666666</c:v>
                </c:pt>
                <c:pt idx="3863">
                  <c:v>64.383333333333326</c:v>
                </c:pt>
                <c:pt idx="3864">
                  <c:v>64.400000000000006</c:v>
                </c:pt>
                <c:pt idx="3865">
                  <c:v>64.416666666666686</c:v>
                </c:pt>
                <c:pt idx="3866">
                  <c:v>64.433333333333323</c:v>
                </c:pt>
                <c:pt idx="3867">
                  <c:v>64.45</c:v>
                </c:pt>
                <c:pt idx="3868">
                  <c:v>64.466666666666683</c:v>
                </c:pt>
                <c:pt idx="3869">
                  <c:v>64.48333333333332</c:v>
                </c:pt>
                <c:pt idx="3870">
                  <c:v>64.5</c:v>
                </c:pt>
                <c:pt idx="3871">
                  <c:v>64.516666666666666</c:v>
                </c:pt>
                <c:pt idx="3872">
                  <c:v>64.533333333333317</c:v>
                </c:pt>
                <c:pt idx="3873">
                  <c:v>64.55</c:v>
                </c:pt>
                <c:pt idx="3874">
                  <c:v>64.566666666666663</c:v>
                </c:pt>
                <c:pt idx="3875">
                  <c:v>64.583333333333314</c:v>
                </c:pt>
                <c:pt idx="3876">
                  <c:v>64.599999999999994</c:v>
                </c:pt>
                <c:pt idx="3877">
                  <c:v>64.61666666666666</c:v>
                </c:pt>
                <c:pt idx="3878">
                  <c:v>64.633333333333326</c:v>
                </c:pt>
                <c:pt idx="3879">
                  <c:v>64.649999999999991</c:v>
                </c:pt>
                <c:pt idx="3880">
                  <c:v>64.666666666666671</c:v>
                </c:pt>
                <c:pt idx="3881">
                  <c:v>64.683333333333309</c:v>
                </c:pt>
                <c:pt idx="3882">
                  <c:v>64.7</c:v>
                </c:pt>
                <c:pt idx="3883">
                  <c:v>64.716666666666683</c:v>
                </c:pt>
                <c:pt idx="3884">
                  <c:v>64.73333333333332</c:v>
                </c:pt>
                <c:pt idx="3885">
                  <c:v>64.75</c:v>
                </c:pt>
                <c:pt idx="3886">
                  <c:v>64.766666666666666</c:v>
                </c:pt>
                <c:pt idx="3887">
                  <c:v>64.783333333333317</c:v>
                </c:pt>
                <c:pt idx="3888">
                  <c:v>64.8</c:v>
                </c:pt>
                <c:pt idx="3889">
                  <c:v>64.816666666666663</c:v>
                </c:pt>
                <c:pt idx="3890">
                  <c:v>64.833333333333314</c:v>
                </c:pt>
                <c:pt idx="3891">
                  <c:v>64.849999999999994</c:v>
                </c:pt>
                <c:pt idx="3892">
                  <c:v>64.86666666666666</c:v>
                </c:pt>
                <c:pt idx="3893">
                  <c:v>64.883333333333326</c:v>
                </c:pt>
                <c:pt idx="3894">
                  <c:v>64.900000000000006</c:v>
                </c:pt>
                <c:pt idx="3895">
                  <c:v>64.916666666666686</c:v>
                </c:pt>
                <c:pt idx="3896">
                  <c:v>64.933333333333323</c:v>
                </c:pt>
                <c:pt idx="3897">
                  <c:v>64.95</c:v>
                </c:pt>
                <c:pt idx="3898">
                  <c:v>64.966666666666683</c:v>
                </c:pt>
                <c:pt idx="3899">
                  <c:v>64.98333333333332</c:v>
                </c:pt>
                <c:pt idx="3900">
                  <c:v>65</c:v>
                </c:pt>
                <c:pt idx="3901">
                  <c:v>65.016666666666666</c:v>
                </c:pt>
                <c:pt idx="3902">
                  <c:v>65.033333333333317</c:v>
                </c:pt>
                <c:pt idx="3903">
                  <c:v>65.05</c:v>
                </c:pt>
                <c:pt idx="3904">
                  <c:v>65.066666666666663</c:v>
                </c:pt>
                <c:pt idx="3905">
                  <c:v>65.083333333333314</c:v>
                </c:pt>
                <c:pt idx="3906">
                  <c:v>65.099999999999994</c:v>
                </c:pt>
                <c:pt idx="3907">
                  <c:v>65.11666666666666</c:v>
                </c:pt>
                <c:pt idx="3908">
                  <c:v>65.133333333333326</c:v>
                </c:pt>
                <c:pt idx="3909">
                  <c:v>65.149999999999991</c:v>
                </c:pt>
                <c:pt idx="3910">
                  <c:v>65.166666666666671</c:v>
                </c:pt>
                <c:pt idx="3911">
                  <c:v>65.183333333333309</c:v>
                </c:pt>
                <c:pt idx="3912">
                  <c:v>65.2</c:v>
                </c:pt>
                <c:pt idx="3913">
                  <c:v>65.216666666666683</c:v>
                </c:pt>
                <c:pt idx="3914">
                  <c:v>65.23333333333332</c:v>
                </c:pt>
                <c:pt idx="3915">
                  <c:v>65.25</c:v>
                </c:pt>
                <c:pt idx="3916">
                  <c:v>65.266666666666666</c:v>
                </c:pt>
                <c:pt idx="3917">
                  <c:v>65.283333333333317</c:v>
                </c:pt>
                <c:pt idx="3918">
                  <c:v>65.3</c:v>
                </c:pt>
                <c:pt idx="3919">
                  <c:v>65.316666666666663</c:v>
                </c:pt>
                <c:pt idx="3920">
                  <c:v>65.333333333333314</c:v>
                </c:pt>
                <c:pt idx="3921">
                  <c:v>65.349999999999994</c:v>
                </c:pt>
                <c:pt idx="3922">
                  <c:v>65.36666666666666</c:v>
                </c:pt>
                <c:pt idx="3923">
                  <c:v>65.383333333333326</c:v>
                </c:pt>
                <c:pt idx="3924">
                  <c:v>65.400000000000006</c:v>
                </c:pt>
                <c:pt idx="3925">
                  <c:v>65.416666666666686</c:v>
                </c:pt>
                <c:pt idx="3926">
                  <c:v>65.433333333333323</c:v>
                </c:pt>
                <c:pt idx="3927">
                  <c:v>65.45</c:v>
                </c:pt>
                <c:pt idx="3928">
                  <c:v>65.466666666666683</c:v>
                </c:pt>
                <c:pt idx="3929">
                  <c:v>65.48333333333332</c:v>
                </c:pt>
                <c:pt idx="3930">
                  <c:v>65.5</c:v>
                </c:pt>
                <c:pt idx="3931">
                  <c:v>65.516666666666666</c:v>
                </c:pt>
                <c:pt idx="3932">
                  <c:v>65.533333333333317</c:v>
                </c:pt>
                <c:pt idx="3933">
                  <c:v>65.55</c:v>
                </c:pt>
                <c:pt idx="3934">
                  <c:v>65.566666666666663</c:v>
                </c:pt>
                <c:pt idx="3935">
                  <c:v>65.583333333333314</c:v>
                </c:pt>
                <c:pt idx="3936">
                  <c:v>65.599999999999994</c:v>
                </c:pt>
                <c:pt idx="3937">
                  <c:v>65.61666666666666</c:v>
                </c:pt>
                <c:pt idx="3938">
                  <c:v>65.633333333333326</c:v>
                </c:pt>
                <c:pt idx="3939">
                  <c:v>65.649999999999991</c:v>
                </c:pt>
                <c:pt idx="3940">
                  <c:v>65.666666666666671</c:v>
                </c:pt>
                <c:pt idx="3941">
                  <c:v>65.683333333333309</c:v>
                </c:pt>
                <c:pt idx="3942">
                  <c:v>65.7</c:v>
                </c:pt>
                <c:pt idx="3943">
                  <c:v>65.716666666666683</c:v>
                </c:pt>
                <c:pt idx="3944">
                  <c:v>65.73333333333332</c:v>
                </c:pt>
                <c:pt idx="3945">
                  <c:v>65.75</c:v>
                </c:pt>
                <c:pt idx="3946">
                  <c:v>65.766666666666666</c:v>
                </c:pt>
                <c:pt idx="3947">
                  <c:v>65.783333333333317</c:v>
                </c:pt>
                <c:pt idx="3948">
                  <c:v>65.8</c:v>
                </c:pt>
                <c:pt idx="3949">
                  <c:v>65.816666666666663</c:v>
                </c:pt>
                <c:pt idx="3950">
                  <c:v>65.833333333333314</c:v>
                </c:pt>
                <c:pt idx="3951">
                  <c:v>65.849999999999994</c:v>
                </c:pt>
                <c:pt idx="3952">
                  <c:v>65.86666666666666</c:v>
                </c:pt>
                <c:pt idx="3953">
                  <c:v>65.883333333333326</c:v>
                </c:pt>
                <c:pt idx="3954">
                  <c:v>65.900000000000006</c:v>
                </c:pt>
                <c:pt idx="3955">
                  <c:v>65.916666666666686</c:v>
                </c:pt>
                <c:pt idx="3956">
                  <c:v>65.933333333333323</c:v>
                </c:pt>
                <c:pt idx="3957">
                  <c:v>65.95</c:v>
                </c:pt>
                <c:pt idx="3958">
                  <c:v>65.966666666666683</c:v>
                </c:pt>
                <c:pt idx="3959">
                  <c:v>65.98333333333332</c:v>
                </c:pt>
                <c:pt idx="3960">
                  <c:v>66</c:v>
                </c:pt>
                <c:pt idx="3961">
                  <c:v>66.016666666666666</c:v>
                </c:pt>
                <c:pt idx="3962">
                  <c:v>66.033333333333317</c:v>
                </c:pt>
                <c:pt idx="3963">
                  <c:v>66.05</c:v>
                </c:pt>
                <c:pt idx="3964">
                  <c:v>66.066666666666663</c:v>
                </c:pt>
                <c:pt idx="3965">
                  <c:v>66.083333333333314</c:v>
                </c:pt>
                <c:pt idx="3966">
                  <c:v>66.099999999999994</c:v>
                </c:pt>
                <c:pt idx="3967">
                  <c:v>66.11666666666666</c:v>
                </c:pt>
                <c:pt idx="3968">
                  <c:v>66.133333333333326</c:v>
                </c:pt>
                <c:pt idx="3969">
                  <c:v>66.149999999999991</c:v>
                </c:pt>
                <c:pt idx="3970">
                  <c:v>66.166666666666671</c:v>
                </c:pt>
                <c:pt idx="3971">
                  <c:v>66.183333333333309</c:v>
                </c:pt>
                <c:pt idx="3972">
                  <c:v>66.2</c:v>
                </c:pt>
                <c:pt idx="3973">
                  <c:v>66.216666666666683</c:v>
                </c:pt>
                <c:pt idx="3974">
                  <c:v>66.23333333333332</c:v>
                </c:pt>
                <c:pt idx="3975">
                  <c:v>66.25</c:v>
                </c:pt>
                <c:pt idx="3976">
                  <c:v>66.266666666666666</c:v>
                </c:pt>
                <c:pt idx="3977">
                  <c:v>66.283333333333317</c:v>
                </c:pt>
                <c:pt idx="3978">
                  <c:v>66.3</c:v>
                </c:pt>
                <c:pt idx="3979">
                  <c:v>66.316666666666663</c:v>
                </c:pt>
                <c:pt idx="3980">
                  <c:v>66.333333333333314</c:v>
                </c:pt>
                <c:pt idx="3981">
                  <c:v>66.349999999999994</c:v>
                </c:pt>
                <c:pt idx="3982">
                  <c:v>66.36666666666666</c:v>
                </c:pt>
                <c:pt idx="3983">
                  <c:v>66.383333333333326</c:v>
                </c:pt>
                <c:pt idx="3984">
                  <c:v>66.400000000000006</c:v>
                </c:pt>
                <c:pt idx="3985">
                  <c:v>66.416666666666686</c:v>
                </c:pt>
                <c:pt idx="3986">
                  <c:v>66.433333333333323</c:v>
                </c:pt>
                <c:pt idx="3987">
                  <c:v>66.45</c:v>
                </c:pt>
                <c:pt idx="3988">
                  <c:v>66.466666666666683</c:v>
                </c:pt>
                <c:pt idx="3989">
                  <c:v>66.48333333333332</c:v>
                </c:pt>
                <c:pt idx="3990">
                  <c:v>66.5</c:v>
                </c:pt>
                <c:pt idx="3991">
                  <c:v>66.516666666666666</c:v>
                </c:pt>
                <c:pt idx="3992">
                  <c:v>66.533333333333317</c:v>
                </c:pt>
                <c:pt idx="3993">
                  <c:v>66.55</c:v>
                </c:pt>
                <c:pt idx="3994">
                  <c:v>66.566666666666663</c:v>
                </c:pt>
                <c:pt idx="3995">
                  <c:v>66.583333333333314</c:v>
                </c:pt>
                <c:pt idx="3996">
                  <c:v>66.599999999999994</c:v>
                </c:pt>
                <c:pt idx="3997">
                  <c:v>66.61666666666666</c:v>
                </c:pt>
                <c:pt idx="3998">
                  <c:v>66.633333333333326</c:v>
                </c:pt>
                <c:pt idx="3999">
                  <c:v>66.649999999999991</c:v>
                </c:pt>
                <c:pt idx="4000">
                  <c:v>66.666666666666671</c:v>
                </c:pt>
                <c:pt idx="4001">
                  <c:v>66.683333333333309</c:v>
                </c:pt>
                <c:pt idx="4002">
                  <c:v>66.7</c:v>
                </c:pt>
                <c:pt idx="4003">
                  <c:v>66.716666666666683</c:v>
                </c:pt>
                <c:pt idx="4004">
                  <c:v>66.73333333333332</c:v>
                </c:pt>
                <c:pt idx="4005">
                  <c:v>66.75</c:v>
                </c:pt>
                <c:pt idx="4006">
                  <c:v>66.766666666666666</c:v>
                </c:pt>
                <c:pt idx="4007">
                  <c:v>66.783333333333317</c:v>
                </c:pt>
                <c:pt idx="4008">
                  <c:v>66.8</c:v>
                </c:pt>
                <c:pt idx="4009">
                  <c:v>66.816666666666663</c:v>
                </c:pt>
                <c:pt idx="4010">
                  <c:v>66.833333333333314</c:v>
                </c:pt>
                <c:pt idx="4011">
                  <c:v>66.849999999999994</c:v>
                </c:pt>
                <c:pt idx="4012">
                  <c:v>66.86666666666666</c:v>
                </c:pt>
                <c:pt idx="4013">
                  <c:v>66.883333333333326</c:v>
                </c:pt>
                <c:pt idx="4014">
                  <c:v>66.900000000000006</c:v>
                </c:pt>
                <c:pt idx="4015">
                  <c:v>66.916666666666686</c:v>
                </c:pt>
                <c:pt idx="4016">
                  <c:v>66.933333333333323</c:v>
                </c:pt>
                <c:pt idx="4017">
                  <c:v>66.95</c:v>
                </c:pt>
                <c:pt idx="4018">
                  <c:v>66.966666666666683</c:v>
                </c:pt>
                <c:pt idx="4019">
                  <c:v>66.98333333333332</c:v>
                </c:pt>
                <c:pt idx="4020">
                  <c:v>67</c:v>
                </c:pt>
                <c:pt idx="4021">
                  <c:v>67.016666666666666</c:v>
                </c:pt>
                <c:pt idx="4022">
                  <c:v>67.033333333333317</c:v>
                </c:pt>
                <c:pt idx="4023">
                  <c:v>67.05</c:v>
                </c:pt>
                <c:pt idx="4024">
                  <c:v>67.066666666666663</c:v>
                </c:pt>
                <c:pt idx="4025">
                  <c:v>67.083333333333314</c:v>
                </c:pt>
                <c:pt idx="4026">
                  <c:v>67.099999999999994</c:v>
                </c:pt>
                <c:pt idx="4027">
                  <c:v>67.11666666666666</c:v>
                </c:pt>
                <c:pt idx="4028">
                  <c:v>67.133333333333326</c:v>
                </c:pt>
                <c:pt idx="4029">
                  <c:v>67.149999999999991</c:v>
                </c:pt>
                <c:pt idx="4030">
                  <c:v>67.166666666666671</c:v>
                </c:pt>
                <c:pt idx="4031">
                  <c:v>67.183333333333309</c:v>
                </c:pt>
                <c:pt idx="4032">
                  <c:v>67.2</c:v>
                </c:pt>
                <c:pt idx="4033">
                  <c:v>67.216666666666683</c:v>
                </c:pt>
                <c:pt idx="4034">
                  <c:v>67.23333333333332</c:v>
                </c:pt>
                <c:pt idx="4035">
                  <c:v>67.25</c:v>
                </c:pt>
                <c:pt idx="4036">
                  <c:v>67.266666666666666</c:v>
                </c:pt>
                <c:pt idx="4037">
                  <c:v>67.283333333333317</c:v>
                </c:pt>
                <c:pt idx="4038">
                  <c:v>67.3</c:v>
                </c:pt>
                <c:pt idx="4039">
                  <c:v>67.316666666666663</c:v>
                </c:pt>
                <c:pt idx="4040">
                  <c:v>67.333333333333314</c:v>
                </c:pt>
                <c:pt idx="4041">
                  <c:v>67.349999999999994</c:v>
                </c:pt>
                <c:pt idx="4042">
                  <c:v>67.36666666666666</c:v>
                </c:pt>
                <c:pt idx="4043">
                  <c:v>67.383333333333326</c:v>
                </c:pt>
                <c:pt idx="4044">
                  <c:v>67.400000000000006</c:v>
                </c:pt>
                <c:pt idx="4045">
                  <c:v>67.416666666666686</c:v>
                </c:pt>
                <c:pt idx="4046">
                  <c:v>67.433333333333323</c:v>
                </c:pt>
                <c:pt idx="4047">
                  <c:v>67.45</c:v>
                </c:pt>
                <c:pt idx="4048">
                  <c:v>67.466666666666683</c:v>
                </c:pt>
                <c:pt idx="4049">
                  <c:v>67.48333333333332</c:v>
                </c:pt>
                <c:pt idx="4050">
                  <c:v>67.5</c:v>
                </c:pt>
                <c:pt idx="4051">
                  <c:v>67.516666666666666</c:v>
                </c:pt>
                <c:pt idx="4052">
                  <c:v>67.533333333333317</c:v>
                </c:pt>
                <c:pt idx="4053">
                  <c:v>67.55</c:v>
                </c:pt>
                <c:pt idx="4054">
                  <c:v>67.566666666666663</c:v>
                </c:pt>
                <c:pt idx="4055">
                  <c:v>67.583333333333314</c:v>
                </c:pt>
                <c:pt idx="4056">
                  <c:v>67.599999999999994</c:v>
                </c:pt>
                <c:pt idx="4057">
                  <c:v>67.61666666666666</c:v>
                </c:pt>
                <c:pt idx="4058">
                  <c:v>67.633333333333326</c:v>
                </c:pt>
                <c:pt idx="4059">
                  <c:v>67.649999999999991</c:v>
                </c:pt>
                <c:pt idx="4060">
                  <c:v>67.666666666666671</c:v>
                </c:pt>
                <c:pt idx="4061">
                  <c:v>67.683333333333309</c:v>
                </c:pt>
                <c:pt idx="4062">
                  <c:v>67.7</c:v>
                </c:pt>
                <c:pt idx="4063">
                  <c:v>67.716666666666683</c:v>
                </c:pt>
                <c:pt idx="4064">
                  <c:v>67.73333333333332</c:v>
                </c:pt>
                <c:pt idx="4065">
                  <c:v>67.75</c:v>
                </c:pt>
                <c:pt idx="4066">
                  <c:v>67.766666666666666</c:v>
                </c:pt>
                <c:pt idx="4067">
                  <c:v>67.783333333333317</c:v>
                </c:pt>
                <c:pt idx="4068">
                  <c:v>67.8</c:v>
                </c:pt>
                <c:pt idx="4069">
                  <c:v>67.816666666666663</c:v>
                </c:pt>
                <c:pt idx="4070">
                  <c:v>67.833333333333314</c:v>
                </c:pt>
                <c:pt idx="4071">
                  <c:v>67.849999999999994</c:v>
                </c:pt>
                <c:pt idx="4072">
                  <c:v>67.86666666666666</c:v>
                </c:pt>
                <c:pt idx="4073">
                  <c:v>67.883333333333326</c:v>
                </c:pt>
                <c:pt idx="4074">
                  <c:v>67.900000000000006</c:v>
                </c:pt>
                <c:pt idx="4075">
                  <c:v>67.916666666666686</c:v>
                </c:pt>
                <c:pt idx="4076">
                  <c:v>67.933333333333323</c:v>
                </c:pt>
                <c:pt idx="4077">
                  <c:v>67.95</c:v>
                </c:pt>
                <c:pt idx="4078">
                  <c:v>67.966666666666683</c:v>
                </c:pt>
                <c:pt idx="4079">
                  <c:v>67.98333333333332</c:v>
                </c:pt>
                <c:pt idx="4080">
                  <c:v>68</c:v>
                </c:pt>
                <c:pt idx="4081">
                  <c:v>68.016666666666666</c:v>
                </c:pt>
                <c:pt idx="4082">
                  <c:v>68.033333333333317</c:v>
                </c:pt>
                <c:pt idx="4083">
                  <c:v>68.05</c:v>
                </c:pt>
                <c:pt idx="4084">
                  <c:v>68.066666666666663</c:v>
                </c:pt>
                <c:pt idx="4085">
                  <c:v>68.083333333333314</c:v>
                </c:pt>
                <c:pt idx="4086">
                  <c:v>68.099999999999994</c:v>
                </c:pt>
                <c:pt idx="4087">
                  <c:v>68.11666666666666</c:v>
                </c:pt>
                <c:pt idx="4088">
                  <c:v>68.133333333333326</c:v>
                </c:pt>
                <c:pt idx="4089">
                  <c:v>68.149999999999991</c:v>
                </c:pt>
                <c:pt idx="4090">
                  <c:v>68.166666666666671</c:v>
                </c:pt>
                <c:pt idx="4091">
                  <c:v>68.183333333333309</c:v>
                </c:pt>
                <c:pt idx="4092">
                  <c:v>68.2</c:v>
                </c:pt>
                <c:pt idx="4093">
                  <c:v>68.216666666666683</c:v>
                </c:pt>
                <c:pt idx="4094">
                  <c:v>68.23333333333332</c:v>
                </c:pt>
                <c:pt idx="4095">
                  <c:v>68.25</c:v>
                </c:pt>
                <c:pt idx="4096">
                  <c:v>68.266666666666666</c:v>
                </c:pt>
                <c:pt idx="4097">
                  <c:v>68.283333333333317</c:v>
                </c:pt>
                <c:pt idx="4098">
                  <c:v>68.3</c:v>
                </c:pt>
                <c:pt idx="4099">
                  <c:v>68.316666666666663</c:v>
                </c:pt>
                <c:pt idx="4100">
                  <c:v>68.333333333333314</c:v>
                </c:pt>
                <c:pt idx="4101">
                  <c:v>68.349999999999994</c:v>
                </c:pt>
                <c:pt idx="4102">
                  <c:v>68.36666666666666</c:v>
                </c:pt>
                <c:pt idx="4103">
                  <c:v>68.383333333333326</c:v>
                </c:pt>
                <c:pt idx="4104">
                  <c:v>68.400000000000006</c:v>
                </c:pt>
                <c:pt idx="4105">
                  <c:v>68.416666666666686</c:v>
                </c:pt>
                <c:pt idx="4106">
                  <c:v>68.433333333333323</c:v>
                </c:pt>
                <c:pt idx="4107">
                  <c:v>68.45</c:v>
                </c:pt>
                <c:pt idx="4108">
                  <c:v>68.466666666666683</c:v>
                </c:pt>
                <c:pt idx="4109">
                  <c:v>68.48333333333332</c:v>
                </c:pt>
                <c:pt idx="4110">
                  <c:v>68.5</c:v>
                </c:pt>
                <c:pt idx="4111">
                  <c:v>68.516666666666666</c:v>
                </c:pt>
                <c:pt idx="4112">
                  <c:v>68.533333333333317</c:v>
                </c:pt>
                <c:pt idx="4113">
                  <c:v>68.55</c:v>
                </c:pt>
                <c:pt idx="4114">
                  <c:v>68.566666666666663</c:v>
                </c:pt>
                <c:pt idx="4115">
                  <c:v>68.583333333333314</c:v>
                </c:pt>
                <c:pt idx="4116">
                  <c:v>68.599999999999994</c:v>
                </c:pt>
                <c:pt idx="4117">
                  <c:v>68.61666666666666</c:v>
                </c:pt>
                <c:pt idx="4118">
                  <c:v>68.633333333333326</c:v>
                </c:pt>
                <c:pt idx="4119">
                  <c:v>68.649999999999991</c:v>
                </c:pt>
                <c:pt idx="4120">
                  <c:v>68.666666666666671</c:v>
                </c:pt>
                <c:pt idx="4121">
                  <c:v>68.683333333333309</c:v>
                </c:pt>
                <c:pt idx="4122">
                  <c:v>68.7</c:v>
                </c:pt>
                <c:pt idx="4123">
                  <c:v>68.716666666666683</c:v>
                </c:pt>
                <c:pt idx="4124">
                  <c:v>68.73333333333332</c:v>
                </c:pt>
                <c:pt idx="4125">
                  <c:v>68.75</c:v>
                </c:pt>
                <c:pt idx="4126">
                  <c:v>68.766666666666666</c:v>
                </c:pt>
                <c:pt idx="4127">
                  <c:v>68.783333333333317</c:v>
                </c:pt>
                <c:pt idx="4128">
                  <c:v>68.8</c:v>
                </c:pt>
                <c:pt idx="4129">
                  <c:v>68.816666666666663</c:v>
                </c:pt>
                <c:pt idx="4130">
                  <c:v>68.833333333333314</c:v>
                </c:pt>
                <c:pt idx="4131">
                  <c:v>68.849999999999994</c:v>
                </c:pt>
                <c:pt idx="4132">
                  <c:v>68.86666666666666</c:v>
                </c:pt>
                <c:pt idx="4133">
                  <c:v>68.883333333333326</c:v>
                </c:pt>
                <c:pt idx="4134">
                  <c:v>68.900000000000006</c:v>
                </c:pt>
                <c:pt idx="4135">
                  <c:v>68.916666666666686</c:v>
                </c:pt>
                <c:pt idx="4136">
                  <c:v>68.933333333333323</c:v>
                </c:pt>
                <c:pt idx="4137">
                  <c:v>68.95</c:v>
                </c:pt>
                <c:pt idx="4138">
                  <c:v>68.966666666666683</c:v>
                </c:pt>
                <c:pt idx="4139">
                  <c:v>68.98333333333332</c:v>
                </c:pt>
                <c:pt idx="4140">
                  <c:v>69</c:v>
                </c:pt>
                <c:pt idx="4141">
                  <c:v>69.016666666666666</c:v>
                </c:pt>
                <c:pt idx="4142">
                  <c:v>69.033333333333317</c:v>
                </c:pt>
                <c:pt idx="4143">
                  <c:v>69.05</c:v>
                </c:pt>
                <c:pt idx="4144">
                  <c:v>69.066666666666663</c:v>
                </c:pt>
                <c:pt idx="4145">
                  <c:v>69.083333333333314</c:v>
                </c:pt>
                <c:pt idx="4146">
                  <c:v>69.099999999999994</c:v>
                </c:pt>
                <c:pt idx="4147">
                  <c:v>69.11666666666666</c:v>
                </c:pt>
                <c:pt idx="4148">
                  <c:v>69.133333333333326</c:v>
                </c:pt>
                <c:pt idx="4149">
                  <c:v>69.149999999999991</c:v>
                </c:pt>
                <c:pt idx="4150">
                  <c:v>69.166666666666671</c:v>
                </c:pt>
                <c:pt idx="4151">
                  <c:v>69.183333333333309</c:v>
                </c:pt>
                <c:pt idx="4152">
                  <c:v>69.2</c:v>
                </c:pt>
                <c:pt idx="4153">
                  <c:v>69.216666666666683</c:v>
                </c:pt>
                <c:pt idx="4154">
                  <c:v>69.23333333333332</c:v>
                </c:pt>
                <c:pt idx="4155">
                  <c:v>69.25</c:v>
                </c:pt>
                <c:pt idx="4156">
                  <c:v>69.266666666666666</c:v>
                </c:pt>
                <c:pt idx="4157">
                  <c:v>69.283333333333317</c:v>
                </c:pt>
                <c:pt idx="4158">
                  <c:v>69.3</c:v>
                </c:pt>
                <c:pt idx="4159">
                  <c:v>69.316666666666663</c:v>
                </c:pt>
                <c:pt idx="4160">
                  <c:v>69.333333333333314</c:v>
                </c:pt>
                <c:pt idx="4161">
                  <c:v>69.349999999999994</c:v>
                </c:pt>
                <c:pt idx="4162">
                  <c:v>69.36666666666666</c:v>
                </c:pt>
                <c:pt idx="4163">
                  <c:v>69.383333333333326</c:v>
                </c:pt>
                <c:pt idx="4164">
                  <c:v>69.400000000000006</c:v>
                </c:pt>
                <c:pt idx="4165">
                  <c:v>69.416666666666686</c:v>
                </c:pt>
                <c:pt idx="4166">
                  <c:v>69.433333333333323</c:v>
                </c:pt>
                <c:pt idx="4167">
                  <c:v>69.45</c:v>
                </c:pt>
                <c:pt idx="4168">
                  <c:v>69.466666666666683</c:v>
                </c:pt>
                <c:pt idx="4169">
                  <c:v>69.48333333333332</c:v>
                </c:pt>
                <c:pt idx="4170">
                  <c:v>69.5</c:v>
                </c:pt>
                <c:pt idx="4171">
                  <c:v>69.516666666666666</c:v>
                </c:pt>
                <c:pt idx="4172">
                  <c:v>69.533333333333317</c:v>
                </c:pt>
                <c:pt idx="4173">
                  <c:v>69.55</c:v>
                </c:pt>
                <c:pt idx="4174">
                  <c:v>69.566666666666663</c:v>
                </c:pt>
                <c:pt idx="4175">
                  <c:v>69.583333333333314</c:v>
                </c:pt>
                <c:pt idx="4176">
                  <c:v>69.599999999999994</c:v>
                </c:pt>
                <c:pt idx="4177">
                  <c:v>69.61666666666666</c:v>
                </c:pt>
                <c:pt idx="4178">
                  <c:v>69.633333333333326</c:v>
                </c:pt>
                <c:pt idx="4179">
                  <c:v>69.649999999999991</c:v>
                </c:pt>
                <c:pt idx="4180">
                  <c:v>69.666666666666671</c:v>
                </c:pt>
                <c:pt idx="4181">
                  <c:v>69.683333333333309</c:v>
                </c:pt>
                <c:pt idx="4182">
                  <c:v>69.7</c:v>
                </c:pt>
                <c:pt idx="4183">
                  <c:v>69.716666666666683</c:v>
                </c:pt>
                <c:pt idx="4184">
                  <c:v>69.73333333333332</c:v>
                </c:pt>
                <c:pt idx="4185">
                  <c:v>69.75</c:v>
                </c:pt>
                <c:pt idx="4186">
                  <c:v>69.766666666666666</c:v>
                </c:pt>
                <c:pt idx="4187">
                  <c:v>69.783333333333317</c:v>
                </c:pt>
                <c:pt idx="4188">
                  <c:v>69.8</c:v>
                </c:pt>
                <c:pt idx="4189">
                  <c:v>69.816666666666663</c:v>
                </c:pt>
                <c:pt idx="4190">
                  <c:v>69.833333333333314</c:v>
                </c:pt>
                <c:pt idx="4191">
                  <c:v>69.849999999999994</c:v>
                </c:pt>
                <c:pt idx="4192">
                  <c:v>69.86666666666666</c:v>
                </c:pt>
                <c:pt idx="4193">
                  <c:v>69.883333333333326</c:v>
                </c:pt>
                <c:pt idx="4194">
                  <c:v>69.900000000000006</c:v>
                </c:pt>
                <c:pt idx="4195">
                  <c:v>69.916666666666686</c:v>
                </c:pt>
                <c:pt idx="4196">
                  <c:v>69.933333333333323</c:v>
                </c:pt>
                <c:pt idx="4197">
                  <c:v>69.95</c:v>
                </c:pt>
                <c:pt idx="4198">
                  <c:v>69.966666666666683</c:v>
                </c:pt>
                <c:pt idx="4199">
                  <c:v>69.98333333333332</c:v>
                </c:pt>
                <c:pt idx="4200">
                  <c:v>70</c:v>
                </c:pt>
                <c:pt idx="4201">
                  <c:v>70.016666666666666</c:v>
                </c:pt>
                <c:pt idx="4202">
                  <c:v>70.033333333333317</c:v>
                </c:pt>
                <c:pt idx="4203">
                  <c:v>70.05</c:v>
                </c:pt>
                <c:pt idx="4204">
                  <c:v>70.066666666666663</c:v>
                </c:pt>
                <c:pt idx="4205">
                  <c:v>70.083333333333314</c:v>
                </c:pt>
                <c:pt idx="4206">
                  <c:v>70.099999999999994</c:v>
                </c:pt>
                <c:pt idx="4207">
                  <c:v>70.11666666666666</c:v>
                </c:pt>
                <c:pt idx="4208">
                  <c:v>70.133333333333326</c:v>
                </c:pt>
                <c:pt idx="4209">
                  <c:v>70.149999999999991</c:v>
                </c:pt>
                <c:pt idx="4210">
                  <c:v>70.166666666666671</c:v>
                </c:pt>
                <c:pt idx="4211">
                  <c:v>70.183333333333309</c:v>
                </c:pt>
                <c:pt idx="4212">
                  <c:v>70.2</c:v>
                </c:pt>
                <c:pt idx="4213">
                  <c:v>70.216666666666683</c:v>
                </c:pt>
                <c:pt idx="4214">
                  <c:v>70.23333333333332</c:v>
                </c:pt>
                <c:pt idx="4215">
                  <c:v>70.25</c:v>
                </c:pt>
                <c:pt idx="4216">
                  <c:v>70.266666666666666</c:v>
                </c:pt>
                <c:pt idx="4217">
                  <c:v>70.283333333333317</c:v>
                </c:pt>
                <c:pt idx="4218">
                  <c:v>70.3</c:v>
                </c:pt>
                <c:pt idx="4219">
                  <c:v>70.316666666666663</c:v>
                </c:pt>
                <c:pt idx="4220">
                  <c:v>70.333333333333314</c:v>
                </c:pt>
                <c:pt idx="4221">
                  <c:v>70.349999999999994</c:v>
                </c:pt>
                <c:pt idx="4222">
                  <c:v>70.36666666666666</c:v>
                </c:pt>
                <c:pt idx="4223">
                  <c:v>70.383333333333326</c:v>
                </c:pt>
                <c:pt idx="4224">
                  <c:v>70.400000000000006</c:v>
                </c:pt>
                <c:pt idx="4225">
                  <c:v>70.416666666666686</c:v>
                </c:pt>
                <c:pt idx="4226">
                  <c:v>70.433333333333323</c:v>
                </c:pt>
                <c:pt idx="4227">
                  <c:v>70.45</c:v>
                </c:pt>
                <c:pt idx="4228">
                  <c:v>70.466666666666683</c:v>
                </c:pt>
                <c:pt idx="4229">
                  <c:v>70.48333333333332</c:v>
                </c:pt>
                <c:pt idx="4230">
                  <c:v>70.5</c:v>
                </c:pt>
                <c:pt idx="4231">
                  <c:v>70.516666666666666</c:v>
                </c:pt>
                <c:pt idx="4232">
                  <c:v>70.533333333333317</c:v>
                </c:pt>
                <c:pt idx="4233">
                  <c:v>70.55</c:v>
                </c:pt>
                <c:pt idx="4234">
                  <c:v>70.566666666666663</c:v>
                </c:pt>
                <c:pt idx="4235">
                  <c:v>70.583333333333314</c:v>
                </c:pt>
                <c:pt idx="4236">
                  <c:v>70.599999999999994</c:v>
                </c:pt>
                <c:pt idx="4237">
                  <c:v>70.61666666666666</c:v>
                </c:pt>
                <c:pt idx="4238">
                  <c:v>70.633333333333326</c:v>
                </c:pt>
                <c:pt idx="4239">
                  <c:v>70.649999999999991</c:v>
                </c:pt>
                <c:pt idx="4240">
                  <c:v>70.666666666666671</c:v>
                </c:pt>
                <c:pt idx="4241">
                  <c:v>70.683333333333309</c:v>
                </c:pt>
                <c:pt idx="4242">
                  <c:v>70.7</c:v>
                </c:pt>
                <c:pt idx="4243">
                  <c:v>70.716666666666683</c:v>
                </c:pt>
                <c:pt idx="4244">
                  <c:v>70.73333333333332</c:v>
                </c:pt>
                <c:pt idx="4245">
                  <c:v>70.75</c:v>
                </c:pt>
                <c:pt idx="4246">
                  <c:v>70.766666666666666</c:v>
                </c:pt>
                <c:pt idx="4247">
                  <c:v>70.783333333333317</c:v>
                </c:pt>
                <c:pt idx="4248">
                  <c:v>70.8</c:v>
                </c:pt>
                <c:pt idx="4249">
                  <c:v>70.816666666666663</c:v>
                </c:pt>
                <c:pt idx="4250">
                  <c:v>70.833333333333314</c:v>
                </c:pt>
                <c:pt idx="4251">
                  <c:v>70.849999999999994</c:v>
                </c:pt>
                <c:pt idx="4252">
                  <c:v>70.86666666666666</c:v>
                </c:pt>
                <c:pt idx="4253">
                  <c:v>70.883333333333326</c:v>
                </c:pt>
                <c:pt idx="4254">
                  <c:v>70.900000000000006</c:v>
                </c:pt>
                <c:pt idx="4255">
                  <c:v>70.916666666666686</c:v>
                </c:pt>
                <c:pt idx="4256">
                  <c:v>70.933333333333323</c:v>
                </c:pt>
                <c:pt idx="4257">
                  <c:v>70.95</c:v>
                </c:pt>
                <c:pt idx="4258">
                  <c:v>70.966666666666683</c:v>
                </c:pt>
                <c:pt idx="4259">
                  <c:v>70.98333333333332</c:v>
                </c:pt>
                <c:pt idx="4260">
                  <c:v>71</c:v>
                </c:pt>
                <c:pt idx="4261">
                  <c:v>71.016666666666666</c:v>
                </c:pt>
                <c:pt idx="4262">
                  <c:v>71.033333333333317</c:v>
                </c:pt>
                <c:pt idx="4263">
                  <c:v>71.05</c:v>
                </c:pt>
                <c:pt idx="4264">
                  <c:v>71.066666666666663</c:v>
                </c:pt>
                <c:pt idx="4265">
                  <c:v>71.083333333333314</c:v>
                </c:pt>
                <c:pt idx="4266">
                  <c:v>71.099999999999994</c:v>
                </c:pt>
                <c:pt idx="4267">
                  <c:v>71.11666666666666</c:v>
                </c:pt>
                <c:pt idx="4268">
                  <c:v>71.133333333333326</c:v>
                </c:pt>
                <c:pt idx="4269">
                  <c:v>71.149999999999991</c:v>
                </c:pt>
                <c:pt idx="4270">
                  <c:v>71.166666666666671</c:v>
                </c:pt>
                <c:pt idx="4271">
                  <c:v>71.183333333333309</c:v>
                </c:pt>
                <c:pt idx="4272">
                  <c:v>71.2</c:v>
                </c:pt>
                <c:pt idx="4273">
                  <c:v>71.216666666666683</c:v>
                </c:pt>
                <c:pt idx="4274">
                  <c:v>71.23333333333332</c:v>
                </c:pt>
                <c:pt idx="4275">
                  <c:v>71.25</c:v>
                </c:pt>
                <c:pt idx="4276">
                  <c:v>71.266666666666666</c:v>
                </c:pt>
                <c:pt idx="4277">
                  <c:v>71.283333333333317</c:v>
                </c:pt>
                <c:pt idx="4278">
                  <c:v>71.3</c:v>
                </c:pt>
                <c:pt idx="4279">
                  <c:v>71.316666666666663</c:v>
                </c:pt>
                <c:pt idx="4280">
                  <c:v>71.333333333333314</c:v>
                </c:pt>
                <c:pt idx="4281">
                  <c:v>71.349999999999994</c:v>
                </c:pt>
                <c:pt idx="4282">
                  <c:v>71.36666666666666</c:v>
                </c:pt>
                <c:pt idx="4283">
                  <c:v>71.383333333333326</c:v>
                </c:pt>
                <c:pt idx="4284">
                  <c:v>71.400000000000006</c:v>
                </c:pt>
                <c:pt idx="4285">
                  <c:v>71.416666666666686</c:v>
                </c:pt>
                <c:pt idx="4286">
                  <c:v>71.433333333333323</c:v>
                </c:pt>
                <c:pt idx="4287">
                  <c:v>71.45</c:v>
                </c:pt>
                <c:pt idx="4288">
                  <c:v>71.466666666666683</c:v>
                </c:pt>
                <c:pt idx="4289">
                  <c:v>71.48333333333332</c:v>
                </c:pt>
                <c:pt idx="4290">
                  <c:v>71.5</c:v>
                </c:pt>
                <c:pt idx="4291">
                  <c:v>71.516666666666666</c:v>
                </c:pt>
                <c:pt idx="4292">
                  <c:v>71.533333333333317</c:v>
                </c:pt>
                <c:pt idx="4293">
                  <c:v>71.55</c:v>
                </c:pt>
                <c:pt idx="4294">
                  <c:v>71.566666666666663</c:v>
                </c:pt>
                <c:pt idx="4295">
                  <c:v>71.583333333333314</c:v>
                </c:pt>
                <c:pt idx="4296">
                  <c:v>71.599999999999994</c:v>
                </c:pt>
                <c:pt idx="4297">
                  <c:v>71.61666666666666</c:v>
                </c:pt>
                <c:pt idx="4298">
                  <c:v>71.633333333333326</c:v>
                </c:pt>
                <c:pt idx="4299">
                  <c:v>71.649999999999991</c:v>
                </c:pt>
                <c:pt idx="4300">
                  <c:v>71.666666666666671</c:v>
                </c:pt>
                <c:pt idx="4301">
                  <c:v>71.683333333333309</c:v>
                </c:pt>
                <c:pt idx="4302">
                  <c:v>71.7</c:v>
                </c:pt>
                <c:pt idx="4303">
                  <c:v>71.716666666666683</c:v>
                </c:pt>
                <c:pt idx="4304">
                  <c:v>71.73333333333332</c:v>
                </c:pt>
                <c:pt idx="4305">
                  <c:v>71.75</c:v>
                </c:pt>
                <c:pt idx="4306">
                  <c:v>71.766666666666666</c:v>
                </c:pt>
                <c:pt idx="4307">
                  <c:v>71.783333333333317</c:v>
                </c:pt>
                <c:pt idx="4308">
                  <c:v>71.8</c:v>
                </c:pt>
                <c:pt idx="4309">
                  <c:v>71.816666666666663</c:v>
                </c:pt>
                <c:pt idx="4310">
                  <c:v>71.833333333333314</c:v>
                </c:pt>
                <c:pt idx="4311">
                  <c:v>71.849999999999994</c:v>
                </c:pt>
                <c:pt idx="4312">
                  <c:v>71.86666666666666</c:v>
                </c:pt>
                <c:pt idx="4313">
                  <c:v>71.883333333333326</c:v>
                </c:pt>
                <c:pt idx="4314">
                  <c:v>71.900000000000006</c:v>
                </c:pt>
                <c:pt idx="4315">
                  <c:v>71.916666666666686</c:v>
                </c:pt>
                <c:pt idx="4316">
                  <c:v>71.933333333333323</c:v>
                </c:pt>
                <c:pt idx="4317">
                  <c:v>71.95</c:v>
                </c:pt>
                <c:pt idx="4318">
                  <c:v>71.966666666666683</c:v>
                </c:pt>
                <c:pt idx="4319">
                  <c:v>71.98333333333332</c:v>
                </c:pt>
                <c:pt idx="4320">
                  <c:v>72</c:v>
                </c:pt>
                <c:pt idx="4321">
                  <c:v>72.016666666666666</c:v>
                </c:pt>
                <c:pt idx="4322">
                  <c:v>72.033333333333317</c:v>
                </c:pt>
                <c:pt idx="4323">
                  <c:v>72.05</c:v>
                </c:pt>
                <c:pt idx="4324">
                  <c:v>72.066666666666663</c:v>
                </c:pt>
                <c:pt idx="4325">
                  <c:v>72.083333333333314</c:v>
                </c:pt>
                <c:pt idx="4326">
                  <c:v>72.099999999999994</c:v>
                </c:pt>
                <c:pt idx="4327">
                  <c:v>72.11666666666666</c:v>
                </c:pt>
                <c:pt idx="4328">
                  <c:v>72.133333333333326</c:v>
                </c:pt>
                <c:pt idx="4329">
                  <c:v>72.149999999999991</c:v>
                </c:pt>
                <c:pt idx="4330">
                  <c:v>72.166666666666671</c:v>
                </c:pt>
                <c:pt idx="4331">
                  <c:v>72.183333333333309</c:v>
                </c:pt>
                <c:pt idx="4332">
                  <c:v>72.2</c:v>
                </c:pt>
                <c:pt idx="4333">
                  <c:v>72.216666666666683</c:v>
                </c:pt>
                <c:pt idx="4334">
                  <c:v>72.23333333333332</c:v>
                </c:pt>
                <c:pt idx="4335">
                  <c:v>72.25</c:v>
                </c:pt>
                <c:pt idx="4336">
                  <c:v>72.266666666666666</c:v>
                </c:pt>
                <c:pt idx="4337">
                  <c:v>72.283333333333317</c:v>
                </c:pt>
                <c:pt idx="4338">
                  <c:v>72.3</c:v>
                </c:pt>
                <c:pt idx="4339">
                  <c:v>72.316666666666663</c:v>
                </c:pt>
                <c:pt idx="4340">
                  <c:v>72.333333333333314</c:v>
                </c:pt>
                <c:pt idx="4341">
                  <c:v>72.349999999999994</c:v>
                </c:pt>
                <c:pt idx="4342">
                  <c:v>72.36666666666666</c:v>
                </c:pt>
                <c:pt idx="4343">
                  <c:v>72.383333333333326</c:v>
                </c:pt>
                <c:pt idx="4344">
                  <c:v>72.400000000000006</c:v>
                </c:pt>
                <c:pt idx="4345">
                  <c:v>72.416666666666686</c:v>
                </c:pt>
                <c:pt idx="4346">
                  <c:v>72.433333333333323</c:v>
                </c:pt>
                <c:pt idx="4347">
                  <c:v>72.45</c:v>
                </c:pt>
                <c:pt idx="4348">
                  <c:v>72.466666666666683</c:v>
                </c:pt>
                <c:pt idx="4349">
                  <c:v>72.48333333333332</c:v>
                </c:pt>
                <c:pt idx="4350">
                  <c:v>72.5</c:v>
                </c:pt>
                <c:pt idx="4351">
                  <c:v>72.516666666666666</c:v>
                </c:pt>
                <c:pt idx="4352">
                  <c:v>72.533333333333317</c:v>
                </c:pt>
                <c:pt idx="4353">
                  <c:v>72.55</c:v>
                </c:pt>
                <c:pt idx="4354">
                  <c:v>72.566666666666663</c:v>
                </c:pt>
                <c:pt idx="4355">
                  <c:v>72.583333333333314</c:v>
                </c:pt>
                <c:pt idx="4356">
                  <c:v>72.599999999999994</c:v>
                </c:pt>
                <c:pt idx="4357">
                  <c:v>72.61666666666666</c:v>
                </c:pt>
                <c:pt idx="4358">
                  <c:v>72.633333333333326</c:v>
                </c:pt>
                <c:pt idx="4359">
                  <c:v>72.649999999999991</c:v>
                </c:pt>
                <c:pt idx="4360">
                  <c:v>72.666666666666671</c:v>
                </c:pt>
                <c:pt idx="4361">
                  <c:v>72.683333333333309</c:v>
                </c:pt>
                <c:pt idx="4362">
                  <c:v>72.7</c:v>
                </c:pt>
                <c:pt idx="4363">
                  <c:v>72.716666666666683</c:v>
                </c:pt>
                <c:pt idx="4364">
                  <c:v>72.73333333333332</c:v>
                </c:pt>
                <c:pt idx="4365">
                  <c:v>72.75</c:v>
                </c:pt>
                <c:pt idx="4366">
                  <c:v>72.766666666666666</c:v>
                </c:pt>
                <c:pt idx="4367">
                  <c:v>72.783333333333317</c:v>
                </c:pt>
                <c:pt idx="4368">
                  <c:v>72.8</c:v>
                </c:pt>
                <c:pt idx="4369">
                  <c:v>72.816666666666663</c:v>
                </c:pt>
                <c:pt idx="4370">
                  <c:v>72.833333333333314</c:v>
                </c:pt>
                <c:pt idx="4371">
                  <c:v>72.849999999999994</c:v>
                </c:pt>
                <c:pt idx="4372">
                  <c:v>72.86666666666666</c:v>
                </c:pt>
                <c:pt idx="4373">
                  <c:v>72.883333333333326</c:v>
                </c:pt>
                <c:pt idx="4374">
                  <c:v>72.900000000000006</c:v>
                </c:pt>
                <c:pt idx="4375">
                  <c:v>72.916666666666686</c:v>
                </c:pt>
                <c:pt idx="4376">
                  <c:v>72.933333333333323</c:v>
                </c:pt>
                <c:pt idx="4377">
                  <c:v>72.95</c:v>
                </c:pt>
                <c:pt idx="4378">
                  <c:v>72.966666666666683</c:v>
                </c:pt>
                <c:pt idx="4379">
                  <c:v>72.98333333333332</c:v>
                </c:pt>
                <c:pt idx="4380">
                  <c:v>73</c:v>
                </c:pt>
                <c:pt idx="4381">
                  <c:v>73.016666666666666</c:v>
                </c:pt>
                <c:pt idx="4382">
                  <c:v>73.033333333333317</c:v>
                </c:pt>
                <c:pt idx="4383">
                  <c:v>73.05</c:v>
                </c:pt>
                <c:pt idx="4384">
                  <c:v>73.066666666666663</c:v>
                </c:pt>
                <c:pt idx="4385">
                  <c:v>73.083333333333314</c:v>
                </c:pt>
                <c:pt idx="4386">
                  <c:v>73.099999999999994</c:v>
                </c:pt>
                <c:pt idx="4387">
                  <c:v>73.11666666666666</c:v>
                </c:pt>
                <c:pt idx="4388">
                  <c:v>73.133333333333326</c:v>
                </c:pt>
                <c:pt idx="4389">
                  <c:v>73.149999999999991</c:v>
                </c:pt>
                <c:pt idx="4390">
                  <c:v>73.166666666666671</c:v>
                </c:pt>
                <c:pt idx="4391">
                  <c:v>73.183333333333309</c:v>
                </c:pt>
                <c:pt idx="4392">
                  <c:v>73.2</c:v>
                </c:pt>
                <c:pt idx="4393">
                  <c:v>73.216666666666683</c:v>
                </c:pt>
                <c:pt idx="4394">
                  <c:v>73.23333333333332</c:v>
                </c:pt>
                <c:pt idx="4395">
                  <c:v>73.25</c:v>
                </c:pt>
                <c:pt idx="4396">
                  <c:v>73.266666666666666</c:v>
                </c:pt>
                <c:pt idx="4397">
                  <c:v>73.283333333333317</c:v>
                </c:pt>
                <c:pt idx="4398">
                  <c:v>73.3</c:v>
                </c:pt>
                <c:pt idx="4399">
                  <c:v>73.316666666666663</c:v>
                </c:pt>
                <c:pt idx="4400">
                  <c:v>73.333333333333314</c:v>
                </c:pt>
                <c:pt idx="4401">
                  <c:v>73.349999999999994</c:v>
                </c:pt>
                <c:pt idx="4402">
                  <c:v>73.36666666666666</c:v>
                </c:pt>
                <c:pt idx="4403">
                  <c:v>73.383333333333326</c:v>
                </c:pt>
                <c:pt idx="4404">
                  <c:v>73.400000000000006</c:v>
                </c:pt>
                <c:pt idx="4405">
                  <c:v>73.416666666666686</c:v>
                </c:pt>
                <c:pt idx="4406">
                  <c:v>73.433333333333323</c:v>
                </c:pt>
                <c:pt idx="4407">
                  <c:v>73.45</c:v>
                </c:pt>
                <c:pt idx="4408">
                  <c:v>73.466666666666683</c:v>
                </c:pt>
                <c:pt idx="4409">
                  <c:v>73.48333333333332</c:v>
                </c:pt>
                <c:pt idx="4410">
                  <c:v>73.5</c:v>
                </c:pt>
                <c:pt idx="4411">
                  <c:v>73.516666666666666</c:v>
                </c:pt>
                <c:pt idx="4412">
                  <c:v>73.533333333333317</c:v>
                </c:pt>
                <c:pt idx="4413">
                  <c:v>73.55</c:v>
                </c:pt>
                <c:pt idx="4414">
                  <c:v>73.566666666666663</c:v>
                </c:pt>
                <c:pt idx="4415">
                  <c:v>73.583333333333314</c:v>
                </c:pt>
                <c:pt idx="4416">
                  <c:v>73.599999999999994</c:v>
                </c:pt>
                <c:pt idx="4417">
                  <c:v>73.61666666666666</c:v>
                </c:pt>
                <c:pt idx="4418">
                  <c:v>73.633333333333326</c:v>
                </c:pt>
                <c:pt idx="4419">
                  <c:v>73.649999999999991</c:v>
                </c:pt>
                <c:pt idx="4420">
                  <c:v>73.666666666666671</c:v>
                </c:pt>
                <c:pt idx="4421">
                  <c:v>73.683333333333309</c:v>
                </c:pt>
                <c:pt idx="4422">
                  <c:v>73.7</c:v>
                </c:pt>
                <c:pt idx="4423">
                  <c:v>73.716666666666683</c:v>
                </c:pt>
                <c:pt idx="4424">
                  <c:v>73.73333333333332</c:v>
                </c:pt>
                <c:pt idx="4425">
                  <c:v>73.75</c:v>
                </c:pt>
                <c:pt idx="4426">
                  <c:v>73.766666666666666</c:v>
                </c:pt>
                <c:pt idx="4427">
                  <c:v>73.783333333333317</c:v>
                </c:pt>
                <c:pt idx="4428">
                  <c:v>73.8</c:v>
                </c:pt>
                <c:pt idx="4429">
                  <c:v>73.816666666666663</c:v>
                </c:pt>
                <c:pt idx="4430">
                  <c:v>73.833333333333314</c:v>
                </c:pt>
                <c:pt idx="4431">
                  <c:v>73.849999999999994</c:v>
                </c:pt>
                <c:pt idx="4432">
                  <c:v>73.86666666666666</c:v>
                </c:pt>
                <c:pt idx="4433">
                  <c:v>73.883333333333326</c:v>
                </c:pt>
                <c:pt idx="4434">
                  <c:v>73.900000000000006</c:v>
                </c:pt>
                <c:pt idx="4435">
                  <c:v>73.916666666666686</c:v>
                </c:pt>
                <c:pt idx="4436">
                  <c:v>73.933333333333323</c:v>
                </c:pt>
                <c:pt idx="4437">
                  <c:v>73.95</c:v>
                </c:pt>
                <c:pt idx="4438">
                  <c:v>73.966666666666683</c:v>
                </c:pt>
                <c:pt idx="4439">
                  <c:v>73.98333333333332</c:v>
                </c:pt>
                <c:pt idx="4440">
                  <c:v>74</c:v>
                </c:pt>
                <c:pt idx="4441">
                  <c:v>74.016666666666666</c:v>
                </c:pt>
                <c:pt idx="4442">
                  <c:v>74.033333333333317</c:v>
                </c:pt>
                <c:pt idx="4443">
                  <c:v>74.05</c:v>
                </c:pt>
                <c:pt idx="4444">
                  <c:v>74.066666666666663</c:v>
                </c:pt>
                <c:pt idx="4445">
                  <c:v>74.083333333333314</c:v>
                </c:pt>
                <c:pt idx="4446">
                  <c:v>74.099999999999994</c:v>
                </c:pt>
                <c:pt idx="4447">
                  <c:v>74.11666666666666</c:v>
                </c:pt>
                <c:pt idx="4448">
                  <c:v>74.133333333333326</c:v>
                </c:pt>
                <c:pt idx="4449">
                  <c:v>74.149999999999991</c:v>
                </c:pt>
                <c:pt idx="4450">
                  <c:v>74.166666666666671</c:v>
                </c:pt>
                <c:pt idx="4451">
                  <c:v>74.183333333333309</c:v>
                </c:pt>
                <c:pt idx="4452">
                  <c:v>74.2</c:v>
                </c:pt>
                <c:pt idx="4453">
                  <c:v>74.216666666666683</c:v>
                </c:pt>
                <c:pt idx="4454">
                  <c:v>74.23333333333332</c:v>
                </c:pt>
                <c:pt idx="4455">
                  <c:v>74.25</c:v>
                </c:pt>
                <c:pt idx="4456">
                  <c:v>74.266666666666666</c:v>
                </c:pt>
                <c:pt idx="4457">
                  <c:v>74.283333333333317</c:v>
                </c:pt>
                <c:pt idx="4458">
                  <c:v>74.3</c:v>
                </c:pt>
                <c:pt idx="4459">
                  <c:v>74.316666666666663</c:v>
                </c:pt>
                <c:pt idx="4460">
                  <c:v>74.333333333333314</c:v>
                </c:pt>
                <c:pt idx="4461">
                  <c:v>74.349999999999994</c:v>
                </c:pt>
                <c:pt idx="4462">
                  <c:v>74.36666666666666</c:v>
                </c:pt>
                <c:pt idx="4463">
                  <c:v>74.383333333333326</c:v>
                </c:pt>
                <c:pt idx="4464">
                  <c:v>74.400000000000006</c:v>
                </c:pt>
                <c:pt idx="4465">
                  <c:v>74.416666666666686</c:v>
                </c:pt>
                <c:pt idx="4466">
                  <c:v>74.433333333333323</c:v>
                </c:pt>
                <c:pt idx="4467">
                  <c:v>74.45</c:v>
                </c:pt>
                <c:pt idx="4468">
                  <c:v>74.466666666666683</c:v>
                </c:pt>
                <c:pt idx="4469">
                  <c:v>74.48333333333332</c:v>
                </c:pt>
                <c:pt idx="4470">
                  <c:v>74.5</c:v>
                </c:pt>
                <c:pt idx="4471">
                  <c:v>74.516666666666666</c:v>
                </c:pt>
                <c:pt idx="4472">
                  <c:v>74.533333333333317</c:v>
                </c:pt>
                <c:pt idx="4473">
                  <c:v>74.55</c:v>
                </c:pt>
                <c:pt idx="4474">
                  <c:v>74.566666666666663</c:v>
                </c:pt>
                <c:pt idx="4475">
                  <c:v>74.583333333333314</c:v>
                </c:pt>
                <c:pt idx="4476">
                  <c:v>74.599999999999994</c:v>
                </c:pt>
                <c:pt idx="4477">
                  <c:v>74.61666666666666</c:v>
                </c:pt>
                <c:pt idx="4478">
                  <c:v>74.633333333333326</c:v>
                </c:pt>
                <c:pt idx="4479">
                  <c:v>74.649999999999991</c:v>
                </c:pt>
                <c:pt idx="4480">
                  <c:v>74.666666666666671</c:v>
                </c:pt>
                <c:pt idx="4481">
                  <c:v>74.683333333333309</c:v>
                </c:pt>
                <c:pt idx="4482">
                  <c:v>74.7</c:v>
                </c:pt>
                <c:pt idx="4483">
                  <c:v>74.716666666666683</c:v>
                </c:pt>
                <c:pt idx="4484">
                  <c:v>74.73333333333332</c:v>
                </c:pt>
                <c:pt idx="4485">
                  <c:v>74.75</c:v>
                </c:pt>
                <c:pt idx="4486">
                  <c:v>74.766666666666666</c:v>
                </c:pt>
                <c:pt idx="4487">
                  <c:v>74.783333333333317</c:v>
                </c:pt>
                <c:pt idx="4488">
                  <c:v>74.8</c:v>
                </c:pt>
                <c:pt idx="4489">
                  <c:v>74.816666666666663</c:v>
                </c:pt>
                <c:pt idx="4490">
                  <c:v>74.833333333333314</c:v>
                </c:pt>
                <c:pt idx="4491">
                  <c:v>74.849999999999994</c:v>
                </c:pt>
                <c:pt idx="4492">
                  <c:v>74.86666666666666</c:v>
                </c:pt>
                <c:pt idx="4493">
                  <c:v>74.883333333333326</c:v>
                </c:pt>
                <c:pt idx="4494">
                  <c:v>74.900000000000006</c:v>
                </c:pt>
                <c:pt idx="4495">
                  <c:v>74.916666666666686</c:v>
                </c:pt>
                <c:pt idx="4496">
                  <c:v>74.933333333333323</c:v>
                </c:pt>
                <c:pt idx="4497">
                  <c:v>74.95</c:v>
                </c:pt>
                <c:pt idx="4498">
                  <c:v>74.966666666666683</c:v>
                </c:pt>
                <c:pt idx="4499">
                  <c:v>74.98333333333332</c:v>
                </c:pt>
                <c:pt idx="4500">
                  <c:v>75</c:v>
                </c:pt>
                <c:pt idx="4501">
                  <c:v>75.016666666666666</c:v>
                </c:pt>
                <c:pt idx="4502">
                  <c:v>75.033333333333317</c:v>
                </c:pt>
                <c:pt idx="4503">
                  <c:v>75.05</c:v>
                </c:pt>
                <c:pt idx="4504">
                  <c:v>75.066666666666663</c:v>
                </c:pt>
                <c:pt idx="4505">
                  <c:v>75.083333333333314</c:v>
                </c:pt>
                <c:pt idx="4506">
                  <c:v>75.099999999999994</c:v>
                </c:pt>
                <c:pt idx="4507">
                  <c:v>75.11666666666666</c:v>
                </c:pt>
                <c:pt idx="4508">
                  <c:v>75.133333333333326</c:v>
                </c:pt>
                <c:pt idx="4509">
                  <c:v>75.149999999999991</c:v>
                </c:pt>
                <c:pt idx="4510">
                  <c:v>75.166666666666671</c:v>
                </c:pt>
                <c:pt idx="4511">
                  <c:v>75.183333333333309</c:v>
                </c:pt>
                <c:pt idx="4512">
                  <c:v>75.2</c:v>
                </c:pt>
                <c:pt idx="4513">
                  <c:v>75.216666666666683</c:v>
                </c:pt>
                <c:pt idx="4514">
                  <c:v>75.23333333333332</c:v>
                </c:pt>
                <c:pt idx="4515">
                  <c:v>75.25</c:v>
                </c:pt>
                <c:pt idx="4516">
                  <c:v>75.266666666666666</c:v>
                </c:pt>
                <c:pt idx="4517">
                  <c:v>75.283333333333317</c:v>
                </c:pt>
                <c:pt idx="4518">
                  <c:v>75.3</c:v>
                </c:pt>
                <c:pt idx="4519">
                  <c:v>75.316666666666663</c:v>
                </c:pt>
                <c:pt idx="4520">
                  <c:v>75.333333333333314</c:v>
                </c:pt>
                <c:pt idx="4521">
                  <c:v>75.349999999999994</c:v>
                </c:pt>
                <c:pt idx="4522">
                  <c:v>75.36666666666666</c:v>
                </c:pt>
                <c:pt idx="4523">
                  <c:v>75.383333333333326</c:v>
                </c:pt>
                <c:pt idx="4524">
                  <c:v>75.400000000000006</c:v>
                </c:pt>
                <c:pt idx="4525">
                  <c:v>75.416666666666686</c:v>
                </c:pt>
                <c:pt idx="4526">
                  <c:v>75.433333333333323</c:v>
                </c:pt>
                <c:pt idx="4527">
                  <c:v>75.45</c:v>
                </c:pt>
                <c:pt idx="4528">
                  <c:v>75.466666666666683</c:v>
                </c:pt>
                <c:pt idx="4529">
                  <c:v>75.48333333333332</c:v>
                </c:pt>
                <c:pt idx="4530">
                  <c:v>75.5</c:v>
                </c:pt>
                <c:pt idx="4531">
                  <c:v>75.516666666666666</c:v>
                </c:pt>
                <c:pt idx="4532">
                  <c:v>75.533333333333317</c:v>
                </c:pt>
                <c:pt idx="4533">
                  <c:v>75.55</c:v>
                </c:pt>
                <c:pt idx="4534">
                  <c:v>75.566666666666663</c:v>
                </c:pt>
                <c:pt idx="4535">
                  <c:v>75.583333333333314</c:v>
                </c:pt>
                <c:pt idx="4536">
                  <c:v>75.599999999999994</c:v>
                </c:pt>
                <c:pt idx="4537">
                  <c:v>75.61666666666666</c:v>
                </c:pt>
                <c:pt idx="4538">
                  <c:v>75.633333333333326</c:v>
                </c:pt>
                <c:pt idx="4539">
                  <c:v>75.649999999999991</c:v>
                </c:pt>
                <c:pt idx="4540">
                  <c:v>75.666666666666671</c:v>
                </c:pt>
                <c:pt idx="4541">
                  <c:v>75.683333333333309</c:v>
                </c:pt>
                <c:pt idx="4542">
                  <c:v>75.7</c:v>
                </c:pt>
                <c:pt idx="4543">
                  <c:v>75.716666666666683</c:v>
                </c:pt>
                <c:pt idx="4544">
                  <c:v>75.73333333333332</c:v>
                </c:pt>
                <c:pt idx="4545">
                  <c:v>75.75</c:v>
                </c:pt>
                <c:pt idx="4546">
                  <c:v>75.766666666666666</c:v>
                </c:pt>
                <c:pt idx="4547">
                  <c:v>75.783333333333317</c:v>
                </c:pt>
                <c:pt idx="4548">
                  <c:v>75.8</c:v>
                </c:pt>
                <c:pt idx="4549">
                  <c:v>75.816666666666663</c:v>
                </c:pt>
                <c:pt idx="4550">
                  <c:v>75.833333333333314</c:v>
                </c:pt>
                <c:pt idx="4551">
                  <c:v>75.849999999999994</c:v>
                </c:pt>
                <c:pt idx="4552">
                  <c:v>75.86666666666666</c:v>
                </c:pt>
                <c:pt idx="4553">
                  <c:v>75.883333333333326</c:v>
                </c:pt>
                <c:pt idx="4554">
                  <c:v>75.900000000000006</c:v>
                </c:pt>
                <c:pt idx="4555">
                  <c:v>75.916666666666686</c:v>
                </c:pt>
                <c:pt idx="4556">
                  <c:v>75.933333333333323</c:v>
                </c:pt>
                <c:pt idx="4557">
                  <c:v>75.95</c:v>
                </c:pt>
                <c:pt idx="4558">
                  <c:v>75.966666666666683</c:v>
                </c:pt>
                <c:pt idx="4559">
                  <c:v>75.98333333333332</c:v>
                </c:pt>
                <c:pt idx="4560">
                  <c:v>76</c:v>
                </c:pt>
                <c:pt idx="4561">
                  <c:v>76.016666666666666</c:v>
                </c:pt>
                <c:pt idx="4562">
                  <c:v>76.033333333333317</c:v>
                </c:pt>
                <c:pt idx="4563">
                  <c:v>76.05</c:v>
                </c:pt>
                <c:pt idx="4564">
                  <c:v>76.066666666666663</c:v>
                </c:pt>
                <c:pt idx="4565">
                  <c:v>76.083333333333314</c:v>
                </c:pt>
                <c:pt idx="4566">
                  <c:v>76.099999999999994</c:v>
                </c:pt>
                <c:pt idx="4567">
                  <c:v>76.11666666666666</c:v>
                </c:pt>
                <c:pt idx="4568">
                  <c:v>76.133333333333326</c:v>
                </c:pt>
                <c:pt idx="4569">
                  <c:v>76.149999999999991</c:v>
                </c:pt>
                <c:pt idx="4570">
                  <c:v>76.166666666666671</c:v>
                </c:pt>
                <c:pt idx="4571">
                  <c:v>76.183333333333309</c:v>
                </c:pt>
                <c:pt idx="4572">
                  <c:v>76.2</c:v>
                </c:pt>
                <c:pt idx="4573">
                  <c:v>76.216666666666683</c:v>
                </c:pt>
                <c:pt idx="4574">
                  <c:v>76.23333333333332</c:v>
                </c:pt>
                <c:pt idx="4575">
                  <c:v>76.25</c:v>
                </c:pt>
                <c:pt idx="4576">
                  <c:v>76.266666666666666</c:v>
                </c:pt>
                <c:pt idx="4577">
                  <c:v>76.283333333333317</c:v>
                </c:pt>
                <c:pt idx="4578">
                  <c:v>76.3</c:v>
                </c:pt>
                <c:pt idx="4579">
                  <c:v>76.316666666666663</c:v>
                </c:pt>
                <c:pt idx="4580">
                  <c:v>76.333333333333314</c:v>
                </c:pt>
                <c:pt idx="4581">
                  <c:v>76.349999999999994</c:v>
                </c:pt>
                <c:pt idx="4582">
                  <c:v>76.36666666666666</c:v>
                </c:pt>
                <c:pt idx="4583">
                  <c:v>76.383333333333326</c:v>
                </c:pt>
                <c:pt idx="4584">
                  <c:v>76.400000000000006</c:v>
                </c:pt>
                <c:pt idx="4585">
                  <c:v>76.416666666666686</c:v>
                </c:pt>
                <c:pt idx="4586">
                  <c:v>76.433333333333323</c:v>
                </c:pt>
                <c:pt idx="4587">
                  <c:v>76.45</c:v>
                </c:pt>
                <c:pt idx="4588">
                  <c:v>76.466666666666683</c:v>
                </c:pt>
                <c:pt idx="4589">
                  <c:v>76.48333333333332</c:v>
                </c:pt>
                <c:pt idx="4590">
                  <c:v>76.5</c:v>
                </c:pt>
                <c:pt idx="4591">
                  <c:v>76.516666666666666</c:v>
                </c:pt>
                <c:pt idx="4592">
                  <c:v>76.533333333333317</c:v>
                </c:pt>
                <c:pt idx="4593">
                  <c:v>76.55</c:v>
                </c:pt>
                <c:pt idx="4594">
                  <c:v>76.566666666666663</c:v>
                </c:pt>
                <c:pt idx="4595">
                  <c:v>76.583333333333314</c:v>
                </c:pt>
                <c:pt idx="4596">
                  <c:v>76.599999999999994</c:v>
                </c:pt>
                <c:pt idx="4597">
                  <c:v>76.61666666666666</c:v>
                </c:pt>
                <c:pt idx="4598">
                  <c:v>76.633333333333326</c:v>
                </c:pt>
                <c:pt idx="4599">
                  <c:v>76.649999999999991</c:v>
                </c:pt>
                <c:pt idx="4600">
                  <c:v>76.666666666666671</c:v>
                </c:pt>
                <c:pt idx="4601">
                  <c:v>76.683333333333309</c:v>
                </c:pt>
                <c:pt idx="4602">
                  <c:v>76.7</c:v>
                </c:pt>
                <c:pt idx="4603">
                  <c:v>76.716666666666683</c:v>
                </c:pt>
                <c:pt idx="4604">
                  <c:v>76.73333333333332</c:v>
                </c:pt>
                <c:pt idx="4605">
                  <c:v>76.75</c:v>
                </c:pt>
                <c:pt idx="4606">
                  <c:v>76.766666666666666</c:v>
                </c:pt>
                <c:pt idx="4607">
                  <c:v>76.783333333333317</c:v>
                </c:pt>
                <c:pt idx="4608">
                  <c:v>76.8</c:v>
                </c:pt>
                <c:pt idx="4609">
                  <c:v>76.816666666666663</c:v>
                </c:pt>
                <c:pt idx="4610">
                  <c:v>76.833333333333314</c:v>
                </c:pt>
                <c:pt idx="4611">
                  <c:v>76.849999999999994</c:v>
                </c:pt>
                <c:pt idx="4612">
                  <c:v>76.86666666666666</c:v>
                </c:pt>
                <c:pt idx="4613">
                  <c:v>76.883333333333326</c:v>
                </c:pt>
                <c:pt idx="4614">
                  <c:v>76.900000000000006</c:v>
                </c:pt>
                <c:pt idx="4615">
                  <c:v>76.916666666666686</c:v>
                </c:pt>
                <c:pt idx="4616">
                  <c:v>76.933333333333323</c:v>
                </c:pt>
                <c:pt idx="4617">
                  <c:v>76.95</c:v>
                </c:pt>
                <c:pt idx="4618">
                  <c:v>76.966666666666683</c:v>
                </c:pt>
                <c:pt idx="4619">
                  <c:v>76.98333333333332</c:v>
                </c:pt>
                <c:pt idx="4620">
                  <c:v>77</c:v>
                </c:pt>
                <c:pt idx="4621">
                  <c:v>77.016666666666666</c:v>
                </c:pt>
                <c:pt idx="4622">
                  <c:v>77.033333333333317</c:v>
                </c:pt>
                <c:pt idx="4623">
                  <c:v>77.05</c:v>
                </c:pt>
                <c:pt idx="4624">
                  <c:v>77.066666666666663</c:v>
                </c:pt>
                <c:pt idx="4625">
                  <c:v>77.083333333333314</c:v>
                </c:pt>
                <c:pt idx="4626">
                  <c:v>77.099999999999994</c:v>
                </c:pt>
                <c:pt idx="4627">
                  <c:v>77.11666666666666</c:v>
                </c:pt>
                <c:pt idx="4628">
                  <c:v>77.133333333333326</c:v>
                </c:pt>
                <c:pt idx="4629">
                  <c:v>77.149999999999991</c:v>
                </c:pt>
                <c:pt idx="4630">
                  <c:v>77.166666666666671</c:v>
                </c:pt>
                <c:pt idx="4631">
                  <c:v>77.183333333333309</c:v>
                </c:pt>
                <c:pt idx="4632">
                  <c:v>77.2</c:v>
                </c:pt>
                <c:pt idx="4633">
                  <c:v>77.216666666666683</c:v>
                </c:pt>
                <c:pt idx="4634">
                  <c:v>77.23333333333332</c:v>
                </c:pt>
                <c:pt idx="4635">
                  <c:v>77.25</c:v>
                </c:pt>
                <c:pt idx="4636">
                  <c:v>77.266666666666666</c:v>
                </c:pt>
                <c:pt idx="4637">
                  <c:v>77.283333333333317</c:v>
                </c:pt>
                <c:pt idx="4638">
                  <c:v>77.3</c:v>
                </c:pt>
                <c:pt idx="4639">
                  <c:v>77.316666666666663</c:v>
                </c:pt>
                <c:pt idx="4640">
                  <c:v>77.333333333333314</c:v>
                </c:pt>
                <c:pt idx="4641">
                  <c:v>77.349999999999994</c:v>
                </c:pt>
                <c:pt idx="4642">
                  <c:v>77.36666666666666</c:v>
                </c:pt>
                <c:pt idx="4643">
                  <c:v>77.383333333333326</c:v>
                </c:pt>
                <c:pt idx="4644">
                  <c:v>77.400000000000006</c:v>
                </c:pt>
                <c:pt idx="4645">
                  <c:v>77.416666666666686</c:v>
                </c:pt>
                <c:pt idx="4646">
                  <c:v>77.433333333333323</c:v>
                </c:pt>
                <c:pt idx="4647">
                  <c:v>77.45</c:v>
                </c:pt>
                <c:pt idx="4648">
                  <c:v>77.466666666666683</c:v>
                </c:pt>
                <c:pt idx="4649">
                  <c:v>77.48333333333332</c:v>
                </c:pt>
                <c:pt idx="4650">
                  <c:v>77.5</c:v>
                </c:pt>
                <c:pt idx="4651">
                  <c:v>77.516666666666666</c:v>
                </c:pt>
                <c:pt idx="4652">
                  <c:v>77.533333333333317</c:v>
                </c:pt>
                <c:pt idx="4653">
                  <c:v>77.55</c:v>
                </c:pt>
                <c:pt idx="4654">
                  <c:v>77.566666666666663</c:v>
                </c:pt>
                <c:pt idx="4655">
                  <c:v>77.583333333333314</c:v>
                </c:pt>
                <c:pt idx="4656">
                  <c:v>77.599999999999994</c:v>
                </c:pt>
                <c:pt idx="4657">
                  <c:v>77.61666666666666</c:v>
                </c:pt>
                <c:pt idx="4658">
                  <c:v>77.633333333333326</c:v>
                </c:pt>
                <c:pt idx="4659">
                  <c:v>77.649999999999991</c:v>
                </c:pt>
                <c:pt idx="4660">
                  <c:v>77.666666666666671</c:v>
                </c:pt>
                <c:pt idx="4661">
                  <c:v>77.683333333333309</c:v>
                </c:pt>
                <c:pt idx="4662">
                  <c:v>77.7</c:v>
                </c:pt>
                <c:pt idx="4663">
                  <c:v>77.716666666666683</c:v>
                </c:pt>
                <c:pt idx="4664">
                  <c:v>77.73333333333332</c:v>
                </c:pt>
                <c:pt idx="4665">
                  <c:v>77.75</c:v>
                </c:pt>
                <c:pt idx="4666">
                  <c:v>77.766666666666666</c:v>
                </c:pt>
                <c:pt idx="4667">
                  <c:v>77.783333333333317</c:v>
                </c:pt>
                <c:pt idx="4668">
                  <c:v>77.8</c:v>
                </c:pt>
                <c:pt idx="4669">
                  <c:v>77.816666666666663</c:v>
                </c:pt>
                <c:pt idx="4670">
                  <c:v>77.833333333333314</c:v>
                </c:pt>
                <c:pt idx="4671">
                  <c:v>77.849999999999994</c:v>
                </c:pt>
                <c:pt idx="4672">
                  <c:v>77.86666666666666</c:v>
                </c:pt>
                <c:pt idx="4673">
                  <c:v>77.883333333333326</c:v>
                </c:pt>
                <c:pt idx="4674">
                  <c:v>77.900000000000006</c:v>
                </c:pt>
                <c:pt idx="4675">
                  <c:v>77.916666666666686</c:v>
                </c:pt>
                <c:pt idx="4676">
                  <c:v>77.933333333333323</c:v>
                </c:pt>
                <c:pt idx="4677">
                  <c:v>77.95</c:v>
                </c:pt>
                <c:pt idx="4678">
                  <c:v>77.966666666666683</c:v>
                </c:pt>
                <c:pt idx="4679">
                  <c:v>77.98333333333332</c:v>
                </c:pt>
                <c:pt idx="4680">
                  <c:v>78</c:v>
                </c:pt>
                <c:pt idx="4681">
                  <c:v>78.016666666666666</c:v>
                </c:pt>
                <c:pt idx="4682">
                  <c:v>78.033333333333317</c:v>
                </c:pt>
                <c:pt idx="4683">
                  <c:v>78.05</c:v>
                </c:pt>
                <c:pt idx="4684">
                  <c:v>78.066666666666663</c:v>
                </c:pt>
                <c:pt idx="4685">
                  <c:v>78.083333333333314</c:v>
                </c:pt>
                <c:pt idx="4686">
                  <c:v>78.099999999999994</c:v>
                </c:pt>
                <c:pt idx="4687">
                  <c:v>78.11666666666666</c:v>
                </c:pt>
                <c:pt idx="4688">
                  <c:v>78.133333333333326</c:v>
                </c:pt>
                <c:pt idx="4689">
                  <c:v>78.149999999999991</c:v>
                </c:pt>
                <c:pt idx="4690">
                  <c:v>78.166666666666671</c:v>
                </c:pt>
                <c:pt idx="4691">
                  <c:v>78.183333333333309</c:v>
                </c:pt>
                <c:pt idx="4692">
                  <c:v>78.2</c:v>
                </c:pt>
                <c:pt idx="4693">
                  <c:v>78.216666666666683</c:v>
                </c:pt>
                <c:pt idx="4694">
                  <c:v>78.23333333333332</c:v>
                </c:pt>
                <c:pt idx="4695">
                  <c:v>78.25</c:v>
                </c:pt>
                <c:pt idx="4696">
                  <c:v>78.266666666666666</c:v>
                </c:pt>
                <c:pt idx="4697">
                  <c:v>78.283333333333317</c:v>
                </c:pt>
                <c:pt idx="4698">
                  <c:v>78.3</c:v>
                </c:pt>
                <c:pt idx="4699">
                  <c:v>78.316666666666663</c:v>
                </c:pt>
                <c:pt idx="4700">
                  <c:v>78.333333333333314</c:v>
                </c:pt>
                <c:pt idx="4701">
                  <c:v>78.349999999999994</c:v>
                </c:pt>
                <c:pt idx="4702">
                  <c:v>78.36666666666666</c:v>
                </c:pt>
                <c:pt idx="4703">
                  <c:v>78.383333333333326</c:v>
                </c:pt>
                <c:pt idx="4704">
                  <c:v>78.400000000000006</c:v>
                </c:pt>
                <c:pt idx="4705">
                  <c:v>78.416666666666686</c:v>
                </c:pt>
                <c:pt idx="4706">
                  <c:v>78.433333333333323</c:v>
                </c:pt>
                <c:pt idx="4707">
                  <c:v>78.45</c:v>
                </c:pt>
                <c:pt idx="4708">
                  <c:v>78.466666666666683</c:v>
                </c:pt>
                <c:pt idx="4709">
                  <c:v>78.48333333333332</c:v>
                </c:pt>
                <c:pt idx="4710">
                  <c:v>78.5</c:v>
                </c:pt>
                <c:pt idx="4711">
                  <c:v>78.516666666666666</c:v>
                </c:pt>
                <c:pt idx="4712">
                  <c:v>78.533333333333317</c:v>
                </c:pt>
                <c:pt idx="4713">
                  <c:v>78.55</c:v>
                </c:pt>
                <c:pt idx="4714">
                  <c:v>78.566666666666663</c:v>
                </c:pt>
                <c:pt idx="4715">
                  <c:v>78.583333333333314</c:v>
                </c:pt>
                <c:pt idx="4716">
                  <c:v>78.599999999999994</c:v>
                </c:pt>
                <c:pt idx="4717">
                  <c:v>78.61666666666666</c:v>
                </c:pt>
                <c:pt idx="4718">
                  <c:v>78.633333333333326</c:v>
                </c:pt>
                <c:pt idx="4719">
                  <c:v>78.649999999999991</c:v>
                </c:pt>
                <c:pt idx="4720">
                  <c:v>78.666666666666671</c:v>
                </c:pt>
                <c:pt idx="4721">
                  <c:v>78.683333333333309</c:v>
                </c:pt>
                <c:pt idx="4722">
                  <c:v>78.7</c:v>
                </c:pt>
                <c:pt idx="4723">
                  <c:v>78.716666666666683</c:v>
                </c:pt>
                <c:pt idx="4724">
                  <c:v>78.73333333333332</c:v>
                </c:pt>
                <c:pt idx="4725">
                  <c:v>78.75</c:v>
                </c:pt>
                <c:pt idx="4726">
                  <c:v>78.766666666666666</c:v>
                </c:pt>
                <c:pt idx="4727">
                  <c:v>78.783333333333317</c:v>
                </c:pt>
                <c:pt idx="4728">
                  <c:v>78.8</c:v>
                </c:pt>
                <c:pt idx="4729">
                  <c:v>78.816666666666663</c:v>
                </c:pt>
                <c:pt idx="4730">
                  <c:v>78.833333333333314</c:v>
                </c:pt>
                <c:pt idx="4731">
                  <c:v>78.849999999999994</c:v>
                </c:pt>
                <c:pt idx="4732">
                  <c:v>78.86666666666666</c:v>
                </c:pt>
                <c:pt idx="4733">
                  <c:v>78.883333333333326</c:v>
                </c:pt>
                <c:pt idx="4734">
                  <c:v>78.900000000000006</c:v>
                </c:pt>
                <c:pt idx="4735">
                  <c:v>78.916666666666686</c:v>
                </c:pt>
                <c:pt idx="4736">
                  <c:v>78.933333333333323</c:v>
                </c:pt>
                <c:pt idx="4737">
                  <c:v>78.95</c:v>
                </c:pt>
                <c:pt idx="4738">
                  <c:v>78.966666666666683</c:v>
                </c:pt>
                <c:pt idx="4739">
                  <c:v>78.98333333333332</c:v>
                </c:pt>
                <c:pt idx="4740">
                  <c:v>79</c:v>
                </c:pt>
                <c:pt idx="4741">
                  <c:v>79.016666666666666</c:v>
                </c:pt>
                <c:pt idx="4742">
                  <c:v>79.033333333333317</c:v>
                </c:pt>
                <c:pt idx="4743">
                  <c:v>79.05</c:v>
                </c:pt>
                <c:pt idx="4744">
                  <c:v>79.066666666666663</c:v>
                </c:pt>
                <c:pt idx="4745">
                  <c:v>79.083333333333314</c:v>
                </c:pt>
                <c:pt idx="4746">
                  <c:v>79.099999999999994</c:v>
                </c:pt>
                <c:pt idx="4747">
                  <c:v>79.11666666666666</c:v>
                </c:pt>
                <c:pt idx="4748">
                  <c:v>79.133333333333326</c:v>
                </c:pt>
                <c:pt idx="4749">
                  <c:v>79.149999999999991</c:v>
                </c:pt>
                <c:pt idx="4750">
                  <c:v>79.166666666666671</c:v>
                </c:pt>
                <c:pt idx="4751">
                  <c:v>79.183333333333309</c:v>
                </c:pt>
                <c:pt idx="4752">
                  <c:v>79.2</c:v>
                </c:pt>
                <c:pt idx="4753">
                  <c:v>79.216666666666683</c:v>
                </c:pt>
                <c:pt idx="4754">
                  <c:v>79.23333333333332</c:v>
                </c:pt>
                <c:pt idx="4755">
                  <c:v>79.25</c:v>
                </c:pt>
                <c:pt idx="4756">
                  <c:v>79.266666666666666</c:v>
                </c:pt>
                <c:pt idx="4757">
                  <c:v>79.283333333333317</c:v>
                </c:pt>
                <c:pt idx="4758">
                  <c:v>79.3</c:v>
                </c:pt>
                <c:pt idx="4759">
                  <c:v>79.316666666666663</c:v>
                </c:pt>
                <c:pt idx="4760">
                  <c:v>79.333333333333314</c:v>
                </c:pt>
                <c:pt idx="4761">
                  <c:v>79.349999999999994</c:v>
                </c:pt>
                <c:pt idx="4762">
                  <c:v>79.36666666666666</c:v>
                </c:pt>
                <c:pt idx="4763">
                  <c:v>79.383333333333326</c:v>
                </c:pt>
                <c:pt idx="4764">
                  <c:v>79.400000000000006</c:v>
                </c:pt>
                <c:pt idx="4765">
                  <c:v>79.416666666666686</c:v>
                </c:pt>
                <c:pt idx="4766">
                  <c:v>79.433333333333323</c:v>
                </c:pt>
                <c:pt idx="4767">
                  <c:v>79.45</c:v>
                </c:pt>
                <c:pt idx="4768">
                  <c:v>79.466666666666683</c:v>
                </c:pt>
                <c:pt idx="4769">
                  <c:v>79.48333333333332</c:v>
                </c:pt>
                <c:pt idx="4770">
                  <c:v>79.5</c:v>
                </c:pt>
                <c:pt idx="4771">
                  <c:v>79.516666666666666</c:v>
                </c:pt>
                <c:pt idx="4772">
                  <c:v>79.533333333333317</c:v>
                </c:pt>
                <c:pt idx="4773">
                  <c:v>79.55</c:v>
                </c:pt>
                <c:pt idx="4774">
                  <c:v>79.566666666666663</c:v>
                </c:pt>
                <c:pt idx="4775">
                  <c:v>79.583333333333314</c:v>
                </c:pt>
                <c:pt idx="4776">
                  <c:v>79.599999999999994</c:v>
                </c:pt>
                <c:pt idx="4777">
                  <c:v>79.61666666666666</c:v>
                </c:pt>
                <c:pt idx="4778">
                  <c:v>79.633333333333326</c:v>
                </c:pt>
                <c:pt idx="4779">
                  <c:v>79.649999999999991</c:v>
                </c:pt>
                <c:pt idx="4780">
                  <c:v>79.666666666666671</c:v>
                </c:pt>
                <c:pt idx="4781">
                  <c:v>79.683333333333309</c:v>
                </c:pt>
                <c:pt idx="4782">
                  <c:v>79.7</c:v>
                </c:pt>
                <c:pt idx="4783">
                  <c:v>79.716666666666683</c:v>
                </c:pt>
                <c:pt idx="4784">
                  <c:v>79.73333333333332</c:v>
                </c:pt>
                <c:pt idx="4785">
                  <c:v>79.75</c:v>
                </c:pt>
                <c:pt idx="4786">
                  <c:v>79.766666666666666</c:v>
                </c:pt>
                <c:pt idx="4787">
                  <c:v>79.783333333333317</c:v>
                </c:pt>
                <c:pt idx="4788">
                  <c:v>79.8</c:v>
                </c:pt>
                <c:pt idx="4789">
                  <c:v>79.816666666666663</c:v>
                </c:pt>
                <c:pt idx="4790">
                  <c:v>79.833333333333314</c:v>
                </c:pt>
                <c:pt idx="4791">
                  <c:v>79.849999999999994</c:v>
                </c:pt>
                <c:pt idx="4792">
                  <c:v>79.86666666666666</c:v>
                </c:pt>
                <c:pt idx="4793">
                  <c:v>79.883333333333326</c:v>
                </c:pt>
                <c:pt idx="4794">
                  <c:v>79.900000000000006</c:v>
                </c:pt>
                <c:pt idx="4795">
                  <c:v>79.916666666666686</c:v>
                </c:pt>
                <c:pt idx="4796">
                  <c:v>79.933333333333323</c:v>
                </c:pt>
                <c:pt idx="4797">
                  <c:v>79.95</c:v>
                </c:pt>
                <c:pt idx="4798">
                  <c:v>79.966666666666683</c:v>
                </c:pt>
                <c:pt idx="4799">
                  <c:v>79.98333333333332</c:v>
                </c:pt>
                <c:pt idx="4800">
                  <c:v>80</c:v>
                </c:pt>
                <c:pt idx="4801">
                  <c:v>80.016666666666666</c:v>
                </c:pt>
                <c:pt idx="4802">
                  <c:v>80.033333333333317</c:v>
                </c:pt>
                <c:pt idx="4803">
                  <c:v>80.05</c:v>
                </c:pt>
                <c:pt idx="4804">
                  <c:v>80.066666666666663</c:v>
                </c:pt>
                <c:pt idx="4805">
                  <c:v>80.083333333333314</c:v>
                </c:pt>
                <c:pt idx="4806">
                  <c:v>80.099999999999994</c:v>
                </c:pt>
                <c:pt idx="4807">
                  <c:v>80.11666666666666</c:v>
                </c:pt>
                <c:pt idx="4808">
                  <c:v>80.133333333333326</c:v>
                </c:pt>
                <c:pt idx="4809">
                  <c:v>80.149999999999991</c:v>
                </c:pt>
                <c:pt idx="4810">
                  <c:v>80.166666666666671</c:v>
                </c:pt>
                <c:pt idx="4811">
                  <c:v>80.183333333333309</c:v>
                </c:pt>
                <c:pt idx="4812">
                  <c:v>80.2</c:v>
                </c:pt>
                <c:pt idx="4813">
                  <c:v>80.216666666666683</c:v>
                </c:pt>
                <c:pt idx="4814">
                  <c:v>80.23333333333332</c:v>
                </c:pt>
                <c:pt idx="4815">
                  <c:v>80.25</c:v>
                </c:pt>
                <c:pt idx="4816">
                  <c:v>80.266666666666666</c:v>
                </c:pt>
                <c:pt idx="4817">
                  <c:v>80.283333333333317</c:v>
                </c:pt>
                <c:pt idx="4818">
                  <c:v>80.3</c:v>
                </c:pt>
                <c:pt idx="4819">
                  <c:v>80.316666666666663</c:v>
                </c:pt>
                <c:pt idx="4820">
                  <c:v>80.333333333333314</c:v>
                </c:pt>
                <c:pt idx="4821">
                  <c:v>80.349999999999994</c:v>
                </c:pt>
                <c:pt idx="4822">
                  <c:v>80.36666666666666</c:v>
                </c:pt>
                <c:pt idx="4823">
                  <c:v>80.383333333333326</c:v>
                </c:pt>
                <c:pt idx="4824">
                  <c:v>80.400000000000006</c:v>
                </c:pt>
                <c:pt idx="4825">
                  <c:v>80.416666666666686</c:v>
                </c:pt>
                <c:pt idx="4826">
                  <c:v>80.433333333333323</c:v>
                </c:pt>
                <c:pt idx="4827">
                  <c:v>80.45</c:v>
                </c:pt>
                <c:pt idx="4828">
                  <c:v>80.466666666666683</c:v>
                </c:pt>
                <c:pt idx="4829">
                  <c:v>80.48333333333332</c:v>
                </c:pt>
                <c:pt idx="4830">
                  <c:v>80.5</c:v>
                </c:pt>
                <c:pt idx="4831">
                  <c:v>80.516666666666666</c:v>
                </c:pt>
                <c:pt idx="4832">
                  <c:v>80.533333333333317</c:v>
                </c:pt>
                <c:pt idx="4833">
                  <c:v>80.55</c:v>
                </c:pt>
                <c:pt idx="4834">
                  <c:v>80.566666666666663</c:v>
                </c:pt>
                <c:pt idx="4835">
                  <c:v>80.583333333333314</c:v>
                </c:pt>
                <c:pt idx="4836">
                  <c:v>80.599999999999994</c:v>
                </c:pt>
                <c:pt idx="4837">
                  <c:v>80.61666666666666</c:v>
                </c:pt>
                <c:pt idx="4838">
                  <c:v>80.633333333333326</c:v>
                </c:pt>
                <c:pt idx="4839">
                  <c:v>80.649999999999991</c:v>
                </c:pt>
                <c:pt idx="4840">
                  <c:v>80.666666666666671</c:v>
                </c:pt>
                <c:pt idx="4841">
                  <c:v>80.683333333333309</c:v>
                </c:pt>
                <c:pt idx="4842">
                  <c:v>80.7</c:v>
                </c:pt>
                <c:pt idx="4843">
                  <c:v>80.716666666666683</c:v>
                </c:pt>
                <c:pt idx="4844">
                  <c:v>80.73333333333332</c:v>
                </c:pt>
                <c:pt idx="4845">
                  <c:v>80.75</c:v>
                </c:pt>
                <c:pt idx="4846">
                  <c:v>80.766666666666666</c:v>
                </c:pt>
                <c:pt idx="4847">
                  <c:v>80.783333333333317</c:v>
                </c:pt>
                <c:pt idx="4848">
                  <c:v>80.8</c:v>
                </c:pt>
                <c:pt idx="4849">
                  <c:v>80.816666666666663</c:v>
                </c:pt>
                <c:pt idx="4850">
                  <c:v>80.833333333333314</c:v>
                </c:pt>
                <c:pt idx="4851">
                  <c:v>80.849999999999994</c:v>
                </c:pt>
                <c:pt idx="4852">
                  <c:v>80.86666666666666</c:v>
                </c:pt>
                <c:pt idx="4853">
                  <c:v>80.883333333333326</c:v>
                </c:pt>
                <c:pt idx="4854">
                  <c:v>80.900000000000006</c:v>
                </c:pt>
                <c:pt idx="4855">
                  <c:v>80.916666666666686</c:v>
                </c:pt>
                <c:pt idx="4856">
                  <c:v>80.933333333333323</c:v>
                </c:pt>
                <c:pt idx="4857">
                  <c:v>80.95</c:v>
                </c:pt>
                <c:pt idx="4858">
                  <c:v>80.966666666666683</c:v>
                </c:pt>
                <c:pt idx="4859">
                  <c:v>80.98333333333332</c:v>
                </c:pt>
                <c:pt idx="4860">
                  <c:v>81</c:v>
                </c:pt>
                <c:pt idx="4861">
                  <c:v>81.016666666666666</c:v>
                </c:pt>
                <c:pt idx="4862">
                  <c:v>81.033333333333317</c:v>
                </c:pt>
                <c:pt idx="4863">
                  <c:v>81.05</c:v>
                </c:pt>
                <c:pt idx="4864">
                  <c:v>81.066666666666663</c:v>
                </c:pt>
                <c:pt idx="4865">
                  <c:v>81.083333333333314</c:v>
                </c:pt>
                <c:pt idx="4866">
                  <c:v>81.099999999999994</c:v>
                </c:pt>
                <c:pt idx="4867">
                  <c:v>81.11666666666666</c:v>
                </c:pt>
                <c:pt idx="4868">
                  <c:v>81.133333333333326</c:v>
                </c:pt>
                <c:pt idx="4869">
                  <c:v>81.149999999999991</c:v>
                </c:pt>
                <c:pt idx="4870">
                  <c:v>81.166666666666671</c:v>
                </c:pt>
                <c:pt idx="4871">
                  <c:v>81.183333333333309</c:v>
                </c:pt>
                <c:pt idx="4872">
                  <c:v>81.2</c:v>
                </c:pt>
                <c:pt idx="4873">
                  <c:v>81.216666666666683</c:v>
                </c:pt>
                <c:pt idx="4874">
                  <c:v>81.23333333333332</c:v>
                </c:pt>
                <c:pt idx="4875">
                  <c:v>81.25</c:v>
                </c:pt>
                <c:pt idx="4876">
                  <c:v>81.266666666666666</c:v>
                </c:pt>
                <c:pt idx="4877">
                  <c:v>81.283333333333317</c:v>
                </c:pt>
                <c:pt idx="4878">
                  <c:v>81.3</c:v>
                </c:pt>
                <c:pt idx="4879">
                  <c:v>81.316666666666663</c:v>
                </c:pt>
                <c:pt idx="4880">
                  <c:v>81.333333333333314</c:v>
                </c:pt>
                <c:pt idx="4881">
                  <c:v>81.349999999999994</c:v>
                </c:pt>
                <c:pt idx="4882">
                  <c:v>81.36666666666666</c:v>
                </c:pt>
                <c:pt idx="4883">
                  <c:v>81.383333333333326</c:v>
                </c:pt>
                <c:pt idx="4884">
                  <c:v>81.400000000000006</c:v>
                </c:pt>
                <c:pt idx="4885">
                  <c:v>81.416666666666686</c:v>
                </c:pt>
                <c:pt idx="4886">
                  <c:v>81.433333333333323</c:v>
                </c:pt>
                <c:pt idx="4887">
                  <c:v>81.45</c:v>
                </c:pt>
                <c:pt idx="4888">
                  <c:v>81.466666666666683</c:v>
                </c:pt>
                <c:pt idx="4889">
                  <c:v>81.48333333333332</c:v>
                </c:pt>
                <c:pt idx="4890">
                  <c:v>81.5</c:v>
                </c:pt>
                <c:pt idx="4891">
                  <c:v>81.516666666666666</c:v>
                </c:pt>
                <c:pt idx="4892">
                  <c:v>81.533333333333317</c:v>
                </c:pt>
                <c:pt idx="4893">
                  <c:v>81.55</c:v>
                </c:pt>
                <c:pt idx="4894">
                  <c:v>81.566666666666663</c:v>
                </c:pt>
                <c:pt idx="4895">
                  <c:v>81.583333333333314</c:v>
                </c:pt>
                <c:pt idx="4896">
                  <c:v>81.599999999999994</c:v>
                </c:pt>
                <c:pt idx="4897">
                  <c:v>81.61666666666666</c:v>
                </c:pt>
                <c:pt idx="4898">
                  <c:v>81.633333333333326</c:v>
                </c:pt>
                <c:pt idx="4899">
                  <c:v>81.649999999999991</c:v>
                </c:pt>
                <c:pt idx="4900">
                  <c:v>81.666666666666671</c:v>
                </c:pt>
                <c:pt idx="4901">
                  <c:v>81.683333333333309</c:v>
                </c:pt>
                <c:pt idx="4902">
                  <c:v>81.7</c:v>
                </c:pt>
                <c:pt idx="4903">
                  <c:v>81.716666666666683</c:v>
                </c:pt>
                <c:pt idx="4904">
                  <c:v>81.73333333333332</c:v>
                </c:pt>
                <c:pt idx="4905">
                  <c:v>81.75</c:v>
                </c:pt>
                <c:pt idx="4906">
                  <c:v>81.766666666666666</c:v>
                </c:pt>
                <c:pt idx="4907">
                  <c:v>81.783333333333317</c:v>
                </c:pt>
                <c:pt idx="4908">
                  <c:v>81.8</c:v>
                </c:pt>
                <c:pt idx="4909">
                  <c:v>81.816666666666663</c:v>
                </c:pt>
                <c:pt idx="4910">
                  <c:v>81.833333333333314</c:v>
                </c:pt>
                <c:pt idx="4911">
                  <c:v>81.849999999999994</c:v>
                </c:pt>
                <c:pt idx="4912">
                  <c:v>81.86666666666666</c:v>
                </c:pt>
                <c:pt idx="4913">
                  <c:v>81.883333333333326</c:v>
                </c:pt>
                <c:pt idx="4914">
                  <c:v>81.900000000000006</c:v>
                </c:pt>
                <c:pt idx="4915">
                  <c:v>81.916666666666686</c:v>
                </c:pt>
                <c:pt idx="4916">
                  <c:v>81.933333333333323</c:v>
                </c:pt>
                <c:pt idx="4917">
                  <c:v>81.95</c:v>
                </c:pt>
                <c:pt idx="4918">
                  <c:v>81.966666666666683</c:v>
                </c:pt>
                <c:pt idx="4919">
                  <c:v>81.98333333333332</c:v>
                </c:pt>
                <c:pt idx="4920">
                  <c:v>82</c:v>
                </c:pt>
                <c:pt idx="4921">
                  <c:v>82.016666666666666</c:v>
                </c:pt>
                <c:pt idx="4922">
                  <c:v>82.033333333333317</c:v>
                </c:pt>
                <c:pt idx="4923">
                  <c:v>82.05</c:v>
                </c:pt>
                <c:pt idx="4924">
                  <c:v>82.066666666666663</c:v>
                </c:pt>
                <c:pt idx="4925">
                  <c:v>82.083333333333314</c:v>
                </c:pt>
                <c:pt idx="4926">
                  <c:v>82.1</c:v>
                </c:pt>
                <c:pt idx="4927">
                  <c:v>82.11666666666666</c:v>
                </c:pt>
                <c:pt idx="4928">
                  <c:v>82.133333333333326</c:v>
                </c:pt>
                <c:pt idx="4929">
                  <c:v>82.149999999999991</c:v>
                </c:pt>
                <c:pt idx="4930">
                  <c:v>82.166666666666671</c:v>
                </c:pt>
                <c:pt idx="4931">
                  <c:v>82.183333333333309</c:v>
                </c:pt>
                <c:pt idx="4932">
                  <c:v>82.2</c:v>
                </c:pt>
                <c:pt idx="4933">
                  <c:v>82.216666666666683</c:v>
                </c:pt>
                <c:pt idx="4934">
                  <c:v>82.23333333333332</c:v>
                </c:pt>
                <c:pt idx="4935">
                  <c:v>82.25</c:v>
                </c:pt>
                <c:pt idx="4936">
                  <c:v>82.266666666666666</c:v>
                </c:pt>
                <c:pt idx="4937">
                  <c:v>82.283333333333317</c:v>
                </c:pt>
                <c:pt idx="4938">
                  <c:v>82.3</c:v>
                </c:pt>
                <c:pt idx="4939">
                  <c:v>82.316666666666663</c:v>
                </c:pt>
                <c:pt idx="4940">
                  <c:v>82.333333333333314</c:v>
                </c:pt>
                <c:pt idx="4941">
                  <c:v>82.35</c:v>
                </c:pt>
                <c:pt idx="4942">
                  <c:v>82.36666666666666</c:v>
                </c:pt>
                <c:pt idx="4943">
                  <c:v>82.383333333333326</c:v>
                </c:pt>
                <c:pt idx="4944">
                  <c:v>82.4</c:v>
                </c:pt>
                <c:pt idx="4945">
                  <c:v>82.416666666666686</c:v>
                </c:pt>
                <c:pt idx="4946">
                  <c:v>82.433333333333323</c:v>
                </c:pt>
                <c:pt idx="4947">
                  <c:v>82.45</c:v>
                </c:pt>
                <c:pt idx="4948">
                  <c:v>82.466666666666683</c:v>
                </c:pt>
                <c:pt idx="4949">
                  <c:v>82.48333333333332</c:v>
                </c:pt>
                <c:pt idx="4950">
                  <c:v>82.5</c:v>
                </c:pt>
                <c:pt idx="4951">
                  <c:v>82.516666666666666</c:v>
                </c:pt>
                <c:pt idx="4952">
                  <c:v>82.533333333333317</c:v>
                </c:pt>
                <c:pt idx="4953">
                  <c:v>82.55</c:v>
                </c:pt>
                <c:pt idx="4954">
                  <c:v>82.566666666666663</c:v>
                </c:pt>
                <c:pt idx="4955">
                  <c:v>82.583333333333314</c:v>
                </c:pt>
                <c:pt idx="4956">
                  <c:v>82.6</c:v>
                </c:pt>
                <c:pt idx="4957">
                  <c:v>82.61666666666666</c:v>
                </c:pt>
                <c:pt idx="4958">
                  <c:v>82.633333333333326</c:v>
                </c:pt>
                <c:pt idx="4959">
                  <c:v>82.649999999999991</c:v>
                </c:pt>
                <c:pt idx="4960">
                  <c:v>82.666666666666671</c:v>
                </c:pt>
                <c:pt idx="4961">
                  <c:v>82.683333333333309</c:v>
                </c:pt>
                <c:pt idx="4962">
                  <c:v>82.7</c:v>
                </c:pt>
                <c:pt idx="4963">
                  <c:v>82.716666666666683</c:v>
                </c:pt>
                <c:pt idx="4964">
                  <c:v>82.73333333333332</c:v>
                </c:pt>
                <c:pt idx="4965">
                  <c:v>82.75</c:v>
                </c:pt>
                <c:pt idx="4966">
                  <c:v>82.766666666666666</c:v>
                </c:pt>
                <c:pt idx="4967">
                  <c:v>82.783333333333317</c:v>
                </c:pt>
                <c:pt idx="4968">
                  <c:v>82.8</c:v>
                </c:pt>
                <c:pt idx="4969">
                  <c:v>82.816666666666663</c:v>
                </c:pt>
                <c:pt idx="4970">
                  <c:v>82.833333333333314</c:v>
                </c:pt>
                <c:pt idx="4971">
                  <c:v>82.85</c:v>
                </c:pt>
                <c:pt idx="4972">
                  <c:v>82.86666666666666</c:v>
                </c:pt>
                <c:pt idx="4973">
                  <c:v>82.883333333333326</c:v>
                </c:pt>
                <c:pt idx="4974">
                  <c:v>82.9</c:v>
                </c:pt>
                <c:pt idx="4975">
                  <c:v>82.916666666666686</c:v>
                </c:pt>
                <c:pt idx="4976">
                  <c:v>82.933333333333323</c:v>
                </c:pt>
                <c:pt idx="4977">
                  <c:v>82.95</c:v>
                </c:pt>
                <c:pt idx="4978">
                  <c:v>82.966666666666683</c:v>
                </c:pt>
                <c:pt idx="4979">
                  <c:v>82.98333333333332</c:v>
                </c:pt>
                <c:pt idx="4980">
                  <c:v>83</c:v>
                </c:pt>
                <c:pt idx="4981">
                  <c:v>83.016666666666666</c:v>
                </c:pt>
                <c:pt idx="4982">
                  <c:v>83.033333333333317</c:v>
                </c:pt>
                <c:pt idx="4983">
                  <c:v>83.05</c:v>
                </c:pt>
                <c:pt idx="4984">
                  <c:v>83.066666666666663</c:v>
                </c:pt>
                <c:pt idx="4985">
                  <c:v>83.083333333333314</c:v>
                </c:pt>
                <c:pt idx="4986">
                  <c:v>83.1</c:v>
                </c:pt>
                <c:pt idx="4987">
                  <c:v>83.11666666666666</c:v>
                </c:pt>
                <c:pt idx="4988">
                  <c:v>83.133333333333326</c:v>
                </c:pt>
                <c:pt idx="4989">
                  <c:v>83.149999999999991</c:v>
                </c:pt>
                <c:pt idx="4990">
                  <c:v>83.166666666666671</c:v>
                </c:pt>
                <c:pt idx="4991">
                  <c:v>83.183333333333309</c:v>
                </c:pt>
                <c:pt idx="4992">
                  <c:v>83.2</c:v>
                </c:pt>
                <c:pt idx="4993">
                  <c:v>83.216666666666683</c:v>
                </c:pt>
                <c:pt idx="4994">
                  <c:v>83.23333333333332</c:v>
                </c:pt>
                <c:pt idx="4995">
                  <c:v>83.25</c:v>
                </c:pt>
                <c:pt idx="4996">
                  <c:v>83.266666666666666</c:v>
                </c:pt>
                <c:pt idx="4997">
                  <c:v>83.283333333333317</c:v>
                </c:pt>
                <c:pt idx="4998">
                  <c:v>83.3</c:v>
                </c:pt>
                <c:pt idx="4999">
                  <c:v>83.316666666666663</c:v>
                </c:pt>
                <c:pt idx="5000">
                  <c:v>83.333333333333314</c:v>
                </c:pt>
                <c:pt idx="5001">
                  <c:v>83.35</c:v>
                </c:pt>
                <c:pt idx="5002">
                  <c:v>83.36666666666666</c:v>
                </c:pt>
                <c:pt idx="5003">
                  <c:v>83.383333333333326</c:v>
                </c:pt>
                <c:pt idx="5004">
                  <c:v>83.4</c:v>
                </c:pt>
                <c:pt idx="5005">
                  <c:v>83.416666666666686</c:v>
                </c:pt>
                <c:pt idx="5006">
                  <c:v>83.433333333333323</c:v>
                </c:pt>
                <c:pt idx="5007">
                  <c:v>83.45</c:v>
                </c:pt>
                <c:pt idx="5008">
                  <c:v>83.466666666666683</c:v>
                </c:pt>
                <c:pt idx="5009">
                  <c:v>83.48333333333332</c:v>
                </c:pt>
                <c:pt idx="5010">
                  <c:v>83.5</c:v>
                </c:pt>
                <c:pt idx="5011">
                  <c:v>83.516666666666666</c:v>
                </c:pt>
                <c:pt idx="5012">
                  <c:v>83.533333333333317</c:v>
                </c:pt>
                <c:pt idx="5013">
                  <c:v>83.55</c:v>
                </c:pt>
                <c:pt idx="5014">
                  <c:v>83.566666666666663</c:v>
                </c:pt>
                <c:pt idx="5015">
                  <c:v>83.583333333333314</c:v>
                </c:pt>
                <c:pt idx="5016">
                  <c:v>83.6</c:v>
                </c:pt>
                <c:pt idx="5017">
                  <c:v>83.61666666666666</c:v>
                </c:pt>
                <c:pt idx="5018">
                  <c:v>83.633333333333326</c:v>
                </c:pt>
                <c:pt idx="5019">
                  <c:v>83.649999999999991</c:v>
                </c:pt>
                <c:pt idx="5020">
                  <c:v>83.666666666666671</c:v>
                </c:pt>
                <c:pt idx="5021">
                  <c:v>83.683333333333309</c:v>
                </c:pt>
                <c:pt idx="5022">
                  <c:v>83.7</c:v>
                </c:pt>
                <c:pt idx="5023">
                  <c:v>83.716666666666683</c:v>
                </c:pt>
                <c:pt idx="5024">
                  <c:v>83.73333333333332</c:v>
                </c:pt>
                <c:pt idx="5025">
                  <c:v>83.75</c:v>
                </c:pt>
                <c:pt idx="5026">
                  <c:v>83.766666666666666</c:v>
                </c:pt>
                <c:pt idx="5027">
                  <c:v>83.783333333333317</c:v>
                </c:pt>
                <c:pt idx="5028">
                  <c:v>83.8</c:v>
                </c:pt>
                <c:pt idx="5029">
                  <c:v>83.816666666666663</c:v>
                </c:pt>
                <c:pt idx="5030">
                  <c:v>83.833333333333314</c:v>
                </c:pt>
                <c:pt idx="5031">
                  <c:v>83.85</c:v>
                </c:pt>
                <c:pt idx="5032">
                  <c:v>83.86666666666666</c:v>
                </c:pt>
                <c:pt idx="5033">
                  <c:v>83.883333333333326</c:v>
                </c:pt>
                <c:pt idx="5034">
                  <c:v>83.9</c:v>
                </c:pt>
                <c:pt idx="5035">
                  <c:v>83.916666666666686</c:v>
                </c:pt>
                <c:pt idx="5036">
                  <c:v>83.933333333333323</c:v>
                </c:pt>
                <c:pt idx="5037">
                  <c:v>83.95</c:v>
                </c:pt>
                <c:pt idx="5038">
                  <c:v>83.966666666666683</c:v>
                </c:pt>
                <c:pt idx="5039">
                  <c:v>83.98333333333332</c:v>
                </c:pt>
                <c:pt idx="5040">
                  <c:v>84</c:v>
                </c:pt>
                <c:pt idx="5041">
                  <c:v>84.016666666666666</c:v>
                </c:pt>
                <c:pt idx="5042">
                  <c:v>84.033333333333317</c:v>
                </c:pt>
                <c:pt idx="5043">
                  <c:v>84.05</c:v>
                </c:pt>
                <c:pt idx="5044">
                  <c:v>84.066666666666663</c:v>
                </c:pt>
                <c:pt idx="5045">
                  <c:v>84.083333333333314</c:v>
                </c:pt>
                <c:pt idx="5046">
                  <c:v>84.1</c:v>
                </c:pt>
                <c:pt idx="5047">
                  <c:v>84.11666666666666</c:v>
                </c:pt>
                <c:pt idx="5048">
                  <c:v>84.133333333333326</c:v>
                </c:pt>
                <c:pt idx="5049">
                  <c:v>84.149999999999991</c:v>
                </c:pt>
                <c:pt idx="5050">
                  <c:v>84.166666666666671</c:v>
                </c:pt>
                <c:pt idx="5051">
                  <c:v>84.183333333333309</c:v>
                </c:pt>
                <c:pt idx="5052">
                  <c:v>84.2</c:v>
                </c:pt>
                <c:pt idx="5053">
                  <c:v>84.216666666666683</c:v>
                </c:pt>
                <c:pt idx="5054">
                  <c:v>84.23333333333332</c:v>
                </c:pt>
                <c:pt idx="5055">
                  <c:v>84.25</c:v>
                </c:pt>
                <c:pt idx="5056">
                  <c:v>84.266666666666666</c:v>
                </c:pt>
                <c:pt idx="5057">
                  <c:v>84.283333333333317</c:v>
                </c:pt>
                <c:pt idx="5058">
                  <c:v>84.3</c:v>
                </c:pt>
                <c:pt idx="5059">
                  <c:v>84.316666666666663</c:v>
                </c:pt>
                <c:pt idx="5060">
                  <c:v>84.333333333333314</c:v>
                </c:pt>
                <c:pt idx="5061">
                  <c:v>84.35</c:v>
                </c:pt>
                <c:pt idx="5062">
                  <c:v>84.36666666666666</c:v>
                </c:pt>
                <c:pt idx="5063">
                  <c:v>84.383333333333326</c:v>
                </c:pt>
                <c:pt idx="5064">
                  <c:v>84.4</c:v>
                </c:pt>
                <c:pt idx="5065">
                  <c:v>84.416666666666686</c:v>
                </c:pt>
                <c:pt idx="5066">
                  <c:v>84.433333333333323</c:v>
                </c:pt>
                <c:pt idx="5067">
                  <c:v>84.45</c:v>
                </c:pt>
                <c:pt idx="5068">
                  <c:v>84.466666666666683</c:v>
                </c:pt>
                <c:pt idx="5069">
                  <c:v>84.48333333333332</c:v>
                </c:pt>
                <c:pt idx="5070">
                  <c:v>84.5</c:v>
                </c:pt>
                <c:pt idx="5071">
                  <c:v>84.516666666666666</c:v>
                </c:pt>
                <c:pt idx="5072">
                  <c:v>84.533333333333317</c:v>
                </c:pt>
                <c:pt idx="5073">
                  <c:v>84.55</c:v>
                </c:pt>
                <c:pt idx="5074">
                  <c:v>84.566666666666663</c:v>
                </c:pt>
                <c:pt idx="5075">
                  <c:v>84.583333333333314</c:v>
                </c:pt>
                <c:pt idx="5076">
                  <c:v>84.6</c:v>
                </c:pt>
                <c:pt idx="5077">
                  <c:v>84.61666666666666</c:v>
                </c:pt>
                <c:pt idx="5078">
                  <c:v>84.633333333333326</c:v>
                </c:pt>
                <c:pt idx="5079">
                  <c:v>84.649999999999991</c:v>
                </c:pt>
                <c:pt idx="5080">
                  <c:v>84.666666666666671</c:v>
                </c:pt>
                <c:pt idx="5081">
                  <c:v>84.683333333333309</c:v>
                </c:pt>
                <c:pt idx="5082">
                  <c:v>84.7</c:v>
                </c:pt>
                <c:pt idx="5083">
                  <c:v>84.716666666666683</c:v>
                </c:pt>
                <c:pt idx="5084">
                  <c:v>84.73333333333332</c:v>
                </c:pt>
                <c:pt idx="5085">
                  <c:v>84.75</c:v>
                </c:pt>
                <c:pt idx="5086">
                  <c:v>84.766666666666666</c:v>
                </c:pt>
                <c:pt idx="5087">
                  <c:v>84.783333333333317</c:v>
                </c:pt>
                <c:pt idx="5088">
                  <c:v>84.8</c:v>
                </c:pt>
                <c:pt idx="5089">
                  <c:v>84.816666666666663</c:v>
                </c:pt>
                <c:pt idx="5090">
                  <c:v>84.833333333333314</c:v>
                </c:pt>
                <c:pt idx="5091">
                  <c:v>84.85</c:v>
                </c:pt>
                <c:pt idx="5092">
                  <c:v>84.86666666666666</c:v>
                </c:pt>
                <c:pt idx="5093">
                  <c:v>84.883333333333326</c:v>
                </c:pt>
                <c:pt idx="5094">
                  <c:v>84.9</c:v>
                </c:pt>
                <c:pt idx="5095">
                  <c:v>84.916666666666686</c:v>
                </c:pt>
                <c:pt idx="5096">
                  <c:v>84.933333333333323</c:v>
                </c:pt>
                <c:pt idx="5097">
                  <c:v>84.95</c:v>
                </c:pt>
                <c:pt idx="5098">
                  <c:v>84.966666666666683</c:v>
                </c:pt>
                <c:pt idx="5099">
                  <c:v>84.98333333333332</c:v>
                </c:pt>
                <c:pt idx="5100">
                  <c:v>85</c:v>
                </c:pt>
                <c:pt idx="5101">
                  <c:v>85.016666666666666</c:v>
                </c:pt>
                <c:pt idx="5102">
                  <c:v>85.033333333333317</c:v>
                </c:pt>
                <c:pt idx="5103">
                  <c:v>85.05</c:v>
                </c:pt>
                <c:pt idx="5104">
                  <c:v>85.066666666666663</c:v>
                </c:pt>
                <c:pt idx="5105">
                  <c:v>85.083333333333314</c:v>
                </c:pt>
                <c:pt idx="5106">
                  <c:v>85.1</c:v>
                </c:pt>
                <c:pt idx="5107">
                  <c:v>85.11666666666666</c:v>
                </c:pt>
                <c:pt idx="5108">
                  <c:v>85.133333333333326</c:v>
                </c:pt>
                <c:pt idx="5109">
                  <c:v>85.149999999999991</c:v>
                </c:pt>
                <c:pt idx="5110">
                  <c:v>85.166666666666671</c:v>
                </c:pt>
                <c:pt idx="5111">
                  <c:v>85.183333333333309</c:v>
                </c:pt>
                <c:pt idx="5112">
                  <c:v>85.2</c:v>
                </c:pt>
                <c:pt idx="5113">
                  <c:v>85.216666666666683</c:v>
                </c:pt>
                <c:pt idx="5114">
                  <c:v>85.23333333333332</c:v>
                </c:pt>
                <c:pt idx="5115">
                  <c:v>85.25</c:v>
                </c:pt>
                <c:pt idx="5116">
                  <c:v>85.266666666666666</c:v>
                </c:pt>
                <c:pt idx="5117">
                  <c:v>85.283333333333317</c:v>
                </c:pt>
                <c:pt idx="5118">
                  <c:v>85.3</c:v>
                </c:pt>
                <c:pt idx="5119">
                  <c:v>85.316666666666663</c:v>
                </c:pt>
                <c:pt idx="5120">
                  <c:v>85.333333333333314</c:v>
                </c:pt>
                <c:pt idx="5121">
                  <c:v>85.35</c:v>
                </c:pt>
                <c:pt idx="5122">
                  <c:v>85.36666666666666</c:v>
                </c:pt>
                <c:pt idx="5123">
                  <c:v>85.383333333333326</c:v>
                </c:pt>
                <c:pt idx="5124">
                  <c:v>85.4</c:v>
                </c:pt>
                <c:pt idx="5125">
                  <c:v>85.416666666666686</c:v>
                </c:pt>
                <c:pt idx="5126">
                  <c:v>85.433333333333323</c:v>
                </c:pt>
                <c:pt idx="5127">
                  <c:v>85.45</c:v>
                </c:pt>
                <c:pt idx="5128">
                  <c:v>85.466666666666683</c:v>
                </c:pt>
                <c:pt idx="5129">
                  <c:v>85.48333333333332</c:v>
                </c:pt>
                <c:pt idx="5130">
                  <c:v>85.5</c:v>
                </c:pt>
                <c:pt idx="5131">
                  <c:v>85.516666666666666</c:v>
                </c:pt>
                <c:pt idx="5132">
                  <c:v>85.533333333333317</c:v>
                </c:pt>
                <c:pt idx="5133">
                  <c:v>85.55</c:v>
                </c:pt>
                <c:pt idx="5134">
                  <c:v>85.566666666666663</c:v>
                </c:pt>
                <c:pt idx="5135">
                  <c:v>85.583333333333314</c:v>
                </c:pt>
                <c:pt idx="5136">
                  <c:v>85.6</c:v>
                </c:pt>
                <c:pt idx="5137">
                  <c:v>85.61666666666666</c:v>
                </c:pt>
                <c:pt idx="5138">
                  <c:v>85.633333333333326</c:v>
                </c:pt>
                <c:pt idx="5139">
                  <c:v>85.649999999999991</c:v>
                </c:pt>
                <c:pt idx="5140">
                  <c:v>85.666666666666671</c:v>
                </c:pt>
                <c:pt idx="5141">
                  <c:v>85.683333333333309</c:v>
                </c:pt>
                <c:pt idx="5142">
                  <c:v>85.7</c:v>
                </c:pt>
                <c:pt idx="5143">
                  <c:v>85.716666666666683</c:v>
                </c:pt>
                <c:pt idx="5144">
                  <c:v>85.73333333333332</c:v>
                </c:pt>
                <c:pt idx="5145">
                  <c:v>85.75</c:v>
                </c:pt>
                <c:pt idx="5146">
                  <c:v>85.766666666666666</c:v>
                </c:pt>
                <c:pt idx="5147">
                  <c:v>85.783333333333317</c:v>
                </c:pt>
                <c:pt idx="5148">
                  <c:v>85.8</c:v>
                </c:pt>
                <c:pt idx="5149">
                  <c:v>85.816666666666663</c:v>
                </c:pt>
                <c:pt idx="5150">
                  <c:v>85.833333333333314</c:v>
                </c:pt>
                <c:pt idx="5151">
                  <c:v>85.85</c:v>
                </c:pt>
                <c:pt idx="5152">
                  <c:v>85.86666666666666</c:v>
                </c:pt>
                <c:pt idx="5153">
                  <c:v>85.883333333333326</c:v>
                </c:pt>
                <c:pt idx="5154">
                  <c:v>85.9</c:v>
                </c:pt>
                <c:pt idx="5155">
                  <c:v>85.916666666666686</c:v>
                </c:pt>
                <c:pt idx="5156">
                  <c:v>85.933333333333323</c:v>
                </c:pt>
                <c:pt idx="5157">
                  <c:v>85.95</c:v>
                </c:pt>
                <c:pt idx="5158">
                  <c:v>85.966666666666683</c:v>
                </c:pt>
                <c:pt idx="5159">
                  <c:v>85.98333333333332</c:v>
                </c:pt>
                <c:pt idx="5160">
                  <c:v>86</c:v>
                </c:pt>
                <c:pt idx="5161">
                  <c:v>86.016666666666666</c:v>
                </c:pt>
                <c:pt idx="5162">
                  <c:v>86.033333333333317</c:v>
                </c:pt>
                <c:pt idx="5163">
                  <c:v>86.05</c:v>
                </c:pt>
                <c:pt idx="5164">
                  <c:v>86.066666666666663</c:v>
                </c:pt>
                <c:pt idx="5165">
                  <c:v>86.083333333333314</c:v>
                </c:pt>
                <c:pt idx="5166">
                  <c:v>86.1</c:v>
                </c:pt>
                <c:pt idx="5167">
                  <c:v>86.11666666666666</c:v>
                </c:pt>
                <c:pt idx="5168">
                  <c:v>86.133333333333326</c:v>
                </c:pt>
                <c:pt idx="5169">
                  <c:v>86.149999999999991</c:v>
                </c:pt>
                <c:pt idx="5170">
                  <c:v>86.166666666666671</c:v>
                </c:pt>
                <c:pt idx="5171">
                  <c:v>86.183333333333309</c:v>
                </c:pt>
                <c:pt idx="5172">
                  <c:v>86.2</c:v>
                </c:pt>
                <c:pt idx="5173">
                  <c:v>86.216666666666683</c:v>
                </c:pt>
                <c:pt idx="5174">
                  <c:v>86.23333333333332</c:v>
                </c:pt>
                <c:pt idx="5175">
                  <c:v>86.25</c:v>
                </c:pt>
                <c:pt idx="5176">
                  <c:v>86.266666666666666</c:v>
                </c:pt>
                <c:pt idx="5177">
                  <c:v>86.283333333333317</c:v>
                </c:pt>
                <c:pt idx="5178">
                  <c:v>86.3</c:v>
                </c:pt>
                <c:pt idx="5179">
                  <c:v>86.316666666666663</c:v>
                </c:pt>
                <c:pt idx="5180">
                  <c:v>86.333333333333314</c:v>
                </c:pt>
                <c:pt idx="5181">
                  <c:v>86.35</c:v>
                </c:pt>
                <c:pt idx="5182">
                  <c:v>86.36666666666666</c:v>
                </c:pt>
                <c:pt idx="5183">
                  <c:v>86.383333333333326</c:v>
                </c:pt>
                <c:pt idx="5184">
                  <c:v>86.4</c:v>
                </c:pt>
                <c:pt idx="5185">
                  <c:v>86.416666666666686</c:v>
                </c:pt>
                <c:pt idx="5186">
                  <c:v>86.433333333333323</c:v>
                </c:pt>
                <c:pt idx="5187">
                  <c:v>86.45</c:v>
                </c:pt>
                <c:pt idx="5188">
                  <c:v>86.466666666666683</c:v>
                </c:pt>
                <c:pt idx="5189">
                  <c:v>86.48333333333332</c:v>
                </c:pt>
                <c:pt idx="5190">
                  <c:v>86.5</c:v>
                </c:pt>
                <c:pt idx="5191">
                  <c:v>86.516666666666666</c:v>
                </c:pt>
                <c:pt idx="5192">
                  <c:v>86.533333333333317</c:v>
                </c:pt>
                <c:pt idx="5193">
                  <c:v>86.55</c:v>
                </c:pt>
                <c:pt idx="5194">
                  <c:v>86.566666666666663</c:v>
                </c:pt>
                <c:pt idx="5195">
                  <c:v>86.583333333333314</c:v>
                </c:pt>
                <c:pt idx="5196">
                  <c:v>86.6</c:v>
                </c:pt>
                <c:pt idx="5197">
                  <c:v>86.61666666666666</c:v>
                </c:pt>
                <c:pt idx="5198">
                  <c:v>86.633333333333326</c:v>
                </c:pt>
                <c:pt idx="5199">
                  <c:v>86.649999999999991</c:v>
                </c:pt>
                <c:pt idx="5200">
                  <c:v>86.666666666666671</c:v>
                </c:pt>
                <c:pt idx="5201">
                  <c:v>86.683333333333309</c:v>
                </c:pt>
                <c:pt idx="5202">
                  <c:v>86.7</c:v>
                </c:pt>
                <c:pt idx="5203">
                  <c:v>86.716666666666683</c:v>
                </c:pt>
                <c:pt idx="5204">
                  <c:v>86.73333333333332</c:v>
                </c:pt>
                <c:pt idx="5205">
                  <c:v>86.75</c:v>
                </c:pt>
                <c:pt idx="5206">
                  <c:v>86.766666666666666</c:v>
                </c:pt>
                <c:pt idx="5207">
                  <c:v>86.783333333333317</c:v>
                </c:pt>
                <c:pt idx="5208">
                  <c:v>86.8</c:v>
                </c:pt>
                <c:pt idx="5209">
                  <c:v>86.816666666666663</c:v>
                </c:pt>
                <c:pt idx="5210">
                  <c:v>86.833333333333314</c:v>
                </c:pt>
                <c:pt idx="5211">
                  <c:v>86.85</c:v>
                </c:pt>
                <c:pt idx="5212">
                  <c:v>86.86666666666666</c:v>
                </c:pt>
                <c:pt idx="5213">
                  <c:v>86.883333333333326</c:v>
                </c:pt>
                <c:pt idx="5214">
                  <c:v>86.9</c:v>
                </c:pt>
                <c:pt idx="5215">
                  <c:v>86.916666666666686</c:v>
                </c:pt>
                <c:pt idx="5216">
                  <c:v>86.933333333333323</c:v>
                </c:pt>
                <c:pt idx="5217">
                  <c:v>86.95</c:v>
                </c:pt>
                <c:pt idx="5218">
                  <c:v>86.966666666666683</c:v>
                </c:pt>
                <c:pt idx="5219">
                  <c:v>86.98333333333332</c:v>
                </c:pt>
                <c:pt idx="5220">
                  <c:v>87</c:v>
                </c:pt>
                <c:pt idx="5221">
                  <c:v>87.016666666666666</c:v>
                </c:pt>
                <c:pt idx="5222">
                  <c:v>87.033333333333317</c:v>
                </c:pt>
                <c:pt idx="5223">
                  <c:v>87.05</c:v>
                </c:pt>
                <c:pt idx="5224">
                  <c:v>87.066666666666663</c:v>
                </c:pt>
                <c:pt idx="5225">
                  <c:v>87.083333333333314</c:v>
                </c:pt>
                <c:pt idx="5226">
                  <c:v>87.1</c:v>
                </c:pt>
                <c:pt idx="5227">
                  <c:v>87.11666666666666</c:v>
                </c:pt>
                <c:pt idx="5228">
                  <c:v>87.133333333333326</c:v>
                </c:pt>
                <c:pt idx="5229">
                  <c:v>87.149999999999991</c:v>
                </c:pt>
                <c:pt idx="5230">
                  <c:v>87.166666666666671</c:v>
                </c:pt>
                <c:pt idx="5231">
                  <c:v>87.183333333333309</c:v>
                </c:pt>
                <c:pt idx="5232">
                  <c:v>87.2</c:v>
                </c:pt>
                <c:pt idx="5233">
                  <c:v>87.216666666666683</c:v>
                </c:pt>
                <c:pt idx="5234">
                  <c:v>87.23333333333332</c:v>
                </c:pt>
                <c:pt idx="5235">
                  <c:v>87.25</c:v>
                </c:pt>
                <c:pt idx="5236">
                  <c:v>87.266666666666666</c:v>
                </c:pt>
                <c:pt idx="5237">
                  <c:v>87.283333333333317</c:v>
                </c:pt>
                <c:pt idx="5238">
                  <c:v>87.3</c:v>
                </c:pt>
                <c:pt idx="5239">
                  <c:v>87.316666666666663</c:v>
                </c:pt>
                <c:pt idx="5240">
                  <c:v>87.333333333333314</c:v>
                </c:pt>
                <c:pt idx="5241">
                  <c:v>87.35</c:v>
                </c:pt>
                <c:pt idx="5242">
                  <c:v>87.36666666666666</c:v>
                </c:pt>
                <c:pt idx="5243">
                  <c:v>87.383333333333326</c:v>
                </c:pt>
                <c:pt idx="5244">
                  <c:v>87.4</c:v>
                </c:pt>
                <c:pt idx="5245">
                  <c:v>87.416666666666686</c:v>
                </c:pt>
                <c:pt idx="5246">
                  <c:v>87.433333333333323</c:v>
                </c:pt>
                <c:pt idx="5247">
                  <c:v>87.45</c:v>
                </c:pt>
                <c:pt idx="5248">
                  <c:v>87.466666666666683</c:v>
                </c:pt>
                <c:pt idx="5249">
                  <c:v>87.48333333333332</c:v>
                </c:pt>
                <c:pt idx="5250">
                  <c:v>87.5</c:v>
                </c:pt>
                <c:pt idx="5251">
                  <c:v>87.516666666666666</c:v>
                </c:pt>
                <c:pt idx="5252">
                  <c:v>87.533333333333317</c:v>
                </c:pt>
                <c:pt idx="5253">
                  <c:v>87.55</c:v>
                </c:pt>
                <c:pt idx="5254">
                  <c:v>87.566666666666663</c:v>
                </c:pt>
                <c:pt idx="5255">
                  <c:v>87.583333333333314</c:v>
                </c:pt>
                <c:pt idx="5256">
                  <c:v>87.6</c:v>
                </c:pt>
                <c:pt idx="5257">
                  <c:v>87.61666666666666</c:v>
                </c:pt>
                <c:pt idx="5258">
                  <c:v>87.633333333333326</c:v>
                </c:pt>
                <c:pt idx="5259">
                  <c:v>87.649999999999991</c:v>
                </c:pt>
                <c:pt idx="5260">
                  <c:v>87.666666666666671</c:v>
                </c:pt>
                <c:pt idx="5261">
                  <c:v>87.683333333333309</c:v>
                </c:pt>
                <c:pt idx="5262">
                  <c:v>87.7</c:v>
                </c:pt>
                <c:pt idx="5263">
                  <c:v>87.716666666666683</c:v>
                </c:pt>
                <c:pt idx="5264">
                  <c:v>87.73333333333332</c:v>
                </c:pt>
                <c:pt idx="5265">
                  <c:v>87.75</c:v>
                </c:pt>
                <c:pt idx="5266">
                  <c:v>87.766666666666666</c:v>
                </c:pt>
                <c:pt idx="5267">
                  <c:v>87.783333333333317</c:v>
                </c:pt>
                <c:pt idx="5268">
                  <c:v>87.8</c:v>
                </c:pt>
                <c:pt idx="5269">
                  <c:v>87.816666666666663</c:v>
                </c:pt>
                <c:pt idx="5270">
                  <c:v>87.833333333333314</c:v>
                </c:pt>
                <c:pt idx="5271">
                  <c:v>87.85</c:v>
                </c:pt>
                <c:pt idx="5272">
                  <c:v>87.86666666666666</c:v>
                </c:pt>
                <c:pt idx="5273">
                  <c:v>87.883333333333326</c:v>
                </c:pt>
                <c:pt idx="5274">
                  <c:v>87.9</c:v>
                </c:pt>
                <c:pt idx="5275">
                  <c:v>87.916666666666686</c:v>
                </c:pt>
                <c:pt idx="5276">
                  <c:v>87.933333333333323</c:v>
                </c:pt>
                <c:pt idx="5277">
                  <c:v>87.95</c:v>
                </c:pt>
                <c:pt idx="5278">
                  <c:v>87.966666666666683</c:v>
                </c:pt>
                <c:pt idx="5279">
                  <c:v>87.98333333333332</c:v>
                </c:pt>
                <c:pt idx="5280">
                  <c:v>88</c:v>
                </c:pt>
                <c:pt idx="5281">
                  <c:v>88.016666666666666</c:v>
                </c:pt>
                <c:pt idx="5282">
                  <c:v>88.033333333333317</c:v>
                </c:pt>
                <c:pt idx="5283">
                  <c:v>88.05</c:v>
                </c:pt>
                <c:pt idx="5284">
                  <c:v>88.066666666666663</c:v>
                </c:pt>
                <c:pt idx="5285">
                  <c:v>88.083333333333314</c:v>
                </c:pt>
                <c:pt idx="5286">
                  <c:v>88.1</c:v>
                </c:pt>
                <c:pt idx="5287">
                  <c:v>88.11666666666666</c:v>
                </c:pt>
                <c:pt idx="5288">
                  <c:v>88.133333333333326</c:v>
                </c:pt>
                <c:pt idx="5289">
                  <c:v>88.149999999999991</c:v>
                </c:pt>
                <c:pt idx="5290">
                  <c:v>88.166666666666671</c:v>
                </c:pt>
                <c:pt idx="5291">
                  <c:v>88.183333333333309</c:v>
                </c:pt>
                <c:pt idx="5292">
                  <c:v>88.2</c:v>
                </c:pt>
                <c:pt idx="5293">
                  <c:v>88.216666666666683</c:v>
                </c:pt>
                <c:pt idx="5294">
                  <c:v>88.23333333333332</c:v>
                </c:pt>
                <c:pt idx="5295">
                  <c:v>88.25</c:v>
                </c:pt>
                <c:pt idx="5296">
                  <c:v>88.266666666666666</c:v>
                </c:pt>
                <c:pt idx="5297">
                  <c:v>88.283333333333317</c:v>
                </c:pt>
                <c:pt idx="5298">
                  <c:v>88.3</c:v>
                </c:pt>
                <c:pt idx="5299">
                  <c:v>88.316666666666663</c:v>
                </c:pt>
                <c:pt idx="5300">
                  <c:v>88.333333333333314</c:v>
                </c:pt>
                <c:pt idx="5301">
                  <c:v>88.35</c:v>
                </c:pt>
                <c:pt idx="5302">
                  <c:v>88.36666666666666</c:v>
                </c:pt>
                <c:pt idx="5303">
                  <c:v>88.383333333333326</c:v>
                </c:pt>
                <c:pt idx="5304">
                  <c:v>88.4</c:v>
                </c:pt>
                <c:pt idx="5305">
                  <c:v>88.416666666666686</c:v>
                </c:pt>
                <c:pt idx="5306">
                  <c:v>88.433333333333323</c:v>
                </c:pt>
                <c:pt idx="5307">
                  <c:v>88.45</c:v>
                </c:pt>
                <c:pt idx="5308">
                  <c:v>88.466666666666683</c:v>
                </c:pt>
                <c:pt idx="5309">
                  <c:v>88.48333333333332</c:v>
                </c:pt>
                <c:pt idx="5310">
                  <c:v>88.5</c:v>
                </c:pt>
                <c:pt idx="5311">
                  <c:v>88.516666666666666</c:v>
                </c:pt>
                <c:pt idx="5312">
                  <c:v>88.533333333333317</c:v>
                </c:pt>
                <c:pt idx="5313">
                  <c:v>88.55</c:v>
                </c:pt>
                <c:pt idx="5314">
                  <c:v>88.566666666666663</c:v>
                </c:pt>
                <c:pt idx="5315">
                  <c:v>88.583333333333314</c:v>
                </c:pt>
                <c:pt idx="5316">
                  <c:v>88.6</c:v>
                </c:pt>
                <c:pt idx="5317">
                  <c:v>88.61666666666666</c:v>
                </c:pt>
                <c:pt idx="5318">
                  <c:v>88.633333333333326</c:v>
                </c:pt>
                <c:pt idx="5319">
                  <c:v>88.649999999999991</c:v>
                </c:pt>
                <c:pt idx="5320">
                  <c:v>88.666666666666671</c:v>
                </c:pt>
                <c:pt idx="5321">
                  <c:v>88.683333333333309</c:v>
                </c:pt>
                <c:pt idx="5322">
                  <c:v>88.7</c:v>
                </c:pt>
                <c:pt idx="5323">
                  <c:v>88.716666666666683</c:v>
                </c:pt>
                <c:pt idx="5324">
                  <c:v>88.73333333333332</c:v>
                </c:pt>
                <c:pt idx="5325">
                  <c:v>88.75</c:v>
                </c:pt>
                <c:pt idx="5326">
                  <c:v>88.766666666666666</c:v>
                </c:pt>
                <c:pt idx="5327">
                  <c:v>88.783333333333317</c:v>
                </c:pt>
                <c:pt idx="5328">
                  <c:v>88.8</c:v>
                </c:pt>
                <c:pt idx="5329">
                  <c:v>88.816666666666663</c:v>
                </c:pt>
                <c:pt idx="5330">
                  <c:v>88.833333333333314</c:v>
                </c:pt>
                <c:pt idx="5331">
                  <c:v>88.85</c:v>
                </c:pt>
                <c:pt idx="5332">
                  <c:v>88.86666666666666</c:v>
                </c:pt>
                <c:pt idx="5333">
                  <c:v>88.883333333333326</c:v>
                </c:pt>
                <c:pt idx="5334">
                  <c:v>88.9</c:v>
                </c:pt>
                <c:pt idx="5335">
                  <c:v>88.916666666666686</c:v>
                </c:pt>
                <c:pt idx="5336">
                  <c:v>88.933333333333323</c:v>
                </c:pt>
                <c:pt idx="5337">
                  <c:v>88.95</c:v>
                </c:pt>
                <c:pt idx="5338">
                  <c:v>88.966666666666683</c:v>
                </c:pt>
                <c:pt idx="5339">
                  <c:v>88.98333333333332</c:v>
                </c:pt>
                <c:pt idx="5340">
                  <c:v>89</c:v>
                </c:pt>
                <c:pt idx="5341">
                  <c:v>89.016666666666666</c:v>
                </c:pt>
                <c:pt idx="5342">
                  <c:v>89.033333333333317</c:v>
                </c:pt>
                <c:pt idx="5343">
                  <c:v>89.05</c:v>
                </c:pt>
                <c:pt idx="5344">
                  <c:v>89.066666666666663</c:v>
                </c:pt>
                <c:pt idx="5345">
                  <c:v>89.083333333333314</c:v>
                </c:pt>
                <c:pt idx="5346">
                  <c:v>89.1</c:v>
                </c:pt>
                <c:pt idx="5347">
                  <c:v>89.11666666666666</c:v>
                </c:pt>
                <c:pt idx="5348">
                  <c:v>89.133333333333326</c:v>
                </c:pt>
                <c:pt idx="5349">
                  <c:v>89.149999999999991</c:v>
                </c:pt>
                <c:pt idx="5350">
                  <c:v>89.166666666666671</c:v>
                </c:pt>
                <c:pt idx="5351">
                  <c:v>89.183333333333309</c:v>
                </c:pt>
                <c:pt idx="5352">
                  <c:v>89.2</c:v>
                </c:pt>
                <c:pt idx="5353">
                  <c:v>89.216666666666683</c:v>
                </c:pt>
                <c:pt idx="5354">
                  <c:v>89.23333333333332</c:v>
                </c:pt>
                <c:pt idx="5355">
                  <c:v>89.25</c:v>
                </c:pt>
                <c:pt idx="5356">
                  <c:v>89.266666666666666</c:v>
                </c:pt>
                <c:pt idx="5357">
                  <c:v>89.283333333333317</c:v>
                </c:pt>
                <c:pt idx="5358">
                  <c:v>89.3</c:v>
                </c:pt>
                <c:pt idx="5359">
                  <c:v>89.316666666666663</c:v>
                </c:pt>
                <c:pt idx="5360">
                  <c:v>89.333333333333314</c:v>
                </c:pt>
                <c:pt idx="5361">
                  <c:v>89.35</c:v>
                </c:pt>
                <c:pt idx="5362">
                  <c:v>89.36666666666666</c:v>
                </c:pt>
                <c:pt idx="5363">
                  <c:v>89.383333333333326</c:v>
                </c:pt>
                <c:pt idx="5364">
                  <c:v>89.4</c:v>
                </c:pt>
                <c:pt idx="5365">
                  <c:v>89.416666666666686</c:v>
                </c:pt>
                <c:pt idx="5366">
                  <c:v>89.433333333333323</c:v>
                </c:pt>
                <c:pt idx="5367">
                  <c:v>89.45</c:v>
                </c:pt>
                <c:pt idx="5368">
                  <c:v>89.466666666666683</c:v>
                </c:pt>
                <c:pt idx="5369">
                  <c:v>89.48333333333332</c:v>
                </c:pt>
                <c:pt idx="5370">
                  <c:v>89.5</c:v>
                </c:pt>
                <c:pt idx="5371">
                  <c:v>89.516666666666666</c:v>
                </c:pt>
                <c:pt idx="5372">
                  <c:v>89.533333333333317</c:v>
                </c:pt>
                <c:pt idx="5373">
                  <c:v>89.55</c:v>
                </c:pt>
                <c:pt idx="5374">
                  <c:v>89.566666666666663</c:v>
                </c:pt>
                <c:pt idx="5375">
                  <c:v>89.583333333333314</c:v>
                </c:pt>
                <c:pt idx="5376">
                  <c:v>89.6</c:v>
                </c:pt>
                <c:pt idx="5377">
                  <c:v>89.61666666666666</c:v>
                </c:pt>
                <c:pt idx="5378">
                  <c:v>89.633333333333326</c:v>
                </c:pt>
                <c:pt idx="5379">
                  <c:v>89.649999999999991</c:v>
                </c:pt>
                <c:pt idx="5380">
                  <c:v>89.666666666666671</c:v>
                </c:pt>
                <c:pt idx="5381">
                  <c:v>89.683333333333309</c:v>
                </c:pt>
                <c:pt idx="5382">
                  <c:v>89.7</c:v>
                </c:pt>
                <c:pt idx="5383">
                  <c:v>89.716666666666683</c:v>
                </c:pt>
                <c:pt idx="5384">
                  <c:v>89.73333333333332</c:v>
                </c:pt>
                <c:pt idx="5385">
                  <c:v>89.75</c:v>
                </c:pt>
                <c:pt idx="5386">
                  <c:v>89.766666666666666</c:v>
                </c:pt>
                <c:pt idx="5387">
                  <c:v>89.783333333333317</c:v>
                </c:pt>
                <c:pt idx="5388">
                  <c:v>89.8</c:v>
                </c:pt>
                <c:pt idx="5389">
                  <c:v>89.816666666666663</c:v>
                </c:pt>
                <c:pt idx="5390">
                  <c:v>89.833333333333314</c:v>
                </c:pt>
                <c:pt idx="5391">
                  <c:v>89.85</c:v>
                </c:pt>
                <c:pt idx="5392">
                  <c:v>89.86666666666666</c:v>
                </c:pt>
                <c:pt idx="5393">
                  <c:v>89.883333333333326</c:v>
                </c:pt>
                <c:pt idx="5394">
                  <c:v>89.9</c:v>
                </c:pt>
                <c:pt idx="5395">
                  <c:v>89.916666666666686</c:v>
                </c:pt>
                <c:pt idx="5396">
                  <c:v>89.933333333333323</c:v>
                </c:pt>
                <c:pt idx="5397">
                  <c:v>89.95</c:v>
                </c:pt>
                <c:pt idx="5398">
                  <c:v>89.966666666666683</c:v>
                </c:pt>
                <c:pt idx="5399">
                  <c:v>89.98333333333332</c:v>
                </c:pt>
                <c:pt idx="5400">
                  <c:v>90</c:v>
                </c:pt>
                <c:pt idx="5401">
                  <c:v>90.016666666666666</c:v>
                </c:pt>
                <c:pt idx="5402">
                  <c:v>90.033333333333317</c:v>
                </c:pt>
                <c:pt idx="5403">
                  <c:v>90.05</c:v>
                </c:pt>
                <c:pt idx="5404">
                  <c:v>90.066666666666663</c:v>
                </c:pt>
                <c:pt idx="5405">
                  <c:v>90.083333333333314</c:v>
                </c:pt>
                <c:pt idx="5406">
                  <c:v>90.1</c:v>
                </c:pt>
                <c:pt idx="5407">
                  <c:v>90.11666666666666</c:v>
                </c:pt>
                <c:pt idx="5408">
                  <c:v>90.133333333333326</c:v>
                </c:pt>
                <c:pt idx="5409">
                  <c:v>90.149999999999991</c:v>
                </c:pt>
                <c:pt idx="5410">
                  <c:v>90.166666666666671</c:v>
                </c:pt>
                <c:pt idx="5411">
                  <c:v>90.183333333333309</c:v>
                </c:pt>
                <c:pt idx="5412">
                  <c:v>90.2</c:v>
                </c:pt>
                <c:pt idx="5413">
                  <c:v>90.216666666666683</c:v>
                </c:pt>
                <c:pt idx="5414">
                  <c:v>90.23333333333332</c:v>
                </c:pt>
                <c:pt idx="5415">
                  <c:v>90.25</c:v>
                </c:pt>
                <c:pt idx="5416">
                  <c:v>90.266666666666666</c:v>
                </c:pt>
                <c:pt idx="5417">
                  <c:v>90.283333333333317</c:v>
                </c:pt>
                <c:pt idx="5418">
                  <c:v>90.3</c:v>
                </c:pt>
                <c:pt idx="5419">
                  <c:v>90.316666666666663</c:v>
                </c:pt>
                <c:pt idx="5420">
                  <c:v>90.333333333333314</c:v>
                </c:pt>
                <c:pt idx="5421">
                  <c:v>90.35</c:v>
                </c:pt>
                <c:pt idx="5422">
                  <c:v>90.36666666666666</c:v>
                </c:pt>
                <c:pt idx="5423">
                  <c:v>90.383333333333326</c:v>
                </c:pt>
                <c:pt idx="5424">
                  <c:v>90.4</c:v>
                </c:pt>
                <c:pt idx="5425">
                  <c:v>90.416666666666686</c:v>
                </c:pt>
                <c:pt idx="5426">
                  <c:v>90.433333333333323</c:v>
                </c:pt>
                <c:pt idx="5427">
                  <c:v>90.45</c:v>
                </c:pt>
                <c:pt idx="5428">
                  <c:v>90.466666666666683</c:v>
                </c:pt>
                <c:pt idx="5429">
                  <c:v>90.48333333333332</c:v>
                </c:pt>
                <c:pt idx="5430">
                  <c:v>90.5</c:v>
                </c:pt>
                <c:pt idx="5431">
                  <c:v>90.516666666666666</c:v>
                </c:pt>
                <c:pt idx="5432">
                  <c:v>90.533333333333317</c:v>
                </c:pt>
                <c:pt idx="5433">
                  <c:v>90.55</c:v>
                </c:pt>
                <c:pt idx="5434">
                  <c:v>90.566666666666663</c:v>
                </c:pt>
                <c:pt idx="5435">
                  <c:v>90.583333333333314</c:v>
                </c:pt>
                <c:pt idx="5436">
                  <c:v>90.6</c:v>
                </c:pt>
                <c:pt idx="5437">
                  <c:v>90.61666666666666</c:v>
                </c:pt>
                <c:pt idx="5438">
                  <c:v>90.633333333333326</c:v>
                </c:pt>
                <c:pt idx="5439">
                  <c:v>90.649999999999991</c:v>
                </c:pt>
                <c:pt idx="5440">
                  <c:v>90.666666666666671</c:v>
                </c:pt>
                <c:pt idx="5441">
                  <c:v>90.683333333333309</c:v>
                </c:pt>
                <c:pt idx="5442">
                  <c:v>90.7</c:v>
                </c:pt>
                <c:pt idx="5443">
                  <c:v>90.716666666666683</c:v>
                </c:pt>
                <c:pt idx="5444">
                  <c:v>90.73333333333332</c:v>
                </c:pt>
                <c:pt idx="5445">
                  <c:v>90.75</c:v>
                </c:pt>
                <c:pt idx="5446">
                  <c:v>90.766666666666666</c:v>
                </c:pt>
                <c:pt idx="5447">
                  <c:v>90.783333333333317</c:v>
                </c:pt>
                <c:pt idx="5448">
                  <c:v>90.8</c:v>
                </c:pt>
                <c:pt idx="5449">
                  <c:v>90.816666666666663</c:v>
                </c:pt>
                <c:pt idx="5450">
                  <c:v>90.833333333333314</c:v>
                </c:pt>
                <c:pt idx="5451">
                  <c:v>90.85</c:v>
                </c:pt>
                <c:pt idx="5452">
                  <c:v>90.86666666666666</c:v>
                </c:pt>
                <c:pt idx="5453">
                  <c:v>90.883333333333326</c:v>
                </c:pt>
                <c:pt idx="5454">
                  <c:v>90.9</c:v>
                </c:pt>
                <c:pt idx="5455">
                  <c:v>90.916666666666686</c:v>
                </c:pt>
                <c:pt idx="5456">
                  <c:v>90.933333333333323</c:v>
                </c:pt>
                <c:pt idx="5457">
                  <c:v>90.95</c:v>
                </c:pt>
                <c:pt idx="5458">
                  <c:v>90.966666666666683</c:v>
                </c:pt>
                <c:pt idx="5459">
                  <c:v>90.98333333333332</c:v>
                </c:pt>
                <c:pt idx="5460">
                  <c:v>91</c:v>
                </c:pt>
                <c:pt idx="5461">
                  <c:v>91.016666666666666</c:v>
                </c:pt>
                <c:pt idx="5462">
                  <c:v>91.033333333333317</c:v>
                </c:pt>
                <c:pt idx="5463">
                  <c:v>91.05</c:v>
                </c:pt>
                <c:pt idx="5464">
                  <c:v>91.066666666666663</c:v>
                </c:pt>
                <c:pt idx="5465">
                  <c:v>91.083333333333314</c:v>
                </c:pt>
                <c:pt idx="5466">
                  <c:v>91.1</c:v>
                </c:pt>
                <c:pt idx="5467">
                  <c:v>91.11666666666666</c:v>
                </c:pt>
                <c:pt idx="5468">
                  <c:v>91.133333333333326</c:v>
                </c:pt>
                <c:pt idx="5469">
                  <c:v>91.149999999999991</c:v>
                </c:pt>
                <c:pt idx="5470">
                  <c:v>91.166666666666671</c:v>
                </c:pt>
                <c:pt idx="5471">
                  <c:v>91.183333333333309</c:v>
                </c:pt>
                <c:pt idx="5472">
                  <c:v>91.2</c:v>
                </c:pt>
                <c:pt idx="5473">
                  <c:v>91.216666666666683</c:v>
                </c:pt>
                <c:pt idx="5474">
                  <c:v>91.23333333333332</c:v>
                </c:pt>
                <c:pt idx="5475">
                  <c:v>91.25</c:v>
                </c:pt>
                <c:pt idx="5476">
                  <c:v>91.266666666666666</c:v>
                </c:pt>
                <c:pt idx="5477">
                  <c:v>91.283333333333317</c:v>
                </c:pt>
                <c:pt idx="5478">
                  <c:v>91.3</c:v>
                </c:pt>
                <c:pt idx="5479">
                  <c:v>91.316666666666663</c:v>
                </c:pt>
                <c:pt idx="5480">
                  <c:v>91.333333333333314</c:v>
                </c:pt>
                <c:pt idx="5481">
                  <c:v>91.35</c:v>
                </c:pt>
                <c:pt idx="5482">
                  <c:v>91.36666666666666</c:v>
                </c:pt>
                <c:pt idx="5483">
                  <c:v>91.383333333333326</c:v>
                </c:pt>
                <c:pt idx="5484">
                  <c:v>91.4</c:v>
                </c:pt>
                <c:pt idx="5485">
                  <c:v>91.416666666666686</c:v>
                </c:pt>
                <c:pt idx="5486">
                  <c:v>91.433333333333323</c:v>
                </c:pt>
                <c:pt idx="5487">
                  <c:v>91.45</c:v>
                </c:pt>
                <c:pt idx="5488">
                  <c:v>91.466666666666683</c:v>
                </c:pt>
                <c:pt idx="5489">
                  <c:v>91.48333333333332</c:v>
                </c:pt>
                <c:pt idx="5490">
                  <c:v>91.5</c:v>
                </c:pt>
                <c:pt idx="5491">
                  <c:v>91.516666666666666</c:v>
                </c:pt>
                <c:pt idx="5492">
                  <c:v>91.533333333333317</c:v>
                </c:pt>
                <c:pt idx="5493">
                  <c:v>91.55</c:v>
                </c:pt>
                <c:pt idx="5494">
                  <c:v>91.566666666666663</c:v>
                </c:pt>
                <c:pt idx="5495">
                  <c:v>91.583333333333314</c:v>
                </c:pt>
                <c:pt idx="5496">
                  <c:v>91.6</c:v>
                </c:pt>
                <c:pt idx="5497">
                  <c:v>91.61666666666666</c:v>
                </c:pt>
                <c:pt idx="5498">
                  <c:v>91.633333333333326</c:v>
                </c:pt>
                <c:pt idx="5499">
                  <c:v>91.649999999999991</c:v>
                </c:pt>
                <c:pt idx="5500">
                  <c:v>91.666666666666671</c:v>
                </c:pt>
                <c:pt idx="5501">
                  <c:v>91.683333333333309</c:v>
                </c:pt>
                <c:pt idx="5502">
                  <c:v>91.7</c:v>
                </c:pt>
                <c:pt idx="5503">
                  <c:v>91.716666666666683</c:v>
                </c:pt>
                <c:pt idx="5504">
                  <c:v>91.73333333333332</c:v>
                </c:pt>
                <c:pt idx="5505">
                  <c:v>91.75</c:v>
                </c:pt>
                <c:pt idx="5506">
                  <c:v>91.766666666666666</c:v>
                </c:pt>
                <c:pt idx="5507">
                  <c:v>91.783333333333317</c:v>
                </c:pt>
                <c:pt idx="5508">
                  <c:v>91.8</c:v>
                </c:pt>
                <c:pt idx="5509">
                  <c:v>91.816666666666663</c:v>
                </c:pt>
                <c:pt idx="5510">
                  <c:v>91.833333333333314</c:v>
                </c:pt>
                <c:pt idx="5511">
                  <c:v>91.85</c:v>
                </c:pt>
                <c:pt idx="5512">
                  <c:v>91.86666666666666</c:v>
                </c:pt>
                <c:pt idx="5513">
                  <c:v>91.883333333333326</c:v>
                </c:pt>
                <c:pt idx="5514">
                  <c:v>91.9</c:v>
                </c:pt>
                <c:pt idx="5515">
                  <c:v>91.916666666666686</c:v>
                </c:pt>
                <c:pt idx="5516">
                  <c:v>91.933333333333323</c:v>
                </c:pt>
                <c:pt idx="5517">
                  <c:v>91.95</c:v>
                </c:pt>
                <c:pt idx="5518">
                  <c:v>91.966666666666683</c:v>
                </c:pt>
                <c:pt idx="5519">
                  <c:v>91.98333333333332</c:v>
                </c:pt>
                <c:pt idx="5520">
                  <c:v>92</c:v>
                </c:pt>
                <c:pt idx="5521">
                  <c:v>92.016666666666666</c:v>
                </c:pt>
                <c:pt idx="5522">
                  <c:v>92.033333333333317</c:v>
                </c:pt>
                <c:pt idx="5523">
                  <c:v>92.05</c:v>
                </c:pt>
                <c:pt idx="5524">
                  <c:v>92.066666666666663</c:v>
                </c:pt>
                <c:pt idx="5525">
                  <c:v>92.083333333333314</c:v>
                </c:pt>
                <c:pt idx="5526">
                  <c:v>92.1</c:v>
                </c:pt>
                <c:pt idx="5527">
                  <c:v>92.11666666666666</c:v>
                </c:pt>
                <c:pt idx="5528">
                  <c:v>92.133333333333326</c:v>
                </c:pt>
                <c:pt idx="5529">
                  <c:v>92.149999999999991</c:v>
                </c:pt>
                <c:pt idx="5530">
                  <c:v>92.166666666666671</c:v>
                </c:pt>
                <c:pt idx="5531">
                  <c:v>92.183333333333309</c:v>
                </c:pt>
                <c:pt idx="5532">
                  <c:v>92.2</c:v>
                </c:pt>
                <c:pt idx="5533">
                  <c:v>92.216666666666683</c:v>
                </c:pt>
                <c:pt idx="5534">
                  <c:v>92.23333333333332</c:v>
                </c:pt>
                <c:pt idx="5535">
                  <c:v>92.25</c:v>
                </c:pt>
                <c:pt idx="5536">
                  <c:v>92.266666666666666</c:v>
                </c:pt>
                <c:pt idx="5537">
                  <c:v>92.283333333333317</c:v>
                </c:pt>
                <c:pt idx="5538">
                  <c:v>92.3</c:v>
                </c:pt>
                <c:pt idx="5539">
                  <c:v>92.316666666666663</c:v>
                </c:pt>
                <c:pt idx="5540">
                  <c:v>92.333333333333314</c:v>
                </c:pt>
                <c:pt idx="5541">
                  <c:v>92.35</c:v>
                </c:pt>
                <c:pt idx="5542">
                  <c:v>92.36666666666666</c:v>
                </c:pt>
                <c:pt idx="5543">
                  <c:v>92.383333333333326</c:v>
                </c:pt>
                <c:pt idx="5544">
                  <c:v>92.4</c:v>
                </c:pt>
                <c:pt idx="5545">
                  <c:v>92.416666666666686</c:v>
                </c:pt>
                <c:pt idx="5546">
                  <c:v>92.433333333333323</c:v>
                </c:pt>
                <c:pt idx="5547">
                  <c:v>92.45</c:v>
                </c:pt>
                <c:pt idx="5548">
                  <c:v>92.466666666666683</c:v>
                </c:pt>
                <c:pt idx="5549">
                  <c:v>92.48333333333332</c:v>
                </c:pt>
                <c:pt idx="5550">
                  <c:v>92.5</c:v>
                </c:pt>
                <c:pt idx="5551">
                  <c:v>92.516666666666666</c:v>
                </c:pt>
                <c:pt idx="5552">
                  <c:v>92.533333333333317</c:v>
                </c:pt>
                <c:pt idx="5553">
                  <c:v>92.55</c:v>
                </c:pt>
                <c:pt idx="5554">
                  <c:v>92.566666666666663</c:v>
                </c:pt>
                <c:pt idx="5555">
                  <c:v>92.583333333333314</c:v>
                </c:pt>
                <c:pt idx="5556">
                  <c:v>92.6</c:v>
                </c:pt>
                <c:pt idx="5557">
                  <c:v>92.61666666666666</c:v>
                </c:pt>
                <c:pt idx="5558">
                  <c:v>92.633333333333326</c:v>
                </c:pt>
                <c:pt idx="5559">
                  <c:v>92.649999999999991</c:v>
                </c:pt>
                <c:pt idx="5560">
                  <c:v>92.666666666666671</c:v>
                </c:pt>
                <c:pt idx="5561">
                  <c:v>92.683333333333309</c:v>
                </c:pt>
                <c:pt idx="5562">
                  <c:v>92.7</c:v>
                </c:pt>
                <c:pt idx="5563">
                  <c:v>92.716666666666683</c:v>
                </c:pt>
                <c:pt idx="5564">
                  <c:v>92.73333333333332</c:v>
                </c:pt>
                <c:pt idx="5565">
                  <c:v>92.75</c:v>
                </c:pt>
                <c:pt idx="5566">
                  <c:v>92.766666666666666</c:v>
                </c:pt>
                <c:pt idx="5567">
                  <c:v>92.783333333333317</c:v>
                </c:pt>
                <c:pt idx="5568">
                  <c:v>92.8</c:v>
                </c:pt>
                <c:pt idx="5569">
                  <c:v>92.816666666666663</c:v>
                </c:pt>
                <c:pt idx="5570">
                  <c:v>92.833333333333314</c:v>
                </c:pt>
                <c:pt idx="5571">
                  <c:v>92.85</c:v>
                </c:pt>
                <c:pt idx="5572">
                  <c:v>92.86666666666666</c:v>
                </c:pt>
                <c:pt idx="5573">
                  <c:v>92.883333333333326</c:v>
                </c:pt>
                <c:pt idx="5574">
                  <c:v>92.9</c:v>
                </c:pt>
                <c:pt idx="5575">
                  <c:v>92.916666666666686</c:v>
                </c:pt>
                <c:pt idx="5576">
                  <c:v>92.933333333333323</c:v>
                </c:pt>
                <c:pt idx="5577">
                  <c:v>92.95</c:v>
                </c:pt>
                <c:pt idx="5578">
                  <c:v>92.966666666666683</c:v>
                </c:pt>
                <c:pt idx="5579">
                  <c:v>92.98333333333332</c:v>
                </c:pt>
                <c:pt idx="5580">
                  <c:v>93</c:v>
                </c:pt>
                <c:pt idx="5581">
                  <c:v>93.016666666666666</c:v>
                </c:pt>
                <c:pt idx="5582">
                  <c:v>93.033333333333317</c:v>
                </c:pt>
                <c:pt idx="5583">
                  <c:v>93.05</c:v>
                </c:pt>
                <c:pt idx="5584">
                  <c:v>93.066666666666663</c:v>
                </c:pt>
                <c:pt idx="5585">
                  <c:v>93.083333333333314</c:v>
                </c:pt>
                <c:pt idx="5586">
                  <c:v>93.1</c:v>
                </c:pt>
                <c:pt idx="5587">
                  <c:v>93.11666666666666</c:v>
                </c:pt>
                <c:pt idx="5588">
                  <c:v>93.133333333333326</c:v>
                </c:pt>
                <c:pt idx="5589">
                  <c:v>93.149999999999991</c:v>
                </c:pt>
                <c:pt idx="5590">
                  <c:v>93.166666666666671</c:v>
                </c:pt>
                <c:pt idx="5591">
                  <c:v>93.183333333333309</c:v>
                </c:pt>
                <c:pt idx="5592">
                  <c:v>93.2</c:v>
                </c:pt>
                <c:pt idx="5593">
                  <c:v>93.216666666666683</c:v>
                </c:pt>
                <c:pt idx="5594">
                  <c:v>93.23333333333332</c:v>
                </c:pt>
                <c:pt idx="5595">
                  <c:v>93.25</c:v>
                </c:pt>
                <c:pt idx="5596">
                  <c:v>93.266666666666666</c:v>
                </c:pt>
                <c:pt idx="5597">
                  <c:v>93.283333333333317</c:v>
                </c:pt>
                <c:pt idx="5598">
                  <c:v>93.3</c:v>
                </c:pt>
                <c:pt idx="5599">
                  <c:v>93.316666666666663</c:v>
                </c:pt>
                <c:pt idx="5600">
                  <c:v>93.333333333333314</c:v>
                </c:pt>
                <c:pt idx="5601">
                  <c:v>93.35</c:v>
                </c:pt>
                <c:pt idx="5602">
                  <c:v>93.36666666666666</c:v>
                </c:pt>
                <c:pt idx="5603">
                  <c:v>93.383333333333326</c:v>
                </c:pt>
                <c:pt idx="5604">
                  <c:v>93.4</c:v>
                </c:pt>
                <c:pt idx="5605">
                  <c:v>93.416666666666686</c:v>
                </c:pt>
                <c:pt idx="5606">
                  <c:v>93.433333333333323</c:v>
                </c:pt>
                <c:pt idx="5607">
                  <c:v>93.45</c:v>
                </c:pt>
                <c:pt idx="5608">
                  <c:v>93.466666666666683</c:v>
                </c:pt>
                <c:pt idx="5609">
                  <c:v>93.48333333333332</c:v>
                </c:pt>
                <c:pt idx="5610">
                  <c:v>93.5</c:v>
                </c:pt>
                <c:pt idx="5611">
                  <c:v>93.516666666666666</c:v>
                </c:pt>
                <c:pt idx="5612">
                  <c:v>93.533333333333317</c:v>
                </c:pt>
                <c:pt idx="5613">
                  <c:v>93.55</c:v>
                </c:pt>
                <c:pt idx="5614">
                  <c:v>93.566666666666663</c:v>
                </c:pt>
                <c:pt idx="5615">
                  <c:v>93.583333333333314</c:v>
                </c:pt>
                <c:pt idx="5616">
                  <c:v>93.6</c:v>
                </c:pt>
                <c:pt idx="5617">
                  <c:v>93.61666666666666</c:v>
                </c:pt>
                <c:pt idx="5618">
                  <c:v>93.633333333333326</c:v>
                </c:pt>
                <c:pt idx="5619">
                  <c:v>93.649999999999991</c:v>
                </c:pt>
                <c:pt idx="5620">
                  <c:v>93.666666666666671</c:v>
                </c:pt>
                <c:pt idx="5621">
                  <c:v>93.683333333333309</c:v>
                </c:pt>
                <c:pt idx="5622">
                  <c:v>93.7</c:v>
                </c:pt>
                <c:pt idx="5623">
                  <c:v>93.716666666666683</c:v>
                </c:pt>
                <c:pt idx="5624">
                  <c:v>93.73333333333332</c:v>
                </c:pt>
                <c:pt idx="5625">
                  <c:v>93.75</c:v>
                </c:pt>
                <c:pt idx="5626">
                  <c:v>93.766666666666666</c:v>
                </c:pt>
                <c:pt idx="5627">
                  <c:v>93.783333333333317</c:v>
                </c:pt>
                <c:pt idx="5628">
                  <c:v>93.8</c:v>
                </c:pt>
                <c:pt idx="5629">
                  <c:v>93.816666666666663</c:v>
                </c:pt>
                <c:pt idx="5630">
                  <c:v>93.833333333333314</c:v>
                </c:pt>
                <c:pt idx="5631">
                  <c:v>93.85</c:v>
                </c:pt>
                <c:pt idx="5632">
                  <c:v>93.86666666666666</c:v>
                </c:pt>
                <c:pt idx="5633">
                  <c:v>93.883333333333326</c:v>
                </c:pt>
                <c:pt idx="5634">
                  <c:v>93.9</c:v>
                </c:pt>
                <c:pt idx="5635">
                  <c:v>93.916666666666686</c:v>
                </c:pt>
                <c:pt idx="5636">
                  <c:v>93.933333333333323</c:v>
                </c:pt>
                <c:pt idx="5637">
                  <c:v>93.95</c:v>
                </c:pt>
                <c:pt idx="5638">
                  <c:v>93.966666666666683</c:v>
                </c:pt>
                <c:pt idx="5639">
                  <c:v>93.98333333333332</c:v>
                </c:pt>
                <c:pt idx="5640">
                  <c:v>94</c:v>
                </c:pt>
                <c:pt idx="5641">
                  <c:v>94.016666666666666</c:v>
                </c:pt>
                <c:pt idx="5642">
                  <c:v>94.033333333333317</c:v>
                </c:pt>
                <c:pt idx="5643">
                  <c:v>94.05</c:v>
                </c:pt>
                <c:pt idx="5644">
                  <c:v>94.066666666666663</c:v>
                </c:pt>
                <c:pt idx="5645">
                  <c:v>94.083333333333314</c:v>
                </c:pt>
                <c:pt idx="5646">
                  <c:v>94.1</c:v>
                </c:pt>
                <c:pt idx="5647">
                  <c:v>94.11666666666666</c:v>
                </c:pt>
                <c:pt idx="5648">
                  <c:v>94.133333333333326</c:v>
                </c:pt>
                <c:pt idx="5649">
                  <c:v>94.149999999999991</c:v>
                </c:pt>
                <c:pt idx="5650">
                  <c:v>94.166666666666671</c:v>
                </c:pt>
                <c:pt idx="5651">
                  <c:v>94.183333333333309</c:v>
                </c:pt>
                <c:pt idx="5652">
                  <c:v>94.2</c:v>
                </c:pt>
                <c:pt idx="5653">
                  <c:v>94.216666666666683</c:v>
                </c:pt>
                <c:pt idx="5654">
                  <c:v>94.23333333333332</c:v>
                </c:pt>
                <c:pt idx="5655">
                  <c:v>94.25</c:v>
                </c:pt>
                <c:pt idx="5656">
                  <c:v>94.266666666666666</c:v>
                </c:pt>
                <c:pt idx="5657">
                  <c:v>94.283333333333317</c:v>
                </c:pt>
                <c:pt idx="5658">
                  <c:v>94.3</c:v>
                </c:pt>
                <c:pt idx="5659">
                  <c:v>94.316666666666663</c:v>
                </c:pt>
                <c:pt idx="5660">
                  <c:v>94.333333333333314</c:v>
                </c:pt>
                <c:pt idx="5661">
                  <c:v>94.35</c:v>
                </c:pt>
                <c:pt idx="5662">
                  <c:v>94.36666666666666</c:v>
                </c:pt>
                <c:pt idx="5663">
                  <c:v>94.383333333333326</c:v>
                </c:pt>
                <c:pt idx="5664">
                  <c:v>94.4</c:v>
                </c:pt>
                <c:pt idx="5665">
                  <c:v>94.416666666666686</c:v>
                </c:pt>
                <c:pt idx="5666">
                  <c:v>94.433333333333323</c:v>
                </c:pt>
                <c:pt idx="5667">
                  <c:v>94.45</c:v>
                </c:pt>
                <c:pt idx="5668">
                  <c:v>94.466666666666683</c:v>
                </c:pt>
                <c:pt idx="5669">
                  <c:v>94.48333333333332</c:v>
                </c:pt>
                <c:pt idx="5670">
                  <c:v>94.5</c:v>
                </c:pt>
                <c:pt idx="5671">
                  <c:v>94.516666666666666</c:v>
                </c:pt>
                <c:pt idx="5672">
                  <c:v>94.533333333333317</c:v>
                </c:pt>
                <c:pt idx="5673">
                  <c:v>94.55</c:v>
                </c:pt>
                <c:pt idx="5674">
                  <c:v>94.566666666666663</c:v>
                </c:pt>
                <c:pt idx="5675">
                  <c:v>94.583333333333314</c:v>
                </c:pt>
                <c:pt idx="5676">
                  <c:v>94.6</c:v>
                </c:pt>
                <c:pt idx="5677">
                  <c:v>94.61666666666666</c:v>
                </c:pt>
                <c:pt idx="5678">
                  <c:v>94.633333333333326</c:v>
                </c:pt>
                <c:pt idx="5679">
                  <c:v>94.649999999999991</c:v>
                </c:pt>
                <c:pt idx="5680">
                  <c:v>94.666666666666671</c:v>
                </c:pt>
                <c:pt idx="5681">
                  <c:v>94.683333333333309</c:v>
                </c:pt>
                <c:pt idx="5682">
                  <c:v>94.7</c:v>
                </c:pt>
                <c:pt idx="5683">
                  <c:v>94.716666666666683</c:v>
                </c:pt>
                <c:pt idx="5684">
                  <c:v>94.73333333333332</c:v>
                </c:pt>
                <c:pt idx="5685">
                  <c:v>94.75</c:v>
                </c:pt>
                <c:pt idx="5686">
                  <c:v>94.766666666666666</c:v>
                </c:pt>
                <c:pt idx="5687">
                  <c:v>94.783333333333317</c:v>
                </c:pt>
                <c:pt idx="5688">
                  <c:v>94.8</c:v>
                </c:pt>
                <c:pt idx="5689">
                  <c:v>94.816666666666663</c:v>
                </c:pt>
                <c:pt idx="5690">
                  <c:v>94.833333333333314</c:v>
                </c:pt>
                <c:pt idx="5691">
                  <c:v>94.85</c:v>
                </c:pt>
                <c:pt idx="5692">
                  <c:v>94.86666666666666</c:v>
                </c:pt>
                <c:pt idx="5693">
                  <c:v>94.883333333333326</c:v>
                </c:pt>
                <c:pt idx="5694">
                  <c:v>94.9</c:v>
                </c:pt>
                <c:pt idx="5695">
                  <c:v>94.916666666666686</c:v>
                </c:pt>
                <c:pt idx="5696">
                  <c:v>94.933333333333323</c:v>
                </c:pt>
                <c:pt idx="5697">
                  <c:v>94.95</c:v>
                </c:pt>
                <c:pt idx="5698">
                  <c:v>94.966666666666683</c:v>
                </c:pt>
                <c:pt idx="5699">
                  <c:v>94.98333333333332</c:v>
                </c:pt>
                <c:pt idx="5700">
                  <c:v>95</c:v>
                </c:pt>
                <c:pt idx="5701">
                  <c:v>95.016666666666666</c:v>
                </c:pt>
                <c:pt idx="5702">
                  <c:v>95.033333333333317</c:v>
                </c:pt>
                <c:pt idx="5703">
                  <c:v>95.05</c:v>
                </c:pt>
                <c:pt idx="5704">
                  <c:v>95.066666666666663</c:v>
                </c:pt>
                <c:pt idx="5705">
                  <c:v>95.083333333333314</c:v>
                </c:pt>
                <c:pt idx="5706">
                  <c:v>95.1</c:v>
                </c:pt>
                <c:pt idx="5707">
                  <c:v>95.11666666666666</c:v>
                </c:pt>
                <c:pt idx="5708">
                  <c:v>95.133333333333326</c:v>
                </c:pt>
                <c:pt idx="5709">
                  <c:v>95.149999999999991</c:v>
                </c:pt>
                <c:pt idx="5710">
                  <c:v>95.166666666666671</c:v>
                </c:pt>
                <c:pt idx="5711">
                  <c:v>95.183333333333309</c:v>
                </c:pt>
                <c:pt idx="5712">
                  <c:v>95.2</c:v>
                </c:pt>
                <c:pt idx="5713">
                  <c:v>95.216666666666683</c:v>
                </c:pt>
                <c:pt idx="5714">
                  <c:v>95.23333333333332</c:v>
                </c:pt>
                <c:pt idx="5715">
                  <c:v>95.25</c:v>
                </c:pt>
                <c:pt idx="5716">
                  <c:v>95.266666666666666</c:v>
                </c:pt>
                <c:pt idx="5717">
                  <c:v>95.283333333333317</c:v>
                </c:pt>
                <c:pt idx="5718">
                  <c:v>95.3</c:v>
                </c:pt>
                <c:pt idx="5719">
                  <c:v>95.316666666666663</c:v>
                </c:pt>
                <c:pt idx="5720">
                  <c:v>95.333333333333314</c:v>
                </c:pt>
                <c:pt idx="5721">
                  <c:v>95.35</c:v>
                </c:pt>
                <c:pt idx="5722">
                  <c:v>95.36666666666666</c:v>
                </c:pt>
                <c:pt idx="5723">
                  <c:v>95.383333333333326</c:v>
                </c:pt>
                <c:pt idx="5724">
                  <c:v>95.4</c:v>
                </c:pt>
                <c:pt idx="5725">
                  <c:v>95.416666666666686</c:v>
                </c:pt>
                <c:pt idx="5726">
                  <c:v>95.433333333333323</c:v>
                </c:pt>
                <c:pt idx="5727">
                  <c:v>95.45</c:v>
                </c:pt>
                <c:pt idx="5728">
                  <c:v>95.466666666666683</c:v>
                </c:pt>
                <c:pt idx="5729">
                  <c:v>95.48333333333332</c:v>
                </c:pt>
                <c:pt idx="5730">
                  <c:v>95.5</c:v>
                </c:pt>
                <c:pt idx="5731">
                  <c:v>95.516666666666666</c:v>
                </c:pt>
                <c:pt idx="5732">
                  <c:v>95.533333333333317</c:v>
                </c:pt>
                <c:pt idx="5733">
                  <c:v>95.55</c:v>
                </c:pt>
                <c:pt idx="5734">
                  <c:v>95.566666666666663</c:v>
                </c:pt>
                <c:pt idx="5735">
                  <c:v>95.583333333333314</c:v>
                </c:pt>
                <c:pt idx="5736">
                  <c:v>95.6</c:v>
                </c:pt>
                <c:pt idx="5737">
                  <c:v>95.61666666666666</c:v>
                </c:pt>
                <c:pt idx="5738">
                  <c:v>95.633333333333326</c:v>
                </c:pt>
                <c:pt idx="5739">
                  <c:v>95.649999999999991</c:v>
                </c:pt>
                <c:pt idx="5740">
                  <c:v>95.666666666666671</c:v>
                </c:pt>
                <c:pt idx="5741">
                  <c:v>95.683333333333309</c:v>
                </c:pt>
                <c:pt idx="5742">
                  <c:v>95.7</c:v>
                </c:pt>
                <c:pt idx="5743">
                  <c:v>95.716666666666683</c:v>
                </c:pt>
                <c:pt idx="5744">
                  <c:v>95.73333333333332</c:v>
                </c:pt>
                <c:pt idx="5745">
                  <c:v>95.75</c:v>
                </c:pt>
                <c:pt idx="5746">
                  <c:v>95.766666666666666</c:v>
                </c:pt>
                <c:pt idx="5747">
                  <c:v>95.783333333333317</c:v>
                </c:pt>
                <c:pt idx="5748">
                  <c:v>95.8</c:v>
                </c:pt>
                <c:pt idx="5749">
                  <c:v>95.816666666666663</c:v>
                </c:pt>
                <c:pt idx="5750">
                  <c:v>95.833333333333314</c:v>
                </c:pt>
                <c:pt idx="5751">
                  <c:v>95.85</c:v>
                </c:pt>
                <c:pt idx="5752">
                  <c:v>95.86666666666666</c:v>
                </c:pt>
                <c:pt idx="5753">
                  <c:v>95.883333333333326</c:v>
                </c:pt>
                <c:pt idx="5754">
                  <c:v>95.9</c:v>
                </c:pt>
                <c:pt idx="5755">
                  <c:v>95.916666666666686</c:v>
                </c:pt>
                <c:pt idx="5756">
                  <c:v>95.933333333333323</c:v>
                </c:pt>
                <c:pt idx="5757">
                  <c:v>95.95</c:v>
                </c:pt>
                <c:pt idx="5758">
                  <c:v>95.966666666666683</c:v>
                </c:pt>
                <c:pt idx="5759">
                  <c:v>95.98333333333332</c:v>
                </c:pt>
                <c:pt idx="5760">
                  <c:v>96</c:v>
                </c:pt>
                <c:pt idx="5761">
                  <c:v>96.016666666666666</c:v>
                </c:pt>
                <c:pt idx="5762">
                  <c:v>96.033333333333317</c:v>
                </c:pt>
                <c:pt idx="5763">
                  <c:v>96.05</c:v>
                </c:pt>
                <c:pt idx="5764">
                  <c:v>96.066666666666663</c:v>
                </c:pt>
                <c:pt idx="5765">
                  <c:v>96.083333333333314</c:v>
                </c:pt>
                <c:pt idx="5766">
                  <c:v>96.1</c:v>
                </c:pt>
                <c:pt idx="5767">
                  <c:v>96.11666666666666</c:v>
                </c:pt>
                <c:pt idx="5768">
                  <c:v>96.133333333333326</c:v>
                </c:pt>
                <c:pt idx="5769">
                  <c:v>96.149999999999991</c:v>
                </c:pt>
                <c:pt idx="5770">
                  <c:v>96.166666666666671</c:v>
                </c:pt>
                <c:pt idx="5771">
                  <c:v>96.183333333333309</c:v>
                </c:pt>
                <c:pt idx="5772">
                  <c:v>96.2</c:v>
                </c:pt>
                <c:pt idx="5773">
                  <c:v>96.216666666666683</c:v>
                </c:pt>
                <c:pt idx="5774">
                  <c:v>96.23333333333332</c:v>
                </c:pt>
                <c:pt idx="5775">
                  <c:v>96.25</c:v>
                </c:pt>
                <c:pt idx="5776">
                  <c:v>96.266666666666666</c:v>
                </c:pt>
                <c:pt idx="5777">
                  <c:v>96.283333333333317</c:v>
                </c:pt>
                <c:pt idx="5778">
                  <c:v>96.3</c:v>
                </c:pt>
                <c:pt idx="5779">
                  <c:v>96.316666666666663</c:v>
                </c:pt>
                <c:pt idx="5780">
                  <c:v>96.333333333333314</c:v>
                </c:pt>
                <c:pt idx="5781">
                  <c:v>96.35</c:v>
                </c:pt>
                <c:pt idx="5782">
                  <c:v>96.36666666666666</c:v>
                </c:pt>
                <c:pt idx="5783">
                  <c:v>96.383333333333326</c:v>
                </c:pt>
                <c:pt idx="5784">
                  <c:v>96.4</c:v>
                </c:pt>
                <c:pt idx="5785">
                  <c:v>96.416666666666686</c:v>
                </c:pt>
                <c:pt idx="5786">
                  <c:v>96.433333333333323</c:v>
                </c:pt>
                <c:pt idx="5787">
                  <c:v>96.45</c:v>
                </c:pt>
                <c:pt idx="5788">
                  <c:v>96.466666666666683</c:v>
                </c:pt>
                <c:pt idx="5789">
                  <c:v>96.48333333333332</c:v>
                </c:pt>
                <c:pt idx="5790">
                  <c:v>96.5</c:v>
                </c:pt>
                <c:pt idx="5791">
                  <c:v>96.516666666666666</c:v>
                </c:pt>
                <c:pt idx="5792">
                  <c:v>96.533333333333317</c:v>
                </c:pt>
                <c:pt idx="5793">
                  <c:v>96.55</c:v>
                </c:pt>
                <c:pt idx="5794">
                  <c:v>96.566666666666663</c:v>
                </c:pt>
                <c:pt idx="5795">
                  <c:v>96.583333333333314</c:v>
                </c:pt>
                <c:pt idx="5796">
                  <c:v>96.6</c:v>
                </c:pt>
                <c:pt idx="5797">
                  <c:v>96.61666666666666</c:v>
                </c:pt>
                <c:pt idx="5798">
                  <c:v>96.633333333333326</c:v>
                </c:pt>
                <c:pt idx="5799">
                  <c:v>96.649999999999991</c:v>
                </c:pt>
                <c:pt idx="5800">
                  <c:v>96.666666666666671</c:v>
                </c:pt>
                <c:pt idx="5801">
                  <c:v>96.683333333333309</c:v>
                </c:pt>
                <c:pt idx="5802">
                  <c:v>96.7</c:v>
                </c:pt>
                <c:pt idx="5803">
                  <c:v>96.716666666666683</c:v>
                </c:pt>
                <c:pt idx="5804">
                  <c:v>96.73333333333332</c:v>
                </c:pt>
                <c:pt idx="5805">
                  <c:v>96.75</c:v>
                </c:pt>
                <c:pt idx="5806">
                  <c:v>96.766666666666666</c:v>
                </c:pt>
                <c:pt idx="5807">
                  <c:v>96.783333333333317</c:v>
                </c:pt>
                <c:pt idx="5808">
                  <c:v>96.8</c:v>
                </c:pt>
                <c:pt idx="5809">
                  <c:v>96.816666666666663</c:v>
                </c:pt>
                <c:pt idx="5810">
                  <c:v>96.833333333333314</c:v>
                </c:pt>
                <c:pt idx="5811">
                  <c:v>96.85</c:v>
                </c:pt>
                <c:pt idx="5812">
                  <c:v>96.86666666666666</c:v>
                </c:pt>
                <c:pt idx="5813">
                  <c:v>96.883333333333326</c:v>
                </c:pt>
                <c:pt idx="5814">
                  <c:v>96.9</c:v>
                </c:pt>
                <c:pt idx="5815">
                  <c:v>96.916666666666686</c:v>
                </c:pt>
                <c:pt idx="5816">
                  <c:v>96.933333333333323</c:v>
                </c:pt>
                <c:pt idx="5817">
                  <c:v>96.95</c:v>
                </c:pt>
                <c:pt idx="5818">
                  <c:v>96.966666666666683</c:v>
                </c:pt>
                <c:pt idx="5819">
                  <c:v>96.98333333333332</c:v>
                </c:pt>
                <c:pt idx="5820">
                  <c:v>97</c:v>
                </c:pt>
                <c:pt idx="5821">
                  <c:v>97.016666666666666</c:v>
                </c:pt>
                <c:pt idx="5822">
                  <c:v>97.033333333333317</c:v>
                </c:pt>
                <c:pt idx="5823">
                  <c:v>97.05</c:v>
                </c:pt>
                <c:pt idx="5824">
                  <c:v>97.066666666666663</c:v>
                </c:pt>
                <c:pt idx="5825">
                  <c:v>97.083333333333314</c:v>
                </c:pt>
                <c:pt idx="5826">
                  <c:v>97.1</c:v>
                </c:pt>
                <c:pt idx="5827">
                  <c:v>97.11666666666666</c:v>
                </c:pt>
                <c:pt idx="5828">
                  <c:v>97.133333333333326</c:v>
                </c:pt>
                <c:pt idx="5829">
                  <c:v>97.149999999999991</c:v>
                </c:pt>
                <c:pt idx="5830">
                  <c:v>97.166666666666671</c:v>
                </c:pt>
                <c:pt idx="5831">
                  <c:v>97.183333333333309</c:v>
                </c:pt>
                <c:pt idx="5832">
                  <c:v>97.2</c:v>
                </c:pt>
                <c:pt idx="5833">
                  <c:v>97.216666666666683</c:v>
                </c:pt>
                <c:pt idx="5834">
                  <c:v>97.23333333333332</c:v>
                </c:pt>
                <c:pt idx="5835">
                  <c:v>97.25</c:v>
                </c:pt>
                <c:pt idx="5836">
                  <c:v>97.266666666666666</c:v>
                </c:pt>
                <c:pt idx="5837">
                  <c:v>97.283333333333317</c:v>
                </c:pt>
                <c:pt idx="5838">
                  <c:v>97.3</c:v>
                </c:pt>
                <c:pt idx="5839">
                  <c:v>97.316666666666663</c:v>
                </c:pt>
                <c:pt idx="5840">
                  <c:v>97.333333333333314</c:v>
                </c:pt>
                <c:pt idx="5841">
                  <c:v>97.35</c:v>
                </c:pt>
                <c:pt idx="5842">
                  <c:v>97.36666666666666</c:v>
                </c:pt>
                <c:pt idx="5843">
                  <c:v>97.383333333333326</c:v>
                </c:pt>
                <c:pt idx="5844">
                  <c:v>97.4</c:v>
                </c:pt>
                <c:pt idx="5845">
                  <c:v>97.416666666666686</c:v>
                </c:pt>
                <c:pt idx="5846">
                  <c:v>97.433333333333323</c:v>
                </c:pt>
                <c:pt idx="5847">
                  <c:v>97.45</c:v>
                </c:pt>
                <c:pt idx="5848">
                  <c:v>97.466666666666683</c:v>
                </c:pt>
                <c:pt idx="5849">
                  <c:v>97.48333333333332</c:v>
                </c:pt>
                <c:pt idx="5850">
                  <c:v>97.5</c:v>
                </c:pt>
                <c:pt idx="5851">
                  <c:v>97.516666666666666</c:v>
                </c:pt>
                <c:pt idx="5852">
                  <c:v>97.533333333333317</c:v>
                </c:pt>
                <c:pt idx="5853">
                  <c:v>97.55</c:v>
                </c:pt>
                <c:pt idx="5854">
                  <c:v>97.566666666666663</c:v>
                </c:pt>
                <c:pt idx="5855">
                  <c:v>97.583333333333314</c:v>
                </c:pt>
                <c:pt idx="5856">
                  <c:v>97.6</c:v>
                </c:pt>
                <c:pt idx="5857">
                  <c:v>97.61666666666666</c:v>
                </c:pt>
                <c:pt idx="5858">
                  <c:v>97.633333333333326</c:v>
                </c:pt>
                <c:pt idx="5859">
                  <c:v>97.649999999999991</c:v>
                </c:pt>
                <c:pt idx="5860">
                  <c:v>97.666666666666671</c:v>
                </c:pt>
                <c:pt idx="5861">
                  <c:v>97.683333333333309</c:v>
                </c:pt>
                <c:pt idx="5862">
                  <c:v>97.7</c:v>
                </c:pt>
                <c:pt idx="5863">
                  <c:v>97.716666666666683</c:v>
                </c:pt>
                <c:pt idx="5864">
                  <c:v>97.73333333333332</c:v>
                </c:pt>
                <c:pt idx="5865">
                  <c:v>97.75</c:v>
                </c:pt>
                <c:pt idx="5866">
                  <c:v>97.766666666666666</c:v>
                </c:pt>
                <c:pt idx="5867">
                  <c:v>97.783333333333317</c:v>
                </c:pt>
                <c:pt idx="5868">
                  <c:v>97.8</c:v>
                </c:pt>
                <c:pt idx="5869">
                  <c:v>97.816666666666663</c:v>
                </c:pt>
                <c:pt idx="5870">
                  <c:v>97.833333333333314</c:v>
                </c:pt>
                <c:pt idx="5871">
                  <c:v>97.85</c:v>
                </c:pt>
                <c:pt idx="5872">
                  <c:v>97.86666666666666</c:v>
                </c:pt>
                <c:pt idx="5873">
                  <c:v>97.883333333333326</c:v>
                </c:pt>
                <c:pt idx="5874">
                  <c:v>97.9</c:v>
                </c:pt>
                <c:pt idx="5875">
                  <c:v>97.916666666666686</c:v>
                </c:pt>
                <c:pt idx="5876">
                  <c:v>97.933333333333323</c:v>
                </c:pt>
                <c:pt idx="5877">
                  <c:v>97.95</c:v>
                </c:pt>
                <c:pt idx="5878">
                  <c:v>97.966666666666683</c:v>
                </c:pt>
                <c:pt idx="5879">
                  <c:v>97.98333333333332</c:v>
                </c:pt>
                <c:pt idx="5880">
                  <c:v>98</c:v>
                </c:pt>
                <c:pt idx="5881">
                  <c:v>98.016666666666666</c:v>
                </c:pt>
                <c:pt idx="5882">
                  <c:v>98.033333333333317</c:v>
                </c:pt>
                <c:pt idx="5883">
                  <c:v>98.05</c:v>
                </c:pt>
                <c:pt idx="5884">
                  <c:v>98.066666666666663</c:v>
                </c:pt>
                <c:pt idx="5885">
                  <c:v>98.083333333333314</c:v>
                </c:pt>
                <c:pt idx="5886">
                  <c:v>98.1</c:v>
                </c:pt>
                <c:pt idx="5887">
                  <c:v>98.11666666666666</c:v>
                </c:pt>
                <c:pt idx="5888">
                  <c:v>98.133333333333326</c:v>
                </c:pt>
                <c:pt idx="5889">
                  <c:v>98.149999999999991</c:v>
                </c:pt>
                <c:pt idx="5890">
                  <c:v>98.166666666666671</c:v>
                </c:pt>
                <c:pt idx="5891">
                  <c:v>98.183333333333309</c:v>
                </c:pt>
                <c:pt idx="5892">
                  <c:v>98.2</c:v>
                </c:pt>
                <c:pt idx="5893">
                  <c:v>98.216666666666683</c:v>
                </c:pt>
                <c:pt idx="5894">
                  <c:v>98.23333333333332</c:v>
                </c:pt>
                <c:pt idx="5895">
                  <c:v>98.25</c:v>
                </c:pt>
                <c:pt idx="5896">
                  <c:v>98.266666666666666</c:v>
                </c:pt>
                <c:pt idx="5897">
                  <c:v>98.283333333333317</c:v>
                </c:pt>
                <c:pt idx="5898">
                  <c:v>98.3</c:v>
                </c:pt>
                <c:pt idx="5899">
                  <c:v>98.316666666666663</c:v>
                </c:pt>
                <c:pt idx="5900">
                  <c:v>98.333333333333314</c:v>
                </c:pt>
                <c:pt idx="5901">
                  <c:v>98.35</c:v>
                </c:pt>
                <c:pt idx="5902">
                  <c:v>98.36666666666666</c:v>
                </c:pt>
                <c:pt idx="5903">
                  <c:v>98.383333333333326</c:v>
                </c:pt>
                <c:pt idx="5904">
                  <c:v>98.4</c:v>
                </c:pt>
                <c:pt idx="5905">
                  <c:v>98.416666666666686</c:v>
                </c:pt>
                <c:pt idx="5906">
                  <c:v>98.433333333333323</c:v>
                </c:pt>
                <c:pt idx="5907">
                  <c:v>98.45</c:v>
                </c:pt>
                <c:pt idx="5908">
                  <c:v>98.466666666666683</c:v>
                </c:pt>
                <c:pt idx="5909">
                  <c:v>98.48333333333332</c:v>
                </c:pt>
                <c:pt idx="5910">
                  <c:v>98.5</c:v>
                </c:pt>
                <c:pt idx="5911">
                  <c:v>98.516666666666666</c:v>
                </c:pt>
                <c:pt idx="5912">
                  <c:v>98.533333333333317</c:v>
                </c:pt>
                <c:pt idx="5913">
                  <c:v>98.55</c:v>
                </c:pt>
                <c:pt idx="5914">
                  <c:v>98.566666666666663</c:v>
                </c:pt>
                <c:pt idx="5915">
                  <c:v>98.583333333333314</c:v>
                </c:pt>
                <c:pt idx="5916">
                  <c:v>98.6</c:v>
                </c:pt>
                <c:pt idx="5917">
                  <c:v>98.61666666666666</c:v>
                </c:pt>
                <c:pt idx="5918">
                  <c:v>98.633333333333326</c:v>
                </c:pt>
                <c:pt idx="5919">
                  <c:v>98.649999999999991</c:v>
                </c:pt>
                <c:pt idx="5920">
                  <c:v>98.666666666666671</c:v>
                </c:pt>
                <c:pt idx="5921">
                  <c:v>98.683333333333309</c:v>
                </c:pt>
                <c:pt idx="5922">
                  <c:v>98.7</c:v>
                </c:pt>
                <c:pt idx="5923">
                  <c:v>98.716666666666683</c:v>
                </c:pt>
                <c:pt idx="5924">
                  <c:v>98.73333333333332</c:v>
                </c:pt>
                <c:pt idx="5925">
                  <c:v>98.75</c:v>
                </c:pt>
                <c:pt idx="5926">
                  <c:v>98.766666666666666</c:v>
                </c:pt>
                <c:pt idx="5927">
                  <c:v>98.783333333333317</c:v>
                </c:pt>
                <c:pt idx="5928">
                  <c:v>98.8</c:v>
                </c:pt>
                <c:pt idx="5929">
                  <c:v>98.816666666666663</c:v>
                </c:pt>
                <c:pt idx="5930">
                  <c:v>98.833333333333314</c:v>
                </c:pt>
                <c:pt idx="5931">
                  <c:v>98.85</c:v>
                </c:pt>
                <c:pt idx="5932">
                  <c:v>98.86666666666666</c:v>
                </c:pt>
                <c:pt idx="5933">
                  <c:v>98.883333333333326</c:v>
                </c:pt>
                <c:pt idx="5934">
                  <c:v>98.9</c:v>
                </c:pt>
                <c:pt idx="5935">
                  <c:v>98.916666666666686</c:v>
                </c:pt>
                <c:pt idx="5936">
                  <c:v>98.933333333333323</c:v>
                </c:pt>
                <c:pt idx="5937">
                  <c:v>98.95</c:v>
                </c:pt>
                <c:pt idx="5938">
                  <c:v>98.966666666666683</c:v>
                </c:pt>
                <c:pt idx="5939">
                  <c:v>98.98333333333332</c:v>
                </c:pt>
                <c:pt idx="5940">
                  <c:v>99</c:v>
                </c:pt>
                <c:pt idx="5941">
                  <c:v>99.016666666666666</c:v>
                </c:pt>
                <c:pt idx="5942">
                  <c:v>99.033333333333317</c:v>
                </c:pt>
                <c:pt idx="5943">
                  <c:v>99.05</c:v>
                </c:pt>
                <c:pt idx="5944">
                  <c:v>99.066666666666663</c:v>
                </c:pt>
                <c:pt idx="5945">
                  <c:v>99.083333333333314</c:v>
                </c:pt>
                <c:pt idx="5946">
                  <c:v>99.1</c:v>
                </c:pt>
                <c:pt idx="5947">
                  <c:v>99.11666666666666</c:v>
                </c:pt>
                <c:pt idx="5948">
                  <c:v>99.133333333333326</c:v>
                </c:pt>
                <c:pt idx="5949">
                  <c:v>99.149999999999991</c:v>
                </c:pt>
                <c:pt idx="5950">
                  <c:v>99.166666666666671</c:v>
                </c:pt>
                <c:pt idx="5951">
                  <c:v>99.183333333333309</c:v>
                </c:pt>
                <c:pt idx="5952">
                  <c:v>99.2</c:v>
                </c:pt>
                <c:pt idx="5953">
                  <c:v>99.216666666666683</c:v>
                </c:pt>
                <c:pt idx="5954">
                  <c:v>99.23333333333332</c:v>
                </c:pt>
                <c:pt idx="5955">
                  <c:v>99.25</c:v>
                </c:pt>
                <c:pt idx="5956">
                  <c:v>99.266666666666666</c:v>
                </c:pt>
                <c:pt idx="5957">
                  <c:v>99.283333333333317</c:v>
                </c:pt>
                <c:pt idx="5958">
                  <c:v>99.3</c:v>
                </c:pt>
                <c:pt idx="5959">
                  <c:v>99.316666666666663</c:v>
                </c:pt>
                <c:pt idx="5960">
                  <c:v>99.333333333333314</c:v>
                </c:pt>
                <c:pt idx="5961">
                  <c:v>99.35</c:v>
                </c:pt>
                <c:pt idx="5962">
                  <c:v>99.36666666666666</c:v>
                </c:pt>
                <c:pt idx="5963">
                  <c:v>99.383333333333326</c:v>
                </c:pt>
                <c:pt idx="5964">
                  <c:v>99.4</c:v>
                </c:pt>
                <c:pt idx="5965">
                  <c:v>99.416666666666686</c:v>
                </c:pt>
                <c:pt idx="5966">
                  <c:v>99.433333333333323</c:v>
                </c:pt>
                <c:pt idx="5967">
                  <c:v>99.45</c:v>
                </c:pt>
                <c:pt idx="5968">
                  <c:v>99.466666666666683</c:v>
                </c:pt>
                <c:pt idx="5969">
                  <c:v>99.48333333333332</c:v>
                </c:pt>
                <c:pt idx="5970">
                  <c:v>99.5</c:v>
                </c:pt>
                <c:pt idx="5971">
                  <c:v>99.516666666666666</c:v>
                </c:pt>
                <c:pt idx="5972">
                  <c:v>99.533333333333317</c:v>
                </c:pt>
                <c:pt idx="5973">
                  <c:v>99.55</c:v>
                </c:pt>
                <c:pt idx="5974">
                  <c:v>99.566666666666663</c:v>
                </c:pt>
                <c:pt idx="5975">
                  <c:v>99.583333333333314</c:v>
                </c:pt>
                <c:pt idx="5976">
                  <c:v>99.6</c:v>
                </c:pt>
                <c:pt idx="5977">
                  <c:v>99.61666666666666</c:v>
                </c:pt>
                <c:pt idx="5978">
                  <c:v>99.633333333333326</c:v>
                </c:pt>
                <c:pt idx="5979">
                  <c:v>99.649999999999991</c:v>
                </c:pt>
                <c:pt idx="5980">
                  <c:v>99.666666666666671</c:v>
                </c:pt>
                <c:pt idx="5981">
                  <c:v>99.683333333333309</c:v>
                </c:pt>
                <c:pt idx="5982">
                  <c:v>99.7</c:v>
                </c:pt>
                <c:pt idx="5983">
                  <c:v>99.716666666666683</c:v>
                </c:pt>
                <c:pt idx="5984">
                  <c:v>99.73333333333332</c:v>
                </c:pt>
                <c:pt idx="5985">
                  <c:v>99.75</c:v>
                </c:pt>
                <c:pt idx="5986">
                  <c:v>99.766666666666666</c:v>
                </c:pt>
                <c:pt idx="5987">
                  <c:v>99.783333333333317</c:v>
                </c:pt>
                <c:pt idx="5988">
                  <c:v>99.8</c:v>
                </c:pt>
                <c:pt idx="5989">
                  <c:v>99.816666666666663</c:v>
                </c:pt>
                <c:pt idx="5990">
                  <c:v>99.833333333333314</c:v>
                </c:pt>
                <c:pt idx="5991">
                  <c:v>99.85</c:v>
                </c:pt>
                <c:pt idx="5992">
                  <c:v>99.86666666666666</c:v>
                </c:pt>
                <c:pt idx="5993">
                  <c:v>99.883333333333326</c:v>
                </c:pt>
                <c:pt idx="5994">
                  <c:v>99.9</c:v>
                </c:pt>
                <c:pt idx="5995">
                  <c:v>99.916666666666686</c:v>
                </c:pt>
                <c:pt idx="5996">
                  <c:v>99.933333333333323</c:v>
                </c:pt>
                <c:pt idx="5997">
                  <c:v>99.95</c:v>
                </c:pt>
                <c:pt idx="5998">
                  <c:v>99.966666666666683</c:v>
                </c:pt>
                <c:pt idx="5999">
                  <c:v>99.98333333333332</c:v>
                </c:pt>
                <c:pt idx="6000">
                  <c:v>100</c:v>
                </c:pt>
                <c:pt idx="6001">
                  <c:v>100.01666666666668</c:v>
                </c:pt>
                <c:pt idx="6002">
                  <c:v>100.03333333333332</c:v>
                </c:pt>
                <c:pt idx="6003">
                  <c:v>100.05</c:v>
                </c:pt>
                <c:pt idx="6004">
                  <c:v>100.06666666666666</c:v>
                </c:pt>
                <c:pt idx="6005">
                  <c:v>100.08333333333331</c:v>
                </c:pt>
                <c:pt idx="6006">
                  <c:v>100.1</c:v>
                </c:pt>
                <c:pt idx="6007">
                  <c:v>100.11666666666666</c:v>
                </c:pt>
                <c:pt idx="6008">
                  <c:v>100.13333333333333</c:v>
                </c:pt>
                <c:pt idx="6009">
                  <c:v>100.14999999999999</c:v>
                </c:pt>
                <c:pt idx="6010">
                  <c:v>100.16666666666667</c:v>
                </c:pt>
                <c:pt idx="6011">
                  <c:v>100.18333333333332</c:v>
                </c:pt>
                <c:pt idx="6012">
                  <c:v>100.2</c:v>
                </c:pt>
                <c:pt idx="6013">
                  <c:v>100.21666666666668</c:v>
                </c:pt>
                <c:pt idx="6014">
                  <c:v>100.23333333333332</c:v>
                </c:pt>
                <c:pt idx="6015">
                  <c:v>100.25</c:v>
                </c:pt>
                <c:pt idx="6016">
                  <c:v>100.26666666666668</c:v>
                </c:pt>
                <c:pt idx="6017">
                  <c:v>100.28333333333332</c:v>
                </c:pt>
                <c:pt idx="6018">
                  <c:v>100.3</c:v>
                </c:pt>
                <c:pt idx="6019">
                  <c:v>100.31666666666666</c:v>
                </c:pt>
                <c:pt idx="6020">
                  <c:v>100.33333333333331</c:v>
                </c:pt>
                <c:pt idx="6021">
                  <c:v>100.35</c:v>
                </c:pt>
                <c:pt idx="6022">
                  <c:v>100.36666666666666</c:v>
                </c:pt>
                <c:pt idx="6023">
                  <c:v>100.38333333333333</c:v>
                </c:pt>
                <c:pt idx="6024">
                  <c:v>100.4</c:v>
                </c:pt>
                <c:pt idx="6025">
                  <c:v>100.41666666666669</c:v>
                </c:pt>
                <c:pt idx="6026">
                  <c:v>100.43333333333334</c:v>
                </c:pt>
                <c:pt idx="6027">
                  <c:v>100.45</c:v>
                </c:pt>
                <c:pt idx="6028">
                  <c:v>100.46666666666668</c:v>
                </c:pt>
                <c:pt idx="6029">
                  <c:v>100.48333333333332</c:v>
                </c:pt>
                <c:pt idx="6030">
                  <c:v>100.5</c:v>
                </c:pt>
                <c:pt idx="6031">
                  <c:v>100.51666666666668</c:v>
                </c:pt>
                <c:pt idx="6032">
                  <c:v>100.53333333333332</c:v>
                </c:pt>
                <c:pt idx="6033">
                  <c:v>100.55</c:v>
                </c:pt>
                <c:pt idx="6034">
                  <c:v>100.56666666666666</c:v>
                </c:pt>
                <c:pt idx="6035">
                  <c:v>100.58333333333331</c:v>
                </c:pt>
                <c:pt idx="6036">
                  <c:v>100.6</c:v>
                </c:pt>
                <c:pt idx="6037">
                  <c:v>100.61666666666666</c:v>
                </c:pt>
                <c:pt idx="6038">
                  <c:v>100.63333333333333</c:v>
                </c:pt>
                <c:pt idx="6039">
                  <c:v>100.64999999999999</c:v>
                </c:pt>
                <c:pt idx="6040">
                  <c:v>100.66666666666667</c:v>
                </c:pt>
                <c:pt idx="6041">
                  <c:v>100.68333333333332</c:v>
                </c:pt>
                <c:pt idx="6042">
                  <c:v>100.7</c:v>
                </c:pt>
                <c:pt idx="6043">
                  <c:v>100.71666666666668</c:v>
                </c:pt>
                <c:pt idx="6044">
                  <c:v>100.73333333333332</c:v>
                </c:pt>
                <c:pt idx="6045">
                  <c:v>100.75</c:v>
                </c:pt>
                <c:pt idx="6046">
                  <c:v>100.76666666666668</c:v>
                </c:pt>
                <c:pt idx="6047">
                  <c:v>100.78333333333332</c:v>
                </c:pt>
                <c:pt idx="6048">
                  <c:v>100.8</c:v>
                </c:pt>
                <c:pt idx="6049">
                  <c:v>100.81666666666666</c:v>
                </c:pt>
                <c:pt idx="6050">
                  <c:v>100.83333333333331</c:v>
                </c:pt>
                <c:pt idx="6051">
                  <c:v>100.85</c:v>
                </c:pt>
                <c:pt idx="6052">
                  <c:v>100.86666666666666</c:v>
                </c:pt>
                <c:pt idx="6053">
                  <c:v>100.88333333333333</c:v>
                </c:pt>
                <c:pt idx="6054">
                  <c:v>100.9</c:v>
                </c:pt>
                <c:pt idx="6055">
                  <c:v>100.91666666666669</c:v>
                </c:pt>
                <c:pt idx="6056">
                  <c:v>100.93333333333334</c:v>
                </c:pt>
                <c:pt idx="6057">
                  <c:v>100.95</c:v>
                </c:pt>
                <c:pt idx="6058">
                  <c:v>100.96666666666668</c:v>
                </c:pt>
                <c:pt idx="6059">
                  <c:v>100.98333333333332</c:v>
                </c:pt>
                <c:pt idx="6060">
                  <c:v>101</c:v>
                </c:pt>
                <c:pt idx="6061">
                  <c:v>101.01666666666668</c:v>
                </c:pt>
                <c:pt idx="6062">
                  <c:v>101.03333333333332</c:v>
                </c:pt>
                <c:pt idx="6063">
                  <c:v>101.05</c:v>
                </c:pt>
                <c:pt idx="6064">
                  <c:v>101.06666666666666</c:v>
                </c:pt>
                <c:pt idx="6065">
                  <c:v>101.08333333333331</c:v>
                </c:pt>
                <c:pt idx="6066">
                  <c:v>101.1</c:v>
                </c:pt>
                <c:pt idx="6067">
                  <c:v>101.11666666666666</c:v>
                </c:pt>
                <c:pt idx="6068">
                  <c:v>101.13333333333333</c:v>
                </c:pt>
                <c:pt idx="6069">
                  <c:v>101.14999999999999</c:v>
                </c:pt>
                <c:pt idx="6070">
                  <c:v>101.16666666666667</c:v>
                </c:pt>
                <c:pt idx="6071">
                  <c:v>101.18333333333332</c:v>
                </c:pt>
                <c:pt idx="6072">
                  <c:v>101.2</c:v>
                </c:pt>
                <c:pt idx="6073">
                  <c:v>101.21666666666668</c:v>
                </c:pt>
                <c:pt idx="6074">
                  <c:v>101.23333333333332</c:v>
                </c:pt>
                <c:pt idx="6075">
                  <c:v>101.25</c:v>
                </c:pt>
                <c:pt idx="6076">
                  <c:v>101.26666666666668</c:v>
                </c:pt>
                <c:pt idx="6077">
                  <c:v>101.28333333333332</c:v>
                </c:pt>
                <c:pt idx="6078">
                  <c:v>101.3</c:v>
                </c:pt>
                <c:pt idx="6079">
                  <c:v>101.31666666666666</c:v>
                </c:pt>
                <c:pt idx="6080">
                  <c:v>101.33333333333331</c:v>
                </c:pt>
                <c:pt idx="6081">
                  <c:v>101.35</c:v>
                </c:pt>
                <c:pt idx="6082">
                  <c:v>101.36666666666666</c:v>
                </c:pt>
                <c:pt idx="6083">
                  <c:v>101.38333333333333</c:v>
                </c:pt>
                <c:pt idx="6084">
                  <c:v>101.4</c:v>
                </c:pt>
                <c:pt idx="6085">
                  <c:v>101.41666666666669</c:v>
                </c:pt>
                <c:pt idx="6086">
                  <c:v>101.43333333333334</c:v>
                </c:pt>
                <c:pt idx="6087">
                  <c:v>101.45</c:v>
                </c:pt>
                <c:pt idx="6088">
                  <c:v>101.46666666666668</c:v>
                </c:pt>
                <c:pt idx="6089">
                  <c:v>101.48333333333332</c:v>
                </c:pt>
                <c:pt idx="6090">
                  <c:v>101.5</c:v>
                </c:pt>
                <c:pt idx="6091">
                  <c:v>101.51666666666668</c:v>
                </c:pt>
                <c:pt idx="6092">
                  <c:v>101.53333333333332</c:v>
                </c:pt>
                <c:pt idx="6093">
                  <c:v>101.55</c:v>
                </c:pt>
                <c:pt idx="6094">
                  <c:v>101.56666666666666</c:v>
                </c:pt>
                <c:pt idx="6095">
                  <c:v>101.58333333333331</c:v>
                </c:pt>
                <c:pt idx="6096">
                  <c:v>101.6</c:v>
                </c:pt>
                <c:pt idx="6097">
                  <c:v>101.61666666666666</c:v>
                </c:pt>
                <c:pt idx="6098">
                  <c:v>101.63333333333333</c:v>
                </c:pt>
                <c:pt idx="6099">
                  <c:v>101.64999999999999</c:v>
                </c:pt>
                <c:pt idx="6100">
                  <c:v>101.66666666666667</c:v>
                </c:pt>
                <c:pt idx="6101">
                  <c:v>101.68333333333332</c:v>
                </c:pt>
                <c:pt idx="6102">
                  <c:v>101.7</c:v>
                </c:pt>
                <c:pt idx="6103">
                  <c:v>101.71666666666668</c:v>
                </c:pt>
                <c:pt idx="6104">
                  <c:v>101.73333333333332</c:v>
                </c:pt>
                <c:pt idx="6105">
                  <c:v>101.75</c:v>
                </c:pt>
                <c:pt idx="6106">
                  <c:v>101.76666666666668</c:v>
                </c:pt>
                <c:pt idx="6107">
                  <c:v>101.78333333333332</c:v>
                </c:pt>
                <c:pt idx="6108">
                  <c:v>101.8</c:v>
                </c:pt>
                <c:pt idx="6109">
                  <c:v>101.81666666666666</c:v>
                </c:pt>
                <c:pt idx="6110">
                  <c:v>101.83333333333331</c:v>
                </c:pt>
                <c:pt idx="6111">
                  <c:v>101.85</c:v>
                </c:pt>
                <c:pt idx="6112">
                  <c:v>101.86666666666666</c:v>
                </c:pt>
                <c:pt idx="6113">
                  <c:v>101.88333333333333</c:v>
                </c:pt>
                <c:pt idx="6114">
                  <c:v>101.9</c:v>
                </c:pt>
                <c:pt idx="6115">
                  <c:v>101.91666666666669</c:v>
                </c:pt>
                <c:pt idx="6116">
                  <c:v>101.93333333333334</c:v>
                </c:pt>
                <c:pt idx="6117">
                  <c:v>101.95</c:v>
                </c:pt>
                <c:pt idx="6118">
                  <c:v>101.96666666666668</c:v>
                </c:pt>
                <c:pt idx="6119">
                  <c:v>101.98333333333332</c:v>
                </c:pt>
                <c:pt idx="6120">
                  <c:v>102</c:v>
                </c:pt>
                <c:pt idx="6121">
                  <c:v>102.01666666666668</c:v>
                </c:pt>
                <c:pt idx="6122">
                  <c:v>102.03333333333332</c:v>
                </c:pt>
                <c:pt idx="6123">
                  <c:v>102.05</c:v>
                </c:pt>
                <c:pt idx="6124">
                  <c:v>102.06666666666666</c:v>
                </c:pt>
                <c:pt idx="6125">
                  <c:v>102.08333333333331</c:v>
                </c:pt>
                <c:pt idx="6126">
                  <c:v>102.1</c:v>
                </c:pt>
                <c:pt idx="6127">
                  <c:v>102.11666666666666</c:v>
                </c:pt>
                <c:pt idx="6128">
                  <c:v>102.13333333333333</c:v>
                </c:pt>
                <c:pt idx="6129">
                  <c:v>102.14999999999999</c:v>
                </c:pt>
                <c:pt idx="6130">
                  <c:v>102.16666666666667</c:v>
                </c:pt>
                <c:pt idx="6131">
                  <c:v>102.18333333333332</c:v>
                </c:pt>
                <c:pt idx="6132">
                  <c:v>102.2</c:v>
                </c:pt>
                <c:pt idx="6133">
                  <c:v>102.21666666666668</c:v>
                </c:pt>
                <c:pt idx="6134">
                  <c:v>102.23333333333332</c:v>
                </c:pt>
                <c:pt idx="6135">
                  <c:v>102.25</c:v>
                </c:pt>
                <c:pt idx="6136">
                  <c:v>102.26666666666668</c:v>
                </c:pt>
                <c:pt idx="6137">
                  <c:v>102.28333333333332</c:v>
                </c:pt>
                <c:pt idx="6138">
                  <c:v>102.3</c:v>
                </c:pt>
                <c:pt idx="6139">
                  <c:v>102.31666666666666</c:v>
                </c:pt>
                <c:pt idx="6140">
                  <c:v>102.33333333333331</c:v>
                </c:pt>
                <c:pt idx="6141">
                  <c:v>102.35</c:v>
                </c:pt>
                <c:pt idx="6142">
                  <c:v>102.36666666666666</c:v>
                </c:pt>
                <c:pt idx="6143">
                  <c:v>102.38333333333333</c:v>
                </c:pt>
                <c:pt idx="6144">
                  <c:v>102.4</c:v>
                </c:pt>
                <c:pt idx="6145">
                  <c:v>102.41666666666669</c:v>
                </c:pt>
                <c:pt idx="6146">
                  <c:v>102.43333333333334</c:v>
                </c:pt>
                <c:pt idx="6147">
                  <c:v>102.45</c:v>
                </c:pt>
                <c:pt idx="6148">
                  <c:v>102.46666666666668</c:v>
                </c:pt>
                <c:pt idx="6149">
                  <c:v>102.48333333333332</c:v>
                </c:pt>
                <c:pt idx="6150">
                  <c:v>102.5</c:v>
                </c:pt>
                <c:pt idx="6151">
                  <c:v>102.51666666666668</c:v>
                </c:pt>
                <c:pt idx="6152">
                  <c:v>102.53333333333332</c:v>
                </c:pt>
                <c:pt idx="6153">
                  <c:v>102.55</c:v>
                </c:pt>
                <c:pt idx="6154">
                  <c:v>102.56666666666666</c:v>
                </c:pt>
                <c:pt idx="6155">
                  <c:v>102.58333333333331</c:v>
                </c:pt>
                <c:pt idx="6156">
                  <c:v>102.6</c:v>
                </c:pt>
                <c:pt idx="6157">
                  <c:v>102.61666666666666</c:v>
                </c:pt>
                <c:pt idx="6158">
                  <c:v>102.63333333333333</c:v>
                </c:pt>
                <c:pt idx="6159">
                  <c:v>102.64999999999999</c:v>
                </c:pt>
                <c:pt idx="6160">
                  <c:v>102.66666666666667</c:v>
                </c:pt>
                <c:pt idx="6161">
                  <c:v>102.68333333333332</c:v>
                </c:pt>
                <c:pt idx="6162">
                  <c:v>102.7</c:v>
                </c:pt>
                <c:pt idx="6163">
                  <c:v>102.71666666666668</c:v>
                </c:pt>
                <c:pt idx="6164">
                  <c:v>102.73333333333332</c:v>
                </c:pt>
                <c:pt idx="6165">
                  <c:v>102.75</c:v>
                </c:pt>
                <c:pt idx="6166">
                  <c:v>102.76666666666668</c:v>
                </c:pt>
                <c:pt idx="6167">
                  <c:v>102.78333333333332</c:v>
                </c:pt>
                <c:pt idx="6168">
                  <c:v>102.8</c:v>
                </c:pt>
                <c:pt idx="6169">
                  <c:v>102.81666666666666</c:v>
                </c:pt>
                <c:pt idx="6170">
                  <c:v>102.83333333333331</c:v>
                </c:pt>
                <c:pt idx="6171">
                  <c:v>102.85</c:v>
                </c:pt>
                <c:pt idx="6172">
                  <c:v>102.86666666666666</c:v>
                </c:pt>
                <c:pt idx="6173">
                  <c:v>102.88333333333333</c:v>
                </c:pt>
                <c:pt idx="6174">
                  <c:v>102.9</c:v>
                </c:pt>
                <c:pt idx="6175">
                  <c:v>102.91666666666669</c:v>
                </c:pt>
                <c:pt idx="6176">
                  <c:v>102.93333333333334</c:v>
                </c:pt>
                <c:pt idx="6177">
                  <c:v>102.95</c:v>
                </c:pt>
                <c:pt idx="6178">
                  <c:v>102.96666666666668</c:v>
                </c:pt>
                <c:pt idx="6179">
                  <c:v>102.98333333333332</c:v>
                </c:pt>
                <c:pt idx="6180">
                  <c:v>103</c:v>
                </c:pt>
                <c:pt idx="6181">
                  <c:v>103.01666666666668</c:v>
                </c:pt>
                <c:pt idx="6182">
                  <c:v>103.03333333333332</c:v>
                </c:pt>
                <c:pt idx="6183">
                  <c:v>103.05</c:v>
                </c:pt>
                <c:pt idx="6184">
                  <c:v>103.06666666666666</c:v>
                </c:pt>
                <c:pt idx="6185">
                  <c:v>103.08333333333331</c:v>
                </c:pt>
                <c:pt idx="6186">
                  <c:v>103.1</c:v>
                </c:pt>
                <c:pt idx="6187">
                  <c:v>103.11666666666666</c:v>
                </c:pt>
                <c:pt idx="6188">
                  <c:v>103.13333333333333</c:v>
                </c:pt>
                <c:pt idx="6189">
                  <c:v>103.14999999999999</c:v>
                </c:pt>
                <c:pt idx="6190">
                  <c:v>103.16666666666667</c:v>
                </c:pt>
                <c:pt idx="6191">
                  <c:v>103.18333333333332</c:v>
                </c:pt>
                <c:pt idx="6192">
                  <c:v>103.2</c:v>
                </c:pt>
                <c:pt idx="6193">
                  <c:v>103.21666666666668</c:v>
                </c:pt>
                <c:pt idx="6194">
                  <c:v>103.23333333333332</c:v>
                </c:pt>
                <c:pt idx="6195">
                  <c:v>103.25</c:v>
                </c:pt>
                <c:pt idx="6196">
                  <c:v>103.26666666666668</c:v>
                </c:pt>
                <c:pt idx="6197">
                  <c:v>103.28333333333332</c:v>
                </c:pt>
                <c:pt idx="6198">
                  <c:v>103.3</c:v>
                </c:pt>
                <c:pt idx="6199">
                  <c:v>103.31666666666666</c:v>
                </c:pt>
                <c:pt idx="6200">
                  <c:v>103.33333333333331</c:v>
                </c:pt>
                <c:pt idx="6201">
                  <c:v>103.35</c:v>
                </c:pt>
                <c:pt idx="6202">
                  <c:v>103.36666666666666</c:v>
                </c:pt>
                <c:pt idx="6203">
                  <c:v>103.38333333333333</c:v>
                </c:pt>
                <c:pt idx="6204">
                  <c:v>103.4</c:v>
                </c:pt>
                <c:pt idx="6205">
                  <c:v>103.41666666666669</c:v>
                </c:pt>
                <c:pt idx="6206">
                  <c:v>103.43333333333334</c:v>
                </c:pt>
                <c:pt idx="6207">
                  <c:v>103.45</c:v>
                </c:pt>
                <c:pt idx="6208">
                  <c:v>103.46666666666668</c:v>
                </c:pt>
                <c:pt idx="6209">
                  <c:v>103.48333333333332</c:v>
                </c:pt>
                <c:pt idx="6210">
                  <c:v>103.5</c:v>
                </c:pt>
                <c:pt idx="6211">
                  <c:v>103.51666666666668</c:v>
                </c:pt>
                <c:pt idx="6212">
                  <c:v>103.53333333333332</c:v>
                </c:pt>
                <c:pt idx="6213">
                  <c:v>103.55</c:v>
                </c:pt>
                <c:pt idx="6214">
                  <c:v>103.56666666666666</c:v>
                </c:pt>
                <c:pt idx="6215">
                  <c:v>103.58333333333331</c:v>
                </c:pt>
                <c:pt idx="6216">
                  <c:v>103.6</c:v>
                </c:pt>
                <c:pt idx="6217">
                  <c:v>103.61666666666666</c:v>
                </c:pt>
                <c:pt idx="6218">
                  <c:v>103.63333333333333</c:v>
                </c:pt>
                <c:pt idx="6219">
                  <c:v>103.64999999999999</c:v>
                </c:pt>
                <c:pt idx="6220">
                  <c:v>103.66666666666667</c:v>
                </c:pt>
                <c:pt idx="6221">
                  <c:v>103.68333333333332</c:v>
                </c:pt>
                <c:pt idx="6222">
                  <c:v>103.7</c:v>
                </c:pt>
                <c:pt idx="6223">
                  <c:v>103.71666666666668</c:v>
                </c:pt>
                <c:pt idx="6224">
                  <c:v>103.73333333333332</c:v>
                </c:pt>
                <c:pt idx="6225">
                  <c:v>103.75</c:v>
                </c:pt>
                <c:pt idx="6226">
                  <c:v>103.76666666666668</c:v>
                </c:pt>
                <c:pt idx="6227">
                  <c:v>103.78333333333332</c:v>
                </c:pt>
                <c:pt idx="6228">
                  <c:v>103.8</c:v>
                </c:pt>
                <c:pt idx="6229">
                  <c:v>103.81666666666666</c:v>
                </c:pt>
                <c:pt idx="6230">
                  <c:v>103.83333333333331</c:v>
                </c:pt>
                <c:pt idx="6231">
                  <c:v>103.85</c:v>
                </c:pt>
                <c:pt idx="6232">
                  <c:v>103.86666666666666</c:v>
                </c:pt>
                <c:pt idx="6233">
                  <c:v>103.88333333333333</c:v>
                </c:pt>
                <c:pt idx="6234">
                  <c:v>103.9</c:v>
                </c:pt>
                <c:pt idx="6235">
                  <c:v>103.91666666666669</c:v>
                </c:pt>
                <c:pt idx="6236">
                  <c:v>103.93333333333334</c:v>
                </c:pt>
                <c:pt idx="6237">
                  <c:v>103.95</c:v>
                </c:pt>
                <c:pt idx="6238">
                  <c:v>103.96666666666668</c:v>
                </c:pt>
                <c:pt idx="6239">
                  <c:v>103.98333333333332</c:v>
                </c:pt>
                <c:pt idx="6240">
                  <c:v>104</c:v>
                </c:pt>
                <c:pt idx="6241">
                  <c:v>104.01666666666668</c:v>
                </c:pt>
                <c:pt idx="6242">
                  <c:v>104.03333333333332</c:v>
                </c:pt>
                <c:pt idx="6243">
                  <c:v>104.05</c:v>
                </c:pt>
                <c:pt idx="6244">
                  <c:v>104.06666666666666</c:v>
                </c:pt>
                <c:pt idx="6245">
                  <c:v>104.08333333333331</c:v>
                </c:pt>
                <c:pt idx="6246">
                  <c:v>104.1</c:v>
                </c:pt>
                <c:pt idx="6247">
                  <c:v>104.11666666666666</c:v>
                </c:pt>
                <c:pt idx="6248">
                  <c:v>104.13333333333333</c:v>
                </c:pt>
                <c:pt idx="6249">
                  <c:v>104.14999999999999</c:v>
                </c:pt>
                <c:pt idx="6250">
                  <c:v>104.16666666666667</c:v>
                </c:pt>
                <c:pt idx="6251">
                  <c:v>104.18333333333332</c:v>
                </c:pt>
                <c:pt idx="6252">
                  <c:v>104.2</c:v>
                </c:pt>
                <c:pt idx="6253">
                  <c:v>104.21666666666668</c:v>
                </c:pt>
                <c:pt idx="6254">
                  <c:v>104.23333333333332</c:v>
                </c:pt>
                <c:pt idx="6255">
                  <c:v>104.25</c:v>
                </c:pt>
                <c:pt idx="6256">
                  <c:v>104.26666666666668</c:v>
                </c:pt>
                <c:pt idx="6257">
                  <c:v>104.28333333333332</c:v>
                </c:pt>
                <c:pt idx="6258">
                  <c:v>104.3</c:v>
                </c:pt>
                <c:pt idx="6259">
                  <c:v>104.31666666666666</c:v>
                </c:pt>
                <c:pt idx="6260">
                  <c:v>104.33333333333331</c:v>
                </c:pt>
                <c:pt idx="6261">
                  <c:v>104.35</c:v>
                </c:pt>
                <c:pt idx="6262">
                  <c:v>104.36666666666666</c:v>
                </c:pt>
                <c:pt idx="6263">
                  <c:v>104.38333333333333</c:v>
                </c:pt>
                <c:pt idx="6264">
                  <c:v>104.4</c:v>
                </c:pt>
                <c:pt idx="6265">
                  <c:v>104.41666666666669</c:v>
                </c:pt>
                <c:pt idx="6266">
                  <c:v>104.43333333333334</c:v>
                </c:pt>
                <c:pt idx="6267">
                  <c:v>104.45</c:v>
                </c:pt>
                <c:pt idx="6268">
                  <c:v>104.46666666666668</c:v>
                </c:pt>
                <c:pt idx="6269">
                  <c:v>104.48333333333332</c:v>
                </c:pt>
                <c:pt idx="6270">
                  <c:v>104.5</c:v>
                </c:pt>
                <c:pt idx="6271">
                  <c:v>104.51666666666668</c:v>
                </c:pt>
                <c:pt idx="6272">
                  <c:v>104.53333333333332</c:v>
                </c:pt>
                <c:pt idx="6273">
                  <c:v>104.55</c:v>
                </c:pt>
                <c:pt idx="6274">
                  <c:v>104.56666666666666</c:v>
                </c:pt>
                <c:pt idx="6275">
                  <c:v>104.58333333333331</c:v>
                </c:pt>
                <c:pt idx="6276">
                  <c:v>104.6</c:v>
                </c:pt>
                <c:pt idx="6277">
                  <c:v>104.61666666666666</c:v>
                </c:pt>
                <c:pt idx="6278">
                  <c:v>104.63333333333333</c:v>
                </c:pt>
                <c:pt idx="6279">
                  <c:v>104.64999999999999</c:v>
                </c:pt>
                <c:pt idx="6280">
                  <c:v>104.66666666666667</c:v>
                </c:pt>
                <c:pt idx="6281">
                  <c:v>104.68333333333332</c:v>
                </c:pt>
                <c:pt idx="6282">
                  <c:v>104.7</c:v>
                </c:pt>
                <c:pt idx="6283">
                  <c:v>104.71666666666668</c:v>
                </c:pt>
                <c:pt idx="6284">
                  <c:v>104.73333333333332</c:v>
                </c:pt>
                <c:pt idx="6285">
                  <c:v>104.75</c:v>
                </c:pt>
                <c:pt idx="6286">
                  <c:v>104.76666666666668</c:v>
                </c:pt>
                <c:pt idx="6287">
                  <c:v>104.78333333333332</c:v>
                </c:pt>
                <c:pt idx="6288">
                  <c:v>104.8</c:v>
                </c:pt>
                <c:pt idx="6289">
                  <c:v>104.81666666666666</c:v>
                </c:pt>
                <c:pt idx="6290">
                  <c:v>104.83333333333331</c:v>
                </c:pt>
                <c:pt idx="6291">
                  <c:v>104.85</c:v>
                </c:pt>
                <c:pt idx="6292">
                  <c:v>104.86666666666666</c:v>
                </c:pt>
                <c:pt idx="6293">
                  <c:v>104.88333333333333</c:v>
                </c:pt>
                <c:pt idx="6294">
                  <c:v>104.9</c:v>
                </c:pt>
                <c:pt idx="6295">
                  <c:v>104.91666666666669</c:v>
                </c:pt>
                <c:pt idx="6296">
                  <c:v>104.93333333333334</c:v>
                </c:pt>
                <c:pt idx="6297">
                  <c:v>104.95</c:v>
                </c:pt>
                <c:pt idx="6298">
                  <c:v>104.96666666666668</c:v>
                </c:pt>
                <c:pt idx="6299">
                  <c:v>104.98333333333332</c:v>
                </c:pt>
                <c:pt idx="6300">
                  <c:v>105</c:v>
                </c:pt>
                <c:pt idx="6301">
                  <c:v>105.01666666666668</c:v>
                </c:pt>
                <c:pt idx="6302">
                  <c:v>105.03333333333332</c:v>
                </c:pt>
                <c:pt idx="6303">
                  <c:v>105.05</c:v>
                </c:pt>
                <c:pt idx="6304">
                  <c:v>105.06666666666666</c:v>
                </c:pt>
                <c:pt idx="6305">
                  <c:v>105.08333333333331</c:v>
                </c:pt>
                <c:pt idx="6306">
                  <c:v>105.1</c:v>
                </c:pt>
                <c:pt idx="6307">
                  <c:v>105.11666666666666</c:v>
                </c:pt>
                <c:pt idx="6308">
                  <c:v>105.13333333333333</c:v>
                </c:pt>
                <c:pt idx="6309">
                  <c:v>105.14999999999999</c:v>
                </c:pt>
                <c:pt idx="6310">
                  <c:v>105.16666666666667</c:v>
                </c:pt>
                <c:pt idx="6311">
                  <c:v>105.18333333333332</c:v>
                </c:pt>
                <c:pt idx="6312">
                  <c:v>105.2</c:v>
                </c:pt>
                <c:pt idx="6313">
                  <c:v>105.21666666666668</c:v>
                </c:pt>
                <c:pt idx="6314">
                  <c:v>105.23333333333332</c:v>
                </c:pt>
                <c:pt idx="6315">
                  <c:v>105.25</c:v>
                </c:pt>
                <c:pt idx="6316">
                  <c:v>105.26666666666668</c:v>
                </c:pt>
                <c:pt idx="6317">
                  <c:v>105.28333333333332</c:v>
                </c:pt>
                <c:pt idx="6318">
                  <c:v>105.3</c:v>
                </c:pt>
                <c:pt idx="6319">
                  <c:v>105.31666666666666</c:v>
                </c:pt>
                <c:pt idx="6320">
                  <c:v>105.33333333333331</c:v>
                </c:pt>
                <c:pt idx="6321">
                  <c:v>105.35</c:v>
                </c:pt>
                <c:pt idx="6322">
                  <c:v>105.36666666666666</c:v>
                </c:pt>
                <c:pt idx="6323">
                  <c:v>105.38333333333333</c:v>
                </c:pt>
                <c:pt idx="6324">
                  <c:v>105.4</c:v>
                </c:pt>
                <c:pt idx="6325">
                  <c:v>105.41666666666669</c:v>
                </c:pt>
                <c:pt idx="6326">
                  <c:v>105.43333333333334</c:v>
                </c:pt>
                <c:pt idx="6327">
                  <c:v>105.45</c:v>
                </c:pt>
                <c:pt idx="6328">
                  <c:v>105.46666666666668</c:v>
                </c:pt>
                <c:pt idx="6329">
                  <c:v>105.48333333333332</c:v>
                </c:pt>
                <c:pt idx="6330">
                  <c:v>105.5</c:v>
                </c:pt>
                <c:pt idx="6331">
                  <c:v>105.51666666666668</c:v>
                </c:pt>
                <c:pt idx="6332">
                  <c:v>105.53333333333332</c:v>
                </c:pt>
                <c:pt idx="6333">
                  <c:v>105.55</c:v>
                </c:pt>
                <c:pt idx="6334">
                  <c:v>105.56666666666666</c:v>
                </c:pt>
                <c:pt idx="6335">
                  <c:v>105.58333333333331</c:v>
                </c:pt>
                <c:pt idx="6336">
                  <c:v>105.6</c:v>
                </c:pt>
                <c:pt idx="6337">
                  <c:v>105.61666666666666</c:v>
                </c:pt>
                <c:pt idx="6338">
                  <c:v>105.63333333333333</c:v>
                </c:pt>
                <c:pt idx="6339">
                  <c:v>105.64999999999999</c:v>
                </c:pt>
                <c:pt idx="6340">
                  <c:v>105.66666666666667</c:v>
                </c:pt>
                <c:pt idx="6341">
                  <c:v>105.68333333333332</c:v>
                </c:pt>
                <c:pt idx="6342">
                  <c:v>105.7</c:v>
                </c:pt>
                <c:pt idx="6343">
                  <c:v>105.71666666666668</c:v>
                </c:pt>
                <c:pt idx="6344">
                  <c:v>105.73333333333332</c:v>
                </c:pt>
                <c:pt idx="6345">
                  <c:v>105.75</c:v>
                </c:pt>
                <c:pt idx="6346">
                  <c:v>105.76666666666668</c:v>
                </c:pt>
                <c:pt idx="6347">
                  <c:v>105.78333333333332</c:v>
                </c:pt>
                <c:pt idx="6348">
                  <c:v>105.8</c:v>
                </c:pt>
                <c:pt idx="6349">
                  <c:v>105.81666666666666</c:v>
                </c:pt>
                <c:pt idx="6350">
                  <c:v>105.83333333333331</c:v>
                </c:pt>
                <c:pt idx="6351">
                  <c:v>105.85</c:v>
                </c:pt>
                <c:pt idx="6352">
                  <c:v>105.86666666666666</c:v>
                </c:pt>
                <c:pt idx="6353">
                  <c:v>105.88333333333333</c:v>
                </c:pt>
                <c:pt idx="6354">
                  <c:v>105.9</c:v>
                </c:pt>
                <c:pt idx="6355">
                  <c:v>105.91666666666669</c:v>
                </c:pt>
                <c:pt idx="6356">
                  <c:v>105.93333333333334</c:v>
                </c:pt>
                <c:pt idx="6357">
                  <c:v>105.95</c:v>
                </c:pt>
                <c:pt idx="6358">
                  <c:v>105.96666666666668</c:v>
                </c:pt>
                <c:pt idx="6359">
                  <c:v>105.98333333333332</c:v>
                </c:pt>
                <c:pt idx="6360">
                  <c:v>106</c:v>
                </c:pt>
                <c:pt idx="6361">
                  <c:v>106.01666666666668</c:v>
                </c:pt>
                <c:pt idx="6362">
                  <c:v>106.03333333333332</c:v>
                </c:pt>
                <c:pt idx="6363">
                  <c:v>106.05</c:v>
                </c:pt>
                <c:pt idx="6364">
                  <c:v>106.06666666666666</c:v>
                </c:pt>
                <c:pt idx="6365">
                  <c:v>106.08333333333331</c:v>
                </c:pt>
                <c:pt idx="6366">
                  <c:v>106.1</c:v>
                </c:pt>
                <c:pt idx="6367">
                  <c:v>106.11666666666666</c:v>
                </c:pt>
                <c:pt idx="6368">
                  <c:v>106.13333333333333</c:v>
                </c:pt>
                <c:pt idx="6369">
                  <c:v>106.14999999999999</c:v>
                </c:pt>
                <c:pt idx="6370">
                  <c:v>106.16666666666667</c:v>
                </c:pt>
                <c:pt idx="6371">
                  <c:v>106.18333333333332</c:v>
                </c:pt>
                <c:pt idx="6372">
                  <c:v>106.2</c:v>
                </c:pt>
                <c:pt idx="6373">
                  <c:v>106.21666666666668</c:v>
                </c:pt>
                <c:pt idx="6374">
                  <c:v>106.23333333333332</c:v>
                </c:pt>
                <c:pt idx="6375">
                  <c:v>106.25</c:v>
                </c:pt>
                <c:pt idx="6376">
                  <c:v>106.26666666666668</c:v>
                </c:pt>
                <c:pt idx="6377">
                  <c:v>106.28333333333332</c:v>
                </c:pt>
                <c:pt idx="6378">
                  <c:v>106.3</c:v>
                </c:pt>
                <c:pt idx="6379">
                  <c:v>106.31666666666666</c:v>
                </c:pt>
                <c:pt idx="6380">
                  <c:v>106.33333333333331</c:v>
                </c:pt>
                <c:pt idx="6381">
                  <c:v>106.35</c:v>
                </c:pt>
                <c:pt idx="6382">
                  <c:v>106.36666666666666</c:v>
                </c:pt>
                <c:pt idx="6383">
                  <c:v>106.38333333333333</c:v>
                </c:pt>
                <c:pt idx="6384">
                  <c:v>106.4</c:v>
                </c:pt>
                <c:pt idx="6385">
                  <c:v>106.41666666666669</c:v>
                </c:pt>
                <c:pt idx="6386">
                  <c:v>106.43333333333334</c:v>
                </c:pt>
                <c:pt idx="6387">
                  <c:v>106.45</c:v>
                </c:pt>
                <c:pt idx="6388">
                  <c:v>106.46666666666668</c:v>
                </c:pt>
                <c:pt idx="6389">
                  <c:v>106.48333333333332</c:v>
                </c:pt>
                <c:pt idx="6390">
                  <c:v>106.5</c:v>
                </c:pt>
                <c:pt idx="6391">
                  <c:v>106.51666666666668</c:v>
                </c:pt>
                <c:pt idx="6392">
                  <c:v>106.53333333333332</c:v>
                </c:pt>
                <c:pt idx="6393">
                  <c:v>106.55</c:v>
                </c:pt>
                <c:pt idx="6394">
                  <c:v>106.56666666666666</c:v>
                </c:pt>
                <c:pt idx="6395">
                  <c:v>106.58333333333331</c:v>
                </c:pt>
                <c:pt idx="6396">
                  <c:v>106.6</c:v>
                </c:pt>
                <c:pt idx="6397">
                  <c:v>106.61666666666666</c:v>
                </c:pt>
                <c:pt idx="6398">
                  <c:v>106.63333333333333</c:v>
                </c:pt>
                <c:pt idx="6399">
                  <c:v>106.64999999999999</c:v>
                </c:pt>
                <c:pt idx="6400">
                  <c:v>106.66666666666667</c:v>
                </c:pt>
                <c:pt idx="6401">
                  <c:v>106.68333333333332</c:v>
                </c:pt>
                <c:pt idx="6402">
                  <c:v>106.7</c:v>
                </c:pt>
                <c:pt idx="6403">
                  <c:v>106.71666666666668</c:v>
                </c:pt>
                <c:pt idx="6404">
                  <c:v>106.73333333333332</c:v>
                </c:pt>
                <c:pt idx="6405">
                  <c:v>106.75</c:v>
                </c:pt>
                <c:pt idx="6406">
                  <c:v>106.76666666666668</c:v>
                </c:pt>
                <c:pt idx="6407">
                  <c:v>106.78333333333332</c:v>
                </c:pt>
                <c:pt idx="6408">
                  <c:v>106.8</c:v>
                </c:pt>
                <c:pt idx="6409">
                  <c:v>106.81666666666666</c:v>
                </c:pt>
                <c:pt idx="6410">
                  <c:v>106.83333333333331</c:v>
                </c:pt>
                <c:pt idx="6411">
                  <c:v>106.85</c:v>
                </c:pt>
                <c:pt idx="6412">
                  <c:v>106.86666666666666</c:v>
                </c:pt>
                <c:pt idx="6413">
                  <c:v>106.88333333333333</c:v>
                </c:pt>
                <c:pt idx="6414">
                  <c:v>106.9</c:v>
                </c:pt>
                <c:pt idx="6415">
                  <c:v>106.91666666666669</c:v>
                </c:pt>
                <c:pt idx="6416">
                  <c:v>106.93333333333334</c:v>
                </c:pt>
                <c:pt idx="6417">
                  <c:v>106.95</c:v>
                </c:pt>
                <c:pt idx="6418">
                  <c:v>106.96666666666668</c:v>
                </c:pt>
                <c:pt idx="6419">
                  <c:v>106.98333333333332</c:v>
                </c:pt>
                <c:pt idx="6420">
                  <c:v>107</c:v>
                </c:pt>
                <c:pt idx="6421">
                  <c:v>107.01666666666668</c:v>
                </c:pt>
                <c:pt idx="6422">
                  <c:v>107.03333333333332</c:v>
                </c:pt>
                <c:pt idx="6423">
                  <c:v>107.05</c:v>
                </c:pt>
                <c:pt idx="6424">
                  <c:v>107.06666666666666</c:v>
                </c:pt>
                <c:pt idx="6425">
                  <c:v>107.08333333333331</c:v>
                </c:pt>
                <c:pt idx="6426">
                  <c:v>107.1</c:v>
                </c:pt>
                <c:pt idx="6427">
                  <c:v>107.11666666666666</c:v>
                </c:pt>
                <c:pt idx="6428">
                  <c:v>107.13333333333333</c:v>
                </c:pt>
                <c:pt idx="6429">
                  <c:v>107.14999999999999</c:v>
                </c:pt>
                <c:pt idx="6430">
                  <c:v>107.16666666666667</c:v>
                </c:pt>
                <c:pt idx="6431">
                  <c:v>107.18333333333332</c:v>
                </c:pt>
                <c:pt idx="6432">
                  <c:v>107.2</c:v>
                </c:pt>
                <c:pt idx="6433">
                  <c:v>107.21666666666668</c:v>
                </c:pt>
                <c:pt idx="6434">
                  <c:v>107.23333333333332</c:v>
                </c:pt>
                <c:pt idx="6435">
                  <c:v>107.25</c:v>
                </c:pt>
                <c:pt idx="6436">
                  <c:v>107.26666666666668</c:v>
                </c:pt>
                <c:pt idx="6437">
                  <c:v>107.28333333333332</c:v>
                </c:pt>
                <c:pt idx="6438">
                  <c:v>107.3</c:v>
                </c:pt>
                <c:pt idx="6439">
                  <c:v>107.31666666666666</c:v>
                </c:pt>
                <c:pt idx="6440">
                  <c:v>107.33333333333331</c:v>
                </c:pt>
                <c:pt idx="6441">
                  <c:v>107.35</c:v>
                </c:pt>
                <c:pt idx="6442">
                  <c:v>107.36666666666666</c:v>
                </c:pt>
                <c:pt idx="6443">
                  <c:v>107.38333333333333</c:v>
                </c:pt>
                <c:pt idx="6444">
                  <c:v>107.4</c:v>
                </c:pt>
                <c:pt idx="6445">
                  <c:v>107.41666666666669</c:v>
                </c:pt>
                <c:pt idx="6446">
                  <c:v>107.43333333333334</c:v>
                </c:pt>
                <c:pt idx="6447">
                  <c:v>107.45</c:v>
                </c:pt>
                <c:pt idx="6448">
                  <c:v>107.46666666666668</c:v>
                </c:pt>
                <c:pt idx="6449">
                  <c:v>107.48333333333332</c:v>
                </c:pt>
                <c:pt idx="6450">
                  <c:v>107.5</c:v>
                </c:pt>
                <c:pt idx="6451">
                  <c:v>107.51666666666668</c:v>
                </c:pt>
                <c:pt idx="6452">
                  <c:v>107.53333333333332</c:v>
                </c:pt>
                <c:pt idx="6453">
                  <c:v>107.55</c:v>
                </c:pt>
                <c:pt idx="6454">
                  <c:v>107.56666666666666</c:v>
                </c:pt>
                <c:pt idx="6455">
                  <c:v>107.58333333333331</c:v>
                </c:pt>
                <c:pt idx="6456">
                  <c:v>107.6</c:v>
                </c:pt>
                <c:pt idx="6457">
                  <c:v>107.61666666666666</c:v>
                </c:pt>
                <c:pt idx="6458">
                  <c:v>107.63333333333333</c:v>
                </c:pt>
                <c:pt idx="6459">
                  <c:v>107.64999999999999</c:v>
                </c:pt>
                <c:pt idx="6460">
                  <c:v>107.66666666666667</c:v>
                </c:pt>
                <c:pt idx="6461">
                  <c:v>107.68333333333332</c:v>
                </c:pt>
                <c:pt idx="6462">
                  <c:v>107.7</c:v>
                </c:pt>
                <c:pt idx="6463">
                  <c:v>107.71666666666668</c:v>
                </c:pt>
                <c:pt idx="6464">
                  <c:v>107.73333333333332</c:v>
                </c:pt>
                <c:pt idx="6465">
                  <c:v>107.75</c:v>
                </c:pt>
                <c:pt idx="6466">
                  <c:v>107.76666666666668</c:v>
                </c:pt>
                <c:pt idx="6467">
                  <c:v>107.78333333333332</c:v>
                </c:pt>
                <c:pt idx="6468">
                  <c:v>107.8</c:v>
                </c:pt>
                <c:pt idx="6469">
                  <c:v>107.81666666666666</c:v>
                </c:pt>
                <c:pt idx="6470">
                  <c:v>107.83333333333331</c:v>
                </c:pt>
                <c:pt idx="6471">
                  <c:v>107.85</c:v>
                </c:pt>
                <c:pt idx="6472">
                  <c:v>107.86666666666666</c:v>
                </c:pt>
                <c:pt idx="6473">
                  <c:v>107.88333333333333</c:v>
                </c:pt>
                <c:pt idx="6474">
                  <c:v>107.9</c:v>
                </c:pt>
                <c:pt idx="6475">
                  <c:v>107.91666666666669</c:v>
                </c:pt>
                <c:pt idx="6476">
                  <c:v>107.93333333333334</c:v>
                </c:pt>
                <c:pt idx="6477">
                  <c:v>107.95</c:v>
                </c:pt>
                <c:pt idx="6478">
                  <c:v>107.96666666666668</c:v>
                </c:pt>
                <c:pt idx="6479">
                  <c:v>107.98333333333332</c:v>
                </c:pt>
                <c:pt idx="6480">
                  <c:v>108</c:v>
                </c:pt>
                <c:pt idx="6481">
                  <c:v>108.01666666666668</c:v>
                </c:pt>
                <c:pt idx="6482">
                  <c:v>108.03333333333332</c:v>
                </c:pt>
                <c:pt idx="6483">
                  <c:v>108.05</c:v>
                </c:pt>
                <c:pt idx="6484">
                  <c:v>108.06666666666666</c:v>
                </c:pt>
                <c:pt idx="6485">
                  <c:v>108.08333333333331</c:v>
                </c:pt>
                <c:pt idx="6486">
                  <c:v>108.1</c:v>
                </c:pt>
                <c:pt idx="6487">
                  <c:v>108.11666666666666</c:v>
                </c:pt>
                <c:pt idx="6488">
                  <c:v>108.13333333333333</c:v>
                </c:pt>
                <c:pt idx="6489">
                  <c:v>108.14999999999999</c:v>
                </c:pt>
                <c:pt idx="6490">
                  <c:v>108.16666666666667</c:v>
                </c:pt>
                <c:pt idx="6491">
                  <c:v>108.18333333333332</c:v>
                </c:pt>
                <c:pt idx="6492">
                  <c:v>108.2</c:v>
                </c:pt>
                <c:pt idx="6493">
                  <c:v>108.21666666666668</c:v>
                </c:pt>
                <c:pt idx="6494">
                  <c:v>108.23333333333332</c:v>
                </c:pt>
                <c:pt idx="6495">
                  <c:v>108.25</c:v>
                </c:pt>
                <c:pt idx="6496">
                  <c:v>108.26666666666668</c:v>
                </c:pt>
                <c:pt idx="6497">
                  <c:v>108.28333333333332</c:v>
                </c:pt>
                <c:pt idx="6498">
                  <c:v>108.3</c:v>
                </c:pt>
                <c:pt idx="6499">
                  <c:v>108.31666666666666</c:v>
                </c:pt>
                <c:pt idx="6500">
                  <c:v>108.33333333333331</c:v>
                </c:pt>
                <c:pt idx="6501">
                  <c:v>108.35</c:v>
                </c:pt>
                <c:pt idx="6502">
                  <c:v>108.36666666666666</c:v>
                </c:pt>
                <c:pt idx="6503">
                  <c:v>108.38333333333333</c:v>
                </c:pt>
                <c:pt idx="6504">
                  <c:v>108.4</c:v>
                </c:pt>
                <c:pt idx="6505">
                  <c:v>108.41666666666669</c:v>
                </c:pt>
                <c:pt idx="6506">
                  <c:v>108.43333333333334</c:v>
                </c:pt>
                <c:pt idx="6507">
                  <c:v>108.45</c:v>
                </c:pt>
                <c:pt idx="6508">
                  <c:v>108.46666666666668</c:v>
                </c:pt>
                <c:pt idx="6509">
                  <c:v>108.48333333333332</c:v>
                </c:pt>
                <c:pt idx="6510">
                  <c:v>108.5</c:v>
                </c:pt>
                <c:pt idx="6511">
                  <c:v>108.51666666666668</c:v>
                </c:pt>
                <c:pt idx="6512">
                  <c:v>108.53333333333332</c:v>
                </c:pt>
                <c:pt idx="6513">
                  <c:v>108.55</c:v>
                </c:pt>
                <c:pt idx="6514">
                  <c:v>108.56666666666666</c:v>
                </c:pt>
                <c:pt idx="6515">
                  <c:v>108.58333333333331</c:v>
                </c:pt>
                <c:pt idx="6516">
                  <c:v>108.6</c:v>
                </c:pt>
                <c:pt idx="6517">
                  <c:v>108.61666666666666</c:v>
                </c:pt>
                <c:pt idx="6518">
                  <c:v>108.63333333333333</c:v>
                </c:pt>
                <c:pt idx="6519">
                  <c:v>108.64999999999999</c:v>
                </c:pt>
                <c:pt idx="6520">
                  <c:v>108.66666666666667</c:v>
                </c:pt>
                <c:pt idx="6521">
                  <c:v>108.68333333333332</c:v>
                </c:pt>
                <c:pt idx="6522">
                  <c:v>108.7</c:v>
                </c:pt>
                <c:pt idx="6523">
                  <c:v>108.71666666666668</c:v>
                </c:pt>
                <c:pt idx="6524">
                  <c:v>108.73333333333332</c:v>
                </c:pt>
                <c:pt idx="6525">
                  <c:v>108.75</c:v>
                </c:pt>
                <c:pt idx="6526">
                  <c:v>108.76666666666668</c:v>
                </c:pt>
                <c:pt idx="6527">
                  <c:v>108.78333333333332</c:v>
                </c:pt>
                <c:pt idx="6528">
                  <c:v>108.8</c:v>
                </c:pt>
                <c:pt idx="6529">
                  <c:v>108.81666666666666</c:v>
                </c:pt>
                <c:pt idx="6530">
                  <c:v>108.83333333333331</c:v>
                </c:pt>
                <c:pt idx="6531">
                  <c:v>108.85</c:v>
                </c:pt>
                <c:pt idx="6532">
                  <c:v>108.86666666666666</c:v>
                </c:pt>
                <c:pt idx="6533">
                  <c:v>108.88333333333333</c:v>
                </c:pt>
                <c:pt idx="6534">
                  <c:v>108.9</c:v>
                </c:pt>
                <c:pt idx="6535">
                  <c:v>108.91666666666669</c:v>
                </c:pt>
                <c:pt idx="6536">
                  <c:v>108.93333333333334</c:v>
                </c:pt>
                <c:pt idx="6537">
                  <c:v>108.95</c:v>
                </c:pt>
                <c:pt idx="6538">
                  <c:v>108.96666666666668</c:v>
                </c:pt>
                <c:pt idx="6539">
                  <c:v>108.98333333333332</c:v>
                </c:pt>
                <c:pt idx="6540">
                  <c:v>109</c:v>
                </c:pt>
                <c:pt idx="6541">
                  <c:v>109.01666666666668</c:v>
                </c:pt>
                <c:pt idx="6542">
                  <c:v>109.03333333333332</c:v>
                </c:pt>
                <c:pt idx="6543">
                  <c:v>109.05</c:v>
                </c:pt>
                <c:pt idx="6544">
                  <c:v>109.06666666666666</c:v>
                </c:pt>
                <c:pt idx="6545">
                  <c:v>109.08333333333331</c:v>
                </c:pt>
                <c:pt idx="6546">
                  <c:v>109.1</c:v>
                </c:pt>
                <c:pt idx="6547">
                  <c:v>109.11666666666666</c:v>
                </c:pt>
                <c:pt idx="6548">
                  <c:v>109.13333333333333</c:v>
                </c:pt>
                <c:pt idx="6549">
                  <c:v>109.14999999999999</c:v>
                </c:pt>
                <c:pt idx="6550">
                  <c:v>109.16666666666667</c:v>
                </c:pt>
                <c:pt idx="6551">
                  <c:v>109.18333333333332</c:v>
                </c:pt>
                <c:pt idx="6552">
                  <c:v>109.2</c:v>
                </c:pt>
                <c:pt idx="6553">
                  <c:v>109.21666666666668</c:v>
                </c:pt>
                <c:pt idx="6554">
                  <c:v>109.23333333333332</c:v>
                </c:pt>
                <c:pt idx="6555">
                  <c:v>109.25</c:v>
                </c:pt>
                <c:pt idx="6556">
                  <c:v>109.26666666666668</c:v>
                </c:pt>
                <c:pt idx="6557">
                  <c:v>109.28333333333332</c:v>
                </c:pt>
                <c:pt idx="6558">
                  <c:v>109.3</c:v>
                </c:pt>
                <c:pt idx="6559">
                  <c:v>109.31666666666666</c:v>
                </c:pt>
                <c:pt idx="6560">
                  <c:v>109.33333333333331</c:v>
                </c:pt>
                <c:pt idx="6561">
                  <c:v>109.35</c:v>
                </c:pt>
                <c:pt idx="6562">
                  <c:v>109.36666666666666</c:v>
                </c:pt>
                <c:pt idx="6563">
                  <c:v>109.38333333333333</c:v>
                </c:pt>
                <c:pt idx="6564">
                  <c:v>109.4</c:v>
                </c:pt>
                <c:pt idx="6565">
                  <c:v>109.41666666666669</c:v>
                </c:pt>
                <c:pt idx="6566">
                  <c:v>109.43333333333334</c:v>
                </c:pt>
                <c:pt idx="6567">
                  <c:v>109.45</c:v>
                </c:pt>
                <c:pt idx="6568">
                  <c:v>109.46666666666668</c:v>
                </c:pt>
                <c:pt idx="6569">
                  <c:v>109.48333333333332</c:v>
                </c:pt>
                <c:pt idx="6570">
                  <c:v>109.5</c:v>
                </c:pt>
                <c:pt idx="6571">
                  <c:v>109.51666666666668</c:v>
                </c:pt>
                <c:pt idx="6572">
                  <c:v>109.53333333333332</c:v>
                </c:pt>
                <c:pt idx="6573">
                  <c:v>109.55</c:v>
                </c:pt>
                <c:pt idx="6574">
                  <c:v>109.56666666666666</c:v>
                </c:pt>
                <c:pt idx="6575">
                  <c:v>109.58333333333331</c:v>
                </c:pt>
                <c:pt idx="6576">
                  <c:v>109.6</c:v>
                </c:pt>
                <c:pt idx="6577">
                  <c:v>109.61666666666666</c:v>
                </c:pt>
                <c:pt idx="6578">
                  <c:v>109.63333333333333</c:v>
                </c:pt>
                <c:pt idx="6579">
                  <c:v>109.64999999999999</c:v>
                </c:pt>
                <c:pt idx="6580">
                  <c:v>109.66666666666667</c:v>
                </c:pt>
                <c:pt idx="6581">
                  <c:v>109.68333333333332</c:v>
                </c:pt>
                <c:pt idx="6582">
                  <c:v>109.7</c:v>
                </c:pt>
                <c:pt idx="6583">
                  <c:v>109.71666666666668</c:v>
                </c:pt>
                <c:pt idx="6584">
                  <c:v>109.73333333333332</c:v>
                </c:pt>
                <c:pt idx="6585">
                  <c:v>109.75</c:v>
                </c:pt>
                <c:pt idx="6586">
                  <c:v>109.76666666666668</c:v>
                </c:pt>
                <c:pt idx="6587">
                  <c:v>109.78333333333332</c:v>
                </c:pt>
                <c:pt idx="6588">
                  <c:v>109.8</c:v>
                </c:pt>
                <c:pt idx="6589">
                  <c:v>109.81666666666666</c:v>
                </c:pt>
                <c:pt idx="6590">
                  <c:v>109.83333333333331</c:v>
                </c:pt>
                <c:pt idx="6591">
                  <c:v>109.85</c:v>
                </c:pt>
                <c:pt idx="6592">
                  <c:v>109.86666666666666</c:v>
                </c:pt>
                <c:pt idx="6593">
                  <c:v>109.88333333333333</c:v>
                </c:pt>
                <c:pt idx="6594">
                  <c:v>109.9</c:v>
                </c:pt>
                <c:pt idx="6595">
                  <c:v>109.91666666666669</c:v>
                </c:pt>
                <c:pt idx="6596">
                  <c:v>109.93333333333334</c:v>
                </c:pt>
                <c:pt idx="6597">
                  <c:v>109.95</c:v>
                </c:pt>
                <c:pt idx="6598">
                  <c:v>109.96666666666668</c:v>
                </c:pt>
                <c:pt idx="6599">
                  <c:v>109.98333333333332</c:v>
                </c:pt>
                <c:pt idx="6600">
                  <c:v>110</c:v>
                </c:pt>
                <c:pt idx="6601">
                  <c:v>110.01666666666668</c:v>
                </c:pt>
                <c:pt idx="6602">
                  <c:v>110.03333333333332</c:v>
                </c:pt>
                <c:pt idx="6603">
                  <c:v>110.05</c:v>
                </c:pt>
                <c:pt idx="6604">
                  <c:v>110.06666666666666</c:v>
                </c:pt>
                <c:pt idx="6605">
                  <c:v>110.08333333333331</c:v>
                </c:pt>
                <c:pt idx="6606">
                  <c:v>110.1</c:v>
                </c:pt>
                <c:pt idx="6607">
                  <c:v>110.11666666666666</c:v>
                </c:pt>
                <c:pt idx="6608">
                  <c:v>110.13333333333333</c:v>
                </c:pt>
                <c:pt idx="6609">
                  <c:v>110.14999999999999</c:v>
                </c:pt>
                <c:pt idx="6610">
                  <c:v>110.16666666666667</c:v>
                </c:pt>
                <c:pt idx="6611">
                  <c:v>110.18333333333332</c:v>
                </c:pt>
                <c:pt idx="6612">
                  <c:v>110.2</c:v>
                </c:pt>
                <c:pt idx="6613">
                  <c:v>110.21666666666668</c:v>
                </c:pt>
                <c:pt idx="6614">
                  <c:v>110.23333333333332</c:v>
                </c:pt>
                <c:pt idx="6615">
                  <c:v>110.25</c:v>
                </c:pt>
                <c:pt idx="6616">
                  <c:v>110.26666666666668</c:v>
                </c:pt>
                <c:pt idx="6617">
                  <c:v>110.28333333333332</c:v>
                </c:pt>
                <c:pt idx="6618">
                  <c:v>110.3</c:v>
                </c:pt>
                <c:pt idx="6619">
                  <c:v>110.31666666666666</c:v>
                </c:pt>
                <c:pt idx="6620">
                  <c:v>110.33333333333331</c:v>
                </c:pt>
                <c:pt idx="6621">
                  <c:v>110.35</c:v>
                </c:pt>
                <c:pt idx="6622">
                  <c:v>110.36666666666666</c:v>
                </c:pt>
                <c:pt idx="6623">
                  <c:v>110.38333333333333</c:v>
                </c:pt>
                <c:pt idx="6624">
                  <c:v>110.4</c:v>
                </c:pt>
                <c:pt idx="6625">
                  <c:v>110.41666666666669</c:v>
                </c:pt>
                <c:pt idx="6626">
                  <c:v>110.43333333333334</c:v>
                </c:pt>
                <c:pt idx="6627">
                  <c:v>110.45</c:v>
                </c:pt>
                <c:pt idx="6628">
                  <c:v>110.46666666666668</c:v>
                </c:pt>
                <c:pt idx="6629">
                  <c:v>110.48333333333332</c:v>
                </c:pt>
                <c:pt idx="6630">
                  <c:v>110.5</c:v>
                </c:pt>
                <c:pt idx="6631">
                  <c:v>110.51666666666668</c:v>
                </c:pt>
                <c:pt idx="6632">
                  <c:v>110.53333333333332</c:v>
                </c:pt>
                <c:pt idx="6633">
                  <c:v>110.55</c:v>
                </c:pt>
                <c:pt idx="6634">
                  <c:v>110.56666666666666</c:v>
                </c:pt>
                <c:pt idx="6635">
                  <c:v>110.58333333333331</c:v>
                </c:pt>
                <c:pt idx="6636">
                  <c:v>110.6</c:v>
                </c:pt>
                <c:pt idx="6637">
                  <c:v>110.61666666666666</c:v>
                </c:pt>
                <c:pt idx="6638">
                  <c:v>110.63333333333333</c:v>
                </c:pt>
                <c:pt idx="6639">
                  <c:v>110.64999999999999</c:v>
                </c:pt>
                <c:pt idx="6640">
                  <c:v>110.66666666666667</c:v>
                </c:pt>
                <c:pt idx="6641">
                  <c:v>110.68333333333332</c:v>
                </c:pt>
                <c:pt idx="6642">
                  <c:v>110.7</c:v>
                </c:pt>
                <c:pt idx="6643">
                  <c:v>110.71666666666668</c:v>
                </c:pt>
                <c:pt idx="6644">
                  <c:v>110.73333333333332</c:v>
                </c:pt>
                <c:pt idx="6645">
                  <c:v>110.75</c:v>
                </c:pt>
                <c:pt idx="6646">
                  <c:v>110.76666666666668</c:v>
                </c:pt>
                <c:pt idx="6647">
                  <c:v>110.78333333333332</c:v>
                </c:pt>
                <c:pt idx="6648">
                  <c:v>110.8</c:v>
                </c:pt>
                <c:pt idx="6649">
                  <c:v>110.81666666666666</c:v>
                </c:pt>
                <c:pt idx="6650">
                  <c:v>110.83333333333331</c:v>
                </c:pt>
                <c:pt idx="6651">
                  <c:v>110.85</c:v>
                </c:pt>
                <c:pt idx="6652">
                  <c:v>110.86666666666666</c:v>
                </c:pt>
                <c:pt idx="6653">
                  <c:v>110.88333333333333</c:v>
                </c:pt>
                <c:pt idx="6654">
                  <c:v>110.9</c:v>
                </c:pt>
                <c:pt idx="6655">
                  <c:v>110.91666666666669</c:v>
                </c:pt>
                <c:pt idx="6656">
                  <c:v>110.93333333333334</c:v>
                </c:pt>
                <c:pt idx="6657">
                  <c:v>110.95</c:v>
                </c:pt>
                <c:pt idx="6658">
                  <c:v>110.96666666666668</c:v>
                </c:pt>
                <c:pt idx="6659">
                  <c:v>110.98333333333332</c:v>
                </c:pt>
                <c:pt idx="6660">
                  <c:v>111</c:v>
                </c:pt>
                <c:pt idx="6661">
                  <c:v>111.01666666666668</c:v>
                </c:pt>
                <c:pt idx="6662">
                  <c:v>111.03333333333332</c:v>
                </c:pt>
                <c:pt idx="6663">
                  <c:v>111.05</c:v>
                </c:pt>
                <c:pt idx="6664">
                  <c:v>111.06666666666666</c:v>
                </c:pt>
                <c:pt idx="6665">
                  <c:v>111.08333333333331</c:v>
                </c:pt>
                <c:pt idx="6666">
                  <c:v>111.1</c:v>
                </c:pt>
                <c:pt idx="6667">
                  <c:v>111.11666666666666</c:v>
                </c:pt>
                <c:pt idx="6668">
                  <c:v>111.13333333333333</c:v>
                </c:pt>
                <c:pt idx="6669">
                  <c:v>111.14999999999999</c:v>
                </c:pt>
                <c:pt idx="6670">
                  <c:v>111.16666666666667</c:v>
                </c:pt>
                <c:pt idx="6671">
                  <c:v>111.18333333333332</c:v>
                </c:pt>
                <c:pt idx="6672">
                  <c:v>111.2</c:v>
                </c:pt>
                <c:pt idx="6673">
                  <c:v>111.21666666666668</c:v>
                </c:pt>
                <c:pt idx="6674">
                  <c:v>111.23333333333332</c:v>
                </c:pt>
                <c:pt idx="6675">
                  <c:v>111.25</c:v>
                </c:pt>
                <c:pt idx="6676">
                  <c:v>111.26666666666668</c:v>
                </c:pt>
                <c:pt idx="6677">
                  <c:v>111.28333333333332</c:v>
                </c:pt>
                <c:pt idx="6678">
                  <c:v>111.3</c:v>
                </c:pt>
                <c:pt idx="6679">
                  <c:v>111.31666666666666</c:v>
                </c:pt>
                <c:pt idx="6680">
                  <c:v>111.33333333333331</c:v>
                </c:pt>
                <c:pt idx="6681">
                  <c:v>111.35</c:v>
                </c:pt>
                <c:pt idx="6682">
                  <c:v>111.36666666666666</c:v>
                </c:pt>
                <c:pt idx="6683">
                  <c:v>111.38333333333333</c:v>
                </c:pt>
                <c:pt idx="6684">
                  <c:v>111.4</c:v>
                </c:pt>
                <c:pt idx="6685">
                  <c:v>111.41666666666669</c:v>
                </c:pt>
                <c:pt idx="6686">
                  <c:v>111.43333333333334</c:v>
                </c:pt>
                <c:pt idx="6687">
                  <c:v>111.45</c:v>
                </c:pt>
                <c:pt idx="6688">
                  <c:v>111.46666666666668</c:v>
                </c:pt>
                <c:pt idx="6689">
                  <c:v>111.48333333333332</c:v>
                </c:pt>
                <c:pt idx="6690">
                  <c:v>111.5</c:v>
                </c:pt>
                <c:pt idx="6691">
                  <c:v>111.51666666666668</c:v>
                </c:pt>
                <c:pt idx="6692">
                  <c:v>111.53333333333332</c:v>
                </c:pt>
                <c:pt idx="6693">
                  <c:v>111.55</c:v>
                </c:pt>
                <c:pt idx="6694">
                  <c:v>111.56666666666666</c:v>
                </c:pt>
                <c:pt idx="6695">
                  <c:v>111.58333333333331</c:v>
                </c:pt>
                <c:pt idx="6696">
                  <c:v>111.6</c:v>
                </c:pt>
                <c:pt idx="6697">
                  <c:v>111.61666666666666</c:v>
                </c:pt>
                <c:pt idx="6698">
                  <c:v>111.63333333333333</c:v>
                </c:pt>
                <c:pt idx="6699">
                  <c:v>111.64999999999999</c:v>
                </c:pt>
                <c:pt idx="6700">
                  <c:v>111.66666666666667</c:v>
                </c:pt>
                <c:pt idx="6701">
                  <c:v>111.68333333333332</c:v>
                </c:pt>
                <c:pt idx="6702">
                  <c:v>111.7</c:v>
                </c:pt>
                <c:pt idx="6703">
                  <c:v>111.71666666666668</c:v>
                </c:pt>
                <c:pt idx="6704">
                  <c:v>111.73333333333332</c:v>
                </c:pt>
                <c:pt idx="6705">
                  <c:v>111.75</c:v>
                </c:pt>
                <c:pt idx="6706">
                  <c:v>111.76666666666668</c:v>
                </c:pt>
                <c:pt idx="6707">
                  <c:v>111.78333333333332</c:v>
                </c:pt>
                <c:pt idx="6708">
                  <c:v>111.8</c:v>
                </c:pt>
                <c:pt idx="6709">
                  <c:v>111.81666666666666</c:v>
                </c:pt>
                <c:pt idx="6710">
                  <c:v>111.83333333333331</c:v>
                </c:pt>
                <c:pt idx="6711">
                  <c:v>111.85</c:v>
                </c:pt>
                <c:pt idx="6712">
                  <c:v>111.86666666666666</c:v>
                </c:pt>
                <c:pt idx="6713">
                  <c:v>111.88333333333333</c:v>
                </c:pt>
                <c:pt idx="6714">
                  <c:v>111.9</c:v>
                </c:pt>
                <c:pt idx="6715">
                  <c:v>111.91666666666669</c:v>
                </c:pt>
                <c:pt idx="6716">
                  <c:v>111.93333333333334</c:v>
                </c:pt>
                <c:pt idx="6717">
                  <c:v>111.95</c:v>
                </c:pt>
                <c:pt idx="6718">
                  <c:v>111.96666666666668</c:v>
                </c:pt>
                <c:pt idx="6719">
                  <c:v>111.98333333333332</c:v>
                </c:pt>
                <c:pt idx="6720">
                  <c:v>112</c:v>
                </c:pt>
                <c:pt idx="6721">
                  <c:v>112.01666666666668</c:v>
                </c:pt>
                <c:pt idx="6722">
                  <c:v>112.03333333333332</c:v>
                </c:pt>
                <c:pt idx="6723">
                  <c:v>112.05</c:v>
                </c:pt>
                <c:pt idx="6724">
                  <c:v>112.06666666666666</c:v>
                </c:pt>
                <c:pt idx="6725">
                  <c:v>112.08333333333331</c:v>
                </c:pt>
                <c:pt idx="6726">
                  <c:v>112.1</c:v>
                </c:pt>
                <c:pt idx="6727">
                  <c:v>112.11666666666666</c:v>
                </c:pt>
                <c:pt idx="6728">
                  <c:v>112.13333333333333</c:v>
                </c:pt>
                <c:pt idx="6729">
                  <c:v>112.14999999999999</c:v>
                </c:pt>
                <c:pt idx="6730">
                  <c:v>112.16666666666667</c:v>
                </c:pt>
                <c:pt idx="6731">
                  <c:v>112.18333333333332</c:v>
                </c:pt>
                <c:pt idx="6732">
                  <c:v>112.2</c:v>
                </c:pt>
                <c:pt idx="6733">
                  <c:v>112.21666666666668</c:v>
                </c:pt>
                <c:pt idx="6734">
                  <c:v>112.23333333333332</c:v>
                </c:pt>
                <c:pt idx="6735">
                  <c:v>112.25</c:v>
                </c:pt>
                <c:pt idx="6736">
                  <c:v>112.26666666666668</c:v>
                </c:pt>
                <c:pt idx="6737">
                  <c:v>112.28333333333332</c:v>
                </c:pt>
                <c:pt idx="6738">
                  <c:v>112.3</c:v>
                </c:pt>
                <c:pt idx="6739">
                  <c:v>112.31666666666666</c:v>
                </c:pt>
                <c:pt idx="6740">
                  <c:v>112.33333333333331</c:v>
                </c:pt>
                <c:pt idx="6741">
                  <c:v>112.35</c:v>
                </c:pt>
                <c:pt idx="6742">
                  <c:v>112.36666666666666</c:v>
                </c:pt>
                <c:pt idx="6743">
                  <c:v>112.38333333333333</c:v>
                </c:pt>
                <c:pt idx="6744">
                  <c:v>112.4</c:v>
                </c:pt>
                <c:pt idx="6745">
                  <c:v>112.41666666666669</c:v>
                </c:pt>
                <c:pt idx="6746">
                  <c:v>112.43333333333334</c:v>
                </c:pt>
                <c:pt idx="6747">
                  <c:v>112.45</c:v>
                </c:pt>
                <c:pt idx="6748">
                  <c:v>112.46666666666668</c:v>
                </c:pt>
                <c:pt idx="6749">
                  <c:v>112.48333333333332</c:v>
                </c:pt>
                <c:pt idx="6750">
                  <c:v>112.5</c:v>
                </c:pt>
                <c:pt idx="6751">
                  <c:v>112.51666666666668</c:v>
                </c:pt>
                <c:pt idx="6752">
                  <c:v>112.53333333333332</c:v>
                </c:pt>
                <c:pt idx="6753">
                  <c:v>112.55</c:v>
                </c:pt>
                <c:pt idx="6754">
                  <c:v>112.56666666666666</c:v>
                </c:pt>
                <c:pt idx="6755">
                  <c:v>112.58333333333331</c:v>
                </c:pt>
                <c:pt idx="6756">
                  <c:v>112.6</c:v>
                </c:pt>
                <c:pt idx="6757">
                  <c:v>112.61666666666666</c:v>
                </c:pt>
                <c:pt idx="6758">
                  <c:v>112.63333333333333</c:v>
                </c:pt>
                <c:pt idx="6759">
                  <c:v>112.64999999999999</c:v>
                </c:pt>
                <c:pt idx="6760">
                  <c:v>112.66666666666667</c:v>
                </c:pt>
                <c:pt idx="6761">
                  <c:v>112.68333333333332</c:v>
                </c:pt>
                <c:pt idx="6762">
                  <c:v>112.7</c:v>
                </c:pt>
                <c:pt idx="6763">
                  <c:v>112.71666666666668</c:v>
                </c:pt>
                <c:pt idx="6764">
                  <c:v>112.73333333333332</c:v>
                </c:pt>
                <c:pt idx="6765">
                  <c:v>112.75</c:v>
                </c:pt>
                <c:pt idx="6766">
                  <c:v>112.76666666666668</c:v>
                </c:pt>
                <c:pt idx="6767">
                  <c:v>112.78333333333332</c:v>
                </c:pt>
                <c:pt idx="6768">
                  <c:v>112.8</c:v>
                </c:pt>
                <c:pt idx="6769">
                  <c:v>112.81666666666666</c:v>
                </c:pt>
                <c:pt idx="6770">
                  <c:v>112.83333333333331</c:v>
                </c:pt>
                <c:pt idx="6771">
                  <c:v>112.85</c:v>
                </c:pt>
                <c:pt idx="6772">
                  <c:v>112.86666666666666</c:v>
                </c:pt>
                <c:pt idx="6773">
                  <c:v>112.88333333333333</c:v>
                </c:pt>
                <c:pt idx="6774">
                  <c:v>112.9</c:v>
                </c:pt>
                <c:pt idx="6775">
                  <c:v>112.91666666666669</c:v>
                </c:pt>
                <c:pt idx="6776">
                  <c:v>112.93333333333334</c:v>
                </c:pt>
                <c:pt idx="6777">
                  <c:v>112.95</c:v>
                </c:pt>
                <c:pt idx="6778">
                  <c:v>112.96666666666668</c:v>
                </c:pt>
                <c:pt idx="6779">
                  <c:v>112.98333333333332</c:v>
                </c:pt>
                <c:pt idx="6780">
                  <c:v>113</c:v>
                </c:pt>
                <c:pt idx="6781">
                  <c:v>113.01666666666668</c:v>
                </c:pt>
                <c:pt idx="6782">
                  <c:v>113.03333333333332</c:v>
                </c:pt>
                <c:pt idx="6783">
                  <c:v>113.05</c:v>
                </c:pt>
                <c:pt idx="6784">
                  <c:v>113.06666666666666</c:v>
                </c:pt>
                <c:pt idx="6785">
                  <c:v>113.08333333333331</c:v>
                </c:pt>
                <c:pt idx="6786">
                  <c:v>113.1</c:v>
                </c:pt>
                <c:pt idx="6787">
                  <c:v>113.11666666666666</c:v>
                </c:pt>
                <c:pt idx="6788">
                  <c:v>113.13333333333333</c:v>
                </c:pt>
                <c:pt idx="6789">
                  <c:v>113.14999999999999</c:v>
                </c:pt>
                <c:pt idx="6790">
                  <c:v>113.16666666666667</c:v>
                </c:pt>
                <c:pt idx="6791">
                  <c:v>113.18333333333332</c:v>
                </c:pt>
                <c:pt idx="6792">
                  <c:v>113.2</c:v>
                </c:pt>
                <c:pt idx="6793">
                  <c:v>113.21666666666668</c:v>
                </c:pt>
                <c:pt idx="6794">
                  <c:v>113.23333333333332</c:v>
                </c:pt>
                <c:pt idx="6795">
                  <c:v>113.25</c:v>
                </c:pt>
                <c:pt idx="6796">
                  <c:v>113.26666666666668</c:v>
                </c:pt>
                <c:pt idx="6797">
                  <c:v>113.28333333333332</c:v>
                </c:pt>
                <c:pt idx="6798">
                  <c:v>113.3</c:v>
                </c:pt>
                <c:pt idx="6799">
                  <c:v>113.31666666666666</c:v>
                </c:pt>
                <c:pt idx="6800">
                  <c:v>113.33333333333331</c:v>
                </c:pt>
                <c:pt idx="6801">
                  <c:v>113.35</c:v>
                </c:pt>
                <c:pt idx="6802">
                  <c:v>113.36666666666666</c:v>
                </c:pt>
                <c:pt idx="6803">
                  <c:v>113.38333333333333</c:v>
                </c:pt>
                <c:pt idx="6804">
                  <c:v>113.4</c:v>
                </c:pt>
                <c:pt idx="6805">
                  <c:v>113.41666666666669</c:v>
                </c:pt>
                <c:pt idx="6806">
                  <c:v>113.43333333333334</c:v>
                </c:pt>
                <c:pt idx="6807">
                  <c:v>113.45</c:v>
                </c:pt>
                <c:pt idx="6808">
                  <c:v>113.46666666666668</c:v>
                </c:pt>
                <c:pt idx="6809">
                  <c:v>113.48333333333332</c:v>
                </c:pt>
                <c:pt idx="6810">
                  <c:v>113.5</c:v>
                </c:pt>
                <c:pt idx="6811">
                  <c:v>113.51666666666668</c:v>
                </c:pt>
                <c:pt idx="6812">
                  <c:v>113.53333333333332</c:v>
                </c:pt>
                <c:pt idx="6813">
                  <c:v>113.55</c:v>
                </c:pt>
                <c:pt idx="6814">
                  <c:v>113.56666666666666</c:v>
                </c:pt>
                <c:pt idx="6815">
                  <c:v>113.58333333333331</c:v>
                </c:pt>
                <c:pt idx="6816">
                  <c:v>113.6</c:v>
                </c:pt>
                <c:pt idx="6817">
                  <c:v>113.61666666666666</c:v>
                </c:pt>
                <c:pt idx="6818">
                  <c:v>113.63333333333333</c:v>
                </c:pt>
                <c:pt idx="6819">
                  <c:v>113.64999999999999</c:v>
                </c:pt>
                <c:pt idx="6820">
                  <c:v>113.66666666666667</c:v>
                </c:pt>
                <c:pt idx="6821">
                  <c:v>113.68333333333332</c:v>
                </c:pt>
                <c:pt idx="6822">
                  <c:v>113.7</c:v>
                </c:pt>
                <c:pt idx="6823">
                  <c:v>113.71666666666668</c:v>
                </c:pt>
                <c:pt idx="6824">
                  <c:v>113.73333333333332</c:v>
                </c:pt>
                <c:pt idx="6825">
                  <c:v>113.75</c:v>
                </c:pt>
                <c:pt idx="6826">
                  <c:v>113.76666666666668</c:v>
                </c:pt>
                <c:pt idx="6827">
                  <c:v>113.78333333333332</c:v>
                </c:pt>
                <c:pt idx="6828">
                  <c:v>113.8</c:v>
                </c:pt>
                <c:pt idx="6829">
                  <c:v>113.81666666666666</c:v>
                </c:pt>
                <c:pt idx="6830">
                  <c:v>113.83333333333331</c:v>
                </c:pt>
                <c:pt idx="6831">
                  <c:v>113.85</c:v>
                </c:pt>
                <c:pt idx="6832">
                  <c:v>113.86666666666666</c:v>
                </c:pt>
                <c:pt idx="6833">
                  <c:v>113.88333333333333</c:v>
                </c:pt>
                <c:pt idx="6834">
                  <c:v>113.9</c:v>
                </c:pt>
                <c:pt idx="6835">
                  <c:v>113.91666666666669</c:v>
                </c:pt>
                <c:pt idx="6836">
                  <c:v>113.93333333333334</c:v>
                </c:pt>
                <c:pt idx="6837">
                  <c:v>113.95</c:v>
                </c:pt>
                <c:pt idx="6838">
                  <c:v>113.96666666666668</c:v>
                </c:pt>
                <c:pt idx="6839">
                  <c:v>113.98333333333332</c:v>
                </c:pt>
                <c:pt idx="6840">
                  <c:v>114</c:v>
                </c:pt>
                <c:pt idx="6841">
                  <c:v>114.01666666666668</c:v>
                </c:pt>
                <c:pt idx="6842">
                  <c:v>114.03333333333332</c:v>
                </c:pt>
                <c:pt idx="6843">
                  <c:v>114.05</c:v>
                </c:pt>
                <c:pt idx="6844">
                  <c:v>114.06666666666666</c:v>
                </c:pt>
                <c:pt idx="6845">
                  <c:v>114.08333333333331</c:v>
                </c:pt>
                <c:pt idx="6846">
                  <c:v>114.1</c:v>
                </c:pt>
                <c:pt idx="6847">
                  <c:v>114.11666666666666</c:v>
                </c:pt>
                <c:pt idx="6848">
                  <c:v>114.13333333333333</c:v>
                </c:pt>
                <c:pt idx="6849">
                  <c:v>114.14999999999999</c:v>
                </c:pt>
                <c:pt idx="6850">
                  <c:v>114.16666666666667</c:v>
                </c:pt>
                <c:pt idx="6851">
                  <c:v>114.18333333333332</c:v>
                </c:pt>
                <c:pt idx="6852">
                  <c:v>114.2</c:v>
                </c:pt>
                <c:pt idx="6853">
                  <c:v>114.21666666666668</c:v>
                </c:pt>
                <c:pt idx="6854">
                  <c:v>114.23333333333332</c:v>
                </c:pt>
                <c:pt idx="6855">
                  <c:v>114.25</c:v>
                </c:pt>
                <c:pt idx="6856">
                  <c:v>114.26666666666668</c:v>
                </c:pt>
                <c:pt idx="6857">
                  <c:v>114.28333333333332</c:v>
                </c:pt>
                <c:pt idx="6858">
                  <c:v>114.3</c:v>
                </c:pt>
                <c:pt idx="6859">
                  <c:v>114.31666666666666</c:v>
                </c:pt>
                <c:pt idx="6860">
                  <c:v>114.33333333333331</c:v>
                </c:pt>
                <c:pt idx="6861">
                  <c:v>114.35</c:v>
                </c:pt>
                <c:pt idx="6862">
                  <c:v>114.36666666666666</c:v>
                </c:pt>
                <c:pt idx="6863">
                  <c:v>114.38333333333333</c:v>
                </c:pt>
                <c:pt idx="6864">
                  <c:v>114.4</c:v>
                </c:pt>
                <c:pt idx="6865">
                  <c:v>114.41666666666669</c:v>
                </c:pt>
                <c:pt idx="6866">
                  <c:v>114.43333333333334</c:v>
                </c:pt>
                <c:pt idx="6867">
                  <c:v>114.45</c:v>
                </c:pt>
                <c:pt idx="6868">
                  <c:v>114.46666666666668</c:v>
                </c:pt>
                <c:pt idx="6869">
                  <c:v>114.48333333333332</c:v>
                </c:pt>
                <c:pt idx="6870">
                  <c:v>114.5</c:v>
                </c:pt>
                <c:pt idx="6871">
                  <c:v>114.51666666666668</c:v>
                </c:pt>
                <c:pt idx="6872">
                  <c:v>114.53333333333332</c:v>
                </c:pt>
                <c:pt idx="6873">
                  <c:v>114.55</c:v>
                </c:pt>
                <c:pt idx="6874">
                  <c:v>114.56666666666666</c:v>
                </c:pt>
                <c:pt idx="6875">
                  <c:v>114.58333333333331</c:v>
                </c:pt>
                <c:pt idx="6876">
                  <c:v>114.6</c:v>
                </c:pt>
                <c:pt idx="6877">
                  <c:v>114.61666666666666</c:v>
                </c:pt>
                <c:pt idx="6878">
                  <c:v>114.63333333333333</c:v>
                </c:pt>
                <c:pt idx="6879">
                  <c:v>114.64999999999999</c:v>
                </c:pt>
                <c:pt idx="6880">
                  <c:v>114.66666666666667</c:v>
                </c:pt>
                <c:pt idx="6881">
                  <c:v>114.68333333333332</c:v>
                </c:pt>
                <c:pt idx="6882">
                  <c:v>114.7</c:v>
                </c:pt>
                <c:pt idx="6883">
                  <c:v>114.71666666666668</c:v>
                </c:pt>
                <c:pt idx="6884">
                  <c:v>114.73333333333332</c:v>
                </c:pt>
                <c:pt idx="6885">
                  <c:v>114.75</c:v>
                </c:pt>
                <c:pt idx="6886">
                  <c:v>114.76666666666668</c:v>
                </c:pt>
                <c:pt idx="6887">
                  <c:v>114.78333333333332</c:v>
                </c:pt>
                <c:pt idx="6888">
                  <c:v>114.8</c:v>
                </c:pt>
                <c:pt idx="6889">
                  <c:v>114.81666666666666</c:v>
                </c:pt>
                <c:pt idx="6890">
                  <c:v>114.83333333333331</c:v>
                </c:pt>
                <c:pt idx="6891">
                  <c:v>114.85</c:v>
                </c:pt>
                <c:pt idx="6892">
                  <c:v>114.86666666666666</c:v>
                </c:pt>
                <c:pt idx="6893">
                  <c:v>114.88333333333333</c:v>
                </c:pt>
                <c:pt idx="6894">
                  <c:v>114.9</c:v>
                </c:pt>
                <c:pt idx="6895">
                  <c:v>114.91666666666669</c:v>
                </c:pt>
                <c:pt idx="6896">
                  <c:v>114.93333333333334</c:v>
                </c:pt>
                <c:pt idx="6897">
                  <c:v>114.95</c:v>
                </c:pt>
                <c:pt idx="6898">
                  <c:v>114.96666666666668</c:v>
                </c:pt>
                <c:pt idx="6899">
                  <c:v>114.98333333333332</c:v>
                </c:pt>
                <c:pt idx="6900">
                  <c:v>115</c:v>
                </c:pt>
                <c:pt idx="6901">
                  <c:v>115.01666666666668</c:v>
                </c:pt>
                <c:pt idx="6902">
                  <c:v>115.03333333333332</c:v>
                </c:pt>
                <c:pt idx="6903">
                  <c:v>115.05</c:v>
                </c:pt>
                <c:pt idx="6904">
                  <c:v>115.06666666666666</c:v>
                </c:pt>
                <c:pt idx="6905">
                  <c:v>115.08333333333331</c:v>
                </c:pt>
                <c:pt idx="6906">
                  <c:v>115.1</c:v>
                </c:pt>
                <c:pt idx="6907">
                  <c:v>115.11666666666666</c:v>
                </c:pt>
                <c:pt idx="6908">
                  <c:v>115.13333333333333</c:v>
                </c:pt>
                <c:pt idx="6909">
                  <c:v>115.14999999999999</c:v>
                </c:pt>
                <c:pt idx="6910">
                  <c:v>115.16666666666667</c:v>
                </c:pt>
                <c:pt idx="6911">
                  <c:v>115.18333333333332</c:v>
                </c:pt>
                <c:pt idx="6912">
                  <c:v>115.2</c:v>
                </c:pt>
                <c:pt idx="6913">
                  <c:v>115.21666666666668</c:v>
                </c:pt>
                <c:pt idx="6914">
                  <c:v>115.23333333333332</c:v>
                </c:pt>
                <c:pt idx="6915">
                  <c:v>115.25</c:v>
                </c:pt>
                <c:pt idx="6916">
                  <c:v>115.26666666666668</c:v>
                </c:pt>
                <c:pt idx="6917">
                  <c:v>115.28333333333332</c:v>
                </c:pt>
                <c:pt idx="6918">
                  <c:v>115.3</c:v>
                </c:pt>
                <c:pt idx="6919">
                  <c:v>115.31666666666666</c:v>
                </c:pt>
                <c:pt idx="6920">
                  <c:v>115.33333333333331</c:v>
                </c:pt>
                <c:pt idx="6921">
                  <c:v>115.35</c:v>
                </c:pt>
                <c:pt idx="6922">
                  <c:v>115.36666666666666</c:v>
                </c:pt>
                <c:pt idx="6923">
                  <c:v>115.38333333333333</c:v>
                </c:pt>
                <c:pt idx="6924">
                  <c:v>115.4</c:v>
                </c:pt>
                <c:pt idx="6925">
                  <c:v>115.41666666666669</c:v>
                </c:pt>
                <c:pt idx="6926">
                  <c:v>115.43333333333334</c:v>
                </c:pt>
                <c:pt idx="6927">
                  <c:v>115.45</c:v>
                </c:pt>
                <c:pt idx="6928">
                  <c:v>115.46666666666668</c:v>
                </c:pt>
                <c:pt idx="6929">
                  <c:v>115.48333333333332</c:v>
                </c:pt>
                <c:pt idx="6930">
                  <c:v>115.5</c:v>
                </c:pt>
                <c:pt idx="6931">
                  <c:v>115.51666666666668</c:v>
                </c:pt>
                <c:pt idx="6932">
                  <c:v>115.53333333333332</c:v>
                </c:pt>
                <c:pt idx="6933">
                  <c:v>115.55</c:v>
                </c:pt>
                <c:pt idx="6934">
                  <c:v>115.56666666666666</c:v>
                </c:pt>
                <c:pt idx="6935">
                  <c:v>115.58333333333331</c:v>
                </c:pt>
                <c:pt idx="6936">
                  <c:v>115.6</c:v>
                </c:pt>
                <c:pt idx="6937">
                  <c:v>115.61666666666666</c:v>
                </c:pt>
                <c:pt idx="6938">
                  <c:v>115.63333333333333</c:v>
                </c:pt>
                <c:pt idx="6939">
                  <c:v>115.64999999999999</c:v>
                </c:pt>
                <c:pt idx="6940">
                  <c:v>115.66666666666667</c:v>
                </c:pt>
                <c:pt idx="6941">
                  <c:v>115.68333333333332</c:v>
                </c:pt>
                <c:pt idx="6942">
                  <c:v>115.7</c:v>
                </c:pt>
                <c:pt idx="6943">
                  <c:v>115.71666666666668</c:v>
                </c:pt>
                <c:pt idx="6944">
                  <c:v>115.73333333333332</c:v>
                </c:pt>
                <c:pt idx="6945">
                  <c:v>115.75</c:v>
                </c:pt>
                <c:pt idx="6946">
                  <c:v>115.76666666666668</c:v>
                </c:pt>
                <c:pt idx="6947">
                  <c:v>115.78333333333332</c:v>
                </c:pt>
                <c:pt idx="6948">
                  <c:v>115.8</c:v>
                </c:pt>
                <c:pt idx="6949">
                  <c:v>115.81666666666666</c:v>
                </c:pt>
                <c:pt idx="6950">
                  <c:v>115.83333333333331</c:v>
                </c:pt>
                <c:pt idx="6951">
                  <c:v>115.85</c:v>
                </c:pt>
                <c:pt idx="6952">
                  <c:v>115.86666666666666</c:v>
                </c:pt>
                <c:pt idx="6953">
                  <c:v>115.88333333333333</c:v>
                </c:pt>
                <c:pt idx="6954">
                  <c:v>115.9</c:v>
                </c:pt>
                <c:pt idx="6955">
                  <c:v>115.91666666666669</c:v>
                </c:pt>
                <c:pt idx="6956">
                  <c:v>115.93333333333334</c:v>
                </c:pt>
                <c:pt idx="6957">
                  <c:v>115.95</c:v>
                </c:pt>
                <c:pt idx="6958">
                  <c:v>115.96666666666668</c:v>
                </c:pt>
                <c:pt idx="6959">
                  <c:v>115.98333333333332</c:v>
                </c:pt>
                <c:pt idx="6960">
                  <c:v>116</c:v>
                </c:pt>
                <c:pt idx="6961">
                  <c:v>116.01666666666668</c:v>
                </c:pt>
                <c:pt idx="6962">
                  <c:v>116.03333333333332</c:v>
                </c:pt>
                <c:pt idx="6963">
                  <c:v>116.05</c:v>
                </c:pt>
                <c:pt idx="6964">
                  <c:v>116.06666666666666</c:v>
                </c:pt>
                <c:pt idx="6965">
                  <c:v>116.08333333333331</c:v>
                </c:pt>
                <c:pt idx="6966">
                  <c:v>116.1</c:v>
                </c:pt>
                <c:pt idx="6967">
                  <c:v>116.11666666666666</c:v>
                </c:pt>
                <c:pt idx="6968">
                  <c:v>116.13333333333333</c:v>
                </c:pt>
                <c:pt idx="6969">
                  <c:v>116.14999999999999</c:v>
                </c:pt>
                <c:pt idx="6970">
                  <c:v>116.16666666666667</c:v>
                </c:pt>
                <c:pt idx="6971">
                  <c:v>116.18333333333332</c:v>
                </c:pt>
                <c:pt idx="6972">
                  <c:v>116.2</c:v>
                </c:pt>
                <c:pt idx="6973">
                  <c:v>116.21666666666668</c:v>
                </c:pt>
                <c:pt idx="6974">
                  <c:v>116.23333333333332</c:v>
                </c:pt>
                <c:pt idx="6975">
                  <c:v>116.25</c:v>
                </c:pt>
                <c:pt idx="6976">
                  <c:v>116.26666666666668</c:v>
                </c:pt>
                <c:pt idx="6977">
                  <c:v>116.28333333333332</c:v>
                </c:pt>
                <c:pt idx="6978">
                  <c:v>116.3</c:v>
                </c:pt>
                <c:pt idx="6979">
                  <c:v>116.31666666666666</c:v>
                </c:pt>
                <c:pt idx="6980">
                  <c:v>116.33333333333331</c:v>
                </c:pt>
                <c:pt idx="6981">
                  <c:v>116.35</c:v>
                </c:pt>
                <c:pt idx="6982">
                  <c:v>116.36666666666666</c:v>
                </c:pt>
                <c:pt idx="6983">
                  <c:v>116.38333333333333</c:v>
                </c:pt>
                <c:pt idx="6984">
                  <c:v>116.4</c:v>
                </c:pt>
                <c:pt idx="6985">
                  <c:v>116.41666666666669</c:v>
                </c:pt>
                <c:pt idx="6986">
                  <c:v>116.43333333333334</c:v>
                </c:pt>
                <c:pt idx="6987">
                  <c:v>116.45</c:v>
                </c:pt>
                <c:pt idx="6988">
                  <c:v>116.46666666666668</c:v>
                </c:pt>
                <c:pt idx="6989">
                  <c:v>116.48333333333332</c:v>
                </c:pt>
                <c:pt idx="6990">
                  <c:v>116.5</c:v>
                </c:pt>
                <c:pt idx="6991">
                  <c:v>116.51666666666668</c:v>
                </c:pt>
                <c:pt idx="6992">
                  <c:v>116.53333333333332</c:v>
                </c:pt>
                <c:pt idx="6993">
                  <c:v>116.55</c:v>
                </c:pt>
                <c:pt idx="6994">
                  <c:v>116.56666666666666</c:v>
                </c:pt>
                <c:pt idx="6995">
                  <c:v>116.58333333333331</c:v>
                </c:pt>
                <c:pt idx="6996">
                  <c:v>116.6</c:v>
                </c:pt>
                <c:pt idx="6997">
                  <c:v>116.61666666666666</c:v>
                </c:pt>
                <c:pt idx="6998">
                  <c:v>116.63333333333333</c:v>
                </c:pt>
                <c:pt idx="6999">
                  <c:v>116.64999999999999</c:v>
                </c:pt>
                <c:pt idx="7000">
                  <c:v>116.66666666666667</c:v>
                </c:pt>
                <c:pt idx="7001">
                  <c:v>116.68333333333332</c:v>
                </c:pt>
                <c:pt idx="7002">
                  <c:v>116.7</c:v>
                </c:pt>
                <c:pt idx="7003">
                  <c:v>116.71666666666668</c:v>
                </c:pt>
                <c:pt idx="7004">
                  <c:v>116.73333333333332</c:v>
                </c:pt>
                <c:pt idx="7005">
                  <c:v>116.75</c:v>
                </c:pt>
                <c:pt idx="7006">
                  <c:v>116.76666666666668</c:v>
                </c:pt>
                <c:pt idx="7007">
                  <c:v>116.78333333333332</c:v>
                </c:pt>
                <c:pt idx="7008">
                  <c:v>116.8</c:v>
                </c:pt>
                <c:pt idx="7009">
                  <c:v>116.81666666666666</c:v>
                </c:pt>
                <c:pt idx="7010">
                  <c:v>116.83333333333331</c:v>
                </c:pt>
                <c:pt idx="7011">
                  <c:v>116.85</c:v>
                </c:pt>
                <c:pt idx="7012">
                  <c:v>116.86666666666666</c:v>
                </c:pt>
                <c:pt idx="7013">
                  <c:v>116.88333333333333</c:v>
                </c:pt>
                <c:pt idx="7014">
                  <c:v>116.9</c:v>
                </c:pt>
                <c:pt idx="7015">
                  <c:v>116.91666666666669</c:v>
                </c:pt>
                <c:pt idx="7016">
                  <c:v>116.93333333333334</c:v>
                </c:pt>
                <c:pt idx="7017">
                  <c:v>116.95</c:v>
                </c:pt>
                <c:pt idx="7018">
                  <c:v>116.96666666666668</c:v>
                </c:pt>
                <c:pt idx="7019">
                  <c:v>116.98333333333332</c:v>
                </c:pt>
                <c:pt idx="7020">
                  <c:v>117</c:v>
                </c:pt>
                <c:pt idx="7021">
                  <c:v>117.01666666666668</c:v>
                </c:pt>
                <c:pt idx="7022">
                  <c:v>117.03333333333332</c:v>
                </c:pt>
                <c:pt idx="7023">
                  <c:v>117.05</c:v>
                </c:pt>
                <c:pt idx="7024">
                  <c:v>117.06666666666666</c:v>
                </c:pt>
                <c:pt idx="7025">
                  <c:v>117.08333333333331</c:v>
                </c:pt>
                <c:pt idx="7026">
                  <c:v>117.1</c:v>
                </c:pt>
                <c:pt idx="7027">
                  <c:v>117.11666666666666</c:v>
                </c:pt>
                <c:pt idx="7028">
                  <c:v>117.13333333333333</c:v>
                </c:pt>
                <c:pt idx="7029">
                  <c:v>117.14999999999999</c:v>
                </c:pt>
                <c:pt idx="7030">
                  <c:v>117.16666666666667</c:v>
                </c:pt>
                <c:pt idx="7031">
                  <c:v>117.18333333333332</c:v>
                </c:pt>
                <c:pt idx="7032">
                  <c:v>117.2</c:v>
                </c:pt>
                <c:pt idx="7033">
                  <c:v>117.21666666666668</c:v>
                </c:pt>
                <c:pt idx="7034">
                  <c:v>117.23333333333332</c:v>
                </c:pt>
                <c:pt idx="7035">
                  <c:v>117.25</c:v>
                </c:pt>
                <c:pt idx="7036">
                  <c:v>117.26666666666668</c:v>
                </c:pt>
                <c:pt idx="7037">
                  <c:v>117.28333333333332</c:v>
                </c:pt>
                <c:pt idx="7038">
                  <c:v>117.3</c:v>
                </c:pt>
                <c:pt idx="7039">
                  <c:v>117.31666666666666</c:v>
                </c:pt>
                <c:pt idx="7040">
                  <c:v>117.33333333333331</c:v>
                </c:pt>
                <c:pt idx="7041">
                  <c:v>117.35</c:v>
                </c:pt>
                <c:pt idx="7042">
                  <c:v>117.36666666666666</c:v>
                </c:pt>
                <c:pt idx="7043">
                  <c:v>117.38333333333333</c:v>
                </c:pt>
                <c:pt idx="7044">
                  <c:v>117.4</c:v>
                </c:pt>
                <c:pt idx="7045">
                  <c:v>117.41666666666669</c:v>
                </c:pt>
                <c:pt idx="7046">
                  <c:v>117.43333333333334</c:v>
                </c:pt>
                <c:pt idx="7047">
                  <c:v>117.45</c:v>
                </c:pt>
                <c:pt idx="7048">
                  <c:v>117.46666666666668</c:v>
                </c:pt>
                <c:pt idx="7049">
                  <c:v>117.48333333333332</c:v>
                </c:pt>
                <c:pt idx="7050">
                  <c:v>117.5</c:v>
                </c:pt>
                <c:pt idx="7051">
                  <c:v>117.51666666666668</c:v>
                </c:pt>
                <c:pt idx="7052">
                  <c:v>117.53333333333332</c:v>
                </c:pt>
                <c:pt idx="7053">
                  <c:v>117.55</c:v>
                </c:pt>
                <c:pt idx="7054">
                  <c:v>117.56666666666666</c:v>
                </c:pt>
                <c:pt idx="7055">
                  <c:v>117.58333333333331</c:v>
                </c:pt>
                <c:pt idx="7056">
                  <c:v>117.6</c:v>
                </c:pt>
                <c:pt idx="7057">
                  <c:v>117.61666666666666</c:v>
                </c:pt>
                <c:pt idx="7058">
                  <c:v>117.63333333333333</c:v>
                </c:pt>
                <c:pt idx="7059">
                  <c:v>117.64999999999999</c:v>
                </c:pt>
                <c:pt idx="7060">
                  <c:v>117.66666666666667</c:v>
                </c:pt>
                <c:pt idx="7061">
                  <c:v>117.68333333333332</c:v>
                </c:pt>
                <c:pt idx="7062">
                  <c:v>117.7</c:v>
                </c:pt>
                <c:pt idx="7063">
                  <c:v>117.71666666666668</c:v>
                </c:pt>
                <c:pt idx="7064">
                  <c:v>117.73333333333332</c:v>
                </c:pt>
                <c:pt idx="7065">
                  <c:v>117.75</c:v>
                </c:pt>
                <c:pt idx="7066">
                  <c:v>117.76666666666668</c:v>
                </c:pt>
                <c:pt idx="7067">
                  <c:v>117.78333333333332</c:v>
                </c:pt>
                <c:pt idx="7068">
                  <c:v>117.8</c:v>
                </c:pt>
                <c:pt idx="7069">
                  <c:v>117.81666666666666</c:v>
                </c:pt>
                <c:pt idx="7070">
                  <c:v>117.83333333333331</c:v>
                </c:pt>
                <c:pt idx="7071">
                  <c:v>117.85</c:v>
                </c:pt>
                <c:pt idx="7072">
                  <c:v>117.86666666666666</c:v>
                </c:pt>
                <c:pt idx="7073">
                  <c:v>117.88333333333333</c:v>
                </c:pt>
                <c:pt idx="7074">
                  <c:v>117.9</c:v>
                </c:pt>
                <c:pt idx="7075">
                  <c:v>117.91666666666669</c:v>
                </c:pt>
                <c:pt idx="7076">
                  <c:v>117.93333333333334</c:v>
                </c:pt>
                <c:pt idx="7077">
                  <c:v>117.95</c:v>
                </c:pt>
                <c:pt idx="7078">
                  <c:v>117.96666666666668</c:v>
                </c:pt>
                <c:pt idx="7079">
                  <c:v>117.98333333333332</c:v>
                </c:pt>
                <c:pt idx="7080">
                  <c:v>118</c:v>
                </c:pt>
                <c:pt idx="7081">
                  <c:v>118.01666666666668</c:v>
                </c:pt>
                <c:pt idx="7082">
                  <c:v>118.03333333333332</c:v>
                </c:pt>
                <c:pt idx="7083">
                  <c:v>118.05</c:v>
                </c:pt>
                <c:pt idx="7084">
                  <c:v>118.06666666666666</c:v>
                </c:pt>
                <c:pt idx="7085">
                  <c:v>118.08333333333331</c:v>
                </c:pt>
                <c:pt idx="7086">
                  <c:v>118.1</c:v>
                </c:pt>
                <c:pt idx="7087">
                  <c:v>118.11666666666666</c:v>
                </c:pt>
                <c:pt idx="7088">
                  <c:v>118.13333333333333</c:v>
                </c:pt>
                <c:pt idx="7089">
                  <c:v>118.14999999999999</c:v>
                </c:pt>
                <c:pt idx="7090">
                  <c:v>118.16666666666667</c:v>
                </c:pt>
                <c:pt idx="7091">
                  <c:v>118.18333333333332</c:v>
                </c:pt>
                <c:pt idx="7092">
                  <c:v>118.2</c:v>
                </c:pt>
                <c:pt idx="7093">
                  <c:v>118.21666666666668</c:v>
                </c:pt>
                <c:pt idx="7094">
                  <c:v>118.23333333333332</c:v>
                </c:pt>
                <c:pt idx="7095">
                  <c:v>118.25</c:v>
                </c:pt>
                <c:pt idx="7096">
                  <c:v>118.26666666666668</c:v>
                </c:pt>
                <c:pt idx="7097">
                  <c:v>118.28333333333332</c:v>
                </c:pt>
                <c:pt idx="7098">
                  <c:v>118.3</c:v>
                </c:pt>
                <c:pt idx="7099">
                  <c:v>118.31666666666666</c:v>
                </c:pt>
                <c:pt idx="7100">
                  <c:v>118.33333333333331</c:v>
                </c:pt>
                <c:pt idx="7101">
                  <c:v>118.35</c:v>
                </c:pt>
                <c:pt idx="7102">
                  <c:v>118.36666666666666</c:v>
                </c:pt>
                <c:pt idx="7103">
                  <c:v>118.38333333333333</c:v>
                </c:pt>
                <c:pt idx="7104">
                  <c:v>118.4</c:v>
                </c:pt>
                <c:pt idx="7105">
                  <c:v>118.41666666666669</c:v>
                </c:pt>
                <c:pt idx="7106">
                  <c:v>118.43333333333334</c:v>
                </c:pt>
                <c:pt idx="7107">
                  <c:v>118.45</c:v>
                </c:pt>
                <c:pt idx="7108">
                  <c:v>118.46666666666668</c:v>
                </c:pt>
                <c:pt idx="7109">
                  <c:v>118.48333333333332</c:v>
                </c:pt>
                <c:pt idx="7110">
                  <c:v>118.5</c:v>
                </c:pt>
                <c:pt idx="7111">
                  <c:v>118.51666666666668</c:v>
                </c:pt>
                <c:pt idx="7112">
                  <c:v>118.53333333333332</c:v>
                </c:pt>
                <c:pt idx="7113">
                  <c:v>118.55</c:v>
                </c:pt>
                <c:pt idx="7114">
                  <c:v>118.56666666666666</c:v>
                </c:pt>
                <c:pt idx="7115">
                  <c:v>118.58333333333331</c:v>
                </c:pt>
                <c:pt idx="7116">
                  <c:v>118.6</c:v>
                </c:pt>
                <c:pt idx="7117">
                  <c:v>118.61666666666666</c:v>
                </c:pt>
                <c:pt idx="7118">
                  <c:v>118.63333333333333</c:v>
                </c:pt>
                <c:pt idx="7119">
                  <c:v>118.64999999999999</c:v>
                </c:pt>
                <c:pt idx="7120">
                  <c:v>118.66666666666667</c:v>
                </c:pt>
                <c:pt idx="7121">
                  <c:v>118.68333333333332</c:v>
                </c:pt>
                <c:pt idx="7122">
                  <c:v>118.7</c:v>
                </c:pt>
                <c:pt idx="7123">
                  <c:v>118.71666666666668</c:v>
                </c:pt>
                <c:pt idx="7124">
                  <c:v>118.73333333333332</c:v>
                </c:pt>
                <c:pt idx="7125">
                  <c:v>118.75</c:v>
                </c:pt>
                <c:pt idx="7126">
                  <c:v>118.76666666666668</c:v>
                </c:pt>
                <c:pt idx="7127">
                  <c:v>118.78333333333332</c:v>
                </c:pt>
                <c:pt idx="7128">
                  <c:v>118.8</c:v>
                </c:pt>
                <c:pt idx="7129">
                  <c:v>118.81666666666666</c:v>
                </c:pt>
                <c:pt idx="7130">
                  <c:v>118.83333333333331</c:v>
                </c:pt>
                <c:pt idx="7131">
                  <c:v>118.85</c:v>
                </c:pt>
                <c:pt idx="7132">
                  <c:v>118.86666666666666</c:v>
                </c:pt>
                <c:pt idx="7133">
                  <c:v>118.88333333333333</c:v>
                </c:pt>
                <c:pt idx="7134">
                  <c:v>118.9</c:v>
                </c:pt>
                <c:pt idx="7135">
                  <c:v>118.91666666666669</c:v>
                </c:pt>
                <c:pt idx="7136">
                  <c:v>118.93333333333334</c:v>
                </c:pt>
                <c:pt idx="7137">
                  <c:v>118.95</c:v>
                </c:pt>
                <c:pt idx="7138">
                  <c:v>118.96666666666668</c:v>
                </c:pt>
                <c:pt idx="7139">
                  <c:v>118.98333333333332</c:v>
                </c:pt>
                <c:pt idx="7140">
                  <c:v>119</c:v>
                </c:pt>
                <c:pt idx="7141">
                  <c:v>119.01666666666668</c:v>
                </c:pt>
                <c:pt idx="7142">
                  <c:v>119.03333333333332</c:v>
                </c:pt>
                <c:pt idx="7143">
                  <c:v>119.05</c:v>
                </c:pt>
                <c:pt idx="7144">
                  <c:v>119.06666666666666</c:v>
                </c:pt>
                <c:pt idx="7145">
                  <c:v>119.08333333333331</c:v>
                </c:pt>
                <c:pt idx="7146">
                  <c:v>119.1</c:v>
                </c:pt>
                <c:pt idx="7147">
                  <c:v>119.11666666666666</c:v>
                </c:pt>
                <c:pt idx="7148">
                  <c:v>119.13333333333333</c:v>
                </c:pt>
                <c:pt idx="7149">
                  <c:v>119.14999999999999</c:v>
                </c:pt>
                <c:pt idx="7150">
                  <c:v>119.16666666666667</c:v>
                </c:pt>
                <c:pt idx="7151">
                  <c:v>119.18333333333332</c:v>
                </c:pt>
                <c:pt idx="7152">
                  <c:v>119.2</c:v>
                </c:pt>
                <c:pt idx="7153">
                  <c:v>119.21666666666668</c:v>
                </c:pt>
                <c:pt idx="7154">
                  <c:v>119.23333333333332</c:v>
                </c:pt>
                <c:pt idx="7155">
                  <c:v>119.25</c:v>
                </c:pt>
                <c:pt idx="7156">
                  <c:v>119.26666666666668</c:v>
                </c:pt>
                <c:pt idx="7157">
                  <c:v>119.28333333333332</c:v>
                </c:pt>
                <c:pt idx="7158">
                  <c:v>119.3</c:v>
                </c:pt>
                <c:pt idx="7159">
                  <c:v>119.31666666666666</c:v>
                </c:pt>
                <c:pt idx="7160">
                  <c:v>119.33333333333331</c:v>
                </c:pt>
                <c:pt idx="7161">
                  <c:v>119.35</c:v>
                </c:pt>
                <c:pt idx="7162">
                  <c:v>119.36666666666666</c:v>
                </c:pt>
                <c:pt idx="7163">
                  <c:v>119.38333333333333</c:v>
                </c:pt>
                <c:pt idx="7164">
                  <c:v>119.4</c:v>
                </c:pt>
                <c:pt idx="7165">
                  <c:v>119.41666666666669</c:v>
                </c:pt>
                <c:pt idx="7166">
                  <c:v>119.43333333333334</c:v>
                </c:pt>
                <c:pt idx="7167">
                  <c:v>119.45</c:v>
                </c:pt>
                <c:pt idx="7168">
                  <c:v>119.46666666666668</c:v>
                </c:pt>
                <c:pt idx="7169">
                  <c:v>119.48333333333332</c:v>
                </c:pt>
                <c:pt idx="7170">
                  <c:v>119.5</c:v>
                </c:pt>
                <c:pt idx="7171">
                  <c:v>119.51666666666668</c:v>
                </c:pt>
                <c:pt idx="7172">
                  <c:v>119.53333333333332</c:v>
                </c:pt>
                <c:pt idx="7173">
                  <c:v>119.55</c:v>
                </c:pt>
                <c:pt idx="7174">
                  <c:v>119.56666666666666</c:v>
                </c:pt>
                <c:pt idx="7175">
                  <c:v>119.58333333333331</c:v>
                </c:pt>
                <c:pt idx="7176">
                  <c:v>119.6</c:v>
                </c:pt>
                <c:pt idx="7177">
                  <c:v>119.61666666666666</c:v>
                </c:pt>
                <c:pt idx="7178">
                  <c:v>119.63333333333333</c:v>
                </c:pt>
                <c:pt idx="7179">
                  <c:v>119.64999999999999</c:v>
                </c:pt>
                <c:pt idx="7180">
                  <c:v>119.66666666666667</c:v>
                </c:pt>
                <c:pt idx="7181">
                  <c:v>119.68333333333332</c:v>
                </c:pt>
                <c:pt idx="7182">
                  <c:v>119.7</c:v>
                </c:pt>
                <c:pt idx="7183">
                  <c:v>119.71666666666668</c:v>
                </c:pt>
                <c:pt idx="7184">
                  <c:v>119.73333333333332</c:v>
                </c:pt>
                <c:pt idx="7185">
                  <c:v>119.75</c:v>
                </c:pt>
                <c:pt idx="7186">
                  <c:v>119.76666666666668</c:v>
                </c:pt>
                <c:pt idx="7187">
                  <c:v>119.78333333333332</c:v>
                </c:pt>
                <c:pt idx="7188">
                  <c:v>119.8</c:v>
                </c:pt>
                <c:pt idx="7189">
                  <c:v>119.81666666666666</c:v>
                </c:pt>
                <c:pt idx="7190">
                  <c:v>119.83333333333331</c:v>
                </c:pt>
                <c:pt idx="7191">
                  <c:v>119.85</c:v>
                </c:pt>
                <c:pt idx="7192">
                  <c:v>119.86666666666666</c:v>
                </c:pt>
                <c:pt idx="7193">
                  <c:v>119.88333333333333</c:v>
                </c:pt>
                <c:pt idx="7194">
                  <c:v>119.9</c:v>
                </c:pt>
                <c:pt idx="7195">
                  <c:v>119.91666666666669</c:v>
                </c:pt>
                <c:pt idx="7196">
                  <c:v>119.93333333333334</c:v>
                </c:pt>
                <c:pt idx="7197">
                  <c:v>119.95</c:v>
                </c:pt>
                <c:pt idx="7198">
                  <c:v>119.96666666666668</c:v>
                </c:pt>
                <c:pt idx="7199">
                  <c:v>119.98333333333332</c:v>
                </c:pt>
                <c:pt idx="7200">
                  <c:v>120</c:v>
                </c:pt>
                <c:pt idx="7201">
                  <c:v>120.01666666666668</c:v>
                </c:pt>
                <c:pt idx="7202">
                  <c:v>120.03333333333332</c:v>
                </c:pt>
                <c:pt idx="7203">
                  <c:v>120.05</c:v>
                </c:pt>
                <c:pt idx="7204">
                  <c:v>120.06666666666666</c:v>
                </c:pt>
                <c:pt idx="7205">
                  <c:v>120.08333333333331</c:v>
                </c:pt>
                <c:pt idx="7206">
                  <c:v>120.1</c:v>
                </c:pt>
                <c:pt idx="7207">
                  <c:v>120.11666666666666</c:v>
                </c:pt>
                <c:pt idx="7208">
                  <c:v>120.13333333333333</c:v>
                </c:pt>
                <c:pt idx="7209">
                  <c:v>120.14999999999999</c:v>
                </c:pt>
                <c:pt idx="7210">
                  <c:v>120.16666666666667</c:v>
                </c:pt>
                <c:pt idx="7211">
                  <c:v>120.18333333333332</c:v>
                </c:pt>
                <c:pt idx="7212">
                  <c:v>120.2</c:v>
                </c:pt>
                <c:pt idx="7213">
                  <c:v>120.21666666666668</c:v>
                </c:pt>
                <c:pt idx="7214">
                  <c:v>120.23333333333332</c:v>
                </c:pt>
                <c:pt idx="7215">
                  <c:v>120.25</c:v>
                </c:pt>
                <c:pt idx="7216">
                  <c:v>120.26666666666668</c:v>
                </c:pt>
                <c:pt idx="7217">
                  <c:v>120.28333333333332</c:v>
                </c:pt>
                <c:pt idx="7218">
                  <c:v>120.3</c:v>
                </c:pt>
                <c:pt idx="7219">
                  <c:v>120.31666666666666</c:v>
                </c:pt>
                <c:pt idx="7220">
                  <c:v>120.33333333333331</c:v>
                </c:pt>
                <c:pt idx="7221">
                  <c:v>120.35</c:v>
                </c:pt>
                <c:pt idx="7222">
                  <c:v>120.36666666666666</c:v>
                </c:pt>
                <c:pt idx="7223">
                  <c:v>120.38333333333333</c:v>
                </c:pt>
                <c:pt idx="7224">
                  <c:v>120.4</c:v>
                </c:pt>
                <c:pt idx="7225">
                  <c:v>120.41666666666669</c:v>
                </c:pt>
                <c:pt idx="7226">
                  <c:v>120.43333333333334</c:v>
                </c:pt>
                <c:pt idx="7227">
                  <c:v>120.45</c:v>
                </c:pt>
                <c:pt idx="7228">
                  <c:v>120.46666666666668</c:v>
                </c:pt>
                <c:pt idx="7229">
                  <c:v>120.48333333333332</c:v>
                </c:pt>
                <c:pt idx="7230">
                  <c:v>120.5</c:v>
                </c:pt>
                <c:pt idx="7231">
                  <c:v>120.51666666666668</c:v>
                </c:pt>
                <c:pt idx="7232">
                  <c:v>120.53333333333332</c:v>
                </c:pt>
                <c:pt idx="7233">
                  <c:v>120.55</c:v>
                </c:pt>
                <c:pt idx="7234">
                  <c:v>120.56666666666666</c:v>
                </c:pt>
                <c:pt idx="7235">
                  <c:v>120.58333333333331</c:v>
                </c:pt>
                <c:pt idx="7236">
                  <c:v>120.6</c:v>
                </c:pt>
                <c:pt idx="7237">
                  <c:v>120.61666666666666</c:v>
                </c:pt>
                <c:pt idx="7238">
                  <c:v>120.63333333333333</c:v>
                </c:pt>
                <c:pt idx="7239">
                  <c:v>120.64999999999999</c:v>
                </c:pt>
                <c:pt idx="7240">
                  <c:v>120.66666666666667</c:v>
                </c:pt>
                <c:pt idx="7241">
                  <c:v>120.68333333333332</c:v>
                </c:pt>
                <c:pt idx="7242">
                  <c:v>120.7</c:v>
                </c:pt>
                <c:pt idx="7243">
                  <c:v>120.71666666666668</c:v>
                </c:pt>
                <c:pt idx="7244">
                  <c:v>120.73333333333332</c:v>
                </c:pt>
                <c:pt idx="7245">
                  <c:v>120.75</c:v>
                </c:pt>
                <c:pt idx="7246">
                  <c:v>120.76666666666668</c:v>
                </c:pt>
                <c:pt idx="7247">
                  <c:v>120.78333333333332</c:v>
                </c:pt>
                <c:pt idx="7248">
                  <c:v>120.8</c:v>
                </c:pt>
                <c:pt idx="7249">
                  <c:v>120.81666666666666</c:v>
                </c:pt>
                <c:pt idx="7250">
                  <c:v>120.83333333333331</c:v>
                </c:pt>
                <c:pt idx="7251">
                  <c:v>120.85</c:v>
                </c:pt>
                <c:pt idx="7252">
                  <c:v>120.86666666666666</c:v>
                </c:pt>
                <c:pt idx="7253">
                  <c:v>120.88333333333333</c:v>
                </c:pt>
                <c:pt idx="7254">
                  <c:v>120.9</c:v>
                </c:pt>
                <c:pt idx="7255">
                  <c:v>120.91666666666669</c:v>
                </c:pt>
                <c:pt idx="7256">
                  <c:v>120.93333333333334</c:v>
                </c:pt>
                <c:pt idx="7257">
                  <c:v>120.95</c:v>
                </c:pt>
                <c:pt idx="7258">
                  <c:v>120.96666666666668</c:v>
                </c:pt>
                <c:pt idx="7259">
                  <c:v>120.98333333333332</c:v>
                </c:pt>
                <c:pt idx="7260">
                  <c:v>121</c:v>
                </c:pt>
                <c:pt idx="7261">
                  <c:v>121.01666666666668</c:v>
                </c:pt>
                <c:pt idx="7262">
                  <c:v>121.03333333333332</c:v>
                </c:pt>
                <c:pt idx="7263">
                  <c:v>121.05</c:v>
                </c:pt>
                <c:pt idx="7264">
                  <c:v>121.06666666666666</c:v>
                </c:pt>
                <c:pt idx="7265">
                  <c:v>121.08333333333331</c:v>
                </c:pt>
                <c:pt idx="7266">
                  <c:v>121.1</c:v>
                </c:pt>
                <c:pt idx="7267">
                  <c:v>121.11666666666666</c:v>
                </c:pt>
                <c:pt idx="7268">
                  <c:v>121.13333333333333</c:v>
                </c:pt>
                <c:pt idx="7269">
                  <c:v>121.14999999999999</c:v>
                </c:pt>
                <c:pt idx="7270">
                  <c:v>121.16666666666667</c:v>
                </c:pt>
                <c:pt idx="7271">
                  <c:v>121.18333333333332</c:v>
                </c:pt>
                <c:pt idx="7272">
                  <c:v>121.2</c:v>
                </c:pt>
                <c:pt idx="7273">
                  <c:v>121.21666666666668</c:v>
                </c:pt>
                <c:pt idx="7274">
                  <c:v>121.23333333333332</c:v>
                </c:pt>
                <c:pt idx="7275">
                  <c:v>121.25</c:v>
                </c:pt>
                <c:pt idx="7276">
                  <c:v>121.26666666666668</c:v>
                </c:pt>
                <c:pt idx="7277">
                  <c:v>121.28333333333332</c:v>
                </c:pt>
                <c:pt idx="7278">
                  <c:v>121.3</c:v>
                </c:pt>
                <c:pt idx="7279">
                  <c:v>121.31666666666666</c:v>
                </c:pt>
                <c:pt idx="7280">
                  <c:v>121.33333333333331</c:v>
                </c:pt>
                <c:pt idx="7281">
                  <c:v>121.35</c:v>
                </c:pt>
                <c:pt idx="7282">
                  <c:v>121.36666666666666</c:v>
                </c:pt>
                <c:pt idx="7283">
                  <c:v>121.38333333333333</c:v>
                </c:pt>
                <c:pt idx="7284">
                  <c:v>121.4</c:v>
                </c:pt>
                <c:pt idx="7285">
                  <c:v>121.41666666666669</c:v>
                </c:pt>
                <c:pt idx="7286">
                  <c:v>121.43333333333334</c:v>
                </c:pt>
                <c:pt idx="7287">
                  <c:v>121.45</c:v>
                </c:pt>
                <c:pt idx="7288">
                  <c:v>121.46666666666668</c:v>
                </c:pt>
                <c:pt idx="7289">
                  <c:v>121.48333333333332</c:v>
                </c:pt>
                <c:pt idx="7290">
                  <c:v>121.5</c:v>
                </c:pt>
                <c:pt idx="7291">
                  <c:v>121.51666666666668</c:v>
                </c:pt>
                <c:pt idx="7292">
                  <c:v>121.53333333333332</c:v>
                </c:pt>
                <c:pt idx="7293">
                  <c:v>121.55</c:v>
                </c:pt>
                <c:pt idx="7294">
                  <c:v>121.56666666666666</c:v>
                </c:pt>
                <c:pt idx="7295">
                  <c:v>121.58333333333331</c:v>
                </c:pt>
                <c:pt idx="7296">
                  <c:v>121.6</c:v>
                </c:pt>
                <c:pt idx="7297">
                  <c:v>121.61666666666666</c:v>
                </c:pt>
                <c:pt idx="7298">
                  <c:v>121.63333333333333</c:v>
                </c:pt>
                <c:pt idx="7299">
                  <c:v>121.64999999999999</c:v>
                </c:pt>
                <c:pt idx="7300">
                  <c:v>121.66666666666667</c:v>
                </c:pt>
                <c:pt idx="7301">
                  <c:v>121.68333333333332</c:v>
                </c:pt>
                <c:pt idx="7302">
                  <c:v>121.7</c:v>
                </c:pt>
                <c:pt idx="7303">
                  <c:v>121.71666666666668</c:v>
                </c:pt>
                <c:pt idx="7304">
                  <c:v>121.73333333333332</c:v>
                </c:pt>
                <c:pt idx="7305">
                  <c:v>121.75</c:v>
                </c:pt>
                <c:pt idx="7306">
                  <c:v>121.76666666666668</c:v>
                </c:pt>
                <c:pt idx="7307">
                  <c:v>121.78333333333332</c:v>
                </c:pt>
                <c:pt idx="7308">
                  <c:v>121.8</c:v>
                </c:pt>
                <c:pt idx="7309">
                  <c:v>121.81666666666666</c:v>
                </c:pt>
                <c:pt idx="7310">
                  <c:v>121.83333333333331</c:v>
                </c:pt>
                <c:pt idx="7311">
                  <c:v>121.85</c:v>
                </c:pt>
                <c:pt idx="7312">
                  <c:v>121.86666666666666</c:v>
                </c:pt>
                <c:pt idx="7313">
                  <c:v>121.88333333333333</c:v>
                </c:pt>
                <c:pt idx="7314">
                  <c:v>121.9</c:v>
                </c:pt>
                <c:pt idx="7315">
                  <c:v>121.91666666666669</c:v>
                </c:pt>
                <c:pt idx="7316">
                  <c:v>121.93333333333334</c:v>
                </c:pt>
                <c:pt idx="7317">
                  <c:v>121.95</c:v>
                </c:pt>
                <c:pt idx="7318">
                  <c:v>121.96666666666668</c:v>
                </c:pt>
                <c:pt idx="7319">
                  <c:v>121.98333333333332</c:v>
                </c:pt>
                <c:pt idx="7320">
                  <c:v>122</c:v>
                </c:pt>
                <c:pt idx="7321">
                  <c:v>122.01666666666668</c:v>
                </c:pt>
                <c:pt idx="7322">
                  <c:v>122.03333333333332</c:v>
                </c:pt>
                <c:pt idx="7323">
                  <c:v>122.05</c:v>
                </c:pt>
                <c:pt idx="7324">
                  <c:v>122.06666666666666</c:v>
                </c:pt>
                <c:pt idx="7325">
                  <c:v>122.08333333333331</c:v>
                </c:pt>
                <c:pt idx="7326">
                  <c:v>122.1</c:v>
                </c:pt>
                <c:pt idx="7327">
                  <c:v>122.11666666666666</c:v>
                </c:pt>
                <c:pt idx="7328">
                  <c:v>122.13333333333333</c:v>
                </c:pt>
                <c:pt idx="7329">
                  <c:v>122.14999999999999</c:v>
                </c:pt>
                <c:pt idx="7330">
                  <c:v>122.16666666666667</c:v>
                </c:pt>
                <c:pt idx="7331">
                  <c:v>122.18333333333332</c:v>
                </c:pt>
                <c:pt idx="7332">
                  <c:v>122.2</c:v>
                </c:pt>
                <c:pt idx="7333">
                  <c:v>122.21666666666668</c:v>
                </c:pt>
                <c:pt idx="7334">
                  <c:v>122.23333333333332</c:v>
                </c:pt>
                <c:pt idx="7335">
                  <c:v>122.25</c:v>
                </c:pt>
                <c:pt idx="7336">
                  <c:v>122.26666666666668</c:v>
                </c:pt>
                <c:pt idx="7337">
                  <c:v>122.28333333333332</c:v>
                </c:pt>
                <c:pt idx="7338">
                  <c:v>122.3</c:v>
                </c:pt>
                <c:pt idx="7339">
                  <c:v>122.31666666666666</c:v>
                </c:pt>
                <c:pt idx="7340">
                  <c:v>122.33333333333331</c:v>
                </c:pt>
                <c:pt idx="7341">
                  <c:v>122.35</c:v>
                </c:pt>
                <c:pt idx="7342">
                  <c:v>122.36666666666666</c:v>
                </c:pt>
                <c:pt idx="7343">
                  <c:v>122.38333333333333</c:v>
                </c:pt>
                <c:pt idx="7344">
                  <c:v>122.4</c:v>
                </c:pt>
                <c:pt idx="7345">
                  <c:v>122.41666666666669</c:v>
                </c:pt>
                <c:pt idx="7346">
                  <c:v>122.43333333333334</c:v>
                </c:pt>
                <c:pt idx="7347">
                  <c:v>122.45</c:v>
                </c:pt>
                <c:pt idx="7348">
                  <c:v>122.46666666666668</c:v>
                </c:pt>
                <c:pt idx="7349">
                  <c:v>122.48333333333332</c:v>
                </c:pt>
                <c:pt idx="7350">
                  <c:v>122.5</c:v>
                </c:pt>
                <c:pt idx="7351">
                  <c:v>122.51666666666668</c:v>
                </c:pt>
                <c:pt idx="7352">
                  <c:v>122.53333333333332</c:v>
                </c:pt>
                <c:pt idx="7353">
                  <c:v>122.55</c:v>
                </c:pt>
                <c:pt idx="7354">
                  <c:v>122.56666666666666</c:v>
                </c:pt>
                <c:pt idx="7355">
                  <c:v>122.58333333333331</c:v>
                </c:pt>
                <c:pt idx="7356">
                  <c:v>122.6</c:v>
                </c:pt>
                <c:pt idx="7357">
                  <c:v>122.61666666666666</c:v>
                </c:pt>
                <c:pt idx="7358">
                  <c:v>122.63333333333333</c:v>
                </c:pt>
                <c:pt idx="7359">
                  <c:v>122.64999999999999</c:v>
                </c:pt>
                <c:pt idx="7360">
                  <c:v>122.66666666666667</c:v>
                </c:pt>
                <c:pt idx="7361">
                  <c:v>122.68333333333332</c:v>
                </c:pt>
                <c:pt idx="7362">
                  <c:v>122.7</c:v>
                </c:pt>
                <c:pt idx="7363">
                  <c:v>122.71666666666668</c:v>
                </c:pt>
                <c:pt idx="7364">
                  <c:v>122.73333333333332</c:v>
                </c:pt>
                <c:pt idx="7365">
                  <c:v>122.75</c:v>
                </c:pt>
                <c:pt idx="7366">
                  <c:v>122.76666666666668</c:v>
                </c:pt>
                <c:pt idx="7367">
                  <c:v>122.78333333333332</c:v>
                </c:pt>
                <c:pt idx="7368">
                  <c:v>122.8</c:v>
                </c:pt>
                <c:pt idx="7369">
                  <c:v>122.81666666666666</c:v>
                </c:pt>
                <c:pt idx="7370">
                  <c:v>122.83333333333331</c:v>
                </c:pt>
                <c:pt idx="7371">
                  <c:v>122.85</c:v>
                </c:pt>
                <c:pt idx="7372">
                  <c:v>122.86666666666666</c:v>
                </c:pt>
                <c:pt idx="7373">
                  <c:v>122.88333333333333</c:v>
                </c:pt>
                <c:pt idx="7374">
                  <c:v>122.9</c:v>
                </c:pt>
                <c:pt idx="7375">
                  <c:v>122.91666666666669</c:v>
                </c:pt>
                <c:pt idx="7376">
                  <c:v>122.93333333333334</c:v>
                </c:pt>
                <c:pt idx="7377">
                  <c:v>122.95</c:v>
                </c:pt>
                <c:pt idx="7378">
                  <c:v>122.96666666666668</c:v>
                </c:pt>
                <c:pt idx="7379">
                  <c:v>122.98333333333332</c:v>
                </c:pt>
                <c:pt idx="7380">
                  <c:v>123</c:v>
                </c:pt>
                <c:pt idx="7381">
                  <c:v>123.01666666666668</c:v>
                </c:pt>
                <c:pt idx="7382">
                  <c:v>123.03333333333332</c:v>
                </c:pt>
                <c:pt idx="7383">
                  <c:v>123.05</c:v>
                </c:pt>
                <c:pt idx="7384">
                  <c:v>123.06666666666666</c:v>
                </c:pt>
                <c:pt idx="7385">
                  <c:v>123.08333333333331</c:v>
                </c:pt>
                <c:pt idx="7386">
                  <c:v>123.1</c:v>
                </c:pt>
                <c:pt idx="7387">
                  <c:v>123.11666666666666</c:v>
                </c:pt>
                <c:pt idx="7388">
                  <c:v>123.13333333333333</c:v>
                </c:pt>
                <c:pt idx="7389">
                  <c:v>123.14999999999999</c:v>
                </c:pt>
                <c:pt idx="7390">
                  <c:v>123.16666666666667</c:v>
                </c:pt>
                <c:pt idx="7391">
                  <c:v>123.18333333333332</c:v>
                </c:pt>
                <c:pt idx="7392">
                  <c:v>123.2</c:v>
                </c:pt>
                <c:pt idx="7393">
                  <c:v>123.21666666666668</c:v>
                </c:pt>
                <c:pt idx="7394">
                  <c:v>123.23333333333332</c:v>
                </c:pt>
                <c:pt idx="7395">
                  <c:v>123.25</c:v>
                </c:pt>
                <c:pt idx="7396">
                  <c:v>123.26666666666668</c:v>
                </c:pt>
                <c:pt idx="7397">
                  <c:v>123.28333333333332</c:v>
                </c:pt>
                <c:pt idx="7398">
                  <c:v>123.3</c:v>
                </c:pt>
                <c:pt idx="7399">
                  <c:v>123.31666666666666</c:v>
                </c:pt>
                <c:pt idx="7400">
                  <c:v>123.33333333333331</c:v>
                </c:pt>
                <c:pt idx="7401">
                  <c:v>123.35</c:v>
                </c:pt>
                <c:pt idx="7402">
                  <c:v>123.36666666666666</c:v>
                </c:pt>
                <c:pt idx="7403">
                  <c:v>123.38333333333333</c:v>
                </c:pt>
                <c:pt idx="7404">
                  <c:v>123.4</c:v>
                </c:pt>
                <c:pt idx="7405">
                  <c:v>123.41666666666669</c:v>
                </c:pt>
                <c:pt idx="7406">
                  <c:v>123.43333333333334</c:v>
                </c:pt>
                <c:pt idx="7407">
                  <c:v>123.45</c:v>
                </c:pt>
                <c:pt idx="7408">
                  <c:v>123.46666666666668</c:v>
                </c:pt>
                <c:pt idx="7409">
                  <c:v>123.48333333333332</c:v>
                </c:pt>
                <c:pt idx="7410">
                  <c:v>123.5</c:v>
                </c:pt>
                <c:pt idx="7411">
                  <c:v>123.51666666666668</c:v>
                </c:pt>
                <c:pt idx="7412">
                  <c:v>123.53333333333332</c:v>
                </c:pt>
                <c:pt idx="7413">
                  <c:v>123.55</c:v>
                </c:pt>
                <c:pt idx="7414">
                  <c:v>123.56666666666666</c:v>
                </c:pt>
                <c:pt idx="7415">
                  <c:v>123.58333333333331</c:v>
                </c:pt>
                <c:pt idx="7416">
                  <c:v>123.6</c:v>
                </c:pt>
                <c:pt idx="7417">
                  <c:v>123.61666666666666</c:v>
                </c:pt>
                <c:pt idx="7418">
                  <c:v>123.63333333333333</c:v>
                </c:pt>
                <c:pt idx="7419">
                  <c:v>123.64999999999999</c:v>
                </c:pt>
                <c:pt idx="7420">
                  <c:v>123.66666666666667</c:v>
                </c:pt>
                <c:pt idx="7421">
                  <c:v>123.68333333333332</c:v>
                </c:pt>
                <c:pt idx="7422">
                  <c:v>123.7</c:v>
                </c:pt>
                <c:pt idx="7423">
                  <c:v>123.71666666666668</c:v>
                </c:pt>
                <c:pt idx="7424">
                  <c:v>123.73333333333332</c:v>
                </c:pt>
                <c:pt idx="7425">
                  <c:v>123.75</c:v>
                </c:pt>
                <c:pt idx="7426">
                  <c:v>123.76666666666668</c:v>
                </c:pt>
                <c:pt idx="7427">
                  <c:v>123.78333333333332</c:v>
                </c:pt>
                <c:pt idx="7428">
                  <c:v>123.8</c:v>
                </c:pt>
                <c:pt idx="7429">
                  <c:v>123.81666666666666</c:v>
                </c:pt>
                <c:pt idx="7430">
                  <c:v>123.83333333333331</c:v>
                </c:pt>
                <c:pt idx="7431">
                  <c:v>123.85</c:v>
                </c:pt>
                <c:pt idx="7432">
                  <c:v>123.86666666666666</c:v>
                </c:pt>
                <c:pt idx="7433">
                  <c:v>123.88333333333333</c:v>
                </c:pt>
                <c:pt idx="7434">
                  <c:v>123.9</c:v>
                </c:pt>
                <c:pt idx="7435">
                  <c:v>123.91666666666669</c:v>
                </c:pt>
                <c:pt idx="7436">
                  <c:v>123.93333333333334</c:v>
                </c:pt>
                <c:pt idx="7437">
                  <c:v>123.95</c:v>
                </c:pt>
                <c:pt idx="7438">
                  <c:v>123.96666666666668</c:v>
                </c:pt>
                <c:pt idx="7439">
                  <c:v>123.98333333333332</c:v>
                </c:pt>
                <c:pt idx="7440">
                  <c:v>124</c:v>
                </c:pt>
                <c:pt idx="7441">
                  <c:v>124.01666666666668</c:v>
                </c:pt>
                <c:pt idx="7442">
                  <c:v>124.03333333333332</c:v>
                </c:pt>
                <c:pt idx="7443">
                  <c:v>124.05</c:v>
                </c:pt>
                <c:pt idx="7444">
                  <c:v>124.06666666666666</c:v>
                </c:pt>
                <c:pt idx="7445">
                  <c:v>124.08333333333331</c:v>
                </c:pt>
                <c:pt idx="7446">
                  <c:v>124.1</c:v>
                </c:pt>
                <c:pt idx="7447">
                  <c:v>124.11666666666666</c:v>
                </c:pt>
                <c:pt idx="7448">
                  <c:v>124.13333333333333</c:v>
                </c:pt>
                <c:pt idx="7449">
                  <c:v>124.14999999999999</c:v>
                </c:pt>
                <c:pt idx="7450">
                  <c:v>124.16666666666667</c:v>
                </c:pt>
                <c:pt idx="7451">
                  <c:v>124.18333333333332</c:v>
                </c:pt>
                <c:pt idx="7452">
                  <c:v>124.2</c:v>
                </c:pt>
                <c:pt idx="7453">
                  <c:v>124.21666666666668</c:v>
                </c:pt>
                <c:pt idx="7454">
                  <c:v>124.23333333333332</c:v>
                </c:pt>
                <c:pt idx="7455">
                  <c:v>124.25</c:v>
                </c:pt>
                <c:pt idx="7456">
                  <c:v>124.26666666666668</c:v>
                </c:pt>
                <c:pt idx="7457">
                  <c:v>124.28333333333332</c:v>
                </c:pt>
                <c:pt idx="7458">
                  <c:v>124.3</c:v>
                </c:pt>
                <c:pt idx="7459">
                  <c:v>124.31666666666666</c:v>
                </c:pt>
                <c:pt idx="7460">
                  <c:v>124.33333333333331</c:v>
                </c:pt>
                <c:pt idx="7461">
                  <c:v>124.35</c:v>
                </c:pt>
                <c:pt idx="7462">
                  <c:v>124.36666666666666</c:v>
                </c:pt>
                <c:pt idx="7463">
                  <c:v>124.38333333333333</c:v>
                </c:pt>
                <c:pt idx="7464">
                  <c:v>124.4</c:v>
                </c:pt>
                <c:pt idx="7465">
                  <c:v>124.41666666666669</c:v>
                </c:pt>
                <c:pt idx="7466">
                  <c:v>124.43333333333334</c:v>
                </c:pt>
                <c:pt idx="7467">
                  <c:v>124.45</c:v>
                </c:pt>
                <c:pt idx="7468">
                  <c:v>124.46666666666668</c:v>
                </c:pt>
                <c:pt idx="7469">
                  <c:v>124.48333333333332</c:v>
                </c:pt>
                <c:pt idx="7470">
                  <c:v>124.5</c:v>
                </c:pt>
                <c:pt idx="7471">
                  <c:v>124.51666666666668</c:v>
                </c:pt>
                <c:pt idx="7472">
                  <c:v>124.53333333333332</c:v>
                </c:pt>
                <c:pt idx="7473">
                  <c:v>124.55</c:v>
                </c:pt>
                <c:pt idx="7474">
                  <c:v>124.56666666666666</c:v>
                </c:pt>
                <c:pt idx="7475">
                  <c:v>124.58333333333331</c:v>
                </c:pt>
                <c:pt idx="7476">
                  <c:v>124.6</c:v>
                </c:pt>
                <c:pt idx="7477">
                  <c:v>124.61666666666666</c:v>
                </c:pt>
                <c:pt idx="7478">
                  <c:v>124.63333333333333</c:v>
                </c:pt>
                <c:pt idx="7479">
                  <c:v>124.64999999999999</c:v>
                </c:pt>
                <c:pt idx="7480">
                  <c:v>124.66666666666667</c:v>
                </c:pt>
                <c:pt idx="7481">
                  <c:v>124.68333333333332</c:v>
                </c:pt>
                <c:pt idx="7482">
                  <c:v>124.7</c:v>
                </c:pt>
                <c:pt idx="7483">
                  <c:v>124.71666666666668</c:v>
                </c:pt>
                <c:pt idx="7484">
                  <c:v>124.73333333333332</c:v>
                </c:pt>
                <c:pt idx="7485">
                  <c:v>124.75</c:v>
                </c:pt>
                <c:pt idx="7486">
                  <c:v>124.76666666666668</c:v>
                </c:pt>
                <c:pt idx="7487">
                  <c:v>124.78333333333332</c:v>
                </c:pt>
                <c:pt idx="7488">
                  <c:v>124.8</c:v>
                </c:pt>
                <c:pt idx="7489">
                  <c:v>124.81666666666666</c:v>
                </c:pt>
                <c:pt idx="7490">
                  <c:v>124.83333333333331</c:v>
                </c:pt>
                <c:pt idx="7491">
                  <c:v>124.85</c:v>
                </c:pt>
                <c:pt idx="7492">
                  <c:v>124.86666666666666</c:v>
                </c:pt>
                <c:pt idx="7493">
                  <c:v>124.88333333333333</c:v>
                </c:pt>
                <c:pt idx="7494">
                  <c:v>124.9</c:v>
                </c:pt>
                <c:pt idx="7495">
                  <c:v>124.91666666666669</c:v>
                </c:pt>
                <c:pt idx="7496">
                  <c:v>124.93333333333334</c:v>
                </c:pt>
                <c:pt idx="7497">
                  <c:v>124.95</c:v>
                </c:pt>
                <c:pt idx="7498">
                  <c:v>124.96666666666668</c:v>
                </c:pt>
                <c:pt idx="7499">
                  <c:v>124.98333333333332</c:v>
                </c:pt>
                <c:pt idx="7500">
                  <c:v>125</c:v>
                </c:pt>
                <c:pt idx="7501">
                  <c:v>125.01666666666668</c:v>
                </c:pt>
                <c:pt idx="7502">
                  <c:v>125.03333333333332</c:v>
                </c:pt>
                <c:pt idx="7503">
                  <c:v>125.05</c:v>
                </c:pt>
                <c:pt idx="7504">
                  <c:v>125.06666666666666</c:v>
                </c:pt>
                <c:pt idx="7505">
                  <c:v>125.08333333333331</c:v>
                </c:pt>
                <c:pt idx="7506">
                  <c:v>125.1</c:v>
                </c:pt>
                <c:pt idx="7507">
                  <c:v>125.11666666666666</c:v>
                </c:pt>
                <c:pt idx="7508">
                  <c:v>125.13333333333333</c:v>
                </c:pt>
                <c:pt idx="7509">
                  <c:v>125.14999999999999</c:v>
                </c:pt>
                <c:pt idx="7510">
                  <c:v>125.16666666666667</c:v>
                </c:pt>
                <c:pt idx="7511">
                  <c:v>125.18333333333332</c:v>
                </c:pt>
                <c:pt idx="7512">
                  <c:v>125.2</c:v>
                </c:pt>
                <c:pt idx="7513">
                  <c:v>125.21666666666668</c:v>
                </c:pt>
                <c:pt idx="7514">
                  <c:v>125.23333333333332</c:v>
                </c:pt>
                <c:pt idx="7515">
                  <c:v>125.25</c:v>
                </c:pt>
                <c:pt idx="7516">
                  <c:v>125.26666666666668</c:v>
                </c:pt>
                <c:pt idx="7517">
                  <c:v>125.28333333333332</c:v>
                </c:pt>
                <c:pt idx="7518">
                  <c:v>125.3</c:v>
                </c:pt>
                <c:pt idx="7519">
                  <c:v>125.31666666666666</c:v>
                </c:pt>
                <c:pt idx="7520">
                  <c:v>125.33333333333331</c:v>
                </c:pt>
                <c:pt idx="7521">
                  <c:v>125.35</c:v>
                </c:pt>
                <c:pt idx="7522">
                  <c:v>125.36666666666666</c:v>
                </c:pt>
                <c:pt idx="7523">
                  <c:v>125.38333333333333</c:v>
                </c:pt>
                <c:pt idx="7524">
                  <c:v>125.4</c:v>
                </c:pt>
                <c:pt idx="7525">
                  <c:v>125.41666666666669</c:v>
                </c:pt>
                <c:pt idx="7526">
                  <c:v>125.43333333333334</c:v>
                </c:pt>
                <c:pt idx="7527">
                  <c:v>125.45</c:v>
                </c:pt>
                <c:pt idx="7528">
                  <c:v>125.46666666666668</c:v>
                </c:pt>
                <c:pt idx="7529">
                  <c:v>125.48333333333332</c:v>
                </c:pt>
                <c:pt idx="7530">
                  <c:v>125.5</c:v>
                </c:pt>
                <c:pt idx="7531">
                  <c:v>125.51666666666668</c:v>
                </c:pt>
                <c:pt idx="7532">
                  <c:v>125.53333333333332</c:v>
                </c:pt>
                <c:pt idx="7533">
                  <c:v>125.55</c:v>
                </c:pt>
                <c:pt idx="7534">
                  <c:v>125.56666666666666</c:v>
                </c:pt>
                <c:pt idx="7535">
                  <c:v>125.58333333333331</c:v>
                </c:pt>
                <c:pt idx="7536">
                  <c:v>125.6</c:v>
                </c:pt>
                <c:pt idx="7537">
                  <c:v>125.61666666666666</c:v>
                </c:pt>
                <c:pt idx="7538">
                  <c:v>125.63333333333333</c:v>
                </c:pt>
                <c:pt idx="7539">
                  <c:v>125.64999999999999</c:v>
                </c:pt>
                <c:pt idx="7540">
                  <c:v>125.66666666666667</c:v>
                </c:pt>
                <c:pt idx="7541">
                  <c:v>125.68333333333332</c:v>
                </c:pt>
                <c:pt idx="7542">
                  <c:v>125.7</c:v>
                </c:pt>
                <c:pt idx="7543">
                  <c:v>125.71666666666668</c:v>
                </c:pt>
                <c:pt idx="7544">
                  <c:v>125.73333333333332</c:v>
                </c:pt>
                <c:pt idx="7545">
                  <c:v>125.75</c:v>
                </c:pt>
                <c:pt idx="7546">
                  <c:v>125.76666666666668</c:v>
                </c:pt>
                <c:pt idx="7547">
                  <c:v>125.78333333333332</c:v>
                </c:pt>
                <c:pt idx="7548">
                  <c:v>125.8</c:v>
                </c:pt>
                <c:pt idx="7549">
                  <c:v>125.81666666666666</c:v>
                </c:pt>
                <c:pt idx="7550">
                  <c:v>125.83333333333331</c:v>
                </c:pt>
                <c:pt idx="7551">
                  <c:v>125.85</c:v>
                </c:pt>
                <c:pt idx="7552">
                  <c:v>125.86666666666666</c:v>
                </c:pt>
                <c:pt idx="7553">
                  <c:v>125.88333333333333</c:v>
                </c:pt>
                <c:pt idx="7554">
                  <c:v>125.9</c:v>
                </c:pt>
                <c:pt idx="7555">
                  <c:v>125.91666666666669</c:v>
                </c:pt>
                <c:pt idx="7556">
                  <c:v>125.93333333333334</c:v>
                </c:pt>
                <c:pt idx="7557">
                  <c:v>125.95</c:v>
                </c:pt>
                <c:pt idx="7558">
                  <c:v>125.96666666666668</c:v>
                </c:pt>
                <c:pt idx="7559">
                  <c:v>125.98333333333332</c:v>
                </c:pt>
                <c:pt idx="7560">
                  <c:v>126</c:v>
                </c:pt>
                <c:pt idx="7561">
                  <c:v>126.01666666666668</c:v>
                </c:pt>
                <c:pt idx="7562">
                  <c:v>126.03333333333332</c:v>
                </c:pt>
                <c:pt idx="7563">
                  <c:v>126.05</c:v>
                </c:pt>
                <c:pt idx="7564">
                  <c:v>126.06666666666666</c:v>
                </c:pt>
                <c:pt idx="7565">
                  <c:v>126.08333333333331</c:v>
                </c:pt>
                <c:pt idx="7566">
                  <c:v>126.1</c:v>
                </c:pt>
                <c:pt idx="7567">
                  <c:v>126.11666666666666</c:v>
                </c:pt>
                <c:pt idx="7568">
                  <c:v>126.13333333333333</c:v>
                </c:pt>
                <c:pt idx="7569">
                  <c:v>126.14999999999999</c:v>
                </c:pt>
                <c:pt idx="7570">
                  <c:v>126.16666666666667</c:v>
                </c:pt>
                <c:pt idx="7571">
                  <c:v>126.18333333333332</c:v>
                </c:pt>
                <c:pt idx="7572">
                  <c:v>126.2</c:v>
                </c:pt>
                <c:pt idx="7573">
                  <c:v>126.21666666666668</c:v>
                </c:pt>
                <c:pt idx="7574">
                  <c:v>126.23333333333332</c:v>
                </c:pt>
                <c:pt idx="7575">
                  <c:v>126.25</c:v>
                </c:pt>
                <c:pt idx="7576">
                  <c:v>126.26666666666668</c:v>
                </c:pt>
                <c:pt idx="7577">
                  <c:v>126.28333333333332</c:v>
                </c:pt>
                <c:pt idx="7578">
                  <c:v>126.3</c:v>
                </c:pt>
                <c:pt idx="7579">
                  <c:v>126.31666666666666</c:v>
                </c:pt>
                <c:pt idx="7580">
                  <c:v>126.33333333333331</c:v>
                </c:pt>
                <c:pt idx="7581">
                  <c:v>126.35</c:v>
                </c:pt>
                <c:pt idx="7582">
                  <c:v>126.36666666666666</c:v>
                </c:pt>
                <c:pt idx="7583">
                  <c:v>126.38333333333333</c:v>
                </c:pt>
                <c:pt idx="7584">
                  <c:v>126.4</c:v>
                </c:pt>
                <c:pt idx="7585">
                  <c:v>126.41666666666669</c:v>
                </c:pt>
                <c:pt idx="7586">
                  <c:v>126.43333333333334</c:v>
                </c:pt>
                <c:pt idx="7587">
                  <c:v>126.45</c:v>
                </c:pt>
                <c:pt idx="7588">
                  <c:v>126.46666666666668</c:v>
                </c:pt>
                <c:pt idx="7589">
                  <c:v>126.48333333333332</c:v>
                </c:pt>
                <c:pt idx="7590">
                  <c:v>126.5</c:v>
                </c:pt>
                <c:pt idx="7591">
                  <c:v>126.51666666666668</c:v>
                </c:pt>
                <c:pt idx="7592">
                  <c:v>126.53333333333332</c:v>
                </c:pt>
                <c:pt idx="7593">
                  <c:v>126.55</c:v>
                </c:pt>
                <c:pt idx="7594">
                  <c:v>126.56666666666666</c:v>
                </c:pt>
                <c:pt idx="7595">
                  <c:v>126.58333333333331</c:v>
                </c:pt>
                <c:pt idx="7596">
                  <c:v>126.6</c:v>
                </c:pt>
                <c:pt idx="7597">
                  <c:v>126.61666666666666</c:v>
                </c:pt>
                <c:pt idx="7598">
                  <c:v>126.63333333333333</c:v>
                </c:pt>
                <c:pt idx="7599">
                  <c:v>126.64999999999999</c:v>
                </c:pt>
                <c:pt idx="7600">
                  <c:v>126.66666666666667</c:v>
                </c:pt>
                <c:pt idx="7601">
                  <c:v>126.68333333333332</c:v>
                </c:pt>
                <c:pt idx="7602">
                  <c:v>126.7</c:v>
                </c:pt>
                <c:pt idx="7603">
                  <c:v>126.71666666666668</c:v>
                </c:pt>
                <c:pt idx="7604">
                  <c:v>126.73333333333332</c:v>
                </c:pt>
                <c:pt idx="7605">
                  <c:v>126.75</c:v>
                </c:pt>
                <c:pt idx="7606">
                  <c:v>126.76666666666668</c:v>
                </c:pt>
                <c:pt idx="7607">
                  <c:v>126.78333333333332</c:v>
                </c:pt>
                <c:pt idx="7608">
                  <c:v>126.8</c:v>
                </c:pt>
                <c:pt idx="7609">
                  <c:v>126.81666666666666</c:v>
                </c:pt>
                <c:pt idx="7610">
                  <c:v>126.83333333333331</c:v>
                </c:pt>
                <c:pt idx="7611">
                  <c:v>126.85</c:v>
                </c:pt>
                <c:pt idx="7612">
                  <c:v>126.86666666666666</c:v>
                </c:pt>
                <c:pt idx="7613">
                  <c:v>126.88333333333333</c:v>
                </c:pt>
                <c:pt idx="7614">
                  <c:v>126.9</c:v>
                </c:pt>
                <c:pt idx="7615">
                  <c:v>126.91666666666669</c:v>
                </c:pt>
                <c:pt idx="7616">
                  <c:v>126.93333333333334</c:v>
                </c:pt>
                <c:pt idx="7617">
                  <c:v>126.95</c:v>
                </c:pt>
                <c:pt idx="7618">
                  <c:v>126.96666666666668</c:v>
                </c:pt>
                <c:pt idx="7619">
                  <c:v>126.98333333333332</c:v>
                </c:pt>
                <c:pt idx="7620">
                  <c:v>127</c:v>
                </c:pt>
                <c:pt idx="7621">
                  <c:v>127.01666666666668</c:v>
                </c:pt>
                <c:pt idx="7622">
                  <c:v>127.03333333333332</c:v>
                </c:pt>
                <c:pt idx="7623">
                  <c:v>127.05</c:v>
                </c:pt>
                <c:pt idx="7624">
                  <c:v>127.06666666666666</c:v>
                </c:pt>
                <c:pt idx="7625">
                  <c:v>127.08333333333331</c:v>
                </c:pt>
                <c:pt idx="7626">
                  <c:v>127.1</c:v>
                </c:pt>
                <c:pt idx="7627">
                  <c:v>127.11666666666666</c:v>
                </c:pt>
                <c:pt idx="7628">
                  <c:v>127.13333333333333</c:v>
                </c:pt>
                <c:pt idx="7629">
                  <c:v>127.14999999999999</c:v>
                </c:pt>
                <c:pt idx="7630">
                  <c:v>127.16666666666667</c:v>
                </c:pt>
                <c:pt idx="7631">
                  <c:v>127.18333333333332</c:v>
                </c:pt>
                <c:pt idx="7632">
                  <c:v>127.2</c:v>
                </c:pt>
                <c:pt idx="7633">
                  <c:v>127.21666666666668</c:v>
                </c:pt>
                <c:pt idx="7634">
                  <c:v>127.23333333333332</c:v>
                </c:pt>
                <c:pt idx="7635">
                  <c:v>127.25</c:v>
                </c:pt>
                <c:pt idx="7636">
                  <c:v>127.26666666666668</c:v>
                </c:pt>
                <c:pt idx="7637">
                  <c:v>127.28333333333332</c:v>
                </c:pt>
                <c:pt idx="7638">
                  <c:v>127.3</c:v>
                </c:pt>
                <c:pt idx="7639">
                  <c:v>127.31666666666666</c:v>
                </c:pt>
                <c:pt idx="7640">
                  <c:v>127.33333333333331</c:v>
                </c:pt>
                <c:pt idx="7641">
                  <c:v>127.35</c:v>
                </c:pt>
                <c:pt idx="7642">
                  <c:v>127.36666666666666</c:v>
                </c:pt>
                <c:pt idx="7643">
                  <c:v>127.38333333333333</c:v>
                </c:pt>
                <c:pt idx="7644">
                  <c:v>127.4</c:v>
                </c:pt>
                <c:pt idx="7645">
                  <c:v>127.41666666666669</c:v>
                </c:pt>
                <c:pt idx="7646">
                  <c:v>127.43333333333334</c:v>
                </c:pt>
                <c:pt idx="7647">
                  <c:v>127.45</c:v>
                </c:pt>
                <c:pt idx="7648">
                  <c:v>127.46666666666668</c:v>
                </c:pt>
                <c:pt idx="7649">
                  <c:v>127.48333333333332</c:v>
                </c:pt>
                <c:pt idx="7650">
                  <c:v>127.5</c:v>
                </c:pt>
                <c:pt idx="7651">
                  <c:v>127.51666666666668</c:v>
                </c:pt>
                <c:pt idx="7652">
                  <c:v>127.53333333333332</c:v>
                </c:pt>
                <c:pt idx="7653">
                  <c:v>127.55</c:v>
                </c:pt>
                <c:pt idx="7654">
                  <c:v>127.56666666666666</c:v>
                </c:pt>
                <c:pt idx="7655">
                  <c:v>127.58333333333331</c:v>
                </c:pt>
                <c:pt idx="7656">
                  <c:v>127.6</c:v>
                </c:pt>
                <c:pt idx="7657">
                  <c:v>127.61666666666666</c:v>
                </c:pt>
                <c:pt idx="7658">
                  <c:v>127.63333333333333</c:v>
                </c:pt>
                <c:pt idx="7659">
                  <c:v>127.64999999999999</c:v>
                </c:pt>
                <c:pt idx="7660">
                  <c:v>127.66666666666667</c:v>
                </c:pt>
                <c:pt idx="7661">
                  <c:v>127.68333333333332</c:v>
                </c:pt>
                <c:pt idx="7662">
                  <c:v>127.7</c:v>
                </c:pt>
                <c:pt idx="7663">
                  <c:v>127.71666666666668</c:v>
                </c:pt>
                <c:pt idx="7664">
                  <c:v>127.73333333333332</c:v>
                </c:pt>
                <c:pt idx="7665">
                  <c:v>127.75</c:v>
                </c:pt>
                <c:pt idx="7666">
                  <c:v>127.76666666666668</c:v>
                </c:pt>
                <c:pt idx="7667">
                  <c:v>127.78333333333332</c:v>
                </c:pt>
                <c:pt idx="7668">
                  <c:v>127.8</c:v>
                </c:pt>
                <c:pt idx="7669">
                  <c:v>127.81666666666666</c:v>
                </c:pt>
                <c:pt idx="7670">
                  <c:v>127.83333333333331</c:v>
                </c:pt>
                <c:pt idx="7671">
                  <c:v>127.85</c:v>
                </c:pt>
                <c:pt idx="7672">
                  <c:v>127.86666666666666</c:v>
                </c:pt>
                <c:pt idx="7673">
                  <c:v>127.88333333333333</c:v>
                </c:pt>
                <c:pt idx="7674">
                  <c:v>127.9</c:v>
                </c:pt>
                <c:pt idx="7675">
                  <c:v>127.91666666666669</c:v>
                </c:pt>
                <c:pt idx="7676">
                  <c:v>127.93333333333334</c:v>
                </c:pt>
                <c:pt idx="7677">
                  <c:v>127.95</c:v>
                </c:pt>
                <c:pt idx="7678">
                  <c:v>127.96666666666668</c:v>
                </c:pt>
                <c:pt idx="7679">
                  <c:v>127.98333333333332</c:v>
                </c:pt>
                <c:pt idx="7680">
                  <c:v>128</c:v>
                </c:pt>
                <c:pt idx="7681">
                  <c:v>128.01666666666665</c:v>
                </c:pt>
                <c:pt idx="7682">
                  <c:v>128.03333333333336</c:v>
                </c:pt>
                <c:pt idx="7683">
                  <c:v>128.05000000000001</c:v>
                </c:pt>
                <c:pt idx="7684">
                  <c:v>128.06666666666663</c:v>
                </c:pt>
                <c:pt idx="7685">
                  <c:v>128.08333333333337</c:v>
                </c:pt>
                <c:pt idx="7686">
                  <c:v>128.1</c:v>
                </c:pt>
                <c:pt idx="7687">
                  <c:v>128.11666666666662</c:v>
                </c:pt>
                <c:pt idx="7688">
                  <c:v>128.13333333333335</c:v>
                </c:pt>
                <c:pt idx="7689">
                  <c:v>128.15</c:v>
                </c:pt>
                <c:pt idx="7690">
                  <c:v>128.16666666666663</c:v>
                </c:pt>
                <c:pt idx="7691">
                  <c:v>128.18333333333337</c:v>
                </c:pt>
                <c:pt idx="7692">
                  <c:v>128.19999999999999</c:v>
                </c:pt>
                <c:pt idx="7693">
                  <c:v>128.21666666666661</c:v>
                </c:pt>
                <c:pt idx="7694">
                  <c:v>128.23333333333335</c:v>
                </c:pt>
                <c:pt idx="7695">
                  <c:v>128.25</c:v>
                </c:pt>
                <c:pt idx="7696">
                  <c:v>128.26666666666665</c:v>
                </c:pt>
                <c:pt idx="7697">
                  <c:v>128.28333333333336</c:v>
                </c:pt>
                <c:pt idx="7698">
                  <c:v>128.30000000000001</c:v>
                </c:pt>
                <c:pt idx="7699">
                  <c:v>128.31666666666663</c:v>
                </c:pt>
                <c:pt idx="7700">
                  <c:v>128.33333333333337</c:v>
                </c:pt>
                <c:pt idx="7701">
                  <c:v>128.35000000000002</c:v>
                </c:pt>
                <c:pt idx="7702">
                  <c:v>128.36666666666665</c:v>
                </c:pt>
                <c:pt idx="7703">
                  <c:v>128.38333333333338</c:v>
                </c:pt>
                <c:pt idx="7704">
                  <c:v>128.4</c:v>
                </c:pt>
                <c:pt idx="7705">
                  <c:v>128.41666666666663</c:v>
                </c:pt>
                <c:pt idx="7706">
                  <c:v>128.43333333333337</c:v>
                </c:pt>
                <c:pt idx="7707">
                  <c:v>128.44999999999999</c:v>
                </c:pt>
                <c:pt idx="7708">
                  <c:v>128.46666666666664</c:v>
                </c:pt>
                <c:pt idx="7709">
                  <c:v>128.48333333333338</c:v>
                </c:pt>
                <c:pt idx="7710">
                  <c:v>128.5</c:v>
                </c:pt>
                <c:pt idx="7711">
                  <c:v>128.51666666666665</c:v>
                </c:pt>
                <c:pt idx="7712">
                  <c:v>128.53333333333336</c:v>
                </c:pt>
                <c:pt idx="7713">
                  <c:v>128.55000000000001</c:v>
                </c:pt>
                <c:pt idx="7714">
                  <c:v>128.56666666666663</c:v>
                </c:pt>
                <c:pt idx="7715">
                  <c:v>128.58333333333337</c:v>
                </c:pt>
                <c:pt idx="7716">
                  <c:v>128.6</c:v>
                </c:pt>
                <c:pt idx="7717">
                  <c:v>128.61666666666662</c:v>
                </c:pt>
                <c:pt idx="7718">
                  <c:v>128.63333333333335</c:v>
                </c:pt>
                <c:pt idx="7719">
                  <c:v>128.65</c:v>
                </c:pt>
                <c:pt idx="7720">
                  <c:v>128.66666666666663</c:v>
                </c:pt>
                <c:pt idx="7721">
                  <c:v>128.68333333333337</c:v>
                </c:pt>
                <c:pt idx="7722">
                  <c:v>128.69999999999999</c:v>
                </c:pt>
                <c:pt idx="7723">
                  <c:v>128.71666666666661</c:v>
                </c:pt>
                <c:pt idx="7724">
                  <c:v>128.73333333333335</c:v>
                </c:pt>
                <c:pt idx="7725">
                  <c:v>128.75</c:v>
                </c:pt>
                <c:pt idx="7726">
                  <c:v>128.76666666666665</c:v>
                </c:pt>
                <c:pt idx="7727">
                  <c:v>128.78333333333336</c:v>
                </c:pt>
                <c:pt idx="7728">
                  <c:v>128.80000000000001</c:v>
                </c:pt>
                <c:pt idx="7729">
                  <c:v>128.81666666666663</c:v>
                </c:pt>
                <c:pt idx="7730">
                  <c:v>128.83333333333337</c:v>
                </c:pt>
                <c:pt idx="7731">
                  <c:v>128.85000000000002</c:v>
                </c:pt>
                <c:pt idx="7732">
                  <c:v>128.86666666666665</c:v>
                </c:pt>
                <c:pt idx="7733">
                  <c:v>128.88333333333338</c:v>
                </c:pt>
                <c:pt idx="7734">
                  <c:v>128.9</c:v>
                </c:pt>
                <c:pt idx="7735">
                  <c:v>128.91666666666663</c:v>
                </c:pt>
                <c:pt idx="7736">
                  <c:v>128.93333333333337</c:v>
                </c:pt>
                <c:pt idx="7737">
                  <c:v>128.94999999999999</c:v>
                </c:pt>
                <c:pt idx="7738">
                  <c:v>128.96666666666664</c:v>
                </c:pt>
                <c:pt idx="7739">
                  <c:v>128.98333333333338</c:v>
                </c:pt>
                <c:pt idx="7740">
                  <c:v>129</c:v>
                </c:pt>
                <c:pt idx="7741">
                  <c:v>129.01666666666665</c:v>
                </c:pt>
                <c:pt idx="7742">
                  <c:v>129.03333333333336</c:v>
                </c:pt>
                <c:pt idx="7743">
                  <c:v>129.05000000000001</c:v>
                </c:pt>
                <c:pt idx="7744">
                  <c:v>129.06666666666663</c:v>
                </c:pt>
                <c:pt idx="7745">
                  <c:v>129.08333333333337</c:v>
                </c:pt>
                <c:pt idx="7746">
                  <c:v>129.1</c:v>
                </c:pt>
                <c:pt idx="7747">
                  <c:v>129.11666666666662</c:v>
                </c:pt>
                <c:pt idx="7748">
                  <c:v>129.13333333333335</c:v>
                </c:pt>
                <c:pt idx="7749">
                  <c:v>129.15</c:v>
                </c:pt>
                <c:pt idx="7750">
                  <c:v>129.16666666666663</c:v>
                </c:pt>
                <c:pt idx="7751">
                  <c:v>129.18333333333337</c:v>
                </c:pt>
                <c:pt idx="7752">
                  <c:v>129.19999999999999</c:v>
                </c:pt>
                <c:pt idx="7753">
                  <c:v>129.21666666666661</c:v>
                </c:pt>
                <c:pt idx="7754">
                  <c:v>129.23333333333335</c:v>
                </c:pt>
                <c:pt idx="7755">
                  <c:v>129.25</c:v>
                </c:pt>
                <c:pt idx="7756">
                  <c:v>129.26666666666665</c:v>
                </c:pt>
                <c:pt idx="7757">
                  <c:v>129.28333333333336</c:v>
                </c:pt>
                <c:pt idx="7758">
                  <c:v>129.30000000000001</c:v>
                </c:pt>
                <c:pt idx="7759">
                  <c:v>129.31666666666663</c:v>
                </c:pt>
                <c:pt idx="7760">
                  <c:v>129.33333333333337</c:v>
                </c:pt>
                <c:pt idx="7761">
                  <c:v>129.35000000000002</c:v>
                </c:pt>
                <c:pt idx="7762">
                  <c:v>129.36666666666665</c:v>
                </c:pt>
                <c:pt idx="7763">
                  <c:v>129.38333333333338</c:v>
                </c:pt>
                <c:pt idx="7764">
                  <c:v>129.4</c:v>
                </c:pt>
                <c:pt idx="7765">
                  <c:v>129.41666666666663</c:v>
                </c:pt>
                <c:pt idx="7766">
                  <c:v>129.43333333333337</c:v>
                </c:pt>
                <c:pt idx="7767">
                  <c:v>129.44999999999999</c:v>
                </c:pt>
                <c:pt idx="7768">
                  <c:v>129.46666666666664</c:v>
                </c:pt>
                <c:pt idx="7769">
                  <c:v>129.48333333333338</c:v>
                </c:pt>
                <c:pt idx="7770">
                  <c:v>129.5</c:v>
                </c:pt>
                <c:pt idx="7771">
                  <c:v>129.51666666666665</c:v>
                </c:pt>
                <c:pt idx="7772">
                  <c:v>129.53333333333336</c:v>
                </c:pt>
                <c:pt idx="7773">
                  <c:v>129.55000000000001</c:v>
                </c:pt>
                <c:pt idx="7774">
                  <c:v>129.56666666666663</c:v>
                </c:pt>
                <c:pt idx="7775">
                  <c:v>129.58333333333337</c:v>
                </c:pt>
                <c:pt idx="7776">
                  <c:v>129.6</c:v>
                </c:pt>
                <c:pt idx="7777">
                  <c:v>129.61666666666662</c:v>
                </c:pt>
                <c:pt idx="7778">
                  <c:v>129.63333333333335</c:v>
                </c:pt>
                <c:pt idx="7779">
                  <c:v>129.65</c:v>
                </c:pt>
                <c:pt idx="7780">
                  <c:v>129.66666666666663</c:v>
                </c:pt>
                <c:pt idx="7781">
                  <c:v>129.68333333333337</c:v>
                </c:pt>
                <c:pt idx="7782">
                  <c:v>129.69999999999999</c:v>
                </c:pt>
                <c:pt idx="7783">
                  <c:v>129.71666666666661</c:v>
                </c:pt>
                <c:pt idx="7784">
                  <c:v>129.73333333333335</c:v>
                </c:pt>
                <c:pt idx="7785">
                  <c:v>129.75</c:v>
                </c:pt>
                <c:pt idx="7786">
                  <c:v>129.76666666666665</c:v>
                </c:pt>
                <c:pt idx="7787">
                  <c:v>129.78333333333336</c:v>
                </c:pt>
                <c:pt idx="7788">
                  <c:v>129.80000000000001</c:v>
                </c:pt>
                <c:pt idx="7789">
                  <c:v>129.81666666666663</c:v>
                </c:pt>
                <c:pt idx="7790">
                  <c:v>129.83333333333337</c:v>
                </c:pt>
                <c:pt idx="7791">
                  <c:v>129.85000000000002</c:v>
                </c:pt>
                <c:pt idx="7792">
                  <c:v>129.86666666666665</c:v>
                </c:pt>
                <c:pt idx="7793">
                  <c:v>129.88333333333338</c:v>
                </c:pt>
                <c:pt idx="7794">
                  <c:v>129.9</c:v>
                </c:pt>
                <c:pt idx="7795">
                  <c:v>129.91666666666663</c:v>
                </c:pt>
                <c:pt idx="7796">
                  <c:v>129.93333333333337</c:v>
                </c:pt>
                <c:pt idx="7797">
                  <c:v>129.94999999999999</c:v>
                </c:pt>
                <c:pt idx="7798">
                  <c:v>129.96666666666664</c:v>
                </c:pt>
                <c:pt idx="7799">
                  <c:v>129.98333333333338</c:v>
                </c:pt>
                <c:pt idx="7800">
                  <c:v>130</c:v>
                </c:pt>
                <c:pt idx="7801">
                  <c:v>130.01666666666665</c:v>
                </c:pt>
                <c:pt idx="7802">
                  <c:v>130.03333333333336</c:v>
                </c:pt>
                <c:pt idx="7803">
                  <c:v>130.05000000000001</c:v>
                </c:pt>
                <c:pt idx="7804">
                  <c:v>130.06666666666663</c:v>
                </c:pt>
                <c:pt idx="7805">
                  <c:v>130.08333333333337</c:v>
                </c:pt>
                <c:pt idx="7806">
                  <c:v>130.1</c:v>
                </c:pt>
                <c:pt idx="7807">
                  <c:v>130.11666666666662</c:v>
                </c:pt>
                <c:pt idx="7808">
                  <c:v>130.13333333333335</c:v>
                </c:pt>
                <c:pt idx="7809">
                  <c:v>130.15</c:v>
                </c:pt>
                <c:pt idx="7810">
                  <c:v>130.16666666666663</c:v>
                </c:pt>
                <c:pt idx="7811">
                  <c:v>130.18333333333337</c:v>
                </c:pt>
                <c:pt idx="7812">
                  <c:v>130.19999999999999</c:v>
                </c:pt>
                <c:pt idx="7813">
                  <c:v>130.21666666666661</c:v>
                </c:pt>
                <c:pt idx="7814">
                  <c:v>130.23333333333335</c:v>
                </c:pt>
                <c:pt idx="7815">
                  <c:v>130.25</c:v>
                </c:pt>
                <c:pt idx="7816">
                  <c:v>130.26666666666665</c:v>
                </c:pt>
                <c:pt idx="7817">
                  <c:v>130.28333333333336</c:v>
                </c:pt>
                <c:pt idx="7818">
                  <c:v>130.30000000000001</c:v>
                </c:pt>
                <c:pt idx="7819">
                  <c:v>130.31666666666663</c:v>
                </c:pt>
                <c:pt idx="7820">
                  <c:v>130.33333333333337</c:v>
                </c:pt>
                <c:pt idx="7821">
                  <c:v>130.35000000000002</c:v>
                </c:pt>
                <c:pt idx="7822">
                  <c:v>130.36666666666665</c:v>
                </c:pt>
                <c:pt idx="7823">
                  <c:v>130.38333333333338</c:v>
                </c:pt>
                <c:pt idx="7824">
                  <c:v>130.4</c:v>
                </c:pt>
                <c:pt idx="7825">
                  <c:v>130.41666666666663</c:v>
                </c:pt>
                <c:pt idx="7826">
                  <c:v>130.43333333333337</c:v>
                </c:pt>
                <c:pt idx="7827">
                  <c:v>130.44999999999999</c:v>
                </c:pt>
                <c:pt idx="7828">
                  <c:v>130.46666666666664</c:v>
                </c:pt>
                <c:pt idx="7829">
                  <c:v>130.48333333333338</c:v>
                </c:pt>
                <c:pt idx="7830">
                  <c:v>130.5</c:v>
                </c:pt>
                <c:pt idx="7831">
                  <c:v>130.51666666666665</c:v>
                </c:pt>
                <c:pt idx="7832">
                  <c:v>130.53333333333336</c:v>
                </c:pt>
                <c:pt idx="7833">
                  <c:v>130.55000000000001</c:v>
                </c:pt>
                <c:pt idx="7834">
                  <c:v>130.56666666666663</c:v>
                </c:pt>
                <c:pt idx="7835">
                  <c:v>130.58333333333337</c:v>
                </c:pt>
                <c:pt idx="7836">
                  <c:v>130.6</c:v>
                </c:pt>
                <c:pt idx="7837">
                  <c:v>130.61666666666662</c:v>
                </c:pt>
                <c:pt idx="7838">
                  <c:v>130.63333333333335</c:v>
                </c:pt>
                <c:pt idx="7839">
                  <c:v>130.65</c:v>
                </c:pt>
                <c:pt idx="7840">
                  <c:v>130.66666666666663</c:v>
                </c:pt>
                <c:pt idx="7841">
                  <c:v>130.68333333333337</c:v>
                </c:pt>
                <c:pt idx="7842">
                  <c:v>130.69999999999999</c:v>
                </c:pt>
                <c:pt idx="7843">
                  <c:v>130.71666666666661</c:v>
                </c:pt>
                <c:pt idx="7844">
                  <c:v>130.73333333333335</c:v>
                </c:pt>
                <c:pt idx="7845">
                  <c:v>130.75</c:v>
                </c:pt>
                <c:pt idx="7846">
                  <c:v>130.76666666666665</c:v>
                </c:pt>
                <c:pt idx="7847">
                  <c:v>130.78333333333336</c:v>
                </c:pt>
                <c:pt idx="7848">
                  <c:v>130.80000000000001</c:v>
                </c:pt>
                <c:pt idx="7849">
                  <c:v>130.81666666666663</c:v>
                </c:pt>
                <c:pt idx="7850">
                  <c:v>130.83333333333337</c:v>
                </c:pt>
                <c:pt idx="7851">
                  <c:v>130.85000000000002</c:v>
                </c:pt>
                <c:pt idx="7852">
                  <c:v>130.86666666666665</c:v>
                </c:pt>
                <c:pt idx="7853">
                  <c:v>130.88333333333338</c:v>
                </c:pt>
                <c:pt idx="7854">
                  <c:v>130.9</c:v>
                </c:pt>
                <c:pt idx="7855">
                  <c:v>130.91666666666663</c:v>
                </c:pt>
                <c:pt idx="7856">
                  <c:v>130.93333333333337</c:v>
                </c:pt>
                <c:pt idx="7857">
                  <c:v>130.94999999999999</c:v>
                </c:pt>
                <c:pt idx="7858">
                  <c:v>130.96666666666664</c:v>
                </c:pt>
                <c:pt idx="7859">
                  <c:v>130.98333333333338</c:v>
                </c:pt>
                <c:pt idx="7860">
                  <c:v>131</c:v>
                </c:pt>
                <c:pt idx="7861">
                  <c:v>131.01666666666665</c:v>
                </c:pt>
                <c:pt idx="7862">
                  <c:v>131.03333333333336</c:v>
                </c:pt>
                <c:pt idx="7863">
                  <c:v>131.05000000000001</c:v>
                </c:pt>
                <c:pt idx="7864">
                  <c:v>131.06666666666663</c:v>
                </c:pt>
                <c:pt idx="7865">
                  <c:v>131.08333333333337</c:v>
                </c:pt>
                <c:pt idx="7866">
                  <c:v>131.1</c:v>
                </c:pt>
                <c:pt idx="7867">
                  <c:v>131.11666666666662</c:v>
                </c:pt>
                <c:pt idx="7868">
                  <c:v>131.13333333333335</c:v>
                </c:pt>
                <c:pt idx="7869">
                  <c:v>131.15</c:v>
                </c:pt>
                <c:pt idx="7870">
                  <c:v>131.16666666666663</c:v>
                </c:pt>
                <c:pt idx="7871">
                  <c:v>131.18333333333337</c:v>
                </c:pt>
                <c:pt idx="7872">
                  <c:v>131.19999999999999</c:v>
                </c:pt>
                <c:pt idx="7873">
                  <c:v>131.21666666666661</c:v>
                </c:pt>
                <c:pt idx="7874">
                  <c:v>131.23333333333335</c:v>
                </c:pt>
                <c:pt idx="7875">
                  <c:v>131.25</c:v>
                </c:pt>
                <c:pt idx="7876">
                  <c:v>131.26666666666665</c:v>
                </c:pt>
                <c:pt idx="7877">
                  <c:v>131.28333333333336</c:v>
                </c:pt>
                <c:pt idx="7878">
                  <c:v>131.30000000000001</c:v>
                </c:pt>
                <c:pt idx="7879">
                  <c:v>131.31666666666663</c:v>
                </c:pt>
                <c:pt idx="7880">
                  <c:v>131.33333333333337</c:v>
                </c:pt>
                <c:pt idx="7881">
                  <c:v>131.35000000000002</c:v>
                </c:pt>
                <c:pt idx="7882">
                  <c:v>131.36666666666665</c:v>
                </c:pt>
                <c:pt idx="7883">
                  <c:v>131.38333333333338</c:v>
                </c:pt>
                <c:pt idx="7884">
                  <c:v>131.4</c:v>
                </c:pt>
                <c:pt idx="7885">
                  <c:v>131.41666666666663</c:v>
                </c:pt>
                <c:pt idx="7886">
                  <c:v>131.43333333333337</c:v>
                </c:pt>
                <c:pt idx="7887">
                  <c:v>131.44999999999999</c:v>
                </c:pt>
                <c:pt idx="7888">
                  <c:v>131.46666666666664</c:v>
                </c:pt>
                <c:pt idx="7889">
                  <c:v>131.48333333333338</c:v>
                </c:pt>
                <c:pt idx="7890">
                  <c:v>131.5</c:v>
                </c:pt>
                <c:pt idx="7891">
                  <c:v>131.51666666666665</c:v>
                </c:pt>
                <c:pt idx="7892">
                  <c:v>131.53333333333336</c:v>
                </c:pt>
                <c:pt idx="7893">
                  <c:v>131.55000000000001</c:v>
                </c:pt>
                <c:pt idx="7894">
                  <c:v>131.56666666666663</c:v>
                </c:pt>
                <c:pt idx="7895">
                  <c:v>131.58333333333337</c:v>
                </c:pt>
                <c:pt idx="7896">
                  <c:v>131.6</c:v>
                </c:pt>
                <c:pt idx="7897">
                  <c:v>131.61666666666662</c:v>
                </c:pt>
                <c:pt idx="7898">
                  <c:v>131.63333333333335</c:v>
                </c:pt>
                <c:pt idx="7899">
                  <c:v>131.65</c:v>
                </c:pt>
                <c:pt idx="7900">
                  <c:v>131.66666666666663</c:v>
                </c:pt>
                <c:pt idx="7901">
                  <c:v>131.68333333333337</c:v>
                </c:pt>
                <c:pt idx="7902">
                  <c:v>131.69999999999999</c:v>
                </c:pt>
                <c:pt idx="7903">
                  <c:v>131.71666666666661</c:v>
                </c:pt>
                <c:pt idx="7904">
                  <c:v>131.73333333333335</c:v>
                </c:pt>
                <c:pt idx="7905">
                  <c:v>131.75</c:v>
                </c:pt>
                <c:pt idx="7906">
                  <c:v>131.76666666666665</c:v>
                </c:pt>
                <c:pt idx="7907">
                  <c:v>131.78333333333336</c:v>
                </c:pt>
                <c:pt idx="7908">
                  <c:v>131.80000000000001</c:v>
                </c:pt>
                <c:pt idx="7909">
                  <c:v>131.81666666666663</c:v>
                </c:pt>
                <c:pt idx="7910">
                  <c:v>131.83333333333337</c:v>
                </c:pt>
                <c:pt idx="7911">
                  <c:v>131.85000000000002</c:v>
                </c:pt>
                <c:pt idx="7912">
                  <c:v>131.86666666666665</c:v>
                </c:pt>
                <c:pt idx="7913">
                  <c:v>131.88333333333338</c:v>
                </c:pt>
                <c:pt idx="7914">
                  <c:v>131.9</c:v>
                </c:pt>
                <c:pt idx="7915">
                  <c:v>131.91666666666663</c:v>
                </c:pt>
                <c:pt idx="7916">
                  <c:v>131.93333333333337</c:v>
                </c:pt>
                <c:pt idx="7917">
                  <c:v>131.94999999999999</c:v>
                </c:pt>
                <c:pt idx="7918">
                  <c:v>131.96666666666664</c:v>
                </c:pt>
                <c:pt idx="7919">
                  <c:v>131.98333333333338</c:v>
                </c:pt>
                <c:pt idx="7920">
                  <c:v>132</c:v>
                </c:pt>
                <c:pt idx="7921">
                  <c:v>132.01666666666665</c:v>
                </c:pt>
                <c:pt idx="7922">
                  <c:v>132.03333333333336</c:v>
                </c:pt>
                <c:pt idx="7923">
                  <c:v>132.05000000000001</c:v>
                </c:pt>
                <c:pt idx="7924">
                  <c:v>132.06666666666663</c:v>
                </c:pt>
                <c:pt idx="7925">
                  <c:v>132.08333333333337</c:v>
                </c:pt>
                <c:pt idx="7926">
                  <c:v>132.1</c:v>
                </c:pt>
                <c:pt idx="7927">
                  <c:v>132.11666666666662</c:v>
                </c:pt>
                <c:pt idx="7928">
                  <c:v>132.13333333333335</c:v>
                </c:pt>
                <c:pt idx="7929">
                  <c:v>132.15</c:v>
                </c:pt>
                <c:pt idx="7930">
                  <c:v>132.16666666666663</c:v>
                </c:pt>
                <c:pt idx="7931">
                  <c:v>132.18333333333337</c:v>
                </c:pt>
                <c:pt idx="7932">
                  <c:v>132.19999999999999</c:v>
                </c:pt>
                <c:pt idx="7933">
                  <c:v>132.21666666666661</c:v>
                </c:pt>
                <c:pt idx="7934">
                  <c:v>132.23333333333335</c:v>
                </c:pt>
                <c:pt idx="7935">
                  <c:v>132.25</c:v>
                </c:pt>
                <c:pt idx="7936">
                  <c:v>132.26666666666665</c:v>
                </c:pt>
                <c:pt idx="7937">
                  <c:v>132.28333333333336</c:v>
                </c:pt>
                <c:pt idx="7938">
                  <c:v>132.30000000000001</c:v>
                </c:pt>
                <c:pt idx="7939">
                  <c:v>132.31666666666663</c:v>
                </c:pt>
                <c:pt idx="7940">
                  <c:v>132.33333333333337</c:v>
                </c:pt>
                <c:pt idx="7941">
                  <c:v>132.35000000000002</c:v>
                </c:pt>
                <c:pt idx="7942">
                  <c:v>132.36666666666665</c:v>
                </c:pt>
                <c:pt idx="7943">
                  <c:v>132.38333333333338</c:v>
                </c:pt>
                <c:pt idx="7944">
                  <c:v>132.4</c:v>
                </c:pt>
                <c:pt idx="7945">
                  <c:v>132.41666666666663</c:v>
                </c:pt>
                <c:pt idx="7946">
                  <c:v>132.43333333333337</c:v>
                </c:pt>
                <c:pt idx="7947">
                  <c:v>132.44999999999999</c:v>
                </c:pt>
                <c:pt idx="7948">
                  <c:v>132.46666666666664</c:v>
                </c:pt>
                <c:pt idx="7949">
                  <c:v>132.48333333333338</c:v>
                </c:pt>
                <c:pt idx="7950">
                  <c:v>132.5</c:v>
                </c:pt>
                <c:pt idx="7951">
                  <c:v>132.51666666666665</c:v>
                </c:pt>
                <c:pt idx="7952">
                  <c:v>132.53333333333336</c:v>
                </c:pt>
                <c:pt idx="7953">
                  <c:v>132.55000000000001</c:v>
                </c:pt>
                <c:pt idx="7954">
                  <c:v>132.56666666666663</c:v>
                </c:pt>
                <c:pt idx="7955">
                  <c:v>132.58333333333337</c:v>
                </c:pt>
                <c:pt idx="7956">
                  <c:v>132.6</c:v>
                </c:pt>
                <c:pt idx="7957">
                  <c:v>132.61666666666662</c:v>
                </c:pt>
                <c:pt idx="7958">
                  <c:v>132.63333333333335</c:v>
                </c:pt>
                <c:pt idx="7959">
                  <c:v>132.65</c:v>
                </c:pt>
                <c:pt idx="7960">
                  <c:v>132.66666666666663</c:v>
                </c:pt>
                <c:pt idx="7961">
                  <c:v>132.68333333333337</c:v>
                </c:pt>
                <c:pt idx="7962">
                  <c:v>132.69999999999999</c:v>
                </c:pt>
                <c:pt idx="7963">
                  <c:v>132.71666666666661</c:v>
                </c:pt>
                <c:pt idx="7964">
                  <c:v>132.73333333333335</c:v>
                </c:pt>
                <c:pt idx="7965">
                  <c:v>132.75</c:v>
                </c:pt>
                <c:pt idx="7966">
                  <c:v>132.76666666666665</c:v>
                </c:pt>
                <c:pt idx="7967">
                  <c:v>132.78333333333336</c:v>
                </c:pt>
                <c:pt idx="7968">
                  <c:v>132.80000000000001</c:v>
                </c:pt>
                <c:pt idx="7969">
                  <c:v>132.81666666666663</c:v>
                </c:pt>
                <c:pt idx="7970">
                  <c:v>132.83333333333337</c:v>
                </c:pt>
                <c:pt idx="7971">
                  <c:v>132.85000000000002</c:v>
                </c:pt>
                <c:pt idx="7972">
                  <c:v>132.86666666666665</c:v>
                </c:pt>
                <c:pt idx="7973">
                  <c:v>132.88333333333338</c:v>
                </c:pt>
                <c:pt idx="7974">
                  <c:v>132.9</c:v>
                </c:pt>
                <c:pt idx="7975">
                  <c:v>132.91666666666663</c:v>
                </c:pt>
                <c:pt idx="7976">
                  <c:v>132.93333333333337</c:v>
                </c:pt>
                <c:pt idx="7977">
                  <c:v>132.94999999999999</c:v>
                </c:pt>
                <c:pt idx="7978">
                  <c:v>132.96666666666664</c:v>
                </c:pt>
                <c:pt idx="7979">
                  <c:v>132.98333333333338</c:v>
                </c:pt>
                <c:pt idx="7980">
                  <c:v>133</c:v>
                </c:pt>
                <c:pt idx="7981">
                  <c:v>133.01666666666665</c:v>
                </c:pt>
                <c:pt idx="7982">
                  <c:v>133.03333333333336</c:v>
                </c:pt>
                <c:pt idx="7983">
                  <c:v>133.05000000000001</c:v>
                </c:pt>
                <c:pt idx="7984">
                  <c:v>133.06666666666663</c:v>
                </c:pt>
                <c:pt idx="7985">
                  <c:v>133.08333333333337</c:v>
                </c:pt>
                <c:pt idx="7986">
                  <c:v>133.1</c:v>
                </c:pt>
                <c:pt idx="7987">
                  <c:v>133.11666666666662</c:v>
                </c:pt>
                <c:pt idx="7988">
                  <c:v>133.13333333333335</c:v>
                </c:pt>
                <c:pt idx="7989">
                  <c:v>133.15</c:v>
                </c:pt>
                <c:pt idx="7990">
                  <c:v>133.16666666666663</c:v>
                </c:pt>
                <c:pt idx="7991">
                  <c:v>133.18333333333337</c:v>
                </c:pt>
                <c:pt idx="7992">
                  <c:v>133.19999999999999</c:v>
                </c:pt>
                <c:pt idx="7993">
                  <c:v>133.21666666666661</c:v>
                </c:pt>
                <c:pt idx="7994">
                  <c:v>133.23333333333335</c:v>
                </c:pt>
                <c:pt idx="7995">
                  <c:v>133.25</c:v>
                </c:pt>
                <c:pt idx="7996">
                  <c:v>133.26666666666665</c:v>
                </c:pt>
                <c:pt idx="7997">
                  <c:v>133.28333333333336</c:v>
                </c:pt>
                <c:pt idx="7998">
                  <c:v>133.30000000000001</c:v>
                </c:pt>
                <c:pt idx="7999">
                  <c:v>133.31666666666663</c:v>
                </c:pt>
                <c:pt idx="8000">
                  <c:v>133.33333333333337</c:v>
                </c:pt>
                <c:pt idx="8001">
                  <c:v>133.35000000000002</c:v>
                </c:pt>
                <c:pt idx="8002">
                  <c:v>133.36666666666665</c:v>
                </c:pt>
                <c:pt idx="8003">
                  <c:v>133.38333333333338</c:v>
                </c:pt>
                <c:pt idx="8004">
                  <c:v>133.4</c:v>
                </c:pt>
                <c:pt idx="8005">
                  <c:v>133.41666666666663</c:v>
                </c:pt>
                <c:pt idx="8006">
                  <c:v>133.43333333333337</c:v>
                </c:pt>
                <c:pt idx="8007">
                  <c:v>133.44999999999999</c:v>
                </c:pt>
                <c:pt idx="8008">
                  <c:v>133.46666666666664</c:v>
                </c:pt>
                <c:pt idx="8009">
                  <c:v>133.48333333333338</c:v>
                </c:pt>
                <c:pt idx="8010">
                  <c:v>133.5</c:v>
                </c:pt>
                <c:pt idx="8011">
                  <c:v>133.51666666666665</c:v>
                </c:pt>
                <c:pt idx="8012">
                  <c:v>133.53333333333336</c:v>
                </c:pt>
                <c:pt idx="8013">
                  <c:v>133.55000000000001</c:v>
                </c:pt>
                <c:pt idx="8014">
                  <c:v>133.56666666666663</c:v>
                </c:pt>
                <c:pt idx="8015">
                  <c:v>133.58333333333337</c:v>
                </c:pt>
                <c:pt idx="8016">
                  <c:v>133.6</c:v>
                </c:pt>
                <c:pt idx="8017">
                  <c:v>133.61666666666662</c:v>
                </c:pt>
                <c:pt idx="8018">
                  <c:v>133.63333333333335</c:v>
                </c:pt>
                <c:pt idx="8019">
                  <c:v>133.65</c:v>
                </c:pt>
                <c:pt idx="8020">
                  <c:v>133.66666666666663</c:v>
                </c:pt>
                <c:pt idx="8021">
                  <c:v>133.68333333333337</c:v>
                </c:pt>
                <c:pt idx="8022">
                  <c:v>133.69999999999999</c:v>
                </c:pt>
                <c:pt idx="8023">
                  <c:v>133.71666666666661</c:v>
                </c:pt>
                <c:pt idx="8024">
                  <c:v>133.73333333333335</c:v>
                </c:pt>
                <c:pt idx="8025">
                  <c:v>133.75</c:v>
                </c:pt>
                <c:pt idx="8026">
                  <c:v>133.76666666666665</c:v>
                </c:pt>
                <c:pt idx="8027">
                  <c:v>133.78333333333336</c:v>
                </c:pt>
                <c:pt idx="8028">
                  <c:v>133.80000000000001</c:v>
                </c:pt>
                <c:pt idx="8029">
                  <c:v>133.81666666666663</c:v>
                </c:pt>
                <c:pt idx="8030">
                  <c:v>133.83333333333337</c:v>
                </c:pt>
                <c:pt idx="8031">
                  <c:v>133.85000000000002</c:v>
                </c:pt>
                <c:pt idx="8032">
                  <c:v>133.86666666666665</c:v>
                </c:pt>
                <c:pt idx="8033">
                  <c:v>133.88333333333338</c:v>
                </c:pt>
                <c:pt idx="8034">
                  <c:v>133.9</c:v>
                </c:pt>
                <c:pt idx="8035">
                  <c:v>133.91666666666663</c:v>
                </c:pt>
                <c:pt idx="8036">
                  <c:v>133.93333333333337</c:v>
                </c:pt>
                <c:pt idx="8037">
                  <c:v>133.94999999999999</c:v>
                </c:pt>
                <c:pt idx="8038">
                  <c:v>133.96666666666664</c:v>
                </c:pt>
                <c:pt idx="8039">
                  <c:v>133.98333333333338</c:v>
                </c:pt>
                <c:pt idx="8040">
                  <c:v>134</c:v>
                </c:pt>
                <c:pt idx="8041">
                  <c:v>134.01666666666665</c:v>
                </c:pt>
                <c:pt idx="8042">
                  <c:v>134.03333333333336</c:v>
                </c:pt>
                <c:pt idx="8043">
                  <c:v>134.05000000000001</c:v>
                </c:pt>
                <c:pt idx="8044">
                  <c:v>134.06666666666663</c:v>
                </c:pt>
                <c:pt idx="8045">
                  <c:v>134.08333333333337</c:v>
                </c:pt>
                <c:pt idx="8046">
                  <c:v>134.1</c:v>
                </c:pt>
                <c:pt idx="8047">
                  <c:v>134.11666666666662</c:v>
                </c:pt>
                <c:pt idx="8048">
                  <c:v>134.13333333333335</c:v>
                </c:pt>
                <c:pt idx="8049">
                  <c:v>134.15</c:v>
                </c:pt>
                <c:pt idx="8050">
                  <c:v>134.16666666666663</c:v>
                </c:pt>
                <c:pt idx="8051">
                  <c:v>134.18333333333337</c:v>
                </c:pt>
                <c:pt idx="8052">
                  <c:v>134.19999999999999</c:v>
                </c:pt>
                <c:pt idx="8053">
                  <c:v>134.21666666666661</c:v>
                </c:pt>
                <c:pt idx="8054">
                  <c:v>134.23333333333335</c:v>
                </c:pt>
                <c:pt idx="8055">
                  <c:v>134.25</c:v>
                </c:pt>
                <c:pt idx="8056">
                  <c:v>134.26666666666665</c:v>
                </c:pt>
                <c:pt idx="8057">
                  <c:v>134.28333333333336</c:v>
                </c:pt>
                <c:pt idx="8058">
                  <c:v>134.30000000000001</c:v>
                </c:pt>
                <c:pt idx="8059">
                  <c:v>134.31666666666663</c:v>
                </c:pt>
                <c:pt idx="8060">
                  <c:v>134.33333333333337</c:v>
                </c:pt>
                <c:pt idx="8061">
                  <c:v>134.35000000000002</c:v>
                </c:pt>
                <c:pt idx="8062">
                  <c:v>134.36666666666665</c:v>
                </c:pt>
                <c:pt idx="8063">
                  <c:v>134.38333333333338</c:v>
                </c:pt>
                <c:pt idx="8064">
                  <c:v>134.4</c:v>
                </c:pt>
                <c:pt idx="8065">
                  <c:v>134.41666666666663</c:v>
                </c:pt>
                <c:pt idx="8066">
                  <c:v>134.43333333333337</c:v>
                </c:pt>
                <c:pt idx="8067">
                  <c:v>134.44999999999999</c:v>
                </c:pt>
                <c:pt idx="8068">
                  <c:v>134.46666666666664</c:v>
                </c:pt>
                <c:pt idx="8069">
                  <c:v>134.48333333333338</c:v>
                </c:pt>
                <c:pt idx="8070">
                  <c:v>134.5</c:v>
                </c:pt>
                <c:pt idx="8071">
                  <c:v>134.51666666666665</c:v>
                </c:pt>
                <c:pt idx="8072">
                  <c:v>134.53333333333336</c:v>
                </c:pt>
                <c:pt idx="8073">
                  <c:v>134.55000000000001</c:v>
                </c:pt>
                <c:pt idx="8074">
                  <c:v>134.56666666666663</c:v>
                </c:pt>
                <c:pt idx="8075">
                  <c:v>134.58333333333337</c:v>
                </c:pt>
                <c:pt idx="8076">
                  <c:v>134.6</c:v>
                </c:pt>
                <c:pt idx="8077">
                  <c:v>134.61666666666662</c:v>
                </c:pt>
                <c:pt idx="8078">
                  <c:v>134.63333333333335</c:v>
                </c:pt>
                <c:pt idx="8079">
                  <c:v>134.65</c:v>
                </c:pt>
                <c:pt idx="8080">
                  <c:v>134.66666666666663</c:v>
                </c:pt>
                <c:pt idx="8081">
                  <c:v>134.68333333333337</c:v>
                </c:pt>
                <c:pt idx="8082">
                  <c:v>134.69999999999999</c:v>
                </c:pt>
                <c:pt idx="8083">
                  <c:v>134.71666666666661</c:v>
                </c:pt>
                <c:pt idx="8084">
                  <c:v>134.73333333333335</c:v>
                </c:pt>
                <c:pt idx="8085">
                  <c:v>134.75</c:v>
                </c:pt>
                <c:pt idx="8086">
                  <c:v>134.76666666666665</c:v>
                </c:pt>
                <c:pt idx="8087">
                  <c:v>134.78333333333336</c:v>
                </c:pt>
                <c:pt idx="8088">
                  <c:v>134.80000000000001</c:v>
                </c:pt>
                <c:pt idx="8089">
                  <c:v>134.81666666666663</c:v>
                </c:pt>
                <c:pt idx="8090">
                  <c:v>134.83333333333337</c:v>
                </c:pt>
                <c:pt idx="8091">
                  <c:v>134.85000000000002</c:v>
                </c:pt>
                <c:pt idx="8092">
                  <c:v>134.86666666666665</c:v>
                </c:pt>
                <c:pt idx="8093">
                  <c:v>134.88333333333338</c:v>
                </c:pt>
                <c:pt idx="8094">
                  <c:v>134.9</c:v>
                </c:pt>
                <c:pt idx="8095">
                  <c:v>134.91666666666663</c:v>
                </c:pt>
                <c:pt idx="8096">
                  <c:v>134.93333333333337</c:v>
                </c:pt>
                <c:pt idx="8097">
                  <c:v>134.94999999999999</c:v>
                </c:pt>
                <c:pt idx="8098">
                  <c:v>134.96666666666664</c:v>
                </c:pt>
                <c:pt idx="8099">
                  <c:v>134.98333333333338</c:v>
                </c:pt>
                <c:pt idx="8100">
                  <c:v>135</c:v>
                </c:pt>
                <c:pt idx="8101">
                  <c:v>135.01666666666665</c:v>
                </c:pt>
                <c:pt idx="8102">
                  <c:v>135.03333333333336</c:v>
                </c:pt>
                <c:pt idx="8103">
                  <c:v>135.05000000000001</c:v>
                </c:pt>
                <c:pt idx="8104">
                  <c:v>135.06666666666663</c:v>
                </c:pt>
                <c:pt idx="8105">
                  <c:v>135.08333333333337</c:v>
                </c:pt>
                <c:pt idx="8106">
                  <c:v>135.1</c:v>
                </c:pt>
                <c:pt idx="8107">
                  <c:v>135.11666666666662</c:v>
                </c:pt>
                <c:pt idx="8108">
                  <c:v>135.13333333333335</c:v>
                </c:pt>
                <c:pt idx="8109">
                  <c:v>135.15</c:v>
                </c:pt>
                <c:pt idx="8110">
                  <c:v>135.16666666666663</c:v>
                </c:pt>
                <c:pt idx="8111">
                  <c:v>135.18333333333337</c:v>
                </c:pt>
                <c:pt idx="8112">
                  <c:v>135.19999999999999</c:v>
                </c:pt>
                <c:pt idx="8113">
                  <c:v>135.21666666666661</c:v>
                </c:pt>
                <c:pt idx="8114">
                  <c:v>135.23333333333335</c:v>
                </c:pt>
                <c:pt idx="8115">
                  <c:v>135.25</c:v>
                </c:pt>
                <c:pt idx="8116">
                  <c:v>135.26666666666665</c:v>
                </c:pt>
                <c:pt idx="8117">
                  <c:v>135.28333333333336</c:v>
                </c:pt>
                <c:pt idx="8118">
                  <c:v>135.30000000000001</c:v>
                </c:pt>
                <c:pt idx="8119">
                  <c:v>135.31666666666663</c:v>
                </c:pt>
                <c:pt idx="8120">
                  <c:v>135.33333333333337</c:v>
                </c:pt>
                <c:pt idx="8121">
                  <c:v>135.35000000000002</c:v>
                </c:pt>
                <c:pt idx="8122">
                  <c:v>135.36666666666665</c:v>
                </c:pt>
                <c:pt idx="8123">
                  <c:v>135.38333333333338</c:v>
                </c:pt>
                <c:pt idx="8124">
                  <c:v>135.4</c:v>
                </c:pt>
                <c:pt idx="8125">
                  <c:v>135.41666666666663</c:v>
                </c:pt>
                <c:pt idx="8126">
                  <c:v>135.43333333333337</c:v>
                </c:pt>
                <c:pt idx="8127">
                  <c:v>135.44999999999999</c:v>
                </c:pt>
                <c:pt idx="8128">
                  <c:v>135.46666666666664</c:v>
                </c:pt>
                <c:pt idx="8129">
                  <c:v>135.48333333333338</c:v>
                </c:pt>
                <c:pt idx="8130">
                  <c:v>135.5</c:v>
                </c:pt>
                <c:pt idx="8131">
                  <c:v>135.51666666666665</c:v>
                </c:pt>
                <c:pt idx="8132">
                  <c:v>135.53333333333336</c:v>
                </c:pt>
                <c:pt idx="8133">
                  <c:v>135.55000000000001</c:v>
                </c:pt>
                <c:pt idx="8134">
                  <c:v>135.56666666666663</c:v>
                </c:pt>
                <c:pt idx="8135">
                  <c:v>135.58333333333337</c:v>
                </c:pt>
                <c:pt idx="8136">
                  <c:v>135.6</c:v>
                </c:pt>
                <c:pt idx="8137">
                  <c:v>135.61666666666662</c:v>
                </c:pt>
                <c:pt idx="8138">
                  <c:v>135.63333333333335</c:v>
                </c:pt>
                <c:pt idx="8139">
                  <c:v>135.65</c:v>
                </c:pt>
                <c:pt idx="8140">
                  <c:v>135.66666666666663</c:v>
                </c:pt>
                <c:pt idx="8141">
                  <c:v>135.68333333333337</c:v>
                </c:pt>
                <c:pt idx="8142">
                  <c:v>135.69999999999999</c:v>
                </c:pt>
                <c:pt idx="8143">
                  <c:v>135.71666666666661</c:v>
                </c:pt>
                <c:pt idx="8144">
                  <c:v>135.73333333333335</c:v>
                </c:pt>
                <c:pt idx="8145">
                  <c:v>135.75</c:v>
                </c:pt>
                <c:pt idx="8146">
                  <c:v>135.76666666666665</c:v>
                </c:pt>
                <c:pt idx="8147">
                  <c:v>135.78333333333336</c:v>
                </c:pt>
                <c:pt idx="8148">
                  <c:v>135.80000000000001</c:v>
                </c:pt>
                <c:pt idx="8149">
                  <c:v>135.81666666666663</c:v>
                </c:pt>
                <c:pt idx="8150">
                  <c:v>135.83333333333337</c:v>
                </c:pt>
                <c:pt idx="8151">
                  <c:v>135.85000000000002</c:v>
                </c:pt>
                <c:pt idx="8152">
                  <c:v>135.86666666666665</c:v>
                </c:pt>
                <c:pt idx="8153">
                  <c:v>135.88333333333338</c:v>
                </c:pt>
                <c:pt idx="8154">
                  <c:v>135.9</c:v>
                </c:pt>
                <c:pt idx="8155">
                  <c:v>135.91666666666663</c:v>
                </c:pt>
                <c:pt idx="8156">
                  <c:v>135.93333333333337</c:v>
                </c:pt>
                <c:pt idx="8157">
                  <c:v>135.94999999999999</c:v>
                </c:pt>
                <c:pt idx="8158">
                  <c:v>135.96666666666664</c:v>
                </c:pt>
                <c:pt idx="8159">
                  <c:v>135.98333333333338</c:v>
                </c:pt>
                <c:pt idx="8160">
                  <c:v>136</c:v>
                </c:pt>
                <c:pt idx="8161">
                  <c:v>136.01666666666665</c:v>
                </c:pt>
                <c:pt idx="8162">
                  <c:v>136.03333333333336</c:v>
                </c:pt>
                <c:pt idx="8163">
                  <c:v>136.05000000000001</c:v>
                </c:pt>
                <c:pt idx="8164">
                  <c:v>136.06666666666663</c:v>
                </c:pt>
                <c:pt idx="8165">
                  <c:v>136.08333333333337</c:v>
                </c:pt>
                <c:pt idx="8166">
                  <c:v>136.1</c:v>
                </c:pt>
                <c:pt idx="8167">
                  <c:v>136.11666666666662</c:v>
                </c:pt>
                <c:pt idx="8168">
                  <c:v>136.13333333333335</c:v>
                </c:pt>
                <c:pt idx="8169">
                  <c:v>136.15</c:v>
                </c:pt>
                <c:pt idx="8170">
                  <c:v>136.16666666666663</c:v>
                </c:pt>
                <c:pt idx="8171">
                  <c:v>136.18333333333337</c:v>
                </c:pt>
                <c:pt idx="8172">
                  <c:v>136.19999999999999</c:v>
                </c:pt>
                <c:pt idx="8173">
                  <c:v>136.21666666666661</c:v>
                </c:pt>
                <c:pt idx="8174">
                  <c:v>136.23333333333335</c:v>
                </c:pt>
                <c:pt idx="8175">
                  <c:v>136.25</c:v>
                </c:pt>
                <c:pt idx="8176">
                  <c:v>136.26666666666665</c:v>
                </c:pt>
                <c:pt idx="8177">
                  <c:v>136.28333333333336</c:v>
                </c:pt>
                <c:pt idx="8178">
                  <c:v>136.30000000000001</c:v>
                </c:pt>
                <c:pt idx="8179">
                  <c:v>136.31666666666663</c:v>
                </c:pt>
                <c:pt idx="8180">
                  <c:v>136.33333333333337</c:v>
                </c:pt>
                <c:pt idx="8181">
                  <c:v>136.35000000000002</c:v>
                </c:pt>
                <c:pt idx="8182">
                  <c:v>136.36666666666665</c:v>
                </c:pt>
                <c:pt idx="8183">
                  <c:v>136.38333333333338</c:v>
                </c:pt>
                <c:pt idx="8184">
                  <c:v>136.4</c:v>
                </c:pt>
                <c:pt idx="8185">
                  <c:v>136.41666666666663</c:v>
                </c:pt>
                <c:pt idx="8186">
                  <c:v>136.43333333333337</c:v>
                </c:pt>
                <c:pt idx="8187">
                  <c:v>136.44999999999999</c:v>
                </c:pt>
                <c:pt idx="8188">
                  <c:v>136.46666666666664</c:v>
                </c:pt>
                <c:pt idx="8189">
                  <c:v>136.48333333333338</c:v>
                </c:pt>
                <c:pt idx="8190">
                  <c:v>136.5</c:v>
                </c:pt>
                <c:pt idx="8191">
                  <c:v>136.51666666666665</c:v>
                </c:pt>
                <c:pt idx="8192">
                  <c:v>136.53333333333336</c:v>
                </c:pt>
                <c:pt idx="8193">
                  <c:v>136.55000000000001</c:v>
                </c:pt>
                <c:pt idx="8194">
                  <c:v>136.56666666666663</c:v>
                </c:pt>
                <c:pt idx="8195">
                  <c:v>136.58333333333337</c:v>
                </c:pt>
                <c:pt idx="8196">
                  <c:v>136.6</c:v>
                </c:pt>
                <c:pt idx="8197">
                  <c:v>136.61666666666662</c:v>
                </c:pt>
                <c:pt idx="8198">
                  <c:v>136.63333333333335</c:v>
                </c:pt>
                <c:pt idx="8199">
                  <c:v>136.65</c:v>
                </c:pt>
                <c:pt idx="8200">
                  <c:v>136.66666666666663</c:v>
                </c:pt>
                <c:pt idx="8201">
                  <c:v>136.68333333333337</c:v>
                </c:pt>
                <c:pt idx="8202">
                  <c:v>136.69999999999999</c:v>
                </c:pt>
                <c:pt idx="8203">
                  <c:v>136.71666666666661</c:v>
                </c:pt>
                <c:pt idx="8204">
                  <c:v>136.73333333333335</c:v>
                </c:pt>
                <c:pt idx="8205">
                  <c:v>136.75</c:v>
                </c:pt>
                <c:pt idx="8206">
                  <c:v>136.76666666666665</c:v>
                </c:pt>
                <c:pt idx="8207">
                  <c:v>136.78333333333336</c:v>
                </c:pt>
                <c:pt idx="8208">
                  <c:v>136.80000000000001</c:v>
                </c:pt>
                <c:pt idx="8209">
                  <c:v>136.81666666666663</c:v>
                </c:pt>
                <c:pt idx="8210">
                  <c:v>136.83333333333337</c:v>
                </c:pt>
                <c:pt idx="8211">
                  <c:v>136.85000000000002</c:v>
                </c:pt>
                <c:pt idx="8212">
                  <c:v>136.86666666666665</c:v>
                </c:pt>
                <c:pt idx="8213">
                  <c:v>136.88333333333338</c:v>
                </c:pt>
                <c:pt idx="8214">
                  <c:v>136.9</c:v>
                </c:pt>
                <c:pt idx="8215">
                  <c:v>136.91666666666663</c:v>
                </c:pt>
                <c:pt idx="8216">
                  <c:v>136.93333333333337</c:v>
                </c:pt>
                <c:pt idx="8217">
                  <c:v>136.94999999999999</c:v>
                </c:pt>
                <c:pt idx="8218">
                  <c:v>136.96666666666664</c:v>
                </c:pt>
                <c:pt idx="8219">
                  <c:v>136.98333333333338</c:v>
                </c:pt>
                <c:pt idx="8220">
                  <c:v>137</c:v>
                </c:pt>
                <c:pt idx="8221">
                  <c:v>137.01666666666665</c:v>
                </c:pt>
                <c:pt idx="8222">
                  <c:v>137.03333333333336</c:v>
                </c:pt>
                <c:pt idx="8223">
                  <c:v>137.05000000000001</c:v>
                </c:pt>
                <c:pt idx="8224">
                  <c:v>137.06666666666663</c:v>
                </c:pt>
                <c:pt idx="8225">
                  <c:v>137.08333333333337</c:v>
                </c:pt>
                <c:pt idx="8226">
                  <c:v>137.1</c:v>
                </c:pt>
                <c:pt idx="8227">
                  <c:v>137.11666666666662</c:v>
                </c:pt>
                <c:pt idx="8228">
                  <c:v>137.13333333333335</c:v>
                </c:pt>
                <c:pt idx="8229">
                  <c:v>137.15</c:v>
                </c:pt>
                <c:pt idx="8230">
                  <c:v>137.16666666666663</c:v>
                </c:pt>
                <c:pt idx="8231">
                  <c:v>137.18333333333337</c:v>
                </c:pt>
                <c:pt idx="8232">
                  <c:v>137.19999999999999</c:v>
                </c:pt>
                <c:pt idx="8233">
                  <c:v>137.21666666666661</c:v>
                </c:pt>
                <c:pt idx="8234">
                  <c:v>137.23333333333335</c:v>
                </c:pt>
                <c:pt idx="8235">
                  <c:v>137.25</c:v>
                </c:pt>
                <c:pt idx="8236">
                  <c:v>137.26666666666665</c:v>
                </c:pt>
                <c:pt idx="8237">
                  <c:v>137.28333333333336</c:v>
                </c:pt>
                <c:pt idx="8238">
                  <c:v>137.30000000000001</c:v>
                </c:pt>
                <c:pt idx="8239">
                  <c:v>137.31666666666663</c:v>
                </c:pt>
                <c:pt idx="8240">
                  <c:v>137.33333333333337</c:v>
                </c:pt>
                <c:pt idx="8241">
                  <c:v>137.35000000000002</c:v>
                </c:pt>
                <c:pt idx="8242">
                  <c:v>137.36666666666665</c:v>
                </c:pt>
                <c:pt idx="8243">
                  <c:v>137.38333333333338</c:v>
                </c:pt>
                <c:pt idx="8244">
                  <c:v>137.4</c:v>
                </c:pt>
                <c:pt idx="8245">
                  <c:v>137.41666666666663</c:v>
                </c:pt>
                <c:pt idx="8246">
                  <c:v>137.43333333333337</c:v>
                </c:pt>
                <c:pt idx="8247">
                  <c:v>137.44999999999999</c:v>
                </c:pt>
                <c:pt idx="8248">
                  <c:v>137.46666666666664</c:v>
                </c:pt>
                <c:pt idx="8249">
                  <c:v>137.48333333333338</c:v>
                </c:pt>
                <c:pt idx="8250">
                  <c:v>137.5</c:v>
                </c:pt>
                <c:pt idx="8251">
                  <c:v>137.51666666666665</c:v>
                </c:pt>
                <c:pt idx="8252">
                  <c:v>137.53333333333336</c:v>
                </c:pt>
                <c:pt idx="8253">
                  <c:v>137.55000000000001</c:v>
                </c:pt>
                <c:pt idx="8254">
                  <c:v>137.56666666666663</c:v>
                </c:pt>
                <c:pt idx="8255">
                  <c:v>137.58333333333337</c:v>
                </c:pt>
                <c:pt idx="8256">
                  <c:v>137.6</c:v>
                </c:pt>
                <c:pt idx="8257">
                  <c:v>137.61666666666662</c:v>
                </c:pt>
                <c:pt idx="8258">
                  <c:v>137.63333333333335</c:v>
                </c:pt>
                <c:pt idx="8259">
                  <c:v>137.65</c:v>
                </c:pt>
                <c:pt idx="8260">
                  <c:v>137.66666666666663</c:v>
                </c:pt>
                <c:pt idx="8261">
                  <c:v>137.68333333333337</c:v>
                </c:pt>
                <c:pt idx="8262">
                  <c:v>137.69999999999999</c:v>
                </c:pt>
                <c:pt idx="8263">
                  <c:v>137.71666666666661</c:v>
                </c:pt>
                <c:pt idx="8264">
                  <c:v>137.73333333333335</c:v>
                </c:pt>
                <c:pt idx="8265">
                  <c:v>137.75</c:v>
                </c:pt>
                <c:pt idx="8266">
                  <c:v>137.76666666666665</c:v>
                </c:pt>
                <c:pt idx="8267">
                  <c:v>137.78333333333336</c:v>
                </c:pt>
                <c:pt idx="8268">
                  <c:v>137.80000000000001</c:v>
                </c:pt>
                <c:pt idx="8269">
                  <c:v>137.81666666666663</c:v>
                </c:pt>
                <c:pt idx="8270">
                  <c:v>137.83333333333337</c:v>
                </c:pt>
                <c:pt idx="8271">
                  <c:v>137.85000000000002</c:v>
                </c:pt>
                <c:pt idx="8272">
                  <c:v>137.86666666666665</c:v>
                </c:pt>
                <c:pt idx="8273">
                  <c:v>137.88333333333338</c:v>
                </c:pt>
                <c:pt idx="8274">
                  <c:v>137.9</c:v>
                </c:pt>
                <c:pt idx="8275">
                  <c:v>137.91666666666663</c:v>
                </c:pt>
                <c:pt idx="8276">
                  <c:v>137.93333333333337</c:v>
                </c:pt>
                <c:pt idx="8277">
                  <c:v>137.94999999999999</c:v>
                </c:pt>
                <c:pt idx="8278">
                  <c:v>137.96666666666664</c:v>
                </c:pt>
                <c:pt idx="8279">
                  <c:v>137.98333333333338</c:v>
                </c:pt>
                <c:pt idx="8280">
                  <c:v>138</c:v>
                </c:pt>
                <c:pt idx="8281">
                  <c:v>138.01666666666665</c:v>
                </c:pt>
                <c:pt idx="8282">
                  <c:v>138.03333333333336</c:v>
                </c:pt>
                <c:pt idx="8283">
                  <c:v>138.05000000000001</c:v>
                </c:pt>
                <c:pt idx="8284">
                  <c:v>138.06666666666663</c:v>
                </c:pt>
                <c:pt idx="8285">
                  <c:v>138.08333333333337</c:v>
                </c:pt>
                <c:pt idx="8286">
                  <c:v>138.1</c:v>
                </c:pt>
                <c:pt idx="8287">
                  <c:v>138.11666666666662</c:v>
                </c:pt>
                <c:pt idx="8288">
                  <c:v>138.13333333333335</c:v>
                </c:pt>
                <c:pt idx="8289">
                  <c:v>138.15</c:v>
                </c:pt>
                <c:pt idx="8290">
                  <c:v>138.16666666666663</c:v>
                </c:pt>
                <c:pt idx="8291">
                  <c:v>138.18333333333337</c:v>
                </c:pt>
                <c:pt idx="8292">
                  <c:v>138.19999999999999</c:v>
                </c:pt>
                <c:pt idx="8293">
                  <c:v>138.21666666666661</c:v>
                </c:pt>
                <c:pt idx="8294">
                  <c:v>138.23333333333335</c:v>
                </c:pt>
                <c:pt idx="8295">
                  <c:v>138.25</c:v>
                </c:pt>
                <c:pt idx="8296">
                  <c:v>138.26666666666665</c:v>
                </c:pt>
                <c:pt idx="8297">
                  <c:v>138.28333333333336</c:v>
                </c:pt>
                <c:pt idx="8298">
                  <c:v>138.30000000000001</c:v>
                </c:pt>
                <c:pt idx="8299">
                  <c:v>138.31666666666663</c:v>
                </c:pt>
                <c:pt idx="8300">
                  <c:v>138.33333333333337</c:v>
                </c:pt>
                <c:pt idx="8301">
                  <c:v>138.35000000000002</c:v>
                </c:pt>
                <c:pt idx="8302">
                  <c:v>138.36666666666665</c:v>
                </c:pt>
                <c:pt idx="8303">
                  <c:v>138.38333333333338</c:v>
                </c:pt>
                <c:pt idx="8304">
                  <c:v>138.4</c:v>
                </c:pt>
                <c:pt idx="8305">
                  <c:v>138.41666666666663</c:v>
                </c:pt>
                <c:pt idx="8306">
                  <c:v>138.43333333333337</c:v>
                </c:pt>
                <c:pt idx="8307">
                  <c:v>138.44999999999999</c:v>
                </c:pt>
                <c:pt idx="8308">
                  <c:v>138.46666666666664</c:v>
                </c:pt>
                <c:pt idx="8309">
                  <c:v>138.48333333333338</c:v>
                </c:pt>
                <c:pt idx="8310">
                  <c:v>138.5</c:v>
                </c:pt>
                <c:pt idx="8311">
                  <c:v>138.51666666666665</c:v>
                </c:pt>
                <c:pt idx="8312">
                  <c:v>138.53333333333336</c:v>
                </c:pt>
                <c:pt idx="8313">
                  <c:v>138.55000000000001</c:v>
                </c:pt>
                <c:pt idx="8314">
                  <c:v>138.56666666666663</c:v>
                </c:pt>
                <c:pt idx="8315">
                  <c:v>138.58333333333337</c:v>
                </c:pt>
                <c:pt idx="8316">
                  <c:v>138.6</c:v>
                </c:pt>
                <c:pt idx="8317">
                  <c:v>138.61666666666662</c:v>
                </c:pt>
                <c:pt idx="8318">
                  <c:v>138.63333333333335</c:v>
                </c:pt>
                <c:pt idx="8319">
                  <c:v>138.65</c:v>
                </c:pt>
                <c:pt idx="8320">
                  <c:v>138.66666666666663</c:v>
                </c:pt>
                <c:pt idx="8321">
                  <c:v>138.68333333333337</c:v>
                </c:pt>
                <c:pt idx="8322">
                  <c:v>138.69999999999999</c:v>
                </c:pt>
                <c:pt idx="8323">
                  <c:v>138.71666666666661</c:v>
                </c:pt>
                <c:pt idx="8324">
                  <c:v>138.73333333333335</c:v>
                </c:pt>
                <c:pt idx="8325">
                  <c:v>138.75</c:v>
                </c:pt>
                <c:pt idx="8326">
                  <c:v>138.76666666666665</c:v>
                </c:pt>
                <c:pt idx="8327">
                  <c:v>138.78333333333336</c:v>
                </c:pt>
                <c:pt idx="8328">
                  <c:v>138.80000000000001</c:v>
                </c:pt>
                <c:pt idx="8329">
                  <c:v>138.81666666666663</c:v>
                </c:pt>
                <c:pt idx="8330">
                  <c:v>138.83333333333337</c:v>
                </c:pt>
                <c:pt idx="8331">
                  <c:v>138.85000000000002</c:v>
                </c:pt>
                <c:pt idx="8332">
                  <c:v>138.86666666666665</c:v>
                </c:pt>
                <c:pt idx="8333">
                  <c:v>138.88333333333338</c:v>
                </c:pt>
                <c:pt idx="8334">
                  <c:v>138.9</c:v>
                </c:pt>
                <c:pt idx="8335">
                  <c:v>138.91666666666663</c:v>
                </c:pt>
                <c:pt idx="8336">
                  <c:v>138.93333333333337</c:v>
                </c:pt>
                <c:pt idx="8337">
                  <c:v>138.94999999999999</c:v>
                </c:pt>
                <c:pt idx="8338">
                  <c:v>138.96666666666664</c:v>
                </c:pt>
                <c:pt idx="8339">
                  <c:v>138.98333333333338</c:v>
                </c:pt>
                <c:pt idx="8340">
                  <c:v>139</c:v>
                </c:pt>
                <c:pt idx="8341">
                  <c:v>139.01666666666665</c:v>
                </c:pt>
                <c:pt idx="8342">
                  <c:v>139.03333333333336</c:v>
                </c:pt>
                <c:pt idx="8343">
                  <c:v>139.05000000000001</c:v>
                </c:pt>
                <c:pt idx="8344">
                  <c:v>139.06666666666663</c:v>
                </c:pt>
                <c:pt idx="8345">
                  <c:v>139.08333333333337</c:v>
                </c:pt>
                <c:pt idx="8346">
                  <c:v>139.1</c:v>
                </c:pt>
                <c:pt idx="8347">
                  <c:v>139.11666666666662</c:v>
                </c:pt>
                <c:pt idx="8348">
                  <c:v>139.13333333333335</c:v>
                </c:pt>
                <c:pt idx="8349">
                  <c:v>139.15</c:v>
                </c:pt>
                <c:pt idx="8350">
                  <c:v>139.16666666666663</c:v>
                </c:pt>
                <c:pt idx="8351">
                  <c:v>139.18333333333337</c:v>
                </c:pt>
                <c:pt idx="8352">
                  <c:v>139.19999999999999</c:v>
                </c:pt>
                <c:pt idx="8353">
                  <c:v>139.21666666666661</c:v>
                </c:pt>
                <c:pt idx="8354">
                  <c:v>139.23333333333335</c:v>
                </c:pt>
                <c:pt idx="8355">
                  <c:v>139.25</c:v>
                </c:pt>
                <c:pt idx="8356">
                  <c:v>139.26666666666665</c:v>
                </c:pt>
                <c:pt idx="8357">
                  <c:v>139.28333333333336</c:v>
                </c:pt>
                <c:pt idx="8358">
                  <c:v>139.30000000000001</c:v>
                </c:pt>
                <c:pt idx="8359">
                  <c:v>139.31666666666663</c:v>
                </c:pt>
                <c:pt idx="8360">
                  <c:v>139.33333333333337</c:v>
                </c:pt>
                <c:pt idx="8361">
                  <c:v>139.35000000000002</c:v>
                </c:pt>
                <c:pt idx="8362">
                  <c:v>139.36666666666665</c:v>
                </c:pt>
                <c:pt idx="8363">
                  <c:v>139.38333333333338</c:v>
                </c:pt>
                <c:pt idx="8364">
                  <c:v>139.4</c:v>
                </c:pt>
                <c:pt idx="8365">
                  <c:v>139.41666666666663</c:v>
                </c:pt>
                <c:pt idx="8366">
                  <c:v>139.43333333333337</c:v>
                </c:pt>
                <c:pt idx="8367">
                  <c:v>139.44999999999999</c:v>
                </c:pt>
                <c:pt idx="8368">
                  <c:v>139.46666666666664</c:v>
                </c:pt>
                <c:pt idx="8369">
                  <c:v>139.48333333333338</c:v>
                </c:pt>
                <c:pt idx="8370">
                  <c:v>139.5</c:v>
                </c:pt>
                <c:pt idx="8371">
                  <c:v>139.51666666666665</c:v>
                </c:pt>
                <c:pt idx="8372">
                  <c:v>139.53333333333336</c:v>
                </c:pt>
                <c:pt idx="8373">
                  <c:v>139.55000000000001</c:v>
                </c:pt>
                <c:pt idx="8374">
                  <c:v>139.56666666666663</c:v>
                </c:pt>
                <c:pt idx="8375">
                  <c:v>139.58333333333337</c:v>
                </c:pt>
                <c:pt idx="8376">
                  <c:v>139.6</c:v>
                </c:pt>
                <c:pt idx="8377">
                  <c:v>139.61666666666662</c:v>
                </c:pt>
                <c:pt idx="8378">
                  <c:v>139.63333333333335</c:v>
                </c:pt>
                <c:pt idx="8379">
                  <c:v>139.65</c:v>
                </c:pt>
                <c:pt idx="8380">
                  <c:v>139.66666666666663</c:v>
                </c:pt>
                <c:pt idx="8381">
                  <c:v>139.68333333333337</c:v>
                </c:pt>
                <c:pt idx="8382">
                  <c:v>139.69999999999999</c:v>
                </c:pt>
                <c:pt idx="8383">
                  <c:v>139.71666666666661</c:v>
                </c:pt>
                <c:pt idx="8384">
                  <c:v>139.73333333333335</c:v>
                </c:pt>
                <c:pt idx="8385">
                  <c:v>139.75</c:v>
                </c:pt>
                <c:pt idx="8386">
                  <c:v>139.76666666666665</c:v>
                </c:pt>
                <c:pt idx="8387">
                  <c:v>139.78333333333336</c:v>
                </c:pt>
                <c:pt idx="8388">
                  <c:v>139.80000000000001</c:v>
                </c:pt>
                <c:pt idx="8389">
                  <c:v>139.81666666666663</c:v>
                </c:pt>
                <c:pt idx="8390">
                  <c:v>139.83333333333337</c:v>
                </c:pt>
                <c:pt idx="8391">
                  <c:v>139.85000000000002</c:v>
                </c:pt>
                <c:pt idx="8392">
                  <c:v>139.86666666666665</c:v>
                </c:pt>
                <c:pt idx="8393">
                  <c:v>139.88333333333338</c:v>
                </c:pt>
                <c:pt idx="8394">
                  <c:v>139.9</c:v>
                </c:pt>
                <c:pt idx="8395">
                  <c:v>139.91666666666663</c:v>
                </c:pt>
                <c:pt idx="8396">
                  <c:v>139.93333333333337</c:v>
                </c:pt>
                <c:pt idx="8397">
                  <c:v>139.94999999999999</c:v>
                </c:pt>
                <c:pt idx="8398">
                  <c:v>139.96666666666664</c:v>
                </c:pt>
                <c:pt idx="8399">
                  <c:v>139.98333333333338</c:v>
                </c:pt>
                <c:pt idx="8400">
                  <c:v>140</c:v>
                </c:pt>
                <c:pt idx="8401">
                  <c:v>140.01666666666665</c:v>
                </c:pt>
                <c:pt idx="8402">
                  <c:v>140.03333333333336</c:v>
                </c:pt>
                <c:pt idx="8403">
                  <c:v>140.05000000000001</c:v>
                </c:pt>
                <c:pt idx="8404">
                  <c:v>140.06666666666663</c:v>
                </c:pt>
                <c:pt idx="8405">
                  <c:v>140.08333333333337</c:v>
                </c:pt>
                <c:pt idx="8406">
                  <c:v>140.1</c:v>
                </c:pt>
                <c:pt idx="8407">
                  <c:v>140.11666666666662</c:v>
                </c:pt>
                <c:pt idx="8408">
                  <c:v>140.13333333333335</c:v>
                </c:pt>
                <c:pt idx="8409">
                  <c:v>140.15</c:v>
                </c:pt>
                <c:pt idx="8410">
                  <c:v>140.16666666666663</c:v>
                </c:pt>
                <c:pt idx="8411">
                  <c:v>140.18333333333337</c:v>
                </c:pt>
                <c:pt idx="8412">
                  <c:v>140.19999999999999</c:v>
                </c:pt>
                <c:pt idx="8413">
                  <c:v>140.21666666666661</c:v>
                </c:pt>
                <c:pt idx="8414">
                  <c:v>140.23333333333335</c:v>
                </c:pt>
                <c:pt idx="8415">
                  <c:v>140.25</c:v>
                </c:pt>
                <c:pt idx="8416">
                  <c:v>140.26666666666665</c:v>
                </c:pt>
                <c:pt idx="8417">
                  <c:v>140.28333333333336</c:v>
                </c:pt>
                <c:pt idx="8418">
                  <c:v>140.30000000000001</c:v>
                </c:pt>
                <c:pt idx="8419">
                  <c:v>140.31666666666663</c:v>
                </c:pt>
                <c:pt idx="8420">
                  <c:v>140.33333333333337</c:v>
                </c:pt>
                <c:pt idx="8421">
                  <c:v>140.35000000000002</c:v>
                </c:pt>
                <c:pt idx="8422">
                  <c:v>140.36666666666665</c:v>
                </c:pt>
                <c:pt idx="8423">
                  <c:v>140.38333333333338</c:v>
                </c:pt>
                <c:pt idx="8424">
                  <c:v>140.4</c:v>
                </c:pt>
                <c:pt idx="8425">
                  <c:v>140.41666666666663</c:v>
                </c:pt>
                <c:pt idx="8426">
                  <c:v>140.43333333333337</c:v>
                </c:pt>
                <c:pt idx="8427">
                  <c:v>140.44999999999999</c:v>
                </c:pt>
                <c:pt idx="8428">
                  <c:v>140.46666666666664</c:v>
                </c:pt>
                <c:pt idx="8429">
                  <c:v>140.48333333333338</c:v>
                </c:pt>
                <c:pt idx="8430">
                  <c:v>140.5</c:v>
                </c:pt>
                <c:pt idx="8431">
                  <c:v>140.51666666666665</c:v>
                </c:pt>
                <c:pt idx="8432">
                  <c:v>140.53333333333336</c:v>
                </c:pt>
                <c:pt idx="8433">
                  <c:v>140.55000000000001</c:v>
                </c:pt>
                <c:pt idx="8434">
                  <c:v>140.56666666666663</c:v>
                </c:pt>
                <c:pt idx="8435">
                  <c:v>140.58333333333337</c:v>
                </c:pt>
                <c:pt idx="8436">
                  <c:v>140.6</c:v>
                </c:pt>
                <c:pt idx="8437">
                  <c:v>140.61666666666662</c:v>
                </c:pt>
                <c:pt idx="8438">
                  <c:v>140.63333333333335</c:v>
                </c:pt>
                <c:pt idx="8439">
                  <c:v>140.65</c:v>
                </c:pt>
                <c:pt idx="8440">
                  <c:v>140.66666666666663</c:v>
                </c:pt>
                <c:pt idx="8441">
                  <c:v>140.68333333333337</c:v>
                </c:pt>
                <c:pt idx="8442">
                  <c:v>140.69999999999999</c:v>
                </c:pt>
                <c:pt idx="8443">
                  <c:v>140.71666666666661</c:v>
                </c:pt>
                <c:pt idx="8444">
                  <c:v>140.73333333333335</c:v>
                </c:pt>
                <c:pt idx="8445">
                  <c:v>140.75</c:v>
                </c:pt>
                <c:pt idx="8446">
                  <c:v>140.76666666666665</c:v>
                </c:pt>
                <c:pt idx="8447">
                  <c:v>140.78333333333336</c:v>
                </c:pt>
                <c:pt idx="8448">
                  <c:v>140.80000000000001</c:v>
                </c:pt>
                <c:pt idx="8449">
                  <c:v>140.81666666666663</c:v>
                </c:pt>
                <c:pt idx="8450">
                  <c:v>140.83333333333337</c:v>
                </c:pt>
                <c:pt idx="8451">
                  <c:v>140.85000000000002</c:v>
                </c:pt>
                <c:pt idx="8452">
                  <c:v>140.86666666666665</c:v>
                </c:pt>
                <c:pt idx="8453">
                  <c:v>140.88333333333338</c:v>
                </c:pt>
                <c:pt idx="8454">
                  <c:v>140.9</c:v>
                </c:pt>
                <c:pt idx="8455">
                  <c:v>140.91666666666663</c:v>
                </c:pt>
                <c:pt idx="8456">
                  <c:v>140.93333333333337</c:v>
                </c:pt>
                <c:pt idx="8457">
                  <c:v>140.94999999999999</c:v>
                </c:pt>
                <c:pt idx="8458">
                  <c:v>140.96666666666664</c:v>
                </c:pt>
                <c:pt idx="8459">
                  <c:v>140.98333333333338</c:v>
                </c:pt>
                <c:pt idx="8460">
                  <c:v>141</c:v>
                </c:pt>
                <c:pt idx="8461">
                  <c:v>141.01666666666665</c:v>
                </c:pt>
                <c:pt idx="8462">
                  <c:v>141.03333333333336</c:v>
                </c:pt>
                <c:pt idx="8463">
                  <c:v>141.05000000000001</c:v>
                </c:pt>
                <c:pt idx="8464">
                  <c:v>141.06666666666663</c:v>
                </c:pt>
                <c:pt idx="8465">
                  <c:v>141.08333333333337</c:v>
                </c:pt>
                <c:pt idx="8466">
                  <c:v>141.1</c:v>
                </c:pt>
                <c:pt idx="8467">
                  <c:v>141.11666666666662</c:v>
                </c:pt>
                <c:pt idx="8468">
                  <c:v>141.13333333333335</c:v>
                </c:pt>
                <c:pt idx="8469">
                  <c:v>141.15</c:v>
                </c:pt>
                <c:pt idx="8470">
                  <c:v>141.16666666666663</c:v>
                </c:pt>
                <c:pt idx="8471">
                  <c:v>141.18333333333337</c:v>
                </c:pt>
                <c:pt idx="8472">
                  <c:v>141.19999999999999</c:v>
                </c:pt>
                <c:pt idx="8473">
                  <c:v>141.21666666666661</c:v>
                </c:pt>
                <c:pt idx="8474">
                  <c:v>141.23333333333335</c:v>
                </c:pt>
                <c:pt idx="8475">
                  <c:v>141.25</c:v>
                </c:pt>
                <c:pt idx="8476">
                  <c:v>141.26666666666665</c:v>
                </c:pt>
                <c:pt idx="8477">
                  <c:v>141.28333333333336</c:v>
                </c:pt>
                <c:pt idx="8478">
                  <c:v>141.30000000000001</c:v>
                </c:pt>
                <c:pt idx="8479">
                  <c:v>141.31666666666663</c:v>
                </c:pt>
                <c:pt idx="8480">
                  <c:v>141.33333333333337</c:v>
                </c:pt>
                <c:pt idx="8481">
                  <c:v>141.35000000000002</c:v>
                </c:pt>
                <c:pt idx="8482">
                  <c:v>141.36666666666665</c:v>
                </c:pt>
                <c:pt idx="8483">
                  <c:v>141.38333333333338</c:v>
                </c:pt>
                <c:pt idx="8484">
                  <c:v>141.4</c:v>
                </c:pt>
                <c:pt idx="8485">
                  <c:v>141.41666666666663</c:v>
                </c:pt>
                <c:pt idx="8486">
                  <c:v>141.43333333333337</c:v>
                </c:pt>
                <c:pt idx="8487">
                  <c:v>141.44999999999999</c:v>
                </c:pt>
                <c:pt idx="8488">
                  <c:v>141.46666666666664</c:v>
                </c:pt>
                <c:pt idx="8489">
                  <c:v>141.48333333333338</c:v>
                </c:pt>
                <c:pt idx="8490">
                  <c:v>141.5</c:v>
                </c:pt>
                <c:pt idx="8491">
                  <c:v>141.51666666666665</c:v>
                </c:pt>
                <c:pt idx="8492">
                  <c:v>141.53333333333336</c:v>
                </c:pt>
                <c:pt idx="8493">
                  <c:v>141.55000000000001</c:v>
                </c:pt>
                <c:pt idx="8494">
                  <c:v>141.56666666666663</c:v>
                </c:pt>
                <c:pt idx="8495">
                  <c:v>141.58333333333337</c:v>
                </c:pt>
                <c:pt idx="8496">
                  <c:v>141.6</c:v>
                </c:pt>
                <c:pt idx="8497">
                  <c:v>141.61666666666662</c:v>
                </c:pt>
                <c:pt idx="8498">
                  <c:v>141.63333333333335</c:v>
                </c:pt>
                <c:pt idx="8499">
                  <c:v>141.65</c:v>
                </c:pt>
                <c:pt idx="8500">
                  <c:v>141.66666666666663</c:v>
                </c:pt>
                <c:pt idx="8501">
                  <c:v>141.68333333333337</c:v>
                </c:pt>
                <c:pt idx="8502">
                  <c:v>141.69999999999999</c:v>
                </c:pt>
                <c:pt idx="8503">
                  <c:v>141.71666666666661</c:v>
                </c:pt>
                <c:pt idx="8504">
                  <c:v>141.73333333333335</c:v>
                </c:pt>
                <c:pt idx="8505">
                  <c:v>141.75</c:v>
                </c:pt>
                <c:pt idx="8506">
                  <c:v>141.76666666666665</c:v>
                </c:pt>
                <c:pt idx="8507">
                  <c:v>141.78333333333336</c:v>
                </c:pt>
                <c:pt idx="8508">
                  <c:v>141.80000000000001</c:v>
                </c:pt>
                <c:pt idx="8509">
                  <c:v>141.81666666666663</c:v>
                </c:pt>
                <c:pt idx="8510">
                  <c:v>141.83333333333337</c:v>
                </c:pt>
                <c:pt idx="8511">
                  <c:v>141.85000000000002</c:v>
                </c:pt>
                <c:pt idx="8512">
                  <c:v>141.86666666666665</c:v>
                </c:pt>
                <c:pt idx="8513">
                  <c:v>141.88333333333338</c:v>
                </c:pt>
                <c:pt idx="8514">
                  <c:v>141.9</c:v>
                </c:pt>
                <c:pt idx="8515">
                  <c:v>141.91666666666663</c:v>
                </c:pt>
                <c:pt idx="8516">
                  <c:v>141.93333333333337</c:v>
                </c:pt>
                <c:pt idx="8517">
                  <c:v>141.94999999999999</c:v>
                </c:pt>
                <c:pt idx="8518">
                  <c:v>141.96666666666664</c:v>
                </c:pt>
                <c:pt idx="8519">
                  <c:v>141.98333333333338</c:v>
                </c:pt>
                <c:pt idx="8520">
                  <c:v>142</c:v>
                </c:pt>
                <c:pt idx="8521">
                  <c:v>142.01666666666665</c:v>
                </c:pt>
                <c:pt idx="8522">
                  <c:v>142.03333333333336</c:v>
                </c:pt>
                <c:pt idx="8523">
                  <c:v>142.05000000000001</c:v>
                </c:pt>
                <c:pt idx="8524">
                  <c:v>142.06666666666663</c:v>
                </c:pt>
                <c:pt idx="8525">
                  <c:v>142.08333333333337</c:v>
                </c:pt>
                <c:pt idx="8526">
                  <c:v>142.1</c:v>
                </c:pt>
                <c:pt idx="8527">
                  <c:v>142.11666666666662</c:v>
                </c:pt>
                <c:pt idx="8528">
                  <c:v>142.13333333333335</c:v>
                </c:pt>
                <c:pt idx="8529">
                  <c:v>142.15</c:v>
                </c:pt>
                <c:pt idx="8530">
                  <c:v>142.16666666666663</c:v>
                </c:pt>
                <c:pt idx="8531">
                  <c:v>142.18333333333337</c:v>
                </c:pt>
                <c:pt idx="8532">
                  <c:v>142.19999999999999</c:v>
                </c:pt>
                <c:pt idx="8533">
                  <c:v>142.21666666666661</c:v>
                </c:pt>
                <c:pt idx="8534">
                  <c:v>142.23333333333335</c:v>
                </c:pt>
                <c:pt idx="8535">
                  <c:v>142.25</c:v>
                </c:pt>
                <c:pt idx="8536">
                  <c:v>142.26666666666665</c:v>
                </c:pt>
                <c:pt idx="8537">
                  <c:v>142.28333333333336</c:v>
                </c:pt>
                <c:pt idx="8538">
                  <c:v>142.30000000000001</c:v>
                </c:pt>
                <c:pt idx="8539">
                  <c:v>142.31666666666663</c:v>
                </c:pt>
                <c:pt idx="8540">
                  <c:v>142.33333333333337</c:v>
                </c:pt>
                <c:pt idx="8541">
                  <c:v>142.35000000000002</c:v>
                </c:pt>
                <c:pt idx="8542">
                  <c:v>142.36666666666665</c:v>
                </c:pt>
                <c:pt idx="8543">
                  <c:v>142.38333333333338</c:v>
                </c:pt>
                <c:pt idx="8544">
                  <c:v>142.4</c:v>
                </c:pt>
                <c:pt idx="8545">
                  <c:v>142.41666666666663</c:v>
                </c:pt>
                <c:pt idx="8546">
                  <c:v>142.43333333333337</c:v>
                </c:pt>
                <c:pt idx="8547">
                  <c:v>142.44999999999999</c:v>
                </c:pt>
                <c:pt idx="8548">
                  <c:v>142.46666666666664</c:v>
                </c:pt>
                <c:pt idx="8549">
                  <c:v>142.48333333333338</c:v>
                </c:pt>
                <c:pt idx="8550">
                  <c:v>142.5</c:v>
                </c:pt>
                <c:pt idx="8551">
                  <c:v>142.51666666666665</c:v>
                </c:pt>
                <c:pt idx="8552">
                  <c:v>142.53333333333336</c:v>
                </c:pt>
                <c:pt idx="8553">
                  <c:v>142.55000000000001</c:v>
                </c:pt>
                <c:pt idx="8554">
                  <c:v>142.56666666666663</c:v>
                </c:pt>
                <c:pt idx="8555">
                  <c:v>142.58333333333337</c:v>
                </c:pt>
                <c:pt idx="8556">
                  <c:v>142.6</c:v>
                </c:pt>
                <c:pt idx="8557">
                  <c:v>142.61666666666662</c:v>
                </c:pt>
                <c:pt idx="8558">
                  <c:v>142.63333333333335</c:v>
                </c:pt>
                <c:pt idx="8559">
                  <c:v>142.65</c:v>
                </c:pt>
                <c:pt idx="8560">
                  <c:v>142.66666666666663</c:v>
                </c:pt>
                <c:pt idx="8561">
                  <c:v>142.68333333333337</c:v>
                </c:pt>
                <c:pt idx="8562">
                  <c:v>142.69999999999999</c:v>
                </c:pt>
                <c:pt idx="8563">
                  <c:v>142.71666666666661</c:v>
                </c:pt>
                <c:pt idx="8564">
                  <c:v>142.73333333333335</c:v>
                </c:pt>
                <c:pt idx="8565">
                  <c:v>142.75</c:v>
                </c:pt>
                <c:pt idx="8566">
                  <c:v>142.76666666666665</c:v>
                </c:pt>
                <c:pt idx="8567">
                  <c:v>142.78333333333336</c:v>
                </c:pt>
                <c:pt idx="8568">
                  <c:v>142.80000000000001</c:v>
                </c:pt>
                <c:pt idx="8569">
                  <c:v>142.81666666666663</c:v>
                </c:pt>
                <c:pt idx="8570">
                  <c:v>142.83333333333337</c:v>
                </c:pt>
                <c:pt idx="8571">
                  <c:v>142.85000000000002</c:v>
                </c:pt>
                <c:pt idx="8572">
                  <c:v>142.86666666666665</c:v>
                </c:pt>
                <c:pt idx="8573">
                  <c:v>142.88333333333338</c:v>
                </c:pt>
                <c:pt idx="8574">
                  <c:v>142.9</c:v>
                </c:pt>
                <c:pt idx="8575">
                  <c:v>142.91666666666663</c:v>
                </c:pt>
                <c:pt idx="8576">
                  <c:v>142.93333333333337</c:v>
                </c:pt>
                <c:pt idx="8577">
                  <c:v>142.94999999999999</c:v>
                </c:pt>
                <c:pt idx="8578">
                  <c:v>142.96666666666664</c:v>
                </c:pt>
                <c:pt idx="8579">
                  <c:v>142.98333333333338</c:v>
                </c:pt>
                <c:pt idx="8580">
                  <c:v>143</c:v>
                </c:pt>
                <c:pt idx="8581">
                  <c:v>143.01666666666665</c:v>
                </c:pt>
                <c:pt idx="8582">
                  <c:v>143.03333333333336</c:v>
                </c:pt>
                <c:pt idx="8583">
                  <c:v>143.05000000000001</c:v>
                </c:pt>
                <c:pt idx="8584">
                  <c:v>143.06666666666663</c:v>
                </c:pt>
                <c:pt idx="8585">
                  <c:v>143.08333333333337</c:v>
                </c:pt>
                <c:pt idx="8586">
                  <c:v>143.1</c:v>
                </c:pt>
                <c:pt idx="8587">
                  <c:v>143.11666666666662</c:v>
                </c:pt>
                <c:pt idx="8588">
                  <c:v>143.13333333333335</c:v>
                </c:pt>
                <c:pt idx="8589">
                  <c:v>143.15</c:v>
                </c:pt>
                <c:pt idx="8590">
                  <c:v>143.16666666666663</c:v>
                </c:pt>
                <c:pt idx="8591">
                  <c:v>143.18333333333337</c:v>
                </c:pt>
                <c:pt idx="8592">
                  <c:v>143.19999999999999</c:v>
                </c:pt>
                <c:pt idx="8593">
                  <c:v>143.21666666666661</c:v>
                </c:pt>
                <c:pt idx="8594">
                  <c:v>143.23333333333335</c:v>
                </c:pt>
                <c:pt idx="8595">
                  <c:v>143.25</c:v>
                </c:pt>
                <c:pt idx="8596">
                  <c:v>143.26666666666665</c:v>
                </c:pt>
                <c:pt idx="8597">
                  <c:v>143.28333333333336</c:v>
                </c:pt>
                <c:pt idx="8598">
                  <c:v>143.30000000000001</c:v>
                </c:pt>
                <c:pt idx="8599">
                  <c:v>143.31666666666663</c:v>
                </c:pt>
                <c:pt idx="8600">
                  <c:v>143.33333333333337</c:v>
                </c:pt>
                <c:pt idx="8601">
                  <c:v>143.35000000000002</c:v>
                </c:pt>
                <c:pt idx="8602">
                  <c:v>143.36666666666665</c:v>
                </c:pt>
                <c:pt idx="8603">
                  <c:v>143.38333333333338</c:v>
                </c:pt>
                <c:pt idx="8604">
                  <c:v>143.4</c:v>
                </c:pt>
                <c:pt idx="8605">
                  <c:v>143.41666666666663</c:v>
                </c:pt>
                <c:pt idx="8606">
                  <c:v>143.43333333333337</c:v>
                </c:pt>
                <c:pt idx="8607">
                  <c:v>143.44999999999999</c:v>
                </c:pt>
                <c:pt idx="8608">
                  <c:v>143.46666666666664</c:v>
                </c:pt>
                <c:pt idx="8609">
                  <c:v>143.48333333333338</c:v>
                </c:pt>
                <c:pt idx="8610">
                  <c:v>143.5</c:v>
                </c:pt>
                <c:pt idx="8611">
                  <c:v>143.51666666666665</c:v>
                </c:pt>
                <c:pt idx="8612">
                  <c:v>143.53333333333336</c:v>
                </c:pt>
                <c:pt idx="8613">
                  <c:v>143.55000000000001</c:v>
                </c:pt>
                <c:pt idx="8614">
                  <c:v>143.56666666666663</c:v>
                </c:pt>
                <c:pt idx="8615">
                  <c:v>143.58333333333337</c:v>
                </c:pt>
                <c:pt idx="8616">
                  <c:v>143.6</c:v>
                </c:pt>
                <c:pt idx="8617">
                  <c:v>143.61666666666662</c:v>
                </c:pt>
                <c:pt idx="8618">
                  <c:v>143.63333333333335</c:v>
                </c:pt>
                <c:pt idx="8619">
                  <c:v>143.65</c:v>
                </c:pt>
                <c:pt idx="8620">
                  <c:v>143.66666666666663</c:v>
                </c:pt>
                <c:pt idx="8621">
                  <c:v>143.68333333333337</c:v>
                </c:pt>
                <c:pt idx="8622">
                  <c:v>143.69999999999999</c:v>
                </c:pt>
                <c:pt idx="8623">
                  <c:v>143.71666666666661</c:v>
                </c:pt>
                <c:pt idx="8624">
                  <c:v>143.73333333333335</c:v>
                </c:pt>
                <c:pt idx="8625">
                  <c:v>143.75</c:v>
                </c:pt>
                <c:pt idx="8626">
                  <c:v>143.76666666666665</c:v>
                </c:pt>
                <c:pt idx="8627">
                  <c:v>143.78333333333336</c:v>
                </c:pt>
                <c:pt idx="8628">
                  <c:v>143.80000000000001</c:v>
                </c:pt>
                <c:pt idx="8629">
                  <c:v>143.81666666666663</c:v>
                </c:pt>
                <c:pt idx="8630">
                  <c:v>143.83333333333337</c:v>
                </c:pt>
                <c:pt idx="8631">
                  <c:v>143.85000000000002</c:v>
                </c:pt>
                <c:pt idx="8632">
                  <c:v>143.86666666666665</c:v>
                </c:pt>
                <c:pt idx="8633">
                  <c:v>143.88333333333338</c:v>
                </c:pt>
                <c:pt idx="8634">
                  <c:v>143.9</c:v>
                </c:pt>
                <c:pt idx="8635">
                  <c:v>143.91666666666663</c:v>
                </c:pt>
                <c:pt idx="8636">
                  <c:v>143.93333333333337</c:v>
                </c:pt>
                <c:pt idx="8637">
                  <c:v>143.94999999999999</c:v>
                </c:pt>
                <c:pt idx="8638">
                  <c:v>143.96666666666664</c:v>
                </c:pt>
                <c:pt idx="8639">
                  <c:v>143.98333333333338</c:v>
                </c:pt>
                <c:pt idx="8640">
                  <c:v>144</c:v>
                </c:pt>
                <c:pt idx="8641">
                  <c:v>144.01666666666665</c:v>
                </c:pt>
                <c:pt idx="8642">
                  <c:v>144.03333333333336</c:v>
                </c:pt>
                <c:pt idx="8643">
                  <c:v>144.05000000000001</c:v>
                </c:pt>
                <c:pt idx="8644">
                  <c:v>144.06666666666663</c:v>
                </c:pt>
                <c:pt idx="8645">
                  <c:v>144.08333333333337</c:v>
                </c:pt>
                <c:pt idx="8646">
                  <c:v>144.1</c:v>
                </c:pt>
                <c:pt idx="8647">
                  <c:v>144.11666666666662</c:v>
                </c:pt>
                <c:pt idx="8648">
                  <c:v>144.13333333333335</c:v>
                </c:pt>
                <c:pt idx="8649">
                  <c:v>144.15</c:v>
                </c:pt>
                <c:pt idx="8650">
                  <c:v>144.16666666666663</c:v>
                </c:pt>
                <c:pt idx="8651">
                  <c:v>144.18333333333337</c:v>
                </c:pt>
                <c:pt idx="8652">
                  <c:v>144.19999999999999</c:v>
                </c:pt>
                <c:pt idx="8653">
                  <c:v>144.21666666666661</c:v>
                </c:pt>
                <c:pt idx="8654">
                  <c:v>144.23333333333335</c:v>
                </c:pt>
                <c:pt idx="8655">
                  <c:v>144.25</c:v>
                </c:pt>
                <c:pt idx="8656">
                  <c:v>144.26666666666665</c:v>
                </c:pt>
                <c:pt idx="8657">
                  <c:v>144.28333333333336</c:v>
                </c:pt>
                <c:pt idx="8658">
                  <c:v>144.30000000000001</c:v>
                </c:pt>
                <c:pt idx="8659">
                  <c:v>144.31666666666663</c:v>
                </c:pt>
                <c:pt idx="8660">
                  <c:v>144.33333333333337</c:v>
                </c:pt>
                <c:pt idx="8661">
                  <c:v>144.35000000000002</c:v>
                </c:pt>
                <c:pt idx="8662">
                  <c:v>144.36666666666665</c:v>
                </c:pt>
                <c:pt idx="8663">
                  <c:v>144.38333333333338</c:v>
                </c:pt>
                <c:pt idx="8664">
                  <c:v>144.4</c:v>
                </c:pt>
                <c:pt idx="8665">
                  <c:v>144.41666666666663</c:v>
                </c:pt>
                <c:pt idx="8666">
                  <c:v>144.43333333333337</c:v>
                </c:pt>
                <c:pt idx="8667">
                  <c:v>144.44999999999999</c:v>
                </c:pt>
                <c:pt idx="8668">
                  <c:v>144.46666666666664</c:v>
                </c:pt>
                <c:pt idx="8669">
                  <c:v>144.48333333333338</c:v>
                </c:pt>
                <c:pt idx="8670">
                  <c:v>144.5</c:v>
                </c:pt>
                <c:pt idx="8671">
                  <c:v>144.51666666666665</c:v>
                </c:pt>
                <c:pt idx="8672">
                  <c:v>144.53333333333336</c:v>
                </c:pt>
                <c:pt idx="8673">
                  <c:v>144.55000000000001</c:v>
                </c:pt>
                <c:pt idx="8674">
                  <c:v>144.56666666666663</c:v>
                </c:pt>
                <c:pt idx="8675">
                  <c:v>144.58333333333337</c:v>
                </c:pt>
                <c:pt idx="8676">
                  <c:v>144.6</c:v>
                </c:pt>
                <c:pt idx="8677">
                  <c:v>144.61666666666662</c:v>
                </c:pt>
                <c:pt idx="8678">
                  <c:v>144.63333333333335</c:v>
                </c:pt>
                <c:pt idx="8679">
                  <c:v>144.65</c:v>
                </c:pt>
                <c:pt idx="8680">
                  <c:v>144.66666666666663</c:v>
                </c:pt>
                <c:pt idx="8681">
                  <c:v>144.68333333333337</c:v>
                </c:pt>
                <c:pt idx="8682">
                  <c:v>144.69999999999999</c:v>
                </c:pt>
                <c:pt idx="8683">
                  <c:v>144.71666666666661</c:v>
                </c:pt>
                <c:pt idx="8684">
                  <c:v>144.73333333333335</c:v>
                </c:pt>
                <c:pt idx="8685">
                  <c:v>144.75</c:v>
                </c:pt>
                <c:pt idx="8686">
                  <c:v>144.76666666666665</c:v>
                </c:pt>
                <c:pt idx="8687">
                  <c:v>144.78333333333336</c:v>
                </c:pt>
                <c:pt idx="8688">
                  <c:v>144.80000000000001</c:v>
                </c:pt>
                <c:pt idx="8689">
                  <c:v>144.81666666666663</c:v>
                </c:pt>
                <c:pt idx="8690">
                  <c:v>144.83333333333337</c:v>
                </c:pt>
                <c:pt idx="8691">
                  <c:v>144.85000000000002</c:v>
                </c:pt>
                <c:pt idx="8692">
                  <c:v>144.86666666666665</c:v>
                </c:pt>
                <c:pt idx="8693">
                  <c:v>144.88333333333338</c:v>
                </c:pt>
                <c:pt idx="8694">
                  <c:v>144.9</c:v>
                </c:pt>
                <c:pt idx="8695">
                  <c:v>144.91666666666663</c:v>
                </c:pt>
                <c:pt idx="8696">
                  <c:v>144.93333333333337</c:v>
                </c:pt>
                <c:pt idx="8697">
                  <c:v>144.94999999999999</c:v>
                </c:pt>
                <c:pt idx="8698">
                  <c:v>144.96666666666664</c:v>
                </c:pt>
                <c:pt idx="8699">
                  <c:v>144.98333333333338</c:v>
                </c:pt>
                <c:pt idx="8700">
                  <c:v>145</c:v>
                </c:pt>
                <c:pt idx="8701">
                  <c:v>145.01666666666665</c:v>
                </c:pt>
                <c:pt idx="8702">
                  <c:v>145.03333333333336</c:v>
                </c:pt>
                <c:pt idx="8703">
                  <c:v>145.05000000000001</c:v>
                </c:pt>
                <c:pt idx="8704">
                  <c:v>145.06666666666663</c:v>
                </c:pt>
                <c:pt idx="8705">
                  <c:v>145.08333333333337</c:v>
                </c:pt>
                <c:pt idx="8706">
                  <c:v>145.1</c:v>
                </c:pt>
                <c:pt idx="8707">
                  <c:v>145.11666666666662</c:v>
                </c:pt>
                <c:pt idx="8708">
                  <c:v>145.13333333333335</c:v>
                </c:pt>
                <c:pt idx="8709">
                  <c:v>145.15</c:v>
                </c:pt>
                <c:pt idx="8710">
                  <c:v>145.16666666666663</c:v>
                </c:pt>
                <c:pt idx="8711">
                  <c:v>145.18333333333337</c:v>
                </c:pt>
                <c:pt idx="8712">
                  <c:v>145.19999999999999</c:v>
                </c:pt>
                <c:pt idx="8713">
                  <c:v>145.21666666666661</c:v>
                </c:pt>
                <c:pt idx="8714">
                  <c:v>145.23333333333335</c:v>
                </c:pt>
                <c:pt idx="8715">
                  <c:v>145.25</c:v>
                </c:pt>
                <c:pt idx="8716">
                  <c:v>145.26666666666665</c:v>
                </c:pt>
                <c:pt idx="8717">
                  <c:v>145.28333333333336</c:v>
                </c:pt>
                <c:pt idx="8718">
                  <c:v>145.30000000000001</c:v>
                </c:pt>
                <c:pt idx="8719">
                  <c:v>145.31666666666663</c:v>
                </c:pt>
                <c:pt idx="8720">
                  <c:v>145.33333333333337</c:v>
                </c:pt>
                <c:pt idx="8721">
                  <c:v>145.35000000000002</c:v>
                </c:pt>
                <c:pt idx="8722">
                  <c:v>145.36666666666665</c:v>
                </c:pt>
                <c:pt idx="8723">
                  <c:v>145.38333333333338</c:v>
                </c:pt>
                <c:pt idx="8724">
                  <c:v>145.4</c:v>
                </c:pt>
                <c:pt idx="8725">
                  <c:v>145.41666666666663</c:v>
                </c:pt>
                <c:pt idx="8726">
                  <c:v>145.43333333333337</c:v>
                </c:pt>
                <c:pt idx="8727">
                  <c:v>145.44999999999999</c:v>
                </c:pt>
                <c:pt idx="8728">
                  <c:v>145.46666666666664</c:v>
                </c:pt>
                <c:pt idx="8729">
                  <c:v>145.48333333333338</c:v>
                </c:pt>
                <c:pt idx="8730">
                  <c:v>145.5</c:v>
                </c:pt>
                <c:pt idx="8731">
                  <c:v>145.51666666666665</c:v>
                </c:pt>
                <c:pt idx="8732">
                  <c:v>145.53333333333336</c:v>
                </c:pt>
                <c:pt idx="8733">
                  <c:v>145.55000000000001</c:v>
                </c:pt>
                <c:pt idx="8734">
                  <c:v>145.56666666666663</c:v>
                </c:pt>
                <c:pt idx="8735">
                  <c:v>145.58333333333337</c:v>
                </c:pt>
                <c:pt idx="8736">
                  <c:v>145.6</c:v>
                </c:pt>
                <c:pt idx="8737">
                  <c:v>145.61666666666662</c:v>
                </c:pt>
                <c:pt idx="8738">
                  <c:v>145.63333333333335</c:v>
                </c:pt>
                <c:pt idx="8739">
                  <c:v>145.65</c:v>
                </c:pt>
                <c:pt idx="8740">
                  <c:v>145.66666666666663</c:v>
                </c:pt>
                <c:pt idx="8741">
                  <c:v>145.68333333333337</c:v>
                </c:pt>
                <c:pt idx="8742">
                  <c:v>145.69999999999999</c:v>
                </c:pt>
                <c:pt idx="8743">
                  <c:v>145.71666666666661</c:v>
                </c:pt>
                <c:pt idx="8744">
                  <c:v>145.73333333333335</c:v>
                </c:pt>
                <c:pt idx="8745">
                  <c:v>145.75</c:v>
                </c:pt>
                <c:pt idx="8746">
                  <c:v>145.76666666666665</c:v>
                </c:pt>
                <c:pt idx="8747">
                  <c:v>145.78333333333336</c:v>
                </c:pt>
                <c:pt idx="8748">
                  <c:v>145.80000000000001</c:v>
                </c:pt>
                <c:pt idx="8749">
                  <c:v>145.81666666666663</c:v>
                </c:pt>
                <c:pt idx="8750">
                  <c:v>145.83333333333337</c:v>
                </c:pt>
                <c:pt idx="8751">
                  <c:v>145.85000000000002</c:v>
                </c:pt>
                <c:pt idx="8752">
                  <c:v>145.86666666666665</c:v>
                </c:pt>
                <c:pt idx="8753">
                  <c:v>145.88333333333338</c:v>
                </c:pt>
                <c:pt idx="8754">
                  <c:v>145.9</c:v>
                </c:pt>
                <c:pt idx="8755">
                  <c:v>145.91666666666663</c:v>
                </c:pt>
                <c:pt idx="8756">
                  <c:v>145.93333333333337</c:v>
                </c:pt>
                <c:pt idx="8757">
                  <c:v>145.94999999999999</c:v>
                </c:pt>
                <c:pt idx="8758">
                  <c:v>145.96666666666664</c:v>
                </c:pt>
                <c:pt idx="8759">
                  <c:v>145.98333333333338</c:v>
                </c:pt>
                <c:pt idx="8760">
                  <c:v>146</c:v>
                </c:pt>
                <c:pt idx="8761">
                  <c:v>146.01666666666665</c:v>
                </c:pt>
                <c:pt idx="8762">
                  <c:v>146.03333333333336</c:v>
                </c:pt>
                <c:pt idx="8763">
                  <c:v>146.05000000000001</c:v>
                </c:pt>
                <c:pt idx="8764">
                  <c:v>146.06666666666663</c:v>
                </c:pt>
                <c:pt idx="8765">
                  <c:v>146.08333333333337</c:v>
                </c:pt>
                <c:pt idx="8766">
                  <c:v>146.1</c:v>
                </c:pt>
                <c:pt idx="8767">
                  <c:v>146.11666666666662</c:v>
                </c:pt>
                <c:pt idx="8768">
                  <c:v>146.13333333333335</c:v>
                </c:pt>
                <c:pt idx="8769">
                  <c:v>146.15</c:v>
                </c:pt>
                <c:pt idx="8770">
                  <c:v>146.16666666666663</c:v>
                </c:pt>
                <c:pt idx="8771">
                  <c:v>146.18333333333337</c:v>
                </c:pt>
                <c:pt idx="8772">
                  <c:v>146.19999999999999</c:v>
                </c:pt>
                <c:pt idx="8773">
                  <c:v>146.21666666666661</c:v>
                </c:pt>
                <c:pt idx="8774">
                  <c:v>146.23333333333335</c:v>
                </c:pt>
                <c:pt idx="8775">
                  <c:v>146.25</c:v>
                </c:pt>
                <c:pt idx="8776">
                  <c:v>146.26666666666665</c:v>
                </c:pt>
                <c:pt idx="8777">
                  <c:v>146.28333333333336</c:v>
                </c:pt>
                <c:pt idx="8778">
                  <c:v>146.30000000000001</c:v>
                </c:pt>
                <c:pt idx="8779">
                  <c:v>146.31666666666663</c:v>
                </c:pt>
                <c:pt idx="8780">
                  <c:v>146.33333333333337</c:v>
                </c:pt>
                <c:pt idx="8781">
                  <c:v>146.35000000000002</c:v>
                </c:pt>
                <c:pt idx="8782">
                  <c:v>146.36666666666665</c:v>
                </c:pt>
                <c:pt idx="8783">
                  <c:v>146.38333333333338</c:v>
                </c:pt>
                <c:pt idx="8784">
                  <c:v>146.4</c:v>
                </c:pt>
                <c:pt idx="8785">
                  <c:v>146.41666666666663</c:v>
                </c:pt>
                <c:pt idx="8786">
                  <c:v>146.43333333333337</c:v>
                </c:pt>
                <c:pt idx="8787">
                  <c:v>146.44999999999999</c:v>
                </c:pt>
                <c:pt idx="8788">
                  <c:v>146.46666666666664</c:v>
                </c:pt>
                <c:pt idx="8789">
                  <c:v>146.48333333333338</c:v>
                </c:pt>
                <c:pt idx="8790">
                  <c:v>146.5</c:v>
                </c:pt>
                <c:pt idx="8791">
                  <c:v>146.51666666666665</c:v>
                </c:pt>
                <c:pt idx="8792">
                  <c:v>146.53333333333336</c:v>
                </c:pt>
                <c:pt idx="8793">
                  <c:v>146.55000000000001</c:v>
                </c:pt>
                <c:pt idx="8794">
                  <c:v>146.56666666666663</c:v>
                </c:pt>
                <c:pt idx="8795">
                  <c:v>146.58333333333337</c:v>
                </c:pt>
                <c:pt idx="8796">
                  <c:v>146.6</c:v>
                </c:pt>
                <c:pt idx="8797">
                  <c:v>146.61666666666662</c:v>
                </c:pt>
                <c:pt idx="8798">
                  <c:v>146.63333333333335</c:v>
                </c:pt>
                <c:pt idx="8799">
                  <c:v>146.65</c:v>
                </c:pt>
                <c:pt idx="8800">
                  <c:v>146.66666666666663</c:v>
                </c:pt>
                <c:pt idx="8801">
                  <c:v>146.68333333333337</c:v>
                </c:pt>
                <c:pt idx="8802">
                  <c:v>146.69999999999999</c:v>
                </c:pt>
                <c:pt idx="8803">
                  <c:v>146.71666666666661</c:v>
                </c:pt>
                <c:pt idx="8804">
                  <c:v>146.73333333333335</c:v>
                </c:pt>
                <c:pt idx="8805">
                  <c:v>146.75</c:v>
                </c:pt>
                <c:pt idx="8806">
                  <c:v>146.76666666666665</c:v>
                </c:pt>
                <c:pt idx="8807">
                  <c:v>146.78333333333336</c:v>
                </c:pt>
                <c:pt idx="8808">
                  <c:v>146.80000000000001</c:v>
                </c:pt>
                <c:pt idx="8809">
                  <c:v>146.81666666666663</c:v>
                </c:pt>
                <c:pt idx="8810">
                  <c:v>146.83333333333337</c:v>
                </c:pt>
                <c:pt idx="8811">
                  <c:v>146.85000000000002</c:v>
                </c:pt>
                <c:pt idx="8812">
                  <c:v>146.86666666666665</c:v>
                </c:pt>
                <c:pt idx="8813">
                  <c:v>146.88333333333338</c:v>
                </c:pt>
                <c:pt idx="8814">
                  <c:v>146.9</c:v>
                </c:pt>
                <c:pt idx="8815">
                  <c:v>146.91666666666663</c:v>
                </c:pt>
                <c:pt idx="8816">
                  <c:v>146.93333333333337</c:v>
                </c:pt>
                <c:pt idx="8817">
                  <c:v>146.94999999999999</c:v>
                </c:pt>
                <c:pt idx="8818">
                  <c:v>146.96666666666664</c:v>
                </c:pt>
                <c:pt idx="8819">
                  <c:v>146.98333333333338</c:v>
                </c:pt>
                <c:pt idx="8820">
                  <c:v>147</c:v>
                </c:pt>
                <c:pt idx="8821">
                  <c:v>147.01666666666665</c:v>
                </c:pt>
                <c:pt idx="8822">
                  <c:v>147.03333333333336</c:v>
                </c:pt>
                <c:pt idx="8823">
                  <c:v>147.05000000000001</c:v>
                </c:pt>
                <c:pt idx="8824">
                  <c:v>147.06666666666663</c:v>
                </c:pt>
                <c:pt idx="8825">
                  <c:v>147.08333333333337</c:v>
                </c:pt>
                <c:pt idx="8826">
                  <c:v>147.1</c:v>
                </c:pt>
                <c:pt idx="8827">
                  <c:v>147.11666666666662</c:v>
                </c:pt>
                <c:pt idx="8828">
                  <c:v>147.13333333333335</c:v>
                </c:pt>
                <c:pt idx="8829">
                  <c:v>147.15</c:v>
                </c:pt>
                <c:pt idx="8830">
                  <c:v>147.16666666666663</c:v>
                </c:pt>
                <c:pt idx="8831">
                  <c:v>147.18333333333337</c:v>
                </c:pt>
                <c:pt idx="8832">
                  <c:v>147.19999999999999</c:v>
                </c:pt>
                <c:pt idx="8833">
                  <c:v>147.21666666666661</c:v>
                </c:pt>
                <c:pt idx="8834">
                  <c:v>147.23333333333335</c:v>
                </c:pt>
                <c:pt idx="8835">
                  <c:v>147.25</c:v>
                </c:pt>
                <c:pt idx="8836">
                  <c:v>147.26666666666665</c:v>
                </c:pt>
                <c:pt idx="8837">
                  <c:v>147.28333333333336</c:v>
                </c:pt>
                <c:pt idx="8838">
                  <c:v>147.30000000000001</c:v>
                </c:pt>
                <c:pt idx="8839">
                  <c:v>147.31666666666663</c:v>
                </c:pt>
                <c:pt idx="8840">
                  <c:v>147.33333333333337</c:v>
                </c:pt>
                <c:pt idx="8841">
                  <c:v>147.35000000000002</c:v>
                </c:pt>
                <c:pt idx="8842">
                  <c:v>147.36666666666665</c:v>
                </c:pt>
                <c:pt idx="8843">
                  <c:v>147.38333333333338</c:v>
                </c:pt>
                <c:pt idx="8844">
                  <c:v>147.4</c:v>
                </c:pt>
                <c:pt idx="8845">
                  <c:v>147.41666666666663</c:v>
                </c:pt>
                <c:pt idx="8846">
                  <c:v>147.43333333333337</c:v>
                </c:pt>
                <c:pt idx="8847">
                  <c:v>147.44999999999999</c:v>
                </c:pt>
                <c:pt idx="8848">
                  <c:v>147.46666666666664</c:v>
                </c:pt>
                <c:pt idx="8849">
                  <c:v>147.48333333333338</c:v>
                </c:pt>
                <c:pt idx="8850">
                  <c:v>147.5</c:v>
                </c:pt>
                <c:pt idx="8851">
                  <c:v>147.51666666666665</c:v>
                </c:pt>
                <c:pt idx="8852">
                  <c:v>147.53333333333336</c:v>
                </c:pt>
                <c:pt idx="8853">
                  <c:v>147.55000000000001</c:v>
                </c:pt>
                <c:pt idx="8854">
                  <c:v>147.56666666666663</c:v>
                </c:pt>
                <c:pt idx="8855">
                  <c:v>147.58333333333337</c:v>
                </c:pt>
                <c:pt idx="8856">
                  <c:v>147.6</c:v>
                </c:pt>
                <c:pt idx="8857">
                  <c:v>147.61666666666662</c:v>
                </c:pt>
                <c:pt idx="8858">
                  <c:v>147.63333333333335</c:v>
                </c:pt>
                <c:pt idx="8859">
                  <c:v>147.65</c:v>
                </c:pt>
                <c:pt idx="8860">
                  <c:v>147.66666666666663</c:v>
                </c:pt>
                <c:pt idx="8861">
                  <c:v>147.68333333333337</c:v>
                </c:pt>
                <c:pt idx="8862">
                  <c:v>147.69999999999999</c:v>
                </c:pt>
                <c:pt idx="8863">
                  <c:v>147.71666666666661</c:v>
                </c:pt>
                <c:pt idx="8864">
                  <c:v>147.73333333333335</c:v>
                </c:pt>
                <c:pt idx="8865">
                  <c:v>147.75</c:v>
                </c:pt>
                <c:pt idx="8866">
                  <c:v>147.76666666666665</c:v>
                </c:pt>
                <c:pt idx="8867">
                  <c:v>147.78333333333336</c:v>
                </c:pt>
                <c:pt idx="8868">
                  <c:v>147.80000000000001</c:v>
                </c:pt>
                <c:pt idx="8869">
                  <c:v>147.81666666666663</c:v>
                </c:pt>
                <c:pt idx="8870">
                  <c:v>147.83333333333337</c:v>
                </c:pt>
                <c:pt idx="8871">
                  <c:v>147.85000000000002</c:v>
                </c:pt>
                <c:pt idx="8872">
                  <c:v>147.86666666666665</c:v>
                </c:pt>
                <c:pt idx="8873">
                  <c:v>147.88333333333338</c:v>
                </c:pt>
                <c:pt idx="8874">
                  <c:v>147.9</c:v>
                </c:pt>
                <c:pt idx="8875">
                  <c:v>147.91666666666663</c:v>
                </c:pt>
                <c:pt idx="8876">
                  <c:v>147.93333333333337</c:v>
                </c:pt>
                <c:pt idx="8877">
                  <c:v>147.94999999999999</c:v>
                </c:pt>
                <c:pt idx="8878">
                  <c:v>147.96666666666664</c:v>
                </c:pt>
                <c:pt idx="8879">
                  <c:v>147.98333333333338</c:v>
                </c:pt>
                <c:pt idx="8880">
                  <c:v>148</c:v>
                </c:pt>
                <c:pt idx="8881">
                  <c:v>148.01666666666665</c:v>
                </c:pt>
                <c:pt idx="8882">
                  <c:v>148.03333333333336</c:v>
                </c:pt>
                <c:pt idx="8883">
                  <c:v>148.05000000000001</c:v>
                </c:pt>
                <c:pt idx="8884">
                  <c:v>148.06666666666663</c:v>
                </c:pt>
                <c:pt idx="8885">
                  <c:v>148.08333333333337</c:v>
                </c:pt>
                <c:pt idx="8886">
                  <c:v>148.1</c:v>
                </c:pt>
                <c:pt idx="8887">
                  <c:v>148.11666666666662</c:v>
                </c:pt>
                <c:pt idx="8888">
                  <c:v>148.13333333333335</c:v>
                </c:pt>
                <c:pt idx="8889">
                  <c:v>148.15</c:v>
                </c:pt>
                <c:pt idx="8890">
                  <c:v>148.16666666666663</c:v>
                </c:pt>
                <c:pt idx="8891">
                  <c:v>148.18333333333337</c:v>
                </c:pt>
                <c:pt idx="8892">
                  <c:v>148.19999999999999</c:v>
                </c:pt>
                <c:pt idx="8893">
                  <c:v>148.21666666666661</c:v>
                </c:pt>
                <c:pt idx="8894">
                  <c:v>148.23333333333335</c:v>
                </c:pt>
                <c:pt idx="8895">
                  <c:v>148.25</c:v>
                </c:pt>
                <c:pt idx="8896">
                  <c:v>148.26666666666665</c:v>
                </c:pt>
                <c:pt idx="8897">
                  <c:v>148.28333333333336</c:v>
                </c:pt>
                <c:pt idx="8898">
                  <c:v>148.30000000000001</c:v>
                </c:pt>
                <c:pt idx="8899">
                  <c:v>148.31666666666663</c:v>
                </c:pt>
                <c:pt idx="8900">
                  <c:v>148.33333333333337</c:v>
                </c:pt>
                <c:pt idx="8901">
                  <c:v>148.35000000000002</c:v>
                </c:pt>
                <c:pt idx="8902">
                  <c:v>148.36666666666665</c:v>
                </c:pt>
                <c:pt idx="8903">
                  <c:v>148.38333333333338</c:v>
                </c:pt>
                <c:pt idx="8904">
                  <c:v>148.4</c:v>
                </c:pt>
                <c:pt idx="8905">
                  <c:v>148.41666666666663</c:v>
                </c:pt>
                <c:pt idx="8906">
                  <c:v>148.43333333333337</c:v>
                </c:pt>
                <c:pt idx="8907">
                  <c:v>148.44999999999999</c:v>
                </c:pt>
                <c:pt idx="8908">
                  <c:v>148.46666666666664</c:v>
                </c:pt>
                <c:pt idx="8909">
                  <c:v>148.48333333333338</c:v>
                </c:pt>
                <c:pt idx="8910">
                  <c:v>148.5</c:v>
                </c:pt>
                <c:pt idx="8911">
                  <c:v>148.51666666666665</c:v>
                </c:pt>
                <c:pt idx="8912">
                  <c:v>148.53333333333336</c:v>
                </c:pt>
                <c:pt idx="8913">
                  <c:v>148.55000000000001</c:v>
                </c:pt>
                <c:pt idx="8914">
                  <c:v>148.56666666666663</c:v>
                </c:pt>
                <c:pt idx="8915">
                  <c:v>148.58333333333337</c:v>
                </c:pt>
                <c:pt idx="8916">
                  <c:v>148.6</c:v>
                </c:pt>
                <c:pt idx="8917">
                  <c:v>148.61666666666662</c:v>
                </c:pt>
                <c:pt idx="8918">
                  <c:v>148.63333333333335</c:v>
                </c:pt>
                <c:pt idx="8919">
                  <c:v>148.65</c:v>
                </c:pt>
                <c:pt idx="8920">
                  <c:v>148.66666666666663</c:v>
                </c:pt>
                <c:pt idx="8921">
                  <c:v>148.68333333333337</c:v>
                </c:pt>
                <c:pt idx="8922">
                  <c:v>148.69999999999999</c:v>
                </c:pt>
                <c:pt idx="8923">
                  <c:v>148.71666666666661</c:v>
                </c:pt>
                <c:pt idx="8924">
                  <c:v>148.73333333333335</c:v>
                </c:pt>
                <c:pt idx="8925">
                  <c:v>148.75</c:v>
                </c:pt>
                <c:pt idx="8926">
                  <c:v>148.76666666666665</c:v>
                </c:pt>
                <c:pt idx="8927">
                  <c:v>148.78333333333336</c:v>
                </c:pt>
                <c:pt idx="8928">
                  <c:v>148.80000000000001</c:v>
                </c:pt>
                <c:pt idx="8929">
                  <c:v>148.81666666666663</c:v>
                </c:pt>
                <c:pt idx="8930">
                  <c:v>148.83333333333337</c:v>
                </c:pt>
                <c:pt idx="8931">
                  <c:v>148.85000000000002</c:v>
                </c:pt>
                <c:pt idx="8932">
                  <c:v>148.86666666666665</c:v>
                </c:pt>
                <c:pt idx="8933">
                  <c:v>148.88333333333338</c:v>
                </c:pt>
                <c:pt idx="8934">
                  <c:v>148.9</c:v>
                </c:pt>
                <c:pt idx="8935">
                  <c:v>148.91666666666663</c:v>
                </c:pt>
                <c:pt idx="8936">
                  <c:v>148.93333333333337</c:v>
                </c:pt>
                <c:pt idx="8937">
                  <c:v>148.94999999999999</c:v>
                </c:pt>
                <c:pt idx="8938">
                  <c:v>148.96666666666664</c:v>
                </c:pt>
                <c:pt idx="8939">
                  <c:v>148.98333333333338</c:v>
                </c:pt>
                <c:pt idx="8940">
                  <c:v>149</c:v>
                </c:pt>
                <c:pt idx="8941">
                  <c:v>149.01666666666665</c:v>
                </c:pt>
                <c:pt idx="8942">
                  <c:v>149.03333333333336</c:v>
                </c:pt>
                <c:pt idx="8943">
                  <c:v>149.05000000000001</c:v>
                </c:pt>
                <c:pt idx="8944">
                  <c:v>149.06666666666663</c:v>
                </c:pt>
                <c:pt idx="8945">
                  <c:v>149.08333333333337</c:v>
                </c:pt>
                <c:pt idx="8946">
                  <c:v>149.1</c:v>
                </c:pt>
                <c:pt idx="8947">
                  <c:v>149.11666666666662</c:v>
                </c:pt>
                <c:pt idx="8948">
                  <c:v>149.13333333333335</c:v>
                </c:pt>
                <c:pt idx="8949">
                  <c:v>149.15</c:v>
                </c:pt>
                <c:pt idx="8950">
                  <c:v>149.16666666666663</c:v>
                </c:pt>
                <c:pt idx="8951">
                  <c:v>149.18333333333337</c:v>
                </c:pt>
                <c:pt idx="8952">
                  <c:v>149.19999999999999</c:v>
                </c:pt>
                <c:pt idx="8953">
                  <c:v>149.21666666666661</c:v>
                </c:pt>
                <c:pt idx="8954">
                  <c:v>149.23333333333335</c:v>
                </c:pt>
                <c:pt idx="8955">
                  <c:v>149.25</c:v>
                </c:pt>
                <c:pt idx="8956">
                  <c:v>149.26666666666665</c:v>
                </c:pt>
                <c:pt idx="8957">
                  <c:v>149.28333333333336</c:v>
                </c:pt>
                <c:pt idx="8958">
                  <c:v>149.30000000000001</c:v>
                </c:pt>
                <c:pt idx="8959">
                  <c:v>149.31666666666663</c:v>
                </c:pt>
                <c:pt idx="8960">
                  <c:v>149.33333333333337</c:v>
                </c:pt>
                <c:pt idx="8961">
                  <c:v>149.35000000000002</c:v>
                </c:pt>
                <c:pt idx="8962">
                  <c:v>149.36666666666665</c:v>
                </c:pt>
                <c:pt idx="8963">
                  <c:v>149.38333333333338</c:v>
                </c:pt>
                <c:pt idx="8964">
                  <c:v>149.4</c:v>
                </c:pt>
                <c:pt idx="8965">
                  <c:v>149.41666666666663</c:v>
                </c:pt>
                <c:pt idx="8966">
                  <c:v>149.43333333333337</c:v>
                </c:pt>
                <c:pt idx="8967">
                  <c:v>149.44999999999999</c:v>
                </c:pt>
                <c:pt idx="8968">
                  <c:v>149.46666666666664</c:v>
                </c:pt>
                <c:pt idx="8969">
                  <c:v>149.48333333333338</c:v>
                </c:pt>
                <c:pt idx="8970">
                  <c:v>149.5</c:v>
                </c:pt>
                <c:pt idx="8971">
                  <c:v>149.51666666666665</c:v>
                </c:pt>
                <c:pt idx="8972">
                  <c:v>149.53333333333336</c:v>
                </c:pt>
                <c:pt idx="8973">
                  <c:v>149.55000000000001</c:v>
                </c:pt>
                <c:pt idx="8974">
                  <c:v>149.56666666666663</c:v>
                </c:pt>
                <c:pt idx="8975">
                  <c:v>149.58333333333337</c:v>
                </c:pt>
                <c:pt idx="8976">
                  <c:v>149.6</c:v>
                </c:pt>
                <c:pt idx="8977">
                  <c:v>149.61666666666662</c:v>
                </c:pt>
                <c:pt idx="8978">
                  <c:v>149.63333333333335</c:v>
                </c:pt>
                <c:pt idx="8979">
                  <c:v>149.65</c:v>
                </c:pt>
                <c:pt idx="8980">
                  <c:v>149.66666666666663</c:v>
                </c:pt>
                <c:pt idx="8981">
                  <c:v>149.68333333333337</c:v>
                </c:pt>
                <c:pt idx="8982">
                  <c:v>149.69999999999999</c:v>
                </c:pt>
                <c:pt idx="8983">
                  <c:v>149.71666666666661</c:v>
                </c:pt>
                <c:pt idx="8984">
                  <c:v>149.73333333333335</c:v>
                </c:pt>
                <c:pt idx="8985">
                  <c:v>149.75</c:v>
                </c:pt>
                <c:pt idx="8986">
                  <c:v>149.76666666666665</c:v>
                </c:pt>
                <c:pt idx="8987">
                  <c:v>149.78333333333336</c:v>
                </c:pt>
                <c:pt idx="8988">
                  <c:v>149.80000000000001</c:v>
                </c:pt>
                <c:pt idx="8989">
                  <c:v>149.81666666666663</c:v>
                </c:pt>
                <c:pt idx="8990">
                  <c:v>149.83333333333337</c:v>
                </c:pt>
                <c:pt idx="8991">
                  <c:v>149.85000000000002</c:v>
                </c:pt>
                <c:pt idx="8992">
                  <c:v>149.86666666666665</c:v>
                </c:pt>
                <c:pt idx="8993">
                  <c:v>149.88333333333338</c:v>
                </c:pt>
                <c:pt idx="8994">
                  <c:v>149.9</c:v>
                </c:pt>
                <c:pt idx="8995">
                  <c:v>149.91666666666663</c:v>
                </c:pt>
                <c:pt idx="8996">
                  <c:v>149.93333333333337</c:v>
                </c:pt>
                <c:pt idx="8997">
                  <c:v>149.94999999999999</c:v>
                </c:pt>
                <c:pt idx="8998">
                  <c:v>149.96666666666664</c:v>
                </c:pt>
                <c:pt idx="8999">
                  <c:v>149.98333333333338</c:v>
                </c:pt>
                <c:pt idx="9000">
                  <c:v>150</c:v>
                </c:pt>
                <c:pt idx="9001">
                  <c:v>150.01666666666665</c:v>
                </c:pt>
                <c:pt idx="9002">
                  <c:v>150.03333333333336</c:v>
                </c:pt>
                <c:pt idx="9003">
                  <c:v>150.05000000000001</c:v>
                </c:pt>
                <c:pt idx="9004">
                  <c:v>150.06666666666663</c:v>
                </c:pt>
                <c:pt idx="9005">
                  <c:v>150.08333333333337</c:v>
                </c:pt>
                <c:pt idx="9006">
                  <c:v>150.1</c:v>
                </c:pt>
                <c:pt idx="9007">
                  <c:v>150.11666666666662</c:v>
                </c:pt>
                <c:pt idx="9008">
                  <c:v>150.13333333333335</c:v>
                </c:pt>
                <c:pt idx="9009">
                  <c:v>150.15</c:v>
                </c:pt>
                <c:pt idx="9010">
                  <c:v>150.16666666666663</c:v>
                </c:pt>
                <c:pt idx="9011">
                  <c:v>150.18333333333337</c:v>
                </c:pt>
                <c:pt idx="9012">
                  <c:v>150.19999999999999</c:v>
                </c:pt>
                <c:pt idx="9013">
                  <c:v>150.21666666666661</c:v>
                </c:pt>
                <c:pt idx="9014">
                  <c:v>150.23333333333335</c:v>
                </c:pt>
                <c:pt idx="9015">
                  <c:v>150.25</c:v>
                </c:pt>
                <c:pt idx="9016">
                  <c:v>150.26666666666665</c:v>
                </c:pt>
                <c:pt idx="9017">
                  <c:v>150.28333333333336</c:v>
                </c:pt>
                <c:pt idx="9018">
                  <c:v>150.30000000000001</c:v>
                </c:pt>
                <c:pt idx="9019">
                  <c:v>150.31666666666663</c:v>
                </c:pt>
                <c:pt idx="9020">
                  <c:v>150.33333333333337</c:v>
                </c:pt>
                <c:pt idx="9021">
                  <c:v>150.35000000000002</c:v>
                </c:pt>
                <c:pt idx="9022">
                  <c:v>150.36666666666665</c:v>
                </c:pt>
                <c:pt idx="9023">
                  <c:v>150.38333333333338</c:v>
                </c:pt>
                <c:pt idx="9024">
                  <c:v>150.4</c:v>
                </c:pt>
                <c:pt idx="9025">
                  <c:v>150.41666666666663</c:v>
                </c:pt>
                <c:pt idx="9026">
                  <c:v>150.43333333333337</c:v>
                </c:pt>
                <c:pt idx="9027">
                  <c:v>150.44999999999999</c:v>
                </c:pt>
                <c:pt idx="9028">
                  <c:v>150.46666666666664</c:v>
                </c:pt>
                <c:pt idx="9029">
                  <c:v>150.48333333333338</c:v>
                </c:pt>
                <c:pt idx="9030">
                  <c:v>150.5</c:v>
                </c:pt>
                <c:pt idx="9031">
                  <c:v>150.51666666666665</c:v>
                </c:pt>
                <c:pt idx="9032">
                  <c:v>150.53333333333336</c:v>
                </c:pt>
                <c:pt idx="9033">
                  <c:v>150.55000000000001</c:v>
                </c:pt>
                <c:pt idx="9034">
                  <c:v>150.56666666666663</c:v>
                </c:pt>
                <c:pt idx="9035">
                  <c:v>150.58333333333337</c:v>
                </c:pt>
                <c:pt idx="9036">
                  <c:v>150.6</c:v>
                </c:pt>
                <c:pt idx="9037">
                  <c:v>150.61666666666662</c:v>
                </c:pt>
                <c:pt idx="9038">
                  <c:v>150.63333333333335</c:v>
                </c:pt>
                <c:pt idx="9039">
                  <c:v>150.65</c:v>
                </c:pt>
                <c:pt idx="9040">
                  <c:v>150.66666666666663</c:v>
                </c:pt>
                <c:pt idx="9041">
                  <c:v>150.68333333333337</c:v>
                </c:pt>
                <c:pt idx="9042">
                  <c:v>150.69999999999999</c:v>
                </c:pt>
                <c:pt idx="9043">
                  <c:v>150.71666666666661</c:v>
                </c:pt>
                <c:pt idx="9044">
                  <c:v>150.73333333333335</c:v>
                </c:pt>
                <c:pt idx="9045">
                  <c:v>150.75</c:v>
                </c:pt>
                <c:pt idx="9046">
                  <c:v>150.76666666666665</c:v>
                </c:pt>
                <c:pt idx="9047">
                  <c:v>150.78333333333336</c:v>
                </c:pt>
                <c:pt idx="9048">
                  <c:v>150.80000000000001</c:v>
                </c:pt>
                <c:pt idx="9049">
                  <c:v>150.81666666666663</c:v>
                </c:pt>
                <c:pt idx="9050">
                  <c:v>150.83333333333337</c:v>
                </c:pt>
                <c:pt idx="9051">
                  <c:v>150.85000000000002</c:v>
                </c:pt>
                <c:pt idx="9052">
                  <c:v>150.86666666666665</c:v>
                </c:pt>
                <c:pt idx="9053">
                  <c:v>150.88333333333338</c:v>
                </c:pt>
                <c:pt idx="9054">
                  <c:v>150.9</c:v>
                </c:pt>
                <c:pt idx="9055">
                  <c:v>150.91666666666663</c:v>
                </c:pt>
                <c:pt idx="9056">
                  <c:v>150.93333333333337</c:v>
                </c:pt>
                <c:pt idx="9057">
                  <c:v>150.94999999999999</c:v>
                </c:pt>
                <c:pt idx="9058">
                  <c:v>150.96666666666664</c:v>
                </c:pt>
                <c:pt idx="9059">
                  <c:v>150.98333333333338</c:v>
                </c:pt>
                <c:pt idx="9060">
                  <c:v>151</c:v>
                </c:pt>
                <c:pt idx="9061">
                  <c:v>151.01666666666665</c:v>
                </c:pt>
                <c:pt idx="9062">
                  <c:v>151.03333333333336</c:v>
                </c:pt>
                <c:pt idx="9063">
                  <c:v>151.05000000000001</c:v>
                </c:pt>
                <c:pt idx="9064">
                  <c:v>151.06666666666663</c:v>
                </c:pt>
                <c:pt idx="9065">
                  <c:v>151.08333333333337</c:v>
                </c:pt>
                <c:pt idx="9066">
                  <c:v>151.1</c:v>
                </c:pt>
                <c:pt idx="9067">
                  <c:v>151.11666666666662</c:v>
                </c:pt>
                <c:pt idx="9068">
                  <c:v>151.13333333333335</c:v>
                </c:pt>
                <c:pt idx="9069">
                  <c:v>151.15</c:v>
                </c:pt>
                <c:pt idx="9070">
                  <c:v>151.16666666666663</c:v>
                </c:pt>
                <c:pt idx="9071">
                  <c:v>151.18333333333337</c:v>
                </c:pt>
                <c:pt idx="9072">
                  <c:v>151.19999999999999</c:v>
                </c:pt>
                <c:pt idx="9073">
                  <c:v>151.21666666666661</c:v>
                </c:pt>
                <c:pt idx="9074">
                  <c:v>151.23333333333335</c:v>
                </c:pt>
                <c:pt idx="9075">
                  <c:v>151.25</c:v>
                </c:pt>
                <c:pt idx="9076">
                  <c:v>151.26666666666665</c:v>
                </c:pt>
                <c:pt idx="9077">
                  <c:v>151.28333333333336</c:v>
                </c:pt>
                <c:pt idx="9078">
                  <c:v>151.30000000000001</c:v>
                </c:pt>
                <c:pt idx="9079">
                  <c:v>151.31666666666663</c:v>
                </c:pt>
                <c:pt idx="9080">
                  <c:v>151.33333333333337</c:v>
                </c:pt>
                <c:pt idx="9081">
                  <c:v>151.35000000000002</c:v>
                </c:pt>
                <c:pt idx="9082">
                  <c:v>151.36666666666665</c:v>
                </c:pt>
                <c:pt idx="9083">
                  <c:v>151.38333333333338</c:v>
                </c:pt>
                <c:pt idx="9084">
                  <c:v>151.4</c:v>
                </c:pt>
                <c:pt idx="9085">
                  <c:v>151.41666666666663</c:v>
                </c:pt>
                <c:pt idx="9086">
                  <c:v>151.43333333333337</c:v>
                </c:pt>
                <c:pt idx="9087">
                  <c:v>151.44999999999999</c:v>
                </c:pt>
                <c:pt idx="9088">
                  <c:v>151.46666666666664</c:v>
                </c:pt>
                <c:pt idx="9089">
                  <c:v>151.48333333333338</c:v>
                </c:pt>
                <c:pt idx="9090">
                  <c:v>151.5</c:v>
                </c:pt>
                <c:pt idx="9091">
                  <c:v>151.51666666666665</c:v>
                </c:pt>
                <c:pt idx="9092">
                  <c:v>151.53333333333336</c:v>
                </c:pt>
                <c:pt idx="9093">
                  <c:v>151.55000000000001</c:v>
                </c:pt>
                <c:pt idx="9094">
                  <c:v>151.56666666666663</c:v>
                </c:pt>
                <c:pt idx="9095">
                  <c:v>151.58333333333337</c:v>
                </c:pt>
                <c:pt idx="9096">
                  <c:v>151.6</c:v>
                </c:pt>
                <c:pt idx="9097">
                  <c:v>151.61666666666662</c:v>
                </c:pt>
                <c:pt idx="9098">
                  <c:v>151.63333333333335</c:v>
                </c:pt>
                <c:pt idx="9099">
                  <c:v>151.65</c:v>
                </c:pt>
                <c:pt idx="9100">
                  <c:v>151.66666666666663</c:v>
                </c:pt>
                <c:pt idx="9101">
                  <c:v>151.68333333333337</c:v>
                </c:pt>
                <c:pt idx="9102">
                  <c:v>151.69999999999999</c:v>
                </c:pt>
                <c:pt idx="9103">
                  <c:v>151.71666666666661</c:v>
                </c:pt>
                <c:pt idx="9104">
                  <c:v>151.73333333333335</c:v>
                </c:pt>
                <c:pt idx="9105">
                  <c:v>151.75</c:v>
                </c:pt>
                <c:pt idx="9106">
                  <c:v>151.76666666666665</c:v>
                </c:pt>
                <c:pt idx="9107">
                  <c:v>151.78333333333336</c:v>
                </c:pt>
                <c:pt idx="9108">
                  <c:v>151.80000000000001</c:v>
                </c:pt>
                <c:pt idx="9109">
                  <c:v>151.81666666666663</c:v>
                </c:pt>
                <c:pt idx="9110">
                  <c:v>151.83333333333337</c:v>
                </c:pt>
                <c:pt idx="9111">
                  <c:v>151.85000000000002</c:v>
                </c:pt>
                <c:pt idx="9112">
                  <c:v>151.86666666666665</c:v>
                </c:pt>
                <c:pt idx="9113">
                  <c:v>151.88333333333338</c:v>
                </c:pt>
                <c:pt idx="9114">
                  <c:v>151.9</c:v>
                </c:pt>
                <c:pt idx="9115">
                  <c:v>151.91666666666663</c:v>
                </c:pt>
                <c:pt idx="9116">
                  <c:v>151.93333333333337</c:v>
                </c:pt>
                <c:pt idx="9117">
                  <c:v>151.94999999999999</c:v>
                </c:pt>
                <c:pt idx="9118">
                  <c:v>151.96666666666664</c:v>
                </c:pt>
                <c:pt idx="9119">
                  <c:v>151.98333333333338</c:v>
                </c:pt>
                <c:pt idx="9120">
                  <c:v>152</c:v>
                </c:pt>
                <c:pt idx="9121">
                  <c:v>152.01666666666665</c:v>
                </c:pt>
                <c:pt idx="9122">
                  <c:v>152.03333333333336</c:v>
                </c:pt>
                <c:pt idx="9123">
                  <c:v>152.05000000000001</c:v>
                </c:pt>
                <c:pt idx="9124">
                  <c:v>152.06666666666663</c:v>
                </c:pt>
                <c:pt idx="9125">
                  <c:v>152.08333333333337</c:v>
                </c:pt>
                <c:pt idx="9126">
                  <c:v>152.1</c:v>
                </c:pt>
                <c:pt idx="9127">
                  <c:v>152.11666666666662</c:v>
                </c:pt>
                <c:pt idx="9128">
                  <c:v>152.13333333333335</c:v>
                </c:pt>
                <c:pt idx="9129">
                  <c:v>152.15</c:v>
                </c:pt>
                <c:pt idx="9130">
                  <c:v>152.16666666666663</c:v>
                </c:pt>
                <c:pt idx="9131">
                  <c:v>152.18333333333337</c:v>
                </c:pt>
                <c:pt idx="9132">
                  <c:v>152.19999999999999</c:v>
                </c:pt>
                <c:pt idx="9133">
                  <c:v>152.21666666666661</c:v>
                </c:pt>
                <c:pt idx="9134">
                  <c:v>152.23333333333335</c:v>
                </c:pt>
                <c:pt idx="9135">
                  <c:v>152.25</c:v>
                </c:pt>
                <c:pt idx="9136">
                  <c:v>152.26666666666665</c:v>
                </c:pt>
                <c:pt idx="9137">
                  <c:v>152.28333333333336</c:v>
                </c:pt>
                <c:pt idx="9138">
                  <c:v>152.30000000000001</c:v>
                </c:pt>
                <c:pt idx="9139">
                  <c:v>152.31666666666663</c:v>
                </c:pt>
                <c:pt idx="9140">
                  <c:v>152.33333333333337</c:v>
                </c:pt>
                <c:pt idx="9141">
                  <c:v>152.35000000000002</c:v>
                </c:pt>
                <c:pt idx="9142">
                  <c:v>152.36666666666665</c:v>
                </c:pt>
                <c:pt idx="9143">
                  <c:v>152.38333333333338</c:v>
                </c:pt>
                <c:pt idx="9144">
                  <c:v>152.4</c:v>
                </c:pt>
                <c:pt idx="9145">
                  <c:v>152.41666666666663</c:v>
                </c:pt>
                <c:pt idx="9146">
                  <c:v>152.43333333333337</c:v>
                </c:pt>
                <c:pt idx="9147">
                  <c:v>152.44999999999999</c:v>
                </c:pt>
                <c:pt idx="9148">
                  <c:v>152.46666666666664</c:v>
                </c:pt>
                <c:pt idx="9149">
                  <c:v>152.48333333333338</c:v>
                </c:pt>
                <c:pt idx="9150">
                  <c:v>152.5</c:v>
                </c:pt>
                <c:pt idx="9151">
                  <c:v>152.51666666666665</c:v>
                </c:pt>
                <c:pt idx="9152">
                  <c:v>152.53333333333336</c:v>
                </c:pt>
                <c:pt idx="9153">
                  <c:v>152.55000000000001</c:v>
                </c:pt>
                <c:pt idx="9154">
                  <c:v>152.56666666666663</c:v>
                </c:pt>
                <c:pt idx="9155">
                  <c:v>152.58333333333337</c:v>
                </c:pt>
                <c:pt idx="9156">
                  <c:v>152.6</c:v>
                </c:pt>
                <c:pt idx="9157">
                  <c:v>152.61666666666662</c:v>
                </c:pt>
                <c:pt idx="9158">
                  <c:v>152.63333333333335</c:v>
                </c:pt>
                <c:pt idx="9159">
                  <c:v>152.65</c:v>
                </c:pt>
                <c:pt idx="9160">
                  <c:v>152.66666666666663</c:v>
                </c:pt>
                <c:pt idx="9161">
                  <c:v>152.68333333333337</c:v>
                </c:pt>
                <c:pt idx="9162">
                  <c:v>152.69999999999999</c:v>
                </c:pt>
                <c:pt idx="9163">
                  <c:v>152.71666666666661</c:v>
                </c:pt>
                <c:pt idx="9164">
                  <c:v>152.73333333333335</c:v>
                </c:pt>
                <c:pt idx="9165">
                  <c:v>152.75</c:v>
                </c:pt>
                <c:pt idx="9166">
                  <c:v>152.76666666666665</c:v>
                </c:pt>
                <c:pt idx="9167">
                  <c:v>152.78333333333336</c:v>
                </c:pt>
                <c:pt idx="9168">
                  <c:v>152.80000000000001</c:v>
                </c:pt>
                <c:pt idx="9169">
                  <c:v>152.81666666666663</c:v>
                </c:pt>
                <c:pt idx="9170">
                  <c:v>152.83333333333337</c:v>
                </c:pt>
                <c:pt idx="9171">
                  <c:v>152.85000000000002</c:v>
                </c:pt>
                <c:pt idx="9172">
                  <c:v>152.86666666666665</c:v>
                </c:pt>
                <c:pt idx="9173">
                  <c:v>152.88333333333338</c:v>
                </c:pt>
                <c:pt idx="9174">
                  <c:v>152.9</c:v>
                </c:pt>
                <c:pt idx="9175">
                  <c:v>152.91666666666663</c:v>
                </c:pt>
                <c:pt idx="9176">
                  <c:v>152.93333333333337</c:v>
                </c:pt>
                <c:pt idx="9177">
                  <c:v>152.94999999999999</c:v>
                </c:pt>
                <c:pt idx="9178">
                  <c:v>152.96666666666664</c:v>
                </c:pt>
                <c:pt idx="9179">
                  <c:v>152.98333333333338</c:v>
                </c:pt>
                <c:pt idx="9180">
                  <c:v>153</c:v>
                </c:pt>
                <c:pt idx="9181">
                  <c:v>153.01666666666665</c:v>
                </c:pt>
                <c:pt idx="9182">
                  <c:v>153.03333333333336</c:v>
                </c:pt>
                <c:pt idx="9183">
                  <c:v>153.05000000000001</c:v>
                </c:pt>
                <c:pt idx="9184">
                  <c:v>153.06666666666663</c:v>
                </c:pt>
                <c:pt idx="9185">
                  <c:v>153.08333333333337</c:v>
                </c:pt>
                <c:pt idx="9186">
                  <c:v>153.1</c:v>
                </c:pt>
                <c:pt idx="9187">
                  <c:v>153.11666666666662</c:v>
                </c:pt>
                <c:pt idx="9188">
                  <c:v>153.13333333333335</c:v>
                </c:pt>
                <c:pt idx="9189">
                  <c:v>153.15</c:v>
                </c:pt>
                <c:pt idx="9190">
                  <c:v>153.16666666666663</c:v>
                </c:pt>
                <c:pt idx="9191">
                  <c:v>153.18333333333337</c:v>
                </c:pt>
                <c:pt idx="9192">
                  <c:v>153.19999999999999</c:v>
                </c:pt>
                <c:pt idx="9193">
                  <c:v>153.21666666666661</c:v>
                </c:pt>
                <c:pt idx="9194">
                  <c:v>153.23333333333335</c:v>
                </c:pt>
                <c:pt idx="9195">
                  <c:v>153.25</c:v>
                </c:pt>
                <c:pt idx="9196">
                  <c:v>153.26666666666665</c:v>
                </c:pt>
                <c:pt idx="9197">
                  <c:v>153.28333333333336</c:v>
                </c:pt>
                <c:pt idx="9198">
                  <c:v>153.30000000000001</c:v>
                </c:pt>
                <c:pt idx="9199">
                  <c:v>153.31666666666663</c:v>
                </c:pt>
                <c:pt idx="9200">
                  <c:v>153.33333333333337</c:v>
                </c:pt>
                <c:pt idx="9201">
                  <c:v>153.35000000000002</c:v>
                </c:pt>
                <c:pt idx="9202">
                  <c:v>153.36666666666665</c:v>
                </c:pt>
                <c:pt idx="9203">
                  <c:v>153.38333333333338</c:v>
                </c:pt>
                <c:pt idx="9204">
                  <c:v>153.4</c:v>
                </c:pt>
                <c:pt idx="9205">
                  <c:v>153.41666666666663</c:v>
                </c:pt>
                <c:pt idx="9206">
                  <c:v>153.43333333333337</c:v>
                </c:pt>
                <c:pt idx="9207">
                  <c:v>153.44999999999999</c:v>
                </c:pt>
                <c:pt idx="9208">
                  <c:v>153.46666666666664</c:v>
                </c:pt>
                <c:pt idx="9209">
                  <c:v>153.48333333333338</c:v>
                </c:pt>
                <c:pt idx="9210">
                  <c:v>153.5</c:v>
                </c:pt>
                <c:pt idx="9211">
                  <c:v>153.51666666666665</c:v>
                </c:pt>
                <c:pt idx="9212">
                  <c:v>153.53333333333336</c:v>
                </c:pt>
                <c:pt idx="9213">
                  <c:v>153.55000000000001</c:v>
                </c:pt>
                <c:pt idx="9214">
                  <c:v>153.56666666666663</c:v>
                </c:pt>
                <c:pt idx="9215">
                  <c:v>153.58333333333337</c:v>
                </c:pt>
                <c:pt idx="9216">
                  <c:v>153.6</c:v>
                </c:pt>
                <c:pt idx="9217">
                  <c:v>153.61666666666662</c:v>
                </c:pt>
                <c:pt idx="9218">
                  <c:v>153.63333333333335</c:v>
                </c:pt>
                <c:pt idx="9219">
                  <c:v>153.65</c:v>
                </c:pt>
                <c:pt idx="9220">
                  <c:v>153.66666666666663</c:v>
                </c:pt>
                <c:pt idx="9221">
                  <c:v>153.68333333333337</c:v>
                </c:pt>
                <c:pt idx="9222">
                  <c:v>153.69999999999999</c:v>
                </c:pt>
                <c:pt idx="9223">
                  <c:v>153.71666666666661</c:v>
                </c:pt>
                <c:pt idx="9224">
                  <c:v>153.73333333333335</c:v>
                </c:pt>
                <c:pt idx="9225">
                  <c:v>153.75</c:v>
                </c:pt>
                <c:pt idx="9226">
                  <c:v>153.76666666666665</c:v>
                </c:pt>
                <c:pt idx="9227">
                  <c:v>153.78333333333336</c:v>
                </c:pt>
                <c:pt idx="9228">
                  <c:v>153.80000000000001</c:v>
                </c:pt>
                <c:pt idx="9229">
                  <c:v>153.81666666666663</c:v>
                </c:pt>
                <c:pt idx="9230">
                  <c:v>153.83333333333337</c:v>
                </c:pt>
                <c:pt idx="9231">
                  <c:v>153.85000000000002</c:v>
                </c:pt>
                <c:pt idx="9232">
                  <c:v>153.86666666666665</c:v>
                </c:pt>
                <c:pt idx="9233">
                  <c:v>153.88333333333338</c:v>
                </c:pt>
                <c:pt idx="9234">
                  <c:v>153.9</c:v>
                </c:pt>
                <c:pt idx="9235">
                  <c:v>153.91666666666663</c:v>
                </c:pt>
                <c:pt idx="9236">
                  <c:v>153.93333333333337</c:v>
                </c:pt>
                <c:pt idx="9237">
                  <c:v>153.94999999999999</c:v>
                </c:pt>
                <c:pt idx="9238">
                  <c:v>153.96666666666664</c:v>
                </c:pt>
                <c:pt idx="9239">
                  <c:v>153.98333333333338</c:v>
                </c:pt>
                <c:pt idx="9240">
                  <c:v>154</c:v>
                </c:pt>
                <c:pt idx="9241">
                  <c:v>154.01666666666665</c:v>
                </c:pt>
                <c:pt idx="9242">
                  <c:v>154.03333333333336</c:v>
                </c:pt>
                <c:pt idx="9243">
                  <c:v>154.05000000000001</c:v>
                </c:pt>
                <c:pt idx="9244">
                  <c:v>154.06666666666663</c:v>
                </c:pt>
                <c:pt idx="9245">
                  <c:v>154.08333333333337</c:v>
                </c:pt>
                <c:pt idx="9246">
                  <c:v>154.1</c:v>
                </c:pt>
                <c:pt idx="9247">
                  <c:v>154.11666666666662</c:v>
                </c:pt>
                <c:pt idx="9248">
                  <c:v>154.13333333333335</c:v>
                </c:pt>
                <c:pt idx="9249">
                  <c:v>154.15</c:v>
                </c:pt>
                <c:pt idx="9250">
                  <c:v>154.16666666666663</c:v>
                </c:pt>
                <c:pt idx="9251">
                  <c:v>154.18333333333337</c:v>
                </c:pt>
                <c:pt idx="9252">
                  <c:v>154.19999999999999</c:v>
                </c:pt>
                <c:pt idx="9253">
                  <c:v>154.21666666666661</c:v>
                </c:pt>
                <c:pt idx="9254">
                  <c:v>154.23333333333335</c:v>
                </c:pt>
                <c:pt idx="9255">
                  <c:v>154.25</c:v>
                </c:pt>
                <c:pt idx="9256">
                  <c:v>154.26666666666665</c:v>
                </c:pt>
                <c:pt idx="9257">
                  <c:v>154.28333333333336</c:v>
                </c:pt>
                <c:pt idx="9258">
                  <c:v>154.30000000000001</c:v>
                </c:pt>
                <c:pt idx="9259">
                  <c:v>154.31666666666663</c:v>
                </c:pt>
                <c:pt idx="9260">
                  <c:v>154.33333333333337</c:v>
                </c:pt>
                <c:pt idx="9261">
                  <c:v>154.35000000000002</c:v>
                </c:pt>
                <c:pt idx="9262">
                  <c:v>154.36666666666665</c:v>
                </c:pt>
                <c:pt idx="9263">
                  <c:v>154.38333333333338</c:v>
                </c:pt>
                <c:pt idx="9264">
                  <c:v>154.4</c:v>
                </c:pt>
                <c:pt idx="9265">
                  <c:v>154.41666666666663</c:v>
                </c:pt>
                <c:pt idx="9266">
                  <c:v>154.43333333333337</c:v>
                </c:pt>
                <c:pt idx="9267">
                  <c:v>154.44999999999999</c:v>
                </c:pt>
                <c:pt idx="9268">
                  <c:v>154.46666666666664</c:v>
                </c:pt>
                <c:pt idx="9269">
                  <c:v>154.48333333333338</c:v>
                </c:pt>
                <c:pt idx="9270">
                  <c:v>154.5</c:v>
                </c:pt>
                <c:pt idx="9271">
                  <c:v>154.51666666666665</c:v>
                </c:pt>
                <c:pt idx="9272">
                  <c:v>154.53333333333336</c:v>
                </c:pt>
                <c:pt idx="9273">
                  <c:v>154.55000000000001</c:v>
                </c:pt>
                <c:pt idx="9274">
                  <c:v>154.56666666666663</c:v>
                </c:pt>
                <c:pt idx="9275">
                  <c:v>154.58333333333337</c:v>
                </c:pt>
                <c:pt idx="9276">
                  <c:v>154.6</c:v>
                </c:pt>
                <c:pt idx="9277">
                  <c:v>154.61666666666662</c:v>
                </c:pt>
                <c:pt idx="9278">
                  <c:v>154.63333333333335</c:v>
                </c:pt>
                <c:pt idx="9279">
                  <c:v>154.65</c:v>
                </c:pt>
                <c:pt idx="9280">
                  <c:v>154.66666666666663</c:v>
                </c:pt>
                <c:pt idx="9281">
                  <c:v>154.68333333333337</c:v>
                </c:pt>
                <c:pt idx="9282">
                  <c:v>154.69999999999999</c:v>
                </c:pt>
                <c:pt idx="9283">
                  <c:v>154.71666666666661</c:v>
                </c:pt>
                <c:pt idx="9284">
                  <c:v>154.73333333333335</c:v>
                </c:pt>
                <c:pt idx="9285">
                  <c:v>154.75</c:v>
                </c:pt>
                <c:pt idx="9286">
                  <c:v>154.76666666666665</c:v>
                </c:pt>
                <c:pt idx="9287">
                  <c:v>154.78333333333336</c:v>
                </c:pt>
                <c:pt idx="9288">
                  <c:v>154.80000000000001</c:v>
                </c:pt>
                <c:pt idx="9289">
                  <c:v>154.81666666666663</c:v>
                </c:pt>
                <c:pt idx="9290">
                  <c:v>154.83333333333337</c:v>
                </c:pt>
                <c:pt idx="9291">
                  <c:v>154.85000000000002</c:v>
                </c:pt>
                <c:pt idx="9292">
                  <c:v>154.86666666666665</c:v>
                </c:pt>
                <c:pt idx="9293">
                  <c:v>154.88333333333338</c:v>
                </c:pt>
                <c:pt idx="9294">
                  <c:v>154.9</c:v>
                </c:pt>
                <c:pt idx="9295">
                  <c:v>154.91666666666663</c:v>
                </c:pt>
                <c:pt idx="9296">
                  <c:v>154.93333333333337</c:v>
                </c:pt>
                <c:pt idx="9297">
                  <c:v>154.94999999999999</c:v>
                </c:pt>
                <c:pt idx="9298">
                  <c:v>154.96666666666664</c:v>
                </c:pt>
                <c:pt idx="9299">
                  <c:v>154.98333333333338</c:v>
                </c:pt>
                <c:pt idx="9300">
                  <c:v>155</c:v>
                </c:pt>
                <c:pt idx="9301">
                  <c:v>155.01666666666665</c:v>
                </c:pt>
                <c:pt idx="9302">
                  <c:v>155.03333333333336</c:v>
                </c:pt>
                <c:pt idx="9303">
                  <c:v>155.05000000000001</c:v>
                </c:pt>
                <c:pt idx="9304">
                  <c:v>155.06666666666663</c:v>
                </c:pt>
                <c:pt idx="9305">
                  <c:v>155.08333333333337</c:v>
                </c:pt>
                <c:pt idx="9306">
                  <c:v>155.1</c:v>
                </c:pt>
                <c:pt idx="9307">
                  <c:v>155.11666666666662</c:v>
                </c:pt>
                <c:pt idx="9308">
                  <c:v>155.13333333333335</c:v>
                </c:pt>
                <c:pt idx="9309">
                  <c:v>155.15</c:v>
                </c:pt>
                <c:pt idx="9310">
                  <c:v>155.16666666666663</c:v>
                </c:pt>
                <c:pt idx="9311">
                  <c:v>155.18333333333337</c:v>
                </c:pt>
                <c:pt idx="9312">
                  <c:v>155.19999999999999</c:v>
                </c:pt>
                <c:pt idx="9313">
                  <c:v>155.21666666666661</c:v>
                </c:pt>
                <c:pt idx="9314">
                  <c:v>155.23333333333335</c:v>
                </c:pt>
                <c:pt idx="9315">
                  <c:v>155.25</c:v>
                </c:pt>
                <c:pt idx="9316">
                  <c:v>155.26666666666665</c:v>
                </c:pt>
                <c:pt idx="9317">
                  <c:v>155.28333333333336</c:v>
                </c:pt>
                <c:pt idx="9318">
                  <c:v>155.30000000000001</c:v>
                </c:pt>
                <c:pt idx="9319">
                  <c:v>155.31666666666663</c:v>
                </c:pt>
                <c:pt idx="9320">
                  <c:v>155.33333333333337</c:v>
                </c:pt>
                <c:pt idx="9321">
                  <c:v>155.35000000000002</c:v>
                </c:pt>
                <c:pt idx="9322">
                  <c:v>155.36666666666665</c:v>
                </c:pt>
                <c:pt idx="9323">
                  <c:v>155.38333333333338</c:v>
                </c:pt>
                <c:pt idx="9324">
                  <c:v>155.4</c:v>
                </c:pt>
                <c:pt idx="9325">
                  <c:v>155.41666666666663</c:v>
                </c:pt>
                <c:pt idx="9326">
                  <c:v>155.43333333333337</c:v>
                </c:pt>
                <c:pt idx="9327">
                  <c:v>155.44999999999999</c:v>
                </c:pt>
                <c:pt idx="9328">
                  <c:v>155.46666666666664</c:v>
                </c:pt>
                <c:pt idx="9329">
                  <c:v>155.48333333333338</c:v>
                </c:pt>
                <c:pt idx="9330">
                  <c:v>155.5</c:v>
                </c:pt>
                <c:pt idx="9331">
                  <c:v>155.51666666666665</c:v>
                </c:pt>
                <c:pt idx="9332">
                  <c:v>155.53333333333336</c:v>
                </c:pt>
                <c:pt idx="9333">
                  <c:v>155.55000000000001</c:v>
                </c:pt>
                <c:pt idx="9334">
                  <c:v>155.56666666666663</c:v>
                </c:pt>
                <c:pt idx="9335">
                  <c:v>155.58333333333337</c:v>
                </c:pt>
                <c:pt idx="9336">
                  <c:v>155.6</c:v>
                </c:pt>
                <c:pt idx="9337">
                  <c:v>155.61666666666662</c:v>
                </c:pt>
                <c:pt idx="9338">
                  <c:v>155.63333333333335</c:v>
                </c:pt>
                <c:pt idx="9339">
                  <c:v>155.65</c:v>
                </c:pt>
                <c:pt idx="9340">
                  <c:v>155.66666666666663</c:v>
                </c:pt>
                <c:pt idx="9341">
                  <c:v>155.68333333333337</c:v>
                </c:pt>
                <c:pt idx="9342">
                  <c:v>155.69999999999999</c:v>
                </c:pt>
                <c:pt idx="9343">
                  <c:v>155.71666666666661</c:v>
                </c:pt>
                <c:pt idx="9344">
                  <c:v>155.73333333333335</c:v>
                </c:pt>
                <c:pt idx="9345">
                  <c:v>155.75</c:v>
                </c:pt>
                <c:pt idx="9346">
                  <c:v>155.76666666666665</c:v>
                </c:pt>
                <c:pt idx="9347">
                  <c:v>155.78333333333336</c:v>
                </c:pt>
                <c:pt idx="9348">
                  <c:v>155.80000000000001</c:v>
                </c:pt>
                <c:pt idx="9349">
                  <c:v>155.81666666666663</c:v>
                </c:pt>
                <c:pt idx="9350">
                  <c:v>155.83333333333337</c:v>
                </c:pt>
                <c:pt idx="9351">
                  <c:v>155.85000000000002</c:v>
                </c:pt>
                <c:pt idx="9352">
                  <c:v>155.86666666666665</c:v>
                </c:pt>
                <c:pt idx="9353">
                  <c:v>155.88333333333338</c:v>
                </c:pt>
                <c:pt idx="9354">
                  <c:v>155.9</c:v>
                </c:pt>
                <c:pt idx="9355">
                  <c:v>155.91666666666663</c:v>
                </c:pt>
                <c:pt idx="9356">
                  <c:v>155.93333333333337</c:v>
                </c:pt>
                <c:pt idx="9357">
                  <c:v>155.94999999999999</c:v>
                </c:pt>
                <c:pt idx="9358">
                  <c:v>155.96666666666664</c:v>
                </c:pt>
                <c:pt idx="9359">
                  <c:v>155.98333333333338</c:v>
                </c:pt>
                <c:pt idx="9360">
                  <c:v>156</c:v>
                </c:pt>
                <c:pt idx="9361">
                  <c:v>156.01666666666665</c:v>
                </c:pt>
                <c:pt idx="9362">
                  <c:v>156.03333333333336</c:v>
                </c:pt>
                <c:pt idx="9363">
                  <c:v>156.05000000000001</c:v>
                </c:pt>
                <c:pt idx="9364">
                  <c:v>156.06666666666663</c:v>
                </c:pt>
                <c:pt idx="9365">
                  <c:v>156.08333333333337</c:v>
                </c:pt>
                <c:pt idx="9366">
                  <c:v>156.1</c:v>
                </c:pt>
                <c:pt idx="9367">
                  <c:v>156.11666666666662</c:v>
                </c:pt>
                <c:pt idx="9368">
                  <c:v>156.13333333333335</c:v>
                </c:pt>
                <c:pt idx="9369">
                  <c:v>156.15</c:v>
                </c:pt>
                <c:pt idx="9370">
                  <c:v>156.16666666666663</c:v>
                </c:pt>
                <c:pt idx="9371">
                  <c:v>156.18333333333337</c:v>
                </c:pt>
                <c:pt idx="9372">
                  <c:v>156.19999999999999</c:v>
                </c:pt>
                <c:pt idx="9373">
                  <c:v>156.21666666666661</c:v>
                </c:pt>
                <c:pt idx="9374">
                  <c:v>156.23333333333335</c:v>
                </c:pt>
                <c:pt idx="9375">
                  <c:v>156.25</c:v>
                </c:pt>
                <c:pt idx="9376">
                  <c:v>156.26666666666665</c:v>
                </c:pt>
                <c:pt idx="9377">
                  <c:v>156.28333333333336</c:v>
                </c:pt>
                <c:pt idx="9378">
                  <c:v>156.30000000000001</c:v>
                </c:pt>
                <c:pt idx="9379">
                  <c:v>156.31666666666663</c:v>
                </c:pt>
                <c:pt idx="9380">
                  <c:v>156.33333333333337</c:v>
                </c:pt>
                <c:pt idx="9381">
                  <c:v>156.35000000000002</c:v>
                </c:pt>
                <c:pt idx="9382">
                  <c:v>156.36666666666665</c:v>
                </c:pt>
                <c:pt idx="9383">
                  <c:v>156.38333333333338</c:v>
                </c:pt>
                <c:pt idx="9384">
                  <c:v>156.4</c:v>
                </c:pt>
                <c:pt idx="9385">
                  <c:v>156.41666666666663</c:v>
                </c:pt>
                <c:pt idx="9386">
                  <c:v>156.43333333333337</c:v>
                </c:pt>
                <c:pt idx="9387">
                  <c:v>156.44999999999999</c:v>
                </c:pt>
                <c:pt idx="9388">
                  <c:v>156.46666666666664</c:v>
                </c:pt>
                <c:pt idx="9389">
                  <c:v>156.48333333333338</c:v>
                </c:pt>
                <c:pt idx="9390">
                  <c:v>156.5</c:v>
                </c:pt>
                <c:pt idx="9391">
                  <c:v>156.51666666666665</c:v>
                </c:pt>
                <c:pt idx="9392">
                  <c:v>156.53333333333336</c:v>
                </c:pt>
                <c:pt idx="9393">
                  <c:v>156.55000000000001</c:v>
                </c:pt>
                <c:pt idx="9394">
                  <c:v>156.56666666666663</c:v>
                </c:pt>
                <c:pt idx="9395">
                  <c:v>156.58333333333337</c:v>
                </c:pt>
                <c:pt idx="9396">
                  <c:v>156.6</c:v>
                </c:pt>
                <c:pt idx="9397">
                  <c:v>156.61666666666662</c:v>
                </c:pt>
                <c:pt idx="9398">
                  <c:v>156.63333333333335</c:v>
                </c:pt>
                <c:pt idx="9399">
                  <c:v>156.65</c:v>
                </c:pt>
                <c:pt idx="9400">
                  <c:v>156.66666666666663</c:v>
                </c:pt>
                <c:pt idx="9401">
                  <c:v>156.68333333333337</c:v>
                </c:pt>
                <c:pt idx="9402">
                  <c:v>156.69999999999999</c:v>
                </c:pt>
                <c:pt idx="9403">
                  <c:v>156.71666666666661</c:v>
                </c:pt>
                <c:pt idx="9404">
                  <c:v>156.73333333333335</c:v>
                </c:pt>
                <c:pt idx="9405">
                  <c:v>156.75</c:v>
                </c:pt>
                <c:pt idx="9406">
                  <c:v>156.76666666666665</c:v>
                </c:pt>
                <c:pt idx="9407">
                  <c:v>156.78333333333336</c:v>
                </c:pt>
                <c:pt idx="9408">
                  <c:v>156.80000000000001</c:v>
                </c:pt>
                <c:pt idx="9409">
                  <c:v>156.81666666666663</c:v>
                </c:pt>
                <c:pt idx="9410">
                  <c:v>156.83333333333337</c:v>
                </c:pt>
                <c:pt idx="9411">
                  <c:v>156.85000000000002</c:v>
                </c:pt>
                <c:pt idx="9412">
                  <c:v>156.86666666666665</c:v>
                </c:pt>
                <c:pt idx="9413">
                  <c:v>156.88333333333338</c:v>
                </c:pt>
                <c:pt idx="9414">
                  <c:v>156.9</c:v>
                </c:pt>
                <c:pt idx="9415">
                  <c:v>156.91666666666663</c:v>
                </c:pt>
                <c:pt idx="9416">
                  <c:v>156.93333333333337</c:v>
                </c:pt>
                <c:pt idx="9417">
                  <c:v>156.94999999999999</c:v>
                </c:pt>
                <c:pt idx="9418">
                  <c:v>156.96666666666664</c:v>
                </c:pt>
                <c:pt idx="9419">
                  <c:v>156.98333333333338</c:v>
                </c:pt>
                <c:pt idx="9420">
                  <c:v>157</c:v>
                </c:pt>
                <c:pt idx="9421">
                  <c:v>157.01666666666665</c:v>
                </c:pt>
                <c:pt idx="9422">
                  <c:v>157.03333333333336</c:v>
                </c:pt>
                <c:pt idx="9423">
                  <c:v>157.05000000000001</c:v>
                </c:pt>
                <c:pt idx="9424">
                  <c:v>157.06666666666663</c:v>
                </c:pt>
                <c:pt idx="9425">
                  <c:v>157.08333333333337</c:v>
                </c:pt>
                <c:pt idx="9426">
                  <c:v>157.1</c:v>
                </c:pt>
                <c:pt idx="9427">
                  <c:v>157.11666666666662</c:v>
                </c:pt>
                <c:pt idx="9428">
                  <c:v>157.13333333333335</c:v>
                </c:pt>
                <c:pt idx="9429">
                  <c:v>157.15</c:v>
                </c:pt>
                <c:pt idx="9430">
                  <c:v>157.16666666666663</c:v>
                </c:pt>
                <c:pt idx="9431">
                  <c:v>157.18333333333337</c:v>
                </c:pt>
                <c:pt idx="9432">
                  <c:v>157.19999999999999</c:v>
                </c:pt>
                <c:pt idx="9433">
                  <c:v>157.21666666666661</c:v>
                </c:pt>
                <c:pt idx="9434">
                  <c:v>157.23333333333335</c:v>
                </c:pt>
                <c:pt idx="9435">
                  <c:v>157.25</c:v>
                </c:pt>
                <c:pt idx="9436">
                  <c:v>157.26666666666665</c:v>
                </c:pt>
                <c:pt idx="9437">
                  <c:v>157.28333333333336</c:v>
                </c:pt>
                <c:pt idx="9438">
                  <c:v>157.30000000000001</c:v>
                </c:pt>
                <c:pt idx="9439">
                  <c:v>157.31666666666663</c:v>
                </c:pt>
                <c:pt idx="9440">
                  <c:v>157.33333333333337</c:v>
                </c:pt>
                <c:pt idx="9441">
                  <c:v>157.35000000000002</c:v>
                </c:pt>
                <c:pt idx="9442">
                  <c:v>157.36666666666665</c:v>
                </c:pt>
                <c:pt idx="9443">
                  <c:v>157.38333333333338</c:v>
                </c:pt>
                <c:pt idx="9444">
                  <c:v>157.4</c:v>
                </c:pt>
                <c:pt idx="9445">
                  <c:v>157.41666666666663</c:v>
                </c:pt>
                <c:pt idx="9446">
                  <c:v>157.43333333333337</c:v>
                </c:pt>
                <c:pt idx="9447">
                  <c:v>157.44999999999999</c:v>
                </c:pt>
                <c:pt idx="9448">
                  <c:v>157.46666666666664</c:v>
                </c:pt>
                <c:pt idx="9449">
                  <c:v>157.48333333333338</c:v>
                </c:pt>
                <c:pt idx="9450">
                  <c:v>157.5</c:v>
                </c:pt>
                <c:pt idx="9451">
                  <c:v>157.51666666666665</c:v>
                </c:pt>
                <c:pt idx="9452">
                  <c:v>157.53333333333336</c:v>
                </c:pt>
                <c:pt idx="9453">
                  <c:v>157.55000000000001</c:v>
                </c:pt>
                <c:pt idx="9454">
                  <c:v>157.56666666666663</c:v>
                </c:pt>
                <c:pt idx="9455">
                  <c:v>157.58333333333337</c:v>
                </c:pt>
                <c:pt idx="9456">
                  <c:v>157.6</c:v>
                </c:pt>
                <c:pt idx="9457">
                  <c:v>157.61666666666662</c:v>
                </c:pt>
                <c:pt idx="9458">
                  <c:v>157.63333333333335</c:v>
                </c:pt>
                <c:pt idx="9459">
                  <c:v>157.65</c:v>
                </c:pt>
                <c:pt idx="9460">
                  <c:v>157.66666666666663</c:v>
                </c:pt>
                <c:pt idx="9461">
                  <c:v>157.68333333333337</c:v>
                </c:pt>
                <c:pt idx="9462">
                  <c:v>157.69999999999999</c:v>
                </c:pt>
                <c:pt idx="9463">
                  <c:v>157.71666666666661</c:v>
                </c:pt>
                <c:pt idx="9464">
                  <c:v>157.73333333333335</c:v>
                </c:pt>
                <c:pt idx="9465">
                  <c:v>157.75</c:v>
                </c:pt>
                <c:pt idx="9466">
                  <c:v>157.76666666666665</c:v>
                </c:pt>
                <c:pt idx="9467">
                  <c:v>157.78333333333336</c:v>
                </c:pt>
                <c:pt idx="9468">
                  <c:v>157.80000000000001</c:v>
                </c:pt>
                <c:pt idx="9469">
                  <c:v>157.81666666666663</c:v>
                </c:pt>
                <c:pt idx="9470">
                  <c:v>157.83333333333337</c:v>
                </c:pt>
                <c:pt idx="9471">
                  <c:v>157.85000000000002</c:v>
                </c:pt>
                <c:pt idx="9472">
                  <c:v>157.86666666666665</c:v>
                </c:pt>
                <c:pt idx="9473">
                  <c:v>157.88333333333338</c:v>
                </c:pt>
                <c:pt idx="9474">
                  <c:v>157.9</c:v>
                </c:pt>
                <c:pt idx="9475">
                  <c:v>157.91666666666663</c:v>
                </c:pt>
                <c:pt idx="9476">
                  <c:v>157.93333333333337</c:v>
                </c:pt>
                <c:pt idx="9477">
                  <c:v>157.94999999999999</c:v>
                </c:pt>
                <c:pt idx="9478">
                  <c:v>157.96666666666664</c:v>
                </c:pt>
                <c:pt idx="9479">
                  <c:v>157.98333333333338</c:v>
                </c:pt>
                <c:pt idx="9480">
                  <c:v>158</c:v>
                </c:pt>
                <c:pt idx="9481">
                  <c:v>158.01666666666665</c:v>
                </c:pt>
                <c:pt idx="9482">
                  <c:v>158.03333333333336</c:v>
                </c:pt>
                <c:pt idx="9483">
                  <c:v>158.05000000000001</c:v>
                </c:pt>
                <c:pt idx="9484">
                  <c:v>158.06666666666663</c:v>
                </c:pt>
                <c:pt idx="9485">
                  <c:v>158.08333333333337</c:v>
                </c:pt>
                <c:pt idx="9486">
                  <c:v>158.1</c:v>
                </c:pt>
                <c:pt idx="9487">
                  <c:v>158.11666666666662</c:v>
                </c:pt>
                <c:pt idx="9488">
                  <c:v>158.13333333333335</c:v>
                </c:pt>
                <c:pt idx="9489">
                  <c:v>158.15</c:v>
                </c:pt>
                <c:pt idx="9490">
                  <c:v>158.16666666666663</c:v>
                </c:pt>
                <c:pt idx="9491">
                  <c:v>158.18333333333337</c:v>
                </c:pt>
                <c:pt idx="9492">
                  <c:v>158.19999999999999</c:v>
                </c:pt>
                <c:pt idx="9493">
                  <c:v>158.21666666666661</c:v>
                </c:pt>
                <c:pt idx="9494">
                  <c:v>158.23333333333335</c:v>
                </c:pt>
                <c:pt idx="9495">
                  <c:v>158.25</c:v>
                </c:pt>
                <c:pt idx="9496">
                  <c:v>158.26666666666665</c:v>
                </c:pt>
                <c:pt idx="9497">
                  <c:v>158.28333333333336</c:v>
                </c:pt>
                <c:pt idx="9498">
                  <c:v>158.30000000000001</c:v>
                </c:pt>
                <c:pt idx="9499">
                  <c:v>158.31666666666663</c:v>
                </c:pt>
                <c:pt idx="9500">
                  <c:v>158.33333333333337</c:v>
                </c:pt>
                <c:pt idx="9501">
                  <c:v>158.35000000000002</c:v>
                </c:pt>
                <c:pt idx="9502">
                  <c:v>158.36666666666665</c:v>
                </c:pt>
                <c:pt idx="9503">
                  <c:v>158.38333333333338</c:v>
                </c:pt>
                <c:pt idx="9504">
                  <c:v>158.4</c:v>
                </c:pt>
                <c:pt idx="9505">
                  <c:v>158.41666666666663</c:v>
                </c:pt>
                <c:pt idx="9506">
                  <c:v>158.43333333333337</c:v>
                </c:pt>
                <c:pt idx="9507">
                  <c:v>158.44999999999999</c:v>
                </c:pt>
                <c:pt idx="9508">
                  <c:v>158.46666666666664</c:v>
                </c:pt>
                <c:pt idx="9509">
                  <c:v>158.48333333333338</c:v>
                </c:pt>
                <c:pt idx="9510">
                  <c:v>158.5</c:v>
                </c:pt>
                <c:pt idx="9511">
                  <c:v>158.51666666666665</c:v>
                </c:pt>
                <c:pt idx="9512">
                  <c:v>158.53333333333336</c:v>
                </c:pt>
                <c:pt idx="9513">
                  <c:v>158.55000000000001</c:v>
                </c:pt>
                <c:pt idx="9514">
                  <c:v>158.56666666666663</c:v>
                </c:pt>
                <c:pt idx="9515">
                  <c:v>158.58333333333337</c:v>
                </c:pt>
                <c:pt idx="9516">
                  <c:v>158.6</c:v>
                </c:pt>
                <c:pt idx="9517">
                  <c:v>158.61666666666662</c:v>
                </c:pt>
                <c:pt idx="9518">
                  <c:v>158.63333333333335</c:v>
                </c:pt>
                <c:pt idx="9519">
                  <c:v>158.65</c:v>
                </c:pt>
                <c:pt idx="9520">
                  <c:v>158.66666666666663</c:v>
                </c:pt>
                <c:pt idx="9521">
                  <c:v>158.68333333333337</c:v>
                </c:pt>
                <c:pt idx="9522">
                  <c:v>158.69999999999999</c:v>
                </c:pt>
                <c:pt idx="9523">
                  <c:v>158.71666666666661</c:v>
                </c:pt>
                <c:pt idx="9524">
                  <c:v>158.73333333333335</c:v>
                </c:pt>
                <c:pt idx="9525">
                  <c:v>158.75</c:v>
                </c:pt>
                <c:pt idx="9526">
                  <c:v>158.76666666666665</c:v>
                </c:pt>
                <c:pt idx="9527">
                  <c:v>158.78333333333336</c:v>
                </c:pt>
                <c:pt idx="9528">
                  <c:v>158.80000000000001</c:v>
                </c:pt>
                <c:pt idx="9529">
                  <c:v>158.81666666666663</c:v>
                </c:pt>
                <c:pt idx="9530">
                  <c:v>158.83333333333337</c:v>
                </c:pt>
                <c:pt idx="9531">
                  <c:v>158.85000000000002</c:v>
                </c:pt>
                <c:pt idx="9532">
                  <c:v>158.86666666666665</c:v>
                </c:pt>
                <c:pt idx="9533">
                  <c:v>158.88333333333338</c:v>
                </c:pt>
                <c:pt idx="9534">
                  <c:v>158.9</c:v>
                </c:pt>
                <c:pt idx="9535">
                  <c:v>158.91666666666663</c:v>
                </c:pt>
                <c:pt idx="9536">
                  <c:v>158.93333333333337</c:v>
                </c:pt>
                <c:pt idx="9537">
                  <c:v>158.94999999999999</c:v>
                </c:pt>
                <c:pt idx="9538">
                  <c:v>158.96666666666664</c:v>
                </c:pt>
                <c:pt idx="9539">
                  <c:v>158.98333333333338</c:v>
                </c:pt>
                <c:pt idx="9540">
                  <c:v>159</c:v>
                </c:pt>
                <c:pt idx="9541">
                  <c:v>159.01666666666665</c:v>
                </c:pt>
                <c:pt idx="9542">
                  <c:v>159.03333333333336</c:v>
                </c:pt>
                <c:pt idx="9543">
                  <c:v>159.05000000000001</c:v>
                </c:pt>
                <c:pt idx="9544">
                  <c:v>159.06666666666663</c:v>
                </c:pt>
                <c:pt idx="9545">
                  <c:v>159.08333333333337</c:v>
                </c:pt>
                <c:pt idx="9546">
                  <c:v>159.1</c:v>
                </c:pt>
                <c:pt idx="9547">
                  <c:v>159.11666666666662</c:v>
                </c:pt>
                <c:pt idx="9548">
                  <c:v>159.13333333333335</c:v>
                </c:pt>
                <c:pt idx="9549">
                  <c:v>159.15</c:v>
                </c:pt>
                <c:pt idx="9550">
                  <c:v>159.16666666666663</c:v>
                </c:pt>
                <c:pt idx="9551">
                  <c:v>159.18333333333337</c:v>
                </c:pt>
                <c:pt idx="9552">
                  <c:v>159.19999999999999</c:v>
                </c:pt>
                <c:pt idx="9553">
                  <c:v>159.21666666666661</c:v>
                </c:pt>
                <c:pt idx="9554">
                  <c:v>159.23333333333335</c:v>
                </c:pt>
                <c:pt idx="9555">
                  <c:v>159.25</c:v>
                </c:pt>
                <c:pt idx="9556">
                  <c:v>159.26666666666665</c:v>
                </c:pt>
                <c:pt idx="9557">
                  <c:v>159.28333333333336</c:v>
                </c:pt>
                <c:pt idx="9558">
                  <c:v>159.30000000000001</c:v>
                </c:pt>
                <c:pt idx="9559">
                  <c:v>159.31666666666663</c:v>
                </c:pt>
                <c:pt idx="9560">
                  <c:v>159.33333333333337</c:v>
                </c:pt>
                <c:pt idx="9561">
                  <c:v>159.35000000000002</c:v>
                </c:pt>
                <c:pt idx="9562">
                  <c:v>159.36666666666665</c:v>
                </c:pt>
                <c:pt idx="9563">
                  <c:v>159.38333333333338</c:v>
                </c:pt>
                <c:pt idx="9564">
                  <c:v>159.4</c:v>
                </c:pt>
                <c:pt idx="9565">
                  <c:v>159.41666666666663</c:v>
                </c:pt>
                <c:pt idx="9566">
                  <c:v>159.43333333333337</c:v>
                </c:pt>
                <c:pt idx="9567">
                  <c:v>159.44999999999999</c:v>
                </c:pt>
                <c:pt idx="9568">
                  <c:v>159.46666666666664</c:v>
                </c:pt>
                <c:pt idx="9569">
                  <c:v>159.48333333333338</c:v>
                </c:pt>
                <c:pt idx="9570">
                  <c:v>159.5</c:v>
                </c:pt>
                <c:pt idx="9571">
                  <c:v>159.51666666666665</c:v>
                </c:pt>
                <c:pt idx="9572">
                  <c:v>159.53333333333336</c:v>
                </c:pt>
                <c:pt idx="9573">
                  <c:v>159.55000000000001</c:v>
                </c:pt>
                <c:pt idx="9574">
                  <c:v>159.56666666666663</c:v>
                </c:pt>
                <c:pt idx="9575">
                  <c:v>159.58333333333337</c:v>
                </c:pt>
                <c:pt idx="9576">
                  <c:v>159.6</c:v>
                </c:pt>
                <c:pt idx="9577">
                  <c:v>159.61666666666662</c:v>
                </c:pt>
                <c:pt idx="9578">
                  <c:v>159.63333333333335</c:v>
                </c:pt>
                <c:pt idx="9579">
                  <c:v>159.65</c:v>
                </c:pt>
                <c:pt idx="9580">
                  <c:v>159.66666666666663</c:v>
                </c:pt>
                <c:pt idx="9581">
                  <c:v>159.68333333333337</c:v>
                </c:pt>
                <c:pt idx="9582">
                  <c:v>159.69999999999999</c:v>
                </c:pt>
                <c:pt idx="9583">
                  <c:v>159.71666666666661</c:v>
                </c:pt>
                <c:pt idx="9584">
                  <c:v>159.73333333333335</c:v>
                </c:pt>
                <c:pt idx="9585">
                  <c:v>159.75</c:v>
                </c:pt>
                <c:pt idx="9586">
                  <c:v>159.76666666666665</c:v>
                </c:pt>
                <c:pt idx="9587">
                  <c:v>159.78333333333336</c:v>
                </c:pt>
                <c:pt idx="9588">
                  <c:v>159.80000000000001</c:v>
                </c:pt>
                <c:pt idx="9589">
                  <c:v>159.81666666666663</c:v>
                </c:pt>
                <c:pt idx="9590">
                  <c:v>159.83333333333337</c:v>
                </c:pt>
                <c:pt idx="9591">
                  <c:v>159.85000000000002</c:v>
                </c:pt>
                <c:pt idx="9592">
                  <c:v>159.86666666666665</c:v>
                </c:pt>
                <c:pt idx="9593">
                  <c:v>159.88333333333338</c:v>
                </c:pt>
                <c:pt idx="9594">
                  <c:v>159.9</c:v>
                </c:pt>
                <c:pt idx="9595">
                  <c:v>159.91666666666663</c:v>
                </c:pt>
                <c:pt idx="9596">
                  <c:v>159.93333333333337</c:v>
                </c:pt>
                <c:pt idx="9597">
                  <c:v>159.94999999999999</c:v>
                </c:pt>
                <c:pt idx="9598">
                  <c:v>159.96666666666664</c:v>
                </c:pt>
                <c:pt idx="9599">
                  <c:v>159.98333333333338</c:v>
                </c:pt>
                <c:pt idx="9600">
                  <c:v>160</c:v>
                </c:pt>
                <c:pt idx="9601">
                  <c:v>160.01666666666665</c:v>
                </c:pt>
                <c:pt idx="9602">
                  <c:v>160.03333333333336</c:v>
                </c:pt>
                <c:pt idx="9603">
                  <c:v>160.05000000000001</c:v>
                </c:pt>
                <c:pt idx="9604">
                  <c:v>160.06666666666663</c:v>
                </c:pt>
                <c:pt idx="9605">
                  <c:v>160.08333333333337</c:v>
                </c:pt>
                <c:pt idx="9606">
                  <c:v>160.1</c:v>
                </c:pt>
                <c:pt idx="9607">
                  <c:v>160.11666666666662</c:v>
                </c:pt>
                <c:pt idx="9608">
                  <c:v>160.13333333333335</c:v>
                </c:pt>
                <c:pt idx="9609">
                  <c:v>160.15</c:v>
                </c:pt>
                <c:pt idx="9610">
                  <c:v>160.16666666666663</c:v>
                </c:pt>
                <c:pt idx="9611">
                  <c:v>160.18333333333337</c:v>
                </c:pt>
                <c:pt idx="9612">
                  <c:v>160.19999999999999</c:v>
                </c:pt>
                <c:pt idx="9613">
                  <c:v>160.21666666666661</c:v>
                </c:pt>
                <c:pt idx="9614">
                  <c:v>160.23333333333335</c:v>
                </c:pt>
                <c:pt idx="9615">
                  <c:v>160.25</c:v>
                </c:pt>
                <c:pt idx="9616">
                  <c:v>160.26666666666665</c:v>
                </c:pt>
                <c:pt idx="9617">
                  <c:v>160.28333333333336</c:v>
                </c:pt>
                <c:pt idx="9618">
                  <c:v>160.30000000000001</c:v>
                </c:pt>
                <c:pt idx="9619">
                  <c:v>160.31666666666663</c:v>
                </c:pt>
                <c:pt idx="9620">
                  <c:v>160.33333333333337</c:v>
                </c:pt>
                <c:pt idx="9621">
                  <c:v>160.35000000000002</c:v>
                </c:pt>
                <c:pt idx="9622">
                  <c:v>160.36666666666665</c:v>
                </c:pt>
                <c:pt idx="9623">
                  <c:v>160.38333333333338</c:v>
                </c:pt>
                <c:pt idx="9624">
                  <c:v>160.4</c:v>
                </c:pt>
                <c:pt idx="9625">
                  <c:v>160.41666666666663</c:v>
                </c:pt>
                <c:pt idx="9626">
                  <c:v>160.43333333333337</c:v>
                </c:pt>
                <c:pt idx="9627">
                  <c:v>160.44999999999999</c:v>
                </c:pt>
                <c:pt idx="9628">
                  <c:v>160.46666666666664</c:v>
                </c:pt>
                <c:pt idx="9629">
                  <c:v>160.48333333333338</c:v>
                </c:pt>
                <c:pt idx="9630">
                  <c:v>160.5</c:v>
                </c:pt>
                <c:pt idx="9631">
                  <c:v>160.51666666666665</c:v>
                </c:pt>
                <c:pt idx="9632">
                  <c:v>160.53333333333336</c:v>
                </c:pt>
                <c:pt idx="9633">
                  <c:v>160.55000000000001</c:v>
                </c:pt>
                <c:pt idx="9634">
                  <c:v>160.56666666666663</c:v>
                </c:pt>
                <c:pt idx="9635">
                  <c:v>160.58333333333337</c:v>
                </c:pt>
                <c:pt idx="9636">
                  <c:v>160.6</c:v>
                </c:pt>
                <c:pt idx="9637">
                  <c:v>160.61666666666662</c:v>
                </c:pt>
                <c:pt idx="9638">
                  <c:v>160.63333333333335</c:v>
                </c:pt>
                <c:pt idx="9639">
                  <c:v>160.65</c:v>
                </c:pt>
                <c:pt idx="9640">
                  <c:v>160.66666666666663</c:v>
                </c:pt>
                <c:pt idx="9641">
                  <c:v>160.68333333333337</c:v>
                </c:pt>
                <c:pt idx="9642">
                  <c:v>160.69999999999999</c:v>
                </c:pt>
                <c:pt idx="9643">
                  <c:v>160.71666666666661</c:v>
                </c:pt>
                <c:pt idx="9644">
                  <c:v>160.73333333333335</c:v>
                </c:pt>
                <c:pt idx="9645">
                  <c:v>160.75</c:v>
                </c:pt>
                <c:pt idx="9646">
                  <c:v>160.76666666666665</c:v>
                </c:pt>
                <c:pt idx="9647">
                  <c:v>160.78333333333336</c:v>
                </c:pt>
                <c:pt idx="9648">
                  <c:v>160.80000000000001</c:v>
                </c:pt>
                <c:pt idx="9649">
                  <c:v>160.81666666666663</c:v>
                </c:pt>
                <c:pt idx="9650">
                  <c:v>160.83333333333337</c:v>
                </c:pt>
                <c:pt idx="9651">
                  <c:v>160.85000000000002</c:v>
                </c:pt>
                <c:pt idx="9652">
                  <c:v>160.86666666666665</c:v>
                </c:pt>
                <c:pt idx="9653">
                  <c:v>160.88333333333338</c:v>
                </c:pt>
                <c:pt idx="9654">
                  <c:v>160.9</c:v>
                </c:pt>
                <c:pt idx="9655">
                  <c:v>160.91666666666663</c:v>
                </c:pt>
                <c:pt idx="9656">
                  <c:v>160.93333333333337</c:v>
                </c:pt>
                <c:pt idx="9657">
                  <c:v>160.94999999999999</c:v>
                </c:pt>
                <c:pt idx="9658">
                  <c:v>160.96666666666664</c:v>
                </c:pt>
                <c:pt idx="9659">
                  <c:v>160.98333333333338</c:v>
                </c:pt>
                <c:pt idx="9660">
                  <c:v>161</c:v>
                </c:pt>
                <c:pt idx="9661">
                  <c:v>161.01666666666665</c:v>
                </c:pt>
                <c:pt idx="9662">
                  <c:v>161.03333333333336</c:v>
                </c:pt>
                <c:pt idx="9663">
                  <c:v>161.05000000000001</c:v>
                </c:pt>
                <c:pt idx="9664">
                  <c:v>161.06666666666663</c:v>
                </c:pt>
                <c:pt idx="9665">
                  <c:v>161.08333333333337</c:v>
                </c:pt>
                <c:pt idx="9666">
                  <c:v>161.1</c:v>
                </c:pt>
                <c:pt idx="9667">
                  <c:v>161.11666666666662</c:v>
                </c:pt>
                <c:pt idx="9668">
                  <c:v>161.13333333333335</c:v>
                </c:pt>
                <c:pt idx="9669">
                  <c:v>161.15</c:v>
                </c:pt>
                <c:pt idx="9670">
                  <c:v>161.16666666666663</c:v>
                </c:pt>
                <c:pt idx="9671">
                  <c:v>161.18333333333337</c:v>
                </c:pt>
                <c:pt idx="9672">
                  <c:v>161.19999999999999</c:v>
                </c:pt>
                <c:pt idx="9673">
                  <c:v>161.21666666666661</c:v>
                </c:pt>
                <c:pt idx="9674">
                  <c:v>161.23333333333335</c:v>
                </c:pt>
                <c:pt idx="9675">
                  <c:v>161.25</c:v>
                </c:pt>
                <c:pt idx="9676">
                  <c:v>161.26666666666665</c:v>
                </c:pt>
                <c:pt idx="9677">
                  <c:v>161.28333333333336</c:v>
                </c:pt>
                <c:pt idx="9678">
                  <c:v>161.30000000000001</c:v>
                </c:pt>
                <c:pt idx="9679">
                  <c:v>161.31666666666663</c:v>
                </c:pt>
                <c:pt idx="9680">
                  <c:v>161.33333333333337</c:v>
                </c:pt>
                <c:pt idx="9681">
                  <c:v>161.35000000000002</c:v>
                </c:pt>
                <c:pt idx="9682">
                  <c:v>161.36666666666665</c:v>
                </c:pt>
                <c:pt idx="9683">
                  <c:v>161.38333333333338</c:v>
                </c:pt>
                <c:pt idx="9684">
                  <c:v>161.4</c:v>
                </c:pt>
                <c:pt idx="9685">
                  <c:v>161.41666666666663</c:v>
                </c:pt>
                <c:pt idx="9686">
                  <c:v>161.43333333333337</c:v>
                </c:pt>
                <c:pt idx="9687">
                  <c:v>161.44999999999999</c:v>
                </c:pt>
                <c:pt idx="9688">
                  <c:v>161.46666666666664</c:v>
                </c:pt>
                <c:pt idx="9689">
                  <c:v>161.48333333333338</c:v>
                </c:pt>
                <c:pt idx="9690">
                  <c:v>161.5</c:v>
                </c:pt>
                <c:pt idx="9691">
                  <c:v>161.51666666666665</c:v>
                </c:pt>
                <c:pt idx="9692">
                  <c:v>161.53333333333336</c:v>
                </c:pt>
                <c:pt idx="9693">
                  <c:v>161.55000000000001</c:v>
                </c:pt>
                <c:pt idx="9694">
                  <c:v>161.56666666666663</c:v>
                </c:pt>
                <c:pt idx="9695">
                  <c:v>161.58333333333337</c:v>
                </c:pt>
                <c:pt idx="9696">
                  <c:v>161.6</c:v>
                </c:pt>
                <c:pt idx="9697">
                  <c:v>161.61666666666662</c:v>
                </c:pt>
                <c:pt idx="9698">
                  <c:v>161.63333333333335</c:v>
                </c:pt>
                <c:pt idx="9699">
                  <c:v>161.65</c:v>
                </c:pt>
                <c:pt idx="9700">
                  <c:v>161.66666666666663</c:v>
                </c:pt>
                <c:pt idx="9701">
                  <c:v>161.68333333333337</c:v>
                </c:pt>
                <c:pt idx="9702">
                  <c:v>161.69999999999999</c:v>
                </c:pt>
                <c:pt idx="9703">
                  <c:v>161.71666666666661</c:v>
                </c:pt>
                <c:pt idx="9704">
                  <c:v>161.73333333333335</c:v>
                </c:pt>
                <c:pt idx="9705">
                  <c:v>161.75</c:v>
                </c:pt>
                <c:pt idx="9706">
                  <c:v>161.76666666666665</c:v>
                </c:pt>
                <c:pt idx="9707">
                  <c:v>161.78333333333336</c:v>
                </c:pt>
                <c:pt idx="9708">
                  <c:v>161.80000000000001</c:v>
                </c:pt>
                <c:pt idx="9709">
                  <c:v>161.81666666666663</c:v>
                </c:pt>
                <c:pt idx="9710">
                  <c:v>161.83333333333337</c:v>
                </c:pt>
                <c:pt idx="9711">
                  <c:v>161.85000000000002</c:v>
                </c:pt>
                <c:pt idx="9712">
                  <c:v>161.86666666666665</c:v>
                </c:pt>
                <c:pt idx="9713">
                  <c:v>161.88333333333338</c:v>
                </c:pt>
                <c:pt idx="9714">
                  <c:v>161.9</c:v>
                </c:pt>
                <c:pt idx="9715">
                  <c:v>161.91666666666663</c:v>
                </c:pt>
                <c:pt idx="9716">
                  <c:v>161.93333333333337</c:v>
                </c:pt>
                <c:pt idx="9717">
                  <c:v>161.94999999999999</c:v>
                </c:pt>
                <c:pt idx="9718">
                  <c:v>161.96666666666664</c:v>
                </c:pt>
                <c:pt idx="9719">
                  <c:v>161.98333333333338</c:v>
                </c:pt>
                <c:pt idx="9720">
                  <c:v>162</c:v>
                </c:pt>
                <c:pt idx="9721">
                  <c:v>162.01666666666665</c:v>
                </c:pt>
                <c:pt idx="9722">
                  <c:v>162.03333333333336</c:v>
                </c:pt>
                <c:pt idx="9723">
                  <c:v>162.05000000000001</c:v>
                </c:pt>
                <c:pt idx="9724">
                  <c:v>162.06666666666663</c:v>
                </c:pt>
                <c:pt idx="9725">
                  <c:v>162.08333333333337</c:v>
                </c:pt>
                <c:pt idx="9726">
                  <c:v>162.1</c:v>
                </c:pt>
                <c:pt idx="9727">
                  <c:v>162.11666666666662</c:v>
                </c:pt>
                <c:pt idx="9728">
                  <c:v>162.13333333333335</c:v>
                </c:pt>
                <c:pt idx="9729">
                  <c:v>162.15</c:v>
                </c:pt>
                <c:pt idx="9730">
                  <c:v>162.16666666666663</c:v>
                </c:pt>
                <c:pt idx="9731">
                  <c:v>162.18333333333337</c:v>
                </c:pt>
                <c:pt idx="9732">
                  <c:v>162.19999999999999</c:v>
                </c:pt>
                <c:pt idx="9733">
                  <c:v>162.21666666666661</c:v>
                </c:pt>
                <c:pt idx="9734">
                  <c:v>162.23333333333335</c:v>
                </c:pt>
                <c:pt idx="9735">
                  <c:v>162.25</c:v>
                </c:pt>
                <c:pt idx="9736">
                  <c:v>162.26666666666665</c:v>
                </c:pt>
                <c:pt idx="9737">
                  <c:v>162.28333333333336</c:v>
                </c:pt>
                <c:pt idx="9738">
                  <c:v>162.30000000000001</c:v>
                </c:pt>
                <c:pt idx="9739">
                  <c:v>162.31666666666663</c:v>
                </c:pt>
                <c:pt idx="9740">
                  <c:v>162.33333333333337</c:v>
                </c:pt>
                <c:pt idx="9741">
                  <c:v>162.35000000000002</c:v>
                </c:pt>
                <c:pt idx="9742">
                  <c:v>162.36666666666665</c:v>
                </c:pt>
                <c:pt idx="9743">
                  <c:v>162.38333333333338</c:v>
                </c:pt>
                <c:pt idx="9744">
                  <c:v>162.4</c:v>
                </c:pt>
                <c:pt idx="9745">
                  <c:v>162.41666666666663</c:v>
                </c:pt>
                <c:pt idx="9746">
                  <c:v>162.43333333333337</c:v>
                </c:pt>
                <c:pt idx="9747">
                  <c:v>162.44999999999999</c:v>
                </c:pt>
                <c:pt idx="9748">
                  <c:v>162.46666666666664</c:v>
                </c:pt>
                <c:pt idx="9749">
                  <c:v>162.48333333333338</c:v>
                </c:pt>
                <c:pt idx="9750">
                  <c:v>162.5</c:v>
                </c:pt>
                <c:pt idx="9751">
                  <c:v>162.51666666666665</c:v>
                </c:pt>
                <c:pt idx="9752">
                  <c:v>162.53333333333336</c:v>
                </c:pt>
                <c:pt idx="9753">
                  <c:v>162.55000000000001</c:v>
                </c:pt>
                <c:pt idx="9754">
                  <c:v>162.56666666666663</c:v>
                </c:pt>
                <c:pt idx="9755">
                  <c:v>162.58333333333337</c:v>
                </c:pt>
                <c:pt idx="9756">
                  <c:v>162.6</c:v>
                </c:pt>
                <c:pt idx="9757">
                  <c:v>162.61666666666662</c:v>
                </c:pt>
                <c:pt idx="9758">
                  <c:v>162.63333333333335</c:v>
                </c:pt>
                <c:pt idx="9759">
                  <c:v>162.65</c:v>
                </c:pt>
                <c:pt idx="9760">
                  <c:v>162.66666666666663</c:v>
                </c:pt>
                <c:pt idx="9761">
                  <c:v>162.68333333333337</c:v>
                </c:pt>
                <c:pt idx="9762">
                  <c:v>162.69999999999999</c:v>
                </c:pt>
                <c:pt idx="9763">
                  <c:v>162.71666666666661</c:v>
                </c:pt>
                <c:pt idx="9764">
                  <c:v>162.73333333333335</c:v>
                </c:pt>
                <c:pt idx="9765">
                  <c:v>162.75</c:v>
                </c:pt>
                <c:pt idx="9766">
                  <c:v>162.76666666666665</c:v>
                </c:pt>
                <c:pt idx="9767">
                  <c:v>162.78333333333336</c:v>
                </c:pt>
                <c:pt idx="9768">
                  <c:v>162.80000000000001</c:v>
                </c:pt>
                <c:pt idx="9769">
                  <c:v>162.81666666666663</c:v>
                </c:pt>
                <c:pt idx="9770">
                  <c:v>162.83333333333337</c:v>
                </c:pt>
                <c:pt idx="9771">
                  <c:v>162.85000000000002</c:v>
                </c:pt>
                <c:pt idx="9772">
                  <c:v>162.86666666666665</c:v>
                </c:pt>
                <c:pt idx="9773">
                  <c:v>162.88333333333338</c:v>
                </c:pt>
                <c:pt idx="9774">
                  <c:v>162.9</c:v>
                </c:pt>
                <c:pt idx="9775">
                  <c:v>162.91666666666663</c:v>
                </c:pt>
                <c:pt idx="9776">
                  <c:v>162.93333333333337</c:v>
                </c:pt>
                <c:pt idx="9777">
                  <c:v>162.94999999999999</c:v>
                </c:pt>
                <c:pt idx="9778">
                  <c:v>162.96666666666664</c:v>
                </c:pt>
                <c:pt idx="9779">
                  <c:v>162.98333333333338</c:v>
                </c:pt>
                <c:pt idx="9780">
                  <c:v>163</c:v>
                </c:pt>
                <c:pt idx="9781">
                  <c:v>163.01666666666665</c:v>
                </c:pt>
                <c:pt idx="9782">
                  <c:v>163.03333333333336</c:v>
                </c:pt>
                <c:pt idx="9783">
                  <c:v>163.05000000000001</c:v>
                </c:pt>
                <c:pt idx="9784">
                  <c:v>163.06666666666663</c:v>
                </c:pt>
                <c:pt idx="9785">
                  <c:v>163.08333333333337</c:v>
                </c:pt>
                <c:pt idx="9786">
                  <c:v>163.1</c:v>
                </c:pt>
                <c:pt idx="9787">
                  <c:v>163.11666666666662</c:v>
                </c:pt>
                <c:pt idx="9788">
                  <c:v>163.13333333333335</c:v>
                </c:pt>
                <c:pt idx="9789">
                  <c:v>163.15</c:v>
                </c:pt>
                <c:pt idx="9790">
                  <c:v>163.16666666666663</c:v>
                </c:pt>
                <c:pt idx="9791">
                  <c:v>163.18333333333337</c:v>
                </c:pt>
                <c:pt idx="9792">
                  <c:v>163.19999999999999</c:v>
                </c:pt>
                <c:pt idx="9793">
                  <c:v>163.21666666666661</c:v>
                </c:pt>
                <c:pt idx="9794">
                  <c:v>163.23333333333335</c:v>
                </c:pt>
                <c:pt idx="9795">
                  <c:v>163.25</c:v>
                </c:pt>
                <c:pt idx="9796">
                  <c:v>163.26666666666665</c:v>
                </c:pt>
                <c:pt idx="9797">
                  <c:v>163.28333333333336</c:v>
                </c:pt>
                <c:pt idx="9798">
                  <c:v>163.30000000000001</c:v>
                </c:pt>
                <c:pt idx="9799">
                  <c:v>163.31666666666663</c:v>
                </c:pt>
                <c:pt idx="9800">
                  <c:v>163.33333333333337</c:v>
                </c:pt>
                <c:pt idx="9801">
                  <c:v>163.35000000000002</c:v>
                </c:pt>
                <c:pt idx="9802">
                  <c:v>163.36666666666665</c:v>
                </c:pt>
                <c:pt idx="9803">
                  <c:v>163.38333333333338</c:v>
                </c:pt>
                <c:pt idx="9804">
                  <c:v>163.4</c:v>
                </c:pt>
                <c:pt idx="9805">
                  <c:v>163.41666666666663</c:v>
                </c:pt>
                <c:pt idx="9806">
                  <c:v>163.43333333333337</c:v>
                </c:pt>
                <c:pt idx="9807">
                  <c:v>163.44999999999999</c:v>
                </c:pt>
                <c:pt idx="9808">
                  <c:v>163.46666666666664</c:v>
                </c:pt>
                <c:pt idx="9809">
                  <c:v>163.48333333333338</c:v>
                </c:pt>
                <c:pt idx="9810">
                  <c:v>163.5</c:v>
                </c:pt>
                <c:pt idx="9811">
                  <c:v>163.51666666666665</c:v>
                </c:pt>
                <c:pt idx="9812">
                  <c:v>163.53333333333336</c:v>
                </c:pt>
                <c:pt idx="9813">
                  <c:v>163.55000000000001</c:v>
                </c:pt>
                <c:pt idx="9814">
                  <c:v>163.56666666666663</c:v>
                </c:pt>
                <c:pt idx="9815">
                  <c:v>163.58333333333337</c:v>
                </c:pt>
                <c:pt idx="9816">
                  <c:v>163.6</c:v>
                </c:pt>
                <c:pt idx="9817">
                  <c:v>163.61666666666662</c:v>
                </c:pt>
                <c:pt idx="9818">
                  <c:v>163.63333333333335</c:v>
                </c:pt>
                <c:pt idx="9819">
                  <c:v>163.65</c:v>
                </c:pt>
                <c:pt idx="9820">
                  <c:v>163.66666666666663</c:v>
                </c:pt>
                <c:pt idx="9821">
                  <c:v>163.68333333333337</c:v>
                </c:pt>
                <c:pt idx="9822">
                  <c:v>163.69999999999999</c:v>
                </c:pt>
                <c:pt idx="9823">
                  <c:v>163.71666666666661</c:v>
                </c:pt>
                <c:pt idx="9824">
                  <c:v>163.73333333333335</c:v>
                </c:pt>
                <c:pt idx="9825">
                  <c:v>163.75</c:v>
                </c:pt>
                <c:pt idx="9826">
                  <c:v>163.76666666666665</c:v>
                </c:pt>
                <c:pt idx="9827">
                  <c:v>163.78333333333336</c:v>
                </c:pt>
                <c:pt idx="9828">
                  <c:v>163.80000000000001</c:v>
                </c:pt>
                <c:pt idx="9829">
                  <c:v>163.81666666666663</c:v>
                </c:pt>
                <c:pt idx="9830">
                  <c:v>163.83333333333337</c:v>
                </c:pt>
                <c:pt idx="9831">
                  <c:v>163.85000000000002</c:v>
                </c:pt>
                <c:pt idx="9832">
                  <c:v>163.86666666666665</c:v>
                </c:pt>
                <c:pt idx="9833">
                  <c:v>163.88333333333338</c:v>
                </c:pt>
                <c:pt idx="9834">
                  <c:v>163.9</c:v>
                </c:pt>
                <c:pt idx="9835">
                  <c:v>163.91666666666663</c:v>
                </c:pt>
                <c:pt idx="9836">
                  <c:v>163.93333333333337</c:v>
                </c:pt>
                <c:pt idx="9837">
                  <c:v>163.95000000000002</c:v>
                </c:pt>
                <c:pt idx="9838">
                  <c:v>163.96666666666664</c:v>
                </c:pt>
                <c:pt idx="9839">
                  <c:v>163.98333333333338</c:v>
                </c:pt>
                <c:pt idx="9840">
                  <c:v>164</c:v>
                </c:pt>
                <c:pt idx="9841">
                  <c:v>164.01666666666665</c:v>
                </c:pt>
                <c:pt idx="9842">
                  <c:v>164.03333333333336</c:v>
                </c:pt>
                <c:pt idx="9843">
                  <c:v>164.05</c:v>
                </c:pt>
                <c:pt idx="9844">
                  <c:v>164.06666666666663</c:v>
                </c:pt>
                <c:pt idx="9845">
                  <c:v>164.08333333333337</c:v>
                </c:pt>
                <c:pt idx="9846">
                  <c:v>164.1</c:v>
                </c:pt>
                <c:pt idx="9847">
                  <c:v>164.11666666666662</c:v>
                </c:pt>
                <c:pt idx="9848">
                  <c:v>164.13333333333335</c:v>
                </c:pt>
                <c:pt idx="9849">
                  <c:v>164.15</c:v>
                </c:pt>
                <c:pt idx="9850">
                  <c:v>164.16666666666663</c:v>
                </c:pt>
                <c:pt idx="9851">
                  <c:v>164.18333333333337</c:v>
                </c:pt>
                <c:pt idx="9852">
                  <c:v>164.2</c:v>
                </c:pt>
                <c:pt idx="9853">
                  <c:v>164.21666666666661</c:v>
                </c:pt>
                <c:pt idx="9854">
                  <c:v>164.23333333333335</c:v>
                </c:pt>
                <c:pt idx="9855">
                  <c:v>164.25</c:v>
                </c:pt>
                <c:pt idx="9856">
                  <c:v>164.26666666666665</c:v>
                </c:pt>
                <c:pt idx="9857">
                  <c:v>164.28333333333336</c:v>
                </c:pt>
                <c:pt idx="9858">
                  <c:v>164.3</c:v>
                </c:pt>
                <c:pt idx="9859">
                  <c:v>164.31666666666663</c:v>
                </c:pt>
                <c:pt idx="9860">
                  <c:v>164.33333333333337</c:v>
                </c:pt>
                <c:pt idx="9861">
                  <c:v>164.35000000000002</c:v>
                </c:pt>
                <c:pt idx="9862">
                  <c:v>164.36666666666665</c:v>
                </c:pt>
                <c:pt idx="9863">
                  <c:v>164.38333333333338</c:v>
                </c:pt>
                <c:pt idx="9864">
                  <c:v>164.4</c:v>
                </c:pt>
                <c:pt idx="9865">
                  <c:v>164.41666666666663</c:v>
                </c:pt>
                <c:pt idx="9866">
                  <c:v>164.43333333333337</c:v>
                </c:pt>
                <c:pt idx="9867">
                  <c:v>164.45000000000002</c:v>
                </c:pt>
                <c:pt idx="9868">
                  <c:v>164.46666666666664</c:v>
                </c:pt>
                <c:pt idx="9869">
                  <c:v>164.48333333333338</c:v>
                </c:pt>
                <c:pt idx="9870">
                  <c:v>164.5</c:v>
                </c:pt>
                <c:pt idx="9871">
                  <c:v>164.51666666666665</c:v>
                </c:pt>
                <c:pt idx="9872">
                  <c:v>164.53333333333336</c:v>
                </c:pt>
                <c:pt idx="9873">
                  <c:v>164.55</c:v>
                </c:pt>
                <c:pt idx="9874">
                  <c:v>164.56666666666663</c:v>
                </c:pt>
                <c:pt idx="9875">
                  <c:v>164.58333333333337</c:v>
                </c:pt>
                <c:pt idx="9876">
                  <c:v>164.6</c:v>
                </c:pt>
                <c:pt idx="9877">
                  <c:v>164.61666666666662</c:v>
                </c:pt>
                <c:pt idx="9878">
                  <c:v>164.63333333333335</c:v>
                </c:pt>
                <c:pt idx="9879">
                  <c:v>164.65</c:v>
                </c:pt>
                <c:pt idx="9880">
                  <c:v>164.66666666666663</c:v>
                </c:pt>
                <c:pt idx="9881">
                  <c:v>164.68333333333337</c:v>
                </c:pt>
                <c:pt idx="9882">
                  <c:v>164.7</c:v>
                </c:pt>
                <c:pt idx="9883">
                  <c:v>164.71666666666661</c:v>
                </c:pt>
                <c:pt idx="9884">
                  <c:v>164.73333333333335</c:v>
                </c:pt>
                <c:pt idx="9885">
                  <c:v>164.75</c:v>
                </c:pt>
                <c:pt idx="9886">
                  <c:v>164.76666666666665</c:v>
                </c:pt>
                <c:pt idx="9887">
                  <c:v>164.78333333333336</c:v>
                </c:pt>
                <c:pt idx="9888">
                  <c:v>164.8</c:v>
                </c:pt>
                <c:pt idx="9889">
                  <c:v>164.81666666666663</c:v>
                </c:pt>
                <c:pt idx="9890">
                  <c:v>164.83333333333337</c:v>
                </c:pt>
                <c:pt idx="9891">
                  <c:v>164.85000000000002</c:v>
                </c:pt>
                <c:pt idx="9892">
                  <c:v>164.86666666666665</c:v>
                </c:pt>
                <c:pt idx="9893">
                  <c:v>164.88333333333338</c:v>
                </c:pt>
                <c:pt idx="9894">
                  <c:v>164.9</c:v>
                </c:pt>
                <c:pt idx="9895">
                  <c:v>164.91666666666663</c:v>
                </c:pt>
                <c:pt idx="9896">
                  <c:v>164.93333333333337</c:v>
                </c:pt>
                <c:pt idx="9897">
                  <c:v>164.95000000000002</c:v>
                </c:pt>
                <c:pt idx="9898">
                  <c:v>164.96666666666664</c:v>
                </c:pt>
                <c:pt idx="9899">
                  <c:v>164.98333333333338</c:v>
                </c:pt>
                <c:pt idx="9900">
                  <c:v>165</c:v>
                </c:pt>
                <c:pt idx="9901">
                  <c:v>165.01666666666665</c:v>
                </c:pt>
                <c:pt idx="9902">
                  <c:v>165.03333333333336</c:v>
                </c:pt>
                <c:pt idx="9903">
                  <c:v>165.05</c:v>
                </c:pt>
                <c:pt idx="9904">
                  <c:v>165.06666666666663</c:v>
                </c:pt>
                <c:pt idx="9905">
                  <c:v>165.08333333333337</c:v>
                </c:pt>
                <c:pt idx="9906">
                  <c:v>165.1</c:v>
                </c:pt>
                <c:pt idx="9907">
                  <c:v>165.11666666666662</c:v>
                </c:pt>
                <c:pt idx="9908">
                  <c:v>165.13333333333335</c:v>
                </c:pt>
                <c:pt idx="9909">
                  <c:v>165.15</c:v>
                </c:pt>
                <c:pt idx="9910">
                  <c:v>165.16666666666663</c:v>
                </c:pt>
                <c:pt idx="9911">
                  <c:v>165.18333333333337</c:v>
                </c:pt>
                <c:pt idx="9912">
                  <c:v>165.2</c:v>
                </c:pt>
                <c:pt idx="9913">
                  <c:v>165.21666666666661</c:v>
                </c:pt>
                <c:pt idx="9914">
                  <c:v>165.23333333333335</c:v>
                </c:pt>
                <c:pt idx="9915">
                  <c:v>165.25</c:v>
                </c:pt>
                <c:pt idx="9916">
                  <c:v>165.26666666666665</c:v>
                </c:pt>
                <c:pt idx="9917">
                  <c:v>165.28333333333336</c:v>
                </c:pt>
                <c:pt idx="9918">
                  <c:v>165.3</c:v>
                </c:pt>
                <c:pt idx="9919">
                  <c:v>165.31666666666663</c:v>
                </c:pt>
                <c:pt idx="9920">
                  <c:v>165.33333333333337</c:v>
                </c:pt>
                <c:pt idx="9921">
                  <c:v>165.35000000000002</c:v>
                </c:pt>
                <c:pt idx="9922">
                  <c:v>165.36666666666665</c:v>
                </c:pt>
                <c:pt idx="9923">
                  <c:v>165.38333333333338</c:v>
                </c:pt>
                <c:pt idx="9924">
                  <c:v>165.4</c:v>
                </c:pt>
                <c:pt idx="9925">
                  <c:v>165.41666666666663</c:v>
                </c:pt>
                <c:pt idx="9926">
                  <c:v>165.43333333333337</c:v>
                </c:pt>
                <c:pt idx="9927">
                  <c:v>165.45000000000002</c:v>
                </c:pt>
                <c:pt idx="9928">
                  <c:v>165.46666666666664</c:v>
                </c:pt>
                <c:pt idx="9929">
                  <c:v>165.48333333333338</c:v>
                </c:pt>
                <c:pt idx="9930">
                  <c:v>165.5</c:v>
                </c:pt>
                <c:pt idx="9931">
                  <c:v>165.51666666666665</c:v>
                </c:pt>
                <c:pt idx="9932">
                  <c:v>165.53333333333336</c:v>
                </c:pt>
                <c:pt idx="9933">
                  <c:v>165.55</c:v>
                </c:pt>
                <c:pt idx="9934">
                  <c:v>165.56666666666663</c:v>
                </c:pt>
                <c:pt idx="9935">
                  <c:v>165.58333333333337</c:v>
                </c:pt>
                <c:pt idx="9936">
                  <c:v>165.6</c:v>
                </c:pt>
                <c:pt idx="9937">
                  <c:v>165.61666666666662</c:v>
                </c:pt>
                <c:pt idx="9938">
                  <c:v>165.63333333333335</c:v>
                </c:pt>
                <c:pt idx="9939">
                  <c:v>165.65</c:v>
                </c:pt>
                <c:pt idx="9940">
                  <c:v>165.66666666666663</c:v>
                </c:pt>
                <c:pt idx="9941">
                  <c:v>165.68333333333337</c:v>
                </c:pt>
                <c:pt idx="9942">
                  <c:v>165.7</c:v>
                </c:pt>
                <c:pt idx="9943">
                  <c:v>165.71666666666661</c:v>
                </c:pt>
                <c:pt idx="9944">
                  <c:v>165.73333333333335</c:v>
                </c:pt>
                <c:pt idx="9945">
                  <c:v>165.75</c:v>
                </c:pt>
                <c:pt idx="9946">
                  <c:v>165.76666666666665</c:v>
                </c:pt>
                <c:pt idx="9947">
                  <c:v>165.78333333333336</c:v>
                </c:pt>
                <c:pt idx="9948">
                  <c:v>165.8</c:v>
                </c:pt>
                <c:pt idx="9949">
                  <c:v>165.81666666666663</c:v>
                </c:pt>
                <c:pt idx="9950">
                  <c:v>165.83333333333337</c:v>
                </c:pt>
                <c:pt idx="9951">
                  <c:v>165.85000000000002</c:v>
                </c:pt>
                <c:pt idx="9952">
                  <c:v>165.86666666666665</c:v>
                </c:pt>
                <c:pt idx="9953">
                  <c:v>165.88333333333338</c:v>
                </c:pt>
                <c:pt idx="9954">
                  <c:v>165.9</c:v>
                </c:pt>
                <c:pt idx="9955">
                  <c:v>165.91666666666663</c:v>
                </c:pt>
                <c:pt idx="9956">
                  <c:v>165.93333333333337</c:v>
                </c:pt>
                <c:pt idx="9957">
                  <c:v>165.95000000000002</c:v>
                </c:pt>
                <c:pt idx="9958">
                  <c:v>165.96666666666664</c:v>
                </c:pt>
                <c:pt idx="9959">
                  <c:v>165.98333333333338</c:v>
                </c:pt>
                <c:pt idx="9960">
                  <c:v>166</c:v>
                </c:pt>
                <c:pt idx="9961">
                  <c:v>166.01666666666665</c:v>
                </c:pt>
                <c:pt idx="9962">
                  <c:v>166.03333333333336</c:v>
                </c:pt>
                <c:pt idx="9963">
                  <c:v>166.05</c:v>
                </c:pt>
                <c:pt idx="9964">
                  <c:v>166.06666666666663</c:v>
                </c:pt>
                <c:pt idx="9965">
                  <c:v>166.08333333333337</c:v>
                </c:pt>
                <c:pt idx="9966">
                  <c:v>166.1</c:v>
                </c:pt>
                <c:pt idx="9967">
                  <c:v>166.11666666666662</c:v>
                </c:pt>
                <c:pt idx="9968">
                  <c:v>166.13333333333335</c:v>
                </c:pt>
                <c:pt idx="9969">
                  <c:v>166.15</c:v>
                </c:pt>
                <c:pt idx="9970">
                  <c:v>166.16666666666663</c:v>
                </c:pt>
                <c:pt idx="9971">
                  <c:v>166.18333333333337</c:v>
                </c:pt>
                <c:pt idx="9972">
                  <c:v>166.2</c:v>
                </c:pt>
                <c:pt idx="9973">
                  <c:v>166.21666666666661</c:v>
                </c:pt>
                <c:pt idx="9974">
                  <c:v>166.23333333333335</c:v>
                </c:pt>
                <c:pt idx="9975">
                  <c:v>166.25</c:v>
                </c:pt>
                <c:pt idx="9976">
                  <c:v>166.26666666666665</c:v>
                </c:pt>
                <c:pt idx="9977">
                  <c:v>166.28333333333336</c:v>
                </c:pt>
                <c:pt idx="9978">
                  <c:v>166.3</c:v>
                </c:pt>
                <c:pt idx="9979">
                  <c:v>166.31666666666663</c:v>
                </c:pt>
                <c:pt idx="9980">
                  <c:v>166.33333333333337</c:v>
                </c:pt>
                <c:pt idx="9981">
                  <c:v>166.35000000000002</c:v>
                </c:pt>
                <c:pt idx="9982">
                  <c:v>166.36666666666665</c:v>
                </c:pt>
                <c:pt idx="9983">
                  <c:v>166.38333333333338</c:v>
                </c:pt>
                <c:pt idx="9984">
                  <c:v>166.4</c:v>
                </c:pt>
                <c:pt idx="9985">
                  <c:v>166.41666666666663</c:v>
                </c:pt>
                <c:pt idx="9986">
                  <c:v>166.43333333333337</c:v>
                </c:pt>
                <c:pt idx="9987">
                  <c:v>166.45000000000002</c:v>
                </c:pt>
                <c:pt idx="9988">
                  <c:v>166.46666666666664</c:v>
                </c:pt>
                <c:pt idx="9989">
                  <c:v>166.48333333333338</c:v>
                </c:pt>
                <c:pt idx="9990">
                  <c:v>166.5</c:v>
                </c:pt>
                <c:pt idx="9991">
                  <c:v>166.51666666666665</c:v>
                </c:pt>
                <c:pt idx="9992">
                  <c:v>166.53333333333336</c:v>
                </c:pt>
                <c:pt idx="9993">
                  <c:v>166.55</c:v>
                </c:pt>
                <c:pt idx="9994">
                  <c:v>166.56666666666663</c:v>
                </c:pt>
                <c:pt idx="9995">
                  <c:v>166.58333333333337</c:v>
                </c:pt>
                <c:pt idx="9996">
                  <c:v>166.6</c:v>
                </c:pt>
                <c:pt idx="9997">
                  <c:v>166.61666666666662</c:v>
                </c:pt>
                <c:pt idx="9998">
                  <c:v>166.63333333333335</c:v>
                </c:pt>
                <c:pt idx="9999">
                  <c:v>166.65</c:v>
                </c:pt>
                <c:pt idx="10000">
                  <c:v>166.66666666666663</c:v>
                </c:pt>
                <c:pt idx="10001">
                  <c:v>166.68333333333337</c:v>
                </c:pt>
                <c:pt idx="10002">
                  <c:v>166.7</c:v>
                </c:pt>
                <c:pt idx="10003">
                  <c:v>166.71666666666661</c:v>
                </c:pt>
                <c:pt idx="10004">
                  <c:v>166.73333333333335</c:v>
                </c:pt>
                <c:pt idx="10005">
                  <c:v>166.75</c:v>
                </c:pt>
                <c:pt idx="10006">
                  <c:v>166.76666666666665</c:v>
                </c:pt>
                <c:pt idx="10007">
                  <c:v>166.78333333333336</c:v>
                </c:pt>
                <c:pt idx="10008">
                  <c:v>166.8</c:v>
                </c:pt>
                <c:pt idx="10009">
                  <c:v>166.81666666666663</c:v>
                </c:pt>
                <c:pt idx="10010">
                  <c:v>166.83333333333337</c:v>
                </c:pt>
                <c:pt idx="10011">
                  <c:v>166.85000000000002</c:v>
                </c:pt>
                <c:pt idx="10012">
                  <c:v>166.86666666666665</c:v>
                </c:pt>
                <c:pt idx="10013">
                  <c:v>166.88333333333338</c:v>
                </c:pt>
                <c:pt idx="10014">
                  <c:v>166.9</c:v>
                </c:pt>
                <c:pt idx="10015">
                  <c:v>166.91666666666663</c:v>
                </c:pt>
                <c:pt idx="10016">
                  <c:v>166.93333333333337</c:v>
                </c:pt>
                <c:pt idx="10017">
                  <c:v>166.95000000000002</c:v>
                </c:pt>
                <c:pt idx="10018">
                  <c:v>166.96666666666664</c:v>
                </c:pt>
                <c:pt idx="10019">
                  <c:v>166.98333333333338</c:v>
                </c:pt>
                <c:pt idx="10020">
                  <c:v>167</c:v>
                </c:pt>
                <c:pt idx="10021">
                  <c:v>167.01666666666665</c:v>
                </c:pt>
                <c:pt idx="10022">
                  <c:v>167.03333333333336</c:v>
                </c:pt>
                <c:pt idx="10023">
                  <c:v>167.05</c:v>
                </c:pt>
                <c:pt idx="10024">
                  <c:v>167.06666666666663</c:v>
                </c:pt>
                <c:pt idx="10025">
                  <c:v>167.08333333333337</c:v>
                </c:pt>
                <c:pt idx="10026">
                  <c:v>167.1</c:v>
                </c:pt>
                <c:pt idx="10027">
                  <c:v>167.11666666666662</c:v>
                </c:pt>
                <c:pt idx="10028">
                  <c:v>167.13333333333335</c:v>
                </c:pt>
                <c:pt idx="10029">
                  <c:v>167.15</c:v>
                </c:pt>
                <c:pt idx="10030">
                  <c:v>167.16666666666663</c:v>
                </c:pt>
                <c:pt idx="10031">
                  <c:v>167.18333333333337</c:v>
                </c:pt>
                <c:pt idx="10032">
                  <c:v>167.2</c:v>
                </c:pt>
                <c:pt idx="10033">
                  <c:v>167.21666666666661</c:v>
                </c:pt>
                <c:pt idx="10034">
                  <c:v>167.23333333333335</c:v>
                </c:pt>
                <c:pt idx="10035">
                  <c:v>167.25</c:v>
                </c:pt>
                <c:pt idx="10036">
                  <c:v>167.26666666666665</c:v>
                </c:pt>
                <c:pt idx="10037">
                  <c:v>167.28333333333336</c:v>
                </c:pt>
                <c:pt idx="10038">
                  <c:v>167.3</c:v>
                </c:pt>
                <c:pt idx="10039">
                  <c:v>167.31666666666663</c:v>
                </c:pt>
                <c:pt idx="10040">
                  <c:v>167.33333333333337</c:v>
                </c:pt>
                <c:pt idx="10041">
                  <c:v>167.35000000000002</c:v>
                </c:pt>
                <c:pt idx="10042">
                  <c:v>167.36666666666665</c:v>
                </c:pt>
                <c:pt idx="10043">
                  <c:v>167.38333333333338</c:v>
                </c:pt>
                <c:pt idx="10044">
                  <c:v>167.4</c:v>
                </c:pt>
                <c:pt idx="10045">
                  <c:v>167.41666666666663</c:v>
                </c:pt>
                <c:pt idx="10046">
                  <c:v>167.43333333333337</c:v>
                </c:pt>
                <c:pt idx="10047">
                  <c:v>167.45000000000002</c:v>
                </c:pt>
                <c:pt idx="10048">
                  <c:v>167.46666666666664</c:v>
                </c:pt>
                <c:pt idx="10049">
                  <c:v>167.48333333333338</c:v>
                </c:pt>
                <c:pt idx="10050">
                  <c:v>167.5</c:v>
                </c:pt>
                <c:pt idx="10051">
                  <c:v>167.51666666666665</c:v>
                </c:pt>
                <c:pt idx="10052">
                  <c:v>167.53333333333336</c:v>
                </c:pt>
                <c:pt idx="10053">
                  <c:v>167.55</c:v>
                </c:pt>
                <c:pt idx="10054">
                  <c:v>167.56666666666663</c:v>
                </c:pt>
                <c:pt idx="10055">
                  <c:v>167.58333333333337</c:v>
                </c:pt>
                <c:pt idx="10056">
                  <c:v>167.6</c:v>
                </c:pt>
                <c:pt idx="10057">
                  <c:v>167.61666666666662</c:v>
                </c:pt>
                <c:pt idx="10058">
                  <c:v>167.63333333333335</c:v>
                </c:pt>
                <c:pt idx="10059">
                  <c:v>167.65</c:v>
                </c:pt>
                <c:pt idx="10060">
                  <c:v>167.66666666666663</c:v>
                </c:pt>
                <c:pt idx="10061">
                  <c:v>167.68333333333337</c:v>
                </c:pt>
                <c:pt idx="10062">
                  <c:v>167.7</c:v>
                </c:pt>
                <c:pt idx="10063">
                  <c:v>167.71666666666661</c:v>
                </c:pt>
                <c:pt idx="10064">
                  <c:v>167.73333333333335</c:v>
                </c:pt>
                <c:pt idx="10065">
                  <c:v>167.75</c:v>
                </c:pt>
                <c:pt idx="10066">
                  <c:v>167.76666666666665</c:v>
                </c:pt>
                <c:pt idx="10067">
                  <c:v>167.78333333333336</c:v>
                </c:pt>
                <c:pt idx="10068">
                  <c:v>167.8</c:v>
                </c:pt>
                <c:pt idx="10069">
                  <c:v>167.81666666666663</c:v>
                </c:pt>
                <c:pt idx="10070">
                  <c:v>167.83333333333337</c:v>
                </c:pt>
                <c:pt idx="10071">
                  <c:v>167.85000000000002</c:v>
                </c:pt>
                <c:pt idx="10072">
                  <c:v>167.86666666666665</c:v>
                </c:pt>
                <c:pt idx="10073">
                  <c:v>167.88333333333338</c:v>
                </c:pt>
                <c:pt idx="10074">
                  <c:v>167.9</c:v>
                </c:pt>
                <c:pt idx="10075">
                  <c:v>167.91666666666663</c:v>
                </c:pt>
                <c:pt idx="10076">
                  <c:v>167.93333333333337</c:v>
                </c:pt>
                <c:pt idx="10077">
                  <c:v>167.95000000000002</c:v>
                </c:pt>
                <c:pt idx="10078">
                  <c:v>167.96666666666664</c:v>
                </c:pt>
                <c:pt idx="10079">
                  <c:v>167.98333333333338</c:v>
                </c:pt>
                <c:pt idx="10080">
                  <c:v>168</c:v>
                </c:pt>
                <c:pt idx="10081">
                  <c:v>168.01666666666665</c:v>
                </c:pt>
                <c:pt idx="10082">
                  <c:v>168.03333333333336</c:v>
                </c:pt>
                <c:pt idx="10083">
                  <c:v>168.05</c:v>
                </c:pt>
                <c:pt idx="10084">
                  <c:v>168.06666666666663</c:v>
                </c:pt>
                <c:pt idx="10085">
                  <c:v>168.08333333333337</c:v>
                </c:pt>
                <c:pt idx="10086">
                  <c:v>168.1</c:v>
                </c:pt>
                <c:pt idx="10087">
                  <c:v>168.11666666666662</c:v>
                </c:pt>
                <c:pt idx="10088">
                  <c:v>168.13333333333335</c:v>
                </c:pt>
                <c:pt idx="10089">
                  <c:v>168.15</c:v>
                </c:pt>
                <c:pt idx="10090">
                  <c:v>168.16666666666663</c:v>
                </c:pt>
                <c:pt idx="10091">
                  <c:v>168.18333333333337</c:v>
                </c:pt>
                <c:pt idx="10092">
                  <c:v>168.2</c:v>
                </c:pt>
                <c:pt idx="10093">
                  <c:v>168.21666666666661</c:v>
                </c:pt>
                <c:pt idx="10094">
                  <c:v>168.23333333333335</c:v>
                </c:pt>
                <c:pt idx="10095">
                  <c:v>168.25</c:v>
                </c:pt>
                <c:pt idx="10096">
                  <c:v>168.26666666666665</c:v>
                </c:pt>
                <c:pt idx="10097">
                  <c:v>168.28333333333336</c:v>
                </c:pt>
                <c:pt idx="10098">
                  <c:v>168.3</c:v>
                </c:pt>
                <c:pt idx="10099">
                  <c:v>168.31666666666663</c:v>
                </c:pt>
                <c:pt idx="10100">
                  <c:v>168.33333333333337</c:v>
                </c:pt>
                <c:pt idx="10101">
                  <c:v>168.35000000000002</c:v>
                </c:pt>
                <c:pt idx="10102">
                  <c:v>168.36666666666665</c:v>
                </c:pt>
                <c:pt idx="10103">
                  <c:v>168.38333333333338</c:v>
                </c:pt>
                <c:pt idx="10104">
                  <c:v>168.4</c:v>
                </c:pt>
                <c:pt idx="10105">
                  <c:v>168.41666666666663</c:v>
                </c:pt>
                <c:pt idx="10106">
                  <c:v>168.43333333333337</c:v>
                </c:pt>
                <c:pt idx="10107">
                  <c:v>168.45000000000002</c:v>
                </c:pt>
                <c:pt idx="10108">
                  <c:v>168.46666666666664</c:v>
                </c:pt>
                <c:pt idx="10109">
                  <c:v>168.48333333333338</c:v>
                </c:pt>
                <c:pt idx="10110">
                  <c:v>168.5</c:v>
                </c:pt>
                <c:pt idx="10111">
                  <c:v>168.51666666666665</c:v>
                </c:pt>
                <c:pt idx="10112">
                  <c:v>168.53333333333336</c:v>
                </c:pt>
                <c:pt idx="10113">
                  <c:v>168.55</c:v>
                </c:pt>
                <c:pt idx="10114">
                  <c:v>168.56666666666663</c:v>
                </c:pt>
                <c:pt idx="10115">
                  <c:v>168.58333333333337</c:v>
                </c:pt>
                <c:pt idx="10116">
                  <c:v>168.6</c:v>
                </c:pt>
                <c:pt idx="10117">
                  <c:v>168.61666666666662</c:v>
                </c:pt>
                <c:pt idx="10118">
                  <c:v>168.63333333333335</c:v>
                </c:pt>
                <c:pt idx="10119">
                  <c:v>168.65</c:v>
                </c:pt>
                <c:pt idx="10120">
                  <c:v>168.66666666666663</c:v>
                </c:pt>
                <c:pt idx="10121">
                  <c:v>168.68333333333337</c:v>
                </c:pt>
                <c:pt idx="10122">
                  <c:v>168.7</c:v>
                </c:pt>
                <c:pt idx="10123">
                  <c:v>168.71666666666661</c:v>
                </c:pt>
                <c:pt idx="10124">
                  <c:v>168.73333333333335</c:v>
                </c:pt>
                <c:pt idx="10125">
                  <c:v>168.75</c:v>
                </c:pt>
                <c:pt idx="10126">
                  <c:v>168.76666666666665</c:v>
                </c:pt>
                <c:pt idx="10127">
                  <c:v>168.78333333333336</c:v>
                </c:pt>
                <c:pt idx="10128">
                  <c:v>168.8</c:v>
                </c:pt>
                <c:pt idx="10129">
                  <c:v>168.81666666666663</c:v>
                </c:pt>
                <c:pt idx="10130">
                  <c:v>168.83333333333337</c:v>
                </c:pt>
                <c:pt idx="10131">
                  <c:v>168.85000000000002</c:v>
                </c:pt>
                <c:pt idx="10132">
                  <c:v>168.86666666666665</c:v>
                </c:pt>
                <c:pt idx="10133">
                  <c:v>168.88333333333338</c:v>
                </c:pt>
                <c:pt idx="10134">
                  <c:v>168.9</c:v>
                </c:pt>
                <c:pt idx="10135">
                  <c:v>168.91666666666663</c:v>
                </c:pt>
                <c:pt idx="10136">
                  <c:v>168.93333333333337</c:v>
                </c:pt>
                <c:pt idx="10137">
                  <c:v>168.95000000000002</c:v>
                </c:pt>
                <c:pt idx="10138">
                  <c:v>168.96666666666664</c:v>
                </c:pt>
                <c:pt idx="10139">
                  <c:v>168.98333333333338</c:v>
                </c:pt>
                <c:pt idx="10140">
                  <c:v>169</c:v>
                </c:pt>
                <c:pt idx="10141">
                  <c:v>169.01666666666665</c:v>
                </c:pt>
                <c:pt idx="10142">
                  <c:v>169.03333333333336</c:v>
                </c:pt>
                <c:pt idx="10143">
                  <c:v>169.05</c:v>
                </c:pt>
                <c:pt idx="10144">
                  <c:v>169.06666666666663</c:v>
                </c:pt>
                <c:pt idx="10145">
                  <c:v>169.08333333333337</c:v>
                </c:pt>
                <c:pt idx="10146">
                  <c:v>169.1</c:v>
                </c:pt>
                <c:pt idx="10147">
                  <c:v>169.11666666666662</c:v>
                </c:pt>
                <c:pt idx="10148">
                  <c:v>169.13333333333335</c:v>
                </c:pt>
                <c:pt idx="10149">
                  <c:v>169.15</c:v>
                </c:pt>
                <c:pt idx="10150">
                  <c:v>169.16666666666663</c:v>
                </c:pt>
                <c:pt idx="10151">
                  <c:v>169.18333333333337</c:v>
                </c:pt>
                <c:pt idx="10152">
                  <c:v>169.2</c:v>
                </c:pt>
                <c:pt idx="10153">
                  <c:v>169.21666666666661</c:v>
                </c:pt>
                <c:pt idx="10154">
                  <c:v>169.23333333333335</c:v>
                </c:pt>
                <c:pt idx="10155">
                  <c:v>169.25</c:v>
                </c:pt>
                <c:pt idx="10156">
                  <c:v>169.26666666666665</c:v>
                </c:pt>
                <c:pt idx="10157">
                  <c:v>169.28333333333336</c:v>
                </c:pt>
                <c:pt idx="10158">
                  <c:v>169.3</c:v>
                </c:pt>
                <c:pt idx="10159">
                  <c:v>169.31666666666663</c:v>
                </c:pt>
                <c:pt idx="10160">
                  <c:v>169.33333333333337</c:v>
                </c:pt>
                <c:pt idx="10161">
                  <c:v>169.35000000000002</c:v>
                </c:pt>
                <c:pt idx="10162">
                  <c:v>169.36666666666665</c:v>
                </c:pt>
                <c:pt idx="10163">
                  <c:v>169.38333333333338</c:v>
                </c:pt>
                <c:pt idx="10164">
                  <c:v>169.4</c:v>
                </c:pt>
                <c:pt idx="10165">
                  <c:v>169.41666666666663</c:v>
                </c:pt>
                <c:pt idx="10166">
                  <c:v>169.43333333333337</c:v>
                </c:pt>
                <c:pt idx="10167">
                  <c:v>169.45000000000002</c:v>
                </c:pt>
                <c:pt idx="10168">
                  <c:v>169.46666666666664</c:v>
                </c:pt>
                <c:pt idx="10169">
                  <c:v>169.48333333333338</c:v>
                </c:pt>
                <c:pt idx="10170">
                  <c:v>169.5</c:v>
                </c:pt>
                <c:pt idx="10171">
                  <c:v>169.51666666666665</c:v>
                </c:pt>
                <c:pt idx="10172">
                  <c:v>169.53333333333336</c:v>
                </c:pt>
                <c:pt idx="10173">
                  <c:v>169.55</c:v>
                </c:pt>
                <c:pt idx="10174">
                  <c:v>169.56666666666663</c:v>
                </c:pt>
                <c:pt idx="10175">
                  <c:v>169.58333333333337</c:v>
                </c:pt>
                <c:pt idx="10176">
                  <c:v>169.6</c:v>
                </c:pt>
                <c:pt idx="10177">
                  <c:v>169.61666666666662</c:v>
                </c:pt>
                <c:pt idx="10178">
                  <c:v>169.63333333333335</c:v>
                </c:pt>
                <c:pt idx="10179">
                  <c:v>169.65</c:v>
                </c:pt>
                <c:pt idx="10180">
                  <c:v>169.66666666666663</c:v>
                </c:pt>
                <c:pt idx="10181">
                  <c:v>169.68333333333337</c:v>
                </c:pt>
                <c:pt idx="10182">
                  <c:v>169.7</c:v>
                </c:pt>
                <c:pt idx="10183">
                  <c:v>169.71666666666661</c:v>
                </c:pt>
                <c:pt idx="10184">
                  <c:v>169.73333333333335</c:v>
                </c:pt>
                <c:pt idx="10185">
                  <c:v>169.75</c:v>
                </c:pt>
                <c:pt idx="10186">
                  <c:v>169.76666666666665</c:v>
                </c:pt>
                <c:pt idx="10187">
                  <c:v>169.78333333333336</c:v>
                </c:pt>
                <c:pt idx="10188">
                  <c:v>169.8</c:v>
                </c:pt>
                <c:pt idx="10189">
                  <c:v>169.81666666666663</c:v>
                </c:pt>
                <c:pt idx="10190">
                  <c:v>169.83333333333337</c:v>
                </c:pt>
                <c:pt idx="10191">
                  <c:v>169.85000000000002</c:v>
                </c:pt>
                <c:pt idx="10192">
                  <c:v>169.86666666666665</c:v>
                </c:pt>
                <c:pt idx="10193">
                  <c:v>169.88333333333338</c:v>
                </c:pt>
                <c:pt idx="10194">
                  <c:v>169.9</c:v>
                </c:pt>
                <c:pt idx="10195">
                  <c:v>169.91666666666663</c:v>
                </c:pt>
                <c:pt idx="10196">
                  <c:v>169.93333333333337</c:v>
                </c:pt>
                <c:pt idx="10197">
                  <c:v>169.95000000000002</c:v>
                </c:pt>
                <c:pt idx="10198">
                  <c:v>169.96666666666664</c:v>
                </c:pt>
                <c:pt idx="10199">
                  <c:v>169.98333333333338</c:v>
                </c:pt>
                <c:pt idx="10200">
                  <c:v>170</c:v>
                </c:pt>
                <c:pt idx="10201">
                  <c:v>170.01666666666665</c:v>
                </c:pt>
                <c:pt idx="10202">
                  <c:v>170.03333333333336</c:v>
                </c:pt>
                <c:pt idx="10203">
                  <c:v>170.05</c:v>
                </c:pt>
                <c:pt idx="10204">
                  <c:v>170.06666666666663</c:v>
                </c:pt>
                <c:pt idx="10205">
                  <c:v>170.08333333333337</c:v>
                </c:pt>
                <c:pt idx="10206">
                  <c:v>170.1</c:v>
                </c:pt>
                <c:pt idx="10207">
                  <c:v>170.11666666666662</c:v>
                </c:pt>
                <c:pt idx="10208">
                  <c:v>170.13333333333335</c:v>
                </c:pt>
                <c:pt idx="10209">
                  <c:v>170.15</c:v>
                </c:pt>
                <c:pt idx="10210">
                  <c:v>170.16666666666663</c:v>
                </c:pt>
                <c:pt idx="10211">
                  <c:v>170.18333333333337</c:v>
                </c:pt>
                <c:pt idx="10212">
                  <c:v>170.2</c:v>
                </c:pt>
                <c:pt idx="10213">
                  <c:v>170.21666666666661</c:v>
                </c:pt>
                <c:pt idx="10214">
                  <c:v>170.23333333333335</c:v>
                </c:pt>
                <c:pt idx="10215">
                  <c:v>170.25</c:v>
                </c:pt>
                <c:pt idx="10216">
                  <c:v>170.26666666666665</c:v>
                </c:pt>
                <c:pt idx="10217">
                  <c:v>170.28333333333336</c:v>
                </c:pt>
                <c:pt idx="10218">
                  <c:v>170.3</c:v>
                </c:pt>
                <c:pt idx="10219">
                  <c:v>170.31666666666663</c:v>
                </c:pt>
                <c:pt idx="10220">
                  <c:v>170.33333333333337</c:v>
                </c:pt>
                <c:pt idx="10221">
                  <c:v>170.35000000000002</c:v>
                </c:pt>
                <c:pt idx="10222">
                  <c:v>170.36666666666665</c:v>
                </c:pt>
                <c:pt idx="10223">
                  <c:v>170.38333333333338</c:v>
                </c:pt>
                <c:pt idx="10224">
                  <c:v>170.4</c:v>
                </c:pt>
                <c:pt idx="10225">
                  <c:v>170.41666666666663</c:v>
                </c:pt>
                <c:pt idx="10226">
                  <c:v>170.43333333333337</c:v>
                </c:pt>
                <c:pt idx="10227">
                  <c:v>170.45000000000002</c:v>
                </c:pt>
                <c:pt idx="10228">
                  <c:v>170.46666666666664</c:v>
                </c:pt>
                <c:pt idx="10229">
                  <c:v>170.48333333333338</c:v>
                </c:pt>
                <c:pt idx="10230">
                  <c:v>170.5</c:v>
                </c:pt>
                <c:pt idx="10231">
                  <c:v>170.51666666666665</c:v>
                </c:pt>
                <c:pt idx="10232">
                  <c:v>170.53333333333336</c:v>
                </c:pt>
                <c:pt idx="10233">
                  <c:v>170.55</c:v>
                </c:pt>
                <c:pt idx="10234">
                  <c:v>170.56666666666663</c:v>
                </c:pt>
                <c:pt idx="10235">
                  <c:v>170.58333333333337</c:v>
                </c:pt>
                <c:pt idx="10236">
                  <c:v>170.6</c:v>
                </c:pt>
                <c:pt idx="10237">
                  <c:v>170.61666666666662</c:v>
                </c:pt>
                <c:pt idx="10238">
                  <c:v>170.63333333333335</c:v>
                </c:pt>
                <c:pt idx="10239">
                  <c:v>170.65</c:v>
                </c:pt>
                <c:pt idx="10240">
                  <c:v>170.66666666666663</c:v>
                </c:pt>
                <c:pt idx="10241">
                  <c:v>170.68333333333337</c:v>
                </c:pt>
                <c:pt idx="10242">
                  <c:v>170.7</c:v>
                </c:pt>
                <c:pt idx="10243">
                  <c:v>170.71666666666661</c:v>
                </c:pt>
                <c:pt idx="10244">
                  <c:v>170.73333333333335</c:v>
                </c:pt>
                <c:pt idx="10245">
                  <c:v>170.75</c:v>
                </c:pt>
                <c:pt idx="10246">
                  <c:v>170.76666666666665</c:v>
                </c:pt>
                <c:pt idx="10247">
                  <c:v>170.78333333333336</c:v>
                </c:pt>
                <c:pt idx="10248">
                  <c:v>170.8</c:v>
                </c:pt>
                <c:pt idx="10249">
                  <c:v>170.81666666666663</c:v>
                </c:pt>
                <c:pt idx="10250">
                  <c:v>170.83333333333337</c:v>
                </c:pt>
                <c:pt idx="10251">
                  <c:v>170.85000000000002</c:v>
                </c:pt>
                <c:pt idx="10252">
                  <c:v>170.86666666666665</c:v>
                </c:pt>
                <c:pt idx="10253">
                  <c:v>170.88333333333338</c:v>
                </c:pt>
                <c:pt idx="10254">
                  <c:v>170.9</c:v>
                </c:pt>
                <c:pt idx="10255">
                  <c:v>170.91666666666663</c:v>
                </c:pt>
                <c:pt idx="10256">
                  <c:v>170.93333333333337</c:v>
                </c:pt>
                <c:pt idx="10257">
                  <c:v>170.95000000000002</c:v>
                </c:pt>
                <c:pt idx="10258">
                  <c:v>170.96666666666664</c:v>
                </c:pt>
                <c:pt idx="10259">
                  <c:v>170.98333333333338</c:v>
                </c:pt>
                <c:pt idx="10260">
                  <c:v>171</c:v>
                </c:pt>
                <c:pt idx="10261">
                  <c:v>171.01666666666665</c:v>
                </c:pt>
                <c:pt idx="10262">
                  <c:v>171.03333333333336</c:v>
                </c:pt>
                <c:pt idx="10263">
                  <c:v>171.05</c:v>
                </c:pt>
                <c:pt idx="10264">
                  <c:v>171.06666666666663</c:v>
                </c:pt>
                <c:pt idx="10265">
                  <c:v>171.08333333333337</c:v>
                </c:pt>
                <c:pt idx="10266">
                  <c:v>171.1</c:v>
                </c:pt>
                <c:pt idx="10267">
                  <c:v>171.11666666666662</c:v>
                </c:pt>
                <c:pt idx="10268">
                  <c:v>171.13333333333335</c:v>
                </c:pt>
                <c:pt idx="10269">
                  <c:v>171.15</c:v>
                </c:pt>
                <c:pt idx="10270">
                  <c:v>171.16666666666663</c:v>
                </c:pt>
                <c:pt idx="10271">
                  <c:v>171.18333333333337</c:v>
                </c:pt>
                <c:pt idx="10272">
                  <c:v>171.2</c:v>
                </c:pt>
                <c:pt idx="10273">
                  <c:v>171.21666666666661</c:v>
                </c:pt>
                <c:pt idx="10274">
                  <c:v>171.23333333333335</c:v>
                </c:pt>
                <c:pt idx="10275">
                  <c:v>171.25</c:v>
                </c:pt>
                <c:pt idx="10276">
                  <c:v>171.26666666666665</c:v>
                </c:pt>
                <c:pt idx="10277">
                  <c:v>171.28333333333336</c:v>
                </c:pt>
                <c:pt idx="10278">
                  <c:v>171.3</c:v>
                </c:pt>
                <c:pt idx="10279">
                  <c:v>171.31666666666663</c:v>
                </c:pt>
                <c:pt idx="10280">
                  <c:v>171.33333333333337</c:v>
                </c:pt>
                <c:pt idx="10281">
                  <c:v>171.35000000000002</c:v>
                </c:pt>
                <c:pt idx="10282">
                  <c:v>171.36666666666665</c:v>
                </c:pt>
                <c:pt idx="10283">
                  <c:v>171.38333333333338</c:v>
                </c:pt>
                <c:pt idx="10284">
                  <c:v>171.4</c:v>
                </c:pt>
                <c:pt idx="10285">
                  <c:v>171.41666666666663</c:v>
                </c:pt>
                <c:pt idx="10286">
                  <c:v>171.43333333333337</c:v>
                </c:pt>
                <c:pt idx="10287">
                  <c:v>171.45000000000002</c:v>
                </c:pt>
                <c:pt idx="10288">
                  <c:v>171.46666666666664</c:v>
                </c:pt>
                <c:pt idx="10289">
                  <c:v>171.48333333333338</c:v>
                </c:pt>
                <c:pt idx="10290">
                  <c:v>171.5</c:v>
                </c:pt>
                <c:pt idx="10291">
                  <c:v>171.51666666666665</c:v>
                </c:pt>
                <c:pt idx="10292">
                  <c:v>171.53333333333336</c:v>
                </c:pt>
                <c:pt idx="10293">
                  <c:v>171.55</c:v>
                </c:pt>
                <c:pt idx="10294">
                  <c:v>171.56666666666663</c:v>
                </c:pt>
                <c:pt idx="10295">
                  <c:v>171.58333333333337</c:v>
                </c:pt>
                <c:pt idx="10296">
                  <c:v>171.6</c:v>
                </c:pt>
                <c:pt idx="10297">
                  <c:v>171.61666666666662</c:v>
                </c:pt>
                <c:pt idx="10298">
                  <c:v>171.63333333333335</c:v>
                </c:pt>
                <c:pt idx="10299">
                  <c:v>171.65</c:v>
                </c:pt>
                <c:pt idx="10300">
                  <c:v>171.66666666666663</c:v>
                </c:pt>
                <c:pt idx="10301">
                  <c:v>171.68333333333337</c:v>
                </c:pt>
                <c:pt idx="10302">
                  <c:v>171.7</c:v>
                </c:pt>
                <c:pt idx="10303">
                  <c:v>171.71666666666661</c:v>
                </c:pt>
                <c:pt idx="10304">
                  <c:v>171.73333333333335</c:v>
                </c:pt>
                <c:pt idx="10305">
                  <c:v>171.75</c:v>
                </c:pt>
                <c:pt idx="10306">
                  <c:v>171.76666666666665</c:v>
                </c:pt>
                <c:pt idx="10307">
                  <c:v>171.78333333333336</c:v>
                </c:pt>
                <c:pt idx="10308">
                  <c:v>171.8</c:v>
                </c:pt>
                <c:pt idx="10309">
                  <c:v>171.81666666666663</c:v>
                </c:pt>
                <c:pt idx="10310">
                  <c:v>171.83333333333337</c:v>
                </c:pt>
                <c:pt idx="10311">
                  <c:v>171.85000000000002</c:v>
                </c:pt>
                <c:pt idx="10312">
                  <c:v>171.86666666666665</c:v>
                </c:pt>
                <c:pt idx="10313">
                  <c:v>171.88333333333338</c:v>
                </c:pt>
                <c:pt idx="10314">
                  <c:v>171.9</c:v>
                </c:pt>
                <c:pt idx="10315">
                  <c:v>171.91666666666663</c:v>
                </c:pt>
                <c:pt idx="10316">
                  <c:v>171.93333333333337</c:v>
                </c:pt>
                <c:pt idx="10317">
                  <c:v>171.95000000000002</c:v>
                </c:pt>
                <c:pt idx="10318">
                  <c:v>171.96666666666664</c:v>
                </c:pt>
                <c:pt idx="10319">
                  <c:v>171.98333333333338</c:v>
                </c:pt>
                <c:pt idx="10320">
                  <c:v>172</c:v>
                </c:pt>
                <c:pt idx="10321">
                  <c:v>172.01666666666665</c:v>
                </c:pt>
                <c:pt idx="10322">
                  <c:v>172.03333333333336</c:v>
                </c:pt>
                <c:pt idx="10323">
                  <c:v>172.05</c:v>
                </c:pt>
                <c:pt idx="10324">
                  <c:v>172.06666666666663</c:v>
                </c:pt>
                <c:pt idx="10325">
                  <c:v>172.08333333333337</c:v>
                </c:pt>
                <c:pt idx="10326">
                  <c:v>172.1</c:v>
                </c:pt>
                <c:pt idx="10327">
                  <c:v>172.11666666666662</c:v>
                </c:pt>
                <c:pt idx="10328">
                  <c:v>172.13333333333335</c:v>
                </c:pt>
                <c:pt idx="10329">
                  <c:v>172.15</c:v>
                </c:pt>
                <c:pt idx="10330">
                  <c:v>172.16666666666663</c:v>
                </c:pt>
                <c:pt idx="10331">
                  <c:v>172.18333333333337</c:v>
                </c:pt>
                <c:pt idx="10332">
                  <c:v>172.2</c:v>
                </c:pt>
                <c:pt idx="10333">
                  <c:v>172.21666666666661</c:v>
                </c:pt>
                <c:pt idx="10334">
                  <c:v>172.23333333333335</c:v>
                </c:pt>
                <c:pt idx="10335">
                  <c:v>172.25</c:v>
                </c:pt>
                <c:pt idx="10336">
                  <c:v>172.26666666666665</c:v>
                </c:pt>
                <c:pt idx="10337">
                  <c:v>172.28333333333336</c:v>
                </c:pt>
                <c:pt idx="10338">
                  <c:v>172.3</c:v>
                </c:pt>
                <c:pt idx="10339">
                  <c:v>172.31666666666663</c:v>
                </c:pt>
                <c:pt idx="10340">
                  <c:v>172.33333333333337</c:v>
                </c:pt>
                <c:pt idx="10341">
                  <c:v>172.35000000000002</c:v>
                </c:pt>
                <c:pt idx="10342">
                  <c:v>172.36666666666665</c:v>
                </c:pt>
                <c:pt idx="10343">
                  <c:v>172.38333333333338</c:v>
                </c:pt>
                <c:pt idx="10344">
                  <c:v>172.4</c:v>
                </c:pt>
                <c:pt idx="10345">
                  <c:v>172.41666666666663</c:v>
                </c:pt>
                <c:pt idx="10346">
                  <c:v>172.43333333333337</c:v>
                </c:pt>
                <c:pt idx="10347">
                  <c:v>172.45000000000002</c:v>
                </c:pt>
                <c:pt idx="10348">
                  <c:v>172.46666666666664</c:v>
                </c:pt>
                <c:pt idx="10349">
                  <c:v>172.48333333333338</c:v>
                </c:pt>
                <c:pt idx="10350">
                  <c:v>172.5</c:v>
                </c:pt>
                <c:pt idx="10351">
                  <c:v>172.51666666666665</c:v>
                </c:pt>
                <c:pt idx="10352">
                  <c:v>172.53333333333336</c:v>
                </c:pt>
                <c:pt idx="10353">
                  <c:v>172.55</c:v>
                </c:pt>
                <c:pt idx="10354">
                  <c:v>172.56666666666663</c:v>
                </c:pt>
                <c:pt idx="10355">
                  <c:v>172.58333333333337</c:v>
                </c:pt>
                <c:pt idx="10356">
                  <c:v>172.6</c:v>
                </c:pt>
                <c:pt idx="10357">
                  <c:v>172.61666666666662</c:v>
                </c:pt>
                <c:pt idx="10358">
                  <c:v>172.63333333333335</c:v>
                </c:pt>
                <c:pt idx="10359">
                  <c:v>172.65</c:v>
                </c:pt>
                <c:pt idx="10360">
                  <c:v>172.66666666666663</c:v>
                </c:pt>
                <c:pt idx="10361">
                  <c:v>172.68333333333337</c:v>
                </c:pt>
                <c:pt idx="10362">
                  <c:v>172.7</c:v>
                </c:pt>
                <c:pt idx="10363">
                  <c:v>172.71666666666661</c:v>
                </c:pt>
                <c:pt idx="10364">
                  <c:v>172.73333333333335</c:v>
                </c:pt>
                <c:pt idx="10365">
                  <c:v>172.75</c:v>
                </c:pt>
                <c:pt idx="10366">
                  <c:v>172.76666666666665</c:v>
                </c:pt>
                <c:pt idx="10367">
                  <c:v>172.78333333333336</c:v>
                </c:pt>
                <c:pt idx="10368">
                  <c:v>172.8</c:v>
                </c:pt>
                <c:pt idx="10369">
                  <c:v>172.81666666666663</c:v>
                </c:pt>
                <c:pt idx="10370">
                  <c:v>172.83333333333337</c:v>
                </c:pt>
                <c:pt idx="10371">
                  <c:v>172.85000000000002</c:v>
                </c:pt>
                <c:pt idx="10372">
                  <c:v>172.86666666666665</c:v>
                </c:pt>
                <c:pt idx="10373">
                  <c:v>172.88333333333338</c:v>
                </c:pt>
                <c:pt idx="10374">
                  <c:v>172.9</c:v>
                </c:pt>
                <c:pt idx="10375">
                  <c:v>172.91666666666663</c:v>
                </c:pt>
                <c:pt idx="10376">
                  <c:v>172.93333333333337</c:v>
                </c:pt>
                <c:pt idx="10377">
                  <c:v>172.95000000000002</c:v>
                </c:pt>
                <c:pt idx="10378">
                  <c:v>172.96666666666664</c:v>
                </c:pt>
                <c:pt idx="10379">
                  <c:v>172.98333333333338</c:v>
                </c:pt>
                <c:pt idx="10380">
                  <c:v>173</c:v>
                </c:pt>
                <c:pt idx="10381">
                  <c:v>173.01666666666665</c:v>
                </c:pt>
                <c:pt idx="10382">
                  <c:v>173.03333333333336</c:v>
                </c:pt>
                <c:pt idx="10383">
                  <c:v>173.05</c:v>
                </c:pt>
                <c:pt idx="10384">
                  <c:v>173.06666666666663</c:v>
                </c:pt>
                <c:pt idx="10385">
                  <c:v>173.08333333333337</c:v>
                </c:pt>
                <c:pt idx="10386">
                  <c:v>173.1</c:v>
                </c:pt>
                <c:pt idx="10387">
                  <c:v>173.11666666666662</c:v>
                </c:pt>
                <c:pt idx="10388">
                  <c:v>173.13333333333335</c:v>
                </c:pt>
                <c:pt idx="10389">
                  <c:v>173.15</c:v>
                </c:pt>
                <c:pt idx="10390">
                  <c:v>173.16666666666663</c:v>
                </c:pt>
                <c:pt idx="10391">
                  <c:v>173.18333333333337</c:v>
                </c:pt>
                <c:pt idx="10392">
                  <c:v>173.2</c:v>
                </c:pt>
                <c:pt idx="10393">
                  <c:v>173.21666666666661</c:v>
                </c:pt>
                <c:pt idx="10394">
                  <c:v>173.23333333333335</c:v>
                </c:pt>
                <c:pt idx="10395">
                  <c:v>173.25</c:v>
                </c:pt>
                <c:pt idx="10396">
                  <c:v>173.26666666666665</c:v>
                </c:pt>
                <c:pt idx="10397">
                  <c:v>173.28333333333336</c:v>
                </c:pt>
                <c:pt idx="10398">
                  <c:v>173.3</c:v>
                </c:pt>
                <c:pt idx="10399">
                  <c:v>173.31666666666663</c:v>
                </c:pt>
                <c:pt idx="10400">
                  <c:v>173.33333333333337</c:v>
                </c:pt>
                <c:pt idx="10401">
                  <c:v>173.35000000000002</c:v>
                </c:pt>
                <c:pt idx="10402">
                  <c:v>173.36666666666665</c:v>
                </c:pt>
                <c:pt idx="10403">
                  <c:v>173.38333333333338</c:v>
                </c:pt>
                <c:pt idx="10404">
                  <c:v>173.4</c:v>
                </c:pt>
                <c:pt idx="10405">
                  <c:v>173.41666666666663</c:v>
                </c:pt>
                <c:pt idx="10406">
                  <c:v>173.43333333333337</c:v>
                </c:pt>
                <c:pt idx="10407">
                  <c:v>173.45000000000002</c:v>
                </c:pt>
                <c:pt idx="10408">
                  <c:v>173.46666666666664</c:v>
                </c:pt>
                <c:pt idx="10409">
                  <c:v>173.48333333333338</c:v>
                </c:pt>
                <c:pt idx="10410">
                  <c:v>173.5</c:v>
                </c:pt>
                <c:pt idx="10411">
                  <c:v>173.51666666666665</c:v>
                </c:pt>
                <c:pt idx="10412">
                  <c:v>173.53333333333336</c:v>
                </c:pt>
                <c:pt idx="10413">
                  <c:v>173.55</c:v>
                </c:pt>
                <c:pt idx="10414">
                  <c:v>173.56666666666663</c:v>
                </c:pt>
                <c:pt idx="10415">
                  <c:v>173.58333333333337</c:v>
                </c:pt>
                <c:pt idx="10416">
                  <c:v>173.6</c:v>
                </c:pt>
                <c:pt idx="10417">
                  <c:v>173.61666666666662</c:v>
                </c:pt>
                <c:pt idx="10418">
                  <c:v>173.63333333333335</c:v>
                </c:pt>
                <c:pt idx="10419">
                  <c:v>173.65</c:v>
                </c:pt>
                <c:pt idx="10420">
                  <c:v>173.66666666666663</c:v>
                </c:pt>
                <c:pt idx="10421">
                  <c:v>173.68333333333337</c:v>
                </c:pt>
                <c:pt idx="10422">
                  <c:v>173.7</c:v>
                </c:pt>
                <c:pt idx="10423">
                  <c:v>173.71666666666661</c:v>
                </c:pt>
                <c:pt idx="10424">
                  <c:v>173.73333333333335</c:v>
                </c:pt>
                <c:pt idx="10425">
                  <c:v>173.75</c:v>
                </c:pt>
                <c:pt idx="10426">
                  <c:v>173.76666666666665</c:v>
                </c:pt>
                <c:pt idx="10427">
                  <c:v>173.78333333333336</c:v>
                </c:pt>
                <c:pt idx="10428">
                  <c:v>173.8</c:v>
                </c:pt>
                <c:pt idx="10429">
                  <c:v>173.81666666666663</c:v>
                </c:pt>
                <c:pt idx="10430">
                  <c:v>173.83333333333337</c:v>
                </c:pt>
                <c:pt idx="10431">
                  <c:v>173.85000000000002</c:v>
                </c:pt>
                <c:pt idx="10432">
                  <c:v>173.86666666666665</c:v>
                </c:pt>
                <c:pt idx="10433">
                  <c:v>173.88333333333338</c:v>
                </c:pt>
                <c:pt idx="10434">
                  <c:v>173.9</c:v>
                </c:pt>
                <c:pt idx="10435">
                  <c:v>173.91666666666663</c:v>
                </c:pt>
                <c:pt idx="10436">
                  <c:v>173.93333333333337</c:v>
                </c:pt>
                <c:pt idx="10437">
                  <c:v>173.95000000000002</c:v>
                </c:pt>
                <c:pt idx="10438">
                  <c:v>173.96666666666664</c:v>
                </c:pt>
                <c:pt idx="10439">
                  <c:v>173.98333333333338</c:v>
                </c:pt>
                <c:pt idx="10440">
                  <c:v>174</c:v>
                </c:pt>
                <c:pt idx="10441">
                  <c:v>174.01666666666665</c:v>
                </c:pt>
                <c:pt idx="10442">
                  <c:v>174.03333333333336</c:v>
                </c:pt>
                <c:pt idx="10443">
                  <c:v>174.05</c:v>
                </c:pt>
                <c:pt idx="10444">
                  <c:v>174.06666666666663</c:v>
                </c:pt>
                <c:pt idx="10445">
                  <c:v>174.08333333333337</c:v>
                </c:pt>
                <c:pt idx="10446">
                  <c:v>174.1</c:v>
                </c:pt>
                <c:pt idx="10447">
                  <c:v>174.11666666666662</c:v>
                </c:pt>
                <c:pt idx="10448">
                  <c:v>174.13333333333335</c:v>
                </c:pt>
                <c:pt idx="10449">
                  <c:v>174.15</c:v>
                </c:pt>
                <c:pt idx="10450">
                  <c:v>174.16666666666663</c:v>
                </c:pt>
                <c:pt idx="10451">
                  <c:v>174.18333333333337</c:v>
                </c:pt>
                <c:pt idx="10452">
                  <c:v>174.2</c:v>
                </c:pt>
                <c:pt idx="10453">
                  <c:v>174.21666666666661</c:v>
                </c:pt>
                <c:pt idx="10454">
                  <c:v>174.23333333333335</c:v>
                </c:pt>
                <c:pt idx="10455">
                  <c:v>174.25</c:v>
                </c:pt>
                <c:pt idx="10456">
                  <c:v>174.26666666666665</c:v>
                </c:pt>
                <c:pt idx="10457">
                  <c:v>174.28333333333336</c:v>
                </c:pt>
                <c:pt idx="10458">
                  <c:v>174.3</c:v>
                </c:pt>
                <c:pt idx="10459">
                  <c:v>174.31666666666663</c:v>
                </c:pt>
                <c:pt idx="10460">
                  <c:v>174.33333333333337</c:v>
                </c:pt>
                <c:pt idx="10461">
                  <c:v>174.35000000000002</c:v>
                </c:pt>
                <c:pt idx="10462">
                  <c:v>174.36666666666665</c:v>
                </c:pt>
                <c:pt idx="10463">
                  <c:v>174.38333333333338</c:v>
                </c:pt>
                <c:pt idx="10464">
                  <c:v>174.4</c:v>
                </c:pt>
                <c:pt idx="10465">
                  <c:v>174.41666666666663</c:v>
                </c:pt>
                <c:pt idx="10466">
                  <c:v>174.43333333333337</c:v>
                </c:pt>
                <c:pt idx="10467">
                  <c:v>174.45000000000002</c:v>
                </c:pt>
                <c:pt idx="10468">
                  <c:v>174.46666666666664</c:v>
                </c:pt>
                <c:pt idx="10469">
                  <c:v>174.48333333333338</c:v>
                </c:pt>
                <c:pt idx="10470">
                  <c:v>174.5</c:v>
                </c:pt>
                <c:pt idx="10471">
                  <c:v>174.51666666666665</c:v>
                </c:pt>
                <c:pt idx="10472">
                  <c:v>174.53333333333336</c:v>
                </c:pt>
                <c:pt idx="10473">
                  <c:v>174.55</c:v>
                </c:pt>
                <c:pt idx="10474">
                  <c:v>174.56666666666663</c:v>
                </c:pt>
                <c:pt idx="10475">
                  <c:v>174.58333333333337</c:v>
                </c:pt>
                <c:pt idx="10476">
                  <c:v>174.6</c:v>
                </c:pt>
                <c:pt idx="10477">
                  <c:v>174.61666666666662</c:v>
                </c:pt>
                <c:pt idx="10478">
                  <c:v>174.63333333333335</c:v>
                </c:pt>
                <c:pt idx="10479">
                  <c:v>174.65</c:v>
                </c:pt>
                <c:pt idx="10480">
                  <c:v>174.66666666666663</c:v>
                </c:pt>
                <c:pt idx="10481">
                  <c:v>174.68333333333337</c:v>
                </c:pt>
                <c:pt idx="10482">
                  <c:v>174.7</c:v>
                </c:pt>
                <c:pt idx="10483">
                  <c:v>174.71666666666661</c:v>
                </c:pt>
                <c:pt idx="10484">
                  <c:v>174.73333333333335</c:v>
                </c:pt>
                <c:pt idx="10485">
                  <c:v>174.75</c:v>
                </c:pt>
                <c:pt idx="10486">
                  <c:v>174.76666666666665</c:v>
                </c:pt>
                <c:pt idx="10487">
                  <c:v>174.78333333333336</c:v>
                </c:pt>
                <c:pt idx="10488">
                  <c:v>174.8</c:v>
                </c:pt>
                <c:pt idx="10489">
                  <c:v>174.81666666666663</c:v>
                </c:pt>
                <c:pt idx="10490">
                  <c:v>174.83333333333337</c:v>
                </c:pt>
                <c:pt idx="10491">
                  <c:v>174.85000000000002</c:v>
                </c:pt>
                <c:pt idx="10492">
                  <c:v>174.86666666666665</c:v>
                </c:pt>
                <c:pt idx="10493">
                  <c:v>174.88333333333338</c:v>
                </c:pt>
                <c:pt idx="10494">
                  <c:v>174.9</c:v>
                </c:pt>
                <c:pt idx="10495">
                  <c:v>174.91666666666663</c:v>
                </c:pt>
                <c:pt idx="10496">
                  <c:v>174.93333333333337</c:v>
                </c:pt>
                <c:pt idx="10497">
                  <c:v>174.95000000000002</c:v>
                </c:pt>
                <c:pt idx="10498">
                  <c:v>174.96666666666664</c:v>
                </c:pt>
                <c:pt idx="10499">
                  <c:v>174.98333333333338</c:v>
                </c:pt>
                <c:pt idx="10500">
                  <c:v>175</c:v>
                </c:pt>
                <c:pt idx="10501">
                  <c:v>175.01666666666665</c:v>
                </c:pt>
                <c:pt idx="10502">
                  <c:v>175.03333333333336</c:v>
                </c:pt>
                <c:pt idx="10503">
                  <c:v>175.05</c:v>
                </c:pt>
                <c:pt idx="10504">
                  <c:v>175.06666666666663</c:v>
                </c:pt>
                <c:pt idx="10505">
                  <c:v>175.08333333333337</c:v>
                </c:pt>
                <c:pt idx="10506">
                  <c:v>175.1</c:v>
                </c:pt>
                <c:pt idx="10507">
                  <c:v>175.11666666666662</c:v>
                </c:pt>
                <c:pt idx="10508">
                  <c:v>175.13333333333335</c:v>
                </c:pt>
                <c:pt idx="10509">
                  <c:v>175.15</c:v>
                </c:pt>
                <c:pt idx="10510">
                  <c:v>175.16666666666663</c:v>
                </c:pt>
                <c:pt idx="10511">
                  <c:v>175.18333333333337</c:v>
                </c:pt>
                <c:pt idx="10512">
                  <c:v>175.2</c:v>
                </c:pt>
                <c:pt idx="10513">
                  <c:v>175.21666666666661</c:v>
                </c:pt>
                <c:pt idx="10514">
                  <c:v>175.23333333333335</c:v>
                </c:pt>
                <c:pt idx="10515">
                  <c:v>175.25</c:v>
                </c:pt>
                <c:pt idx="10516">
                  <c:v>175.26666666666665</c:v>
                </c:pt>
                <c:pt idx="10517">
                  <c:v>175.28333333333336</c:v>
                </c:pt>
                <c:pt idx="10518">
                  <c:v>175.3</c:v>
                </c:pt>
                <c:pt idx="10519">
                  <c:v>175.31666666666663</c:v>
                </c:pt>
                <c:pt idx="10520">
                  <c:v>175.33333333333337</c:v>
                </c:pt>
                <c:pt idx="10521">
                  <c:v>175.35000000000002</c:v>
                </c:pt>
                <c:pt idx="10522">
                  <c:v>175.36666666666665</c:v>
                </c:pt>
                <c:pt idx="10523">
                  <c:v>175.38333333333338</c:v>
                </c:pt>
                <c:pt idx="10524">
                  <c:v>175.4</c:v>
                </c:pt>
                <c:pt idx="10525">
                  <c:v>175.41666666666663</c:v>
                </c:pt>
                <c:pt idx="10526">
                  <c:v>175.43333333333337</c:v>
                </c:pt>
                <c:pt idx="10527">
                  <c:v>175.45000000000002</c:v>
                </c:pt>
                <c:pt idx="10528">
                  <c:v>175.46666666666664</c:v>
                </c:pt>
                <c:pt idx="10529">
                  <c:v>175.48333333333338</c:v>
                </c:pt>
                <c:pt idx="10530">
                  <c:v>175.5</c:v>
                </c:pt>
                <c:pt idx="10531">
                  <c:v>175.51666666666665</c:v>
                </c:pt>
                <c:pt idx="10532">
                  <c:v>175.53333333333336</c:v>
                </c:pt>
                <c:pt idx="10533">
                  <c:v>175.55</c:v>
                </c:pt>
                <c:pt idx="10534">
                  <c:v>175.56666666666663</c:v>
                </c:pt>
                <c:pt idx="10535">
                  <c:v>175.58333333333337</c:v>
                </c:pt>
                <c:pt idx="10536">
                  <c:v>175.6</c:v>
                </c:pt>
                <c:pt idx="10537">
                  <c:v>175.61666666666662</c:v>
                </c:pt>
                <c:pt idx="10538">
                  <c:v>175.63333333333335</c:v>
                </c:pt>
                <c:pt idx="10539">
                  <c:v>175.65</c:v>
                </c:pt>
                <c:pt idx="10540">
                  <c:v>175.66666666666663</c:v>
                </c:pt>
                <c:pt idx="10541">
                  <c:v>175.68333333333337</c:v>
                </c:pt>
                <c:pt idx="10542">
                  <c:v>175.7</c:v>
                </c:pt>
                <c:pt idx="10543">
                  <c:v>175.71666666666661</c:v>
                </c:pt>
                <c:pt idx="10544">
                  <c:v>175.73333333333335</c:v>
                </c:pt>
                <c:pt idx="10545">
                  <c:v>175.75</c:v>
                </c:pt>
                <c:pt idx="10546">
                  <c:v>175.76666666666665</c:v>
                </c:pt>
                <c:pt idx="10547">
                  <c:v>175.78333333333336</c:v>
                </c:pt>
                <c:pt idx="10548">
                  <c:v>175.8</c:v>
                </c:pt>
                <c:pt idx="10549">
                  <c:v>175.81666666666663</c:v>
                </c:pt>
                <c:pt idx="10550">
                  <c:v>175.83333333333337</c:v>
                </c:pt>
                <c:pt idx="10551">
                  <c:v>175.85000000000002</c:v>
                </c:pt>
                <c:pt idx="10552">
                  <c:v>175.86666666666665</c:v>
                </c:pt>
                <c:pt idx="10553">
                  <c:v>175.88333333333338</c:v>
                </c:pt>
                <c:pt idx="10554">
                  <c:v>175.9</c:v>
                </c:pt>
                <c:pt idx="10555">
                  <c:v>175.91666666666663</c:v>
                </c:pt>
                <c:pt idx="10556">
                  <c:v>175.93333333333337</c:v>
                </c:pt>
                <c:pt idx="10557">
                  <c:v>175.95000000000002</c:v>
                </c:pt>
                <c:pt idx="10558">
                  <c:v>175.96666666666664</c:v>
                </c:pt>
                <c:pt idx="10559">
                  <c:v>175.98333333333338</c:v>
                </c:pt>
                <c:pt idx="10560">
                  <c:v>176</c:v>
                </c:pt>
                <c:pt idx="10561">
                  <c:v>176.01666666666665</c:v>
                </c:pt>
                <c:pt idx="10562">
                  <c:v>176.03333333333336</c:v>
                </c:pt>
                <c:pt idx="10563">
                  <c:v>176.05</c:v>
                </c:pt>
                <c:pt idx="10564">
                  <c:v>176.06666666666663</c:v>
                </c:pt>
                <c:pt idx="10565">
                  <c:v>176.08333333333337</c:v>
                </c:pt>
                <c:pt idx="10566">
                  <c:v>176.1</c:v>
                </c:pt>
                <c:pt idx="10567">
                  <c:v>176.11666666666662</c:v>
                </c:pt>
                <c:pt idx="10568">
                  <c:v>176.13333333333335</c:v>
                </c:pt>
                <c:pt idx="10569">
                  <c:v>176.15</c:v>
                </c:pt>
                <c:pt idx="10570">
                  <c:v>176.16666666666663</c:v>
                </c:pt>
                <c:pt idx="10571">
                  <c:v>176.18333333333337</c:v>
                </c:pt>
                <c:pt idx="10572">
                  <c:v>176.2</c:v>
                </c:pt>
                <c:pt idx="10573">
                  <c:v>176.21666666666661</c:v>
                </c:pt>
                <c:pt idx="10574">
                  <c:v>176.23333333333335</c:v>
                </c:pt>
                <c:pt idx="10575">
                  <c:v>176.25</c:v>
                </c:pt>
                <c:pt idx="10576">
                  <c:v>176.26666666666665</c:v>
                </c:pt>
                <c:pt idx="10577">
                  <c:v>176.28333333333336</c:v>
                </c:pt>
                <c:pt idx="10578">
                  <c:v>176.3</c:v>
                </c:pt>
                <c:pt idx="10579">
                  <c:v>176.31666666666663</c:v>
                </c:pt>
                <c:pt idx="10580">
                  <c:v>176.33333333333337</c:v>
                </c:pt>
                <c:pt idx="10581">
                  <c:v>176.35000000000002</c:v>
                </c:pt>
                <c:pt idx="10582">
                  <c:v>176.36666666666665</c:v>
                </c:pt>
                <c:pt idx="10583">
                  <c:v>176.38333333333338</c:v>
                </c:pt>
                <c:pt idx="10584">
                  <c:v>176.4</c:v>
                </c:pt>
                <c:pt idx="10585">
                  <c:v>176.41666666666663</c:v>
                </c:pt>
                <c:pt idx="10586">
                  <c:v>176.43333333333337</c:v>
                </c:pt>
                <c:pt idx="10587">
                  <c:v>176.45000000000002</c:v>
                </c:pt>
                <c:pt idx="10588">
                  <c:v>176.46666666666664</c:v>
                </c:pt>
                <c:pt idx="10589">
                  <c:v>176.48333333333338</c:v>
                </c:pt>
                <c:pt idx="10590">
                  <c:v>176.5</c:v>
                </c:pt>
                <c:pt idx="10591">
                  <c:v>176.51666666666665</c:v>
                </c:pt>
                <c:pt idx="10592">
                  <c:v>176.53333333333336</c:v>
                </c:pt>
                <c:pt idx="10593">
                  <c:v>176.55</c:v>
                </c:pt>
                <c:pt idx="10594">
                  <c:v>176.56666666666663</c:v>
                </c:pt>
                <c:pt idx="10595">
                  <c:v>176.58333333333337</c:v>
                </c:pt>
                <c:pt idx="10596">
                  <c:v>176.6</c:v>
                </c:pt>
                <c:pt idx="10597">
                  <c:v>176.61666666666662</c:v>
                </c:pt>
                <c:pt idx="10598">
                  <c:v>176.63333333333335</c:v>
                </c:pt>
                <c:pt idx="10599">
                  <c:v>176.65</c:v>
                </c:pt>
                <c:pt idx="10600">
                  <c:v>176.66666666666663</c:v>
                </c:pt>
                <c:pt idx="10601">
                  <c:v>176.68333333333337</c:v>
                </c:pt>
                <c:pt idx="10602">
                  <c:v>176.7</c:v>
                </c:pt>
                <c:pt idx="10603">
                  <c:v>176.71666666666661</c:v>
                </c:pt>
                <c:pt idx="10604">
                  <c:v>176.73333333333335</c:v>
                </c:pt>
                <c:pt idx="10605">
                  <c:v>176.75</c:v>
                </c:pt>
                <c:pt idx="10606">
                  <c:v>176.76666666666665</c:v>
                </c:pt>
                <c:pt idx="10607">
                  <c:v>176.78333333333336</c:v>
                </c:pt>
                <c:pt idx="10608">
                  <c:v>176.8</c:v>
                </c:pt>
                <c:pt idx="10609">
                  <c:v>176.81666666666663</c:v>
                </c:pt>
                <c:pt idx="10610">
                  <c:v>176.83333333333337</c:v>
                </c:pt>
                <c:pt idx="10611">
                  <c:v>176.85000000000002</c:v>
                </c:pt>
                <c:pt idx="10612">
                  <c:v>176.86666666666665</c:v>
                </c:pt>
                <c:pt idx="10613">
                  <c:v>176.88333333333338</c:v>
                </c:pt>
                <c:pt idx="10614">
                  <c:v>176.9</c:v>
                </c:pt>
                <c:pt idx="10615">
                  <c:v>176.91666666666663</c:v>
                </c:pt>
                <c:pt idx="10616">
                  <c:v>176.93333333333337</c:v>
                </c:pt>
                <c:pt idx="10617">
                  <c:v>176.95000000000002</c:v>
                </c:pt>
                <c:pt idx="10618">
                  <c:v>176.96666666666664</c:v>
                </c:pt>
                <c:pt idx="10619">
                  <c:v>176.98333333333338</c:v>
                </c:pt>
                <c:pt idx="10620">
                  <c:v>177</c:v>
                </c:pt>
                <c:pt idx="10621">
                  <c:v>177.01666666666665</c:v>
                </c:pt>
                <c:pt idx="10622">
                  <c:v>177.03333333333336</c:v>
                </c:pt>
                <c:pt idx="10623">
                  <c:v>177.05</c:v>
                </c:pt>
                <c:pt idx="10624">
                  <c:v>177.06666666666663</c:v>
                </c:pt>
                <c:pt idx="10625">
                  <c:v>177.08333333333337</c:v>
                </c:pt>
                <c:pt idx="10626">
                  <c:v>177.1</c:v>
                </c:pt>
                <c:pt idx="10627">
                  <c:v>177.11666666666662</c:v>
                </c:pt>
                <c:pt idx="10628">
                  <c:v>177.13333333333335</c:v>
                </c:pt>
                <c:pt idx="10629">
                  <c:v>177.15</c:v>
                </c:pt>
                <c:pt idx="10630">
                  <c:v>177.16666666666663</c:v>
                </c:pt>
                <c:pt idx="10631">
                  <c:v>177.18333333333337</c:v>
                </c:pt>
                <c:pt idx="10632">
                  <c:v>177.2</c:v>
                </c:pt>
                <c:pt idx="10633">
                  <c:v>177.21666666666661</c:v>
                </c:pt>
                <c:pt idx="10634">
                  <c:v>177.23333333333335</c:v>
                </c:pt>
                <c:pt idx="10635">
                  <c:v>177.25</c:v>
                </c:pt>
                <c:pt idx="10636">
                  <c:v>177.26666666666665</c:v>
                </c:pt>
                <c:pt idx="10637">
                  <c:v>177.28333333333336</c:v>
                </c:pt>
                <c:pt idx="10638">
                  <c:v>177.3</c:v>
                </c:pt>
                <c:pt idx="10639">
                  <c:v>177.31666666666663</c:v>
                </c:pt>
                <c:pt idx="10640">
                  <c:v>177.33333333333337</c:v>
                </c:pt>
                <c:pt idx="10641">
                  <c:v>177.35000000000002</c:v>
                </c:pt>
                <c:pt idx="10642">
                  <c:v>177.36666666666665</c:v>
                </c:pt>
                <c:pt idx="10643">
                  <c:v>177.38333333333338</c:v>
                </c:pt>
                <c:pt idx="10644">
                  <c:v>177.4</c:v>
                </c:pt>
                <c:pt idx="10645">
                  <c:v>177.41666666666663</c:v>
                </c:pt>
                <c:pt idx="10646">
                  <c:v>177.43333333333337</c:v>
                </c:pt>
                <c:pt idx="10647">
                  <c:v>177.45000000000002</c:v>
                </c:pt>
                <c:pt idx="10648">
                  <c:v>177.46666666666664</c:v>
                </c:pt>
                <c:pt idx="10649">
                  <c:v>177.48333333333338</c:v>
                </c:pt>
                <c:pt idx="10650">
                  <c:v>177.5</c:v>
                </c:pt>
                <c:pt idx="10651">
                  <c:v>177.51666666666665</c:v>
                </c:pt>
                <c:pt idx="10652">
                  <c:v>177.53333333333336</c:v>
                </c:pt>
                <c:pt idx="10653">
                  <c:v>177.55</c:v>
                </c:pt>
                <c:pt idx="10654">
                  <c:v>177.56666666666663</c:v>
                </c:pt>
                <c:pt idx="10655">
                  <c:v>177.58333333333337</c:v>
                </c:pt>
                <c:pt idx="10656">
                  <c:v>177.6</c:v>
                </c:pt>
                <c:pt idx="10657">
                  <c:v>177.61666666666662</c:v>
                </c:pt>
                <c:pt idx="10658">
                  <c:v>177.63333333333335</c:v>
                </c:pt>
                <c:pt idx="10659">
                  <c:v>177.65</c:v>
                </c:pt>
                <c:pt idx="10660">
                  <c:v>177.66666666666663</c:v>
                </c:pt>
                <c:pt idx="10661">
                  <c:v>177.68333333333337</c:v>
                </c:pt>
                <c:pt idx="10662">
                  <c:v>177.7</c:v>
                </c:pt>
                <c:pt idx="10663">
                  <c:v>177.71666666666661</c:v>
                </c:pt>
                <c:pt idx="10664">
                  <c:v>177.73333333333335</c:v>
                </c:pt>
                <c:pt idx="10665">
                  <c:v>177.75</c:v>
                </c:pt>
                <c:pt idx="10666">
                  <c:v>177.76666666666665</c:v>
                </c:pt>
                <c:pt idx="10667">
                  <c:v>177.78333333333336</c:v>
                </c:pt>
                <c:pt idx="10668">
                  <c:v>177.8</c:v>
                </c:pt>
                <c:pt idx="10669">
                  <c:v>177.81666666666663</c:v>
                </c:pt>
                <c:pt idx="10670">
                  <c:v>177.83333333333337</c:v>
                </c:pt>
                <c:pt idx="10671">
                  <c:v>177.85000000000002</c:v>
                </c:pt>
                <c:pt idx="10672">
                  <c:v>177.86666666666665</c:v>
                </c:pt>
                <c:pt idx="10673">
                  <c:v>177.88333333333338</c:v>
                </c:pt>
                <c:pt idx="10674">
                  <c:v>177.9</c:v>
                </c:pt>
                <c:pt idx="10675">
                  <c:v>177.91666666666663</c:v>
                </c:pt>
                <c:pt idx="10676">
                  <c:v>177.93333333333337</c:v>
                </c:pt>
                <c:pt idx="10677">
                  <c:v>177.95000000000002</c:v>
                </c:pt>
                <c:pt idx="10678">
                  <c:v>177.96666666666664</c:v>
                </c:pt>
                <c:pt idx="10679">
                  <c:v>177.98333333333338</c:v>
                </c:pt>
                <c:pt idx="10680">
                  <c:v>178</c:v>
                </c:pt>
                <c:pt idx="10681">
                  <c:v>178.01666666666665</c:v>
                </c:pt>
                <c:pt idx="10682">
                  <c:v>178.03333333333336</c:v>
                </c:pt>
                <c:pt idx="10683">
                  <c:v>178.05</c:v>
                </c:pt>
                <c:pt idx="10684">
                  <c:v>178.06666666666663</c:v>
                </c:pt>
                <c:pt idx="10685">
                  <c:v>178.08333333333337</c:v>
                </c:pt>
                <c:pt idx="10686">
                  <c:v>178.1</c:v>
                </c:pt>
                <c:pt idx="10687">
                  <c:v>178.11666666666662</c:v>
                </c:pt>
                <c:pt idx="10688">
                  <c:v>178.13333333333335</c:v>
                </c:pt>
                <c:pt idx="10689">
                  <c:v>178.15</c:v>
                </c:pt>
                <c:pt idx="10690">
                  <c:v>178.16666666666663</c:v>
                </c:pt>
                <c:pt idx="10691">
                  <c:v>178.18333333333337</c:v>
                </c:pt>
                <c:pt idx="10692">
                  <c:v>178.2</c:v>
                </c:pt>
                <c:pt idx="10693">
                  <c:v>178.21666666666661</c:v>
                </c:pt>
                <c:pt idx="10694">
                  <c:v>178.23333333333335</c:v>
                </c:pt>
                <c:pt idx="10695">
                  <c:v>178.25</c:v>
                </c:pt>
                <c:pt idx="10696">
                  <c:v>178.26666666666665</c:v>
                </c:pt>
                <c:pt idx="10697">
                  <c:v>178.28333333333336</c:v>
                </c:pt>
                <c:pt idx="10698">
                  <c:v>178.3</c:v>
                </c:pt>
                <c:pt idx="10699">
                  <c:v>178.31666666666663</c:v>
                </c:pt>
                <c:pt idx="10700">
                  <c:v>178.33333333333337</c:v>
                </c:pt>
                <c:pt idx="10701">
                  <c:v>178.35000000000002</c:v>
                </c:pt>
                <c:pt idx="10702">
                  <c:v>178.36666666666665</c:v>
                </c:pt>
                <c:pt idx="10703">
                  <c:v>178.38333333333338</c:v>
                </c:pt>
                <c:pt idx="10704">
                  <c:v>178.4</c:v>
                </c:pt>
                <c:pt idx="10705">
                  <c:v>178.41666666666663</c:v>
                </c:pt>
                <c:pt idx="10706">
                  <c:v>178.43333333333337</c:v>
                </c:pt>
                <c:pt idx="10707">
                  <c:v>178.45000000000002</c:v>
                </c:pt>
                <c:pt idx="10708">
                  <c:v>178.46666666666664</c:v>
                </c:pt>
                <c:pt idx="10709">
                  <c:v>178.48333333333338</c:v>
                </c:pt>
                <c:pt idx="10710">
                  <c:v>178.5</c:v>
                </c:pt>
                <c:pt idx="10711">
                  <c:v>178.51666666666665</c:v>
                </c:pt>
                <c:pt idx="10712">
                  <c:v>178.53333333333336</c:v>
                </c:pt>
                <c:pt idx="10713">
                  <c:v>178.55</c:v>
                </c:pt>
                <c:pt idx="10714">
                  <c:v>178.56666666666663</c:v>
                </c:pt>
                <c:pt idx="10715">
                  <c:v>178.58333333333337</c:v>
                </c:pt>
                <c:pt idx="10716">
                  <c:v>178.6</c:v>
                </c:pt>
                <c:pt idx="10717">
                  <c:v>178.61666666666662</c:v>
                </c:pt>
                <c:pt idx="10718">
                  <c:v>178.63333333333335</c:v>
                </c:pt>
                <c:pt idx="10719">
                  <c:v>178.65</c:v>
                </c:pt>
                <c:pt idx="10720">
                  <c:v>178.66666666666663</c:v>
                </c:pt>
                <c:pt idx="10721">
                  <c:v>178.68333333333337</c:v>
                </c:pt>
                <c:pt idx="10722">
                  <c:v>178.7</c:v>
                </c:pt>
                <c:pt idx="10723">
                  <c:v>178.71666666666661</c:v>
                </c:pt>
                <c:pt idx="10724">
                  <c:v>178.73333333333335</c:v>
                </c:pt>
                <c:pt idx="10725">
                  <c:v>178.75</c:v>
                </c:pt>
                <c:pt idx="10726">
                  <c:v>178.76666666666665</c:v>
                </c:pt>
                <c:pt idx="10727">
                  <c:v>178.78333333333336</c:v>
                </c:pt>
                <c:pt idx="10728">
                  <c:v>178.8</c:v>
                </c:pt>
                <c:pt idx="10729">
                  <c:v>178.81666666666663</c:v>
                </c:pt>
                <c:pt idx="10730">
                  <c:v>178.83333333333337</c:v>
                </c:pt>
                <c:pt idx="10731">
                  <c:v>178.85000000000002</c:v>
                </c:pt>
                <c:pt idx="10732">
                  <c:v>178.86666666666665</c:v>
                </c:pt>
                <c:pt idx="10733">
                  <c:v>178.88333333333338</c:v>
                </c:pt>
                <c:pt idx="10734">
                  <c:v>178.9</c:v>
                </c:pt>
                <c:pt idx="10735">
                  <c:v>178.91666666666663</c:v>
                </c:pt>
                <c:pt idx="10736">
                  <c:v>178.93333333333337</c:v>
                </c:pt>
                <c:pt idx="10737">
                  <c:v>178.95000000000002</c:v>
                </c:pt>
                <c:pt idx="10738">
                  <c:v>178.96666666666664</c:v>
                </c:pt>
                <c:pt idx="10739">
                  <c:v>178.98333333333338</c:v>
                </c:pt>
                <c:pt idx="10740">
                  <c:v>179</c:v>
                </c:pt>
                <c:pt idx="10741">
                  <c:v>179.01666666666665</c:v>
                </c:pt>
                <c:pt idx="10742">
                  <c:v>179.03333333333336</c:v>
                </c:pt>
                <c:pt idx="10743">
                  <c:v>179.05</c:v>
                </c:pt>
                <c:pt idx="10744">
                  <c:v>179.06666666666663</c:v>
                </c:pt>
                <c:pt idx="10745">
                  <c:v>179.08333333333337</c:v>
                </c:pt>
                <c:pt idx="10746">
                  <c:v>179.1</c:v>
                </c:pt>
                <c:pt idx="10747">
                  <c:v>179.11666666666662</c:v>
                </c:pt>
                <c:pt idx="10748">
                  <c:v>179.13333333333335</c:v>
                </c:pt>
                <c:pt idx="10749">
                  <c:v>179.15</c:v>
                </c:pt>
                <c:pt idx="10750">
                  <c:v>179.16666666666663</c:v>
                </c:pt>
                <c:pt idx="10751">
                  <c:v>179.18333333333337</c:v>
                </c:pt>
                <c:pt idx="10752">
                  <c:v>179.2</c:v>
                </c:pt>
                <c:pt idx="10753">
                  <c:v>179.21666666666661</c:v>
                </c:pt>
                <c:pt idx="10754">
                  <c:v>179.23333333333335</c:v>
                </c:pt>
                <c:pt idx="10755">
                  <c:v>179.25</c:v>
                </c:pt>
                <c:pt idx="10756">
                  <c:v>179.26666666666665</c:v>
                </c:pt>
                <c:pt idx="10757">
                  <c:v>179.28333333333336</c:v>
                </c:pt>
                <c:pt idx="10758">
                  <c:v>179.3</c:v>
                </c:pt>
                <c:pt idx="10759">
                  <c:v>179.31666666666663</c:v>
                </c:pt>
                <c:pt idx="10760">
                  <c:v>179.33333333333337</c:v>
                </c:pt>
                <c:pt idx="10761">
                  <c:v>179.35000000000002</c:v>
                </c:pt>
                <c:pt idx="10762">
                  <c:v>179.36666666666665</c:v>
                </c:pt>
                <c:pt idx="10763">
                  <c:v>179.38333333333338</c:v>
                </c:pt>
                <c:pt idx="10764">
                  <c:v>179.4</c:v>
                </c:pt>
                <c:pt idx="10765">
                  <c:v>179.41666666666663</c:v>
                </c:pt>
                <c:pt idx="10766">
                  <c:v>179.43333333333337</c:v>
                </c:pt>
                <c:pt idx="10767">
                  <c:v>179.45000000000002</c:v>
                </c:pt>
                <c:pt idx="10768">
                  <c:v>179.46666666666664</c:v>
                </c:pt>
                <c:pt idx="10769">
                  <c:v>179.48333333333338</c:v>
                </c:pt>
                <c:pt idx="10770">
                  <c:v>179.5</c:v>
                </c:pt>
                <c:pt idx="10771">
                  <c:v>179.51666666666665</c:v>
                </c:pt>
                <c:pt idx="10772">
                  <c:v>179.53333333333336</c:v>
                </c:pt>
                <c:pt idx="10773">
                  <c:v>179.55</c:v>
                </c:pt>
                <c:pt idx="10774">
                  <c:v>179.56666666666663</c:v>
                </c:pt>
                <c:pt idx="10775">
                  <c:v>179.58333333333337</c:v>
                </c:pt>
                <c:pt idx="10776">
                  <c:v>179.6</c:v>
                </c:pt>
                <c:pt idx="10777">
                  <c:v>179.61666666666662</c:v>
                </c:pt>
                <c:pt idx="10778">
                  <c:v>179.63333333333335</c:v>
                </c:pt>
                <c:pt idx="10779">
                  <c:v>179.65</c:v>
                </c:pt>
                <c:pt idx="10780">
                  <c:v>179.66666666666663</c:v>
                </c:pt>
                <c:pt idx="10781">
                  <c:v>179.68333333333337</c:v>
                </c:pt>
                <c:pt idx="10782">
                  <c:v>179.7</c:v>
                </c:pt>
                <c:pt idx="10783">
                  <c:v>179.71666666666661</c:v>
                </c:pt>
                <c:pt idx="10784">
                  <c:v>179.73333333333335</c:v>
                </c:pt>
                <c:pt idx="10785">
                  <c:v>179.75</c:v>
                </c:pt>
                <c:pt idx="10786">
                  <c:v>179.76666666666665</c:v>
                </c:pt>
                <c:pt idx="10787">
                  <c:v>179.78333333333336</c:v>
                </c:pt>
                <c:pt idx="10788">
                  <c:v>179.8</c:v>
                </c:pt>
                <c:pt idx="10789">
                  <c:v>179.81666666666663</c:v>
                </c:pt>
                <c:pt idx="10790">
                  <c:v>179.83333333333337</c:v>
                </c:pt>
                <c:pt idx="10791">
                  <c:v>179.85000000000002</c:v>
                </c:pt>
                <c:pt idx="10792">
                  <c:v>179.86666666666665</c:v>
                </c:pt>
                <c:pt idx="10793">
                  <c:v>179.88333333333338</c:v>
                </c:pt>
                <c:pt idx="10794">
                  <c:v>179.9</c:v>
                </c:pt>
                <c:pt idx="10795">
                  <c:v>179.91666666666663</c:v>
                </c:pt>
                <c:pt idx="10796">
                  <c:v>179.93333333333337</c:v>
                </c:pt>
                <c:pt idx="10797">
                  <c:v>179.95000000000002</c:v>
                </c:pt>
                <c:pt idx="10798">
                  <c:v>179.96666666666664</c:v>
                </c:pt>
                <c:pt idx="10799">
                  <c:v>179.98333333333338</c:v>
                </c:pt>
                <c:pt idx="10800">
                  <c:v>180</c:v>
                </c:pt>
                <c:pt idx="10801">
                  <c:v>180.01666666666665</c:v>
                </c:pt>
                <c:pt idx="10802">
                  <c:v>180.03333333333336</c:v>
                </c:pt>
                <c:pt idx="10803">
                  <c:v>180.05</c:v>
                </c:pt>
                <c:pt idx="10804">
                  <c:v>180.06666666666663</c:v>
                </c:pt>
                <c:pt idx="10805">
                  <c:v>180.08333333333337</c:v>
                </c:pt>
                <c:pt idx="10806">
                  <c:v>180.1</c:v>
                </c:pt>
                <c:pt idx="10807">
                  <c:v>180.11666666666662</c:v>
                </c:pt>
                <c:pt idx="10808">
                  <c:v>180.13333333333335</c:v>
                </c:pt>
                <c:pt idx="10809">
                  <c:v>180.15</c:v>
                </c:pt>
                <c:pt idx="10810">
                  <c:v>180.16666666666663</c:v>
                </c:pt>
                <c:pt idx="10811">
                  <c:v>180.18333333333337</c:v>
                </c:pt>
                <c:pt idx="10812">
                  <c:v>180.2</c:v>
                </c:pt>
                <c:pt idx="10813">
                  <c:v>180.21666666666661</c:v>
                </c:pt>
                <c:pt idx="10814">
                  <c:v>180.23333333333335</c:v>
                </c:pt>
                <c:pt idx="10815">
                  <c:v>180.25</c:v>
                </c:pt>
                <c:pt idx="10816">
                  <c:v>180.26666666666665</c:v>
                </c:pt>
                <c:pt idx="10817">
                  <c:v>180.28333333333336</c:v>
                </c:pt>
                <c:pt idx="10818">
                  <c:v>180.3</c:v>
                </c:pt>
                <c:pt idx="10819">
                  <c:v>180.31666666666663</c:v>
                </c:pt>
                <c:pt idx="10820">
                  <c:v>180.33333333333337</c:v>
                </c:pt>
                <c:pt idx="10821">
                  <c:v>180.35000000000002</c:v>
                </c:pt>
                <c:pt idx="10822">
                  <c:v>180.36666666666665</c:v>
                </c:pt>
                <c:pt idx="10823">
                  <c:v>180.38333333333338</c:v>
                </c:pt>
                <c:pt idx="10824">
                  <c:v>180.4</c:v>
                </c:pt>
                <c:pt idx="10825">
                  <c:v>180.41666666666663</c:v>
                </c:pt>
                <c:pt idx="10826">
                  <c:v>180.43333333333337</c:v>
                </c:pt>
                <c:pt idx="10827">
                  <c:v>180.45000000000002</c:v>
                </c:pt>
                <c:pt idx="10828">
                  <c:v>180.46666666666664</c:v>
                </c:pt>
                <c:pt idx="10829">
                  <c:v>180.48333333333338</c:v>
                </c:pt>
                <c:pt idx="10830">
                  <c:v>180.5</c:v>
                </c:pt>
                <c:pt idx="10831">
                  <c:v>180.51666666666665</c:v>
                </c:pt>
                <c:pt idx="10832">
                  <c:v>180.53333333333336</c:v>
                </c:pt>
                <c:pt idx="10833">
                  <c:v>180.55</c:v>
                </c:pt>
                <c:pt idx="10834">
                  <c:v>180.56666666666663</c:v>
                </c:pt>
                <c:pt idx="10835">
                  <c:v>180.58333333333337</c:v>
                </c:pt>
                <c:pt idx="10836">
                  <c:v>180.6</c:v>
                </c:pt>
                <c:pt idx="10837">
                  <c:v>180.61666666666662</c:v>
                </c:pt>
                <c:pt idx="10838">
                  <c:v>180.63333333333335</c:v>
                </c:pt>
                <c:pt idx="10839">
                  <c:v>180.65</c:v>
                </c:pt>
                <c:pt idx="10840">
                  <c:v>180.66666666666663</c:v>
                </c:pt>
                <c:pt idx="10841">
                  <c:v>180.68333333333337</c:v>
                </c:pt>
                <c:pt idx="10842">
                  <c:v>180.7</c:v>
                </c:pt>
                <c:pt idx="10843">
                  <c:v>180.71666666666661</c:v>
                </c:pt>
                <c:pt idx="10844">
                  <c:v>180.73333333333335</c:v>
                </c:pt>
                <c:pt idx="10845">
                  <c:v>180.75</c:v>
                </c:pt>
                <c:pt idx="10846">
                  <c:v>180.76666666666665</c:v>
                </c:pt>
                <c:pt idx="10847">
                  <c:v>180.78333333333336</c:v>
                </c:pt>
                <c:pt idx="10848">
                  <c:v>180.8</c:v>
                </c:pt>
                <c:pt idx="10849">
                  <c:v>180.81666666666663</c:v>
                </c:pt>
                <c:pt idx="10850">
                  <c:v>180.83333333333337</c:v>
                </c:pt>
                <c:pt idx="10851">
                  <c:v>180.85000000000002</c:v>
                </c:pt>
                <c:pt idx="10852">
                  <c:v>180.86666666666665</c:v>
                </c:pt>
                <c:pt idx="10853">
                  <c:v>180.88333333333338</c:v>
                </c:pt>
                <c:pt idx="10854">
                  <c:v>180.9</c:v>
                </c:pt>
                <c:pt idx="10855">
                  <c:v>180.91666666666663</c:v>
                </c:pt>
                <c:pt idx="10856">
                  <c:v>180.93333333333337</c:v>
                </c:pt>
                <c:pt idx="10857">
                  <c:v>180.95000000000002</c:v>
                </c:pt>
                <c:pt idx="10858">
                  <c:v>180.96666666666664</c:v>
                </c:pt>
                <c:pt idx="10859">
                  <c:v>180.98333333333338</c:v>
                </c:pt>
                <c:pt idx="10860">
                  <c:v>181</c:v>
                </c:pt>
                <c:pt idx="10861">
                  <c:v>181.01666666666665</c:v>
                </c:pt>
                <c:pt idx="10862">
                  <c:v>181.03333333333336</c:v>
                </c:pt>
                <c:pt idx="10863">
                  <c:v>181.05</c:v>
                </c:pt>
                <c:pt idx="10864">
                  <c:v>181.06666666666663</c:v>
                </c:pt>
                <c:pt idx="10865">
                  <c:v>181.08333333333337</c:v>
                </c:pt>
                <c:pt idx="10866">
                  <c:v>181.1</c:v>
                </c:pt>
                <c:pt idx="10867">
                  <c:v>181.11666666666662</c:v>
                </c:pt>
                <c:pt idx="10868">
                  <c:v>181.13333333333335</c:v>
                </c:pt>
                <c:pt idx="10869">
                  <c:v>181.15</c:v>
                </c:pt>
                <c:pt idx="10870">
                  <c:v>181.16666666666663</c:v>
                </c:pt>
                <c:pt idx="10871">
                  <c:v>181.18333333333337</c:v>
                </c:pt>
                <c:pt idx="10872">
                  <c:v>181.2</c:v>
                </c:pt>
                <c:pt idx="10873">
                  <c:v>181.21666666666661</c:v>
                </c:pt>
                <c:pt idx="10874">
                  <c:v>181.23333333333335</c:v>
                </c:pt>
                <c:pt idx="10875">
                  <c:v>181.25</c:v>
                </c:pt>
                <c:pt idx="10876">
                  <c:v>181.26666666666665</c:v>
                </c:pt>
                <c:pt idx="10877">
                  <c:v>181.28333333333336</c:v>
                </c:pt>
                <c:pt idx="10878">
                  <c:v>181.3</c:v>
                </c:pt>
                <c:pt idx="10879">
                  <c:v>181.31666666666663</c:v>
                </c:pt>
                <c:pt idx="10880">
                  <c:v>181.33333333333337</c:v>
                </c:pt>
                <c:pt idx="10881">
                  <c:v>181.35000000000002</c:v>
                </c:pt>
                <c:pt idx="10882">
                  <c:v>181.36666666666665</c:v>
                </c:pt>
                <c:pt idx="10883">
                  <c:v>181.38333333333338</c:v>
                </c:pt>
                <c:pt idx="10884">
                  <c:v>181.4</c:v>
                </c:pt>
                <c:pt idx="10885">
                  <c:v>181.41666666666663</c:v>
                </c:pt>
                <c:pt idx="10886">
                  <c:v>181.43333333333337</c:v>
                </c:pt>
                <c:pt idx="10887">
                  <c:v>181.45000000000002</c:v>
                </c:pt>
                <c:pt idx="10888">
                  <c:v>181.46666666666664</c:v>
                </c:pt>
                <c:pt idx="10889">
                  <c:v>181.48333333333338</c:v>
                </c:pt>
                <c:pt idx="10890">
                  <c:v>181.5</c:v>
                </c:pt>
                <c:pt idx="10891">
                  <c:v>181.51666666666665</c:v>
                </c:pt>
                <c:pt idx="10892">
                  <c:v>181.53333333333336</c:v>
                </c:pt>
                <c:pt idx="10893">
                  <c:v>181.55</c:v>
                </c:pt>
                <c:pt idx="10894">
                  <c:v>181.56666666666663</c:v>
                </c:pt>
                <c:pt idx="10895">
                  <c:v>181.58333333333337</c:v>
                </c:pt>
                <c:pt idx="10896">
                  <c:v>181.6</c:v>
                </c:pt>
                <c:pt idx="10897">
                  <c:v>181.61666666666662</c:v>
                </c:pt>
                <c:pt idx="10898">
                  <c:v>181.63333333333335</c:v>
                </c:pt>
                <c:pt idx="10899">
                  <c:v>181.65</c:v>
                </c:pt>
                <c:pt idx="10900">
                  <c:v>181.66666666666663</c:v>
                </c:pt>
                <c:pt idx="10901">
                  <c:v>181.68333333333337</c:v>
                </c:pt>
                <c:pt idx="10902">
                  <c:v>181.7</c:v>
                </c:pt>
                <c:pt idx="10903">
                  <c:v>181.71666666666661</c:v>
                </c:pt>
                <c:pt idx="10904">
                  <c:v>181.73333333333335</c:v>
                </c:pt>
                <c:pt idx="10905">
                  <c:v>181.75</c:v>
                </c:pt>
                <c:pt idx="10906">
                  <c:v>181.76666666666665</c:v>
                </c:pt>
                <c:pt idx="10907">
                  <c:v>181.78333333333336</c:v>
                </c:pt>
                <c:pt idx="10908">
                  <c:v>181.8</c:v>
                </c:pt>
                <c:pt idx="10909">
                  <c:v>181.81666666666663</c:v>
                </c:pt>
                <c:pt idx="10910">
                  <c:v>181.83333333333337</c:v>
                </c:pt>
                <c:pt idx="10911">
                  <c:v>181.85000000000002</c:v>
                </c:pt>
                <c:pt idx="10912">
                  <c:v>181.86666666666665</c:v>
                </c:pt>
                <c:pt idx="10913">
                  <c:v>181.88333333333338</c:v>
                </c:pt>
                <c:pt idx="10914">
                  <c:v>181.9</c:v>
                </c:pt>
                <c:pt idx="10915">
                  <c:v>181.91666666666663</c:v>
                </c:pt>
                <c:pt idx="10916">
                  <c:v>181.93333333333337</c:v>
                </c:pt>
                <c:pt idx="10917">
                  <c:v>181.95000000000002</c:v>
                </c:pt>
                <c:pt idx="10918">
                  <c:v>181.96666666666664</c:v>
                </c:pt>
                <c:pt idx="10919">
                  <c:v>181.98333333333338</c:v>
                </c:pt>
                <c:pt idx="10920">
                  <c:v>182</c:v>
                </c:pt>
                <c:pt idx="10921">
                  <c:v>182.01666666666665</c:v>
                </c:pt>
                <c:pt idx="10922">
                  <c:v>182.03333333333336</c:v>
                </c:pt>
                <c:pt idx="10923">
                  <c:v>182.05</c:v>
                </c:pt>
                <c:pt idx="10924">
                  <c:v>182.06666666666663</c:v>
                </c:pt>
                <c:pt idx="10925">
                  <c:v>182.08333333333337</c:v>
                </c:pt>
                <c:pt idx="10926">
                  <c:v>182.1</c:v>
                </c:pt>
                <c:pt idx="10927">
                  <c:v>182.11666666666662</c:v>
                </c:pt>
                <c:pt idx="10928">
                  <c:v>182.13333333333335</c:v>
                </c:pt>
                <c:pt idx="10929">
                  <c:v>182.15</c:v>
                </c:pt>
                <c:pt idx="10930">
                  <c:v>182.16666666666663</c:v>
                </c:pt>
                <c:pt idx="10931">
                  <c:v>182.18333333333337</c:v>
                </c:pt>
                <c:pt idx="10932">
                  <c:v>182.2</c:v>
                </c:pt>
                <c:pt idx="10933">
                  <c:v>182.21666666666661</c:v>
                </c:pt>
                <c:pt idx="10934">
                  <c:v>182.23333333333335</c:v>
                </c:pt>
                <c:pt idx="10935">
                  <c:v>182.25</c:v>
                </c:pt>
                <c:pt idx="10936">
                  <c:v>182.26666666666665</c:v>
                </c:pt>
                <c:pt idx="10937">
                  <c:v>182.28333333333336</c:v>
                </c:pt>
                <c:pt idx="10938">
                  <c:v>182.3</c:v>
                </c:pt>
                <c:pt idx="10939">
                  <c:v>182.31666666666663</c:v>
                </c:pt>
                <c:pt idx="10940">
                  <c:v>182.33333333333337</c:v>
                </c:pt>
                <c:pt idx="10941">
                  <c:v>182.35000000000002</c:v>
                </c:pt>
                <c:pt idx="10942">
                  <c:v>182.36666666666665</c:v>
                </c:pt>
                <c:pt idx="10943">
                  <c:v>182.38333333333338</c:v>
                </c:pt>
                <c:pt idx="10944">
                  <c:v>182.4</c:v>
                </c:pt>
                <c:pt idx="10945">
                  <c:v>182.41666666666663</c:v>
                </c:pt>
                <c:pt idx="10946">
                  <c:v>182.43333333333337</c:v>
                </c:pt>
                <c:pt idx="10947">
                  <c:v>182.45000000000002</c:v>
                </c:pt>
                <c:pt idx="10948">
                  <c:v>182.46666666666664</c:v>
                </c:pt>
                <c:pt idx="10949">
                  <c:v>182.48333333333338</c:v>
                </c:pt>
                <c:pt idx="10950">
                  <c:v>182.5</c:v>
                </c:pt>
                <c:pt idx="10951">
                  <c:v>182.51666666666665</c:v>
                </c:pt>
                <c:pt idx="10952">
                  <c:v>182.53333333333336</c:v>
                </c:pt>
                <c:pt idx="10953">
                  <c:v>182.55</c:v>
                </c:pt>
                <c:pt idx="10954">
                  <c:v>182.56666666666663</c:v>
                </c:pt>
                <c:pt idx="10955">
                  <c:v>182.58333333333337</c:v>
                </c:pt>
                <c:pt idx="10956">
                  <c:v>182.6</c:v>
                </c:pt>
                <c:pt idx="10957">
                  <c:v>182.61666666666662</c:v>
                </c:pt>
                <c:pt idx="10958">
                  <c:v>182.63333333333335</c:v>
                </c:pt>
                <c:pt idx="10959">
                  <c:v>182.65</c:v>
                </c:pt>
                <c:pt idx="10960">
                  <c:v>182.66666666666663</c:v>
                </c:pt>
                <c:pt idx="10961">
                  <c:v>182.68333333333337</c:v>
                </c:pt>
                <c:pt idx="10962">
                  <c:v>182.7</c:v>
                </c:pt>
                <c:pt idx="10963">
                  <c:v>182.71666666666661</c:v>
                </c:pt>
                <c:pt idx="10964">
                  <c:v>182.73333333333335</c:v>
                </c:pt>
                <c:pt idx="10965">
                  <c:v>182.75</c:v>
                </c:pt>
                <c:pt idx="10966">
                  <c:v>182.76666666666665</c:v>
                </c:pt>
                <c:pt idx="10967">
                  <c:v>182.78333333333336</c:v>
                </c:pt>
                <c:pt idx="10968">
                  <c:v>182.8</c:v>
                </c:pt>
                <c:pt idx="10969">
                  <c:v>182.81666666666663</c:v>
                </c:pt>
                <c:pt idx="10970">
                  <c:v>182.83333333333337</c:v>
                </c:pt>
                <c:pt idx="10971">
                  <c:v>182.85000000000002</c:v>
                </c:pt>
                <c:pt idx="10972">
                  <c:v>182.86666666666665</c:v>
                </c:pt>
                <c:pt idx="10973">
                  <c:v>182.88333333333338</c:v>
                </c:pt>
                <c:pt idx="10974">
                  <c:v>182.9</c:v>
                </c:pt>
                <c:pt idx="10975">
                  <c:v>182.91666666666663</c:v>
                </c:pt>
                <c:pt idx="10976">
                  <c:v>182.93333333333337</c:v>
                </c:pt>
                <c:pt idx="10977">
                  <c:v>182.95000000000002</c:v>
                </c:pt>
                <c:pt idx="10978">
                  <c:v>182.96666666666664</c:v>
                </c:pt>
                <c:pt idx="10979">
                  <c:v>182.98333333333338</c:v>
                </c:pt>
                <c:pt idx="10980">
                  <c:v>183</c:v>
                </c:pt>
                <c:pt idx="10981">
                  <c:v>183.01666666666665</c:v>
                </c:pt>
                <c:pt idx="10982">
                  <c:v>183.03333333333336</c:v>
                </c:pt>
                <c:pt idx="10983">
                  <c:v>183.05</c:v>
                </c:pt>
                <c:pt idx="10984">
                  <c:v>183.06666666666663</c:v>
                </c:pt>
                <c:pt idx="10985">
                  <c:v>183.08333333333337</c:v>
                </c:pt>
                <c:pt idx="10986">
                  <c:v>183.1</c:v>
                </c:pt>
                <c:pt idx="10987">
                  <c:v>183.11666666666662</c:v>
                </c:pt>
                <c:pt idx="10988">
                  <c:v>183.13333333333335</c:v>
                </c:pt>
                <c:pt idx="10989">
                  <c:v>183.15</c:v>
                </c:pt>
                <c:pt idx="10990">
                  <c:v>183.16666666666663</c:v>
                </c:pt>
                <c:pt idx="10991">
                  <c:v>183.18333333333337</c:v>
                </c:pt>
                <c:pt idx="10992">
                  <c:v>183.2</c:v>
                </c:pt>
                <c:pt idx="10993">
                  <c:v>183.21666666666661</c:v>
                </c:pt>
                <c:pt idx="10994">
                  <c:v>183.23333333333335</c:v>
                </c:pt>
                <c:pt idx="10995">
                  <c:v>183.25</c:v>
                </c:pt>
                <c:pt idx="10996">
                  <c:v>183.26666666666665</c:v>
                </c:pt>
                <c:pt idx="10997">
                  <c:v>183.28333333333336</c:v>
                </c:pt>
                <c:pt idx="10998">
                  <c:v>183.3</c:v>
                </c:pt>
                <c:pt idx="10999">
                  <c:v>183.31666666666663</c:v>
                </c:pt>
                <c:pt idx="11000">
                  <c:v>183.33333333333337</c:v>
                </c:pt>
                <c:pt idx="11001">
                  <c:v>183.35000000000002</c:v>
                </c:pt>
                <c:pt idx="11002">
                  <c:v>183.36666666666665</c:v>
                </c:pt>
                <c:pt idx="11003">
                  <c:v>183.38333333333338</c:v>
                </c:pt>
                <c:pt idx="11004">
                  <c:v>183.4</c:v>
                </c:pt>
                <c:pt idx="11005">
                  <c:v>183.41666666666663</c:v>
                </c:pt>
                <c:pt idx="11006">
                  <c:v>183.43333333333337</c:v>
                </c:pt>
                <c:pt idx="11007">
                  <c:v>183.45000000000002</c:v>
                </c:pt>
                <c:pt idx="11008">
                  <c:v>183.46666666666664</c:v>
                </c:pt>
                <c:pt idx="11009">
                  <c:v>183.48333333333338</c:v>
                </c:pt>
                <c:pt idx="11010">
                  <c:v>183.5</c:v>
                </c:pt>
                <c:pt idx="11011">
                  <c:v>183.51666666666665</c:v>
                </c:pt>
                <c:pt idx="11012">
                  <c:v>183.53333333333336</c:v>
                </c:pt>
                <c:pt idx="11013">
                  <c:v>183.55</c:v>
                </c:pt>
                <c:pt idx="11014">
                  <c:v>183.56666666666663</c:v>
                </c:pt>
                <c:pt idx="11015">
                  <c:v>183.58333333333337</c:v>
                </c:pt>
                <c:pt idx="11016">
                  <c:v>183.6</c:v>
                </c:pt>
                <c:pt idx="11017">
                  <c:v>183.61666666666662</c:v>
                </c:pt>
                <c:pt idx="11018">
                  <c:v>183.63333333333335</c:v>
                </c:pt>
                <c:pt idx="11019">
                  <c:v>183.65</c:v>
                </c:pt>
                <c:pt idx="11020">
                  <c:v>183.66666666666663</c:v>
                </c:pt>
                <c:pt idx="11021">
                  <c:v>183.68333333333337</c:v>
                </c:pt>
                <c:pt idx="11022">
                  <c:v>183.7</c:v>
                </c:pt>
                <c:pt idx="11023">
                  <c:v>183.71666666666661</c:v>
                </c:pt>
                <c:pt idx="11024">
                  <c:v>183.73333333333335</c:v>
                </c:pt>
                <c:pt idx="11025">
                  <c:v>183.75</c:v>
                </c:pt>
                <c:pt idx="11026">
                  <c:v>183.76666666666665</c:v>
                </c:pt>
                <c:pt idx="11027">
                  <c:v>183.78333333333336</c:v>
                </c:pt>
                <c:pt idx="11028">
                  <c:v>183.8</c:v>
                </c:pt>
                <c:pt idx="11029">
                  <c:v>183.81666666666663</c:v>
                </c:pt>
                <c:pt idx="11030">
                  <c:v>183.83333333333337</c:v>
                </c:pt>
                <c:pt idx="11031">
                  <c:v>183.85000000000002</c:v>
                </c:pt>
                <c:pt idx="11032">
                  <c:v>183.86666666666665</c:v>
                </c:pt>
                <c:pt idx="11033">
                  <c:v>183.88333333333338</c:v>
                </c:pt>
                <c:pt idx="11034">
                  <c:v>183.9</c:v>
                </c:pt>
                <c:pt idx="11035">
                  <c:v>183.91666666666663</c:v>
                </c:pt>
                <c:pt idx="11036">
                  <c:v>183.93333333333337</c:v>
                </c:pt>
                <c:pt idx="11037">
                  <c:v>183.95000000000002</c:v>
                </c:pt>
                <c:pt idx="11038">
                  <c:v>183.96666666666664</c:v>
                </c:pt>
                <c:pt idx="11039">
                  <c:v>183.98333333333338</c:v>
                </c:pt>
                <c:pt idx="11040">
                  <c:v>184</c:v>
                </c:pt>
                <c:pt idx="11041">
                  <c:v>184.01666666666665</c:v>
                </c:pt>
                <c:pt idx="11042">
                  <c:v>184.03333333333336</c:v>
                </c:pt>
                <c:pt idx="11043">
                  <c:v>184.05</c:v>
                </c:pt>
                <c:pt idx="11044">
                  <c:v>184.06666666666663</c:v>
                </c:pt>
                <c:pt idx="11045">
                  <c:v>184.08333333333337</c:v>
                </c:pt>
                <c:pt idx="11046">
                  <c:v>184.1</c:v>
                </c:pt>
                <c:pt idx="11047">
                  <c:v>184.11666666666662</c:v>
                </c:pt>
                <c:pt idx="11048">
                  <c:v>184.13333333333335</c:v>
                </c:pt>
                <c:pt idx="11049">
                  <c:v>184.15</c:v>
                </c:pt>
                <c:pt idx="11050">
                  <c:v>184.16666666666663</c:v>
                </c:pt>
                <c:pt idx="11051">
                  <c:v>184.18333333333337</c:v>
                </c:pt>
                <c:pt idx="11052">
                  <c:v>184.2</c:v>
                </c:pt>
                <c:pt idx="11053">
                  <c:v>184.21666666666661</c:v>
                </c:pt>
                <c:pt idx="11054">
                  <c:v>184.23333333333335</c:v>
                </c:pt>
                <c:pt idx="11055">
                  <c:v>184.25</c:v>
                </c:pt>
                <c:pt idx="11056">
                  <c:v>184.26666666666665</c:v>
                </c:pt>
                <c:pt idx="11057">
                  <c:v>184.28333333333336</c:v>
                </c:pt>
                <c:pt idx="11058">
                  <c:v>184.3</c:v>
                </c:pt>
                <c:pt idx="11059">
                  <c:v>184.31666666666663</c:v>
                </c:pt>
                <c:pt idx="11060">
                  <c:v>184.33333333333337</c:v>
                </c:pt>
                <c:pt idx="11061">
                  <c:v>184.35000000000002</c:v>
                </c:pt>
                <c:pt idx="11062">
                  <c:v>184.36666666666665</c:v>
                </c:pt>
                <c:pt idx="11063">
                  <c:v>184.38333333333338</c:v>
                </c:pt>
                <c:pt idx="11064">
                  <c:v>184.4</c:v>
                </c:pt>
                <c:pt idx="11065">
                  <c:v>184.41666666666663</c:v>
                </c:pt>
                <c:pt idx="11066">
                  <c:v>184.43333333333337</c:v>
                </c:pt>
                <c:pt idx="11067">
                  <c:v>184.45000000000002</c:v>
                </c:pt>
                <c:pt idx="11068">
                  <c:v>184.46666666666664</c:v>
                </c:pt>
                <c:pt idx="11069">
                  <c:v>184.48333333333338</c:v>
                </c:pt>
                <c:pt idx="11070">
                  <c:v>184.5</c:v>
                </c:pt>
                <c:pt idx="11071">
                  <c:v>184.51666666666665</c:v>
                </c:pt>
                <c:pt idx="11072">
                  <c:v>184.53333333333336</c:v>
                </c:pt>
                <c:pt idx="11073">
                  <c:v>184.55</c:v>
                </c:pt>
                <c:pt idx="11074">
                  <c:v>184.56666666666663</c:v>
                </c:pt>
                <c:pt idx="11075">
                  <c:v>184.58333333333337</c:v>
                </c:pt>
                <c:pt idx="11076">
                  <c:v>184.6</c:v>
                </c:pt>
                <c:pt idx="11077">
                  <c:v>184.61666666666662</c:v>
                </c:pt>
                <c:pt idx="11078">
                  <c:v>184.63333333333335</c:v>
                </c:pt>
                <c:pt idx="11079">
                  <c:v>184.65</c:v>
                </c:pt>
                <c:pt idx="11080">
                  <c:v>184.66666666666663</c:v>
                </c:pt>
                <c:pt idx="11081">
                  <c:v>184.68333333333337</c:v>
                </c:pt>
                <c:pt idx="11082">
                  <c:v>184.7</c:v>
                </c:pt>
                <c:pt idx="11083">
                  <c:v>184.71666666666661</c:v>
                </c:pt>
                <c:pt idx="11084">
                  <c:v>184.73333333333335</c:v>
                </c:pt>
                <c:pt idx="11085">
                  <c:v>184.75</c:v>
                </c:pt>
                <c:pt idx="11086">
                  <c:v>184.76666666666665</c:v>
                </c:pt>
                <c:pt idx="11087">
                  <c:v>184.78333333333336</c:v>
                </c:pt>
                <c:pt idx="11088">
                  <c:v>184.8</c:v>
                </c:pt>
                <c:pt idx="11089">
                  <c:v>184.81666666666663</c:v>
                </c:pt>
                <c:pt idx="11090">
                  <c:v>184.83333333333337</c:v>
                </c:pt>
                <c:pt idx="11091">
                  <c:v>184.85000000000002</c:v>
                </c:pt>
                <c:pt idx="11092">
                  <c:v>184.86666666666665</c:v>
                </c:pt>
                <c:pt idx="11093">
                  <c:v>184.88333333333338</c:v>
                </c:pt>
                <c:pt idx="11094">
                  <c:v>184.9</c:v>
                </c:pt>
                <c:pt idx="11095">
                  <c:v>184.91666666666663</c:v>
                </c:pt>
                <c:pt idx="11096">
                  <c:v>184.93333333333337</c:v>
                </c:pt>
                <c:pt idx="11097">
                  <c:v>184.95000000000002</c:v>
                </c:pt>
                <c:pt idx="11098">
                  <c:v>184.96666666666664</c:v>
                </c:pt>
                <c:pt idx="11099">
                  <c:v>184.98333333333338</c:v>
                </c:pt>
                <c:pt idx="11100">
                  <c:v>185</c:v>
                </c:pt>
                <c:pt idx="11101">
                  <c:v>185.01666666666665</c:v>
                </c:pt>
                <c:pt idx="11102">
                  <c:v>185.03333333333336</c:v>
                </c:pt>
                <c:pt idx="11103">
                  <c:v>185.05</c:v>
                </c:pt>
                <c:pt idx="11104">
                  <c:v>185.06666666666663</c:v>
                </c:pt>
                <c:pt idx="11105">
                  <c:v>185.08333333333337</c:v>
                </c:pt>
                <c:pt idx="11106">
                  <c:v>185.1</c:v>
                </c:pt>
                <c:pt idx="11107">
                  <c:v>185.11666666666662</c:v>
                </c:pt>
                <c:pt idx="11108">
                  <c:v>185.13333333333335</c:v>
                </c:pt>
                <c:pt idx="11109">
                  <c:v>185.15</c:v>
                </c:pt>
                <c:pt idx="11110">
                  <c:v>185.16666666666663</c:v>
                </c:pt>
                <c:pt idx="11111">
                  <c:v>185.18333333333337</c:v>
                </c:pt>
                <c:pt idx="11112">
                  <c:v>185.2</c:v>
                </c:pt>
                <c:pt idx="11113">
                  <c:v>185.21666666666661</c:v>
                </c:pt>
                <c:pt idx="11114">
                  <c:v>185.23333333333335</c:v>
                </c:pt>
                <c:pt idx="11115">
                  <c:v>185.25</c:v>
                </c:pt>
                <c:pt idx="11116">
                  <c:v>185.26666666666665</c:v>
                </c:pt>
                <c:pt idx="11117">
                  <c:v>185.28333333333336</c:v>
                </c:pt>
                <c:pt idx="11118">
                  <c:v>185.3</c:v>
                </c:pt>
                <c:pt idx="11119">
                  <c:v>185.31666666666663</c:v>
                </c:pt>
                <c:pt idx="11120">
                  <c:v>185.33333333333337</c:v>
                </c:pt>
                <c:pt idx="11121">
                  <c:v>185.35000000000002</c:v>
                </c:pt>
                <c:pt idx="11122">
                  <c:v>185.36666666666665</c:v>
                </c:pt>
                <c:pt idx="11123">
                  <c:v>185.38333333333338</c:v>
                </c:pt>
                <c:pt idx="11124">
                  <c:v>185.4</c:v>
                </c:pt>
                <c:pt idx="11125">
                  <c:v>185.41666666666663</c:v>
                </c:pt>
                <c:pt idx="11126">
                  <c:v>185.43333333333337</c:v>
                </c:pt>
                <c:pt idx="11127">
                  <c:v>185.45000000000002</c:v>
                </c:pt>
                <c:pt idx="11128">
                  <c:v>185.46666666666664</c:v>
                </c:pt>
                <c:pt idx="11129">
                  <c:v>185.48333333333338</c:v>
                </c:pt>
                <c:pt idx="11130">
                  <c:v>185.5</c:v>
                </c:pt>
                <c:pt idx="11131">
                  <c:v>185.51666666666665</c:v>
                </c:pt>
                <c:pt idx="11132">
                  <c:v>185.53333333333336</c:v>
                </c:pt>
                <c:pt idx="11133">
                  <c:v>185.55</c:v>
                </c:pt>
                <c:pt idx="11134">
                  <c:v>185.56666666666663</c:v>
                </c:pt>
                <c:pt idx="11135">
                  <c:v>185.58333333333337</c:v>
                </c:pt>
                <c:pt idx="11136">
                  <c:v>185.6</c:v>
                </c:pt>
                <c:pt idx="11137">
                  <c:v>185.61666666666662</c:v>
                </c:pt>
                <c:pt idx="11138">
                  <c:v>185.63333333333335</c:v>
                </c:pt>
                <c:pt idx="11139">
                  <c:v>185.65</c:v>
                </c:pt>
                <c:pt idx="11140">
                  <c:v>185.66666666666663</c:v>
                </c:pt>
                <c:pt idx="11141">
                  <c:v>185.68333333333337</c:v>
                </c:pt>
                <c:pt idx="11142">
                  <c:v>185.7</c:v>
                </c:pt>
                <c:pt idx="11143">
                  <c:v>185.71666666666661</c:v>
                </c:pt>
                <c:pt idx="11144">
                  <c:v>185.73333333333335</c:v>
                </c:pt>
                <c:pt idx="11145">
                  <c:v>185.75</c:v>
                </c:pt>
                <c:pt idx="11146">
                  <c:v>185.76666666666665</c:v>
                </c:pt>
                <c:pt idx="11147">
                  <c:v>185.78333333333336</c:v>
                </c:pt>
                <c:pt idx="11148">
                  <c:v>185.8</c:v>
                </c:pt>
                <c:pt idx="11149">
                  <c:v>185.81666666666663</c:v>
                </c:pt>
                <c:pt idx="11150">
                  <c:v>185.83333333333337</c:v>
                </c:pt>
                <c:pt idx="11151">
                  <c:v>185.85000000000002</c:v>
                </c:pt>
                <c:pt idx="11152">
                  <c:v>185.86666666666665</c:v>
                </c:pt>
                <c:pt idx="11153">
                  <c:v>185.88333333333338</c:v>
                </c:pt>
                <c:pt idx="11154">
                  <c:v>185.9</c:v>
                </c:pt>
                <c:pt idx="11155">
                  <c:v>185.91666666666663</c:v>
                </c:pt>
                <c:pt idx="11156">
                  <c:v>185.93333333333337</c:v>
                </c:pt>
                <c:pt idx="11157">
                  <c:v>185.95000000000002</c:v>
                </c:pt>
                <c:pt idx="11158">
                  <c:v>185.96666666666664</c:v>
                </c:pt>
                <c:pt idx="11159">
                  <c:v>185.98333333333338</c:v>
                </c:pt>
                <c:pt idx="11160">
                  <c:v>186</c:v>
                </c:pt>
                <c:pt idx="11161">
                  <c:v>186.01666666666665</c:v>
                </c:pt>
                <c:pt idx="11162">
                  <c:v>186.03333333333336</c:v>
                </c:pt>
                <c:pt idx="11163">
                  <c:v>186.05</c:v>
                </c:pt>
                <c:pt idx="11164">
                  <c:v>186.06666666666663</c:v>
                </c:pt>
                <c:pt idx="11165">
                  <c:v>186.08333333333337</c:v>
                </c:pt>
                <c:pt idx="11166">
                  <c:v>186.1</c:v>
                </c:pt>
                <c:pt idx="11167">
                  <c:v>186.11666666666662</c:v>
                </c:pt>
                <c:pt idx="11168">
                  <c:v>186.13333333333335</c:v>
                </c:pt>
                <c:pt idx="11169">
                  <c:v>186.15</c:v>
                </c:pt>
                <c:pt idx="11170">
                  <c:v>186.16666666666663</c:v>
                </c:pt>
                <c:pt idx="11171">
                  <c:v>186.18333333333337</c:v>
                </c:pt>
                <c:pt idx="11172">
                  <c:v>186.2</c:v>
                </c:pt>
                <c:pt idx="11173">
                  <c:v>186.21666666666661</c:v>
                </c:pt>
                <c:pt idx="11174">
                  <c:v>186.23333333333335</c:v>
                </c:pt>
                <c:pt idx="11175">
                  <c:v>186.25</c:v>
                </c:pt>
                <c:pt idx="11176">
                  <c:v>186.26666666666665</c:v>
                </c:pt>
                <c:pt idx="11177">
                  <c:v>186.28333333333336</c:v>
                </c:pt>
                <c:pt idx="11178">
                  <c:v>186.3</c:v>
                </c:pt>
                <c:pt idx="11179">
                  <c:v>186.31666666666663</c:v>
                </c:pt>
                <c:pt idx="11180">
                  <c:v>186.33333333333337</c:v>
                </c:pt>
                <c:pt idx="11181">
                  <c:v>186.35000000000002</c:v>
                </c:pt>
                <c:pt idx="11182">
                  <c:v>186.36666666666665</c:v>
                </c:pt>
                <c:pt idx="11183">
                  <c:v>186.38333333333338</c:v>
                </c:pt>
                <c:pt idx="11184">
                  <c:v>186.4</c:v>
                </c:pt>
                <c:pt idx="11185">
                  <c:v>186.41666666666663</c:v>
                </c:pt>
                <c:pt idx="11186">
                  <c:v>186.43333333333337</c:v>
                </c:pt>
                <c:pt idx="11187">
                  <c:v>186.45000000000002</c:v>
                </c:pt>
                <c:pt idx="11188">
                  <c:v>186.46666666666664</c:v>
                </c:pt>
                <c:pt idx="11189">
                  <c:v>186.48333333333338</c:v>
                </c:pt>
                <c:pt idx="11190">
                  <c:v>186.5</c:v>
                </c:pt>
                <c:pt idx="11191">
                  <c:v>186.51666666666665</c:v>
                </c:pt>
                <c:pt idx="11192">
                  <c:v>186.53333333333336</c:v>
                </c:pt>
                <c:pt idx="11193">
                  <c:v>186.55</c:v>
                </c:pt>
                <c:pt idx="11194">
                  <c:v>186.56666666666663</c:v>
                </c:pt>
                <c:pt idx="11195">
                  <c:v>186.58333333333337</c:v>
                </c:pt>
                <c:pt idx="11196">
                  <c:v>186.6</c:v>
                </c:pt>
                <c:pt idx="11197">
                  <c:v>186.61666666666662</c:v>
                </c:pt>
                <c:pt idx="11198">
                  <c:v>186.63333333333335</c:v>
                </c:pt>
                <c:pt idx="11199">
                  <c:v>186.65</c:v>
                </c:pt>
                <c:pt idx="11200">
                  <c:v>186.66666666666663</c:v>
                </c:pt>
                <c:pt idx="11201">
                  <c:v>186.68333333333337</c:v>
                </c:pt>
                <c:pt idx="11202">
                  <c:v>186.7</c:v>
                </c:pt>
                <c:pt idx="11203">
                  <c:v>186.71666666666661</c:v>
                </c:pt>
                <c:pt idx="11204">
                  <c:v>186.73333333333335</c:v>
                </c:pt>
                <c:pt idx="11205">
                  <c:v>186.75</c:v>
                </c:pt>
                <c:pt idx="11206">
                  <c:v>186.76666666666665</c:v>
                </c:pt>
                <c:pt idx="11207">
                  <c:v>186.78333333333336</c:v>
                </c:pt>
                <c:pt idx="11208">
                  <c:v>186.8</c:v>
                </c:pt>
                <c:pt idx="11209">
                  <c:v>186.81666666666663</c:v>
                </c:pt>
                <c:pt idx="11210">
                  <c:v>186.83333333333337</c:v>
                </c:pt>
                <c:pt idx="11211">
                  <c:v>186.85000000000002</c:v>
                </c:pt>
                <c:pt idx="11212">
                  <c:v>186.86666666666665</c:v>
                </c:pt>
                <c:pt idx="11213">
                  <c:v>186.88333333333338</c:v>
                </c:pt>
                <c:pt idx="11214">
                  <c:v>186.9</c:v>
                </c:pt>
                <c:pt idx="11215">
                  <c:v>186.91666666666663</c:v>
                </c:pt>
                <c:pt idx="11216">
                  <c:v>186.93333333333337</c:v>
                </c:pt>
                <c:pt idx="11217">
                  <c:v>186.95000000000002</c:v>
                </c:pt>
                <c:pt idx="11218">
                  <c:v>186.96666666666664</c:v>
                </c:pt>
                <c:pt idx="11219">
                  <c:v>186.98333333333338</c:v>
                </c:pt>
                <c:pt idx="11220">
                  <c:v>187</c:v>
                </c:pt>
                <c:pt idx="11221">
                  <c:v>187.01666666666665</c:v>
                </c:pt>
                <c:pt idx="11222">
                  <c:v>187.03333333333336</c:v>
                </c:pt>
                <c:pt idx="11223">
                  <c:v>187.05</c:v>
                </c:pt>
                <c:pt idx="11224">
                  <c:v>187.06666666666663</c:v>
                </c:pt>
                <c:pt idx="11225">
                  <c:v>187.08333333333337</c:v>
                </c:pt>
                <c:pt idx="11226">
                  <c:v>187.1</c:v>
                </c:pt>
                <c:pt idx="11227">
                  <c:v>187.11666666666662</c:v>
                </c:pt>
                <c:pt idx="11228">
                  <c:v>187.13333333333335</c:v>
                </c:pt>
                <c:pt idx="11229">
                  <c:v>187.15</c:v>
                </c:pt>
                <c:pt idx="11230">
                  <c:v>187.16666666666663</c:v>
                </c:pt>
                <c:pt idx="11231">
                  <c:v>187.18333333333337</c:v>
                </c:pt>
                <c:pt idx="11232">
                  <c:v>187.2</c:v>
                </c:pt>
                <c:pt idx="11233">
                  <c:v>187.21666666666661</c:v>
                </c:pt>
                <c:pt idx="11234">
                  <c:v>187.23333333333335</c:v>
                </c:pt>
                <c:pt idx="11235">
                  <c:v>187.25</c:v>
                </c:pt>
                <c:pt idx="11236">
                  <c:v>187.26666666666665</c:v>
                </c:pt>
                <c:pt idx="11237">
                  <c:v>187.28333333333336</c:v>
                </c:pt>
                <c:pt idx="11238">
                  <c:v>187.3</c:v>
                </c:pt>
                <c:pt idx="11239">
                  <c:v>187.31666666666663</c:v>
                </c:pt>
                <c:pt idx="11240">
                  <c:v>187.33333333333337</c:v>
                </c:pt>
                <c:pt idx="11241">
                  <c:v>187.35000000000002</c:v>
                </c:pt>
                <c:pt idx="11242">
                  <c:v>187.36666666666665</c:v>
                </c:pt>
                <c:pt idx="11243">
                  <c:v>187.38333333333338</c:v>
                </c:pt>
                <c:pt idx="11244">
                  <c:v>187.4</c:v>
                </c:pt>
                <c:pt idx="11245">
                  <c:v>187.41666666666663</c:v>
                </c:pt>
                <c:pt idx="11246">
                  <c:v>187.43333333333337</c:v>
                </c:pt>
                <c:pt idx="11247">
                  <c:v>187.45000000000002</c:v>
                </c:pt>
                <c:pt idx="11248">
                  <c:v>187.46666666666664</c:v>
                </c:pt>
                <c:pt idx="11249">
                  <c:v>187.48333333333338</c:v>
                </c:pt>
                <c:pt idx="11250">
                  <c:v>187.5</c:v>
                </c:pt>
                <c:pt idx="11251">
                  <c:v>187.51666666666665</c:v>
                </c:pt>
                <c:pt idx="11252">
                  <c:v>187.53333333333336</c:v>
                </c:pt>
                <c:pt idx="11253">
                  <c:v>187.55</c:v>
                </c:pt>
                <c:pt idx="11254">
                  <c:v>187.56666666666663</c:v>
                </c:pt>
                <c:pt idx="11255">
                  <c:v>187.58333333333337</c:v>
                </c:pt>
                <c:pt idx="11256">
                  <c:v>187.6</c:v>
                </c:pt>
                <c:pt idx="11257">
                  <c:v>187.61666666666662</c:v>
                </c:pt>
                <c:pt idx="11258">
                  <c:v>187.63333333333335</c:v>
                </c:pt>
                <c:pt idx="11259">
                  <c:v>187.65</c:v>
                </c:pt>
                <c:pt idx="11260">
                  <c:v>187.66666666666663</c:v>
                </c:pt>
                <c:pt idx="11261">
                  <c:v>187.68333333333337</c:v>
                </c:pt>
                <c:pt idx="11262">
                  <c:v>187.7</c:v>
                </c:pt>
                <c:pt idx="11263">
                  <c:v>187.71666666666661</c:v>
                </c:pt>
                <c:pt idx="11264">
                  <c:v>187.73333333333335</c:v>
                </c:pt>
                <c:pt idx="11265">
                  <c:v>187.75</c:v>
                </c:pt>
                <c:pt idx="11266">
                  <c:v>187.76666666666665</c:v>
                </c:pt>
                <c:pt idx="11267">
                  <c:v>187.78333333333336</c:v>
                </c:pt>
                <c:pt idx="11268">
                  <c:v>187.8</c:v>
                </c:pt>
                <c:pt idx="11269">
                  <c:v>187.81666666666663</c:v>
                </c:pt>
                <c:pt idx="11270">
                  <c:v>187.83333333333337</c:v>
                </c:pt>
                <c:pt idx="11271">
                  <c:v>187.85000000000002</c:v>
                </c:pt>
                <c:pt idx="11272">
                  <c:v>187.86666666666665</c:v>
                </c:pt>
                <c:pt idx="11273">
                  <c:v>187.88333333333338</c:v>
                </c:pt>
                <c:pt idx="11274">
                  <c:v>187.9</c:v>
                </c:pt>
                <c:pt idx="11275">
                  <c:v>187.91666666666663</c:v>
                </c:pt>
                <c:pt idx="11276">
                  <c:v>187.93333333333337</c:v>
                </c:pt>
                <c:pt idx="11277">
                  <c:v>187.95000000000002</c:v>
                </c:pt>
                <c:pt idx="11278">
                  <c:v>187.96666666666664</c:v>
                </c:pt>
                <c:pt idx="11279">
                  <c:v>187.98333333333338</c:v>
                </c:pt>
                <c:pt idx="11280">
                  <c:v>188</c:v>
                </c:pt>
                <c:pt idx="11281">
                  <c:v>188.01666666666665</c:v>
                </c:pt>
                <c:pt idx="11282">
                  <c:v>188.03333333333336</c:v>
                </c:pt>
                <c:pt idx="11283">
                  <c:v>188.05</c:v>
                </c:pt>
                <c:pt idx="11284">
                  <c:v>188.06666666666663</c:v>
                </c:pt>
                <c:pt idx="11285">
                  <c:v>188.08333333333337</c:v>
                </c:pt>
                <c:pt idx="11286">
                  <c:v>188.1</c:v>
                </c:pt>
                <c:pt idx="11287">
                  <c:v>188.11666666666662</c:v>
                </c:pt>
                <c:pt idx="11288">
                  <c:v>188.13333333333335</c:v>
                </c:pt>
                <c:pt idx="11289">
                  <c:v>188.15</c:v>
                </c:pt>
                <c:pt idx="11290">
                  <c:v>188.16666666666663</c:v>
                </c:pt>
                <c:pt idx="11291">
                  <c:v>188.18333333333337</c:v>
                </c:pt>
                <c:pt idx="11292">
                  <c:v>188.2</c:v>
                </c:pt>
                <c:pt idx="11293">
                  <c:v>188.21666666666661</c:v>
                </c:pt>
                <c:pt idx="11294">
                  <c:v>188.23333333333335</c:v>
                </c:pt>
                <c:pt idx="11295">
                  <c:v>188.25</c:v>
                </c:pt>
                <c:pt idx="11296">
                  <c:v>188.26666666666665</c:v>
                </c:pt>
                <c:pt idx="11297">
                  <c:v>188.28333333333336</c:v>
                </c:pt>
                <c:pt idx="11298">
                  <c:v>188.3</c:v>
                </c:pt>
                <c:pt idx="11299">
                  <c:v>188.31666666666663</c:v>
                </c:pt>
                <c:pt idx="11300">
                  <c:v>188.33333333333337</c:v>
                </c:pt>
                <c:pt idx="11301">
                  <c:v>188.35000000000002</c:v>
                </c:pt>
                <c:pt idx="11302">
                  <c:v>188.36666666666665</c:v>
                </c:pt>
                <c:pt idx="11303">
                  <c:v>188.38333333333338</c:v>
                </c:pt>
                <c:pt idx="11304">
                  <c:v>188.4</c:v>
                </c:pt>
                <c:pt idx="11305">
                  <c:v>188.41666666666663</c:v>
                </c:pt>
                <c:pt idx="11306">
                  <c:v>188.43333333333337</c:v>
                </c:pt>
                <c:pt idx="11307">
                  <c:v>188.45000000000002</c:v>
                </c:pt>
                <c:pt idx="11308">
                  <c:v>188.46666666666664</c:v>
                </c:pt>
                <c:pt idx="11309">
                  <c:v>188.48333333333338</c:v>
                </c:pt>
                <c:pt idx="11310">
                  <c:v>188.5</c:v>
                </c:pt>
                <c:pt idx="11311">
                  <c:v>188.51666666666665</c:v>
                </c:pt>
                <c:pt idx="11312">
                  <c:v>188.53333333333336</c:v>
                </c:pt>
                <c:pt idx="11313">
                  <c:v>188.55</c:v>
                </c:pt>
                <c:pt idx="11314">
                  <c:v>188.56666666666663</c:v>
                </c:pt>
                <c:pt idx="11315">
                  <c:v>188.58333333333337</c:v>
                </c:pt>
                <c:pt idx="11316">
                  <c:v>188.6</c:v>
                </c:pt>
                <c:pt idx="11317">
                  <c:v>188.61666666666662</c:v>
                </c:pt>
                <c:pt idx="11318">
                  <c:v>188.63333333333335</c:v>
                </c:pt>
                <c:pt idx="11319">
                  <c:v>188.65</c:v>
                </c:pt>
                <c:pt idx="11320">
                  <c:v>188.66666666666663</c:v>
                </c:pt>
                <c:pt idx="11321">
                  <c:v>188.68333333333337</c:v>
                </c:pt>
                <c:pt idx="11322">
                  <c:v>188.7</c:v>
                </c:pt>
                <c:pt idx="11323">
                  <c:v>188.71666666666661</c:v>
                </c:pt>
                <c:pt idx="11324">
                  <c:v>188.73333333333335</c:v>
                </c:pt>
                <c:pt idx="11325">
                  <c:v>188.75</c:v>
                </c:pt>
                <c:pt idx="11326">
                  <c:v>188.76666666666665</c:v>
                </c:pt>
                <c:pt idx="11327">
                  <c:v>188.78333333333336</c:v>
                </c:pt>
                <c:pt idx="11328">
                  <c:v>188.8</c:v>
                </c:pt>
                <c:pt idx="11329">
                  <c:v>188.81666666666663</c:v>
                </c:pt>
                <c:pt idx="11330">
                  <c:v>188.83333333333337</c:v>
                </c:pt>
                <c:pt idx="11331">
                  <c:v>188.85000000000002</c:v>
                </c:pt>
                <c:pt idx="11332">
                  <c:v>188.86666666666665</c:v>
                </c:pt>
                <c:pt idx="11333">
                  <c:v>188.88333333333338</c:v>
                </c:pt>
                <c:pt idx="11334">
                  <c:v>188.9</c:v>
                </c:pt>
                <c:pt idx="11335">
                  <c:v>188.91666666666663</c:v>
                </c:pt>
                <c:pt idx="11336">
                  <c:v>188.93333333333337</c:v>
                </c:pt>
                <c:pt idx="11337">
                  <c:v>188.95000000000002</c:v>
                </c:pt>
                <c:pt idx="11338">
                  <c:v>188.96666666666664</c:v>
                </c:pt>
                <c:pt idx="11339">
                  <c:v>188.98333333333338</c:v>
                </c:pt>
                <c:pt idx="11340">
                  <c:v>189</c:v>
                </c:pt>
                <c:pt idx="11341">
                  <c:v>189.01666666666665</c:v>
                </c:pt>
                <c:pt idx="11342">
                  <c:v>189.03333333333336</c:v>
                </c:pt>
                <c:pt idx="11343">
                  <c:v>189.05</c:v>
                </c:pt>
                <c:pt idx="11344">
                  <c:v>189.06666666666663</c:v>
                </c:pt>
                <c:pt idx="11345">
                  <c:v>189.08333333333337</c:v>
                </c:pt>
                <c:pt idx="11346">
                  <c:v>189.1</c:v>
                </c:pt>
                <c:pt idx="11347">
                  <c:v>189.11666666666662</c:v>
                </c:pt>
                <c:pt idx="11348">
                  <c:v>189.13333333333335</c:v>
                </c:pt>
                <c:pt idx="11349">
                  <c:v>189.15</c:v>
                </c:pt>
                <c:pt idx="11350">
                  <c:v>189.16666666666663</c:v>
                </c:pt>
                <c:pt idx="11351">
                  <c:v>189.18333333333337</c:v>
                </c:pt>
                <c:pt idx="11352">
                  <c:v>189.2</c:v>
                </c:pt>
                <c:pt idx="11353">
                  <c:v>189.21666666666661</c:v>
                </c:pt>
                <c:pt idx="11354">
                  <c:v>189.23333333333335</c:v>
                </c:pt>
                <c:pt idx="11355">
                  <c:v>189.25</c:v>
                </c:pt>
                <c:pt idx="11356">
                  <c:v>189.26666666666665</c:v>
                </c:pt>
                <c:pt idx="11357">
                  <c:v>189.28333333333336</c:v>
                </c:pt>
                <c:pt idx="11358">
                  <c:v>189.3</c:v>
                </c:pt>
                <c:pt idx="11359">
                  <c:v>189.31666666666663</c:v>
                </c:pt>
                <c:pt idx="11360">
                  <c:v>189.33333333333337</c:v>
                </c:pt>
                <c:pt idx="11361">
                  <c:v>189.35000000000002</c:v>
                </c:pt>
                <c:pt idx="11362">
                  <c:v>189.36666666666665</c:v>
                </c:pt>
                <c:pt idx="11363">
                  <c:v>189.38333333333338</c:v>
                </c:pt>
                <c:pt idx="11364">
                  <c:v>189.4</c:v>
                </c:pt>
                <c:pt idx="11365">
                  <c:v>189.41666666666663</c:v>
                </c:pt>
                <c:pt idx="11366">
                  <c:v>189.43333333333337</c:v>
                </c:pt>
                <c:pt idx="11367">
                  <c:v>189.45000000000002</c:v>
                </c:pt>
                <c:pt idx="11368">
                  <c:v>189.46666666666664</c:v>
                </c:pt>
                <c:pt idx="11369">
                  <c:v>189.48333333333338</c:v>
                </c:pt>
                <c:pt idx="11370">
                  <c:v>189.5</c:v>
                </c:pt>
                <c:pt idx="11371">
                  <c:v>189.51666666666665</c:v>
                </c:pt>
                <c:pt idx="11372">
                  <c:v>189.53333333333336</c:v>
                </c:pt>
                <c:pt idx="11373">
                  <c:v>189.55</c:v>
                </c:pt>
                <c:pt idx="11374">
                  <c:v>189.56666666666663</c:v>
                </c:pt>
                <c:pt idx="11375">
                  <c:v>189.58333333333337</c:v>
                </c:pt>
                <c:pt idx="11376">
                  <c:v>189.6</c:v>
                </c:pt>
                <c:pt idx="11377">
                  <c:v>189.61666666666662</c:v>
                </c:pt>
                <c:pt idx="11378">
                  <c:v>189.63333333333335</c:v>
                </c:pt>
                <c:pt idx="11379">
                  <c:v>189.65</c:v>
                </c:pt>
                <c:pt idx="11380">
                  <c:v>189.66666666666663</c:v>
                </c:pt>
                <c:pt idx="11381">
                  <c:v>189.68333333333337</c:v>
                </c:pt>
                <c:pt idx="11382">
                  <c:v>189.7</c:v>
                </c:pt>
                <c:pt idx="11383">
                  <c:v>189.71666666666661</c:v>
                </c:pt>
                <c:pt idx="11384">
                  <c:v>189.73333333333335</c:v>
                </c:pt>
                <c:pt idx="11385">
                  <c:v>189.75</c:v>
                </c:pt>
                <c:pt idx="11386">
                  <c:v>189.76666666666665</c:v>
                </c:pt>
                <c:pt idx="11387">
                  <c:v>189.78333333333336</c:v>
                </c:pt>
                <c:pt idx="11388">
                  <c:v>189.8</c:v>
                </c:pt>
                <c:pt idx="11389">
                  <c:v>189.81666666666663</c:v>
                </c:pt>
                <c:pt idx="11390">
                  <c:v>189.83333333333337</c:v>
                </c:pt>
                <c:pt idx="11391">
                  <c:v>189.85000000000002</c:v>
                </c:pt>
                <c:pt idx="11392">
                  <c:v>189.86666666666665</c:v>
                </c:pt>
                <c:pt idx="11393">
                  <c:v>189.88333333333338</c:v>
                </c:pt>
                <c:pt idx="11394">
                  <c:v>189.9</c:v>
                </c:pt>
                <c:pt idx="11395">
                  <c:v>189.91666666666663</c:v>
                </c:pt>
                <c:pt idx="11396">
                  <c:v>189.93333333333337</c:v>
                </c:pt>
                <c:pt idx="11397">
                  <c:v>189.95000000000002</c:v>
                </c:pt>
                <c:pt idx="11398">
                  <c:v>189.96666666666664</c:v>
                </c:pt>
                <c:pt idx="11399">
                  <c:v>189.98333333333338</c:v>
                </c:pt>
                <c:pt idx="11400">
                  <c:v>190</c:v>
                </c:pt>
                <c:pt idx="11401">
                  <c:v>190.01666666666665</c:v>
                </c:pt>
                <c:pt idx="11402">
                  <c:v>190.03333333333336</c:v>
                </c:pt>
                <c:pt idx="11403">
                  <c:v>190.05</c:v>
                </c:pt>
                <c:pt idx="11404">
                  <c:v>190.06666666666663</c:v>
                </c:pt>
                <c:pt idx="11405">
                  <c:v>190.08333333333337</c:v>
                </c:pt>
                <c:pt idx="11406">
                  <c:v>190.1</c:v>
                </c:pt>
                <c:pt idx="11407">
                  <c:v>190.11666666666662</c:v>
                </c:pt>
                <c:pt idx="11408">
                  <c:v>190.13333333333335</c:v>
                </c:pt>
                <c:pt idx="11409">
                  <c:v>190.15</c:v>
                </c:pt>
                <c:pt idx="11410">
                  <c:v>190.16666666666663</c:v>
                </c:pt>
                <c:pt idx="11411">
                  <c:v>190.18333333333337</c:v>
                </c:pt>
                <c:pt idx="11412">
                  <c:v>190.2</c:v>
                </c:pt>
                <c:pt idx="11413">
                  <c:v>190.21666666666661</c:v>
                </c:pt>
                <c:pt idx="11414">
                  <c:v>190.23333333333335</c:v>
                </c:pt>
                <c:pt idx="11415">
                  <c:v>190.25</c:v>
                </c:pt>
                <c:pt idx="11416">
                  <c:v>190.26666666666665</c:v>
                </c:pt>
                <c:pt idx="11417">
                  <c:v>190.28333333333336</c:v>
                </c:pt>
                <c:pt idx="11418">
                  <c:v>190.3</c:v>
                </c:pt>
                <c:pt idx="11419">
                  <c:v>190.31666666666663</c:v>
                </c:pt>
                <c:pt idx="11420">
                  <c:v>190.33333333333337</c:v>
                </c:pt>
                <c:pt idx="11421">
                  <c:v>190.35000000000002</c:v>
                </c:pt>
                <c:pt idx="11422">
                  <c:v>190.36666666666665</c:v>
                </c:pt>
                <c:pt idx="11423">
                  <c:v>190.38333333333338</c:v>
                </c:pt>
                <c:pt idx="11424">
                  <c:v>190.4</c:v>
                </c:pt>
                <c:pt idx="11425">
                  <c:v>190.41666666666663</c:v>
                </c:pt>
                <c:pt idx="11426">
                  <c:v>190.43333333333337</c:v>
                </c:pt>
                <c:pt idx="11427">
                  <c:v>190.45000000000002</c:v>
                </c:pt>
                <c:pt idx="11428">
                  <c:v>190.46666666666664</c:v>
                </c:pt>
                <c:pt idx="11429">
                  <c:v>190.48333333333338</c:v>
                </c:pt>
                <c:pt idx="11430">
                  <c:v>190.5</c:v>
                </c:pt>
                <c:pt idx="11431">
                  <c:v>190.51666666666665</c:v>
                </c:pt>
                <c:pt idx="11432">
                  <c:v>190.53333333333336</c:v>
                </c:pt>
                <c:pt idx="11433">
                  <c:v>190.55</c:v>
                </c:pt>
                <c:pt idx="11434">
                  <c:v>190.56666666666663</c:v>
                </c:pt>
                <c:pt idx="11435">
                  <c:v>190.58333333333337</c:v>
                </c:pt>
                <c:pt idx="11436">
                  <c:v>190.6</c:v>
                </c:pt>
                <c:pt idx="11437">
                  <c:v>190.61666666666662</c:v>
                </c:pt>
                <c:pt idx="11438">
                  <c:v>190.63333333333335</c:v>
                </c:pt>
                <c:pt idx="11439">
                  <c:v>190.65</c:v>
                </c:pt>
                <c:pt idx="11440">
                  <c:v>190.66666666666663</c:v>
                </c:pt>
                <c:pt idx="11441">
                  <c:v>190.68333333333337</c:v>
                </c:pt>
                <c:pt idx="11442">
                  <c:v>190.7</c:v>
                </c:pt>
                <c:pt idx="11443">
                  <c:v>190.71666666666661</c:v>
                </c:pt>
                <c:pt idx="11444">
                  <c:v>190.73333333333335</c:v>
                </c:pt>
                <c:pt idx="11445">
                  <c:v>190.75</c:v>
                </c:pt>
                <c:pt idx="11446">
                  <c:v>190.76666666666665</c:v>
                </c:pt>
                <c:pt idx="11447">
                  <c:v>190.78333333333336</c:v>
                </c:pt>
                <c:pt idx="11448">
                  <c:v>190.8</c:v>
                </c:pt>
                <c:pt idx="11449">
                  <c:v>190.81666666666663</c:v>
                </c:pt>
                <c:pt idx="11450">
                  <c:v>190.83333333333337</c:v>
                </c:pt>
                <c:pt idx="11451">
                  <c:v>190.85000000000002</c:v>
                </c:pt>
                <c:pt idx="11452">
                  <c:v>190.86666666666665</c:v>
                </c:pt>
                <c:pt idx="11453">
                  <c:v>190.88333333333338</c:v>
                </c:pt>
                <c:pt idx="11454">
                  <c:v>190.9</c:v>
                </c:pt>
                <c:pt idx="11455">
                  <c:v>190.91666666666663</c:v>
                </c:pt>
                <c:pt idx="11456">
                  <c:v>190.93333333333337</c:v>
                </c:pt>
                <c:pt idx="11457">
                  <c:v>190.95000000000002</c:v>
                </c:pt>
                <c:pt idx="11458">
                  <c:v>190.96666666666664</c:v>
                </c:pt>
                <c:pt idx="11459">
                  <c:v>190.98333333333338</c:v>
                </c:pt>
                <c:pt idx="11460">
                  <c:v>191</c:v>
                </c:pt>
                <c:pt idx="11461">
                  <c:v>191.01666666666665</c:v>
                </c:pt>
                <c:pt idx="11462">
                  <c:v>191.03333333333336</c:v>
                </c:pt>
                <c:pt idx="11463">
                  <c:v>191.05</c:v>
                </c:pt>
                <c:pt idx="11464">
                  <c:v>191.06666666666663</c:v>
                </c:pt>
                <c:pt idx="11465">
                  <c:v>191.08333333333337</c:v>
                </c:pt>
                <c:pt idx="11466">
                  <c:v>191.1</c:v>
                </c:pt>
                <c:pt idx="11467">
                  <c:v>191.11666666666662</c:v>
                </c:pt>
                <c:pt idx="11468">
                  <c:v>191.13333333333335</c:v>
                </c:pt>
                <c:pt idx="11469">
                  <c:v>191.15</c:v>
                </c:pt>
                <c:pt idx="11470">
                  <c:v>191.16666666666663</c:v>
                </c:pt>
                <c:pt idx="11471">
                  <c:v>191.18333333333337</c:v>
                </c:pt>
                <c:pt idx="11472">
                  <c:v>191.2</c:v>
                </c:pt>
                <c:pt idx="11473">
                  <c:v>191.21666666666661</c:v>
                </c:pt>
                <c:pt idx="11474">
                  <c:v>191.23333333333335</c:v>
                </c:pt>
                <c:pt idx="11475">
                  <c:v>191.25</c:v>
                </c:pt>
                <c:pt idx="11476">
                  <c:v>191.26666666666665</c:v>
                </c:pt>
                <c:pt idx="11477">
                  <c:v>191.28333333333336</c:v>
                </c:pt>
                <c:pt idx="11478">
                  <c:v>191.3</c:v>
                </c:pt>
                <c:pt idx="11479">
                  <c:v>191.31666666666663</c:v>
                </c:pt>
                <c:pt idx="11480">
                  <c:v>191.33333333333337</c:v>
                </c:pt>
                <c:pt idx="11481">
                  <c:v>191.35000000000002</c:v>
                </c:pt>
                <c:pt idx="11482">
                  <c:v>191.36666666666665</c:v>
                </c:pt>
                <c:pt idx="11483">
                  <c:v>191.38333333333338</c:v>
                </c:pt>
                <c:pt idx="11484">
                  <c:v>191.4</c:v>
                </c:pt>
                <c:pt idx="11485">
                  <c:v>191.41666666666663</c:v>
                </c:pt>
                <c:pt idx="11486">
                  <c:v>191.43333333333337</c:v>
                </c:pt>
                <c:pt idx="11487">
                  <c:v>191.45000000000002</c:v>
                </c:pt>
                <c:pt idx="11488">
                  <c:v>191.46666666666664</c:v>
                </c:pt>
                <c:pt idx="11489">
                  <c:v>191.48333333333338</c:v>
                </c:pt>
                <c:pt idx="11490">
                  <c:v>191.5</c:v>
                </c:pt>
                <c:pt idx="11491">
                  <c:v>191.51666666666665</c:v>
                </c:pt>
                <c:pt idx="11492">
                  <c:v>191.53333333333336</c:v>
                </c:pt>
                <c:pt idx="11493">
                  <c:v>191.55</c:v>
                </c:pt>
                <c:pt idx="11494">
                  <c:v>191.56666666666663</c:v>
                </c:pt>
                <c:pt idx="11495">
                  <c:v>191.58333333333337</c:v>
                </c:pt>
                <c:pt idx="11496">
                  <c:v>191.6</c:v>
                </c:pt>
                <c:pt idx="11497">
                  <c:v>191.61666666666662</c:v>
                </c:pt>
                <c:pt idx="11498">
                  <c:v>191.63333333333335</c:v>
                </c:pt>
                <c:pt idx="11499">
                  <c:v>191.65</c:v>
                </c:pt>
                <c:pt idx="11500">
                  <c:v>191.66666666666663</c:v>
                </c:pt>
                <c:pt idx="11501">
                  <c:v>191.68333333333337</c:v>
                </c:pt>
                <c:pt idx="11502">
                  <c:v>191.7</c:v>
                </c:pt>
                <c:pt idx="11503">
                  <c:v>191.71666666666661</c:v>
                </c:pt>
                <c:pt idx="11504">
                  <c:v>191.73333333333335</c:v>
                </c:pt>
                <c:pt idx="11505">
                  <c:v>191.75</c:v>
                </c:pt>
                <c:pt idx="11506">
                  <c:v>191.76666666666665</c:v>
                </c:pt>
                <c:pt idx="11507">
                  <c:v>191.78333333333336</c:v>
                </c:pt>
                <c:pt idx="11508">
                  <c:v>191.8</c:v>
                </c:pt>
                <c:pt idx="11509">
                  <c:v>191.81666666666663</c:v>
                </c:pt>
                <c:pt idx="11510">
                  <c:v>191.83333333333337</c:v>
                </c:pt>
                <c:pt idx="11511">
                  <c:v>191.85000000000002</c:v>
                </c:pt>
                <c:pt idx="11512">
                  <c:v>191.86666666666665</c:v>
                </c:pt>
                <c:pt idx="11513">
                  <c:v>191.88333333333338</c:v>
                </c:pt>
                <c:pt idx="11514">
                  <c:v>191.9</c:v>
                </c:pt>
                <c:pt idx="11515">
                  <c:v>191.91666666666663</c:v>
                </c:pt>
                <c:pt idx="11516">
                  <c:v>191.93333333333337</c:v>
                </c:pt>
                <c:pt idx="11517">
                  <c:v>191.95000000000002</c:v>
                </c:pt>
                <c:pt idx="11518">
                  <c:v>191.96666666666664</c:v>
                </c:pt>
                <c:pt idx="11519">
                  <c:v>191.98333333333338</c:v>
                </c:pt>
                <c:pt idx="11520">
                  <c:v>192</c:v>
                </c:pt>
                <c:pt idx="11521">
                  <c:v>192.01666666666665</c:v>
                </c:pt>
                <c:pt idx="11522">
                  <c:v>192.03333333333336</c:v>
                </c:pt>
                <c:pt idx="11523">
                  <c:v>192.05</c:v>
                </c:pt>
                <c:pt idx="11524">
                  <c:v>192.06666666666663</c:v>
                </c:pt>
                <c:pt idx="11525">
                  <c:v>192.08333333333337</c:v>
                </c:pt>
                <c:pt idx="11526">
                  <c:v>192.1</c:v>
                </c:pt>
                <c:pt idx="11527">
                  <c:v>192.11666666666662</c:v>
                </c:pt>
                <c:pt idx="11528">
                  <c:v>192.13333333333335</c:v>
                </c:pt>
                <c:pt idx="11529">
                  <c:v>192.15</c:v>
                </c:pt>
                <c:pt idx="11530">
                  <c:v>192.16666666666663</c:v>
                </c:pt>
                <c:pt idx="11531">
                  <c:v>192.18333333333337</c:v>
                </c:pt>
                <c:pt idx="11532">
                  <c:v>192.2</c:v>
                </c:pt>
                <c:pt idx="11533">
                  <c:v>192.21666666666661</c:v>
                </c:pt>
                <c:pt idx="11534">
                  <c:v>192.23333333333335</c:v>
                </c:pt>
                <c:pt idx="11535">
                  <c:v>192.25</c:v>
                </c:pt>
                <c:pt idx="11536">
                  <c:v>192.26666666666665</c:v>
                </c:pt>
                <c:pt idx="11537">
                  <c:v>192.28333333333336</c:v>
                </c:pt>
                <c:pt idx="11538">
                  <c:v>192.3</c:v>
                </c:pt>
                <c:pt idx="11539">
                  <c:v>192.31666666666663</c:v>
                </c:pt>
                <c:pt idx="11540">
                  <c:v>192.33333333333337</c:v>
                </c:pt>
                <c:pt idx="11541">
                  <c:v>192.35000000000002</c:v>
                </c:pt>
                <c:pt idx="11542">
                  <c:v>192.36666666666665</c:v>
                </c:pt>
                <c:pt idx="11543">
                  <c:v>192.38333333333338</c:v>
                </c:pt>
                <c:pt idx="11544">
                  <c:v>192.4</c:v>
                </c:pt>
                <c:pt idx="11545">
                  <c:v>192.41666666666663</c:v>
                </c:pt>
                <c:pt idx="11546">
                  <c:v>192.43333333333337</c:v>
                </c:pt>
                <c:pt idx="11547">
                  <c:v>192.45000000000002</c:v>
                </c:pt>
                <c:pt idx="11548">
                  <c:v>192.46666666666664</c:v>
                </c:pt>
                <c:pt idx="11549">
                  <c:v>192.48333333333338</c:v>
                </c:pt>
                <c:pt idx="11550">
                  <c:v>192.5</c:v>
                </c:pt>
                <c:pt idx="11551">
                  <c:v>192.51666666666665</c:v>
                </c:pt>
                <c:pt idx="11552">
                  <c:v>192.53333333333336</c:v>
                </c:pt>
                <c:pt idx="11553">
                  <c:v>192.55</c:v>
                </c:pt>
                <c:pt idx="11554">
                  <c:v>192.56666666666663</c:v>
                </c:pt>
                <c:pt idx="11555">
                  <c:v>192.58333333333337</c:v>
                </c:pt>
                <c:pt idx="11556">
                  <c:v>192.6</c:v>
                </c:pt>
                <c:pt idx="11557">
                  <c:v>192.61666666666662</c:v>
                </c:pt>
                <c:pt idx="11558">
                  <c:v>192.63333333333335</c:v>
                </c:pt>
                <c:pt idx="11559">
                  <c:v>192.65</c:v>
                </c:pt>
                <c:pt idx="11560">
                  <c:v>192.66666666666663</c:v>
                </c:pt>
                <c:pt idx="11561">
                  <c:v>192.68333333333337</c:v>
                </c:pt>
                <c:pt idx="11562">
                  <c:v>192.7</c:v>
                </c:pt>
                <c:pt idx="11563">
                  <c:v>192.71666666666661</c:v>
                </c:pt>
                <c:pt idx="11564">
                  <c:v>192.73333333333335</c:v>
                </c:pt>
                <c:pt idx="11565">
                  <c:v>192.75</c:v>
                </c:pt>
                <c:pt idx="11566">
                  <c:v>192.76666666666665</c:v>
                </c:pt>
                <c:pt idx="11567">
                  <c:v>192.78333333333336</c:v>
                </c:pt>
                <c:pt idx="11568">
                  <c:v>192.8</c:v>
                </c:pt>
                <c:pt idx="11569">
                  <c:v>192.81666666666663</c:v>
                </c:pt>
                <c:pt idx="11570">
                  <c:v>192.83333333333337</c:v>
                </c:pt>
                <c:pt idx="11571">
                  <c:v>192.85000000000002</c:v>
                </c:pt>
                <c:pt idx="11572">
                  <c:v>192.86666666666665</c:v>
                </c:pt>
                <c:pt idx="11573">
                  <c:v>192.88333333333338</c:v>
                </c:pt>
                <c:pt idx="11574">
                  <c:v>192.9</c:v>
                </c:pt>
                <c:pt idx="11575">
                  <c:v>192.91666666666663</c:v>
                </c:pt>
                <c:pt idx="11576">
                  <c:v>192.93333333333337</c:v>
                </c:pt>
                <c:pt idx="11577">
                  <c:v>192.95000000000002</c:v>
                </c:pt>
                <c:pt idx="11578">
                  <c:v>192.96666666666664</c:v>
                </c:pt>
                <c:pt idx="11579">
                  <c:v>192.98333333333338</c:v>
                </c:pt>
                <c:pt idx="11580">
                  <c:v>193</c:v>
                </c:pt>
                <c:pt idx="11581">
                  <c:v>193.01666666666665</c:v>
                </c:pt>
                <c:pt idx="11582">
                  <c:v>193.03333333333336</c:v>
                </c:pt>
                <c:pt idx="11583">
                  <c:v>193.05</c:v>
                </c:pt>
                <c:pt idx="11584">
                  <c:v>193.06666666666663</c:v>
                </c:pt>
                <c:pt idx="11585">
                  <c:v>193.08333333333337</c:v>
                </c:pt>
                <c:pt idx="11586">
                  <c:v>193.1</c:v>
                </c:pt>
                <c:pt idx="11587">
                  <c:v>193.11666666666662</c:v>
                </c:pt>
                <c:pt idx="11588">
                  <c:v>193.13333333333335</c:v>
                </c:pt>
                <c:pt idx="11589">
                  <c:v>193.15</c:v>
                </c:pt>
                <c:pt idx="11590">
                  <c:v>193.16666666666663</c:v>
                </c:pt>
                <c:pt idx="11591">
                  <c:v>193.18333333333337</c:v>
                </c:pt>
                <c:pt idx="11592">
                  <c:v>193.2</c:v>
                </c:pt>
                <c:pt idx="11593">
                  <c:v>193.21666666666661</c:v>
                </c:pt>
                <c:pt idx="11594">
                  <c:v>193.23333333333335</c:v>
                </c:pt>
                <c:pt idx="11595">
                  <c:v>193.25</c:v>
                </c:pt>
                <c:pt idx="11596">
                  <c:v>193.26666666666665</c:v>
                </c:pt>
                <c:pt idx="11597">
                  <c:v>193.28333333333336</c:v>
                </c:pt>
                <c:pt idx="11598">
                  <c:v>193.3</c:v>
                </c:pt>
                <c:pt idx="11599">
                  <c:v>193.31666666666663</c:v>
                </c:pt>
                <c:pt idx="11600">
                  <c:v>193.33333333333337</c:v>
                </c:pt>
                <c:pt idx="11601">
                  <c:v>193.35000000000002</c:v>
                </c:pt>
                <c:pt idx="11602">
                  <c:v>193.36666666666665</c:v>
                </c:pt>
                <c:pt idx="11603">
                  <c:v>193.38333333333338</c:v>
                </c:pt>
                <c:pt idx="11604">
                  <c:v>193.4</c:v>
                </c:pt>
                <c:pt idx="11605">
                  <c:v>193.41666666666663</c:v>
                </c:pt>
                <c:pt idx="11606">
                  <c:v>193.43333333333337</c:v>
                </c:pt>
                <c:pt idx="11607">
                  <c:v>193.45000000000002</c:v>
                </c:pt>
                <c:pt idx="11608">
                  <c:v>193.46666666666664</c:v>
                </c:pt>
                <c:pt idx="11609">
                  <c:v>193.48333333333338</c:v>
                </c:pt>
                <c:pt idx="11610">
                  <c:v>193.5</c:v>
                </c:pt>
                <c:pt idx="11611">
                  <c:v>193.51666666666665</c:v>
                </c:pt>
                <c:pt idx="11612">
                  <c:v>193.53333333333336</c:v>
                </c:pt>
                <c:pt idx="11613">
                  <c:v>193.55</c:v>
                </c:pt>
                <c:pt idx="11614">
                  <c:v>193.56666666666663</c:v>
                </c:pt>
                <c:pt idx="11615">
                  <c:v>193.58333333333337</c:v>
                </c:pt>
                <c:pt idx="11616">
                  <c:v>193.6</c:v>
                </c:pt>
                <c:pt idx="11617">
                  <c:v>193.61666666666662</c:v>
                </c:pt>
                <c:pt idx="11618">
                  <c:v>193.63333333333335</c:v>
                </c:pt>
                <c:pt idx="11619">
                  <c:v>193.65</c:v>
                </c:pt>
                <c:pt idx="11620">
                  <c:v>193.66666666666663</c:v>
                </c:pt>
                <c:pt idx="11621">
                  <c:v>193.68333333333337</c:v>
                </c:pt>
                <c:pt idx="11622">
                  <c:v>193.7</c:v>
                </c:pt>
                <c:pt idx="11623">
                  <c:v>193.71666666666661</c:v>
                </c:pt>
                <c:pt idx="11624">
                  <c:v>193.73333333333335</c:v>
                </c:pt>
                <c:pt idx="11625">
                  <c:v>193.75</c:v>
                </c:pt>
                <c:pt idx="11626">
                  <c:v>193.76666666666665</c:v>
                </c:pt>
                <c:pt idx="11627">
                  <c:v>193.78333333333336</c:v>
                </c:pt>
                <c:pt idx="11628">
                  <c:v>193.8</c:v>
                </c:pt>
                <c:pt idx="11629">
                  <c:v>193.81666666666663</c:v>
                </c:pt>
                <c:pt idx="11630">
                  <c:v>193.83333333333337</c:v>
                </c:pt>
                <c:pt idx="11631">
                  <c:v>193.85000000000002</c:v>
                </c:pt>
                <c:pt idx="11632">
                  <c:v>193.86666666666665</c:v>
                </c:pt>
                <c:pt idx="11633">
                  <c:v>193.88333333333338</c:v>
                </c:pt>
                <c:pt idx="11634">
                  <c:v>193.9</c:v>
                </c:pt>
                <c:pt idx="11635">
                  <c:v>193.91666666666663</c:v>
                </c:pt>
                <c:pt idx="11636">
                  <c:v>193.93333333333337</c:v>
                </c:pt>
                <c:pt idx="11637">
                  <c:v>193.95000000000002</c:v>
                </c:pt>
                <c:pt idx="11638">
                  <c:v>193.96666666666664</c:v>
                </c:pt>
                <c:pt idx="11639">
                  <c:v>193.98333333333338</c:v>
                </c:pt>
                <c:pt idx="11640">
                  <c:v>194</c:v>
                </c:pt>
                <c:pt idx="11641">
                  <c:v>194.01666666666665</c:v>
                </c:pt>
                <c:pt idx="11642">
                  <c:v>194.03333333333336</c:v>
                </c:pt>
                <c:pt idx="11643">
                  <c:v>194.05</c:v>
                </c:pt>
                <c:pt idx="11644">
                  <c:v>194.06666666666663</c:v>
                </c:pt>
                <c:pt idx="11645">
                  <c:v>194.08333333333337</c:v>
                </c:pt>
                <c:pt idx="11646">
                  <c:v>194.1</c:v>
                </c:pt>
                <c:pt idx="11647">
                  <c:v>194.11666666666662</c:v>
                </c:pt>
                <c:pt idx="11648">
                  <c:v>194.13333333333335</c:v>
                </c:pt>
                <c:pt idx="11649">
                  <c:v>194.15</c:v>
                </c:pt>
                <c:pt idx="11650">
                  <c:v>194.16666666666663</c:v>
                </c:pt>
                <c:pt idx="11651">
                  <c:v>194.18333333333337</c:v>
                </c:pt>
                <c:pt idx="11652">
                  <c:v>194.2</c:v>
                </c:pt>
                <c:pt idx="11653">
                  <c:v>194.21666666666661</c:v>
                </c:pt>
                <c:pt idx="11654">
                  <c:v>194.23333333333335</c:v>
                </c:pt>
                <c:pt idx="11655">
                  <c:v>194.25</c:v>
                </c:pt>
                <c:pt idx="11656">
                  <c:v>194.26666666666665</c:v>
                </c:pt>
                <c:pt idx="11657">
                  <c:v>194.28333333333336</c:v>
                </c:pt>
                <c:pt idx="11658">
                  <c:v>194.3</c:v>
                </c:pt>
                <c:pt idx="11659">
                  <c:v>194.31666666666663</c:v>
                </c:pt>
                <c:pt idx="11660">
                  <c:v>194.33333333333337</c:v>
                </c:pt>
                <c:pt idx="11661">
                  <c:v>194.35000000000002</c:v>
                </c:pt>
                <c:pt idx="11662">
                  <c:v>194.36666666666665</c:v>
                </c:pt>
                <c:pt idx="11663">
                  <c:v>194.38333333333338</c:v>
                </c:pt>
                <c:pt idx="11664">
                  <c:v>194.4</c:v>
                </c:pt>
                <c:pt idx="11665">
                  <c:v>194.41666666666663</c:v>
                </c:pt>
                <c:pt idx="11666">
                  <c:v>194.43333333333337</c:v>
                </c:pt>
                <c:pt idx="11667">
                  <c:v>194.45000000000002</c:v>
                </c:pt>
                <c:pt idx="11668">
                  <c:v>194.46666666666664</c:v>
                </c:pt>
                <c:pt idx="11669">
                  <c:v>194.48333333333338</c:v>
                </c:pt>
                <c:pt idx="11670">
                  <c:v>194.5</c:v>
                </c:pt>
                <c:pt idx="11671">
                  <c:v>194.51666666666665</c:v>
                </c:pt>
                <c:pt idx="11672">
                  <c:v>194.53333333333336</c:v>
                </c:pt>
                <c:pt idx="11673">
                  <c:v>194.55</c:v>
                </c:pt>
                <c:pt idx="11674">
                  <c:v>194.56666666666663</c:v>
                </c:pt>
                <c:pt idx="11675">
                  <c:v>194.58333333333337</c:v>
                </c:pt>
                <c:pt idx="11676">
                  <c:v>194.6</c:v>
                </c:pt>
                <c:pt idx="11677">
                  <c:v>194.61666666666662</c:v>
                </c:pt>
                <c:pt idx="11678">
                  <c:v>194.63333333333335</c:v>
                </c:pt>
                <c:pt idx="11679">
                  <c:v>194.65</c:v>
                </c:pt>
                <c:pt idx="11680">
                  <c:v>194.66666666666663</c:v>
                </c:pt>
                <c:pt idx="11681">
                  <c:v>194.68333333333337</c:v>
                </c:pt>
                <c:pt idx="11682">
                  <c:v>194.7</c:v>
                </c:pt>
                <c:pt idx="11683">
                  <c:v>194.71666666666661</c:v>
                </c:pt>
                <c:pt idx="11684">
                  <c:v>194.73333333333335</c:v>
                </c:pt>
                <c:pt idx="11685">
                  <c:v>194.75</c:v>
                </c:pt>
                <c:pt idx="11686">
                  <c:v>194.76666666666665</c:v>
                </c:pt>
                <c:pt idx="11687">
                  <c:v>194.78333333333336</c:v>
                </c:pt>
                <c:pt idx="11688">
                  <c:v>194.8</c:v>
                </c:pt>
                <c:pt idx="11689">
                  <c:v>194.81666666666663</c:v>
                </c:pt>
                <c:pt idx="11690">
                  <c:v>194.83333333333337</c:v>
                </c:pt>
                <c:pt idx="11691">
                  <c:v>194.85000000000002</c:v>
                </c:pt>
                <c:pt idx="11692">
                  <c:v>194.86666666666665</c:v>
                </c:pt>
                <c:pt idx="11693">
                  <c:v>194.88333333333338</c:v>
                </c:pt>
                <c:pt idx="11694">
                  <c:v>194.9</c:v>
                </c:pt>
                <c:pt idx="11695">
                  <c:v>194.91666666666663</c:v>
                </c:pt>
                <c:pt idx="11696">
                  <c:v>194.93333333333337</c:v>
                </c:pt>
                <c:pt idx="11697">
                  <c:v>194.95000000000002</c:v>
                </c:pt>
                <c:pt idx="11698">
                  <c:v>194.96666666666664</c:v>
                </c:pt>
                <c:pt idx="11699">
                  <c:v>194.98333333333338</c:v>
                </c:pt>
                <c:pt idx="11700">
                  <c:v>195</c:v>
                </c:pt>
                <c:pt idx="11701">
                  <c:v>195.01666666666665</c:v>
                </c:pt>
                <c:pt idx="11702">
                  <c:v>195.03333333333336</c:v>
                </c:pt>
                <c:pt idx="11703">
                  <c:v>195.05</c:v>
                </c:pt>
                <c:pt idx="11704">
                  <c:v>195.06666666666663</c:v>
                </c:pt>
                <c:pt idx="11705">
                  <c:v>195.08333333333337</c:v>
                </c:pt>
                <c:pt idx="11706">
                  <c:v>195.1</c:v>
                </c:pt>
                <c:pt idx="11707">
                  <c:v>195.11666666666662</c:v>
                </c:pt>
                <c:pt idx="11708">
                  <c:v>195.13333333333335</c:v>
                </c:pt>
                <c:pt idx="11709">
                  <c:v>195.15</c:v>
                </c:pt>
                <c:pt idx="11710">
                  <c:v>195.16666666666663</c:v>
                </c:pt>
                <c:pt idx="11711">
                  <c:v>195.18333333333337</c:v>
                </c:pt>
                <c:pt idx="11712">
                  <c:v>195.2</c:v>
                </c:pt>
                <c:pt idx="11713">
                  <c:v>195.21666666666661</c:v>
                </c:pt>
                <c:pt idx="11714">
                  <c:v>195.23333333333335</c:v>
                </c:pt>
                <c:pt idx="11715">
                  <c:v>195.25</c:v>
                </c:pt>
                <c:pt idx="11716">
                  <c:v>195.26666666666665</c:v>
                </c:pt>
                <c:pt idx="11717">
                  <c:v>195.28333333333336</c:v>
                </c:pt>
                <c:pt idx="11718">
                  <c:v>195.3</c:v>
                </c:pt>
                <c:pt idx="11719">
                  <c:v>195.31666666666663</c:v>
                </c:pt>
                <c:pt idx="11720">
                  <c:v>195.33333333333337</c:v>
                </c:pt>
                <c:pt idx="11721">
                  <c:v>195.35000000000002</c:v>
                </c:pt>
                <c:pt idx="11722">
                  <c:v>195.36666666666665</c:v>
                </c:pt>
                <c:pt idx="11723">
                  <c:v>195.38333333333338</c:v>
                </c:pt>
                <c:pt idx="11724">
                  <c:v>195.4</c:v>
                </c:pt>
                <c:pt idx="11725">
                  <c:v>195.41666666666663</c:v>
                </c:pt>
                <c:pt idx="11726">
                  <c:v>195.43333333333337</c:v>
                </c:pt>
                <c:pt idx="11727">
                  <c:v>195.45000000000002</c:v>
                </c:pt>
                <c:pt idx="11728">
                  <c:v>195.46666666666664</c:v>
                </c:pt>
                <c:pt idx="11729">
                  <c:v>195.48333333333338</c:v>
                </c:pt>
                <c:pt idx="11730">
                  <c:v>195.5</c:v>
                </c:pt>
                <c:pt idx="11731">
                  <c:v>195.51666666666665</c:v>
                </c:pt>
                <c:pt idx="11732">
                  <c:v>195.53333333333336</c:v>
                </c:pt>
                <c:pt idx="11733">
                  <c:v>195.55</c:v>
                </c:pt>
                <c:pt idx="11734">
                  <c:v>195.56666666666663</c:v>
                </c:pt>
                <c:pt idx="11735">
                  <c:v>195.58333333333337</c:v>
                </c:pt>
                <c:pt idx="11736">
                  <c:v>195.6</c:v>
                </c:pt>
                <c:pt idx="11737">
                  <c:v>195.61666666666662</c:v>
                </c:pt>
                <c:pt idx="11738">
                  <c:v>195.63333333333335</c:v>
                </c:pt>
                <c:pt idx="11739">
                  <c:v>195.65</c:v>
                </c:pt>
                <c:pt idx="11740">
                  <c:v>195.66666666666663</c:v>
                </c:pt>
                <c:pt idx="11741">
                  <c:v>195.68333333333337</c:v>
                </c:pt>
                <c:pt idx="11742">
                  <c:v>195.7</c:v>
                </c:pt>
                <c:pt idx="11743">
                  <c:v>195.71666666666661</c:v>
                </c:pt>
                <c:pt idx="11744">
                  <c:v>195.73333333333335</c:v>
                </c:pt>
                <c:pt idx="11745">
                  <c:v>195.75</c:v>
                </c:pt>
                <c:pt idx="11746">
                  <c:v>195.76666666666665</c:v>
                </c:pt>
                <c:pt idx="11747">
                  <c:v>195.78333333333336</c:v>
                </c:pt>
                <c:pt idx="11748">
                  <c:v>195.8</c:v>
                </c:pt>
                <c:pt idx="11749">
                  <c:v>195.81666666666663</c:v>
                </c:pt>
                <c:pt idx="11750">
                  <c:v>195.83333333333337</c:v>
                </c:pt>
                <c:pt idx="11751">
                  <c:v>195.85000000000002</c:v>
                </c:pt>
                <c:pt idx="11752">
                  <c:v>195.86666666666665</c:v>
                </c:pt>
                <c:pt idx="11753">
                  <c:v>195.88333333333338</c:v>
                </c:pt>
                <c:pt idx="11754">
                  <c:v>195.9</c:v>
                </c:pt>
                <c:pt idx="11755">
                  <c:v>195.91666666666663</c:v>
                </c:pt>
                <c:pt idx="11756">
                  <c:v>195.93333333333337</c:v>
                </c:pt>
                <c:pt idx="11757">
                  <c:v>195.95000000000002</c:v>
                </c:pt>
                <c:pt idx="11758">
                  <c:v>195.96666666666664</c:v>
                </c:pt>
                <c:pt idx="11759">
                  <c:v>195.98333333333338</c:v>
                </c:pt>
                <c:pt idx="11760">
                  <c:v>196</c:v>
                </c:pt>
                <c:pt idx="11761">
                  <c:v>196.01666666666665</c:v>
                </c:pt>
                <c:pt idx="11762">
                  <c:v>196.03333333333336</c:v>
                </c:pt>
                <c:pt idx="11763">
                  <c:v>196.05</c:v>
                </c:pt>
                <c:pt idx="11764">
                  <c:v>196.06666666666663</c:v>
                </c:pt>
                <c:pt idx="11765">
                  <c:v>196.08333333333337</c:v>
                </c:pt>
                <c:pt idx="11766">
                  <c:v>196.1</c:v>
                </c:pt>
                <c:pt idx="11767">
                  <c:v>196.11666666666662</c:v>
                </c:pt>
                <c:pt idx="11768">
                  <c:v>196.13333333333335</c:v>
                </c:pt>
                <c:pt idx="11769">
                  <c:v>196.15</c:v>
                </c:pt>
                <c:pt idx="11770">
                  <c:v>196.16666666666663</c:v>
                </c:pt>
                <c:pt idx="11771">
                  <c:v>196.18333333333337</c:v>
                </c:pt>
                <c:pt idx="11772">
                  <c:v>196.2</c:v>
                </c:pt>
                <c:pt idx="11773">
                  <c:v>196.21666666666661</c:v>
                </c:pt>
                <c:pt idx="11774">
                  <c:v>196.23333333333335</c:v>
                </c:pt>
                <c:pt idx="11775">
                  <c:v>196.25</c:v>
                </c:pt>
                <c:pt idx="11776">
                  <c:v>196.26666666666665</c:v>
                </c:pt>
                <c:pt idx="11777">
                  <c:v>196.28333333333336</c:v>
                </c:pt>
                <c:pt idx="11778">
                  <c:v>196.3</c:v>
                </c:pt>
                <c:pt idx="11779">
                  <c:v>196.31666666666663</c:v>
                </c:pt>
                <c:pt idx="11780">
                  <c:v>196.33333333333337</c:v>
                </c:pt>
                <c:pt idx="11781">
                  <c:v>196.35000000000002</c:v>
                </c:pt>
                <c:pt idx="11782">
                  <c:v>196.36666666666665</c:v>
                </c:pt>
                <c:pt idx="11783">
                  <c:v>196.38333333333338</c:v>
                </c:pt>
                <c:pt idx="11784">
                  <c:v>196.4</c:v>
                </c:pt>
                <c:pt idx="11785">
                  <c:v>196.41666666666663</c:v>
                </c:pt>
                <c:pt idx="11786">
                  <c:v>196.43333333333337</c:v>
                </c:pt>
                <c:pt idx="11787">
                  <c:v>196.45000000000002</c:v>
                </c:pt>
                <c:pt idx="11788">
                  <c:v>196.46666666666664</c:v>
                </c:pt>
                <c:pt idx="11789">
                  <c:v>196.48333333333338</c:v>
                </c:pt>
                <c:pt idx="11790">
                  <c:v>196.5</c:v>
                </c:pt>
                <c:pt idx="11791">
                  <c:v>196.51666666666665</c:v>
                </c:pt>
                <c:pt idx="11792">
                  <c:v>196.53333333333336</c:v>
                </c:pt>
                <c:pt idx="11793">
                  <c:v>196.55</c:v>
                </c:pt>
                <c:pt idx="11794">
                  <c:v>196.56666666666663</c:v>
                </c:pt>
                <c:pt idx="11795">
                  <c:v>196.58333333333337</c:v>
                </c:pt>
                <c:pt idx="11796">
                  <c:v>196.6</c:v>
                </c:pt>
                <c:pt idx="11797">
                  <c:v>196.61666666666662</c:v>
                </c:pt>
                <c:pt idx="11798">
                  <c:v>196.63333333333335</c:v>
                </c:pt>
                <c:pt idx="11799">
                  <c:v>196.65</c:v>
                </c:pt>
                <c:pt idx="11800">
                  <c:v>196.66666666666663</c:v>
                </c:pt>
                <c:pt idx="11801">
                  <c:v>196.68333333333337</c:v>
                </c:pt>
                <c:pt idx="11802">
                  <c:v>196.7</c:v>
                </c:pt>
                <c:pt idx="11803">
                  <c:v>196.71666666666661</c:v>
                </c:pt>
                <c:pt idx="11804">
                  <c:v>196.73333333333335</c:v>
                </c:pt>
                <c:pt idx="11805">
                  <c:v>196.75</c:v>
                </c:pt>
                <c:pt idx="11806">
                  <c:v>196.76666666666665</c:v>
                </c:pt>
                <c:pt idx="11807">
                  <c:v>196.78333333333336</c:v>
                </c:pt>
                <c:pt idx="11808">
                  <c:v>196.8</c:v>
                </c:pt>
                <c:pt idx="11809">
                  <c:v>196.81666666666663</c:v>
                </c:pt>
                <c:pt idx="11810">
                  <c:v>196.83333333333337</c:v>
                </c:pt>
                <c:pt idx="11811">
                  <c:v>196.85000000000002</c:v>
                </c:pt>
                <c:pt idx="11812">
                  <c:v>196.86666666666665</c:v>
                </c:pt>
                <c:pt idx="11813">
                  <c:v>196.88333333333338</c:v>
                </c:pt>
                <c:pt idx="11814">
                  <c:v>196.9</c:v>
                </c:pt>
                <c:pt idx="11815">
                  <c:v>196.91666666666663</c:v>
                </c:pt>
                <c:pt idx="11816">
                  <c:v>196.93333333333337</c:v>
                </c:pt>
                <c:pt idx="11817">
                  <c:v>196.95000000000002</c:v>
                </c:pt>
                <c:pt idx="11818">
                  <c:v>196.96666666666664</c:v>
                </c:pt>
                <c:pt idx="11819">
                  <c:v>196.98333333333338</c:v>
                </c:pt>
                <c:pt idx="11820">
                  <c:v>197</c:v>
                </c:pt>
                <c:pt idx="11821">
                  <c:v>197.01666666666665</c:v>
                </c:pt>
                <c:pt idx="11822">
                  <c:v>197.03333333333336</c:v>
                </c:pt>
                <c:pt idx="11823">
                  <c:v>197.05</c:v>
                </c:pt>
                <c:pt idx="11824">
                  <c:v>197.06666666666663</c:v>
                </c:pt>
                <c:pt idx="11825">
                  <c:v>197.08333333333337</c:v>
                </c:pt>
                <c:pt idx="11826">
                  <c:v>197.1</c:v>
                </c:pt>
                <c:pt idx="11827">
                  <c:v>197.11666666666662</c:v>
                </c:pt>
                <c:pt idx="11828">
                  <c:v>197.13333333333335</c:v>
                </c:pt>
                <c:pt idx="11829">
                  <c:v>197.15</c:v>
                </c:pt>
                <c:pt idx="11830">
                  <c:v>197.16666666666663</c:v>
                </c:pt>
                <c:pt idx="11831">
                  <c:v>197.18333333333337</c:v>
                </c:pt>
                <c:pt idx="11832">
                  <c:v>197.2</c:v>
                </c:pt>
                <c:pt idx="11833">
                  <c:v>197.21666666666661</c:v>
                </c:pt>
                <c:pt idx="11834">
                  <c:v>197.23333333333335</c:v>
                </c:pt>
                <c:pt idx="11835">
                  <c:v>197.25</c:v>
                </c:pt>
                <c:pt idx="11836">
                  <c:v>197.26666666666665</c:v>
                </c:pt>
                <c:pt idx="11837">
                  <c:v>197.28333333333336</c:v>
                </c:pt>
                <c:pt idx="11838">
                  <c:v>197.3</c:v>
                </c:pt>
                <c:pt idx="11839">
                  <c:v>197.31666666666663</c:v>
                </c:pt>
                <c:pt idx="11840">
                  <c:v>197.33333333333337</c:v>
                </c:pt>
                <c:pt idx="11841">
                  <c:v>197.35000000000002</c:v>
                </c:pt>
                <c:pt idx="11842">
                  <c:v>197.36666666666665</c:v>
                </c:pt>
                <c:pt idx="11843">
                  <c:v>197.38333333333338</c:v>
                </c:pt>
                <c:pt idx="11844">
                  <c:v>197.4</c:v>
                </c:pt>
                <c:pt idx="11845">
                  <c:v>197.41666666666663</c:v>
                </c:pt>
                <c:pt idx="11846">
                  <c:v>197.43333333333337</c:v>
                </c:pt>
                <c:pt idx="11847">
                  <c:v>197.45000000000002</c:v>
                </c:pt>
                <c:pt idx="11848">
                  <c:v>197.46666666666664</c:v>
                </c:pt>
                <c:pt idx="11849">
                  <c:v>197.48333333333338</c:v>
                </c:pt>
                <c:pt idx="11850">
                  <c:v>197.5</c:v>
                </c:pt>
                <c:pt idx="11851">
                  <c:v>197.51666666666665</c:v>
                </c:pt>
                <c:pt idx="11852">
                  <c:v>197.53333333333336</c:v>
                </c:pt>
                <c:pt idx="11853">
                  <c:v>197.55</c:v>
                </c:pt>
                <c:pt idx="11854">
                  <c:v>197.56666666666663</c:v>
                </c:pt>
                <c:pt idx="11855">
                  <c:v>197.58333333333337</c:v>
                </c:pt>
                <c:pt idx="11856">
                  <c:v>197.6</c:v>
                </c:pt>
                <c:pt idx="11857">
                  <c:v>197.61666666666662</c:v>
                </c:pt>
                <c:pt idx="11858">
                  <c:v>197.63333333333335</c:v>
                </c:pt>
                <c:pt idx="11859">
                  <c:v>197.65</c:v>
                </c:pt>
                <c:pt idx="11860">
                  <c:v>197.66666666666663</c:v>
                </c:pt>
                <c:pt idx="11861">
                  <c:v>197.68333333333337</c:v>
                </c:pt>
                <c:pt idx="11862">
                  <c:v>197.7</c:v>
                </c:pt>
                <c:pt idx="11863">
                  <c:v>197.71666666666661</c:v>
                </c:pt>
                <c:pt idx="11864">
                  <c:v>197.73333333333335</c:v>
                </c:pt>
                <c:pt idx="11865">
                  <c:v>197.75</c:v>
                </c:pt>
                <c:pt idx="11866">
                  <c:v>197.76666666666665</c:v>
                </c:pt>
                <c:pt idx="11867">
                  <c:v>197.78333333333336</c:v>
                </c:pt>
                <c:pt idx="11868">
                  <c:v>197.8</c:v>
                </c:pt>
                <c:pt idx="11869">
                  <c:v>197.81666666666663</c:v>
                </c:pt>
                <c:pt idx="11870">
                  <c:v>197.83333333333337</c:v>
                </c:pt>
                <c:pt idx="11871">
                  <c:v>197.85000000000002</c:v>
                </c:pt>
                <c:pt idx="11872">
                  <c:v>197.86666666666665</c:v>
                </c:pt>
                <c:pt idx="11873">
                  <c:v>197.88333333333338</c:v>
                </c:pt>
                <c:pt idx="11874">
                  <c:v>197.9</c:v>
                </c:pt>
                <c:pt idx="11875">
                  <c:v>197.91666666666663</c:v>
                </c:pt>
                <c:pt idx="11876">
                  <c:v>197.93333333333337</c:v>
                </c:pt>
                <c:pt idx="11877">
                  <c:v>197.95000000000002</c:v>
                </c:pt>
                <c:pt idx="11878">
                  <c:v>197.96666666666664</c:v>
                </c:pt>
                <c:pt idx="11879">
                  <c:v>197.98333333333338</c:v>
                </c:pt>
                <c:pt idx="11880">
                  <c:v>198</c:v>
                </c:pt>
                <c:pt idx="11881">
                  <c:v>198.01666666666665</c:v>
                </c:pt>
                <c:pt idx="11882">
                  <c:v>198.03333333333336</c:v>
                </c:pt>
                <c:pt idx="11883">
                  <c:v>198.05</c:v>
                </c:pt>
                <c:pt idx="11884">
                  <c:v>198.06666666666663</c:v>
                </c:pt>
                <c:pt idx="11885">
                  <c:v>198.08333333333337</c:v>
                </c:pt>
                <c:pt idx="11886">
                  <c:v>198.1</c:v>
                </c:pt>
                <c:pt idx="11887">
                  <c:v>198.11666666666662</c:v>
                </c:pt>
                <c:pt idx="11888">
                  <c:v>198.13333333333335</c:v>
                </c:pt>
                <c:pt idx="11889">
                  <c:v>198.15</c:v>
                </c:pt>
                <c:pt idx="11890">
                  <c:v>198.16666666666663</c:v>
                </c:pt>
                <c:pt idx="11891">
                  <c:v>198.18333333333337</c:v>
                </c:pt>
                <c:pt idx="11892">
                  <c:v>198.2</c:v>
                </c:pt>
                <c:pt idx="11893">
                  <c:v>198.21666666666661</c:v>
                </c:pt>
                <c:pt idx="11894">
                  <c:v>198.23333333333335</c:v>
                </c:pt>
                <c:pt idx="11895">
                  <c:v>198.25</c:v>
                </c:pt>
                <c:pt idx="11896">
                  <c:v>198.26666666666665</c:v>
                </c:pt>
                <c:pt idx="11897">
                  <c:v>198.28333333333336</c:v>
                </c:pt>
                <c:pt idx="11898">
                  <c:v>198.3</c:v>
                </c:pt>
                <c:pt idx="11899">
                  <c:v>198.31666666666663</c:v>
                </c:pt>
                <c:pt idx="11900">
                  <c:v>198.33333333333337</c:v>
                </c:pt>
                <c:pt idx="11901">
                  <c:v>198.35000000000002</c:v>
                </c:pt>
                <c:pt idx="11902">
                  <c:v>198.36666666666665</c:v>
                </c:pt>
                <c:pt idx="11903">
                  <c:v>198.38333333333338</c:v>
                </c:pt>
                <c:pt idx="11904">
                  <c:v>198.4</c:v>
                </c:pt>
                <c:pt idx="11905">
                  <c:v>198.41666666666663</c:v>
                </c:pt>
                <c:pt idx="11906">
                  <c:v>198.43333333333337</c:v>
                </c:pt>
                <c:pt idx="11907">
                  <c:v>198.45000000000002</c:v>
                </c:pt>
                <c:pt idx="11908">
                  <c:v>198.46666666666664</c:v>
                </c:pt>
                <c:pt idx="11909">
                  <c:v>198.48333333333338</c:v>
                </c:pt>
                <c:pt idx="11910">
                  <c:v>198.5</c:v>
                </c:pt>
                <c:pt idx="11911">
                  <c:v>198.51666666666665</c:v>
                </c:pt>
                <c:pt idx="11912">
                  <c:v>198.53333333333336</c:v>
                </c:pt>
                <c:pt idx="11913">
                  <c:v>198.55</c:v>
                </c:pt>
                <c:pt idx="11914">
                  <c:v>198.56666666666663</c:v>
                </c:pt>
                <c:pt idx="11915">
                  <c:v>198.58333333333337</c:v>
                </c:pt>
                <c:pt idx="11916">
                  <c:v>198.6</c:v>
                </c:pt>
                <c:pt idx="11917">
                  <c:v>198.61666666666662</c:v>
                </c:pt>
                <c:pt idx="11918">
                  <c:v>198.63333333333335</c:v>
                </c:pt>
                <c:pt idx="11919">
                  <c:v>198.65</c:v>
                </c:pt>
                <c:pt idx="11920">
                  <c:v>198.66666666666663</c:v>
                </c:pt>
                <c:pt idx="11921">
                  <c:v>198.68333333333337</c:v>
                </c:pt>
                <c:pt idx="11922">
                  <c:v>198.7</c:v>
                </c:pt>
                <c:pt idx="11923">
                  <c:v>198.71666666666661</c:v>
                </c:pt>
                <c:pt idx="11924">
                  <c:v>198.73333333333335</c:v>
                </c:pt>
                <c:pt idx="11925">
                  <c:v>198.75</c:v>
                </c:pt>
                <c:pt idx="11926">
                  <c:v>198.76666666666665</c:v>
                </c:pt>
                <c:pt idx="11927">
                  <c:v>198.78333333333336</c:v>
                </c:pt>
                <c:pt idx="11928">
                  <c:v>198.8</c:v>
                </c:pt>
                <c:pt idx="11929">
                  <c:v>198.81666666666663</c:v>
                </c:pt>
                <c:pt idx="11930">
                  <c:v>198.83333333333337</c:v>
                </c:pt>
                <c:pt idx="11931">
                  <c:v>198.85000000000002</c:v>
                </c:pt>
                <c:pt idx="11932">
                  <c:v>198.86666666666665</c:v>
                </c:pt>
                <c:pt idx="11933">
                  <c:v>198.88333333333338</c:v>
                </c:pt>
                <c:pt idx="11934">
                  <c:v>198.9</c:v>
                </c:pt>
                <c:pt idx="11935">
                  <c:v>198.91666666666663</c:v>
                </c:pt>
                <c:pt idx="11936">
                  <c:v>198.93333333333337</c:v>
                </c:pt>
                <c:pt idx="11937">
                  <c:v>198.95000000000002</c:v>
                </c:pt>
                <c:pt idx="11938">
                  <c:v>198.96666666666664</c:v>
                </c:pt>
                <c:pt idx="11939">
                  <c:v>198.98333333333338</c:v>
                </c:pt>
                <c:pt idx="11940">
                  <c:v>199</c:v>
                </c:pt>
                <c:pt idx="11941">
                  <c:v>199.01666666666665</c:v>
                </c:pt>
                <c:pt idx="11942">
                  <c:v>199.03333333333336</c:v>
                </c:pt>
                <c:pt idx="11943">
                  <c:v>199.05</c:v>
                </c:pt>
                <c:pt idx="11944">
                  <c:v>199.06666666666663</c:v>
                </c:pt>
                <c:pt idx="11945">
                  <c:v>199.08333333333337</c:v>
                </c:pt>
                <c:pt idx="11946">
                  <c:v>199.1</c:v>
                </c:pt>
                <c:pt idx="11947">
                  <c:v>199.11666666666662</c:v>
                </c:pt>
                <c:pt idx="11948">
                  <c:v>199.13333333333335</c:v>
                </c:pt>
                <c:pt idx="11949">
                  <c:v>199.15</c:v>
                </c:pt>
                <c:pt idx="11950">
                  <c:v>199.16666666666663</c:v>
                </c:pt>
                <c:pt idx="11951">
                  <c:v>199.18333333333337</c:v>
                </c:pt>
                <c:pt idx="11952">
                  <c:v>199.2</c:v>
                </c:pt>
                <c:pt idx="11953">
                  <c:v>199.21666666666661</c:v>
                </c:pt>
                <c:pt idx="11954">
                  <c:v>199.23333333333335</c:v>
                </c:pt>
                <c:pt idx="11955">
                  <c:v>199.25</c:v>
                </c:pt>
                <c:pt idx="11956">
                  <c:v>199.26666666666665</c:v>
                </c:pt>
                <c:pt idx="11957">
                  <c:v>199.28333333333336</c:v>
                </c:pt>
                <c:pt idx="11958">
                  <c:v>199.3</c:v>
                </c:pt>
                <c:pt idx="11959">
                  <c:v>199.31666666666663</c:v>
                </c:pt>
                <c:pt idx="11960">
                  <c:v>199.33333333333337</c:v>
                </c:pt>
                <c:pt idx="11961">
                  <c:v>199.35000000000002</c:v>
                </c:pt>
                <c:pt idx="11962">
                  <c:v>199.36666666666665</c:v>
                </c:pt>
                <c:pt idx="11963">
                  <c:v>199.38333333333338</c:v>
                </c:pt>
                <c:pt idx="11964">
                  <c:v>199.4</c:v>
                </c:pt>
                <c:pt idx="11965">
                  <c:v>199.41666666666663</c:v>
                </c:pt>
                <c:pt idx="11966">
                  <c:v>199.43333333333337</c:v>
                </c:pt>
                <c:pt idx="11967">
                  <c:v>199.45000000000002</c:v>
                </c:pt>
                <c:pt idx="11968">
                  <c:v>199.46666666666664</c:v>
                </c:pt>
                <c:pt idx="11969">
                  <c:v>199.48333333333338</c:v>
                </c:pt>
                <c:pt idx="11970">
                  <c:v>199.5</c:v>
                </c:pt>
                <c:pt idx="11971">
                  <c:v>199.51666666666665</c:v>
                </c:pt>
                <c:pt idx="11972">
                  <c:v>199.53333333333336</c:v>
                </c:pt>
                <c:pt idx="11973">
                  <c:v>199.55</c:v>
                </c:pt>
                <c:pt idx="11974">
                  <c:v>199.56666666666663</c:v>
                </c:pt>
                <c:pt idx="11975">
                  <c:v>199.58333333333337</c:v>
                </c:pt>
                <c:pt idx="11976">
                  <c:v>199.6</c:v>
                </c:pt>
                <c:pt idx="11977">
                  <c:v>199.61666666666662</c:v>
                </c:pt>
                <c:pt idx="11978">
                  <c:v>199.63333333333335</c:v>
                </c:pt>
                <c:pt idx="11979">
                  <c:v>199.65</c:v>
                </c:pt>
                <c:pt idx="11980">
                  <c:v>199.66666666666663</c:v>
                </c:pt>
                <c:pt idx="11981">
                  <c:v>199.68333333333337</c:v>
                </c:pt>
                <c:pt idx="11982">
                  <c:v>199.7</c:v>
                </c:pt>
                <c:pt idx="11983">
                  <c:v>199.71666666666661</c:v>
                </c:pt>
                <c:pt idx="11984">
                  <c:v>199.73333333333335</c:v>
                </c:pt>
                <c:pt idx="11985">
                  <c:v>199.75</c:v>
                </c:pt>
                <c:pt idx="11986">
                  <c:v>199.76666666666665</c:v>
                </c:pt>
                <c:pt idx="11987">
                  <c:v>199.78333333333336</c:v>
                </c:pt>
                <c:pt idx="11988">
                  <c:v>199.8</c:v>
                </c:pt>
                <c:pt idx="11989">
                  <c:v>199.81666666666663</c:v>
                </c:pt>
                <c:pt idx="11990">
                  <c:v>199.83333333333337</c:v>
                </c:pt>
                <c:pt idx="11991">
                  <c:v>199.85000000000002</c:v>
                </c:pt>
                <c:pt idx="11992">
                  <c:v>199.86666666666665</c:v>
                </c:pt>
                <c:pt idx="11993">
                  <c:v>199.88333333333338</c:v>
                </c:pt>
                <c:pt idx="11994">
                  <c:v>199.9</c:v>
                </c:pt>
                <c:pt idx="11995">
                  <c:v>199.91666666666663</c:v>
                </c:pt>
                <c:pt idx="11996">
                  <c:v>199.93333333333337</c:v>
                </c:pt>
                <c:pt idx="11997">
                  <c:v>199.95000000000002</c:v>
                </c:pt>
                <c:pt idx="11998">
                  <c:v>199.96666666666664</c:v>
                </c:pt>
                <c:pt idx="11999">
                  <c:v>199.98333333333338</c:v>
                </c:pt>
                <c:pt idx="12000">
                  <c:v>200</c:v>
                </c:pt>
                <c:pt idx="12001">
                  <c:v>200.01666666666665</c:v>
                </c:pt>
                <c:pt idx="12002">
                  <c:v>200.03333333333336</c:v>
                </c:pt>
                <c:pt idx="12003">
                  <c:v>200.05</c:v>
                </c:pt>
                <c:pt idx="12004">
                  <c:v>200.06666666666663</c:v>
                </c:pt>
                <c:pt idx="12005">
                  <c:v>200.08333333333337</c:v>
                </c:pt>
                <c:pt idx="12006">
                  <c:v>200.1</c:v>
                </c:pt>
                <c:pt idx="12007">
                  <c:v>200.11666666666662</c:v>
                </c:pt>
                <c:pt idx="12008">
                  <c:v>200.13333333333335</c:v>
                </c:pt>
                <c:pt idx="12009">
                  <c:v>200.15</c:v>
                </c:pt>
                <c:pt idx="12010">
                  <c:v>200.16666666666663</c:v>
                </c:pt>
                <c:pt idx="12011">
                  <c:v>200.18333333333337</c:v>
                </c:pt>
                <c:pt idx="12012">
                  <c:v>200.2</c:v>
                </c:pt>
                <c:pt idx="12013">
                  <c:v>200.21666666666661</c:v>
                </c:pt>
                <c:pt idx="12014">
                  <c:v>200.23333333333335</c:v>
                </c:pt>
                <c:pt idx="12015">
                  <c:v>200.25</c:v>
                </c:pt>
                <c:pt idx="12016">
                  <c:v>200.26666666666665</c:v>
                </c:pt>
                <c:pt idx="12017">
                  <c:v>200.28333333333336</c:v>
                </c:pt>
                <c:pt idx="12018">
                  <c:v>200.3</c:v>
                </c:pt>
                <c:pt idx="12019">
                  <c:v>200.31666666666663</c:v>
                </c:pt>
                <c:pt idx="12020">
                  <c:v>200.33333333333337</c:v>
                </c:pt>
                <c:pt idx="12021">
                  <c:v>200.35000000000002</c:v>
                </c:pt>
                <c:pt idx="12022">
                  <c:v>200.36666666666665</c:v>
                </c:pt>
                <c:pt idx="12023">
                  <c:v>200.38333333333338</c:v>
                </c:pt>
                <c:pt idx="12024">
                  <c:v>200.4</c:v>
                </c:pt>
                <c:pt idx="12025">
                  <c:v>200.41666666666663</c:v>
                </c:pt>
                <c:pt idx="12026">
                  <c:v>200.43333333333337</c:v>
                </c:pt>
                <c:pt idx="12027">
                  <c:v>200.45000000000002</c:v>
                </c:pt>
                <c:pt idx="12028">
                  <c:v>200.46666666666664</c:v>
                </c:pt>
                <c:pt idx="12029">
                  <c:v>200.48333333333338</c:v>
                </c:pt>
                <c:pt idx="12030">
                  <c:v>200.5</c:v>
                </c:pt>
                <c:pt idx="12031">
                  <c:v>200.51666666666665</c:v>
                </c:pt>
                <c:pt idx="12032">
                  <c:v>200.53333333333336</c:v>
                </c:pt>
                <c:pt idx="12033">
                  <c:v>200.55</c:v>
                </c:pt>
                <c:pt idx="12034">
                  <c:v>200.56666666666663</c:v>
                </c:pt>
                <c:pt idx="12035">
                  <c:v>200.58333333333337</c:v>
                </c:pt>
                <c:pt idx="12036">
                  <c:v>200.6</c:v>
                </c:pt>
                <c:pt idx="12037">
                  <c:v>200.61666666666662</c:v>
                </c:pt>
                <c:pt idx="12038">
                  <c:v>200.63333333333335</c:v>
                </c:pt>
                <c:pt idx="12039">
                  <c:v>200.65</c:v>
                </c:pt>
                <c:pt idx="12040">
                  <c:v>200.66666666666663</c:v>
                </c:pt>
                <c:pt idx="12041">
                  <c:v>200.68333333333337</c:v>
                </c:pt>
                <c:pt idx="12042">
                  <c:v>200.7</c:v>
                </c:pt>
                <c:pt idx="12043">
                  <c:v>200.71666666666661</c:v>
                </c:pt>
                <c:pt idx="12044">
                  <c:v>200.73333333333335</c:v>
                </c:pt>
                <c:pt idx="12045">
                  <c:v>200.75</c:v>
                </c:pt>
                <c:pt idx="12046">
                  <c:v>200.76666666666665</c:v>
                </c:pt>
                <c:pt idx="12047">
                  <c:v>200.78333333333336</c:v>
                </c:pt>
                <c:pt idx="12048">
                  <c:v>200.8</c:v>
                </c:pt>
                <c:pt idx="12049">
                  <c:v>200.81666666666663</c:v>
                </c:pt>
                <c:pt idx="12050">
                  <c:v>200.83333333333337</c:v>
                </c:pt>
                <c:pt idx="12051">
                  <c:v>200.85000000000002</c:v>
                </c:pt>
                <c:pt idx="12052">
                  <c:v>200.86666666666665</c:v>
                </c:pt>
                <c:pt idx="12053">
                  <c:v>200.88333333333338</c:v>
                </c:pt>
                <c:pt idx="12054">
                  <c:v>200.9</c:v>
                </c:pt>
                <c:pt idx="12055">
                  <c:v>200.91666666666663</c:v>
                </c:pt>
                <c:pt idx="12056">
                  <c:v>200.93333333333337</c:v>
                </c:pt>
                <c:pt idx="12057">
                  <c:v>200.95000000000002</c:v>
                </c:pt>
                <c:pt idx="12058">
                  <c:v>200.96666666666664</c:v>
                </c:pt>
                <c:pt idx="12059">
                  <c:v>200.98333333333338</c:v>
                </c:pt>
                <c:pt idx="12060">
                  <c:v>201</c:v>
                </c:pt>
                <c:pt idx="12061">
                  <c:v>201.01666666666665</c:v>
                </c:pt>
                <c:pt idx="12062">
                  <c:v>201.03333333333336</c:v>
                </c:pt>
                <c:pt idx="12063">
                  <c:v>201.05</c:v>
                </c:pt>
                <c:pt idx="12064">
                  <c:v>201.06666666666663</c:v>
                </c:pt>
                <c:pt idx="12065">
                  <c:v>201.08333333333337</c:v>
                </c:pt>
                <c:pt idx="12066">
                  <c:v>201.1</c:v>
                </c:pt>
                <c:pt idx="12067">
                  <c:v>201.11666666666662</c:v>
                </c:pt>
                <c:pt idx="12068">
                  <c:v>201.13333333333335</c:v>
                </c:pt>
                <c:pt idx="12069">
                  <c:v>201.15</c:v>
                </c:pt>
                <c:pt idx="12070">
                  <c:v>201.16666666666663</c:v>
                </c:pt>
                <c:pt idx="12071">
                  <c:v>201.18333333333337</c:v>
                </c:pt>
                <c:pt idx="12072">
                  <c:v>201.2</c:v>
                </c:pt>
                <c:pt idx="12073">
                  <c:v>201.21666666666661</c:v>
                </c:pt>
                <c:pt idx="12074">
                  <c:v>201.23333333333335</c:v>
                </c:pt>
                <c:pt idx="12075">
                  <c:v>201.25</c:v>
                </c:pt>
                <c:pt idx="12076">
                  <c:v>201.26666666666665</c:v>
                </c:pt>
                <c:pt idx="12077">
                  <c:v>201.28333333333336</c:v>
                </c:pt>
                <c:pt idx="12078">
                  <c:v>201.3</c:v>
                </c:pt>
                <c:pt idx="12079">
                  <c:v>201.31666666666663</c:v>
                </c:pt>
                <c:pt idx="12080">
                  <c:v>201.33333333333337</c:v>
                </c:pt>
                <c:pt idx="12081">
                  <c:v>201.35000000000002</c:v>
                </c:pt>
                <c:pt idx="12082">
                  <c:v>201.36666666666665</c:v>
                </c:pt>
                <c:pt idx="12083">
                  <c:v>201.38333333333338</c:v>
                </c:pt>
                <c:pt idx="12084">
                  <c:v>201.4</c:v>
                </c:pt>
                <c:pt idx="12085">
                  <c:v>201.41666666666663</c:v>
                </c:pt>
                <c:pt idx="12086">
                  <c:v>201.43333333333337</c:v>
                </c:pt>
                <c:pt idx="12087">
                  <c:v>201.45000000000002</c:v>
                </c:pt>
                <c:pt idx="12088">
                  <c:v>201.46666666666664</c:v>
                </c:pt>
                <c:pt idx="12089">
                  <c:v>201.48333333333338</c:v>
                </c:pt>
                <c:pt idx="12090">
                  <c:v>201.5</c:v>
                </c:pt>
                <c:pt idx="12091">
                  <c:v>201.51666666666665</c:v>
                </c:pt>
                <c:pt idx="12092">
                  <c:v>201.53333333333336</c:v>
                </c:pt>
                <c:pt idx="12093">
                  <c:v>201.55</c:v>
                </c:pt>
                <c:pt idx="12094">
                  <c:v>201.56666666666663</c:v>
                </c:pt>
                <c:pt idx="12095">
                  <c:v>201.58333333333337</c:v>
                </c:pt>
                <c:pt idx="12096">
                  <c:v>201.6</c:v>
                </c:pt>
                <c:pt idx="12097">
                  <c:v>201.61666666666662</c:v>
                </c:pt>
                <c:pt idx="12098">
                  <c:v>201.63333333333335</c:v>
                </c:pt>
                <c:pt idx="12099">
                  <c:v>201.65</c:v>
                </c:pt>
                <c:pt idx="12100">
                  <c:v>201.66666666666663</c:v>
                </c:pt>
                <c:pt idx="12101">
                  <c:v>201.68333333333337</c:v>
                </c:pt>
                <c:pt idx="12102">
                  <c:v>201.7</c:v>
                </c:pt>
                <c:pt idx="12103">
                  <c:v>201.71666666666661</c:v>
                </c:pt>
                <c:pt idx="12104">
                  <c:v>201.73333333333335</c:v>
                </c:pt>
                <c:pt idx="12105">
                  <c:v>201.75</c:v>
                </c:pt>
                <c:pt idx="12106">
                  <c:v>201.76666666666665</c:v>
                </c:pt>
                <c:pt idx="12107">
                  <c:v>201.78333333333336</c:v>
                </c:pt>
                <c:pt idx="12108">
                  <c:v>201.8</c:v>
                </c:pt>
                <c:pt idx="12109">
                  <c:v>201.81666666666663</c:v>
                </c:pt>
                <c:pt idx="12110">
                  <c:v>201.83333333333337</c:v>
                </c:pt>
                <c:pt idx="12111">
                  <c:v>201.85000000000002</c:v>
                </c:pt>
                <c:pt idx="12112">
                  <c:v>201.86666666666665</c:v>
                </c:pt>
                <c:pt idx="12113">
                  <c:v>201.88333333333338</c:v>
                </c:pt>
                <c:pt idx="12114">
                  <c:v>201.9</c:v>
                </c:pt>
                <c:pt idx="12115">
                  <c:v>201.91666666666663</c:v>
                </c:pt>
                <c:pt idx="12116">
                  <c:v>201.93333333333337</c:v>
                </c:pt>
                <c:pt idx="12117">
                  <c:v>201.95000000000002</c:v>
                </c:pt>
                <c:pt idx="12118">
                  <c:v>201.96666666666664</c:v>
                </c:pt>
                <c:pt idx="12119">
                  <c:v>201.98333333333338</c:v>
                </c:pt>
                <c:pt idx="12120">
                  <c:v>202</c:v>
                </c:pt>
                <c:pt idx="12121">
                  <c:v>202.01666666666665</c:v>
                </c:pt>
                <c:pt idx="12122">
                  <c:v>202.03333333333336</c:v>
                </c:pt>
                <c:pt idx="12123">
                  <c:v>202.05</c:v>
                </c:pt>
                <c:pt idx="12124">
                  <c:v>202.06666666666663</c:v>
                </c:pt>
                <c:pt idx="12125">
                  <c:v>202.08333333333337</c:v>
                </c:pt>
                <c:pt idx="12126">
                  <c:v>202.1</c:v>
                </c:pt>
                <c:pt idx="12127">
                  <c:v>202.11666666666662</c:v>
                </c:pt>
                <c:pt idx="12128">
                  <c:v>202.13333333333335</c:v>
                </c:pt>
                <c:pt idx="12129">
                  <c:v>202.15</c:v>
                </c:pt>
                <c:pt idx="12130">
                  <c:v>202.16666666666663</c:v>
                </c:pt>
                <c:pt idx="12131">
                  <c:v>202.18333333333337</c:v>
                </c:pt>
                <c:pt idx="12132">
                  <c:v>202.2</c:v>
                </c:pt>
                <c:pt idx="12133">
                  <c:v>202.21666666666661</c:v>
                </c:pt>
                <c:pt idx="12134">
                  <c:v>202.23333333333335</c:v>
                </c:pt>
                <c:pt idx="12135">
                  <c:v>202.25</c:v>
                </c:pt>
                <c:pt idx="12136">
                  <c:v>202.26666666666665</c:v>
                </c:pt>
                <c:pt idx="12137">
                  <c:v>202.28333333333336</c:v>
                </c:pt>
                <c:pt idx="12138">
                  <c:v>202.3</c:v>
                </c:pt>
                <c:pt idx="12139">
                  <c:v>202.31666666666663</c:v>
                </c:pt>
                <c:pt idx="12140">
                  <c:v>202.33333333333337</c:v>
                </c:pt>
                <c:pt idx="12141">
                  <c:v>202.35000000000002</c:v>
                </c:pt>
                <c:pt idx="12142">
                  <c:v>202.36666666666665</c:v>
                </c:pt>
                <c:pt idx="12143">
                  <c:v>202.38333333333338</c:v>
                </c:pt>
                <c:pt idx="12144">
                  <c:v>202.4</c:v>
                </c:pt>
                <c:pt idx="12145">
                  <c:v>202.41666666666663</c:v>
                </c:pt>
                <c:pt idx="12146">
                  <c:v>202.43333333333337</c:v>
                </c:pt>
                <c:pt idx="12147">
                  <c:v>202.45000000000002</c:v>
                </c:pt>
                <c:pt idx="12148">
                  <c:v>202.46666666666664</c:v>
                </c:pt>
                <c:pt idx="12149">
                  <c:v>202.48333333333338</c:v>
                </c:pt>
                <c:pt idx="12150">
                  <c:v>202.5</c:v>
                </c:pt>
                <c:pt idx="12151">
                  <c:v>202.51666666666665</c:v>
                </c:pt>
                <c:pt idx="12152">
                  <c:v>202.53333333333336</c:v>
                </c:pt>
                <c:pt idx="12153">
                  <c:v>202.55</c:v>
                </c:pt>
                <c:pt idx="12154">
                  <c:v>202.56666666666663</c:v>
                </c:pt>
                <c:pt idx="12155">
                  <c:v>202.58333333333337</c:v>
                </c:pt>
                <c:pt idx="12156">
                  <c:v>202.6</c:v>
                </c:pt>
                <c:pt idx="12157">
                  <c:v>202.61666666666662</c:v>
                </c:pt>
                <c:pt idx="12158">
                  <c:v>202.63333333333335</c:v>
                </c:pt>
                <c:pt idx="12159">
                  <c:v>202.65</c:v>
                </c:pt>
                <c:pt idx="12160">
                  <c:v>202.66666666666663</c:v>
                </c:pt>
                <c:pt idx="12161">
                  <c:v>202.68333333333337</c:v>
                </c:pt>
                <c:pt idx="12162">
                  <c:v>202.7</c:v>
                </c:pt>
                <c:pt idx="12163">
                  <c:v>202.71666666666661</c:v>
                </c:pt>
                <c:pt idx="12164">
                  <c:v>202.73333333333335</c:v>
                </c:pt>
                <c:pt idx="12165">
                  <c:v>202.75</c:v>
                </c:pt>
                <c:pt idx="12166">
                  <c:v>202.76666666666665</c:v>
                </c:pt>
                <c:pt idx="12167">
                  <c:v>202.78333333333336</c:v>
                </c:pt>
                <c:pt idx="12168">
                  <c:v>202.8</c:v>
                </c:pt>
                <c:pt idx="12169">
                  <c:v>202.81666666666663</c:v>
                </c:pt>
                <c:pt idx="12170">
                  <c:v>202.83333333333337</c:v>
                </c:pt>
                <c:pt idx="12171">
                  <c:v>202.85000000000002</c:v>
                </c:pt>
                <c:pt idx="12172">
                  <c:v>202.86666666666665</c:v>
                </c:pt>
                <c:pt idx="12173">
                  <c:v>202.88333333333338</c:v>
                </c:pt>
                <c:pt idx="12174">
                  <c:v>202.9</c:v>
                </c:pt>
                <c:pt idx="12175">
                  <c:v>202.91666666666663</c:v>
                </c:pt>
                <c:pt idx="12176">
                  <c:v>202.93333333333337</c:v>
                </c:pt>
                <c:pt idx="12177">
                  <c:v>202.95000000000002</c:v>
                </c:pt>
                <c:pt idx="12178">
                  <c:v>202.96666666666664</c:v>
                </c:pt>
                <c:pt idx="12179">
                  <c:v>202.98333333333338</c:v>
                </c:pt>
                <c:pt idx="12180">
                  <c:v>203</c:v>
                </c:pt>
                <c:pt idx="12181">
                  <c:v>203.01666666666665</c:v>
                </c:pt>
                <c:pt idx="12182">
                  <c:v>203.03333333333336</c:v>
                </c:pt>
                <c:pt idx="12183">
                  <c:v>203.05</c:v>
                </c:pt>
                <c:pt idx="12184">
                  <c:v>203.06666666666663</c:v>
                </c:pt>
                <c:pt idx="12185">
                  <c:v>203.08333333333337</c:v>
                </c:pt>
                <c:pt idx="12186">
                  <c:v>203.1</c:v>
                </c:pt>
                <c:pt idx="12187">
                  <c:v>203.11666666666662</c:v>
                </c:pt>
                <c:pt idx="12188">
                  <c:v>203.13333333333335</c:v>
                </c:pt>
                <c:pt idx="12189">
                  <c:v>203.15</c:v>
                </c:pt>
                <c:pt idx="12190">
                  <c:v>203.16666666666663</c:v>
                </c:pt>
                <c:pt idx="12191">
                  <c:v>203.18333333333337</c:v>
                </c:pt>
                <c:pt idx="12192">
                  <c:v>203.2</c:v>
                </c:pt>
                <c:pt idx="12193">
                  <c:v>203.21666666666661</c:v>
                </c:pt>
                <c:pt idx="12194">
                  <c:v>203.23333333333335</c:v>
                </c:pt>
                <c:pt idx="12195">
                  <c:v>203.25</c:v>
                </c:pt>
                <c:pt idx="12196">
                  <c:v>203.26666666666665</c:v>
                </c:pt>
                <c:pt idx="12197">
                  <c:v>203.28333333333336</c:v>
                </c:pt>
                <c:pt idx="12198">
                  <c:v>203.3</c:v>
                </c:pt>
                <c:pt idx="12199">
                  <c:v>203.31666666666663</c:v>
                </c:pt>
                <c:pt idx="12200">
                  <c:v>203.33333333333337</c:v>
                </c:pt>
                <c:pt idx="12201">
                  <c:v>203.35000000000002</c:v>
                </c:pt>
                <c:pt idx="12202">
                  <c:v>203.36666666666665</c:v>
                </c:pt>
                <c:pt idx="12203">
                  <c:v>203.38333333333338</c:v>
                </c:pt>
                <c:pt idx="12204">
                  <c:v>203.4</c:v>
                </c:pt>
                <c:pt idx="12205">
                  <c:v>203.41666666666663</c:v>
                </c:pt>
                <c:pt idx="12206">
                  <c:v>203.43333333333337</c:v>
                </c:pt>
                <c:pt idx="12207">
                  <c:v>203.45000000000002</c:v>
                </c:pt>
                <c:pt idx="12208">
                  <c:v>203.46666666666664</c:v>
                </c:pt>
                <c:pt idx="12209">
                  <c:v>203.48333333333338</c:v>
                </c:pt>
                <c:pt idx="12210">
                  <c:v>203.5</c:v>
                </c:pt>
                <c:pt idx="12211">
                  <c:v>203.51666666666665</c:v>
                </c:pt>
                <c:pt idx="12212">
                  <c:v>203.53333333333336</c:v>
                </c:pt>
                <c:pt idx="12213">
                  <c:v>203.55</c:v>
                </c:pt>
                <c:pt idx="12214">
                  <c:v>203.56666666666663</c:v>
                </c:pt>
                <c:pt idx="12215">
                  <c:v>203.58333333333337</c:v>
                </c:pt>
                <c:pt idx="12216">
                  <c:v>203.6</c:v>
                </c:pt>
                <c:pt idx="12217">
                  <c:v>203.61666666666662</c:v>
                </c:pt>
                <c:pt idx="12218">
                  <c:v>203.63333333333335</c:v>
                </c:pt>
                <c:pt idx="12219">
                  <c:v>203.65</c:v>
                </c:pt>
                <c:pt idx="12220">
                  <c:v>203.66666666666663</c:v>
                </c:pt>
                <c:pt idx="12221">
                  <c:v>203.68333333333337</c:v>
                </c:pt>
                <c:pt idx="12222">
                  <c:v>203.7</c:v>
                </c:pt>
                <c:pt idx="12223">
                  <c:v>203.71666666666661</c:v>
                </c:pt>
                <c:pt idx="12224">
                  <c:v>203.73333333333335</c:v>
                </c:pt>
                <c:pt idx="12225">
                  <c:v>203.75</c:v>
                </c:pt>
                <c:pt idx="12226">
                  <c:v>203.76666666666665</c:v>
                </c:pt>
                <c:pt idx="12227">
                  <c:v>203.78333333333336</c:v>
                </c:pt>
                <c:pt idx="12228">
                  <c:v>203.8</c:v>
                </c:pt>
                <c:pt idx="12229">
                  <c:v>203.81666666666663</c:v>
                </c:pt>
                <c:pt idx="12230">
                  <c:v>203.83333333333337</c:v>
                </c:pt>
                <c:pt idx="12231">
                  <c:v>203.85000000000002</c:v>
                </c:pt>
                <c:pt idx="12232">
                  <c:v>203.86666666666665</c:v>
                </c:pt>
                <c:pt idx="12233">
                  <c:v>203.88333333333338</c:v>
                </c:pt>
                <c:pt idx="12234">
                  <c:v>203.9</c:v>
                </c:pt>
                <c:pt idx="12235">
                  <c:v>203.91666666666663</c:v>
                </c:pt>
                <c:pt idx="12236">
                  <c:v>203.93333333333337</c:v>
                </c:pt>
                <c:pt idx="12237">
                  <c:v>203.95000000000002</c:v>
                </c:pt>
                <c:pt idx="12238">
                  <c:v>203.96666666666664</c:v>
                </c:pt>
                <c:pt idx="12239">
                  <c:v>203.98333333333338</c:v>
                </c:pt>
                <c:pt idx="12240">
                  <c:v>204</c:v>
                </c:pt>
                <c:pt idx="12241">
                  <c:v>204.01666666666665</c:v>
                </c:pt>
                <c:pt idx="12242">
                  <c:v>204.03333333333336</c:v>
                </c:pt>
                <c:pt idx="12243">
                  <c:v>204.05</c:v>
                </c:pt>
                <c:pt idx="12244">
                  <c:v>204.06666666666663</c:v>
                </c:pt>
                <c:pt idx="12245">
                  <c:v>204.08333333333337</c:v>
                </c:pt>
                <c:pt idx="12246">
                  <c:v>204.1</c:v>
                </c:pt>
                <c:pt idx="12247">
                  <c:v>204.11666666666662</c:v>
                </c:pt>
                <c:pt idx="12248">
                  <c:v>204.13333333333335</c:v>
                </c:pt>
                <c:pt idx="12249">
                  <c:v>204.15</c:v>
                </c:pt>
                <c:pt idx="12250">
                  <c:v>204.16666666666663</c:v>
                </c:pt>
                <c:pt idx="12251">
                  <c:v>204.18333333333337</c:v>
                </c:pt>
                <c:pt idx="12252">
                  <c:v>204.2</c:v>
                </c:pt>
                <c:pt idx="12253">
                  <c:v>204.21666666666661</c:v>
                </c:pt>
                <c:pt idx="12254">
                  <c:v>204.23333333333335</c:v>
                </c:pt>
                <c:pt idx="12255">
                  <c:v>204.25</c:v>
                </c:pt>
                <c:pt idx="12256">
                  <c:v>204.26666666666665</c:v>
                </c:pt>
                <c:pt idx="12257">
                  <c:v>204.28333333333336</c:v>
                </c:pt>
                <c:pt idx="12258">
                  <c:v>204.3</c:v>
                </c:pt>
                <c:pt idx="12259">
                  <c:v>204.31666666666663</c:v>
                </c:pt>
                <c:pt idx="12260">
                  <c:v>204.33333333333337</c:v>
                </c:pt>
                <c:pt idx="12261">
                  <c:v>204.35000000000002</c:v>
                </c:pt>
                <c:pt idx="12262">
                  <c:v>204.36666666666665</c:v>
                </c:pt>
                <c:pt idx="12263">
                  <c:v>204.38333333333338</c:v>
                </c:pt>
                <c:pt idx="12264">
                  <c:v>204.4</c:v>
                </c:pt>
                <c:pt idx="12265">
                  <c:v>204.41666666666663</c:v>
                </c:pt>
                <c:pt idx="12266">
                  <c:v>204.43333333333337</c:v>
                </c:pt>
                <c:pt idx="12267">
                  <c:v>204.45000000000002</c:v>
                </c:pt>
                <c:pt idx="12268">
                  <c:v>204.46666666666664</c:v>
                </c:pt>
                <c:pt idx="12269">
                  <c:v>204.48333333333338</c:v>
                </c:pt>
                <c:pt idx="12270">
                  <c:v>204.5</c:v>
                </c:pt>
                <c:pt idx="12271">
                  <c:v>204.51666666666665</c:v>
                </c:pt>
                <c:pt idx="12272">
                  <c:v>204.53333333333336</c:v>
                </c:pt>
                <c:pt idx="12273">
                  <c:v>204.55</c:v>
                </c:pt>
                <c:pt idx="12274">
                  <c:v>204.56666666666663</c:v>
                </c:pt>
                <c:pt idx="12275">
                  <c:v>204.58333333333337</c:v>
                </c:pt>
                <c:pt idx="12276">
                  <c:v>204.6</c:v>
                </c:pt>
                <c:pt idx="12277">
                  <c:v>204.61666666666662</c:v>
                </c:pt>
                <c:pt idx="12278">
                  <c:v>204.63333333333335</c:v>
                </c:pt>
                <c:pt idx="12279">
                  <c:v>204.65</c:v>
                </c:pt>
                <c:pt idx="12280">
                  <c:v>204.66666666666663</c:v>
                </c:pt>
                <c:pt idx="12281">
                  <c:v>204.68333333333337</c:v>
                </c:pt>
                <c:pt idx="12282">
                  <c:v>204.7</c:v>
                </c:pt>
                <c:pt idx="12283">
                  <c:v>204.71666666666661</c:v>
                </c:pt>
                <c:pt idx="12284">
                  <c:v>204.73333333333335</c:v>
                </c:pt>
                <c:pt idx="12285">
                  <c:v>204.75</c:v>
                </c:pt>
                <c:pt idx="12286">
                  <c:v>204.76666666666665</c:v>
                </c:pt>
                <c:pt idx="12287">
                  <c:v>204.78333333333336</c:v>
                </c:pt>
                <c:pt idx="12288">
                  <c:v>204.8</c:v>
                </c:pt>
                <c:pt idx="12289">
                  <c:v>204.81666666666663</c:v>
                </c:pt>
                <c:pt idx="12290">
                  <c:v>204.83333333333337</c:v>
                </c:pt>
                <c:pt idx="12291">
                  <c:v>204.85000000000002</c:v>
                </c:pt>
                <c:pt idx="12292">
                  <c:v>204.86666666666665</c:v>
                </c:pt>
                <c:pt idx="12293">
                  <c:v>204.88333333333338</c:v>
                </c:pt>
                <c:pt idx="12294">
                  <c:v>204.9</c:v>
                </c:pt>
                <c:pt idx="12295">
                  <c:v>204.91666666666663</c:v>
                </c:pt>
                <c:pt idx="12296">
                  <c:v>204.93333333333337</c:v>
                </c:pt>
                <c:pt idx="12297">
                  <c:v>204.95000000000002</c:v>
                </c:pt>
                <c:pt idx="12298">
                  <c:v>204.96666666666664</c:v>
                </c:pt>
                <c:pt idx="12299">
                  <c:v>204.98333333333338</c:v>
                </c:pt>
                <c:pt idx="12300">
                  <c:v>205</c:v>
                </c:pt>
                <c:pt idx="12301">
                  <c:v>205.01666666666665</c:v>
                </c:pt>
                <c:pt idx="12302">
                  <c:v>205.03333333333336</c:v>
                </c:pt>
                <c:pt idx="12303">
                  <c:v>205.05</c:v>
                </c:pt>
                <c:pt idx="12304">
                  <c:v>205.06666666666663</c:v>
                </c:pt>
                <c:pt idx="12305">
                  <c:v>205.08333333333337</c:v>
                </c:pt>
                <c:pt idx="12306">
                  <c:v>205.1</c:v>
                </c:pt>
                <c:pt idx="12307">
                  <c:v>205.11666666666662</c:v>
                </c:pt>
                <c:pt idx="12308">
                  <c:v>205.13333333333335</c:v>
                </c:pt>
                <c:pt idx="12309">
                  <c:v>205.15</c:v>
                </c:pt>
                <c:pt idx="12310">
                  <c:v>205.16666666666663</c:v>
                </c:pt>
                <c:pt idx="12311">
                  <c:v>205.18333333333337</c:v>
                </c:pt>
                <c:pt idx="12312">
                  <c:v>205.2</c:v>
                </c:pt>
                <c:pt idx="12313">
                  <c:v>205.21666666666661</c:v>
                </c:pt>
                <c:pt idx="12314">
                  <c:v>205.23333333333335</c:v>
                </c:pt>
                <c:pt idx="12315">
                  <c:v>205.25</c:v>
                </c:pt>
                <c:pt idx="12316">
                  <c:v>205.26666666666665</c:v>
                </c:pt>
                <c:pt idx="12317">
                  <c:v>205.28333333333336</c:v>
                </c:pt>
                <c:pt idx="12318">
                  <c:v>205.3</c:v>
                </c:pt>
                <c:pt idx="12319">
                  <c:v>205.31666666666663</c:v>
                </c:pt>
                <c:pt idx="12320">
                  <c:v>205.33333333333337</c:v>
                </c:pt>
                <c:pt idx="12321">
                  <c:v>205.35000000000002</c:v>
                </c:pt>
                <c:pt idx="12322">
                  <c:v>205.36666666666665</c:v>
                </c:pt>
                <c:pt idx="12323">
                  <c:v>205.38333333333338</c:v>
                </c:pt>
                <c:pt idx="12324">
                  <c:v>205.4</c:v>
                </c:pt>
                <c:pt idx="12325">
                  <c:v>205.41666666666663</c:v>
                </c:pt>
                <c:pt idx="12326">
                  <c:v>205.43333333333337</c:v>
                </c:pt>
                <c:pt idx="12327">
                  <c:v>205.45000000000002</c:v>
                </c:pt>
                <c:pt idx="12328">
                  <c:v>205.46666666666664</c:v>
                </c:pt>
                <c:pt idx="12329">
                  <c:v>205.48333333333338</c:v>
                </c:pt>
                <c:pt idx="12330">
                  <c:v>205.5</c:v>
                </c:pt>
                <c:pt idx="12331">
                  <c:v>205.51666666666665</c:v>
                </c:pt>
                <c:pt idx="12332">
                  <c:v>205.53333333333336</c:v>
                </c:pt>
                <c:pt idx="12333">
                  <c:v>205.55</c:v>
                </c:pt>
                <c:pt idx="12334">
                  <c:v>205.56666666666663</c:v>
                </c:pt>
                <c:pt idx="12335">
                  <c:v>205.58333333333337</c:v>
                </c:pt>
                <c:pt idx="12336">
                  <c:v>205.6</c:v>
                </c:pt>
                <c:pt idx="12337">
                  <c:v>205.61666666666662</c:v>
                </c:pt>
                <c:pt idx="12338">
                  <c:v>205.63333333333335</c:v>
                </c:pt>
                <c:pt idx="12339">
                  <c:v>205.65</c:v>
                </c:pt>
                <c:pt idx="12340">
                  <c:v>205.66666666666663</c:v>
                </c:pt>
                <c:pt idx="12341">
                  <c:v>205.68333333333337</c:v>
                </c:pt>
                <c:pt idx="12342">
                  <c:v>205.7</c:v>
                </c:pt>
                <c:pt idx="12343">
                  <c:v>205.71666666666661</c:v>
                </c:pt>
                <c:pt idx="12344">
                  <c:v>205.73333333333335</c:v>
                </c:pt>
                <c:pt idx="12345">
                  <c:v>205.75</c:v>
                </c:pt>
                <c:pt idx="12346">
                  <c:v>205.76666666666665</c:v>
                </c:pt>
                <c:pt idx="12347">
                  <c:v>205.78333333333336</c:v>
                </c:pt>
                <c:pt idx="12348">
                  <c:v>205.8</c:v>
                </c:pt>
                <c:pt idx="12349">
                  <c:v>205.81666666666663</c:v>
                </c:pt>
                <c:pt idx="12350">
                  <c:v>205.83333333333337</c:v>
                </c:pt>
                <c:pt idx="12351">
                  <c:v>205.85000000000002</c:v>
                </c:pt>
                <c:pt idx="12352">
                  <c:v>205.86666666666665</c:v>
                </c:pt>
                <c:pt idx="12353">
                  <c:v>205.88333333333338</c:v>
                </c:pt>
                <c:pt idx="12354">
                  <c:v>205.9</c:v>
                </c:pt>
                <c:pt idx="12355">
                  <c:v>205.91666666666663</c:v>
                </c:pt>
                <c:pt idx="12356">
                  <c:v>205.93333333333337</c:v>
                </c:pt>
                <c:pt idx="12357">
                  <c:v>205.95000000000002</c:v>
                </c:pt>
                <c:pt idx="12358">
                  <c:v>205.96666666666664</c:v>
                </c:pt>
                <c:pt idx="12359">
                  <c:v>205.98333333333338</c:v>
                </c:pt>
                <c:pt idx="12360">
                  <c:v>206</c:v>
                </c:pt>
                <c:pt idx="12361">
                  <c:v>206.01666666666665</c:v>
                </c:pt>
                <c:pt idx="12362">
                  <c:v>206.03333333333336</c:v>
                </c:pt>
                <c:pt idx="12363">
                  <c:v>206.05</c:v>
                </c:pt>
                <c:pt idx="12364">
                  <c:v>206.06666666666663</c:v>
                </c:pt>
                <c:pt idx="12365">
                  <c:v>206.08333333333337</c:v>
                </c:pt>
                <c:pt idx="12366">
                  <c:v>206.1</c:v>
                </c:pt>
                <c:pt idx="12367">
                  <c:v>206.11666666666662</c:v>
                </c:pt>
                <c:pt idx="12368">
                  <c:v>206.13333333333335</c:v>
                </c:pt>
                <c:pt idx="12369">
                  <c:v>206.15</c:v>
                </c:pt>
                <c:pt idx="12370">
                  <c:v>206.16666666666663</c:v>
                </c:pt>
                <c:pt idx="12371">
                  <c:v>206.18333333333337</c:v>
                </c:pt>
                <c:pt idx="12372">
                  <c:v>206.2</c:v>
                </c:pt>
                <c:pt idx="12373">
                  <c:v>206.21666666666661</c:v>
                </c:pt>
                <c:pt idx="12374">
                  <c:v>206.23333333333335</c:v>
                </c:pt>
                <c:pt idx="12375">
                  <c:v>206.25</c:v>
                </c:pt>
                <c:pt idx="12376">
                  <c:v>206.26666666666665</c:v>
                </c:pt>
                <c:pt idx="12377">
                  <c:v>206.28333333333336</c:v>
                </c:pt>
                <c:pt idx="12378">
                  <c:v>206.3</c:v>
                </c:pt>
                <c:pt idx="12379">
                  <c:v>206.31666666666663</c:v>
                </c:pt>
                <c:pt idx="12380">
                  <c:v>206.33333333333337</c:v>
                </c:pt>
                <c:pt idx="12381">
                  <c:v>206.35000000000002</c:v>
                </c:pt>
                <c:pt idx="12382">
                  <c:v>206.36666666666665</c:v>
                </c:pt>
                <c:pt idx="12383">
                  <c:v>206.38333333333338</c:v>
                </c:pt>
                <c:pt idx="12384">
                  <c:v>206.4</c:v>
                </c:pt>
                <c:pt idx="12385">
                  <c:v>206.41666666666663</c:v>
                </c:pt>
                <c:pt idx="12386">
                  <c:v>206.43333333333337</c:v>
                </c:pt>
                <c:pt idx="12387">
                  <c:v>206.45000000000002</c:v>
                </c:pt>
                <c:pt idx="12388">
                  <c:v>206.46666666666664</c:v>
                </c:pt>
                <c:pt idx="12389">
                  <c:v>206.48333333333338</c:v>
                </c:pt>
                <c:pt idx="12390">
                  <c:v>206.5</c:v>
                </c:pt>
                <c:pt idx="12391">
                  <c:v>206.51666666666665</c:v>
                </c:pt>
                <c:pt idx="12392">
                  <c:v>206.53333333333336</c:v>
                </c:pt>
                <c:pt idx="12393">
                  <c:v>206.55</c:v>
                </c:pt>
                <c:pt idx="12394">
                  <c:v>206.56666666666663</c:v>
                </c:pt>
                <c:pt idx="12395">
                  <c:v>206.58333333333337</c:v>
                </c:pt>
                <c:pt idx="12396">
                  <c:v>206.6</c:v>
                </c:pt>
                <c:pt idx="12397">
                  <c:v>206.61666666666662</c:v>
                </c:pt>
                <c:pt idx="12398">
                  <c:v>206.63333333333335</c:v>
                </c:pt>
                <c:pt idx="12399">
                  <c:v>206.65</c:v>
                </c:pt>
                <c:pt idx="12400">
                  <c:v>206.66666666666663</c:v>
                </c:pt>
                <c:pt idx="12401">
                  <c:v>206.68333333333337</c:v>
                </c:pt>
                <c:pt idx="12402">
                  <c:v>206.7</c:v>
                </c:pt>
                <c:pt idx="12403">
                  <c:v>206.71666666666661</c:v>
                </c:pt>
                <c:pt idx="12404">
                  <c:v>206.73333333333335</c:v>
                </c:pt>
                <c:pt idx="12405">
                  <c:v>206.75</c:v>
                </c:pt>
                <c:pt idx="12406">
                  <c:v>206.76666666666665</c:v>
                </c:pt>
                <c:pt idx="12407">
                  <c:v>206.78333333333336</c:v>
                </c:pt>
                <c:pt idx="12408">
                  <c:v>206.8</c:v>
                </c:pt>
                <c:pt idx="12409">
                  <c:v>206.81666666666663</c:v>
                </c:pt>
                <c:pt idx="12410">
                  <c:v>206.83333333333337</c:v>
                </c:pt>
                <c:pt idx="12411">
                  <c:v>206.85000000000002</c:v>
                </c:pt>
                <c:pt idx="12412">
                  <c:v>206.86666666666665</c:v>
                </c:pt>
                <c:pt idx="12413">
                  <c:v>206.88333333333338</c:v>
                </c:pt>
                <c:pt idx="12414">
                  <c:v>206.9</c:v>
                </c:pt>
                <c:pt idx="12415">
                  <c:v>206.91666666666663</c:v>
                </c:pt>
                <c:pt idx="12416">
                  <c:v>206.93333333333337</c:v>
                </c:pt>
                <c:pt idx="12417">
                  <c:v>206.95000000000002</c:v>
                </c:pt>
                <c:pt idx="12418">
                  <c:v>206.96666666666664</c:v>
                </c:pt>
                <c:pt idx="12419">
                  <c:v>206.98333333333338</c:v>
                </c:pt>
                <c:pt idx="12420">
                  <c:v>207</c:v>
                </c:pt>
                <c:pt idx="12421">
                  <c:v>207.01666666666665</c:v>
                </c:pt>
                <c:pt idx="12422">
                  <c:v>207.03333333333336</c:v>
                </c:pt>
                <c:pt idx="12423">
                  <c:v>207.05</c:v>
                </c:pt>
                <c:pt idx="12424">
                  <c:v>207.06666666666663</c:v>
                </c:pt>
                <c:pt idx="12425">
                  <c:v>207.08333333333337</c:v>
                </c:pt>
                <c:pt idx="12426">
                  <c:v>207.1</c:v>
                </c:pt>
                <c:pt idx="12427">
                  <c:v>207.11666666666662</c:v>
                </c:pt>
                <c:pt idx="12428">
                  <c:v>207.13333333333335</c:v>
                </c:pt>
                <c:pt idx="12429">
                  <c:v>207.15</c:v>
                </c:pt>
                <c:pt idx="12430">
                  <c:v>207.16666666666663</c:v>
                </c:pt>
                <c:pt idx="12431">
                  <c:v>207.18333333333337</c:v>
                </c:pt>
                <c:pt idx="12432">
                  <c:v>207.2</c:v>
                </c:pt>
                <c:pt idx="12433">
                  <c:v>207.21666666666661</c:v>
                </c:pt>
                <c:pt idx="12434">
                  <c:v>207.23333333333335</c:v>
                </c:pt>
                <c:pt idx="12435">
                  <c:v>207.25</c:v>
                </c:pt>
                <c:pt idx="12436">
                  <c:v>207.26666666666665</c:v>
                </c:pt>
                <c:pt idx="12437">
                  <c:v>207.28333333333336</c:v>
                </c:pt>
                <c:pt idx="12438">
                  <c:v>207.3</c:v>
                </c:pt>
                <c:pt idx="12439">
                  <c:v>207.31666666666663</c:v>
                </c:pt>
                <c:pt idx="12440">
                  <c:v>207.33333333333337</c:v>
                </c:pt>
                <c:pt idx="12441">
                  <c:v>207.35000000000002</c:v>
                </c:pt>
                <c:pt idx="12442">
                  <c:v>207.36666666666665</c:v>
                </c:pt>
                <c:pt idx="12443">
                  <c:v>207.38333333333338</c:v>
                </c:pt>
                <c:pt idx="12444">
                  <c:v>207.4</c:v>
                </c:pt>
                <c:pt idx="12445">
                  <c:v>207.41666666666663</c:v>
                </c:pt>
                <c:pt idx="12446">
                  <c:v>207.43333333333337</c:v>
                </c:pt>
                <c:pt idx="12447">
                  <c:v>207.45000000000002</c:v>
                </c:pt>
                <c:pt idx="12448">
                  <c:v>207.46666666666664</c:v>
                </c:pt>
                <c:pt idx="12449">
                  <c:v>207.48333333333338</c:v>
                </c:pt>
                <c:pt idx="12450">
                  <c:v>207.5</c:v>
                </c:pt>
                <c:pt idx="12451">
                  <c:v>207.51666666666665</c:v>
                </c:pt>
                <c:pt idx="12452">
                  <c:v>207.53333333333336</c:v>
                </c:pt>
                <c:pt idx="12453">
                  <c:v>207.55</c:v>
                </c:pt>
                <c:pt idx="12454">
                  <c:v>207.56666666666663</c:v>
                </c:pt>
                <c:pt idx="12455">
                  <c:v>207.58333333333337</c:v>
                </c:pt>
                <c:pt idx="12456">
                  <c:v>207.6</c:v>
                </c:pt>
                <c:pt idx="12457">
                  <c:v>207.61666666666662</c:v>
                </c:pt>
                <c:pt idx="12458">
                  <c:v>207.63333333333335</c:v>
                </c:pt>
                <c:pt idx="12459">
                  <c:v>207.65</c:v>
                </c:pt>
                <c:pt idx="12460">
                  <c:v>207.66666666666663</c:v>
                </c:pt>
                <c:pt idx="12461">
                  <c:v>207.68333333333337</c:v>
                </c:pt>
                <c:pt idx="12462">
                  <c:v>207.7</c:v>
                </c:pt>
                <c:pt idx="12463">
                  <c:v>207.71666666666661</c:v>
                </c:pt>
                <c:pt idx="12464">
                  <c:v>207.73333333333335</c:v>
                </c:pt>
                <c:pt idx="12465">
                  <c:v>207.75</c:v>
                </c:pt>
                <c:pt idx="12466">
                  <c:v>207.76666666666665</c:v>
                </c:pt>
                <c:pt idx="12467">
                  <c:v>207.78333333333336</c:v>
                </c:pt>
                <c:pt idx="12468">
                  <c:v>207.8</c:v>
                </c:pt>
                <c:pt idx="12469">
                  <c:v>207.81666666666663</c:v>
                </c:pt>
                <c:pt idx="12470">
                  <c:v>207.83333333333337</c:v>
                </c:pt>
                <c:pt idx="12471">
                  <c:v>207.85000000000002</c:v>
                </c:pt>
                <c:pt idx="12472">
                  <c:v>207.86666666666665</c:v>
                </c:pt>
                <c:pt idx="12473">
                  <c:v>207.88333333333338</c:v>
                </c:pt>
                <c:pt idx="12474">
                  <c:v>207.9</c:v>
                </c:pt>
                <c:pt idx="12475">
                  <c:v>207.91666666666663</c:v>
                </c:pt>
                <c:pt idx="12476">
                  <c:v>207.93333333333337</c:v>
                </c:pt>
                <c:pt idx="12477">
                  <c:v>207.95000000000002</c:v>
                </c:pt>
                <c:pt idx="12478">
                  <c:v>207.96666666666664</c:v>
                </c:pt>
                <c:pt idx="12479">
                  <c:v>207.98333333333338</c:v>
                </c:pt>
                <c:pt idx="12480">
                  <c:v>208</c:v>
                </c:pt>
                <c:pt idx="12481">
                  <c:v>208.01666666666665</c:v>
                </c:pt>
                <c:pt idx="12482">
                  <c:v>208.03333333333336</c:v>
                </c:pt>
                <c:pt idx="12483">
                  <c:v>208.05</c:v>
                </c:pt>
                <c:pt idx="12484">
                  <c:v>208.06666666666663</c:v>
                </c:pt>
                <c:pt idx="12485">
                  <c:v>208.08333333333337</c:v>
                </c:pt>
                <c:pt idx="12486">
                  <c:v>208.1</c:v>
                </c:pt>
                <c:pt idx="12487">
                  <c:v>208.11666666666662</c:v>
                </c:pt>
                <c:pt idx="12488">
                  <c:v>208.13333333333335</c:v>
                </c:pt>
                <c:pt idx="12489">
                  <c:v>208.15</c:v>
                </c:pt>
                <c:pt idx="12490">
                  <c:v>208.16666666666663</c:v>
                </c:pt>
                <c:pt idx="12491">
                  <c:v>208.18333333333337</c:v>
                </c:pt>
                <c:pt idx="12492">
                  <c:v>208.2</c:v>
                </c:pt>
                <c:pt idx="12493">
                  <c:v>208.21666666666661</c:v>
                </c:pt>
                <c:pt idx="12494">
                  <c:v>208.23333333333335</c:v>
                </c:pt>
                <c:pt idx="12495">
                  <c:v>208.25</c:v>
                </c:pt>
                <c:pt idx="12496">
                  <c:v>208.26666666666665</c:v>
                </c:pt>
                <c:pt idx="12497">
                  <c:v>208.28333333333336</c:v>
                </c:pt>
                <c:pt idx="12498">
                  <c:v>208.3</c:v>
                </c:pt>
                <c:pt idx="12499">
                  <c:v>208.31666666666663</c:v>
                </c:pt>
                <c:pt idx="12500">
                  <c:v>208.33333333333337</c:v>
                </c:pt>
                <c:pt idx="12501">
                  <c:v>208.35000000000002</c:v>
                </c:pt>
                <c:pt idx="12502">
                  <c:v>208.36666666666665</c:v>
                </c:pt>
                <c:pt idx="12503">
                  <c:v>208.38333333333338</c:v>
                </c:pt>
                <c:pt idx="12504">
                  <c:v>208.4</c:v>
                </c:pt>
                <c:pt idx="12505">
                  <c:v>208.41666666666663</c:v>
                </c:pt>
                <c:pt idx="12506">
                  <c:v>208.43333333333337</c:v>
                </c:pt>
                <c:pt idx="12507">
                  <c:v>208.45000000000002</c:v>
                </c:pt>
                <c:pt idx="12508">
                  <c:v>208.46666666666664</c:v>
                </c:pt>
                <c:pt idx="12509">
                  <c:v>208.48333333333338</c:v>
                </c:pt>
                <c:pt idx="12510">
                  <c:v>208.5</c:v>
                </c:pt>
                <c:pt idx="12511">
                  <c:v>208.51666666666665</c:v>
                </c:pt>
                <c:pt idx="12512">
                  <c:v>208.53333333333336</c:v>
                </c:pt>
                <c:pt idx="12513">
                  <c:v>208.55</c:v>
                </c:pt>
                <c:pt idx="12514">
                  <c:v>208.56666666666663</c:v>
                </c:pt>
                <c:pt idx="12515">
                  <c:v>208.58333333333337</c:v>
                </c:pt>
                <c:pt idx="12516">
                  <c:v>208.6</c:v>
                </c:pt>
                <c:pt idx="12517">
                  <c:v>208.61666666666662</c:v>
                </c:pt>
                <c:pt idx="12518">
                  <c:v>208.63333333333335</c:v>
                </c:pt>
                <c:pt idx="12519">
                  <c:v>208.65</c:v>
                </c:pt>
                <c:pt idx="12520">
                  <c:v>208.66666666666663</c:v>
                </c:pt>
                <c:pt idx="12521">
                  <c:v>208.68333333333337</c:v>
                </c:pt>
                <c:pt idx="12522">
                  <c:v>208.7</c:v>
                </c:pt>
                <c:pt idx="12523">
                  <c:v>208.71666666666661</c:v>
                </c:pt>
                <c:pt idx="12524">
                  <c:v>208.73333333333335</c:v>
                </c:pt>
                <c:pt idx="12525">
                  <c:v>208.75</c:v>
                </c:pt>
                <c:pt idx="12526">
                  <c:v>208.76666666666665</c:v>
                </c:pt>
                <c:pt idx="12527">
                  <c:v>208.78333333333336</c:v>
                </c:pt>
                <c:pt idx="12528">
                  <c:v>208.8</c:v>
                </c:pt>
                <c:pt idx="12529">
                  <c:v>208.81666666666663</c:v>
                </c:pt>
                <c:pt idx="12530">
                  <c:v>208.83333333333337</c:v>
                </c:pt>
                <c:pt idx="12531">
                  <c:v>208.85000000000002</c:v>
                </c:pt>
                <c:pt idx="12532">
                  <c:v>208.86666666666665</c:v>
                </c:pt>
                <c:pt idx="12533">
                  <c:v>208.88333333333338</c:v>
                </c:pt>
                <c:pt idx="12534">
                  <c:v>208.9</c:v>
                </c:pt>
                <c:pt idx="12535">
                  <c:v>208.91666666666663</c:v>
                </c:pt>
                <c:pt idx="12536">
                  <c:v>208.93333333333337</c:v>
                </c:pt>
                <c:pt idx="12537">
                  <c:v>208.95000000000002</c:v>
                </c:pt>
                <c:pt idx="12538">
                  <c:v>208.96666666666664</c:v>
                </c:pt>
                <c:pt idx="12539">
                  <c:v>208.98333333333338</c:v>
                </c:pt>
                <c:pt idx="12540">
                  <c:v>209</c:v>
                </c:pt>
                <c:pt idx="12541">
                  <c:v>209.01666666666665</c:v>
                </c:pt>
                <c:pt idx="12542">
                  <c:v>209.03333333333336</c:v>
                </c:pt>
                <c:pt idx="12543">
                  <c:v>209.05</c:v>
                </c:pt>
                <c:pt idx="12544">
                  <c:v>209.06666666666663</c:v>
                </c:pt>
                <c:pt idx="12545">
                  <c:v>209.08333333333337</c:v>
                </c:pt>
                <c:pt idx="12546">
                  <c:v>209.1</c:v>
                </c:pt>
                <c:pt idx="12547">
                  <c:v>209.11666666666662</c:v>
                </c:pt>
                <c:pt idx="12548">
                  <c:v>209.13333333333335</c:v>
                </c:pt>
                <c:pt idx="12549">
                  <c:v>209.15</c:v>
                </c:pt>
                <c:pt idx="12550">
                  <c:v>209.16666666666663</c:v>
                </c:pt>
                <c:pt idx="12551">
                  <c:v>209.18333333333337</c:v>
                </c:pt>
                <c:pt idx="12552">
                  <c:v>209.2</c:v>
                </c:pt>
                <c:pt idx="12553">
                  <c:v>209.21666666666661</c:v>
                </c:pt>
                <c:pt idx="12554">
                  <c:v>209.23333333333335</c:v>
                </c:pt>
                <c:pt idx="12555">
                  <c:v>209.25</c:v>
                </c:pt>
                <c:pt idx="12556">
                  <c:v>209.26666666666665</c:v>
                </c:pt>
                <c:pt idx="12557">
                  <c:v>209.28333333333336</c:v>
                </c:pt>
                <c:pt idx="12558">
                  <c:v>209.3</c:v>
                </c:pt>
                <c:pt idx="12559">
                  <c:v>209.31666666666663</c:v>
                </c:pt>
                <c:pt idx="12560">
                  <c:v>209.33333333333337</c:v>
                </c:pt>
                <c:pt idx="12561">
                  <c:v>209.35000000000002</c:v>
                </c:pt>
                <c:pt idx="12562">
                  <c:v>209.36666666666665</c:v>
                </c:pt>
                <c:pt idx="12563">
                  <c:v>209.38333333333338</c:v>
                </c:pt>
                <c:pt idx="12564">
                  <c:v>209.4</c:v>
                </c:pt>
                <c:pt idx="12565">
                  <c:v>209.41666666666663</c:v>
                </c:pt>
                <c:pt idx="12566">
                  <c:v>209.43333333333337</c:v>
                </c:pt>
                <c:pt idx="12567">
                  <c:v>209.45000000000002</c:v>
                </c:pt>
                <c:pt idx="12568">
                  <c:v>209.46666666666664</c:v>
                </c:pt>
                <c:pt idx="12569">
                  <c:v>209.48333333333338</c:v>
                </c:pt>
                <c:pt idx="12570">
                  <c:v>209.5</c:v>
                </c:pt>
                <c:pt idx="12571">
                  <c:v>209.51666666666665</c:v>
                </c:pt>
                <c:pt idx="12572">
                  <c:v>209.53333333333336</c:v>
                </c:pt>
                <c:pt idx="12573">
                  <c:v>209.55</c:v>
                </c:pt>
                <c:pt idx="12574">
                  <c:v>209.56666666666663</c:v>
                </c:pt>
                <c:pt idx="12575">
                  <c:v>209.58333333333337</c:v>
                </c:pt>
                <c:pt idx="12576">
                  <c:v>209.6</c:v>
                </c:pt>
                <c:pt idx="12577">
                  <c:v>209.61666666666662</c:v>
                </c:pt>
                <c:pt idx="12578">
                  <c:v>209.63333333333335</c:v>
                </c:pt>
                <c:pt idx="12579">
                  <c:v>209.65</c:v>
                </c:pt>
                <c:pt idx="12580">
                  <c:v>209.66666666666663</c:v>
                </c:pt>
                <c:pt idx="12581">
                  <c:v>209.68333333333337</c:v>
                </c:pt>
                <c:pt idx="12582">
                  <c:v>209.7</c:v>
                </c:pt>
                <c:pt idx="12583">
                  <c:v>209.71666666666661</c:v>
                </c:pt>
                <c:pt idx="12584">
                  <c:v>209.73333333333335</c:v>
                </c:pt>
                <c:pt idx="12585">
                  <c:v>209.75</c:v>
                </c:pt>
                <c:pt idx="12586">
                  <c:v>209.76666666666665</c:v>
                </c:pt>
                <c:pt idx="12587">
                  <c:v>209.78333333333336</c:v>
                </c:pt>
                <c:pt idx="12588">
                  <c:v>209.8</c:v>
                </c:pt>
                <c:pt idx="12589">
                  <c:v>209.81666666666663</c:v>
                </c:pt>
                <c:pt idx="12590">
                  <c:v>209.83333333333337</c:v>
                </c:pt>
                <c:pt idx="12591">
                  <c:v>209.85000000000002</c:v>
                </c:pt>
                <c:pt idx="12592">
                  <c:v>209.86666666666665</c:v>
                </c:pt>
                <c:pt idx="12593">
                  <c:v>209.88333333333338</c:v>
                </c:pt>
                <c:pt idx="12594">
                  <c:v>209.9</c:v>
                </c:pt>
                <c:pt idx="12595">
                  <c:v>209.91666666666663</c:v>
                </c:pt>
                <c:pt idx="12596">
                  <c:v>209.93333333333337</c:v>
                </c:pt>
                <c:pt idx="12597">
                  <c:v>209.95000000000002</c:v>
                </c:pt>
                <c:pt idx="12598">
                  <c:v>209.96666666666664</c:v>
                </c:pt>
                <c:pt idx="12599">
                  <c:v>209.98333333333338</c:v>
                </c:pt>
                <c:pt idx="12600">
                  <c:v>210</c:v>
                </c:pt>
                <c:pt idx="12601">
                  <c:v>210.01666666666665</c:v>
                </c:pt>
                <c:pt idx="12602">
                  <c:v>210.03333333333336</c:v>
                </c:pt>
                <c:pt idx="12603">
                  <c:v>210.05</c:v>
                </c:pt>
                <c:pt idx="12604">
                  <c:v>210.06666666666663</c:v>
                </c:pt>
                <c:pt idx="12605">
                  <c:v>210.08333333333337</c:v>
                </c:pt>
                <c:pt idx="12606">
                  <c:v>210.1</c:v>
                </c:pt>
                <c:pt idx="12607">
                  <c:v>210.11666666666662</c:v>
                </c:pt>
                <c:pt idx="12608">
                  <c:v>210.13333333333335</c:v>
                </c:pt>
                <c:pt idx="12609">
                  <c:v>210.15</c:v>
                </c:pt>
                <c:pt idx="12610">
                  <c:v>210.16666666666663</c:v>
                </c:pt>
                <c:pt idx="12611">
                  <c:v>210.18333333333337</c:v>
                </c:pt>
                <c:pt idx="12612">
                  <c:v>210.2</c:v>
                </c:pt>
                <c:pt idx="12613">
                  <c:v>210.21666666666661</c:v>
                </c:pt>
                <c:pt idx="12614">
                  <c:v>210.23333333333335</c:v>
                </c:pt>
                <c:pt idx="12615">
                  <c:v>210.25</c:v>
                </c:pt>
                <c:pt idx="12616">
                  <c:v>210.26666666666665</c:v>
                </c:pt>
                <c:pt idx="12617">
                  <c:v>210.28333333333336</c:v>
                </c:pt>
                <c:pt idx="12618">
                  <c:v>210.3</c:v>
                </c:pt>
                <c:pt idx="12619">
                  <c:v>210.31666666666663</c:v>
                </c:pt>
                <c:pt idx="12620">
                  <c:v>210.33333333333337</c:v>
                </c:pt>
                <c:pt idx="12621">
                  <c:v>210.35000000000002</c:v>
                </c:pt>
                <c:pt idx="12622">
                  <c:v>210.36666666666665</c:v>
                </c:pt>
                <c:pt idx="12623">
                  <c:v>210.38333333333338</c:v>
                </c:pt>
                <c:pt idx="12624">
                  <c:v>210.4</c:v>
                </c:pt>
                <c:pt idx="12625">
                  <c:v>210.41666666666663</c:v>
                </c:pt>
                <c:pt idx="12626">
                  <c:v>210.43333333333337</c:v>
                </c:pt>
                <c:pt idx="12627">
                  <c:v>210.45000000000002</c:v>
                </c:pt>
                <c:pt idx="12628">
                  <c:v>210.46666666666664</c:v>
                </c:pt>
                <c:pt idx="12629">
                  <c:v>210.48333333333338</c:v>
                </c:pt>
                <c:pt idx="12630">
                  <c:v>210.5</c:v>
                </c:pt>
                <c:pt idx="12631">
                  <c:v>210.51666666666665</c:v>
                </c:pt>
                <c:pt idx="12632">
                  <c:v>210.53333333333336</c:v>
                </c:pt>
                <c:pt idx="12633">
                  <c:v>210.55</c:v>
                </c:pt>
                <c:pt idx="12634">
                  <c:v>210.56666666666663</c:v>
                </c:pt>
                <c:pt idx="12635">
                  <c:v>210.58333333333337</c:v>
                </c:pt>
                <c:pt idx="12636">
                  <c:v>210.6</c:v>
                </c:pt>
                <c:pt idx="12637">
                  <c:v>210.61666666666662</c:v>
                </c:pt>
                <c:pt idx="12638">
                  <c:v>210.63333333333335</c:v>
                </c:pt>
                <c:pt idx="12639">
                  <c:v>210.65</c:v>
                </c:pt>
                <c:pt idx="12640">
                  <c:v>210.66666666666663</c:v>
                </c:pt>
                <c:pt idx="12641">
                  <c:v>210.68333333333337</c:v>
                </c:pt>
                <c:pt idx="12642">
                  <c:v>210.7</c:v>
                </c:pt>
                <c:pt idx="12643">
                  <c:v>210.71666666666661</c:v>
                </c:pt>
                <c:pt idx="12644">
                  <c:v>210.73333333333335</c:v>
                </c:pt>
                <c:pt idx="12645">
                  <c:v>210.75</c:v>
                </c:pt>
                <c:pt idx="12646">
                  <c:v>210.76666666666665</c:v>
                </c:pt>
                <c:pt idx="12647">
                  <c:v>210.78333333333336</c:v>
                </c:pt>
                <c:pt idx="12648">
                  <c:v>210.8</c:v>
                </c:pt>
                <c:pt idx="12649">
                  <c:v>210.81666666666663</c:v>
                </c:pt>
                <c:pt idx="12650">
                  <c:v>210.83333333333337</c:v>
                </c:pt>
                <c:pt idx="12651">
                  <c:v>210.85000000000002</c:v>
                </c:pt>
                <c:pt idx="12652">
                  <c:v>210.86666666666665</c:v>
                </c:pt>
                <c:pt idx="12653">
                  <c:v>210.88333333333338</c:v>
                </c:pt>
                <c:pt idx="12654">
                  <c:v>210.9</c:v>
                </c:pt>
                <c:pt idx="12655">
                  <c:v>210.91666666666663</c:v>
                </c:pt>
                <c:pt idx="12656">
                  <c:v>210.93333333333337</c:v>
                </c:pt>
                <c:pt idx="12657">
                  <c:v>210.95000000000002</c:v>
                </c:pt>
                <c:pt idx="12658">
                  <c:v>210.96666666666664</c:v>
                </c:pt>
                <c:pt idx="12659">
                  <c:v>210.98333333333338</c:v>
                </c:pt>
                <c:pt idx="12660">
                  <c:v>211</c:v>
                </c:pt>
                <c:pt idx="12661">
                  <c:v>211.01666666666665</c:v>
                </c:pt>
                <c:pt idx="12662">
                  <c:v>211.03333333333336</c:v>
                </c:pt>
                <c:pt idx="12663">
                  <c:v>211.05</c:v>
                </c:pt>
                <c:pt idx="12664">
                  <c:v>211.06666666666663</c:v>
                </c:pt>
                <c:pt idx="12665">
                  <c:v>211.08333333333337</c:v>
                </c:pt>
                <c:pt idx="12666">
                  <c:v>211.1</c:v>
                </c:pt>
                <c:pt idx="12667">
                  <c:v>211.11666666666662</c:v>
                </c:pt>
                <c:pt idx="12668">
                  <c:v>211.13333333333335</c:v>
                </c:pt>
                <c:pt idx="12669">
                  <c:v>211.15</c:v>
                </c:pt>
                <c:pt idx="12670">
                  <c:v>211.16666666666663</c:v>
                </c:pt>
                <c:pt idx="12671">
                  <c:v>211.18333333333337</c:v>
                </c:pt>
                <c:pt idx="12672">
                  <c:v>211.2</c:v>
                </c:pt>
                <c:pt idx="12673">
                  <c:v>211.21666666666661</c:v>
                </c:pt>
                <c:pt idx="12674">
                  <c:v>211.23333333333335</c:v>
                </c:pt>
                <c:pt idx="12675">
                  <c:v>211.25</c:v>
                </c:pt>
                <c:pt idx="12676">
                  <c:v>211.26666666666665</c:v>
                </c:pt>
                <c:pt idx="12677">
                  <c:v>211.28333333333336</c:v>
                </c:pt>
                <c:pt idx="12678">
                  <c:v>211.3</c:v>
                </c:pt>
                <c:pt idx="12679">
                  <c:v>211.31666666666663</c:v>
                </c:pt>
                <c:pt idx="12680">
                  <c:v>211.33333333333337</c:v>
                </c:pt>
                <c:pt idx="12681">
                  <c:v>211.35000000000002</c:v>
                </c:pt>
                <c:pt idx="12682">
                  <c:v>211.36666666666665</c:v>
                </c:pt>
                <c:pt idx="12683">
                  <c:v>211.38333333333338</c:v>
                </c:pt>
                <c:pt idx="12684">
                  <c:v>211.4</c:v>
                </c:pt>
                <c:pt idx="12685">
                  <c:v>211.41666666666663</c:v>
                </c:pt>
                <c:pt idx="12686">
                  <c:v>211.43333333333337</c:v>
                </c:pt>
                <c:pt idx="12687">
                  <c:v>211.45000000000002</c:v>
                </c:pt>
                <c:pt idx="12688">
                  <c:v>211.46666666666664</c:v>
                </c:pt>
                <c:pt idx="12689">
                  <c:v>211.48333333333338</c:v>
                </c:pt>
                <c:pt idx="12690">
                  <c:v>211.5</c:v>
                </c:pt>
                <c:pt idx="12691">
                  <c:v>211.51666666666665</c:v>
                </c:pt>
                <c:pt idx="12692">
                  <c:v>211.53333333333336</c:v>
                </c:pt>
                <c:pt idx="12693">
                  <c:v>211.55</c:v>
                </c:pt>
                <c:pt idx="12694">
                  <c:v>211.56666666666663</c:v>
                </c:pt>
                <c:pt idx="12695">
                  <c:v>211.58333333333337</c:v>
                </c:pt>
                <c:pt idx="12696">
                  <c:v>211.6</c:v>
                </c:pt>
                <c:pt idx="12697">
                  <c:v>211.61666666666662</c:v>
                </c:pt>
                <c:pt idx="12698">
                  <c:v>211.63333333333335</c:v>
                </c:pt>
                <c:pt idx="12699">
                  <c:v>211.65</c:v>
                </c:pt>
                <c:pt idx="12700">
                  <c:v>211.66666666666663</c:v>
                </c:pt>
                <c:pt idx="12701">
                  <c:v>211.68333333333337</c:v>
                </c:pt>
                <c:pt idx="12702">
                  <c:v>211.7</c:v>
                </c:pt>
                <c:pt idx="12703">
                  <c:v>211.71666666666661</c:v>
                </c:pt>
                <c:pt idx="12704">
                  <c:v>211.73333333333335</c:v>
                </c:pt>
                <c:pt idx="12705">
                  <c:v>211.75</c:v>
                </c:pt>
                <c:pt idx="12706">
                  <c:v>211.76666666666665</c:v>
                </c:pt>
                <c:pt idx="12707">
                  <c:v>211.78333333333336</c:v>
                </c:pt>
                <c:pt idx="12708">
                  <c:v>211.8</c:v>
                </c:pt>
                <c:pt idx="12709">
                  <c:v>211.81666666666663</c:v>
                </c:pt>
                <c:pt idx="12710">
                  <c:v>211.83333333333337</c:v>
                </c:pt>
                <c:pt idx="12711">
                  <c:v>211.85000000000002</c:v>
                </c:pt>
                <c:pt idx="12712">
                  <c:v>211.86666666666665</c:v>
                </c:pt>
                <c:pt idx="12713">
                  <c:v>211.88333333333338</c:v>
                </c:pt>
                <c:pt idx="12714">
                  <c:v>211.9</c:v>
                </c:pt>
                <c:pt idx="12715">
                  <c:v>211.91666666666663</c:v>
                </c:pt>
                <c:pt idx="12716">
                  <c:v>211.93333333333337</c:v>
                </c:pt>
                <c:pt idx="12717">
                  <c:v>211.95000000000002</c:v>
                </c:pt>
                <c:pt idx="12718">
                  <c:v>211.96666666666664</c:v>
                </c:pt>
                <c:pt idx="12719">
                  <c:v>211.98333333333338</c:v>
                </c:pt>
                <c:pt idx="12720">
                  <c:v>212</c:v>
                </c:pt>
                <c:pt idx="12721">
                  <c:v>212.01666666666665</c:v>
                </c:pt>
                <c:pt idx="12722">
                  <c:v>212.03333333333336</c:v>
                </c:pt>
                <c:pt idx="12723">
                  <c:v>212.05</c:v>
                </c:pt>
                <c:pt idx="12724">
                  <c:v>212.06666666666663</c:v>
                </c:pt>
                <c:pt idx="12725">
                  <c:v>212.08333333333337</c:v>
                </c:pt>
                <c:pt idx="12726">
                  <c:v>212.1</c:v>
                </c:pt>
                <c:pt idx="12727">
                  <c:v>212.11666666666662</c:v>
                </c:pt>
                <c:pt idx="12728">
                  <c:v>212.13333333333335</c:v>
                </c:pt>
                <c:pt idx="12729">
                  <c:v>212.15</c:v>
                </c:pt>
                <c:pt idx="12730">
                  <c:v>212.16666666666663</c:v>
                </c:pt>
                <c:pt idx="12731">
                  <c:v>212.18333333333337</c:v>
                </c:pt>
                <c:pt idx="12732">
                  <c:v>212.2</c:v>
                </c:pt>
                <c:pt idx="12733">
                  <c:v>212.21666666666661</c:v>
                </c:pt>
                <c:pt idx="12734">
                  <c:v>212.23333333333335</c:v>
                </c:pt>
                <c:pt idx="12735">
                  <c:v>212.25</c:v>
                </c:pt>
                <c:pt idx="12736">
                  <c:v>212.26666666666665</c:v>
                </c:pt>
                <c:pt idx="12737">
                  <c:v>212.28333333333336</c:v>
                </c:pt>
                <c:pt idx="12738">
                  <c:v>212.3</c:v>
                </c:pt>
                <c:pt idx="12739">
                  <c:v>212.31666666666663</c:v>
                </c:pt>
                <c:pt idx="12740">
                  <c:v>212.33333333333337</c:v>
                </c:pt>
                <c:pt idx="12741">
                  <c:v>212.35000000000002</c:v>
                </c:pt>
                <c:pt idx="12742">
                  <c:v>212.36666666666665</c:v>
                </c:pt>
                <c:pt idx="12743">
                  <c:v>212.38333333333338</c:v>
                </c:pt>
                <c:pt idx="12744">
                  <c:v>212.4</c:v>
                </c:pt>
                <c:pt idx="12745">
                  <c:v>212.41666666666663</c:v>
                </c:pt>
                <c:pt idx="12746">
                  <c:v>212.43333333333337</c:v>
                </c:pt>
                <c:pt idx="12747">
                  <c:v>212.45000000000002</c:v>
                </c:pt>
                <c:pt idx="12748">
                  <c:v>212.46666666666664</c:v>
                </c:pt>
                <c:pt idx="12749">
                  <c:v>212.48333333333338</c:v>
                </c:pt>
                <c:pt idx="12750">
                  <c:v>212.5</c:v>
                </c:pt>
                <c:pt idx="12751">
                  <c:v>212.51666666666665</c:v>
                </c:pt>
                <c:pt idx="12752">
                  <c:v>212.53333333333336</c:v>
                </c:pt>
                <c:pt idx="12753">
                  <c:v>212.55</c:v>
                </c:pt>
                <c:pt idx="12754">
                  <c:v>212.56666666666663</c:v>
                </c:pt>
                <c:pt idx="12755">
                  <c:v>212.58333333333337</c:v>
                </c:pt>
                <c:pt idx="12756">
                  <c:v>212.6</c:v>
                </c:pt>
                <c:pt idx="12757">
                  <c:v>212.61666666666662</c:v>
                </c:pt>
                <c:pt idx="12758">
                  <c:v>212.63333333333335</c:v>
                </c:pt>
                <c:pt idx="12759">
                  <c:v>212.65</c:v>
                </c:pt>
                <c:pt idx="12760">
                  <c:v>212.66666666666663</c:v>
                </c:pt>
                <c:pt idx="12761">
                  <c:v>212.68333333333337</c:v>
                </c:pt>
                <c:pt idx="12762">
                  <c:v>212.7</c:v>
                </c:pt>
                <c:pt idx="12763">
                  <c:v>212.71666666666661</c:v>
                </c:pt>
                <c:pt idx="12764">
                  <c:v>212.73333333333335</c:v>
                </c:pt>
                <c:pt idx="12765">
                  <c:v>212.75</c:v>
                </c:pt>
                <c:pt idx="12766">
                  <c:v>212.76666666666665</c:v>
                </c:pt>
                <c:pt idx="12767">
                  <c:v>212.78333333333336</c:v>
                </c:pt>
                <c:pt idx="12768">
                  <c:v>212.8</c:v>
                </c:pt>
                <c:pt idx="12769">
                  <c:v>212.81666666666663</c:v>
                </c:pt>
                <c:pt idx="12770">
                  <c:v>212.83333333333337</c:v>
                </c:pt>
                <c:pt idx="12771">
                  <c:v>212.85000000000002</c:v>
                </c:pt>
                <c:pt idx="12772">
                  <c:v>212.86666666666665</c:v>
                </c:pt>
                <c:pt idx="12773">
                  <c:v>212.88333333333338</c:v>
                </c:pt>
                <c:pt idx="12774">
                  <c:v>212.9</c:v>
                </c:pt>
                <c:pt idx="12775">
                  <c:v>212.91666666666663</c:v>
                </c:pt>
                <c:pt idx="12776">
                  <c:v>212.93333333333337</c:v>
                </c:pt>
                <c:pt idx="12777">
                  <c:v>212.95000000000002</c:v>
                </c:pt>
                <c:pt idx="12778">
                  <c:v>212.96666666666664</c:v>
                </c:pt>
                <c:pt idx="12779">
                  <c:v>212.98333333333338</c:v>
                </c:pt>
                <c:pt idx="12780">
                  <c:v>213</c:v>
                </c:pt>
                <c:pt idx="12781">
                  <c:v>213.01666666666665</c:v>
                </c:pt>
                <c:pt idx="12782">
                  <c:v>213.03333333333336</c:v>
                </c:pt>
                <c:pt idx="12783">
                  <c:v>213.05</c:v>
                </c:pt>
                <c:pt idx="12784">
                  <c:v>213.06666666666663</c:v>
                </c:pt>
                <c:pt idx="12785">
                  <c:v>213.08333333333337</c:v>
                </c:pt>
                <c:pt idx="12786">
                  <c:v>213.1</c:v>
                </c:pt>
                <c:pt idx="12787">
                  <c:v>213.11666666666662</c:v>
                </c:pt>
                <c:pt idx="12788">
                  <c:v>213.13333333333335</c:v>
                </c:pt>
                <c:pt idx="12789">
                  <c:v>213.15</c:v>
                </c:pt>
                <c:pt idx="12790">
                  <c:v>213.16666666666663</c:v>
                </c:pt>
                <c:pt idx="12791">
                  <c:v>213.18333333333337</c:v>
                </c:pt>
                <c:pt idx="12792">
                  <c:v>213.2</c:v>
                </c:pt>
                <c:pt idx="12793">
                  <c:v>213.21666666666661</c:v>
                </c:pt>
                <c:pt idx="12794">
                  <c:v>213.23333333333335</c:v>
                </c:pt>
                <c:pt idx="12795">
                  <c:v>213.25</c:v>
                </c:pt>
                <c:pt idx="12796">
                  <c:v>213.26666666666665</c:v>
                </c:pt>
                <c:pt idx="12797">
                  <c:v>213.28333333333336</c:v>
                </c:pt>
                <c:pt idx="12798">
                  <c:v>213.3</c:v>
                </c:pt>
                <c:pt idx="12799">
                  <c:v>213.31666666666663</c:v>
                </c:pt>
                <c:pt idx="12800">
                  <c:v>213.33333333333337</c:v>
                </c:pt>
                <c:pt idx="12801">
                  <c:v>213.35000000000002</c:v>
                </c:pt>
                <c:pt idx="12802">
                  <c:v>213.36666666666665</c:v>
                </c:pt>
                <c:pt idx="12803">
                  <c:v>213.38333333333338</c:v>
                </c:pt>
                <c:pt idx="12804">
                  <c:v>213.4</c:v>
                </c:pt>
                <c:pt idx="12805">
                  <c:v>213.41666666666663</c:v>
                </c:pt>
                <c:pt idx="12806">
                  <c:v>213.43333333333337</c:v>
                </c:pt>
                <c:pt idx="12807">
                  <c:v>213.45000000000002</c:v>
                </c:pt>
                <c:pt idx="12808">
                  <c:v>213.46666666666664</c:v>
                </c:pt>
                <c:pt idx="12809">
                  <c:v>213.48333333333338</c:v>
                </c:pt>
                <c:pt idx="12810">
                  <c:v>213.5</c:v>
                </c:pt>
                <c:pt idx="12811">
                  <c:v>213.51666666666665</c:v>
                </c:pt>
                <c:pt idx="12812">
                  <c:v>213.53333333333336</c:v>
                </c:pt>
                <c:pt idx="12813">
                  <c:v>213.55</c:v>
                </c:pt>
                <c:pt idx="12814">
                  <c:v>213.56666666666663</c:v>
                </c:pt>
                <c:pt idx="12815">
                  <c:v>213.58333333333337</c:v>
                </c:pt>
                <c:pt idx="12816">
                  <c:v>213.6</c:v>
                </c:pt>
                <c:pt idx="12817">
                  <c:v>213.61666666666662</c:v>
                </c:pt>
                <c:pt idx="12818">
                  <c:v>213.63333333333335</c:v>
                </c:pt>
                <c:pt idx="12819">
                  <c:v>213.65</c:v>
                </c:pt>
                <c:pt idx="12820">
                  <c:v>213.66666666666663</c:v>
                </c:pt>
                <c:pt idx="12821">
                  <c:v>213.68333333333337</c:v>
                </c:pt>
                <c:pt idx="12822">
                  <c:v>213.7</c:v>
                </c:pt>
                <c:pt idx="12823">
                  <c:v>213.71666666666661</c:v>
                </c:pt>
                <c:pt idx="12824">
                  <c:v>213.73333333333335</c:v>
                </c:pt>
                <c:pt idx="12825">
                  <c:v>213.75</c:v>
                </c:pt>
                <c:pt idx="12826">
                  <c:v>213.76666666666665</c:v>
                </c:pt>
                <c:pt idx="12827">
                  <c:v>213.78333333333336</c:v>
                </c:pt>
                <c:pt idx="12828">
                  <c:v>213.8</c:v>
                </c:pt>
                <c:pt idx="12829">
                  <c:v>213.81666666666663</c:v>
                </c:pt>
                <c:pt idx="12830">
                  <c:v>213.83333333333337</c:v>
                </c:pt>
                <c:pt idx="12831">
                  <c:v>213.85000000000002</c:v>
                </c:pt>
                <c:pt idx="12832">
                  <c:v>213.86666666666665</c:v>
                </c:pt>
                <c:pt idx="12833">
                  <c:v>213.88333333333338</c:v>
                </c:pt>
                <c:pt idx="12834">
                  <c:v>213.9</c:v>
                </c:pt>
                <c:pt idx="12835">
                  <c:v>213.91666666666663</c:v>
                </c:pt>
                <c:pt idx="12836">
                  <c:v>213.93333333333337</c:v>
                </c:pt>
                <c:pt idx="12837">
                  <c:v>213.95000000000002</c:v>
                </c:pt>
                <c:pt idx="12838">
                  <c:v>213.96666666666664</c:v>
                </c:pt>
                <c:pt idx="12839">
                  <c:v>213.98333333333338</c:v>
                </c:pt>
                <c:pt idx="12840">
                  <c:v>214</c:v>
                </c:pt>
                <c:pt idx="12841">
                  <c:v>214.01666666666665</c:v>
                </c:pt>
                <c:pt idx="12842">
                  <c:v>214.03333333333336</c:v>
                </c:pt>
                <c:pt idx="12843">
                  <c:v>214.05</c:v>
                </c:pt>
                <c:pt idx="12844">
                  <c:v>214.06666666666663</c:v>
                </c:pt>
                <c:pt idx="12845">
                  <c:v>214.08333333333337</c:v>
                </c:pt>
                <c:pt idx="12846">
                  <c:v>214.1</c:v>
                </c:pt>
                <c:pt idx="12847">
                  <c:v>214.11666666666662</c:v>
                </c:pt>
                <c:pt idx="12848">
                  <c:v>214.13333333333335</c:v>
                </c:pt>
                <c:pt idx="12849">
                  <c:v>214.15</c:v>
                </c:pt>
                <c:pt idx="12850">
                  <c:v>214.16666666666663</c:v>
                </c:pt>
                <c:pt idx="12851">
                  <c:v>214.18333333333337</c:v>
                </c:pt>
                <c:pt idx="12852">
                  <c:v>214.2</c:v>
                </c:pt>
                <c:pt idx="12853">
                  <c:v>214.21666666666661</c:v>
                </c:pt>
                <c:pt idx="12854">
                  <c:v>214.23333333333335</c:v>
                </c:pt>
                <c:pt idx="12855">
                  <c:v>214.25</c:v>
                </c:pt>
                <c:pt idx="12856">
                  <c:v>214.26666666666665</c:v>
                </c:pt>
                <c:pt idx="12857">
                  <c:v>214.28333333333336</c:v>
                </c:pt>
                <c:pt idx="12858">
                  <c:v>214.3</c:v>
                </c:pt>
                <c:pt idx="12859">
                  <c:v>214.31666666666663</c:v>
                </c:pt>
                <c:pt idx="12860">
                  <c:v>214.33333333333337</c:v>
                </c:pt>
                <c:pt idx="12861">
                  <c:v>214.35000000000002</c:v>
                </c:pt>
                <c:pt idx="12862">
                  <c:v>214.36666666666665</c:v>
                </c:pt>
                <c:pt idx="12863">
                  <c:v>214.38333333333338</c:v>
                </c:pt>
                <c:pt idx="12864">
                  <c:v>214.4</c:v>
                </c:pt>
                <c:pt idx="12865">
                  <c:v>214.41666666666663</c:v>
                </c:pt>
                <c:pt idx="12866">
                  <c:v>214.43333333333337</c:v>
                </c:pt>
                <c:pt idx="12867">
                  <c:v>214.45000000000002</c:v>
                </c:pt>
                <c:pt idx="12868">
                  <c:v>214.46666666666664</c:v>
                </c:pt>
                <c:pt idx="12869">
                  <c:v>214.48333333333338</c:v>
                </c:pt>
                <c:pt idx="12870">
                  <c:v>214.5</c:v>
                </c:pt>
                <c:pt idx="12871">
                  <c:v>214.51666666666665</c:v>
                </c:pt>
                <c:pt idx="12872">
                  <c:v>214.53333333333336</c:v>
                </c:pt>
                <c:pt idx="12873">
                  <c:v>214.55</c:v>
                </c:pt>
                <c:pt idx="12874">
                  <c:v>214.56666666666663</c:v>
                </c:pt>
                <c:pt idx="12875">
                  <c:v>214.58333333333337</c:v>
                </c:pt>
                <c:pt idx="12876">
                  <c:v>214.6</c:v>
                </c:pt>
                <c:pt idx="12877">
                  <c:v>214.61666666666662</c:v>
                </c:pt>
                <c:pt idx="12878">
                  <c:v>214.63333333333335</c:v>
                </c:pt>
                <c:pt idx="12879">
                  <c:v>214.65</c:v>
                </c:pt>
                <c:pt idx="12880">
                  <c:v>214.66666666666663</c:v>
                </c:pt>
                <c:pt idx="12881">
                  <c:v>214.68333333333337</c:v>
                </c:pt>
                <c:pt idx="12882">
                  <c:v>214.7</c:v>
                </c:pt>
                <c:pt idx="12883">
                  <c:v>214.71666666666661</c:v>
                </c:pt>
                <c:pt idx="12884">
                  <c:v>214.73333333333335</c:v>
                </c:pt>
                <c:pt idx="12885">
                  <c:v>214.75</c:v>
                </c:pt>
                <c:pt idx="12886">
                  <c:v>214.76666666666665</c:v>
                </c:pt>
                <c:pt idx="12887">
                  <c:v>214.78333333333336</c:v>
                </c:pt>
                <c:pt idx="12888">
                  <c:v>214.8</c:v>
                </c:pt>
                <c:pt idx="12889">
                  <c:v>214.81666666666663</c:v>
                </c:pt>
                <c:pt idx="12890">
                  <c:v>214.83333333333337</c:v>
                </c:pt>
                <c:pt idx="12891">
                  <c:v>214.85000000000002</c:v>
                </c:pt>
                <c:pt idx="12892">
                  <c:v>214.86666666666665</c:v>
                </c:pt>
                <c:pt idx="12893">
                  <c:v>214.88333333333338</c:v>
                </c:pt>
                <c:pt idx="12894">
                  <c:v>214.9</c:v>
                </c:pt>
                <c:pt idx="12895">
                  <c:v>214.91666666666663</c:v>
                </c:pt>
                <c:pt idx="12896">
                  <c:v>214.93333333333337</c:v>
                </c:pt>
                <c:pt idx="12897">
                  <c:v>214.95000000000002</c:v>
                </c:pt>
                <c:pt idx="12898">
                  <c:v>214.96666666666664</c:v>
                </c:pt>
                <c:pt idx="12899">
                  <c:v>214.98333333333338</c:v>
                </c:pt>
                <c:pt idx="12900">
                  <c:v>215</c:v>
                </c:pt>
                <c:pt idx="12901">
                  <c:v>215.01666666666665</c:v>
                </c:pt>
                <c:pt idx="12902">
                  <c:v>215.03333333333336</c:v>
                </c:pt>
                <c:pt idx="12903">
                  <c:v>215.05</c:v>
                </c:pt>
                <c:pt idx="12904">
                  <c:v>215.06666666666663</c:v>
                </c:pt>
                <c:pt idx="12905">
                  <c:v>215.08333333333337</c:v>
                </c:pt>
                <c:pt idx="12906">
                  <c:v>215.1</c:v>
                </c:pt>
                <c:pt idx="12907">
                  <c:v>215.11666666666662</c:v>
                </c:pt>
                <c:pt idx="12908">
                  <c:v>215.13333333333335</c:v>
                </c:pt>
                <c:pt idx="12909">
                  <c:v>215.15</c:v>
                </c:pt>
                <c:pt idx="12910">
                  <c:v>215.16666666666663</c:v>
                </c:pt>
                <c:pt idx="12911">
                  <c:v>215.18333333333337</c:v>
                </c:pt>
                <c:pt idx="12912">
                  <c:v>215.2</c:v>
                </c:pt>
                <c:pt idx="12913">
                  <c:v>215.21666666666661</c:v>
                </c:pt>
                <c:pt idx="12914">
                  <c:v>215.23333333333335</c:v>
                </c:pt>
                <c:pt idx="12915">
                  <c:v>215.25</c:v>
                </c:pt>
                <c:pt idx="12916">
                  <c:v>215.26666666666665</c:v>
                </c:pt>
                <c:pt idx="12917">
                  <c:v>215.28333333333336</c:v>
                </c:pt>
                <c:pt idx="12918">
                  <c:v>215.3</c:v>
                </c:pt>
                <c:pt idx="12919">
                  <c:v>215.31666666666663</c:v>
                </c:pt>
                <c:pt idx="12920">
                  <c:v>215.33333333333337</c:v>
                </c:pt>
                <c:pt idx="12921">
                  <c:v>215.35000000000002</c:v>
                </c:pt>
                <c:pt idx="12922">
                  <c:v>215.36666666666665</c:v>
                </c:pt>
                <c:pt idx="12923">
                  <c:v>215.38333333333338</c:v>
                </c:pt>
                <c:pt idx="12924">
                  <c:v>215.4</c:v>
                </c:pt>
                <c:pt idx="12925">
                  <c:v>215.41666666666663</c:v>
                </c:pt>
                <c:pt idx="12926">
                  <c:v>215.43333333333337</c:v>
                </c:pt>
                <c:pt idx="12927">
                  <c:v>215.45000000000002</c:v>
                </c:pt>
                <c:pt idx="12928">
                  <c:v>215.46666666666664</c:v>
                </c:pt>
                <c:pt idx="12929">
                  <c:v>215.48333333333338</c:v>
                </c:pt>
                <c:pt idx="12930">
                  <c:v>215.5</c:v>
                </c:pt>
                <c:pt idx="12931">
                  <c:v>215.51666666666665</c:v>
                </c:pt>
                <c:pt idx="12932">
                  <c:v>215.53333333333336</c:v>
                </c:pt>
                <c:pt idx="12933">
                  <c:v>215.55</c:v>
                </c:pt>
                <c:pt idx="12934">
                  <c:v>215.56666666666663</c:v>
                </c:pt>
                <c:pt idx="12935">
                  <c:v>215.58333333333337</c:v>
                </c:pt>
                <c:pt idx="12936">
                  <c:v>215.6</c:v>
                </c:pt>
                <c:pt idx="12937">
                  <c:v>215.61666666666662</c:v>
                </c:pt>
                <c:pt idx="12938">
                  <c:v>215.63333333333335</c:v>
                </c:pt>
                <c:pt idx="12939">
                  <c:v>215.65</c:v>
                </c:pt>
                <c:pt idx="12940">
                  <c:v>215.66666666666663</c:v>
                </c:pt>
                <c:pt idx="12941">
                  <c:v>215.68333333333337</c:v>
                </c:pt>
                <c:pt idx="12942">
                  <c:v>215.7</c:v>
                </c:pt>
                <c:pt idx="12943">
                  <c:v>215.71666666666661</c:v>
                </c:pt>
                <c:pt idx="12944">
                  <c:v>215.73333333333335</c:v>
                </c:pt>
                <c:pt idx="12945">
                  <c:v>215.75</c:v>
                </c:pt>
                <c:pt idx="12946">
                  <c:v>215.76666666666665</c:v>
                </c:pt>
                <c:pt idx="12947">
                  <c:v>215.78333333333336</c:v>
                </c:pt>
                <c:pt idx="12948">
                  <c:v>215.8</c:v>
                </c:pt>
                <c:pt idx="12949">
                  <c:v>215.81666666666663</c:v>
                </c:pt>
                <c:pt idx="12950">
                  <c:v>215.83333333333337</c:v>
                </c:pt>
                <c:pt idx="12951">
                  <c:v>215.85000000000002</c:v>
                </c:pt>
                <c:pt idx="12952">
                  <c:v>215.86666666666665</c:v>
                </c:pt>
                <c:pt idx="12953">
                  <c:v>215.88333333333338</c:v>
                </c:pt>
                <c:pt idx="12954">
                  <c:v>215.9</c:v>
                </c:pt>
                <c:pt idx="12955">
                  <c:v>215.91666666666663</c:v>
                </c:pt>
                <c:pt idx="12956">
                  <c:v>215.93333333333337</c:v>
                </c:pt>
                <c:pt idx="12957">
                  <c:v>215.95000000000002</c:v>
                </c:pt>
                <c:pt idx="12958">
                  <c:v>215.96666666666664</c:v>
                </c:pt>
                <c:pt idx="12959">
                  <c:v>215.98333333333338</c:v>
                </c:pt>
                <c:pt idx="12960">
                  <c:v>216</c:v>
                </c:pt>
                <c:pt idx="12961">
                  <c:v>216.01666666666665</c:v>
                </c:pt>
                <c:pt idx="12962">
                  <c:v>216.03333333333336</c:v>
                </c:pt>
                <c:pt idx="12963">
                  <c:v>216.05</c:v>
                </c:pt>
                <c:pt idx="12964">
                  <c:v>216.06666666666663</c:v>
                </c:pt>
                <c:pt idx="12965">
                  <c:v>216.08333333333337</c:v>
                </c:pt>
                <c:pt idx="12966">
                  <c:v>216.1</c:v>
                </c:pt>
                <c:pt idx="12967">
                  <c:v>216.11666666666662</c:v>
                </c:pt>
                <c:pt idx="12968">
                  <c:v>216.13333333333335</c:v>
                </c:pt>
                <c:pt idx="12969">
                  <c:v>216.15</c:v>
                </c:pt>
                <c:pt idx="12970">
                  <c:v>216.16666666666663</c:v>
                </c:pt>
                <c:pt idx="12971">
                  <c:v>216.18333333333337</c:v>
                </c:pt>
                <c:pt idx="12972">
                  <c:v>216.2</c:v>
                </c:pt>
                <c:pt idx="12973">
                  <c:v>216.21666666666661</c:v>
                </c:pt>
                <c:pt idx="12974">
                  <c:v>216.23333333333335</c:v>
                </c:pt>
                <c:pt idx="12975">
                  <c:v>216.25</c:v>
                </c:pt>
                <c:pt idx="12976">
                  <c:v>216.26666666666665</c:v>
                </c:pt>
                <c:pt idx="12977">
                  <c:v>216.28333333333336</c:v>
                </c:pt>
                <c:pt idx="12978">
                  <c:v>216.3</c:v>
                </c:pt>
                <c:pt idx="12979">
                  <c:v>216.31666666666663</c:v>
                </c:pt>
                <c:pt idx="12980">
                  <c:v>216.33333333333337</c:v>
                </c:pt>
                <c:pt idx="12981">
                  <c:v>216.35000000000002</c:v>
                </c:pt>
                <c:pt idx="12982">
                  <c:v>216.36666666666665</c:v>
                </c:pt>
                <c:pt idx="12983">
                  <c:v>216.38333333333338</c:v>
                </c:pt>
                <c:pt idx="12984">
                  <c:v>216.4</c:v>
                </c:pt>
                <c:pt idx="12985">
                  <c:v>216.41666666666663</c:v>
                </c:pt>
                <c:pt idx="12986">
                  <c:v>216.43333333333337</c:v>
                </c:pt>
                <c:pt idx="12987">
                  <c:v>216.45000000000002</c:v>
                </c:pt>
                <c:pt idx="12988">
                  <c:v>216.46666666666664</c:v>
                </c:pt>
                <c:pt idx="12989">
                  <c:v>216.48333333333338</c:v>
                </c:pt>
                <c:pt idx="12990">
                  <c:v>216.5</c:v>
                </c:pt>
                <c:pt idx="12991">
                  <c:v>216.51666666666665</c:v>
                </c:pt>
                <c:pt idx="12992">
                  <c:v>216.53333333333336</c:v>
                </c:pt>
                <c:pt idx="12993">
                  <c:v>216.55</c:v>
                </c:pt>
                <c:pt idx="12994">
                  <c:v>216.56666666666663</c:v>
                </c:pt>
                <c:pt idx="12995">
                  <c:v>216.58333333333337</c:v>
                </c:pt>
                <c:pt idx="12996">
                  <c:v>216.6</c:v>
                </c:pt>
                <c:pt idx="12997">
                  <c:v>216.61666666666662</c:v>
                </c:pt>
                <c:pt idx="12998">
                  <c:v>216.63333333333335</c:v>
                </c:pt>
                <c:pt idx="12999">
                  <c:v>216.65</c:v>
                </c:pt>
                <c:pt idx="13000">
                  <c:v>216.66666666666663</c:v>
                </c:pt>
                <c:pt idx="13001">
                  <c:v>216.68333333333337</c:v>
                </c:pt>
                <c:pt idx="13002">
                  <c:v>216.7</c:v>
                </c:pt>
                <c:pt idx="13003">
                  <c:v>216.71666666666661</c:v>
                </c:pt>
                <c:pt idx="13004">
                  <c:v>216.73333333333335</c:v>
                </c:pt>
                <c:pt idx="13005">
                  <c:v>216.75</c:v>
                </c:pt>
                <c:pt idx="13006">
                  <c:v>216.76666666666665</c:v>
                </c:pt>
                <c:pt idx="13007">
                  <c:v>216.78333333333336</c:v>
                </c:pt>
                <c:pt idx="13008">
                  <c:v>216.8</c:v>
                </c:pt>
                <c:pt idx="13009">
                  <c:v>216.81666666666663</c:v>
                </c:pt>
                <c:pt idx="13010">
                  <c:v>216.83333333333337</c:v>
                </c:pt>
                <c:pt idx="13011">
                  <c:v>216.85000000000002</c:v>
                </c:pt>
                <c:pt idx="13012">
                  <c:v>216.86666666666665</c:v>
                </c:pt>
                <c:pt idx="13013">
                  <c:v>216.88333333333338</c:v>
                </c:pt>
                <c:pt idx="13014">
                  <c:v>216.9</c:v>
                </c:pt>
                <c:pt idx="13015">
                  <c:v>216.91666666666663</c:v>
                </c:pt>
                <c:pt idx="13016">
                  <c:v>216.93333333333337</c:v>
                </c:pt>
                <c:pt idx="13017">
                  <c:v>216.95000000000002</c:v>
                </c:pt>
                <c:pt idx="13018">
                  <c:v>216.96666666666664</c:v>
                </c:pt>
                <c:pt idx="13019">
                  <c:v>216.98333333333338</c:v>
                </c:pt>
                <c:pt idx="13020">
                  <c:v>217</c:v>
                </c:pt>
                <c:pt idx="13021">
                  <c:v>217.01666666666665</c:v>
                </c:pt>
                <c:pt idx="13022">
                  <c:v>217.03333333333336</c:v>
                </c:pt>
                <c:pt idx="13023">
                  <c:v>217.05</c:v>
                </c:pt>
                <c:pt idx="13024">
                  <c:v>217.06666666666663</c:v>
                </c:pt>
                <c:pt idx="13025">
                  <c:v>217.08333333333337</c:v>
                </c:pt>
                <c:pt idx="13026">
                  <c:v>217.1</c:v>
                </c:pt>
                <c:pt idx="13027">
                  <c:v>217.11666666666662</c:v>
                </c:pt>
                <c:pt idx="13028">
                  <c:v>217.13333333333335</c:v>
                </c:pt>
                <c:pt idx="13029">
                  <c:v>217.15</c:v>
                </c:pt>
                <c:pt idx="13030">
                  <c:v>217.16666666666663</c:v>
                </c:pt>
                <c:pt idx="13031">
                  <c:v>217.18333333333337</c:v>
                </c:pt>
                <c:pt idx="13032">
                  <c:v>217.2</c:v>
                </c:pt>
                <c:pt idx="13033">
                  <c:v>217.21666666666661</c:v>
                </c:pt>
                <c:pt idx="13034">
                  <c:v>217.23333333333335</c:v>
                </c:pt>
                <c:pt idx="13035">
                  <c:v>217.25</c:v>
                </c:pt>
                <c:pt idx="13036">
                  <c:v>217.26666666666665</c:v>
                </c:pt>
                <c:pt idx="13037">
                  <c:v>217.28333333333336</c:v>
                </c:pt>
                <c:pt idx="13038">
                  <c:v>217.3</c:v>
                </c:pt>
                <c:pt idx="13039">
                  <c:v>217.31666666666663</c:v>
                </c:pt>
                <c:pt idx="13040">
                  <c:v>217.33333333333337</c:v>
                </c:pt>
                <c:pt idx="13041">
                  <c:v>217.35000000000002</c:v>
                </c:pt>
                <c:pt idx="13042">
                  <c:v>217.36666666666665</c:v>
                </c:pt>
                <c:pt idx="13043">
                  <c:v>217.38333333333338</c:v>
                </c:pt>
                <c:pt idx="13044">
                  <c:v>217.4</c:v>
                </c:pt>
                <c:pt idx="13045">
                  <c:v>217.41666666666663</c:v>
                </c:pt>
                <c:pt idx="13046">
                  <c:v>217.43333333333337</c:v>
                </c:pt>
                <c:pt idx="13047">
                  <c:v>217.45000000000002</c:v>
                </c:pt>
                <c:pt idx="13048">
                  <c:v>217.46666666666664</c:v>
                </c:pt>
                <c:pt idx="13049">
                  <c:v>217.48333333333338</c:v>
                </c:pt>
                <c:pt idx="13050">
                  <c:v>217.5</c:v>
                </c:pt>
                <c:pt idx="13051">
                  <c:v>217.51666666666665</c:v>
                </c:pt>
                <c:pt idx="13052">
                  <c:v>217.53333333333336</c:v>
                </c:pt>
                <c:pt idx="13053">
                  <c:v>217.55</c:v>
                </c:pt>
                <c:pt idx="13054">
                  <c:v>217.56666666666663</c:v>
                </c:pt>
                <c:pt idx="13055">
                  <c:v>217.58333333333337</c:v>
                </c:pt>
                <c:pt idx="13056">
                  <c:v>217.6</c:v>
                </c:pt>
                <c:pt idx="13057">
                  <c:v>217.61666666666662</c:v>
                </c:pt>
                <c:pt idx="13058">
                  <c:v>217.63333333333335</c:v>
                </c:pt>
                <c:pt idx="13059">
                  <c:v>217.65</c:v>
                </c:pt>
                <c:pt idx="13060">
                  <c:v>217.66666666666663</c:v>
                </c:pt>
                <c:pt idx="13061">
                  <c:v>217.68333333333337</c:v>
                </c:pt>
                <c:pt idx="13062">
                  <c:v>217.7</c:v>
                </c:pt>
                <c:pt idx="13063">
                  <c:v>217.71666666666661</c:v>
                </c:pt>
                <c:pt idx="13064">
                  <c:v>217.73333333333335</c:v>
                </c:pt>
                <c:pt idx="13065">
                  <c:v>217.75</c:v>
                </c:pt>
                <c:pt idx="13066">
                  <c:v>217.76666666666665</c:v>
                </c:pt>
                <c:pt idx="13067">
                  <c:v>217.78333333333336</c:v>
                </c:pt>
                <c:pt idx="13068">
                  <c:v>217.8</c:v>
                </c:pt>
                <c:pt idx="13069">
                  <c:v>217.81666666666663</c:v>
                </c:pt>
                <c:pt idx="13070">
                  <c:v>217.83333333333337</c:v>
                </c:pt>
                <c:pt idx="13071">
                  <c:v>217.85000000000002</c:v>
                </c:pt>
                <c:pt idx="13072">
                  <c:v>217.86666666666665</c:v>
                </c:pt>
                <c:pt idx="13073">
                  <c:v>217.88333333333338</c:v>
                </c:pt>
                <c:pt idx="13074">
                  <c:v>217.9</c:v>
                </c:pt>
                <c:pt idx="13075">
                  <c:v>217.91666666666663</c:v>
                </c:pt>
                <c:pt idx="13076">
                  <c:v>217.93333333333337</c:v>
                </c:pt>
                <c:pt idx="13077">
                  <c:v>217.95000000000002</c:v>
                </c:pt>
                <c:pt idx="13078">
                  <c:v>217.96666666666664</c:v>
                </c:pt>
                <c:pt idx="13079">
                  <c:v>217.98333333333338</c:v>
                </c:pt>
                <c:pt idx="13080">
                  <c:v>218</c:v>
                </c:pt>
                <c:pt idx="13081">
                  <c:v>218.01666666666665</c:v>
                </c:pt>
                <c:pt idx="13082">
                  <c:v>218.03333333333336</c:v>
                </c:pt>
                <c:pt idx="13083">
                  <c:v>218.05</c:v>
                </c:pt>
                <c:pt idx="13084">
                  <c:v>218.06666666666663</c:v>
                </c:pt>
                <c:pt idx="13085">
                  <c:v>218.08333333333337</c:v>
                </c:pt>
                <c:pt idx="13086">
                  <c:v>218.1</c:v>
                </c:pt>
                <c:pt idx="13087">
                  <c:v>218.11666666666662</c:v>
                </c:pt>
                <c:pt idx="13088">
                  <c:v>218.13333333333335</c:v>
                </c:pt>
                <c:pt idx="13089">
                  <c:v>218.15</c:v>
                </c:pt>
                <c:pt idx="13090">
                  <c:v>218.16666666666663</c:v>
                </c:pt>
                <c:pt idx="13091">
                  <c:v>218.18333333333337</c:v>
                </c:pt>
                <c:pt idx="13092">
                  <c:v>218.2</c:v>
                </c:pt>
                <c:pt idx="13093">
                  <c:v>218.21666666666661</c:v>
                </c:pt>
                <c:pt idx="13094">
                  <c:v>218.23333333333335</c:v>
                </c:pt>
                <c:pt idx="13095">
                  <c:v>218.25</c:v>
                </c:pt>
                <c:pt idx="13096">
                  <c:v>218.26666666666665</c:v>
                </c:pt>
                <c:pt idx="13097">
                  <c:v>218.28333333333336</c:v>
                </c:pt>
                <c:pt idx="13098">
                  <c:v>218.3</c:v>
                </c:pt>
                <c:pt idx="13099">
                  <c:v>218.31666666666663</c:v>
                </c:pt>
                <c:pt idx="13100">
                  <c:v>218.33333333333337</c:v>
                </c:pt>
                <c:pt idx="13101">
                  <c:v>218.35000000000002</c:v>
                </c:pt>
                <c:pt idx="13102">
                  <c:v>218.36666666666665</c:v>
                </c:pt>
                <c:pt idx="13103">
                  <c:v>218.38333333333338</c:v>
                </c:pt>
                <c:pt idx="13104">
                  <c:v>218.4</c:v>
                </c:pt>
                <c:pt idx="13105">
                  <c:v>218.41666666666663</c:v>
                </c:pt>
                <c:pt idx="13106">
                  <c:v>218.43333333333337</c:v>
                </c:pt>
                <c:pt idx="13107">
                  <c:v>218.45000000000002</c:v>
                </c:pt>
                <c:pt idx="13108">
                  <c:v>218.46666666666664</c:v>
                </c:pt>
                <c:pt idx="13109">
                  <c:v>218.48333333333338</c:v>
                </c:pt>
                <c:pt idx="13110">
                  <c:v>218.5</c:v>
                </c:pt>
                <c:pt idx="13111">
                  <c:v>218.51666666666665</c:v>
                </c:pt>
                <c:pt idx="13112">
                  <c:v>218.53333333333336</c:v>
                </c:pt>
                <c:pt idx="13113">
                  <c:v>218.55</c:v>
                </c:pt>
                <c:pt idx="13114">
                  <c:v>218.56666666666663</c:v>
                </c:pt>
                <c:pt idx="13115">
                  <c:v>218.58333333333337</c:v>
                </c:pt>
                <c:pt idx="13116">
                  <c:v>218.6</c:v>
                </c:pt>
                <c:pt idx="13117">
                  <c:v>218.61666666666662</c:v>
                </c:pt>
                <c:pt idx="13118">
                  <c:v>218.63333333333335</c:v>
                </c:pt>
                <c:pt idx="13119">
                  <c:v>218.65</c:v>
                </c:pt>
                <c:pt idx="13120">
                  <c:v>218.66666666666663</c:v>
                </c:pt>
                <c:pt idx="13121">
                  <c:v>218.68333333333337</c:v>
                </c:pt>
                <c:pt idx="13122">
                  <c:v>218.7</c:v>
                </c:pt>
                <c:pt idx="13123">
                  <c:v>218.71666666666661</c:v>
                </c:pt>
                <c:pt idx="13124">
                  <c:v>218.73333333333335</c:v>
                </c:pt>
                <c:pt idx="13125">
                  <c:v>218.75</c:v>
                </c:pt>
                <c:pt idx="13126">
                  <c:v>218.76666666666665</c:v>
                </c:pt>
                <c:pt idx="13127">
                  <c:v>218.78333333333336</c:v>
                </c:pt>
                <c:pt idx="13128">
                  <c:v>218.8</c:v>
                </c:pt>
                <c:pt idx="13129">
                  <c:v>218.81666666666663</c:v>
                </c:pt>
                <c:pt idx="13130">
                  <c:v>218.83333333333337</c:v>
                </c:pt>
                <c:pt idx="13131">
                  <c:v>218.85000000000002</c:v>
                </c:pt>
                <c:pt idx="13132">
                  <c:v>218.86666666666665</c:v>
                </c:pt>
                <c:pt idx="13133">
                  <c:v>218.88333333333338</c:v>
                </c:pt>
                <c:pt idx="13134">
                  <c:v>218.9</c:v>
                </c:pt>
                <c:pt idx="13135">
                  <c:v>218.91666666666663</c:v>
                </c:pt>
                <c:pt idx="13136">
                  <c:v>218.93333333333337</c:v>
                </c:pt>
                <c:pt idx="13137">
                  <c:v>218.95000000000002</c:v>
                </c:pt>
                <c:pt idx="13138">
                  <c:v>218.96666666666664</c:v>
                </c:pt>
                <c:pt idx="13139">
                  <c:v>218.98333333333338</c:v>
                </c:pt>
                <c:pt idx="13140">
                  <c:v>219</c:v>
                </c:pt>
                <c:pt idx="13141">
                  <c:v>219.01666666666665</c:v>
                </c:pt>
                <c:pt idx="13142">
                  <c:v>219.03333333333336</c:v>
                </c:pt>
                <c:pt idx="13143">
                  <c:v>219.05</c:v>
                </c:pt>
                <c:pt idx="13144">
                  <c:v>219.06666666666663</c:v>
                </c:pt>
                <c:pt idx="13145">
                  <c:v>219.08333333333337</c:v>
                </c:pt>
                <c:pt idx="13146">
                  <c:v>219.1</c:v>
                </c:pt>
                <c:pt idx="13147">
                  <c:v>219.11666666666662</c:v>
                </c:pt>
                <c:pt idx="13148">
                  <c:v>219.13333333333335</c:v>
                </c:pt>
                <c:pt idx="13149">
                  <c:v>219.15</c:v>
                </c:pt>
                <c:pt idx="13150">
                  <c:v>219.16666666666663</c:v>
                </c:pt>
                <c:pt idx="13151">
                  <c:v>219.18333333333337</c:v>
                </c:pt>
                <c:pt idx="13152">
                  <c:v>219.2</c:v>
                </c:pt>
                <c:pt idx="13153">
                  <c:v>219.21666666666661</c:v>
                </c:pt>
                <c:pt idx="13154">
                  <c:v>219.23333333333335</c:v>
                </c:pt>
                <c:pt idx="13155">
                  <c:v>219.25</c:v>
                </c:pt>
                <c:pt idx="13156">
                  <c:v>219.26666666666665</c:v>
                </c:pt>
                <c:pt idx="13157">
                  <c:v>219.28333333333336</c:v>
                </c:pt>
                <c:pt idx="13158">
                  <c:v>219.3</c:v>
                </c:pt>
                <c:pt idx="13159">
                  <c:v>219.31666666666663</c:v>
                </c:pt>
                <c:pt idx="13160">
                  <c:v>219.33333333333337</c:v>
                </c:pt>
                <c:pt idx="13161">
                  <c:v>219.35000000000002</c:v>
                </c:pt>
                <c:pt idx="13162">
                  <c:v>219.36666666666665</c:v>
                </c:pt>
                <c:pt idx="13163">
                  <c:v>219.38333333333338</c:v>
                </c:pt>
                <c:pt idx="13164">
                  <c:v>219.4</c:v>
                </c:pt>
                <c:pt idx="13165">
                  <c:v>219.41666666666663</c:v>
                </c:pt>
                <c:pt idx="13166">
                  <c:v>219.43333333333337</c:v>
                </c:pt>
                <c:pt idx="13167">
                  <c:v>219.45000000000002</c:v>
                </c:pt>
                <c:pt idx="13168">
                  <c:v>219.46666666666664</c:v>
                </c:pt>
                <c:pt idx="13169">
                  <c:v>219.48333333333338</c:v>
                </c:pt>
                <c:pt idx="13170">
                  <c:v>219.5</c:v>
                </c:pt>
                <c:pt idx="13171">
                  <c:v>219.51666666666665</c:v>
                </c:pt>
                <c:pt idx="13172">
                  <c:v>219.53333333333336</c:v>
                </c:pt>
                <c:pt idx="13173">
                  <c:v>219.55</c:v>
                </c:pt>
                <c:pt idx="13174">
                  <c:v>219.56666666666663</c:v>
                </c:pt>
                <c:pt idx="13175">
                  <c:v>219.58333333333337</c:v>
                </c:pt>
                <c:pt idx="13176">
                  <c:v>219.6</c:v>
                </c:pt>
                <c:pt idx="13177">
                  <c:v>219.61666666666662</c:v>
                </c:pt>
                <c:pt idx="13178">
                  <c:v>219.63333333333335</c:v>
                </c:pt>
                <c:pt idx="13179">
                  <c:v>219.65</c:v>
                </c:pt>
                <c:pt idx="13180">
                  <c:v>219.66666666666663</c:v>
                </c:pt>
                <c:pt idx="13181">
                  <c:v>219.68333333333337</c:v>
                </c:pt>
                <c:pt idx="13182">
                  <c:v>219.7</c:v>
                </c:pt>
                <c:pt idx="13183">
                  <c:v>219.71666666666661</c:v>
                </c:pt>
                <c:pt idx="13184">
                  <c:v>219.73333333333335</c:v>
                </c:pt>
                <c:pt idx="13185">
                  <c:v>219.75</c:v>
                </c:pt>
                <c:pt idx="13186">
                  <c:v>219.76666666666665</c:v>
                </c:pt>
                <c:pt idx="13187">
                  <c:v>219.78333333333336</c:v>
                </c:pt>
                <c:pt idx="13188">
                  <c:v>219.8</c:v>
                </c:pt>
                <c:pt idx="13189">
                  <c:v>219.81666666666663</c:v>
                </c:pt>
                <c:pt idx="13190">
                  <c:v>219.83333333333337</c:v>
                </c:pt>
                <c:pt idx="13191">
                  <c:v>219.85000000000002</c:v>
                </c:pt>
                <c:pt idx="13192">
                  <c:v>219.86666666666665</c:v>
                </c:pt>
                <c:pt idx="13193">
                  <c:v>219.88333333333338</c:v>
                </c:pt>
                <c:pt idx="13194">
                  <c:v>219.9</c:v>
                </c:pt>
                <c:pt idx="13195">
                  <c:v>219.91666666666663</c:v>
                </c:pt>
                <c:pt idx="13196">
                  <c:v>219.93333333333337</c:v>
                </c:pt>
                <c:pt idx="13197">
                  <c:v>219.95000000000002</c:v>
                </c:pt>
                <c:pt idx="13198">
                  <c:v>219.96666666666664</c:v>
                </c:pt>
                <c:pt idx="13199">
                  <c:v>219.98333333333338</c:v>
                </c:pt>
                <c:pt idx="13200">
                  <c:v>220</c:v>
                </c:pt>
                <c:pt idx="13201">
                  <c:v>220.01666666666665</c:v>
                </c:pt>
                <c:pt idx="13202">
                  <c:v>220.03333333333336</c:v>
                </c:pt>
                <c:pt idx="13203">
                  <c:v>220.05</c:v>
                </c:pt>
                <c:pt idx="13204">
                  <c:v>220.06666666666663</c:v>
                </c:pt>
                <c:pt idx="13205">
                  <c:v>220.08333333333337</c:v>
                </c:pt>
                <c:pt idx="13206">
                  <c:v>220.1</c:v>
                </c:pt>
                <c:pt idx="13207">
                  <c:v>220.11666666666662</c:v>
                </c:pt>
                <c:pt idx="13208">
                  <c:v>220.13333333333335</c:v>
                </c:pt>
                <c:pt idx="13209">
                  <c:v>220.15</c:v>
                </c:pt>
                <c:pt idx="13210">
                  <c:v>220.16666666666663</c:v>
                </c:pt>
                <c:pt idx="13211">
                  <c:v>220.18333333333337</c:v>
                </c:pt>
                <c:pt idx="13212">
                  <c:v>220.2</c:v>
                </c:pt>
                <c:pt idx="13213">
                  <c:v>220.21666666666661</c:v>
                </c:pt>
                <c:pt idx="13214">
                  <c:v>220.23333333333335</c:v>
                </c:pt>
                <c:pt idx="13215">
                  <c:v>220.25</c:v>
                </c:pt>
                <c:pt idx="13216">
                  <c:v>220.26666666666665</c:v>
                </c:pt>
                <c:pt idx="13217">
                  <c:v>220.28333333333336</c:v>
                </c:pt>
                <c:pt idx="13218">
                  <c:v>220.3</c:v>
                </c:pt>
                <c:pt idx="13219">
                  <c:v>220.31666666666663</c:v>
                </c:pt>
                <c:pt idx="13220">
                  <c:v>220.33333333333337</c:v>
                </c:pt>
                <c:pt idx="13221">
                  <c:v>220.35000000000002</c:v>
                </c:pt>
                <c:pt idx="13222">
                  <c:v>220.36666666666665</c:v>
                </c:pt>
                <c:pt idx="13223">
                  <c:v>220.38333333333338</c:v>
                </c:pt>
                <c:pt idx="13224">
                  <c:v>220.4</c:v>
                </c:pt>
                <c:pt idx="13225">
                  <c:v>220.41666666666663</c:v>
                </c:pt>
                <c:pt idx="13226">
                  <c:v>220.43333333333337</c:v>
                </c:pt>
                <c:pt idx="13227">
                  <c:v>220.45000000000002</c:v>
                </c:pt>
                <c:pt idx="13228">
                  <c:v>220.46666666666664</c:v>
                </c:pt>
                <c:pt idx="13229">
                  <c:v>220.48333333333338</c:v>
                </c:pt>
                <c:pt idx="13230">
                  <c:v>220.5</c:v>
                </c:pt>
                <c:pt idx="13231">
                  <c:v>220.51666666666665</c:v>
                </c:pt>
                <c:pt idx="13232">
                  <c:v>220.53333333333336</c:v>
                </c:pt>
                <c:pt idx="13233">
                  <c:v>220.55</c:v>
                </c:pt>
                <c:pt idx="13234">
                  <c:v>220.56666666666663</c:v>
                </c:pt>
                <c:pt idx="13235">
                  <c:v>220.58333333333337</c:v>
                </c:pt>
                <c:pt idx="13236">
                  <c:v>220.6</c:v>
                </c:pt>
                <c:pt idx="13237">
                  <c:v>220.61666666666662</c:v>
                </c:pt>
                <c:pt idx="13238">
                  <c:v>220.63333333333335</c:v>
                </c:pt>
                <c:pt idx="13239">
                  <c:v>220.65</c:v>
                </c:pt>
                <c:pt idx="13240">
                  <c:v>220.66666666666663</c:v>
                </c:pt>
                <c:pt idx="13241">
                  <c:v>220.68333333333337</c:v>
                </c:pt>
                <c:pt idx="13242">
                  <c:v>220.7</c:v>
                </c:pt>
                <c:pt idx="13243">
                  <c:v>220.71666666666661</c:v>
                </c:pt>
                <c:pt idx="13244">
                  <c:v>220.73333333333335</c:v>
                </c:pt>
                <c:pt idx="13245">
                  <c:v>220.75</c:v>
                </c:pt>
                <c:pt idx="13246">
                  <c:v>220.76666666666665</c:v>
                </c:pt>
                <c:pt idx="13247">
                  <c:v>220.78333333333336</c:v>
                </c:pt>
                <c:pt idx="13248">
                  <c:v>220.8</c:v>
                </c:pt>
                <c:pt idx="13249">
                  <c:v>220.81666666666663</c:v>
                </c:pt>
                <c:pt idx="13250">
                  <c:v>220.83333333333337</c:v>
                </c:pt>
                <c:pt idx="13251">
                  <c:v>220.85000000000002</c:v>
                </c:pt>
                <c:pt idx="13252">
                  <c:v>220.86666666666665</c:v>
                </c:pt>
                <c:pt idx="13253">
                  <c:v>220.88333333333338</c:v>
                </c:pt>
                <c:pt idx="13254">
                  <c:v>220.9</c:v>
                </c:pt>
                <c:pt idx="13255">
                  <c:v>220.91666666666663</c:v>
                </c:pt>
                <c:pt idx="13256">
                  <c:v>220.93333333333337</c:v>
                </c:pt>
                <c:pt idx="13257">
                  <c:v>220.95000000000002</c:v>
                </c:pt>
                <c:pt idx="13258">
                  <c:v>220.96666666666664</c:v>
                </c:pt>
                <c:pt idx="13259">
                  <c:v>220.98333333333338</c:v>
                </c:pt>
                <c:pt idx="13260">
                  <c:v>221</c:v>
                </c:pt>
                <c:pt idx="13261">
                  <c:v>221.01666666666665</c:v>
                </c:pt>
                <c:pt idx="13262">
                  <c:v>221.03333333333336</c:v>
                </c:pt>
                <c:pt idx="13263">
                  <c:v>221.05</c:v>
                </c:pt>
                <c:pt idx="13264">
                  <c:v>221.06666666666663</c:v>
                </c:pt>
                <c:pt idx="13265">
                  <c:v>221.08333333333337</c:v>
                </c:pt>
                <c:pt idx="13266">
                  <c:v>221.1</c:v>
                </c:pt>
                <c:pt idx="13267">
                  <c:v>221.11666666666662</c:v>
                </c:pt>
                <c:pt idx="13268">
                  <c:v>221.13333333333335</c:v>
                </c:pt>
                <c:pt idx="13269">
                  <c:v>221.15</c:v>
                </c:pt>
                <c:pt idx="13270">
                  <c:v>221.16666666666663</c:v>
                </c:pt>
                <c:pt idx="13271">
                  <c:v>221.18333333333337</c:v>
                </c:pt>
                <c:pt idx="13272">
                  <c:v>221.2</c:v>
                </c:pt>
                <c:pt idx="13273">
                  <c:v>221.21666666666661</c:v>
                </c:pt>
                <c:pt idx="13274">
                  <c:v>221.23333333333335</c:v>
                </c:pt>
                <c:pt idx="13275">
                  <c:v>221.25</c:v>
                </c:pt>
                <c:pt idx="13276">
                  <c:v>221.26666666666665</c:v>
                </c:pt>
                <c:pt idx="13277">
                  <c:v>221.28333333333336</c:v>
                </c:pt>
                <c:pt idx="13278">
                  <c:v>221.3</c:v>
                </c:pt>
                <c:pt idx="13279">
                  <c:v>221.31666666666663</c:v>
                </c:pt>
                <c:pt idx="13280">
                  <c:v>221.33333333333337</c:v>
                </c:pt>
                <c:pt idx="13281">
                  <c:v>221.35000000000002</c:v>
                </c:pt>
                <c:pt idx="13282">
                  <c:v>221.36666666666665</c:v>
                </c:pt>
                <c:pt idx="13283">
                  <c:v>221.38333333333338</c:v>
                </c:pt>
                <c:pt idx="13284">
                  <c:v>221.4</c:v>
                </c:pt>
                <c:pt idx="13285">
                  <c:v>221.41666666666663</c:v>
                </c:pt>
                <c:pt idx="13286">
                  <c:v>221.43333333333337</c:v>
                </c:pt>
                <c:pt idx="13287">
                  <c:v>221.45000000000002</c:v>
                </c:pt>
                <c:pt idx="13288">
                  <c:v>221.46666666666664</c:v>
                </c:pt>
                <c:pt idx="13289">
                  <c:v>221.48333333333338</c:v>
                </c:pt>
                <c:pt idx="13290">
                  <c:v>221.5</c:v>
                </c:pt>
                <c:pt idx="13291">
                  <c:v>221.51666666666665</c:v>
                </c:pt>
                <c:pt idx="13292">
                  <c:v>221.53333333333336</c:v>
                </c:pt>
                <c:pt idx="13293">
                  <c:v>221.55</c:v>
                </c:pt>
                <c:pt idx="13294">
                  <c:v>221.56666666666663</c:v>
                </c:pt>
                <c:pt idx="13295">
                  <c:v>221.58333333333337</c:v>
                </c:pt>
                <c:pt idx="13296">
                  <c:v>221.6</c:v>
                </c:pt>
                <c:pt idx="13297">
                  <c:v>221.61666666666662</c:v>
                </c:pt>
                <c:pt idx="13298">
                  <c:v>221.63333333333335</c:v>
                </c:pt>
                <c:pt idx="13299">
                  <c:v>221.65</c:v>
                </c:pt>
                <c:pt idx="13300">
                  <c:v>221.66666666666663</c:v>
                </c:pt>
                <c:pt idx="13301">
                  <c:v>221.68333333333337</c:v>
                </c:pt>
                <c:pt idx="13302">
                  <c:v>221.7</c:v>
                </c:pt>
                <c:pt idx="13303">
                  <c:v>221.71666666666661</c:v>
                </c:pt>
                <c:pt idx="13304">
                  <c:v>221.73333333333335</c:v>
                </c:pt>
                <c:pt idx="13305">
                  <c:v>221.75</c:v>
                </c:pt>
                <c:pt idx="13306">
                  <c:v>221.76666666666665</c:v>
                </c:pt>
                <c:pt idx="13307">
                  <c:v>221.78333333333336</c:v>
                </c:pt>
                <c:pt idx="13308">
                  <c:v>221.8</c:v>
                </c:pt>
                <c:pt idx="13309">
                  <c:v>221.81666666666663</c:v>
                </c:pt>
                <c:pt idx="13310">
                  <c:v>221.83333333333337</c:v>
                </c:pt>
                <c:pt idx="13311">
                  <c:v>221.85000000000002</c:v>
                </c:pt>
                <c:pt idx="13312">
                  <c:v>221.86666666666665</c:v>
                </c:pt>
                <c:pt idx="13313">
                  <c:v>221.88333333333338</c:v>
                </c:pt>
                <c:pt idx="13314">
                  <c:v>221.9</c:v>
                </c:pt>
                <c:pt idx="13315">
                  <c:v>221.91666666666663</c:v>
                </c:pt>
                <c:pt idx="13316">
                  <c:v>221.93333333333337</c:v>
                </c:pt>
                <c:pt idx="13317">
                  <c:v>221.95000000000002</c:v>
                </c:pt>
                <c:pt idx="13318">
                  <c:v>221.96666666666664</c:v>
                </c:pt>
                <c:pt idx="13319">
                  <c:v>221.98333333333338</c:v>
                </c:pt>
                <c:pt idx="13320">
                  <c:v>222</c:v>
                </c:pt>
                <c:pt idx="13321">
                  <c:v>222.01666666666665</c:v>
                </c:pt>
                <c:pt idx="13322">
                  <c:v>222.03333333333336</c:v>
                </c:pt>
                <c:pt idx="13323">
                  <c:v>222.05</c:v>
                </c:pt>
                <c:pt idx="13324">
                  <c:v>222.06666666666663</c:v>
                </c:pt>
                <c:pt idx="13325">
                  <c:v>222.08333333333337</c:v>
                </c:pt>
                <c:pt idx="13326">
                  <c:v>222.1</c:v>
                </c:pt>
                <c:pt idx="13327">
                  <c:v>222.11666666666662</c:v>
                </c:pt>
                <c:pt idx="13328">
                  <c:v>222.13333333333335</c:v>
                </c:pt>
                <c:pt idx="13329">
                  <c:v>222.15</c:v>
                </c:pt>
                <c:pt idx="13330">
                  <c:v>222.16666666666663</c:v>
                </c:pt>
                <c:pt idx="13331">
                  <c:v>222.18333333333337</c:v>
                </c:pt>
                <c:pt idx="13332">
                  <c:v>222.2</c:v>
                </c:pt>
                <c:pt idx="13333">
                  <c:v>222.21666666666661</c:v>
                </c:pt>
                <c:pt idx="13334">
                  <c:v>222.23333333333335</c:v>
                </c:pt>
                <c:pt idx="13335">
                  <c:v>222.25</c:v>
                </c:pt>
                <c:pt idx="13336">
                  <c:v>222.26666666666665</c:v>
                </c:pt>
                <c:pt idx="13337">
                  <c:v>222.28333333333336</c:v>
                </c:pt>
                <c:pt idx="13338">
                  <c:v>222.3</c:v>
                </c:pt>
                <c:pt idx="13339">
                  <c:v>222.31666666666663</c:v>
                </c:pt>
                <c:pt idx="13340">
                  <c:v>222.33333333333337</c:v>
                </c:pt>
                <c:pt idx="13341">
                  <c:v>222.35000000000002</c:v>
                </c:pt>
                <c:pt idx="13342">
                  <c:v>222.36666666666665</c:v>
                </c:pt>
                <c:pt idx="13343">
                  <c:v>222.38333333333338</c:v>
                </c:pt>
                <c:pt idx="13344">
                  <c:v>222.4</c:v>
                </c:pt>
                <c:pt idx="13345">
                  <c:v>222.41666666666663</c:v>
                </c:pt>
                <c:pt idx="13346">
                  <c:v>222.43333333333337</c:v>
                </c:pt>
                <c:pt idx="13347">
                  <c:v>222.45000000000002</c:v>
                </c:pt>
                <c:pt idx="13348">
                  <c:v>222.46666666666664</c:v>
                </c:pt>
                <c:pt idx="13349">
                  <c:v>222.48333333333338</c:v>
                </c:pt>
                <c:pt idx="13350">
                  <c:v>222.5</c:v>
                </c:pt>
                <c:pt idx="13351">
                  <c:v>222.51666666666665</c:v>
                </c:pt>
                <c:pt idx="13352">
                  <c:v>222.53333333333336</c:v>
                </c:pt>
                <c:pt idx="13353">
                  <c:v>222.55</c:v>
                </c:pt>
                <c:pt idx="13354">
                  <c:v>222.56666666666663</c:v>
                </c:pt>
                <c:pt idx="13355">
                  <c:v>222.58333333333337</c:v>
                </c:pt>
                <c:pt idx="13356">
                  <c:v>222.6</c:v>
                </c:pt>
                <c:pt idx="13357">
                  <c:v>222.61666666666662</c:v>
                </c:pt>
                <c:pt idx="13358">
                  <c:v>222.63333333333335</c:v>
                </c:pt>
                <c:pt idx="13359">
                  <c:v>222.65</c:v>
                </c:pt>
                <c:pt idx="13360">
                  <c:v>222.66666666666663</c:v>
                </c:pt>
                <c:pt idx="13361">
                  <c:v>222.68333333333337</c:v>
                </c:pt>
                <c:pt idx="13362">
                  <c:v>222.7</c:v>
                </c:pt>
                <c:pt idx="13363">
                  <c:v>222.71666666666661</c:v>
                </c:pt>
                <c:pt idx="13364">
                  <c:v>222.73333333333335</c:v>
                </c:pt>
                <c:pt idx="13365">
                  <c:v>222.75</c:v>
                </c:pt>
                <c:pt idx="13366">
                  <c:v>222.76666666666665</c:v>
                </c:pt>
                <c:pt idx="13367">
                  <c:v>222.78333333333336</c:v>
                </c:pt>
                <c:pt idx="13368">
                  <c:v>222.8</c:v>
                </c:pt>
                <c:pt idx="13369">
                  <c:v>222.81666666666663</c:v>
                </c:pt>
                <c:pt idx="13370">
                  <c:v>222.83333333333337</c:v>
                </c:pt>
                <c:pt idx="13371">
                  <c:v>222.85000000000002</c:v>
                </c:pt>
                <c:pt idx="13372">
                  <c:v>222.86666666666665</c:v>
                </c:pt>
                <c:pt idx="13373">
                  <c:v>222.88333333333338</c:v>
                </c:pt>
                <c:pt idx="13374">
                  <c:v>222.9</c:v>
                </c:pt>
                <c:pt idx="13375">
                  <c:v>222.91666666666663</c:v>
                </c:pt>
                <c:pt idx="13376">
                  <c:v>222.93333333333337</c:v>
                </c:pt>
                <c:pt idx="13377">
                  <c:v>222.95000000000002</c:v>
                </c:pt>
                <c:pt idx="13378">
                  <c:v>222.96666666666664</c:v>
                </c:pt>
                <c:pt idx="13379">
                  <c:v>222.98333333333338</c:v>
                </c:pt>
                <c:pt idx="13380">
                  <c:v>223</c:v>
                </c:pt>
                <c:pt idx="13381">
                  <c:v>223.01666666666665</c:v>
                </c:pt>
                <c:pt idx="13382">
                  <c:v>223.03333333333336</c:v>
                </c:pt>
                <c:pt idx="13383">
                  <c:v>223.05</c:v>
                </c:pt>
                <c:pt idx="13384">
                  <c:v>223.06666666666663</c:v>
                </c:pt>
                <c:pt idx="13385">
                  <c:v>223.08333333333337</c:v>
                </c:pt>
                <c:pt idx="13386">
                  <c:v>223.1</c:v>
                </c:pt>
                <c:pt idx="13387">
                  <c:v>223.11666666666662</c:v>
                </c:pt>
                <c:pt idx="13388">
                  <c:v>223.13333333333335</c:v>
                </c:pt>
                <c:pt idx="13389">
                  <c:v>223.15</c:v>
                </c:pt>
                <c:pt idx="13390">
                  <c:v>223.16666666666663</c:v>
                </c:pt>
                <c:pt idx="13391">
                  <c:v>223.18333333333337</c:v>
                </c:pt>
                <c:pt idx="13392">
                  <c:v>223.2</c:v>
                </c:pt>
                <c:pt idx="13393">
                  <c:v>223.21666666666661</c:v>
                </c:pt>
                <c:pt idx="13394">
                  <c:v>223.23333333333335</c:v>
                </c:pt>
                <c:pt idx="13395">
                  <c:v>223.25</c:v>
                </c:pt>
                <c:pt idx="13396">
                  <c:v>223.26666666666665</c:v>
                </c:pt>
                <c:pt idx="13397">
                  <c:v>223.28333333333336</c:v>
                </c:pt>
                <c:pt idx="13398">
                  <c:v>223.3</c:v>
                </c:pt>
                <c:pt idx="13399">
                  <c:v>223.31666666666663</c:v>
                </c:pt>
                <c:pt idx="13400">
                  <c:v>223.33333333333337</c:v>
                </c:pt>
                <c:pt idx="13401">
                  <c:v>223.35000000000002</c:v>
                </c:pt>
                <c:pt idx="13402">
                  <c:v>223.36666666666665</c:v>
                </c:pt>
                <c:pt idx="13403">
                  <c:v>223.38333333333338</c:v>
                </c:pt>
                <c:pt idx="13404">
                  <c:v>223.4</c:v>
                </c:pt>
                <c:pt idx="13405">
                  <c:v>223.41666666666663</c:v>
                </c:pt>
                <c:pt idx="13406">
                  <c:v>223.43333333333337</c:v>
                </c:pt>
                <c:pt idx="13407">
                  <c:v>223.45000000000002</c:v>
                </c:pt>
                <c:pt idx="13408">
                  <c:v>223.46666666666664</c:v>
                </c:pt>
                <c:pt idx="13409">
                  <c:v>223.48333333333338</c:v>
                </c:pt>
                <c:pt idx="13410">
                  <c:v>223.5</c:v>
                </c:pt>
                <c:pt idx="13411">
                  <c:v>223.51666666666665</c:v>
                </c:pt>
                <c:pt idx="13412">
                  <c:v>223.53333333333336</c:v>
                </c:pt>
                <c:pt idx="13413">
                  <c:v>223.55</c:v>
                </c:pt>
                <c:pt idx="13414">
                  <c:v>223.56666666666663</c:v>
                </c:pt>
                <c:pt idx="13415">
                  <c:v>223.58333333333337</c:v>
                </c:pt>
                <c:pt idx="13416">
                  <c:v>223.6</c:v>
                </c:pt>
                <c:pt idx="13417">
                  <c:v>223.61666666666662</c:v>
                </c:pt>
                <c:pt idx="13418">
                  <c:v>223.63333333333335</c:v>
                </c:pt>
                <c:pt idx="13419">
                  <c:v>223.65</c:v>
                </c:pt>
                <c:pt idx="13420">
                  <c:v>223.66666666666663</c:v>
                </c:pt>
                <c:pt idx="13421">
                  <c:v>223.68333333333337</c:v>
                </c:pt>
                <c:pt idx="13422">
                  <c:v>223.7</c:v>
                </c:pt>
                <c:pt idx="13423">
                  <c:v>223.71666666666661</c:v>
                </c:pt>
                <c:pt idx="13424">
                  <c:v>223.73333333333335</c:v>
                </c:pt>
                <c:pt idx="13425">
                  <c:v>223.75</c:v>
                </c:pt>
                <c:pt idx="13426">
                  <c:v>223.76666666666665</c:v>
                </c:pt>
                <c:pt idx="13427">
                  <c:v>223.78333333333336</c:v>
                </c:pt>
                <c:pt idx="13428">
                  <c:v>223.8</c:v>
                </c:pt>
                <c:pt idx="13429">
                  <c:v>223.81666666666663</c:v>
                </c:pt>
                <c:pt idx="13430">
                  <c:v>223.83333333333337</c:v>
                </c:pt>
                <c:pt idx="13431">
                  <c:v>223.85000000000002</c:v>
                </c:pt>
                <c:pt idx="13432">
                  <c:v>223.86666666666665</c:v>
                </c:pt>
                <c:pt idx="13433">
                  <c:v>223.88333333333338</c:v>
                </c:pt>
                <c:pt idx="13434">
                  <c:v>223.9</c:v>
                </c:pt>
                <c:pt idx="13435">
                  <c:v>223.91666666666663</c:v>
                </c:pt>
                <c:pt idx="13436">
                  <c:v>223.93333333333337</c:v>
                </c:pt>
                <c:pt idx="13437">
                  <c:v>223.95000000000002</c:v>
                </c:pt>
                <c:pt idx="13438">
                  <c:v>223.96666666666664</c:v>
                </c:pt>
                <c:pt idx="13439">
                  <c:v>223.98333333333338</c:v>
                </c:pt>
                <c:pt idx="13440">
                  <c:v>224</c:v>
                </c:pt>
                <c:pt idx="13441">
                  <c:v>224.01666666666665</c:v>
                </c:pt>
                <c:pt idx="13442">
                  <c:v>224.03333333333336</c:v>
                </c:pt>
                <c:pt idx="13443">
                  <c:v>224.05</c:v>
                </c:pt>
                <c:pt idx="13444">
                  <c:v>224.06666666666663</c:v>
                </c:pt>
                <c:pt idx="13445">
                  <c:v>224.08333333333337</c:v>
                </c:pt>
                <c:pt idx="13446">
                  <c:v>224.1</c:v>
                </c:pt>
                <c:pt idx="13447">
                  <c:v>224.11666666666662</c:v>
                </c:pt>
                <c:pt idx="13448">
                  <c:v>224.13333333333335</c:v>
                </c:pt>
                <c:pt idx="13449">
                  <c:v>224.15</c:v>
                </c:pt>
                <c:pt idx="13450">
                  <c:v>224.16666666666663</c:v>
                </c:pt>
                <c:pt idx="13451">
                  <c:v>224.18333333333337</c:v>
                </c:pt>
                <c:pt idx="13452">
                  <c:v>224.2</c:v>
                </c:pt>
                <c:pt idx="13453">
                  <c:v>224.21666666666661</c:v>
                </c:pt>
                <c:pt idx="13454">
                  <c:v>224.23333333333335</c:v>
                </c:pt>
                <c:pt idx="13455">
                  <c:v>224.25</c:v>
                </c:pt>
                <c:pt idx="13456">
                  <c:v>224.26666666666665</c:v>
                </c:pt>
                <c:pt idx="13457">
                  <c:v>224.28333333333336</c:v>
                </c:pt>
                <c:pt idx="13458">
                  <c:v>224.3</c:v>
                </c:pt>
                <c:pt idx="13459">
                  <c:v>224.31666666666663</c:v>
                </c:pt>
                <c:pt idx="13460">
                  <c:v>224.33333333333337</c:v>
                </c:pt>
                <c:pt idx="13461">
                  <c:v>224.35000000000002</c:v>
                </c:pt>
                <c:pt idx="13462">
                  <c:v>224.36666666666665</c:v>
                </c:pt>
                <c:pt idx="13463">
                  <c:v>224.38333333333338</c:v>
                </c:pt>
                <c:pt idx="13464">
                  <c:v>224.4</c:v>
                </c:pt>
                <c:pt idx="13465">
                  <c:v>224.41666666666663</c:v>
                </c:pt>
                <c:pt idx="13466">
                  <c:v>224.43333333333337</c:v>
                </c:pt>
                <c:pt idx="13467">
                  <c:v>224.45000000000002</c:v>
                </c:pt>
                <c:pt idx="13468">
                  <c:v>224.46666666666664</c:v>
                </c:pt>
                <c:pt idx="13469">
                  <c:v>224.48333333333338</c:v>
                </c:pt>
                <c:pt idx="13470">
                  <c:v>224.5</c:v>
                </c:pt>
                <c:pt idx="13471">
                  <c:v>224.51666666666665</c:v>
                </c:pt>
                <c:pt idx="13472">
                  <c:v>224.53333333333336</c:v>
                </c:pt>
                <c:pt idx="13473">
                  <c:v>224.55</c:v>
                </c:pt>
                <c:pt idx="13474">
                  <c:v>224.56666666666663</c:v>
                </c:pt>
                <c:pt idx="13475">
                  <c:v>224.58333333333337</c:v>
                </c:pt>
                <c:pt idx="13476">
                  <c:v>224.6</c:v>
                </c:pt>
                <c:pt idx="13477">
                  <c:v>224.61666666666662</c:v>
                </c:pt>
                <c:pt idx="13478">
                  <c:v>224.63333333333335</c:v>
                </c:pt>
                <c:pt idx="13479">
                  <c:v>224.65</c:v>
                </c:pt>
                <c:pt idx="13480">
                  <c:v>224.66666666666663</c:v>
                </c:pt>
                <c:pt idx="13481">
                  <c:v>224.68333333333337</c:v>
                </c:pt>
                <c:pt idx="13482">
                  <c:v>224.7</c:v>
                </c:pt>
                <c:pt idx="13483">
                  <c:v>224.71666666666661</c:v>
                </c:pt>
                <c:pt idx="13484">
                  <c:v>224.73333333333335</c:v>
                </c:pt>
                <c:pt idx="13485">
                  <c:v>224.75</c:v>
                </c:pt>
                <c:pt idx="13486">
                  <c:v>224.76666666666665</c:v>
                </c:pt>
                <c:pt idx="13487">
                  <c:v>224.78333333333336</c:v>
                </c:pt>
                <c:pt idx="13488">
                  <c:v>224.8</c:v>
                </c:pt>
                <c:pt idx="13489">
                  <c:v>224.81666666666663</c:v>
                </c:pt>
                <c:pt idx="13490">
                  <c:v>224.83333333333337</c:v>
                </c:pt>
                <c:pt idx="13491">
                  <c:v>224.85000000000002</c:v>
                </c:pt>
                <c:pt idx="13492">
                  <c:v>224.86666666666665</c:v>
                </c:pt>
                <c:pt idx="13493">
                  <c:v>224.88333333333338</c:v>
                </c:pt>
                <c:pt idx="13494">
                  <c:v>224.9</c:v>
                </c:pt>
                <c:pt idx="13495">
                  <c:v>224.91666666666663</c:v>
                </c:pt>
                <c:pt idx="13496">
                  <c:v>224.93333333333337</c:v>
                </c:pt>
                <c:pt idx="13497">
                  <c:v>224.95000000000002</c:v>
                </c:pt>
                <c:pt idx="13498">
                  <c:v>224.96666666666664</c:v>
                </c:pt>
                <c:pt idx="13499">
                  <c:v>224.98333333333338</c:v>
                </c:pt>
                <c:pt idx="13500">
                  <c:v>225</c:v>
                </c:pt>
                <c:pt idx="13501">
                  <c:v>225.01666666666665</c:v>
                </c:pt>
                <c:pt idx="13502">
                  <c:v>225.03333333333336</c:v>
                </c:pt>
                <c:pt idx="13503">
                  <c:v>225.05</c:v>
                </c:pt>
                <c:pt idx="13504">
                  <c:v>225.06666666666663</c:v>
                </c:pt>
                <c:pt idx="13505">
                  <c:v>225.08333333333337</c:v>
                </c:pt>
                <c:pt idx="13506">
                  <c:v>225.1</c:v>
                </c:pt>
                <c:pt idx="13507">
                  <c:v>225.11666666666662</c:v>
                </c:pt>
                <c:pt idx="13508">
                  <c:v>225.13333333333335</c:v>
                </c:pt>
                <c:pt idx="13509">
                  <c:v>225.15</c:v>
                </c:pt>
                <c:pt idx="13510">
                  <c:v>225.16666666666663</c:v>
                </c:pt>
                <c:pt idx="13511">
                  <c:v>225.18333333333337</c:v>
                </c:pt>
                <c:pt idx="13512">
                  <c:v>225.2</c:v>
                </c:pt>
                <c:pt idx="13513">
                  <c:v>225.21666666666661</c:v>
                </c:pt>
                <c:pt idx="13514">
                  <c:v>225.23333333333335</c:v>
                </c:pt>
                <c:pt idx="13515">
                  <c:v>225.25</c:v>
                </c:pt>
                <c:pt idx="13516">
                  <c:v>225.26666666666665</c:v>
                </c:pt>
                <c:pt idx="13517">
                  <c:v>225.28333333333336</c:v>
                </c:pt>
                <c:pt idx="13518">
                  <c:v>225.3</c:v>
                </c:pt>
                <c:pt idx="13519">
                  <c:v>225.31666666666663</c:v>
                </c:pt>
                <c:pt idx="13520">
                  <c:v>225.33333333333337</c:v>
                </c:pt>
                <c:pt idx="13521">
                  <c:v>225.35000000000002</c:v>
                </c:pt>
                <c:pt idx="13522">
                  <c:v>225.36666666666665</c:v>
                </c:pt>
                <c:pt idx="13523">
                  <c:v>225.38333333333338</c:v>
                </c:pt>
                <c:pt idx="13524">
                  <c:v>225.4</c:v>
                </c:pt>
                <c:pt idx="13525">
                  <c:v>225.41666666666663</c:v>
                </c:pt>
                <c:pt idx="13526">
                  <c:v>225.43333333333337</c:v>
                </c:pt>
                <c:pt idx="13527">
                  <c:v>225.45000000000002</c:v>
                </c:pt>
                <c:pt idx="13528">
                  <c:v>225.46666666666664</c:v>
                </c:pt>
                <c:pt idx="13529">
                  <c:v>225.48333333333338</c:v>
                </c:pt>
                <c:pt idx="13530">
                  <c:v>225.5</c:v>
                </c:pt>
                <c:pt idx="13531">
                  <c:v>225.51666666666665</c:v>
                </c:pt>
                <c:pt idx="13532">
                  <c:v>225.53333333333336</c:v>
                </c:pt>
                <c:pt idx="13533">
                  <c:v>225.55</c:v>
                </c:pt>
                <c:pt idx="13534">
                  <c:v>225.56666666666663</c:v>
                </c:pt>
                <c:pt idx="13535">
                  <c:v>225.58333333333337</c:v>
                </c:pt>
                <c:pt idx="13536">
                  <c:v>225.6</c:v>
                </c:pt>
                <c:pt idx="13537">
                  <c:v>225.61666666666662</c:v>
                </c:pt>
                <c:pt idx="13538">
                  <c:v>225.63333333333335</c:v>
                </c:pt>
                <c:pt idx="13539">
                  <c:v>225.65</c:v>
                </c:pt>
                <c:pt idx="13540">
                  <c:v>225.66666666666663</c:v>
                </c:pt>
                <c:pt idx="13541">
                  <c:v>225.68333333333337</c:v>
                </c:pt>
                <c:pt idx="13542">
                  <c:v>225.7</c:v>
                </c:pt>
                <c:pt idx="13543">
                  <c:v>225.71666666666661</c:v>
                </c:pt>
                <c:pt idx="13544">
                  <c:v>225.73333333333335</c:v>
                </c:pt>
                <c:pt idx="13545">
                  <c:v>225.75</c:v>
                </c:pt>
                <c:pt idx="13546">
                  <c:v>225.76666666666665</c:v>
                </c:pt>
                <c:pt idx="13547">
                  <c:v>225.78333333333336</c:v>
                </c:pt>
                <c:pt idx="13548">
                  <c:v>225.8</c:v>
                </c:pt>
                <c:pt idx="13549">
                  <c:v>225.81666666666663</c:v>
                </c:pt>
                <c:pt idx="13550">
                  <c:v>225.83333333333337</c:v>
                </c:pt>
                <c:pt idx="13551">
                  <c:v>225.85000000000002</c:v>
                </c:pt>
                <c:pt idx="13552">
                  <c:v>225.86666666666665</c:v>
                </c:pt>
                <c:pt idx="13553">
                  <c:v>225.88333333333338</c:v>
                </c:pt>
                <c:pt idx="13554">
                  <c:v>225.9</c:v>
                </c:pt>
                <c:pt idx="13555">
                  <c:v>225.91666666666663</c:v>
                </c:pt>
                <c:pt idx="13556">
                  <c:v>225.93333333333337</c:v>
                </c:pt>
                <c:pt idx="13557">
                  <c:v>225.95000000000002</c:v>
                </c:pt>
                <c:pt idx="13558">
                  <c:v>225.96666666666664</c:v>
                </c:pt>
                <c:pt idx="13559">
                  <c:v>225.98333333333338</c:v>
                </c:pt>
                <c:pt idx="13560">
                  <c:v>226</c:v>
                </c:pt>
                <c:pt idx="13561">
                  <c:v>226.01666666666665</c:v>
                </c:pt>
                <c:pt idx="13562">
                  <c:v>226.03333333333336</c:v>
                </c:pt>
                <c:pt idx="13563">
                  <c:v>226.05</c:v>
                </c:pt>
                <c:pt idx="13564">
                  <c:v>226.06666666666663</c:v>
                </c:pt>
                <c:pt idx="13565">
                  <c:v>226.08333333333337</c:v>
                </c:pt>
                <c:pt idx="13566">
                  <c:v>226.1</c:v>
                </c:pt>
                <c:pt idx="13567">
                  <c:v>226.11666666666662</c:v>
                </c:pt>
                <c:pt idx="13568">
                  <c:v>226.13333333333335</c:v>
                </c:pt>
                <c:pt idx="13569">
                  <c:v>226.15</c:v>
                </c:pt>
                <c:pt idx="13570">
                  <c:v>226.16666666666663</c:v>
                </c:pt>
                <c:pt idx="13571">
                  <c:v>226.18333333333337</c:v>
                </c:pt>
                <c:pt idx="13572">
                  <c:v>226.2</c:v>
                </c:pt>
                <c:pt idx="13573">
                  <c:v>226.21666666666661</c:v>
                </c:pt>
                <c:pt idx="13574">
                  <c:v>226.23333333333335</c:v>
                </c:pt>
                <c:pt idx="13575">
                  <c:v>226.25</c:v>
                </c:pt>
                <c:pt idx="13576">
                  <c:v>226.26666666666665</c:v>
                </c:pt>
                <c:pt idx="13577">
                  <c:v>226.28333333333336</c:v>
                </c:pt>
                <c:pt idx="13578">
                  <c:v>226.3</c:v>
                </c:pt>
                <c:pt idx="13579">
                  <c:v>226.31666666666663</c:v>
                </c:pt>
                <c:pt idx="13580">
                  <c:v>226.33333333333337</c:v>
                </c:pt>
                <c:pt idx="13581">
                  <c:v>226.35000000000002</c:v>
                </c:pt>
                <c:pt idx="13582">
                  <c:v>226.36666666666665</c:v>
                </c:pt>
                <c:pt idx="13583">
                  <c:v>226.38333333333338</c:v>
                </c:pt>
                <c:pt idx="13584">
                  <c:v>226.4</c:v>
                </c:pt>
                <c:pt idx="13585">
                  <c:v>226.41666666666663</c:v>
                </c:pt>
                <c:pt idx="13586">
                  <c:v>226.43333333333337</c:v>
                </c:pt>
                <c:pt idx="13587">
                  <c:v>226.45000000000002</c:v>
                </c:pt>
                <c:pt idx="13588">
                  <c:v>226.46666666666664</c:v>
                </c:pt>
                <c:pt idx="13589">
                  <c:v>226.48333333333338</c:v>
                </c:pt>
                <c:pt idx="13590">
                  <c:v>226.5</c:v>
                </c:pt>
                <c:pt idx="13591">
                  <c:v>226.51666666666665</c:v>
                </c:pt>
                <c:pt idx="13592">
                  <c:v>226.53333333333336</c:v>
                </c:pt>
                <c:pt idx="13593">
                  <c:v>226.55</c:v>
                </c:pt>
                <c:pt idx="13594">
                  <c:v>226.56666666666663</c:v>
                </c:pt>
                <c:pt idx="13595">
                  <c:v>226.58333333333337</c:v>
                </c:pt>
                <c:pt idx="13596">
                  <c:v>226.6</c:v>
                </c:pt>
                <c:pt idx="13597">
                  <c:v>226.61666666666662</c:v>
                </c:pt>
                <c:pt idx="13598">
                  <c:v>226.63333333333335</c:v>
                </c:pt>
                <c:pt idx="13599">
                  <c:v>226.65</c:v>
                </c:pt>
                <c:pt idx="13600">
                  <c:v>226.66666666666663</c:v>
                </c:pt>
                <c:pt idx="13601">
                  <c:v>226.68333333333337</c:v>
                </c:pt>
                <c:pt idx="13602">
                  <c:v>226.7</c:v>
                </c:pt>
                <c:pt idx="13603">
                  <c:v>226.71666666666661</c:v>
                </c:pt>
                <c:pt idx="13604">
                  <c:v>226.73333333333335</c:v>
                </c:pt>
                <c:pt idx="13605">
                  <c:v>226.75</c:v>
                </c:pt>
                <c:pt idx="13606">
                  <c:v>226.76666666666665</c:v>
                </c:pt>
                <c:pt idx="13607">
                  <c:v>226.78333333333336</c:v>
                </c:pt>
                <c:pt idx="13608">
                  <c:v>226.8</c:v>
                </c:pt>
                <c:pt idx="13609">
                  <c:v>226.81666666666663</c:v>
                </c:pt>
                <c:pt idx="13610">
                  <c:v>226.83333333333337</c:v>
                </c:pt>
                <c:pt idx="13611">
                  <c:v>226.85000000000002</c:v>
                </c:pt>
                <c:pt idx="13612">
                  <c:v>226.86666666666665</c:v>
                </c:pt>
                <c:pt idx="13613">
                  <c:v>226.88333333333338</c:v>
                </c:pt>
                <c:pt idx="13614">
                  <c:v>226.9</c:v>
                </c:pt>
                <c:pt idx="13615">
                  <c:v>226.91666666666663</c:v>
                </c:pt>
                <c:pt idx="13616">
                  <c:v>226.93333333333337</c:v>
                </c:pt>
                <c:pt idx="13617">
                  <c:v>226.95000000000002</c:v>
                </c:pt>
                <c:pt idx="13618">
                  <c:v>226.96666666666664</c:v>
                </c:pt>
                <c:pt idx="13619">
                  <c:v>226.98333333333338</c:v>
                </c:pt>
                <c:pt idx="13620">
                  <c:v>227</c:v>
                </c:pt>
                <c:pt idx="13621">
                  <c:v>227.01666666666665</c:v>
                </c:pt>
                <c:pt idx="13622">
                  <c:v>227.03333333333336</c:v>
                </c:pt>
                <c:pt idx="13623">
                  <c:v>227.05</c:v>
                </c:pt>
                <c:pt idx="13624">
                  <c:v>227.06666666666663</c:v>
                </c:pt>
                <c:pt idx="13625">
                  <c:v>227.08333333333337</c:v>
                </c:pt>
                <c:pt idx="13626">
                  <c:v>227.1</c:v>
                </c:pt>
                <c:pt idx="13627">
                  <c:v>227.11666666666662</c:v>
                </c:pt>
                <c:pt idx="13628">
                  <c:v>227.13333333333335</c:v>
                </c:pt>
                <c:pt idx="13629">
                  <c:v>227.15</c:v>
                </c:pt>
                <c:pt idx="13630">
                  <c:v>227.16666666666663</c:v>
                </c:pt>
                <c:pt idx="13631">
                  <c:v>227.18333333333337</c:v>
                </c:pt>
                <c:pt idx="13632">
                  <c:v>227.2</c:v>
                </c:pt>
                <c:pt idx="13633">
                  <c:v>227.21666666666661</c:v>
                </c:pt>
                <c:pt idx="13634">
                  <c:v>227.23333333333335</c:v>
                </c:pt>
                <c:pt idx="13635">
                  <c:v>227.25</c:v>
                </c:pt>
                <c:pt idx="13636">
                  <c:v>227.26666666666665</c:v>
                </c:pt>
                <c:pt idx="13637">
                  <c:v>227.28333333333336</c:v>
                </c:pt>
                <c:pt idx="13638">
                  <c:v>227.3</c:v>
                </c:pt>
                <c:pt idx="13639">
                  <c:v>227.31666666666663</c:v>
                </c:pt>
                <c:pt idx="13640">
                  <c:v>227.33333333333337</c:v>
                </c:pt>
                <c:pt idx="13641">
                  <c:v>227.35000000000002</c:v>
                </c:pt>
                <c:pt idx="13642">
                  <c:v>227.36666666666665</c:v>
                </c:pt>
                <c:pt idx="13643">
                  <c:v>227.38333333333338</c:v>
                </c:pt>
                <c:pt idx="13644">
                  <c:v>227.4</c:v>
                </c:pt>
                <c:pt idx="13645">
                  <c:v>227.41666666666663</c:v>
                </c:pt>
                <c:pt idx="13646">
                  <c:v>227.43333333333337</c:v>
                </c:pt>
                <c:pt idx="13647">
                  <c:v>227.45000000000002</c:v>
                </c:pt>
                <c:pt idx="13648">
                  <c:v>227.46666666666664</c:v>
                </c:pt>
                <c:pt idx="13649">
                  <c:v>227.48333333333338</c:v>
                </c:pt>
                <c:pt idx="13650">
                  <c:v>227.5</c:v>
                </c:pt>
                <c:pt idx="13651">
                  <c:v>227.51666666666665</c:v>
                </c:pt>
                <c:pt idx="13652">
                  <c:v>227.53333333333336</c:v>
                </c:pt>
                <c:pt idx="13653">
                  <c:v>227.55</c:v>
                </c:pt>
                <c:pt idx="13654">
                  <c:v>227.56666666666663</c:v>
                </c:pt>
                <c:pt idx="13655">
                  <c:v>227.58333333333337</c:v>
                </c:pt>
                <c:pt idx="13656">
                  <c:v>227.6</c:v>
                </c:pt>
                <c:pt idx="13657">
                  <c:v>227.61666666666662</c:v>
                </c:pt>
                <c:pt idx="13658">
                  <c:v>227.63333333333335</c:v>
                </c:pt>
                <c:pt idx="13659">
                  <c:v>227.65</c:v>
                </c:pt>
                <c:pt idx="13660">
                  <c:v>227.66666666666663</c:v>
                </c:pt>
                <c:pt idx="13661">
                  <c:v>227.68333333333337</c:v>
                </c:pt>
                <c:pt idx="13662">
                  <c:v>227.7</c:v>
                </c:pt>
                <c:pt idx="13663">
                  <c:v>227.71666666666661</c:v>
                </c:pt>
                <c:pt idx="13664">
                  <c:v>227.73333333333335</c:v>
                </c:pt>
                <c:pt idx="13665">
                  <c:v>227.75</c:v>
                </c:pt>
                <c:pt idx="13666">
                  <c:v>227.76666666666665</c:v>
                </c:pt>
                <c:pt idx="13667">
                  <c:v>227.78333333333336</c:v>
                </c:pt>
                <c:pt idx="13668">
                  <c:v>227.8</c:v>
                </c:pt>
                <c:pt idx="13669">
                  <c:v>227.81666666666663</c:v>
                </c:pt>
                <c:pt idx="13670">
                  <c:v>227.83333333333337</c:v>
                </c:pt>
                <c:pt idx="13671">
                  <c:v>227.85000000000002</c:v>
                </c:pt>
                <c:pt idx="13672">
                  <c:v>227.86666666666665</c:v>
                </c:pt>
                <c:pt idx="13673">
                  <c:v>227.88333333333338</c:v>
                </c:pt>
                <c:pt idx="13674">
                  <c:v>227.9</c:v>
                </c:pt>
                <c:pt idx="13675">
                  <c:v>227.91666666666663</c:v>
                </c:pt>
                <c:pt idx="13676">
                  <c:v>227.93333333333337</c:v>
                </c:pt>
                <c:pt idx="13677">
                  <c:v>227.95000000000002</c:v>
                </c:pt>
                <c:pt idx="13678">
                  <c:v>227.96666666666664</c:v>
                </c:pt>
                <c:pt idx="13679">
                  <c:v>227.98333333333338</c:v>
                </c:pt>
                <c:pt idx="13680">
                  <c:v>228</c:v>
                </c:pt>
                <c:pt idx="13681">
                  <c:v>228.01666666666665</c:v>
                </c:pt>
                <c:pt idx="13682">
                  <c:v>228.03333333333336</c:v>
                </c:pt>
                <c:pt idx="13683">
                  <c:v>228.05</c:v>
                </c:pt>
                <c:pt idx="13684">
                  <c:v>228.06666666666663</c:v>
                </c:pt>
                <c:pt idx="13685">
                  <c:v>228.08333333333337</c:v>
                </c:pt>
                <c:pt idx="13686">
                  <c:v>228.1</c:v>
                </c:pt>
                <c:pt idx="13687">
                  <c:v>228.11666666666662</c:v>
                </c:pt>
                <c:pt idx="13688">
                  <c:v>228.13333333333335</c:v>
                </c:pt>
                <c:pt idx="13689">
                  <c:v>228.15</c:v>
                </c:pt>
                <c:pt idx="13690">
                  <c:v>228.16666666666663</c:v>
                </c:pt>
                <c:pt idx="13691">
                  <c:v>228.18333333333337</c:v>
                </c:pt>
                <c:pt idx="13692">
                  <c:v>228.2</c:v>
                </c:pt>
                <c:pt idx="13693">
                  <c:v>228.21666666666661</c:v>
                </c:pt>
                <c:pt idx="13694">
                  <c:v>228.23333333333335</c:v>
                </c:pt>
                <c:pt idx="13695">
                  <c:v>228.25</c:v>
                </c:pt>
                <c:pt idx="13696">
                  <c:v>228.26666666666665</c:v>
                </c:pt>
                <c:pt idx="13697">
                  <c:v>228.28333333333336</c:v>
                </c:pt>
                <c:pt idx="13698">
                  <c:v>228.3</c:v>
                </c:pt>
                <c:pt idx="13699">
                  <c:v>228.31666666666663</c:v>
                </c:pt>
                <c:pt idx="13700">
                  <c:v>228.33333333333337</c:v>
                </c:pt>
                <c:pt idx="13701">
                  <c:v>228.35000000000002</c:v>
                </c:pt>
                <c:pt idx="13702">
                  <c:v>228.36666666666665</c:v>
                </c:pt>
                <c:pt idx="13703">
                  <c:v>228.38333333333338</c:v>
                </c:pt>
                <c:pt idx="13704">
                  <c:v>228.4</c:v>
                </c:pt>
                <c:pt idx="13705">
                  <c:v>228.41666666666663</c:v>
                </c:pt>
                <c:pt idx="13706">
                  <c:v>228.43333333333337</c:v>
                </c:pt>
                <c:pt idx="13707">
                  <c:v>228.45000000000002</c:v>
                </c:pt>
                <c:pt idx="13708">
                  <c:v>228.46666666666664</c:v>
                </c:pt>
                <c:pt idx="13709">
                  <c:v>228.48333333333338</c:v>
                </c:pt>
                <c:pt idx="13710">
                  <c:v>228.5</c:v>
                </c:pt>
                <c:pt idx="13711">
                  <c:v>228.51666666666665</c:v>
                </c:pt>
                <c:pt idx="13712">
                  <c:v>228.53333333333336</c:v>
                </c:pt>
                <c:pt idx="13713">
                  <c:v>228.55</c:v>
                </c:pt>
                <c:pt idx="13714">
                  <c:v>228.56666666666663</c:v>
                </c:pt>
                <c:pt idx="13715">
                  <c:v>228.58333333333337</c:v>
                </c:pt>
                <c:pt idx="13716">
                  <c:v>228.6</c:v>
                </c:pt>
                <c:pt idx="13717">
                  <c:v>228.61666666666662</c:v>
                </c:pt>
                <c:pt idx="13718">
                  <c:v>228.63333333333335</c:v>
                </c:pt>
                <c:pt idx="13719">
                  <c:v>228.65</c:v>
                </c:pt>
                <c:pt idx="13720">
                  <c:v>228.66666666666663</c:v>
                </c:pt>
                <c:pt idx="13721">
                  <c:v>228.68333333333337</c:v>
                </c:pt>
                <c:pt idx="13722">
                  <c:v>228.7</c:v>
                </c:pt>
                <c:pt idx="13723">
                  <c:v>228.71666666666661</c:v>
                </c:pt>
                <c:pt idx="13724">
                  <c:v>228.73333333333335</c:v>
                </c:pt>
                <c:pt idx="13725">
                  <c:v>228.75</c:v>
                </c:pt>
                <c:pt idx="13726">
                  <c:v>228.76666666666665</c:v>
                </c:pt>
                <c:pt idx="13727">
                  <c:v>228.78333333333336</c:v>
                </c:pt>
                <c:pt idx="13728">
                  <c:v>228.8</c:v>
                </c:pt>
                <c:pt idx="13729">
                  <c:v>228.81666666666663</c:v>
                </c:pt>
                <c:pt idx="13730">
                  <c:v>228.83333333333337</c:v>
                </c:pt>
                <c:pt idx="13731">
                  <c:v>228.85000000000002</c:v>
                </c:pt>
                <c:pt idx="13732">
                  <c:v>228.86666666666665</c:v>
                </c:pt>
                <c:pt idx="13733">
                  <c:v>228.88333333333338</c:v>
                </c:pt>
                <c:pt idx="13734">
                  <c:v>228.9</c:v>
                </c:pt>
                <c:pt idx="13735">
                  <c:v>228.91666666666663</c:v>
                </c:pt>
                <c:pt idx="13736">
                  <c:v>228.93333333333337</c:v>
                </c:pt>
                <c:pt idx="13737">
                  <c:v>228.95000000000002</c:v>
                </c:pt>
                <c:pt idx="13738">
                  <c:v>228.96666666666664</c:v>
                </c:pt>
                <c:pt idx="13739">
                  <c:v>228.98333333333338</c:v>
                </c:pt>
                <c:pt idx="13740">
                  <c:v>229</c:v>
                </c:pt>
                <c:pt idx="13741">
                  <c:v>229.01666666666665</c:v>
                </c:pt>
                <c:pt idx="13742">
                  <c:v>229.03333333333336</c:v>
                </c:pt>
                <c:pt idx="13743">
                  <c:v>229.05</c:v>
                </c:pt>
                <c:pt idx="13744">
                  <c:v>229.06666666666663</c:v>
                </c:pt>
                <c:pt idx="13745">
                  <c:v>229.08333333333337</c:v>
                </c:pt>
                <c:pt idx="13746">
                  <c:v>229.1</c:v>
                </c:pt>
                <c:pt idx="13747">
                  <c:v>229.11666666666662</c:v>
                </c:pt>
                <c:pt idx="13748">
                  <c:v>229.13333333333335</c:v>
                </c:pt>
                <c:pt idx="13749">
                  <c:v>229.15</c:v>
                </c:pt>
                <c:pt idx="13750">
                  <c:v>229.16666666666663</c:v>
                </c:pt>
                <c:pt idx="13751">
                  <c:v>229.18333333333337</c:v>
                </c:pt>
                <c:pt idx="13752">
                  <c:v>229.2</c:v>
                </c:pt>
                <c:pt idx="13753">
                  <c:v>229.21666666666661</c:v>
                </c:pt>
                <c:pt idx="13754">
                  <c:v>229.23333333333335</c:v>
                </c:pt>
                <c:pt idx="13755">
                  <c:v>229.25</c:v>
                </c:pt>
                <c:pt idx="13756">
                  <c:v>229.26666666666665</c:v>
                </c:pt>
                <c:pt idx="13757">
                  <c:v>229.28333333333336</c:v>
                </c:pt>
                <c:pt idx="13758">
                  <c:v>229.3</c:v>
                </c:pt>
                <c:pt idx="13759">
                  <c:v>229.31666666666663</c:v>
                </c:pt>
                <c:pt idx="13760">
                  <c:v>229.33333333333337</c:v>
                </c:pt>
                <c:pt idx="13761">
                  <c:v>229.35000000000002</c:v>
                </c:pt>
                <c:pt idx="13762">
                  <c:v>229.36666666666665</c:v>
                </c:pt>
                <c:pt idx="13763">
                  <c:v>229.38333333333338</c:v>
                </c:pt>
                <c:pt idx="13764">
                  <c:v>229.4</c:v>
                </c:pt>
                <c:pt idx="13765">
                  <c:v>229.41666666666663</c:v>
                </c:pt>
                <c:pt idx="13766">
                  <c:v>229.43333333333337</c:v>
                </c:pt>
                <c:pt idx="13767">
                  <c:v>229.45000000000002</c:v>
                </c:pt>
                <c:pt idx="13768">
                  <c:v>229.46666666666664</c:v>
                </c:pt>
                <c:pt idx="13769">
                  <c:v>229.48333333333338</c:v>
                </c:pt>
                <c:pt idx="13770">
                  <c:v>229.5</c:v>
                </c:pt>
                <c:pt idx="13771">
                  <c:v>229.51666666666665</c:v>
                </c:pt>
                <c:pt idx="13772">
                  <c:v>229.53333333333336</c:v>
                </c:pt>
                <c:pt idx="13773">
                  <c:v>229.55</c:v>
                </c:pt>
                <c:pt idx="13774">
                  <c:v>229.56666666666663</c:v>
                </c:pt>
                <c:pt idx="13775">
                  <c:v>229.58333333333337</c:v>
                </c:pt>
                <c:pt idx="13776">
                  <c:v>229.6</c:v>
                </c:pt>
                <c:pt idx="13777">
                  <c:v>229.61666666666662</c:v>
                </c:pt>
                <c:pt idx="13778">
                  <c:v>229.63333333333335</c:v>
                </c:pt>
                <c:pt idx="13779">
                  <c:v>229.65</c:v>
                </c:pt>
                <c:pt idx="13780">
                  <c:v>229.66666666666663</c:v>
                </c:pt>
                <c:pt idx="13781">
                  <c:v>229.68333333333337</c:v>
                </c:pt>
                <c:pt idx="13782">
                  <c:v>229.7</c:v>
                </c:pt>
                <c:pt idx="13783">
                  <c:v>229.71666666666661</c:v>
                </c:pt>
                <c:pt idx="13784">
                  <c:v>229.73333333333335</c:v>
                </c:pt>
                <c:pt idx="13785">
                  <c:v>229.75</c:v>
                </c:pt>
                <c:pt idx="13786">
                  <c:v>229.76666666666665</c:v>
                </c:pt>
                <c:pt idx="13787">
                  <c:v>229.78333333333336</c:v>
                </c:pt>
                <c:pt idx="13788">
                  <c:v>229.8</c:v>
                </c:pt>
                <c:pt idx="13789">
                  <c:v>229.81666666666663</c:v>
                </c:pt>
                <c:pt idx="13790">
                  <c:v>229.83333333333337</c:v>
                </c:pt>
                <c:pt idx="13791">
                  <c:v>229.85000000000002</c:v>
                </c:pt>
                <c:pt idx="13792">
                  <c:v>229.86666666666665</c:v>
                </c:pt>
                <c:pt idx="13793">
                  <c:v>229.88333333333338</c:v>
                </c:pt>
                <c:pt idx="13794">
                  <c:v>229.9</c:v>
                </c:pt>
                <c:pt idx="13795">
                  <c:v>229.91666666666663</c:v>
                </c:pt>
                <c:pt idx="13796">
                  <c:v>229.93333333333337</c:v>
                </c:pt>
                <c:pt idx="13797">
                  <c:v>229.95000000000002</c:v>
                </c:pt>
                <c:pt idx="13798">
                  <c:v>229.96666666666664</c:v>
                </c:pt>
                <c:pt idx="13799">
                  <c:v>229.98333333333338</c:v>
                </c:pt>
                <c:pt idx="13800">
                  <c:v>230</c:v>
                </c:pt>
                <c:pt idx="13801">
                  <c:v>230.01666666666665</c:v>
                </c:pt>
                <c:pt idx="13802">
                  <c:v>230.03333333333336</c:v>
                </c:pt>
                <c:pt idx="13803">
                  <c:v>230.05</c:v>
                </c:pt>
                <c:pt idx="13804">
                  <c:v>230.06666666666663</c:v>
                </c:pt>
                <c:pt idx="13805">
                  <c:v>230.08333333333337</c:v>
                </c:pt>
                <c:pt idx="13806">
                  <c:v>230.1</c:v>
                </c:pt>
                <c:pt idx="13807">
                  <c:v>230.11666666666662</c:v>
                </c:pt>
                <c:pt idx="13808">
                  <c:v>230.13333333333335</c:v>
                </c:pt>
                <c:pt idx="13809">
                  <c:v>230.15</c:v>
                </c:pt>
                <c:pt idx="13810">
                  <c:v>230.16666666666663</c:v>
                </c:pt>
                <c:pt idx="13811">
                  <c:v>230.18333333333337</c:v>
                </c:pt>
                <c:pt idx="13812">
                  <c:v>230.2</c:v>
                </c:pt>
                <c:pt idx="13813">
                  <c:v>230.21666666666661</c:v>
                </c:pt>
                <c:pt idx="13814">
                  <c:v>230.23333333333335</c:v>
                </c:pt>
                <c:pt idx="13815">
                  <c:v>230.25</c:v>
                </c:pt>
                <c:pt idx="13816">
                  <c:v>230.26666666666665</c:v>
                </c:pt>
                <c:pt idx="13817">
                  <c:v>230.28333333333336</c:v>
                </c:pt>
                <c:pt idx="13818">
                  <c:v>230.3</c:v>
                </c:pt>
                <c:pt idx="13819">
                  <c:v>230.31666666666663</c:v>
                </c:pt>
                <c:pt idx="13820">
                  <c:v>230.33333333333337</c:v>
                </c:pt>
                <c:pt idx="13821">
                  <c:v>230.35000000000002</c:v>
                </c:pt>
                <c:pt idx="13822">
                  <c:v>230.36666666666665</c:v>
                </c:pt>
                <c:pt idx="13823">
                  <c:v>230.38333333333338</c:v>
                </c:pt>
                <c:pt idx="13824">
                  <c:v>230.4</c:v>
                </c:pt>
                <c:pt idx="13825">
                  <c:v>230.41666666666663</c:v>
                </c:pt>
                <c:pt idx="13826">
                  <c:v>230.43333333333337</c:v>
                </c:pt>
                <c:pt idx="13827">
                  <c:v>230.45000000000002</c:v>
                </c:pt>
                <c:pt idx="13828">
                  <c:v>230.46666666666664</c:v>
                </c:pt>
                <c:pt idx="13829">
                  <c:v>230.48333333333338</c:v>
                </c:pt>
                <c:pt idx="13830">
                  <c:v>230.5</c:v>
                </c:pt>
                <c:pt idx="13831">
                  <c:v>230.51666666666665</c:v>
                </c:pt>
                <c:pt idx="13832">
                  <c:v>230.53333333333336</c:v>
                </c:pt>
                <c:pt idx="13833">
                  <c:v>230.55</c:v>
                </c:pt>
                <c:pt idx="13834">
                  <c:v>230.56666666666663</c:v>
                </c:pt>
                <c:pt idx="13835">
                  <c:v>230.58333333333337</c:v>
                </c:pt>
                <c:pt idx="13836">
                  <c:v>230.6</c:v>
                </c:pt>
                <c:pt idx="13837">
                  <c:v>230.61666666666662</c:v>
                </c:pt>
                <c:pt idx="13838">
                  <c:v>230.63333333333335</c:v>
                </c:pt>
                <c:pt idx="13839">
                  <c:v>230.65</c:v>
                </c:pt>
                <c:pt idx="13840">
                  <c:v>230.66666666666663</c:v>
                </c:pt>
                <c:pt idx="13841">
                  <c:v>230.68333333333337</c:v>
                </c:pt>
                <c:pt idx="13842">
                  <c:v>230.7</c:v>
                </c:pt>
                <c:pt idx="13843">
                  <c:v>230.71666666666661</c:v>
                </c:pt>
                <c:pt idx="13844">
                  <c:v>230.73333333333335</c:v>
                </c:pt>
                <c:pt idx="13845">
                  <c:v>230.75</c:v>
                </c:pt>
                <c:pt idx="13846">
                  <c:v>230.76666666666665</c:v>
                </c:pt>
                <c:pt idx="13847">
                  <c:v>230.78333333333336</c:v>
                </c:pt>
                <c:pt idx="13848">
                  <c:v>230.8</c:v>
                </c:pt>
                <c:pt idx="13849">
                  <c:v>230.81666666666663</c:v>
                </c:pt>
                <c:pt idx="13850">
                  <c:v>230.83333333333337</c:v>
                </c:pt>
                <c:pt idx="13851">
                  <c:v>230.85000000000002</c:v>
                </c:pt>
                <c:pt idx="13852">
                  <c:v>230.86666666666665</c:v>
                </c:pt>
                <c:pt idx="13853">
                  <c:v>230.88333333333338</c:v>
                </c:pt>
                <c:pt idx="13854">
                  <c:v>230.9</c:v>
                </c:pt>
                <c:pt idx="13855">
                  <c:v>230.91666666666663</c:v>
                </c:pt>
                <c:pt idx="13856">
                  <c:v>230.93333333333337</c:v>
                </c:pt>
                <c:pt idx="13857">
                  <c:v>230.95000000000002</c:v>
                </c:pt>
                <c:pt idx="13858">
                  <c:v>230.96666666666664</c:v>
                </c:pt>
                <c:pt idx="13859">
                  <c:v>230.98333333333338</c:v>
                </c:pt>
                <c:pt idx="13860">
                  <c:v>231</c:v>
                </c:pt>
                <c:pt idx="13861">
                  <c:v>231.01666666666665</c:v>
                </c:pt>
                <c:pt idx="13862">
                  <c:v>231.03333333333336</c:v>
                </c:pt>
                <c:pt idx="13863">
                  <c:v>231.05</c:v>
                </c:pt>
                <c:pt idx="13864">
                  <c:v>231.06666666666663</c:v>
                </c:pt>
                <c:pt idx="13865">
                  <c:v>231.08333333333337</c:v>
                </c:pt>
                <c:pt idx="13866">
                  <c:v>231.1</c:v>
                </c:pt>
                <c:pt idx="13867">
                  <c:v>231.11666666666662</c:v>
                </c:pt>
                <c:pt idx="13868">
                  <c:v>231.13333333333335</c:v>
                </c:pt>
                <c:pt idx="13869">
                  <c:v>231.15</c:v>
                </c:pt>
                <c:pt idx="13870">
                  <c:v>231.16666666666663</c:v>
                </c:pt>
                <c:pt idx="13871">
                  <c:v>231.18333333333337</c:v>
                </c:pt>
                <c:pt idx="13872">
                  <c:v>231.2</c:v>
                </c:pt>
                <c:pt idx="13873">
                  <c:v>231.21666666666661</c:v>
                </c:pt>
                <c:pt idx="13874">
                  <c:v>231.23333333333335</c:v>
                </c:pt>
                <c:pt idx="13875">
                  <c:v>231.25</c:v>
                </c:pt>
                <c:pt idx="13876">
                  <c:v>231.26666666666665</c:v>
                </c:pt>
                <c:pt idx="13877">
                  <c:v>231.28333333333336</c:v>
                </c:pt>
                <c:pt idx="13878">
                  <c:v>231.3</c:v>
                </c:pt>
                <c:pt idx="13879">
                  <c:v>231.31666666666663</c:v>
                </c:pt>
                <c:pt idx="13880">
                  <c:v>231.33333333333337</c:v>
                </c:pt>
                <c:pt idx="13881">
                  <c:v>231.35000000000002</c:v>
                </c:pt>
                <c:pt idx="13882">
                  <c:v>231.36666666666665</c:v>
                </c:pt>
                <c:pt idx="13883">
                  <c:v>231.38333333333338</c:v>
                </c:pt>
                <c:pt idx="13884">
                  <c:v>231.4</c:v>
                </c:pt>
                <c:pt idx="13885">
                  <c:v>231.41666666666663</c:v>
                </c:pt>
                <c:pt idx="13886">
                  <c:v>231.43333333333337</c:v>
                </c:pt>
                <c:pt idx="13887">
                  <c:v>231.45000000000002</c:v>
                </c:pt>
                <c:pt idx="13888">
                  <c:v>231.46666666666664</c:v>
                </c:pt>
                <c:pt idx="13889">
                  <c:v>231.48333333333338</c:v>
                </c:pt>
                <c:pt idx="13890">
                  <c:v>231.5</c:v>
                </c:pt>
                <c:pt idx="13891">
                  <c:v>231.51666666666665</c:v>
                </c:pt>
                <c:pt idx="13892">
                  <c:v>231.53333333333336</c:v>
                </c:pt>
                <c:pt idx="13893">
                  <c:v>231.55</c:v>
                </c:pt>
                <c:pt idx="13894">
                  <c:v>231.56666666666663</c:v>
                </c:pt>
                <c:pt idx="13895">
                  <c:v>231.58333333333337</c:v>
                </c:pt>
                <c:pt idx="13896">
                  <c:v>231.6</c:v>
                </c:pt>
                <c:pt idx="13897">
                  <c:v>231.61666666666662</c:v>
                </c:pt>
                <c:pt idx="13898">
                  <c:v>231.63333333333335</c:v>
                </c:pt>
                <c:pt idx="13899">
                  <c:v>231.65</c:v>
                </c:pt>
                <c:pt idx="13900">
                  <c:v>231.66666666666663</c:v>
                </c:pt>
                <c:pt idx="13901">
                  <c:v>231.68333333333337</c:v>
                </c:pt>
                <c:pt idx="13902">
                  <c:v>231.7</c:v>
                </c:pt>
                <c:pt idx="13903">
                  <c:v>231.71666666666661</c:v>
                </c:pt>
                <c:pt idx="13904">
                  <c:v>231.73333333333335</c:v>
                </c:pt>
                <c:pt idx="13905">
                  <c:v>231.75</c:v>
                </c:pt>
                <c:pt idx="13906">
                  <c:v>231.76666666666665</c:v>
                </c:pt>
                <c:pt idx="13907">
                  <c:v>231.78333333333336</c:v>
                </c:pt>
                <c:pt idx="13908">
                  <c:v>231.8</c:v>
                </c:pt>
                <c:pt idx="13909">
                  <c:v>231.81666666666663</c:v>
                </c:pt>
                <c:pt idx="13910">
                  <c:v>231.83333333333337</c:v>
                </c:pt>
                <c:pt idx="13911">
                  <c:v>231.85000000000002</c:v>
                </c:pt>
                <c:pt idx="13912">
                  <c:v>231.86666666666665</c:v>
                </c:pt>
                <c:pt idx="13913">
                  <c:v>231.88333333333338</c:v>
                </c:pt>
                <c:pt idx="13914">
                  <c:v>231.9</c:v>
                </c:pt>
                <c:pt idx="13915">
                  <c:v>231.91666666666663</c:v>
                </c:pt>
                <c:pt idx="13916">
                  <c:v>231.93333333333337</c:v>
                </c:pt>
                <c:pt idx="13917">
                  <c:v>231.95000000000002</c:v>
                </c:pt>
                <c:pt idx="13918">
                  <c:v>231.96666666666664</c:v>
                </c:pt>
                <c:pt idx="13919">
                  <c:v>231.98333333333338</c:v>
                </c:pt>
                <c:pt idx="13920">
                  <c:v>232</c:v>
                </c:pt>
                <c:pt idx="13921">
                  <c:v>232.01666666666665</c:v>
                </c:pt>
                <c:pt idx="13922">
                  <c:v>232.03333333333336</c:v>
                </c:pt>
                <c:pt idx="13923">
                  <c:v>232.05</c:v>
                </c:pt>
                <c:pt idx="13924">
                  <c:v>232.06666666666663</c:v>
                </c:pt>
                <c:pt idx="13925">
                  <c:v>232.08333333333337</c:v>
                </c:pt>
                <c:pt idx="13926">
                  <c:v>232.1</c:v>
                </c:pt>
                <c:pt idx="13927">
                  <c:v>232.11666666666662</c:v>
                </c:pt>
                <c:pt idx="13928">
                  <c:v>232.13333333333335</c:v>
                </c:pt>
                <c:pt idx="13929">
                  <c:v>232.15</c:v>
                </c:pt>
                <c:pt idx="13930">
                  <c:v>232.16666666666663</c:v>
                </c:pt>
                <c:pt idx="13931">
                  <c:v>232.18333333333337</c:v>
                </c:pt>
                <c:pt idx="13932">
                  <c:v>232.2</c:v>
                </c:pt>
                <c:pt idx="13933">
                  <c:v>232.21666666666661</c:v>
                </c:pt>
                <c:pt idx="13934">
                  <c:v>232.23333333333335</c:v>
                </c:pt>
                <c:pt idx="13935">
                  <c:v>232.25</c:v>
                </c:pt>
                <c:pt idx="13936">
                  <c:v>232.26666666666665</c:v>
                </c:pt>
                <c:pt idx="13937">
                  <c:v>232.28333333333336</c:v>
                </c:pt>
                <c:pt idx="13938">
                  <c:v>232.3</c:v>
                </c:pt>
                <c:pt idx="13939">
                  <c:v>232.31666666666663</c:v>
                </c:pt>
                <c:pt idx="13940">
                  <c:v>232.33333333333337</c:v>
                </c:pt>
                <c:pt idx="13941">
                  <c:v>232.35000000000002</c:v>
                </c:pt>
                <c:pt idx="13942">
                  <c:v>232.36666666666665</c:v>
                </c:pt>
                <c:pt idx="13943">
                  <c:v>232.38333333333338</c:v>
                </c:pt>
                <c:pt idx="13944">
                  <c:v>232.4</c:v>
                </c:pt>
                <c:pt idx="13945">
                  <c:v>232.41666666666663</c:v>
                </c:pt>
                <c:pt idx="13946">
                  <c:v>232.43333333333337</c:v>
                </c:pt>
                <c:pt idx="13947">
                  <c:v>232.45000000000002</c:v>
                </c:pt>
                <c:pt idx="13948">
                  <c:v>232.46666666666664</c:v>
                </c:pt>
                <c:pt idx="13949">
                  <c:v>232.48333333333338</c:v>
                </c:pt>
                <c:pt idx="13950">
                  <c:v>232.5</c:v>
                </c:pt>
                <c:pt idx="13951">
                  <c:v>232.51666666666665</c:v>
                </c:pt>
                <c:pt idx="13952">
                  <c:v>232.53333333333336</c:v>
                </c:pt>
                <c:pt idx="13953">
                  <c:v>232.55</c:v>
                </c:pt>
                <c:pt idx="13954">
                  <c:v>232.56666666666663</c:v>
                </c:pt>
                <c:pt idx="13955">
                  <c:v>232.58333333333337</c:v>
                </c:pt>
                <c:pt idx="13956">
                  <c:v>232.6</c:v>
                </c:pt>
                <c:pt idx="13957">
                  <c:v>232.61666666666662</c:v>
                </c:pt>
                <c:pt idx="13958">
                  <c:v>232.63333333333335</c:v>
                </c:pt>
                <c:pt idx="13959">
                  <c:v>232.65</c:v>
                </c:pt>
                <c:pt idx="13960">
                  <c:v>232.66666666666663</c:v>
                </c:pt>
                <c:pt idx="13961">
                  <c:v>232.68333333333337</c:v>
                </c:pt>
                <c:pt idx="13962">
                  <c:v>232.7</c:v>
                </c:pt>
                <c:pt idx="13963">
                  <c:v>232.71666666666661</c:v>
                </c:pt>
                <c:pt idx="13964">
                  <c:v>232.73333333333335</c:v>
                </c:pt>
                <c:pt idx="13965">
                  <c:v>232.75</c:v>
                </c:pt>
                <c:pt idx="13966">
                  <c:v>232.76666666666665</c:v>
                </c:pt>
                <c:pt idx="13967">
                  <c:v>232.78333333333336</c:v>
                </c:pt>
                <c:pt idx="13968">
                  <c:v>232.8</c:v>
                </c:pt>
                <c:pt idx="13969">
                  <c:v>232.81666666666663</c:v>
                </c:pt>
                <c:pt idx="13970">
                  <c:v>232.83333333333337</c:v>
                </c:pt>
                <c:pt idx="13971">
                  <c:v>232.85000000000002</c:v>
                </c:pt>
                <c:pt idx="13972">
                  <c:v>232.86666666666665</c:v>
                </c:pt>
                <c:pt idx="13973">
                  <c:v>232.88333333333338</c:v>
                </c:pt>
                <c:pt idx="13974">
                  <c:v>232.9</c:v>
                </c:pt>
                <c:pt idx="13975">
                  <c:v>232.91666666666663</c:v>
                </c:pt>
                <c:pt idx="13976">
                  <c:v>232.93333333333337</c:v>
                </c:pt>
                <c:pt idx="13977">
                  <c:v>232.95000000000002</c:v>
                </c:pt>
                <c:pt idx="13978">
                  <c:v>232.96666666666664</c:v>
                </c:pt>
                <c:pt idx="13979">
                  <c:v>232.98333333333338</c:v>
                </c:pt>
                <c:pt idx="13980">
                  <c:v>233</c:v>
                </c:pt>
                <c:pt idx="13981">
                  <c:v>233.01666666666665</c:v>
                </c:pt>
                <c:pt idx="13982">
                  <c:v>233.03333333333336</c:v>
                </c:pt>
                <c:pt idx="13983">
                  <c:v>233.05</c:v>
                </c:pt>
                <c:pt idx="13984">
                  <c:v>233.06666666666663</c:v>
                </c:pt>
                <c:pt idx="13985">
                  <c:v>233.08333333333337</c:v>
                </c:pt>
                <c:pt idx="13986">
                  <c:v>233.1</c:v>
                </c:pt>
                <c:pt idx="13987">
                  <c:v>233.11666666666662</c:v>
                </c:pt>
                <c:pt idx="13988">
                  <c:v>233.13333333333335</c:v>
                </c:pt>
                <c:pt idx="13989">
                  <c:v>233.15</c:v>
                </c:pt>
                <c:pt idx="13990">
                  <c:v>233.16666666666663</c:v>
                </c:pt>
                <c:pt idx="13991">
                  <c:v>233.18333333333337</c:v>
                </c:pt>
                <c:pt idx="13992">
                  <c:v>233.2</c:v>
                </c:pt>
                <c:pt idx="13993">
                  <c:v>233.21666666666661</c:v>
                </c:pt>
                <c:pt idx="13994">
                  <c:v>233.23333333333335</c:v>
                </c:pt>
                <c:pt idx="13995">
                  <c:v>233.25</c:v>
                </c:pt>
                <c:pt idx="13996">
                  <c:v>233.26666666666665</c:v>
                </c:pt>
                <c:pt idx="13997">
                  <c:v>233.28333333333336</c:v>
                </c:pt>
                <c:pt idx="13998">
                  <c:v>233.3</c:v>
                </c:pt>
                <c:pt idx="13999">
                  <c:v>233.31666666666663</c:v>
                </c:pt>
                <c:pt idx="14000">
                  <c:v>233.33333333333337</c:v>
                </c:pt>
                <c:pt idx="14001">
                  <c:v>233.35000000000002</c:v>
                </c:pt>
                <c:pt idx="14002">
                  <c:v>233.36666666666665</c:v>
                </c:pt>
                <c:pt idx="14003">
                  <c:v>233.38333333333338</c:v>
                </c:pt>
                <c:pt idx="14004">
                  <c:v>233.4</c:v>
                </c:pt>
                <c:pt idx="14005">
                  <c:v>233.41666666666663</c:v>
                </c:pt>
                <c:pt idx="14006">
                  <c:v>233.43333333333337</c:v>
                </c:pt>
                <c:pt idx="14007">
                  <c:v>233.45000000000002</c:v>
                </c:pt>
                <c:pt idx="14008">
                  <c:v>233.46666666666664</c:v>
                </c:pt>
                <c:pt idx="14009">
                  <c:v>233.48333333333338</c:v>
                </c:pt>
                <c:pt idx="14010">
                  <c:v>233.5</c:v>
                </c:pt>
                <c:pt idx="14011">
                  <c:v>233.51666666666665</c:v>
                </c:pt>
                <c:pt idx="14012">
                  <c:v>233.53333333333336</c:v>
                </c:pt>
                <c:pt idx="14013">
                  <c:v>233.55</c:v>
                </c:pt>
                <c:pt idx="14014">
                  <c:v>233.56666666666663</c:v>
                </c:pt>
                <c:pt idx="14015">
                  <c:v>233.58333333333337</c:v>
                </c:pt>
                <c:pt idx="14016">
                  <c:v>233.6</c:v>
                </c:pt>
                <c:pt idx="14017">
                  <c:v>233.61666666666662</c:v>
                </c:pt>
                <c:pt idx="14018">
                  <c:v>233.63333333333335</c:v>
                </c:pt>
                <c:pt idx="14019">
                  <c:v>233.65</c:v>
                </c:pt>
                <c:pt idx="14020">
                  <c:v>233.66666666666663</c:v>
                </c:pt>
                <c:pt idx="14021">
                  <c:v>233.68333333333337</c:v>
                </c:pt>
                <c:pt idx="14022">
                  <c:v>233.7</c:v>
                </c:pt>
                <c:pt idx="14023">
                  <c:v>233.71666666666661</c:v>
                </c:pt>
                <c:pt idx="14024">
                  <c:v>233.73333333333335</c:v>
                </c:pt>
                <c:pt idx="14025">
                  <c:v>233.75</c:v>
                </c:pt>
                <c:pt idx="14026">
                  <c:v>233.76666666666665</c:v>
                </c:pt>
                <c:pt idx="14027">
                  <c:v>233.78333333333336</c:v>
                </c:pt>
                <c:pt idx="14028">
                  <c:v>233.8</c:v>
                </c:pt>
                <c:pt idx="14029">
                  <c:v>233.81666666666663</c:v>
                </c:pt>
                <c:pt idx="14030">
                  <c:v>233.83333333333337</c:v>
                </c:pt>
                <c:pt idx="14031">
                  <c:v>233.85000000000002</c:v>
                </c:pt>
                <c:pt idx="14032">
                  <c:v>233.86666666666665</c:v>
                </c:pt>
                <c:pt idx="14033">
                  <c:v>233.88333333333338</c:v>
                </c:pt>
                <c:pt idx="14034">
                  <c:v>233.9</c:v>
                </c:pt>
                <c:pt idx="14035">
                  <c:v>233.91666666666663</c:v>
                </c:pt>
                <c:pt idx="14036">
                  <c:v>233.93333333333337</c:v>
                </c:pt>
                <c:pt idx="14037">
                  <c:v>233.95000000000002</c:v>
                </c:pt>
                <c:pt idx="14038">
                  <c:v>233.96666666666664</c:v>
                </c:pt>
                <c:pt idx="14039">
                  <c:v>233.98333333333338</c:v>
                </c:pt>
                <c:pt idx="14040">
                  <c:v>234</c:v>
                </c:pt>
                <c:pt idx="14041">
                  <c:v>234.01666666666665</c:v>
                </c:pt>
                <c:pt idx="14042">
                  <c:v>234.03333333333336</c:v>
                </c:pt>
                <c:pt idx="14043">
                  <c:v>234.05</c:v>
                </c:pt>
                <c:pt idx="14044">
                  <c:v>234.06666666666663</c:v>
                </c:pt>
                <c:pt idx="14045">
                  <c:v>234.08333333333337</c:v>
                </c:pt>
                <c:pt idx="14046">
                  <c:v>234.1</c:v>
                </c:pt>
                <c:pt idx="14047">
                  <c:v>234.11666666666662</c:v>
                </c:pt>
                <c:pt idx="14048">
                  <c:v>234.13333333333335</c:v>
                </c:pt>
                <c:pt idx="14049">
                  <c:v>234.15</c:v>
                </c:pt>
                <c:pt idx="14050">
                  <c:v>234.16666666666663</c:v>
                </c:pt>
                <c:pt idx="14051">
                  <c:v>234.18333333333337</c:v>
                </c:pt>
                <c:pt idx="14052">
                  <c:v>234.2</c:v>
                </c:pt>
                <c:pt idx="14053">
                  <c:v>234.21666666666661</c:v>
                </c:pt>
                <c:pt idx="14054">
                  <c:v>234.23333333333335</c:v>
                </c:pt>
                <c:pt idx="14055">
                  <c:v>234.25</c:v>
                </c:pt>
                <c:pt idx="14056">
                  <c:v>234.26666666666665</c:v>
                </c:pt>
                <c:pt idx="14057">
                  <c:v>234.28333333333336</c:v>
                </c:pt>
                <c:pt idx="14058">
                  <c:v>234.3</c:v>
                </c:pt>
                <c:pt idx="14059">
                  <c:v>234.31666666666663</c:v>
                </c:pt>
                <c:pt idx="14060">
                  <c:v>234.33333333333337</c:v>
                </c:pt>
                <c:pt idx="14061">
                  <c:v>234.35000000000002</c:v>
                </c:pt>
                <c:pt idx="14062">
                  <c:v>234.36666666666665</c:v>
                </c:pt>
                <c:pt idx="14063">
                  <c:v>234.38333333333338</c:v>
                </c:pt>
                <c:pt idx="14064">
                  <c:v>234.4</c:v>
                </c:pt>
                <c:pt idx="14065">
                  <c:v>234.41666666666663</c:v>
                </c:pt>
                <c:pt idx="14066">
                  <c:v>234.43333333333337</c:v>
                </c:pt>
                <c:pt idx="14067">
                  <c:v>234.45000000000002</c:v>
                </c:pt>
                <c:pt idx="14068">
                  <c:v>234.46666666666664</c:v>
                </c:pt>
                <c:pt idx="14069">
                  <c:v>234.48333333333338</c:v>
                </c:pt>
                <c:pt idx="14070">
                  <c:v>234.5</c:v>
                </c:pt>
                <c:pt idx="14071">
                  <c:v>234.51666666666665</c:v>
                </c:pt>
                <c:pt idx="14072">
                  <c:v>234.53333333333336</c:v>
                </c:pt>
                <c:pt idx="14073">
                  <c:v>234.55</c:v>
                </c:pt>
                <c:pt idx="14074">
                  <c:v>234.56666666666663</c:v>
                </c:pt>
                <c:pt idx="14075">
                  <c:v>234.58333333333337</c:v>
                </c:pt>
                <c:pt idx="14076">
                  <c:v>234.6</c:v>
                </c:pt>
                <c:pt idx="14077">
                  <c:v>234.61666666666662</c:v>
                </c:pt>
                <c:pt idx="14078">
                  <c:v>234.63333333333335</c:v>
                </c:pt>
                <c:pt idx="14079">
                  <c:v>234.65</c:v>
                </c:pt>
                <c:pt idx="14080">
                  <c:v>234.66666666666663</c:v>
                </c:pt>
                <c:pt idx="14081">
                  <c:v>234.68333333333337</c:v>
                </c:pt>
                <c:pt idx="14082">
                  <c:v>234.7</c:v>
                </c:pt>
                <c:pt idx="14083">
                  <c:v>234.71666666666661</c:v>
                </c:pt>
                <c:pt idx="14084">
                  <c:v>234.73333333333335</c:v>
                </c:pt>
                <c:pt idx="14085">
                  <c:v>234.75</c:v>
                </c:pt>
                <c:pt idx="14086">
                  <c:v>234.76666666666665</c:v>
                </c:pt>
                <c:pt idx="14087">
                  <c:v>234.78333333333336</c:v>
                </c:pt>
                <c:pt idx="14088">
                  <c:v>234.8</c:v>
                </c:pt>
                <c:pt idx="14089">
                  <c:v>234.81666666666663</c:v>
                </c:pt>
                <c:pt idx="14090">
                  <c:v>234.83333333333337</c:v>
                </c:pt>
                <c:pt idx="14091">
                  <c:v>234.85000000000002</c:v>
                </c:pt>
                <c:pt idx="14092">
                  <c:v>234.86666666666665</c:v>
                </c:pt>
                <c:pt idx="14093">
                  <c:v>234.88333333333338</c:v>
                </c:pt>
                <c:pt idx="14094">
                  <c:v>234.9</c:v>
                </c:pt>
                <c:pt idx="14095">
                  <c:v>234.91666666666663</c:v>
                </c:pt>
                <c:pt idx="14096">
                  <c:v>234.93333333333337</c:v>
                </c:pt>
                <c:pt idx="14097">
                  <c:v>234.95000000000002</c:v>
                </c:pt>
                <c:pt idx="14098">
                  <c:v>234.96666666666664</c:v>
                </c:pt>
                <c:pt idx="14099">
                  <c:v>234.98333333333338</c:v>
                </c:pt>
                <c:pt idx="14100">
                  <c:v>235</c:v>
                </c:pt>
                <c:pt idx="14101">
                  <c:v>235.01666666666665</c:v>
                </c:pt>
                <c:pt idx="14102">
                  <c:v>235.03333333333336</c:v>
                </c:pt>
                <c:pt idx="14103">
                  <c:v>235.05</c:v>
                </c:pt>
                <c:pt idx="14104">
                  <c:v>235.06666666666663</c:v>
                </c:pt>
                <c:pt idx="14105">
                  <c:v>235.08333333333337</c:v>
                </c:pt>
                <c:pt idx="14106">
                  <c:v>235.1</c:v>
                </c:pt>
                <c:pt idx="14107">
                  <c:v>235.11666666666662</c:v>
                </c:pt>
                <c:pt idx="14108">
                  <c:v>235.13333333333335</c:v>
                </c:pt>
                <c:pt idx="14109">
                  <c:v>235.15</c:v>
                </c:pt>
                <c:pt idx="14110">
                  <c:v>235.16666666666663</c:v>
                </c:pt>
                <c:pt idx="14111">
                  <c:v>235.18333333333337</c:v>
                </c:pt>
                <c:pt idx="14112">
                  <c:v>235.2</c:v>
                </c:pt>
                <c:pt idx="14113">
                  <c:v>235.21666666666661</c:v>
                </c:pt>
                <c:pt idx="14114">
                  <c:v>235.23333333333335</c:v>
                </c:pt>
                <c:pt idx="14115">
                  <c:v>235.25</c:v>
                </c:pt>
                <c:pt idx="14116">
                  <c:v>235.26666666666665</c:v>
                </c:pt>
                <c:pt idx="14117">
                  <c:v>235.28333333333336</c:v>
                </c:pt>
                <c:pt idx="14118">
                  <c:v>235.3</c:v>
                </c:pt>
                <c:pt idx="14119">
                  <c:v>235.31666666666663</c:v>
                </c:pt>
                <c:pt idx="14120">
                  <c:v>235.33333333333337</c:v>
                </c:pt>
                <c:pt idx="14121">
                  <c:v>235.35000000000002</c:v>
                </c:pt>
                <c:pt idx="14122">
                  <c:v>235.36666666666665</c:v>
                </c:pt>
                <c:pt idx="14123">
                  <c:v>235.38333333333338</c:v>
                </c:pt>
                <c:pt idx="14124">
                  <c:v>235.4</c:v>
                </c:pt>
                <c:pt idx="14125">
                  <c:v>235.41666666666663</c:v>
                </c:pt>
                <c:pt idx="14126">
                  <c:v>235.43333333333337</c:v>
                </c:pt>
                <c:pt idx="14127">
                  <c:v>235.45000000000002</c:v>
                </c:pt>
                <c:pt idx="14128">
                  <c:v>235.46666666666664</c:v>
                </c:pt>
                <c:pt idx="14129">
                  <c:v>235.48333333333338</c:v>
                </c:pt>
                <c:pt idx="14130">
                  <c:v>235.5</c:v>
                </c:pt>
                <c:pt idx="14131">
                  <c:v>235.51666666666665</c:v>
                </c:pt>
                <c:pt idx="14132">
                  <c:v>235.53333333333336</c:v>
                </c:pt>
                <c:pt idx="14133">
                  <c:v>235.55</c:v>
                </c:pt>
                <c:pt idx="14134">
                  <c:v>235.56666666666663</c:v>
                </c:pt>
                <c:pt idx="14135">
                  <c:v>235.58333333333337</c:v>
                </c:pt>
                <c:pt idx="14136">
                  <c:v>235.6</c:v>
                </c:pt>
                <c:pt idx="14137">
                  <c:v>235.61666666666662</c:v>
                </c:pt>
                <c:pt idx="14138">
                  <c:v>235.63333333333335</c:v>
                </c:pt>
                <c:pt idx="14139">
                  <c:v>235.65</c:v>
                </c:pt>
                <c:pt idx="14140">
                  <c:v>235.66666666666663</c:v>
                </c:pt>
                <c:pt idx="14141">
                  <c:v>235.68333333333337</c:v>
                </c:pt>
                <c:pt idx="14142">
                  <c:v>235.7</c:v>
                </c:pt>
                <c:pt idx="14143">
                  <c:v>235.71666666666661</c:v>
                </c:pt>
                <c:pt idx="14144">
                  <c:v>235.73333333333335</c:v>
                </c:pt>
                <c:pt idx="14145">
                  <c:v>235.75</c:v>
                </c:pt>
                <c:pt idx="14146">
                  <c:v>235.76666666666665</c:v>
                </c:pt>
                <c:pt idx="14147">
                  <c:v>235.78333333333336</c:v>
                </c:pt>
                <c:pt idx="14148">
                  <c:v>235.8</c:v>
                </c:pt>
                <c:pt idx="14149">
                  <c:v>235.81666666666663</c:v>
                </c:pt>
                <c:pt idx="14150">
                  <c:v>235.83333333333337</c:v>
                </c:pt>
                <c:pt idx="14151">
                  <c:v>235.85000000000002</c:v>
                </c:pt>
                <c:pt idx="14152">
                  <c:v>235.86666666666665</c:v>
                </c:pt>
                <c:pt idx="14153">
                  <c:v>235.88333333333338</c:v>
                </c:pt>
                <c:pt idx="14154">
                  <c:v>235.9</c:v>
                </c:pt>
                <c:pt idx="14155">
                  <c:v>235.91666666666663</c:v>
                </c:pt>
                <c:pt idx="14156">
                  <c:v>235.93333333333337</c:v>
                </c:pt>
                <c:pt idx="14157">
                  <c:v>235.95000000000002</c:v>
                </c:pt>
                <c:pt idx="14158">
                  <c:v>235.96666666666664</c:v>
                </c:pt>
                <c:pt idx="14159">
                  <c:v>235.98333333333338</c:v>
                </c:pt>
                <c:pt idx="14160">
                  <c:v>236</c:v>
                </c:pt>
                <c:pt idx="14161">
                  <c:v>236.01666666666665</c:v>
                </c:pt>
                <c:pt idx="14162">
                  <c:v>236.03333333333336</c:v>
                </c:pt>
                <c:pt idx="14163">
                  <c:v>236.05</c:v>
                </c:pt>
                <c:pt idx="14164">
                  <c:v>236.06666666666663</c:v>
                </c:pt>
                <c:pt idx="14165">
                  <c:v>236.08333333333337</c:v>
                </c:pt>
                <c:pt idx="14166">
                  <c:v>236.1</c:v>
                </c:pt>
                <c:pt idx="14167">
                  <c:v>236.11666666666662</c:v>
                </c:pt>
                <c:pt idx="14168">
                  <c:v>236.13333333333335</c:v>
                </c:pt>
                <c:pt idx="14169">
                  <c:v>236.15</c:v>
                </c:pt>
                <c:pt idx="14170">
                  <c:v>236.16666666666663</c:v>
                </c:pt>
                <c:pt idx="14171">
                  <c:v>236.18333333333337</c:v>
                </c:pt>
                <c:pt idx="14172">
                  <c:v>236.2</c:v>
                </c:pt>
                <c:pt idx="14173">
                  <c:v>236.21666666666661</c:v>
                </c:pt>
                <c:pt idx="14174">
                  <c:v>236.23333333333335</c:v>
                </c:pt>
                <c:pt idx="14175">
                  <c:v>236.25</c:v>
                </c:pt>
                <c:pt idx="14176">
                  <c:v>236.26666666666665</c:v>
                </c:pt>
                <c:pt idx="14177">
                  <c:v>236.28333333333336</c:v>
                </c:pt>
                <c:pt idx="14178">
                  <c:v>236.3</c:v>
                </c:pt>
                <c:pt idx="14179">
                  <c:v>236.31666666666663</c:v>
                </c:pt>
                <c:pt idx="14180">
                  <c:v>236.33333333333337</c:v>
                </c:pt>
                <c:pt idx="14181">
                  <c:v>236.35000000000002</c:v>
                </c:pt>
                <c:pt idx="14182">
                  <c:v>236.36666666666665</c:v>
                </c:pt>
                <c:pt idx="14183">
                  <c:v>236.38333333333338</c:v>
                </c:pt>
                <c:pt idx="14184">
                  <c:v>236.4</c:v>
                </c:pt>
                <c:pt idx="14185">
                  <c:v>236.41666666666663</c:v>
                </c:pt>
                <c:pt idx="14186">
                  <c:v>236.43333333333337</c:v>
                </c:pt>
                <c:pt idx="14187">
                  <c:v>236.45000000000002</c:v>
                </c:pt>
                <c:pt idx="14188">
                  <c:v>236.46666666666664</c:v>
                </c:pt>
                <c:pt idx="14189">
                  <c:v>236.48333333333338</c:v>
                </c:pt>
                <c:pt idx="14190">
                  <c:v>236.5</c:v>
                </c:pt>
                <c:pt idx="14191">
                  <c:v>236.51666666666665</c:v>
                </c:pt>
                <c:pt idx="14192">
                  <c:v>236.53333333333336</c:v>
                </c:pt>
                <c:pt idx="14193">
                  <c:v>236.55</c:v>
                </c:pt>
                <c:pt idx="14194">
                  <c:v>236.56666666666663</c:v>
                </c:pt>
                <c:pt idx="14195">
                  <c:v>236.58333333333337</c:v>
                </c:pt>
                <c:pt idx="14196">
                  <c:v>236.6</c:v>
                </c:pt>
                <c:pt idx="14197">
                  <c:v>236.61666666666662</c:v>
                </c:pt>
                <c:pt idx="14198">
                  <c:v>236.63333333333335</c:v>
                </c:pt>
                <c:pt idx="14199">
                  <c:v>236.65</c:v>
                </c:pt>
                <c:pt idx="14200">
                  <c:v>236.66666666666663</c:v>
                </c:pt>
                <c:pt idx="14201">
                  <c:v>236.68333333333337</c:v>
                </c:pt>
                <c:pt idx="14202">
                  <c:v>236.7</c:v>
                </c:pt>
                <c:pt idx="14203">
                  <c:v>236.71666666666661</c:v>
                </c:pt>
                <c:pt idx="14204">
                  <c:v>236.73333333333335</c:v>
                </c:pt>
                <c:pt idx="14205">
                  <c:v>236.75</c:v>
                </c:pt>
                <c:pt idx="14206">
                  <c:v>236.76666666666665</c:v>
                </c:pt>
                <c:pt idx="14207">
                  <c:v>236.78333333333336</c:v>
                </c:pt>
                <c:pt idx="14208">
                  <c:v>236.8</c:v>
                </c:pt>
                <c:pt idx="14209">
                  <c:v>236.81666666666663</c:v>
                </c:pt>
                <c:pt idx="14210">
                  <c:v>236.83333333333337</c:v>
                </c:pt>
                <c:pt idx="14211">
                  <c:v>236.85000000000002</c:v>
                </c:pt>
                <c:pt idx="14212">
                  <c:v>236.86666666666665</c:v>
                </c:pt>
                <c:pt idx="14213">
                  <c:v>236.88333333333338</c:v>
                </c:pt>
                <c:pt idx="14214">
                  <c:v>236.9</c:v>
                </c:pt>
                <c:pt idx="14215">
                  <c:v>236.91666666666663</c:v>
                </c:pt>
                <c:pt idx="14216">
                  <c:v>236.93333333333337</c:v>
                </c:pt>
                <c:pt idx="14217">
                  <c:v>236.95000000000002</c:v>
                </c:pt>
                <c:pt idx="14218">
                  <c:v>236.96666666666664</c:v>
                </c:pt>
                <c:pt idx="14219">
                  <c:v>236.98333333333338</c:v>
                </c:pt>
                <c:pt idx="14220">
                  <c:v>237</c:v>
                </c:pt>
                <c:pt idx="14221">
                  <c:v>237.01666666666665</c:v>
                </c:pt>
                <c:pt idx="14222">
                  <c:v>237.03333333333336</c:v>
                </c:pt>
                <c:pt idx="14223">
                  <c:v>237.05</c:v>
                </c:pt>
                <c:pt idx="14224">
                  <c:v>237.06666666666663</c:v>
                </c:pt>
                <c:pt idx="14225">
                  <c:v>237.08333333333337</c:v>
                </c:pt>
                <c:pt idx="14226">
                  <c:v>237.1</c:v>
                </c:pt>
                <c:pt idx="14227">
                  <c:v>237.11666666666662</c:v>
                </c:pt>
                <c:pt idx="14228">
                  <c:v>237.13333333333335</c:v>
                </c:pt>
                <c:pt idx="14229">
                  <c:v>237.15</c:v>
                </c:pt>
                <c:pt idx="14230">
                  <c:v>237.16666666666663</c:v>
                </c:pt>
                <c:pt idx="14231">
                  <c:v>237.18333333333337</c:v>
                </c:pt>
                <c:pt idx="14232">
                  <c:v>237.2</c:v>
                </c:pt>
                <c:pt idx="14233">
                  <c:v>237.21666666666661</c:v>
                </c:pt>
                <c:pt idx="14234">
                  <c:v>237.23333333333335</c:v>
                </c:pt>
                <c:pt idx="14235">
                  <c:v>237.25</c:v>
                </c:pt>
                <c:pt idx="14236">
                  <c:v>237.26666666666665</c:v>
                </c:pt>
                <c:pt idx="14237">
                  <c:v>237.28333333333336</c:v>
                </c:pt>
                <c:pt idx="14238">
                  <c:v>237.3</c:v>
                </c:pt>
                <c:pt idx="14239">
                  <c:v>237.31666666666663</c:v>
                </c:pt>
                <c:pt idx="14240">
                  <c:v>237.33333333333337</c:v>
                </c:pt>
                <c:pt idx="14241">
                  <c:v>237.35000000000002</c:v>
                </c:pt>
                <c:pt idx="14242">
                  <c:v>237.36666666666665</c:v>
                </c:pt>
                <c:pt idx="14243">
                  <c:v>237.38333333333338</c:v>
                </c:pt>
                <c:pt idx="14244">
                  <c:v>237.4</c:v>
                </c:pt>
                <c:pt idx="14245">
                  <c:v>237.41666666666663</c:v>
                </c:pt>
                <c:pt idx="14246">
                  <c:v>237.43333333333337</c:v>
                </c:pt>
                <c:pt idx="14247">
                  <c:v>237.45000000000002</c:v>
                </c:pt>
                <c:pt idx="14248">
                  <c:v>237.46666666666664</c:v>
                </c:pt>
                <c:pt idx="14249">
                  <c:v>237.48333333333338</c:v>
                </c:pt>
                <c:pt idx="14250">
                  <c:v>237.5</c:v>
                </c:pt>
                <c:pt idx="14251">
                  <c:v>237.51666666666665</c:v>
                </c:pt>
                <c:pt idx="14252">
                  <c:v>237.53333333333336</c:v>
                </c:pt>
                <c:pt idx="14253">
                  <c:v>237.55</c:v>
                </c:pt>
                <c:pt idx="14254">
                  <c:v>237.56666666666663</c:v>
                </c:pt>
                <c:pt idx="14255">
                  <c:v>237.58333333333337</c:v>
                </c:pt>
                <c:pt idx="14256">
                  <c:v>237.6</c:v>
                </c:pt>
                <c:pt idx="14257">
                  <c:v>237.61666666666662</c:v>
                </c:pt>
                <c:pt idx="14258">
                  <c:v>237.63333333333335</c:v>
                </c:pt>
                <c:pt idx="14259">
                  <c:v>237.65</c:v>
                </c:pt>
                <c:pt idx="14260">
                  <c:v>237.66666666666663</c:v>
                </c:pt>
                <c:pt idx="14261">
                  <c:v>237.68333333333337</c:v>
                </c:pt>
                <c:pt idx="14262">
                  <c:v>237.7</c:v>
                </c:pt>
                <c:pt idx="14263">
                  <c:v>237.71666666666661</c:v>
                </c:pt>
                <c:pt idx="14264">
                  <c:v>237.73333333333335</c:v>
                </c:pt>
                <c:pt idx="14265">
                  <c:v>237.75</c:v>
                </c:pt>
                <c:pt idx="14266">
                  <c:v>237.76666666666665</c:v>
                </c:pt>
                <c:pt idx="14267">
                  <c:v>237.78333333333336</c:v>
                </c:pt>
                <c:pt idx="14268">
                  <c:v>237.8</c:v>
                </c:pt>
                <c:pt idx="14269">
                  <c:v>237.81666666666663</c:v>
                </c:pt>
                <c:pt idx="14270">
                  <c:v>237.83333333333337</c:v>
                </c:pt>
                <c:pt idx="14271">
                  <c:v>237.85000000000002</c:v>
                </c:pt>
                <c:pt idx="14272">
                  <c:v>237.86666666666665</c:v>
                </c:pt>
                <c:pt idx="14273">
                  <c:v>237.88333333333338</c:v>
                </c:pt>
                <c:pt idx="14274">
                  <c:v>237.9</c:v>
                </c:pt>
                <c:pt idx="14275">
                  <c:v>237.91666666666663</c:v>
                </c:pt>
                <c:pt idx="14276">
                  <c:v>237.93333333333337</c:v>
                </c:pt>
                <c:pt idx="14277">
                  <c:v>237.95000000000002</c:v>
                </c:pt>
                <c:pt idx="14278">
                  <c:v>237.96666666666664</c:v>
                </c:pt>
                <c:pt idx="14279">
                  <c:v>237.98333333333338</c:v>
                </c:pt>
                <c:pt idx="14280">
                  <c:v>238</c:v>
                </c:pt>
                <c:pt idx="14281">
                  <c:v>238.01666666666665</c:v>
                </c:pt>
                <c:pt idx="14282">
                  <c:v>238.03333333333336</c:v>
                </c:pt>
                <c:pt idx="14283">
                  <c:v>238.05</c:v>
                </c:pt>
                <c:pt idx="14284">
                  <c:v>238.06666666666663</c:v>
                </c:pt>
                <c:pt idx="14285">
                  <c:v>238.08333333333337</c:v>
                </c:pt>
                <c:pt idx="14286">
                  <c:v>238.1</c:v>
                </c:pt>
                <c:pt idx="14287">
                  <c:v>238.11666666666662</c:v>
                </c:pt>
                <c:pt idx="14288">
                  <c:v>238.13333333333335</c:v>
                </c:pt>
                <c:pt idx="14289">
                  <c:v>238.15</c:v>
                </c:pt>
                <c:pt idx="14290">
                  <c:v>238.16666666666663</c:v>
                </c:pt>
                <c:pt idx="14291">
                  <c:v>238.18333333333337</c:v>
                </c:pt>
                <c:pt idx="14292">
                  <c:v>238.2</c:v>
                </c:pt>
                <c:pt idx="14293">
                  <c:v>238.21666666666661</c:v>
                </c:pt>
                <c:pt idx="14294">
                  <c:v>238.23333333333335</c:v>
                </c:pt>
                <c:pt idx="14295">
                  <c:v>238.25</c:v>
                </c:pt>
                <c:pt idx="14296">
                  <c:v>238.26666666666665</c:v>
                </c:pt>
                <c:pt idx="14297">
                  <c:v>238.28333333333336</c:v>
                </c:pt>
                <c:pt idx="14298">
                  <c:v>238.3</c:v>
                </c:pt>
                <c:pt idx="14299">
                  <c:v>238.31666666666663</c:v>
                </c:pt>
                <c:pt idx="14300">
                  <c:v>238.33333333333337</c:v>
                </c:pt>
                <c:pt idx="14301">
                  <c:v>238.35000000000002</c:v>
                </c:pt>
                <c:pt idx="14302">
                  <c:v>238.36666666666665</c:v>
                </c:pt>
                <c:pt idx="14303">
                  <c:v>238.38333333333338</c:v>
                </c:pt>
                <c:pt idx="14304">
                  <c:v>238.4</c:v>
                </c:pt>
                <c:pt idx="14305">
                  <c:v>238.41666666666663</c:v>
                </c:pt>
                <c:pt idx="14306">
                  <c:v>238.43333333333337</c:v>
                </c:pt>
                <c:pt idx="14307">
                  <c:v>238.45000000000002</c:v>
                </c:pt>
                <c:pt idx="14308">
                  <c:v>238.46666666666664</c:v>
                </c:pt>
                <c:pt idx="14309">
                  <c:v>238.48333333333338</c:v>
                </c:pt>
                <c:pt idx="14310">
                  <c:v>238.5</c:v>
                </c:pt>
                <c:pt idx="14311">
                  <c:v>238.51666666666665</c:v>
                </c:pt>
                <c:pt idx="14312">
                  <c:v>238.53333333333336</c:v>
                </c:pt>
                <c:pt idx="14313">
                  <c:v>238.55</c:v>
                </c:pt>
                <c:pt idx="14314">
                  <c:v>238.56666666666663</c:v>
                </c:pt>
                <c:pt idx="14315">
                  <c:v>238.58333333333337</c:v>
                </c:pt>
                <c:pt idx="14316">
                  <c:v>238.6</c:v>
                </c:pt>
                <c:pt idx="14317">
                  <c:v>238.61666666666662</c:v>
                </c:pt>
                <c:pt idx="14318">
                  <c:v>238.63333333333335</c:v>
                </c:pt>
                <c:pt idx="14319">
                  <c:v>238.65</c:v>
                </c:pt>
                <c:pt idx="14320">
                  <c:v>238.66666666666663</c:v>
                </c:pt>
                <c:pt idx="14321">
                  <c:v>238.68333333333337</c:v>
                </c:pt>
                <c:pt idx="14322">
                  <c:v>238.7</c:v>
                </c:pt>
                <c:pt idx="14323">
                  <c:v>238.71666666666661</c:v>
                </c:pt>
                <c:pt idx="14324">
                  <c:v>238.73333333333335</c:v>
                </c:pt>
                <c:pt idx="14325">
                  <c:v>238.75</c:v>
                </c:pt>
                <c:pt idx="14326">
                  <c:v>238.76666666666665</c:v>
                </c:pt>
                <c:pt idx="14327">
                  <c:v>238.78333333333336</c:v>
                </c:pt>
                <c:pt idx="14328">
                  <c:v>238.8</c:v>
                </c:pt>
                <c:pt idx="14329">
                  <c:v>238.81666666666663</c:v>
                </c:pt>
                <c:pt idx="14330">
                  <c:v>238.83333333333337</c:v>
                </c:pt>
                <c:pt idx="14331">
                  <c:v>238.85000000000002</c:v>
                </c:pt>
                <c:pt idx="14332">
                  <c:v>238.86666666666665</c:v>
                </c:pt>
                <c:pt idx="14333">
                  <c:v>238.88333333333338</c:v>
                </c:pt>
                <c:pt idx="14334">
                  <c:v>238.9</c:v>
                </c:pt>
                <c:pt idx="14335">
                  <c:v>238.91666666666663</c:v>
                </c:pt>
                <c:pt idx="14336">
                  <c:v>238.93333333333337</c:v>
                </c:pt>
                <c:pt idx="14337">
                  <c:v>238.95000000000002</c:v>
                </c:pt>
                <c:pt idx="14338">
                  <c:v>238.96666666666664</c:v>
                </c:pt>
                <c:pt idx="14339">
                  <c:v>238.98333333333338</c:v>
                </c:pt>
                <c:pt idx="14340">
                  <c:v>239</c:v>
                </c:pt>
                <c:pt idx="14341">
                  <c:v>239.01666666666665</c:v>
                </c:pt>
                <c:pt idx="14342">
                  <c:v>239.03333333333336</c:v>
                </c:pt>
                <c:pt idx="14343">
                  <c:v>239.05</c:v>
                </c:pt>
                <c:pt idx="14344">
                  <c:v>239.06666666666663</c:v>
                </c:pt>
                <c:pt idx="14345">
                  <c:v>239.08333333333337</c:v>
                </c:pt>
                <c:pt idx="14346">
                  <c:v>239.1</c:v>
                </c:pt>
                <c:pt idx="14347">
                  <c:v>239.11666666666662</c:v>
                </c:pt>
                <c:pt idx="14348">
                  <c:v>239.13333333333335</c:v>
                </c:pt>
                <c:pt idx="14349">
                  <c:v>239.15</c:v>
                </c:pt>
                <c:pt idx="14350">
                  <c:v>239.16666666666663</c:v>
                </c:pt>
                <c:pt idx="14351">
                  <c:v>239.18333333333337</c:v>
                </c:pt>
                <c:pt idx="14352">
                  <c:v>239.2</c:v>
                </c:pt>
                <c:pt idx="14353">
                  <c:v>239.21666666666661</c:v>
                </c:pt>
                <c:pt idx="14354">
                  <c:v>239.23333333333335</c:v>
                </c:pt>
                <c:pt idx="14355">
                  <c:v>239.25</c:v>
                </c:pt>
                <c:pt idx="14356">
                  <c:v>239.26666666666665</c:v>
                </c:pt>
                <c:pt idx="14357">
                  <c:v>239.28333333333336</c:v>
                </c:pt>
                <c:pt idx="14358">
                  <c:v>239.3</c:v>
                </c:pt>
                <c:pt idx="14359">
                  <c:v>239.31666666666663</c:v>
                </c:pt>
                <c:pt idx="14360">
                  <c:v>239.33333333333337</c:v>
                </c:pt>
                <c:pt idx="14361">
                  <c:v>239.35000000000002</c:v>
                </c:pt>
                <c:pt idx="14362">
                  <c:v>239.36666666666665</c:v>
                </c:pt>
                <c:pt idx="14363">
                  <c:v>239.38333333333338</c:v>
                </c:pt>
                <c:pt idx="14364">
                  <c:v>239.4</c:v>
                </c:pt>
                <c:pt idx="14365">
                  <c:v>239.41666666666663</c:v>
                </c:pt>
                <c:pt idx="14366">
                  <c:v>239.43333333333337</c:v>
                </c:pt>
                <c:pt idx="14367">
                  <c:v>239.45000000000002</c:v>
                </c:pt>
                <c:pt idx="14368">
                  <c:v>239.46666666666664</c:v>
                </c:pt>
                <c:pt idx="14369">
                  <c:v>239.48333333333338</c:v>
                </c:pt>
                <c:pt idx="14370">
                  <c:v>239.5</c:v>
                </c:pt>
                <c:pt idx="14371">
                  <c:v>239.51666666666665</c:v>
                </c:pt>
                <c:pt idx="14372">
                  <c:v>239.53333333333336</c:v>
                </c:pt>
                <c:pt idx="14373">
                  <c:v>239.55</c:v>
                </c:pt>
                <c:pt idx="14374">
                  <c:v>239.56666666666663</c:v>
                </c:pt>
                <c:pt idx="14375">
                  <c:v>239.58333333333337</c:v>
                </c:pt>
                <c:pt idx="14376">
                  <c:v>239.6</c:v>
                </c:pt>
                <c:pt idx="14377">
                  <c:v>239.61666666666662</c:v>
                </c:pt>
                <c:pt idx="14378">
                  <c:v>239.63333333333335</c:v>
                </c:pt>
                <c:pt idx="14379">
                  <c:v>239.65</c:v>
                </c:pt>
                <c:pt idx="14380">
                  <c:v>239.66666666666663</c:v>
                </c:pt>
                <c:pt idx="14381">
                  <c:v>239.68333333333337</c:v>
                </c:pt>
                <c:pt idx="14382">
                  <c:v>239.7</c:v>
                </c:pt>
                <c:pt idx="14383">
                  <c:v>239.71666666666661</c:v>
                </c:pt>
                <c:pt idx="14384">
                  <c:v>239.73333333333335</c:v>
                </c:pt>
                <c:pt idx="14385">
                  <c:v>239.75</c:v>
                </c:pt>
                <c:pt idx="14386">
                  <c:v>239.76666666666665</c:v>
                </c:pt>
                <c:pt idx="14387">
                  <c:v>239.78333333333336</c:v>
                </c:pt>
                <c:pt idx="14388">
                  <c:v>239.8</c:v>
                </c:pt>
                <c:pt idx="14389">
                  <c:v>239.81666666666663</c:v>
                </c:pt>
                <c:pt idx="14390">
                  <c:v>239.83333333333337</c:v>
                </c:pt>
                <c:pt idx="14391">
                  <c:v>239.85000000000002</c:v>
                </c:pt>
                <c:pt idx="14392">
                  <c:v>239.86666666666665</c:v>
                </c:pt>
                <c:pt idx="14393">
                  <c:v>239.88333333333338</c:v>
                </c:pt>
                <c:pt idx="14394">
                  <c:v>239.9</c:v>
                </c:pt>
                <c:pt idx="14395">
                  <c:v>239.91666666666663</c:v>
                </c:pt>
                <c:pt idx="14396">
                  <c:v>239.93333333333337</c:v>
                </c:pt>
                <c:pt idx="14397">
                  <c:v>239.95000000000002</c:v>
                </c:pt>
                <c:pt idx="14398">
                  <c:v>239.96666666666664</c:v>
                </c:pt>
                <c:pt idx="14399">
                  <c:v>239.98333333333338</c:v>
                </c:pt>
                <c:pt idx="14400">
                  <c:v>240</c:v>
                </c:pt>
                <c:pt idx="14401">
                  <c:v>240.01666666666665</c:v>
                </c:pt>
                <c:pt idx="14402">
                  <c:v>240.03333333333336</c:v>
                </c:pt>
                <c:pt idx="14403">
                  <c:v>240.05</c:v>
                </c:pt>
                <c:pt idx="14404">
                  <c:v>240.06666666666663</c:v>
                </c:pt>
                <c:pt idx="14405">
                  <c:v>240.08333333333337</c:v>
                </c:pt>
                <c:pt idx="14406">
                  <c:v>240.1</c:v>
                </c:pt>
                <c:pt idx="14407">
                  <c:v>240.11666666666662</c:v>
                </c:pt>
                <c:pt idx="14408">
                  <c:v>240.13333333333335</c:v>
                </c:pt>
                <c:pt idx="14409">
                  <c:v>240.15</c:v>
                </c:pt>
                <c:pt idx="14410">
                  <c:v>240.16666666666663</c:v>
                </c:pt>
                <c:pt idx="14411">
                  <c:v>240.18333333333337</c:v>
                </c:pt>
                <c:pt idx="14412">
                  <c:v>240.2</c:v>
                </c:pt>
                <c:pt idx="14413">
                  <c:v>240.21666666666661</c:v>
                </c:pt>
                <c:pt idx="14414">
                  <c:v>240.23333333333335</c:v>
                </c:pt>
                <c:pt idx="14415">
                  <c:v>240.25</c:v>
                </c:pt>
                <c:pt idx="14416">
                  <c:v>240.26666666666665</c:v>
                </c:pt>
                <c:pt idx="14417">
                  <c:v>240.28333333333336</c:v>
                </c:pt>
                <c:pt idx="14418">
                  <c:v>240.3</c:v>
                </c:pt>
                <c:pt idx="14419">
                  <c:v>240.31666666666663</c:v>
                </c:pt>
                <c:pt idx="14420">
                  <c:v>240.33333333333337</c:v>
                </c:pt>
                <c:pt idx="14421">
                  <c:v>240.35000000000002</c:v>
                </c:pt>
                <c:pt idx="14422">
                  <c:v>240.36666666666665</c:v>
                </c:pt>
                <c:pt idx="14423">
                  <c:v>240.38333333333338</c:v>
                </c:pt>
                <c:pt idx="14424">
                  <c:v>240.4</c:v>
                </c:pt>
                <c:pt idx="14425">
                  <c:v>240.41666666666663</c:v>
                </c:pt>
                <c:pt idx="14426">
                  <c:v>240.43333333333337</c:v>
                </c:pt>
                <c:pt idx="14427">
                  <c:v>240.45000000000002</c:v>
                </c:pt>
                <c:pt idx="14428">
                  <c:v>240.46666666666664</c:v>
                </c:pt>
                <c:pt idx="14429">
                  <c:v>240.48333333333338</c:v>
                </c:pt>
                <c:pt idx="14430">
                  <c:v>240.5</c:v>
                </c:pt>
                <c:pt idx="14431">
                  <c:v>240.51666666666665</c:v>
                </c:pt>
                <c:pt idx="14432">
                  <c:v>240.53333333333336</c:v>
                </c:pt>
                <c:pt idx="14433">
                  <c:v>240.55</c:v>
                </c:pt>
                <c:pt idx="14434">
                  <c:v>240.56666666666663</c:v>
                </c:pt>
                <c:pt idx="14435">
                  <c:v>240.58333333333337</c:v>
                </c:pt>
                <c:pt idx="14436">
                  <c:v>240.6</c:v>
                </c:pt>
                <c:pt idx="14437">
                  <c:v>240.61666666666662</c:v>
                </c:pt>
                <c:pt idx="14438">
                  <c:v>240.63333333333335</c:v>
                </c:pt>
                <c:pt idx="14439">
                  <c:v>240.65</c:v>
                </c:pt>
                <c:pt idx="14440">
                  <c:v>240.66666666666663</c:v>
                </c:pt>
                <c:pt idx="14441">
                  <c:v>240.68333333333337</c:v>
                </c:pt>
                <c:pt idx="14442">
                  <c:v>240.7</c:v>
                </c:pt>
                <c:pt idx="14443">
                  <c:v>240.71666666666661</c:v>
                </c:pt>
                <c:pt idx="14444">
                  <c:v>240.73333333333335</c:v>
                </c:pt>
                <c:pt idx="14445">
                  <c:v>240.75</c:v>
                </c:pt>
                <c:pt idx="14446">
                  <c:v>240.76666666666665</c:v>
                </c:pt>
                <c:pt idx="14447">
                  <c:v>240.78333333333336</c:v>
                </c:pt>
                <c:pt idx="14448">
                  <c:v>240.8</c:v>
                </c:pt>
                <c:pt idx="14449">
                  <c:v>240.81666666666663</c:v>
                </c:pt>
                <c:pt idx="14450">
                  <c:v>240.83333333333337</c:v>
                </c:pt>
                <c:pt idx="14451">
                  <c:v>240.85000000000002</c:v>
                </c:pt>
                <c:pt idx="14452">
                  <c:v>240.86666666666665</c:v>
                </c:pt>
                <c:pt idx="14453">
                  <c:v>240.88333333333338</c:v>
                </c:pt>
                <c:pt idx="14454">
                  <c:v>240.9</c:v>
                </c:pt>
                <c:pt idx="14455">
                  <c:v>240.91666666666663</c:v>
                </c:pt>
                <c:pt idx="14456">
                  <c:v>240.93333333333337</c:v>
                </c:pt>
                <c:pt idx="14457">
                  <c:v>240.95000000000002</c:v>
                </c:pt>
                <c:pt idx="14458">
                  <c:v>240.96666666666664</c:v>
                </c:pt>
                <c:pt idx="14459">
                  <c:v>240.98333333333338</c:v>
                </c:pt>
                <c:pt idx="14460">
                  <c:v>241</c:v>
                </c:pt>
                <c:pt idx="14461">
                  <c:v>241.01666666666665</c:v>
                </c:pt>
                <c:pt idx="14462">
                  <c:v>241.03333333333336</c:v>
                </c:pt>
                <c:pt idx="14463">
                  <c:v>241.05</c:v>
                </c:pt>
                <c:pt idx="14464">
                  <c:v>241.06666666666663</c:v>
                </c:pt>
                <c:pt idx="14465">
                  <c:v>241.08333333333337</c:v>
                </c:pt>
                <c:pt idx="14466">
                  <c:v>241.1</c:v>
                </c:pt>
                <c:pt idx="14467">
                  <c:v>241.11666666666662</c:v>
                </c:pt>
                <c:pt idx="14468">
                  <c:v>241.13333333333335</c:v>
                </c:pt>
                <c:pt idx="14469">
                  <c:v>241.15</c:v>
                </c:pt>
                <c:pt idx="14470">
                  <c:v>241.16666666666663</c:v>
                </c:pt>
                <c:pt idx="14471">
                  <c:v>241.18333333333337</c:v>
                </c:pt>
                <c:pt idx="14472">
                  <c:v>241.2</c:v>
                </c:pt>
                <c:pt idx="14473">
                  <c:v>241.21666666666661</c:v>
                </c:pt>
                <c:pt idx="14474">
                  <c:v>241.23333333333335</c:v>
                </c:pt>
                <c:pt idx="14475">
                  <c:v>241.25</c:v>
                </c:pt>
                <c:pt idx="14476">
                  <c:v>241.26666666666665</c:v>
                </c:pt>
                <c:pt idx="14477">
                  <c:v>241.28333333333336</c:v>
                </c:pt>
                <c:pt idx="14478">
                  <c:v>241.3</c:v>
                </c:pt>
                <c:pt idx="14479">
                  <c:v>241.31666666666663</c:v>
                </c:pt>
                <c:pt idx="14480">
                  <c:v>241.33333333333337</c:v>
                </c:pt>
                <c:pt idx="14481">
                  <c:v>241.35000000000002</c:v>
                </c:pt>
                <c:pt idx="14482">
                  <c:v>241.36666666666665</c:v>
                </c:pt>
                <c:pt idx="14483">
                  <c:v>241.38333333333338</c:v>
                </c:pt>
                <c:pt idx="14484">
                  <c:v>241.4</c:v>
                </c:pt>
                <c:pt idx="14485">
                  <c:v>241.41666666666663</c:v>
                </c:pt>
                <c:pt idx="14486">
                  <c:v>241.43333333333337</c:v>
                </c:pt>
                <c:pt idx="14487">
                  <c:v>241.45000000000002</c:v>
                </c:pt>
                <c:pt idx="14488">
                  <c:v>241.46666666666664</c:v>
                </c:pt>
                <c:pt idx="14489">
                  <c:v>241.48333333333338</c:v>
                </c:pt>
                <c:pt idx="14490">
                  <c:v>241.5</c:v>
                </c:pt>
                <c:pt idx="14491">
                  <c:v>241.51666666666665</c:v>
                </c:pt>
                <c:pt idx="14492">
                  <c:v>241.53333333333336</c:v>
                </c:pt>
                <c:pt idx="14493">
                  <c:v>241.55</c:v>
                </c:pt>
                <c:pt idx="14494">
                  <c:v>241.56666666666663</c:v>
                </c:pt>
                <c:pt idx="14495">
                  <c:v>241.58333333333337</c:v>
                </c:pt>
                <c:pt idx="14496">
                  <c:v>241.6</c:v>
                </c:pt>
                <c:pt idx="14497">
                  <c:v>241.61666666666662</c:v>
                </c:pt>
                <c:pt idx="14498">
                  <c:v>241.63333333333335</c:v>
                </c:pt>
                <c:pt idx="14499">
                  <c:v>241.65</c:v>
                </c:pt>
                <c:pt idx="14500">
                  <c:v>241.66666666666663</c:v>
                </c:pt>
                <c:pt idx="14501">
                  <c:v>241.68333333333337</c:v>
                </c:pt>
                <c:pt idx="14502">
                  <c:v>241.7</c:v>
                </c:pt>
                <c:pt idx="14503">
                  <c:v>241.71666666666661</c:v>
                </c:pt>
                <c:pt idx="14504">
                  <c:v>241.73333333333335</c:v>
                </c:pt>
                <c:pt idx="14505">
                  <c:v>241.75</c:v>
                </c:pt>
                <c:pt idx="14506">
                  <c:v>241.76666666666665</c:v>
                </c:pt>
                <c:pt idx="14507">
                  <c:v>241.78333333333336</c:v>
                </c:pt>
                <c:pt idx="14508">
                  <c:v>241.8</c:v>
                </c:pt>
                <c:pt idx="14509">
                  <c:v>241.81666666666663</c:v>
                </c:pt>
                <c:pt idx="14510">
                  <c:v>241.83333333333337</c:v>
                </c:pt>
                <c:pt idx="14511">
                  <c:v>241.85000000000002</c:v>
                </c:pt>
                <c:pt idx="14512">
                  <c:v>241.86666666666665</c:v>
                </c:pt>
                <c:pt idx="14513">
                  <c:v>241.88333333333338</c:v>
                </c:pt>
                <c:pt idx="14514">
                  <c:v>241.9</c:v>
                </c:pt>
                <c:pt idx="14515">
                  <c:v>241.91666666666663</c:v>
                </c:pt>
                <c:pt idx="14516">
                  <c:v>241.93333333333337</c:v>
                </c:pt>
                <c:pt idx="14517">
                  <c:v>241.95000000000002</c:v>
                </c:pt>
                <c:pt idx="14518">
                  <c:v>241.96666666666664</c:v>
                </c:pt>
                <c:pt idx="14519">
                  <c:v>241.98333333333338</c:v>
                </c:pt>
                <c:pt idx="14520">
                  <c:v>242</c:v>
                </c:pt>
              </c:numCache>
            </c:numRef>
          </c:xVal>
          <c:yVal>
            <c:numRef>
              <c:f>Sheet1!$I$2:$I$15823</c:f>
              <c:numCache>
                <c:formatCode>General</c:formatCode>
                <c:ptCount val="15822"/>
                <c:pt idx="0">
                  <c:v>65.09084320068358</c:v>
                </c:pt>
                <c:pt idx="1">
                  <c:v>64.827171325683565</c:v>
                </c:pt>
                <c:pt idx="2">
                  <c:v>64.95900726318358</c:v>
                </c:pt>
                <c:pt idx="3">
                  <c:v>66.409210205078139</c:v>
                </c:pt>
                <c:pt idx="4">
                  <c:v>65.618186950683565</c:v>
                </c:pt>
                <c:pt idx="5">
                  <c:v>64.431663513183594</c:v>
                </c:pt>
                <c:pt idx="6">
                  <c:v>64.431663513183594</c:v>
                </c:pt>
                <c:pt idx="7">
                  <c:v>65.222679138183565</c:v>
                </c:pt>
                <c:pt idx="8">
                  <c:v>64.827171325683565</c:v>
                </c:pt>
                <c:pt idx="9">
                  <c:v>64.56349945068358</c:v>
                </c:pt>
                <c:pt idx="10">
                  <c:v>65.486351013183565</c:v>
                </c:pt>
                <c:pt idx="11">
                  <c:v>64.827171325683565</c:v>
                </c:pt>
                <c:pt idx="12">
                  <c:v>65.618186950683565</c:v>
                </c:pt>
                <c:pt idx="13">
                  <c:v>66.541046142578111</c:v>
                </c:pt>
                <c:pt idx="14">
                  <c:v>64.827171325683565</c:v>
                </c:pt>
                <c:pt idx="15">
                  <c:v>65.881866455078125</c:v>
                </c:pt>
                <c:pt idx="16">
                  <c:v>64.16799163818358</c:v>
                </c:pt>
                <c:pt idx="17">
                  <c:v>64.431663513183594</c:v>
                </c:pt>
                <c:pt idx="18">
                  <c:v>64.95900726318358</c:v>
                </c:pt>
                <c:pt idx="19">
                  <c:v>64.827171325683565</c:v>
                </c:pt>
                <c:pt idx="20">
                  <c:v>65.486351013183565</c:v>
                </c:pt>
                <c:pt idx="21">
                  <c:v>66.013702392578097</c:v>
                </c:pt>
                <c:pt idx="22">
                  <c:v>65.35451507568358</c:v>
                </c:pt>
                <c:pt idx="23">
                  <c:v>65.222679138183565</c:v>
                </c:pt>
                <c:pt idx="24">
                  <c:v>64.56349945068358</c:v>
                </c:pt>
                <c:pt idx="25">
                  <c:v>66.541046142578111</c:v>
                </c:pt>
                <c:pt idx="26">
                  <c:v>66.145538330078097</c:v>
                </c:pt>
                <c:pt idx="27">
                  <c:v>65.35451507568358</c:v>
                </c:pt>
                <c:pt idx="28">
                  <c:v>64.29982757568358</c:v>
                </c:pt>
                <c:pt idx="29">
                  <c:v>65.486351013183565</c:v>
                </c:pt>
                <c:pt idx="30">
                  <c:v>64.29982757568358</c:v>
                </c:pt>
                <c:pt idx="31">
                  <c:v>65.750030517578097</c:v>
                </c:pt>
                <c:pt idx="32">
                  <c:v>65.35451507568358</c:v>
                </c:pt>
                <c:pt idx="33">
                  <c:v>64.695335388183565</c:v>
                </c:pt>
                <c:pt idx="34">
                  <c:v>64.695335388183565</c:v>
                </c:pt>
                <c:pt idx="35">
                  <c:v>64.827171325683565</c:v>
                </c:pt>
                <c:pt idx="36">
                  <c:v>63.904319763183594</c:v>
                </c:pt>
                <c:pt idx="37">
                  <c:v>65.486351013183565</c:v>
                </c:pt>
                <c:pt idx="38">
                  <c:v>66.013702392578097</c:v>
                </c:pt>
                <c:pt idx="39">
                  <c:v>64.695335388183565</c:v>
                </c:pt>
                <c:pt idx="40">
                  <c:v>65.35451507568358</c:v>
                </c:pt>
                <c:pt idx="41">
                  <c:v>66.145538330078097</c:v>
                </c:pt>
                <c:pt idx="42">
                  <c:v>64.431663513183594</c:v>
                </c:pt>
                <c:pt idx="43">
                  <c:v>64.95900726318358</c:v>
                </c:pt>
                <c:pt idx="44">
                  <c:v>64.56349945068358</c:v>
                </c:pt>
                <c:pt idx="45">
                  <c:v>64.827171325683565</c:v>
                </c:pt>
                <c:pt idx="46">
                  <c:v>64.29982757568358</c:v>
                </c:pt>
                <c:pt idx="47">
                  <c:v>65.618186950683565</c:v>
                </c:pt>
                <c:pt idx="48">
                  <c:v>64.56349945068358</c:v>
                </c:pt>
                <c:pt idx="49">
                  <c:v>64.431663513183594</c:v>
                </c:pt>
                <c:pt idx="50">
                  <c:v>65.881866455078125</c:v>
                </c:pt>
                <c:pt idx="51">
                  <c:v>65.750030517578097</c:v>
                </c:pt>
                <c:pt idx="52">
                  <c:v>64.431663513183594</c:v>
                </c:pt>
                <c:pt idx="53">
                  <c:v>65.618186950683565</c:v>
                </c:pt>
                <c:pt idx="54">
                  <c:v>65.486351013183565</c:v>
                </c:pt>
                <c:pt idx="55">
                  <c:v>65.35451507568358</c:v>
                </c:pt>
                <c:pt idx="56">
                  <c:v>65.486351013183565</c:v>
                </c:pt>
                <c:pt idx="57">
                  <c:v>65.222679138183565</c:v>
                </c:pt>
                <c:pt idx="58">
                  <c:v>66.145538330078097</c:v>
                </c:pt>
                <c:pt idx="59">
                  <c:v>64.827171325683565</c:v>
                </c:pt>
                <c:pt idx="60">
                  <c:v>64.827171325683565</c:v>
                </c:pt>
                <c:pt idx="61">
                  <c:v>65.486351013183565</c:v>
                </c:pt>
                <c:pt idx="62">
                  <c:v>65.35451507568358</c:v>
                </c:pt>
                <c:pt idx="63">
                  <c:v>66.277374267578111</c:v>
                </c:pt>
                <c:pt idx="64">
                  <c:v>66.013702392578097</c:v>
                </c:pt>
                <c:pt idx="65">
                  <c:v>65.618186950683565</c:v>
                </c:pt>
                <c:pt idx="66">
                  <c:v>65.486351013183565</c:v>
                </c:pt>
                <c:pt idx="67">
                  <c:v>65.618186950683565</c:v>
                </c:pt>
                <c:pt idx="68">
                  <c:v>65.222679138183565</c:v>
                </c:pt>
                <c:pt idx="69">
                  <c:v>64.29982757568358</c:v>
                </c:pt>
                <c:pt idx="70">
                  <c:v>64.431663513183594</c:v>
                </c:pt>
                <c:pt idx="71">
                  <c:v>66.277374267578111</c:v>
                </c:pt>
                <c:pt idx="72">
                  <c:v>64.29982757568358</c:v>
                </c:pt>
                <c:pt idx="73">
                  <c:v>64.827171325683565</c:v>
                </c:pt>
                <c:pt idx="74">
                  <c:v>66.145538330078097</c:v>
                </c:pt>
                <c:pt idx="75">
                  <c:v>65.618186950683565</c:v>
                </c:pt>
                <c:pt idx="76">
                  <c:v>64.431663513183594</c:v>
                </c:pt>
                <c:pt idx="77">
                  <c:v>64.95900726318358</c:v>
                </c:pt>
                <c:pt idx="78">
                  <c:v>64.827171325683565</c:v>
                </c:pt>
                <c:pt idx="79">
                  <c:v>64.695335388183565</c:v>
                </c:pt>
                <c:pt idx="80">
                  <c:v>64.03615570068358</c:v>
                </c:pt>
                <c:pt idx="81">
                  <c:v>64.95900726318358</c:v>
                </c:pt>
                <c:pt idx="82">
                  <c:v>64.695335388183565</c:v>
                </c:pt>
                <c:pt idx="83">
                  <c:v>64.95900726318358</c:v>
                </c:pt>
                <c:pt idx="84">
                  <c:v>64.695335388183565</c:v>
                </c:pt>
                <c:pt idx="85">
                  <c:v>64.29982757568358</c:v>
                </c:pt>
                <c:pt idx="86">
                  <c:v>65.881866455078125</c:v>
                </c:pt>
                <c:pt idx="87">
                  <c:v>65.486351013183565</c:v>
                </c:pt>
                <c:pt idx="88">
                  <c:v>63.640647888183594</c:v>
                </c:pt>
                <c:pt idx="89">
                  <c:v>64.03615570068358</c:v>
                </c:pt>
                <c:pt idx="90">
                  <c:v>64.56349945068358</c:v>
                </c:pt>
                <c:pt idx="91">
                  <c:v>64.03615570068358</c:v>
                </c:pt>
                <c:pt idx="92">
                  <c:v>64.56349945068358</c:v>
                </c:pt>
                <c:pt idx="93">
                  <c:v>65.09084320068358</c:v>
                </c:pt>
                <c:pt idx="94">
                  <c:v>64.695335388183565</c:v>
                </c:pt>
                <c:pt idx="95">
                  <c:v>65.222679138183565</c:v>
                </c:pt>
                <c:pt idx="96">
                  <c:v>64.03615570068358</c:v>
                </c:pt>
                <c:pt idx="97">
                  <c:v>64.827171325683565</c:v>
                </c:pt>
                <c:pt idx="98">
                  <c:v>64.29982757568358</c:v>
                </c:pt>
                <c:pt idx="99">
                  <c:v>64.56349945068358</c:v>
                </c:pt>
                <c:pt idx="100">
                  <c:v>64.56349945068358</c:v>
                </c:pt>
                <c:pt idx="101">
                  <c:v>65.618186950683565</c:v>
                </c:pt>
                <c:pt idx="102">
                  <c:v>64.56349945068358</c:v>
                </c:pt>
                <c:pt idx="103">
                  <c:v>64.29982757568358</c:v>
                </c:pt>
                <c:pt idx="104">
                  <c:v>65.750030517578097</c:v>
                </c:pt>
                <c:pt idx="105">
                  <c:v>64.56349945068358</c:v>
                </c:pt>
                <c:pt idx="106">
                  <c:v>64.95900726318358</c:v>
                </c:pt>
                <c:pt idx="107">
                  <c:v>64.695335388183565</c:v>
                </c:pt>
                <c:pt idx="108">
                  <c:v>64.695335388183565</c:v>
                </c:pt>
                <c:pt idx="109">
                  <c:v>64.431663513183594</c:v>
                </c:pt>
                <c:pt idx="110">
                  <c:v>66.145538330078097</c:v>
                </c:pt>
                <c:pt idx="111">
                  <c:v>65.222679138183565</c:v>
                </c:pt>
                <c:pt idx="112">
                  <c:v>65.750030517578097</c:v>
                </c:pt>
                <c:pt idx="113">
                  <c:v>64.695335388183565</c:v>
                </c:pt>
                <c:pt idx="114">
                  <c:v>64.29982757568358</c:v>
                </c:pt>
                <c:pt idx="115">
                  <c:v>65.618186950683565</c:v>
                </c:pt>
                <c:pt idx="116">
                  <c:v>64.56349945068358</c:v>
                </c:pt>
                <c:pt idx="117">
                  <c:v>64.29982757568358</c:v>
                </c:pt>
                <c:pt idx="118">
                  <c:v>64.03615570068358</c:v>
                </c:pt>
                <c:pt idx="119">
                  <c:v>64.29982757568358</c:v>
                </c:pt>
                <c:pt idx="120">
                  <c:v>65.09084320068358</c:v>
                </c:pt>
                <c:pt idx="121">
                  <c:v>64.16799163818358</c:v>
                </c:pt>
                <c:pt idx="122">
                  <c:v>64.695335388183565</c:v>
                </c:pt>
                <c:pt idx="123">
                  <c:v>64.827171325683565</c:v>
                </c:pt>
                <c:pt idx="124">
                  <c:v>64.95900726318358</c:v>
                </c:pt>
                <c:pt idx="125">
                  <c:v>66.277374267578111</c:v>
                </c:pt>
                <c:pt idx="126">
                  <c:v>64.56349945068358</c:v>
                </c:pt>
                <c:pt idx="127">
                  <c:v>65.222679138183565</c:v>
                </c:pt>
                <c:pt idx="128">
                  <c:v>65.222679138183565</c:v>
                </c:pt>
                <c:pt idx="129">
                  <c:v>64.431663513183594</c:v>
                </c:pt>
                <c:pt idx="130">
                  <c:v>66.013702392578097</c:v>
                </c:pt>
                <c:pt idx="131">
                  <c:v>64.827171325683565</c:v>
                </c:pt>
                <c:pt idx="132">
                  <c:v>64.16799163818358</c:v>
                </c:pt>
                <c:pt idx="133">
                  <c:v>64.827171325683565</c:v>
                </c:pt>
                <c:pt idx="134">
                  <c:v>65.881866455078125</c:v>
                </c:pt>
                <c:pt idx="135">
                  <c:v>64.56349945068358</c:v>
                </c:pt>
                <c:pt idx="136">
                  <c:v>64.29982757568358</c:v>
                </c:pt>
                <c:pt idx="137">
                  <c:v>64.95900726318358</c:v>
                </c:pt>
                <c:pt idx="138">
                  <c:v>64.56349945068358</c:v>
                </c:pt>
                <c:pt idx="139">
                  <c:v>64.431663513183594</c:v>
                </c:pt>
                <c:pt idx="140">
                  <c:v>64.827171325683565</c:v>
                </c:pt>
                <c:pt idx="141">
                  <c:v>64.827171325683565</c:v>
                </c:pt>
                <c:pt idx="142">
                  <c:v>65.750030517578097</c:v>
                </c:pt>
                <c:pt idx="143">
                  <c:v>64.03615570068358</c:v>
                </c:pt>
                <c:pt idx="144">
                  <c:v>64.16799163818358</c:v>
                </c:pt>
                <c:pt idx="145">
                  <c:v>65.486351013183565</c:v>
                </c:pt>
                <c:pt idx="146">
                  <c:v>64.827171325683565</c:v>
                </c:pt>
                <c:pt idx="147">
                  <c:v>64.695335388183565</c:v>
                </c:pt>
                <c:pt idx="148">
                  <c:v>64.03615570068358</c:v>
                </c:pt>
                <c:pt idx="149">
                  <c:v>65.881866455078125</c:v>
                </c:pt>
                <c:pt idx="150">
                  <c:v>64.03615570068358</c:v>
                </c:pt>
                <c:pt idx="151">
                  <c:v>64.03615570068358</c:v>
                </c:pt>
                <c:pt idx="152">
                  <c:v>64.695335388183565</c:v>
                </c:pt>
                <c:pt idx="153">
                  <c:v>64.95900726318358</c:v>
                </c:pt>
                <c:pt idx="154">
                  <c:v>64.56349945068358</c:v>
                </c:pt>
                <c:pt idx="155">
                  <c:v>66.013702392578097</c:v>
                </c:pt>
                <c:pt idx="156">
                  <c:v>64.56349945068358</c:v>
                </c:pt>
                <c:pt idx="157">
                  <c:v>64.431663513183594</c:v>
                </c:pt>
                <c:pt idx="158">
                  <c:v>64.431663513183594</c:v>
                </c:pt>
                <c:pt idx="159">
                  <c:v>65.35451507568358</c:v>
                </c:pt>
                <c:pt idx="160">
                  <c:v>64.695335388183565</c:v>
                </c:pt>
                <c:pt idx="161">
                  <c:v>64.695335388183565</c:v>
                </c:pt>
                <c:pt idx="162">
                  <c:v>66.013702392578097</c:v>
                </c:pt>
                <c:pt idx="163">
                  <c:v>65.750030517578097</c:v>
                </c:pt>
                <c:pt idx="164">
                  <c:v>65.486351013183565</c:v>
                </c:pt>
                <c:pt idx="165">
                  <c:v>65.618186950683565</c:v>
                </c:pt>
                <c:pt idx="166">
                  <c:v>66.013702392578097</c:v>
                </c:pt>
                <c:pt idx="167">
                  <c:v>65.750030517578097</c:v>
                </c:pt>
                <c:pt idx="168">
                  <c:v>63.904319763183594</c:v>
                </c:pt>
                <c:pt idx="169">
                  <c:v>64.431663513183594</c:v>
                </c:pt>
                <c:pt idx="170">
                  <c:v>65.35451507568358</c:v>
                </c:pt>
                <c:pt idx="171">
                  <c:v>64.56349945068358</c:v>
                </c:pt>
                <c:pt idx="172">
                  <c:v>65.750030517578097</c:v>
                </c:pt>
                <c:pt idx="173">
                  <c:v>64.431663513183594</c:v>
                </c:pt>
                <c:pt idx="174">
                  <c:v>63.772483825683594</c:v>
                </c:pt>
                <c:pt idx="175">
                  <c:v>65.750030517578097</c:v>
                </c:pt>
                <c:pt idx="176">
                  <c:v>66.409210205078139</c:v>
                </c:pt>
                <c:pt idx="177">
                  <c:v>66.013702392578097</c:v>
                </c:pt>
                <c:pt idx="178">
                  <c:v>65.222679138183565</c:v>
                </c:pt>
                <c:pt idx="179">
                  <c:v>64.29982757568358</c:v>
                </c:pt>
                <c:pt idx="180">
                  <c:v>65.35451507568358</c:v>
                </c:pt>
                <c:pt idx="181">
                  <c:v>65.618186950683565</c:v>
                </c:pt>
                <c:pt idx="182">
                  <c:v>64.95900726318358</c:v>
                </c:pt>
                <c:pt idx="183">
                  <c:v>64.56349945068358</c:v>
                </c:pt>
                <c:pt idx="184">
                  <c:v>64.16799163818358</c:v>
                </c:pt>
                <c:pt idx="185">
                  <c:v>65.222679138183565</c:v>
                </c:pt>
                <c:pt idx="186">
                  <c:v>64.431663513183594</c:v>
                </c:pt>
                <c:pt idx="187">
                  <c:v>64.95900726318358</c:v>
                </c:pt>
                <c:pt idx="188">
                  <c:v>65.35451507568358</c:v>
                </c:pt>
                <c:pt idx="189">
                  <c:v>66.672882080078097</c:v>
                </c:pt>
                <c:pt idx="190">
                  <c:v>65.09084320068358</c:v>
                </c:pt>
                <c:pt idx="191">
                  <c:v>64.95900726318358</c:v>
                </c:pt>
                <c:pt idx="192">
                  <c:v>64.56349945068358</c:v>
                </c:pt>
                <c:pt idx="193">
                  <c:v>65.881866455078125</c:v>
                </c:pt>
                <c:pt idx="194">
                  <c:v>64.827171325683565</c:v>
                </c:pt>
                <c:pt idx="195">
                  <c:v>66.013702392578097</c:v>
                </c:pt>
                <c:pt idx="196">
                  <c:v>64.95900726318358</c:v>
                </c:pt>
                <c:pt idx="197">
                  <c:v>64.695335388183565</c:v>
                </c:pt>
                <c:pt idx="198">
                  <c:v>64.56349945068358</c:v>
                </c:pt>
                <c:pt idx="199">
                  <c:v>66.277374267578111</c:v>
                </c:pt>
                <c:pt idx="200">
                  <c:v>64.95900726318358</c:v>
                </c:pt>
                <c:pt idx="201">
                  <c:v>65.881866455078125</c:v>
                </c:pt>
                <c:pt idx="202">
                  <c:v>65.881866455078125</c:v>
                </c:pt>
                <c:pt idx="203">
                  <c:v>65.09084320068358</c:v>
                </c:pt>
                <c:pt idx="204">
                  <c:v>65.618186950683565</c:v>
                </c:pt>
                <c:pt idx="205">
                  <c:v>65.35451507568358</c:v>
                </c:pt>
                <c:pt idx="206">
                  <c:v>65.222679138183565</c:v>
                </c:pt>
                <c:pt idx="207">
                  <c:v>65.486351013183565</c:v>
                </c:pt>
                <c:pt idx="208">
                  <c:v>65.881866455078125</c:v>
                </c:pt>
                <c:pt idx="209">
                  <c:v>64.827171325683565</c:v>
                </c:pt>
                <c:pt idx="210">
                  <c:v>65.35451507568358</c:v>
                </c:pt>
                <c:pt idx="211">
                  <c:v>65.750030517578097</c:v>
                </c:pt>
                <c:pt idx="212">
                  <c:v>65.35451507568358</c:v>
                </c:pt>
                <c:pt idx="213">
                  <c:v>64.695335388183565</c:v>
                </c:pt>
                <c:pt idx="214">
                  <c:v>65.486351013183565</c:v>
                </c:pt>
                <c:pt idx="215">
                  <c:v>64.827171325683565</c:v>
                </c:pt>
                <c:pt idx="216">
                  <c:v>65.35451507568358</c:v>
                </c:pt>
                <c:pt idx="217">
                  <c:v>65.881866455078125</c:v>
                </c:pt>
                <c:pt idx="218">
                  <c:v>64.56349945068358</c:v>
                </c:pt>
                <c:pt idx="219">
                  <c:v>66.672882080078097</c:v>
                </c:pt>
                <c:pt idx="220">
                  <c:v>65.09084320068358</c:v>
                </c:pt>
                <c:pt idx="221">
                  <c:v>64.95900726318358</c:v>
                </c:pt>
                <c:pt idx="222">
                  <c:v>65.09084320068358</c:v>
                </c:pt>
                <c:pt idx="223">
                  <c:v>65.09084320068358</c:v>
                </c:pt>
                <c:pt idx="224">
                  <c:v>66.672882080078097</c:v>
                </c:pt>
                <c:pt idx="225">
                  <c:v>65.222679138183565</c:v>
                </c:pt>
                <c:pt idx="226">
                  <c:v>66.672882080078097</c:v>
                </c:pt>
                <c:pt idx="227">
                  <c:v>64.16799163818358</c:v>
                </c:pt>
                <c:pt idx="228">
                  <c:v>66.804718017578097</c:v>
                </c:pt>
                <c:pt idx="229">
                  <c:v>65.486351013183565</c:v>
                </c:pt>
                <c:pt idx="230">
                  <c:v>64.695335388183565</c:v>
                </c:pt>
                <c:pt idx="231">
                  <c:v>66.541046142578111</c:v>
                </c:pt>
                <c:pt idx="232">
                  <c:v>66.541046142578111</c:v>
                </c:pt>
                <c:pt idx="233">
                  <c:v>64.16799163818358</c:v>
                </c:pt>
                <c:pt idx="234">
                  <c:v>66.277374267578111</c:v>
                </c:pt>
                <c:pt idx="235">
                  <c:v>64.827171325683565</c:v>
                </c:pt>
                <c:pt idx="236">
                  <c:v>65.09084320068358</c:v>
                </c:pt>
                <c:pt idx="237">
                  <c:v>64.827171325683565</c:v>
                </c:pt>
                <c:pt idx="238">
                  <c:v>65.35451507568358</c:v>
                </c:pt>
                <c:pt idx="239">
                  <c:v>66.672882080078097</c:v>
                </c:pt>
                <c:pt idx="240">
                  <c:v>65.486351013183565</c:v>
                </c:pt>
                <c:pt idx="241">
                  <c:v>65.35451507568358</c:v>
                </c:pt>
                <c:pt idx="242">
                  <c:v>65.35451507568358</c:v>
                </c:pt>
                <c:pt idx="243">
                  <c:v>66.409210205078139</c:v>
                </c:pt>
                <c:pt idx="244">
                  <c:v>65.618186950683565</c:v>
                </c:pt>
                <c:pt idx="245">
                  <c:v>65.618186950683565</c:v>
                </c:pt>
                <c:pt idx="246">
                  <c:v>65.222679138183565</c:v>
                </c:pt>
                <c:pt idx="247">
                  <c:v>65.750030517578097</c:v>
                </c:pt>
                <c:pt idx="248">
                  <c:v>65.750030517578097</c:v>
                </c:pt>
                <c:pt idx="249">
                  <c:v>65.881866455078125</c:v>
                </c:pt>
                <c:pt idx="250">
                  <c:v>66.013702392578097</c:v>
                </c:pt>
                <c:pt idx="251">
                  <c:v>67.463897705078125</c:v>
                </c:pt>
                <c:pt idx="252">
                  <c:v>67.068389892578097</c:v>
                </c:pt>
                <c:pt idx="253">
                  <c:v>67.595733642578111</c:v>
                </c:pt>
                <c:pt idx="254">
                  <c:v>66.277374267578111</c:v>
                </c:pt>
                <c:pt idx="255">
                  <c:v>66.541046142578111</c:v>
                </c:pt>
                <c:pt idx="256">
                  <c:v>66.672882080078097</c:v>
                </c:pt>
                <c:pt idx="257">
                  <c:v>67.200225830078125</c:v>
                </c:pt>
                <c:pt idx="258">
                  <c:v>67.991241455078139</c:v>
                </c:pt>
                <c:pt idx="259">
                  <c:v>67.991241455078139</c:v>
                </c:pt>
                <c:pt idx="260">
                  <c:v>70.232452392578097</c:v>
                </c:pt>
                <c:pt idx="261">
                  <c:v>70.496124267578139</c:v>
                </c:pt>
                <c:pt idx="262">
                  <c:v>71.418975830078111</c:v>
                </c:pt>
                <c:pt idx="263">
                  <c:v>70.759796142578097</c:v>
                </c:pt>
                <c:pt idx="264">
                  <c:v>71.550811767578111</c:v>
                </c:pt>
                <c:pt idx="265">
                  <c:v>71.946319580078139</c:v>
                </c:pt>
                <c:pt idx="266">
                  <c:v>73.264678955078125</c:v>
                </c:pt>
                <c:pt idx="267">
                  <c:v>74.055694580078125</c:v>
                </c:pt>
                <c:pt idx="268">
                  <c:v>78.142608642578111</c:v>
                </c:pt>
                <c:pt idx="269">
                  <c:v>80.515655517578111</c:v>
                </c:pt>
                <c:pt idx="270">
                  <c:v>83.416046142578111</c:v>
                </c:pt>
                <c:pt idx="271">
                  <c:v>93.303756713867188</c:v>
                </c:pt>
                <c:pt idx="272">
                  <c:v>121.38482666015626</c:v>
                </c:pt>
                <c:pt idx="273">
                  <c:v>150.3887634277344</c:v>
                </c:pt>
                <c:pt idx="274">
                  <c:v>176.49229431152347</c:v>
                </c:pt>
                <c:pt idx="275">
                  <c:v>199.03623962402344</c:v>
                </c:pt>
                <c:pt idx="276">
                  <c:v>216.7022705078125</c:v>
                </c:pt>
                <c:pt idx="277">
                  <c:v>230.94056701660156</c:v>
                </c:pt>
                <c:pt idx="278">
                  <c:v>242.80581665039065</c:v>
                </c:pt>
                <c:pt idx="279">
                  <c:v>254.53921508789063</c:v>
                </c:pt>
                <c:pt idx="280">
                  <c:v>267.32733154296869</c:v>
                </c:pt>
                <c:pt idx="281">
                  <c:v>281.43377685546869</c:v>
                </c:pt>
                <c:pt idx="282">
                  <c:v>292.63983154296875</c:v>
                </c:pt>
                <c:pt idx="283">
                  <c:v>304.10958862304699</c:v>
                </c:pt>
                <c:pt idx="284">
                  <c:v>316.63400268554693</c:v>
                </c:pt>
                <c:pt idx="285">
                  <c:v>329.68576049804687</c:v>
                </c:pt>
                <c:pt idx="286">
                  <c:v>338.25509643554687</c:v>
                </c:pt>
                <c:pt idx="287">
                  <c:v>343.92404174804682</c:v>
                </c:pt>
                <c:pt idx="288">
                  <c:v>345.90158081054687</c:v>
                </c:pt>
                <c:pt idx="289">
                  <c:v>347.08810424804676</c:v>
                </c:pt>
                <c:pt idx="290">
                  <c:v>348.27462768554693</c:v>
                </c:pt>
                <c:pt idx="291">
                  <c:v>346.03341674804676</c:v>
                </c:pt>
                <c:pt idx="292">
                  <c:v>351.43869018554687</c:v>
                </c:pt>
                <c:pt idx="293">
                  <c:v>356.97579956054682</c:v>
                </c:pt>
                <c:pt idx="294">
                  <c:v>356.18478393554693</c:v>
                </c:pt>
                <c:pt idx="295">
                  <c:v>358.82150268554687</c:v>
                </c:pt>
                <c:pt idx="296">
                  <c:v>356.84396362304699</c:v>
                </c:pt>
                <c:pt idx="297">
                  <c:v>355.92111206054676</c:v>
                </c:pt>
                <c:pt idx="298">
                  <c:v>354.73458862304693</c:v>
                </c:pt>
                <c:pt idx="299">
                  <c:v>355.39376831054687</c:v>
                </c:pt>
                <c:pt idx="300">
                  <c:v>351.04318237304693</c:v>
                </c:pt>
                <c:pt idx="301">
                  <c:v>341.41915893554682</c:v>
                </c:pt>
                <c:pt idx="302">
                  <c:v>330.60861206054687</c:v>
                </c:pt>
                <c:pt idx="303">
                  <c:v>320.98458862304693</c:v>
                </c:pt>
                <c:pt idx="304">
                  <c:v>313.99728393554687</c:v>
                </c:pt>
                <c:pt idx="305">
                  <c:v>303.31857299804682</c:v>
                </c:pt>
                <c:pt idx="306">
                  <c:v>294.35369873046881</c:v>
                </c:pt>
                <c:pt idx="307">
                  <c:v>287.23455810546875</c:v>
                </c:pt>
                <c:pt idx="308">
                  <c:v>280.77459716796875</c:v>
                </c:pt>
                <c:pt idx="309">
                  <c:v>273.12811279296869</c:v>
                </c:pt>
                <c:pt idx="310">
                  <c:v>269.17303466796875</c:v>
                </c:pt>
                <c:pt idx="311">
                  <c:v>261.52651977539051</c:v>
                </c:pt>
                <c:pt idx="312">
                  <c:v>256.78042602539062</c:v>
                </c:pt>
                <c:pt idx="313">
                  <c:v>251.37515258789062</c:v>
                </c:pt>
                <c:pt idx="314">
                  <c:v>248.0792541503906</c:v>
                </c:pt>
                <c:pt idx="315">
                  <c:v>242.6739807128906</c:v>
                </c:pt>
                <c:pt idx="316">
                  <c:v>238.19154357910153</c:v>
                </c:pt>
                <c:pt idx="317">
                  <c:v>235.02748107910156</c:v>
                </c:pt>
                <c:pt idx="318">
                  <c:v>230.41322326660153</c:v>
                </c:pt>
                <c:pt idx="319">
                  <c:v>227.38099670410156</c:v>
                </c:pt>
                <c:pt idx="320">
                  <c:v>225.53529357910153</c:v>
                </c:pt>
                <c:pt idx="321">
                  <c:v>222.37123107910156</c:v>
                </c:pt>
                <c:pt idx="322">
                  <c:v>219.47082519531247</c:v>
                </c:pt>
                <c:pt idx="323">
                  <c:v>217.4932861328125</c:v>
                </c:pt>
                <c:pt idx="324">
                  <c:v>216.04309082031247</c:v>
                </c:pt>
                <c:pt idx="325">
                  <c:v>213.27453613281247</c:v>
                </c:pt>
                <c:pt idx="326">
                  <c:v>211.82434082031253</c:v>
                </c:pt>
                <c:pt idx="327">
                  <c:v>210.5059814453125</c:v>
                </c:pt>
                <c:pt idx="328">
                  <c:v>210.76965332031244</c:v>
                </c:pt>
                <c:pt idx="329">
                  <c:v>207.34191894531253</c:v>
                </c:pt>
                <c:pt idx="330">
                  <c:v>206.28723144531253</c:v>
                </c:pt>
                <c:pt idx="331">
                  <c:v>206.28723144531253</c:v>
                </c:pt>
                <c:pt idx="332">
                  <c:v>203.91418457031247</c:v>
                </c:pt>
                <c:pt idx="333">
                  <c:v>204.3096923828125</c:v>
                </c:pt>
                <c:pt idx="334">
                  <c:v>202.85949707031253</c:v>
                </c:pt>
                <c:pt idx="335">
                  <c:v>204.0460205078125</c:v>
                </c:pt>
                <c:pt idx="336">
                  <c:v>201.80479431152344</c:v>
                </c:pt>
                <c:pt idx="337">
                  <c:v>200.48643493652347</c:v>
                </c:pt>
                <c:pt idx="338">
                  <c:v>201.80479431152344</c:v>
                </c:pt>
                <c:pt idx="339">
                  <c:v>200.09092712402344</c:v>
                </c:pt>
                <c:pt idx="340">
                  <c:v>199.82725524902344</c:v>
                </c:pt>
                <c:pt idx="341">
                  <c:v>199.29991149902341</c:v>
                </c:pt>
                <c:pt idx="342">
                  <c:v>199.03623962402344</c:v>
                </c:pt>
                <c:pt idx="343">
                  <c:v>199.69541931152347</c:v>
                </c:pt>
                <c:pt idx="344">
                  <c:v>198.11338806152341</c:v>
                </c:pt>
                <c:pt idx="345">
                  <c:v>199.03623962402344</c:v>
                </c:pt>
                <c:pt idx="346">
                  <c:v>197.32237243652347</c:v>
                </c:pt>
                <c:pt idx="347">
                  <c:v>197.84971618652344</c:v>
                </c:pt>
                <c:pt idx="348">
                  <c:v>199.16807556152341</c:v>
                </c:pt>
                <c:pt idx="349">
                  <c:v>198.11338806152341</c:v>
                </c:pt>
                <c:pt idx="350">
                  <c:v>199.29991149902341</c:v>
                </c:pt>
                <c:pt idx="351">
                  <c:v>197.98155212402341</c:v>
                </c:pt>
                <c:pt idx="352">
                  <c:v>197.71788024902341</c:v>
                </c:pt>
                <c:pt idx="353">
                  <c:v>197.84971618652344</c:v>
                </c:pt>
                <c:pt idx="354">
                  <c:v>198.77256774902341</c:v>
                </c:pt>
                <c:pt idx="355">
                  <c:v>199.03623962402344</c:v>
                </c:pt>
                <c:pt idx="356">
                  <c:v>198.37705993652344</c:v>
                </c:pt>
                <c:pt idx="357">
                  <c:v>197.98155212402341</c:v>
                </c:pt>
                <c:pt idx="358">
                  <c:v>197.45420837402347</c:v>
                </c:pt>
                <c:pt idx="359">
                  <c:v>199.16807556152341</c:v>
                </c:pt>
                <c:pt idx="360">
                  <c:v>198.11338806152341</c:v>
                </c:pt>
                <c:pt idx="361">
                  <c:v>197.98155212402341</c:v>
                </c:pt>
                <c:pt idx="362">
                  <c:v>199.56358337402341</c:v>
                </c:pt>
                <c:pt idx="363">
                  <c:v>199.16807556152341</c:v>
                </c:pt>
                <c:pt idx="364">
                  <c:v>199.56358337402341</c:v>
                </c:pt>
                <c:pt idx="365">
                  <c:v>200.35459899902344</c:v>
                </c:pt>
                <c:pt idx="366">
                  <c:v>202.06846618652347</c:v>
                </c:pt>
                <c:pt idx="367">
                  <c:v>202.33213806152347</c:v>
                </c:pt>
                <c:pt idx="368">
                  <c:v>204.4415283203125</c:v>
                </c:pt>
                <c:pt idx="369">
                  <c:v>204.3096923828125</c:v>
                </c:pt>
                <c:pt idx="370">
                  <c:v>205.2325439453125</c:v>
                </c:pt>
                <c:pt idx="371">
                  <c:v>205.4962158203125</c:v>
                </c:pt>
                <c:pt idx="372">
                  <c:v>205.75988769531247</c:v>
                </c:pt>
                <c:pt idx="373">
                  <c:v>204.9688720703125</c:v>
                </c:pt>
                <c:pt idx="374">
                  <c:v>206.1553955078125</c:v>
                </c:pt>
                <c:pt idx="375">
                  <c:v>206.28723144531253</c:v>
                </c:pt>
                <c:pt idx="376">
                  <c:v>204.4415283203125</c:v>
                </c:pt>
                <c:pt idx="377">
                  <c:v>205.1007080078125</c:v>
                </c:pt>
                <c:pt idx="378">
                  <c:v>205.36437988281253</c:v>
                </c:pt>
                <c:pt idx="379">
                  <c:v>205.75988769531247</c:v>
                </c:pt>
                <c:pt idx="380">
                  <c:v>206.4190673828125</c:v>
                </c:pt>
                <c:pt idx="381">
                  <c:v>206.28723144531253</c:v>
                </c:pt>
                <c:pt idx="382">
                  <c:v>206.28723144531253</c:v>
                </c:pt>
                <c:pt idx="383">
                  <c:v>207.60559082031247</c:v>
                </c:pt>
                <c:pt idx="384">
                  <c:v>206.28723144531253</c:v>
                </c:pt>
                <c:pt idx="385">
                  <c:v>206.4190673828125</c:v>
                </c:pt>
                <c:pt idx="386">
                  <c:v>207.07824707031253</c:v>
                </c:pt>
                <c:pt idx="387">
                  <c:v>207.86926269531247</c:v>
                </c:pt>
                <c:pt idx="388">
                  <c:v>208.39660644531253</c:v>
                </c:pt>
                <c:pt idx="389">
                  <c:v>207.34191894531253</c:v>
                </c:pt>
                <c:pt idx="390">
                  <c:v>207.21008300781247</c:v>
                </c:pt>
                <c:pt idx="391">
                  <c:v>206.9464111328125</c:v>
                </c:pt>
                <c:pt idx="392">
                  <c:v>207.34191894531253</c:v>
                </c:pt>
                <c:pt idx="393">
                  <c:v>207.86926269531247</c:v>
                </c:pt>
                <c:pt idx="394">
                  <c:v>207.34191894531253</c:v>
                </c:pt>
                <c:pt idx="395">
                  <c:v>208.52844238281256</c:v>
                </c:pt>
                <c:pt idx="396">
                  <c:v>208.6602783203125</c:v>
                </c:pt>
                <c:pt idx="397">
                  <c:v>209.1876220703125</c:v>
                </c:pt>
                <c:pt idx="398">
                  <c:v>211.03332519531247</c:v>
                </c:pt>
                <c:pt idx="399">
                  <c:v>209.3194580078125</c:v>
                </c:pt>
                <c:pt idx="400">
                  <c:v>211.16516113281247</c:v>
                </c:pt>
                <c:pt idx="401">
                  <c:v>211.2969970703125</c:v>
                </c:pt>
                <c:pt idx="402">
                  <c:v>209.1876220703125</c:v>
                </c:pt>
                <c:pt idx="403">
                  <c:v>211.5606689453125</c:v>
                </c:pt>
                <c:pt idx="404">
                  <c:v>209.8468017578125</c:v>
                </c:pt>
                <c:pt idx="405">
                  <c:v>208.92395019531247</c:v>
                </c:pt>
                <c:pt idx="406">
                  <c:v>210.2423095703125</c:v>
                </c:pt>
                <c:pt idx="407">
                  <c:v>210.11047363281247</c:v>
                </c:pt>
                <c:pt idx="408">
                  <c:v>210.90148925781253</c:v>
                </c:pt>
                <c:pt idx="409">
                  <c:v>209.71496582031244</c:v>
                </c:pt>
                <c:pt idx="410">
                  <c:v>209.9786376953125</c:v>
                </c:pt>
                <c:pt idx="411">
                  <c:v>209.71496582031244</c:v>
                </c:pt>
                <c:pt idx="412">
                  <c:v>207.47375488281247</c:v>
                </c:pt>
                <c:pt idx="413">
                  <c:v>208.1329345703125</c:v>
                </c:pt>
                <c:pt idx="414">
                  <c:v>209.45129394531253</c:v>
                </c:pt>
                <c:pt idx="415">
                  <c:v>209.58312988281253</c:v>
                </c:pt>
                <c:pt idx="416">
                  <c:v>209.1876220703125</c:v>
                </c:pt>
                <c:pt idx="417">
                  <c:v>209.3194580078125</c:v>
                </c:pt>
                <c:pt idx="418">
                  <c:v>208.92395019531247</c:v>
                </c:pt>
                <c:pt idx="419">
                  <c:v>210.3741455078125</c:v>
                </c:pt>
                <c:pt idx="420">
                  <c:v>208.92395019531247</c:v>
                </c:pt>
                <c:pt idx="421">
                  <c:v>208.52844238281256</c:v>
                </c:pt>
                <c:pt idx="422">
                  <c:v>210.3741455078125</c:v>
                </c:pt>
                <c:pt idx="423">
                  <c:v>210.76965332031244</c:v>
                </c:pt>
                <c:pt idx="424">
                  <c:v>208.92395019531247</c:v>
                </c:pt>
                <c:pt idx="425">
                  <c:v>209.58312988281253</c:v>
                </c:pt>
                <c:pt idx="426">
                  <c:v>209.1876220703125</c:v>
                </c:pt>
                <c:pt idx="427">
                  <c:v>207.73742675781253</c:v>
                </c:pt>
                <c:pt idx="428">
                  <c:v>209.0557861328125</c:v>
                </c:pt>
                <c:pt idx="429">
                  <c:v>207.34191894531253</c:v>
                </c:pt>
                <c:pt idx="430">
                  <c:v>207.07824707031253</c:v>
                </c:pt>
                <c:pt idx="431">
                  <c:v>205.6280517578125</c:v>
                </c:pt>
                <c:pt idx="432">
                  <c:v>206.28723144531253</c:v>
                </c:pt>
                <c:pt idx="433">
                  <c:v>205.75988769531247</c:v>
                </c:pt>
                <c:pt idx="434">
                  <c:v>206.02355957031247</c:v>
                </c:pt>
                <c:pt idx="435">
                  <c:v>205.4962158203125</c:v>
                </c:pt>
                <c:pt idx="436">
                  <c:v>205.8917236328125</c:v>
                </c:pt>
                <c:pt idx="437">
                  <c:v>204.70520019531247</c:v>
                </c:pt>
                <c:pt idx="438">
                  <c:v>205.2325439453125</c:v>
                </c:pt>
                <c:pt idx="439">
                  <c:v>204.3096923828125</c:v>
                </c:pt>
                <c:pt idx="440">
                  <c:v>204.0460205078125</c:v>
                </c:pt>
                <c:pt idx="441">
                  <c:v>202.46397399902341</c:v>
                </c:pt>
                <c:pt idx="442">
                  <c:v>202.06846618652347</c:v>
                </c:pt>
                <c:pt idx="443">
                  <c:v>202.46397399902341</c:v>
                </c:pt>
                <c:pt idx="444">
                  <c:v>204.9688720703125</c:v>
                </c:pt>
                <c:pt idx="445">
                  <c:v>203.38684082031253</c:v>
                </c:pt>
                <c:pt idx="446">
                  <c:v>204.9688720703125</c:v>
                </c:pt>
                <c:pt idx="447">
                  <c:v>204.0460205078125</c:v>
                </c:pt>
                <c:pt idx="448">
                  <c:v>202.99133300781253</c:v>
                </c:pt>
                <c:pt idx="449">
                  <c:v>204.70520019531247</c:v>
                </c:pt>
                <c:pt idx="450">
                  <c:v>203.38684082031253</c:v>
                </c:pt>
                <c:pt idx="451">
                  <c:v>203.1231689453125</c:v>
                </c:pt>
                <c:pt idx="452">
                  <c:v>204.9688720703125</c:v>
                </c:pt>
                <c:pt idx="453">
                  <c:v>203.1231689453125</c:v>
                </c:pt>
                <c:pt idx="454">
                  <c:v>202.72766113281247</c:v>
                </c:pt>
                <c:pt idx="455">
                  <c:v>204.1778564453125</c:v>
                </c:pt>
                <c:pt idx="456">
                  <c:v>202.72766113281247</c:v>
                </c:pt>
                <c:pt idx="457">
                  <c:v>202.33213806152347</c:v>
                </c:pt>
                <c:pt idx="458">
                  <c:v>202.20030212402341</c:v>
                </c:pt>
                <c:pt idx="459">
                  <c:v>203.1231689453125</c:v>
                </c:pt>
                <c:pt idx="460">
                  <c:v>201.67295837402344</c:v>
                </c:pt>
                <c:pt idx="461">
                  <c:v>201.40928649902344</c:v>
                </c:pt>
                <c:pt idx="462">
                  <c:v>201.27745056152341</c:v>
                </c:pt>
                <c:pt idx="463">
                  <c:v>200.35459899902344</c:v>
                </c:pt>
                <c:pt idx="464">
                  <c:v>200.48643493652347</c:v>
                </c:pt>
                <c:pt idx="465">
                  <c:v>200.09092712402344</c:v>
                </c:pt>
                <c:pt idx="466">
                  <c:v>201.40928649902344</c:v>
                </c:pt>
                <c:pt idx="467">
                  <c:v>200.88194274902347</c:v>
                </c:pt>
                <c:pt idx="468">
                  <c:v>200.48643493652347</c:v>
                </c:pt>
                <c:pt idx="469">
                  <c:v>200.09092712402344</c:v>
                </c:pt>
                <c:pt idx="470">
                  <c:v>201.80479431152344</c:v>
                </c:pt>
                <c:pt idx="471">
                  <c:v>201.01377868652341</c:v>
                </c:pt>
                <c:pt idx="472">
                  <c:v>201.54112243652344</c:v>
                </c:pt>
                <c:pt idx="473">
                  <c:v>200.35459899902344</c:v>
                </c:pt>
                <c:pt idx="474">
                  <c:v>200.35459899902344</c:v>
                </c:pt>
                <c:pt idx="475">
                  <c:v>199.82725524902344</c:v>
                </c:pt>
                <c:pt idx="476">
                  <c:v>200.61827087402344</c:v>
                </c:pt>
                <c:pt idx="477">
                  <c:v>200.88194274902347</c:v>
                </c:pt>
                <c:pt idx="478">
                  <c:v>200.48643493652347</c:v>
                </c:pt>
                <c:pt idx="479">
                  <c:v>201.54112243652344</c:v>
                </c:pt>
                <c:pt idx="480">
                  <c:v>199.95909118652344</c:v>
                </c:pt>
                <c:pt idx="481">
                  <c:v>200.22276306152341</c:v>
                </c:pt>
                <c:pt idx="482">
                  <c:v>199.95909118652344</c:v>
                </c:pt>
                <c:pt idx="483">
                  <c:v>199.82725524902344</c:v>
                </c:pt>
                <c:pt idx="484">
                  <c:v>199.56358337402341</c:v>
                </c:pt>
                <c:pt idx="485">
                  <c:v>199.69541931152347</c:v>
                </c:pt>
                <c:pt idx="486">
                  <c:v>198.77256774902341</c:v>
                </c:pt>
                <c:pt idx="487">
                  <c:v>200.61827087402344</c:v>
                </c:pt>
                <c:pt idx="488">
                  <c:v>199.82725524902344</c:v>
                </c:pt>
                <c:pt idx="489">
                  <c:v>199.82725524902344</c:v>
                </c:pt>
                <c:pt idx="490">
                  <c:v>198.37705993652344</c:v>
                </c:pt>
                <c:pt idx="491">
                  <c:v>198.11338806152341</c:v>
                </c:pt>
                <c:pt idx="492">
                  <c:v>197.32237243652347</c:v>
                </c:pt>
                <c:pt idx="493">
                  <c:v>197.71788024902341</c:v>
                </c:pt>
                <c:pt idx="494">
                  <c:v>197.84971618652344</c:v>
                </c:pt>
                <c:pt idx="495">
                  <c:v>199.16807556152341</c:v>
                </c:pt>
                <c:pt idx="496">
                  <c:v>197.98155212402341</c:v>
                </c:pt>
                <c:pt idx="497">
                  <c:v>196.66319274902341</c:v>
                </c:pt>
                <c:pt idx="498">
                  <c:v>197.19053649902344</c:v>
                </c:pt>
                <c:pt idx="499">
                  <c:v>197.71788024902341</c:v>
                </c:pt>
                <c:pt idx="500">
                  <c:v>197.19053649902344</c:v>
                </c:pt>
                <c:pt idx="501">
                  <c:v>197.98155212402341</c:v>
                </c:pt>
                <c:pt idx="502">
                  <c:v>197.58604431152347</c:v>
                </c:pt>
                <c:pt idx="503">
                  <c:v>197.32237243652347</c:v>
                </c:pt>
                <c:pt idx="504">
                  <c:v>197.19053649902344</c:v>
                </c:pt>
                <c:pt idx="505">
                  <c:v>196.53135681152347</c:v>
                </c:pt>
                <c:pt idx="506">
                  <c:v>196.92686462402341</c:v>
                </c:pt>
                <c:pt idx="507">
                  <c:v>196.92686462402341</c:v>
                </c:pt>
                <c:pt idx="508">
                  <c:v>199.03623962402344</c:v>
                </c:pt>
                <c:pt idx="509">
                  <c:v>195.87217712402344</c:v>
                </c:pt>
                <c:pt idx="510">
                  <c:v>196.13584899902344</c:v>
                </c:pt>
                <c:pt idx="511">
                  <c:v>197.05870056152344</c:v>
                </c:pt>
                <c:pt idx="512">
                  <c:v>196.39952087402344</c:v>
                </c:pt>
                <c:pt idx="513">
                  <c:v>196.66319274902341</c:v>
                </c:pt>
                <c:pt idx="514">
                  <c:v>198.11338806152341</c:v>
                </c:pt>
                <c:pt idx="515">
                  <c:v>196.13584899902344</c:v>
                </c:pt>
                <c:pt idx="516">
                  <c:v>196.79502868652344</c:v>
                </c:pt>
                <c:pt idx="517">
                  <c:v>198.11338806152341</c:v>
                </c:pt>
                <c:pt idx="518">
                  <c:v>197.71788024902341</c:v>
                </c:pt>
                <c:pt idx="519">
                  <c:v>197.05870056152344</c:v>
                </c:pt>
                <c:pt idx="520">
                  <c:v>195.47666931152344</c:v>
                </c:pt>
                <c:pt idx="521">
                  <c:v>196.00401306152341</c:v>
                </c:pt>
                <c:pt idx="522">
                  <c:v>196.00401306152341</c:v>
                </c:pt>
                <c:pt idx="523">
                  <c:v>193.89463806152344</c:v>
                </c:pt>
                <c:pt idx="524">
                  <c:v>196.13584899902344</c:v>
                </c:pt>
                <c:pt idx="525">
                  <c:v>194.68565368652341</c:v>
                </c:pt>
                <c:pt idx="526">
                  <c:v>194.68565368652341</c:v>
                </c:pt>
                <c:pt idx="527">
                  <c:v>195.21299743652344</c:v>
                </c:pt>
                <c:pt idx="528">
                  <c:v>194.94932556152341</c:v>
                </c:pt>
                <c:pt idx="529">
                  <c:v>196.13584899902344</c:v>
                </c:pt>
                <c:pt idx="530">
                  <c:v>194.42198181152347</c:v>
                </c:pt>
                <c:pt idx="531">
                  <c:v>193.89463806152344</c:v>
                </c:pt>
                <c:pt idx="532">
                  <c:v>195.74034118652344</c:v>
                </c:pt>
                <c:pt idx="533">
                  <c:v>195.60850524902341</c:v>
                </c:pt>
                <c:pt idx="534">
                  <c:v>195.21299743652344</c:v>
                </c:pt>
                <c:pt idx="535">
                  <c:v>193.49913024902344</c:v>
                </c:pt>
                <c:pt idx="536">
                  <c:v>194.94932556152341</c:v>
                </c:pt>
                <c:pt idx="537">
                  <c:v>195.60850524902341</c:v>
                </c:pt>
                <c:pt idx="538">
                  <c:v>195.08116149902344</c:v>
                </c:pt>
                <c:pt idx="539">
                  <c:v>194.81748962402344</c:v>
                </c:pt>
                <c:pt idx="540">
                  <c:v>195.34483337402344</c:v>
                </c:pt>
                <c:pt idx="541">
                  <c:v>194.94932556152341</c:v>
                </c:pt>
                <c:pt idx="542">
                  <c:v>194.42198181152347</c:v>
                </c:pt>
                <c:pt idx="543">
                  <c:v>194.42198181152347</c:v>
                </c:pt>
                <c:pt idx="544">
                  <c:v>194.15830993652347</c:v>
                </c:pt>
                <c:pt idx="545">
                  <c:v>195.21299743652344</c:v>
                </c:pt>
                <c:pt idx="546">
                  <c:v>194.42198181152347</c:v>
                </c:pt>
                <c:pt idx="547">
                  <c:v>196.00401306152341</c:v>
                </c:pt>
                <c:pt idx="548">
                  <c:v>195.74034118652344</c:v>
                </c:pt>
                <c:pt idx="549">
                  <c:v>194.02647399902344</c:v>
                </c:pt>
                <c:pt idx="550">
                  <c:v>196.39952087402344</c:v>
                </c:pt>
                <c:pt idx="551">
                  <c:v>195.47666931152344</c:v>
                </c:pt>
                <c:pt idx="552">
                  <c:v>195.87217712402344</c:v>
                </c:pt>
                <c:pt idx="553">
                  <c:v>194.42198181152347</c:v>
                </c:pt>
                <c:pt idx="554">
                  <c:v>194.68565368652341</c:v>
                </c:pt>
                <c:pt idx="555">
                  <c:v>193.76280212402341</c:v>
                </c:pt>
                <c:pt idx="556">
                  <c:v>192.83995056152341</c:v>
                </c:pt>
                <c:pt idx="557">
                  <c:v>192.04893493652344</c:v>
                </c:pt>
                <c:pt idx="558">
                  <c:v>194.15830993652347</c:v>
                </c:pt>
                <c:pt idx="559">
                  <c:v>192.83995056152341</c:v>
                </c:pt>
                <c:pt idx="560">
                  <c:v>192.04893493652344</c:v>
                </c:pt>
                <c:pt idx="561">
                  <c:v>191.65342712402344</c:v>
                </c:pt>
                <c:pt idx="562">
                  <c:v>193.49913024902344</c:v>
                </c:pt>
                <c:pt idx="563">
                  <c:v>193.10362243652341</c:v>
                </c:pt>
                <c:pt idx="564">
                  <c:v>192.83995056152341</c:v>
                </c:pt>
                <c:pt idx="565">
                  <c:v>192.31260681152347</c:v>
                </c:pt>
                <c:pt idx="566">
                  <c:v>192.83995056152341</c:v>
                </c:pt>
                <c:pt idx="567">
                  <c:v>191.91709899902344</c:v>
                </c:pt>
                <c:pt idx="568">
                  <c:v>192.31260681152347</c:v>
                </c:pt>
                <c:pt idx="569">
                  <c:v>190.99424743652347</c:v>
                </c:pt>
                <c:pt idx="570">
                  <c:v>191.12608337402344</c:v>
                </c:pt>
                <c:pt idx="571">
                  <c:v>190.20323181152344</c:v>
                </c:pt>
                <c:pt idx="572">
                  <c:v>190.73057556152338</c:v>
                </c:pt>
                <c:pt idx="573">
                  <c:v>191.38975524902341</c:v>
                </c:pt>
                <c:pt idx="574">
                  <c:v>191.91709899902344</c:v>
                </c:pt>
                <c:pt idx="575">
                  <c:v>190.73057556152338</c:v>
                </c:pt>
                <c:pt idx="576">
                  <c:v>190.33506774902344</c:v>
                </c:pt>
                <c:pt idx="577">
                  <c:v>190.07139587402344</c:v>
                </c:pt>
                <c:pt idx="578">
                  <c:v>192.04893493652344</c:v>
                </c:pt>
                <c:pt idx="579">
                  <c:v>191.38975524902341</c:v>
                </c:pt>
                <c:pt idx="580">
                  <c:v>191.25791931152347</c:v>
                </c:pt>
                <c:pt idx="581">
                  <c:v>191.65342712402344</c:v>
                </c:pt>
                <c:pt idx="582">
                  <c:v>191.38975524902341</c:v>
                </c:pt>
                <c:pt idx="583">
                  <c:v>191.12608337402344</c:v>
                </c:pt>
                <c:pt idx="584">
                  <c:v>191.65342712402344</c:v>
                </c:pt>
                <c:pt idx="585">
                  <c:v>191.65342712402344</c:v>
                </c:pt>
                <c:pt idx="586">
                  <c:v>189.93955993652341</c:v>
                </c:pt>
                <c:pt idx="587">
                  <c:v>189.80772399902344</c:v>
                </c:pt>
                <c:pt idx="588">
                  <c:v>189.54405212402338</c:v>
                </c:pt>
                <c:pt idx="589">
                  <c:v>189.93955993652341</c:v>
                </c:pt>
                <c:pt idx="590">
                  <c:v>188.48936462402341</c:v>
                </c:pt>
                <c:pt idx="591">
                  <c:v>189.28038024902344</c:v>
                </c:pt>
                <c:pt idx="592">
                  <c:v>189.67588806152341</c:v>
                </c:pt>
                <c:pt idx="593">
                  <c:v>189.54405212402338</c:v>
                </c:pt>
                <c:pt idx="594">
                  <c:v>190.33506774902344</c:v>
                </c:pt>
                <c:pt idx="595">
                  <c:v>189.01670837402344</c:v>
                </c:pt>
                <c:pt idx="596">
                  <c:v>188.75303649902344</c:v>
                </c:pt>
                <c:pt idx="597">
                  <c:v>189.14854431152344</c:v>
                </c:pt>
                <c:pt idx="598">
                  <c:v>190.33506774902344</c:v>
                </c:pt>
                <c:pt idx="599">
                  <c:v>189.54405212402338</c:v>
                </c:pt>
                <c:pt idx="600">
                  <c:v>190.86241149902347</c:v>
                </c:pt>
                <c:pt idx="601">
                  <c:v>188.88487243652344</c:v>
                </c:pt>
                <c:pt idx="602">
                  <c:v>189.14854431152344</c:v>
                </c:pt>
                <c:pt idx="603">
                  <c:v>189.41221618652347</c:v>
                </c:pt>
                <c:pt idx="604">
                  <c:v>190.20323181152344</c:v>
                </c:pt>
                <c:pt idx="605">
                  <c:v>188.48936462402341</c:v>
                </c:pt>
                <c:pt idx="606">
                  <c:v>189.80772399902344</c:v>
                </c:pt>
                <c:pt idx="607">
                  <c:v>189.14854431152344</c:v>
                </c:pt>
                <c:pt idx="608">
                  <c:v>190.20323181152344</c:v>
                </c:pt>
                <c:pt idx="609">
                  <c:v>188.88487243652344</c:v>
                </c:pt>
                <c:pt idx="610">
                  <c:v>190.86241149902347</c:v>
                </c:pt>
                <c:pt idx="611">
                  <c:v>189.80772399902344</c:v>
                </c:pt>
                <c:pt idx="612">
                  <c:v>188.22569274902341</c:v>
                </c:pt>
                <c:pt idx="613">
                  <c:v>189.14854431152344</c:v>
                </c:pt>
                <c:pt idx="614">
                  <c:v>188.09385681152344</c:v>
                </c:pt>
                <c:pt idx="615">
                  <c:v>188.75303649902344</c:v>
                </c:pt>
                <c:pt idx="616">
                  <c:v>187.83018493652344</c:v>
                </c:pt>
                <c:pt idx="617">
                  <c:v>188.48936462402341</c:v>
                </c:pt>
                <c:pt idx="618">
                  <c:v>188.35752868652347</c:v>
                </c:pt>
                <c:pt idx="619">
                  <c:v>189.01670837402344</c:v>
                </c:pt>
                <c:pt idx="620">
                  <c:v>189.28038024902344</c:v>
                </c:pt>
                <c:pt idx="621">
                  <c:v>186.90733337402347</c:v>
                </c:pt>
                <c:pt idx="622">
                  <c:v>187.43467712402341</c:v>
                </c:pt>
                <c:pt idx="623">
                  <c:v>187.96202087402347</c:v>
                </c:pt>
                <c:pt idx="624">
                  <c:v>188.09385681152344</c:v>
                </c:pt>
                <c:pt idx="625">
                  <c:v>185.72080993652344</c:v>
                </c:pt>
                <c:pt idx="626">
                  <c:v>186.37998962402341</c:v>
                </c:pt>
                <c:pt idx="627">
                  <c:v>185.98448181152347</c:v>
                </c:pt>
                <c:pt idx="628">
                  <c:v>187.96202087402347</c:v>
                </c:pt>
                <c:pt idx="629">
                  <c:v>186.24815368652341</c:v>
                </c:pt>
                <c:pt idx="630">
                  <c:v>187.56651306152341</c:v>
                </c:pt>
                <c:pt idx="631">
                  <c:v>186.24815368652341</c:v>
                </c:pt>
                <c:pt idx="632">
                  <c:v>185.32530212402344</c:v>
                </c:pt>
                <c:pt idx="633">
                  <c:v>185.85264587402347</c:v>
                </c:pt>
                <c:pt idx="634">
                  <c:v>186.77549743652344</c:v>
                </c:pt>
                <c:pt idx="635">
                  <c:v>185.06163024902344</c:v>
                </c:pt>
                <c:pt idx="636">
                  <c:v>185.06163024902344</c:v>
                </c:pt>
                <c:pt idx="637">
                  <c:v>186.64366149902338</c:v>
                </c:pt>
                <c:pt idx="638">
                  <c:v>184.92979431152344</c:v>
                </c:pt>
                <c:pt idx="639">
                  <c:v>185.72080993652344</c:v>
                </c:pt>
                <c:pt idx="640">
                  <c:v>184.92979431152344</c:v>
                </c:pt>
                <c:pt idx="641">
                  <c:v>185.98448181152347</c:v>
                </c:pt>
                <c:pt idx="642">
                  <c:v>185.06163024902344</c:v>
                </c:pt>
                <c:pt idx="643">
                  <c:v>185.85264587402347</c:v>
                </c:pt>
                <c:pt idx="644">
                  <c:v>185.58897399902344</c:v>
                </c:pt>
                <c:pt idx="645">
                  <c:v>185.45713806152347</c:v>
                </c:pt>
                <c:pt idx="646">
                  <c:v>185.85264587402347</c:v>
                </c:pt>
                <c:pt idx="647">
                  <c:v>185.06163024902344</c:v>
                </c:pt>
                <c:pt idx="648">
                  <c:v>185.72080993652344</c:v>
                </c:pt>
                <c:pt idx="649">
                  <c:v>185.98448181152347</c:v>
                </c:pt>
                <c:pt idx="650">
                  <c:v>185.58897399902344</c:v>
                </c:pt>
                <c:pt idx="651">
                  <c:v>185.45713806152347</c:v>
                </c:pt>
                <c:pt idx="652">
                  <c:v>185.85264587402347</c:v>
                </c:pt>
                <c:pt idx="653">
                  <c:v>185.06163024902344</c:v>
                </c:pt>
                <c:pt idx="654">
                  <c:v>184.27061462402338</c:v>
                </c:pt>
                <c:pt idx="655">
                  <c:v>186.37998962402341</c:v>
                </c:pt>
                <c:pt idx="656">
                  <c:v>185.19346618652344</c:v>
                </c:pt>
                <c:pt idx="657">
                  <c:v>186.37998962402341</c:v>
                </c:pt>
                <c:pt idx="658">
                  <c:v>184.00694274902344</c:v>
                </c:pt>
                <c:pt idx="659">
                  <c:v>184.00694274902344</c:v>
                </c:pt>
                <c:pt idx="660">
                  <c:v>183.21592712402341</c:v>
                </c:pt>
                <c:pt idx="661">
                  <c:v>183.61143493652344</c:v>
                </c:pt>
                <c:pt idx="662">
                  <c:v>184.40245056152344</c:v>
                </c:pt>
                <c:pt idx="663">
                  <c:v>182.82041931152349</c:v>
                </c:pt>
                <c:pt idx="664">
                  <c:v>182.68858337402344</c:v>
                </c:pt>
                <c:pt idx="665">
                  <c:v>183.21592712402341</c:v>
                </c:pt>
                <c:pt idx="666">
                  <c:v>183.74327087402341</c:v>
                </c:pt>
                <c:pt idx="667">
                  <c:v>185.72080993652344</c:v>
                </c:pt>
                <c:pt idx="668">
                  <c:v>184.27061462402338</c:v>
                </c:pt>
                <c:pt idx="669">
                  <c:v>182.82041931152349</c:v>
                </c:pt>
                <c:pt idx="670">
                  <c:v>182.16123962402344</c:v>
                </c:pt>
                <c:pt idx="671">
                  <c:v>182.16123962402344</c:v>
                </c:pt>
                <c:pt idx="672">
                  <c:v>183.47959899902341</c:v>
                </c:pt>
                <c:pt idx="673">
                  <c:v>182.42491149902344</c:v>
                </c:pt>
                <c:pt idx="674">
                  <c:v>183.08409118652344</c:v>
                </c:pt>
                <c:pt idx="675">
                  <c:v>182.82041931152349</c:v>
                </c:pt>
                <c:pt idx="676">
                  <c:v>181.63389587402341</c:v>
                </c:pt>
                <c:pt idx="677">
                  <c:v>183.74327087402341</c:v>
                </c:pt>
                <c:pt idx="678">
                  <c:v>184.27061462402338</c:v>
                </c:pt>
                <c:pt idx="679">
                  <c:v>183.34776306152341</c:v>
                </c:pt>
                <c:pt idx="680">
                  <c:v>184.27061462402338</c:v>
                </c:pt>
                <c:pt idx="681">
                  <c:v>182.55674743652347</c:v>
                </c:pt>
                <c:pt idx="682">
                  <c:v>184.40245056152344</c:v>
                </c:pt>
                <c:pt idx="683">
                  <c:v>183.08409118652344</c:v>
                </c:pt>
                <c:pt idx="684">
                  <c:v>182.29307556152338</c:v>
                </c:pt>
                <c:pt idx="685">
                  <c:v>183.47959899902341</c:v>
                </c:pt>
                <c:pt idx="686">
                  <c:v>181.10655212402338</c:v>
                </c:pt>
                <c:pt idx="687">
                  <c:v>181.50205993652344</c:v>
                </c:pt>
                <c:pt idx="688">
                  <c:v>182.82041931152349</c:v>
                </c:pt>
                <c:pt idx="689">
                  <c:v>180.57920837402344</c:v>
                </c:pt>
                <c:pt idx="690">
                  <c:v>181.37022399902344</c:v>
                </c:pt>
                <c:pt idx="691">
                  <c:v>181.23838806152344</c:v>
                </c:pt>
                <c:pt idx="692">
                  <c:v>181.23838806152344</c:v>
                </c:pt>
                <c:pt idx="693">
                  <c:v>183.61143493652344</c:v>
                </c:pt>
                <c:pt idx="694">
                  <c:v>182.82041931152349</c:v>
                </c:pt>
                <c:pt idx="695">
                  <c:v>183.74327087402341</c:v>
                </c:pt>
                <c:pt idx="696">
                  <c:v>181.76573181152344</c:v>
                </c:pt>
                <c:pt idx="697">
                  <c:v>181.10655212402338</c:v>
                </c:pt>
                <c:pt idx="698">
                  <c:v>180.31553649902344</c:v>
                </c:pt>
                <c:pt idx="699">
                  <c:v>182.82041931152349</c:v>
                </c:pt>
                <c:pt idx="700">
                  <c:v>180.57920837402344</c:v>
                </c:pt>
                <c:pt idx="701">
                  <c:v>181.23838806152344</c:v>
                </c:pt>
                <c:pt idx="702">
                  <c:v>182.42491149902344</c:v>
                </c:pt>
                <c:pt idx="703">
                  <c:v>180.84288024902344</c:v>
                </c:pt>
                <c:pt idx="704">
                  <c:v>180.57920837402344</c:v>
                </c:pt>
                <c:pt idx="705">
                  <c:v>179.65635681152347</c:v>
                </c:pt>
                <c:pt idx="706">
                  <c:v>182.02940368652344</c:v>
                </c:pt>
                <c:pt idx="707">
                  <c:v>180.31553649902344</c:v>
                </c:pt>
                <c:pt idx="708">
                  <c:v>180.05186462402341</c:v>
                </c:pt>
                <c:pt idx="709">
                  <c:v>180.57920837402344</c:v>
                </c:pt>
                <c:pt idx="710">
                  <c:v>180.18370056152341</c:v>
                </c:pt>
                <c:pt idx="711">
                  <c:v>180.71104431152344</c:v>
                </c:pt>
                <c:pt idx="712">
                  <c:v>181.63389587402341</c:v>
                </c:pt>
                <c:pt idx="713">
                  <c:v>181.63389587402341</c:v>
                </c:pt>
                <c:pt idx="714">
                  <c:v>181.89756774902344</c:v>
                </c:pt>
                <c:pt idx="715">
                  <c:v>180.97471618652344</c:v>
                </c:pt>
                <c:pt idx="716">
                  <c:v>181.37022399902344</c:v>
                </c:pt>
                <c:pt idx="717">
                  <c:v>181.50205993652344</c:v>
                </c:pt>
                <c:pt idx="718">
                  <c:v>180.97471618652344</c:v>
                </c:pt>
                <c:pt idx="719">
                  <c:v>180.84288024902344</c:v>
                </c:pt>
                <c:pt idx="720">
                  <c:v>179.39268493652344</c:v>
                </c:pt>
                <c:pt idx="721">
                  <c:v>180.97471618652344</c:v>
                </c:pt>
                <c:pt idx="722">
                  <c:v>180.05186462402341</c:v>
                </c:pt>
                <c:pt idx="723">
                  <c:v>180.31553649902344</c:v>
                </c:pt>
                <c:pt idx="724">
                  <c:v>179.12901306152341</c:v>
                </c:pt>
                <c:pt idx="725">
                  <c:v>179.12901306152341</c:v>
                </c:pt>
                <c:pt idx="726">
                  <c:v>178.20616149902341</c:v>
                </c:pt>
                <c:pt idx="727">
                  <c:v>179.65635681152347</c:v>
                </c:pt>
                <c:pt idx="728">
                  <c:v>179.52452087402344</c:v>
                </c:pt>
                <c:pt idx="729">
                  <c:v>178.60166931152344</c:v>
                </c:pt>
                <c:pt idx="730">
                  <c:v>178.99717712402344</c:v>
                </c:pt>
                <c:pt idx="731">
                  <c:v>178.73350524902338</c:v>
                </c:pt>
                <c:pt idx="732">
                  <c:v>177.94248962402344</c:v>
                </c:pt>
                <c:pt idx="733">
                  <c:v>179.52452087402344</c:v>
                </c:pt>
                <c:pt idx="734">
                  <c:v>179.39268493652344</c:v>
                </c:pt>
                <c:pt idx="735">
                  <c:v>178.86534118652347</c:v>
                </c:pt>
                <c:pt idx="736">
                  <c:v>177.67881774902344</c:v>
                </c:pt>
                <c:pt idx="737">
                  <c:v>178.07432556152341</c:v>
                </c:pt>
                <c:pt idx="738">
                  <c:v>177.15147399902344</c:v>
                </c:pt>
                <c:pt idx="739">
                  <c:v>176.88780212402344</c:v>
                </c:pt>
                <c:pt idx="740">
                  <c:v>177.41514587402344</c:v>
                </c:pt>
                <c:pt idx="741">
                  <c:v>176.62413024902344</c:v>
                </c:pt>
                <c:pt idx="742">
                  <c:v>177.94248962402344</c:v>
                </c:pt>
                <c:pt idx="743">
                  <c:v>177.01963806152341</c:v>
                </c:pt>
                <c:pt idx="744">
                  <c:v>176.88780212402344</c:v>
                </c:pt>
                <c:pt idx="745">
                  <c:v>177.01963806152341</c:v>
                </c:pt>
                <c:pt idx="746">
                  <c:v>176.36045837402347</c:v>
                </c:pt>
                <c:pt idx="747">
                  <c:v>178.33799743652347</c:v>
                </c:pt>
                <c:pt idx="748">
                  <c:v>178.46983337402344</c:v>
                </c:pt>
                <c:pt idx="749">
                  <c:v>177.15147399902344</c:v>
                </c:pt>
                <c:pt idx="750">
                  <c:v>176.88780212402344</c:v>
                </c:pt>
                <c:pt idx="751">
                  <c:v>176.22862243652344</c:v>
                </c:pt>
                <c:pt idx="752">
                  <c:v>177.28330993652344</c:v>
                </c:pt>
                <c:pt idx="753">
                  <c:v>177.81065368652341</c:v>
                </c:pt>
                <c:pt idx="754">
                  <c:v>178.07432556152341</c:v>
                </c:pt>
                <c:pt idx="755">
                  <c:v>177.41514587402344</c:v>
                </c:pt>
                <c:pt idx="756">
                  <c:v>176.88780212402344</c:v>
                </c:pt>
                <c:pt idx="757">
                  <c:v>176.22862243652344</c:v>
                </c:pt>
                <c:pt idx="758">
                  <c:v>177.54698181152344</c:v>
                </c:pt>
                <c:pt idx="759">
                  <c:v>178.20616149902341</c:v>
                </c:pt>
                <c:pt idx="760">
                  <c:v>175.96495056152341</c:v>
                </c:pt>
                <c:pt idx="761">
                  <c:v>177.41514587402344</c:v>
                </c:pt>
                <c:pt idx="762">
                  <c:v>175.83311462402341</c:v>
                </c:pt>
                <c:pt idx="763">
                  <c:v>175.96495056152341</c:v>
                </c:pt>
                <c:pt idx="764">
                  <c:v>177.15147399902344</c:v>
                </c:pt>
                <c:pt idx="765">
                  <c:v>176.09678649902344</c:v>
                </c:pt>
                <c:pt idx="766">
                  <c:v>177.54698181152344</c:v>
                </c:pt>
                <c:pt idx="767">
                  <c:v>176.22862243652344</c:v>
                </c:pt>
                <c:pt idx="768">
                  <c:v>174.91026306152341</c:v>
                </c:pt>
                <c:pt idx="769">
                  <c:v>177.15147399902344</c:v>
                </c:pt>
                <c:pt idx="770">
                  <c:v>174.91026306152341</c:v>
                </c:pt>
                <c:pt idx="771">
                  <c:v>174.38291931152349</c:v>
                </c:pt>
                <c:pt idx="772">
                  <c:v>174.91026306152341</c:v>
                </c:pt>
                <c:pt idx="773">
                  <c:v>175.56944274902344</c:v>
                </c:pt>
                <c:pt idx="774">
                  <c:v>174.77842712402344</c:v>
                </c:pt>
                <c:pt idx="775">
                  <c:v>175.30577087402344</c:v>
                </c:pt>
                <c:pt idx="776">
                  <c:v>174.91026306152341</c:v>
                </c:pt>
                <c:pt idx="777">
                  <c:v>174.25108337402344</c:v>
                </c:pt>
                <c:pt idx="778">
                  <c:v>173.98741149902347</c:v>
                </c:pt>
                <c:pt idx="779">
                  <c:v>173.98741149902347</c:v>
                </c:pt>
                <c:pt idx="780">
                  <c:v>174.91026306152341</c:v>
                </c:pt>
                <c:pt idx="781">
                  <c:v>173.85557556152341</c:v>
                </c:pt>
                <c:pt idx="782">
                  <c:v>173.46006774902344</c:v>
                </c:pt>
                <c:pt idx="783">
                  <c:v>173.72373962402341</c:v>
                </c:pt>
                <c:pt idx="784">
                  <c:v>174.64659118652341</c:v>
                </c:pt>
                <c:pt idx="785">
                  <c:v>173.59190368652344</c:v>
                </c:pt>
                <c:pt idx="786">
                  <c:v>173.98741149902347</c:v>
                </c:pt>
                <c:pt idx="787">
                  <c:v>173.46006774902344</c:v>
                </c:pt>
                <c:pt idx="788">
                  <c:v>173.72373962402341</c:v>
                </c:pt>
                <c:pt idx="789">
                  <c:v>173.46006774902344</c:v>
                </c:pt>
                <c:pt idx="790">
                  <c:v>174.64659118652341</c:v>
                </c:pt>
                <c:pt idx="791">
                  <c:v>172.27354431152341</c:v>
                </c:pt>
                <c:pt idx="792">
                  <c:v>172.93272399902344</c:v>
                </c:pt>
                <c:pt idx="793">
                  <c:v>173.06455993652341</c:v>
                </c:pt>
                <c:pt idx="794">
                  <c:v>172.27354431152341</c:v>
                </c:pt>
                <c:pt idx="795">
                  <c:v>173.59190368652344</c:v>
                </c:pt>
                <c:pt idx="796">
                  <c:v>172.66905212402338</c:v>
                </c:pt>
                <c:pt idx="797">
                  <c:v>173.06455993652341</c:v>
                </c:pt>
                <c:pt idx="798">
                  <c:v>172.80088806152344</c:v>
                </c:pt>
                <c:pt idx="799">
                  <c:v>171.87803649902347</c:v>
                </c:pt>
                <c:pt idx="800">
                  <c:v>172.00987243652341</c:v>
                </c:pt>
                <c:pt idx="801">
                  <c:v>171.48252868652347</c:v>
                </c:pt>
                <c:pt idx="802">
                  <c:v>172.53721618652347</c:v>
                </c:pt>
                <c:pt idx="803">
                  <c:v>171.87803649902347</c:v>
                </c:pt>
                <c:pt idx="804">
                  <c:v>171.61436462402338</c:v>
                </c:pt>
                <c:pt idx="805">
                  <c:v>173.32823181152349</c:v>
                </c:pt>
                <c:pt idx="806">
                  <c:v>171.74620056152341</c:v>
                </c:pt>
                <c:pt idx="807">
                  <c:v>173.46006774902344</c:v>
                </c:pt>
                <c:pt idx="808">
                  <c:v>172.66905212402338</c:v>
                </c:pt>
                <c:pt idx="809">
                  <c:v>173.06455993652341</c:v>
                </c:pt>
                <c:pt idx="810">
                  <c:v>173.19639587402344</c:v>
                </c:pt>
                <c:pt idx="811">
                  <c:v>172.80088806152344</c:v>
                </c:pt>
                <c:pt idx="812">
                  <c:v>171.08702087402347</c:v>
                </c:pt>
                <c:pt idx="813">
                  <c:v>171.21885681152344</c:v>
                </c:pt>
                <c:pt idx="814">
                  <c:v>172.66905212402338</c:v>
                </c:pt>
                <c:pt idx="815">
                  <c:v>171.35069274902344</c:v>
                </c:pt>
                <c:pt idx="816">
                  <c:v>171.08702087402347</c:v>
                </c:pt>
                <c:pt idx="817">
                  <c:v>170.95518493652344</c:v>
                </c:pt>
                <c:pt idx="818">
                  <c:v>172.53721618652347</c:v>
                </c:pt>
                <c:pt idx="819">
                  <c:v>170.69151306152341</c:v>
                </c:pt>
                <c:pt idx="820">
                  <c:v>172.66905212402338</c:v>
                </c:pt>
                <c:pt idx="821">
                  <c:v>172.00987243652341</c:v>
                </c:pt>
                <c:pt idx="822">
                  <c:v>170.16416931152344</c:v>
                </c:pt>
                <c:pt idx="823">
                  <c:v>170.95518493652344</c:v>
                </c:pt>
                <c:pt idx="824">
                  <c:v>171.08702087402347</c:v>
                </c:pt>
                <c:pt idx="825">
                  <c:v>171.48252868652347</c:v>
                </c:pt>
                <c:pt idx="826">
                  <c:v>170.42784118652347</c:v>
                </c:pt>
                <c:pt idx="827">
                  <c:v>170.69151306152341</c:v>
                </c:pt>
                <c:pt idx="828">
                  <c:v>172.00987243652341</c:v>
                </c:pt>
                <c:pt idx="829">
                  <c:v>169.90049743652347</c:v>
                </c:pt>
                <c:pt idx="830">
                  <c:v>172.40538024902344</c:v>
                </c:pt>
                <c:pt idx="831">
                  <c:v>172.27354431152341</c:v>
                </c:pt>
                <c:pt idx="832">
                  <c:v>170.69151306152341</c:v>
                </c:pt>
                <c:pt idx="833">
                  <c:v>172.40538024902344</c:v>
                </c:pt>
                <c:pt idx="834">
                  <c:v>170.82334899902347</c:v>
                </c:pt>
                <c:pt idx="835">
                  <c:v>170.95518493652344</c:v>
                </c:pt>
                <c:pt idx="836">
                  <c:v>171.48252868652347</c:v>
                </c:pt>
                <c:pt idx="837">
                  <c:v>171.87803649902347</c:v>
                </c:pt>
                <c:pt idx="838">
                  <c:v>170.55967712402341</c:v>
                </c:pt>
                <c:pt idx="839">
                  <c:v>171.48252868652347</c:v>
                </c:pt>
                <c:pt idx="840">
                  <c:v>169.37315368652341</c:v>
                </c:pt>
                <c:pt idx="841">
                  <c:v>170.29600524902341</c:v>
                </c:pt>
                <c:pt idx="842">
                  <c:v>170.03233337402347</c:v>
                </c:pt>
                <c:pt idx="843">
                  <c:v>169.63682556152341</c:v>
                </c:pt>
                <c:pt idx="844">
                  <c:v>170.16416931152344</c:v>
                </c:pt>
                <c:pt idx="845">
                  <c:v>169.63682556152341</c:v>
                </c:pt>
                <c:pt idx="846">
                  <c:v>170.03233337402347</c:v>
                </c:pt>
                <c:pt idx="847">
                  <c:v>169.50498962402341</c:v>
                </c:pt>
                <c:pt idx="848">
                  <c:v>169.76866149902341</c:v>
                </c:pt>
                <c:pt idx="849">
                  <c:v>169.24131774902344</c:v>
                </c:pt>
                <c:pt idx="850">
                  <c:v>169.76866149902341</c:v>
                </c:pt>
                <c:pt idx="851">
                  <c:v>169.37315368652341</c:v>
                </c:pt>
                <c:pt idx="852">
                  <c:v>170.42784118652347</c:v>
                </c:pt>
                <c:pt idx="853">
                  <c:v>171.35069274902344</c:v>
                </c:pt>
                <c:pt idx="854">
                  <c:v>169.37315368652341</c:v>
                </c:pt>
                <c:pt idx="855">
                  <c:v>169.76866149902341</c:v>
                </c:pt>
                <c:pt idx="856">
                  <c:v>170.95518493652344</c:v>
                </c:pt>
                <c:pt idx="857">
                  <c:v>169.90049743652347</c:v>
                </c:pt>
                <c:pt idx="858">
                  <c:v>169.50498962402341</c:v>
                </c:pt>
                <c:pt idx="859">
                  <c:v>171.08702087402347</c:v>
                </c:pt>
                <c:pt idx="860">
                  <c:v>169.50498962402341</c:v>
                </c:pt>
                <c:pt idx="861">
                  <c:v>169.24131774902344</c:v>
                </c:pt>
                <c:pt idx="862">
                  <c:v>170.16416931152344</c:v>
                </c:pt>
                <c:pt idx="863">
                  <c:v>168.71397399902338</c:v>
                </c:pt>
                <c:pt idx="864">
                  <c:v>168.18663024902344</c:v>
                </c:pt>
                <c:pt idx="865">
                  <c:v>168.31846618652347</c:v>
                </c:pt>
                <c:pt idx="866">
                  <c:v>167.52745056152344</c:v>
                </c:pt>
                <c:pt idx="867">
                  <c:v>169.10948181152344</c:v>
                </c:pt>
                <c:pt idx="868">
                  <c:v>168.58213806152347</c:v>
                </c:pt>
                <c:pt idx="869">
                  <c:v>168.05479431152344</c:v>
                </c:pt>
                <c:pt idx="870">
                  <c:v>168.58213806152347</c:v>
                </c:pt>
                <c:pt idx="871">
                  <c:v>169.37315368652341</c:v>
                </c:pt>
                <c:pt idx="872">
                  <c:v>167.92295837402347</c:v>
                </c:pt>
                <c:pt idx="873">
                  <c:v>168.45030212402344</c:v>
                </c:pt>
                <c:pt idx="874">
                  <c:v>167.92295837402347</c:v>
                </c:pt>
                <c:pt idx="875">
                  <c:v>168.05479431152344</c:v>
                </c:pt>
                <c:pt idx="876">
                  <c:v>167.39561462402341</c:v>
                </c:pt>
                <c:pt idx="877">
                  <c:v>168.71397399902338</c:v>
                </c:pt>
                <c:pt idx="878">
                  <c:v>167.39561462402341</c:v>
                </c:pt>
                <c:pt idx="879">
                  <c:v>167.52745056152344</c:v>
                </c:pt>
                <c:pt idx="880">
                  <c:v>166.47274780273443</c:v>
                </c:pt>
                <c:pt idx="881">
                  <c:v>166.73643493652344</c:v>
                </c:pt>
                <c:pt idx="882">
                  <c:v>167.00010681152347</c:v>
                </c:pt>
                <c:pt idx="883">
                  <c:v>168.05479431152344</c:v>
                </c:pt>
                <c:pt idx="884">
                  <c:v>166.3409118652344</c:v>
                </c:pt>
                <c:pt idx="885">
                  <c:v>166.60458374023435</c:v>
                </c:pt>
                <c:pt idx="886">
                  <c:v>167.79112243652344</c:v>
                </c:pt>
                <c:pt idx="887">
                  <c:v>167.65928649902344</c:v>
                </c:pt>
                <c:pt idx="888">
                  <c:v>167.00010681152347</c:v>
                </c:pt>
                <c:pt idx="889">
                  <c:v>166.20907592773435</c:v>
                </c:pt>
                <c:pt idx="890">
                  <c:v>167.13194274902344</c:v>
                </c:pt>
                <c:pt idx="891">
                  <c:v>166.0772399902344</c:v>
                </c:pt>
                <c:pt idx="892">
                  <c:v>166.73643493652344</c:v>
                </c:pt>
                <c:pt idx="893">
                  <c:v>166.73643493652344</c:v>
                </c:pt>
                <c:pt idx="894">
                  <c:v>166.3409118652344</c:v>
                </c:pt>
                <c:pt idx="895">
                  <c:v>167.92295837402347</c:v>
                </c:pt>
                <c:pt idx="896">
                  <c:v>166.3409118652344</c:v>
                </c:pt>
                <c:pt idx="897">
                  <c:v>166.0772399902344</c:v>
                </c:pt>
                <c:pt idx="898">
                  <c:v>166.20907592773435</c:v>
                </c:pt>
                <c:pt idx="899">
                  <c:v>167.13194274902344</c:v>
                </c:pt>
                <c:pt idx="900">
                  <c:v>165.41806030273443</c:v>
                </c:pt>
                <c:pt idx="901">
                  <c:v>167.79112243652344</c:v>
                </c:pt>
                <c:pt idx="902">
                  <c:v>167.52745056152344</c:v>
                </c:pt>
                <c:pt idx="903">
                  <c:v>166.20907592773435</c:v>
                </c:pt>
                <c:pt idx="904">
                  <c:v>166.86827087402347</c:v>
                </c:pt>
                <c:pt idx="905">
                  <c:v>166.86827087402347</c:v>
                </c:pt>
                <c:pt idx="906">
                  <c:v>166.3409118652344</c:v>
                </c:pt>
                <c:pt idx="907">
                  <c:v>165.1543884277344</c:v>
                </c:pt>
                <c:pt idx="908">
                  <c:v>165.54989624023437</c:v>
                </c:pt>
                <c:pt idx="909">
                  <c:v>166.0772399902344</c:v>
                </c:pt>
                <c:pt idx="910">
                  <c:v>167.26377868652341</c:v>
                </c:pt>
                <c:pt idx="911">
                  <c:v>166.73643493652344</c:v>
                </c:pt>
                <c:pt idx="912">
                  <c:v>166.60458374023435</c:v>
                </c:pt>
                <c:pt idx="913">
                  <c:v>167.13194274902344</c:v>
                </c:pt>
                <c:pt idx="914">
                  <c:v>166.3409118652344</c:v>
                </c:pt>
                <c:pt idx="915">
                  <c:v>167.00010681152347</c:v>
                </c:pt>
                <c:pt idx="916">
                  <c:v>165.81356811523437</c:v>
                </c:pt>
                <c:pt idx="917">
                  <c:v>164.7588806152344</c:v>
                </c:pt>
                <c:pt idx="918">
                  <c:v>165.94540405273443</c:v>
                </c:pt>
                <c:pt idx="919">
                  <c:v>164.3633728027344</c:v>
                </c:pt>
                <c:pt idx="920">
                  <c:v>165.54989624023437</c:v>
                </c:pt>
                <c:pt idx="921">
                  <c:v>165.94540405273443</c:v>
                </c:pt>
                <c:pt idx="922">
                  <c:v>165.02255249023437</c:v>
                </c:pt>
                <c:pt idx="923">
                  <c:v>165.1543884277344</c:v>
                </c:pt>
                <c:pt idx="924">
                  <c:v>166.73643493652344</c:v>
                </c:pt>
                <c:pt idx="925">
                  <c:v>165.1543884277344</c:v>
                </c:pt>
                <c:pt idx="926">
                  <c:v>165.41806030273443</c:v>
                </c:pt>
                <c:pt idx="927">
                  <c:v>164.2315368652344</c:v>
                </c:pt>
                <c:pt idx="928">
                  <c:v>166.20907592773435</c:v>
                </c:pt>
                <c:pt idx="929">
                  <c:v>163.83602905273443</c:v>
                </c:pt>
                <c:pt idx="930">
                  <c:v>166.20907592773435</c:v>
                </c:pt>
                <c:pt idx="931">
                  <c:v>164.2315368652344</c:v>
                </c:pt>
                <c:pt idx="932">
                  <c:v>166.0772399902344</c:v>
                </c:pt>
                <c:pt idx="933">
                  <c:v>165.02255249023437</c:v>
                </c:pt>
                <c:pt idx="934">
                  <c:v>164.09970092773437</c:v>
                </c:pt>
                <c:pt idx="935">
                  <c:v>163.1768493652344</c:v>
                </c:pt>
                <c:pt idx="936">
                  <c:v>163.70419311523437</c:v>
                </c:pt>
                <c:pt idx="937">
                  <c:v>164.3633728027344</c:v>
                </c:pt>
                <c:pt idx="938">
                  <c:v>165.41806030273443</c:v>
                </c:pt>
                <c:pt idx="939">
                  <c:v>165.54989624023437</c:v>
                </c:pt>
                <c:pt idx="940">
                  <c:v>163.70419311523437</c:v>
                </c:pt>
                <c:pt idx="941">
                  <c:v>163.70419311523437</c:v>
                </c:pt>
                <c:pt idx="942">
                  <c:v>163.44052124023437</c:v>
                </c:pt>
                <c:pt idx="943">
                  <c:v>164.09970092773437</c:v>
                </c:pt>
                <c:pt idx="944">
                  <c:v>163.83602905273443</c:v>
                </c:pt>
                <c:pt idx="945">
                  <c:v>165.28622436523443</c:v>
                </c:pt>
                <c:pt idx="946">
                  <c:v>164.3633728027344</c:v>
                </c:pt>
                <c:pt idx="947">
                  <c:v>164.6270446777344</c:v>
                </c:pt>
                <c:pt idx="948">
                  <c:v>163.96786499023437</c:v>
                </c:pt>
                <c:pt idx="949">
                  <c:v>163.3086853027344</c:v>
                </c:pt>
                <c:pt idx="950">
                  <c:v>164.6270446777344</c:v>
                </c:pt>
                <c:pt idx="951">
                  <c:v>165.1543884277344</c:v>
                </c:pt>
                <c:pt idx="952">
                  <c:v>163.1768493652344</c:v>
                </c:pt>
                <c:pt idx="953">
                  <c:v>163.04501342773437</c:v>
                </c:pt>
                <c:pt idx="954">
                  <c:v>163.04501342773437</c:v>
                </c:pt>
                <c:pt idx="955">
                  <c:v>163.1768493652344</c:v>
                </c:pt>
                <c:pt idx="956">
                  <c:v>161.9903259277344</c:v>
                </c:pt>
                <c:pt idx="957">
                  <c:v>164.09970092773437</c:v>
                </c:pt>
                <c:pt idx="958">
                  <c:v>162.64950561523435</c:v>
                </c:pt>
                <c:pt idx="959">
                  <c:v>162.51766967773437</c:v>
                </c:pt>
                <c:pt idx="960">
                  <c:v>163.44052124023437</c:v>
                </c:pt>
                <c:pt idx="961">
                  <c:v>162.91317749023437</c:v>
                </c:pt>
                <c:pt idx="962">
                  <c:v>162.64950561523435</c:v>
                </c:pt>
                <c:pt idx="963">
                  <c:v>164.4952087402344</c:v>
                </c:pt>
                <c:pt idx="964">
                  <c:v>162.78134155273443</c:v>
                </c:pt>
                <c:pt idx="965">
                  <c:v>162.78134155273443</c:v>
                </c:pt>
                <c:pt idx="966">
                  <c:v>163.04501342773437</c:v>
                </c:pt>
                <c:pt idx="967">
                  <c:v>163.83602905273443</c:v>
                </c:pt>
                <c:pt idx="968">
                  <c:v>164.6270446777344</c:v>
                </c:pt>
                <c:pt idx="969">
                  <c:v>163.44052124023437</c:v>
                </c:pt>
                <c:pt idx="970">
                  <c:v>164.6270446777344</c:v>
                </c:pt>
                <c:pt idx="971">
                  <c:v>163.5723571777344</c:v>
                </c:pt>
                <c:pt idx="972">
                  <c:v>162.91317749023437</c:v>
                </c:pt>
                <c:pt idx="973">
                  <c:v>162.91317749023437</c:v>
                </c:pt>
                <c:pt idx="974">
                  <c:v>164.09970092773437</c:v>
                </c:pt>
                <c:pt idx="975">
                  <c:v>162.78134155273443</c:v>
                </c:pt>
                <c:pt idx="976">
                  <c:v>161.59481811523443</c:v>
                </c:pt>
                <c:pt idx="977">
                  <c:v>163.5723571777344</c:v>
                </c:pt>
                <c:pt idx="978">
                  <c:v>164.09970092773437</c:v>
                </c:pt>
                <c:pt idx="979">
                  <c:v>162.3858337402344</c:v>
                </c:pt>
                <c:pt idx="980">
                  <c:v>162.3858337402344</c:v>
                </c:pt>
                <c:pt idx="981">
                  <c:v>162.64950561523435</c:v>
                </c:pt>
                <c:pt idx="982">
                  <c:v>162.1221618652344</c:v>
                </c:pt>
                <c:pt idx="983">
                  <c:v>161.9903259277344</c:v>
                </c:pt>
                <c:pt idx="984">
                  <c:v>163.44052124023437</c:v>
                </c:pt>
                <c:pt idx="985">
                  <c:v>163.44052124023437</c:v>
                </c:pt>
                <c:pt idx="986">
                  <c:v>162.64950561523435</c:v>
                </c:pt>
                <c:pt idx="987">
                  <c:v>161.7266540527344</c:v>
                </c:pt>
                <c:pt idx="988">
                  <c:v>163.1768493652344</c:v>
                </c:pt>
                <c:pt idx="989">
                  <c:v>162.1221618652344</c:v>
                </c:pt>
                <c:pt idx="990">
                  <c:v>162.51766967773437</c:v>
                </c:pt>
                <c:pt idx="991">
                  <c:v>162.51766967773437</c:v>
                </c:pt>
                <c:pt idx="992">
                  <c:v>162.3858337402344</c:v>
                </c:pt>
                <c:pt idx="993">
                  <c:v>164.3633728027344</c:v>
                </c:pt>
                <c:pt idx="994">
                  <c:v>163.1768493652344</c:v>
                </c:pt>
                <c:pt idx="995">
                  <c:v>161.7266540527344</c:v>
                </c:pt>
                <c:pt idx="996">
                  <c:v>163.04501342773437</c:v>
                </c:pt>
                <c:pt idx="997">
                  <c:v>162.25399780273443</c:v>
                </c:pt>
                <c:pt idx="998">
                  <c:v>161.59481811523443</c:v>
                </c:pt>
                <c:pt idx="999">
                  <c:v>161.4629821777344</c:v>
                </c:pt>
                <c:pt idx="1000">
                  <c:v>161.59481811523443</c:v>
                </c:pt>
                <c:pt idx="1001">
                  <c:v>161.7266540527344</c:v>
                </c:pt>
                <c:pt idx="1002">
                  <c:v>163.1768493652344</c:v>
                </c:pt>
                <c:pt idx="1003">
                  <c:v>162.51766967773437</c:v>
                </c:pt>
                <c:pt idx="1004">
                  <c:v>161.1993103027344</c:v>
                </c:pt>
                <c:pt idx="1005">
                  <c:v>162.1221618652344</c:v>
                </c:pt>
                <c:pt idx="1006">
                  <c:v>161.4629821777344</c:v>
                </c:pt>
                <c:pt idx="1007">
                  <c:v>162.78134155273443</c:v>
                </c:pt>
                <c:pt idx="1008">
                  <c:v>161.33114624023443</c:v>
                </c:pt>
                <c:pt idx="1009">
                  <c:v>161.9903259277344</c:v>
                </c:pt>
                <c:pt idx="1010">
                  <c:v>162.25399780273443</c:v>
                </c:pt>
                <c:pt idx="1011">
                  <c:v>161.0674743652344</c:v>
                </c:pt>
                <c:pt idx="1012">
                  <c:v>161.33114624023443</c:v>
                </c:pt>
                <c:pt idx="1013">
                  <c:v>161.1993103027344</c:v>
                </c:pt>
                <c:pt idx="1014">
                  <c:v>162.51766967773437</c:v>
                </c:pt>
                <c:pt idx="1015">
                  <c:v>162.64950561523435</c:v>
                </c:pt>
                <c:pt idx="1016">
                  <c:v>162.3858337402344</c:v>
                </c:pt>
                <c:pt idx="1017">
                  <c:v>162.25399780273443</c:v>
                </c:pt>
                <c:pt idx="1018">
                  <c:v>160.9356384277344</c:v>
                </c:pt>
                <c:pt idx="1019">
                  <c:v>160.6719665527344</c:v>
                </c:pt>
                <c:pt idx="1020">
                  <c:v>161.1993103027344</c:v>
                </c:pt>
                <c:pt idx="1021">
                  <c:v>161.4629821777344</c:v>
                </c:pt>
                <c:pt idx="1022">
                  <c:v>160.4082946777344</c:v>
                </c:pt>
                <c:pt idx="1023">
                  <c:v>162.25399780273443</c:v>
                </c:pt>
                <c:pt idx="1024">
                  <c:v>161.1993103027344</c:v>
                </c:pt>
                <c:pt idx="1025">
                  <c:v>160.80380249023437</c:v>
                </c:pt>
                <c:pt idx="1026">
                  <c:v>161.9903259277344</c:v>
                </c:pt>
                <c:pt idx="1027">
                  <c:v>159.6172790527344</c:v>
                </c:pt>
                <c:pt idx="1028">
                  <c:v>159.3536071777344</c:v>
                </c:pt>
                <c:pt idx="1029">
                  <c:v>160.14462280273437</c:v>
                </c:pt>
                <c:pt idx="1030">
                  <c:v>158.8262634277344</c:v>
                </c:pt>
                <c:pt idx="1031">
                  <c:v>158.8262634277344</c:v>
                </c:pt>
                <c:pt idx="1032">
                  <c:v>159.08993530273443</c:v>
                </c:pt>
                <c:pt idx="1033">
                  <c:v>159.74911499023435</c:v>
                </c:pt>
                <c:pt idx="1034">
                  <c:v>160.9356384277344</c:v>
                </c:pt>
                <c:pt idx="1035">
                  <c:v>159.8809509277344</c:v>
                </c:pt>
                <c:pt idx="1036">
                  <c:v>161.1993103027344</c:v>
                </c:pt>
                <c:pt idx="1037">
                  <c:v>159.22177124023437</c:v>
                </c:pt>
                <c:pt idx="1038">
                  <c:v>158.8262634277344</c:v>
                </c:pt>
                <c:pt idx="1039">
                  <c:v>159.22177124023437</c:v>
                </c:pt>
                <c:pt idx="1040">
                  <c:v>160.27645874023437</c:v>
                </c:pt>
                <c:pt idx="1041">
                  <c:v>159.48544311523443</c:v>
                </c:pt>
                <c:pt idx="1042">
                  <c:v>159.6172790527344</c:v>
                </c:pt>
                <c:pt idx="1043">
                  <c:v>160.6719665527344</c:v>
                </c:pt>
                <c:pt idx="1044">
                  <c:v>159.48544311523443</c:v>
                </c:pt>
                <c:pt idx="1045">
                  <c:v>160.80380249023437</c:v>
                </c:pt>
                <c:pt idx="1046">
                  <c:v>158.95809936523443</c:v>
                </c:pt>
                <c:pt idx="1047">
                  <c:v>161.1993103027344</c:v>
                </c:pt>
                <c:pt idx="1048">
                  <c:v>159.48544311523443</c:v>
                </c:pt>
                <c:pt idx="1049">
                  <c:v>159.74911499023435</c:v>
                </c:pt>
                <c:pt idx="1050">
                  <c:v>159.22177124023437</c:v>
                </c:pt>
                <c:pt idx="1051">
                  <c:v>159.3536071777344</c:v>
                </c:pt>
                <c:pt idx="1052">
                  <c:v>159.3536071777344</c:v>
                </c:pt>
                <c:pt idx="1053">
                  <c:v>159.6172790527344</c:v>
                </c:pt>
                <c:pt idx="1054">
                  <c:v>158.56259155273443</c:v>
                </c:pt>
                <c:pt idx="1055">
                  <c:v>158.6944274902344</c:v>
                </c:pt>
                <c:pt idx="1056">
                  <c:v>158.8262634277344</c:v>
                </c:pt>
                <c:pt idx="1057">
                  <c:v>158.03524780273443</c:v>
                </c:pt>
                <c:pt idx="1058">
                  <c:v>158.4307556152344</c:v>
                </c:pt>
                <c:pt idx="1059">
                  <c:v>158.95809936523443</c:v>
                </c:pt>
                <c:pt idx="1060">
                  <c:v>158.56259155273443</c:v>
                </c:pt>
                <c:pt idx="1061">
                  <c:v>157.5079040527344</c:v>
                </c:pt>
                <c:pt idx="1062">
                  <c:v>158.03524780273443</c:v>
                </c:pt>
                <c:pt idx="1063">
                  <c:v>158.56259155273443</c:v>
                </c:pt>
                <c:pt idx="1064">
                  <c:v>158.16708374023437</c:v>
                </c:pt>
                <c:pt idx="1065">
                  <c:v>157.77157592773435</c:v>
                </c:pt>
                <c:pt idx="1066">
                  <c:v>158.56259155273443</c:v>
                </c:pt>
                <c:pt idx="1067">
                  <c:v>158.16708374023437</c:v>
                </c:pt>
                <c:pt idx="1068">
                  <c:v>158.03524780273443</c:v>
                </c:pt>
                <c:pt idx="1069">
                  <c:v>157.77157592773435</c:v>
                </c:pt>
                <c:pt idx="1070">
                  <c:v>157.77157592773435</c:v>
                </c:pt>
                <c:pt idx="1071">
                  <c:v>157.1123962402344</c:v>
                </c:pt>
                <c:pt idx="1072">
                  <c:v>156.9805603027344</c:v>
                </c:pt>
                <c:pt idx="1073">
                  <c:v>156.45321655273443</c:v>
                </c:pt>
                <c:pt idx="1074">
                  <c:v>157.9034118652344</c:v>
                </c:pt>
                <c:pt idx="1075">
                  <c:v>156.9805603027344</c:v>
                </c:pt>
                <c:pt idx="1076">
                  <c:v>157.24423217773437</c:v>
                </c:pt>
                <c:pt idx="1077">
                  <c:v>158.6944274902344</c:v>
                </c:pt>
                <c:pt idx="1078">
                  <c:v>157.9034118652344</c:v>
                </c:pt>
                <c:pt idx="1079">
                  <c:v>157.1123962402344</c:v>
                </c:pt>
                <c:pt idx="1080">
                  <c:v>156.8487243652344</c:v>
                </c:pt>
                <c:pt idx="1081">
                  <c:v>156.8487243652344</c:v>
                </c:pt>
                <c:pt idx="1082">
                  <c:v>157.77157592773435</c:v>
                </c:pt>
                <c:pt idx="1083">
                  <c:v>156.8487243652344</c:v>
                </c:pt>
                <c:pt idx="1084">
                  <c:v>156.8487243652344</c:v>
                </c:pt>
                <c:pt idx="1085">
                  <c:v>157.24423217773437</c:v>
                </c:pt>
                <c:pt idx="1086">
                  <c:v>158.8262634277344</c:v>
                </c:pt>
                <c:pt idx="1087">
                  <c:v>157.9034118652344</c:v>
                </c:pt>
                <c:pt idx="1088">
                  <c:v>158.2989196777344</c:v>
                </c:pt>
                <c:pt idx="1089">
                  <c:v>157.1123962402344</c:v>
                </c:pt>
                <c:pt idx="1090">
                  <c:v>158.56259155273443</c:v>
                </c:pt>
                <c:pt idx="1091">
                  <c:v>157.1123962402344</c:v>
                </c:pt>
                <c:pt idx="1092">
                  <c:v>158.56259155273443</c:v>
                </c:pt>
                <c:pt idx="1093">
                  <c:v>156.71688842773437</c:v>
                </c:pt>
                <c:pt idx="1094">
                  <c:v>156.9805603027344</c:v>
                </c:pt>
                <c:pt idx="1095">
                  <c:v>156.18954467773437</c:v>
                </c:pt>
                <c:pt idx="1096">
                  <c:v>156.58505249023437</c:v>
                </c:pt>
                <c:pt idx="1097">
                  <c:v>156.58505249023437</c:v>
                </c:pt>
                <c:pt idx="1098">
                  <c:v>157.24423217773437</c:v>
                </c:pt>
                <c:pt idx="1099">
                  <c:v>156.18954467773437</c:v>
                </c:pt>
                <c:pt idx="1100">
                  <c:v>156.18954467773437</c:v>
                </c:pt>
                <c:pt idx="1101">
                  <c:v>155.6622009277344</c:v>
                </c:pt>
                <c:pt idx="1102">
                  <c:v>156.45321655273443</c:v>
                </c:pt>
                <c:pt idx="1103">
                  <c:v>155.7940368652344</c:v>
                </c:pt>
                <c:pt idx="1104">
                  <c:v>156.0577087402344</c:v>
                </c:pt>
                <c:pt idx="1105">
                  <c:v>157.63973999023437</c:v>
                </c:pt>
                <c:pt idx="1106">
                  <c:v>156.18954467773437</c:v>
                </c:pt>
                <c:pt idx="1107">
                  <c:v>156.18954467773437</c:v>
                </c:pt>
                <c:pt idx="1108">
                  <c:v>155.7940368652344</c:v>
                </c:pt>
                <c:pt idx="1109">
                  <c:v>157.63973999023437</c:v>
                </c:pt>
                <c:pt idx="1110">
                  <c:v>157.5079040527344</c:v>
                </c:pt>
                <c:pt idx="1111">
                  <c:v>155.92587280273443</c:v>
                </c:pt>
                <c:pt idx="1112">
                  <c:v>156.18954467773437</c:v>
                </c:pt>
                <c:pt idx="1113">
                  <c:v>156.58505249023437</c:v>
                </c:pt>
                <c:pt idx="1114">
                  <c:v>157.24423217773437</c:v>
                </c:pt>
                <c:pt idx="1115">
                  <c:v>157.3760681152344</c:v>
                </c:pt>
                <c:pt idx="1116">
                  <c:v>156.0577087402344</c:v>
                </c:pt>
                <c:pt idx="1117">
                  <c:v>155.53036499023437</c:v>
                </c:pt>
                <c:pt idx="1118">
                  <c:v>155.6622009277344</c:v>
                </c:pt>
                <c:pt idx="1119">
                  <c:v>157.24423217773437</c:v>
                </c:pt>
                <c:pt idx="1120">
                  <c:v>155.39852905273446</c:v>
                </c:pt>
                <c:pt idx="1121">
                  <c:v>156.71688842773437</c:v>
                </c:pt>
                <c:pt idx="1122">
                  <c:v>156.71688842773437</c:v>
                </c:pt>
                <c:pt idx="1123">
                  <c:v>156.0577087402344</c:v>
                </c:pt>
                <c:pt idx="1124">
                  <c:v>156.8487243652344</c:v>
                </c:pt>
                <c:pt idx="1125">
                  <c:v>156.32138061523443</c:v>
                </c:pt>
                <c:pt idx="1126">
                  <c:v>155.53036499023437</c:v>
                </c:pt>
                <c:pt idx="1127">
                  <c:v>155.53036499023437</c:v>
                </c:pt>
                <c:pt idx="1128">
                  <c:v>155.2666931152344</c:v>
                </c:pt>
                <c:pt idx="1129">
                  <c:v>155.2666931152344</c:v>
                </c:pt>
                <c:pt idx="1130">
                  <c:v>155.6622009277344</c:v>
                </c:pt>
                <c:pt idx="1131">
                  <c:v>155.00302124023437</c:v>
                </c:pt>
                <c:pt idx="1132">
                  <c:v>155.2666931152344</c:v>
                </c:pt>
                <c:pt idx="1133">
                  <c:v>154.8711853027344</c:v>
                </c:pt>
                <c:pt idx="1134">
                  <c:v>154.8711853027344</c:v>
                </c:pt>
                <c:pt idx="1135">
                  <c:v>156.0577087402344</c:v>
                </c:pt>
                <c:pt idx="1136">
                  <c:v>155.7940368652344</c:v>
                </c:pt>
                <c:pt idx="1137">
                  <c:v>154.7393493652344</c:v>
                </c:pt>
                <c:pt idx="1138">
                  <c:v>155.53036499023437</c:v>
                </c:pt>
                <c:pt idx="1139">
                  <c:v>155.13485717773437</c:v>
                </c:pt>
                <c:pt idx="1140">
                  <c:v>154.7393493652344</c:v>
                </c:pt>
                <c:pt idx="1141">
                  <c:v>154.47567749023437</c:v>
                </c:pt>
                <c:pt idx="1142">
                  <c:v>154.60751342773437</c:v>
                </c:pt>
                <c:pt idx="1143">
                  <c:v>154.7393493652344</c:v>
                </c:pt>
                <c:pt idx="1144">
                  <c:v>154.7393493652344</c:v>
                </c:pt>
                <c:pt idx="1145">
                  <c:v>153.9483337402344</c:v>
                </c:pt>
                <c:pt idx="1146">
                  <c:v>154.0801696777344</c:v>
                </c:pt>
                <c:pt idx="1147">
                  <c:v>154.8711853027344</c:v>
                </c:pt>
                <c:pt idx="1148">
                  <c:v>155.2666931152344</c:v>
                </c:pt>
                <c:pt idx="1149">
                  <c:v>153.81649780273443</c:v>
                </c:pt>
                <c:pt idx="1150">
                  <c:v>154.0801696777344</c:v>
                </c:pt>
                <c:pt idx="1151">
                  <c:v>153.28915405273437</c:v>
                </c:pt>
                <c:pt idx="1152">
                  <c:v>153.28915405273437</c:v>
                </c:pt>
                <c:pt idx="1153">
                  <c:v>154.0801696777344</c:v>
                </c:pt>
                <c:pt idx="1154">
                  <c:v>153.5528259277344</c:v>
                </c:pt>
                <c:pt idx="1155">
                  <c:v>154.7393493652344</c:v>
                </c:pt>
                <c:pt idx="1156">
                  <c:v>154.7393493652344</c:v>
                </c:pt>
                <c:pt idx="1157">
                  <c:v>154.0801696777344</c:v>
                </c:pt>
                <c:pt idx="1158">
                  <c:v>154.0801696777344</c:v>
                </c:pt>
                <c:pt idx="1159">
                  <c:v>153.68466186523437</c:v>
                </c:pt>
                <c:pt idx="1160">
                  <c:v>154.47567749023437</c:v>
                </c:pt>
                <c:pt idx="1161">
                  <c:v>153.28915405273437</c:v>
                </c:pt>
                <c:pt idx="1162">
                  <c:v>154.8711853027344</c:v>
                </c:pt>
                <c:pt idx="1163">
                  <c:v>154.8711853027344</c:v>
                </c:pt>
                <c:pt idx="1164">
                  <c:v>153.28915405273437</c:v>
                </c:pt>
                <c:pt idx="1165">
                  <c:v>153.81649780273443</c:v>
                </c:pt>
                <c:pt idx="1166">
                  <c:v>153.4209899902344</c:v>
                </c:pt>
                <c:pt idx="1167">
                  <c:v>155.13485717773437</c:v>
                </c:pt>
                <c:pt idx="1168">
                  <c:v>153.5528259277344</c:v>
                </c:pt>
                <c:pt idx="1169">
                  <c:v>153.28915405273437</c:v>
                </c:pt>
                <c:pt idx="1170">
                  <c:v>152.76181030273443</c:v>
                </c:pt>
                <c:pt idx="1171">
                  <c:v>154.0801696777344</c:v>
                </c:pt>
                <c:pt idx="1172">
                  <c:v>154.21200561523437</c:v>
                </c:pt>
                <c:pt idx="1173">
                  <c:v>153.4209899902344</c:v>
                </c:pt>
                <c:pt idx="1174">
                  <c:v>154.60751342773437</c:v>
                </c:pt>
                <c:pt idx="1175">
                  <c:v>154.8711853027344</c:v>
                </c:pt>
                <c:pt idx="1176">
                  <c:v>153.9483337402344</c:v>
                </c:pt>
                <c:pt idx="1177">
                  <c:v>153.5528259277344</c:v>
                </c:pt>
                <c:pt idx="1178">
                  <c:v>153.4209899902344</c:v>
                </c:pt>
                <c:pt idx="1179">
                  <c:v>153.68466186523437</c:v>
                </c:pt>
                <c:pt idx="1180">
                  <c:v>154.21200561523437</c:v>
                </c:pt>
                <c:pt idx="1181">
                  <c:v>153.28915405273437</c:v>
                </c:pt>
                <c:pt idx="1182">
                  <c:v>154.47567749023437</c:v>
                </c:pt>
                <c:pt idx="1183">
                  <c:v>153.0254821777344</c:v>
                </c:pt>
                <c:pt idx="1184">
                  <c:v>154.47567749023437</c:v>
                </c:pt>
                <c:pt idx="1185">
                  <c:v>153.5528259277344</c:v>
                </c:pt>
                <c:pt idx="1186">
                  <c:v>153.0254821777344</c:v>
                </c:pt>
                <c:pt idx="1187">
                  <c:v>153.0254821777344</c:v>
                </c:pt>
                <c:pt idx="1188">
                  <c:v>153.0254821777344</c:v>
                </c:pt>
                <c:pt idx="1189">
                  <c:v>153.28915405273437</c:v>
                </c:pt>
                <c:pt idx="1190">
                  <c:v>152.8936462402344</c:v>
                </c:pt>
                <c:pt idx="1191">
                  <c:v>153.0254821777344</c:v>
                </c:pt>
                <c:pt idx="1192">
                  <c:v>152.8936462402344</c:v>
                </c:pt>
                <c:pt idx="1193">
                  <c:v>153.68466186523437</c:v>
                </c:pt>
                <c:pt idx="1194">
                  <c:v>153.15731811523443</c:v>
                </c:pt>
                <c:pt idx="1195">
                  <c:v>152.8936462402344</c:v>
                </c:pt>
                <c:pt idx="1196">
                  <c:v>153.4209899902344</c:v>
                </c:pt>
                <c:pt idx="1197">
                  <c:v>152.3663024902344</c:v>
                </c:pt>
                <c:pt idx="1198">
                  <c:v>151.8389587402344</c:v>
                </c:pt>
                <c:pt idx="1199">
                  <c:v>151.70712280273443</c:v>
                </c:pt>
                <c:pt idx="1200">
                  <c:v>151.97079467773437</c:v>
                </c:pt>
                <c:pt idx="1201">
                  <c:v>152.49813842773443</c:v>
                </c:pt>
                <c:pt idx="1202">
                  <c:v>151.8389587402344</c:v>
                </c:pt>
                <c:pt idx="1203">
                  <c:v>151.31161499023437</c:v>
                </c:pt>
                <c:pt idx="1204">
                  <c:v>151.5752868652344</c:v>
                </c:pt>
                <c:pt idx="1205">
                  <c:v>151.5752868652344</c:v>
                </c:pt>
                <c:pt idx="1206">
                  <c:v>151.5752868652344</c:v>
                </c:pt>
                <c:pt idx="1207">
                  <c:v>151.5752868652344</c:v>
                </c:pt>
                <c:pt idx="1208">
                  <c:v>151.17977905273437</c:v>
                </c:pt>
                <c:pt idx="1209">
                  <c:v>151.8389587402344</c:v>
                </c:pt>
                <c:pt idx="1210">
                  <c:v>151.97079467773437</c:v>
                </c:pt>
                <c:pt idx="1211">
                  <c:v>151.17977905273437</c:v>
                </c:pt>
                <c:pt idx="1212">
                  <c:v>152.76181030273443</c:v>
                </c:pt>
                <c:pt idx="1213">
                  <c:v>151.8389587402344</c:v>
                </c:pt>
                <c:pt idx="1214">
                  <c:v>151.97079467773437</c:v>
                </c:pt>
                <c:pt idx="1215">
                  <c:v>152.10263061523443</c:v>
                </c:pt>
                <c:pt idx="1216">
                  <c:v>151.5752868652344</c:v>
                </c:pt>
                <c:pt idx="1217">
                  <c:v>151.97079467773437</c:v>
                </c:pt>
                <c:pt idx="1218">
                  <c:v>151.5752868652344</c:v>
                </c:pt>
                <c:pt idx="1219">
                  <c:v>150.9161071777344</c:v>
                </c:pt>
                <c:pt idx="1220">
                  <c:v>152.10263061523443</c:v>
                </c:pt>
                <c:pt idx="1221">
                  <c:v>151.8389587402344</c:v>
                </c:pt>
                <c:pt idx="1222">
                  <c:v>152.3663024902344</c:v>
                </c:pt>
                <c:pt idx="1223">
                  <c:v>151.31161499023437</c:v>
                </c:pt>
                <c:pt idx="1224">
                  <c:v>151.44345092773437</c:v>
                </c:pt>
                <c:pt idx="1225">
                  <c:v>151.70712280273443</c:v>
                </c:pt>
                <c:pt idx="1226">
                  <c:v>152.23446655273443</c:v>
                </c:pt>
                <c:pt idx="1227">
                  <c:v>152.3663024902344</c:v>
                </c:pt>
                <c:pt idx="1228">
                  <c:v>150.9161071777344</c:v>
                </c:pt>
                <c:pt idx="1229">
                  <c:v>151.17977905273437</c:v>
                </c:pt>
                <c:pt idx="1230">
                  <c:v>152.23446655273443</c:v>
                </c:pt>
                <c:pt idx="1231">
                  <c:v>151.44345092773437</c:v>
                </c:pt>
                <c:pt idx="1232">
                  <c:v>150.5205993652344</c:v>
                </c:pt>
                <c:pt idx="1233">
                  <c:v>150.78427124023437</c:v>
                </c:pt>
                <c:pt idx="1234">
                  <c:v>150.9161071777344</c:v>
                </c:pt>
                <c:pt idx="1235">
                  <c:v>151.17977905273437</c:v>
                </c:pt>
                <c:pt idx="1236">
                  <c:v>149.99325561523437</c:v>
                </c:pt>
                <c:pt idx="1237">
                  <c:v>151.31161499023437</c:v>
                </c:pt>
                <c:pt idx="1238">
                  <c:v>150.3887634277344</c:v>
                </c:pt>
                <c:pt idx="1239">
                  <c:v>150.9161071777344</c:v>
                </c:pt>
                <c:pt idx="1240">
                  <c:v>151.31161499023437</c:v>
                </c:pt>
                <c:pt idx="1241">
                  <c:v>150.2569274902344</c:v>
                </c:pt>
                <c:pt idx="1242">
                  <c:v>150.78427124023437</c:v>
                </c:pt>
                <c:pt idx="1243">
                  <c:v>150.65243530273443</c:v>
                </c:pt>
                <c:pt idx="1244">
                  <c:v>150.2569274902344</c:v>
                </c:pt>
                <c:pt idx="1245">
                  <c:v>151.17977905273437</c:v>
                </c:pt>
                <c:pt idx="1246">
                  <c:v>150.3887634277344</c:v>
                </c:pt>
                <c:pt idx="1247">
                  <c:v>149.86141967773443</c:v>
                </c:pt>
                <c:pt idx="1248">
                  <c:v>150.2569274902344</c:v>
                </c:pt>
                <c:pt idx="1249">
                  <c:v>150.2569274902344</c:v>
                </c:pt>
                <c:pt idx="1250">
                  <c:v>151.17977905273437</c:v>
                </c:pt>
                <c:pt idx="1251">
                  <c:v>149.99325561523437</c:v>
                </c:pt>
                <c:pt idx="1252">
                  <c:v>150.3887634277344</c:v>
                </c:pt>
                <c:pt idx="1253">
                  <c:v>151.17977905273437</c:v>
                </c:pt>
                <c:pt idx="1254">
                  <c:v>150.3887634277344</c:v>
                </c:pt>
                <c:pt idx="1255">
                  <c:v>149.99325561523437</c:v>
                </c:pt>
                <c:pt idx="1256">
                  <c:v>150.5205993652344</c:v>
                </c:pt>
                <c:pt idx="1257">
                  <c:v>151.5752868652344</c:v>
                </c:pt>
                <c:pt idx="1258">
                  <c:v>150.5205993652344</c:v>
                </c:pt>
                <c:pt idx="1259">
                  <c:v>150.78427124023437</c:v>
                </c:pt>
                <c:pt idx="1260">
                  <c:v>150.2569274902344</c:v>
                </c:pt>
                <c:pt idx="1261">
                  <c:v>151.31161499023437</c:v>
                </c:pt>
                <c:pt idx="1262">
                  <c:v>150.78427124023437</c:v>
                </c:pt>
                <c:pt idx="1263">
                  <c:v>151.0479431152344</c:v>
                </c:pt>
                <c:pt idx="1264">
                  <c:v>150.65243530273443</c:v>
                </c:pt>
                <c:pt idx="1265">
                  <c:v>150.9161071777344</c:v>
                </c:pt>
                <c:pt idx="1266">
                  <c:v>149.99325561523437</c:v>
                </c:pt>
                <c:pt idx="1267">
                  <c:v>149.99325561523437</c:v>
                </c:pt>
                <c:pt idx="1268">
                  <c:v>150.2569274902344</c:v>
                </c:pt>
                <c:pt idx="1269">
                  <c:v>151.31161499023437</c:v>
                </c:pt>
                <c:pt idx="1270">
                  <c:v>151.31161499023437</c:v>
                </c:pt>
                <c:pt idx="1271">
                  <c:v>150.9161071777344</c:v>
                </c:pt>
                <c:pt idx="1272">
                  <c:v>151.31161499023437</c:v>
                </c:pt>
                <c:pt idx="1273">
                  <c:v>151.0479431152344</c:v>
                </c:pt>
                <c:pt idx="1274">
                  <c:v>151.8389587402344</c:v>
                </c:pt>
                <c:pt idx="1275">
                  <c:v>151.8389587402344</c:v>
                </c:pt>
                <c:pt idx="1276">
                  <c:v>150.9161071777344</c:v>
                </c:pt>
                <c:pt idx="1277">
                  <c:v>152.3663024902344</c:v>
                </c:pt>
                <c:pt idx="1278">
                  <c:v>150.5205993652344</c:v>
                </c:pt>
                <c:pt idx="1279">
                  <c:v>151.44345092773437</c:v>
                </c:pt>
                <c:pt idx="1280">
                  <c:v>151.17977905273437</c:v>
                </c:pt>
                <c:pt idx="1281">
                  <c:v>150.2569274902344</c:v>
                </c:pt>
                <c:pt idx="1282">
                  <c:v>151.31161499023437</c:v>
                </c:pt>
                <c:pt idx="1283">
                  <c:v>150.9161071777344</c:v>
                </c:pt>
                <c:pt idx="1284">
                  <c:v>150.65243530273443</c:v>
                </c:pt>
                <c:pt idx="1285">
                  <c:v>150.2569274902344</c:v>
                </c:pt>
                <c:pt idx="1286">
                  <c:v>150.5205993652344</c:v>
                </c:pt>
                <c:pt idx="1287">
                  <c:v>151.17977905273437</c:v>
                </c:pt>
                <c:pt idx="1288">
                  <c:v>150.9161071777344</c:v>
                </c:pt>
                <c:pt idx="1289">
                  <c:v>150.2569274902344</c:v>
                </c:pt>
                <c:pt idx="1290">
                  <c:v>149.4659118652344</c:v>
                </c:pt>
                <c:pt idx="1291">
                  <c:v>149.86141967773443</c:v>
                </c:pt>
                <c:pt idx="1292">
                  <c:v>150.9161071777344</c:v>
                </c:pt>
                <c:pt idx="1293">
                  <c:v>149.4659118652344</c:v>
                </c:pt>
                <c:pt idx="1294">
                  <c:v>149.86141967773443</c:v>
                </c:pt>
                <c:pt idx="1295">
                  <c:v>149.86141967773443</c:v>
                </c:pt>
                <c:pt idx="1296">
                  <c:v>150.65243530273443</c:v>
                </c:pt>
                <c:pt idx="1297">
                  <c:v>150.78427124023437</c:v>
                </c:pt>
                <c:pt idx="1298">
                  <c:v>150.3887634277344</c:v>
                </c:pt>
                <c:pt idx="1299">
                  <c:v>149.59774780273443</c:v>
                </c:pt>
                <c:pt idx="1300">
                  <c:v>151.17977905273437</c:v>
                </c:pt>
                <c:pt idx="1301">
                  <c:v>150.65243530273443</c:v>
                </c:pt>
                <c:pt idx="1302">
                  <c:v>151.44345092773437</c:v>
                </c:pt>
                <c:pt idx="1303">
                  <c:v>150.9161071777344</c:v>
                </c:pt>
                <c:pt idx="1304">
                  <c:v>150.5205993652344</c:v>
                </c:pt>
                <c:pt idx="1305">
                  <c:v>150.78427124023437</c:v>
                </c:pt>
                <c:pt idx="1306">
                  <c:v>150.2569274902344</c:v>
                </c:pt>
                <c:pt idx="1307">
                  <c:v>151.17977905273437</c:v>
                </c:pt>
                <c:pt idx="1308">
                  <c:v>150.65243530273443</c:v>
                </c:pt>
                <c:pt idx="1309">
                  <c:v>149.99325561523437</c:v>
                </c:pt>
                <c:pt idx="1310">
                  <c:v>150.65243530273443</c:v>
                </c:pt>
                <c:pt idx="1311">
                  <c:v>150.5205993652344</c:v>
                </c:pt>
                <c:pt idx="1312">
                  <c:v>150.3887634277344</c:v>
                </c:pt>
                <c:pt idx="1313">
                  <c:v>150.78427124023437</c:v>
                </c:pt>
                <c:pt idx="1314">
                  <c:v>151.0479431152344</c:v>
                </c:pt>
                <c:pt idx="1315">
                  <c:v>150.1250915527344</c:v>
                </c:pt>
                <c:pt idx="1316">
                  <c:v>150.1250915527344</c:v>
                </c:pt>
                <c:pt idx="1317">
                  <c:v>150.78427124023437</c:v>
                </c:pt>
                <c:pt idx="1318">
                  <c:v>150.1250915527344</c:v>
                </c:pt>
                <c:pt idx="1319">
                  <c:v>151.5752868652344</c:v>
                </c:pt>
                <c:pt idx="1320">
                  <c:v>150.1250915527344</c:v>
                </c:pt>
                <c:pt idx="1321">
                  <c:v>150.1250915527344</c:v>
                </c:pt>
                <c:pt idx="1322">
                  <c:v>150.2569274902344</c:v>
                </c:pt>
                <c:pt idx="1323">
                  <c:v>150.5205993652344</c:v>
                </c:pt>
                <c:pt idx="1324">
                  <c:v>149.99325561523437</c:v>
                </c:pt>
                <c:pt idx="1325">
                  <c:v>150.78427124023437</c:v>
                </c:pt>
                <c:pt idx="1326">
                  <c:v>149.72958374023435</c:v>
                </c:pt>
                <c:pt idx="1327">
                  <c:v>149.59774780273443</c:v>
                </c:pt>
                <c:pt idx="1328">
                  <c:v>149.4659118652344</c:v>
                </c:pt>
                <c:pt idx="1329">
                  <c:v>150.2569274902344</c:v>
                </c:pt>
                <c:pt idx="1330">
                  <c:v>150.1250915527344</c:v>
                </c:pt>
                <c:pt idx="1331">
                  <c:v>149.2022399902344</c:v>
                </c:pt>
                <c:pt idx="1332">
                  <c:v>148.9385681152344</c:v>
                </c:pt>
                <c:pt idx="1333">
                  <c:v>148.9385681152344</c:v>
                </c:pt>
                <c:pt idx="1334">
                  <c:v>149.72958374023435</c:v>
                </c:pt>
                <c:pt idx="1335">
                  <c:v>149.07040405273443</c:v>
                </c:pt>
                <c:pt idx="1336">
                  <c:v>149.72958374023435</c:v>
                </c:pt>
                <c:pt idx="1337">
                  <c:v>149.86141967773443</c:v>
                </c:pt>
                <c:pt idx="1338">
                  <c:v>149.33407592773437</c:v>
                </c:pt>
                <c:pt idx="1339">
                  <c:v>149.72958374023435</c:v>
                </c:pt>
                <c:pt idx="1340">
                  <c:v>148.9385681152344</c:v>
                </c:pt>
                <c:pt idx="1341">
                  <c:v>149.2022399902344</c:v>
                </c:pt>
                <c:pt idx="1342">
                  <c:v>148.41120910644531</c:v>
                </c:pt>
                <c:pt idx="1343">
                  <c:v>148.41120910644531</c:v>
                </c:pt>
                <c:pt idx="1344">
                  <c:v>148.27937316894526</c:v>
                </c:pt>
                <c:pt idx="1345">
                  <c:v>147.88386535644531</c:v>
                </c:pt>
                <c:pt idx="1346">
                  <c:v>148.67488098144528</c:v>
                </c:pt>
                <c:pt idx="1347">
                  <c:v>148.41120910644531</c:v>
                </c:pt>
                <c:pt idx="1348">
                  <c:v>148.01570129394526</c:v>
                </c:pt>
                <c:pt idx="1349">
                  <c:v>149.33407592773437</c:v>
                </c:pt>
                <c:pt idx="1350">
                  <c:v>148.27937316894526</c:v>
                </c:pt>
                <c:pt idx="1351">
                  <c:v>148.27937316894526</c:v>
                </c:pt>
                <c:pt idx="1352">
                  <c:v>148.9385681152344</c:v>
                </c:pt>
                <c:pt idx="1353">
                  <c:v>149.2022399902344</c:v>
                </c:pt>
                <c:pt idx="1354">
                  <c:v>148.01570129394526</c:v>
                </c:pt>
                <c:pt idx="1355">
                  <c:v>148.54304504394528</c:v>
                </c:pt>
                <c:pt idx="1356">
                  <c:v>149.2022399902344</c:v>
                </c:pt>
                <c:pt idx="1357">
                  <c:v>148.54304504394528</c:v>
                </c:pt>
                <c:pt idx="1358">
                  <c:v>148.54304504394528</c:v>
                </c:pt>
                <c:pt idx="1359">
                  <c:v>148.27937316894526</c:v>
                </c:pt>
                <c:pt idx="1360">
                  <c:v>148.01570129394526</c:v>
                </c:pt>
                <c:pt idx="1361">
                  <c:v>148.01570129394526</c:v>
                </c:pt>
                <c:pt idx="1362">
                  <c:v>148.14753723144528</c:v>
                </c:pt>
                <c:pt idx="1363">
                  <c:v>148.54304504394528</c:v>
                </c:pt>
                <c:pt idx="1364">
                  <c:v>148.67488098144528</c:v>
                </c:pt>
                <c:pt idx="1365">
                  <c:v>148.27937316894526</c:v>
                </c:pt>
                <c:pt idx="1366">
                  <c:v>147.48835754394534</c:v>
                </c:pt>
                <c:pt idx="1367">
                  <c:v>148.41120910644531</c:v>
                </c:pt>
                <c:pt idx="1368">
                  <c:v>148.41120910644531</c:v>
                </c:pt>
                <c:pt idx="1369">
                  <c:v>148.54304504394528</c:v>
                </c:pt>
                <c:pt idx="1370">
                  <c:v>148.9385681152344</c:v>
                </c:pt>
                <c:pt idx="1371">
                  <c:v>148.14753723144528</c:v>
                </c:pt>
                <c:pt idx="1372">
                  <c:v>148.41120910644531</c:v>
                </c:pt>
                <c:pt idx="1373">
                  <c:v>148.54304504394528</c:v>
                </c:pt>
                <c:pt idx="1374">
                  <c:v>148.54304504394528</c:v>
                </c:pt>
                <c:pt idx="1375">
                  <c:v>147.75202941894534</c:v>
                </c:pt>
                <c:pt idx="1376">
                  <c:v>148.41120910644531</c:v>
                </c:pt>
                <c:pt idx="1377">
                  <c:v>148.54304504394528</c:v>
                </c:pt>
                <c:pt idx="1378">
                  <c:v>147.88386535644531</c:v>
                </c:pt>
                <c:pt idx="1379">
                  <c:v>147.88386535644531</c:v>
                </c:pt>
                <c:pt idx="1380">
                  <c:v>147.88386535644531</c:v>
                </c:pt>
                <c:pt idx="1381">
                  <c:v>147.62019348144531</c:v>
                </c:pt>
                <c:pt idx="1382">
                  <c:v>147.88386535644531</c:v>
                </c:pt>
                <c:pt idx="1383">
                  <c:v>148.01570129394526</c:v>
                </c:pt>
                <c:pt idx="1384">
                  <c:v>147.48835754394534</c:v>
                </c:pt>
                <c:pt idx="1385">
                  <c:v>148.01570129394526</c:v>
                </c:pt>
                <c:pt idx="1386">
                  <c:v>147.75202941894534</c:v>
                </c:pt>
                <c:pt idx="1387">
                  <c:v>148.14753723144528</c:v>
                </c:pt>
                <c:pt idx="1388">
                  <c:v>147.48835754394534</c:v>
                </c:pt>
                <c:pt idx="1389">
                  <c:v>147.22468566894526</c:v>
                </c:pt>
                <c:pt idx="1390">
                  <c:v>147.22468566894526</c:v>
                </c:pt>
                <c:pt idx="1391">
                  <c:v>147.62019348144531</c:v>
                </c:pt>
                <c:pt idx="1392">
                  <c:v>147.88386535644531</c:v>
                </c:pt>
                <c:pt idx="1393">
                  <c:v>147.09284973144531</c:v>
                </c:pt>
                <c:pt idx="1394">
                  <c:v>147.09284973144531</c:v>
                </c:pt>
                <c:pt idx="1395">
                  <c:v>147.35652160644531</c:v>
                </c:pt>
                <c:pt idx="1396">
                  <c:v>147.22468566894526</c:v>
                </c:pt>
                <c:pt idx="1397">
                  <c:v>147.22468566894526</c:v>
                </c:pt>
                <c:pt idx="1398">
                  <c:v>146.30183410644531</c:v>
                </c:pt>
                <c:pt idx="1399">
                  <c:v>147.09284973144531</c:v>
                </c:pt>
                <c:pt idx="1400">
                  <c:v>147.22468566894526</c:v>
                </c:pt>
                <c:pt idx="1401">
                  <c:v>146.69734191894534</c:v>
                </c:pt>
                <c:pt idx="1402">
                  <c:v>147.09284973144531</c:v>
                </c:pt>
                <c:pt idx="1403">
                  <c:v>147.48835754394534</c:v>
                </c:pt>
                <c:pt idx="1404">
                  <c:v>147.35652160644531</c:v>
                </c:pt>
                <c:pt idx="1405">
                  <c:v>147.22468566894526</c:v>
                </c:pt>
                <c:pt idx="1406">
                  <c:v>146.69734191894534</c:v>
                </c:pt>
                <c:pt idx="1407">
                  <c:v>146.96101379394528</c:v>
                </c:pt>
                <c:pt idx="1408">
                  <c:v>147.09284973144531</c:v>
                </c:pt>
                <c:pt idx="1409">
                  <c:v>146.56550598144528</c:v>
                </c:pt>
                <c:pt idx="1410">
                  <c:v>146.96101379394528</c:v>
                </c:pt>
                <c:pt idx="1411">
                  <c:v>146.30183410644531</c:v>
                </c:pt>
                <c:pt idx="1412">
                  <c:v>146.56550598144528</c:v>
                </c:pt>
                <c:pt idx="1413">
                  <c:v>146.30183410644531</c:v>
                </c:pt>
                <c:pt idx="1414">
                  <c:v>146.96101379394528</c:v>
                </c:pt>
                <c:pt idx="1415">
                  <c:v>146.69734191894534</c:v>
                </c:pt>
                <c:pt idx="1416">
                  <c:v>146.96101379394528</c:v>
                </c:pt>
                <c:pt idx="1417">
                  <c:v>146.56550598144528</c:v>
                </c:pt>
                <c:pt idx="1418">
                  <c:v>146.43367004394528</c:v>
                </c:pt>
                <c:pt idx="1419">
                  <c:v>146.82917785644534</c:v>
                </c:pt>
                <c:pt idx="1420">
                  <c:v>147.09284973144531</c:v>
                </c:pt>
                <c:pt idx="1421">
                  <c:v>146.56550598144528</c:v>
                </c:pt>
                <c:pt idx="1422">
                  <c:v>146.56550598144528</c:v>
                </c:pt>
                <c:pt idx="1423">
                  <c:v>146.03816223144528</c:v>
                </c:pt>
                <c:pt idx="1424">
                  <c:v>146.56550598144528</c:v>
                </c:pt>
                <c:pt idx="1425">
                  <c:v>146.43367004394528</c:v>
                </c:pt>
                <c:pt idx="1426">
                  <c:v>146.69734191894534</c:v>
                </c:pt>
                <c:pt idx="1427">
                  <c:v>146.82917785644534</c:v>
                </c:pt>
                <c:pt idx="1428">
                  <c:v>146.82917785644534</c:v>
                </c:pt>
                <c:pt idx="1429">
                  <c:v>146.56550598144528</c:v>
                </c:pt>
                <c:pt idx="1430">
                  <c:v>145.90632629394531</c:v>
                </c:pt>
                <c:pt idx="1431">
                  <c:v>146.56550598144528</c:v>
                </c:pt>
                <c:pt idx="1432">
                  <c:v>146.16999816894528</c:v>
                </c:pt>
                <c:pt idx="1433">
                  <c:v>145.77449035644531</c:v>
                </c:pt>
                <c:pt idx="1434">
                  <c:v>146.43367004394528</c:v>
                </c:pt>
                <c:pt idx="1435">
                  <c:v>146.69734191894534</c:v>
                </c:pt>
                <c:pt idx="1436">
                  <c:v>146.56550598144528</c:v>
                </c:pt>
                <c:pt idx="1437">
                  <c:v>146.82917785644534</c:v>
                </c:pt>
                <c:pt idx="1438">
                  <c:v>146.56550598144528</c:v>
                </c:pt>
                <c:pt idx="1439">
                  <c:v>146.30183410644531</c:v>
                </c:pt>
                <c:pt idx="1440">
                  <c:v>146.82917785644534</c:v>
                </c:pt>
                <c:pt idx="1441">
                  <c:v>146.16999816894528</c:v>
                </c:pt>
                <c:pt idx="1442">
                  <c:v>146.56550598144528</c:v>
                </c:pt>
                <c:pt idx="1443">
                  <c:v>146.30183410644531</c:v>
                </c:pt>
                <c:pt idx="1444">
                  <c:v>146.69734191894534</c:v>
                </c:pt>
                <c:pt idx="1445">
                  <c:v>146.30183410644531</c:v>
                </c:pt>
                <c:pt idx="1446">
                  <c:v>146.30183410644531</c:v>
                </c:pt>
                <c:pt idx="1447">
                  <c:v>146.43367004394528</c:v>
                </c:pt>
                <c:pt idx="1448">
                  <c:v>146.69734191894534</c:v>
                </c:pt>
                <c:pt idx="1449">
                  <c:v>145.90632629394531</c:v>
                </c:pt>
                <c:pt idx="1450">
                  <c:v>146.56550598144528</c:v>
                </c:pt>
                <c:pt idx="1451">
                  <c:v>145.90632629394531</c:v>
                </c:pt>
                <c:pt idx="1452">
                  <c:v>146.56550598144528</c:v>
                </c:pt>
                <c:pt idx="1453">
                  <c:v>146.43367004394528</c:v>
                </c:pt>
                <c:pt idx="1454">
                  <c:v>146.82917785644534</c:v>
                </c:pt>
                <c:pt idx="1455">
                  <c:v>146.16999816894528</c:v>
                </c:pt>
                <c:pt idx="1456">
                  <c:v>145.77449035644531</c:v>
                </c:pt>
                <c:pt idx="1457">
                  <c:v>145.64265441894528</c:v>
                </c:pt>
                <c:pt idx="1458">
                  <c:v>146.30183410644531</c:v>
                </c:pt>
                <c:pt idx="1459">
                  <c:v>146.30183410644531</c:v>
                </c:pt>
                <c:pt idx="1460">
                  <c:v>146.03816223144528</c:v>
                </c:pt>
                <c:pt idx="1461">
                  <c:v>146.43367004394528</c:v>
                </c:pt>
                <c:pt idx="1462">
                  <c:v>145.90632629394531</c:v>
                </c:pt>
                <c:pt idx="1463">
                  <c:v>145.90632629394531</c:v>
                </c:pt>
                <c:pt idx="1464">
                  <c:v>146.16999816894528</c:v>
                </c:pt>
                <c:pt idx="1465">
                  <c:v>145.77449035644531</c:v>
                </c:pt>
                <c:pt idx="1466">
                  <c:v>146.03816223144528</c:v>
                </c:pt>
                <c:pt idx="1467">
                  <c:v>146.16999816894528</c:v>
                </c:pt>
                <c:pt idx="1468">
                  <c:v>145.77449035644531</c:v>
                </c:pt>
                <c:pt idx="1469">
                  <c:v>145.37898254394531</c:v>
                </c:pt>
                <c:pt idx="1470">
                  <c:v>144.98347473144528</c:v>
                </c:pt>
                <c:pt idx="1471">
                  <c:v>146.30183410644531</c:v>
                </c:pt>
                <c:pt idx="1472">
                  <c:v>145.90632629394531</c:v>
                </c:pt>
                <c:pt idx="1473">
                  <c:v>145.77449035644531</c:v>
                </c:pt>
                <c:pt idx="1474">
                  <c:v>146.16999816894528</c:v>
                </c:pt>
                <c:pt idx="1475">
                  <c:v>146.16999816894528</c:v>
                </c:pt>
                <c:pt idx="1476">
                  <c:v>145.51081848144531</c:v>
                </c:pt>
                <c:pt idx="1477">
                  <c:v>145.77449035644531</c:v>
                </c:pt>
                <c:pt idx="1478">
                  <c:v>146.03816223144528</c:v>
                </c:pt>
                <c:pt idx="1479">
                  <c:v>146.03816223144528</c:v>
                </c:pt>
                <c:pt idx="1480">
                  <c:v>146.03816223144528</c:v>
                </c:pt>
                <c:pt idx="1481">
                  <c:v>145.90632629394531</c:v>
                </c:pt>
                <c:pt idx="1482">
                  <c:v>146.03816223144528</c:v>
                </c:pt>
                <c:pt idx="1483">
                  <c:v>145.90632629394531</c:v>
                </c:pt>
                <c:pt idx="1484">
                  <c:v>145.77449035644531</c:v>
                </c:pt>
                <c:pt idx="1485">
                  <c:v>146.03816223144528</c:v>
                </c:pt>
                <c:pt idx="1486">
                  <c:v>145.37898254394531</c:v>
                </c:pt>
                <c:pt idx="1487">
                  <c:v>145.51081848144531</c:v>
                </c:pt>
                <c:pt idx="1488">
                  <c:v>145.77449035644531</c:v>
                </c:pt>
                <c:pt idx="1489">
                  <c:v>145.11531066894528</c:v>
                </c:pt>
                <c:pt idx="1490">
                  <c:v>144.98347473144528</c:v>
                </c:pt>
                <c:pt idx="1491">
                  <c:v>145.24714660644531</c:v>
                </c:pt>
                <c:pt idx="1492">
                  <c:v>145.37898254394531</c:v>
                </c:pt>
                <c:pt idx="1493">
                  <c:v>145.24714660644531</c:v>
                </c:pt>
                <c:pt idx="1494">
                  <c:v>144.45613098144534</c:v>
                </c:pt>
                <c:pt idx="1495">
                  <c:v>144.98347473144528</c:v>
                </c:pt>
                <c:pt idx="1496">
                  <c:v>144.71980285644528</c:v>
                </c:pt>
                <c:pt idx="1497">
                  <c:v>144.71980285644528</c:v>
                </c:pt>
                <c:pt idx="1498">
                  <c:v>144.45613098144534</c:v>
                </c:pt>
                <c:pt idx="1499">
                  <c:v>144.71980285644528</c:v>
                </c:pt>
                <c:pt idx="1500">
                  <c:v>144.58796691894534</c:v>
                </c:pt>
                <c:pt idx="1501">
                  <c:v>144.45613098144534</c:v>
                </c:pt>
                <c:pt idx="1502">
                  <c:v>144.06062316894528</c:v>
                </c:pt>
                <c:pt idx="1503">
                  <c:v>144.58796691894534</c:v>
                </c:pt>
                <c:pt idx="1504">
                  <c:v>144.71980285644528</c:v>
                </c:pt>
                <c:pt idx="1505">
                  <c:v>144.19245910644531</c:v>
                </c:pt>
                <c:pt idx="1506">
                  <c:v>144.98347473144528</c:v>
                </c:pt>
                <c:pt idx="1507">
                  <c:v>144.45613098144534</c:v>
                </c:pt>
                <c:pt idx="1508">
                  <c:v>144.58796691894534</c:v>
                </c:pt>
                <c:pt idx="1509">
                  <c:v>144.32429504394531</c:v>
                </c:pt>
                <c:pt idx="1510">
                  <c:v>144.58796691894534</c:v>
                </c:pt>
                <c:pt idx="1511">
                  <c:v>144.71980285644528</c:v>
                </c:pt>
                <c:pt idx="1512">
                  <c:v>144.06062316894528</c:v>
                </c:pt>
                <c:pt idx="1513">
                  <c:v>144.32429504394531</c:v>
                </c:pt>
                <c:pt idx="1514">
                  <c:v>143.92878723144531</c:v>
                </c:pt>
                <c:pt idx="1515">
                  <c:v>144.45613098144534</c:v>
                </c:pt>
                <c:pt idx="1516">
                  <c:v>143.66511535644531</c:v>
                </c:pt>
                <c:pt idx="1517">
                  <c:v>143.92878723144531</c:v>
                </c:pt>
                <c:pt idx="1518">
                  <c:v>143.92878723144531</c:v>
                </c:pt>
                <c:pt idx="1519">
                  <c:v>144.19245910644531</c:v>
                </c:pt>
                <c:pt idx="1520">
                  <c:v>143.79695129394526</c:v>
                </c:pt>
                <c:pt idx="1521">
                  <c:v>144.45613098144534</c:v>
                </c:pt>
                <c:pt idx="1522">
                  <c:v>144.58796691894534</c:v>
                </c:pt>
                <c:pt idx="1523">
                  <c:v>144.19245910644531</c:v>
                </c:pt>
                <c:pt idx="1524">
                  <c:v>144.45613098144534</c:v>
                </c:pt>
                <c:pt idx="1525">
                  <c:v>144.32429504394531</c:v>
                </c:pt>
                <c:pt idx="1526">
                  <c:v>144.45613098144534</c:v>
                </c:pt>
                <c:pt idx="1527">
                  <c:v>144.58796691894534</c:v>
                </c:pt>
                <c:pt idx="1528">
                  <c:v>144.71980285644528</c:v>
                </c:pt>
                <c:pt idx="1529">
                  <c:v>144.45613098144534</c:v>
                </c:pt>
                <c:pt idx="1530">
                  <c:v>144.32429504394531</c:v>
                </c:pt>
                <c:pt idx="1531">
                  <c:v>144.32429504394531</c:v>
                </c:pt>
                <c:pt idx="1532">
                  <c:v>144.45613098144534</c:v>
                </c:pt>
                <c:pt idx="1533">
                  <c:v>144.32429504394531</c:v>
                </c:pt>
                <c:pt idx="1534">
                  <c:v>144.32429504394531</c:v>
                </c:pt>
                <c:pt idx="1535">
                  <c:v>144.19245910644531</c:v>
                </c:pt>
                <c:pt idx="1536">
                  <c:v>144.06062316894528</c:v>
                </c:pt>
                <c:pt idx="1537">
                  <c:v>143.66511535644531</c:v>
                </c:pt>
                <c:pt idx="1538">
                  <c:v>144.06062316894528</c:v>
                </c:pt>
                <c:pt idx="1539">
                  <c:v>143.66511535644531</c:v>
                </c:pt>
                <c:pt idx="1540">
                  <c:v>144.06062316894528</c:v>
                </c:pt>
                <c:pt idx="1541">
                  <c:v>144.19245910644531</c:v>
                </c:pt>
                <c:pt idx="1542">
                  <c:v>143.79695129394526</c:v>
                </c:pt>
                <c:pt idx="1543">
                  <c:v>143.92878723144531</c:v>
                </c:pt>
                <c:pt idx="1544">
                  <c:v>144.06062316894528</c:v>
                </c:pt>
                <c:pt idx="1545">
                  <c:v>143.79695129394526</c:v>
                </c:pt>
                <c:pt idx="1546">
                  <c:v>144.19245910644531</c:v>
                </c:pt>
                <c:pt idx="1547">
                  <c:v>143.92878723144531</c:v>
                </c:pt>
                <c:pt idx="1548">
                  <c:v>143.53327941894531</c:v>
                </c:pt>
                <c:pt idx="1549">
                  <c:v>143.79695129394526</c:v>
                </c:pt>
                <c:pt idx="1550">
                  <c:v>143.92878723144531</c:v>
                </c:pt>
                <c:pt idx="1551">
                  <c:v>143.79695129394526</c:v>
                </c:pt>
                <c:pt idx="1552">
                  <c:v>143.66511535644531</c:v>
                </c:pt>
                <c:pt idx="1553">
                  <c:v>143.79695129394526</c:v>
                </c:pt>
                <c:pt idx="1554">
                  <c:v>143.53327941894531</c:v>
                </c:pt>
                <c:pt idx="1555">
                  <c:v>143.13777160644528</c:v>
                </c:pt>
                <c:pt idx="1556">
                  <c:v>143.40144348144534</c:v>
                </c:pt>
                <c:pt idx="1557">
                  <c:v>143.66511535644531</c:v>
                </c:pt>
                <c:pt idx="1558">
                  <c:v>143.53327941894531</c:v>
                </c:pt>
                <c:pt idx="1559">
                  <c:v>143.26960754394528</c:v>
                </c:pt>
                <c:pt idx="1560">
                  <c:v>143.53327941894531</c:v>
                </c:pt>
                <c:pt idx="1561">
                  <c:v>143.66511535644531</c:v>
                </c:pt>
                <c:pt idx="1562">
                  <c:v>143.26960754394528</c:v>
                </c:pt>
                <c:pt idx="1563">
                  <c:v>143.79695129394526</c:v>
                </c:pt>
                <c:pt idx="1564">
                  <c:v>143.53327941894531</c:v>
                </c:pt>
                <c:pt idx="1565">
                  <c:v>143.53327941894531</c:v>
                </c:pt>
                <c:pt idx="1566">
                  <c:v>143.40144348144534</c:v>
                </c:pt>
                <c:pt idx="1567">
                  <c:v>143.13777160644528</c:v>
                </c:pt>
                <c:pt idx="1568">
                  <c:v>143.53327941894531</c:v>
                </c:pt>
                <c:pt idx="1569">
                  <c:v>143.40144348144534</c:v>
                </c:pt>
                <c:pt idx="1570">
                  <c:v>143.13777160644528</c:v>
                </c:pt>
                <c:pt idx="1571">
                  <c:v>142.87409973144528</c:v>
                </c:pt>
                <c:pt idx="1572">
                  <c:v>143.00593566894528</c:v>
                </c:pt>
                <c:pt idx="1573">
                  <c:v>142.74226379394526</c:v>
                </c:pt>
                <c:pt idx="1574">
                  <c:v>142.87409973144528</c:v>
                </c:pt>
                <c:pt idx="1575">
                  <c:v>142.87409973144528</c:v>
                </c:pt>
                <c:pt idx="1576">
                  <c:v>142.61042785644534</c:v>
                </c:pt>
                <c:pt idx="1577">
                  <c:v>142.47859191894531</c:v>
                </c:pt>
                <c:pt idx="1578">
                  <c:v>142.61042785644534</c:v>
                </c:pt>
                <c:pt idx="1579">
                  <c:v>142.47859191894531</c:v>
                </c:pt>
                <c:pt idx="1580">
                  <c:v>142.61042785644534</c:v>
                </c:pt>
                <c:pt idx="1581">
                  <c:v>142.61042785644534</c:v>
                </c:pt>
                <c:pt idx="1582">
                  <c:v>142.08308410644528</c:v>
                </c:pt>
                <c:pt idx="1583">
                  <c:v>142.21492004394528</c:v>
                </c:pt>
                <c:pt idx="1584">
                  <c:v>142.21492004394528</c:v>
                </c:pt>
                <c:pt idx="1585">
                  <c:v>142.61042785644534</c:v>
                </c:pt>
                <c:pt idx="1586">
                  <c:v>142.34675598144528</c:v>
                </c:pt>
                <c:pt idx="1587">
                  <c:v>142.21492004394528</c:v>
                </c:pt>
                <c:pt idx="1588">
                  <c:v>142.08308410644528</c:v>
                </c:pt>
                <c:pt idx="1589">
                  <c:v>142.21492004394528</c:v>
                </c:pt>
                <c:pt idx="1590">
                  <c:v>142.47859191894531</c:v>
                </c:pt>
                <c:pt idx="1591">
                  <c:v>142.34675598144528</c:v>
                </c:pt>
                <c:pt idx="1592">
                  <c:v>142.34675598144528</c:v>
                </c:pt>
                <c:pt idx="1593">
                  <c:v>142.34675598144528</c:v>
                </c:pt>
                <c:pt idx="1594">
                  <c:v>142.47859191894531</c:v>
                </c:pt>
                <c:pt idx="1595">
                  <c:v>142.34675598144528</c:v>
                </c:pt>
                <c:pt idx="1596">
                  <c:v>142.47859191894531</c:v>
                </c:pt>
                <c:pt idx="1597">
                  <c:v>142.21492004394528</c:v>
                </c:pt>
                <c:pt idx="1598">
                  <c:v>141.95124816894534</c:v>
                </c:pt>
                <c:pt idx="1599">
                  <c:v>141.81941223144528</c:v>
                </c:pt>
                <c:pt idx="1600">
                  <c:v>141.81941223144528</c:v>
                </c:pt>
                <c:pt idx="1601">
                  <c:v>141.95124816894534</c:v>
                </c:pt>
                <c:pt idx="1602">
                  <c:v>142.21492004394528</c:v>
                </c:pt>
                <c:pt idx="1603">
                  <c:v>141.68757629394528</c:v>
                </c:pt>
                <c:pt idx="1604">
                  <c:v>142.21492004394528</c:v>
                </c:pt>
                <c:pt idx="1605">
                  <c:v>142.21492004394528</c:v>
                </c:pt>
                <c:pt idx="1606">
                  <c:v>141.81941223144528</c:v>
                </c:pt>
                <c:pt idx="1607">
                  <c:v>142.08308410644528</c:v>
                </c:pt>
                <c:pt idx="1608">
                  <c:v>142.21492004394528</c:v>
                </c:pt>
                <c:pt idx="1609">
                  <c:v>142.08308410644528</c:v>
                </c:pt>
                <c:pt idx="1610">
                  <c:v>141.95124816894534</c:v>
                </c:pt>
                <c:pt idx="1611">
                  <c:v>142.08308410644528</c:v>
                </c:pt>
                <c:pt idx="1612">
                  <c:v>141.95124816894534</c:v>
                </c:pt>
                <c:pt idx="1613">
                  <c:v>141.81941223144528</c:v>
                </c:pt>
                <c:pt idx="1614">
                  <c:v>141.95124816894534</c:v>
                </c:pt>
                <c:pt idx="1615">
                  <c:v>141.95124816894534</c:v>
                </c:pt>
                <c:pt idx="1616">
                  <c:v>141.81941223144528</c:v>
                </c:pt>
                <c:pt idx="1617">
                  <c:v>141.81941223144528</c:v>
                </c:pt>
                <c:pt idx="1618">
                  <c:v>141.95124816894534</c:v>
                </c:pt>
                <c:pt idx="1619">
                  <c:v>141.95124816894534</c:v>
                </c:pt>
                <c:pt idx="1620">
                  <c:v>142.08308410644528</c:v>
                </c:pt>
                <c:pt idx="1621">
                  <c:v>141.55574035644534</c:v>
                </c:pt>
                <c:pt idx="1622">
                  <c:v>141.29206848144531</c:v>
                </c:pt>
                <c:pt idx="1623">
                  <c:v>141.42390441894531</c:v>
                </c:pt>
                <c:pt idx="1624">
                  <c:v>141.16023254394531</c:v>
                </c:pt>
                <c:pt idx="1625">
                  <c:v>141.68757629394528</c:v>
                </c:pt>
                <c:pt idx="1626">
                  <c:v>141.68757629394528</c:v>
                </c:pt>
                <c:pt idx="1627">
                  <c:v>141.68757629394528</c:v>
                </c:pt>
                <c:pt idx="1628">
                  <c:v>141.68757629394528</c:v>
                </c:pt>
                <c:pt idx="1629">
                  <c:v>141.55574035644534</c:v>
                </c:pt>
                <c:pt idx="1630">
                  <c:v>141.55574035644534</c:v>
                </c:pt>
                <c:pt idx="1631">
                  <c:v>141.68757629394528</c:v>
                </c:pt>
                <c:pt idx="1632">
                  <c:v>141.42390441894531</c:v>
                </c:pt>
                <c:pt idx="1633">
                  <c:v>141.42390441894531</c:v>
                </c:pt>
                <c:pt idx="1634">
                  <c:v>141.68757629394528</c:v>
                </c:pt>
                <c:pt idx="1635">
                  <c:v>141.55574035644534</c:v>
                </c:pt>
                <c:pt idx="1636">
                  <c:v>141.29206848144531</c:v>
                </c:pt>
                <c:pt idx="1637">
                  <c:v>141.42390441894531</c:v>
                </c:pt>
                <c:pt idx="1638">
                  <c:v>141.16023254394531</c:v>
                </c:pt>
                <c:pt idx="1639">
                  <c:v>141.42390441894531</c:v>
                </c:pt>
                <c:pt idx="1640">
                  <c:v>141.16023254394531</c:v>
                </c:pt>
                <c:pt idx="1641">
                  <c:v>141.42390441894531</c:v>
                </c:pt>
                <c:pt idx="1642">
                  <c:v>141.42390441894531</c:v>
                </c:pt>
                <c:pt idx="1643">
                  <c:v>141.16023254394531</c:v>
                </c:pt>
                <c:pt idx="1644">
                  <c:v>140.76472473144526</c:v>
                </c:pt>
                <c:pt idx="1645">
                  <c:v>140.76472473144526</c:v>
                </c:pt>
                <c:pt idx="1646">
                  <c:v>140.76472473144526</c:v>
                </c:pt>
                <c:pt idx="1647">
                  <c:v>140.63288879394528</c:v>
                </c:pt>
                <c:pt idx="1648">
                  <c:v>141.29206848144531</c:v>
                </c:pt>
                <c:pt idx="1649">
                  <c:v>140.89656066894528</c:v>
                </c:pt>
                <c:pt idx="1650">
                  <c:v>141.16023254394531</c:v>
                </c:pt>
                <c:pt idx="1651">
                  <c:v>141.16023254394531</c:v>
                </c:pt>
                <c:pt idx="1652">
                  <c:v>141.02839660644534</c:v>
                </c:pt>
                <c:pt idx="1653">
                  <c:v>141.42390441894531</c:v>
                </c:pt>
                <c:pt idx="1654">
                  <c:v>141.02839660644534</c:v>
                </c:pt>
                <c:pt idx="1655">
                  <c:v>140.76472473144526</c:v>
                </c:pt>
                <c:pt idx="1656">
                  <c:v>140.89656066894528</c:v>
                </c:pt>
                <c:pt idx="1657">
                  <c:v>140.63288879394528</c:v>
                </c:pt>
                <c:pt idx="1658">
                  <c:v>140.63288879394528</c:v>
                </c:pt>
                <c:pt idx="1659">
                  <c:v>140.63288879394528</c:v>
                </c:pt>
                <c:pt idx="1660">
                  <c:v>140.63288879394528</c:v>
                </c:pt>
                <c:pt idx="1661">
                  <c:v>141.02839660644534</c:v>
                </c:pt>
                <c:pt idx="1662">
                  <c:v>141.16023254394531</c:v>
                </c:pt>
                <c:pt idx="1663">
                  <c:v>140.63288879394528</c:v>
                </c:pt>
                <c:pt idx="1664">
                  <c:v>141.16023254394531</c:v>
                </c:pt>
                <c:pt idx="1665">
                  <c:v>140.89656066894528</c:v>
                </c:pt>
                <c:pt idx="1666">
                  <c:v>140.76472473144526</c:v>
                </c:pt>
                <c:pt idx="1667">
                  <c:v>140.89656066894528</c:v>
                </c:pt>
                <c:pt idx="1668">
                  <c:v>140.76472473144526</c:v>
                </c:pt>
                <c:pt idx="1669">
                  <c:v>140.76472473144526</c:v>
                </c:pt>
                <c:pt idx="1670">
                  <c:v>140.89656066894528</c:v>
                </c:pt>
                <c:pt idx="1671">
                  <c:v>140.89656066894528</c:v>
                </c:pt>
                <c:pt idx="1672">
                  <c:v>140.89656066894528</c:v>
                </c:pt>
                <c:pt idx="1673">
                  <c:v>140.89656066894528</c:v>
                </c:pt>
                <c:pt idx="1674">
                  <c:v>140.50105285644531</c:v>
                </c:pt>
                <c:pt idx="1675">
                  <c:v>140.76472473144526</c:v>
                </c:pt>
                <c:pt idx="1676">
                  <c:v>140.76472473144526</c:v>
                </c:pt>
                <c:pt idx="1677">
                  <c:v>140.10554504394528</c:v>
                </c:pt>
                <c:pt idx="1678">
                  <c:v>140.36921691894534</c:v>
                </c:pt>
                <c:pt idx="1679">
                  <c:v>140.10554504394528</c:v>
                </c:pt>
                <c:pt idx="1680">
                  <c:v>140.10554504394528</c:v>
                </c:pt>
                <c:pt idx="1681">
                  <c:v>140.10554504394528</c:v>
                </c:pt>
                <c:pt idx="1682">
                  <c:v>140.10554504394528</c:v>
                </c:pt>
                <c:pt idx="1683">
                  <c:v>140.10554504394528</c:v>
                </c:pt>
                <c:pt idx="1684">
                  <c:v>140.10554504394528</c:v>
                </c:pt>
                <c:pt idx="1685">
                  <c:v>140.10554504394528</c:v>
                </c:pt>
                <c:pt idx="1686">
                  <c:v>140.10554504394528</c:v>
                </c:pt>
                <c:pt idx="1687">
                  <c:v>139.57820129394528</c:v>
                </c:pt>
                <c:pt idx="1688">
                  <c:v>140.10554504394528</c:v>
                </c:pt>
                <c:pt idx="1689">
                  <c:v>140.10554504394528</c:v>
                </c:pt>
                <c:pt idx="1690">
                  <c:v>140.10554504394528</c:v>
                </c:pt>
                <c:pt idx="1691">
                  <c:v>140.23738098144531</c:v>
                </c:pt>
                <c:pt idx="1692">
                  <c:v>139.97370910644528</c:v>
                </c:pt>
                <c:pt idx="1693">
                  <c:v>140.36921691894534</c:v>
                </c:pt>
                <c:pt idx="1694">
                  <c:v>139.84187316894528</c:v>
                </c:pt>
                <c:pt idx="1695">
                  <c:v>139.97370910644528</c:v>
                </c:pt>
                <c:pt idx="1696">
                  <c:v>140.10554504394528</c:v>
                </c:pt>
                <c:pt idx="1697">
                  <c:v>140.10554504394528</c:v>
                </c:pt>
                <c:pt idx="1698">
                  <c:v>139.71003723144528</c:v>
                </c:pt>
                <c:pt idx="1699">
                  <c:v>139.44636535644531</c:v>
                </c:pt>
                <c:pt idx="1700">
                  <c:v>139.57820129394528</c:v>
                </c:pt>
                <c:pt idx="1701">
                  <c:v>139.44636535644531</c:v>
                </c:pt>
                <c:pt idx="1702">
                  <c:v>139.71003723144528</c:v>
                </c:pt>
                <c:pt idx="1703">
                  <c:v>139.57820129394528</c:v>
                </c:pt>
                <c:pt idx="1704">
                  <c:v>139.84187316894528</c:v>
                </c:pt>
                <c:pt idx="1705">
                  <c:v>139.44636535644531</c:v>
                </c:pt>
                <c:pt idx="1706">
                  <c:v>139.57820129394528</c:v>
                </c:pt>
                <c:pt idx="1707">
                  <c:v>139.84187316894528</c:v>
                </c:pt>
                <c:pt idx="1708">
                  <c:v>139.97370910644528</c:v>
                </c:pt>
                <c:pt idx="1709">
                  <c:v>140.23738098144531</c:v>
                </c:pt>
                <c:pt idx="1710">
                  <c:v>139.44636535644531</c:v>
                </c:pt>
                <c:pt idx="1711">
                  <c:v>139.31452941894531</c:v>
                </c:pt>
                <c:pt idx="1712">
                  <c:v>139.18269348144531</c:v>
                </c:pt>
                <c:pt idx="1713">
                  <c:v>139.05085754394531</c:v>
                </c:pt>
                <c:pt idx="1714">
                  <c:v>139.71003723144528</c:v>
                </c:pt>
                <c:pt idx="1715">
                  <c:v>139.71003723144528</c:v>
                </c:pt>
                <c:pt idx="1716">
                  <c:v>139.57820129394528</c:v>
                </c:pt>
                <c:pt idx="1717">
                  <c:v>140.10554504394528</c:v>
                </c:pt>
                <c:pt idx="1718">
                  <c:v>139.57820129394528</c:v>
                </c:pt>
                <c:pt idx="1719">
                  <c:v>139.71003723144528</c:v>
                </c:pt>
                <c:pt idx="1720">
                  <c:v>139.57820129394528</c:v>
                </c:pt>
                <c:pt idx="1721">
                  <c:v>139.31452941894531</c:v>
                </c:pt>
                <c:pt idx="1722">
                  <c:v>139.31452941894531</c:v>
                </c:pt>
                <c:pt idx="1723">
                  <c:v>139.71003723144528</c:v>
                </c:pt>
                <c:pt idx="1724">
                  <c:v>139.57820129394528</c:v>
                </c:pt>
                <c:pt idx="1725">
                  <c:v>139.18269348144531</c:v>
                </c:pt>
                <c:pt idx="1726">
                  <c:v>139.05085754394531</c:v>
                </c:pt>
                <c:pt idx="1727">
                  <c:v>139.57820129394528</c:v>
                </c:pt>
                <c:pt idx="1728">
                  <c:v>139.57820129394528</c:v>
                </c:pt>
                <c:pt idx="1729">
                  <c:v>139.31452941894531</c:v>
                </c:pt>
                <c:pt idx="1730">
                  <c:v>138.65534973144531</c:v>
                </c:pt>
                <c:pt idx="1731">
                  <c:v>139.44636535644531</c:v>
                </c:pt>
                <c:pt idx="1732">
                  <c:v>139.57820129394528</c:v>
                </c:pt>
                <c:pt idx="1733">
                  <c:v>138.91902160644528</c:v>
                </c:pt>
                <c:pt idx="1734">
                  <c:v>139.31452941894531</c:v>
                </c:pt>
                <c:pt idx="1735">
                  <c:v>139.31452941894531</c:v>
                </c:pt>
                <c:pt idx="1736">
                  <c:v>139.31452941894531</c:v>
                </c:pt>
                <c:pt idx="1737">
                  <c:v>139.71003723144528</c:v>
                </c:pt>
                <c:pt idx="1738">
                  <c:v>139.18269348144531</c:v>
                </c:pt>
                <c:pt idx="1739">
                  <c:v>139.05085754394531</c:v>
                </c:pt>
                <c:pt idx="1740">
                  <c:v>139.71003723144528</c:v>
                </c:pt>
                <c:pt idx="1741">
                  <c:v>139.18269348144531</c:v>
                </c:pt>
                <c:pt idx="1742">
                  <c:v>139.31452941894531</c:v>
                </c:pt>
                <c:pt idx="1743">
                  <c:v>139.44636535644531</c:v>
                </c:pt>
                <c:pt idx="1744">
                  <c:v>139.71003723144528</c:v>
                </c:pt>
                <c:pt idx="1745">
                  <c:v>139.84187316894528</c:v>
                </c:pt>
                <c:pt idx="1746">
                  <c:v>139.97370910644528</c:v>
                </c:pt>
                <c:pt idx="1747">
                  <c:v>139.84187316894528</c:v>
                </c:pt>
                <c:pt idx="1748">
                  <c:v>139.57820129394528</c:v>
                </c:pt>
                <c:pt idx="1749">
                  <c:v>139.84187316894528</c:v>
                </c:pt>
                <c:pt idx="1750">
                  <c:v>139.71003723144528</c:v>
                </c:pt>
                <c:pt idx="1751">
                  <c:v>139.44636535644531</c:v>
                </c:pt>
                <c:pt idx="1752">
                  <c:v>139.18269348144531</c:v>
                </c:pt>
                <c:pt idx="1753">
                  <c:v>138.78718566894528</c:v>
                </c:pt>
                <c:pt idx="1754">
                  <c:v>139.44636535644531</c:v>
                </c:pt>
                <c:pt idx="1755">
                  <c:v>139.18269348144531</c:v>
                </c:pt>
                <c:pt idx="1756">
                  <c:v>139.44636535644531</c:v>
                </c:pt>
                <c:pt idx="1757">
                  <c:v>139.44636535644531</c:v>
                </c:pt>
                <c:pt idx="1758">
                  <c:v>139.18269348144531</c:v>
                </c:pt>
                <c:pt idx="1759">
                  <c:v>139.57820129394528</c:v>
                </c:pt>
                <c:pt idx="1760">
                  <c:v>139.57820129394528</c:v>
                </c:pt>
                <c:pt idx="1761">
                  <c:v>139.57820129394528</c:v>
                </c:pt>
                <c:pt idx="1762">
                  <c:v>138.65534973144531</c:v>
                </c:pt>
                <c:pt idx="1763">
                  <c:v>138.78718566894528</c:v>
                </c:pt>
                <c:pt idx="1764">
                  <c:v>138.91902160644528</c:v>
                </c:pt>
                <c:pt idx="1765">
                  <c:v>139.18269348144531</c:v>
                </c:pt>
                <c:pt idx="1766">
                  <c:v>139.18269348144531</c:v>
                </c:pt>
                <c:pt idx="1767">
                  <c:v>139.05085754394531</c:v>
                </c:pt>
                <c:pt idx="1768">
                  <c:v>138.65534973144531</c:v>
                </c:pt>
                <c:pt idx="1769">
                  <c:v>138.78718566894528</c:v>
                </c:pt>
                <c:pt idx="1770">
                  <c:v>138.91902160644528</c:v>
                </c:pt>
                <c:pt idx="1771">
                  <c:v>138.65534973144531</c:v>
                </c:pt>
                <c:pt idx="1772">
                  <c:v>139.18269348144531</c:v>
                </c:pt>
                <c:pt idx="1773">
                  <c:v>138.65534973144531</c:v>
                </c:pt>
                <c:pt idx="1774">
                  <c:v>139.05085754394531</c:v>
                </c:pt>
                <c:pt idx="1775">
                  <c:v>138.25984191894531</c:v>
                </c:pt>
                <c:pt idx="1776">
                  <c:v>138.39167785644534</c:v>
                </c:pt>
                <c:pt idx="1777">
                  <c:v>138.25984191894531</c:v>
                </c:pt>
                <c:pt idx="1778">
                  <c:v>138.12800598144531</c:v>
                </c:pt>
                <c:pt idx="1779">
                  <c:v>138.25984191894531</c:v>
                </c:pt>
                <c:pt idx="1780">
                  <c:v>138.52351379394526</c:v>
                </c:pt>
                <c:pt idx="1781">
                  <c:v>138.25984191894531</c:v>
                </c:pt>
                <c:pt idx="1782">
                  <c:v>138.12800598144531</c:v>
                </c:pt>
                <c:pt idx="1783">
                  <c:v>137.99617004394531</c:v>
                </c:pt>
                <c:pt idx="1784">
                  <c:v>137.99617004394531</c:v>
                </c:pt>
                <c:pt idx="1785">
                  <c:v>137.99617004394531</c:v>
                </c:pt>
                <c:pt idx="1786">
                  <c:v>138.12800598144531</c:v>
                </c:pt>
                <c:pt idx="1787">
                  <c:v>137.99617004394531</c:v>
                </c:pt>
                <c:pt idx="1788">
                  <c:v>138.52351379394526</c:v>
                </c:pt>
                <c:pt idx="1789">
                  <c:v>138.25984191894531</c:v>
                </c:pt>
                <c:pt idx="1790">
                  <c:v>138.52351379394526</c:v>
                </c:pt>
                <c:pt idx="1791">
                  <c:v>138.52351379394526</c:v>
                </c:pt>
                <c:pt idx="1792">
                  <c:v>137.99617004394531</c:v>
                </c:pt>
                <c:pt idx="1793">
                  <c:v>138.78718566894528</c:v>
                </c:pt>
                <c:pt idx="1794">
                  <c:v>138.12800598144531</c:v>
                </c:pt>
                <c:pt idx="1795">
                  <c:v>138.78718566894528</c:v>
                </c:pt>
                <c:pt idx="1796">
                  <c:v>138.78718566894528</c:v>
                </c:pt>
                <c:pt idx="1797">
                  <c:v>138.39167785644534</c:v>
                </c:pt>
                <c:pt idx="1798">
                  <c:v>137.86433410644531</c:v>
                </c:pt>
                <c:pt idx="1799">
                  <c:v>138.39167785644534</c:v>
                </c:pt>
                <c:pt idx="1800">
                  <c:v>137.86433410644531</c:v>
                </c:pt>
                <c:pt idx="1801">
                  <c:v>138.65534973144531</c:v>
                </c:pt>
                <c:pt idx="1802">
                  <c:v>137.99617004394531</c:v>
                </c:pt>
                <c:pt idx="1803">
                  <c:v>137.86433410644531</c:v>
                </c:pt>
                <c:pt idx="1804">
                  <c:v>138.52351379394526</c:v>
                </c:pt>
                <c:pt idx="1805">
                  <c:v>137.99617004394531</c:v>
                </c:pt>
                <c:pt idx="1806">
                  <c:v>138.12800598144531</c:v>
                </c:pt>
                <c:pt idx="1807">
                  <c:v>137.99617004394531</c:v>
                </c:pt>
                <c:pt idx="1808">
                  <c:v>138.12800598144531</c:v>
                </c:pt>
                <c:pt idx="1809">
                  <c:v>138.12800598144531</c:v>
                </c:pt>
                <c:pt idx="1810">
                  <c:v>138.39167785644534</c:v>
                </c:pt>
                <c:pt idx="1811">
                  <c:v>138.52351379394526</c:v>
                </c:pt>
                <c:pt idx="1812">
                  <c:v>138.12800598144531</c:v>
                </c:pt>
                <c:pt idx="1813">
                  <c:v>137.60066223144526</c:v>
                </c:pt>
                <c:pt idx="1814">
                  <c:v>138.52351379394526</c:v>
                </c:pt>
                <c:pt idx="1815">
                  <c:v>138.25984191894531</c:v>
                </c:pt>
                <c:pt idx="1816">
                  <c:v>138.12800598144531</c:v>
                </c:pt>
                <c:pt idx="1817">
                  <c:v>138.25984191894531</c:v>
                </c:pt>
                <c:pt idx="1818">
                  <c:v>137.60066223144526</c:v>
                </c:pt>
                <c:pt idx="1819">
                  <c:v>138.12800598144531</c:v>
                </c:pt>
                <c:pt idx="1820">
                  <c:v>137.33699035644534</c:v>
                </c:pt>
                <c:pt idx="1821">
                  <c:v>137.60066223144526</c:v>
                </c:pt>
                <c:pt idx="1822">
                  <c:v>137.73249816894531</c:v>
                </c:pt>
                <c:pt idx="1823">
                  <c:v>138.39167785644534</c:v>
                </c:pt>
                <c:pt idx="1824">
                  <c:v>137.86433410644531</c:v>
                </c:pt>
                <c:pt idx="1825">
                  <c:v>137.99617004394531</c:v>
                </c:pt>
                <c:pt idx="1826">
                  <c:v>138.12800598144531</c:v>
                </c:pt>
                <c:pt idx="1827">
                  <c:v>138.25984191894531</c:v>
                </c:pt>
                <c:pt idx="1828">
                  <c:v>137.86433410644531</c:v>
                </c:pt>
                <c:pt idx="1829">
                  <c:v>138.12800598144531</c:v>
                </c:pt>
                <c:pt idx="1830">
                  <c:v>137.33699035644534</c:v>
                </c:pt>
                <c:pt idx="1831">
                  <c:v>136.80964660644531</c:v>
                </c:pt>
                <c:pt idx="1832">
                  <c:v>137.60066223144526</c:v>
                </c:pt>
                <c:pt idx="1833">
                  <c:v>137.86433410644531</c:v>
                </c:pt>
                <c:pt idx="1834">
                  <c:v>137.33699035644534</c:v>
                </c:pt>
                <c:pt idx="1835">
                  <c:v>137.20515441894528</c:v>
                </c:pt>
                <c:pt idx="1836">
                  <c:v>137.73249816894531</c:v>
                </c:pt>
                <c:pt idx="1837">
                  <c:v>137.07331848144531</c:v>
                </c:pt>
                <c:pt idx="1838">
                  <c:v>137.46882629394531</c:v>
                </c:pt>
                <c:pt idx="1839">
                  <c:v>137.46882629394531</c:v>
                </c:pt>
                <c:pt idx="1840">
                  <c:v>137.33699035644534</c:v>
                </c:pt>
                <c:pt idx="1841">
                  <c:v>137.33699035644534</c:v>
                </c:pt>
                <c:pt idx="1842">
                  <c:v>136.94148254394531</c:v>
                </c:pt>
                <c:pt idx="1843">
                  <c:v>137.73249816894531</c:v>
                </c:pt>
                <c:pt idx="1844">
                  <c:v>137.33699035644534</c:v>
                </c:pt>
                <c:pt idx="1845">
                  <c:v>137.07331848144531</c:v>
                </c:pt>
                <c:pt idx="1846">
                  <c:v>136.54597473144526</c:v>
                </c:pt>
                <c:pt idx="1847">
                  <c:v>136.94148254394531</c:v>
                </c:pt>
                <c:pt idx="1848">
                  <c:v>136.54597473144526</c:v>
                </c:pt>
                <c:pt idx="1849">
                  <c:v>137.33699035644534</c:v>
                </c:pt>
                <c:pt idx="1850">
                  <c:v>136.80964660644531</c:v>
                </c:pt>
                <c:pt idx="1851">
                  <c:v>137.33699035644534</c:v>
                </c:pt>
                <c:pt idx="1852">
                  <c:v>137.07331848144531</c:v>
                </c:pt>
                <c:pt idx="1853">
                  <c:v>137.46882629394531</c:v>
                </c:pt>
                <c:pt idx="1854">
                  <c:v>136.67781066894528</c:v>
                </c:pt>
                <c:pt idx="1855">
                  <c:v>136.67781066894528</c:v>
                </c:pt>
                <c:pt idx="1856">
                  <c:v>137.60066223144526</c:v>
                </c:pt>
                <c:pt idx="1857">
                  <c:v>136.67781066894528</c:v>
                </c:pt>
                <c:pt idx="1858">
                  <c:v>136.41413879394528</c:v>
                </c:pt>
                <c:pt idx="1859">
                  <c:v>136.94148254394531</c:v>
                </c:pt>
                <c:pt idx="1860">
                  <c:v>136.67781066894528</c:v>
                </c:pt>
                <c:pt idx="1861">
                  <c:v>137.20515441894528</c:v>
                </c:pt>
                <c:pt idx="1862">
                  <c:v>137.20515441894528</c:v>
                </c:pt>
                <c:pt idx="1863">
                  <c:v>137.07331848144531</c:v>
                </c:pt>
                <c:pt idx="1864">
                  <c:v>136.67781066894528</c:v>
                </c:pt>
                <c:pt idx="1865">
                  <c:v>136.67781066894528</c:v>
                </c:pt>
                <c:pt idx="1866">
                  <c:v>136.41413879394528</c:v>
                </c:pt>
                <c:pt idx="1867">
                  <c:v>136.15046691894534</c:v>
                </c:pt>
                <c:pt idx="1868">
                  <c:v>136.80964660644531</c:v>
                </c:pt>
                <c:pt idx="1869">
                  <c:v>136.54597473144526</c:v>
                </c:pt>
                <c:pt idx="1870">
                  <c:v>136.94148254394531</c:v>
                </c:pt>
                <c:pt idx="1871">
                  <c:v>136.67781066894528</c:v>
                </c:pt>
                <c:pt idx="1872">
                  <c:v>136.94148254394531</c:v>
                </c:pt>
                <c:pt idx="1873">
                  <c:v>137.07331848144531</c:v>
                </c:pt>
                <c:pt idx="1874">
                  <c:v>136.54597473144526</c:v>
                </c:pt>
                <c:pt idx="1875">
                  <c:v>136.41413879394528</c:v>
                </c:pt>
                <c:pt idx="1876">
                  <c:v>136.01863098144531</c:v>
                </c:pt>
                <c:pt idx="1877">
                  <c:v>136.01863098144531</c:v>
                </c:pt>
                <c:pt idx="1878">
                  <c:v>136.67781066894528</c:v>
                </c:pt>
                <c:pt idx="1879">
                  <c:v>136.67781066894528</c:v>
                </c:pt>
                <c:pt idx="1880">
                  <c:v>136.41413879394528</c:v>
                </c:pt>
                <c:pt idx="1881">
                  <c:v>136.28230285644534</c:v>
                </c:pt>
                <c:pt idx="1882">
                  <c:v>136.94148254394531</c:v>
                </c:pt>
                <c:pt idx="1883">
                  <c:v>136.15046691894534</c:v>
                </c:pt>
                <c:pt idx="1884">
                  <c:v>136.67781066894528</c:v>
                </c:pt>
                <c:pt idx="1885">
                  <c:v>136.54597473144526</c:v>
                </c:pt>
                <c:pt idx="1886">
                  <c:v>136.15046691894534</c:v>
                </c:pt>
                <c:pt idx="1887">
                  <c:v>136.67781066894528</c:v>
                </c:pt>
                <c:pt idx="1888">
                  <c:v>136.67781066894528</c:v>
                </c:pt>
                <c:pt idx="1889">
                  <c:v>136.67781066894528</c:v>
                </c:pt>
                <c:pt idx="1890">
                  <c:v>135.75495910644528</c:v>
                </c:pt>
                <c:pt idx="1891">
                  <c:v>137.07331848144531</c:v>
                </c:pt>
                <c:pt idx="1892">
                  <c:v>136.67781066894528</c:v>
                </c:pt>
                <c:pt idx="1893">
                  <c:v>136.67781066894528</c:v>
                </c:pt>
                <c:pt idx="1894">
                  <c:v>136.67781066894528</c:v>
                </c:pt>
                <c:pt idx="1895">
                  <c:v>136.41413879394528</c:v>
                </c:pt>
                <c:pt idx="1896">
                  <c:v>136.15046691894534</c:v>
                </c:pt>
                <c:pt idx="1897">
                  <c:v>135.88679504394531</c:v>
                </c:pt>
                <c:pt idx="1898">
                  <c:v>136.54597473144526</c:v>
                </c:pt>
                <c:pt idx="1899">
                  <c:v>136.54597473144526</c:v>
                </c:pt>
                <c:pt idx="1900">
                  <c:v>136.54597473144526</c:v>
                </c:pt>
                <c:pt idx="1901">
                  <c:v>136.80964660644531</c:v>
                </c:pt>
                <c:pt idx="1902">
                  <c:v>136.54597473144526</c:v>
                </c:pt>
                <c:pt idx="1903">
                  <c:v>136.94148254394531</c:v>
                </c:pt>
                <c:pt idx="1904">
                  <c:v>137.07331848144531</c:v>
                </c:pt>
                <c:pt idx="1905">
                  <c:v>136.94148254394531</c:v>
                </c:pt>
                <c:pt idx="1906">
                  <c:v>136.01863098144531</c:v>
                </c:pt>
                <c:pt idx="1907">
                  <c:v>136.67781066894528</c:v>
                </c:pt>
                <c:pt idx="1908">
                  <c:v>136.67781066894528</c:v>
                </c:pt>
                <c:pt idx="1909">
                  <c:v>136.15046691894534</c:v>
                </c:pt>
                <c:pt idx="1910">
                  <c:v>136.28230285644534</c:v>
                </c:pt>
                <c:pt idx="1911">
                  <c:v>136.80964660644531</c:v>
                </c:pt>
                <c:pt idx="1912">
                  <c:v>136.15046691894534</c:v>
                </c:pt>
                <c:pt idx="1913">
                  <c:v>137.07331848144531</c:v>
                </c:pt>
                <c:pt idx="1914">
                  <c:v>136.67781066894528</c:v>
                </c:pt>
                <c:pt idx="1915">
                  <c:v>136.54597473144526</c:v>
                </c:pt>
                <c:pt idx="1916">
                  <c:v>136.41413879394528</c:v>
                </c:pt>
                <c:pt idx="1917">
                  <c:v>136.28230285644534</c:v>
                </c:pt>
                <c:pt idx="1918">
                  <c:v>136.54597473144526</c:v>
                </c:pt>
                <c:pt idx="1919">
                  <c:v>136.54597473144526</c:v>
                </c:pt>
                <c:pt idx="1920">
                  <c:v>136.80964660644531</c:v>
                </c:pt>
                <c:pt idx="1921">
                  <c:v>135.62312316894528</c:v>
                </c:pt>
                <c:pt idx="1922">
                  <c:v>136.41413879394528</c:v>
                </c:pt>
                <c:pt idx="1923">
                  <c:v>135.88679504394531</c:v>
                </c:pt>
                <c:pt idx="1924">
                  <c:v>136.54597473144526</c:v>
                </c:pt>
                <c:pt idx="1925">
                  <c:v>136.01863098144531</c:v>
                </c:pt>
                <c:pt idx="1926">
                  <c:v>136.28230285644534</c:v>
                </c:pt>
                <c:pt idx="1927">
                  <c:v>135.88679504394531</c:v>
                </c:pt>
                <c:pt idx="1928">
                  <c:v>136.15046691894534</c:v>
                </c:pt>
                <c:pt idx="1929">
                  <c:v>135.88679504394531</c:v>
                </c:pt>
                <c:pt idx="1930">
                  <c:v>135.75495910644528</c:v>
                </c:pt>
                <c:pt idx="1931">
                  <c:v>135.49128723144531</c:v>
                </c:pt>
                <c:pt idx="1932">
                  <c:v>136.15046691894534</c:v>
                </c:pt>
                <c:pt idx="1933">
                  <c:v>136.15046691894534</c:v>
                </c:pt>
                <c:pt idx="1934">
                  <c:v>135.75495910644528</c:v>
                </c:pt>
                <c:pt idx="1935">
                  <c:v>136.01863098144531</c:v>
                </c:pt>
                <c:pt idx="1936">
                  <c:v>135.75495910644528</c:v>
                </c:pt>
                <c:pt idx="1937">
                  <c:v>136.28230285644534</c:v>
                </c:pt>
                <c:pt idx="1938">
                  <c:v>135.49128723144531</c:v>
                </c:pt>
                <c:pt idx="1939">
                  <c:v>136.01863098144531</c:v>
                </c:pt>
                <c:pt idx="1940">
                  <c:v>136.15046691894534</c:v>
                </c:pt>
                <c:pt idx="1941">
                  <c:v>136.01863098144531</c:v>
                </c:pt>
                <c:pt idx="1942">
                  <c:v>134.96392822265625</c:v>
                </c:pt>
                <c:pt idx="1943">
                  <c:v>136.28230285644534</c:v>
                </c:pt>
                <c:pt idx="1944">
                  <c:v>136.54597473144526</c:v>
                </c:pt>
                <c:pt idx="1945">
                  <c:v>136.41413879394528</c:v>
                </c:pt>
                <c:pt idx="1946">
                  <c:v>135.35945129394528</c:v>
                </c:pt>
                <c:pt idx="1947">
                  <c:v>135.62312316894528</c:v>
                </c:pt>
                <c:pt idx="1948">
                  <c:v>135.49128723144531</c:v>
                </c:pt>
                <c:pt idx="1949">
                  <c:v>136.01863098144531</c:v>
                </c:pt>
                <c:pt idx="1950">
                  <c:v>135.62312316894528</c:v>
                </c:pt>
                <c:pt idx="1951">
                  <c:v>135.75495910644528</c:v>
                </c:pt>
                <c:pt idx="1952">
                  <c:v>135.22760009765625</c:v>
                </c:pt>
                <c:pt idx="1953">
                  <c:v>136.01863098144531</c:v>
                </c:pt>
                <c:pt idx="1954">
                  <c:v>136.01863098144531</c:v>
                </c:pt>
                <c:pt idx="1955">
                  <c:v>135.22760009765625</c:v>
                </c:pt>
                <c:pt idx="1956">
                  <c:v>135.49128723144531</c:v>
                </c:pt>
                <c:pt idx="1957">
                  <c:v>134.83209228515625</c:v>
                </c:pt>
                <c:pt idx="1958">
                  <c:v>135.62312316894528</c:v>
                </c:pt>
                <c:pt idx="1959">
                  <c:v>135.49128723144531</c:v>
                </c:pt>
                <c:pt idx="1960">
                  <c:v>135.62312316894528</c:v>
                </c:pt>
                <c:pt idx="1961">
                  <c:v>135.75495910644528</c:v>
                </c:pt>
                <c:pt idx="1962">
                  <c:v>135.35945129394528</c:v>
                </c:pt>
                <c:pt idx="1963">
                  <c:v>134.56842041015628</c:v>
                </c:pt>
                <c:pt idx="1964">
                  <c:v>135.22760009765625</c:v>
                </c:pt>
                <c:pt idx="1965">
                  <c:v>135.75495910644528</c:v>
                </c:pt>
                <c:pt idx="1966">
                  <c:v>135.49128723144531</c:v>
                </c:pt>
                <c:pt idx="1967">
                  <c:v>135.22760009765625</c:v>
                </c:pt>
                <c:pt idx="1968">
                  <c:v>135.49128723144531</c:v>
                </c:pt>
                <c:pt idx="1969">
                  <c:v>134.96392822265625</c:v>
                </c:pt>
                <c:pt idx="1970">
                  <c:v>135.62312316894528</c:v>
                </c:pt>
                <c:pt idx="1971">
                  <c:v>135.09576416015619</c:v>
                </c:pt>
                <c:pt idx="1972">
                  <c:v>135.09576416015619</c:v>
                </c:pt>
                <c:pt idx="1973">
                  <c:v>135.22760009765625</c:v>
                </c:pt>
                <c:pt idx="1974">
                  <c:v>135.09576416015619</c:v>
                </c:pt>
                <c:pt idx="1975">
                  <c:v>135.22760009765625</c:v>
                </c:pt>
                <c:pt idx="1976">
                  <c:v>134.17291259765625</c:v>
                </c:pt>
                <c:pt idx="1977">
                  <c:v>135.09576416015619</c:v>
                </c:pt>
                <c:pt idx="1978">
                  <c:v>135.49128723144531</c:v>
                </c:pt>
                <c:pt idx="1979">
                  <c:v>135.49128723144531</c:v>
                </c:pt>
                <c:pt idx="1980">
                  <c:v>134.96392822265625</c:v>
                </c:pt>
                <c:pt idx="1981">
                  <c:v>135.09576416015619</c:v>
                </c:pt>
                <c:pt idx="1982">
                  <c:v>135.09576416015619</c:v>
                </c:pt>
                <c:pt idx="1983">
                  <c:v>134.43658447265625</c:v>
                </c:pt>
                <c:pt idx="1984">
                  <c:v>134.96392822265625</c:v>
                </c:pt>
                <c:pt idx="1985">
                  <c:v>135.35945129394528</c:v>
                </c:pt>
                <c:pt idx="1986">
                  <c:v>135.75495910644528</c:v>
                </c:pt>
                <c:pt idx="1987">
                  <c:v>135.09576416015619</c:v>
                </c:pt>
                <c:pt idx="1988">
                  <c:v>135.09576416015619</c:v>
                </c:pt>
                <c:pt idx="1989">
                  <c:v>134.96392822265625</c:v>
                </c:pt>
                <c:pt idx="1990">
                  <c:v>135.88679504394531</c:v>
                </c:pt>
                <c:pt idx="1991">
                  <c:v>135.75495910644528</c:v>
                </c:pt>
                <c:pt idx="1992">
                  <c:v>135.88679504394531</c:v>
                </c:pt>
                <c:pt idx="1993">
                  <c:v>135.22760009765625</c:v>
                </c:pt>
                <c:pt idx="1994">
                  <c:v>135.09576416015619</c:v>
                </c:pt>
                <c:pt idx="1995">
                  <c:v>135.35945129394528</c:v>
                </c:pt>
                <c:pt idx="1996">
                  <c:v>135.22760009765625</c:v>
                </c:pt>
                <c:pt idx="1997">
                  <c:v>134.96392822265625</c:v>
                </c:pt>
                <c:pt idx="1998">
                  <c:v>134.56842041015628</c:v>
                </c:pt>
                <c:pt idx="1999">
                  <c:v>134.04107666015622</c:v>
                </c:pt>
                <c:pt idx="2000">
                  <c:v>135.09576416015619</c:v>
                </c:pt>
                <c:pt idx="2001">
                  <c:v>134.43658447265625</c:v>
                </c:pt>
                <c:pt idx="2002">
                  <c:v>134.56842041015628</c:v>
                </c:pt>
                <c:pt idx="2003">
                  <c:v>134.70025634765628</c:v>
                </c:pt>
                <c:pt idx="2004">
                  <c:v>134.83209228515625</c:v>
                </c:pt>
                <c:pt idx="2005">
                  <c:v>134.43658447265625</c:v>
                </c:pt>
                <c:pt idx="2006">
                  <c:v>135.09576416015619</c:v>
                </c:pt>
                <c:pt idx="2007">
                  <c:v>134.70025634765628</c:v>
                </c:pt>
                <c:pt idx="2008">
                  <c:v>135.35945129394528</c:v>
                </c:pt>
                <c:pt idx="2009">
                  <c:v>134.96392822265625</c:v>
                </c:pt>
                <c:pt idx="2010">
                  <c:v>134.70025634765628</c:v>
                </c:pt>
                <c:pt idx="2011">
                  <c:v>133.64556884765625</c:v>
                </c:pt>
                <c:pt idx="2012">
                  <c:v>133.77740478515622</c:v>
                </c:pt>
                <c:pt idx="2013">
                  <c:v>134.70025634765628</c:v>
                </c:pt>
                <c:pt idx="2014">
                  <c:v>134.30474853515625</c:v>
                </c:pt>
                <c:pt idx="2015">
                  <c:v>133.90924072265625</c:v>
                </c:pt>
                <c:pt idx="2016">
                  <c:v>133.90924072265625</c:v>
                </c:pt>
                <c:pt idx="2017">
                  <c:v>134.04107666015622</c:v>
                </c:pt>
                <c:pt idx="2018">
                  <c:v>134.56842041015628</c:v>
                </c:pt>
                <c:pt idx="2019">
                  <c:v>134.70025634765628</c:v>
                </c:pt>
                <c:pt idx="2020">
                  <c:v>134.17291259765625</c:v>
                </c:pt>
                <c:pt idx="2021">
                  <c:v>133.77740478515622</c:v>
                </c:pt>
                <c:pt idx="2022">
                  <c:v>133.64556884765625</c:v>
                </c:pt>
                <c:pt idx="2023">
                  <c:v>133.77740478515622</c:v>
                </c:pt>
                <c:pt idx="2024">
                  <c:v>133.90924072265625</c:v>
                </c:pt>
                <c:pt idx="2025">
                  <c:v>134.56842041015628</c:v>
                </c:pt>
                <c:pt idx="2026">
                  <c:v>134.96392822265625</c:v>
                </c:pt>
                <c:pt idx="2027">
                  <c:v>134.17291259765625</c:v>
                </c:pt>
                <c:pt idx="2028">
                  <c:v>134.17291259765625</c:v>
                </c:pt>
                <c:pt idx="2029">
                  <c:v>134.96392822265625</c:v>
                </c:pt>
                <c:pt idx="2030">
                  <c:v>133.77740478515622</c:v>
                </c:pt>
                <c:pt idx="2031">
                  <c:v>134.17291259765625</c:v>
                </c:pt>
                <c:pt idx="2032">
                  <c:v>134.30474853515625</c:v>
                </c:pt>
                <c:pt idx="2033">
                  <c:v>133.90924072265625</c:v>
                </c:pt>
                <c:pt idx="2034">
                  <c:v>133.77740478515622</c:v>
                </c:pt>
                <c:pt idx="2035">
                  <c:v>133.51373291015622</c:v>
                </c:pt>
                <c:pt idx="2036">
                  <c:v>134.56842041015628</c:v>
                </c:pt>
                <c:pt idx="2037">
                  <c:v>134.56842041015628</c:v>
                </c:pt>
                <c:pt idx="2038">
                  <c:v>134.43658447265625</c:v>
                </c:pt>
                <c:pt idx="2039">
                  <c:v>133.90924072265625</c:v>
                </c:pt>
                <c:pt idx="2040">
                  <c:v>133.77740478515622</c:v>
                </c:pt>
                <c:pt idx="2041">
                  <c:v>134.56842041015628</c:v>
                </c:pt>
                <c:pt idx="2042">
                  <c:v>133.64556884765625</c:v>
                </c:pt>
                <c:pt idx="2043">
                  <c:v>134.70025634765628</c:v>
                </c:pt>
                <c:pt idx="2044">
                  <c:v>134.17291259765625</c:v>
                </c:pt>
                <c:pt idx="2045">
                  <c:v>134.43658447265625</c:v>
                </c:pt>
                <c:pt idx="2046">
                  <c:v>133.51373291015622</c:v>
                </c:pt>
                <c:pt idx="2047">
                  <c:v>133.64556884765625</c:v>
                </c:pt>
                <c:pt idx="2048">
                  <c:v>133.90924072265625</c:v>
                </c:pt>
                <c:pt idx="2049">
                  <c:v>134.83209228515625</c:v>
                </c:pt>
                <c:pt idx="2050">
                  <c:v>133.90924072265625</c:v>
                </c:pt>
                <c:pt idx="2051">
                  <c:v>134.04107666015622</c:v>
                </c:pt>
                <c:pt idx="2052">
                  <c:v>133.64556884765625</c:v>
                </c:pt>
                <c:pt idx="2053">
                  <c:v>134.30474853515625</c:v>
                </c:pt>
                <c:pt idx="2054">
                  <c:v>133.25006103515622</c:v>
                </c:pt>
                <c:pt idx="2055">
                  <c:v>133.51373291015622</c:v>
                </c:pt>
                <c:pt idx="2056">
                  <c:v>132.98638916015625</c:v>
                </c:pt>
                <c:pt idx="2057">
                  <c:v>132.32720947265631</c:v>
                </c:pt>
                <c:pt idx="2058">
                  <c:v>133.90924072265625</c:v>
                </c:pt>
                <c:pt idx="2059">
                  <c:v>133.77740478515622</c:v>
                </c:pt>
                <c:pt idx="2060">
                  <c:v>133.38189697265631</c:v>
                </c:pt>
                <c:pt idx="2061">
                  <c:v>133.11822509765625</c:v>
                </c:pt>
                <c:pt idx="2062">
                  <c:v>133.25006103515622</c:v>
                </c:pt>
                <c:pt idx="2063">
                  <c:v>134.04107666015622</c:v>
                </c:pt>
                <c:pt idx="2064">
                  <c:v>133.51373291015622</c:v>
                </c:pt>
                <c:pt idx="2065">
                  <c:v>133.64556884765625</c:v>
                </c:pt>
                <c:pt idx="2066">
                  <c:v>133.51373291015622</c:v>
                </c:pt>
                <c:pt idx="2067">
                  <c:v>133.25006103515622</c:v>
                </c:pt>
                <c:pt idx="2068">
                  <c:v>133.51373291015622</c:v>
                </c:pt>
                <c:pt idx="2069">
                  <c:v>132.85455322265622</c:v>
                </c:pt>
                <c:pt idx="2070">
                  <c:v>132.85455322265622</c:v>
                </c:pt>
                <c:pt idx="2071">
                  <c:v>132.59088134765628</c:v>
                </c:pt>
                <c:pt idx="2072">
                  <c:v>133.25006103515622</c:v>
                </c:pt>
                <c:pt idx="2073">
                  <c:v>133.64556884765625</c:v>
                </c:pt>
                <c:pt idx="2074">
                  <c:v>132.72271728515625</c:v>
                </c:pt>
                <c:pt idx="2075">
                  <c:v>134.17291259765625</c:v>
                </c:pt>
                <c:pt idx="2076">
                  <c:v>133.25006103515622</c:v>
                </c:pt>
                <c:pt idx="2077">
                  <c:v>133.64556884765625</c:v>
                </c:pt>
                <c:pt idx="2078">
                  <c:v>134.43658447265625</c:v>
                </c:pt>
                <c:pt idx="2079">
                  <c:v>133.25006103515622</c:v>
                </c:pt>
                <c:pt idx="2080">
                  <c:v>133.90924072265625</c:v>
                </c:pt>
                <c:pt idx="2081">
                  <c:v>134.04107666015622</c:v>
                </c:pt>
                <c:pt idx="2082">
                  <c:v>133.51373291015622</c:v>
                </c:pt>
                <c:pt idx="2083">
                  <c:v>134.17291259765625</c:v>
                </c:pt>
                <c:pt idx="2084">
                  <c:v>133.25006103515622</c:v>
                </c:pt>
                <c:pt idx="2085">
                  <c:v>133.25006103515622</c:v>
                </c:pt>
                <c:pt idx="2086">
                  <c:v>133.11822509765625</c:v>
                </c:pt>
                <c:pt idx="2087">
                  <c:v>134.17291259765625</c:v>
                </c:pt>
                <c:pt idx="2088">
                  <c:v>134.04107666015622</c:v>
                </c:pt>
                <c:pt idx="2089">
                  <c:v>133.38189697265631</c:v>
                </c:pt>
                <c:pt idx="2090">
                  <c:v>133.77740478515622</c:v>
                </c:pt>
                <c:pt idx="2091">
                  <c:v>133.90924072265625</c:v>
                </c:pt>
                <c:pt idx="2092">
                  <c:v>132.98638916015625</c:v>
                </c:pt>
                <c:pt idx="2093">
                  <c:v>133.51373291015622</c:v>
                </c:pt>
                <c:pt idx="2094">
                  <c:v>132.85455322265622</c:v>
                </c:pt>
                <c:pt idx="2095">
                  <c:v>132.85455322265622</c:v>
                </c:pt>
                <c:pt idx="2096">
                  <c:v>133.38189697265631</c:v>
                </c:pt>
                <c:pt idx="2097">
                  <c:v>133.38189697265631</c:v>
                </c:pt>
                <c:pt idx="2098">
                  <c:v>132.85455322265622</c:v>
                </c:pt>
                <c:pt idx="2099">
                  <c:v>132.72271728515625</c:v>
                </c:pt>
                <c:pt idx="2100">
                  <c:v>133.25006103515622</c:v>
                </c:pt>
                <c:pt idx="2101">
                  <c:v>132.32720947265631</c:v>
                </c:pt>
                <c:pt idx="2102">
                  <c:v>133.11822509765625</c:v>
                </c:pt>
                <c:pt idx="2103">
                  <c:v>131.79986572265619</c:v>
                </c:pt>
                <c:pt idx="2104">
                  <c:v>132.19537353515622</c:v>
                </c:pt>
                <c:pt idx="2105">
                  <c:v>132.59088134765628</c:v>
                </c:pt>
                <c:pt idx="2106">
                  <c:v>131.93170166015622</c:v>
                </c:pt>
                <c:pt idx="2107">
                  <c:v>131.93170166015622</c:v>
                </c:pt>
                <c:pt idx="2108">
                  <c:v>132.06353759765625</c:v>
                </c:pt>
                <c:pt idx="2109">
                  <c:v>132.32720947265631</c:v>
                </c:pt>
                <c:pt idx="2110">
                  <c:v>132.72271728515625</c:v>
                </c:pt>
                <c:pt idx="2111">
                  <c:v>132.32720947265631</c:v>
                </c:pt>
                <c:pt idx="2112">
                  <c:v>132.85455322265622</c:v>
                </c:pt>
                <c:pt idx="2113">
                  <c:v>132.59088134765628</c:v>
                </c:pt>
                <c:pt idx="2114">
                  <c:v>132.85455322265622</c:v>
                </c:pt>
                <c:pt idx="2115">
                  <c:v>132.19537353515622</c:v>
                </c:pt>
                <c:pt idx="2116">
                  <c:v>133.11822509765625</c:v>
                </c:pt>
                <c:pt idx="2117">
                  <c:v>132.72271728515625</c:v>
                </c:pt>
                <c:pt idx="2118">
                  <c:v>132.85455322265622</c:v>
                </c:pt>
                <c:pt idx="2119">
                  <c:v>132.06353759765625</c:v>
                </c:pt>
                <c:pt idx="2120">
                  <c:v>132.59088134765628</c:v>
                </c:pt>
                <c:pt idx="2121">
                  <c:v>131.93170166015622</c:v>
                </c:pt>
                <c:pt idx="2122">
                  <c:v>132.32720947265631</c:v>
                </c:pt>
                <c:pt idx="2123">
                  <c:v>131.79986572265619</c:v>
                </c:pt>
                <c:pt idx="2124">
                  <c:v>132.85455322265622</c:v>
                </c:pt>
                <c:pt idx="2125">
                  <c:v>132.72271728515625</c:v>
                </c:pt>
                <c:pt idx="2126">
                  <c:v>132.72271728515625</c:v>
                </c:pt>
                <c:pt idx="2127">
                  <c:v>132.45904541015625</c:v>
                </c:pt>
                <c:pt idx="2128">
                  <c:v>131.40435791015625</c:v>
                </c:pt>
                <c:pt idx="2129">
                  <c:v>131.66802978515625</c:v>
                </c:pt>
                <c:pt idx="2130">
                  <c:v>131.93170166015622</c:v>
                </c:pt>
                <c:pt idx="2131">
                  <c:v>132.45904541015625</c:v>
                </c:pt>
                <c:pt idx="2132">
                  <c:v>132.59088134765628</c:v>
                </c:pt>
                <c:pt idx="2133">
                  <c:v>132.98638916015625</c:v>
                </c:pt>
                <c:pt idx="2134">
                  <c:v>131.79986572265619</c:v>
                </c:pt>
                <c:pt idx="2135">
                  <c:v>132.45904541015625</c:v>
                </c:pt>
                <c:pt idx="2136">
                  <c:v>132.45904541015625</c:v>
                </c:pt>
                <c:pt idx="2137">
                  <c:v>132.06353759765625</c:v>
                </c:pt>
                <c:pt idx="2138">
                  <c:v>132.45904541015625</c:v>
                </c:pt>
                <c:pt idx="2139">
                  <c:v>131.40435791015625</c:v>
                </c:pt>
                <c:pt idx="2140">
                  <c:v>132.19537353515622</c:v>
                </c:pt>
                <c:pt idx="2141">
                  <c:v>132.19537353515622</c:v>
                </c:pt>
                <c:pt idx="2142">
                  <c:v>131.79986572265619</c:v>
                </c:pt>
                <c:pt idx="2143">
                  <c:v>132.72271728515625</c:v>
                </c:pt>
                <c:pt idx="2144">
                  <c:v>131.53619384765628</c:v>
                </c:pt>
                <c:pt idx="2145">
                  <c:v>132.06353759765625</c:v>
                </c:pt>
                <c:pt idx="2146">
                  <c:v>132.19537353515622</c:v>
                </c:pt>
                <c:pt idx="2147">
                  <c:v>132.06353759765625</c:v>
                </c:pt>
                <c:pt idx="2148">
                  <c:v>131.79986572265619</c:v>
                </c:pt>
                <c:pt idx="2149">
                  <c:v>131.93170166015622</c:v>
                </c:pt>
                <c:pt idx="2150">
                  <c:v>131.66802978515625</c:v>
                </c:pt>
                <c:pt idx="2151">
                  <c:v>131.66802978515625</c:v>
                </c:pt>
                <c:pt idx="2152">
                  <c:v>132.45904541015625</c:v>
                </c:pt>
                <c:pt idx="2153">
                  <c:v>131.93170166015622</c:v>
                </c:pt>
                <c:pt idx="2154">
                  <c:v>132.59088134765628</c:v>
                </c:pt>
                <c:pt idx="2155">
                  <c:v>132.19537353515622</c:v>
                </c:pt>
                <c:pt idx="2156">
                  <c:v>132.19537353515622</c:v>
                </c:pt>
                <c:pt idx="2157">
                  <c:v>132.72271728515625</c:v>
                </c:pt>
                <c:pt idx="2158">
                  <c:v>132.19537353515622</c:v>
                </c:pt>
                <c:pt idx="2159">
                  <c:v>131.93170166015622</c:v>
                </c:pt>
                <c:pt idx="2160">
                  <c:v>131.93170166015622</c:v>
                </c:pt>
                <c:pt idx="2161">
                  <c:v>132.06353759765625</c:v>
                </c:pt>
                <c:pt idx="2162">
                  <c:v>132.06353759765625</c:v>
                </c:pt>
                <c:pt idx="2163">
                  <c:v>130.87701416015622</c:v>
                </c:pt>
                <c:pt idx="2164">
                  <c:v>130.74517822265622</c:v>
                </c:pt>
                <c:pt idx="2165">
                  <c:v>132.72271728515625</c:v>
                </c:pt>
                <c:pt idx="2166">
                  <c:v>132.59088134765628</c:v>
                </c:pt>
                <c:pt idx="2167">
                  <c:v>131.93170166015622</c:v>
                </c:pt>
                <c:pt idx="2168">
                  <c:v>131.79986572265619</c:v>
                </c:pt>
                <c:pt idx="2169">
                  <c:v>132.45904541015625</c:v>
                </c:pt>
                <c:pt idx="2170">
                  <c:v>131.40435791015625</c:v>
                </c:pt>
                <c:pt idx="2171">
                  <c:v>132.19537353515622</c:v>
                </c:pt>
                <c:pt idx="2172">
                  <c:v>132.32720947265631</c:v>
                </c:pt>
                <c:pt idx="2173">
                  <c:v>131.79986572265619</c:v>
                </c:pt>
                <c:pt idx="2174">
                  <c:v>132.19537353515622</c:v>
                </c:pt>
                <c:pt idx="2175">
                  <c:v>131.40435791015625</c:v>
                </c:pt>
                <c:pt idx="2176">
                  <c:v>131.40435791015625</c:v>
                </c:pt>
                <c:pt idx="2177">
                  <c:v>132.72271728515625</c:v>
                </c:pt>
                <c:pt idx="2178">
                  <c:v>130.87701416015622</c:v>
                </c:pt>
                <c:pt idx="2179">
                  <c:v>131.93170166015622</c:v>
                </c:pt>
                <c:pt idx="2180">
                  <c:v>131.40435791015625</c:v>
                </c:pt>
                <c:pt idx="2181">
                  <c:v>130.87701416015622</c:v>
                </c:pt>
                <c:pt idx="2182">
                  <c:v>132.32720947265631</c:v>
                </c:pt>
                <c:pt idx="2183">
                  <c:v>131.14068603515622</c:v>
                </c:pt>
                <c:pt idx="2184">
                  <c:v>131.79986572265619</c:v>
                </c:pt>
                <c:pt idx="2185">
                  <c:v>131.27252197265625</c:v>
                </c:pt>
                <c:pt idx="2186">
                  <c:v>131.14068603515622</c:v>
                </c:pt>
                <c:pt idx="2187">
                  <c:v>132.06353759765625</c:v>
                </c:pt>
                <c:pt idx="2188">
                  <c:v>132.06353759765625</c:v>
                </c:pt>
                <c:pt idx="2189">
                  <c:v>132.45904541015625</c:v>
                </c:pt>
                <c:pt idx="2190">
                  <c:v>132.85455322265622</c:v>
                </c:pt>
                <c:pt idx="2191">
                  <c:v>132.19537353515622</c:v>
                </c:pt>
                <c:pt idx="2192">
                  <c:v>131.93170166015622</c:v>
                </c:pt>
                <c:pt idx="2193">
                  <c:v>132.59088134765628</c:v>
                </c:pt>
                <c:pt idx="2194">
                  <c:v>131.93170166015622</c:v>
                </c:pt>
                <c:pt idx="2195">
                  <c:v>131.53619384765628</c:v>
                </c:pt>
                <c:pt idx="2196">
                  <c:v>132.32720947265631</c:v>
                </c:pt>
                <c:pt idx="2197">
                  <c:v>131.93170166015622</c:v>
                </c:pt>
                <c:pt idx="2198">
                  <c:v>131.00885009765625</c:v>
                </c:pt>
                <c:pt idx="2199">
                  <c:v>131.53619384765628</c:v>
                </c:pt>
                <c:pt idx="2200">
                  <c:v>130.87701416015622</c:v>
                </c:pt>
                <c:pt idx="2201">
                  <c:v>130.48150634765631</c:v>
                </c:pt>
                <c:pt idx="2202">
                  <c:v>131.14068603515622</c:v>
                </c:pt>
                <c:pt idx="2203">
                  <c:v>130.87701416015622</c:v>
                </c:pt>
                <c:pt idx="2204">
                  <c:v>130.87701416015622</c:v>
                </c:pt>
                <c:pt idx="2205">
                  <c:v>131.66802978515625</c:v>
                </c:pt>
                <c:pt idx="2206">
                  <c:v>130.87701416015622</c:v>
                </c:pt>
                <c:pt idx="2207">
                  <c:v>131.14068603515622</c:v>
                </c:pt>
                <c:pt idx="2208">
                  <c:v>131.53619384765628</c:v>
                </c:pt>
                <c:pt idx="2209">
                  <c:v>131.14068603515622</c:v>
                </c:pt>
                <c:pt idx="2210">
                  <c:v>131.79986572265619</c:v>
                </c:pt>
                <c:pt idx="2211">
                  <c:v>130.74517822265622</c:v>
                </c:pt>
                <c:pt idx="2212">
                  <c:v>130.34967041015622</c:v>
                </c:pt>
                <c:pt idx="2213">
                  <c:v>130.21783447265625</c:v>
                </c:pt>
                <c:pt idx="2214">
                  <c:v>130.21783447265625</c:v>
                </c:pt>
                <c:pt idx="2215">
                  <c:v>130.87701416015622</c:v>
                </c:pt>
                <c:pt idx="2216">
                  <c:v>130.61334228515622</c:v>
                </c:pt>
                <c:pt idx="2217">
                  <c:v>131.14068603515622</c:v>
                </c:pt>
                <c:pt idx="2218">
                  <c:v>130.61334228515622</c:v>
                </c:pt>
                <c:pt idx="2219">
                  <c:v>130.87701416015622</c:v>
                </c:pt>
                <c:pt idx="2220">
                  <c:v>131.53619384765628</c:v>
                </c:pt>
                <c:pt idx="2221">
                  <c:v>130.61334228515622</c:v>
                </c:pt>
                <c:pt idx="2222">
                  <c:v>130.08599853515625</c:v>
                </c:pt>
                <c:pt idx="2223">
                  <c:v>129.95416259765625</c:v>
                </c:pt>
                <c:pt idx="2224">
                  <c:v>131.00885009765625</c:v>
                </c:pt>
                <c:pt idx="2225">
                  <c:v>131.27252197265625</c:v>
                </c:pt>
                <c:pt idx="2226">
                  <c:v>131.00885009765625</c:v>
                </c:pt>
                <c:pt idx="2227">
                  <c:v>130.61334228515622</c:v>
                </c:pt>
                <c:pt idx="2228">
                  <c:v>131.14068603515622</c:v>
                </c:pt>
                <c:pt idx="2229">
                  <c:v>130.61334228515622</c:v>
                </c:pt>
                <c:pt idx="2230">
                  <c:v>130.21783447265625</c:v>
                </c:pt>
                <c:pt idx="2231">
                  <c:v>129.82232666015628</c:v>
                </c:pt>
                <c:pt idx="2232">
                  <c:v>130.21783447265625</c:v>
                </c:pt>
                <c:pt idx="2233">
                  <c:v>131.14068603515622</c:v>
                </c:pt>
                <c:pt idx="2234">
                  <c:v>130.61334228515622</c:v>
                </c:pt>
                <c:pt idx="2235">
                  <c:v>129.95416259765625</c:v>
                </c:pt>
                <c:pt idx="2236">
                  <c:v>130.21783447265625</c:v>
                </c:pt>
                <c:pt idx="2237">
                  <c:v>130.61334228515622</c:v>
                </c:pt>
                <c:pt idx="2238">
                  <c:v>130.34967041015622</c:v>
                </c:pt>
                <c:pt idx="2239">
                  <c:v>130.08599853515625</c:v>
                </c:pt>
                <c:pt idx="2240">
                  <c:v>130.21783447265625</c:v>
                </c:pt>
                <c:pt idx="2241">
                  <c:v>131.40435791015625</c:v>
                </c:pt>
                <c:pt idx="2242">
                  <c:v>130.08599853515625</c:v>
                </c:pt>
                <c:pt idx="2243">
                  <c:v>131.40435791015625</c:v>
                </c:pt>
                <c:pt idx="2244">
                  <c:v>131.53619384765628</c:v>
                </c:pt>
                <c:pt idx="2245">
                  <c:v>130.61334228515622</c:v>
                </c:pt>
                <c:pt idx="2246">
                  <c:v>130.21783447265625</c:v>
                </c:pt>
                <c:pt idx="2247">
                  <c:v>129.95416259765625</c:v>
                </c:pt>
                <c:pt idx="2248">
                  <c:v>129.82232666015628</c:v>
                </c:pt>
                <c:pt idx="2249">
                  <c:v>129.29498291015622</c:v>
                </c:pt>
                <c:pt idx="2250">
                  <c:v>130.48150634765631</c:v>
                </c:pt>
                <c:pt idx="2251">
                  <c:v>129.69049072265625</c:v>
                </c:pt>
                <c:pt idx="2252">
                  <c:v>131.14068603515622</c:v>
                </c:pt>
                <c:pt idx="2253">
                  <c:v>129.95416259765625</c:v>
                </c:pt>
                <c:pt idx="2254">
                  <c:v>131.00885009765625</c:v>
                </c:pt>
                <c:pt idx="2255">
                  <c:v>131.27252197265625</c:v>
                </c:pt>
                <c:pt idx="2256">
                  <c:v>130.21783447265625</c:v>
                </c:pt>
                <c:pt idx="2257">
                  <c:v>130.21783447265625</c:v>
                </c:pt>
                <c:pt idx="2258">
                  <c:v>131.53619384765628</c:v>
                </c:pt>
                <c:pt idx="2259">
                  <c:v>131.27252197265625</c:v>
                </c:pt>
                <c:pt idx="2260">
                  <c:v>131.00885009765625</c:v>
                </c:pt>
                <c:pt idx="2261">
                  <c:v>130.48150634765631</c:v>
                </c:pt>
                <c:pt idx="2262">
                  <c:v>130.08599853515625</c:v>
                </c:pt>
                <c:pt idx="2263">
                  <c:v>129.69049072265625</c:v>
                </c:pt>
                <c:pt idx="2264">
                  <c:v>129.42681884765631</c:v>
                </c:pt>
                <c:pt idx="2265">
                  <c:v>130.61334228515622</c:v>
                </c:pt>
                <c:pt idx="2266">
                  <c:v>129.55865478515622</c:v>
                </c:pt>
                <c:pt idx="2267">
                  <c:v>131.00885009765625</c:v>
                </c:pt>
                <c:pt idx="2268">
                  <c:v>129.42681884765631</c:v>
                </c:pt>
                <c:pt idx="2269">
                  <c:v>131.14068603515622</c:v>
                </c:pt>
                <c:pt idx="2270">
                  <c:v>129.42681884765631</c:v>
                </c:pt>
                <c:pt idx="2271">
                  <c:v>129.95416259765625</c:v>
                </c:pt>
                <c:pt idx="2272">
                  <c:v>129.55865478515622</c:v>
                </c:pt>
                <c:pt idx="2273">
                  <c:v>129.29498291015622</c:v>
                </c:pt>
                <c:pt idx="2274">
                  <c:v>129.29498291015622</c:v>
                </c:pt>
                <c:pt idx="2275">
                  <c:v>129.69049072265625</c:v>
                </c:pt>
                <c:pt idx="2276">
                  <c:v>128.76763916015622</c:v>
                </c:pt>
                <c:pt idx="2277">
                  <c:v>129.29498291015622</c:v>
                </c:pt>
                <c:pt idx="2278">
                  <c:v>129.29498291015622</c:v>
                </c:pt>
                <c:pt idx="2279">
                  <c:v>129.16314697265628</c:v>
                </c:pt>
                <c:pt idx="2280">
                  <c:v>129.95416259765625</c:v>
                </c:pt>
                <c:pt idx="2281">
                  <c:v>129.16314697265628</c:v>
                </c:pt>
                <c:pt idx="2282">
                  <c:v>129.55865478515622</c:v>
                </c:pt>
                <c:pt idx="2283">
                  <c:v>129.16314697265628</c:v>
                </c:pt>
                <c:pt idx="2284">
                  <c:v>129.03131103515625</c:v>
                </c:pt>
                <c:pt idx="2285">
                  <c:v>129.82232666015628</c:v>
                </c:pt>
                <c:pt idx="2286">
                  <c:v>130.74517822265622</c:v>
                </c:pt>
                <c:pt idx="2287">
                  <c:v>129.42681884765631</c:v>
                </c:pt>
                <c:pt idx="2288">
                  <c:v>129.16314697265628</c:v>
                </c:pt>
                <c:pt idx="2289">
                  <c:v>130.34967041015622</c:v>
                </c:pt>
                <c:pt idx="2290">
                  <c:v>129.03131103515625</c:v>
                </c:pt>
                <c:pt idx="2291">
                  <c:v>128.63580322265622</c:v>
                </c:pt>
                <c:pt idx="2292">
                  <c:v>129.69049072265625</c:v>
                </c:pt>
                <c:pt idx="2293">
                  <c:v>130.34967041015622</c:v>
                </c:pt>
                <c:pt idx="2294">
                  <c:v>130.08599853515625</c:v>
                </c:pt>
                <c:pt idx="2295">
                  <c:v>129.69049072265625</c:v>
                </c:pt>
                <c:pt idx="2296">
                  <c:v>128.89947509765625</c:v>
                </c:pt>
                <c:pt idx="2297">
                  <c:v>129.03131103515625</c:v>
                </c:pt>
                <c:pt idx="2298">
                  <c:v>128.89947509765625</c:v>
                </c:pt>
                <c:pt idx="2299">
                  <c:v>129.82232666015628</c:v>
                </c:pt>
                <c:pt idx="2300">
                  <c:v>130.08599853515625</c:v>
                </c:pt>
                <c:pt idx="2301">
                  <c:v>129.29498291015622</c:v>
                </c:pt>
                <c:pt idx="2302">
                  <c:v>128.76763916015622</c:v>
                </c:pt>
                <c:pt idx="2303">
                  <c:v>129.29498291015622</c:v>
                </c:pt>
                <c:pt idx="2304">
                  <c:v>129.29498291015622</c:v>
                </c:pt>
                <c:pt idx="2305">
                  <c:v>128.50396728515622</c:v>
                </c:pt>
                <c:pt idx="2306">
                  <c:v>129.16314697265628</c:v>
                </c:pt>
                <c:pt idx="2307">
                  <c:v>129.69049072265625</c:v>
                </c:pt>
                <c:pt idx="2308">
                  <c:v>129.03131103515625</c:v>
                </c:pt>
                <c:pt idx="2309">
                  <c:v>129.03131103515625</c:v>
                </c:pt>
                <c:pt idx="2310">
                  <c:v>129.95416259765625</c:v>
                </c:pt>
                <c:pt idx="2311">
                  <c:v>128.76763916015622</c:v>
                </c:pt>
                <c:pt idx="2312">
                  <c:v>128.76763916015622</c:v>
                </c:pt>
                <c:pt idx="2313">
                  <c:v>128.89947509765625</c:v>
                </c:pt>
                <c:pt idx="2314">
                  <c:v>129.69049072265625</c:v>
                </c:pt>
                <c:pt idx="2315">
                  <c:v>129.95416259765625</c:v>
                </c:pt>
                <c:pt idx="2316">
                  <c:v>128.24029541015622</c:v>
                </c:pt>
                <c:pt idx="2317">
                  <c:v>128.10845947265628</c:v>
                </c:pt>
                <c:pt idx="2318">
                  <c:v>128.24029541015622</c:v>
                </c:pt>
                <c:pt idx="2319">
                  <c:v>128.37213134765631</c:v>
                </c:pt>
                <c:pt idx="2320">
                  <c:v>127.84479522705078</c:v>
                </c:pt>
                <c:pt idx="2321">
                  <c:v>128.89947509765625</c:v>
                </c:pt>
                <c:pt idx="2322">
                  <c:v>128.76763916015622</c:v>
                </c:pt>
                <c:pt idx="2323">
                  <c:v>128.63580322265622</c:v>
                </c:pt>
                <c:pt idx="2324">
                  <c:v>128.37213134765631</c:v>
                </c:pt>
                <c:pt idx="2325">
                  <c:v>128.76763916015622</c:v>
                </c:pt>
                <c:pt idx="2326">
                  <c:v>127.97663116455077</c:v>
                </c:pt>
                <c:pt idx="2327">
                  <c:v>128.24029541015622</c:v>
                </c:pt>
                <c:pt idx="2328">
                  <c:v>128.24029541015622</c:v>
                </c:pt>
                <c:pt idx="2329">
                  <c:v>127.05377960205077</c:v>
                </c:pt>
                <c:pt idx="2330">
                  <c:v>128.10845947265628</c:v>
                </c:pt>
                <c:pt idx="2331">
                  <c:v>128.63580322265622</c:v>
                </c:pt>
                <c:pt idx="2332">
                  <c:v>127.58112335205078</c:v>
                </c:pt>
                <c:pt idx="2333">
                  <c:v>127.31745147705078</c:v>
                </c:pt>
                <c:pt idx="2334">
                  <c:v>127.58112335205078</c:v>
                </c:pt>
                <c:pt idx="2335">
                  <c:v>126.79010772705078</c:v>
                </c:pt>
                <c:pt idx="2336">
                  <c:v>128.24029541015622</c:v>
                </c:pt>
                <c:pt idx="2337">
                  <c:v>128.10845947265628</c:v>
                </c:pt>
                <c:pt idx="2338">
                  <c:v>128.50396728515622</c:v>
                </c:pt>
                <c:pt idx="2339">
                  <c:v>127.7129592895508</c:v>
                </c:pt>
                <c:pt idx="2340">
                  <c:v>127.05377960205077</c:v>
                </c:pt>
                <c:pt idx="2341">
                  <c:v>127.05377960205077</c:v>
                </c:pt>
                <c:pt idx="2342">
                  <c:v>126.9219436645508</c:v>
                </c:pt>
                <c:pt idx="2343">
                  <c:v>126.52643585205075</c:v>
                </c:pt>
                <c:pt idx="2344">
                  <c:v>126.79010772705078</c:v>
                </c:pt>
                <c:pt idx="2345">
                  <c:v>127.97663116455077</c:v>
                </c:pt>
                <c:pt idx="2346">
                  <c:v>128.37213134765631</c:v>
                </c:pt>
                <c:pt idx="2347">
                  <c:v>127.05377960205077</c:v>
                </c:pt>
                <c:pt idx="2348">
                  <c:v>128.10845947265628</c:v>
                </c:pt>
                <c:pt idx="2349">
                  <c:v>127.18561553955077</c:v>
                </c:pt>
                <c:pt idx="2350">
                  <c:v>127.58112335205078</c:v>
                </c:pt>
                <c:pt idx="2351">
                  <c:v>127.44928741455078</c:v>
                </c:pt>
                <c:pt idx="2352">
                  <c:v>127.05377960205077</c:v>
                </c:pt>
                <c:pt idx="2353">
                  <c:v>127.97663116455077</c:v>
                </c:pt>
                <c:pt idx="2354">
                  <c:v>127.05377960205077</c:v>
                </c:pt>
                <c:pt idx="2355">
                  <c:v>127.97663116455077</c:v>
                </c:pt>
                <c:pt idx="2356">
                  <c:v>126.65827178955077</c:v>
                </c:pt>
                <c:pt idx="2357">
                  <c:v>126.39459991455078</c:v>
                </c:pt>
                <c:pt idx="2358">
                  <c:v>127.97663116455077</c:v>
                </c:pt>
                <c:pt idx="2359">
                  <c:v>127.31745147705078</c:v>
                </c:pt>
                <c:pt idx="2360">
                  <c:v>126.79010772705078</c:v>
                </c:pt>
                <c:pt idx="2361">
                  <c:v>127.7129592895508</c:v>
                </c:pt>
                <c:pt idx="2362">
                  <c:v>127.84479522705078</c:v>
                </c:pt>
                <c:pt idx="2363">
                  <c:v>127.44928741455078</c:v>
                </c:pt>
                <c:pt idx="2364">
                  <c:v>126.39459991455078</c:v>
                </c:pt>
                <c:pt idx="2365">
                  <c:v>126.52643585205075</c:v>
                </c:pt>
                <c:pt idx="2366">
                  <c:v>125.73541259765624</c:v>
                </c:pt>
                <c:pt idx="2367">
                  <c:v>125.99908447265625</c:v>
                </c:pt>
                <c:pt idx="2368">
                  <c:v>126.39459991455078</c:v>
                </c:pt>
                <c:pt idx="2369">
                  <c:v>126.39459991455078</c:v>
                </c:pt>
                <c:pt idx="2370">
                  <c:v>125.73541259765624</c:v>
                </c:pt>
                <c:pt idx="2371">
                  <c:v>125.47174072265624</c:v>
                </c:pt>
                <c:pt idx="2372">
                  <c:v>125.73541259765624</c:v>
                </c:pt>
                <c:pt idx="2373">
                  <c:v>126.79010772705078</c:v>
                </c:pt>
                <c:pt idx="2374">
                  <c:v>127.05377960205077</c:v>
                </c:pt>
                <c:pt idx="2375">
                  <c:v>126.52643585205075</c:v>
                </c:pt>
                <c:pt idx="2376">
                  <c:v>127.05377960205077</c:v>
                </c:pt>
                <c:pt idx="2377">
                  <c:v>125.86724853515625</c:v>
                </c:pt>
                <c:pt idx="2378">
                  <c:v>125.73541259765624</c:v>
                </c:pt>
                <c:pt idx="2379">
                  <c:v>125.73541259765624</c:v>
                </c:pt>
                <c:pt idx="2380">
                  <c:v>125.73541259765624</c:v>
                </c:pt>
                <c:pt idx="2381">
                  <c:v>126.13092041015625</c:v>
                </c:pt>
                <c:pt idx="2382">
                  <c:v>127.7129592895508</c:v>
                </c:pt>
                <c:pt idx="2383">
                  <c:v>126.26275634765624</c:v>
                </c:pt>
                <c:pt idx="2384">
                  <c:v>126.39459991455078</c:v>
                </c:pt>
                <c:pt idx="2385">
                  <c:v>126.9219436645508</c:v>
                </c:pt>
                <c:pt idx="2386">
                  <c:v>125.73541259765624</c:v>
                </c:pt>
                <c:pt idx="2387">
                  <c:v>125.73541259765624</c:v>
                </c:pt>
                <c:pt idx="2388">
                  <c:v>125.33990478515626</c:v>
                </c:pt>
                <c:pt idx="2389">
                  <c:v>126.26275634765624</c:v>
                </c:pt>
                <c:pt idx="2390">
                  <c:v>126.79010772705078</c:v>
                </c:pt>
                <c:pt idx="2391">
                  <c:v>126.9219436645508</c:v>
                </c:pt>
                <c:pt idx="2392">
                  <c:v>126.13092041015625</c:v>
                </c:pt>
                <c:pt idx="2393">
                  <c:v>125.99908447265625</c:v>
                </c:pt>
                <c:pt idx="2394">
                  <c:v>126.52643585205075</c:v>
                </c:pt>
                <c:pt idx="2395">
                  <c:v>126.26275634765624</c:v>
                </c:pt>
                <c:pt idx="2396">
                  <c:v>125.33990478515626</c:v>
                </c:pt>
                <c:pt idx="2397">
                  <c:v>126.13092041015625</c:v>
                </c:pt>
                <c:pt idx="2398">
                  <c:v>125.33990478515626</c:v>
                </c:pt>
                <c:pt idx="2399">
                  <c:v>125.20806884765624</c:v>
                </c:pt>
                <c:pt idx="2400">
                  <c:v>126.52643585205075</c:v>
                </c:pt>
                <c:pt idx="2401">
                  <c:v>125.73541259765624</c:v>
                </c:pt>
                <c:pt idx="2402">
                  <c:v>125.47174072265624</c:v>
                </c:pt>
                <c:pt idx="2403">
                  <c:v>126.26275634765624</c:v>
                </c:pt>
                <c:pt idx="2404">
                  <c:v>126.13092041015625</c:v>
                </c:pt>
                <c:pt idx="2405">
                  <c:v>124.68072509765624</c:v>
                </c:pt>
                <c:pt idx="2406">
                  <c:v>125.86724853515625</c:v>
                </c:pt>
                <c:pt idx="2407">
                  <c:v>125.60357666015625</c:v>
                </c:pt>
                <c:pt idx="2408">
                  <c:v>125.20806884765624</c:v>
                </c:pt>
                <c:pt idx="2409">
                  <c:v>125.20806884765624</c:v>
                </c:pt>
                <c:pt idx="2410">
                  <c:v>125.47174072265624</c:v>
                </c:pt>
                <c:pt idx="2411">
                  <c:v>125.07623291015624</c:v>
                </c:pt>
                <c:pt idx="2412">
                  <c:v>126.39459991455078</c:v>
                </c:pt>
                <c:pt idx="2413">
                  <c:v>126.52643585205075</c:v>
                </c:pt>
                <c:pt idx="2414">
                  <c:v>124.54888916015625</c:v>
                </c:pt>
                <c:pt idx="2415">
                  <c:v>125.60357666015625</c:v>
                </c:pt>
                <c:pt idx="2416">
                  <c:v>126.39459991455078</c:v>
                </c:pt>
                <c:pt idx="2417">
                  <c:v>125.07623291015624</c:v>
                </c:pt>
                <c:pt idx="2418">
                  <c:v>125.60357666015625</c:v>
                </c:pt>
                <c:pt idx="2419">
                  <c:v>124.54888916015625</c:v>
                </c:pt>
                <c:pt idx="2420">
                  <c:v>125.86724853515625</c:v>
                </c:pt>
                <c:pt idx="2421">
                  <c:v>124.94439697265625</c:v>
                </c:pt>
                <c:pt idx="2422">
                  <c:v>124.41705322265626</c:v>
                </c:pt>
                <c:pt idx="2423">
                  <c:v>124.41705322265626</c:v>
                </c:pt>
                <c:pt idx="2424">
                  <c:v>124.81256103515625</c:v>
                </c:pt>
                <c:pt idx="2425">
                  <c:v>124.94439697265625</c:v>
                </c:pt>
                <c:pt idx="2426">
                  <c:v>125.47174072265624</c:v>
                </c:pt>
                <c:pt idx="2427">
                  <c:v>125.07623291015624</c:v>
                </c:pt>
                <c:pt idx="2428">
                  <c:v>124.15338134765622</c:v>
                </c:pt>
                <c:pt idx="2429">
                  <c:v>124.28521728515626</c:v>
                </c:pt>
                <c:pt idx="2430">
                  <c:v>125.47174072265624</c:v>
                </c:pt>
                <c:pt idx="2431">
                  <c:v>125.33990478515626</c:v>
                </c:pt>
                <c:pt idx="2432">
                  <c:v>125.47174072265624</c:v>
                </c:pt>
                <c:pt idx="2433">
                  <c:v>125.07623291015624</c:v>
                </c:pt>
                <c:pt idx="2434">
                  <c:v>124.41705322265626</c:v>
                </c:pt>
                <c:pt idx="2435">
                  <c:v>123.75787353515625</c:v>
                </c:pt>
                <c:pt idx="2436">
                  <c:v>124.54888916015625</c:v>
                </c:pt>
                <c:pt idx="2437">
                  <c:v>123.88970947265624</c:v>
                </c:pt>
                <c:pt idx="2438">
                  <c:v>123.88970947265624</c:v>
                </c:pt>
                <c:pt idx="2439">
                  <c:v>124.15338134765622</c:v>
                </c:pt>
                <c:pt idx="2440">
                  <c:v>125.20806884765624</c:v>
                </c:pt>
                <c:pt idx="2441">
                  <c:v>124.68072509765624</c:v>
                </c:pt>
                <c:pt idx="2442">
                  <c:v>123.49420166015628</c:v>
                </c:pt>
                <c:pt idx="2443">
                  <c:v>123.88970947265624</c:v>
                </c:pt>
                <c:pt idx="2444">
                  <c:v>123.36236572265624</c:v>
                </c:pt>
                <c:pt idx="2445">
                  <c:v>124.54888916015625</c:v>
                </c:pt>
                <c:pt idx="2446">
                  <c:v>123.36236572265624</c:v>
                </c:pt>
                <c:pt idx="2447">
                  <c:v>124.68072509765624</c:v>
                </c:pt>
                <c:pt idx="2448">
                  <c:v>124.54888916015625</c:v>
                </c:pt>
                <c:pt idx="2449">
                  <c:v>123.09869384765625</c:v>
                </c:pt>
                <c:pt idx="2450">
                  <c:v>124.41705322265626</c:v>
                </c:pt>
                <c:pt idx="2451">
                  <c:v>123.88970947265624</c:v>
                </c:pt>
                <c:pt idx="2452">
                  <c:v>123.23052978515628</c:v>
                </c:pt>
                <c:pt idx="2453">
                  <c:v>123.88970947265624</c:v>
                </c:pt>
                <c:pt idx="2454">
                  <c:v>123.75787353515625</c:v>
                </c:pt>
                <c:pt idx="2455">
                  <c:v>123.23052978515628</c:v>
                </c:pt>
                <c:pt idx="2456">
                  <c:v>123.23052978515628</c:v>
                </c:pt>
                <c:pt idx="2457">
                  <c:v>124.02154541015625</c:v>
                </c:pt>
                <c:pt idx="2458">
                  <c:v>124.68072509765624</c:v>
                </c:pt>
                <c:pt idx="2459">
                  <c:v>123.09869384765625</c:v>
                </c:pt>
                <c:pt idx="2460">
                  <c:v>122.96685791015625</c:v>
                </c:pt>
                <c:pt idx="2461">
                  <c:v>123.36236572265624</c:v>
                </c:pt>
                <c:pt idx="2462">
                  <c:v>124.15338134765622</c:v>
                </c:pt>
                <c:pt idx="2463">
                  <c:v>123.09869384765625</c:v>
                </c:pt>
                <c:pt idx="2464">
                  <c:v>122.43951416015626</c:v>
                </c:pt>
                <c:pt idx="2465">
                  <c:v>122.43951416015626</c:v>
                </c:pt>
                <c:pt idx="2466">
                  <c:v>123.23052978515628</c:v>
                </c:pt>
                <c:pt idx="2467">
                  <c:v>123.88970947265624</c:v>
                </c:pt>
                <c:pt idx="2468">
                  <c:v>124.28521728515626</c:v>
                </c:pt>
                <c:pt idx="2469">
                  <c:v>122.83502197265624</c:v>
                </c:pt>
                <c:pt idx="2470">
                  <c:v>122.70318603515625</c:v>
                </c:pt>
                <c:pt idx="2471">
                  <c:v>123.36236572265624</c:v>
                </c:pt>
                <c:pt idx="2472">
                  <c:v>124.02154541015625</c:v>
                </c:pt>
                <c:pt idx="2473">
                  <c:v>122.96685791015625</c:v>
                </c:pt>
                <c:pt idx="2474">
                  <c:v>123.75787353515625</c:v>
                </c:pt>
                <c:pt idx="2475">
                  <c:v>122.57135009765624</c:v>
                </c:pt>
                <c:pt idx="2476">
                  <c:v>124.28521728515626</c:v>
                </c:pt>
                <c:pt idx="2477">
                  <c:v>122.96685791015625</c:v>
                </c:pt>
                <c:pt idx="2478">
                  <c:v>122.70318603515625</c:v>
                </c:pt>
                <c:pt idx="2479">
                  <c:v>122.43951416015626</c:v>
                </c:pt>
                <c:pt idx="2480">
                  <c:v>122.43951416015626</c:v>
                </c:pt>
                <c:pt idx="2481">
                  <c:v>122.30767822265624</c:v>
                </c:pt>
                <c:pt idx="2482">
                  <c:v>122.70318603515625</c:v>
                </c:pt>
                <c:pt idx="2483">
                  <c:v>123.62603759765622</c:v>
                </c:pt>
                <c:pt idx="2484">
                  <c:v>122.30767822265624</c:v>
                </c:pt>
                <c:pt idx="2485">
                  <c:v>123.88970947265624</c:v>
                </c:pt>
                <c:pt idx="2486">
                  <c:v>122.43951416015626</c:v>
                </c:pt>
                <c:pt idx="2487">
                  <c:v>122.30767822265624</c:v>
                </c:pt>
                <c:pt idx="2488">
                  <c:v>122.30767822265624</c:v>
                </c:pt>
                <c:pt idx="2489">
                  <c:v>122.83502197265624</c:v>
                </c:pt>
                <c:pt idx="2490">
                  <c:v>122.43951416015626</c:v>
                </c:pt>
                <c:pt idx="2491">
                  <c:v>122.04400634765625</c:v>
                </c:pt>
                <c:pt idx="2492">
                  <c:v>123.49420166015628</c:v>
                </c:pt>
                <c:pt idx="2493">
                  <c:v>122.43951416015626</c:v>
                </c:pt>
                <c:pt idx="2494">
                  <c:v>122.83502197265624</c:v>
                </c:pt>
                <c:pt idx="2495">
                  <c:v>121.78033447265624</c:v>
                </c:pt>
                <c:pt idx="2496">
                  <c:v>121.38482666015626</c:v>
                </c:pt>
                <c:pt idx="2497">
                  <c:v>121.78033447265624</c:v>
                </c:pt>
                <c:pt idx="2498">
                  <c:v>122.43951416015626</c:v>
                </c:pt>
                <c:pt idx="2499">
                  <c:v>121.64849853515624</c:v>
                </c:pt>
                <c:pt idx="2500">
                  <c:v>122.04400634765625</c:v>
                </c:pt>
                <c:pt idx="2501">
                  <c:v>121.91217041015625</c:v>
                </c:pt>
                <c:pt idx="2502">
                  <c:v>122.83502197265624</c:v>
                </c:pt>
                <c:pt idx="2503">
                  <c:v>122.57135009765624</c:v>
                </c:pt>
                <c:pt idx="2504">
                  <c:v>122.04400634765625</c:v>
                </c:pt>
                <c:pt idx="2505">
                  <c:v>121.51666259765625</c:v>
                </c:pt>
                <c:pt idx="2506">
                  <c:v>121.78033447265624</c:v>
                </c:pt>
                <c:pt idx="2507">
                  <c:v>121.78033447265624</c:v>
                </c:pt>
                <c:pt idx="2508">
                  <c:v>121.25299072265624</c:v>
                </c:pt>
                <c:pt idx="2509">
                  <c:v>121.38482666015626</c:v>
                </c:pt>
                <c:pt idx="2510">
                  <c:v>123.36236572265624</c:v>
                </c:pt>
                <c:pt idx="2511">
                  <c:v>122.17584228515624</c:v>
                </c:pt>
                <c:pt idx="2512">
                  <c:v>121.91217041015625</c:v>
                </c:pt>
                <c:pt idx="2513">
                  <c:v>122.04400634765625</c:v>
                </c:pt>
                <c:pt idx="2514">
                  <c:v>122.57135009765624</c:v>
                </c:pt>
                <c:pt idx="2515">
                  <c:v>121.91217041015625</c:v>
                </c:pt>
                <c:pt idx="2516">
                  <c:v>121.51666259765625</c:v>
                </c:pt>
                <c:pt idx="2517">
                  <c:v>122.04400634765625</c:v>
                </c:pt>
                <c:pt idx="2518">
                  <c:v>121.38482666015626</c:v>
                </c:pt>
                <c:pt idx="2519">
                  <c:v>120.98931884765624</c:v>
                </c:pt>
                <c:pt idx="2520">
                  <c:v>122.96685791015625</c:v>
                </c:pt>
                <c:pt idx="2521">
                  <c:v>121.78033447265624</c:v>
                </c:pt>
                <c:pt idx="2522">
                  <c:v>122.43951416015626</c:v>
                </c:pt>
                <c:pt idx="2523">
                  <c:v>121.78033447265624</c:v>
                </c:pt>
                <c:pt idx="2524">
                  <c:v>121.51666259765625</c:v>
                </c:pt>
                <c:pt idx="2525">
                  <c:v>121.51666259765625</c:v>
                </c:pt>
                <c:pt idx="2526">
                  <c:v>121.64849853515624</c:v>
                </c:pt>
                <c:pt idx="2527">
                  <c:v>122.70318603515625</c:v>
                </c:pt>
                <c:pt idx="2528">
                  <c:v>122.70318603515625</c:v>
                </c:pt>
                <c:pt idx="2529">
                  <c:v>122.04400634765625</c:v>
                </c:pt>
                <c:pt idx="2530">
                  <c:v>121.12115478515626</c:v>
                </c:pt>
                <c:pt idx="2531">
                  <c:v>121.12115478515626</c:v>
                </c:pt>
                <c:pt idx="2532">
                  <c:v>122.70318603515625</c:v>
                </c:pt>
                <c:pt idx="2533">
                  <c:v>123.09869384765625</c:v>
                </c:pt>
                <c:pt idx="2534">
                  <c:v>121.12115478515626</c:v>
                </c:pt>
                <c:pt idx="2535">
                  <c:v>121.78033447265624</c:v>
                </c:pt>
                <c:pt idx="2536">
                  <c:v>122.70318603515625</c:v>
                </c:pt>
                <c:pt idx="2537">
                  <c:v>121.91217041015625</c:v>
                </c:pt>
                <c:pt idx="2538">
                  <c:v>122.04400634765625</c:v>
                </c:pt>
                <c:pt idx="2539">
                  <c:v>122.57135009765624</c:v>
                </c:pt>
                <c:pt idx="2540">
                  <c:v>120.85748291015624</c:v>
                </c:pt>
                <c:pt idx="2541">
                  <c:v>121.38482666015626</c:v>
                </c:pt>
                <c:pt idx="2542">
                  <c:v>122.17584228515624</c:v>
                </c:pt>
                <c:pt idx="2543">
                  <c:v>121.78033447265624</c:v>
                </c:pt>
                <c:pt idx="2544">
                  <c:v>121.91217041015625</c:v>
                </c:pt>
                <c:pt idx="2545">
                  <c:v>122.43951416015626</c:v>
                </c:pt>
                <c:pt idx="2546">
                  <c:v>120.98931884765624</c:v>
                </c:pt>
                <c:pt idx="2547">
                  <c:v>122.43951416015626</c:v>
                </c:pt>
                <c:pt idx="2548">
                  <c:v>122.04400634765625</c:v>
                </c:pt>
                <c:pt idx="2549">
                  <c:v>122.04400634765625</c:v>
                </c:pt>
                <c:pt idx="2550">
                  <c:v>122.04400634765625</c:v>
                </c:pt>
                <c:pt idx="2551">
                  <c:v>122.30767822265624</c:v>
                </c:pt>
                <c:pt idx="2552">
                  <c:v>121.64849853515624</c:v>
                </c:pt>
                <c:pt idx="2553">
                  <c:v>121.38482666015626</c:v>
                </c:pt>
                <c:pt idx="2554">
                  <c:v>121.64849853515624</c:v>
                </c:pt>
                <c:pt idx="2555">
                  <c:v>122.43951416015626</c:v>
                </c:pt>
                <c:pt idx="2556">
                  <c:v>121.51666259765625</c:v>
                </c:pt>
                <c:pt idx="2557">
                  <c:v>120.72564697265624</c:v>
                </c:pt>
                <c:pt idx="2558">
                  <c:v>121.25299072265624</c:v>
                </c:pt>
                <c:pt idx="2559">
                  <c:v>120.98931884765624</c:v>
                </c:pt>
                <c:pt idx="2560">
                  <c:v>121.91217041015625</c:v>
                </c:pt>
                <c:pt idx="2561">
                  <c:v>120.85748291015624</c:v>
                </c:pt>
                <c:pt idx="2562">
                  <c:v>120.46197509765625</c:v>
                </c:pt>
                <c:pt idx="2563">
                  <c:v>120.33013916015625</c:v>
                </c:pt>
                <c:pt idx="2564">
                  <c:v>121.12115478515626</c:v>
                </c:pt>
                <c:pt idx="2565">
                  <c:v>120.19830322265624</c:v>
                </c:pt>
                <c:pt idx="2566">
                  <c:v>121.51666259765625</c:v>
                </c:pt>
                <c:pt idx="2567">
                  <c:v>120.33013916015625</c:v>
                </c:pt>
                <c:pt idx="2568">
                  <c:v>121.51666259765625</c:v>
                </c:pt>
                <c:pt idx="2569">
                  <c:v>121.38482666015626</c:v>
                </c:pt>
                <c:pt idx="2570">
                  <c:v>120.06646728515626</c:v>
                </c:pt>
                <c:pt idx="2571">
                  <c:v>119.93463134765625</c:v>
                </c:pt>
                <c:pt idx="2572">
                  <c:v>119.80279541015624</c:v>
                </c:pt>
                <c:pt idx="2573">
                  <c:v>119.93463134765625</c:v>
                </c:pt>
                <c:pt idx="2574">
                  <c:v>120.98931884765624</c:v>
                </c:pt>
                <c:pt idx="2575">
                  <c:v>120.59381103515625</c:v>
                </c:pt>
                <c:pt idx="2576">
                  <c:v>120.06646728515626</c:v>
                </c:pt>
                <c:pt idx="2577">
                  <c:v>119.67095947265624</c:v>
                </c:pt>
                <c:pt idx="2578">
                  <c:v>119.80279541015624</c:v>
                </c:pt>
                <c:pt idx="2579">
                  <c:v>120.06646728515626</c:v>
                </c:pt>
                <c:pt idx="2580">
                  <c:v>119.53912353515626</c:v>
                </c:pt>
                <c:pt idx="2581">
                  <c:v>120.19830322265624</c:v>
                </c:pt>
                <c:pt idx="2582">
                  <c:v>119.53912353515626</c:v>
                </c:pt>
                <c:pt idx="2583">
                  <c:v>119.80279541015624</c:v>
                </c:pt>
                <c:pt idx="2584">
                  <c:v>119.80279541015624</c:v>
                </c:pt>
                <c:pt idx="2585">
                  <c:v>120.33013916015625</c:v>
                </c:pt>
                <c:pt idx="2586">
                  <c:v>120.33013916015625</c:v>
                </c:pt>
                <c:pt idx="2587">
                  <c:v>119.01177978515626</c:v>
                </c:pt>
                <c:pt idx="2588">
                  <c:v>120.06646728515626</c:v>
                </c:pt>
                <c:pt idx="2589">
                  <c:v>118.87994384765624</c:v>
                </c:pt>
                <c:pt idx="2590">
                  <c:v>120.59381103515625</c:v>
                </c:pt>
                <c:pt idx="2591">
                  <c:v>119.53912353515626</c:v>
                </c:pt>
                <c:pt idx="2592">
                  <c:v>119.27545166015625</c:v>
                </c:pt>
                <c:pt idx="2593">
                  <c:v>118.87994384765624</c:v>
                </c:pt>
                <c:pt idx="2594">
                  <c:v>118.87994384765624</c:v>
                </c:pt>
                <c:pt idx="2595">
                  <c:v>119.27545166015625</c:v>
                </c:pt>
                <c:pt idx="2596">
                  <c:v>118.87994384765624</c:v>
                </c:pt>
                <c:pt idx="2597">
                  <c:v>120.46197509765625</c:v>
                </c:pt>
                <c:pt idx="2598">
                  <c:v>119.14361572265625</c:v>
                </c:pt>
                <c:pt idx="2599">
                  <c:v>119.40728759765625</c:v>
                </c:pt>
                <c:pt idx="2600">
                  <c:v>119.01177978515626</c:v>
                </c:pt>
                <c:pt idx="2601">
                  <c:v>120.06646728515626</c:v>
                </c:pt>
                <c:pt idx="2602">
                  <c:v>118.87994384765624</c:v>
                </c:pt>
                <c:pt idx="2603">
                  <c:v>120.06646728515626</c:v>
                </c:pt>
                <c:pt idx="2604">
                  <c:v>119.93463134765625</c:v>
                </c:pt>
                <c:pt idx="2605">
                  <c:v>119.67095947265624</c:v>
                </c:pt>
                <c:pt idx="2606">
                  <c:v>118.48443603515625</c:v>
                </c:pt>
                <c:pt idx="2607">
                  <c:v>120.33013916015625</c:v>
                </c:pt>
                <c:pt idx="2608">
                  <c:v>118.74810791015625</c:v>
                </c:pt>
                <c:pt idx="2609">
                  <c:v>120.06646728515626</c:v>
                </c:pt>
                <c:pt idx="2610">
                  <c:v>118.61627197265624</c:v>
                </c:pt>
                <c:pt idx="2611">
                  <c:v>118.74810791015625</c:v>
                </c:pt>
                <c:pt idx="2612">
                  <c:v>118.87994384765624</c:v>
                </c:pt>
                <c:pt idx="2613">
                  <c:v>119.80279541015624</c:v>
                </c:pt>
                <c:pt idx="2614">
                  <c:v>119.80279541015624</c:v>
                </c:pt>
                <c:pt idx="2615">
                  <c:v>120.33013916015625</c:v>
                </c:pt>
                <c:pt idx="2616">
                  <c:v>120.19830322265624</c:v>
                </c:pt>
                <c:pt idx="2617">
                  <c:v>119.93463134765625</c:v>
                </c:pt>
                <c:pt idx="2618">
                  <c:v>119.01177978515626</c:v>
                </c:pt>
                <c:pt idx="2619">
                  <c:v>119.01177978515626</c:v>
                </c:pt>
                <c:pt idx="2620">
                  <c:v>120.46197509765625</c:v>
                </c:pt>
                <c:pt idx="2621">
                  <c:v>118.87994384765624</c:v>
                </c:pt>
                <c:pt idx="2622">
                  <c:v>119.01177978515626</c:v>
                </c:pt>
                <c:pt idx="2623">
                  <c:v>118.48443603515625</c:v>
                </c:pt>
                <c:pt idx="2624">
                  <c:v>120.19830322265624</c:v>
                </c:pt>
                <c:pt idx="2625">
                  <c:v>118.22076416015625</c:v>
                </c:pt>
                <c:pt idx="2626">
                  <c:v>118.08892822265624</c:v>
                </c:pt>
                <c:pt idx="2627">
                  <c:v>119.40728759765625</c:v>
                </c:pt>
                <c:pt idx="2628">
                  <c:v>117.82525634765624</c:v>
                </c:pt>
                <c:pt idx="2629">
                  <c:v>118.08892822265624</c:v>
                </c:pt>
                <c:pt idx="2630">
                  <c:v>118.35260009765624</c:v>
                </c:pt>
                <c:pt idx="2631">
                  <c:v>119.01177978515626</c:v>
                </c:pt>
                <c:pt idx="2632">
                  <c:v>119.27545166015625</c:v>
                </c:pt>
                <c:pt idx="2633">
                  <c:v>118.08892822265624</c:v>
                </c:pt>
                <c:pt idx="2634">
                  <c:v>117.95709228515626</c:v>
                </c:pt>
                <c:pt idx="2635">
                  <c:v>117.82525634765624</c:v>
                </c:pt>
                <c:pt idx="2636">
                  <c:v>118.22076416015625</c:v>
                </c:pt>
                <c:pt idx="2637">
                  <c:v>119.14361572265625</c:v>
                </c:pt>
                <c:pt idx="2638">
                  <c:v>119.01177978515626</c:v>
                </c:pt>
                <c:pt idx="2639">
                  <c:v>117.95709228515626</c:v>
                </c:pt>
                <c:pt idx="2640">
                  <c:v>118.87994384765624</c:v>
                </c:pt>
                <c:pt idx="2641">
                  <c:v>118.22076416015625</c:v>
                </c:pt>
                <c:pt idx="2642">
                  <c:v>117.56158447265625</c:v>
                </c:pt>
                <c:pt idx="2643">
                  <c:v>117.82525634765624</c:v>
                </c:pt>
                <c:pt idx="2644">
                  <c:v>119.40728759765625</c:v>
                </c:pt>
                <c:pt idx="2645">
                  <c:v>118.61627197265624</c:v>
                </c:pt>
                <c:pt idx="2646">
                  <c:v>117.82525634765624</c:v>
                </c:pt>
                <c:pt idx="2647">
                  <c:v>117.29790496826173</c:v>
                </c:pt>
                <c:pt idx="2648">
                  <c:v>118.35260009765624</c:v>
                </c:pt>
                <c:pt idx="2649">
                  <c:v>118.87994384765624</c:v>
                </c:pt>
                <c:pt idx="2650">
                  <c:v>117.69342041015625</c:v>
                </c:pt>
                <c:pt idx="2651">
                  <c:v>117.42974853515624</c:v>
                </c:pt>
                <c:pt idx="2652">
                  <c:v>117.69342041015625</c:v>
                </c:pt>
                <c:pt idx="2653">
                  <c:v>118.74810791015625</c:v>
                </c:pt>
                <c:pt idx="2654">
                  <c:v>117.82525634765624</c:v>
                </c:pt>
                <c:pt idx="2655">
                  <c:v>118.22076416015625</c:v>
                </c:pt>
                <c:pt idx="2656">
                  <c:v>117.69342041015625</c:v>
                </c:pt>
                <c:pt idx="2657">
                  <c:v>117.69342041015625</c:v>
                </c:pt>
                <c:pt idx="2658">
                  <c:v>117.56158447265625</c:v>
                </c:pt>
                <c:pt idx="2659">
                  <c:v>117.69342041015625</c:v>
                </c:pt>
                <c:pt idx="2660">
                  <c:v>118.74810791015625</c:v>
                </c:pt>
                <c:pt idx="2661">
                  <c:v>117.56158447265625</c:v>
                </c:pt>
                <c:pt idx="2662">
                  <c:v>118.35260009765624</c:v>
                </c:pt>
                <c:pt idx="2663">
                  <c:v>118.74810791015625</c:v>
                </c:pt>
                <c:pt idx="2664">
                  <c:v>116.90239715576169</c:v>
                </c:pt>
                <c:pt idx="2665">
                  <c:v>117.69342041015625</c:v>
                </c:pt>
                <c:pt idx="2666">
                  <c:v>117.29790496826173</c:v>
                </c:pt>
                <c:pt idx="2667">
                  <c:v>118.35260009765624</c:v>
                </c:pt>
                <c:pt idx="2668">
                  <c:v>117.29790496826173</c:v>
                </c:pt>
                <c:pt idx="2669">
                  <c:v>118.35260009765624</c:v>
                </c:pt>
                <c:pt idx="2670">
                  <c:v>118.35260009765624</c:v>
                </c:pt>
                <c:pt idx="2671">
                  <c:v>117.03423309326172</c:v>
                </c:pt>
                <c:pt idx="2672">
                  <c:v>116.7705612182617</c:v>
                </c:pt>
                <c:pt idx="2673">
                  <c:v>117.95709228515626</c:v>
                </c:pt>
                <c:pt idx="2674">
                  <c:v>117.03423309326172</c:v>
                </c:pt>
                <c:pt idx="2675">
                  <c:v>117.95709228515626</c:v>
                </c:pt>
                <c:pt idx="2676">
                  <c:v>116.7705612182617</c:v>
                </c:pt>
                <c:pt idx="2677">
                  <c:v>117.82525634765624</c:v>
                </c:pt>
                <c:pt idx="2678">
                  <c:v>116.3750534057617</c:v>
                </c:pt>
                <c:pt idx="2679">
                  <c:v>116.24321746826173</c:v>
                </c:pt>
                <c:pt idx="2680">
                  <c:v>117.56158447265625</c:v>
                </c:pt>
                <c:pt idx="2681">
                  <c:v>116.5068893432617</c:v>
                </c:pt>
                <c:pt idx="2682">
                  <c:v>117.1660690307617</c:v>
                </c:pt>
                <c:pt idx="2683">
                  <c:v>116.7705612182617</c:v>
                </c:pt>
                <c:pt idx="2684">
                  <c:v>116.24321746826173</c:v>
                </c:pt>
                <c:pt idx="2685">
                  <c:v>115.9795455932617</c:v>
                </c:pt>
                <c:pt idx="2686">
                  <c:v>116.5068893432617</c:v>
                </c:pt>
                <c:pt idx="2687">
                  <c:v>115.9795455932617</c:v>
                </c:pt>
                <c:pt idx="2688">
                  <c:v>116.5068893432617</c:v>
                </c:pt>
                <c:pt idx="2689">
                  <c:v>116.5068893432617</c:v>
                </c:pt>
                <c:pt idx="2690">
                  <c:v>115.84770965576172</c:v>
                </c:pt>
                <c:pt idx="2691">
                  <c:v>116.3750534057617</c:v>
                </c:pt>
                <c:pt idx="2692">
                  <c:v>115.84770965576172</c:v>
                </c:pt>
                <c:pt idx="2693">
                  <c:v>117.03423309326172</c:v>
                </c:pt>
                <c:pt idx="2694">
                  <c:v>116.11138153076169</c:v>
                </c:pt>
                <c:pt idx="2695">
                  <c:v>115.9795455932617</c:v>
                </c:pt>
                <c:pt idx="2696">
                  <c:v>116.11138153076169</c:v>
                </c:pt>
                <c:pt idx="2697">
                  <c:v>117.56158447265625</c:v>
                </c:pt>
                <c:pt idx="2698">
                  <c:v>115.4522018432617</c:v>
                </c:pt>
                <c:pt idx="2699">
                  <c:v>116.24321746826173</c:v>
                </c:pt>
                <c:pt idx="2700">
                  <c:v>116.3750534057617</c:v>
                </c:pt>
                <c:pt idx="2701">
                  <c:v>116.24321746826173</c:v>
                </c:pt>
                <c:pt idx="2702">
                  <c:v>116.11138153076169</c:v>
                </c:pt>
                <c:pt idx="2703">
                  <c:v>116.6387252807617</c:v>
                </c:pt>
                <c:pt idx="2704">
                  <c:v>117.1660690307617</c:v>
                </c:pt>
                <c:pt idx="2705">
                  <c:v>116.7705612182617</c:v>
                </c:pt>
                <c:pt idx="2706">
                  <c:v>116.24321746826173</c:v>
                </c:pt>
                <c:pt idx="2707">
                  <c:v>117.29790496826173</c:v>
                </c:pt>
                <c:pt idx="2708">
                  <c:v>115.84770965576172</c:v>
                </c:pt>
                <c:pt idx="2709">
                  <c:v>116.11138153076169</c:v>
                </c:pt>
                <c:pt idx="2710">
                  <c:v>117.42974853515624</c:v>
                </c:pt>
                <c:pt idx="2711">
                  <c:v>116.24321746826173</c:v>
                </c:pt>
                <c:pt idx="2712">
                  <c:v>115.5840377807617</c:v>
                </c:pt>
                <c:pt idx="2713">
                  <c:v>115.18852996826172</c:v>
                </c:pt>
                <c:pt idx="2714">
                  <c:v>115.18852996826172</c:v>
                </c:pt>
                <c:pt idx="2715">
                  <c:v>116.5068893432617</c:v>
                </c:pt>
                <c:pt idx="2716">
                  <c:v>115.84770965576172</c:v>
                </c:pt>
                <c:pt idx="2717">
                  <c:v>115.4522018432617</c:v>
                </c:pt>
                <c:pt idx="2718">
                  <c:v>115.4522018432617</c:v>
                </c:pt>
                <c:pt idx="2719">
                  <c:v>116.5068893432617</c:v>
                </c:pt>
                <c:pt idx="2720">
                  <c:v>115.3203659057617</c:v>
                </c:pt>
                <c:pt idx="2721">
                  <c:v>115.3203659057617</c:v>
                </c:pt>
                <c:pt idx="2722">
                  <c:v>115.3203659057617</c:v>
                </c:pt>
                <c:pt idx="2723">
                  <c:v>115.0566940307617</c:v>
                </c:pt>
                <c:pt idx="2724">
                  <c:v>115.7158737182617</c:v>
                </c:pt>
                <c:pt idx="2725">
                  <c:v>116.11138153076169</c:v>
                </c:pt>
                <c:pt idx="2726">
                  <c:v>116.11138153076169</c:v>
                </c:pt>
                <c:pt idx="2727">
                  <c:v>115.7158737182617</c:v>
                </c:pt>
                <c:pt idx="2728">
                  <c:v>116.7705612182617</c:v>
                </c:pt>
                <c:pt idx="2729">
                  <c:v>116.11138153076169</c:v>
                </c:pt>
                <c:pt idx="2730">
                  <c:v>116.3750534057617</c:v>
                </c:pt>
                <c:pt idx="2731">
                  <c:v>115.0566940307617</c:v>
                </c:pt>
                <c:pt idx="2732">
                  <c:v>115.18852996826172</c:v>
                </c:pt>
                <c:pt idx="2733">
                  <c:v>116.6387252807617</c:v>
                </c:pt>
                <c:pt idx="2734">
                  <c:v>116.24321746826173</c:v>
                </c:pt>
                <c:pt idx="2735">
                  <c:v>115.7158737182617</c:v>
                </c:pt>
                <c:pt idx="2736">
                  <c:v>116.5068893432617</c:v>
                </c:pt>
                <c:pt idx="2737">
                  <c:v>116.6387252807617</c:v>
                </c:pt>
                <c:pt idx="2738">
                  <c:v>115.5840377807617</c:v>
                </c:pt>
                <c:pt idx="2739">
                  <c:v>115.0566940307617</c:v>
                </c:pt>
                <c:pt idx="2740">
                  <c:v>115.84770965576172</c:v>
                </c:pt>
                <c:pt idx="2741">
                  <c:v>114.7930221557617</c:v>
                </c:pt>
                <c:pt idx="2742">
                  <c:v>115.3203659057617</c:v>
                </c:pt>
                <c:pt idx="2743">
                  <c:v>114.9248580932617</c:v>
                </c:pt>
                <c:pt idx="2744">
                  <c:v>115.7158737182617</c:v>
                </c:pt>
                <c:pt idx="2745">
                  <c:v>116.6387252807617</c:v>
                </c:pt>
                <c:pt idx="2746">
                  <c:v>116.24321746826173</c:v>
                </c:pt>
                <c:pt idx="2747">
                  <c:v>115.3203659057617</c:v>
                </c:pt>
                <c:pt idx="2748">
                  <c:v>114.39751434326172</c:v>
                </c:pt>
                <c:pt idx="2749">
                  <c:v>114.9248580932617</c:v>
                </c:pt>
                <c:pt idx="2750">
                  <c:v>115.4522018432617</c:v>
                </c:pt>
                <c:pt idx="2751">
                  <c:v>114.5293502807617</c:v>
                </c:pt>
                <c:pt idx="2752">
                  <c:v>115.0566940307617</c:v>
                </c:pt>
                <c:pt idx="2753">
                  <c:v>115.0566940307617</c:v>
                </c:pt>
                <c:pt idx="2754">
                  <c:v>115.84770965576172</c:v>
                </c:pt>
                <c:pt idx="2755">
                  <c:v>114.7930221557617</c:v>
                </c:pt>
                <c:pt idx="2756">
                  <c:v>114.39751434326172</c:v>
                </c:pt>
                <c:pt idx="2757">
                  <c:v>115.84770965576172</c:v>
                </c:pt>
                <c:pt idx="2758">
                  <c:v>115.5840377807617</c:v>
                </c:pt>
                <c:pt idx="2759">
                  <c:v>114.1338424682617</c:v>
                </c:pt>
                <c:pt idx="2760">
                  <c:v>115.4522018432617</c:v>
                </c:pt>
                <c:pt idx="2761">
                  <c:v>114.5293502807617</c:v>
                </c:pt>
                <c:pt idx="2762">
                  <c:v>114.2656784057617</c:v>
                </c:pt>
                <c:pt idx="2763">
                  <c:v>115.84770965576172</c:v>
                </c:pt>
                <c:pt idx="2764">
                  <c:v>114.39751434326172</c:v>
                </c:pt>
                <c:pt idx="2765">
                  <c:v>114.39751434326172</c:v>
                </c:pt>
                <c:pt idx="2766">
                  <c:v>114.2656784057617</c:v>
                </c:pt>
                <c:pt idx="2767">
                  <c:v>114.7930221557617</c:v>
                </c:pt>
                <c:pt idx="2768">
                  <c:v>115.7158737182617</c:v>
                </c:pt>
                <c:pt idx="2769">
                  <c:v>115.3203659057617</c:v>
                </c:pt>
                <c:pt idx="2770">
                  <c:v>115.18852996826172</c:v>
                </c:pt>
                <c:pt idx="2771">
                  <c:v>114.6611862182617</c:v>
                </c:pt>
                <c:pt idx="2772">
                  <c:v>114.00200653076169</c:v>
                </c:pt>
                <c:pt idx="2773">
                  <c:v>114.00200653076169</c:v>
                </c:pt>
                <c:pt idx="2774">
                  <c:v>114.6611862182617</c:v>
                </c:pt>
                <c:pt idx="2775">
                  <c:v>115.5840377807617</c:v>
                </c:pt>
                <c:pt idx="2776">
                  <c:v>114.00200653076169</c:v>
                </c:pt>
                <c:pt idx="2777">
                  <c:v>114.1338424682617</c:v>
                </c:pt>
                <c:pt idx="2778">
                  <c:v>114.00200653076169</c:v>
                </c:pt>
                <c:pt idx="2779">
                  <c:v>114.2656784057617</c:v>
                </c:pt>
                <c:pt idx="2780">
                  <c:v>113.60649871826169</c:v>
                </c:pt>
                <c:pt idx="2781">
                  <c:v>114.1338424682617</c:v>
                </c:pt>
                <c:pt idx="2782">
                  <c:v>114.1338424682617</c:v>
                </c:pt>
                <c:pt idx="2783">
                  <c:v>113.7383346557617</c:v>
                </c:pt>
                <c:pt idx="2784">
                  <c:v>115.0566940307617</c:v>
                </c:pt>
                <c:pt idx="2785">
                  <c:v>113.87017059326169</c:v>
                </c:pt>
                <c:pt idx="2786">
                  <c:v>113.87017059326169</c:v>
                </c:pt>
                <c:pt idx="2787">
                  <c:v>114.2656784057617</c:v>
                </c:pt>
                <c:pt idx="2788">
                  <c:v>115.3203659057617</c:v>
                </c:pt>
                <c:pt idx="2789">
                  <c:v>114.1338424682617</c:v>
                </c:pt>
                <c:pt idx="2790">
                  <c:v>115.3203659057617</c:v>
                </c:pt>
                <c:pt idx="2791">
                  <c:v>114.9248580932617</c:v>
                </c:pt>
                <c:pt idx="2792">
                  <c:v>114.39751434326172</c:v>
                </c:pt>
                <c:pt idx="2793">
                  <c:v>113.07915496826172</c:v>
                </c:pt>
                <c:pt idx="2794">
                  <c:v>113.87017059326169</c:v>
                </c:pt>
                <c:pt idx="2795">
                  <c:v>114.39751434326172</c:v>
                </c:pt>
                <c:pt idx="2796">
                  <c:v>113.60649871826169</c:v>
                </c:pt>
                <c:pt idx="2797">
                  <c:v>113.7383346557617</c:v>
                </c:pt>
                <c:pt idx="2798">
                  <c:v>114.6611862182617</c:v>
                </c:pt>
                <c:pt idx="2799">
                  <c:v>115.0566940307617</c:v>
                </c:pt>
                <c:pt idx="2800">
                  <c:v>113.87017059326169</c:v>
                </c:pt>
                <c:pt idx="2801">
                  <c:v>114.6611862182617</c:v>
                </c:pt>
                <c:pt idx="2802">
                  <c:v>113.47466278076172</c:v>
                </c:pt>
                <c:pt idx="2803">
                  <c:v>113.21099090576172</c:v>
                </c:pt>
                <c:pt idx="2804">
                  <c:v>114.9248580932617</c:v>
                </c:pt>
                <c:pt idx="2805">
                  <c:v>113.47466278076172</c:v>
                </c:pt>
                <c:pt idx="2806">
                  <c:v>113.47466278076172</c:v>
                </c:pt>
                <c:pt idx="2807">
                  <c:v>113.3428268432617</c:v>
                </c:pt>
                <c:pt idx="2808">
                  <c:v>113.21099090576172</c:v>
                </c:pt>
                <c:pt idx="2809">
                  <c:v>112.94731903076172</c:v>
                </c:pt>
                <c:pt idx="2810">
                  <c:v>113.07915496826172</c:v>
                </c:pt>
                <c:pt idx="2811">
                  <c:v>112.94731903076172</c:v>
                </c:pt>
                <c:pt idx="2812">
                  <c:v>114.6611862182617</c:v>
                </c:pt>
                <c:pt idx="2813">
                  <c:v>113.21099090576172</c:v>
                </c:pt>
                <c:pt idx="2814">
                  <c:v>114.7930221557617</c:v>
                </c:pt>
                <c:pt idx="2815">
                  <c:v>112.94731903076172</c:v>
                </c:pt>
                <c:pt idx="2816">
                  <c:v>114.2656784057617</c:v>
                </c:pt>
                <c:pt idx="2817">
                  <c:v>112.8154830932617</c:v>
                </c:pt>
                <c:pt idx="2818">
                  <c:v>112.94731903076172</c:v>
                </c:pt>
                <c:pt idx="2819">
                  <c:v>112.8154830932617</c:v>
                </c:pt>
                <c:pt idx="2820">
                  <c:v>113.3428268432617</c:v>
                </c:pt>
                <c:pt idx="2821">
                  <c:v>113.07915496826172</c:v>
                </c:pt>
                <c:pt idx="2822">
                  <c:v>112.5518112182617</c:v>
                </c:pt>
                <c:pt idx="2823">
                  <c:v>113.07915496826172</c:v>
                </c:pt>
                <c:pt idx="2824">
                  <c:v>113.47466278076172</c:v>
                </c:pt>
                <c:pt idx="2825">
                  <c:v>112.41997528076172</c:v>
                </c:pt>
                <c:pt idx="2826">
                  <c:v>113.87017059326169</c:v>
                </c:pt>
                <c:pt idx="2827">
                  <c:v>112.94731903076172</c:v>
                </c:pt>
                <c:pt idx="2828">
                  <c:v>112.8154830932617</c:v>
                </c:pt>
                <c:pt idx="2829">
                  <c:v>112.68364715576169</c:v>
                </c:pt>
                <c:pt idx="2830">
                  <c:v>112.41997528076172</c:v>
                </c:pt>
                <c:pt idx="2831">
                  <c:v>113.7383346557617</c:v>
                </c:pt>
                <c:pt idx="2832">
                  <c:v>112.1563034057617</c:v>
                </c:pt>
                <c:pt idx="2833">
                  <c:v>112.94731903076172</c:v>
                </c:pt>
                <c:pt idx="2834">
                  <c:v>112.94731903076172</c:v>
                </c:pt>
                <c:pt idx="2835">
                  <c:v>112.2881393432617</c:v>
                </c:pt>
                <c:pt idx="2836">
                  <c:v>112.5518112182617</c:v>
                </c:pt>
                <c:pt idx="2837">
                  <c:v>112.1563034057617</c:v>
                </c:pt>
                <c:pt idx="2838">
                  <c:v>112.1563034057617</c:v>
                </c:pt>
                <c:pt idx="2839">
                  <c:v>112.8154830932617</c:v>
                </c:pt>
                <c:pt idx="2840">
                  <c:v>114.00200653076169</c:v>
                </c:pt>
                <c:pt idx="2841">
                  <c:v>112.1563034057617</c:v>
                </c:pt>
                <c:pt idx="2842">
                  <c:v>112.41997528076172</c:v>
                </c:pt>
                <c:pt idx="2843">
                  <c:v>112.1563034057617</c:v>
                </c:pt>
                <c:pt idx="2844">
                  <c:v>113.3428268432617</c:v>
                </c:pt>
                <c:pt idx="2845">
                  <c:v>113.60649871826169</c:v>
                </c:pt>
                <c:pt idx="2846">
                  <c:v>113.07915496826172</c:v>
                </c:pt>
                <c:pt idx="2847">
                  <c:v>114.00200653076169</c:v>
                </c:pt>
                <c:pt idx="2848">
                  <c:v>113.7383346557617</c:v>
                </c:pt>
                <c:pt idx="2849">
                  <c:v>112.8154830932617</c:v>
                </c:pt>
                <c:pt idx="2850">
                  <c:v>111.7607955932617</c:v>
                </c:pt>
                <c:pt idx="2851">
                  <c:v>112.2881393432617</c:v>
                </c:pt>
                <c:pt idx="2852">
                  <c:v>113.87017059326169</c:v>
                </c:pt>
                <c:pt idx="2853">
                  <c:v>112.1563034057617</c:v>
                </c:pt>
                <c:pt idx="2854">
                  <c:v>112.41997528076172</c:v>
                </c:pt>
                <c:pt idx="2855">
                  <c:v>113.7383346557617</c:v>
                </c:pt>
                <c:pt idx="2856">
                  <c:v>113.7383346557617</c:v>
                </c:pt>
                <c:pt idx="2857">
                  <c:v>112.1563034057617</c:v>
                </c:pt>
                <c:pt idx="2858">
                  <c:v>112.41997528076172</c:v>
                </c:pt>
                <c:pt idx="2859">
                  <c:v>113.21099090576172</c:v>
                </c:pt>
                <c:pt idx="2860">
                  <c:v>113.7383346557617</c:v>
                </c:pt>
                <c:pt idx="2861">
                  <c:v>112.5518112182617</c:v>
                </c:pt>
                <c:pt idx="2862">
                  <c:v>112.5518112182617</c:v>
                </c:pt>
                <c:pt idx="2863">
                  <c:v>112.02446746826172</c:v>
                </c:pt>
                <c:pt idx="2864">
                  <c:v>113.47466278076172</c:v>
                </c:pt>
                <c:pt idx="2865">
                  <c:v>112.41997528076172</c:v>
                </c:pt>
                <c:pt idx="2866">
                  <c:v>113.3428268432617</c:v>
                </c:pt>
                <c:pt idx="2867">
                  <c:v>113.07915496826172</c:v>
                </c:pt>
                <c:pt idx="2868">
                  <c:v>112.5518112182617</c:v>
                </c:pt>
                <c:pt idx="2869">
                  <c:v>112.02446746826172</c:v>
                </c:pt>
                <c:pt idx="2870">
                  <c:v>111.6289596557617</c:v>
                </c:pt>
                <c:pt idx="2871">
                  <c:v>112.41997528076172</c:v>
                </c:pt>
                <c:pt idx="2872">
                  <c:v>113.21099090576172</c:v>
                </c:pt>
                <c:pt idx="2873">
                  <c:v>112.1563034057617</c:v>
                </c:pt>
                <c:pt idx="2874">
                  <c:v>111.89263153076169</c:v>
                </c:pt>
                <c:pt idx="2875">
                  <c:v>112.5518112182617</c:v>
                </c:pt>
                <c:pt idx="2876">
                  <c:v>112.94731903076172</c:v>
                </c:pt>
                <c:pt idx="2877">
                  <c:v>111.49712371826173</c:v>
                </c:pt>
                <c:pt idx="2878">
                  <c:v>113.21099090576172</c:v>
                </c:pt>
                <c:pt idx="2879">
                  <c:v>111.49712371826173</c:v>
                </c:pt>
                <c:pt idx="2880">
                  <c:v>112.02446746826172</c:v>
                </c:pt>
                <c:pt idx="2881">
                  <c:v>111.7607955932617</c:v>
                </c:pt>
                <c:pt idx="2882">
                  <c:v>111.2334518432617</c:v>
                </c:pt>
                <c:pt idx="2883">
                  <c:v>111.89263153076169</c:v>
                </c:pt>
                <c:pt idx="2884">
                  <c:v>112.8154830932617</c:v>
                </c:pt>
                <c:pt idx="2885">
                  <c:v>112.02446746826172</c:v>
                </c:pt>
                <c:pt idx="2886">
                  <c:v>111.6289596557617</c:v>
                </c:pt>
                <c:pt idx="2887">
                  <c:v>112.02446746826172</c:v>
                </c:pt>
                <c:pt idx="2888">
                  <c:v>110.96977996826172</c:v>
                </c:pt>
                <c:pt idx="2889">
                  <c:v>112.02446746826172</c:v>
                </c:pt>
                <c:pt idx="2890">
                  <c:v>111.2334518432617</c:v>
                </c:pt>
                <c:pt idx="2891">
                  <c:v>111.7607955932617</c:v>
                </c:pt>
                <c:pt idx="2892">
                  <c:v>111.2334518432617</c:v>
                </c:pt>
                <c:pt idx="2893">
                  <c:v>112.41997528076172</c:v>
                </c:pt>
                <c:pt idx="2894">
                  <c:v>111.6289596557617</c:v>
                </c:pt>
                <c:pt idx="2895">
                  <c:v>112.5518112182617</c:v>
                </c:pt>
                <c:pt idx="2896">
                  <c:v>110.96977996826172</c:v>
                </c:pt>
                <c:pt idx="2897">
                  <c:v>111.7607955932617</c:v>
                </c:pt>
                <c:pt idx="2898">
                  <c:v>110.8379440307617</c:v>
                </c:pt>
                <c:pt idx="2899">
                  <c:v>111.3652877807617</c:v>
                </c:pt>
                <c:pt idx="2900">
                  <c:v>111.6289596557617</c:v>
                </c:pt>
                <c:pt idx="2901">
                  <c:v>111.6289596557617</c:v>
                </c:pt>
                <c:pt idx="2902">
                  <c:v>110.96977996826172</c:v>
                </c:pt>
                <c:pt idx="2903">
                  <c:v>112.41997528076172</c:v>
                </c:pt>
                <c:pt idx="2904">
                  <c:v>112.41997528076172</c:v>
                </c:pt>
                <c:pt idx="2905">
                  <c:v>110.4424362182617</c:v>
                </c:pt>
                <c:pt idx="2906">
                  <c:v>111.2334518432617</c:v>
                </c:pt>
                <c:pt idx="2907">
                  <c:v>110.4424362182617</c:v>
                </c:pt>
                <c:pt idx="2908">
                  <c:v>111.49712371826173</c:v>
                </c:pt>
                <c:pt idx="2909">
                  <c:v>110.8379440307617</c:v>
                </c:pt>
                <c:pt idx="2910">
                  <c:v>110.7061080932617</c:v>
                </c:pt>
                <c:pt idx="2911">
                  <c:v>112.5518112182617</c:v>
                </c:pt>
                <c:pt idx="2912">
                  <c:v>111.49712371826173</c:v>
                </c:pt>
                <c:pt idx="2913">
                  <c:v>111.7607955932617</c:v>
                </c:pt>
                <c:pt idx="2914">
                  <c:v>110.96977996826172</c:v>
                </c:pt>
                <c:pt idx="2915">
                  <c:v>111.3652877807617</c:v>
                </c:pt>
                <c:pt idx="2916">
                  <c:v>112.41997528076172</c:v>
                </c:pt>
                <c:pt idx="2917">
                  <c:v>110.8379440307617</c:v>
                </c:pt>
                <c:pt idx="2918">
                  <c:v>110.96977996826172</c:v>
                </c:pt>
                <c:pt idx="2919">
                  <c:v>110.57427215576169</c:v>
                </c:pt>
                <c:pt idx="2920">
                  <c:v>110.8379440307617</c:v>
                </c:pt>
                <c:pt idx="2921">
                  <c:v>112.2881393432617</c:v>
                </c:pt>
                <c:pt idx="2922">
                  <c:v>110.7061080932617</c:v>
                </c:pt>
                <c:pt idx="2923">
                  <c:v>110.7061080932617</c:v>
                </c:pt>
                <c:pt idx="2924">
                  <c:v>111.7607955932617</c:v>
                </c:pt>
                <c:pt idx="2925">
                  <c:v>110.4424362182617</c:v>
                </c:pt>
                <c:pt idx="2926">
                  <c:v>110.7061080932617</c:v>
                </c:pt>
                <c:pt idx="2927">
                  <c:v>110.7061080932617</c:v>
                </c:pt>
                <c:pt idx="2928">
                  <c:v>111.3652877807617</c:v>
                </c:pt>
                <c:pt idx="2929">
                  <c:v>110.8379440307617</c:v>
                </c:pt>
                <c:pt idx="2930">
                  <c:v>111.3652877807617</c:v>
                </c:pt>
                <c:pt idx="2931">
                  <c:v>110.7061080932617</c:v>
                </c:pt>
                <c:pt idx="2932">
                  <c:v>110.8379440307617</c:v>
                </c:pt>
                <c:pt idx="2933">
                  <c:v>112.02446746826172</c:v>
                </c:pt>
                <c:pt idx="2934">
                  <c:v>111.10161590576172</c:v>
                </c:pt>
                <c:pt idx="2935">
                  <c:v>112.1563034057617</c:v>
                </c:pt>
                <c:pt idx="2936">
                  <c:v>110.7061080932617</c:v>
                </c:pt>
                <c:pt idx="2937">
                  <c:v>110.31060028076172</c:v>
                </c:pt>
                <c:pt idx="2938">
                  <c:v>110.04692840576172</c:v>
                </c:pt>
                <c:pt idx="2939">
                  <c:v>111.7607955932617</c:v>
                </c:pt>
                <c:pt idx="2940">
                  <c:v>110.57427215576169</c:v>
                </c:pt>
                <c:pt idx="2941">
                  <c:v>110.4424362182617</c:v>
                </c:pt>
                <c:pt idx="2942">
                  <c:v>109.7832565307617</c:v>
                </c:pt>
                <c:pt idx="2943">
                  <c:v>109.91509246826172</c:v>
                </c:pt>
                <c:pt idx="2944">
                  <c:v>111.10161590576172</c:v>
                </c:pt>
                <c:pt idx="2945">
                  <c:v>110.17876434326169</c:v>
                </c:pt>
                <c:pt idx="2946">
                  <c:v>110.57427215576169</c:v>
                </c:pt>
                <c:pt idx="2947">
                  <c:v>110.31060028076172</c:v>
                </c:pt>
                <c:pt idx="2948">
                  <c:v>111.3652877807617</c:v>
                </c:pt>
                <c:pt idx="2949">
                  <c:v>110.31060028076172</c:v>
                </c:pt>
                <c:pt idx="2950">
                  <c:v>110.4424362182617</c:v>
                </c:pt>
                <c:pt idx="2951">
                  <c:v>109.91509246826172</c:v>
                </c:pt>
                <c:pt idx="2952">
                  <c:v>110.31060028076172</c:v>
                </c:pt>
                <c:pt idx="2953">
                  <c:v>110.04692840576172</c:v>
                </c:pt>
                <c:pt idx="2954">
                  <c:v>109.91509246826172</c:v>
                </c:pt>
                <c:pt idx="2955">
                  <c:v>109.7832565307617</c:v>
                </c:pt>
                <c:pt idx="2956">
                  <c:v>109.7832565307617</c:v>
                </c:pt>
                <c:pt idx="2957">
                  <c:v>109.91509246826172</c:v>
                </c:pt>
                <c:pt idx="2958">
                  <c:v>109.6514205932617</c:v>
                </c:pt>
                <c:pt idx="2959">
                  <c:v>110.31060028076172</c:v>
                </c:pt>
                <c:pt idx="2960">
                  <c:v>110.31060028076172</c:v>
                </c:pt>
                <c:pt idx="2961">
                  <c:v>110.17876434326169</c:v>
                </c:pt>
                <c:pt idx="2962">
                  <c:v>109.91509246826172</c:v>
                </c:pt>
                <c:pt idx="2963">
                  <c:v>110.57427215576169</c:v>
                </c:pt>
                <c:pt idx="2964">
                  <c:v>110.31060028076172</c:v>
                </c:pt>
                <c:pt idx="2965">
                  <c:v>111.10161590576172</c:v>
                </c:pt>
                <c:pt idx="2966">
                  <c:v>109.7832565307617</c:v>
                </c:pt>
                <c:pt idx="2967">
                  <c:v>109.51958465576172</c:v>
                </c:pt>
                <c:pt idx="2968">
                  <c:v>111.2334518432617</c:v>
                </c:pt>
                <c:pt idx="2969">
                  <c:v>111.2334518432617</c:v>
                </c:pt>
                <c:pt idx="2970">
                  <c:v>110.04692840576172</c:v>
                </c:pt>
                <c:pt idx="2971">
                  <c:v>111.6289596557617</c:v>
                </c:pt>
                <c:pt idx="2972">
                  <c:v>110.7061080932617</c:v>
                </c:pt>
                <c:pt idx="2973">
                  <c:v>109.7832565307617</c:v>
                </c:pt>
                <c:pt idx="2974">
                  <c:v>108.99224090576172</c:v>
                </c:pt>
                <c:pt idx="2975">
                  <c:v>110.31060028076172</c:v>
                </c:pt>
                <c:pt idx="2976">
                  <c:v>109.51958465576172</c:v>
                </c:pt>
                <c:pt idx="2977">
                  <c:v>110.8379440307617</c:v>
                </c:pt>
                <c:pt idx="2978">
                  <c:v>109.7832565307617</c:v>
                </c:pt>
                <c:pt idx="2979">
                  <c:v>110.7061080932617</c:v>
                </c:pt>
                <c:pt idx="2980">
                  <c:v>110.57427215576169</c:v>
                </c:pt>
                <c:pt idx="2981">
                  <c:v>109.12407684326169</c:v>
                </c:pt>
                <c:pt idx="2982">
                  <c:v>110.04692840576172</c:v>
                </c:pt>
                <c:pt idx="2983">
                  <c:v>109.7832565307617</c:v>
                </c:pt>
                <c:pt idx="2984">
                  <c:v>110.57427215576169</c:v>
                </c:pt>
                <c:pt idx="2985">
                  <c:v>109.12407684326169</c:v>
                </c:pt>
                <c:pt idx="2986">
                  <c:v>108.86040496826172</c:v>
                </c:pt>
                <c:pt idx="2987">
                  <c:v>110.4424362182617</c:v>
                </c:pt>
                <c:pt idx="2988">
                  <c:v>109.38774871826169</c:v>
                </c:pt>
                <c:pt idx="2989">
                  <c:v>109.2559127807617</c:v>
                </c:pt>
                <c:pt idx="2990">
                  <c:v>110.4424362182617</c:v>
                </c:pt>
                <c:pt idx="2991">
                  <c:v>108.86040496826172</c:v>
                </c:pt>
                <c:pt idx="2992">
                  <c:v>109.12407684326169</c:v>
                </c:pt>
                <c:pt idx="2993">
                  <c:v>110.31060028076172</c:v>
                </c:pt>
                <c:pt idx="2994">
                  <c:v>108.7285690307617</c:v>
                </c:pt>
                <c:pt idx="2995">
                  <c:v>109.38774871826169</c:v>
                </c:pt>
                <c:pt idx="2996">
                  <c:v>109.2559127807617</c:v>
                </c:pt>
                <c:pt idx="2997">
                  <c:v>110.57427215576169</c:v>
                </c:pt>
                <c:pt idx="2998">
                  <c:v>110.57427215576169</c:v>
                </c:pt>
                <c:pt idx="2999">
                  <c:v>109.7832565307617</c:v>
                </c:pt>
                <c:pt idx="3000">
                  <c:v>109.12407684326169</c:v>
                </c:pt>
                <c:pt idx="3001">
                  <c:v>109.12407684326169</c:v>
                </c:pt>
                <c:pt idx="3002">
                  <c:v>108.5967330932617</c:v>
                </c:pt>
                <c:pt idx="3003">
                  <c:v>108.99224090576172</c:v>
                </c:pt>
                <c:pt idx="3004">
                  <c:v>108.3330612182617</c:v>
                </c:pt>
                <c:pt idx="3005">
                  <c:v>109.91509246826172</c:v>
                </c:pt>
                <c:pt idx="3006">
                  <c:v>110.7061080932617</c:v>
                </c:pt>
                <c:pt idx="3007">
                  <c:v>109.12407684326169</c:v>
                </c:pt>
                <c:pt idx="3008">
                  <c:v>108.99224090576172</c:v>
                </c:pt>
                <c:pt idx="3009">
                  <c:v>109.38774871826169</c:v>
                </c:pt>
                <c:pt idx="3010">
                  <c:v>110.17876434326169</c:v>
                </c:pt>
                <c:pt idx="3011">
                  <c:v>109.6514205932617</c:v>
                </c:pt>
                <c:pt idx="3012">
                  <c:v>109.91509246826172</c:v>
                </c:pt>
                <c:pt idx="3013">
                  <c:v>110.17876434326169</c:v>
                </c:pt>
                <c:pt idx="3014">
                  <c:v>110.31060028076172</c:v>
                </c:pt>
                <c:pt idx="3015">
                  <c:v>109.91509246826172</c:v>
                </c:pt>
                <c:pt idx="3016">
                  <c:v>108.86040496826172</c:v>
                </c:pt>
                <c:pt idx="3017">
                  <c:v>108.86040496826172</c:v>
                </c:pt>
                <c:pt idx="3018">
                  <c:v>108.7285690307617</c:v>
                </c:pt>
                <c:pt idx="3019">
                  <c:v>108.4648971557617</c:v>
                </c:pt>
                <c:pt idx="3020">
                  <c:v>109.51958465576172</c:v>
                </c:pt>
                <c:pt idx="3021">
                  <c:v>108.7285690307617</c:v>
                </c:pt>
                <c:pt idx="3022">
                  <c:v>110.4424362182617</c:v>
                </c:pt>
                <c:pt idx="3023">
                  <c:v>109.12407684326169</c:v>
                </c:pt>
                <c:pt idx="3024">
                  <c:v>110.17876434326169</c:v>
                </c:pt>
                <c:pt idx="3025">
                  <c:v>110.04692840576172</c:v>
                </c:pt>
                <c:pt idx="3026">
                  <c:v>108.99224090576172</c:v>
                </c:pt>
                <c:pt idx="3027">
                  <c:v>109.7832565307617</c:v>
                </c:pt>
                <c:pt idx="3028">
                  <c:v>109.12407684326169</c:v>
                </c:pt>
                <c:pt idx="3029">
                  <c:v>107.93755340576173</c:v>
                </c:pt>
                <c:pt idx="3030">
                  <c:v>109.91509246826172</c:v>
                </c:pt>
                <c:pt idx="3031">
                  <c:v>108.4648971557617</c:v>
                </c:pt>
                <c:pt idx="3032">
                  <c:v>108.20122528076173</c:v>
                </c:pt>
                <c:pt idx="3033">
                  <c:v>107.5420455932617</c:v>
                </c:pt>
                <c:pt idx="3034">
                  <c:v>109.6514205932617</c:v>
                </c:pt>
                <c:pt idx="3035">
                  <c:v>108.3330612182617</c:v>
                </c:pt>
                <c:pt idx="3036">
                  <c:v>108.20122528076173</c:v>
                </c:pt>
                <c:pt idx="3037">
                  <c:v>109.7832565307617</c:v>
                </c:pt>
                <c:pt idx="3038">
                  <c:v>108.20122528076173</c:v>
                </c:pt>
                <c:pt idx="3039">
                  <c:v>108.7285690307617</c:v>
                </c:pt>
                <c:pt idx="3040">
                  <c:v>108.3330612182617</c:v>
                </c:pt>
                <c:pt idx="3041">
                  <c:v>109.2559127807617</c:v>
                </c:pt>
                <c:pt idx="3042">
                  <c:v>108.3330612182617</c:v>
                </c:pt>
                <c:pt idx="3043">
                  <c:v>108.7285690307617</c:v>
                </c:pt>
                <c:pt idx="3044">
                  <c:v>107.8057174682617</c:v>
                </c:pt>
                <c:pt idx="3045">
                  <c:v>109.38774871826169</c:v>
                </c:pt>
                <c:pt idx="3046">
                  <c:v>108.0693893432617</c:v>
                </c:pt>
                <c:pt idx="3047">
                  <c:v>107.8057174682617</c:v>
                </c:pt>
                <c:pt idx="3048">
                  <c:v>109.38774871826169</c:v>
                </c:pt>
                <c:pt idx="3049">
                  <c:v>108.20122528076173</c:v>
                </c:pt>
                <c:pt idx="3050">
                  <c:v>107.93755340576173</c:v>
                </c:pt>
                <c:pt idx="3051">
                  <c:v>108.3330612182617</c:v>
                </c:pt>
                <c:pt idx="3052">
                  <c:v>108.99224090576172</c:v>
                </c:pt>
                <c:pt idx="3053">
                  <c:v>108.0693893432617</c:v>
                </c:pt>
                <c:pt idx="3054">
                  <c:v>108.0693893432617</c:v>
                </c:pt>
                <c:pt idx="3055">
                  <c:v>107.5420455932617</c:v>
                </c:pt>
                <c:pt idx="3056">
                  <c:v>108.3330612182617</c:v>
                </c:pt>
                <c:pt idx="3057">
                  <c:v>108.99224090576172</c:v>
                </c:pt>
                <c:pt idx="3058">
                  <c:v>107.67388153076168</c:v>
                </c:pt>
                <c:pt idx="3059">
                  <c:v>108.20122528076173</c:v>
                </c:pt>
                <c:pt idx="3060">
                  <c:v>107.41020965576173</c:v>
                </c:pt>
                <c:pt idx="3061">
                  <c:v>109.12407684326169</c:v>
                </c:pt>
                <c:pt idx="3062">
                  <c:v>107.41020965576173</c:v>
                </c:pt>
                <c:pt idx="3063">
                  <c:v>109.12407684326169</c:v>
                </c:pt>
                <c:pt idx="3064">
                  <c:v>109.2559127807617</c:v>
                </c:pt>
                <c:pt idx="3065">
                  <c:v>109.2559127807617</c:v>
                </c:pt>
                <c:pt idx="3066">
                  <c:v>107.8057174682617</c:v>
                </c:pt>
                <c:pt idx="3067">
                  <c:v>108.7285690307617</c:v>
                </c:pt>
                <c:pt idx="3068">
                  <c:v>107.5420455932617</c:v>
                </c:pt>
                <c:pt idx="3069">
                  <c:v>107.0147018432617</c:v>
                </c:pt>
                <c:pt idx="3070">
                  <c:v>108.86040496826172</c:v>
                </c:pt>
                <c:pt idx="3071">
                  <c:v>106.8828659057617</c:v>
                </c:pt>
                <c:pt idx="3072">
                  <c:v>107.67388153076168</c:v>
                </c:pt>
                <c:pt idx="3073">
                  <c:v>107.67388153076168</c:v>
                </c:pt>
                <c:pt idx="3074">
                  <c:v>109.51958465576172</c:v>
                </c:pt>
                <c:pt idx="3075">
                  <c:v>109.2559127807617</c:v>
                </c:pt>
                <c:pt idx="3076">
                  <c:v>107.27837371826169</c:v>
                </c:pt>
                <c:pt idx="3077">
                  <c:v>107.41020965576173</c:v>
                </c:pt>
                <c:pt idx="3078">
                  <c:v>109.12407684326169</c:v>
                </c:pt>
                <c:pt idx="3079">
                  <c:v>108.0693893432617</c:v>
                </c:pt>
                <c:pt idx="3080">
                  <c:v>107.41020965576173</c:v>
                </c:pt>
                <c:pt idx="3081">
                  <c:v>108.86040496826172</c:v>
                </c:pt>
                <c:pt idx="3082">
                  <c:v>109.2559127807617</c:v>
                </c:pt>
                <c:pt idx="3083">
                  <c:v>108.99224090576172</c:v>
                </c:pt>
                <c:pt idx="3084">
                  <c:v>108.99224090576172</c:v>
                </c:pt>
                <c:pt idx="3085">
                  <c:v>107.27837371826169</c:v>
                </c:pt>
                <c:pt idx="3086">
                  <c:v>108.0693893432617</c:v>
                </c:pt>
                <c:pt idx="3087">
                  <c:v>107.41020965576173</c:v>
                </c:pt>
                <c:pt idx="3088">
                  <c:v>108.99224090576172</c:v>
                </c:pt>
                <c:pt idx="3089">
                  <c:v>108.0693893432617</c:v>
                </c:pt>
                <c:pt idx="3090">
                  <c:v>107.27837371826169</c:v>
                </c:pt>
                <c:pt idx="3091">
                  <c:v>107.27837371826169</c:v>
                </c:pt>
                <c:pt idx="3092">
                  <c:v>107.1465377807617</c:v>
                </c:pt>
                <c:pt idx="3093">
                  <c:v>107.1465377807617</c:v>
                </c:pt>
                <c:pt idx="3094">
                  <c:v>107.67388153076168</c:v>
                </c:pt>
                <c:pt idx="3095">
                  <c:v>107.67388153076168</c:v>
                </c:pt>
                <c:pt idx="3096">
                  <c:v>107.0147018432617</c:v>
                </c:pt>
                <c:pt idx="3097">
                  <c:v>107.67388153076168</c:v>
                </c:pt>
                <c:pt idx="3098">
                  <c:v>108.86040496826172</c:v>
                </c:pt>
                <c:pt idx="3099">
                  <c:v>107.5420455932617</c:v>
                </c:pt>
                <c:pt idx="3100">
                  <c:v>106.75102996826173</c:v>
                </c:pt>
                <c:pt idx="3101">
                  <c:v>107.0147018432617</c:v>
                </c:pt>
                <c:pt idx="3102">
                  <c:v>107.0147018432617</c:v>
                </c:pt>
                <c:pt idx="3103">
                  <c:v>106.8828659057617</c:v>
                </c:pt>
                <c:pt idx="3104">
                  <c:v>105.96001434326172</c:v>
                </c:pt>
                <c:pt idx="3105">
                  <c:v>106.8828659057617</c:v>
                </c:pt>
                <c:pt idx="3106">
                  <c:v>106.4873580932617</c:v>
                </c:pt>
                <c:pt idx="3107">
                  <c:v>106.6191940307617</c:v>
                </c:pt>
                <c:pt idx="3108">
                  <c:v>106.75102996826173</c:v>
                </c:pt>
                <c:pt idx="3109">
                  <c:v>108.3330612182617</c:v>
                </c:pt>
                <c:pt idx="3110">
                  <c:v>108.4648971557617</c:v>
                </c:pt>
                <c:pt idx="3111">
                  <c:v>106.75102996826173</c:v>
                </c:pt>
                <c:pt idx="3112">
                  <c:v>107.1465377807617</c:v>
                </c:pt>
                <c:pt idx="3113">
                  <c:v>106.75102996826173</c:v>
                </c:pt>
                <c:pt idx="3114">
                  <c:v>107.93755340576173</c:v>
                </c:pt>
                <c:pt idx="3115">
                  <c:v>107.1465377807617</c:v>
                </c:pt>
                <c:pt idx="3116">
                  <c:v>106.35552215576169</c:v>
                </c:pt>
                <c:pt idx="3117">
                  <c:v>108.5967330932617</c:v>
                </c:pt>
                <c:pt idx="3118">
                  <c:v>107.1465377807617</c:v>
                </c:pt>
                <c:pt idx="3119">
                  <c:v>106.6191940307617</c:v>
                </c:pt>
                <c:pt idx="3120">
                  <c:v>106.4873580932617</c:v>
                </c:pt>
                <c:pt idx="3121">
                  <c:v>106.6191940307617</c:v>
                </c:pt>
                <c:pt idx="3122">
                  <c:v>108.20122528076173</c:v>
                </c:pt>
                <c:pt idx="3123">
                  <c:v>107.27837371826169</c:v>
                </c:pt>
                <c:pt idx="3124">
                  <c:v>106.6191940307617</c:v>
                </c:pt>
                <c:pt idx="3125">
                  <c:v>107.41020965576173</c:v>
                </c:pt>
                <c:pt idx="3126">
                  <c:v>108.0693893432617</c:v>
                </c:pt>
                <c:pt idx="3127">
                  <c:v>106.75102996826173</c:v>
                </c:pt>
                <c:pt idx="3128">
                  <c:v>106.75102996826173</c:v>
                </c:pt>
                <c:pt idx="3129">
                  <c:v>108.20122528076173</c:v>
                </c:pt>
                <c:pt idx="3130">
                  <c:v>106.8828659057617</c:v>
                </c:pt>
                <c:pt idx="3131">
                  <c:v>106.6191940307617</c:v>
                </c:pt>
                <c:pt idx="3132">
                  <c:v>106.6191940307617</c:v>
                </c:pt>
                <c:pt idx="3133">
                  <c:v>106.35552215576169</c:v>
                </c:pt>
                <c:pt idx="3134">
                  <c:v>107.41020965576173</c:v>
                </c:pt>
                <c:pt idx="3135">
                  <c:v>105.82817840576169</c:v>
                </c:pt>
                <c:pt idx="3136">
                  <c:v>106.09185028076172</c:v>
                </c:pt>
                <c:pt idx="3137">
                  <c:v>106.35552215576169</c:v>
                </c:pt>
                <c:pt idx="3138">
                  <c:v>106.75102996826173</c:v>
                </c:pt>
                <c:pt idx="3139">
                  <c:v>106.2236862182617</c:v>
                </c:pt>
                <c:pt idx="3140">
                  <c:v>106.6191940307617</c:v>
                </c:pt>
                <c:pt idx="3141">
                  <c:v>105.6963424682617</c:v>
                </c:pt>
                <c:pt idx="3142">
                  <c:v>105.96001434326172</c:v>
                </c:pt>
                <c:pt idx="3143">
                  <c:v>106.75102996826173</c:v>
                </c:pt>
                <c:pt idx="3144">
                  <c:v>106.4873580932617</c:v>
                </c:pt>
                <c:pt idx="3145">
                  <c:v>107.27837371826169</c:v>
                </c:pt>
                <c:pt idx="3146">
                  <c:v>108.20122528076173</c:v>
                </c:pt>
                <c:pt idx="3147">
                  <c:v>106.09185028076172</c:v>
                </c:pt>
                <c:pt idx="3148">
                  <c:v>106.4873580932617</c:v>
                </c:pt>
                <c:pt idx="3149">
                  <c:v>106.2236862182617</c:v>
                </c:pt>
                <c:pt idx="3150">
                  <c:v>105.5645065307617</c:v>
                </c:pt>
                <c:pt idx="3151">
                  <c:v>106.75102996826173</c:v>
                </c:pt>
                <c:pt idx="3152">
                  <c:v>106.2236862182617</c:v>
                </c:pt>
                <c:pt idx="3153">
                  <c:v>106.2236862182617</c:v>
                </c:pt>
                <c:pt idx="3154">
                  <c:v>107.27837371826169</c:v>
                </c:pt>
                <c:pt idx="3155">
                  <c:v>105.6963424682617</c:v>
                </c:pt>
                <c:pt idx="3156">
                  <c:v>105.6963424682617</c:v>
                </c:pt>
                <c:pt idx="3157">
                  <c:v>106.35552215576169</c:v>
                </c:pt>
                <c:pt idx="3158">
                  <c:v>106.09185028076172</c:v>
                </c:pt>
                <c:pt idx="3159">
                  <c:v>107.27837371826169</c:v>
                </c:pt>
                <c:pt idx="3160">
                  <c:v>107.1465377807617</c:v>
                </c:pt>
                <c:pt idx="3161">
                  <c:v>106.2236862182617</c:v>
                </c:pt>
                <c:pt idx="3162">
                  <c:v>107.0147018432617</c:v>
                </c:pt>
                <c:pt idx="3163">
                  <c:v>105.5645065307617</c:v>
                </c:pt>
                <c:pt idx="3164">
                  <c:v>105.96001434326172</c:v>
                </c:pt>
                <c:pt idx="3165">
                  <c:v>105.5645065307617</c:v>
                </c:pt>
                <c:pt idx="3166">
                  <c:v>105.6963424682617</c:v>
                </c:pt>
                <c:pt idx="3167">
                  <c:v>107.0147018432617</c:v>
                </c:pt>
                <c:pt idx="3168">
                  <c:v>107.27837371826169</c:v>
                </c:pt>
                <c:pt idx="3169">
                  <c:v>106.8828659057617</c:v>
                </c:pt>
                <c:pt idx="3170">
                  <c:v>107.5420455932617</c:v>
                </c:pt>
                <c:pt idx="3171">
                  <c:v>106.35552215576169</c:v>
                </c:pt>
                <c:pt idx="3172">
                  <c:v>105.5645065307617</c:v>
                </c:pt>
                <c:pt idx="3173">
                  <c:v>106.2236862182617</c:v>
                </c:pt>
                <c:pt idx="3174">
                  <c:v>105.16899871826169</c:v>
                </c:pt>
                <c:pt idx="3175">
                  <c:v>107.27837371826169</c:v>
                </c:pt>
                <c:pt idx="3176">
                  <c:v>105.16899871826169</c:v>
                </c:pt>
                <c:pt idx="3177">
                  <c:v>107.5420455932617</c:v>
                </c:pt>
                <c:pt idx="3178">
                  <c:v>107.67388153076168</c:v>
                </c:pt>
                <c:pt idx="3179">
                  <c:v>105.5645065307617</c:v>
                </c:pt>
                <c:pt idx="3180">
                  <c:v>107.41020965576173</c:v>
                </c:pt>
                <c:pt idx="3181">
                  <c:v>106.75102996826173</c:v>
                </c:pt>
                <c:pt idx="3182">
                  <c:v>107.1465377807617</c:v>
                </c:pt>
                <c:pt idx="3183">
                  <c:v>106.09185028076172</c:v>
                </c:pt>
                <c:pt idx="3184">
                  <c:v>105.03716278076172</c:v>
                </c:pt>
                <c:pt idx="3185">
                  <c:v>105.03716278076172</c:v>
                </c:pt>
                <c:pt idx="3186">
                  <c:v>105.96001434326172</c:v>
                </c:pt>
                <c:pt idx="3187">
                  <c:v>105.03716278076172</c:v>
                </c:pt>
                <c:pt idx="3188">
                  <c:v>107.67388153076168</c:v>
                </c:pt>
                <c:pt idx="3189">
                  <c:v>105.3008346557617</c:v>
                </c:pt>
                <c:pt idx="3190">
                  <c:v>105.5645065307617</c:v>
                </c:pt>
                <c:pt idx="3191">
                  <c:v>105.4326705932617</c:v>
                </c:pt>
                <c:pt idx="3192">
                  <c:v>106.35552215576169</c:v>
                </c:pt>
                <c:pt idx="3193">
                  <c:v>106.8828659057617</c:v>
                </c:pt>
                <c:pt idx="3194">
                  <c:v>104.7734909057617</c:v>
                </c:pt>
                <c:pt idx="3195">
                  <c:v>105.4326705932617</c:v>
                </c:pt>
                <c:pt idx="3196">
                  <c:v>105.96001434326172</c:v>
                </c:pt>
                <c:pt idx="3197">
                  <c:v>107.27837371826169</c:v>
                </c:pt>
                <c:pt idx="3198">
                  <c:v>105.4326705932617</c:v>
                </c:pt>
                <c:pt idx="3199">
                  <c:v>105.4326705932617</c:v>
                </c:pt>
                <c:pt idx="3200">
                  <c:v>105.82817840576169</c:v>
                </c:pt>
                <c:pt idx="3201">
                  <c:v>105.16899871826169</c:v>
                </c:pt>
                <c:pt idx="3202">
                  <c:v>106.2236862182617</c:v>
                </c:pt>
                <c:pt idx="3203">
                  <c:v>106.09185028076172</c:v>
                </c:pt>
                <c:pt idx="3204">
                  <c:v>106.6191940307617</c:v>
                </c:pt>
                <c:pt idx="3205">
                  <c:v>105.16899871826169</c:v>
                </c:pt>
                <c:pt idx="3206">
                  <c:v>105.5645065307617</c:v>
                </c:pt>
                <c:pt idx="3207">
                  <c:v>105.96001434326172</c:v>
                </c:pt>
                <c:pt idx="3208">
                  <c:v>105.5645065307617</c:v>
                </c:pt>
                <c:pt idx="3209">
                  <c:v>105.3008346557617</c:v>
                </c:pt>
                <c:pt idx="3210">
                  <c:v>105.82817840576169</c:v>
                </c:pt>
                <c:pt idx="3211">
                  <c:v>105.03716278076172</c:v>
                </c:pt>
                <c:pt idx="3212">
                  <c:v>105.5645065307617</c:v>
                </c:pt>
                <c:pt idx="3213">
                  <c:v>106.8828659057617</c:v>
                </c:pt>
                <c:pt idx="3214">
                  <c:v>105.96001434326172</c:v>
                </c:pt>
                <c:pt idx="3215">
                  <c:v>105.16899871826169</c:v>
                </c:pt>
                <c:pt idx="3216">
                  <c:v>105.3008346557617</c:v>
                </c:pt>
                <c:pt idx="3217">
                  <c:v>104.9053268432617</c:v>
                </c:pt>
                <c:pt idx="3218">
                  <c:v>105.16899871826169</c:v>
                </c:pt>
                <c:pt idx="3219">
                  <c:v>106.75102996826173</c:v>
                </c:pt>
                <c:pt idx="3220">
                  <c:v>104.5098190307617</c:v>
                </c:pt>
                <c:pt idx="3221">
                  <c:v>105.16899871826169</c:v>
                </c:pt>
                <c:pt idx="3222">
                  <c:v>106.2236862182617</c:v>
                </c:pt>
                <c:pt idx="3223">
                  <c:v>105.5645065307617</c:v>
                </c:pt>
                <c:pt idx="3224">
                  <c:v>105.4326705932617</c:v>
                </c:pt>
                <c:pt idx="3225">
                  <c:v>104.5098190307617</c:v>
                </c:pt>
                <c:pt idx="3226">
                  <c:v>104.9053268432617</c:v>
                </c:pt>
                <c:pt idx="3227">
                  <c:v>105.5645065307617</c:v>
                </c:pt>
                <c:pt idx="3228">
                  <c:v>106.75102996826173</c:v>
                </c:pt>
                <c:pt idx="3229">
                  <c:v>104.5098190307617</c:v>
                </c:pt>
                <c:pt idx="3230">
                  <c:v>104.7734909057617</c:v>
                </c:pt>
                <c:pt idx="3231">
                  <c:v>104.9053268432617</c:v>
                </c:pt>
                <c:pt idx="3232">
                  <c:v>106.6191940307617</c:v>
                </c:pt>
                <c:pt idx="3233">
                  <c:v>106.2236862182617</c:v>
                </c:pt>
                <c:pt idx="3234">
                  <c:v>105.16899871826169</c:v>
                </c:pt>
                <c:pt idx="3235">
                  <c:v>104.3779830932617</c:v>
                </c:pt>
                <c:pt idx="3236">
                  <c:v>105.03716278076172</c:v>
                </c:pt>
                <c:pt idx="3237">
                  <c:v>105.4326705932617</c:v>
                </c:pt>
                <c:pt idx="3238">
                  <c:v>103.9824752807617</c:v>
                </c:pt>
                <c:pt idx="3239">
                  <c:v>106.2236862182617</c:v>
                </c:pt>
                <c:pt idx="3240">
                  <c:v>105.5645065307617</c:v>
                </c:pt>
                <c:pt idx="3241">
                  <c:v>104.9053268432617</c:v>
                </c:pt>
                <c:pt idx="3242">
                  <c:v>105.4326705932617</c:v>
                </c:pt>
                <c:pt idx="3243">
                  <c:v>104.9053268432617</c:v>
                </c:pt>
                <c:pt idx="3244">
                  <c:v>105.03716278076172</c:v>
                </c:pt>
                <c:pt idx="3245">
                  <c:v>105.16899871826169</c:v>
                </c:pt>
                <c:pt idx="3246">
                  <c:v>104.9053268432617</c:v>
                </c:pt>
                <c:pt idx="3247">
                  <c:v>104.7734909057617</c:v>
                </c:pt>
                <c:pt idx="3248">
                  <c:v>105.5645065307617</c:v>
                </c:pt>
                <c:pt idx="3249">
                  <c:v>106.35552215576169</c:v>
                </c:pt>
                <c:pt idx="3250">
                  <c:v>104.5098190307617</c:v>
                </c:pt>
                <c:pt idx="3251">
                  <c:v>106.4873580932617</c:v>
                </c:pt>
                <c:pt idx="3252">
                  <c:v>104.9053268432617</c:v>
                </c:pt>
                <c:pt idx="3253">
                  <c:v>104.5098190307617</c:v>
                </c:pt>
                <c:pt idx="3254">
                  <c:v>105.03716278076172</c:v>
                </c:pt>
                <c:pt idx="3255">
                  <c:v>104.2461471557617</c:v>
                </c:pt>
                <c:pt idx="3256">
                  <c:v>103.9824752807617</c:v>
                </c:pt>
                <c:pt idx="3257">
                  <c:v>104.2461471557617</c:v>
                </c:pt>
                <c:pt idx="3258">
                  <c:v>105.5645065307617</c:v>
                </c:pt>
                <c:pt idx="3259">
                  <c:v>104.1143112182617</c:v>
                </c:pt>
                <c:pt idx="3260">
                  <c:v>105.82817840576169</c:v>
                </c:pt>
                <c:pt idx="3261">
                  <c:v>105.5645065307617</c:v>
                </c:pt>
                <c:pt idx="3262">
                  <c:v>105.6963424682617</c:v>
                </c:pt>
                <c:pt idx="3263">
                  <c:v>105.82817840576169</c:v>
                </c:pt>
                <c:pt idx="3264">
                  <c:v>105.5645065307617</c:v>
                </c:pt>
                <c:pt idx="3265">
                  <c:v>104.3779830932617</c:v>
                </c:pt>
                <c:pt idx="3266">
                  <c:v>103.58696746826172</c:v>
                </c:pt>
                <c:pt idx="3267">
                  <c:v>103.9824752807617</c:v>
                </c:pt>
                <c:pt idx="3268">
                  <c:v>103.71880340576172</c:v>
                </c:pt>
                <c:pt idx="3269">
                  <c:v>105.4326705932617</c:v>
                </c:pt>
                <c:pt idx="3270">
                  <c:v>104.5098190307617</c:v>
                </c:pt>
                <c:pt idx="3271">
                  <c:v>105.3008346557617</c:v>
                </c:pt>
                <c:pt idx="3272">
                  <c:v>105.5645065307617</c:v>
                </c:pt>
                <c:pt idx="3273">
                  <c:v>105.82817840576169</c:v>
                </c:pt>
                <c:pt idx="3274">
                  <c:v>104.5098190307617</c:v>
                </c:pt>
                <c:pt idx="3275">
                  <c:v>103.58696746826172</c:v>
                </c:pt>
                <c:pt idx="3276">
                  <c:v>105.6963424682617</c:v>
                </c:pt>
                <c:pt idx="3277">
                  <c:v>104.1143112182617</c:v>
                </c:pt>
                <c:pt idx="3278">
                  <c:v>105.4326705932617</c:v>
                </c:pt>
                <c:pt idx="3279">
                  <c:v>103.9824752807617</c:v>
                </c:pt>
                <c:pt idx="3280">
                  <c:v>104.3779830932617</c:v>
                </c:pt>
                <c:pt idx="3281">
                  <c:v>105.5645065307617</c:v>
                </c:pt>
                <c:pt idx="3282">
                  <c:v>105.4326705932617</c:v>
                </c:pt>
                <c:pt idx="3283">
                  <c:v>104.1143112182617</c:v>
                </c:pt>
                <c:pt idx="3284">
                  <c:v>105.16899871826169</c:v>
                </c:pt>
                <c:pt idx="3285">
                  <c:v>105.4326705932617</c:v>
                </c:pt>
                <c:pt idx="3286">
                  <c:v>104.2461471557617</c:v>
                </c:pt>
                <c:pt idx="3287">
                  <c:v>103.71880340576172</c:v>
                </c:pt>
                <c:pt idx="3288">
                  <c:v>105.4326705932617</c:v>
                </c:pt>
                <c:pt idx="3289">
                  <c:v>105.03716278076172</c:v>
                </c:pt>
                <c:pt idx="3290">
                  <c:v>103.05962371826172</c:v>
                </c:pt>
                <c:pt idx="3291">
                  <c:v>103.8506393432617</c:v>
                </c:pt>
                <c:pt idx="3292">
                  <c:v>103.45513153076169</c:v>
                </c:pt>
                <c:pt idx="3293">
                  <c:v>103.8506393432617</c:v>
                </c:pt>
                <c:pt idx="3294">
                  <c:v>103.58696746826172</c:v>
                </c:pt>
                <c:pt idx="3295">
                  <c:v>104.64165496826173</c:v>
                </c:pt>
                <c:pt idx="3296">
                  <c:v>103.58696746826172</c:v>
                </c:pt>
                <c:pt idx="3297">
                  <c:v>104.9053268432617</c:v>
                </c:pt>
                <c:pt idx="3298">
                  <c:v>103.71880340576172</c:v>
                </c:pt>
                <c:pt idx="3299">
                  <c:v>103.58696746826172</c:v>
                </c:pt>
                <c:pt idx="3300">
                  <c:v>103.58696746826172</c:v>
                </c:pt>
                <c:pt idx="3301">
                  <c:v>103.3232955932617</c:v>
                </c:pt>
                <c:pt idx="3302">
                  <c:v>103.71880340576172</c:v>
                </c:pt>
                <c:pt idx="3303">
                  <c:v>104.64165496826173</c:v>
                </c:pt>
                <c:pt idx="3304">
                  <c:v>103.45513153076169</c:v>
                </c:pt>
                <c:pt idx="3305">
                  <c:v>103.19145965576172</c:v>
                </c:pt>
                <c:pt idx="3306">
                  <c:v>104.64165496826173</c:v>
                </c:pt>
                <c:pt idx="3307">
                  <c:v>103.19145965576172</c:v>
                </c:pt>
                <c:pt idx="3308">
                  <c:v>105.03716278076172</c:v>
                </c:pt>
                <c:pt idx="3309">
                  <c:v>102.7959518432617</c:v>
                </c:pt>
                <c:pt idx="3310">
                  <c:v>103.58696746826172</c:v>
                </c:pt>
                <c:pt idx="3311">
                  <c:v>104.5098190307617</c:v>
                </c:pt>
                <c:pt idx="3312">
                  <c:v>104.64165496826173</c:v>
                </c:pt>
                <c:pt idx="3313">
                  <c:v>103.8506393432617</c:v>
                </c:pt>
                <c:pt idx="3314">
                  <c:v>104.2461471557617</c:v>
                </c:pt>
                <c:pt idx="3315">
                  <c:v>103.45513153076169</c:v>
                </c:pt>
                <c:pt idx="3316">
                  <c:v>104.1143112182617</c:v>
                </c:pt>
                <c:pt idx="3317">
                  <c:v>103.3232955932617</c:v>
                </c:pt>
                <c:pt idx="3318">
                  <c:v>104.3779830932617</c:v>
                </c:pt>
                <c:pt idx="3319">
                  <c:v>103.19145965576172</c:v>
                </c:pt>
                <c:pt idx="3320">
                  <c:v>103.05962371826172</c:v>
                </c:pt>
                <c:pt idx="3321">
                  <c:v>103.9824752807617</c:v>
                </c:pt>
                <c:pt idx="3322">
                  <c:v>103.05962371826172</c:v>
                </c:pt>
                <c:pt idx="3323">
                  <c:v>103.19145965576172</c:v>
                </c:pt>
                <c:pt idx="3324">
                  <c:v>103.05962371826172</c:v>
                </c:pt>
                <c:pt idx="3325">
                  <c:v>103.3232955932617</c:v>
                </c:pt>
                <c:pt idx="3326">
                  <c:v>104.5098190307617</c:v>
                </c:pt>
                <c:pt idx="3327">
                  <c:v>102.7959518432617</c:v>
                </c:pt>
                <c:pt idx="3328">
                  <c:v>103.58696746826172</c:v>
                </c:pt>
                <c:pt idx="3329">
                  <c:v>104.64165496826173</c:v>
                </c:pt>
                <c:pt idx="3330">
                  <c:v>102.7959518432617</c:v>
                </c:pt>
                <c:pt idx="3331">
                  <c:v>102.2686080932617</c:v>
                </c:pt>
                <c:pt idx="3332">
                  <c:v>104.3779830932617</c:v>
                </c:pt>
                <c:pt idx="3333">
                  <c:v>102.4004440307617</c:v>
                </c:pt>
                <c:pt idx="3334">
                  <c:v>104.5098190307617</c:v>
                </c:pt>
                <c:pt idx="3335">
                  <c:v>104.7734909057617</c:v>
                </c:pt>
                <c:pt idx="3336">
                  <c:v>102.53227996826172</c:v>
                </c:pt>
                <c:pt idx="3337">
                  <c:v>103.9824752807617</c:v>
                </c:pt>
                <c:pt idx="3338">
                  <c:v>103.3232955932617</c:v>
                </c:pt>
                <c:pt idx="3339">
                  <c:v>103.71880340576172</c:v>
                </c:pt>
                <c:pt idx="3340">
                  <c:v>102.7959518432617</c:v>
                </c:pt>
                <c:pt idx="3341">
                  <c:v>103.19145965576172</c:v>
                </c:pt>
                <c:pt idx="3342">
                  <c:v>103.19145965576172</c:v>
                </c:pt>
                <c:pt idx="3343">
                  <c:v>103.9824752807617</c:v>
                </c:pt>
                <c:pt idx="3344">
                  <c:v>104.3779830932617</c:v>
                </c:pt>
                <c:pt idx="3345">
                  <c:v>103.05962371826172</c:v>
                </c:pt>
                <c:pt idx="3346">
                  <c:v>102.2686080932617</c:v>
                </c:pt>
                <c:pt idx="3347">
                  <c:v>102.9277877807617</c:v>
                </c:pt>
                <c:pt idx="3348">
                  <c:v>103.9824752807617</c:v>
                </c:pt>
                <c:pt idx="3349">
                  <c:v>102.53227996826172</c:v>
                </c:pt>
                <c:pt idx="3350">
                  <c:v>102.9277877807617</c:v>
                </c:pt>
                <c:pt idx="3351">
                  <c:v>102.53227996826172</c:v>
                </c:pt>
                <c:pt idx="3352">
                  <c:v>103.58696746826172</c:v>
                </c:pt>
                <c:pt idx="3353">
                  <c:v>102.53227996826172</c:v>
                </c:pt>
                <c:pt idx="3354">
                  <c:v>102.2686080932617</c:v>
                </c:pt>
                <c:pt idx="3355">
                  <c:v>103.05962371826172</c:v>
                </c:pt>
                <c:pt idx="3356">
                  <c:v>102.13677215576168</c:v>
                </c:pt>
                <c:pt idx="3357">
                  <c:v>102.66411590576172</c:v>
                </c:pt>
                <c:pt idx="3358">
                  <c:v>102.66411590576172</c:v>
                </c:pt>
                <c:pt idx="3359">
                  <c:v>104.5098190307617</c:v>
                </c:pt>
                <c:pt idx="3360">
                  <c:v>103.71880340576172</c:v>
                </c:pt>
                <c:pt idx="3361">
                  <c:v>104.1143112182617</c:v>
                </c:pt>
                <c:pt idx="3362">
                  <c:v>102.13677215576168</c:v>
                </c:pt>
                <c:pt idx="3363">
                  <c:v>103.71880340576172</c:v>
                </c:pt>
                <c:pt idx="3364">
                  <c:v>102.4004440307617</c:v>
                </c:pt>
                <c:pt idx="3365">
                  <c:v>103.3232955932617</c:v>
                </c:pt>
                <c:pt idx="3366">
                  <c:v>102.4004440307617</c:v>
                </c:pt>
                <c:pt idx="3367">
                  <c:v>102.66411590576172</c:v>
                </c:pt>
                <c:pt idx="3368">
                  <c:v>102.4004440307617</c:v>
                </c:pt>
                <c:pt idx="3369">
                  <c:v>102.53227996826172</c:v>
                </c:pt>
                <c:pt idx="3370">
                  <c:v>103.9824752807617</c:v>
                </c:pt>
                <c:pt idx="3371">
                  <c:v>102.66411590576172</c:v>
                </c:pt>
                <c:pt idx="3372">
                  <c:v>101.74126434326173</c:v>
                </c:pt>
                <c:pt idx="3373">
                  <c:v>102.4004440307617</c:v>
                </c:pt>
                <c:pt idx="3374">
                  <c:v>102.7959518432617</c:v>
                </c:pt>
                <c:pt idx="3375">
                  <c:v>103.58696746826172</c:v>
                </c:pt>
                <c:pt idx="3376">
                  <c:v>102.53227996826172</c:v>
                </c:pt>
                <c:pt idx="3377">
                  <c:v>102.66411590576172</c:v>
                </c:pt>
                <c:pt idx="3378">
                  <c:v>103.71880340576172</c:v>
                </c:pt>
                <c:pt idx="3379">
                  <c:v>101.8731002807617</c:v>
                </c:pt>
                <c:pt idx="3380">
                  <c:v>103.8506393432617</c:v>
                </c:pt>
                <c:pt idx="3381">
                  <c:v>101.74126434326173</c:v>
                </c:pt>
                <c:pt idx="3382">
                  <c:v>102.53227996826172</c:v>
                </c:pt>
                <c:pt idx="3383">
                  <c:v>102.7959518432617</c:v>
                </c:pt>
                <c:pt idx="3384">
                  <c:v>101.8731002807617</c:v>
                </c:pt>
                <c:pt idx="3385">
                  <c:v>103.9824752807617</c:v>
                </c:pt>
                <c:pt idx="3386">
                  <c:v>102.4004440307617</c:v>
                </c:pt>
                <c:pt idx="3387">
                  <c:v>102.13677215576168</c:v>
                </c:pt>
                <c:pt idx="3388">
                  <c:v>101.8731002807617</c:v>
                </c:pt>
                <c:pt idx="3389">
                  <c:v>102.9277877807617</c:v>
                </c:pt>
                <c:pt idx="3390">
                  <c:v>103.3232955932617</c:v>
                </c:pt>
                <c:pt idx="3391">
                  <c:v>102.2686080932617</c:v>
                </c:pt>
                <c:pt idx="3392">
                  <c:v>101.21392059326172</c:v>
                </c:pt>
                <c:pt idx="3393">
                  <c:v>102.0049362182617</c:v>
                </c:pt>
                <c:pt idx="3394">
                  <c:v>103.19145965576172</c:v>
                </c:pt>
                <c:pt idx="3395">
                  <c:v>103.05962371826172</c:v>
                </c:pt>
                <c:pt idx="3396">
                  <c:v>102.66411590576172</c:v>
                </c:pt>
                <c:pt idx="3397">
                  <c:v>102.53227996826172</c:v>
                </c:pt>
                <c:pt idx="3398">
                  <c:v>101.47759246826172</c:v>
                </c:pt>
                <c:pt idx="3399">
                  <c:v>102.0049362182617</c:v>
                </c:pt>
                <c:pt idx="3400">
                  <c:v>102.0049362182617</c:v>
                </c:pt>
                <c:pt idx="3401">
                  <c:v>101.8731002807617</c:v>
                </c:pt>
                <c:pt idx="3402">
                  <c:v>101.8731002807617</c:v>
                </c:pt>
                <c:pt idx="3403">
                  <c:v>101.34575653076169</c:v>
                </c:pt>
                <c:pt idx="3404">
                  <c:v>101.74126434326173</c:v>
                </c:pt>
                <c:pt idx="3405">
                  <c:v>102.0049362182617</c:v>
                </c:pt>
                <c:pt idx="3406">
                  <c:v>101.6094284057617</c:v>
                </c:pt>
                <c:pt idx="3407">
                  <c:v>101.21392059326172</c:v>
                </c:pt>
                <c:pt idx="3408">
                  <c:v>101.47759246826172</c:v>
                </c:pt>
                <c:pt idx="3409">
                  <c:v>102.66411590576172</c:v>
                </c:pt>
                <c:pt idx="3410">
                  <c:v>103.05962371826172</c:v>
                </c:pt>
                <c:pt idx="3411">
                  <c:v>102.9277877807617</c:v>
                </c:pt>
                <c:pt idx="3412">
                  <c:v>102.0049362182617</c:v>
                </c:pt>
                <c:pt idx="3413">
                  <c:v>103.19145965576172</c:v>
                </c:pt>
                <c:pt idx="3414">
                  <c:v>103.3232955932617</c:v>
                </c:pt>
                <c:pt idx="3415">
                  <c:v>103.19145965576172</c:v>
                </c:pt>
                <c:pt idx="3416">
                  <c:v>103.3232955932617</c:v>
                </c:pt>
                <c:pt idx="3417">
                  <c:v>101.34575653076169</c:v>
                </c:pt>
                <c:pt idx="3418">
                  <c:v>103.19145965576172</c:v>
                </c:pt>
                <c:pt idx="3419">
                  <c:v>101.74126434326173</c:v>
                </c:pt>
                <c:pt idx="3420">
                  <c:v>101.6094284057617</c:v>
                </c:pt>
                <c:pt idx="3421">
                  <c:v>100.9502487182617</c:v>
                </c:pt>
                <c:pt idx="3422">
                  <c:v>100.8184127807617</c:v>
                </c:pt>
                <c:pt idx="3423">
                  <c:v>102.4004440307617</c:v>
                </c:pt>
                <c:pt idx="3424">
                  <c:v>101.47759246826172</c:v>
                </c:pt>
                <c:pt idx="3425">
                  <c:v>102.53227996826172</c:v>
                </c:pt>
                <c:pt idx="3426">
                  <c:v>101.47759246826172</c:v>
                </c:pt>
                <c:pt idx="3427">
                  <c:v>101.0820846557617</c:v>
                </c:pt>
                <c:pt idx="3428">
                  <c:v>103.05962371826172</c:v>
                </c:pt>
                <c:pt idx="3429">
                  <c:v>100.8184127807617</c:v>
                </c:pt>
                <c:pt idx="3430">
                  <c:v>103.3232955932617</c:v>
                </c:pt>
                <c:pt idx="3431">
                  <c:v>101.6094284057617</c:v>
                </c:pt>
                <c:pt idx="3432">
                  <c:v>102.9277877807617</c:v>
                </c:pt>
                <c:pt idx="3433">
                  <c:v>101.0820846557617</c:v>
                </c:pt>
                <c:pt idx="3434">
                  <c:v>100.68657684326169</c:v>
                </c:pt>
                <c:pt idx="3435">
                  <c:v>101.21392059326172</c:v>
                </c:pt>
                <c:pt idx="3436">
                  <c:v>102.7959518432617</c:v>
                </c:pt>
                <c:pt idx="3437">
                  <c:v>101.6094284057617</c:v>
                </c:pt>
                <c:pt idx="3438">
                  <c:v>100.9502487182617</c:v>
                </c:pt>
                <c:pt idx="3439">
                  <c:v>101.0820846557617</c:v>
                </c:pt>
                <c:pt idx="3440">
                  <c:v>100.68657684326169</c:v>
                </c:pt>
                <c:pt idx="3441">
                  <c:v>102.66411590576172</c:v>
                </c:pt>
                <c:pt idx="3442">
                  <c:v>102.13677215576168</c:v>
                </c:pt>
                <c:pt idx="3443">
                  <c:v>100.29106903076172</c:v>
                </c:pt>
                <c:pt idx="3444">
                  <c:v>101.21392059326172</c:v>
                </c:pt>
                <c:pt idx="3445">
                  <c:v>101.34575653076169</c:v>
                </c:pt>
                <c:pt idx="3446">
                  <c:v>101.47759246826172</c:v>
                </c:pt>
                <c:pt idx="3447">
                  <c:v>101.21392059326172</c:v>
                </c:pt>
                <c:pt idx="3448">
                  <c:v>101.47759246826172</c:v>
                </c:pt>
                <c:pt idx="3449">
                  <c:v>100.42290496826172</c:v>
                </c:pt>
                <c:pt idx="3450">
                  <c:v>100.9502487182617</c:v>
                </c:pt>
                <c:pt idx="3451">
                  <c:v>101.34575653076169</c:v>
                </c:pt>
                <c:pt idx="3452">
                  <c:v>100.5547409057617</c:v>
                </c:pt>
                <c:pt idx="3453">
                  <c:v>101.21392059326172</c:v>
                </c:pt>
                <c:pt idx="3454">
                  <c:v>102.66411590576172</c:v>
                </c:pt>
                <c:pt idx="3455">
                  <c:v>100.9502487182617</c:v>
                </c:pt>
                <c:pt idx="3456">
                  <c:v>101.0820846557617</c:v>
                </c:pt>
                <c:pt idx="3457">
                  <c:v>101.6094284057617</c:v>
                </c:pt>
                <c:pt idx="3458">
                  <c:v>100.68657684326169</c:v>
                </c:pt>
                <c:pt idx="3459">
                  <c:v>102.2686080932617</c:v>
                </c:pt>
                <c:pt idx="3460">
                  <c:v>100.8184127807617</c:v>
                </c:pt>
                <c:pt idx="3461">
                  <c:v>100.29106903076172</c:v>
                </c:pt>
                <c:pt idx="3462">
                  <c:v>101.0820846557617</c:v>
                </c:pt>
                <c:pt idx="3463">
                  <c:v>100.42290496826172</c:v>
                </c:pt>
                <c:pt idx="3464">
                  <c:v>100.5547409057617</c:v>
                </c:pt>
                <c:pt idx="3465">
                  <c:v>101.6094284057617</c:v>
                </c:pt>
                <c:pt idx="3466">
                  <c:v>100.02739715576169</c:v>
                </c:pt>
                <c:pt idx="3467">
                  <c:v>100.5547409057617</c:v>
                </c:pt>
                <c:pt idx="3468">
                  <c:v>102.13677215576168</c:v>
                </c:pt>
                <c:pt idx="3469">
                  <c:v>100.42290496826172</c:v>
                </c:pt>
                <c:pt idx="3470">
                  <c:v>100.5547409057617</c:v>
                </c:pt>
                <c:pt idx="3471">
                  <c:v>100.42290496826172</c:v>
                </c:pt>
                <c:pt idx="3472">
                  <c:v>100.68657684326169</c:v>
                </c:pt>
                <c:pt idx="3473">
                  <c:v>101.6094284057617</c:v>
                </c:pt>
                <c:pt idx="3474">
                  <c:v>100.02739715576169</c:v>
                </c:pt>
                <c:pt idx="3475">
                  <c:v>101.47759246826172</c:v>
                </c:pt>
                <c:pt idx="3476">
                  <c:v>99.763725280761733</c:v>
                </c:pt>
                <c:pt idx="3477">
                  <c:v>100.8184127807617</c:v>
                </c:pt>
                <c:pt idx="3478">
                  <c:v>100.5547409057617</c:v>
                </c:pt>
                <c:pt idx="3479">
                  <c:v>100.8184127807617</c:v>
                </c:pt>
                <c:pt idx="3480">
                  <c:v>100.02739715576169</c:v>
                </c:pt>
                <c:pt idx="3481">
                  <c:v>102.13677215576168</c:v>
                </c:pt>
                <c:pt idx="3482">
                  <c:v>100.8184127807617</c:v>
                </c:pt>
                <c:pt idx="3483">
                  <c:v>102.0049362182617</c:v>
                </c:pt>
                <c:pt idx="3484">
                  <c:v>100.42290496826172</c:v>
                </c:pt>
                <c:pt idx="3485">
                  <c:v>101.8731002807617</c:v>
                </c:pt>
                <c:pt idx="3486">
                  <c:v>100.29106903076172</c:v>
                </c:pt>
                <c:pt idx="3487">
                  <c:v>100.42290496826172</c:v>
                </c:pt>
                <c:pt idx="3488">
                  <c:v>100.1592330932617</c:v>
                </c:pt>
                <c:pt idx="3489">
                  <c:v>100.29106903076172</c:v>
                </c:pt>
                <c:pt idx="3490">
                  <c:v>100.29106903076172</c:v>
                </c:pt>
                <c:pt idx="3491">
                  <c:v>100.42290496826172</c:v>
                </c:pt>
                <c:pt idx="3492">
                  <c:v>100.68657684326169</c:v>
                </c:pt>
                <c:pt idx="3493">
                  <c:v>100.29106903076172</c:v>
                </c:pt>
                <c:pt idx="3494">
                  <c:v>101.74126434326173</c:v>
                </c:pt>
                <c:pt idx="3495">
                  <c:v>100.42290496826172</c:v>
                </c:pt>
                <c:pt idx="3496">
                  <c:v>100.68657684326169</c:v>
                </c:pt>
                <c:pt idx="3497">
                  <c:v>100.02739715576169</c:v>
                </c:pt>
                <c:pt idx="3498">
                  <c:v>101.74126434326173</c:v>
                </c:pt>
                <c:pt idx="3499">
                  <c:v>100.29106903076172</c:v>
                </c:pt>
                <c:pt idx="3500">
                  <c:v>101.74126434326173</c:v>
                </c:pt>
                <c:pt idx="3501">
                  <c:v>100.1592330932617</c:v>
                </c:pt>
                <c:pt idx="3502">
                  <c:v>99.631889343261719</c:v>
                </c:pt>
                <c:pt idx="3503">
                  <c:v>100.1592330932617</c:v>
                </c:pt>
                <c:pt idx="3504">
                  <c:v>100.42290496826172</c:v>
                </c:pt>
                <c:pt idx="3505">
                  <c:v>100.29106903076172</c:v>
                </c:pt>
                <c:pt idx="3506">
                  <c:v>100.68657684326169</c:v>
                </c:pt>
                <c:pt idx="3507">
                  <c:v>101.34575653076169</c:v>
                </c:pt>
                <c:pt idx="3508">
                  <c:v>100.42290496826172</c:v>
                </c:pt>
                <c:pt idx="3509">
                  <c:v>99.631889343261719</c:v>
                </c:pt>
                <c:pt idx="3510">
                  <c:v>99.368217468261733</c:v>
                </c:pt>
                <c:pt idx="3511">
                  <c:v>99.631889343261719</c:v>
                </c:pt>
                <c:pt idx="3512">
                  <c:v>100.29106903076172</c:v>
                </c:pt>
                <c:pt idx="3513">
                  <c:v>100.1592330932617</c:v>
                </c:pt>
                <c:pt idx="3514">
                  <c:v>99.368217468261733</c:v>
                </c:pt>
                <c:pt idx="3515">
                  <c:v>99.631889343261719</c:v>
                </c:pt>
                <c:pt idx="3516">
                  <c:v>101.21392059326172</c:v>
                </c:pt>
                <c:pt idx="3517">
                  <c:v>101.21392059326172</c:v>
                </c:pt>
                <c:pt idx="3518">
                  <c:v>99.631889343261719</c:v>
                </c:pt>
                <c:pt idx="3519">
                  <c:v>99.368217468261733</c:v>
                </c:pt>
                <c:pt idx="3520">
                  <c:v>99.895561218261719</c:v>
                </c:pt>
                <c:pt idx="3521">
                  <c:v>99.631889343261719</c:v>
                </c:pt>
                <c:pt idx="3522">
                  <c:v>99.236373901367216</c:v>
                </c:pt>
                <c:pt idx="3523">
                  <c:v>99.763725280761733</c:v>
                </c:pt>
                <c:pt idx="3524">
                  <c:v>99.236373901367216</c:v>
                </c:pt>
                <c:pt idx="3525">
                  <c:v>101.21392059326172</c:v>
                </c:pt>
                <c:pt idx="3526">
                  <c:v>100.9502487182617</c:v>
                </c:pt>
                <c:pt idx="3527">
                  <c:v>101.21392059326172</c:v>
                </c:pt>
                <c:pt idx="3528">
                  <c:v>101.0820846557617</c:v>
                </c:pt>
                <c:pt idx="3529">
                  <c:v>100.8184127807617</c:v>
                </c:pt>
                <c:pt idx="3530">
                  <c:v>99.500053405761733</c:v>
                </c:pt>
                <c:pt idx="3531">
                  <c:v>99.895561218261719</c:v>
                </c:pt>
                <c:pt idx="3532">
                  <c:v>100.1592330932617</c:v>
                </c:pt>
                <c:pt idx="3533">
                  <c:v>99.104537963867202</c:v>
                </c:pt>
                <c:pt idx="3534">
                  <c:v>99.895561218261719</c:v>
                </c:pt>
                <c:pt idx="3535">
                  <c:v>100.9502487182617</c:v>
                </c:pt>
                <c:pt idx="3536">
                  <c:v>101.21392059326172</c:v>
                </c:pt>
                <c:pt idx="3537">
                  <c:v>99.763725280761733</c:v>
                </c:pt>
                <c:pt idx="3538">
                  <c:v>101.21392059326172</c:v>
                </c:pt>
                <c:pt idx="3539">
                  <c:v>99.104537963867202</c:v>
                </c:pt>
                <c:pt idx="3540">
                  <c:v>101.21392059326172</c:v>
                </c:pt>
                <c:pt idx="3541">
                  <c:v>100.8184127807617</c:v>
                </c:pt>
                <c:pt idx="3542">
                  <c:v>98.840866088867216</c:v>
                </c:pt>
                <c:pt idx="3543">
                  <c:v>99.763725280761733</c:v>
                </c:pt>
                <c:pt idx="3544">
                  <c:v>101.21392059326172</c:v>
                </c:pt>
                <c:pt idx="3545">
                  <c:v>100.1592330932617</c:v>
                </c:pt>
                <c:pt idx="3546">
                  <c:v>99.500053405761733</c:v>
                </c:pt>
                <c:pt idx="3547">
                  <c:v>99.104537963867202</c:v>
                </c:pt>
                <c:pt idx="3548">
                  <c:v>98.709030151367202</c:v>
                </c:pt>
                <c:pt idx="3549">
                  <c:v>100.68657684326169</c:v>
                </c:pt>
                <c:pt idx="3550">
                  <c:v>99.236373901367216</c:v>
                </c:pt>
                <c:pt idx="3551">
                  <c:v>100.42290496826172</c:v>
                </c:pt>
                <c:pt idx="3552">
                  <c:v>100.1592330932617</c:v>
                </c:pt>
                <c:pt idx="3553">
                  <c:v>99.895561218261719</c:v>
                </c:pt>
                <c:pt idx="3554">
                  <c:v>99.500053405761733</c:v>
                </c:pt>
                <c:pt idx="3555">
                  <c:v>100.5547409057617</c:v>
                </c:pt>
                <c:pt idx="3556">
                  <c:v>100.1592330932617</c:v>
                </c:pt>
                <c:pt idx="3557">
                  <c:v>98.709030151367202</c:v>
                </c:pt>
                <c:pt idx="3558">
                  <c:v>99.631889343261719</c:v>
                </c:pt>
                <c:pt idx="3559">
                  <c:v>100.68657684326169</c:v>
                </c:pt>
                <c:pt idx="3560">
                  <c:v>98.709030151367202</c:v>
                </c:pt>
                <c:pt idx="3561">
                  <c:v>99.236373901367216</c:v>
                </c:pt>
                <c:pt idx="3562">
                  <c:v>100.5547409057617</c:v>
                </c:pt>
                <c:pt idx="3563">
                  <c:v>100.29106903076172</c:v>
                </c:pt>
                <c:pt idx="3564">
                  <c:v>98.709030151367202</c:v>
                </c:pt>
                <c:pt idx="3565">
                  <c:v>100.29106903076172</c:v>
                </c:pt>
                <c:pt idx="3566">
                  <c:v>99.236373901367216</c:v>
                </c:pt>
                <c:pt idx="3567">
                  <c:v>99.631889343261719</c:v>
                </c:pt>
                <c:pt idx="3568">
                  <c:v>98.313522338867202</c:v>
                </c:pt>
                <c:pt idx="3569">
                  <c:v>98.709030151367202</c:v>
                </c:pt>
                <c:pt idx="3570">
                  <c:v>98.972702026367188</c:v>
                </c:pt>
                <c:pt idx="3571">
                  <c:v>100.02739715576169</c:v>
                </c:pt>
                <c:pt idx="3572">
                  <c:v>98.709030151367202</c:v>
                </c:pt>
                <c:pt idx="3573">
                  <c:v>100.1592330932617</c:v>
                </c:pt>
                <c:pt idx="3574">
                  <c:v>98.445358276367202</c:v>
                </c:pt>
                <c:pt idx="3575">
                  <c:v>100.42290496826172</c:v>
                </c:pt>
                <c:pt idx="3576">
                  <c:v>99.236373901367216</c:v>
                </c:pt>
                <c:pt idx="3577">
                  <c:v>99.104537963867202</c:v>
                </c:pt>
                <c:pt idx="3578">
                  <c:v>98.972702026367188</c:v>
                </c:pt>
                <c:pt idx="3579">
                  <c:v>100.29106903076172</c:v>
                </c:pt>
                <c:pt idx="3580">
                  <c:v>98.577194213867202</c:v>
                </c:pt>
                <c:pt idx="3581">
                  <c:v>98.577194213867202</c:v>
                </c:pt>
                <c:pt idx="3582">
                  <c:v>99.895561218261719</c:v>
                </c:pt>
                <c:pt idx="3583">
                  <c:v>100.29106903076172</c:v>
                </c:pt>
                <c:pt idx="3584">
                  <c:v>98.840866088867216</c:v>
                </c:pt>
                <c:pt idx="3585">
                  <c:v>99.763725280761733</c:v>
                </c:pt>
                <c:pt idx="3586">
                  <c:v>99.236373901367216</c:v>
                </c:pt>
                <c:pt idx="3587">
                  <c:v>100.29106903076172</c:v>
                </c:pt>
                <c:pt idx="3588">
                  <c:v>100.29106903076172</c:v>
                </c:pt>
                <c:pt idx="3589">
                  <c:v>98.313522338867202</c:v>
                </c:pt>
                <c:pt idx="3590">
                  <c:v>100.1592330932617</c:v>
                </c:pt>
                <c:pt idx="3591">
                  <c:v>98.840866088867216</c:v>
                </c:pt>
                <c:pt idx="3592">
                  <c:v>98.840866088867216</c:v>
                </c:pt>
                <c:pt idx="3593">
                  <c:v>98.840866088867216</c:v>
                </c:pt>
                <c:pt idx="3594">
                  <c:v>98.972702026367188</c:v>
                </c:pt>
                <c:pt idx="3595">
                  <c:v>99.236373901367216</c:v>
                </c:pt>
                <c:pt idx="3596">
                  <c:v>98.313522338867202</c:v>
                </c:pt>
                <c:pt idx="3597">
                  <c:v>98.840866088867216</c:v>
                </c:pt>
                <c:pt idx="3598">
                  <c:v>99.368217468261733</c:v>
                </c:pt>
                <c:pt idx="3599">
                  <c:v>99.631889343261719</c:v>
                </c:pt>
                <c:pt idx="3600">
                  <c:v>99.368217468261733</c:v>
                </c:pt>
                <c:pt idx="3601">
                  <c:v>98.840866088867216</c:v>
                </c:pt>
                <c:pt idx="3602">
                  <c:v>98.840866088867216</c:v>
                </c:pt>
                <c:pt idx="3603">
                  <c:v>100.02739715576169</c:v>
                </c:pt>
                <c:pt idx="3604">
                  <c:v>99.500053405761733</c:v>
                </c:pt>
                <c:pt idx="3605">
                  <c:v>98.840866088867216</c:v>
                </c:pt>
                <c:pt idx="3606">
                  <c:v>98.709030151367202</c:v>
                </c:pt>
                <c:pt idx="3607">
                  <c:v>98.313522338867202</c:v>
                </c:pt>
                <c:pt idx="3608">
                  <c:v>99.763725280761733</c:v>
                </c:pt>
                <c:pt idx="3609">
                  <c:v>98.840866088867216</c:v>
                </c:pt>
                <c:pt idx="3610">
                  <c:v>98.840866088867216</c:v>
                </c:pt>
                <c:pt idx="3611">
                  <c:v>97.918014526367216</c:v>
                </c:pt>
                <c:pt idx="3612">
                  <c:v>98.445358276367202</c:v>
                </c:pt>
                <c:pt idx="3613">
                  <c:v>98.181686401367216</c:v>
                </c:pt>
                <c:pt idx="3614">
                  <c:v>97.654342651367202</c:v>
                </c:pt>
                <c:pt idx="3615">
                  <c:v>100.1592330932617</c:v>
                </c:pt>
                <c:pt idx="3616">
                  <c:v>99.763725280761733</c:v>
                </c:pt>
                <c:pt idx="3617">
                  <c:v>99.368217468261733</c:v>
                </c:pt>
                <c:pt idx="3618">
                  <c:v>99.763725280761733</c:v>
                </c:pt>
                <c:pt idx="3619">
                  <c:v>98.313522338867202</c:v>
                </c:pt>
                <c:pt idx="3620">
                  <c:v>99.368217468261733</c:v>
                </c:pt>
                <c:pt idx="3621">
                  <c:v>98.445358276367202</c:v>
                </c:pt>
                <c:pt idx="3622">
                  <c:v>97.654342651367202</c:v>
                </c:pt>
                <c:pt idx="3623">
                  <c:v>98.181686401367216</c:v>
                </c:pt>
                <c:pt idx="3624">
                  <c:v>99.763725280761733</c:v>
                </c:pt>
                <c:pt idx="3625">
                  <c:v>98.445358276367202</c:v>
                </c:pt>
                <c:pt idx="3626">
                  <c:v>98.313522338867202</c:v>
                </c:pt>
                <c:pt idx="3627">
                  <c:v>99.631889343261719</c:v>
                </c:pt>
                <c:pt idx="3628">
                  <c:v>99.236373901367216</c:v>
                </c:pt>
                <c:pt idx="3629">
                  <c:v>97.522506713867188</c:v>
                </c:pt>
                <c:pt idx="3630">
                  <c:v>98.181686401367216</c:v>
                </c:pt>
                <c:pt idx="3631">
                  <c:v>98.313522338867202</c:v>
                </c:pt>
                <c:pt idx="3632">
                  <c:v>98.049850463867216</c:v>
                </c:pt>
                <c:pt idx="3633">
                  <c:v>97.654342651367202</c:v>
                </c:pt>
                <c:pt idx="3634">
                  <c:v>98.577194213867202</c:v>
                </c:pt>
                <c:pt idx="3635">
                  <c:v>97.126998901367202</c:v>
                </c:pt>
                <c:pt idx="3636">
                  <c:v>97.918014526367216</c:v>
                </c:pt>
                <c:pt idx="3637">
                  <c:v>99.763725280761733</c:v>
                </c:pt>
                <c:pt idx="3638">
                  <c:v>97.786178588867202</c:v>
                </c:pt>
                <c:pt idx="3639">
                  <c:v>97.126998901367202</c:v>
                </c:pt>
                <c:pt idx="3640">
                  <c:v>97.390670776367202</c:v>
                </c:pt>
                <c:pt idx="3641">
                  <c:v>99.368217468261733</c:v>
                </c:pt>
                <c:pt idx="3642">
                  <c:v>99.500053405761733</c:v>
                </c:pt>
                <c:pt idx="3643">
                  <c:v>97.654342651367202</c:v>
                </c:pt>
                <c:pt idx="3644">
                  <c:v>99.104537963867202</c:v>
                </c:pt>
                <c:pt idx="3645">
                  <c:v>99.236373901367216</c:v>
                </c:pt>
                <c:pt idx="3646">
                  <c:v>98.840866088867216</c:v>
                </c:pt>
                <c:pt idx="3647">
                  <c:v>98.313522338867202</c:v>
                </c:pt>
                <c:pt idx="3648">
                  <c:v>97.918014526367216</c:v>
                </c:pt>
                <c:pt idx="3649">
                  <c:v>97.918014526367216</c:v>
                </c:pt>
                <c:pt idx="3650">
                  <c:v>98.181686401367216</c:v>
                </c:pt>
                <c:pt idx="3651">
                  <c:v>97.918014526367216</c:v>
                </c:pt>
                <c:pt idx="3652">
                  <c:v>98.445358276367202</c:v>
                </c:pt>
                <c:pt idx="3653">
                  <c:v>97.918014526367216</c:v>
                </c:pt>
                <c:pt idx="3654">
                  <c:v>97.918014526367216</c:v>
                </c:pt>
                <c:pt idx="3655">
                  <c:v>98.181686401367216</c:v>
                </c:pt>
                <c:pt idx="3656">
                  <c:v>98.049850463867216</c:v>
                </c:pt>
                <c:pt idx="3657">
                  <c:v>98.181686401367216</c:v>
                </c:pt>
                <c:pt idx="3658">
                  <c:v>97.390670776367202</c:v>
                </c:pt>
                <c:pt idx="3659">
                  <c:v>97.654342651367202</c:v>
                </c:pt>
                <c:pt idx="3660">
                  <c:v>97.918014526367216</c:v>
                </c:pt>
                <c:pt idx="3661">
                  <c:v>99.500053405761733</c:v>
                </c:pt>
                <c:pt idx="3662">
                  <c:v>97.390670776367202</c:v>
                </c:pt>
                <c:pt idx="3663">
                  <c:v>98.972702026367188</c:v>
                </c:pt>
                <c:pt idx="3664">
                  <c:v>97.786178588867202</c:v>
                </c:pt>
                <c:pt idx="3665">
                  <c:v>97.654342651367202</c:v>
                </c:pt>
                <c:pt idx="3666">
                  <c:v>97.390670776367202</c:v>
                </c:pt>
                <c:pt idx="3667">
                  <c:v>98.840866088867216</c:v>
                </c:pt>
                <c:pt idx="3668">
                  <c:v>96.863327026367202</c:v>
                </c:pt>
                <c:pt idx="3669">
                  <c:v>97.918014526367216</c:v>
                </c:pt>
                <c:pt idx="3670">
                  <c:v>97.654342651367202</c:v>
                </c:pt>
                <c:pt idx="3671">
                  <c:v>97.522506713867188</c:v>
                </c:pt>
                <c:pt idx="3672">
                  <c:v>97.786178588867202</c:v>
                </c:pt>
                <c:pt idx="3673">
                  <c:v>98.313522338867202</c:v>
                </c:pt>
                <c:pt idx="3674">
                  <c:v>98.577194213867202</c:v>
                </c:pt>
                <c:pt idx="3675">
                  <c:v>96.863327026367202</c:v>
                </c:pt>
                <c:pt idx="3676">
                  <c:v>98.577194213867202</c:v>
                </c:pt>
                <c:pt idx="3677">
                  <c:v>97.918014526367216</c:v>
                </c:pt>
                <c:pt idx="3678">
                  <c:v>98.049850463867216</c:v>
                </c:pt>
                <c:pt idx="3679">
                  <c:v>97.522506713867188</c:v>
                </c:pt>
                <c:pt idx="3680">
                  <c:v>97.654342651367202</c:v>
                </c:pt>
                <c:pt idx="3681">
                  <c:v>97.654342651367202</c:v>
                </c:pt>
                <c:pt idx="3682">
                  <c:v>97.786178588867202</c:v>
                </c:pt>
                <c:pt idx="3683">
                  <c:v>98.313522338867202</c:v>
                </c:pt>
                <c:pt idx="3684">
                  <c:v>96.995162963867216</c:v>
                </c:pt>
                <c:pt idx="3685">
                  <c:v>99.104537963867202</c:v>
                </c:pt>
                <c:pt idx="3686">
                  <c:v>99.104537963867202</c:v>
                </c:pt>
                <c:pt idx="3687">
                  <c:v>98.181686401367216</c:v>
                </c:pt>
                <c:pt idx="3688">
                  <c:v>97.522506713867188</c:v>
                </c:pt>
                <c:pt idx="3689">
                  <c:v>99.104537963867202</c:v>
                </c:pt>
                <c:pt idx="3690">
                  <c:v>98.577194213867202</c:v>
                </c:pt>
                <c:pt idx="3691">
                  <c:v>96.863327026367202</c:v>
                </c:pt>
                <c:pt idx="3692">
                  <c:v>98.972702026367188</c:v>
                </c:pt>
                <c:pt idx="3693">
                  <c:v>98.840866088867216</c:v>
                </c:pt>
                <c:pt idx="3694">
                  <c:v>96.731491088867202</c:v>
                </c:pt>
                <c:pt idx="3695">
                  <c:v>98.577194213867202</c:v>
                </c:pt>
                <c:pt idx="3696">
                  <c:v>98.313522338867202</c:v>
                </c:pt>
                <c:pt idx="3697">
                  <c:v>97.258834838867188</c:v>
                </c:pt>
                <c:pt idx="3698">
                  <c:v>98.313522338867202</c:v>
                </c:pt>
                <c:pt idx="3699">
                  <c:v>98.972702026367188</c:v>
                </c:pt>
                <c:pt idx="3700">
                  <c:v>97.126998901367202</c:v>
                </c:pt>
                <c:pt idx="3701">
                  <c:v>97.126998901367202</c:v>
                </c:pt>
                <c:pt idx="3702">
                  <c:v>97.522506713867188</c:v>
                </c:pt>
                <c:pt idx="3703">
                  <c:v>98.445358276367202</c:v>
                </c:pt>
                <c:pt idx="3704">
                  <c:v>98.181686401367216</c:v>
                </c:pt>
                <c:pt idx="3705">
                  <c:v>96.731491088867202</c:v>
                </c:pt>
                <c:pt idx="3706">
                  <c:v>98.972702026367188</c:v>
                </c:pt>
                <c:pt idx="3707">
                  <c:v>96.467819213867216</c:v>
                </c:pt>
                <c:pt idx="3708">
                  <c:v>96.863327026367202</c:v>
                </c:pt>
                <c:pt idx="3709">
                  <c:v>97.258834838867188</c:v>
                </c:pt>
                <c:pt idx="3710">
                  <c:v>96.467819213867216</c:v>
                </c:pt>
                <c:pt idx="3711">
                  <c:v>97.126998901367202</c:v>
                </c:pt>
                <c:pt idx="3712">
                  <c:v>97.126998901367202</c:v>
                </c:pt>
                <c:pt idx="3713">
                  <c:v>98.577194213867202</c:v>
                </c:pt>
                <c:pt idx="3714">
                  <c:v>97.126998901367202</c:v>
                </c:pt>
                <c:pt idx="3715">
                  <c:v>97.258834838867188</c:v>
                </c:pt>
                <c:pt idx="3716">
                  <c:v>96.467819213867216</c:v>
                </c:pt>
                <c:pt idx="3717">
                  <c:v>96.335983276367202</c:v>
                </c:pt>
                <c:pt idx="3718">
                  <c:v>97.918014526367216</c:v>
                </c:pt>
                <c:pt idx="3719">
                  <c:v>97.126998901367202</c:v>
                </c:pt>
                <c:pt idx="3720">
                  <c:v>97.654342651367202</c:v>
                </c:pt>
                <c:pt idx="3721">
                  <c:v>96.731491088867202</c:v>
                </c:pt>
                <c:pt idx="3722">
                  <c:v>96.995162963867216</c:v>
                </c:pt>
                <c:pt idx="3723">
                  <c:v>98.049850463867216</c:v>
                </c:pt>
                <c:pt idx="3724">
                  <c:v>96.995162963867216</c:v>
                </c:pt>
                <c:pt idx="3725">
                  <c:v>96.204147338867202</c:v>
                </c:pt>
                <c:pt idx="3726">
                  <c:v>96.995162963867216</c:v>
                </c:pt>
                <c:pt idx="3727">
                  <c:v>96.467819213867216</c:v>
                </c:pt>
                <c:pt idx="3728">
                  <c:v>96.599655151367216</c:v>
                </c:pt>
                <c:pt idx="3729">
                  <c:v>96.467819213867216</c:v>
                </c:pt>
                <c:pt idx="3730">
                  <c:v>96.995162963867216</c:v>
                </c:pt>
                <c:pt idx="3731">
                  <c:v>97.786178588867202</c:v>
                </c:pt>
                <c:pt idx="3732">
                  <c:v>96.863327026367202</c:v>
                </c:pt>
                <c:pt idx="3733">
                  <c:v>98.181686401367216</c:v>
                </c:pt>
                <c:pt idx="3734">
                  <c:v>96.995162963867216</c:v>
                </c:pt>
                <c:pt idx="3735">
                  <c:v>96.467819213867216</c:v>
                </c:pt>
                <c:pt idx="3736">
                  <c:v>96.599655151367216</c:v>
                </c:pt>
                <c:pt idx="3737">
                  <c:v>96.204147338867202</c:v>
                </c:pt>
                <c:pt idx="3738">
                  <c:v>96.599655151367216</c:v>
                </c:pt>
                <c:pt idx="3739">
                  <c:v>96.599655151367216</c:v>
                </c:pt>
                <c:pt idx="3740">
                  <c:v>96.204147338867202</c:v>
                </c:pt>
                <c:pt idx="3741">
                  <c:v>96.467819213867216</c:v>
                </c:pt>
                <c:pt idx="3742">
                  <c:v>97.918014526367216</c:v>
                </c:pt>
                <c:pt idx="3743">
                  <c:v>96.863327026367202</c:v>
                </c:pt>
                <c:pt idx="3744">
                  <c:v>97.786178588867202</c:v>
                </c:pt>
                <c:pt idx="3745">
                  <c:v>96.863327026367202</c:v>
                </c:pt>
                <c:pt idx="3746">
                  <c:v>96.335983276367202</c:v>
                </c:pt>
                <c:pt idx="3747">
                  <c:v>96.335983276367202</c:v>
                </c:pt>
                <c:pt idx="3748">
                  <c:v>96.731491088867202</c:v>
                </c:pt>
                <c:pt idx="3749">
                  <c:v>96.731491088867202</c:v>
                </c:pt>
                <c:pt idx="3750">
                  <c:v>97.786178588867202</c:v>
                </c:pt>
                <c:pt idx="3751">
                  <c:v>96.731491088867202</c:v>
                </c:pt>
                <c:pt idx="3752">
                  <c:v>96.995162963867216</c:v>
                </c:pt>
                <c:pt idx="3753">
                  <c:v>96.072311401367202</c:v>
                </c:pt>
                <c:pt idx="3754">
                  <c:v>96.599655151367216</c:v>
                </c:pt>
                <c:pt idx="3755">
                  <c:v>96.731491088867202</c:v>
                </c:pt>
                <c:pt idx="3756">
                  <c:v>96.204147338867202</c:v>
                </c:pt>
                <c:pt idx="3757">
                  <c:v>96.204147338867202</c:v>
                </c:pt>
                <c:pt idx="3758">
                  <c:v>97.654342651367202</c:v>
                </c:pt>
                <c:pt idx="3759">
                  <c:v>95.676803588867202</c:v>
                </c:pt>
                <c:pt idx="3760">
                  <c:v>97.522506713867188</c:v>
                </c:pt>
                <c:pt idx="3761">
                  <c:v>97.126998901367202</c:v>
                </c:pt>
                <c:pt idx="3762">
                  <c:v>96.599655151367216</c:v>
                </c:pt>
                <c:pt idx="3763">
                  <c:v>97.918014526367216</c:v>
                </c:pt>
                <c:pt idx="3764">
                  <c:v>97.522506713867188</c:v>
                </c:pt>
                <c:pt idx="3765">
                  <c:v>96.467819213867216</c:v>
                </c:pt>
                <c:pt idx="3766">
                  <c:v>96.467819213867216</c:v>
                </c:pt>
                <c:pt idx="3767">
                  <c:v>96.599655151367216</c:v>
                </c:pt>
                <c:pt idx="3768">
                  <c:v>96.995162963867216</c:v>
                </c:pt>
                <c:pt idx="3769">
                  <c:v>97.918014526367216</c:v>
                </c:pt>
                <c:pt idx="3770">
                  <c:v>96.731491088867202</c:v>
                </c:pt>
                <c:pt idx="3771">
                  <c:v>95.940475463867216</c:v>
                </c:pt>
                <c:pt idx="3772">
                  <c:v>96.072311401367202</c:v>
                </c:pt>
                <c:pt idx="3773">
                  <c:v>96.731491088867202</c:v>
                </c:pt>
                <c:pt idx="3774">
                  <c:v>95.940475463867216</c:v>
                </c:pt>
                <c:pt idx="3775">
                  <c:v>95.676803588867202</c:v>
                </c:pt>
                <c:pt idx="3776">
                  <c:v>95.54496765136723</c:v>
                </c:pt>
                <c:pt idx="3777">
                  <c:v>96.467819213867216</c:v>
                </c:pt>
                <c:pt idx="3778">
                  <c:v>95.676803588867202</c:v>
                </c:pt>
                <c:pt idx="3779">
                  <c:v>96.204147338867202</c:v>
                </c:pt>
                <c:pt idx="3780">
                  <c:v>96.995162963867216</c:v>
                </c:pt>
                <c:pt idx="3781">
                  <c:v>97.654342651367202</c:v>
                </c:pt>
                <c:pt idx="3782">
                  <c:v>95.54496765136723</c:v>
                </c:pt>
                <c:pt idx="3783">
                  <c:v>97.390670776367202</c:v>
                </c:pt>
                <c:pt idx="3784">
                  <c:v>95.676803588867202</c:v>
                </c:pt>
                <c:pt idx="3785">
                  <c:v>96.072311401367202</c:v>
                </c:pt>
                <c:pt idx="3786">
                  <c:v>97.654342651367202</c:v>
                </c:pt>
                <c:pt idx="3787">
                  <c:v>96.863327026367202</c:v>
                </c:pt>
                <c:pt idx="3788">
                  <c:v>95.676803588867202</c:v>
                </c:pt>
                <c:pt idx="3789">
                  <c:v>95.017623901367244</c:v>
                </c:pt>
                <c:pt idx="3790">
                  <c:v>95.676803588867202</c:v>
                </c:pt>
                <c:pt idx="3791">
                  <c:v>95.676803588867202</c:v>
                </c:pt>
                <c:pt idx="3792">
                  <c:v>94.885787963867188</c:v>
                </c:pt>
                <c:pt idx="3793">
                  <c:v>96.599655151367216</c:v>
                </c:pt>
                <c:pt idx="3794">
                  <c:v>96.204147338867202</c:v>
                </c:pt>
                <c:pt idx="3795">
                  <c:v>97.522506713867188</c:v>
                </c:pt>
                <c:pt idx="3796">
                  <c:v>97.654342651367202</c:v>
                </c:pt>
                <c:pt idx="3797">
                  <c:v>95.54496765136723</c:v>
                </c:pt>
                <c:pt idx="3798">
                  <c:v>95.940475463867216</c:v>
                </c:pt>
                <c:pt idx="3799">
                  <c:v>96.335983276367202</c:v>
                </c:pt>
                <c:pt idx="3800">
                  <c:v>97.126998901367202</c:v>
                </c:pt>
                <c:pt idx="3801">
                  <c:v>95.808639526367202</c:v>
                </c:pt>
                <c:pt idx="3802">
                  <c:v>97.258834838867188</c:v>
                </c:pt>
                <c:pt idx="3803">
                  <c:v>96.204147338867202</c:v>
                </c:pt>
                <c:pt idx="3804">
                  <c:v>96.335983276367202</c:v>
                </c:pt>
                <c:pt idx="3805">
                  <c:v>96.335983276367202</c:v>
                </c:pt>
                <c:pt idx="3806">
                  <c:v>95.676803588867202</c:v>
                </c:pt>
                <c:pt idx="3807">
                  <c:v>96.731491088867202</c:v>
                </c:pt>
                <c:pt idx="3808">
                  <c:v>95.149459838867202</c:v>
                </c:pt>
                <c:pt idx="3809">
                  <c:v>94.885787963867188</c:v>
                </c:pt>
                <c:pt idx="3810">
                  <c:v>96.204147338867202</c:v>
                </c:pt>
                <c:pt idx="3811">
                  <c:v>95.017623901367244</c:v>
                </c:pt>
                <c:pt idx="3812">
                  <c:v>96.467819213867216</c:v>
                </c:pt>
                <c:pt idx="3813">
                  <c:v>94.622116088867202</c:v>
                </c:pt>
                <c:pt idx="3814">
                  <c:v>96.072311401367202</c:v>
                </c:pt>
                <c:pt idx="3815">
                  <c:v>96.467819213867216</c:v>
                </c:pt>
                <c:pt idx="3816">
                  <c:v>95.54496765136723</c:v>
                </c:pt>
                <c:pt idx="3817">
                  <c:v>95.676803588867202</c:v>
                </c:pt>
                <c:pt idx="3818">
                  <c:v>95.149459838867202</c:v>
                </c:pt>
                <c:pt idx="3819">
                  <c:v>94.358444213867188</c:v>
                </c:pt>
                <c:pt idx="3820">
                  <c:v>95.413131713867187</c:v>
                </c:pt>
                <c:pt idx="3821">
                  <c:v>95.54496765136723</c:v>
                </c:pt>
                <c:pt idx="3822">
                  <c:v>95.281295776367216</c:v>
                </c:pt>
                <c:pt idx="3823">
                  <c:v>95.54496765136723</c:v>
                </c:pt>
                <c:pt idx="3824">
                  <c:v>95.149459838867202</c:v>
                </c:pt>
                <c:pt idx="3825">
                  <c:v>95.281295776367216</c:v>
                </c:pt>
                <c:pt idx="3826">
                  <c:v>95.413131713867187</c:v>
                </c:pt>
                <c:pt idx="3827">
                  <c:v>96.335983276367202</c:v>
                </c:pt>
                <c:pt idx="3828">
                  <c:v>95.149459838867202</c:v>
                </c:pt>
                <c:pt idx="3829">
                  <c:v>96.599655151367216</c:v>
                </c:pt>
                <c:pt idx="3830">
                  <c:v>96.863327026367202</c:v>
                </c:pt>
                <c:pt idx="3831">
                  <c:v>96.863327026367202</c:v>
                </c:pt>
                <c:pt idx="3832">
                  <c:v>96.335983276367202</c:v>
                </c:pt>
                <c:pt idx="3833">
                  <c:v>95.017623901367244</c:v>
                </c:pt>
                <c:pt idx="3834">
                  <c:v>96.467819213867216</c:v>
                </c:pt>
                <c:pt idx="3835">
                  <c:v>95.149459838867202</c:v>
                </c:pt>
                <c:pt idx="3836">
                  <c:v>95.676803588867202</c:v>
                </c:pt>
                <c:pt idx="3837">
                  <c:v>95.413131713867187</c:v>
                </c:pt>
                <c:pt idx="3838">
                  <c:v>96.599655151367216</c:v>
                </c:pt>
                <c:pt idx="3839">
                  <c:v>94.490280151367216</c:v>
                </c:pt>
                <c:pt idx="3840">
                  <c:v>95.281295776367216</c:v>
                </c:pt>
                <c:pt idx="3841">
                  <c:v>96.863327026367202</c:v>
                </c:pt>
                <c:pt idx="3842">
                  <c:v>96.072311401367202</c:v>
                </c:pt>
                <c:pt idx="3843">
                  <c:v>95.940475463867216</c:v>
                </c:pt>
                <c:pt idx="3844">
                  <c:v>95.54496765136723</c:v>
                </c:pt>
                <c:pt idx="3845">
                  <c:v>96.731491088867202</c:v>
                </c:pt>
                <c:pt idx="3846">
                  <c:v>95.017623901367244</c:v>
                </c:pt>
                <c:pt idx="3847">
                  <c:v>95.413131713867187</c:v>
                </c:pt>
                <c:pt idx="3848">
                  <c:v>94.885787963867188</c:v>
                </c:pt>
                <c:pt idx="3849">
                  <c:v>95.149459838867202</c:v>
                </c:pt>
                <c:pt idx="3850">
                  <c:v>95.017623901367244</c:v>
                </c:pt>
                <c:pt idx="3851">
                  <c:v>94.885787963867188</c:v>
                </c:pt>
                <c:pt idx="3852">
                  <c:v>94.753952026367202</c:v>
                </c:pt>
                <c:pt idx="3853">
                  <c:v>96.731491088867202</c:v>
                </c:pt>
                <c:pt idx="3854">
                  <c:v>95.54496765136723</c:v>
                </c:pt>
                <c:pt idx="3855">
                  <c:v>96.863327026367202</c:v>
                </c:pt>
                <c:pt idx="3856">
                  <c:v>95.54496765136723</c:v>
                </c:pt>
                <c:pt idx="3857">
                  <c:v>94.885787963867188</c:v>
                </c:pt>
                <c:pt idx="3858">
                  <c:v>94.490280151367216</c:v>
                </c:pt>
                <c:pt idx="3859">
                  <c:v>94.358444213867188</c:v>
                </c:pt>
                <c:pt idx="3860">
                  <c:v>95.017623901367244</c:v>
                </c:pt>
                <c:pt idx="3861">
                  <c:v>95.413131713867187</c:v>
                </c:pt>
                <c:pt idx="3862">
                  <c:v>94.358444213867188</c:v>
                </c:pt>
                <c:pt idx="3863">
                  <c:v>93.962936401367216</c:v>
                </c:pt>
                <c:pt idx="3864">
                  <c:v>96.204147338867202</c:v>
                </c:pt>
                <c:pt idx="3865">
                  <c:v>96.072311401367202</c:v>
                </c:pt>
                <c:pt idx="3866">
                  <c:v>95.676803588867202</c:v>
                </c:pt>
                <c:pt idx="3867">
                  <c:v>96.204147338867202</c:v>
                </c:pt>
                <c:pt idx="3868">
                  <c:v>94.490280151367216</c:v>
                </c:pt>
                <c:pt idx="3869">
                  <c:v>94.226608276367202</c:v>
                </c:pt>
                <c:pt idx="3870">
                  <c:v>94.885787963867188</c:v>
                </c:pt>
                <c:pt idx="3871">
                  <c:v>94.753952026367202</c:v>
                </c:pt>
                <c:pt idx="3872">
                  <c:v>96.335983276367202</c:v>
                </c:pt>
                <c:pt idx="3873">
                  <c:v>95.940475463867216</c:v>
                </c:pt>
                <c:pt idx="3874">
                  <c:v>94.358444213867188</c:v>
                </c:pt>
                <c:pt idx="3875">
                  <c:v>96.204147338867202</c:v>
                </c:pt>
                <c:pt idx="3876">
                  <c:v>93.962936401367216</c:v>
                </c:pt>
                <c:pt idx="3877">
                  <c:v>94.094772338867173</c:v>
                </c:pt>
                <c:pt idx="3878">
                  <c:v>93.831100463867216</c:v>
                </c:pt>
                <c:pt idx="3879">
                  <c:v>93.831100463867216</c:v>
                </c:pt>
                <c:pt idx="3880">
                  <c:v>94.226608276367202</c:v>
                </c:pt>
                <c:pt idx="3881">
                  <c:v>94.490280151367216</c:v>
                </c:pt>
                <c:pt idx="3882">
                  <c:v>94.622116088867202</c:v>
                </c:pt>
                <c:pt idx="3883">
                  <c:v>93.567428588867216</c:v>
                </c:pt>
                <c:pt idx="3884">
                  <c:v>94.226608276367202</c:v>
                </c:pt>
                <c:pt idx="3885">
                  <c:v>95.413131713867187</c:v>
                </c:pt>
                <c:pt idx="3886">
                  <c:v>94.885787963867188</c:v>
                </c:pt>
                <c:pt idx="3887">
                  <c:v>94.358444213867188</c:v>
                </c:pt>
                <c:pt idx="3888">
                  <c:v>94.622116088867202</c:v>
                </c:pt>
                <c:pt idx="3889">
                  <c:v>93.699264526367216</c:v>
                </c:pt>
                <c:pt idx="3890">
                  <c:v>96.204147338867202</c:v>
                </c:pt>
                <c:pt idx="3891">
                  <c:v>95.940475463867216</c:v>
                </c:pt>
                <c:pt idx="3892">
                  <c:v>94.622116088867202</c:v>
                </c:pt>
                <c:pt idx="3893">
                  <c:v>95.017623901367244</c:v>
                </c:pt>
                <c:pt idx="3894">
                  <c:v>94.885787963867188</c:v>
                </c:pt>
                <c:pt idx="3895">
                  <c:v>94.885787963867188</c:v>
                </c:pt>
                <c:pt idx="3896">
                  <c:v>94.753952026367202</c:v>
                </c:pt>
                <c:pt idx="3897">
                  <c:v>93.962936401367216</c:v>
                </c:pt>
                <c:pt idx="3898">
                  <c:v>93.962936401367216</c:v>
                </c:pt>
                <c:pt idx="3899">
                  <c:v>94.622116088867202</c:v>
                </c:pt>
                <c:pt idx="3900">
                  <c:v>93.831100463867216</c:v>
                </c:pt>
                <c:pt idx="3901">
                  <c:v>94.490280151367216</c:v>
                </c:pt>
                <c:pt idx="3902">
                  <c:v>94.490280151367216</c:v>
                </c:pt>
                <c:pt idx="3903">
                  <c:v>95.281295776367216</c:v>
                </c:pt>
                <c:pt idx="3904">
                  <c:v>94.885787963867188</c:v>
                </c:pt>
                <c:pt idx="3905">
                  <c:v>94.885787963867188</c:v>
                </c:pt>
                <c:pt idx="3906">
                  <c:v>94.490280151367216</c:v>
                </c:pt>
                <c:pt idx="3907">
                  <c:v>94.094772338867173</c:v>
                </c:pt>
                <c:pt idx="3908">
                  <c:v>96.204147338867202</c:v>
                </c:pt>
                <c:pt idx="3909">
                  <c:v>95.281295776367216</c:v>
                </c:pt>
                <c:pt idx="3910">
                  <c:v>95.940475463867216</c:v>
                </c:pt>
                <c:pt idx="3911">
                  <c:v>95.940475463867216</c:v>
                </c:pt>
                <c:pt idx="3912">
                  <c:v>94.622116088867202</c:v>
                </c:pt>
                <c:pt idx="3913">
                  <c:v>95.017623901367244</c:v>
                </c:pt>
                <c:pt idx="3914">
                  <c:v>95.808639526367202</c:v>
                </c:pt>
                <c:pt idx="3915">
                  <c:v>93.831100463867216</c:v>
                </c:pt>
                <c:pt idx="3916">
                  <c:v>94.094772338867173</c:v>
                </c:pt>
                <c:pt idx="3917">
                  <c:v>94.358444213867188</c:v>
                </c:pt>
                <c:pt idx="3918">
                  <c:v>93.699264526367216</c:v>
                </c:pt>
                <c:pt idx="3919">
                  <c:v>93.962936401367216</c:v>
                </c:pt>
                <c:pt idx="3920">
                  <c:v>93.962936401367216</c:v>
                </c:pt>
                <c:pt idx="3921">
                  <c:v>93.831100463867216</c:v>
                </c:pt>
                <c:pt idx="3922">
                  <c:v>95.149459838867202</c:v>
                </c:pt>
                <c:pt idx="3923">
                  <c:v>93.567428588867216</c:v>
                </c:pt>
                <c:pt idx="3924">
                  <c:v>94.358444213867188</c:v>
                </c:pt>
                <c:pt idx="3925">
                  <c:v>95.54496765136723</c:v>
                </c:pt>
                <c:pt idx="3926">
                  <c:v>95.017623901367244</c:v>
                </c:pt>
                <c:pt idx="3927">
                  <c:v>94.094772338867173</c:v>
                </c:pt>
                <c:pt idx="3928">
                  <c:v>95.808639526367202</c:v>
                </c:pt>
                <c:pt idx="3929">
                  <c:v>94.490280151367216</c:v>
                </c:pt>
                <c:pt idx="3930">
                  <c:v>94.226608276367202</c:v>
                </c:pt>
                <c:pt idx="3931">
                  <c:v>95.54496765136723</c:v>
                </c:pt>
                <c:pt idx="3932">
                  <c:v>93.303756713867188</c:v>
                </c:pt>
                <c:pt idx="3933">
                  <c:v>95.676803588867202</c:v>
                </c:pt>
                <c:pt idx="3934">
                  <c:v>95.808639526367202</c:v>
                </c:pt>
                <c:pt idx="3935">
                  <c:v>93.962936401367216</c:v>
                </c:pt>
                <c:pt idx="3936">
                  <c:v>93.831100463867216</c:v>
                </c:pt>
                <c:pt idx="3937">
                  <c:v>93.567428588867216</c:v>
                </c:pt>
                <c:pt idx="3938">
                  <c:v>94.094772338867173</c:v>
                </c:pt>
                <c:pt idx="3939">
                  <c:v>94.622116088867202</c:v>
                </c:pt>
                <c:pt idx="3940">
                  <c:v>94.358444213867188</c:v>
                </c:pt>
                <c:pt idx="3941">
                  <c:v>93.303756713867188</c:v>
                </c:pt>
                <c:pt idx="3942">
                  <c:v>93.435592651367216</c:v>
                </c:pt>
                <c:pt idx="3943">
                  <c:v>93.962936401367216</c:v>
                </c:pt>
                <c:pt idx="3944">
                  <c:v>94.885787963867188</c:v>
                </c:pt>
                <c:pt idx="3945">
                  <c:v>94.753952026367202</c:v>
                </c:pt>
                <c:pt idx="3946">
                  <c:v>93.962936401367216</c:v>
                </c:pt>
                <c:pt idx="3947">
                  <c:v>94.885787963867188</c:v>
                </c:pt>
                <c:pt idx="3948">
                  <c:v>95.54496765136723</c:v>
                </c:pt>
                <c:pt idx="3949">
                  <c:v>94.094772338867173</c:v>
                </c:pt>
                <c:pt idx="3950">
                  <c:v>95.413131713867187</c:v>
                </c:pt>
                <c:pt idx="3951">
                  <c:v>94.490280151367216</c:v>
                </c:pt>
                <c:pt idx="3952">
                  <c:v>93.435592651367216</c:v>
                </c:pt>
                <c:pt idx="3953">
                  <c:v>94.094772338867173</c:v>
                </c:pt>
                <c:pt idx="3954">
                  <c:v>93.303756713867188</c:v>
                </c:pt>
                <c:pt idx="3955">
                  <c:v>93.831100463867216</c:v>
                </c:pt>
                <c:pt idx="3956">
                  <c:v>93.831100463867216</c:v>
                </c:pt>
                <c:pt idx="3957">
                  <c:v>93.831100463867216</c:v>
                </c:pt>
                <c:pt idx="3958">
                  <c:v>94.094772338867173</c:v>
                </c:pt>
                <c:pt idx="3959">
                  <c:v>93.831100463867216</c:v>
                </c:pt>
                <c:pt idx="3960">
                  <c:v>94.622116088867202</c:v>
                </c:pt>
                <c:pt idx="3961">
                  <c:v>95.149459838867202</c:v>
                </c:pt>
                <c:pt idx="3962">
                  <c:v>93.962936401367216</c:v>
                </c:pt>
                <c:pt idx="3963">
                  <c:v>93.962936401367216</c:v>
                </c:pt>
                <c:pt idx="3964">
                  <c:v>93.699264526367216</c:v>
                </c:pt>
                <c:pt idx="3965">
                  <c:v>95.149459838867202</c:v>
                </c:pt>
                <c:pt idx="3966">
                  <c:v>94.226608276367202</c:v>
                </c:pt>
                <c:pt idx="3967">
                  <c:v>93.435592651367216</c:v>
                </c:pt>
                <c:pt idx="3968">
                  <c:v>93.831100463867216</c:v>
                </c:pt>
                <c:pt idx="3969">
                  <c:v>93.699264526367216</c:v>
                </c:pt>
                <c:pt idx="3970">
                  <c:v>93.171920776367202</c:v>
                </c:pt>
                <c:pt idx="3971">
                  <c:v>93.962936401367216</c:v>
                </c:pt>
                <c:pt idx="3972">
                  <c:v>93.699264526367216</c:v>
                </c:pt>
                <c:pt idx="3973">
                  <c:v>92.644577026367202</c:v>
                </c:pt>
                <c:pt idx="3974">
                  <c:v>94.885787963867188</c:v>
                </c:pt>
                <c:pt idx="3975">
                  <c:v>93.171920776367202</c:v>
                </c:pt>
                <c:pt idx="3976">
                  <c:v>93.567428588867216</c:v>
                </c:pt>
                <c:pt idx="3977">
                  <c:v>93.040084838867202</c:v>
                </c:pt>
                <c:pt idx="3978">
                  <c:v>94.094772338867173</c:v>
                </c:pt>
                <c:pt idx="3979">
                  <c:v>93.567428588867216</c:v>
                </c:pt>
                <c:pt idx="3980">
                  <c:v>92.776412963867187</c:v>
                </c:pt>
                <c:pt idx="3981">
                  <c:v>93.303756713867188</c:v>
                </c:pt>
                <c:pt idx="3982">
                  <c:v>93.040084838867202</c:v>
                </c:pt>
                <c:pt idx="3983">
                  <c:v>95.149459838867202</c:v>
                </c:pt>
                <c:pt idx="3984">
                  <c:v>94.490280151367216</c:v>
                </c:pt>
                <c:pt idx="3985">
                  <c:v>94.358444213867188</c:v>
                </c:pt>
                <c:pt idx="3986">
                  <c:v>92.644577026367202</c:v>
                </c:pt>
                <c:pt idx="3987">
                  <c:v>93.040084838867202</c:v>
                </c:pt>
                <c:pt idx="3988">
                  <c:v>92.908248901367216</c:v>
                </c:pt>
                <c:pt idx="3989">
                  <c:v>94.490280151367216</c:v>
                </c:pt>
                <c:pt idx="3990">
                  <c:v>92.776412963867187</c:v>
                </c:pt>
                <c:pt idx="3991">
                  <c:v>92.908248901367216</c:v>
                </c:pt>
                <c:pt idx="3992">
                  <c:v>93.567428588867216</c:v>
                </c:pt>
                <c:pt idx="3993">
                  <c:v>93.040084838867202</c:v>
                </c:pt>
                <c:pt idx="3994">
                  <c:v>93.962936401367216</c:v>
                </c:pt>
                <c:pt idx="3995">
                  <c:v>93.435592651367216</c:v>
                </c:pt>
                <c:pt idx="3996">
                  <c:v>94.753952026367202</c:v>
                </c:pt>
                <c:pt idx="3997">
                  <c:v>94.622116088867202</c:v>
                </c:pt>
                <c:pt idx="3998">
                  <c:v>93.303756713867188</c:v>
                </c:pt>
                <c:pt idx="3999">
                  <c:v>93.831100463867216</c:v>
                </c:pt>
                <c:pt idx="4000">
                  <c:v>94.885787963867188</c:v>
                </c:pt>
                <c:pt idx="4001">
                  <c:v>94.358444213867188</c:v>
                </c:pt>
                <c:pt idx="4002">
                  <c:v>94.753952026367202</c:v>
                </c:pt>
                <c:pt idx="4003">
                  <c:v>94.490280151367216</c:v>
                </c:pt>
                <c:pt idx="4004">
                  <c:v>92.908248901367216</c:v>
                </c:pt>
                <c:pt idx="4005">
                  <c:v>93.171920776367202</c:v>
                </c:pt>
                <c:pt idx="4006">
                  <c:v>93.831100463867216</c:v>
                </c:pt>
                <c:pt idx="4007">
                  <c:v>92.908248901367216</c:v>
                </c:pt>
                <c:pt idx="4008">
                  <c:v>94.490280151367216</c:v>
                </c:pt>
                <c:pt idx="4009">
                  <c:v>94.226608276367202</c:v>
                </c:pt>
                <c:pt idx="4010">
                  <c:v>93.171920776367202</c:v>
                </c:pt>
                <c:pt idx="4011">
                  <c:v>92.512741088867202</c:v>
                </c:pt>
                <c:pt idx="4012">
                  <c:v>94.753952026367202</c:v>
                </c:pt>
                <c:pt idx="4013">
                  <c:v>93.435592651367216</c:v>
                </c:pt>
                <c:pt idx="4014">
                  <c:v>92.908248901367216</c:v>
                </c:pt>
                <c:pt idx="4015">
                  <c:v>92.776412963867187</c:v>
                </c:pt>
                <c:pt idx="4016">
                  <c:v>94.094772338867173</c:v>
                </c:pt>
                <c:pt idx="4017">
                  <c:v>93.303756713867188</c:v>
                </c:pt>
                <c:pt idx="4018">
                  <c:v>94.094772338867173</c:v>
                </c:pt>
                <c:pt idx="4019">
                  <c:v>94.094772338867173</c:v>
                </c:pt>
                <c:pt idx="4020">
                  <c:v>93.435592651367216</c:v>
                </c:pt>
                <c:pt idx="4021">
                  <c:v>94.490280151367216</c:v>
                </c:pt>
                <c:pt idx="4022">
                  <c:v>92.776412963867187</c:v>
                </c:pt>
                <c:pt idx="4023">
                  <c:v>93.567428588867216</c:v>
                </c:pt>
                <c:pt idx="4024">
                  <c:v>92.908248901367216</c:v>
                </c:pt>
                <c:pt idx="4025">
                  <c:v>93.567428588867216</c:v>
                </c:pt>
                <c:pt idx="4026">
                  <c:v>92.908248901367216</c:v>
                </c:pt>
                <c:pt idx="4027">
                  <c:v>92.908248901367216</c:v>
                </c:pt>
                <c:pt idx="4028">
                  <c:v>92.776412963867187</c:v>
                </c:pt>
                <c:pt idx="4029">
                  <c:v>94.226608276367202</c:v>
                </c:pt>
                <c:pt idx="4030">
                  <c:v>93.040084838867202</c:v>
                </c:pt>
                <c:pt idx="4031">
                  <c:v>92.512741088867202</c:v>
                </c:pt>
                <c:pt idx="4032">
                  <c:v>93.040084838867202</c:v>
                </c:pt>
                <c:pt idx="4033">
                  <c:v>93.831100463867216</c:v>
                </c:pt>
                <c:pt idx="4034">
                  <c:v>92.776412963867187</c:v>
                </c:pt>
                <c:pt idx="4035">
                  <c:v>93.040084838867202</c:v>
                </c:pt>
                <c:pt idx="4036">
                  <c:v>92.380905151367202</c:v>
                </c:pt>
                <c:pt idx="4037">
                  <c:v>92.512741088867202</c:v>
                </c:pt>
                <c:pt idx="4038">
                  <c:v>92.644577026367202</c:v>
                </c:pt>
                <c:pt idx="4039">
                  <c:v>92.644577026367202</c:v>
                </c:pt>
                <c:pt idx="4040">
                  <c:v>94.226608276367202</c:v>
                </c:pt>
                <c:pt idx="4041">
                  <c:v>92.908248901367216</c:v>
                </c:pt>
                <c:pt idx="4042">
                  <c:v>93.303756713867188</c:v>
                </c:pt>
                <c:pt idx="4043">
                  <c:v>93.435592651367216</c:v>
                </c:pt>
                <c:pt idx="4044">
                  <c:v>92.776412963867187</c:v>
                </c:pt>
                <c:pt idx="4045">
                  <c:v>93.831100463867216</c:v>
                </c:pt>
                <c:pt idx="4046">
                  <c:v>92.908248901367216</c:v>
                </c:pt>
                <c:pt idx="4047">
                  <c:v>91.853561401367216</c:v>
                </c:pt>
                <c:pt idx="4048">
                  <c:v>92.380905151367202</c:v>
                </c:pt>
                <c:pt idx="4049">
                  <c:v>92.380905151367202</c:v>
                </c:pt>
                <c:pt idx="4050">
                  <c:v>92.249069213867216</c:v>
                </c:pt>
                <c:pt idx="4051">
                  <c:v>92.776412963867187</c:v>
                </c:pt>
                <c:pt idx="4052">
                  <c:v>93.040084838867202</c:v>
                </c:pt>
                <c:pt idx="4053">
                  <c:v>93.831100463867216</c:v>
                </c:pt>
                <c:pt idx="4054">
                  <c:v>93.567428588867216</c:v>
                </c:pt>
                <c:pt idx="4055">
                  <c:v>92.644577026367202</c:v>
                </c:pt>
                <c:pt idx="4056">
                  <c:v>94.226608276367202</c:v>
                </c:pt>
                <c:pt idx="4057">
                  <c:v>91.853561401367216</c:v>
                </c:pt>
                <c:pt idx="4058">
                  <c:v>92.644577026367202</c:v>
                </c:pt>
                <c:pt idx="4059">
                  <c:v>92.380905151367202</c:v>
                </c:pt>
                <c:pt idx="4060">
                  <c:v>92.249069213867216</c:v>
                </c:pt>
                <c:pt idx="4061">
                  <c:v>92.644577026367202</c:v>
                </c:pt>
                <c:pt idx="4062">
                  <c:v>92.380905151367202</c:v>
                </c:pt>
                <c:pt idx="4063">
                  <c:v>92.380905151367202</c:v>
                </c:pt>
                <c:pt idx="4064">
                  <c:v>92.644577026367202</c:v>
                </c:pt>
                <c:pt idx="4065">
                  <c:v>93.962936401367216</c:v>
                </c:pt>
                <c:pt idx="4066">
                  <c:v>92.117233276367216</c:v>
                </c:pt>
                <c:pt idx="4067">
                  <c:v>93.962936401367216</c:v>
                </c:pt>
                <c:pt idx="4068">
                  <c:v>92.380905151367202</c:v>
                </c:pt>
                <c:pt idx="4069">
                  <c:v>92.644577026367202</c:v>
                </c:pt>
                <c:pt idx="4070">
                  <c:v>93.171920776367202</c:v>
                </c:pt>
                <c:pt idx="4071">
                  <c:v>93.962936401367216</c:v>
                </c:pt>
                <c:pt idx="4072">
                  <c:v>91.985397338867188</c:v>
                </c:pt>
                <c:pt idx="4073">
                  <c:v>91.853561401367216</c:v>
                </c:pt>
                <c:pt idx="4074">
                  <c:v>92.117233276367216</c:v>
                </c:pt>
                <c:pt idx="4075">
                  <c:v>92.380905151367202</c:v>
                </c:pt>
                <c:pt idx="4076">
                  <c:v>91.721725463867216</c:v>
                </c:pt>
                <c:pt idx="4077">
                  <c:v>93.699264526367216</c:v>
                </c:pt>
                <c:pt idx="4078">
                  <c:v>92.249069213867216</c:v>
                </c:pt>
                <c:pt idx="4079">
                  <c:v>91.853561401367216</c:v>
                </c:pt>
                <c:pt idx="4080">
                  <c:v>93.831100463867216</c:v>
                </c:pt>
                <c:pt idx="4081">
                  <c:v>93.567428588867216</c:v>
                </c:pt>
                <c:pt idx="4082">
                  <c:v>91.589889526367202</c:v>
                </c:pt>
                <c:pt idx="4083">
                  <c:v>93.567428588867216</c:v>
                </c:pt>
                <c:pt idx="4084">
                  <c:v>93.831100463867216</c:v>
                </c:pt>
                <c:pt idx="4085">
                  <c:v>91.589889526367202</c:v>
                </c:pt>
                <c:pt idx="4086">
                  <c:v>93.435592651367216</c:v>
                </c:pt>
                <c:pt idx="4087">
                  <c:v>92.644577026367202</c:v>
                </c:pt>
                <c:pt idx="4088">
                  <c:v>92.908248901367216</c:v>
                </c:pt>
                <c:pt idx="4089">
                  <c:v>92.380905151367202</c:v>
                </c:pt>
                <c:pt idx="4090">
                  <c:v>91.721725463867216</c:v>
                </c:pt>
                <c:pt idx="4091">
                  <c:v>93.303756713867188</c:v>
                </c:pt>
                <c:pt idx="4092">
                  <c:v>91.985397338867188</c:v>
                </c:pt>
                <c:pt idx="4093">
                  <c:v>91.721725463867216</c:v>
                </c:pt>
                <c:pt idx="4094">
                  <c:v>92.249069213867216</c:v>
                </c:pt>
                <c:pt idx="4095">
                  <c:v>93.171920776367202</c:v>
                </c:pt>
                <c:pt idx="4096">
                  <c:v>91.721725463867216</c:v>
                </c:pt>
                <c:pt idx="4097">
                  <c:v>93.171920776367202</c:v>
                </c:pt>
                <c:pt idx="4098">
                  <c:v>92.644577026367202</c:v>
                </c:pt>
                <c:pt idx="4099">
                  <c:v>91.985397338867188</c:v>
                </c:pt>
                <c:pt idx="4100">
                  <c:v>91.853561401367216</c:v>
                </c:pt>
                <c:pt idx="4101">
                  <c:v>93.567428588867216</c:v>
                </c:pt>
                <c:pt idx="4102">
                  <c:v>91.326217651367216</c:v>
                </c:pt>
                <c:pt idx="4103">
                  <c:v>92.908248901367216</c:v>
                </c:pt>
                <c:pt idx="4104">
                  <c:v>91.853561401367216</c:v>
                </c:pt>
                <c:pt idx="4105">
                  <c:v>91.853561401367216</c:v>
                </c:pt>
                <c:pt idx="4106">
                  <c:v>91.853561401367216</c:v>
                </c:pt>
                <c:pt idx="4107">
                  <c:v>91.194381713867188</c:v>
                </c:pt>
                <c:pt idx="4108">
                  <c:v>91.853561401367216</c:v>
                </c:pt>
                <c:pt idx="4109">
                  <c:v>91.985397338867188</c:v>
                </c:pt>
                <c:pt idx="4110">
                  <c:v>91.458053588867202</c:v>
                </c:pt>
                <c:pt idx="4111">
                  <c:v>92.512741088867202</c:v>
                </c:pt>
                <c:pt idx="4112">
                  <c:v>91.853561401367216</c:v>
                </c:pt>
                <c:pt idx="4113">
                  <c:v>93.303756713867188</c:v>
                </c:pt>
                <c:pt idx="4114">
                  <c:v>91.853561401367216</c:v>
                </c:pt>
                <c:pt idx="4115">
                  <c:v>91.985397338867188</c:v>
                </c:pt>
                <c:pt idx="4116">
                  <c:v>91.985397338867188</c:v>
                </c:pt>
                <c:pt idx="4117">
                  <c:v>91.853561401367216</c:v>
                </c:pt>
                <c:pt idx="4118">
                  <c:v>91.326217651367216</c:v>
                </c:pt>
                <c:pt idx="4119">
                  <c:v>90.798873901367216</c:v>
                </c:pt>
                <c:pt idx="4120">
                  <c:v>91.853561401367216</c:v>
                </c:pt>
                <c:pt idx="4121">
                  <c:v>91.194381713867188</c:v>
                </c:pt>
                <c:pt idx="4122">
                  <c:v>92.776412963867187</c:v>
                </c:pt>
                <c:pt idx="4123">
                  <c:v>91.326217651367216</c:v>
                </c:pt>
                <c:pt idx="4124">
                  <c:v>91.062545776367202</c:v>
                </c:pt>
                <c:pt idx="4125">
                  <c:v>92.908248901367216</c:v>
                </c:pt>
                <c:pt idx="4126">
                  <c:v>91.853561401367216</c:v>
                </c:pt>
                <c:pt idx="4127">
                  <c:v>91.589889526367202</c:v>
                </c:pt>
                <c:pt idx="4128">
                  <c:v>92.908248901367216</c:v>
                </c:pt>
                <c:pt idx="4129">
                  <c:v>91.194381713867188</c:v>
                </c:pt>
                <c:pt idx="4130">
                  <c:v>91.853561401367216</c:v>
                </c:pt>
                <c:pt idx="4131">
                  <c:v>92.512741088867202</c:v>
                </c:pt>
                <c:pt idx="4132">
                  <c:v>93.171920776367202</c:v>
                </c:pt>
                <c:pt idx="4133">
                  <c:v>92.908248901367216</c:v>
                </c:pt>
                <c:pt idx="4134">
                  <c:v>93.435592651367216</c:v>
                </c:pt>
                <c:pt idx="4135">
                  <c:v>91.853561401367216</c:v>
                </c:pt>
                <c:pt idx="4136">
                  <c:v>92.249069213867216</c:v>
                </c:pt>
                <c:pt idx="4137">
                  <c:v>92.380905151367202</c:v>
                </c:pt>
                <c:pt idx="4138">
                  <c:v>91.985397338867188</c:v>
                </c:pt>
                <c:pt idx="4139">
                  <c:v>91.985397338867188</c:v>
                </c:pt>
                <c:pt idx="4140">
                  <c:v>91.458053588867202</c:v>
                </c:pt>
                <c:pt idx="4141">
                  <c:v>91.589889526367202</c:v>
                </c:pt>
                <c:pt idx="4142">
                  <c:v>91.589889526367202</c:v>
                </c:pt>
                <c:pt idx="4143">
                  <c:v>91.853561401367216</c:v>
                </c:pt>
                <c:pt idx="4144">
                  <c:v>91.589889526367202</c:v>
                </c:pt>
                <c:pt idx="4145">
                  <c:v>91.853561401367216</c:v>
                </c:pt>
                <c:pt idx="4146">
                  <c:v>92.380905151367202</c:v>
                </c:pt>
                <c:pt idx="4147">
                  <c:v>93.040084838867202</c:v>
                </c:pt>
                <c:pt idx="4148">
                  <c:v>91.721725463867216</c:v>
                </c:pt>
                <c:pt idx="4149">
                  <c:v>91.721725463867216</c:v>
                </c:pt>
                <c:pt idx="4150">
                  <c:v>91.062545776367202</c:v>
                </c:pt>
                <c:pt idx="4151">
                  <c:v>91.194381713867188</c:v>
                </c:pt>
                <c:pt idx="4152">
                  <c:v>92.512741088867202</c:v>
                </c:pt>
                <c:pt idx="4153">
                  <c:v>91.326217651367216</c:v>
                </c:pt>
                <c:pt idx="4154">
                  <c:v>92.380905151367202</c:v>
                </c:pt>
                <c:pt idx="4155">
                  <c:v>91.458053588867202</c:v>
                </c:pt>
                <c:pt idx="4156">
                  <c:v>91.326217651367216</c:v>
                </c:pt>
                <c:pt idx="4157">
                  <c:v>91.721725463867216</c:v>
                </c:pt>
                <c:pt idx="4158">
                  <c:v>91.985397338867188</c:v>
                </c:pt>
                <c:pt idx="4159">
                  <c:v>91.062545776367202</c:v>
                </c:pt>
                <c:pt idx="4160">
                  <c:v>91.062545776367202</c:v>
                </c:pt>
                <c:pt idx="4161">
                  <c:v>92.644577026367202</c:v>
                </c:pt>
                <c:pt idx="4162">
                  <c:v>91.194381713867188</c:v>
                </c:pt>
                <c:pt idx="4163">
                  <c:v>91.326217651367216</c:v>
                </c:pt>
                <c:pt idx="4164">
                  <c:v>91.985397338867188</c:v>
                </c:pt>
                <c:pt idx="4165">
                  <c:v>91.853561401367216</c:v>
                </c:pt>
                <c:pt idx="4166">
                  <c:v>92.380905151367202</c:v>
                </c:pt>
                <c:pt idx="4167">
                  <c:v>91.985397338867188</c:v>
                </c:pt>
                <c:pt idx="4168">
                  <c:v>91.985397338867188</c:v>
                </c:pt>
                <c:pt idx="4169">
                  <c:v>91.589889526367202</c:v>
                </c:pt>
                <c:pt idx="4170">
                  <c:v>90.798873901367216</c:v>
                </c:pt>
                <c:pt idx="4171">
                  <c:v>90.535202026367202</c:v>
                </c:pt>
                <c:pt idx="4172">
                  <c:v>91.458053588867202</c:v>
                </c:pt>
                <c:pt idx="4173">
                  <c:v>91.194381713867188</c:v>
                </c:pt>
                <c:pt idx="4174">
                  <c:v>91.194381713867188</c:v>
                </c:pt>
                <c:pt idx="4175">
                  <c:v>90.798873901367216</c:v>
                </c:pt>
                <c:pt idx="4176">
                  <c:v>90.798873901367216</c:v>
                </c:pt>
                <c:pt idx="4177">
                  <c:v>90.667037963867202</c:v>
                </c:pt>
                <c:pt idx="4178">
                  <c:v>91.985397338867188</c:v>
                </c:pt>
                <c:pt idx="4179">
                  <c:v>92.117233276367216</c:v>
                </c:pt>
                <c:pt idx="4180">
                  <c:v>92.117233276367216</c:v>
                </c:pt>
                <c:pt idx="4181">
                  <c:v>90.930709838867202</c:v>
                </c:pt>
                <c:pt idx="4182">
                  <c:v>92.380905151367202</c:v>
                </c:pt>
                <c:pt idx="4183">
                  <c:v>90.930709838867202</c:v>
                </c:pt>
                <c:pt idx="4184">
                  <c:v>91.985397338867188</c:v>
                </c:pt>
                <c:pt idx="4185">
                  <c:v>90.930709838867202</c:v>
                </c:pt>
                <c:pt idx="4186">
                  <c:v>91.458053588867202</c:v>
                </c:pt>
                <c:pt idx="4187">
                  <c:v>91.721725463867216</c:v>
                </c:pt>
                <c:pt idx="4188">
                  <c:v>91.458053588867202</c:v>
                </c:pt>
                <c:pt idx="4189">
                  <c:v>90.930709838867202</c:v>
                </c:pt>
                <c:pt idx="4190">
                  <c:v>92.117233276367216</c:v>
                </c:pt>
                <c:pt idx="4191">
                  <c:v>91.853561401367216</c:v>
                </c:pt>
                <c:pt idx="4192">
                  <c:v>90.403366088867216</c:v>
                </c:pt>
                <c:pt idx="4193">
                  <c:v>91.853561401367216</c:v>
                </c:pt>
                <c:pt idx="4194">
                  <c:v>91.985397338867188</c:v>
                </c:pt>
                <c:pt idx="4195">
                  <c:v>90.403366088867216</c:v>
                </c:pt>
                <c:pt idx="4196">
                  <c:v>91.853561401367216</c:v>
                </c:pt>
                <c:pt idx="4197">
                  <c:v>91.721725463867216</c:v>
                </c:pt>
                <c:pt idx="4198">
                  <c:v>91.326217651367216</c:v>
                </c:pt>
                <c:pt idx="4199">
                  <c:v>90.798873901367216</c:v>
                </c:pt>
                <c:pt idx="4200">
                  <c:v>90.667037963867202</c:v>
                </c:pt>
                <c:pt idx="4201">
                  <c:v>91.326217651367216</c:v>
                </c:pt>
                <c:pt idx="4202">
                  <c:v>90.798873901367216</c:v>
                </c:pt>
                <c:pt idx="4203">
                  <c:v>90.535202026367202</c:v>
                </c:pt>
                <c:pt idx="4204">
                  <c:v>91.326217651367216</c:v>
                </c:pt>
                <c:pt idx="4205">
                  <c:v>90.535202026367202</c:v>
                </c:pt>
                <c:pt idx="4206">
                  <c:v>90.798873901367216</c:v>
                </c:pt>
                <c:pt idx="4207">
                  <c:v>90.930709838867202</c:v>
                </c:pt>
                <c:pt idx="4208">
                  <c:v>90.403366088867216</c:v>
                </c:pt>
                <c:pt idx="4209">
                  <c:v>90.403366088867216</c:v>
                </c:pt>
                <c:pt idx="4210">
                  <c:v>90.667037963867202</c:v>
                </c:pt>
                <c:pt idx="4211">
                  <c:v>91.326217651367216</c:v>
                </c:pt>
                <c:pt idx="4212">
                  <c:v>91.062545776367202</c:v>
                </c:pt>
                <c:pt idx="4213">
                  <c:v>91.721725463867216</c:v>
                </c:pt>
                <c:pt idx="4214">
                  <c:v>90.930709838867202</c:v>
                </c:pt>
                <c:pt idx="4215">
                  <c:v>90.27152252197267</c:v>
                </c:pt>
                <c:pt idx="4216">
                  <c:v>91.985397338867188</c:v>
                </c:pt>
                <c:pt idx="4217">
                  <c:v>90.27152252197267</c:v>
                </c:pt>
                <c:pt idx="4218">
                  <c:v>91.326217651367216</c:v>
                </c:pt>
                <c:pt idx="4219">
                  <c:v>91.589889526367202</c:v>
                </c:pt>
                <c:pt idx="4220">
                  <c:v>90.403366088867216</c:v>
                </c:pt>
                <c:pt idx="4221">
                  <c:v>91.458053588867202</c:v>
                </c:pt>
                <c:pt idx="4222">
                  <c:v>90.403366088867216</c:v>
                </c:pt>
                <c:pt idx="4223">
                  <c:v>90.798873901367216</c:v>
                </c:pt>
                <c:pt idx="4224">
                  <c:v>90.00785064697267</c:v>
                </c:pt>
                <c:pt idx="4225">
                  <c:v>90.535202026367202</c:v>
                </c:pt>
                <c:pt idx="4226">
                  <c:v>90.139686584472656</c:v>
                </c:pt>
                <c:pt idx="4227">
                  <c:v>90.930709838867202</c:v>
                </c:pt>
                <c:pt idx="4228">
                  <c:v>91.458053588867202</c:v>
                </c:pt>
                <c:pt idx="4229">
                  <c:v>90.798873901367216</c:v>
                </c:pt>
                <c:pt idx="4230">
                  <c:v>89.876014709472656</c:v>
                </c:pt>
                <c:pt idx="4231">
                  <c:v>90.535202026367202</c:v>
                </c:pt>
                <c:pt idx="4232">
                  <c:v>91.194381713867188</c:v>
                </c:pt>
                <c:pt idx="4233">
                  <c:v>90.930709838867202</c:v>
                </c:pt>
                <c:pt idx="4234">
                  <c:v>89.876014709472656</c:v>
                </c:pt>
                <c:pt idx="4235">
                  <c:v>91.062545776367202</c:v>
                </c:pt>
                <c:pt idx="4236">
                  <c:v>90.930709838867202</c:v>
                </c:pt>
                <c:pt idx="4237">
                  <c:v>89.612342834472628</c:v>
                </c:pt>
                <c:pt idx="4238">
                  <c:v>91.062545776367202</c:v>
                </c:pt>
                <c:pt idx="4239">
                  <c:v>91.062545776367202</c:v>
                </c:pt>
                <c:pt idx="4240">
                  <c:v>90.798873901367216</c:v>
                </c:pt>
                <c:pt idx="4241">
                  <c:v>90.00785064697267</c:v>
                </c:pt>
                <c:pt idx="4242">
                  <c:v>90.667037963867202</c:v>
                </c:pt>
                <c:pt idx="4243">
                  <c:v>90.403366088867216</c:v>
                </c:pt>
                <c:pt idx="4244">
                  <c:v>90.00785064697267</c:v>
                </c:pt>
                <c:pt idx="4245">
                  <c:v>90.667037963867202</c:v>
                </c:pt>
                <c:pt idx="4246">
                  <c:v>91.062545776367202</c:v>
                </c:pt>
                <c:pt idx="4247">
                  <c:v>90.930709838867202</c:v>
                </c:pt>
                <c:pt idx="4248">
                  <c:v>90.403366088867216</c:v>
                </c:pt>
                <c:pt idx="4249">
                  <c:v>89.74417877197267</c:v>
                </c:pt>
                <c:pt idx="4250">
                  <c:v>90.403366088867216</c:v>
                </c:pt>
                <c:pt idx="4251">
                  <c:v>90.403366088867216</c:v>
                </c:pt>
                <c:pt idx="4252">
                  <c:v>90.27152252197267</c:v>
                </c:pt>
                <c:pt idx="4253">
                  <c:v>90.139686584472656</c:v>
                </c:pt>
                <c:pt idx="4254">
                  <c:v>90.930709838867202</c:v>
                </c:pt>
                <c:pt idx="4255">
                  <c:v>90.798873901367216</c:v>
                </c:pt>
                <c:pt idx="4256">
                  <c:v>90.139686584472656</c:v>
                </c:pt>
                <c:pt idx="4257">
                  <c:v>89.74417877197267</c:v>
                </c:pt>
                <c:pt idx="4258">
                  <c:v>90.930709838867202</c:v>
                </c:pt>
                <c:pt idx="4259">
                  <c:v>90.27152252197267</c:v>
                </c:pt>
                <c:pt idx="4260">
                  <c:v>90.403366088867216</c:v>
                </c:pt>
                <c:pt idx="4261">
                  <c:v>90.139686584472656</c:v>
                </c:pt>
                <c:pt idx="4262">
                  <c:v>90.139686584472656</c:v>
                </c:pt>
                <c:pt idx="4263">
                  <c:v>90.27152252197267</c:v>
                </c:pt>
                <c:pt idx="4264">
                  <c:v>90.535202026367202</c:v>
                </c:pt>
                <c:pt idx="4265">
                  <c:v>90.798873901367216</c:v>
                </c:pt>
                <c:pt idx="4266">
                  <c:v>91.062545776367202</c:v>
                </c:pt>
                <c:pt idx="4267">
                  <c:v>90.930709838867202</c:v>
                </c:pt>
                <c:pt idx="4268">
                  <c:v>90.535202026367202</c:v>
                </c:pt>
                <c:pt idx="4269">
                  <c:v>90.535202026367202</c:v>
                </c:pt>
                <c:pt idx="4270">
                  <c:v>90.667037963867202</c:v>
                </c:pt>
                <c:pt idx="4271">
                  <c:v>90.00785064697267</c:v>
                </c:pt>
                <c:pt idx="4272">
                  <c:v>90.403366088867216</c:v>
                </c:pt>
                <c:pt idx="4273">
                  <c:v>90.798873901367216</c:v>
                </c:pt>
                <c:pt idx="4274">
                  <c:v>89.74417877197267</c:v>
                </c:pt>
                <c:pt idx="4275">
                  <c:v>90.139686584472656</c:v>
                </c:pt>
                <c:pt idx="4276">
                  <c:v>89.74417877197267</c:v>
                </c:pt>
                <c:pt idx="4277">
                  <c:v>90.27152252197267</c:v>
                </c:pt>
                <c:pt idx="4278">
                  <c:v>91.062545776367202</c:v>
                </c:pt>
                <c:pt idx="4279">
                  <c:v>90.00785064697267</c:v>
                </c:pt>
                <c:pt idx="4280">
                  <c:v>89.876014709472656</c:v>
                </c:pt>
                <c:pt idx="4281">
                  <c:v>90.139686584472656</c:v>
                </c:pt>
                <c:pt idx="4282">
                  <c:v>90.930709838867202</c:v>
                </c:pt>
                <c:pt idx="4283">
                  <c:v>91.194381713867188</c:v>
                </c:pt>
                <c:pt idx="4284">
                  <c:v>90.27152252197267</c:v>
                </c:pt>
                <c:pt idx="4285">
                  <c:v>90.930709838867202</c:v>
                </c:pt>
                <c:pt idx="4286">
                  <c:v>90.139686584472656</c:v>
                </c:pt>
                <c:pt idx="4287">
                  <c:v>90.667037963867202</c:v>
                </c:pt>
                <c:pt idx="4288">
                  <c:v>90.798873901367216</c:v>
                </c:pt>
                <c:pt idx="4289">
                  <c:v>90.27152252197267</c:v>
                </c:pt>
                <c:pt idx="4290">
                  <c:v>89.876014709472656</c:v>
                </c:pt>
                <c:pt idx="4291">
                  <c:v>90.27152252197267</c:v>
                </c:pt>
                <c:pt idx="4292">
                  <c:v>90.667037963867202</c:v>
                </c:pt>
                <c:pt idx="4293">
                  <c:v>90.403366088867216</c:v>
                </c:pt>
                <c:pt idx="4294">
                  <c:v>90.403366088867216</c:v>
                </c:pt>
                <c:pt idx="4295">
                  <c:v>90.535202026367202</c:v>
                </c:pt>
                <c:pt idx="4296">
                  <c:v>89.74417877197267</c:v>
                </c:pt>
                <c:pt idx="4297">
                  <c:v>89.21683502197267</c:v>
                </c:pt>
                <c:pt idx="4298">
                  <c:v>90.27152252197267</c:v>
                </c:pt>
                <c:pt idx="4299">
                  <c:v>89.74417877197267</c:v>
                </c:pt>
                <c:pt idx="4300">
                  <c:v>89.74417877197267</c:v>
                </c:pt>
                <c:pt idx="4301">
                  <c:v>89.612342834472628</c:v>
                </c:pt>
                <c:pt idx="4302">
                  <c:v>90.535202026367202</c:v>
                </c:pt>
                <c:pt idx="4303">
                  <c:v>90.139686584472656</c:v>
                </c:pt>
                <c:pt idx="4304">
                  <c:v>89.74417877197267</c:v>
                </c:pt>
                <c:pt idx="4305">
                  <c:v>90.27152252197267</c:v>
                </c:pt>
                <c:pt idx="4306">
                  <c:v>90.535202026367202</c:v>
                </c:pt>
                <c:pt idx="4307">
                  <c:v>90.27152252197267</c:v>
                </c:pt>
                <c:pt idx="4308">
                  <c:v>89.876014709472656</c:v>
                </c:pt>
                <c:pt idx="4309">
                  <c:v>90.00785064697267</c:v>
                </c:pt>
                <c:pt idx="4310">
                  <c:v>90.139686584472656</c:v>
                </c:pt>
                <c:pt idx="4311">
                  <c:v>90.139686584472656</c:v>
                </c:pt>
                <c:pt idx="4312">
                  <c:v>90.00785064697267</c:v>
                </c:pt>
                <c:pt idx="4313">
                  <c:v>89.480506896972656</c:v>
                </c:pt>
                <c:pt idx="4314">
                  <c:v>90.139686584472656</c:v>
                </c:pt>
                <c:pt idx="4315">
                  <c:v>89.480506896972656</c:v>
                </c:pt>
                <c:pt idx="4316">
                  <c:v>89.21683502197267</c:v>
                </c:pt>
                <c:pt idx="4317">
                  <c:v>90.27152252197267</c:v>
                </c:pt>
                <c:pt idx="4318">
                  <c:v>89.480506896972656</c:v>
                </c:pt>
                <c:pt idx="4319">
                  <c:v>89.480506896972656</c:v>
                </c:pt>
                <c:pt idx="4320">
                  <c:v>90.403366088867216</c:v>
                </c:pt>
                <c:pt idx="4321">
                  <c:v>90.27152252197267</c:v>
                </c:pt>
                <c:pt idx="4322">
                  <c:v>88.95316314697267</c:v>
                </c:pt>
                <c:pt idx="4323">
                  <c:v>90.00785064697267</c:v>
                </c:pt>
                <c:pt idx="4324">
                  <c:v>89.21683502197267</c:v>
                </c:pt>
                <c:pt idx="4325">
                  <c:v>89.876014709472656</c:v>
                </c:pt>
                <c:pt idx="4326">
                  <c:v>89.21683502197267</c:v>
                </c:pt>
                <c:pt idx="4327">
                  <c:v>89.21683502197267</c:v>
                </c:pt>
                <c:pt idx="4328">
                  <c:v>89.08499908447267</c:v>
                </c:pt>
                <c:pt idx="4329">
                  <c:v>89.612342834472628</c:v>
                </c:pt>
                <c:pt idx="4330">
                  <c:v>89.480506896972656</c:v>
                </c:pt>
                <c:pt idx="4331">
                  <c:v>90.27152252197267</c:v>
                </c:pt>
                <c:pt idx="4332">
                  <c:v>90.00785064697267</c:v>
                </c:pt>
                <c:pt idx="4333">
                  <c:v>89.348670959472656</c:v>
                </c:pt>
                <c:pt idx="4334">
                  <c:v>90.00785064697267</c:v>
                </c:pt>
                <c:pt idx="4335">
                  <c:v>89.74417877197267</c:v>
                </c:pt>
                <c:pt idx="4336">
                  <c:v>89.74417877197267</c:v>
                </c:pt>
                <c:pt idx="4337">
                  <c:v>89.74417877197267</c:v>
                </c:pt>
                <c:pt idx="4338">
                  <c:v>89.21683502197267</c:v>
                </c:pt>
                <c:pt idx="4339">
                  <c:v>89.876014709472656</c:v>
                </c:pt>
                <c:pt idx="4340">
                  <c:v>89.74417877197267</c:v>
                </c:pt>
                <c:pt idx="4341">
                  <c:v>89.876014709472656</c:v>
                </c:pt>
                <c:pt idx="4342">
                  <c:v>89.612342834472628</c:v>
                </c:pt>
                <c:pt idx="4343">
                  <c:v>90.403366088867216</c:v>
                </c:pt>
                <c:pt idx="4344">
                  <c:v>90.535202026367202</c:v>
                </c:pt>
                <c:pt idx="4345">
                  <c:v>90.00785064697267</c:v>
                </c:pt>
                <c:pt idx="4346">
                  <c:v>90.403366088867216</c:v>
                </c:pt>
                <c:pt idx="4347">
                  <c:v>90.00785064697267</c:v>
                </c:pt>
                <c:pt idx="4348">
                  <c:v>90.403366088867216</c:v>
                </c:pt>
                <c:pt idx="4349">
                  <c:v>89.74417877197267</c:v>
                </c:pt>
                <c:pt idx="4350">
                  <c:v>90.27152252197267</c:v>
                </c:pt>
                <c:pt idx="4351">
                  <c:v>89.876014709472656</c:v>
                </c:pt>
                <c:pt idx="4352">
                  <c:v>90.00785064697267</c:v>
                </c:pt>
                <c:pt idx="4353">
                  <c:v>90.00785064697267</c:v>
                </c:pt>
                <c:pt idx="4354">
                  <c:v>90.139686584472656</c:v>
                </c:pt>
                <c:pt idx="4355">
                  <c:v>90.139686584472656</c:v>
                </c:pt>
                <c:pt idx="4356">
                  <c:v>89.612342834472628</c:v>
                </c:pt>
                <c:pt idx="4357">
                  <c:v>89.876014709472656</c:v>
                </c:pt>
                <c:pt idx="4358">
                  <c:v>89.08499908447267</c:v>
                </c:pt>
                <c:pt idx="4359">
                  <c:v>89.876014709472656</c:v>
                </c:pt>
                <c:pt idx="4360">
                  <c:v>90.139686584472656</c:v>
                </c:pt>
                <c:pt idx="4361">
                  <c:v>89.876014709472656</c:v>
                </c:pt>
                <c:pt idx="4362">
                  <c:v>89.21683502197267</c:v>
                </c:pt>
                <c:pt idx="4363">
                  <c:v>89.876014709472656</c:v>
                </c:pt>
                <c:pt idx="4364">
                  <c:v>89.74417877197267</c:v>
                </c:pt>
                <c:pt idx="4365">
                  <c:v>88.95316314697267</c:v>
                </c:pt>
                <c:pt idx="4366">
                  <c:v>89.348670959472656</c:v>
                </c:pt>
                <c:pt idx="4367">
                  <c:v>90.00785064697267</c:v>
                </c:pt>
                <c:pt idx="4368">
                  <c:v>89.876014709472656</c:v>
                </c:pt>
                <c:pt idx="4369">
                  <c:v>89.480506896972656</c:v>
                </c:pt>
                <c:pt idx="4370">
                  <c:v>90.139686584472656</c:v>
                </c:pt>
                <c:pt idx="4371">
                  <c:v>89.74417877197267</c:v>
                </c:pt>
                <c:pt idx="4372">
                  <c:v>89.08499908447267</c:v>
                </c:pt>
                <c:pt idx="4373">
                  <c:v>90.00785064697267</c:v>
                </c:pt>
                <c:pt idx="4374">
                  <c:v>90.00785064697267</c:v>
                </c:pt>
                <c:pt idx="4375">
                  <c:v>89.08499908447267</c:v>
                </c:pt>
                <c:pt idx="4376">
                  <c:v>89.876014709472656</c:v>
                </c:pt>
                <c:pt idx="4377">
                  <c:v>89.480506896972656</c:v>
                </c:pt>
                <c:pt idx="4378">
                  <c:v>90.139686584472656</c:v>
                </c:pt>
                <c:pt idx="4379">
                  <c:v>89.21683502197267</c:v>
                </c:pt>
                <c:pt idx="4380">
                  <c:v>89.348670959472656</c:v>
                </c:pt>
                <c:pt idx="4381">
                  <c:v>89.21683502197267</c:v>
                </c:pt>
                <c:pt idx="4382">
                  <c:v>88.821327209472656</c:v>
                </c:pt>
                <c:pt idx="4383">
                  <c:v>89.612342834472628</c:v>
                </c:pt>
                <c:pt idx="4384">
                  <c:v>89.74417877197267</c:v>
                </c:pt>
                <c:pt idx="4385">
                  <c:v>89.74417877197267</c:v>
                </c:pt>
                <c:pt idx="4386">
                  <c:v>88.95316314697267</c:v>
                </c:pt>
                <c:pt idx="4387">
                  <c:v>89.21683502197267</c:v>
                </c:pt>
                <c:pt idx="4388">
                  <c:v>89.612342834472628</c:v>
                </c:pt>
                <c:pt idx="4389">
                  <c:v>89.08499908447267</c:v>
                </c:pt>
                <c:pt idx="4390">
                  <c:v>89.21683502197267</c:v>
                </c:pt>
                <c:pt idx="4391">
                  <c:v>89.480506896972656</c:v>
                </c:pt>
                <c:pt idx="4392">
                  <c:v>89.08499908447267</c:v>
                </c:pt>
                <c:pt idx="4393">
                  <c:v>88.689491271972656</c:v>
                </c:pt>
                <c:pt idx="4394">
                  <c:v>89.612342834472628</c:v>
                </c:pt>
                <c:pt idx="4395">
                  <c:v>88.821327209472656</c:v>
                </c:pt>
                <c:pt idx="4396">
                  <c:v>89.74417877197267</c:v>
                </c:pt>
                <c:pt idx="4397">
                  <c:v>88.689491271972656</c:v>
                </c:pt>
                <c:pt idx="4398">
                  <c:v>89.21683502197267</c:v>
                </c:pt>
                <c:pt idx="4399">
                  <c:v>89.348670959472656</c:v>
                </c:pt>
                <c:pt idx="4400">
                  <c:v>89.612342834472628</c:v>
                </c:pt>
                <c:pt idx="4401">
                  <c:v>89.21683502197267</c:v>
                </c:pt>
                <c:pt idx="4402">
                  <c:v>89.08499908447267</c:v>
                </c:pt>
                <c:pt idx="4403">
                  <c:v>88.95316314697267</c:v>
                </c:pt>
                <c:pt idx="4404">
                  <c:v>89.74417877197267</c:v>
                </c:pt>
                <c:pt idx="4405">
                  <c:v>89.21683502197267</c:v>
                </c:pt>
                <c:pt idx="4406">
                  <c:v>88.689491271972656</c:v>
                </c:pt>
                <c:pt idx="4407">
                  <c:v>88.557655334472656</c:v>
                </c:pt>
                <c:pt idx="4408">
                  <c:v>88.95316314697267</c:v>
                </c:pt>
                <c:pt idx="4409">
                  <c:v>88.425819396972656</c:v>
                </c:pt>
                <c:pt idx="4410">
                  <c:v>89.480506896972656</c:v>
                </c:pt>
                <c:pt idx="4411">
                  <c:v>88.821327209472656</c:v>
                </c:pt>
                <c:pt idx="4412">
                  <c:v>89.348670959472656</c:v>
                </c:pt>
                <c:pt idx="4413">
                  <c:v>89.612342834472628</c:v>
                </c:pt>
                <c:pt idx="4414">
                  <c:v>89.21683502197267</c:v>
                </c:pt>
                <c:pt idx="4415">
                  <c:v>89.21683502197267</c:v>
                </c:pt>
                <c:pt idx="4416">
                  <c:v>88.95316314697267</c:v>
                </c:pt>
                <c:pt idx="4417">
                  <c:v>88.95316314697267</c:v>
                </c:pt>
                <c:pt idx="4418">
                  <c:v>89.612342834472628</c:v>
                </c:pt>
                <c:pt idx="4419">
                  <c:v>88.29398345947267</c:v>
                </c:pt>
                <c:pt idx="4420">
                  <c:v>88.689491271972656</c:v>
                </c:pt>
                <c:pt idx="4421">
                  <c:v>88.689491271972656</c:v>
                </c:pt>
                <c:pt idx="4422">
                  <c:v>88.162147521972656</c:v>
                </c:pt>
                <c:pt idx="4423">
                  <c:v>88.557655334472656</c:v>
                </c:pt>
                <c:pt idx="4424">
                  <c:v>88.821327209472656</c:v>
                </c:pt>
                <c:pt idx="4425">
                  <c:v>88.557655334472656</c:v>
                </c:pt>
                <c:pt idx="4426">
                  <c:v>88.821327209472656</c:v>
                </c:pt>
                <c:pt idx="4427">
                  <c:v>89.08499908447267</c:v>
                </c:pt>
                <c:pt idx="4428">
                  <c:v>88.29398345947267</c:v>
                </c:pt>
                <c:pt idx="4429">
                  <c:v>88.29398345947267</c:v>
                </c:pt>
                <c:pt idx="4430">
                  <c:v>88.689491271972656</c:v>
                </c:pt>
                <c:pt idx="4431">
                  <c:v>88.821327209472656</c:v>
                </c:pt>
                <c:pt idx="4432">
                  <c:v>88.821327209472656</c:v>
                </c:pt>
                <c:pt idx="4433">
                  <c:v>88.29398345947267</c:v>
                </c:pt>
                <c:pt idx="4434">
                  <c:v>88.557655334472656</c:v>
                </c:pt>
                <c:pt idx="4435">
                  <c:v>87.898475646972656</c:v>
                </c:pt>
                <c:pt idx="4436">
                  <c:v>88.162147521972656</c:v>
                </c:pt>
                <c:pt idx="4437">
                  <c:v>88.689491271972656</c:v>
                </c:pt>
                <c:pt idx="4438">
                  <c:v>88.689491271972656</c:v>
                </c:pt>
                <c:pt idx="4439">
                  <c:v>88.162147521972656</c:v>
                </c:pt>
                <c:pt idx="4440">
                  <c:v>88.689491271972656</c:v>
                </c:pt>
                <c:pt idx="4441">
                  <c:v>88.162147521972656</c:v>
                </c:pt>
                <c:pt idx="4442">
                  <c:v>88.425819396972656</c:v>
                </c:pt>
                <c:pt idx="4443">
                  <c:v>88.29398345947267</c:v>
                </c:pt>
                <c:pt idx="4444">
                  <c:v>87.898475646972656</c:v>
                </c:pt>
                <c:pt idx="4445">
                  <c:v>88.425819396972656</c:v>
                </c:pt>
                <c:pt idx="4446">
                  <c:v>88.425819396972656</c:v>
                </c:pt>
                <c:pt idx="4447">
                  <c:v>88.29398345947267</c:v>
                </c:pt>
                <c:pt idx="4448">
                  <c:v>88.689491271972656</c:v>
                </c:pt>
                <c:pt idx="4449">
                  <c:v>88.162147521972656</c:v>
                </c:pt>
                <c:pt idx="4450">
                  <c:v>88.557655334472656</c:v>
                </c:pt>
                <c:pt idx="4451">
                  <c:v>88.95316314697267</c:v>
                </c:pt>
                <c:pt idx="4452">
                  <c:v>89.348670959472656</c:v>
                </c:pt>
                <c:pt idx="4453">
                  <c:v>88.821327209472656</c:v>
                </c:pt>
                <c:pt idx="4454">
                  <c:v>88.557655334472656</c:v>
                </c:pt>
                <c:pt idx="4455">
                  <c:v>89.21683502197267</c:v>
                </c:pt>
                <c:pt idx="4456">
                  <c:v>88.821327209472656</c:v>
                </c:pt>
                <c:pt idx="4457">
                  <c:v>89.21683502197267</c:v>
                </c:pt>
                <c:pt idx="4458">
                  <c:v>88.95316314697267</c:v>
                </c:pt>
                <c:pt idx="4459">
                  <c:v>89.21683502197267</c:v>
                </c:pt>
                <c:pt idx="4460">
                  <c:v>89.08499908447267</c:v>
                </c:pt>
                <c:pt idx="4461">
                  <c:v>89.21683502197267</c:v>
                </c:pt>
                <c:pt idx="4462">
                  <c:v>89.480506896972656</c:v>
                </c:pt>
                <c:pt idx="4463">
                  <c:v>88.821327209472656</c:v>
                </c:pt>
                <c:pt idx="4464">
                  <c:v>88.95316314697267</c:v>
                </c:pt>
                <c:pt idx="4465">
                  <c:v>88.95316314697267</c:v>
                </c:pt>
                <c:pt idx="4466">
                  <c:v>88.95316314697267</c:v>
                </c:pt>
                <c:pt idx="4467">
                  <c:v>89.08499908447267</c:v>
                </c:pt>
                <c:pt idx="4468">
                  <c:v>88.821327209472656</c:v>
                </c:pt>
                <c:pt idx="4469">
                  <c:v>88.557655334472656</c:v>
                </c:pt>
                <c:pt idx="4470">
                  <c:v>88.95316314697267</c:v>
                </c:pt>
                <c:pt idx="4471">
                  <c:v>88.030311584472656</c:v>
                </c:pt>
                <c:pt idx="4472">
                  <c:v>88.557655334472656</c:v>
                </c:pt>
                <c:pt idx="4473">
                  <c:v>88.425819396972656</c:v>
                </c:pt>
                <c:pt idx="4474">
                  <c:v>87.898475646972656</c:v>
                </c:pt>
                <c:pt idx="4475">
                  <c:v>88.425819396972656</c:v>
                </c:pt>
                <c:pt idx="4476">
                  <c:v>88.425819396972656</c:v>
                </c:pt>
                <c:pt idx="4477">
                  <c:v>88.425819396972656</c:v>
                </c:pt>
                <c:pt idx="4478">
                  <c:v>88.557655334472656</c:v>
                </c:pt>
                <c:pt idx="4479">
                  <c:v>88.162147521972656</c:v>
                </c:pt>
                <c:pt idx="4480">
                  <c:v>88.425819396972656</c:v>
                </c:pt>
                <c:pt idx="4481">
                  <c:v>88.030311584472656</c:v>
                </c:pt>
                <c:pt idx="4482">
                  <c:v>88.557655334472656</c:v>
                </c:pt>
                <c:pt idx="4483">
                  <c:v>88.030311584472656</c:v>
                </c:pt>
                <c:pt idx="4484">
                  <c:v>88.557655334472656</c:v>
                </c:pt>
                <c:pt idx="4485">
                  <c:v>88.425819396972656</c:v>
                </c:pt>
                <c:pt idx="4486">
                  <c:v>88.557655334472656</c:v>
                </c:pt>
                <c:pt idx="4487">
                  <c:v>88.425819396972656</c:v>
                </c:pt>
                <c:pt idx="4488">
                  <c:v>88.162147521972656</c:v>
                </c:pt>
                <c:pt idx="4489">
                  <c:v>88.29398345947267</c:v>
                </c:pt>
                <c:pt idx="4490">
                  <c:v>88.162147521972656</c:v>
                </c:pt>
                <c:pt idx="4491">
                  <c:v>88.030311584472656</c:v>
                </c:pt>
                <c:pt idx="4492">
                  <c:v>87.76663970947267</c:v>
                </c:pt>
                <c:pt idx="4493">
                  <c:v>87.502967834472642</c:v>
                </c:pt>
                <c:pt idx="4494">
                  <c:v>87.898475646972656</c:v>
                </c:pt>
                <c:pt idx="4495">
                  <c:v>88.030311584472656</c:v>
                </c:pt>
                <c:pt idx="4496">
                  <c:v>88.162147521972656</c:v>
                </c:pt>
                <c:pt idx="4497">
                  <c:v>88.29398345947267</c:v>
                </c:pt>
                <c:pt idx="4498">
                  <c:v>87.63480377197267</c:v>
                </c:pt>
                <c:pt idx="4499">
                  <c:v>88.162147521972656</c:v>
                </c:pt>
                <c:pt idx="4500">
                  <c:v>87.63480377197267</c:v>
                </c:pt>
                <c:pt idx="4501">
                  <c:v>87.898475646972656</c:v>
                </c:pt>
                <c:pt idx="4502">
                  <c:v>88.29398345947267</c:v>
                </c:pt>
                <c:pt idx="4503">
                  <c:v>87.898475646972656</c:v>
                </c:pt>
                <c:pt idx="4504">
                  <c:v>88.425819396972656</c:v>
                </c:pt>
                <c:pt idx="4505">
                  <c:v>87.898475646972656</c:v>
                </c:pt>
                <c:pt idx="4506">
                  <c:v>87.898475646972656</c:v>
                </c:pt>
                <c:pt idx="4507">
                  <c:v>88.425819396972656</c:v>
                </c:pt>
                <c:pt idx="4508">
                  <c:v>88.557655334472656</c:v>
                </c:pt>
                <c:pt idx="4509">
                  <c:v>88.162147521972656</c:v>
                </c:pt>
                <c:pt idx="4510">
                  <c:v>88.162147521972656</c:v>
                </c:pt>
                <c:pt idx="4511">
                  <c:v>88.557655334472656</c:v>
                </c:pt>
                <c:pt idx="4512">
                  <c:v>88.030311584472656</c:v>
                </c:pt>
                <c:pt idx="4513">
                  <c:v>88.29398345947267</c:v>
                </c:pt>
                <c:pt idx="4514">
                  <c:v>88.030311584472656</c:v>
                </c:pt>
                <c:pt idx="4515">
                  <c:v>88.689491271972656</c:v>
                </c:pt>
                <c:pt idx="4516">
                  <c:v>88.557655334472656</c:v>
                </c:pt>
                <c:pt idx="4517">
                  <c:v>87.898475646972656</c:v>
                </c:pt>
                <c:pt idx="4518">
                  <c:v>88.29398345947267</c:v>
                </c:pt>
                <c:pt idx="4519">
                  <c:v>88.557655334472656</c:v>
                </c:pt>
                <c:pt idx="4520">
                  <c:v>88.29398345947267</c:v>
                </c:pt>
                <c:pt idx="4521">
                  <c:v>88.689491271972656</c:v>
                </c:pt>
                <c:pt idx="4522">
                  <c:v>88.689491271972656</c:v>
                </c:pt>
                <c:pt idx="4523">
                  <c:v>88.030311584472656</c:v>
                </c:pt>
                <c:pt idx="4524">
                  <c:v>88.162147521972656</c:v>
                </c:pt>
                <c:pt idx="4525">
                  <c:v>88.030311584472656</c:v>
                </c:pt>
                <c:pt idx="4526">
                  <c:v>88.29398345947267</c:v>
                </c:pt>
                <c:pt idx="4527">
                  <c:v>87.898475646972656</c:v>
                </c:pt>
                <c:pt idx="4528">
                  <c:v>88.030311584472656</c:v>
                </c:pt>
                <c:pt idx="4529">
                  <c:v>88.030311584472656</c:v>
                </c:pt>
                <c:pt idx="4530">
                  <c:v>87.898475646972656</c:v>
                </c:pt>
                <c:pt idx="4531">
                  <c:v>88.557655334472656</c:v>
                </c:pt>
                <c:pt idx="4532">
                  <c:v>88.557655334472656</c:v>
                </c:pt>
                <c:pt idx="4533">
                  <c:v>88.162147521972656</c:v>
                </c:pt>
                <c:pt idx="4534">
                  <c:v>88.557655334472656</c:v>
                </c:pt>
                <c:pt idx="4535">
                  <c:v>88.162147521972656</c:v>
                </c:pt>
                <c:pt idx="4536">
                  <c:v>88.689491271972656</c:v>
                </c:pt>
                <c:pt idx="4537">
                  <c:v>88.29398345947267</c:v>
                </c:pt>
                <c:pt idx="4538">
                  <c:v>88.425819396972656</c:v>
                </c:pt>
                <c:pt idx="4539">
                  <c:v>88.425819396972656</c:v>
                </c:pt>
                <c:pt idx="4540">
                  <c:v>87.76663970947267</c:v>
                </c:pt>
                <c:pt idx="4541">
                  <c:v>88.29398345947267</c:v>
                </c:pt>
                <c:pt idx="4542">
                  <c:v>87.76663970947267</c:v>
                </c:pt>
                <c:pt idx="4543">
                  <c:v>87.898475646972656</c:v>
                </c:pt>
                <c:pt idx="4544">
                  <c:v>87.898475646972656</c:v>
                </c:pt>
                <c:pt idx="4545">
                  <c:v>87.76663970947267</c:v>
                </c:pt>
                <c:pt idx="4546">
                  <c:v>88.030311584472656</c:v>
                </c:pt>
                <c:pt idx="4547">
                  <c:v>87.10746002197267</c:v>
                </c:pt>
                <c:pt idx="4548">
                  <c:v>87.76663970947267</c:v>
                </c:pt>
                <c:pt idx="4549">
                  <c:v>88.030311584472656</c:v>
                </c:pt>
                <c:pt idx="4550">
                  <c:v>87.502967834472642</c:v>
                </c:pt>
                <c:pt idx="4551">
                  <c:v>87.371131896972642</c:v>
                </c:pt>
                <c:pt idx="4552">
                  <c:v>87.63480377197267</c:v>
                </c:pt>
                <c:pt idx="4553">
                  <c:v>87.371131896972642</c:v>
                </c:pt>
                <c:pt idx="4554">
                  <c:v>87.63480377197267</c:v>
                </c:pt>
                <c:pt idx="4555">
                  <c:v>87.76663970947267</c:v>
                </c:pt>
                <c:pt idx="4556">
                  <c:v>86.97562408447267</c:v>
                </c:pt>
                <c:pt idx="4557">
                  <c:v>86.97562408447267</c:v>
                </c:pt>
                <c:pt idx="4558">
                  <c:v>86.97562408447267</c:v>
                </c:pt>
                <c:pt idx="4559">
                  <c:v>87.23929595947267</c:v>
                </c:pt>
                <c:pt idx="4560">
                  <c:v>87.23929595947267</c:v>
                </c:pt>
                <c:pt idx="4561">
                  <c:v>87.10746002197267</c:v>
                </c:pt>
                <c:pt idx="4562">
                  <c:v>87.23929595947267</c:v>
                </c:pt>
                <c:pt idx="4563">
                  <c:v>87.502967834472642</c:v>
                </c:pt>
                <c:pt idx="4564">
                  <c:v>87.371131896972642</c:v>
                </c:pt>
                <c:pt idx="4565">
                  <c:v>87.23929595947267</c:v>
                </c:pt>
                <c:pt idx="4566">
                  <c:v>87.23929595947267</c:v>
                </c:pt>
                <c:pt idx="4567">
                  <c:v>87.371131896972642</c:v>
                </c:pt>
                <c:pt idx="4568">
                  <c:v>87.10746002197267</c:v>
                </c:pt>
                <c:pt idx="4569">
                  <c:v>87.10746002197267</c:v>
                </c:pt>
                <c:pt idx="4570">
                  <c:v>87.502967834472642</c:v>
                </c:pt>
                <c:pt idx="4571">
                  <c:v>87.502967834472642</c:v>
                </c:pt>
                <c:pt idx="4572">
                  <c:v>87.23929595947267</c:v>
                </c:pt>
                <c:pt idx="4573">
                  <c:v>87.371131896972642</c:v>
                </c:pt>
                <c:pt idx="4574">
                  <c:v>87.371131896972642</c:v>
                </c:pt>
                <c:pt idx="4575">
                  <c:v>86.97562408447267</c:v>
                </c:pt>
                <c:pt idx="4576">
                  <c:v>87.371131896972642</c:v>
                </c:pt>
                <c:pt idx="4577">
                  <c:v>86.97562408447267</c:v>
                </c:pt>
                <c:pt idx="4578">
                  <c:v>86.97562408447267</c:v>
                </c:pt>
                <c:pt idx="4579">
                  <c:v>87.10746002197267</c:v>
                </c:pt>
                <c:pt idx="4580">
                  <c:v>87.371131896972642</c:v>
                </c:pt>
                <c:pt idx="4581">
                  <c:v>86.843788146972642</c:v>
                </c:pt>
                <c:pt idx="4582">
                  <c:v>87.371131896972642</c:v>
                </c:pt>
                <c:pt idx="4583">
                  <c:v>87.23929595947267</c:v>
                </c:pt>
                <c:pt idx="4584">
                  <c:v>87.23929595947267</c:v>
                </c:pt>
                <c:pt idx="4585">
                  <c:v>86.843788146972642</c:v>
                </c:pt>
                <c:pt idx="4586">
                  <c:v>87.371131896972642</c:v>
                </c:pt>
                <c:pt idx="4587">
                  <c:v>87.371131896972642</c:v>
                </c:pt>
                <c:pt idx="4588">
                  <c:v>87.23929595947267</c:v>
                </c:pt>
                <c:pt idx="4589">
                  <c:v>87.502967834472642</c:v>
                </c:pt>
                <c:pt idx="4590">
                  <c:v>87.502967834472642</c:v>
                </c:pt>
                <c:pt idx="4591">
                  <c:v>87.76663970947267</c:v>
                </c:pt>
                <c:pt idx="4592">
                  <c:v>87.502967834472642</c:v>
                </c:pt>
                <c:pt idx="4593">
                  <c:v>87.502967834472642</c:v>
                </c:pt>
                <c:pt idx="4594">
                  <c:v>87.502967834472642</c:v>
                </c:pt>
                <c:pt idx="4595">
                  <c:v>87.502967834472642</c:v>
                </c:pt>
                <c:pt idx="4596">
                  <c:v>87.371131896972642</c:v>
                </c:pt>
                <c:pt idx="4597">
                  <c:v>87.23929595947267</c:v>
                </c:pt>
                <c:pt idx="4598">
                  <c:v>87.371131896972642</c:v>
                </c:pt>
                <c:pt idx="4599">
                  <c:v>87.10746002197267</c:v>
                </c:pt>
                <c:pt idx="4600">
                  <c:v>87.10746002197267</c:v>
                </c:pt>
                <c:pt idx="4601">
                  <c:v>86.97562408447267</c:v>
                </c:pt>
                <c:pt idx="4602">
                  <c:v>87.10746002197267</c:v>
                </c:pt>
                <c:pt idx="4603">
                  <c:v>86.97562408447267</c:v>
                </c:pt>
                <c:pt idx="4604">
                  <c:v>86.843788146972642</c:v>
                </c:pt>
                <c:pt idx="4605">
                  <c:v>86.97562408447267</c:v>
                </c:pt>
                <c:pt idx="4606">
                  <c:v>86.71195220947267</c:v>
                </c:pt>
                <c:pt idx="4607">
                  <c:v>86.58011627197267</c:v>
                </c:pt>
                <c:pt idx="4608">
                  <c:v>86.843788146972642</c:v>
                </c:pt>
                <c:pt idx="4609">
                  <c:v>86.843788146972642</c:v>
                </c:pt>
                <c:pt idx="4610">
                  <c:v>86.71195220947267</c:v>
                </c:pt>
                <c:pt idx="4611">
                  <c:v>86.97562408447267</c:v>
                </c:pt>
                <c:pt idx="4612">
                  <c:v>86.97562408447267</c:v>
                </c:pt>
                <c:pt idx="4613">
                  <c:v>86.71195220947267</c:v>
                </c:pt>
                <c:pt idx="4614">
                  <c:v>86.843788146972642</c:v>
                </c:pt>
                <c:pt idx="4615">
                  <c:v>86.71195220947267</c:v>
                </c:pt>
                <c:pt idx="4616">
                  <c:v>86.97562408447267</c:v>
                </c:pt>
                <c:pt idx="4617">
                  <c:v>86.71195220947267</c:v>
                </c:pt>
                <c:pt idx="4618">
                  <c:v>86.843788146972642</c:v>
                </c:pt>
                <c:pt idx="4619">
                  <c:v>86.97562408447267</c:v>
                </c:pt>
                <c:pt idx="4620">
                  <c:v>86.71195220947267</c:v>
                </c:pt>
                <c:pt idx="4621">
                  <c:v>86.843788146972642</c:v>
                </c:pt>
                <c:pt idx="4622">
                  <c:v>86.97562408447267</c:v>
                </c:pt>
                <c:pt idx="4623">
                  <c:v>87.10746002197267</c:v>
                </c:pt>
                <c:pt idx="4624">
                  <c:v>86.71195220947267</c:v>
                </c:pt>
                <c:pt idx="4625">
                  <c:v>86.97562408447267</c:v>
                </c:pt>
                <c:pt idx="4626">
                  <c:v>86.843788146972642</c:v>
                </c:pt>
                <c:pt idx="4627">
                  <c:v>86.843788146972642</c:v>
                </c:pt>
                <c:pt idx="4628">
                  <c:v>86.97562408447267</c:v>
                </c:pt>
                <c:pt idx="4629">
                  <c:v>86.97562408447267</c:v>
                </c:pt>
                <c:pt idx="4630">
                  <c:v>87.10746002197267</c:v>
                </c:pt>
                <c:pt idx="4631">
                  <c:v>87.10746002197267</c:v>
                </c:pt>
                <c:pt idx="4632">
                  <c:v>86.97562408447267</c:v>
                </c:pt>
                <c:pt idx="4633">
                  <c:v>86.97562408447267</c:v>
                </c:pt>
                <c:pt idx="4634">
                  <c:v>87.10746002197267</c:v>
                </c:pt>
                <c:pt idx="4635">
                  <c:v>87.10746002197267</c:v>
                </c:pt>
                <c:pt idx="4636">
                  <c:v>86.97562408447267</c:v>
                </c:pt>
                <c:pt idx="4637">
                  <c:v>86.843788146972642</c:v>
                </c:pt>
                <c:pt idx="4638">
                  <c:v>86.71195220947267</c:v>
                </c:pt>
                <c:pt idx="4639">
                  <c:v>86.97562408447267</c:v>
                </c:pt>
                <c:pt idx="4640">
                  <c:v>86.843788146972642</c:v>
                </c:pt>
                <c:pt idx="4641">
                  <c:v>86.71195220947267</c:v>
                </c:pt>
                <c:pt idx="4642">
                  <c:v>86.71195220947267</c:v>
                </c:pt>
                <c:pt idx="4643">
                  <c:v>86.843788146972642</c:v>
                </c:pt>
                <c:pt idx="4644">
                  <c:v>86.71195220947267</c:v>
                </c:pt>
                <c:pt idx="4645">
                  <c:v>86.843788146972642</c:v>
                </c:pt>
                <c:pt idx="4646">
                  <c:v>86.448280334472656</c:v>
                </c:pt>
                <c:pt idx="4647">
                  <c:v>86.71195220947267</c:v>
                </c:pt>
                <c:pt idx="4648">
                  <c:v>86.71195220947267</c:v>
                </c:pt>
                <c:pt idx="4649">
                  <c:v>86.97562408447267</c:v>
                </c:pt>
                <c:pt idx="4650">
                  <c:v>86.843788146972642</c:v>
                </c:pt>
                <c:pt idx="4651">
                  <c:v>86.71195220947267</c:v>
                </c:pt>
                <c:pt idx="4652">
                  <c:v>86.843788146972642</c:v>
                </c:pt>
                <c:pt idx="4653">
                  <c:v>86.843788146972642</c:v>
                </c:pt>
                <c:pt idx="4654">
                  <c:v>86.843788146972642</c:v>
                </c:pt>
                <c:pt idx="4655">
                  <c:v>86.448280334472656</c:v>
                </c:pt>
                <c:pt idx="4656">
                  <c:v>86.58011627197267</c:v>
                </c:pt>
                <c:pt idx="4657">
                  <c:v>86.71195220947267</c:v>
                </c:pt>
                <c:pt idx="4658">
                  <c:v>86.58011627197267</c:v>
                </c:pt>
                <c:pt idx="4659">
                  <c:v>86.58011627197267</c:v>
                </c:pt>
                <c:pt idx="4660">
                  <c:v>86.58011627197267</c:v>
                </c:pt>
                <c:pt idx="4661">
                  <c:v>86.448280334472656</c:v>
                </c:pt>
                <c:pt idx="4662">
                  <c:v>86.58011627197267</c:v>
                </c:pt>
                <c:pt idx="4663">
                  <c:v>86.448280334472656</c:v>
                </c:pt>
                <c:pt idx="4664">
                  <c:v>86.58011627197267</c:v>
                </c:pt>
                <c:pt idx="4665">
                  <c:v>86.71195220947267</c:v>
                </c:pt>
                <c:pt idx="4666">
                  <c:v>86.58011627197267</c:v>
                </c:pt>
                <c:pt idx="4667">
                  <c:v>86.58011627197267</c:v>
                </c:pt>
                <c:pt idx="4668">
                  <c:v>86.58011627197267</c:v>
                </c:pt>
                <c:pt idx="4669">
                  <c:v>86.316444396972656</c:v>
                </c:pt>
                <c:pt idx="4670">
                  <c:v>86.58011627197267</c:v>
                </c:pt>
                <c:pt idx="4671">
                  <c:v>86.71195220947267</c:v>
                </c:pt>
                <c:pt idx="4672">
                  <c:v>86.448280334472656</c:v>
                </c:pt>
                <c:pt idx="4673">
                  <c:v>86.184608459472656</c:v>
                </c:pt>
                <c:pt idx="4674">
                  <c:v>86.448280334472656</c:v>
                </c:pt>
                <c:pt idx="4675">
                  <c:v>86.58011627197267</c:v>
                </c:pt>
                <c:pt idx="4676">
                  <c:v>86.58011627197267</c:v>
                </c:pt>
                <c:pt idx="4677">
                  <c:v>86.316444396972656</c:v>
                </c:pt>
                <c:pt idx="4678">
                  <c:v>86.448280334472656</c:v>
                </c:pt>
                <c:pt idx="4679">
                  <c:v>86.843788146972642</c:v>
                </c:pt>
                <c:pt idx="4680">
                  <c:v>86.843788146972642</c:v>
                </c:pt>
                <c:pt idx="4681">
                  <c:v>86.58011627197267</c:v>
                </c:pt>
                <c:pt idx="4682">
                  <c:v>86.71195220947267</c:v>
                </c:pt>
                <c:pt idx="4683">
                  <c:v>86.58011627197267</c:v>
                </c:pt>
                <c:pt idx="4684">
                  <c:v>86.448280334472656</c:v>
                </c:pt>
                <c:pt idx="4685">
                  <c:v>86.316444396972656</c:v>
                </c:pt>
                <c:pt idx="4686">
                  <c:v>86.316444396972656</c:v>
                </c:pt>
                <c:pt idx="4687">
                  <c:v>86.843788146972642</c:v>
                </c:pt>
                <c:pt idx="4688">
                  <c:v>86.316444396972656</c:v>
                </c:pt>
                <c:pt idx="4689">
                  <c:v>86.58011627197267</c:v>
                </c:pt>
                <c:pt idx="4690">
                  <c:v>86.71195220947267</c:v>
                </c:pt>
                <c:pt idx="4691">
                  <c:v>86.58011627197267</c:v>
                </c:pt>
                <c:pt idx="4692">
                  <c:v>86.448280334472656</c:v>
                </c:pt>
                <c:pt idx="4693">
                  <c:v>86.58011627197267</c:v>
                </c:pt>
                <c:pt idx="4694">
                  <c:v>86.58011627197267</c:v>
                </c:pt>
                <c:pt idx="4695">
                  <c:v>86.316444396972656</c:v>
                </c:pt>
                <c:pt idx="4696">
                  <c:v>86.184608459472656</c:v>
                </c:pt>
                <c:pt idx="4697">
                  <c:v>86.052772521972642</c:v>
                </c:pt>
                <c:pt idx="4698">
                  <c:v>86.184608459472656</c:v>
                </c:pt>
                <c:pt idx="4699">
                  <c:v>86.316444396972656</c:v>
                </c:pt>
                <c:pt idx="4700">
                  <c:v>86.052772521972642</c:v>
                </c:pt>
                <c:pt idx="4701">
                  <c:v>86.184608459472656</c:v>
                </c:pt>
                <c:pt idx="4702">
                  <c:v>86.052772521972642</c:v>
                </c:pt>
                <c:pt idx="4703">
                  <c:v>85.920936584472656</c:v>
                </c:pt>
                <c:pt idx="4704">
                  <c:v>86.184608459472656</c:v>
                </c:pt>
                <c:pt idx="4705">
                  <c:v>86.184608459472656</c:v>
                </c:pt>
                <c:pt idx="4706">
                  <c:v>86.052772521972642</c:v>
                </c:pt>
                <c:pt idx="4707">
                  <c:v>85.920936584472656</c:v>
                </c:pt>
                <c:pt idx="4708">
                  <c:v>85.78910064697267</c:v>
                </c:pt>
                <c:pt idx="4709">
                  <c:v>86.052772521972642</c:v>
                </c:pt>
                <c:pt idx="4710">
                  <c:v>85.920936584472656</c:v>
                </c:pt>
                <c:pt idx="4711">
                  <c:v>85.920936584472656</c:v>
                </c:pt>
                <c:pt idx="4712">
                  <c:v>85.78910064697267</c:v>
                </c:pt>
                <c:pt idx="4713">
                  <c:v>85.65726470947267</c:v>
                </c:pt>
                <c:pt idx="4714">
                  <c:v>85.920936584472656</c:v>
                </c:pt>
                <c:pt idx="4715">
                  <c:v>85.920936584472656</c:v>
                </c:pt>
                <c:pt idx="4716">
                  <c:v>85.65726470947267</c:v>
                </c:pt>
                <c:pt idx="4717">
                  <c:v>85.525428771972656</c:v>
                </c:pt>
                <c:pt idx="4718">
                  <c:v>85.920936584472656</c:v>
                </c:pt>
                <c:pt idx="4719">
                  <c:v>85.78910064697267</c:v>
                </c:pt>
                <c:pt idx="4720">
                  <c:v>86.052772521972642</c:v>
                </c:pt>
                <c:pt idx="4721">
                  <c:v>85.920936584472656</c:v>
                </c:pt>
                <c:pt idx="4722">
                  <c:v>86.184608459472656</c:v>
                </c:pt>
                <c:pt idx="4723">
                  <c:v>85.78910064697267</c:v>
                </c:pt>
                <c:pt idx="4724">
                  <c:v>85.78910064697267</c:v>
                </c:pt>
                <c:pt idx="4725">
                  <c:v>86.052772521972642</c:v>
                </c:pt>
                <c:pt idx="4726">
                  <c:v>85.65726470947267</c:v>
                </c:pt>
                <c:pt idx="4727">
                  <c:v>85.78910064697267</c:v>
                </c:pt>
                <c:pt idx="4728">
                  <c:v>85.920936584472656</c:v>
                </c:pt>
                <c:pt idx="4729">
                  <c:v>85.920936584472656</c:v>
                </c:pt>
                <c:pt idx="4730">
                  <c:v>86.052772521972642</c:v>
                </c:pt>
                <c:pt idx="4731">
                  <c:v>85.65726470947267</c:v>
                </c:pt>
                <c:pt idx="4732">
                  <c:v>85.920936584472656</c:v>
                </c:pt>
                <c:pt idx="4733">
                  <c:v>85.78910064697267</c:v>
                </c:pt>
                <c:pt idx="4734">
                  <c:v>85.65726470947267</c:v>
                </c:pt>
                <c:pt idx="4735">
                  <c:v>85.78910064697267</c:v>
                </c:pt>
                <c:pt idx="4736">
                  <c:v>85.393592834472642</c:v>
                </c:pt>
                <c:pt idx="4737">
                  <c:v>85.261756896972656</c:v>
                </c:pt>
                <c:pt idx="4738">
                  <c:v>85.393592834472642</c:v>
                </c:pt>
                <c:pt idx="4739">
                  <c:v>85.525428771972656</c:v>
                </c:pt>
                <c:pt idx="4740">
                  <c:v>85.393592834472642</c:v>
                </c:pt>
                <c:pt idx="4741">
                  <c:v>85.525428771972656</c:v>
                </c:pt>
                <c:pt idx="4742">
                  <c:v>85.393592834472642</c:v>
                </c:pt>
                <c:pt idx="4743">
                  <c:v>85.393592834472642</c:v>
                </c:pt>
                <c:pt idx="4744">
                  <c:v>85.393592834472642</c:v>
                </c:pt>
                <c:pt idx="4745">
                  <c:v>85.261756896972656</c:v>
                </c:pt>
                <c:pt idx="4746">
                  <c:v>85.261756896972656</c:v>
                </c:pt>
                <c:pt idx="4747">
                  <c:v>84.86624908447267</c:v>
                </c:pt>
                <c:pt idx="4748">
                  <c:v>84.99808502197267</c:v>
                </c:pt>
                <c:pt idx="4749">
                  <c:v>85.261756896972656</c:v>
                </c:pt>
                <c:pt idx="4750">
                  <c:v>85.261756896972656</c:v>
                </c:pt>
                <c:pt idx="4751">
                  <c:v>85.393592834472642</c:v>
                </c:pt>
                <c:pt idx="4752">
                  <c:v>85.525428771972656</c:v>
                </c:pt>
                <c:pt idx="4753">
                  <c:v>84.99808502197267</c:v>
                </c:pt>
                <c:pt idx="4754">
                  <c:v>85.129920959472656</c:v>
                </c:pt>
                <c:pt idx="4755">
                  <c:v>85.261756896972656</c:v>
                </c:pt>
                <c:pt idx="4756">
                  <c:v>85.261756896972656</c:v>
                </c:pt>
                <c:pt idx="4757">
                  <c:v>84.99808502197267</c:v>
                </c:pt>
                <c:pt idx="4758">
                  <c:v>85.525428771972656</c:v>
                </c:pt>
                <c:pt idx="4759">
                  <c:v>85.129920959472656</c:v>
                </c:pt>
                <c:pt idx="4760">
                  <c:v>85.129920959472656</c:v>
                </c:pt>
                <c:pt idx="4761">
                  <c:v>85.261756896972656</c:v>
                </c:pt>
                <c:pt idx="4762">
                  <c:v>84.99808502197267</c:v>
                </c:pt>
                <c:pt idx="4763">
                  <c:v>84.99808502197267</c:v>
                </c:pt>
                <c:pt idx="4764">
                  <c:v>85.261756896972656</c:v>
                </c:pt>
                <c:pt idx="4765">
                  <c:v>84.99808502197267</c:v>
                </c:pt>
                <c:pt idx="4766">
                  <c:v>84.99808502197267</c:v>
                </c:pt>
                <c:pt idx="4767">
                  <c:v>84.86624908447267</c:v>
                </c:pt>
                <c:pt idx="4768">
                  <c:v>84.73441314697267</c:v>
                </c:pt>
                <c:pt idx="4769">
                  <c:v>84.99808502197267</c:v>
                </c:pt>
                <c:pt idx="4770">
                  <c:v>84.73441314697267</c:v>
                </c:pt>
                <c:pt idx="4771">
                  <c:v>84.73441314697267</c:v>
                </c:pt>
                <c:pt idx="4772">
                  <c:v>84.86624908447267</c:v>
                </c:pt>
                <c:pt idx="4773">
                  <c:v>84.99808502197267</c:v>
                </c:pt>
                <c:pt idx="4774">
                  <c:v>84.73441314697267</c:v>
                </c:pt>
                <c:pt idx="4775">
                  <c:v>84.86624908447267</c:v>
                </c:pt>
                <c:pt idx="4776">
                  <c:v>84.99808502197267</c:v>
                </c:pt>
                <c:pt idx="4777">
                  <c:v>84.602577209472642</c:v>
                </c:pt>
                <c:pt idx="4778">
                  <c:v>84.73441314697267</c:v>
                </c:pt>
                <c:pt idx="4779">
                  <c:v>84.99808502197267</c:v>
                </c:pt>
                <c:pt idx="4780">
                  <c:v>84.86624908447267</c:v>
                </c:pt>
                <c:pt idx="4781">
                  <c:v>84.602577209472642</c:v>
                </c:pt>
                <c:pt idx="4782">
                  <c:v>84.73441314697267</c:v>
                </c:pt>
                <c:pt idx="4783">
                  <c:v>84.86624908447267</c:v>
                </c:pt>
                <c:pt idx="4784">
                  <c:v>85.261756896972656</c:v>
                </c:pt>
                <c:pt idx="4785">
                  <c:v>84.99808502197267</c:v>
                </c:pt>
                <c:pt idx="4786">
                  <c:v>84.99808502197267</c:v>
                </c:pt>
                <c:pt idx="4787">
                  <c:v>84.73441314697267</c:v>
                </c:pt>
                <c:pt idx="4788">
                  <c:v>84.86624908447267</c:v>
                </c:pt>
                <c:pt idx="4789">
                  <c:v>84.86624908447267</c:v>
                </c:pt>
                <c:pt idx="4790">
                  <c:v>84.602577209472642</c:v>
                </c:pt>
                <c:pt idx="4791">
                  <c:v>84.602577209472642</c:v>
                </c:pt>
                <c:pt idx="4792">
                  <c:v>84.338905334472642</c:v>
                </c:pt>
                <c:pt idx="4793">
                  <c:v>84.86624908447267</c:v>
                </c:pt>
                <c:pt idx="4794">
                  <c:v>85.261756896972656</c:v>
                </c:pt>
                <c:pt idx="4795">
                  <c:v>84.338905334472642</c:v>
                </c:pt>
                <c:pt idx="4796">
                  <c:v>84.73441314697267</c:v>
                </c:pt>
                <c:pt idx="4797">
                  <c:v>84.470741271972656</c:v>
                </c:pt>
                <c:pt idx="4798">
                  <c:v>84.86624908447267</c:v>
                </c:pt>
                <c:pt idx="4799">
                  <c:v>84.602577209472642</c:v>
                </c:pt>
                <c:pt idx="4800">
                  <c:v>84.86624908447267</c:v>
                </c:pt>
                <c:pt idx="4801">
                  <c:v>84.470741271972656</c:v>
                </c:pt>
                <c:pt idx="4802">
                  <c:v>84.86624908447267</c:v>
                </c:pt>
                <c:pt idx="4803">
                  <c:v>84.86624908447267</c:v>
                </c:pt>
                <c:pt idx="4804">
                  <c:v>85.129920959472656</c:v>
                </c:pt>
                <c:pt idx="4805">
                  <c:v>85.261756896972656</c:v>
                </c:pt>
                <c:pt idx="4806">
                  <c:v>85.261756896972656</c:v>
                </c:pt>
                <c:pt idx="4807">
                  <c:v>85.129920959472656</c:v>
                </c:pt>
                <c:pt idx="4808">
                  <c:v>84.86624908447267</c:v>
                </c:pt>
                <c:pt idx="4809">
                  <c:v>84.73441314697267</c:v>
                </c:pt>
                <c:pt idx="4810">
                  <c:v>84.602577209472642</c:v>
                </c:pt>
                <c:pt idx="4811">
                  <c:v>84.86624908447267</c:v>
                </c:pt>
                <c:pt idx="4812">
                  <c:v>84.602577209472642</c:v>
                </c:pt>
                <c:pt idx="4813">
                  <c:v>84.86624908447267</c:v>
                </c:pt>
                <c:pt idx="4814">
                  <c:v>85.129920959472656</c:v>
                </c:pt>
                <c:pt idx="4815">
                  <c:v>84.602577209472642</c:v>
                </c:pt>
                <c:pt idx="4816">
                  <c:v>85.261756896972656</c:v>
                </c:pt>
                <c:pt idx="4817">
                  <c:v>85.129920959472656</c:v>
                </c:pt>
                <c:pt idx="4818">
                  <c:v>85.261756896972656</c:v>
                </c:pt>
                <c:pt idx="4819">
                  <c:v>84.86624908447267</c:v>
                </c:pt>
                <c:pt idx="4820">
                  <c:v>84.86624908447267</c:v>
                </c:pt>
                <c:pt idx="4821">
                  <c:v>84.73441314697267</c:v>
                </c:pt>
                <c:pt idx="4822">
                  <c:v>84.99808502197267</c:v>
                </c:pt>
                <c:pt idx="4823">
                  <c:v>85.393592834472642</c:v>
                </c:pt>
                <c:pt idx="4824">
                  <c:v>85.129920959472656</c:v>
                </c:pt>
                <c:pt idx="4825">
                  <c:v>84.86624908447267</c:v>
                </c:pt>
                <c:pt idx="4826">
                  <c:v>85.129920959472656</c:v>
                </c:pt>
                <c:pt idx="4827">
                  <c:v>85.261756896972656</c:v>
                </c:pt>
                <c:pt idx="4828">
                  <c:v>85.65726470947267</c:v>
                </c:pt>
                <c:pt idx="4829">
                  <c:v>85.261756896972656</c:v>
                </c:pt>
                <c:pt idx="4830">
                  <c:v>84.99808502197267</c:v>
                </c:pt>
                <c:pt idx="4831">
                  <c:v>85.393592834472642</c:v>
                </c:pt>
                <c:pt idx="4832">
                  <c:v>84.99808502197267</c:v>
                </c:pt>
                <c:pt idx="4833">
                  <c:v>84.86624908447267</c:v>
                </c:pt>
                <c:pt idx="4834">
                  <c:v>85.261756896972656</c:v>
                </c:pt>
                <c:pt idx="4835">
                  <c:v>84.99808502197267</c:v>
                </c:pt>
                <c:pt idx="4836">
                  <c:v>85.129920959472656</c:v>
                </c:pt>
                <c:pt idx="4837">
                  <c:v>84.99808502197267</c:v>
                </c:pt>
                <c:pt idx="4838">
                  <c:v>85.525428771972656</c:v>
                </c:pt>
                <c:pt idx="4839">
                  <c:v>84.602577209472642</c:v>
                </c:pt>
                <c:pt idx="4840">
                  <c:v>84.86624908447267</c:v>
                </c:pt>
                <c:pt idx="4841">
                  <c:v>84.86624908447267</c:v>
                </c:pt>
                <c:pt idx="4842">
                  <c:v>84.73441314697267</c:v>
                </c:pt>
                <c:pt idx="4843">
                  <c:v>84.99808502197267</c:v>
                </c:pt>
                <c:pt idx="4844">
                  <c:v>84.73441314697267</c:v>
                </c:pt>
                <c:pt idx="4845">
                  <c:v>84.602577209472642</c:v>
                </c:pt>
                <c:pt idx="4846">
                  <c:v>84.470741271972656</c:v>
                </c:pt>
                <c:pt idx="4847">
                  <c:v>84.338905334472642</c:v>
                </c:pt>
                <c:pt idx="4848">
                  <c:v>85.129920959472656</c:v>
                </c:pt>
                <c:pt idx="4849">
                  <c:v>84.73441314697267</c:v>
                </c:pt>
                <c:pt idx="4850">
                  <c:v>84.99808502197267</c:v>
                </c:pt>
                <c:pt idx="4851">
                  <c:v>84.338905334472642</c:v>
                </c:pt>
                <c:pt idx="4852">
                  <c:v>84.338905334472642</c:v>
                </c:pt>
                <c:pt idx="4853">
                  <c:v>84.73441314697267</c:v>
                </c:pt>
                <c:pt idx="4854">
                  <c:v>84.73441314697267</c:v>
                </c:pt>
                <c:pt idx="4855">
                  <c:v>84.73441314697267</c:v>
                </c:pt>
                <c:pt idx="4856">
                  <c:v>84.73441314697267</c:v>
                </c:pt>
                <c:pt idx="4857">
                  <c:v>84.86624908447267</c:v>
                </c:pt>
                <c:pt idx="4858">
                  <c:v>84.73441314697267</c:v>
                </c:pt>
                <c:pt idx="4859">
                  <c:v>84.20706939697267</c:v>
                </c:pt>
                <c:pt idx="4860">
                  <c:v>84.470741271972656</c:v>
                </c:pt>
                <c:pt idx="4861">
                  <c:v>84.602577209472642</c:v>
                </c:pt>
                <c:pt idx="4862">
                  <c:v>84.470741271972656</c:v>
                </c:pt>
                <c:pt idx="4863">
                  <c:v>84.602577209472642</c:v>
                </c:pt>
                <c:pt idx="4864">
                  <c:v>84.075233459472656</c:v>
                </c:pt>
                <c:pt idx="4865">
                  <c:v>83.94339752197267</c:v>
                </c:pt>
                <c:pt idx="4866">
                  <c:v>83.547882080078125</c:v>
                </c:pt>
                <c:pt idx="4867">
                  <c:v>84.470741271972656</c:v>
                </c:pt>
                <c:pt idx="4868">
                  <c:v>84.075233459472656</c:v>
                </c:pt>
                <c:pt idx="4869">
                  <c:v>84.20706939697267</c:v>
                </c:pt>
                <c:pt idx="4870">
                  <c:v>84.470741271972656</c:v>
                </c:pt>
                <c:pt idx="4871">
                  <c:v>84.20706939697267</c:v>
                </c:pt>
                <c:pt idx="4872">
                  <c:v>84.075233459472656</c:v>
                </c:pt>
                <c:pt idx="4873">
                  <c:v>83.94339752197267</c:v>
                </c:pt>
                <c:pt idx="4874">
                  <c:v>84.20706939697267</c:v>
                </c:pt>
                <c:pt idx="4875">
                  <c:v>84.602577209472642</c:v>
                </c:pt>
                <c:pt idx="4876">
                  <c:v>84.338905334472642</c:v>
                </c:pt>
                <c:pt idx="4877">
                  <c:v>83.94339752197267</c:v>
                </c:pt>
                <c:pt idx="4878">
                  <c:v>84.338905334472642</c:v>
                </c:pt>
                <c:pt idx="4879">
                  <c:v>84.338905334472642</c:v>
                </c:pt>
                <c:pt idx="4880">
                  <c:v>84.075233459472656</c:v>
                </c:pt>
                <c:pt idx="4881">
                  <c:v>84.602577209472642</c:v>
                </c:pt>
                <c:pt idx="4882">
                  <c:v>84.470741271972656</c:v>
                </c:pt>
                <c:pt idx="4883">
                  <c:v>83.679725646972656</c:v>
                </c:pt>
                <c:pt idx="4884">
                  <c:v>84.075233459472656</c:v>
                </c:pt>
                <c:pt idx="4885">
                  <c:v>84.470741271972656</c:v>
                </c:pt>
                <c:pt idx="4886">
                  <c:v>84.075233459472656</c:v>
                </c:pt>
                <c:pt idx="4887">
                  <c:v>84.602577209472642</c:v>
                </c:pt>
                <c:pt idx="4888">
                  <c:v>84.338905334472642</c:v>
                </c:pt>
                <c:pt idx="4889">
                  <c:v>84.602577209472642</c:v>
                </c:pt>
                <c:pt idx="4890">
                  <c:v>84.075233459472656</c:v>
                </c:pt>
                <c:pt idx="4891">
                  <c:v>84.338905334472642</c:v>
                </c:pt>
                <c:pt idx="4892">
                  <c:v>84.20706939697267</c:v>
                </c:pt>
                <c:pt idx="4893">
                  <c:v>83.679725646972656</c:v>
                </c:pt>
                <c:pt idx="4894">
                  <c:v>83.679725646972656</c:v>
                </c:pt>
                <c:pt idx="4895">
                  <c:v>84.20706939697267</c:v>
                </c:pt>
                <c:pt idx="4896">
                  <c:v>84.470741271972656</c:v>
                </c:pt>
                <c:pt idx="4897">
                  <c:v>84.602577209472642</c:v>
                </c:pt>
                <c:pt idx="4898">
                  <c:v>83.94339752197267</c:v>
                </c:pt>
                <c:pt idx="4899">
                  <c:v>84.602577209472642</c:v>
                </c:pt>
                <c:pt idx="4900">
                  <c:v>83.547882080078125</c:v>
                </c:pt>
                <c:pt idx="4901">
                  <c:v>84.338905334472642</c:v>
                </c:pt>
                <c:pt idx="4902">
                  <c:v>83.679725646972656</c:v>
                </c:pt>
                <c:pt idx="4903">
                  <c:v>83.547882080078125</c:v>
                </c:pt>
                <c:pt idx="4904">
                  <c:v>83.94339752197267</c:v>
                </c:pt>
                <c:pt idx="4905">
                  <c:v>84.20706939697267</c:v>
                </c:pt>
                <c:pt idx="4906">
                  <c:v>83.81156158447267</c:v>
                </c:pt>
                <c:pt idx="4907">
                  <c:v>84.470741271972656</c:v>
                </c:pt>
                <c:pt idx="4908">
                  <c:v>84.470741271972656</c:v>
                </c:pt>
                <c:pt idx="4909">
                  <c:v>84.20706939697267</c:v>
                </c:pt>
                <c:pt idx="4910">
                  <c:v>83.679725646972656</c:v>
                </c:pt>
                <c:pt idx="4911">
                  <c:v>83.416046142578111</c:v>
                </c:pt>
                <c:pt idx="4912">
                  <c:v>83.416046142578111</c:v>
                </c:pt>
                <c:pt idx="4913">
                  <c:v>84.470741271972656</c:v>
                </c:pt>
                <c:pt idx="4914">
                  <c:v>84.075233459472656</c:v>
                </c:pt>
                <c:pt idx="4915">
                  <c:v>83.547882080078125</c:v>
                </c:pt>
                <c:pt idx="4916">
                  <c:v>84.075233459472656</c:v>
                </c:pt>
                <c:pt idx="4917">
                  <c:v>83.94339752197267</c:v>
                </c:pt>
                <c:pt idx="4918">
                  <c:v>84.338905334472642</c:v>
                </c:pt>
                <c:pt idx="4919">
                  <c:v>83.94339752197267</c:v>
                </c:pt>
                <c:pt idx="4920">
                  <c:v>83.81156158447267</c:v>
                </c:pt>
                <c:pt idx="4921">
                  <c:v>84.20706939697267</c:v>
                </c:pt>
                <c:pt idx="4922">
                  <c:v>84.075233459472656</c:v>
                </c:pt>
                <c:pt idx="4923">
                  <c:v>84.470741271972656</c:v>
                </c:pt>
                <c:pt idx="4924">
                  <c:v>83.81156158447267</c:v>
                </c:pt>
                <c:pt idx="4925">
                  <c:v>83.94339752197267</c:v>
                </c:pt>
                <c:pt idx="4926">
                  <c:v>83.416046142578111</c:v>
                </c:pt>
                <c:pt idx="4927">
                  <c:v>83.81156158447267</c:v>
                </c:pt>
                <c:pt idx="4928">
                  <c:v>84.075233459472656</c:v>
                </c:pt>
                <c:pt idx="4929">
                  <c:v>83.94339752197267</c:v>
                </c:pt>
                <c:pt idx="4930">
                  <c:v>84.075233459472656</c:v>
                </c:pt>
                <c:pt idx="4931">
                  <c:v>83.416046142578111</c:v>
                </c:pt>
                <c:pt idx="4932">
                  <c:v>83.679725646972656</c:v>
                </c:pt>
                <c:pt idx="4933">
                  <c:v>84.20706939697267</c:v>
                </c:pt>
                <c:pt idx="4934">
                  <c:v>84.075233459472656</c:v>
                </c:pt>
                <c:pt idx="4935">
                  <c:v>83.547882080078125</c:v>
                </c:pt>
                <c:pt idx="4936">
                  <c:v>83.679725646972656</c:v>
                </c:pt>
                <c:pt idx="4937">
                  <c:v>83.679725646972656</c:v>
                </c:pt>
                <c:pt idx="4938">
                  <c:v>84.075233459472656</c:v>
                </c:pt>
                <c:pt idx="4939">
                  <c:v>83.94339752197267</c:v>
                </c:pt>
                <c:pt idx="4940">
                  <c:v>83.152374267578097</c:v>
                </c:pt>
                <c:pt idx="4941">
                  <c:v>83.94339752197267</c:v>
                </c:pt>
                <c:pt idx="4942">
                  <c:v>84.075233459472656</c:v>
                </c:pt>
                <c:pt idx="4943">
                  <c:v>83.284210205078139</c:v>
                </c:pt>
                <c:pt idx="4944">
                  <c:v>83.679725646972656</c:v>
                </c:pt>
                <c:pt idx="4945">
                  <c:v>83.81156158447267</c:v>
                </c:pt>
                <c:pt idx="4946">
                  <c:v>84.075233459472656</c:v>
                </c:pt>
                <c:pt idx="4947">
                  <c:v>83.679725646972656</c:v>
                </c:pt>
                <c:pt idx="4948">
                  <c:v>83.81156158447267</c:v>
                </c:pt>
                <c:pt idx="4949">
                  <c:v>83.679725646972656</c:v>
                </c:pt>
                <c:pt idx="4950">
                  <c:v>83.547882080078125</c:v>
                </c:pt>
                <c:pt idx="4951">
                  <c:v>83.547882080078125</c:v>
                </c:pt>
                <c:pt idx="4952">
                  <c:v>83.547882080078125</c:v>
                </c:pt>
                <c:pt idx="4953">
                  <c:v>83.94339752197267</c:v>
                </c:pt>
                <c:pt idx="4954">
                  <c:v>83.81156158447267</c:v>
                </c:pt>
                <c:pt idx="4955">
                  <c:v>84.075233459472656</c:v>
                </c:pt>
                <c:pt idx="4956">
                  <c:v>83.94339752197267</c:v>
                </c:pt>
                <c:pt idx="4957">
                  <c:v>83.284210205078139</c:v>
                </c:pt>
                <c:pt idx="4958">
                  <c:v>83.547882080078125</c:v>
                </c:pt>
                <c:pt idx="4959">
                  <c:v>83.547882080078125</c:v>
                </c:pt>
                <c:pt idx="4960">
                  <c:v>83.547882080078125</c:v>
                </c:pt>
                <c:pt idx="4961">
                  <c:v>83.679725646972656</c:v>
                </c:pt>
                <c:pt idx="4962">
                  <c:v>83.284210205078139</c:v>
                </c:pt>
                <c:pt idx="4963">
                  <c:v>83.679725646972656</c:v>
                </c:pt>
                <c:pt idx="4964">
                  <c:v>83.020538330078097</c:v>
                </c:pt>
                <c:pt idx="4965">
                  <c:v>83.020538330078097</c:v>
                </c:pt>
                <c:pt idx="4966">
                  <c:v>83.416046142578111</c:v>
                </c:pt>
                <c:pt idx="4967">
                  <c:v>83.416046142578111</c:v>
                </c:pt>
                <c:pt idx="4968">
                  <c:v>83.547882080078125</c:v>
                </c:pt>
                <c:pt idx="4969">
                  <c:v>83.152374267578097</c:v>
                </c:pt>
                <c:pt idx="4970">
                  <c:v>83.416046142578111</c:v>
                </c:pt>
                <c:pt idx="4971">
                  <c:v>83.284210205078139</c:v>
                </c:pt>
                <c:pt idx="4972">
                  <c:v>83.547882080078125</c:v>
                </c:pt>
                <c:pt idx="4973">
                  <c:v>83.152374267578097</c:v>
                </c:pt>
                <c:pt idx="4974">
                  <c:v>82.756866455078125</c:v>
                </c:pt>
                <c:pt idx="4975">
                  <c:v>82.625030517578082</c:v>
                </c:pt>
                <c:pt idx="4976">
                  <c:v>83.020538330078097</c:v>
                </c:pt>
                <c:pt idx="4977">
                  <c:v>83.152374267578097</c:v>
                </c:pt>
                <c:pt idx="4978">
                  <c:v>83.152374267578097</c:v>
                </c:pt>
                <c:pt idx="4979">
                  <c:v>83.416046142578111</c:v>
                </c:pt>
                <c:pt idx="4980">
                  <c:v>82.361358642578111</c:v>
                </c:pt>
                <c:pt idx="4981">
                  <c:v>83.284210205078139</c:v>
                </c:pt>
                <c:pt idx="4982">
                  <c:v>83.284210205078139</c:v>
                </c:pt>
                <c:pt idx="4983">
                  <c:v>82.756866455078125</c:v>
                </c:pt>
                <c:pt idx="4984">
                  <c:v>83.547882080078125</c:v>
                </c:pt>
                <c:pt idx="4985">
                  <c:v>82.888702392578082</c:v>
                </c:pt>
                <c:pt idx="4986">
                  <c:v>83.679725646972656</c:v>
                </c:pt>
                <c:pt idx="4987">
                  <c:v>83.547882080078125</c:v>
                </c:pt>
                <c:pt idx="4988">
                  <c:v>83.547882080078125</c:v>
                </c:pt>
                <c:pt idx="4989">
                  <c:v>83.416046142578111</c:v>
                </c:pt>
                <c:pt idx="4990">
                  <c:v>82.625030517578082</c:v>
                </c:pt>
                <c:pt idx="4991">
                  <c:v>82.888702392578082</c:v>
                </c:pt>
                <c:pt idx="4992">
                  <c:v>82.888702392578082</c:v>
                </c:pt>
                <c:pt idx="4993">
                  <c:v>83.020538330078097</c:v>
                </c:pt>
                <c:pt idx="4994">
                  <c:v>83.416046142578111</c:v>
                </c:pt>
                <c:pt idx="4995">
                  <c:v>82.493194580078139</c:v>
                </c:pt>
                <c:pt idx="4996">
                  <c:v>83.284210205078139</c:v>
                </c:pt>
                <c:pt idx="4997">
                  <c:v>83.284210205078139</c:v>
                </c:pt>
                <c:pt idx="4998">
                  <c:v>83.416046142578111</c:v>
                </c:pt>
                <c:pt idx="4999">
                  <c:v>83.020538330078097</c:v>
                </c:pt>
                <c:pt idx="5000">
                  <c:v>83.284210205078139</c:v>
                </c:pt>
                <c:pt idx="5001">
                  <c:v>82.756866455078125</c:v>
                </c:pt>
                <c:pt idx="5002">
                  <c:v>83.284210205078139</c:v>
                </c:pt>
                <c:pt idx="5003">
                  <c:v>83.416046142578111</c:v>
                </c:pt>
                <c:pt idx="5004">
                  <c:v>83.020538330078097</c:v>
                </c:pt>
                <c:pt idx="5005">
                  <c:v>83.416046142578111</c:v>
                </c:pt>
                <c:pt idx="5006">
                  <c:v>83.152374267578097</c:v>
                </c:pt>
                <c:pt idx="5007">
                  <c:v>82.625030517578082</c:v>
                </c:pt>
                <c:pt idx="5008">
                  <c:v>83.152374267578097</c:v>
                </c:pt>
                <c:pt idx="5009">
                  <c:v>83.152374267578097</c:v>
                </c:pt>
                <c:pt idx="5010">
                  <c:v>83.679725646972656</c:v>
                </c:pt>
                <c:pt idx="5011">
                  <c:v>83.679725646972656</c:v>
                </c:pt>
                <c:pt idx="5012">
                  <c:v>82.756866455078125</c:v>
                </c:pt>
                <c:pt idx="5013">
                  <c:v>83.679725646972656</c:v>
                </c:pt>
                <c:pt idx="5014">
                  <c:v>83.416046142578111</c:v>
                </c:pt>
                <c:pt idx="5015">
                  <c:v>83.152374267578097</c:v>
                </c:pt>
                <c:pt idx="5016">
                  <c:v>83.679725646972656</c:v>
                </c:pt>
                <c:pt idx="5017">
                  <c:v>83.416046142578111</c:v>
                </c:pt>
                <c:pt idx="5018">
                  <c:v>83.547882080078125</c:v>
                </c:pt>
                <c:pt idx="5019">
                  <c:v>83.679725646972656</c:v>
                </c:pt>
                <c:pt idx="5020">
                  <c:v>82.756866455078125</c:v>
                </c:pt>
                <c:pt idx="5021">
                  <c:v>83.284210205078139</c:v>
                </c:pt>
                <c:pt idx="5022">
                  <c:v>82.625030517578082</c:v>
                </c:pt>
                <c:pt idx="5023">
                  <c:v>83.416046142578111</c:v>
                </c:pt>
                <c:pt idx="5024">
                  <c:v>83.679725646972656</c:v>
                </c:pt>
                <c:pt idx="5025">
                  <c:v>83.416046142578111</c:v>
                </c:pt>
                <c:pt idx="5026">
                  <c:v>83.416046142578111</c:v>
                </c:pt>
                <c:pt idx="5027">
                  <c:v>83.94339752197267</c:v>
                </c:pt>
                <c:pt idx="5028">
                  <c:v>82.888702392578082</c:v>
                </c:pt>
                <c:pt idx="5029">
                  <c:v>82.888702392578082</c:v>
                </c:pt>
                <c:pt idx="5030">
                  <c:v>83.020538330078097</c:v>
                </c:pt>
                <c:pt idx="5031">
                  <c:v>83.020538330078097</c:v>
                </c:pt>
                <c:pt idx="5032">
                  <c:v>83.284210205078139</c:v>
                </c:pt>
                <c:pt idx="5033">
                  <c:v>83.679725646972656</c:v>
                </c:pt>
                <c:pt idx="5034">
                  <c:v>83.679725646972656</c:v>
                </c:pt>
                <c:pt idx="5035">
                  <c:v>83.284210205078139</c:v>
                </c:pt>
                <c:pt idx="5036">
                  <c:v>82.493194580078139</c:v>
                </c:pt>
                <c:pt idx="5037">
                  <c:v>83.020538330078097</c:v>
                </c:pt>
                <c:pt idx="5038">
                  <c:v>82.888702392578082</c:v>
                </c:pt>
                <c:pt idx="5039">
                  <c:v>82.493194580078139</c:v>
                </c:pt>
                <c:pt idx="5040">
                  <c:v>83.547882080078125</c:v>
                </c:pt>
                <c:pt idx="5041">
                  <c:v>83.284210205078139</c:v>
                </c:pt>
                <c:pt idx="5042">
                  <c:v>83.152374267578097</c:v>
                </c:pt>
                <c:pt idx="5043">
                  <c:v>83.152374267578097</c:v>
                </c:pt>
                <c:pt idx="5044">
                  <c:v>83.284210205078139</c:v>
                </c:pt>
                <c:pt idx="5045">
                  <c:v>82.493194580078139</c:v>
                </c:pt>
                <c:pt idx="5046">
                  <c:v>82.361358642578111</c:v>
                </c:pt>
                <c:pt idx="5047">
                  <c:v>82.888702392578082</c:v>
                </c:pt>
                <c:pt idx="5048">
                  <c:v>82.625030517578082</c:v>
                </c:pt>
                <c:pt idx="5049">
                  <c:v>83.152374267578097</c:v>
                </c:pt>
                <c:pt idx="5050">
                  <c:v>82.888702392578082</c:v>
                </c:pt>
                <c:pt idx="5051">
                  <c:v>82.756866455078125</c:v>
                </c:pt>
                <c:pt idx="5052">
                  <c:v>82.229522705078125</c:v>
                </c:pt>
                <c:pt idx="5053">
                  <c:v>82.229522705078125</c:v>
                </c:pt>
                <c:pt idx="5054">
                  <c:v>82.493194580078139</c:v>
                </c:pt>
                <c:pt idx="5055">
                  <c:v>81.834014892578111</c:v>
                </c:pt>
                <c:pt idx="5056">
                  <c:v>82.888702392578082</c:v>
                </c:pt>
                <c:pt idx="5057">
                  <c:v>81.702178955078111</c:v>
                </c:pt>
                <c:pt idx="5058">
                  <c:v>82.625030517578082</c:v>
                </c:pt>
                <c:pt idx="5059">
                  <c:v>82.493194580078139</c:v>
                </c:pt>
                <c:pt idx="5060">
                  <c:v>82.888702392578082</c:v>
                </c:pt>
                <c:pt idx="5061">
                  <c:v>82.888702392578082</c:v>
                </c:pt>
                <c:pt idx="5062">
                  <c:v>82.229522705078125</c:v>
                </c:pt>
                <c:pt idx="5063">
                  <c:v>82.361358642578111</c:v>
                </c:pt>
                <c:pt idx="5064">
                  <c:v>83.152374267578097</c:v>
                </c:pt>
                <c:pt idx="5065">
                  <c:v>81.965850830078111</c:v>
                </c:pt>
                <c:pt idx="5066">
                  <c:v>82.625030517578082</c:v>
                </c:pt>
                <c:pt idx="5067">
                  <c:v>82.361358642578111</c:v>
                </c:pt>
                <c:pt idx="5068">
                  <c:v>82.756866455078125</c:v>
                </c:pt>
                <c:pt idx="5069">
                  <c:v>81.965850830078111</c:v>
                </c:pt>
                <c:pt idx="5070">
                  <c:v>81.834014892578111</c:v>
                </c:pt>
                <c:pt idx="5071">
                  <c:v>81.834014892578111</c:v>
                </c:pt>
                <c:pt idx="5072">
                  <c:v>81.834014892578111</c:v>
                </c:pt>
                <c:pt idx="5073">
                  <c:v>82.625030517578082</c:v>
                </c:pt>
                <c:pt idx="5074">
                  <c:v>82.493194580078139</c:v>
                </c:pt>
                <c:pt idx="5075">
                  <c:v>82.625030517578082</c:v>
                </c:pt>
                <c:pt idx="5076">
                  <c:v>82.361358642578111</c:v>
                </c:pt>
                <c:pt idx="5077">
                  <c:v>82.229522705078125</c:v>
                </c:pt>
                <c:pt idx="5078">
                  <c:v>82.756866455078125</c:v>
                </c:pt>
                <c:pt idx="5079">
                  <c:v>82.097686767578125</c:v>
                </c:pt>
                <c:pt idx="5080">
                  <c:v>82.493194580078139</c:v>
                </c:pt>
                <c:pt idx="5081">
                  <c:v>82.361358642578111</c:v>
                </c:pt>
                <c:pt idx="5082">
                  <c:v>82.625030517578082</c:v>
                </c:pt>
                <c:pt idx="5083">
                  <c:v>81.965850830078111</c:v>
                </c:pt>
                <c:pt idx="5084">
                  <c:v>82.361358642578111</c:v>
                </c:pt>
                <c:pt idx="5085">
                  <c:v>82.097686767578125</c:v>
                </c:pt>
                <c:pt idx="5086">
                  <c:v>82.361358642578111</c:v>
                </c:pt>
                <c:pt idx="5087">
                  <c:v>82.229522705078125</c:v>
                </c:pt>
                <c:pt idx="5088">
                  <c:v>82.097686767578125</c:v>
                </c:pt>
                <c:pt idx="5089">
                  <c:v>82.493194580078139</c:v>
                </c:pt>
                <c:pt idx="5090">
                  <c:v>82.361358642578111</c:v>
                </c:pt>
                <c:pt idx="5091">
                  <c:v>82.097686767578125</c:v>
                </c:pt>
                <c:pt idx="5092">
                  <c:v>82.625030517578082</c:v>
                </c:pt>
                <c:pt idx="5093">
                  <c:v>82.229522705078125</c:v>
                </c:pt>
                <c:pt idx="5094">
                  <c:v>82.361358642578111</c:v>
                </c:pt>
                <c:pt idx="5095">
                  <c:v>82.625030517578082</c:v>
                </c:pt>
                <c:pt idx="5096">
                  <c:v>82.097686767578125</c:v>
                </c:pt>
                <c:pt idx="5097">
                  <c:v>82.625030517578082</c:v>
                </c:pt>
                <c:pt idx="5098">
                  <c:v>82.097686767578125</c:v>
                </c:pt>
                <c:pt idx="5099">
                  <c:v>82.625030517578082</c:v>
                </c:pt>
                <c:pt idx="5100">
                  <c:v>81.965850830078111</c:v>
                </c:pt>
                <c:pt idx="5101">
                  <c:v>82.493194580078139</c:v>
                </c:pt>
                <c:pt idx="5102">
                  <c:v>82.361358642578111</c:v>
                </c:pt>
                <c:pt idx="5103">
                  <c:v>82.361358642578111</c:v>
                </c:pt>
                <c:pt idx="5104">
                  <c:v>82.097686767578125</c:v>
                </c:pt>
                <c:pt idx="5105">
                  <c:v>82.229522705078125</c:v>
                </c:pt>
                <c:pt idx="5106">
                  <c:v>82.361358642578111</c:v>
                </c:pt>
                <c:pt idx="5107">
                  <c:v>81.702178955078111</c:v>
                </c:pt>
                <c:pt idx="5108">
                  <c:v>82.097686767578125</c:v>
                </c:pt>
                <c:pt idx="5109">
                  <c:v>82.361358642578111</c:v>
                </c:pt>
                <c:pt idx="5110">
                  <c:v>81.965850830078111</c:v>
                </c:pt>
                <c:pt idx="5111">
                  <c:v>82.756866455078125</c:v>
                </c:pt>
                <c:pt idx="5112">
                  <c:v>82.097686767578125</c:v>
                </c:pt>
                <c:pt idx="5113">
                  <c:v>81.965850830078111</c:v>
                </c:pt>
                <c:pt idx="5114">
                  <c:v>82.493194580078139</c:v>
                </c:pt>
                <c:pt idx="5115">
                  <c:v>82.229522705078125</c:v>
                </c:pt>
                <c:pt idx="5116">
                  <c:v>81.570343017578097</c:v>
                </c:pt>
                <c:pt idx="5117">
                  <c:v>82.229522705078125</c:v>
                </c:pt>
                <c:pt idx="5118">
                  <c:v>82.097686767578125</c:v>
                </c:pt>
                <c:pt idx="5119">
                  <c:v>82.493194580078139</c:v>
                </c:pt>
                <c:pt idx="5120">
                  <c:v>82.361358642578111</c:v>
                </c:pt>
                <c:pt idx="5121">
                  <c:v>82.361358642578111</c:v>
                </c:pt>
                <c:pt idx="5122">
                  <c:v>82.888702392578082</c:v>
                </c:pt>
                <c:pt idx="5123">
                  <c:v>81.965850830078111</c:v>
                </c:pt>
                <c:pt idx="5124">
                  <c:v>81.570343017578097</c:v>
                </c:pt>
                <c:pt idx="5125">
                  <c:v>82.097686767578125</c:v>
                </c:pt>
                <c:pt idx="5126">
                  <c:v>81.702178955078111</c:v>
                </c:pt>
                <c:pt idx="5127">
                  <c:v>81.702178955078111</c:v>
                </c:pt>
                <c:pt idx="5128">
                  <c:v>82.361358642578111</c:v>
                </c:pt>
                <c:pt idx="5129">
                  <c:v>82.361358642578111</c:v>
                </c:pt>
                <c:pt idx="5130">
                  <c:v>82.493194580078139</c:v>
                </c:pt>
                <c:pt idx="5131">
                  <c:v>82.229522705078125</c:v>
                </c:pt>
                <c:pt idx="5132">
                  <c:v>81.570343017578097</c:v>
                </c:pt>
                <c:pt idx="5133">
                  <c:v>81.702178955078111</c:v>
                </c:pt>
                <c:pt idx="5134">
                  <c:v>81.570343017578097</c:v>
                </c:pt>
                <c:pt idx="5135">
                  <c:v>81.570343017578097</c:v>
                </c:pt>
                <c:pt idx="5136">
                  <c:v>82.493194580078139</c:v>
                </c:pt>
                <c:pt idx="5137">
                  <c:v>81.174835205078111</c:v>
                </c:pt>
                <c:pt idx="5138">
                  <c:v>82.229522705078125</c:v>
                </c:pt>
                <c:pt idx="5139">
                  <c:v>81.702178955078111</c:v>
                </c:pt>
                <c:pt idx="5140">
                  <c:v>81.174835205078111</c:v>
                </c:pt>
                <c:pt idx="5141">
                  <c:v>81.965850830078111</c:v>
                </c:pt>
                <c:pt idx="5142">
                  <c:v>81.174835205078111</c:v>
                </c:pt>
                <c:pt idx="5143">
                  <c:v>81.306671142578097</c:v>
                </c:pt>
                <c:pt idx="5144">
                  <c:v>81.965850830078111</c:v>
                </c:pt>
                <c:pt idx="5145">
                  <c:v>81.834014892578111</c:v>
                </c:pt>
                <c:pt idx="5146">
                  <c:v>81.306671142578097</c:v>
                </c:pt>
                <c:pt idx="5147">
                  <c:v>82.097686767578125</c:v>
                </c:pt>
                <c:pt idx="5148">
                  <c:v>82.097686767578125</c:v>
                </c:pt>
                <c:pt idx="5149">
                  <c:v>81.042999267578125</c:v>
                </c:pt>
                <c:pt idx="5150">
                  <c:v>80.911163330078139</c:v>
                </c:pt>
                <c:pt idx="5151">
                  <c:v>81.834014892578111</c:v>
                </c:pt>
                <c:pt idx="5152">
                  <c:v>81.702178955078111</c:v>
                </c:pt>
                <c:pt idx="5153">
                  <c:v>82.097686767578125</c:v>
                </c:pt>
                <c:pt idx="5154">
                  <c:v>81.570343017578097</c:v>
                </c:pt>
                <c:pt idx="5155">
                  <c:v>81.702178955078111</c:v>
                </c:pt>
                <c:pt idx="5156">
                  <c:v>81.570343017578097</c:v>
                </c:pt>
                <c:pt idx="5157">
                  <c:v>81.042999267578125</c:v>
                </c:pt>
                <c:pt idx="5158">
                  <c:v>81.965850830078111</c:v>
                </c:pt>
                <c:pt idx="5159">
                  <c:v>81.042999267578125</c:v>
                </c:pt>
                <c:pt idx="5160">
                  <c:v>81.306671142578097</c:v>
                </c:pt>
                <c:pt idx="5161">
                  <c:v>81.702178955078111</c:v>
                </c:pt>
                <c:pt idx="5162">
                  <c:v>81.306671142578097</c:v>
                </c:pt>
                <c:pt idx="5163">
                  <c:v>81.965850830078111</c:v>
                </c:pt>
                <c:pt idx="5164">
                  <c:v>81.570343017578097</c:v>
                </c:pt>
                <c:pt idx="5165">
                  <c:v>80.515655517578111</c:v>
                </c:pt>
                <c:pt idx="5166">
                  <c:v>81.702178955078111</c:v>
                </c:pt>
                <c:pt idx="5167">
                  <c:v>82.097686767578125</c:v>
                </c:pt>
                <c:pt idx="5168">
                  <c:v>80.911163330078139</c:v>
                </c:pt>
                <c:pt idx="5169">
                  <c:v>81.570343017578097</c:v>
                </c:pt>
                <c:pt idx="5170">
                  <c:v>81.174835205078111</c:v>
                </c:pt>
                <c:pt idx="5171">
                  <c:v>81.042999267578125</c:v>
                </c:pt>
                <c:pt idx="5172">
                  <c:v>81.702178955078111</c:v>
                </c:pt>
                <c:pt idx="5173">
                  <c:v>81.702178955078111</c:v>
                </c:pt>
                <c:pt idx="5174">
                  <c:v>81.174835205078111</c:v>
                </c:pt>
                <c:pt idx="5175">
                  <c:v>81.438507080078125</c:v>
                </c:pt>
                <c:pt idx="5176">
                  <c:v>81.042999267578125</c:v>
                </c:pt>
                <c:pt idx="5177">
                  <c:v>80.647491455078125</c:v>
                </c:pt>
                <c:pt idx="5178">
                  <c:v>81.042999267578125</c:v>
                </c:pt>
                <c:pt idx="5179">
                  <c:v>81.174835205078111</c:v>
                </c:pt>
                <c:pt idx="5180">
                  <c:v>81.834014892578111</c:v>
                </c:pt>
                <c:pt idx="5181">
                  <c:v>81.174835205078111</c:v>
                </c:pt>
                <c:pt idx="5182">
                  <c:v>80.911163330078139</c:v>
                </c:pt>
                <c:pt idx="5183">
                  <c:v>80.647491455078125</c:v>
                </c:pt>
                <c:pt idx="5184">
                  <c:v>81.306671142578097</c:v>
                </c:pt>
                <c:pt idx="5185">
                  <c:v>80.779327392578097</c:v>
                </c:pt>
                <c:pt idx="5186">
                  <c:v>81.834014892578111</c:v>
                </c:pt>
                <c:pt idx="5187">
                  <c:v>81.306671142578097</c:v>
                </c:pt>
                <c:pt idx="5188">
                  <c:v>81.438507080078125</c:v>
                </c:pt>
                <c:pt idx="5189">
                  <c:v>80.911163330078139</c:v>
                </c:pt>
                <c:pt idx="5190">
                  <c:v>81.965850830078111</c:v>
                </c:pt>
                <c:pt idx="5191">
                  <c:v>81.174835205078111</c:v>
                </c:pt>
                <c:pt idx="5192">
                  <c:v>81.702178955078111</c:v>
                </c:pt>
                <c:pt idx="5193">
                  <c:v>81.834014892578111</c:v>
                </c:pt>
                <c:pt idx="5194">
                  <c:v>81.042999267578125</c:v>
                </c:pt>
                <c:pt idx="5195">
                  <c:v>81.306671142578097</c:v>
                </c:pt>
                <c:pt idx="5196">
                  <c:v>81.965850830078111</c:v>
                </c:pt>
                <c:pt idx="5197">
                  <c:v>81.174835205078111</c:v>
                </c:pt>
                <c:pt idx="5198">
                  <c:v>81.306671142578097</c:v>
                </c:pt>
                <c:pt idx="5199">
                  <c:v>80.911163330078139</c:v>
                </c:pt>
                <c:pt idx="5200">
                  <c:v>80.911163330078139</c:v>
                </c:pt>
                <c:pt idx="5201">
                  <c:v>81.042999267578125</c:v>
                </c:pt>
                <c:pt idx="5202">
                  <c:v>82.097686767578125</c:v>
                </c:pt>
                <c:pt idx="5203">
                  <c:v>81.174835205078111</c:v>
                </c:pt>
                <c:pt idx="5204">
                  <c:v>80.911163330078139</c:v>
                </c:pt>
                <c:pt idx="5205">
                  <c:v>81.438507080078125</c:v>
                </c:pt>
                <c:pt idx="5206">
                  <c:v>80.911163330078139</c:v>
                </c:pt>
                <c:pt idx="5207">
                  <c:v>81.570343017578097</c:v>
                </c:pt>
                <c:pt idx="5208">
                  <c:v>80.911163330078139</c:v>
                </c:pt>
                <c:pt idx="5209">
                  <c:v>81.174835205078111</c:v>
                </c:pt>
                <c:pt idx="5210">
                  <c:v>81.438507080078125</c:v>
                </c:pt>
                <c:pt idx="5211">
                  <c:v>81.174835205078111</c:v>
                </c:pt>
                <c:pt idx="5212">
                  <c:v>81.306671142578097</c:v>
                </c:pt>
                <c:pt idx="5213">
                  <c:v>81.438507080078125</c:v>
                </c:pt>
                <c:pt idx="5214">
                  <c:v>81.174835205078111</c:v>
                </c:pt>
                <c:pt idx="5215">
                  <c:v>81.306671142578097</c:v>
                </c:pt>
                <c:pt idx="5216">
                  <c:v>80.647491455078125</c:v>
                </c:pt>
                <c:pt idx="5217">
                  <c:v>81.570343017578097</c:v>
                </c:pt>
                <c:pt idx="5218">
                  <c:v>81.306671142578097</c:v>
                </c:pt>
                <c:pt idx="5219">
                  <c:v>80.647491455078125</c:v>
                </c:pt>
                <c:pt idx="5220">
                  <c:v>80.779327392578097</c:v>
                </c:pt>
                <c:pt idx="5221">
                  <c:v>81.702178955078111</c:v>
                </c:pt>
                <c:pt idx="5222">
                  <c:v>80.911163330078139</c:v>
                </c:pt>
                <c:pt idx="5223">
                  <c:v>80.911163330078139</c:v>
                </c:pt>
                <c:pt idx="5224">
                  <c:v>81.570343017578097</c:v>
                </c:pt>
                <c:pt idx="5225">
                  <c:v>80.779327392578097</c:v>
                </c:pt>
                <c:pt idx="5226">
                  <c:v>80.911163330078139</c:v>
                </c:pt>
                <c:pt idx="5227">
                  <c:v>81.834014892578111</c:v>
                </c:pt>
                <c:pt idx="5228">
                  <c:v>81.702178955078111</c:v>
                </c:pt>
                <c:pt idx="5229">
                  <c:v>81.702178955078111</c:v>
                </c:pt>
                <c:pt idx="5230">
                  <c:v>81.174835205078111</c:v>
                </c:pt>
                <c:pt idx="5231">
                  <c:v>80.779327392578097</c:v>
                </c:pt>
                <c:pt idx="5232">
                  <c:v>80.383819580078125</c:v>
                </c:pt>
                <c:pt idx="5233">
                  <c:v>80.779327392578097</c:v>
                </c:pt>
                <c:pt idx="5234">
                  <c:v>81.306671142578097</c:v>
                </c:pt>
                <c:pt idx="5235">
                  <c:v>80.911163330078139</c:v>
                </c:pt>
                <c:pt idx="5236">
                  <c:v>80.779327392578097</c:v>
                </c:pt>
                <c:pt idx="5237">
                  <c:v>80.515655517578111</c:v>
                </c:pt>
                <c:pt idx="5238">
                  <c:v>80.779327392578097</c:v>
                </c:pt>
                <c:pt idx="5239">
                  <c:v>80.647491455078125</c:v>
                </c:pt>
                <c:pt idx="5240">
                  <c:v>81.174835205078111</c:v>
                </c:pt>
                <c:pt idx="5241">
                  <c:v>81.174835205078111</c:v>
                </c:pt>
                <c:pt idx="5242">
                  <c:v>80.515655517578111</c:v>
                </c:pt>
                <c:pt idx="5243">
                  <c:v>80.779327392578097</c:v>
                </c:pt>
                <c:pt idx="5244">
                  <c:v>81.306671142578097</c:v>
                </c:pt>
                <c:pt idx="5245">
                  <c:v>81.174835205078111</c:v>
                </c:pt>
                <c:pt idx="5246">
                  <c:v>80.779327392578097</c:v>
                </c:pt>
                <c:pt idx="5247">
                  <c:v>80.647491455078125</c:v>
                </c:pt>
                <c:pt idx="5248">
                  <c:v>81.438507080078125</c:v>
                </c:pt>
                <c:pt idx="5249">
                  <c:v>80.383819580078125</c:v>
                </c:pt>
                <c:pt idx="5250">
                  <c:v>80.383819580078125</c:v>
                </c:pt>
                <c:pt idx="5251">
                  <c:v>80.120147705078111</c:v>
                </c:pt>
                <c:pt idx="5252">
                  <c:v>81.438507080078125</c:v>
                </c:pt>
                <c:pt idx="5253">
                  <c:v>80.911163330078139</c:v>
                </c:pt>
                <c:pt idx="5254">
                  <c:v>80.120147705078111</c:v>
                </c:pt>
                <c:pt idx="5255">
                  <c:v>81.042999267578125</c:v>
                </c:pt>
                <c:pt idx="5256">
                  <c:v>79.988311767578111</c:v>
                </c:pt>
                <c:pt idx="5257">
                  <c:v>80.779327392578097</c:v>
                </c:pt>
                <c:pt idx="5258">
                  <c:v>81.174835205078111</c:v>
                </c:pt>
                <c:pt idx="5259">
                  <c:v>80.911163330078139</c:v>
                </c:pt>
                <c:pt idx="5260">
                  <c:v>81.174835205078111</c:v>
                </c:pt>
                <c:pt idx="5261">
                  <c:v>79.988311767578111</c:v>
                </c:pt>
                <c:pt idx="5262">
                  <c:v>80.647491455078125</c:v>
                </c:pt>
                <c:pt idx="5263">
                  <c:v>80.120147705078111</c:v>
                </c:pt>
                <c:pt idx="5264">
                  <c:v>79.724639892578111</c:v>
                </c:pt>
                <c:pt idx="5265">
                  <c:v>80.515655517578111</c:v>
                </c:pt>
                <c:pt idx="5266">
                  <c:v>80.779327392578097</c:v>
                </c:pt>
                <c:pt idx="5267">
                  <c:v>81.042999267578125</c:v>
                </c:pt>
                <c:pt idx="5268">
                  <c:v>79.856475830078097</c:v>
                </c:pt>
                <c:pt idx="5269">
                  <c:v>80.383819580078125</c:v>
                </c:pt>
                <c:pt idx="5270">
                  <c:v>80.120147705078111</c:v>
                </c:pt>
                <c:pt idx="5271">
                  <c:v>80.911163330078139</c:v>
                </c:pt>
                <c:pt idx="5272">
                  <c:v>80.515655517578111</c:v>
                </c:pt>
                <c:pt idx="5273">
                  <c:v>80.383819580078125</c:v>
                </c:pt>
                <c:pt idx="5274">
                  <c:v>81.042999267578125</c:v>
                </c:pt>
                <c:pt idx="5275">
                  <c:v>80.911163330078139</c:v>
                </c:pt>
                <c:pt idx="5276">
                  <c:v>81.042999267578125</c:v>
                </c:pt>
                <c:pt idx="5277">
                  <c:v>80.251983642578125</c:v>
                </c:pt>
                <c:pt idx="5278">
                  <c:v>80.251983642578125</c:v>
                </c:pt>
                <c:pt idx="5279">
                  <c:v>80.383819580078125</c:v>
                </c:pt>
                <c:pt idx="5280">
                  <c:v>80.779327392578097</c:v>
                </c:pt>
                <c:pt idx="5281">
                  <c:v>79.856475830078097</c:v>
                </c:pt>
                <c:pt idx="5282">
                  <c:v>80.383819580078125</c:v>
                </c:pt>
                <c:pt idx="5283">
                  <c:v>81.174835205078111</c:v>
                </c:pt>
                <c:pt idx="5284">
                  <c:v>80.251983642578125</c:v>
                </c:pt>
                <c:pt idx="5285">
                  <c:v>80.251983642578125</c:v>
                </c:pt>
                <c:pt idx="5286">
                  <c:v>80.647491455078125</c:v>
                </c:pt>
                <c:pt idx="5287">
                  <c:v>80.911163330078139</c:v>
                </c:pt>
                <c:pt idx="5288">
                  <c:v>80.383819580078125</c:v>
                </c:pt>
                <c:pt idx="5289">
                  <c:v>80.383819580078125</c:v>
                </c:pt>
                <c:pt idx="5290">
                  <c:v>80.383819580078125</c:v>
                </c:pt>
                <c:pt idx="5291">
                  <c:v>80.779327392578097</c:v>
                </c:pt>
                <c:pt idx="5292">
                  <c:v>79.856475830078097</c:v>
                </c:pt>
                <c:pt idx="5293">
                  <c:v>80.120147705078111</c:v>
                </c:pt>
                <c:pt idx="5294">
                  <c:v>79.856475830078097</c:v>
                </c:pt>
                <c:pt idx="5295">
                  <c:v>79.856475830078097</c:v>
                </c:pt>
                <c:pt idx="5296">
                  <c:v>80.251983642578125</c:v>
                </c:pt>
                <c:pt idx="5297">
                  <c:v>81.042999267578125</c:v>
                </c:pt>
                <c:pt idx="5298">
                  <c:v>80.120147705078111</c:v>
                </c:pt>
                <c:pt idx="5299">
                  <c:v>80.779327392578097</c:v>
                </c:pt>
                <c:pt idx="5300">
                  <c:v>80.251983642578125</c:v>
                </c:pt>
                <c:pt idx="5301">
                  <c:v>81.042999267578125</c:v>
                </c:pt>
                <c:pt idx="5302">
                  <c:v>80.647491455078125</c:v>
                </c:pt>
                <c:pt idx="5303">
                  <c:v>81.306671142578097</c:v>
                </c:pt>
                <c:pt idx="5304">
                  <c:v>80.647491455078125</c:v>
                </c:pt>
                <c:pt idx="5305">
                  <c:v>80.647491455078125</c:v>
                </c:pt>
                <c:pt idx="5306">
                  <c:v>80.251983642578125</c:v>
                </c:pt>
                <c:pt idx="5307">
                  <c:v>79.988311767578111</c:v>
                </c:pt>
                <c:pt idx="5308">
                  <c:v>79.856475830078097</c:v>
                </c:pt>
                <c:pt idx="5309">
                  <c:v>79.856475830078097</c:v>
                </c:pt>
                <c:pt idx="5310">
                  <c:v>79.988311767578111</c:v>
                </c:pt>
                <c:pt idx="5311">
                  <c:v>80.911163330078139</c:v>
                </c:pt>
                <c:pt idx="5312">
                  <c:v>80.383819580078125</c:v>
                </c:pt>
                <c:pt idx="5313">
                  <c:v>79.856475830078097</c:v>
                </c:pt>
                <c:pt idx="5314">
                  <c:v>79.724639892578111</c:v>
                </c:pt>
                <c:pt idx="5315">
                  <c:v>80.251983642578125</c:v>
                </c:pt>
                <c:pt idx="5316">
                  <c:v>79.592803955078125</c:v>
                </c:pt>
                <c:pt idx="5317">
                  <c:v>80.647491455078125</c:v>
                </c:pt>
                <c:pt idx="5318">
                  <c:v>80.251983642578125</c:v>
                </c:pt>
                <c:pt idx="5319">
                  <c:v>79.856475830078097</c:v>
                </c:pt>
                <c:pt idx="5320">
                  <c:v>81.174835205078111</c:v>
                </c:pt>
                <c:pt idx="5321">
                  <c:v>81.174835205078111</c:v>
                </c:pt>
                <c:pt idx="5322">
                  <c:v>80.515655517578111</c:v>
                </c:pt>
                <c:pt idx="5323">
                  <c:v>80.647491455078125</c:v>
                </c:pt>
                <c:pt idx="5324">
                  <c:v>80.779327392578097</c:v>
                </c:pt>
                <c:pt idx="5325">
                  <c:v>79.724639892578111</c:v>
                </c:pt>
                <c:pt idx="5326">
                  <c:v>80.251983642578125</c:v>
                </c:pt>
                <c:pt idx="5327">
                  <c:v>80.779327392578097</c:v>
                </c:pt>
                <c:pt idx="5328">
                  <c:v>79.592803955078125</c:v>
                </c:pt>
                <c:pt idx="5329">
                  <c:v>79.592803955078125</c:v>
                </c:pt>
                <c:pt idx="5330">
                  <c:v>79.592803955078125</c:v>
                </c:pt>
                <c:pt idx="5331">
                  <c:v>79.592803955078125</c:v>
                </c:pt>
                <c:pt idx="5332">
                  <c:v>79.197296142578111</c:v>
                </c:pt>
                <c:pt idx="5333">
                  <c:v>80.251983642578125</c:v>
                </c:pt>
                <c:pt idx="5334">
                  <c:v>79.724639892578111</c:v>
                </c:pt>
                <c:pt idx="5335">
                  <c:v>79.592803955078125</c:v>
                </c:pt>
                <c:pt idx="5336">
                  <c:v>79.724639892578111</c:v>
                </c:pt>
                <c:pt idx="5337">
                  <c:v>79.460968017578111</c:v>
                </c:pt>
                <c:pt idx="5338">
                  <c:v>79.329132080078111</c:v>
                </c:pt>
                <c:pt idx="5339">
                  <c:v>80.515655517578111</c:v>
                </c:pt>
                <c:pt idx="5340">
                  <c:v>80.383819580078125</c:v>
                </c:pt>
                <c:pt idx="5341">
                  <c:v>80.515655517578111</c:v>
                </c:pt>
                <c:pt idx="5342">
                  <c:v>80.383819580078125</c:v>
                </c:pt>
                <c:pt idx="5343">
                  <c:v>80.383819580078125</c:v>
                </c:pt>
                <c:pt idx="5344">
                  <c:v>79.460968017578111</c:v>
                </c:pt>
                <c:pt idx="5345">
                  <c:v>80.383819580078125</c:v>
                </c:pt>
                <c:pt idx="5346">
                  <c:v>79.592803955078125</c:v>
                </c:pt>
                <c:pt idx="5347">
                  <c:v>79.329132080078111</c:v>
                </c:pt>
                <c:pt idx="5348">
                  <c:v>79.592803955078125</c:v>
                </c:pt>
                <c:pt idx="5349">
                  <c:v>79.724639892578111</c:v>
                </c:pt>
                <c:pt idx="5350">
                  <c:v>78.669952392578097</c:v>
                </c:pt>
                <c:pt idx="5351">
                  <c:v>80.120147705078111</c:v>
                </c:pt>
                <c:pt idx="5352">
                  <c:v>79.460968017578111</c:v>
                </c:pt>
                <c:pt idx="5353">
                  <c:v>79.460968017578111</c:v>
                </c:pt>
                <c:pt idx="5354">
                  <c:v>80.515655517578111</c:v>
                </c:pt>
                <c:pt idx="5355">
                  <c:v>80.383819580078125</c:v>
                </c:pt>
                <c:pt idx="5356">
                  <c:v>79.724639892578111</c:v>
                </c:pt>
                <c:pt idx="5357">
                  <c:v>79.197296142578111</c:v>
                </c:pt>
                <c:pt idx="5358">
                  <c:v>80.120147705078111</c:v>
                </c:pt>
                <c:pt idx="5359">
                  <c:v>79.724639892578111</c:v>
                </c:pt>
                <c:pt idx="5360">
                  <c:v>79.197296142578111</c:v>
                </c:pt>
                <c:pt idx="5361">
                  <c:v>80.120147705078111</c:v>
                </c:pt>
                <c:pt idx="5362">
                  <c:v>79.329132080078111</c:v>
                </c:pt>
                <c:pt idx="5363">
                  <c:v>79.856475830078097</c:v>
                </c:pt>
                <c:pt idx="5364">
                  <c:v>79.724639892578111</c:v>
                </c:pt>
                <c:pt idx="5365">
                  <c:v>80.251983642578125</c:v>
                </c:pt>
                <c:pt idx="5366">
                  <c:v>80.383819580078125</c:v>
                </c:pt>
                <c:pt idx="5367">
                  <c:v>79.460968017578111</c:v>
                </c:pt>
                <c:pt idx="5368">
                  <c:v>79.329132080078111</c:v>
                </c:pt>
                <c:pt idx="5369">
                  <c:v>79.724639892578111</c:v>
                </c:pt>
                <c:pt idx="5370">
                  <c:v>80.515655517578111</c:v>
                </c:pt>
                <c:pt idx="5371">
                  <c:v>80.515655517578111</c:v>
                </c:pt>
                <c:pt idx="5372">
                  <c:v>79.592803955078125</c:v>
                </c:pt>
                <c:pt idx="5373">
                  <c:v>79.065460205078125</c:v>
                </c:pt>
                <c:pt idx="5374">
                  <c:v>80.383819580078125</c:v>
                </c:pt>
                <c:pt idx="5375">
                  <c:v>80.120147705078111</c:v>
                </c:pt>
                <c:pt idx="5376">
                  <c:v>79.329132080078111</c:v>
                </c:pt>
                <c:pt idx="5377">
                  <c:v>80.647491455078125</c:v>
                </c:pt>
                <c:pt idx="5378">
                  <c:v>79.460968017578111</c:v>
                </c:pt>
                <c:pt idx="5379">
                  <c:v>80.251983642578125</c:v>
                </c:pt>
                <c:pt idx="5380">
                  <c:v>79.329132080078111</c:v>
                </c:pt>
                <c:pt idx="5381">
                  <c:v>79.197296142578111</c:v>
                </c:pt>
                <c:pt idx="5382">
                  <c:v>79.592803955078125</c:v>
                </c:pt>
                <c:pt idx="5383">
                  <c:v>80.647491455078125</c:v>
                </c:pt>
                <c:pt idx="5384">
                  <c:v>80.251983642578125</c:v>
                </c:pt>
                <c:pt idx="5385">
                  <c:v>79.197296142578111</c:v>
                </c:pt>
                <c:pt idx="5386">
                  <c:v>80.251983642578125</c:v>
                </c:pt>
                <c:pt idx="5387">
                  <c:v>80.383819580078125</c:v>
                </c:pt>
                <c:pt idx="5388">
                  <c:v>79.592803955078125</c:v>
                </c:pt>
                <c:pt idx="5389">
                  <c:v>80.120147705078111</c:v>
                </c:pt>
                <c:pt idx="5390">
                  <c:v>80.120147705078111</c:v>
                </c:pt>
                <c:pt idx="5391">
                  <c:v>79.065460205078125</c:v>
                </c:pt>
                <c:pt idx="5392">
                  <c:v>79.460968017578111</c:v>
                </c:pt>
                <c:pt idx="5393">
                  <c:v>79.592803955078125</c:v>
                </c:pt>
                <c:pt idx="5394">
                  <c:v>79.197296142578111</c:v>
                </c:pt>
                <c:pt idx="5395">
                  <c:v>79.988311767578111</c:v>
                </c:pt>
                <c:pt idx="5396">
                  <c:v>79.724639892578111</c:v>
                </c:pt>
                <c:pt idx="5397">
                  <c:v>79.856475830078097</c:v>
                </c:pt>
                <c:pt idx="5398">
                  <c:v>79.329132080078111</c:v>
                </c:pt>
                <c:pt idx="5399">
                  <c:v>79.856475830078097</c:v>
                </c:pt>
                <c:pt idx="5400">
                  <c:v>79.460968017578111</c:v>
                </c:pt>
                <c:pt idx="5401">
                  <c:v>80.120147705078111</c:v>
                </c:pt>
                <c:pt idx="5402">
                  <c:v>79.856475830078097</c:v>
                </c:pt>
                <c:pt idx="5403">
                  <c:v>80.251983642578125</c:v>
                </c:pt>
                <c:pt idx="5404">
                  <c:v>79.724639892578111</c:v>
                </c:pt>
                <c:pt idx="5405">
                  <c:v>80.383819580078125</c:v>
                </c:pt>
                <c:pt idx="5406">
                  <c:v>80.120147705078111</c:v>
                </c:pt>
                <c:pt idx="5407">
                  <c:v>80.251983642578125</c:v>
                </c:pt>
                <c:pt idx="5408">
                  <c:v>79.592803955078125</c:v>
                </c:pt>
                <c:pt idx="5409">
                  <c:v>79.724639892578111</c:v>
                </c:pt>
                <c:pt idx="5410">
                  <c:v>79.197296142578111</c:v>
                </c:pt>
                <c:pt idx="5411">
                  <c:v>80.251983642578125</c:v>
                </c:pt>
                <c:pt idx="5412">
                  <c:v>79.197296142578111</c:v>
                </c:pt>
                <c:pt idx="5413">
                  <c:v>79.988311767578111</c:v>
                </c:pt>
                <c:pt idx="5414">
                  <c:v>79.197296142578111</c:v>
                </c:pt>
                <c:pt idx="5415">
                  <c:v>78.933624267578139</c:v>
                </c:pt>
                <c:pt idx="5416">
                  <c:v>79.988311767578111</c:v>
                </c:pt>
                <c:pt idx="5417">
                  <c:v>79.197296142578111</c:v>
                </c:pt>
                <c:pt idx="5418">
                  <c:v>79.329132080078111</c:v>
                </c:pt>
                <c:pt idx="5419">
                  <c:v>79.724639892578111</c:v>
                </c:pt>
                <c:pt idx="5420">
                  <c:v>79.460968017578111</c:v>
                </c:pt>
                <c:pt idx="5421">
                  <c:v>79.856475830078097</c:v>
                </c:pt>
                <c:pt idx="5422">
                  <c:v>79.592803955078125</c:v>
                </c:pt>
                <c:pt idx="5423">
                  <c:v>78.933624267578139</c:v>
                </c:pt>
                <c:pt idx="5424">
                  <c:v>79.197296142578111</c:v>
                </c:pt>
                <c:pt idx="5425">
                  <c:v>79.329132080078111</c:v>
                </c:pt>
                <c:pt idx="5426">
                  <c:v>79.988311767578111</c:v>
                </c:pt>
                <c:pt idx="5427">
                  <c:v>80.120147705078111</c:v>
                </c:pt>
                <c:pt idx="5428">
                  <c:v>79.197296142578111</c:v>
                </c:pt>
                <c:pt idx="5429">
                  <c:v>78.933624267578139</c:v>
                </c:pt>
                <c:pt idx="5430">
                  <c:v>80.120147705078111</c:v>
                </c:pt>
                <c:pt idx="5431">
                  <c:v>79.329132080078111</c:v>
                </c:pt>
                <c:pt idx="5432">
                  <c:v>80.251983642578125</c:v>
                </c:pt>
                <c:pt idx="5433">
                  <c:v>79.329132080078111</c:v>
                </c:pt>
                <c:pt idx="5434">
                  <c:v>78.933624267578139</c:v>
                </c:pt>
                <c:pt idx="5435">
                  <c:v>79.197296142578111</c:v>
                </c:pt>
                <c:pt idx="5436">
                  <c:v>79.065460205078125</c:v>
                </c:pt>
                <c:pt idx="5437">
                  <c:v>79.329132080078111</c:v>
                </c:pt>
                <c:pt idx="5438">
                  <c:v>78.801788330078097</c:v>
                </c:pt>
                <c:pt idx="5439">
                  <c:v>79.724639892578111</c:v>
                </c:pt>
                <c:pt idx="5440">
                  <c:v>79.592803955078125</c:v>
                </c:pt>
                <c:pt idx="5441">
                  <c:v>79.065460205078125</c:v>
                </c:pt>
                <c:pt idx="5442">
                  <c:v>79.329132080078111</c:v>
                </c:pt>
                <c:pt idx="5443">
                  <c:v>78.669952392578097</c:v>
                </c:pt>
                <c:pt idx="5444">
                  <c:v>79.988311767578111</c:v>
                </c:pt>
                <c:pt idx="5445">
                  <c:v>79.988311767578111</c:v>
                </c:pt>
                <c:pt idx="5446">
                  <c:v>79.329132080078111</c:v>
                </c:pt>
                <c:pt idx="5447">
                  <c:v>79.724639892578111</c:v>
                </c:pt>
                <c:pt idx="5448">
                  <c:v>78.801788330078097</c:v>
                </c:pt>
                <c:pt idx="5449">
                  <c:v>78.538116455078125</c:v>
                </c:pt>
                <c:pt idx="5450">
                  <c:v>78.933624267578139</c:v>
                </c:pt>
                <c:pt idx="5451">
                  <c:v>79.460968017578111</c:v>
                </c:pt>
                <c:pt idx="5452">
                  <c:v>78.933624267578139</c:v>
                </c:pt>
                <c:pt idx="5453">
                  <c:v>78.801788330078097</c:v>
                </c:pt>
                <c:pt idx="5454">
                  <c:v>78.801788330078097</c:v>
                </c:pt>
                <c:pt idx="5455">
                  <c:v>78.406280517578111</c:v>
                </c:pt>
                <c:pt idx="5456">
                  <c:v>79.197296142578111</c:v>
                </c:pt>
                <c:pt idx="5457">
                  <c:v>79.460968017578111</c:v>
                </c:pt>
                <c:pt idx="5458">
                  <c:v>79.856475830078097</c:v>
                </c:pt>
                <c:pt idx="5459">
                  <c:v>79.065460205078125</c:v>
                </c:pt>
                <c:pt idx="5460">
                  <c:v>78.933624267578139</c:v>
                </c:pt>
                <c:pt idx="5461">
                  <c:v>79.988311767578111</c:v>
                </c:pt>
                <c:pt idx="5462">
                  <c:v>79.856475830078097</c:v>
                </c:pt>
                <c:pt idx="5463">
                  <c:v>79.065460205078125</c:v>
                </c:pt>
                <c:pt idx="5464">
                  <c:v>79.856475830078097</c:v>
                </c:pt>
                <c:pt idx="5465">
                  <c:v>79.197296142578111</c:v>
                </c:pt>
                <c:pt idx="5466">
                  <c:v>79.856475830078097</c:v>
                </c:pt>
                <c:pt idx="5467">
                  <c:v>79.065460205078125</c:v>
                </c:pt>
                <c:pt idx="5468">
                  <c:v>78.933624267578139</c:v>
                </c:pt>
                <c:pt idx="5469">
                  <c:v>79.329132080078111</c:v>
                </c:pt>
                <c:pt idx="5470">
                  <c:v>79.329132080078111</c:v>
                </c:pt>
                <c:pt idx="5471">
                  <c:v>78.801788330078097</c:v>
                </c:pt>
                <c:pt idx="5472">
                  <c:v>79.197296142578111</c:v>
                </c:pt>
                <c:pt idx="5473">
                  <c:v>79.592803955078125</c:v>
                </c:pt>
                <c:pt idx="5474">
                  <c:v>78.669952392578097</c:v>
                </c:pt>
                <c:pt idx="5475">
                  <c:v>78.801788330078097</c:v>
                </c:pt>
                <c:pt idx="5476">
                  <c:v>78.538116455078125</c:v>
                </c:pt>
                <c:pt idx="5477">
                  <c:v>79.329132080078111</c:v>
                </c:pt>
                <c:pt idx="5478">
                  <c:v>79.724639892578111</c:v>
                </c:pt>
                <c:pt idx="5479">
                  <c:v>78.669952392578097</c:v>
                </c:pt>
                <c:pt idx="5480">
                  <c:v>79.592803955078125</c:v>
                </c:pt>
                <c:pt idx="5481">
                  <c:v>79.592803955078125</c:v>
                </c:pt>
                <c:pt idx="5482">
                  <c:v>79.329132080078111</c:v>
                </c:pt>
                <c:pt idx="5483">
                  <c:v>79.724639892578111</c:v>
                </c:pt>
                <c:pt idx="5484">
                  <c:v>79.065460205078125</c:v>
                </c:pt>
                <c:pt idx="5485">
                  <c:v>79.329132080078111</c:v>
                </c:pt>
                <c:pt idx="5486">
                  <c:v>79.329132080078111</c:v>
                </c:pt>
                <c:pt idx="5487">
                  <c:v>78.538116455078125</c:v>
                </c:pt>
                <c:pt idx="5488">
                  <c:v>78.669952392578097</c:v>
                </c:pt>
                <c:pt idx="5489">
                  <c:v>78.274444580078125</c:v>
                </c:pt>
                <c:pt idx="5490">
                  <c:v>79.329132080078111</c:v>
                </c:pt>
                <c:pt idx="5491">
                  <c:v>78.406280517578111</c:v>
                </c:pt>
                <c:pt idx="5492">
                  <c:v>78.669952392578097</c:v>
                </c:pt>
                <c:pt idx="5493">
                  <c:v>79.592803955078125</c:v>
                </c:pt>
                <c:pt idx="5494">
                  <c:v>78.801788330078097</c:v>
                </c:pt>
                <c:pt idx="5495">
                  <c:v>78.538116455078125</c:v>
                </c:pt>
                <c:pt idx="5496">
                  <c:v>79.724639892578111</c:v>
                </c:pt>
                <c:pt idx="5497">
                  <c:v>79.329132080078111</c:v>
                </c:pt>
                <c:pt idx="5498">
                  <c:v>78.933624267578139</c:v>
                </c:pt>
                <c:pt idx="5499">
                  <c:v>79.724639892578111</c:v>
                </c:pt>
                <c:pt idx="5500">
                  <c:v>78.538116455078125</c:v>
                </c:pt>
                <c:pt idx="5501">
                  <c:v>79.724639892578111</c:v>
                </c:pt>
                <c:pt idx="5502">
                  <c:v>78.406280517578111</c:v>
                </c:pt>
                <c:pt idx="5503">
                  <c:v>78.669952392578097</c:v>
                </c:pt>
                <c:pt idx="5504">
                  <c:v>79.460968017578111</c:v>
                </c:pt>
                <c:pt idx="5505">
                  <c:v>79.065460205078125</c:v>
                </c:pt>
                <c:pt idx="5506">
                  <c:v>78.406280517578111</c:v>
                </c:pt>
                <c:pt idx="5507">
                  <c:v>78.669952392578097</c:v>
                </c:pt>
                <c:pt idx="5508">
                  <c:v>79.065460205078125</c:v>
                </c:pt>
                <c:pt idx="5509">
                  <c:v>78.933624267578139</c:v>
                </c:pt>
                <c:pt idx="5510">
                  <c:v>79.065460205078125</c:v>
                </c:pt>
                <c:pt idx="5511">
                  <c:v>78.669952392578097</c:v>
                </c:pt>
                <c:pt idx="5512">
                  <c:v>79.197296142578111</c:v>
                </c:pt>
                <c:pt idx="5513">
                  <c:v>79.460968017578111</c:v>
                </c:pt>
                <c:pt idx="5514">
                  <c:v>79.065460205078125</c:v>
                </c:pt>
                <c:pt idx="5515">
                  <c:v>78.406280517578111</c:v>
                </c:pt>
                <c:pt idx="5516">
                  <c:v>78.406280517578111</c:v>
                </c:pt>
                <c:pt idx="5517">
                  <c:v>78.142608642578111</c:v>
                </c:pt>
                <c:pt idx="5518">
                  <c:v>79.197296142578111</c:v>
                </c:pt>
                <c:pt idx="5519">
                  <c:v>79.460968017578111</c:v>
                </c:pt>
                <c:pt idx="5520">
                  <c:v>79.329132080078111</c:v>
                </c:pt>
                <c:pt idx="5521">
                  <c:v>78.274444580078125</c:v>
                </c:pt>
                <c:pt idx="5522">
                  <c:v>79.460968017578111</c:v>
                </c:pt>
                <c:pt idx="5523">
                  <c:v>79.592803955078125</c:v>
                </c:pt>
                <c:pt idx="5524">
                  <c:v>79.460968017578111</c:v>
                </c:pt>
                <c:pt idx="5525">
                  <c:v>78.669952392578097</c:v>
                </c:pt>
                <c:pt idx="5526">
                  <c:v>78.142608642578111</c:v>
                </c:pt>
                <c:pt idx="5527">
                  <c:v>79.460968017578111</c:v>
                </c:pt>
                <c:pt idx="5528">
                  <c:v>77.615264892578111</c:v>
                </c:pt>
                <c:pt idx="5529">
                  <c:v>78.538116455078125</c:v>
                </c:pt>
                <c:pt idx="5530">
                  <c:v>78.274444580078125</c:v>
                </c:pt>
                <c:pt idx="5531">
                  <c:v>79.197296142578111</c:v>
                </c:pt>
                <c:pt idx="5532">
                  <c:v>79.065460205078125</c:v>
                </c:pt>
                <c:pt idx="5533">
                  <c:v>79.197296142578111</c:v>
                </c:pt>
                <c:pt idx="5534">
                  <c:v>78.406280517578111</c:v>
                </c:pt>
                <c:pt idx="5535">
                  <c:v>78.801788330078097</c:v>
                </c:pt>
                <c:pt idx="5536">
                  <c:v>79.197296142578111</c:v>
                </c:pt>
                <c:pt idx="5537">
                  <c:v>79.724639892578111</c:v>
                </c:pt>
                <c:pt idx="5538">
                  <c:v>79.065460205078125</c:v>
                </c:pt>
                <c:pt idx="5539">
                  <c:v>77.878936767578097</c:v>
                </c:pt>
                <c:pt idx="5540">
                  <c:v>79.197296142578111</c:v>
                </c:pt>
                <c:pt idx="5541">
                  <c:v>78.274444580078125</c:v>
                </c:pt>
                <c:pt idx="5542">
                  <c:v>78.538116455078125</c:v>
                </c:pt>
                <c:pt idx="5543">
                  <c:v>79.724639892578111</c:v>
                </c:pt>
                <c:pt idx="5544">
                  <c:v>78.274444580078125</c:v>
                </c:pt>
                <c:pt idx="5545">
                  <c:v>78.801788330078097</c:v>
                </c:pt>
                <c:pt idx="5546">
                  <c:v>78.010772705078111</c:v>
                </c:pt>
                <c:pt idx="5547">
                  <c:v>79.329132080078111</c:v>
                </c:pt>
                <c:pt idx="5548">
                  <c:v>78.933624267578139</c:v>
                </c:pt>
                <c:pt idx="5549">
                  <c:v>79.065460205078125</c:v>
                </c:pt>
                <c:pt idx="5550">
                  <c:v>78.669952392578097</c:v>
                </c:pt>
                <c:pt idx="5551">
                  <c:v>78.274444580078125</c:v>
                </c:pt>
                <c:pt idx="5552">
                  <c:v>78.933624267578139</c:v>
                </c:pt>
                <c:pt idx="5553">
                  <c:v>78.538116455078125</c:v>
                </c:pt>
                <c:pt idx="5554">
                  <c:v>78.669952392578097</c:v>
                </c:pt>
                <c:pt idx="5555">
                  <c:v>79.856475830078097</c:v>
                </c:pt>
                <c:pt idx="5556">
                  <c:v>78.010772705078111</c:v>
                </c:pt>
                <c:pt idx="5557">
                  <c:v>78.933624267578139</c:v>
                </c:pt>
                <c:pt idx="5558">
                  <c:v>78.274444580078125</c:v>
                </c:pt>
                <c:pt idx="5559">
                  <c:v>79.197296142578111</c:v>
                </c:pt>
                <c:pt idx="5560">
                  <c:v>79.197296142578111</c:v>
                </c:pt>
                <c:pt idx="5561">
                  <c:v>78.538116455078125</c:v>
                </c:pt>
                <c:pt idx="5562">
                  <c:v>79.592803955078125</c:v>
                </c:pt>
                <c:pt idx="5563">
                  <c:v>77.747100830078125</c:v>
                </c:pt>
                <c:pt idx="5564">
                  <c:v>79.065460205078125</c:v>
                </c:pt>
                <c:pt idx="5565">
                  <c:v>78.406280517578111</c:v>
                </c:pt>
                <c:pt idx="5566">
                  <c:v>78.142608642578111</c:v>
                </c:pt>
                <c:pt idx="5567">
                  <c:v>78.406280517578111</c:v>
                </c:pt>
                <c:pt idx="5568">
                  <c:v>78.142608642578111</c:v>
                </c:pt>
                <c:pt idx="5569">
                  <c:v>78.010772705078111</c:v>
                </c:pt>
                <c:pt idx="5570">
                  <c:v>78.010772705078111</c:v>
                </c:pt>
                <c:pt idx="5571">
                  <c:v>78.538116455078125</c:v>
                </c:pt>
                <c:pt idx="5572">
                  <c:v>79.329132080078111</c:v>
                </c:pt>
                <c:pt idx="5573">
                  <c:v>77.878936767578097</c:v>
                </c:pt>
                <c:pt idx="5574">
                  <c:v>78.274444580078125</c:v>
                </c:pt>
                <c:pt idx="5575">
                  <c:v>79.065460205078125</c:v>
                </c:pt>
                <c:pt idx="5576">
                  <c:v>79.197296142578111</c:v>
                </c:pt>
                <c:pt idx="5577">
                  <c:v>79.197296142578111</c:v>
                </c:pt>
                <c:pt idx="5578">
                  <c:v>78.538116455078125</c:v>
                </c:pt>
                <c:pt idx="5579">
                  <c:v>78.142608642578111</c:v>
                </c:pt>
                <c:pt idx="5580">
                  <c:v>78.538116455078125</c:v>
                </c:pt>
                <c:pt idx="5581">
                  <c:v>78.406280517578111</c:v>
                </c:pt>
                <c:pt idx="5582">
                  <c:v>78.406280517578111</c:v>
                </c:pt>
                <c:pt idx="5583">
                  <c:v>78.142608642578111</c:v>
                </c:pt>
                <c:pt idx="5584">
                  <c:v>78.274444580078125</c:v>
                </c:pt>
                <c:pt idx="5585">
                  <c:v>78.933624267578139</c:v>
                </c:pt>
                <c:pt idx="5586">
                  <c:v>78.010772705078111</c:v>
                </c:pt>
                <c:pt idx="5587">
                  <c:v>77.878936767578097</c:v>
                </c:pt>
                <c:pt idx="5588">
                  <c:v>79.065460205078125</c:v>
                </c:pt>
                <c:pt idx="5589">
                  <c:v>78.142608642578111</c:v>
                </c:pt>
                <c:pt idx="5590">
                  <c:v>78.274444580078125</c:v>
                </c:pt>
                <c:pt idx="5591">
                  <c:v>78.010772705078111</c:v>
                </c:pt>
                <c:pt idx="5592">
                  <c:v>77.878936767578097</c:v>
                </c:pt>
                <c:pt idx="5593">
                  <c:v>78.142608642578111</c:v>
                </c:pt>
                <c:pt idx="5594">
                  <c:v>78.406280517578111</c:v>
                </c:pt>
                <c:pt idx="5595">
                  <c:v>77.615264892578111</c:v>
                </c:pt>
                <c:pt idx="5596">
                  <c:v>78.142608642578111</c:v>
                </c:pt>
                <c:pt idx="5597">
                  <c:v>77.878936767578097</c:v>
                </c:pt>
                <c:pt idx="5598">
                  <c:v>79.197296142578111</c:v>
                </c:pt>
                <c:pt idx="5599">
                  <c:v>77.878936767578097</c:v>
                </c:pt>
                <c:pt idx="5600">
                  <c:v>79.197296142578111</c:v>
                </c:pt>
                <c:pt idx="5601">
                  <c:v>78.406280517578111</c:v>
                </c:pt>
                <c:pt idx="5602">
                  <c:v>78.933624267578139</c:v>
                </c:pt>
                <c:pt idx="5603">
                  <c:v>79.197296142578111</c:v>
                </c:pt>
                <c:pt idx="5604">
                  <c:v>78.669952392578097</c:v>
                </c:pt>
                <c:pt idx="5605">
                  <c:v>77.878936767578097</c:v>
                </c:pt>
                <c:pt idx="5606">
                  <c:v>78.933624267578139</c:v>
                </c:pt>
                <c:pt idx="5607">
                  <c:v>78.142608642578111</c:v>
                </c:pt>
                <c:pt idx="5608">
                  <c:v>79.065460205078125</c:v>
                </c:pt>
                <c:pt idx="5609">
                  <c:v>78.010772705078111</c:v>
                </c:pt>
                <c:pt idx="5610">
                  <c:v>78.010772705078111</c:v>
                </c:pt>
                <c:pt idx="5611">
                  <c:v>78.142608642578111</c:v>
                </c:pt>
                <c:pt idx="5612">
                  <c:v>79.592803955078125</c:v>
                </c:pt>
                <c:pt idx="5613">
                  <c:v>78.801788330078097</c:v>
                </c:pt>
                <c:pt idx="5614">
                  <c:v>78.010772705078111</c:v>
                </c:pt>
                <c:pt idx="5615">
                  <c:v>78.406280517578111</c:v>
                </c:pt>
                <c:pt idx="5616">
                  <c:v>78.274444580078125</c:v>
                </c:pt>
                <c:pt idx="5617">
                  <c:v>79.197296142578111</c:v>
                </c:pt>
                <c:pt idx="5618">
                  <c:v>78.933624267578139</c:v>
                </c:pt>
                <c:pt idx="5619">
                  <c:v>78.801788330078097</c:v>
                </c:pt>
                <c:pt idx="5620">
                  <c:v>78.274444580078125</c:v>
                </c:pt>
                <c:pt idx="5621">
                  <c:v>78.406280517578111</c:v>
                </c:pt>
                <c:pt idx="5622">
                  <c:v>78.010772705078111</c:v>
                </c:pt>
                <c:pt idx="5623">
                  <c:v>78.142608642578111</c:v>
                </c:pt>
                <c:pt idx="5624">
                  <c:v>77.878936767578097</c:v>
                </c:pt>
                <c:pt idx="5625">
                  <c:v>78.274444580078125</c:v>
                </c:pt>
                <c:pt idx="5626">
                  <c:v>78.010772705078111</c:v>
                </c:pt>
                <c:pt idx="5627">
                  <c:v>77.878936767578097</c:v>
                </c:pt>
                <c:pt idx="5628">
                  <c:v>78.010772705078111</c:v>
                </c:pt>
                <c:pt idx="5629">
                  <c:v>77.747100830078125</c:v>
                </c:pt>
                <c:pt idx="5630">
                  <c:v>78.274444580078125</c:v>
                </c:pt>
                <c:pt idx="5631">
                  <c:v>78.933624267578139</c:v>
                </c:pt>
                <c:pt idx="5632">
                  <c:v>78.669952392578097</c:v>
                </c:pt>
                <c:pt idx="5633">
                  <c:v>78.274444580078125</c:v>
                </c:pt>
                <c:pt idx="5634">
                  <c:v>77.878936767578097</c:v>
                </c:pt>
                <c:pt idx="5635">
                  <c:v>77.878936767578097</c:v>
                </c:pt>
                <c:pt idx="5636">
                  <c:v>77.615264892578111</c:v>
                </c:pt>
                <c:pt idx="5637">
                  <c:v>78.669952392578097</c:v>
                </c:pt>
                <c:pt idx="5638">
                  <c:v>77.878936767578097</c:v>
                </c:pt>
                <c:pt idx="5639">
                  <c:v>78.669952392578097</c:v>
                </c:pt>
                <c:pt idx="5640">
                  <c:v>79.197296142578111</c:v>
                </c:pt>
                <c:pt idx="5641">
                  <c:v>78.933624267578139</c:v>
                </c:pt>
                <c:pt idx="5642">
                  <c:v>78.669952392578097</c:v>
                </c:pt>
                <c:pt idx="5643">
                  <c:v>78.010772705078111</c:v>
                </c:pt>
                <c:pt idx="5644">
                  <c:v>79.329132080078111</c:v>
                </c:pt>
                <c:pt idx="5645">
                  <c:v>78.142608642578111</c:v>
                </c:pt>
                <c:pt idx="5646">
                  <c:v>78.669952392578097</c:v>
                </c:pt>
                <c:pt idx="5647">
                  <c:v>78.538116455078125</c:v>
                </c:pt>
                <c:pt idx="5648">
                  <c:v>78.538116455078125</c:v>
                </c:pt>
                <c:pt idx="5649">
                  <c:v>77.747100830078125</c:v>
                </c:pt>
                <c:pt idx="5650">
                  <c:v>77.351593017578111</c:v>
                </c:pt>
                <c:pt idx="5651">
                  <c:v>77.219757080078125</c:v>
                </c:pt>
                <c:pt idx="5652">
                  <c:v>78.010772705078111</c:v>
                </c:pt>
                <c:pt idx="5653">
                  <c:v>77.615264892578111</c:v>
                </c:pt>
                <c:pt idx="5654">
                  <c:v>77.615264892578111</c:v>
                </c:pt>
                <c:pt idx="5655">
                  <c:v>77.219757080078125</c:v>
                </c:pt>
                <c:pt idx="5656">
                  <c:v>77.483428955078125</c:v>
                </c:pt>
                <c:pt idx="5657">
                  <c:v>77.615264892578111</c:v>
                </c:pt>
                <c:pt idx="5658">
                  <c:v>77.747100830078125</c:v>
                </c:pt>
                <c:pt idx="5659">
                  <c:v>77.615264892578111</c:v>
                </c:pt>
                <c:pt idx="5660">
                  <c:v>78.538116455078125</c:v>
                </c:pt>
                <c:pt idx="5661">
                  <c:v>77.615264892578111</c:v>
                </c:pt>
                <c:pt idx="5662">
                  <c:v>78.142608642578111</c:v>
                </c:pt>
                <c:pt idx="5663">
                  <c:v>77.483428955078125</c:v>
                </c:pt>
                <c:pt idx="5664">
                  <c:v>77.747100830078125</c:v>
                </c:pt>
                <c:pt idx="5665">
                  <c:v>78.274444580078125</c:v>
                </c:pt>
                <c:pt idx="5666">
                  <c:v>78.010772705078111</c:v>
                </c:pt>
                <c:pt idx="5667">
                  <c:v>77.219757080078125</c:v>
                </c:pt>
                <c:pt idx="5668">
                  <c:v>78.406280517578111</c:v>
                </c:pt>
                <c:pt idx="5669">
                  <c:v>78.010772705078111</c:v>
                </c:pt>
                <c:pt idx="5670">
                  <c:v>77.747100830078125</c:v>
                </c:pt>
                <c:pt idx="5671">
                  <c:v>78.669952392578097</c:v>
                </c:pt>
                <c:pt idx="5672">
                  <c:v>77.219757080078125</c:v>
                </c:pt>
                <c:pt idx="5673">
                  <c:v>77.615264892578111</c:v>
                </c:pt>
                <c:pt idx="5674">
                  <c:v>77.878936767578097</c:v>
                </c:pt>
                <c:pt idx="5675">
                  <c:v>77.483428955078125</c:v>
                </c:pt>
                <c:pt idx="5676">
                  <c:v>77.087921142578111</c:v>
                </c:pt>
                <c:pt idx="5677">
                  <c:v>78.538116455078125</c:v>
                </c:pt>
                <c:pt idx="5678">
                  <c:v>78.669952392578097</c:v>
                </c:pt>
                <c:pt idx="5679">
                  <c:v>77.351593017578111</c:v>
                </c:pt>
                <c:pt idx="5680">
                  <c:v>77.483428955078125</c:v>
                </c:pt>
                <c:pt idx="5681">
                  <c:v>77.351593017578111</c:v>
                </c:pt>
                <c:pt idx="5682">
                  <c:v>77.615264892578111</c:v>
                </c:pt>
                <c:pt idx="5683">
                  <c:v>77.747100830078125</c:v>
                </c:pt>
                <c:pt idx="5684">
                  <c:v>77.351593017578111</c:v>
                </c:pt>
                <c:pt idx="5685">
                  <c:v>77.087921142578111</c:v>
                </c:pt>
                <c:pt idx="5686">
                  <c:v>78.142608642578111</c:v>
                </c:pt>
                <c:pt idx="5687">
                  <c:v>77.878936767578097</c:v>
                </c:pt>
                <c:pt idx="5688">
                  <c:v>78.538116455078125</c:v>
                </c:pt>
                <c:pt idx="5689">
                  <c:v>77.483428955078125</c:v>
                </c:pt>
                <c:pt idx="5690">
                  <c:v>77.219757080078125</c:v>
                </c:pt>
                <c:pt idx="5691">
                  <c:v>78.274444580078125</c:v>
                </c:pt>
                <c:pt idx="5692">
                  <c:v>77.747100830078125</c:v>
                </c:pt>
                <c:pt idx="5693">
                  <c:v>77.219757080078125</c:v>
                </c:pt>
                <c:pt idx="5694">
                  <c:v>77.219757080078125</c:v>
                </c:pt>
                <c:pt idx="5695">
                  <c:v>78.010772705078111</c:v>
                </c:pt>
                <c:pt idx="5696">
                  <c:v>78.669952392578097</c:v>
                </c:pt>
                <c:pt idx="5697">
                  <c:v>77.483428955078125</c:v>
                </c:pt>
                <c:pt idx="5698">
                  <c:v>77.483428955078125</c:v>
                </c:pt>
                <c:pt idx="5699">
                  <c:v>78.669952392578097</c:v>
                </c:pt>
                <c:pt idx="5700">
                  <c:v>78.406280517578111</c:v>
                </c:pt>
                <c:pt idx="5701">
                  <c:v>78.274444580078125</c:v>
                </c:pt>
                <c:pt idx="5702">
                  <c:v>77.219757080078125</c:v>
                </c:pt>
                <c:pt idx="5703">
                  <c:v>78.142608642578111</c:v>
                </c:pt>
                <c:pt idx="5704">
                  <c:v>77.087921142578111</c:v>
                </c:pt>
                <c:pt idx="5705">
                  <c:v>77.219757080078125</c:v>
                </c:pt>
                <c:pt idx="5706">
                  <c:v>77.747100830078125</c:v>
                </c:pt>
                <c:pt idx="5707">
                  <c:v>77.615264892578111</c:v>
                </c:pt>
                <c:pt idx="5708">
                  <c:v>78.538116455078125</c:v>
                </c:pt>
                <c:pt idx="5709">
                  <c:v>78.801788330078097</c:v>
                </c:pt>
                <c:pt idx="5710">
                  <c:v>77.219757080078125</c:v>
                </c:pt>
                <c:pt idx="5711">
                  <c:v>78.274444580078125</c:v>
                </c:pt>
                <c:pt idx="5712">
                  <c:v>78.406280517578111</c:v>
                </c:pt>
                <c:pt idx="5713">
                  <c:v>78.669952392578097</c:v>
                </c:pt>
                <c:pt idx="5714">
                  <c:v>77.747100830078125</c:v>
                </c:pt>
                <c:pt idx="5715">
                  <c:v>77.351593017578111</c:v>
                </c:pt>
                <c:pt idx="5716">
                  <c:v>77.483428955078125</c:v>
                </c:pt>
                <c:pt idx="5717">
                  <c:v>77.087921142578111</c:v>
                </c:pt>
                <c:pt idx="5718">
                  <c:v>77.878936767578097</c:v>
                </c:pt>
                <c:pt idx="5719">
                  <c:v>78.406280517578111</c:v>
                </c:pt>
                <c:pt idx="5720">
                  <c:v>78.274444580078125</c:v>
                </c:pt>
                <c:pt idx="5721">
                  <c:v>76.956085205078125</c:v>
                </c:pt>
                <c:pt idx="5722">
                  <c:v>77.483428955078125</c:v>
                </c:pt>
                <c:pt idx="5723">
                  <c:v>77.219757080078125</c:v>
                </c:pt>
                <c:pt idx="5724">
                  <c:v>78.538116455078125</c:v>
                </c:pt>
                <c:pt idx="5725">
                  <c:v>77.087921142578111</c:v>
                </c:pt>
                <c:pt idx="5726">
                  <c:v>77.219757080078125</c:v>
                </c:pt>
                <c:pt idx="5727">
                  <c:v>77.219757080078125</c:v>
                </c:pt>
                <c:pt idx="5728">
                  <c:v>77.087921142578111</c:v>
                </c:pt>
                <c:pt idx="5729">
                  <c:v>77.219757080078125</c:v>
                </c:pt>
                <c:pt idx="5730">
                  <c:v>78.406280517578111</c:v>
                </c:pt>
                <c:pt idx="5731">
                  <c:v>78.010772705078111</c:v>
                </c:pt>
                <c:pt idx="5732">
                  <c:v>77.087921142578111</c:v>
                </c:pt>
                <c:pt idx="5733">
                  <c:v>78.669952392578097</c:v>
                </c:pt>
                <c:pt idx="5734">
                  <c:v>76.824249267578125</c:v>
                </c:pt>
                <c:pt idx="5735">
                  <c:v>77.351593017578111</c:v>
                </c:pt>
                <c:pt idx="5736">
                  <c:v>77.351593017578111</c:v>
                </c:pt>
                <c:pt idx="5737">
                  <c:v>76.956085205078125</c:v>
                </c:pt>
                <c:pt idx="5738">
                  <c:v>77.087921142578111</c:v>
                </c:pt>
                <c:pt idx="5739">
                  <c:v>76.692413330078111</c:v>
                </c:pt>
                <c:pt idx="5740">
                  <c:v>78.538116455078125</c:v>
                </c:pt>
                <c:pt idx="5741">
                  <c:v>77.219757080078125</c:v>
                </c:pt>
                <c:pt idx="5742">
                  <c:v>77.878936767578097</c:v>
                </c:pt>
                <c:pt idx="5743">
                  <c:v>76.824249267578125</c:v>
                </c:pt>
                <c:pt idx="5744">
                  <c:v>76.824249267578125</c:v>
                </c:pt>
                <c:pt idx="5745">
                  <c:v>76.692413330078111</c:v>
                </c:pt>
                <c:pt idx="5746">
                  <c:v>77.087921142578111</c:v>
                </c:pt>
                <c:pt idx="5747">
                  <c:v>76.824249267578125</c:v>
                </c:pt>
                <c:pt idx="5748">
                  <c:v>77.219757080078125</c:v>
                </c:pt>
                <c:pt idx="5749">
                  <c:v>76.956085205078125</c:v>
                </c:pt>
                <c:pt idx="5750">
                  <c:v>76.956085205078125</c:v>
                </c:pt>
                <c:pt idx="5751">
                  <c:v>77.747100830078125</c:v>
                </c:pt>
                <c:pt idx="5752">
                  <c:v>77.747100830078125</c:v>
                </c:pt>
                <c:pt idx="5753">
                  <c:v>76.428741455078111</c:v>
                </c:pt>
                <c:pt idx="5754">
                  <c:v>76.692413330078111</c:v>
                </c:pt>
                <c:pt idx="5755">
                  <c:v>76.692413330078111</c:v>
                </c:pt>
                <c:pt idx="5756">
                  <c:v>77.747100830078125</c:v>
                </c:pt>
                <c:pt idx="5757">
                  <c:v>76.428741455078111</c:v>
                </c:pt>
                <c:pt idx="5758">
                  <c:v>76.692413330078111</c:v>
                </c:pt>
                <c:pt idx="5759">
                  <c:v>77.747100830078125</c:v>
                </c:pt>
                <c:pt idx="5760">
                  <c:v>78.010772705078111</c:v>
                </c:pt>
                <c:pt idx="5761">
                  <c:v>76.296905517578111</c:v>
                </c:pt>
                <c:pt idx="5762">
                  <c:v>76.560577392578097</c:v>
                </c:pt>
                <c:pt idx="5763">
                  <c:v>76.692413330078111</c:v>
                </c:pt>
                <c:pt idx="5764">
                  <c:v>76.560577392578097</c:v>
                </c:pt>
                <c:pt idx="5765">
                  <c:v>77.483428955078125</c:v>
                </c:pt>
                <c:pt idx="5766">
                  <c:v>78.406280517578111</c:v>
                </c:pt>
                <c:pt idx="5767">
                  <c:v>76.956085205078125</c:v>
                </c:pt>
                <c:pt idx="5768">
                  <c:v>76.824249267578125</c:v>
                </c:pt>
                <c:pt idx="5769">
                  <c:v>76.560577392578097</c:v>
                </c:pt>
                <c:pt idx="5770">
                  <c:v>76.560577392578097</c:v>
                </c:pt>
                <c:pt idx="5771">
                  <c:v>76.956085205078125</c:v>
                </c:pt>
                <c:pt idx="5772">
                  <c:v>76.692413330078111</c:v>
                </c:pt>
                <c:pt idx="5773">
                  <c:v>77.747100830078125</c:v>
                </c:pt>
                <c:pt idx="5774">
                  <c:v>76.956085205078125</c:v>
                </c:pt>
                <c:pt idx="5775">
                  <c:v>78.010772705078111</c:v>
                </c:pt>
                <c:pt idx="5776">
                  <c:v>76.824249267578125</c:v>
                </c:pt>
                <c:pt idx="5777">
                  <c:v>76.956085205078125</c:v>
                </c:pt>
                <c:pt idx="5778">
                  <c:v>76.956085205078125</c:v>
                </c:pt>
                <c:pt idx="5779">
                  <c:v>77.087921142578111</c:v>
                </c:pt>
                <c:pt idx="5780">
                  <c:v>77.878936767578097</c:v>
                </c:pt>
                <c:pt idx="5781">
                  <c:v>76.956085205078125</c:v>
                </c:pt>
                <c:pt idx="5782">
                  <c:v>77.483428955078125</c:v>
                </c:pt>
                <c:pt idx="5783">
                  <c:v>76.692413330078111</c:v>
                </c:pt>
                <c:pt idx="5784">
                  <c:v>76.824249267578125</c:v>
                </c:pt>
                <c:pt idx="5785">
                  <c:v>76.956085205078125</c:v>
                </c:pt>
                <c:pt idx="5786">
                  <c:v>76.296905517578111</c:v>
                </c:pt>
                <c:pt idx="5787">
                  <c:v>76.296905517578111</c:v>
                </c:pt>
                <c:pt idx="5788">
                  <c:v>77.351593017578111</c:v>
                </c:pt>
                <c:pt idx="5789">
                  <c:v>76.296905517578111</c:v>
                </c:pt>
                <c:pt idx="5790">
                  <c:v>78.406280517578111</c:v>
                </c:pt>
                <c:pt idx="5791">
                  <c:v>76.692413330078111</c:v>
                </c:pt>
                <c:pt idx="5792">
                  <c:v>76.692413330078111</c:v>
                </c:pt>
                <c:pt idx="5793">
                  <c:v>76.692413330078111</c:v>
                </c:pt>
                <c:pt idx="5794">
                  <c:v>77.219757080078125</c:v>
                </c:pt>
                <c:pt idx="5795">
                  <c:v>77.351593017578111</c:v>
                </c:pt>
                <c:pt idx="5796">
                  <c:v>77.483428955078125</c:v>
                </c:pt>
                <c:pt idx="5797">
                  <c:v>76.296905517578111</c:v>
                </c:pt>
                <c:pt idx="5798">
                  <c:v>77.483428955078125</c:v>
                </c:pt>
                <c:pt idx="5799">
                  <c:v>76.692413330078111</c:v>
                </c:pt>
                <c:pt idx="5800">
                  <c:v>78.142608642578111</c:v>
                </c:pt>
                <c:pt idx="5801">
                  <c:v>76.428741455078111</c:v>
                </c:pt>
                <c:pt idx="5802">
                  <c:v>76.692413330078111</c:v>
                </c:pt>
                <c:pt idx="5803">
                  <c:v>77.615264892578111</c:v>
                </c:pt>
                <c:pt idx="5804">
                  <c:v>78.010772705078111</c:v>
                </c:pt>
                <c:pt idx="5805">
                  <c:v>78.010772705078111</c:v>
                </c:pt>
                <c:pt idx="5806">
                  <c:v>76.956085205078125</c:v>
                </c:pt>
                <c:pt idx="5807">
                  <c:v>78.010772705078111</c:v>
                </c:pt>
                <c:pt idx="5808">
                  <c:v>76.824249267578125</c:v>
                </c:pt>
                <c:pt idx="5809">
                  <c:v>77.351593017578111</c:v>
                </c:pt>
                <c:pt idx="5810">
                  <c:v>77.878936767578097</c:v>
                </c:pt>
                <c:pt idx="5811">
                  <c:v>77.087921142578111</c:v>
                </c:pt>
                <c:pt idx="5812">
                  <c:v>77.351593017578111</c:v>
                </c:pt>
                <c:pt idx="5813">
                  <c:v>76.692413330078111</c:v>
                </c:pt>
                <c:pt idx="5814">
                  <c:v>76.692413330078111</c:v>
                </c:pt>
                <c:pt idx="5815">
                  <c:v>76.165069580078125</c:v>
                </c:pt>
                <c:pt idx="5816">
                  <c:v>76.428741455078111</c:v>
                </c:pt>
                <c:pt idx="5817">
                  <c:v>77.615264892578111</c:v>
                </c:pt>
                <c:pt idx="5818">
                  <c:v>76.428741455078111</c:v>
                </c:pt>
                <c:pt idx="5819">
                  <c:v>76.165069580078125</c:v>
                </c:pt>
                <c:pt idx="5820">
                  <c:v>76.296905517578111</c:v>
                </c:pt>
                <c:pt idx="5821">
                  <c:v>76.560577392578097</c:v>
                </c:pt>
                <c:pt idx="5822">
                  <c:v>77.878936767578097</c:v>
                </c:pt>
                <c:pt idx="5823">
                  <c:v>77.615264892578111</c:v>
                </c:pt>
                <c:pt idx="5824">
                  <c:v>76.296905517578111</c:v>
                </c:pt>
                <c:pt idx="5825">
                  <c:v>76.560577392578097</c:v>
                </c:pt>
                <c:pt idx="5826">
                  <c:v>77.878936767578097</c:v>
                </c:pt>
                <c:pt idx="5827">
                  <c:v>76.296905517578111</c:v>
                </c:pt>
                <c:pt idx="5828">
                  <c:v>76.824249267578125</c:v>
                </c:pt>
                <c:pt idx="5829">
                  <c:v>76.428741455078111</c:v>
                </c:pt>
                <c:pt idx="5830">
                  <c:v>78.010772705078111</c:v>
                </c:pt>
                <c:pt idx="5831">
                  <c:v>77.087921142578111</c:v>
                </c:pt>
                <c:pt idx="5832">
                  <c:v>76.428741455078111</c:v>
                </c:pt>
                <c:pt idx="5833">
                  <c:v>76.560577392578097</c:v>
                </c:pt>
                <c:pt idx="5834">
                  <c:v>78.010772705078111</c:v>
                </c:pt>
                <c:pt idx="5835">
                  <c:v>76.296905517578111</c:v>
                </c:pt>
                <c:pt idx="5836">
                  <c:v>76.560577392578097</c:v>
                </c:pt>
                <c:pt idx="5837">
                  <c:v>76.296905517578111</c:v>
                </c:pt>
                <c:pt idx="5838">
                  <c:v>76.692413330078111</c:v>
                </c:pt>
                <c:pt idx="5839">
                  <c:v>77.219757080078125</c:v>
                </c:pt>
                <c:pt idx="5840">
                  <c:v>77.747100830078125</c:v>
                </c:pt>
                <c:pt idx="5841">
                  <c:v>77.087921142578111</c:v>
                </c:pt>
                <c:pt idx="5842">
                  <c:v>78.142608642578111</c:v>
                </c:pt>
                <c:pt idx="5843">
                  <c:v>76.296905517578111</c:v>
                </c:pt>
                <c:pt idx="5844">
                  <c:v>76.692413330078111</c:v>
                </c:pt>
                <c:pt idx="5845">
                  <c:v>76.560577392578097</c:v>
                </c:pt>
                <c:pt idx="5846">
                  <c:v>77.615264892578111</c:v>
                </c:pt>
                <c:pt idx="5847">
                  <c:v>76.165069580078125</c:v>
                </c:pt>
                <c:pt idx="5848">
                  <c:v>76.824249267578125</c:v>
                </c:pt>
                <c:pt idx="5849">
                  <c:v>76.560577392578097</c:v>
                </c:pt>
                <c:pt idx="5850">
                  <c:v>76.560577392578097</c:v>
                </c:pt>
                <c:pt idx="5851">
                  <c:v>76.824249267578125</c:v>
                </c:pt>
                <c:pt idx="5852">
                  <c:v>77.483428955078125</c:v>
                </c:pt>
                <c:pt idx="5853">
                  <c:v>76.296905517578111</c:v>
                </c:pt>
                <c:pt idx="5854">
                  <c:v>76.296905517578111</c:v>
                </c:pt>
                <c:pt idx="5855">
                  <c:v>76.956085205078125</c:v>
                </c:pt>
                <c:pt idx="5856">
                  <c:v>77.747100830078125</c:v>
                </c:pt>
                <c:pt idx="5857">
                  <c:v>76.692413330078111</c:v>
                </c:pt>
                <c:pt idx="5858">
                  <c:v>76.428741455078111</c:v>
                </c:pt>
                <c:pt idx="5859">
                  <c:v>76.165069580078125</c:v>
                </c:pt>
                <c:pt idx="5860">
                  <c:v>76.165069580078125</c:v>
                </c:pt>
                <c:pt idx="5861">
                  <c:v>76.033233642578125</c:v>
                </c:pt>
                <c:pt idx="5862">
                  <c:v>78.142608642578111</c:v>
                </c:pt>
                <c:pt idx="5863">
                  <c:v>76.296905517578111</c:v>
                </c:pt>
                <c:pt idx="5864">
                  <c:v>76.033233642578125</c:v>
                </c:pt>
                <c:pt idx="5865">
                  <c:v>76.428741455078111</c:v>
                </c:pt>
                <c:pt idx="5866">
                  <c:v>76.033233642578125</c:v>
                </c:pt>
                <c:pt idx="5867">
                  <c:v>77.878936767578097</c:v>
                </c:pt>
                <c:pt idx="5868">
                  <c:v>77.747100830078125</c:v>
                </c:pt>
                <c:pt idx="5869">
                  <c:v>76.956085205078125</c:v>
                </c:pt>
                <c:pt idx="5870">
                  <c:v>75.769561767578125</c:v>
                </c:pt>
                <c:pt idx="5871">
                  <c:v>77.483428955078125</c:v>
                </c:pt>
                <c:pt idx="5872">
                  <c:v>76.560577392578097</c:v>
                </c:pt>
                <c:pt idx="5873">
                  <c:v>76.692413330078111</c:v>
                </c:pt>
                <c:pt idx="5874">
                  <c:v>76.033233642578125</c:v>
                </c:pt>
                <c:pt idx="5875">
                  <c:v>76.165069580078125</c:v>
                </c:pt>
                <c:pt idx="5876">
                  <c:v>76.956085205078125</c:v>
                </c:pt>
                <c:pt idx="5877">
                  <c:v>76.692413330078111</c:v>
                </c:pt>
                <c:pt idx="5878">
                  <c:v>77.351593017578111</c:v>
                </c:pt>
                <c:pt idx="5879">
                  <c:v>77.747100830078125</c:v>
                </c:pt>
                <c:pt idx="5880">
                  <c:v>76.428741455078111</c:v>
                </c:pt>
                <c:pt idx="5881">
                  <c:v>75.901397705078125</c:v>
                </c:pt>
                <c:pt idx="5882">
                  <c:v>76.560577392578097</c:v>
                </c:pt>
                <c:pt idx="5883">
                  <c:v>77.615264892578111</c:v>
                </c:pt>
                <c:pt idx="5884">
                  <c:v>76.165069580078125</c:v>
                </c:pt>
                <c:pt idx="5885">
                  <c:v>77.615264892578111</c:v>
                </c:pt>
                <c:pt idx="5886">
                  <c:v>77.219757080078125</c:v>
                </c:pt>
                <c:pt idx="5887">
                  <c:v>76.824249267578125</c:v>
                </c:pt>
                <c:pt idx="5888">
                  <c:v>77.615264892578111</c:v>
                </c:pt>
                <c:pt idx="5889">
                  <c:v>77.087921142578111</c:v>
                </c:pt>
                <c:pt idx="5890">
                  <c:v>76.165069580078125</c:v>
                </c:pt>
                <c:pt idx="5891">
                  <c:v>77.483428955078125</c:v>
                </c:pt>
                <c:pt idx="5892">
                  <c:v>78.010772705078111</c:v>
                </c:pt>
                <c:pt idx="5893">
                  <c:v>76.428741455078111</c:v>
                </c:pt>
                <c:pt idx="5894">
                  <c:v>77.747100830078125</c:v>
                </c:pt>
                <c:pt idx="5895">
                  <c:v>76.824249267578125</c:v>
                </c:pt>
                <c:pt idx="5896">
                  <c:v>77.219757080078125</c:v>
                </c:pt>
                <c:pt idx="5897">
                  <c:v>75.769561767578125</c:v>
                </c:pt>
                <c:pt idx="5898">
                  <c:v>76.956085205078125</c:v>
                </c:pt>
                <c:pt idx="5899">
                  <c:v>76.956085205078125</c:v>
                </c:pt>
                <c:pt idx="5900">
                  <c:v>76.560577392578097</c:v>
                </c:pt>
                <c:pt idx="5901">
                  <c:v>75.637725830078111</c:v>
                </c:pt>
                <c:pt idx="5902">
                  <c:v>76.956085205078125</c:v>
                </c:pt>
                <c:pt idx="5903">
                  <c:v>76.165069580078125</c:v>
                </c:pt>
                <c:pt idx="5904">
                  <c:v>76.296905517578111</c:v>
                </c:pt>
                <c:pt idx="5905">
                  <c:v>77.351593017578111</c:v>
                </c:pt>
                <c:pt idx="5906">
                  <c:v>75.901397705078125</c:v>
                </c:pt>
                <c:pt idx="5907">
                  <c:v>77.483428955078125</c:v>
                </c:pt>
                <c:pt idx="5908">
                  <c:v>77.351593017578111</c:v>
                </c:pt>
                <c:pt idx="5909">
                  <c:v>76.428741455078111</c:v>
                </c:pt>
                <c:pt idx="5910">
                  <c:v>75.901397705078125</c:v>
                </c:pt>
                <c:pt idx="5911">
                  <c:v>75.769561767578125</c:v>
                </c:pt>
                <c:pt idx="5912">
                  <c:v>77.747100830078125</c:v>
                </c:pt>
                <c:pt idx="5913">
                  <c:v>76.296905517578111</c:v>
                </c:pt>
                <c:pt idx="5914">
                  <c:v>77.087921142578111</c:v>
                </c:pt>
                <c:pt idx="5915">
                  <c:v>76.165069580078125</c:v>
                </c:pt>
                <c:pt idx="5916">
                  <c:v>75.769561767578125</c:v>
                </c:pt>
                <c:pt idx="5917">
                  <c:v>75.637725830078111</c:v>
                </c:pt>
                <c:pt idx="5918">
                  <c:v>75.637725830078111</c:v>
                </c:pt>
                <c:pt idx="5919">
                  <c:v>77.087921142578111</c:v>
                </c:pt>
                <c:pt idx="5920">
                  <c:v>77.087921142578111</c:v>
                </c:pt>
                <c:pt idx="5921">
                  <c:v>77.087921142578111</c:v>
                </c:pt>
                <c:pt idx="5922">
                  <c:v>76.428741455078111</c:v>
                </c:pt>
                <c:pt idx="5923">
                  <c:v>76.692413330078111</c:v>
                </c:pt>
                <c:pt idx="5924">
                  <c:v>76.033233642578125</c:v>
                </c:pt>
                <c:pt idx="5925">
                  <c:v>76.296905517578111</c:v>
                </c:pt>
                <c:pt idx="5926">
                  <c:v>77.483428955078125</c:v>
                </c:pt>
                <c:pt idx="5927">
                  <c:v>77.351593017578111</c:v>
                </c:pt>
                <c:pt idx="5928">
                  <c:v>76.296905517578111</c:v>
                </c:pt>
                <c:pt idx="5929">
                  <c:v>76.033233642578125</c:v>
                </c:pt>
                <c:pt idx="5930">
                  <c:v>76.692413330078111</c:v>
                </c:pt>
                <c:pt idx="5931">
                  <c:v>75.901397705078125</c:v>
                </c:pt>
                <c:pt idx="5932">
                  <c:v>77.087921142578111</c:v>
                </c:pt>
                <c:pt idx="5933">
                  <c:v>76.165069580078125</c:v>
                </c:pt>
                <c:pt idx="5934">
                  <c:v>76.165069580078125</c:v>
                </c:pt>
                <c:pt idx="5935">
                  <c:v>75.505889892578097</c:v>
                </c:pt>
                <c:pt idx="5936">
                  <c:v>76.956085205078125</c:v>
                </c:pt>
                <c:pt idx="5937">
                  <c:v>75.901397705078125</c:v>
                </c:pt>
                <c:pt idx="5938">
                  <c:v>77.747100830078125</c:v>
                </c:pt>
                <c:pt idx="5939">
                  <c:v>75.374053955078125</c:v>
                </c:pt>
                <c:pt idx="5940">
                  <c:v>75.901397705078125</c:v>
                </c:pt>
                <c:pt idx="5941">
                  <c:v>76.033233642578125</c:v>
                </c:pt>
                <c:pt idx="5942">
                  <c:v>76.560577392578097</c:v>
                </c:pt>
                <c:pt idx="5943">
                  <c:v>75.769561767578125</c:v>
                </c:pt>
                <c:pt idx="5944">
                  <c:v>77.351593017578111</c:v>
                </c:pt>
                <c:pt idx="5945">
                  <c:v>75.637725830078111</c:v>
                </c:pt>
                <c:pt idx="5946">
                  <c:v>76.033233642578125</c:v>
                </c:pt>
                <c:pt idx="5947">
                  <c:v>77.219757080078125</c:v>
                </c:pt>
                <c:pt idx="5948">
                  <c:v>75.505889892578097</c:v>
                </c:pt>
                <c:pt idx="5949">
                  <c:v>75.505889892578097</c:v>
                </c:pt>
                <c:pt idx="5950">
                  <c:v>77.087921142578111</c:v>
                </c:pt>
                <c:pt idx="5951">
                  <c:v>75.505889892578097</c:v>
                </c:pt>
                <c:pt idx="5952">
                  <c:v>77.219757080078125</c:v>
                </c:pt>
                <c:pt idx="5953">
                  <c:v>75.637725830078111</c:v>
                </c:pt>
                <c:pt idx="5954">
                  <c:v>75.637725830078111</c:v>
                </c:pt>
                <c:pt idx="5955">
                  <c:v>76.692413330078111</c:v>
                </c:pt>
                <c:pt idx="5956">
                  <c:v>76.824249267578125</c:v>
                </c:pt>
                <c:pt idx="5957">
                  <c:v>76.165069580078125</c:v>
                </c:pt>
                <c:pt idx="5958">
                  <c:v>77.087921142578111</c:v>
                </c:pt>
                <c:pt idx="5959">
                  <c:v>75.901397705078125</c:v>
                </c:pt>
                <c:pt idx="5960">
                  <c:v>75.374053955078125</c:v>
                </c:pt>
                <c:pt idx="5961">
                  <c:v>75.901397705078125</c:v>
                </c:pt>
                <c:pt idx="5962">
                  <c:v>75.769561767578125</c:v>
                </c:pt>
                <c:pt idx="5963">
                  <c:v>75.637725830078111</c:v>
                </c:pt>
                <c:pt idx="5964">
                  <c:v>77.087921142578111</c:v>
                </c:pt>
                <c:pt idx="5965">
                  <c:v>75.374053955078125</c:v>
                </c:pt>
                <c:pt idx="5966">
                  <c:v>77.087921142578111</c:v>
                </c:pt>
                <c:pt idx="5967">
                  <c:v>76.956085205078125</c:v>
                </c:pt>
                <c:pt idx="5968">
                  <c:v>75.637725830078111</c:v>
                </c:pt>
                <c:pt idx="5969">
                  <c:v>75.769561767578125</c:v>
                </c:pt>
                <c:pt idx="5970">
                  <c:v>77.219757080078125</c:v>
                </c:pt>
                <c:pt idx="5971">
                  <c:v>75.374053955078125</c:v>
                </c:pt>
                <c:pt idx="5972">
                  <c:v>75.505889892578097</c:v>
                </c:pt>
                <c:pt idx="5973">
                  <c:v>76.296905517578111</c:v>
                </c:pt>
                <c:pt idx="5974">
                  <c:v>75.901397705078125</c:v>
                </c:pt>
                <c:pt idx="5975">
                  <c:v>75.901397705078125</c:v>
                </c:pt>
                <c:pt idx="5976">
                  <c:v>77.087921142578111</c:v>
                </c:pt>
                <c:pt idx="5977">
                  <c:v>75.505889892578097</c:v>
                </c:pt>
                <c:pt idx="5978">
                  <c:v>75.769561767578125</c:v>
                </c:pt>
                <c:pt idx="5979">
                  <c:v>76.165069580078125</c:v>
                </c:pt>
                <c:pt idx="5980">
                  <c:v>76.296905517578111</c:v>
                </c:pt>
                <c:pt idx="5981">
                  <c:v>75.242218017578111</c:v>
                </c:pt>
                <c:pt idx="5982">
                  <c:v>75.110382080078111</c:v>
                </c:pt>
                <c:pt idx="5983">
                  <c:v>76.165069580078125</c:v>
                </c:pt>
                <c:pt idx="5984">
                  <c:v>75.374053955078125</c:v>
                </c:pt>
                <c:pt idx="5985">
                  <c:v>76.956085205078125</c:v>
                </c:pt>
                <c:pt idx="5986">
                  <c:v>76.560577392578097</c:v>
                </c:pt>
                <c:pt idx="5987">
                  <c:v>75.374053955078125</c:v>
                </c:pt>
                <c:pt idx="5988">
                  <c:v>76.560577392578097</c:v>
                </c:pt>
                <c:pt idx="5989">
                  <c:v>77.087921142578111</c:v>
                </c:pt>
                <c:pt idx="5990">
                  <c:v>75.637725830078111</c:v>
                </c:pt>
                <c:pt idx="5991">
                  <c:v>75.505889892578097</c:v>
                </c:pt>
                <c:pt idx="5992">
                  <c:v>75.901397705078125</c:v>
                </c:pt>
                <c:pt idx="5993">
                  <c:v>77.219757080078125</c:v>
                </c:pt>
                <c:pt idx="5994">
                  <c:v>75.637725830078111</c:v>
                </c:pt>
                <c:pt idx="5995">
                  <c:v>75.374053955078125</c:v>
                </c:pt>
                <c:pt idx="5996">
                  <c:v>76.824249267578125</c:v>
                </c:pt>
                <c:pt idx="5997">
                  <c:v>77.351593017578111</c:v>
                </c:pt>
                <c:pt idx="5998">
                  <c:v>76.824249267578125</c:v>
                </c:pt>
                <c:pt idx="5999">
                  <c:v>75.505889892578097</c:v>
                </c:pt>
                <c:pt idx="6000">
                  <c:v>75.110382080078111</c:v>
                </c:pt>
                <c:pt idx="6001">
                  <c:v>75.374053955078125</c:v>
                </c:pt>
                <c:pt idx="6002">
                  <c:v>76.824249267578125</c:v>
                </c:pt>
                <c:pt idx="6003">
                  <c:v>75.505889892578097</c:v>
                </c:pt>
                <c:pt idx="6004">
                  <c:v>76.033233642578125</c:v>
                </c:pt>
                <c:pt idx="6005">
                  <c:v>76.824249267578125</c:v>
                </c:pt>
                <c:pt idx="6006">
                  <c:v>76.033233642578125</c:v>
                </c:pt>
                <c:pt idx="6007">
                  <c:v>76.956085205078125</c:v>
                </c:pt>
                <c:pt idx="6008">
                  <c:v>75.637725830078111</c:v>
                </c:pt>
                <c:pt idx="6009">
                  <c:v>75.505889892578097</c:v>
                </c:pt>
                <c:pt idx="6010">
                  <c:v>76.428741455078111</c:v>
                </c:pt>
                <c:pt idx="6011">
                  <c:v>75.110382080078111</c:v>
                </c:pt>
                <c:pt idx="6012">
                  <c:v>74.846710205078125</c:v>
                </c:pt>
                <c:pt idx="6013">
                  <c:v>75.505889892578097</c:v>
                </c:pt>
                <c:pt idx="6014">
                  <c:v>75.637725830078111</c:v>
                </c:pt>
                <c:pt idx="6015">
                  <c:v>76.692413330078111</c:v>
                </c:pt>
                <c:pt idx="6016">
                  <c:v>76.165069580078125</c:v>
                </c:pt>
                <c:pt idx="6017">
                  <c:v>75.242218017578111</c:v>
                </c:pt>
                <c:pt idx="6018">
                  <c:v>75.242218017578111</c:v>
                </c:pt>
                <c:pt idx="6019">
                  <c:v>74.846710205078125</c:v>
                </c:pt>
                <c:pt idx="6020">
                  <c:v>77.087921142578111</c:v>
                </c:pt>
                <c:pt idx="6021">
                  <c:v>75.110382080078111</c:v>
                </c:pt>
                <c:pt idx="6022">
                  <c:v>75.110382080078111</c:v>
                </c:pt>
                <c:pt idx="6023">
                  <c:v>75.637725830078111</c:v>
                </c:pt>
                <c:pt idx="6024">
                  <c:v>75.374053955078125</c:v>
                </c:pt>
                <c:pt idx="6025">
                  <c:v>76.692413330078111</c:v>
                </c:pt>
                <c:pt idx="6026">
                  <c:v>75.637725830078111</c:v>
                </c:pt>
                <c:pt idx="6027">
                  <c:v>76.824249267578125</c:v>
                </c:pt>
                <c:pt idx="6028">
                  <c:v>75.637725830078111</c:v>
                </c:pt>
                <c:pt idx="6029">
                  <c:v>75.374053955078125</c:v>
                </c:pt>
                <c:pt idx="6030">
                  <c:v>75.374053955078125</c:v>
                </c:pt>
                <c:pt idx="6031">
                  <c:v>75.374053955078125</c:v>
                </c:pt>
                <c:pt idx="6032">
                  <c:v>74.978546142578097</c:v>
                </c:pt>
                <c:pt idx="6033">
                  <c:v>75.374053955078125</c:v>
                </c:pt>
                <c:pt idx="6034">
                  <c:v>75.637725830078111</c:v>
                </c:pt>
                <c:pt idx="6035">
                  <c:v>76.165069580078125</c:v>
                </c:pt>
                <c:pt idx="6036">
                  <c:v>76.956085205078125</c:v>
                </c:pt>
                <c:pt idx="6037">
                  <c:v>75.242218017578111</c:v>
                </c:pt>
                <c:pt idx="6038">
                  <c:v>76.824249267578125</c:v>
                </c:pt>
                <c:pt idx="6039">
                  <c:v>76.692413330078111</c:v>
                </c:pt>
                <c:pt idx="6040">
                  <c:v>75.110382080078111</c:v>
                </c:pt>
                <c:pt idx="6041">
                  <c:v>75.374053955078125</c:v>
                </c:pt>
                <c:pt idx="6042">
                  <c:v>76.165069580078125</c:v>
                </c:pt>
                <c:pt idx="6043">
                  <c:v>75.637725830078111</c:v>
                </c:pt>
                <c:pt idx="6044">
                  <c:v>75.769561767578125</c:v>
                </c:pt>
                <c:pt idx="6045">
                  <c:v>75.374053955078125</c:v>
                </c:pt>
                <c:pt idx="6046">
                  <c:v>75.374053955078125</c:v>
                </c:pt>
                <c:pt idx="6047">
                  <c:v>75.242218017578111</c:v>
                </c:pt>
                <c:pt idx="6048">
                  <c:v>75.110382080078111</c:v>
                </c:pt>
                <c:pt idx="6049">
                  <c:v>75.505889892578097</c:v>
                </c:pt>
                <c:pt idx="6050">
                  <c:v>76.296905517578111</c:v>
                </c:pt>
                <c:pt idx="6051">
                  <c:v>76.560577392578097</c:v>
                </c:pt>
                <c:pt idx="6052">
                  <c:v>75.374053955078125</c:v>
                </c:pt>
                <c:pt idx="6053">
                  <c:v>75.769561767578125</c:v>
                </c:pt>
                <c:pt idx="6054">
                  <c:v>75.769561767578125</c:v>
                </c:pt>
                <c:pt idx="6055">
                  <c:v>75.110382080078111</c:v>
                </c:pt>
                <c:pt idx="6056">
                  <c:v>74.846710205078125</c:v>
                </c:pt>
                <c:pt idx="6057">
                  <c:v>76.560577392578097</c:v>
                </c:pt>
                <c:pt idx="6058">
                  <c:v>76.560577392578097</c:v>
                </c:pt>
                <c:pt idx="6059">
                  <c:v>75.374053955078125</c:v>
                </c:pt>
                <c:pt idx="6060">
                  <c:v>75.242218017578111</c:v>
                </c:pt>
                <c:pt idx="6061">
                  <c:v>74.978546142578097</c:v>
                </c:pt>
                <c:pt idx="6062">
                  <c:v>76.824249267578125</c:v>
                </c:pt>
                <c:pt idx="6063">
                  <c:v>74.978546142578097</c:v>
                </c:pt>
                <c:pt idx="6064">
                  <c:v>74.583038330078097</c:v>
                </c:pt>
                <c:pt idx="6065">
                  <c:v>75.901397705078125</c:v>
                </c:pt>
                <c:pt idx="6066">
                  <c:v>74.583038330078097</c:v>
                </c:pt>
                <c:pt idx="6067">
                  <c:v>75.110382080078111</c:v>
                </c:pt>
                <c:pt idx="6068">
                  <c:v>74.978546142578097</c:v>
                </c:pt>
                <c:pt idx="6069">
                  <c:v>76.428741455078111</c:v>
                </c:pt>
                <c:pt idx="6070">
                  <c:v>75.901397705078125</c:v>
                </c:pt>
                <c:pt idx="6071">
                  <c:v>75.505889892578097</c:v>
                </c:pt>
                <c:pt idx="6072">
                  <c:v>76.033233642578125</c:v>
                </c:pt>
                <c:pt idx="6073">
                  <c:v>75.110382080078111</c:v>
                </c:pt>
                <c:pt idx="6074">
                  <c:v>75.110382080078111</c:v>
                </c:pt>
                <c:pt idx="6075">
                  <c:v>74.978546142578097</c:v>
                </c:pt>
                <c:pt idx="6076">
                  <c:v>75.505889892578097</c:v>
                </c:pt>
                <c:pt idx="6077">
                  <c:v>75.374053955078125</c:v>
                </c:pt>
                <c:pt idx="6078">
                  <c:v>75.505889892578097</c:v>
                </c:pt>
                <c:pt idx="6079">
                  <c:v>74.846710205078125</c:v>
                </c:pt>
                <c:pt idx="6080">
                  <c:v>74.846710205078125</c:v>
                </c:pt>
                <c:pt idx="6081">
                  <c:v>74.583038330078097</c:v>
                </c:pt>
                <c:pt idx="6082">
                  <c:v>76.560577392578097</c:v>
                </c:pt>
                <c:pt idx="6083">
                  <c:v>75.110382080078111</c:v>
                </c:pt>
                <c:pt idx="6084">
                  <c:v>74.846710205078125</c:v>
                </c:pt>
                <c:pt idx="6085">
                  <c:v>75.242218017578111</c:v>
                </c:pt>
                <c:pt idx="6086">
                  <c:v>75.637725830078111</c:v>
                </c:pt>
                <c:pt idx="6087">
                  <c:v>75.505889892578097</c:v>
                </c:pt>
                <c:pt idx="6088">
                  <c:v>75.505889892578097</c:v>
                </c:pt>
                <c:pt idx="6089">
                  <c:v>74.978546142578097</c:v>
                </c:pt>
                <c:pt idx="6090">
                  <c:v>76.033233642578125</c:v>
                </c:pt>
                <c:pt idx="6091">
                  <c:v>74.846710205078125</c:v>
                </c:pt>
                <c:pt idx="6092">
                  <c:v>75.901397705078125</c:v>
                </c:pt>
                <c:pt idx="6093">
                  <c:v>75.110382080078111</c:v>
                </c:pt>
                <c:pt idx="6094">
                  <c:v>74.846710205078125</c:v>
                </c:pt>
                <c:pt idx="6095">
                  <c:v>76.165069580078125</c:v>
                </c:pt>
                <c:pt idx="6096">
                  <c:v>74.714874267578125</c:v>
                </c:pt>
                <c:pt idx="6097">
                  <c:v>74.451202392578111</c:v>
                </c:pt>
                <c:pt idx="6098">
                  <c:v>75.505889892578097</c:v>
                </c:pt>
                <c:pt idx="6099">
                  <c:v>74.846710205078125</c:v>
                </c:pt>
                <c:pt idx="6100">
                  <c:v>74.846710205078125</c:v>
                </c:pt>
                <c:pt idx="6101">
                  <c:v>75.901397705078125</c:v>
                </c:pt>
                <c:pt idx="6102">
                  <c:v>76.296905517578111</c:v>
                </c:pt>
                <c:pt idx="6103">
                  <c:v>74.451202392578111</c:v>
                </c:pt>
                <c:pt idx="6104">
                  <c:v>75.242218017578111</c:v>
                </c:pt>
                <c:pt idx="6105">
                  <c:v>74.714874267578125</c:v>
                </c:pt>
                <c:pt idx="6106">
                  <c:v>76.033233642578125</c:v>
                </c:pt>
                <c:pt idx="6107">
                  <c:v>74.846710205078125</c:v>
                </c:pt>
                <c:pt idx="6108">
                  <c:v>76.296905517578111</c:v>
                </c:pt>
                <c:pt idx="6109">
                  <c:v>74.583038330078097</c:v>
                </c:pt>
                <c:pt idx="6110">
                  <c:v>74.451202392578111</c:v>
                </c:pt>
                <c:pt idx="6111">
                  <c:v>74.714874267578125</c:v>
                </c:pt>
                <c:pt idx="6112">
                  <c:v>75.110382080078111</c:v>
                </c:pt>
                <c:pt idx="6113">
                  <c:v>74.846710205078125</c:v>
                </c:pt>
                <c:pt idx="6114">
                  <c:v>75.901397705078125</c:v>
                </c:pt>
                <c:pt idx="6115">
                  <c:v>74.846710205078125</c:v>
                </c:pt>
                <c:pt idx="6116">
                  <c:v>76.165069580078125</c:v>
                </c:pt>
                <c:pt idx="6117">
                  <c:v>75.110382080078111</c:v>
                </c:pt>
                <c:pt idx="6118">
                  <c:v>74.846710205078125</c:v>
                </c:pt>
                <c:pt idx="6119">
                  <c:v>74.319366455078125</c:v>
                </c:pt>
                <c:pt idx="6120">
                  <c:v>75.110382080078111</c:v>
                </c:pt>
                <c:pt idx="6121">
                  <c:v>74.714874267578125</c:v>
                </c:pt>
                <c:pt idx="6122">
                  <c:v>76.165069580078125</c:v>
                </c:pt>
                <c:pt idx="6123">
                  <c:v>75.374053955078125</c:v>
                </c:pt>
                <c:pt idx="6124">
                  <c:v>75.242218017578111</c:v>
                </c:pt>
                <c:pt idx="6125">
                  <c:v>76.296905517578111</c:v>
                </c:pt>
                <c:pt idx="6126">
                  <c:v>75.110382080078111</c:v>
                </c:pt>
                <c:pt idx="6127">
                  <c:v>74.846710205078125</c:v>
                </c:pt>
                <c:pt idx="6128">
                  <c:v>74.978546142578097</c:v>
                </c:pt>
                <c:pt idx="6129">
                  <c:v>74.451202392578111</c:v>
                </c:pt>
                <c:pt idx="6130">
                  <c:v>74.451202392578111</c:v>
                </c:pt>
                <c:pt idx="6131">
                  <c:v>74.583038330078097</c:v>
                </c:pt>
                <c:pt idx="6132">
                  <c:v>74.978546142578097</c:v>
                </c:pt>
                <c:pt idx="6133">
                  <c:v>75.374053955078125</c:v>
                </c:pt>
                <c:pt idx="6134">
                  <c:v>76.165069580078125</c:v>
                </c:pt>
                <c:pt idx="6135">
                  <c:v>74.583038330078097</c:v>
                </c:pt>
                <c:pt idx="6136">
                  <c:v>76.165069580078125</c:v>
                </c:pt>
                <c:pt idx="6137">
                  <c:v>74.714874267578125</c:v>
                </c:pt>
                <c:pt idx="6138">
                  <c:v>74.583038330078097</c:v>
                </c:pt>
                <c:pt idx="6139">
                  <c:v>76.296905517578111</c:v>
                </c:pt>
                <c:pt idx="6140">
                  <c:v>74.846710205078125</c:v>
                </c:pt>
                <c:pt idx="6141">
                  <c:v>76.296905517578111</c:v>
                </c:pt>
                <c:pt idx="6142">
                  <c:v>74.583038330078097</c:v>
                </c:pt>
                <c:pt idx="6143">
                  <c:v>75.242218017578111</c:v>
                </c:pt>
                <c:pt idx="6144">
                  <c:v>74.319366455078125</c:v>
                </c:pt>
                <c:pt idx="6145">
                  <c:v>75.901397705078125</c:v>
                </c:pt>
                <c:pt idx="6146">
                  <c:v>75.637725830078111</c:v>
                </c:pt>
                <c:pt idx="6147">
                  <c:v>74.319366455078125</c:v>
                </c:pt>
                <c:pt idx="6148">
                  <c:v>74.583038330078097</c:v>
                </c:pt>
                <c:pt idx="6149">
                  <c:v>75.110382080078111</c:v>
                </c:pt>
                <c:pt idx="6150">
                  <c:v>75.505889892578097</c:v>
                </c:pt>
                <c:pt idx="6151">
                  <c:v>75.901397705078125</c:v>
                </c:pt>
                <c:pt idx="6152">
                  <c:v>74.714874267578125</c:v>
                </c:pt>
                <c:pt idx="6153">
                  <c:v>75.901397705078125</c:v>
                </c:pt>
                <c:pt idx="6154">
                  <c:v>74.187530517578097</c:v>
                </c:pt>
                <c:pt idx="6155">
                  <c:v>74.978546142578097</c:v>
                </c:pt>
                <c:pt idx="6156">
                  <c:v>75.637725830078111</c:v>
                </c:pt>
                <c:pt idx="6157">
                  <c:v>74.714874267578125</c:v>
                </c:pt>
                <c:pt idx="6158">
                  <c:v>74.055694580078125</c:v>
                </c:pt>
                <c:pt idx="6159">
                  <c:v>74.451202392578111</c:v>
                </c:pt>
                <c:pt idx="6160">
                  <c:v>74.583038330078097</c:v>
                </c:pt>
                <c:pt idx="6161">
                  <c:v>74.714874267578125</c:v>
                </c:pt>
                <c:pt idx="6162">
                  <c:v>74.187530517578097</c:v>
                </c:pt>
                <c:pt idx="6163">
                  <c:v>76.033233642578125</c:v>
                </c:pt>
                <c:pt idx="6164">
                  <c:v>75.901397705078125</c:v>
                </c:pt>
                <c:pt idx="6165">
                  <c:v>74.055694580078125</c:v>
                </c:pt>
                <c:pt idx="6166">
                  <c:v>74.714874267578125</c:v>
                </c:pt>
                <c:pt idx="6167">
                  <c:v>74.583038330078097</c:v>
                </c:pt>
                <c:pt idx="6168">
                  <c:v>75.242218017578111</c:v>
                </c:pt>
                <c:pt idx="6169">
                  <c:v>75.901397705078125</c:v>
                </c:pt>
                <c:pt idx="6170">
                  <c:v>74.319366455078125</c:v>
                </c:pt>
                <c:pt idx="6171">
                  <c:v>74.055694580078125</c:v>
                </c:pt>
                <c:pt idx="6172">
                  <c:v>73.923858642578111</c:v>
                </c:pt>
                <c:pt idx="6173">
                  <c:v>74.714874267578125</c:v>
                </c:pt>
                <c:pt idx="6174">
                  <c:v>74.714874267578125</c:v>
                </c:pt>
                <c:pt idx="6175">
                  <c:v>74.846710205078125</c:v>
                </c:pt>
                <c:pt idx="6176">
                  <c:v>74.319366455078125</c:v>
                </c:pt>
                <c:pt idx="6177">
                  <c:v>74.055694580078125</c:v>
                </c:pt>
                <c:pt idx="6178">
                  <c:v>74.714874267578125</c:v>
                </c:pt>
                <c:pt idx="6179">
                  <c:v>75.769561767578125</c:v>
                </c:pt>
                <c:pt idx="6180">
                  <c:v>74.583038330078097</c:v>
                </c:pt>
                <c:pt idx="6181">
                  <c:v>73.528350830078097</c:v>
                </c:pt>
                <c:pt idx="6182">
                  <c:v>73.923858642578111</c:v>
                </c:pt>
                <c:pt idx="6183">
                  <c:v>75.769561767578125</c:v>
                </c:pt>
                <c:pt idx="6184">
                  <c:v>74.583038330078097</c:v>
                </c:pt>
                <c:pt idx="6185">
                  <c:v>74.583038330078097</c:v>
                </c:pt>
                <c:pt idx="6186">
                  <c:v>76.033233642578125</c:v>
                </c:pt>
                <c:pt idx="6187">
                  <c:v>74.451202392578111</c:v>
                </c:pt>
                <c:pt idx="6188">
                  <c:v>74.055694580078125</c:v>
                </c:pt>
                <c:pt idx="6189">
                  <c:v>73.923858642578111</c:v>
                </c:pt>
                <c:pt idx="6190">
                  <c:v>75.637725830078111</c:v>
                </c:pt>
                <c:pt idx="6191">
                  <c:v>74.583038330078097</c:v>
                </c:pt>
                <c:pt idx="6192">
                  <c:v>75.637725830078111</c:v>
                </c:pt>
                <c:pt idx="6193">
                  <c:v>75.769561767578125</c:v>
                </c:pt>
                <c:pt idx="6194">
                  <c:v>73.792022705078125</c:v>
                </c:pt>
                <c:pt idx="6195">
                  <c:v>75.769561767578125</c:v>
                </c:pt>
                <c:pt idx="6196">
                  <c:v>74.583038330078097</c:v>
                </c:pt>
                <c:pt idx="6197">
                  <c:v>76.033233642578125</c:v>
                </c:pt>
                <c:pt idx="6198">
                  <c:v>74.714874267578125</c:v>
                </c:pt>
                <c:pt idx="6199">
                  <c:v>74.846710205078125</c:v>
                </c:pt>
                <c:pt idx="6200">
                  <c:v>74.319366455078125</c:v>
                </c:pt>
                <c:pt idx="6201">
                  <c:v>73.923858642578111</c:v>
                </c:pt>
                <c:pt idx="6202">
                  <c:v>74.319366455078125</c:v>
                </c:pt>
                <c:pt idx="6203">
                  <c:v>74.583038330078097</c:v>
                </c:pt>
                <c:pt idx="6204">
                  <c:v>74.187530517578097</c:v>
                </c:pt>
                <c:pt idx="6205">
                  <c:v>76.296905517578111</c:v>
                </c:pt>
                <c:pt idx="6206">
                  <c:v>74.846710205078125</c:v>
                </c:pt>
                <c:pt idx="6207">
                  <c:v>74.451202392578111</c:v>
                </c:pt>
                <c:pt idx="6208">
                  <c:v>75.374053955078125</c:v>
                </c:pt>
                <c:pt idx="6209">
                  <c:v>74.714874267578125</c:v>
                </c:pt>
                <c:pt idx="6210">
                  <c:v>75.637725830078111</c:v>
                </c:pt>
                <c:pt idx="6211">
                  <c:v>75.110382080078111</c:v>
                </c:pt>
                <c:pt idx="6212">
                  <c:v>74.187530517578097</c:v>
                </c:pt>
                <c:pt idx="6213">
                  <c:v>75.769561767578125</c:v>
                </c:pt>
                <c:pt idx="6214">
                  <c:v>75.769561767578125</c:v>
                </c:pt>
                <c:pt idx="6215">
                  <c:v>73.792022705078125</c:v>
                </c:pt>
                <c:pt idx="6216">
                  <c:v>75.901397705078125</c:v>
                </c:pt>
                <c:pt idx="6217">
                  <c:v>74.055694580078125</c:v>
                </c:pt>
                <c:pt idx="6218">
                  <c:v>75.242218017578111</c:v>
                </c:pt>
                <c:pt idx="6219">
                  <c:v>74.451202392578111</c:v>
                </c:pt>
                <c:pt idx="6220">
                  <c:v>74.319366455078125</c:v>
                </c:pt>
                <c:pt idx="6221">
                  <c:v>74.451202392578111</c:v>
                </c:pt>
                <c:pt idx="6222">
                  <c:v>73.660186767578111</c:v>
                </c:pt>
                <c:pt idx="6223">
                  <c:v>74.055694580078125</c:v>
                </c:pt>
                <c:pt idx="6224">
                  <c:v>74.319366455078125</c:v>
                </c:pt>
                <c:pt idx="6225">
                  <c:v>73.923858642578111</c:v>
                </c:pt>
                <c:pt idx="6226">
                  <c:v>74.451202392578111</c:v>
                </c:pt>
                <c:pt idx="6227">
                  <c:v>73.792022705078125</c:v>
                </c:pt>
                <c:pt idx="6228">
                  <c:v>73.396514892578111</c:v>
                </c:pt>
                <c:pt idx="6229">
                  <c:v>74.583038330078097</c:v>
                </c:pt>
                <c:pt idx="6230">
                  <c:v>74.846710205078125</c:v>
                </c:pt>
                <c:pt idx="6231">
                  <c:v>74.319366455078125</c:v>
                </c:pt>
                <c:pt idx="6232">
                  <c:v>74.583038330078097</c:v>
                </c:pt>
                <c:pt idx="6233">
                  <c:v>75.110382080078111</c:v>
                </c:pt>
                <c:pt idx="6234">
                  <c:v>73.923858642578111</c:v>
                </c:pt>
                <c:pt idx="6235">
                  <c:v>74.451202392578111</c:v>
                </c:pt>
                <c:pt idx="6236">
                  <c:v>75.110382080078111</c:v>
                </c:pt>
                <c:pt idx="6237">
                  <c:v>75.374053955078125</c:v>
                </c:pt>
                <c:pt idx="6238">
                  <c:v>75.637725830078111</c:v>
                </c:pt>
                <c:pt idx="6239">
                  <c:v>74.319366455078125</c:v>
                </c:pt>
                <c:pt idx="6240">
                  <c:v>75.505889892578097</c:v>
                </c:pt>
                <c:pt idx="6241">
                  <c:v>74.319366455078125</c:v>
                </c:pt>
                <c:pt idx="6242">
                  <c:v>75.242218017578111</c:v>
                </c:pt>
                <c:pt idx="6243">
                  <c:v>75.637725830078111</c:v>
                </c:pt>
                <c:pt idx="6244">
                  <c:v>75.901397705078125</c:v>
                </c:pt>
                <c:pt idx="6245">
                  <c:v>74.319366455078125</c:v>
                </c:pt>
                <c:pt idx="6246">
                  <c:v>75.374053955078125</c:v>
                </c:pt>
                <c:pt idx="6247">
                  <c:v>75.769561767578125</c:v>
                </c:pt>
                <c:pt idx="6248">
                  <c:v>74.187530517578097</c:v>
                </c:pt>
                <c:pt idx="6249">
                  <c:v>74.451202392578111</c:v>
                </c:pt>
                <c:pt idx="6250">
                  <c:v>74.846710205078125</c:v>
                </c:pt>
                <c:pt idx="6251">
                  <c:v>73.923858642578111</c:v>
                </c:pt>
                <c:pt idx="6252">
                  <c:v>74.978546142578097</c:v>
                </c:pt>
                <c:pt idx="6253">
                  <c:v>73.923858642578111</c:v>
                </c:pt>
                <c:pt idx="6254">
                  <c:v>75.242218017578111</c:v>
                </c:pt>
                <c:pt idx="6255">
                  <c:v>74.583038330078097</c:v>
                </c:pt>
                <c:pt idx="6256">
                  <c:v>75.901397705078125</c:v>
                </c:pt>
                <c:pt idx="6257">
                  <c:v>74.714874267578125</c:v>
                </c:pt>
                <c:pt idx="6258">
                  <c:v>74.451202392578111</c:v>
                </c:pt>
                <c:pt idx="6259">
                  <c:v>74.187530517578097</c:v>
                </c:pt>
                <c:pt idx="6260">
                  <c:v>74.319366455078125</c:v>
                </c:pt>
                <c:pt idx="6261">
                  <c:v>73.792022705078125</c:v>
                </c:pt>
                <c:pt idx="6262">
                  <c:v>74.319366455078125</c:v>
                </c:pt>
                <c:pt idx="6263">
                  <c:v>73.792022705078125</c:v>
                </c:pt>
                <c:pt idx="6264">
                  <c:v>74.846710205078125</c:v>
                </c:pt>
                <c:pt idx="6265">
                  <c:v>75.110382080078111</c:v>
                </c:pt>
                <c:pt idx="6266">
                  <c:v>74.978546142578097</c:v>
                </c:pt>
                <c:pt idx="6267">
                  <c:v>73.528350830078097</c:v>
                </c:pt>
                <c:pt idx="6268">
                  <c:v>73.923858642578111</c:v>
                </c:pt>
                <c:pt idx="6269">
                  <c:v>74.451202392578111</c:v>
                </c:pt>
                <c:pt idx="6270">
                  <c:v>73.528350830078097</c:v>
                </c:pt>
                <c:pt idx="6271">
                  <c:v>75.242218017578111</c:v>
                </c:pt>
                <c:pt idx="6272">
                  <c:v>74.846710205078125</c:v>
                </c:pt>
                <c:pt idx="6273">
                  <c:v>75.110382080078111</c:v>
                </c:pt>
                <c:pt idx="6274">
                  <c:v>74.187530517578097</c:v>
                </c:pt>
                <c:pt idx="6275">
                  <c:v>73.792022705078125</c:v>
                </c:pt>
                <c:pt idx="6276">
                  <c:v>75.374053955078125</c:v>
                </c:pt>
                <c:pt idx="6277">
                  <c:v>75.637725830078111</c:v>
                </c:pt>
                <c:pt idx="6278">
                  <c:v>74.055694580078125</c:v>
                </c:pt>
                <c:pt idx="6279">
                  <c:v>75.769561767578125</c:v>
                </c:pt>
                <c:pt idx="6280">
                  <c:v>74.055694580078125</c:v>
                </c:pt>
                <c:pt idx="6281">
                  <c:v>74.055694580078125</c:v>
                </c:pt>
                <c:pt idx="6282">
                  <c:v>74.451202392578111</c:v>
                </c:pt>
                <c:pt idx="6283">
                  <c:v>74.187530517578097</c:v>
                </c:pt>
                <c:pt idx="6284">
                  <c:v>74.451202392578111</c:v>
                </c:pt>
                <c:pt idx="6285">
                  <c:v>73.660186767578111</c:v>
                </c:pt>
                <c:pt idx="6286">
                  <c:v>74.055694580078125</c:v>
                </c:pt>
                <c:pt idx="6287">
                  <c:v>73.923858642578111</c:v>
                </c:pt>
                <c:pt idx="6288">
                  <c:v>75.505889892578097</c:v>
                </c:pt>
                <c:pt idx="6289">
                  <c:v>75.505889892578097</c:v>
                </c:pt>
                <c:pt idx="6290">
                  <c:v>73.396514892578111</c:v>
                </c:pt>
                <c:pt idx="6291">
                  <c:v>74.451202392578111</c:v>
                </c:pt>
                <c:pt idx="6292">
                  <c:v>75.374053955078125</c:v>
                </c:pt>
                <c:pt idx="6293">
                  <c:v>75.637725830078111</c:v>
                </c:pt>
                <c:pt idx="6294">
                  <c:v>75.505889892578097</c:v>
                </c:pt>
                <c:pt idx="6295">
                  <c:v>74.451202392578111</c:v>
                </c:pt>
                <c:pt idx="6296">
                  <c:v>73.396514892578111</c:v>
                </c:pt>
                <c:pt idx="6297">
                  <c:v>73.923858642578111</c:v>
                </c:pt>
                <c:pt idx="6298">
                  <c:v>73.923858642578111</c:v>
                </c:pt>
                <c:pt idx="6299">
                  <c:v>73.792022705078125</c:v>
                </c:pt>
                <c:pt idx="6300">
                  <c:v>75.505889892578097</c:v>
                </c:pt>
                <c:pt idx="6301">
                  <c:v>75.374053955078125</c:v>
                </c:pt>
                <c:pt idx="6302">
                  <c:v>74.583038330078097</c:v>
                </c:pt>
                <c:pt idx="6303">
                  <c:v>73.923858642578111</c:v>
                </c:pt>
                <c:pt idx="6304">
                  <c:v>74.846710205078125</c:v>
                </c:pt>
                <c:pt idx="6305">
                  <c:v>74.978546142578097</c:v>
                </c:pt>
                <c:pt idx="6306">
                  <c:v>73.792022705078125</c:v>
                </c:pt>
                <c:pt idx="6307">
                  <c:v>74.055694580078125</c:v>
                </c:pt>
                <c:pt idx="6308">
                  <c:v>74.583038330078097</c:v>
                </c:pt>
                <c:pt idx="6309">
                  <c:v>74.187530517578097</c:v>
                </c:pt>
                <c:pt idx="6310">
                  <c:v>74.055694580078125</c:v>
                </c:pt>
                <c:pt idx="6311">
                  <c:v>74.319366455078125</c:v>
                </c:pt>
                <c:pt idx="6312">
                  <c:v>73.660186767578111</c:v>
                </c:pt>
                <c:pt idx="6313">
                  <c:v>73.792022705078125</c:v>
                </c:pt>
                <c:pt idx="6314">
                  <c:v>73.792022705078125</c:v>
                </c:pt>
                <c:pt idx="6315">
                  <c:v>75.242218017578111</c:v>
                </c:pt>
                <c:pt idx="6316">
                  <c:v>74.055694580078125</c:v>
                </c:pt>
                <c:pt idx="6317">
                  <c:v>73.660186767578111</c:v>
                </c:pt>
                <c:pt idx="6318">
                  <c:v>74.978546142578097</c:v>
                </c:pt>
                <c:pt idx="6319">
                  <c:v>73.264678955078125</c:v>
                </c:pt>
                <c:pt idx="6320">
                  <c:v>73.660186767578111</c:v>
                </c:pt>
                <c:pt idx="6321">
                  <c:v>73.660186767578111</c:v>
                </c:pt>
                <c:pt idx="6322">
                  <c:v>74.583038330078097</c:v>
                </c:pt>
                <c:pt idx="6323">
                  <c:v>73.132843017578097</c:v>
                </c:pt>
                <c:pt idx="6324">
                  <c:v>75.505889892578097</c:v>
                </c:pt>
                <c:pt idx="6325">
                  <c:v>73.264678955078125</c:v>
                </c:pt>
                <c:pt idx="6326">
                  <c:v>73.792022705078125</c:v>
                </c:pt>
                <c:pt idx="6327">
                  <c:v>75.374053955078125</c:v>
                </c:pt>
                <c:pt idx="6328">
                  <c:v>73.264678955078125</c:v>
                </c:pt>
                <c:pt idx="6329">
                  <c:v>75.242218017578111</c:v>
                </c:pt>
                <c:pt idx="6330">
                  <c:v>73.132843017578097</c:v>
                </c:pt>
                <c:pt idx="6331">
                  <c:v>74.055694580078125</c:v>
                </c:pt>
                <c:pt idx="6332">
                  <c:v>73.528350830078097</c:v>
                </c:pt>
                <c:pt idx="6333">
                  <c:v>73.660186767578111</c:v>
                </c:pt>
                <c:pt idx="6334">
                  <c:v>74.319366455078125</c:v>
                </c:pt>
                <c:pt idx="6335">
                  <c:v>73.528350830078097</c:v>
                </c:pt>
                <c:pt idx="6336">
                  <c:v>73.660186767578111</c:v>
                </c:pt>
                <c:pt idx="6337">
                  <c:v>73.132843017578097</c:v>
                </c:pt>
                <c:pt idx="6338">
                  <c:v>73.660186767578111</c:v>
                </c:pt>
                <c:pt idx="6339">
                  <c:v>75.374053955078125</c:v>
                </c:pt>
                <c:pt idx="6340">
                  <c:v>73.528350830078097</c:v>
                </c:pt>
                <c:pt idx="6341">
                  <c:v>73.264678955078125</c:v>
                </c:pt>
                <c:pt idx="6342">
                  <c:v>74.055694580078125</c:v>
                </c:pt>
                <c:pt idx="6343">
                  <c:v>74.319366455078125</c:v>
                </c:pt>
                <c:pt idx="6344">
                  <c:v>74.714874267578125</c:v>
                </c:pt>
                <c:pt idx="6345">
                  <c:v>74.978546142578097</c:v>
                </c:pt>
                <c:pt idx="6346">
                  <c:v>73.792022705078125</c:v>
                </c:pt>
                <c:pt idx="6347">
                  <c:v>74.451202392578111</c:v>
                </c:pt>
                <c:pt idx="6348">
                  <c:v>75.242218017578111</c:v>
                </c:pt>
                <c:pt idx="6349">
                  <c:v>73.264678955078125</c:v>
                </c:pt>
                <c:pt idx="6350">
                  <c:v>74.319366455078125</c:v>
                </c:pt>
                <c:pt idx="6351">
                  <c:v>75.505889892578097</c:v>
                </c:pt>
                <c:pt idx="6352">
                  <c:v>74.187530517578097</c:v>
                </c:pt>
                <c:pt idx="6353">
                  <c:v>73.528350830078097</c:v>
                </c:pt>
                <c:pt idx="6354">
                  <c:v>75.110382080078111</c:v>
                </c:pt>
                <c:pt idx="6355">
                  <c:v>73.528350830078097</c:v>
                </c:pt>
                <c:pt idx="6356">
                  <c:v>75.110382080078111</c:v>
                </c:pt>
                <c:pt idx="6357">
                  <c:v>74.846710205078125</c:v>
                </c:pt>
                <c:pt idx="6358">
                  <c:v>73.396514892578111</c:v>
                </c:pt>
                <c:pt idx="6359">
                  <c:v>74.978546142578097</c:v>
                </c:pt>
                <c:pt idx="6360">
                  <c:v>74.846710205078125</c:v>
                </c:pt>
                <c:pt idx="6361">
                  <c:v>74.055694580078125</c:v>
                </c:pt>
                <c:pt idx="6362">
                  <c:v>74.451202392578111</c:v>
                </c:pt>
                <c:pt idx="6363">
                  <c:v>73.132843017578097</c:v>
                </c:pt>
                <c:pt idx="6364">
                  <c:v>73.528350830078097</c:v>
                </c:pt>
                <c:pt idx="6365">
                  <c:v>73.396514892578111</c:v>
                </c:pt>
                <c:pt idx="6366">
                  <c:v>73.396514892578111</c:v>
                </c:pt>
                <c:pt idx="6367">
                  <c:v>75.242218017578111</c:v>
                </c:pt>
                <c:pt idx="6368">
                  <c:v>73.792022705078125</c:v>
                </c:pt>
                <c:pt idx="6369">
                  <c:v>73.001007080078125</c:v>
                </c:pt>
                <c:pt idx="6370">
                  <c:v>73.923858642578111</c:v>
                </c:pt>
                <c:pt idx="6371">
                  <c:v>74.187530517578097</c:v>
                </c:pt>
                <c:pt idx="6372">
                  <c:v>74.846710205078125</c:v>
                </c:pt>
                <c:pt idx="6373">
                  <c:v>75.374053955078125</c:v>
                </c:pt>
                <c:pt idx="6374">
                  <c:v>74.187530517578097</c:v>
                </c:pt>
                <c:pt idx="6375">
                  <c:v>73.923858642578111</c:v>
                </c:pt>
                <c:pt idx="6376">
                  <c:v>74.978546142578097</c:v>
                </c:pt>
                <c:pt idx="6377">
                  <c:v>73.660186767578111</c:v>
                </c:pt>
                <c:pt idx="6378">
                  <c:v>73.001007080078125</c:v>
                </c:pt>
                <c:pt idx="6379">
                  <c:v>73.923858642578111</c:v>
                </c:pt>
                <c:pt idx="6380">
                  <c:v>73.660186767578111</c:v>
                </c:pt>
                <c:pt idx="6381">
                  <c:v>73.923858642578111</c:v>
                </c:pt>
                <c:pt idx="6382">
                  <c:v>73.660186767578111</c:v>
                </c:pt>
                <c:pt idx="6383">
                  <c:v>73.132843017578097</c:v>
                </c:pt>
                <c:pt idx="6384">
                  <c:v>73.792022705078125</c:v>
                </c:pt>
                <c:pt idx="6385">
                  <c:v>73.528350830078097</c:v>
                </c:pt>
                <c:pt idx="6386">
                  <c:v>73.528350830078097</c:v>
                </c:pt>
                <c:pt idx="6387">
                  <c:v>74.978546142578097</c:v>
                </c:pt>
                <c:pt idx="6388">
                  <c:v>74.055694580078125</c:v>
                </c:pt>
                <c:pt idx="6389">
                  <c:v>73.792022705078125</c:v>
                </c:pt>
                <c:pt idx="6390">
                  <c:v>74.583038330078097</c:v>
                </c:pt>
                <c:pt idx="6391">
                  <c:v>73.132843017578097</c:v>
                </c:pt>
                <c:pt idx="6392">
                  <c:v>74.187530517578097</c:v>
                </c:pt>
                <c:pt idx="6393">
                  <c:v>74.055694580078125</c:v>
                </c:pt>
                <c:pt idx="6394">
                  <c:v>74.583038330078097</c:v>
                </c:pt>
                <c:pt idx="6395">
                  <c:v>74.319366455078125</c:v>
                </c:pt>
                <c:pt idx="6396">
                  <c:v>72.869171142578097</c:v>
                </c:pt>
                <c:pt idx="6397">
                  <c:v>73.528350830078097</c:v>
                </c:pt>
                <c:pt idx="6398">
                  <c:v>73.792022705078125</c:v>
                </c:pt>
                <c:pt idx="6399">
                  <c:v>73.396514892578111</c:v>
                </c:pt>
                <c:pt idx="6400">
                  <c:v>74.187530517578097</c:v>
                </c:pt>
                <c:pt idx="6401">
                  <c:v>74.846710205078125</c:v>
                </c:pt>
                <c:pt idx="6402">
                  <c:v>73.660186767578111</c:v>
                </c:pt>
                <c:pt idx="6403">
                  <c:v>72.869171142578097</c:v>
                </c:pt>
                <c:pt idx="6404">
                  <c:v>73.264678955078125</c:v>
                </c:pt>
                <c:pt idx="6405">
                  <c:v>73.001007080078125</c:v>
                </c:pt>
                <c:pt idx="6406">
                  <c:v>73.528350830078097</c:v>
                </c:pt>
                <c:pt idx="6407">
                  <c:v>74.846710205078125</c:v>
                </c:pt>
                <c:pt idx="6408">
                  <c:v>73.396514892578111</c:v>
                </c:pt>
                <c:pt idx="6409">
                  <c:v>73.528350830078097</c:v>
                </c:pt>
                <c:pt idx="6410">
                  <c:v>73.001007080078125</c:v>
                </c:pt>
                <c:pt idx="6411">
                  <c:v>75.110382080078111</c:v>
                </c:pt>
                <c:pt idx="6412">
                  <c:v>74.319366455078125</c:v>
                </c:pt>
                <c:pt idx="6413">
                  <c:v>73.792022705078125</c:v>
                </c:pt>
                <c:pt idx="6414">
                  <c:v>73.396514892578111</c:v>
                </c:pt>
                <c:pt idx="6415">
                  <c:v>73.132843017578097</c:v>
                </c:pt>
                <c:pt idx="6416">
                  <c:v>73.660186767578111</c:v>
                </c:pt>
                <c:pt idx="6417">
                  <c:v>73.001007080078125</c:v>
                </c:pt>
                <c:pt idx="6418">
                  <c:v>72.869171142578097</c:v>
                </c:pt>
                <c:pt idx="6419">
                  <c:v>74.451202392578111</c:v>
                </c:pt>
                <c:pt idx="6420">
                  <c:v>73.528350830078097</c:v>
                </c:pt>
                <c:pt idx="6421">
                  <c:v>72.737335205078125</c:v>
                </c:pt>
                <c:pt idx="6422">
                  <c:v>74.978546142578097</c:v>
                </c:pt>
                <c:pt idx="6423">
                  <c:v>72.737335205078125</c:v>
                </c:pt>
                <c:pt idx="6424">
                  <c:v>73.528350830078097</c:v>
                </c:pt>
                <c:pt idx="6425">
                  <c:v>73.264678955078125</c:v>
                </c:pt>
                <c:pt idx="6426">
                  <c:v>74.187530517578097</c:v>
                </c:pt>
                <c:pt idx="6427">
                  <c:v>73.660186767578111</c:v>
                </c:pt>
                <c:pt idx="6428">
                  <c:v>73.132843017578097</c:v>
                </c:pt>
                <c:pt idx="6429">
                  <c:v>74.055694580078125</c:v>
                </c:pt>
                <c:pt idx="6430">
                  <c:v>73.528350830078097</c:v>
                </c:pt>
                <c:pt idx="6431">
                  <c:v>73.001007080078125</c:v>
                </c:pt>
                <c:pt idx="6432">
                  <c:v>73.132843017578097</c:v>
                </c:pt>
                <c:pt idx="6433">
                  <c:v>73.132843017578097</c:v>
                </c:pt>
                <c:pt idx="6434">
                  <c:v>73.001007080078125</c:v>
                </c:pt>
                <c:pt idx="6435">
                  <c:v>72.605499267578111</c:v>
                </c:pt>
                <c:pt idx="6436">
                  <c:v>74.846710205078125</c:v>
                </c:pt>
                <c:pt idx="6437">
                  <c:v>73.396514892578111</c:v>
                </c:pt>
                <c:pt idx="6438">
                  <c:v>73.792022705078125</c:v>
                </c:pt>
                <c:pt idx="6439">
                  <c:v>74.055694580078125</c:v>
                </c:pt>
                <c:pt idx="6440">
                  <c:v>73.660186767578111</c:v>
                </c:pt>
                <c:pt idx="6441">
                  <c:v>72.869171142578097</c:v>
                </c:pt>
                <c:pt idx="6442">
                  <c:v>74.846710205078125</c:v>
                </c:pt>
                <c:pt idx="6443">
                  <c:v>73.396514892578111</c:v>
                </c:pt>
                <c:pt idx="6444">
                  <c:v>74.846710205078125</c:v>
                </c:pt>
                <c:pt idx="6445">
                  <c:v>73.528350830078097</c:v>
                </c:pt>
                <c:pt idx="6446">
                  <c:v>74.055694580078125</c:v>
                </c:pt>
                <c:pt idx="6447">
                  <c:v>74.319366455078125</c:v>
                </c:pt>
                <c:pt idx="6448">
                  <c:v>74.714874267578125</c:v>
                </c:pt>
                <c:pt idx="6449">
                  <c:v>72.737335205078125</c:v>
                </c:pt>
                <c:pt idx="6450">
                  <c:v>73.396514892578111</c:v>
                </c:pt>
                <c:pt idx="6451">
                  <c:v>74.583038330078097</c:v>
                </c:pt>
                <c:pt idx="6452">
                  <c:v>73.528350830078097</c:v>
                </c:pt>
                <c:pt idx="6453">
                  <c:v>72.737335205078125</c:v>
                </c:pt>
                <c:pt idx="6454">
                  <c:v>73.132843017578097</c:v>
                </c:pt>
                <c:pt idx="6455">
                  <c:v>73.923858642578111</c:v>
                </c:pt>
                <c:pt idx="6456">
                  <c:v>73.396514892578111</c:v>
                </c:pt>
                <c:pt idx="6457">
                  <c:v>75.110382080078111</c:v>
                </c:pt>
                <c:pt idx="6458">
                  <c:v>73.264678955078125</c:v>
                </c:pt>
                <c:pt idx="6459">
                  <c:v>73.396514892578111</c:v>
                </c:pt>
                <c:pt idx="6460">
                  <c:v>73.660186767578111</c:v>
                </c:pt>
                <c:pt idx="6461">
                  <c:v>73.660186767578111</c:v>
                </c:pt>
                <c:pt idx="6462">
                  <c:v>73.264678955078125</c:v>
                </c:pt>
                <c:pt idx="6463">
                  <c:v>73.528350830078097</c:v>
                </c:pt>
                <c:pt idx="6464">
                  <c:v>72.737335205078125</c:v>
                </c:pt>
                <c:pt idx="6465">
                  <c:v>73.264678955078125</c:v>
                </c:pt>
                <c:pt idx="6466">
                  <c:v>74.714874267578125</c:v>
                </c:pt>
                <c:pt idx="6467">
                  <c:v>73.396514892578111</c:v>
                </c:pt>
                <c:pt idx="6468">
                  <c:v>73.001007080078125</c:v>
                </c:pt>
                <c:pt idx="6469">
                  <c:v>73.792022705078125</c:v>
                </c:pt>
                <c:pt idx="6470">
                  <c:v>73.396514892578111</c:v>
                </c:pt>
                <c:pt idx="6471">
                  <c:v>73.528350830078097</c:v>
                </c:pt>
                <c:pt idx="6472">
                  <c:v>74.978546142578097</c:v>
                </c:pt>
                <c:pt idx="6473">
                  <c:v>72.737335205078125</c:v>
                </c:pt>
                <c:pt idx="6474">
                  <c:v>72.605499267578111</c:v>
                </c:pt>
                <c:pt idx="6475">
                  <c:v>74.319366455078125</c:v>
                </c:pt>
                <c:pt idx="6476">
                  <c:v>74.451202392578111</c:v>
                </c:pt>
                <c:pt idx="6477">
                  <c:v>73.264678955078125</c:v>
                </c:pt>
                <c:pt idx="6478">
                  <c:v>73.132843017578097</c:v>
                </c:pt>
                <c:pt idx="6479">
                  <c:v>72.737335205078125</c:v>
                </c:pt>
                <c:pt idx="6480">
                  <c:v>72.869171142578097</c:v>
                </c:pt>
                <c:pt idx="6481">
                  <c:v>74.583038330078097</c:v>
                </c:pt>
                <c:pt idx="6482">
                  <c:v>74.319366455078125</c:v>
                </c:pt>
                <c:pt idx="6483">
                  <c:v>73.264678955078125</c:v>
                </c:pt>
                <c:pt idx="6484">
                  <c:v>73.132843017578097</c:v>
                </c:pt>
                <c:pt idx="6485">
                  <c:v>74.714874267578125</c:v>
                </c:pt>
                <c:pt idx="6486">
                  <c:v>73.132843017578097</c:v>
                </c:pt>
                <c:pt idx="6487">
                  <c:v>74.714874267578125</c:v>
                </c:pt>
                <c:pt idx="6488">
                  <c:v>72.869171142578097</c:v>
                </c:pt>
                <c:pt idx="6489">
                  <c:v>74.319366455078125</c:v>
                </c:pt>
                <c:pt idx="6490">
                  <c:v>73.132843017578097</c:v>
                </c:pt>
                <c:pt idx="6491">
                  <c:v>73.132843017578097</c:v>
                </c:pt>
                <c:pt idx="6492">
                  <c:v>74.187530517578097</c:v>
                </c:pt>
                <c:pt idx="6493">
                  <c:v>73.264678955078125</c:v>
                </c:pt>
                <c:pt idx="6494">
                  <c:v>72.869171142578097</c:v>
                </c:pt>
                <c:pt idx="6495">
                  <c:v>73.132843017578097</c:v>
                </c:pt>
                <c:pt idx="6496">
                  <c:v>73.660186767578111</c:v>
                </c:pt>
                <c:pt idx="6497">
                  <c:v>73.132843017578097</c:v>
                </c:pt>
                <c:pt idx="6498">
                  <c:v>73.001007080078125</c:v>
                </c:pt>
                <c:pt idx="6499">
                  <c:v>72.737335205078125</c:v>
                </c:pt>
                <c:pt idx="6500">
                  <c:v>72.473663330078125</c:v>
                </c:pt>
                <c:pt idx="6501">
                  <c:v>73.792022705078125</c:v>
                </c:pt>
                <c:pt idx="6502">
                  <c:v>72.869171142578097</c:v>
                </c:pt>
                <c:pt idx="6503">
                  <c:v>74.583038330078097</c:v>
                </c:pt>
                <c:pt idx="6504">
                  <c:v>73.001007080078125</c:v>
                </c:pt>
                <c:pt idx="6505">
                  <c:v>72.737335205078125</c:v>
                </c:pt>
                <c:pt idx="6506">
                  <c:v>73.264678955078125</c:v>
                </c:pt>
                <c:pt idx="6507">
                  <c:v>72.473663330078125</c:v>
                </c:pt>
                <c:pt idx="6508">
                  <c:v>72.605499267578111</c:v>
                </c:pt>
                <c:pt idx="6509">
                  <c:v>72.737335205078125</c:v>
                </c:pt>
                <c:pt idx="6510">
                  <c:v>72.209991455078125</c:v>
                </c:pt>
                <c:pt idx="6511">
                  <c:v>74.451202392578111</c:v>
                </c:pt>
                <c:pt idx="6512">
                  <c:v>73.923858642578111</c:v>
                </c:pt>
                <c:pt idx="6513">
                  <c:v>74.319366455078125</c:v>
                </c:pt>
                <c:pt idx="6514">
                  <c:v>73.132843017578097</c:v>
                </c:pt>
                <c:pt idx="6515">
                  <c:v>74.055694580078125</c:v>
                </c:pt>
                <c:pt idx="6516">
                  <c:v>72.605499267578111</c:v>
                </c:pt>
                <c:pt idx="6517">
                  <c:v>72.869171142578097</c:v>
                </c:pt>
                <c:pt idx="6518">
                  <c:v>72.209991455078125</c:v>
                </c:pt>
                <c:pt idx="6519">
                  <c:v>72.869171142578097</c:v>
                </c:pt>
                <c:pt idx="6520">
                  <c:v>74.583038330078097</c:v>
                </c:pt>
                <c:pt idx="6521">
                  <c:v>73.132843017578097</c:v>
                </c:pt>
                <c:pt idx="6522">
                  <c:v>73.528350830078097</c:v>
                </c:pt>
                <c:pt idx="6523">
                  <c:v>72.341827392578111</c:v>
                </c:pt>
                <c:pt idx="6524">
                  <c:v>72.737335205078125</c:v>
                </c:pt>
                <c:pt idx="6525">
                  <c:v>74.583038330078097</c:v>
                </c:pt>
                <c:pt idx="6526">
                  <c:v>73.132843017578097</c:v>
                </c:pt>
                <c:pt idx="6527">
                  <c:v>73.132843017578097</c:v>
                </c:pt>
                <c:pt idx="6528">
                  <c:v>73.396514892578111</c:v>
                </c:pt>
                <c:pt idx="6529">
                  <c:v>74.187530517578097</c:v>
                </c:pt>
                <c:pt idx="6530">
                  <c:v>73.001007080078125</c:v>
                </c:pt>
                <c:pt idx="6531">
                  <c:v>74.319366455078125</c:v>
                </c:pt>
                <c:pt idx="6532">
                  <c:v>72.209991455078125</c:v>
                </c:pt>
                <c:pt idx="6533">
                  <c:v>72.869171142578097</c:v>
                </c:pt>
                <c:pt idx="6534">
                  <c:v>72.078155517578097</c:v>
                </c:pt>
                <c:pt idx="6535">
                  <c:v>72.737335205078125</c:v>
                </c:pt>
                <c:pt idx="6536">
                  <c:v>74.583038330078097</c:v>
                </c:pt>
                <c:pt idx="6537">
                  <c:v>72.209991455078125</c:v>
                </c:pt>
                <c:pt idx="6538">
                  <c:v>72.605499267578111</c:v>
                </c:pt>
                <c:pt idx="6539">
                  <c:v>73.264678955078125</c:v>
                </c:pt>
                <c:pt idx="6540">
                  <c:v>72.605499267578111</c:v>
                </c:pt>
                <c:pt idx="6541">
                  <c:v>74.714874267578125</c:v>
                </c:pt>
                <c:pt idx="6542">
                  <c:v>73.132843017578097</c:v>
                </c:pt>
                <c:pt idx="6543">
                  <c:v>73.660186767578111</c:v>
                </c:pt>
                <c:pt idx="6544">
                  <c:v>74.187530517578097</c:v>
                </c:pt>
                <c:pt idx="6545">
                  <c:v>73.001007080078125</c:v>
                </c:pt>
                <c:pt idx="6546">
                  <c:v>73.923858642578111</c:v>
                </c:pt>
                <c:pt idx="6547">
                  <c:v>73.660186767578111</c:v>
                </c:pt>
                <c:pt idx="6548">
                  <c:v>72.737335205078125</c:v>
                </c:pt>
                <c:pt idx="6549">
                  <c:v>72.078155517578097</c:v>
                </c:pt>
                <c:pt idx="6550">
                  <c:v>72.473663330078125</c:v>
                </c:pt>
                <c:pt idx="6551">
                  <c:v>72.341827392578111</c:v>
                </c:pt>
                <c:pt idx="6552">
                  <c:v>73.660186767578111</c:v>
                </c:pt>
                <c:pt idx="6553">
                  <c:v>74.055694580078125</c:v>
                </c:pt>
                <c:pt idx="6554">
                  <c:v>72.869171142578097</c:v>
                </c:pt>
                <c:pt idx="6555">
                  <c:v>72.869171142578097</c:v>
                </c:pt>
                <c:pt idx="6556">
                  <c:v>73.528350830078097</c:v>
                </c:pt>
                <c:pt idx="6557">
                  <c:v>73.001007080078125</c:v>
                </c:pt>
                <c:pt idx="6558">
                  <c:v>72.869171142578097</c:v>
                </c:pt>
                <c:pt idx="6559">
                  <c:v>72.473663330078125</c:v>
                </c:pt>
                <c:pt idx="6560">
                  <c:v>72.605499267578111</c:v>
                </c:pt>
                <c:pt idx="6561">
                  <c:v>74.319366455078125</c:v>
                </c:pt>
                <c:pt idx="6562">
                  <c:v>72.078155517578097</c:v>
                </c:pt>
                <c:pt idx="6563">
                  <c:v>73.396514892578111</c:v>
                </c:pt>
                <c:pt idx="6564">
                  <c:v>72.473663330078125</c:v>
                </c:pt>
                <c:pt idx="6565">
                  <c:v>73.264678955078125</c:v>
                </c:pt>
                <c:pt idx="6566">
                  <c:v>72.737335205078125</c:v>
                </c:pt>
                <c:pt idx="6567">
                  <c:v>73.660186767578111</c:v>
                </c:pt>
                <c:pt idx="6568">
                  <c:v>72.605499267578111</c:v>
                </c:pt>
                <c:pt idx="6569">
                  <c:v>72.341827392578111</c:v>
                </c:pt>
                <c:pt idx="6570">
                  <c:v>73.132843017578097</c:v>
                </c:pt>
                <c:pt idx="6571">
                  <c:v>74.055694580078125</c:v>
                </c:pt>
                <c:pt idx="6572">
                  <c:v>73.132843017578097</c:v>
                </c:pt>
                <c:pt idx="6573">
                  <c:v>72.737335205078125</c:v>
                </c:pt>
                <c:pt idx="6574">
                  <c:v>72.209991455078125</c:v>
                </c:pt>
                <c:pt idx="6575">
                  <c:v>72.473663330078125</c:v>
                </c:pt>
                <c:pt idx="6576">
                  <c:v>74.451202392578111</c:v>
                </c:pt>
                <c:pt idx="6577">
                  <c:v>74.187530517578097</c:v>
                </c:pt>
                <c:pt idx="6578">
                  <c:v>72.605499267578111</c:v>
                </c:pt>
                <c:pt idx="6579">
                  <c:v>72.209991455078125</c:v>
                </c:pt>
                <c:pt idx="6580">
                  <c:v>72.605499267578111</c:v>
                </c:pt>
                <c:pt idx="6581">
                  <c:v>73.001007080078125</c:v>
                </c:pt>
                <c:pt idx="6582">
                  <c:v>72.737335205078125</c:v>
                </c:pt>
                <c:pt idx="6583">
                  <c:v>73.132843017578097</c:v>
                </c:pt>
                <c:pt idx="6584">
                  <c:v>73.923858642578111</c:v>
                </c:pt>
                <c:pt idx="6585">
                  <c:v>73.132843017578097</c:v>
                </c:pt>
                <c:pt idx="6586">
                  <c:v>73.001007080078125</c:v>
                </c:pt>
                <c:pt idx="6587">
                  <c:v>73.528350830078097</c:v>
                </c:pt>
                <c:pt idx="6588">
                  <c:v>73.792022705078125</c:v>
                </c:pt>
                <c:pt idx="6589">
                  <c:v>71.946319580078139</c:v>
                </c:pt>
                <c:pt idx="6590">
                  <c:v>74.319366455078125</c:v>
                </c:pt>
                <c:pt idx="6591">
                  <c:v>73.396514892578111</c:v>
                </c:pt>
                <c:pt idx="6592">
                  <c:v>72.869171142578097</c:v>
                </c:pt>
                <c:pt idx="6593">
                  <c:v>73.660186767578111</c:v>
                </c:pt>
                <c:pt idx="6594">
                  <c:v>73.528350830078097</c:v>
                </c:pt>
                <c:pt idx="6595">
                  <c:v>72.341827392578111</c:v>
                </c:pt>
                <c:pt idx="6596">
                  <c:v>72.078155517578097</c:v>
                </c:pt>
                <c:pt idx="6597">
                  <c:v>72.737335205078125</c:v>
                </c:pt>
                <c:pt idx="6598">
                  <c:v>72.078155517578097</c:v>
                </c:pt>
                <c:pt idx="6599">
                  <c:v>72.605499267578111</c:v>
                </c:pt>
                <c:pt idx="6600">
                  <c:v>72.341827392578111</c:v>
                </c:pt>
                <c:pt idx="6601">
                  <c:v>74.055694580078125</c:v>
                </c:pt>
                <c:pt idx="6602">
                  <c:v>73.528350830078097</c:v>
                </c:pt>
                <c:pt idx="6603">
                  <c:v>73.792022705078125</c:v>
                </c:pt>
                <c:pt idx="6604">
                  <c:v>73.660186767578111</c:v>
                </c:pt>
                <c:pt idx="6605">
                  <c:v>73.792022705078125</c:v>
                </c:pt>
                <c:pt idx="6606">
                  <c:v>73.528350830078097</c:v>
                </c:pt>
                <c:pt idx="6607">
                  <c:v>72.209991455078125</c:v>
                </c:pt>
                <c:pt idx="6608">
                  <c:v>72.209991455078125</c:v>
                </c:pt>
                <c:pt idx="6609">
                  <c:v>72.209991455078125</c:v>
                </c:pt>
                <c:pt idx="6610">
                  <c:v>74.187530517578097</c:v>
                </c:pt>
                <c:pt idx="6611">
                  <c:v>73.660186767578111</c:v>
                </c:pt>
                <c:pt idx="6612">
                  <c:v>72.473663330078125</c:v>
                </c:pt>
                <c:pt idx="6613">
                  <c:v>73.660186767578111</c:v>
                </c:pt>
                <c:pt idx="6614">
                  <c:v>72.473663330078125</c:v>
                </c:pt>
                <c:pt idx="6615">
                  <c:v>72.341827392578111</c:v>
                </c:pt>
                <c:pt idx="6616">
                  <c:v>72.605499267578111</c:v>
                </c:pt>
                <c:pt idx="6617">
                  <c:v>72.737335205078125</c:v>
                </c:pt>
                <c:pt idx="6618">
                  <c:v>73.132843017578097</c:v>
                </c:pt>
                <c:pt idx="6619">
                  <c:v>73.001007080078125</c:v>
                </c:pt>
                <c:pt idx="6620">
                  <c:v>72.737335205078125</c:v>
                </c:pt>
                <c:pt idx="6621">
                  <c:v>73.792022705078125</c:v>
                </c:pt>
                <c:pt idx="6622">
                  <c:v>72.605499267578111</c:v>
                </c:pt>
                <c:pt idx="6623">
                  <c:v>71.946319580078139</c:v>
                </c:pt>
                <c:pt idx="6624">
                  <c:v>71.814483642578125</c:v>
                </c:pt>
                <c:pt idx="6625">
                  <c:v>72.473663330078125</c:v>
                </c:pt>
                <c:pt idx="6626">
                  <c:v>72.209991455078125</c:v>
                </c:pt>
                <c:pt idx="6627">
                  <c:v>72.078155517578097</c:v>
                </c:pt>
                <c:pt idx="6628">
                  <c:v>72.473663330078125</c:v>
                </c:pt>
                <c:pt idx="6629">
                  <c:v>73.396514892578111</c:v>
                </c:pt>
                <c:pt idx="6630">
                  <c:v>73.792022705078125</c:v>
                </c:pt>
                <c:pt idx="6631">
                  <c:v>73.660186767578111</c:v>
                </c:pt>
                <c:pt idx="6632">
                  <c:v>72.209991455078125</c:v>
                </c:pt>
                <c:pt idx="6633">
                  <c:v>72.737335205078125</c:v>
                </c:pt>
                <c:pt idx="6634">
                  <c:v>72.605499267578111</c:v>
                </c:pt>
                <c:pt idx="6635">
                  <c:v>71.946319580078139</c:v>
                </c:pt>
                <c:pt idx="6636">
                  <c:v>72.078155517578097</c:v>
                </c:pt>
                <c:pt idx="6637">
                  <c:v>73.923858642578111</c:v>
                </c:pt>
                <c:pt idx="6638">
                  <c:v>73.792022705078125</c:v>
                </c:pt>
                <c:pt idx="6639">
                  <c:v>71.946319580078139</c:v>
                </c:pt>
                <c:pt idx="6640">
                  <c:v>73.396514892578111</c:v>
                </c:pt>
                <c:pt idx="6641">
                  <c:v>74.055694580078125</c:v>
                </c:pt>
                <c:pt idx="6642">
                  <c:v>74.055694580078125</c:v>
                </c:pt>
                <c:pt idx="6643">
                  <c:v>71.946319580078139</c:v>
                </c:pt>
                <c:pt idx="6644">
                  <c:v>73.660186767578111</c:v>
                </c:pt>
                <c:pt idx="6645">
                  <c:v>72.473663330078125</c:v>
                </c:pt>
                <c:pt idx="6646">
                  <c:v>72.209991455078125</c:v>
                </c:pt>
                <c:pt idx="6647">
                  <c:v>73.396514892578111</c:v>
                </c:pt>
                <c:pt idx="6648">
                  <c:v>73.528350830078097</c:v>
                </c:pt>
                <c:pt idx="6649">
                  <c:v>73.528350830078097</c:v>
                </c:pt>
                <c:pt idx="6650">
                  <c:v>72.078155517578097</c:v>
                </c:pt>
                <c:pt idx="6651">
                  <c:v>72.605499267578111</c:v>
                </c:pt>
                <c:pt idx="6652">
                  <c:v>72.341827392578111</c:v>
                </c:pt>
                <c:pt idx="6653">
                  <c:v>71.550811767578111</c:v>
                </c:pt>
                <c:pt idx="6654">
                  <c:v>71.682647705078111</c:v>
                </c:pt>
                <c:pt idx="6655">
                  <c:v>73.660186767578111</c:v>
                </c:pt>
                <c:pt idx="6656">
                  <c:v>72.209991455078125</c:v>
                </c:pt>
                <c:pt idx="6657">
                  <c:v>71.814483642578125</c:v>
                </c:pt>
                <c:pt idx="6658">
                  <c:v>72.473663330078125</c:v>
                </c:pt>
                <c:pt idx="6659">
                  <c:v>72.473663330078125</c:v>
                </c:pt>
                <c:pt idx="6660">
                  <c:v>72.078155517578097</c:v>
                </c:pt>
                <c:pt idx="6661">
                  <c:v>72.209991455078125</c:v>
                </c:pt>
                <c:pt idx="6662">
                  <c:v>73.660186767578111</c:v>
                </c:pt>
                <c:pt idx="6663">
                  <c:v>72.473663330078125</c:v>
                </c:pt>
                <c:pt idx="6664">
                  <c:v>72.078155517578097</c:v>
                </c:pt>
                <c:pt idx="6665">
                  <c:v>72.209991455078125</c:v>
                </c:pt>
                <c:pt idx="6666">
                  <c:v>72.341827392578111</c:v>
                </c:pt>
                <c:pt idx="6667">
                  <c:v>73.264678955078125</c:v>
                </c:pt>
                <c:pt idx="6668">
                  <c:v>71.550811767578111</c:v>
                </c:pt>
                <c:pt idx="6669">
                  <c:v>72.341827392578111</c:v>
                </c:pt>
                <c:pt idx="6670">
                  <c:v>72.209991455078125</c:v>
                </c:pt>
                <c:pt idx="6671">
                  <c:v>71.946319580078139</c:v>
                </c:pt>
                <c:pt idx="6672">
                  <c:v>71.418975830078111</c:v>
                </c:pt>
                <c:pt idx="6673">
                  <c:v>71.946319580078139</c:v>
                </c:pt>
                <c:pt idx="6674">
                  <c:v>72.605499267578111</c:v>
                </c:pt>
                <c:pt idx="6675">
                  <c:v>71.946319580078139</c:v>
                </c:pt>
                <c:pt idx="6676">
                  <c:v>71.814483642578125</c:v>
                </c:pt>
                <c:pt idx="6677">
                  <c:v>72.209991455078125</c:v>
                </c:pt>
                <c:pt idx="6678">
                  <c:v>72.209991455078125</c:v>
                </c:pt>
                <c:pt idx="6679">
                  <c:v>71.946319580078139</c:v>
                </c:pt>
                <c:pt idx="6680">
                  <c:v>73.396514892578111</c:v>
                </c:pt>
                <c:pt idx="6681">
                  <c:v>72.341827392578111</c:v>
                </c:pt>
                <c:pt idx="6682">
                  <c:v>71.814483642578125</c:v>
                </c:pt>
                <c:pt idx="6683">
                  <c:v>71.946319580078139</c:v>
                </c:pt>
                <c:pt idx="6684">
                  <c:v>73.528350830078097</c:v>
                </c:pt>
                <c:pt idx="6685">
                  <c:v>72.078155517578097</c:v>
                </c:pt>
                <c:pt idx="6686">
                  <c:v>73.396514892578111</c:v>
                </c:pt>
                <c:pt idx="6687">
                  <c:v>72.209991455078125</c:v>
                </c:pt>
                <c:pt idx="6688">
                  <c:v>73.528350830078097</c:v>
                </c:pt>
                <c:pt idx="6689">
                  <c:v>73.660186767578111</c:v>
                </c:pt>
                <c:pt idx="6690">
                  <c:v>72.078155517578097</c:v>
                </c:pt>
                <c:pt idx="6691">
                  <c:v>74.187530517578097</c:v>
                </c:pt>
                <c:pt idx="6692">
                  <c:v>71.946319580078139</c:v>
                </c:pt>
                <c:pt idx="6693">
                  <c:v>73.792022705078125</c:v>
                </c:pt>
                <c:pt idx="6694">
                  <c:v>74.055694580078125</c:v>
                </c:pt>
                <c:pt idx="6695">
                  <c:v>73.792022705078125</c:v>
                </c:pt>
                <c:pt idx="6696">
                  <c:v>71.814483642578125</c:v>
                </c:pt>
                <c:pt idx="6697">
                  <c:v>72.209991455078125</c:v>
                </c:pt>
                <c:pt idx="6698">
                  <c:v>72.078155517578097</c:v>
                </c:pt>
                <c:pt idx="6699">
                  <c:v>72.209991455078125</c:v>
                </c:pt>
                <c:pt idx="6700">
                  <c:v>73.396514892578111</c:v>
                </c:pt>
                <c:pt idx="6701">
                  <c:v>72.473663330078125</c:v>
                </c:pt>
                <c:pt idx="6702">
                  <c:v>71.418975830078111</c:v>
                </c:pt>
                <c:pt idx="6703">
                  <c:v>73.001007080078125</c:v>
                </c:pt>
                <c:pt idx="6704">
                  <c:v>71.682647705078111</c:v>
                </c:pt>
                <c:pt idx="6705">
                  <c:v>72.473663330078125</c:v>
                </c:pt>
                <c:pt idx="6706">
                  <c:v>72.078155517578097</c:v>
                </c:pt>
                <c:pt idx="6707">
                  <c:v>72.473663330078125</c:v>
                </c:pt>
                <c:pt idx="6708">
                  <c:v>73.528350830078097</c:v>
                </c:pt>
                <c:pt idx="6709">
                  <c:v>72.078155517578097</c:v>
                </c:pt>
                <c:pt idx="6710">
                  <c:v>71.550811767578111</c:v>
                </c:pt>
                <c:pt idx="6711">
                  <c:v>73.132843017578097</c:v>
                </c:pt>
                <c:pt idx="6712">
                  <c:v>73.396514892578111</c:v>
                </c:pt>
                <c:pt idx="6713">
                  <c:v>71.946319580078139</c:v>
                </c:pt>
                <c:pt idx="6714">
                  <c:v>71.550811767578111</c:v>
                </c:pt>
                <c:pt idx="6715">
                  <c:v>72.341827392578111</c:v>
                </c:pt>
                <c:pt idx="6716">
                  <c:v>72.869171142578097</c:v>
                </c:pt>
                <c:pt idx="6717">
                  <c:v>71.946319580078139</c:v>
                </c:pt>
                <c:pt idx="6718">
                  <c:v>71.946319580078139</c:v>
                </c:pt>
                <c:pt idx="6719">
                  <c:v>72.341827392578111</c:v>
                </c:pt>
                <c:pt idx="6720">
                  <c:v>73.264678955078125</c:v>
                </c:pt>
                <c:pt idx="6721">
                  <c:v>73.132843017578097</c:v>
                </c:pt>
                <c:pt idx="6722">
                  <c:v>72.078155517578097</c:v>
                </c:pt>
                <c:pt idx="6723">
                  <c:v>73.264678955078125</c:v>
                </c:pt>
                <c:pt idx="6724">
                  <c:v>71.418975830078111</c:v>
                </c:pt>
                <c:pt idx="6725">
                  <c:v>71.155303955078111</c:v>
                </c:pt>
                <c:pt idx="6726">
                  <c:v>73.264678955078125</c:v>
                </c:pt>
                <c:pt idx="6727">
                  <c:v>71.682647705078111</c:v>
                </c:pt>
                <c:pt idx="6728">
                  <c:v>73.264678955078125</c:v>
                </c:pt>
                <c:pt idx="6729">
                  <c:v>72.078155517578097</c:v>
                </c:pt>
                <c:pt idx="6730">
                  <c:v>72.341827392578111</c:v>
                </c:pt>
                <c:pt idx="6731">
                  <c:v>71.946319580078139</c:v>
                </c:pt>
                <c:pt idx="6732">
                  <c:v>72.209991455078125</c:v>
                </c:pt>
                <c:pt idx="6733">
                  <c:v>72.078155517578097</c:v>
                </c:pt>
                <c:pt idx="6734">
                  <c:v>72.737335205078125</c:v>
                </c:pt>
                <c:pt idx="6735">
                  <c:v>71.682647705078111</c:v>
                </c:pt>
                <c:pt idx="6736">
                  <c:v>72.869171142578097</c:v>
                </c:pt>
                <c:pt idx="6737">
                  <c:v>71.946319580078139</c:v>
                </c:pt>
                <c:pt idx="6738">
                  <c:v>72.078155517578097</c:v>
                </c:pt>
                <c:pt idx="6739">
                  <c:v>73.660186767578111</c:v>
                </c:pt>
                <c:pt idx="6740">
                  <c:v>72.209991455078125</c:v>
                </c:pt>
                <c:pt idx="6741">
                  <c:v>71.418975830078111</c:v>
                </c:pt>
                <c:pt idx="6742">
                  <c:v>71.418975830078111</c:v>
                </c:pt>
                <c:pt idx="6743">
                  <c:v>71.550811767578111</c:v>
                </c:pt>
                <c:pt idx="6744">
                  <c:v>73.396514892578111</c:v>
                </c:pt>
                <c:pt idx="6745">
                  <c:v>73.528350830078097</c:v>
                </c:pt>
                <c:pt idx="6746">
                  <c:v>73.001007080078125</c:v>
                </c:pt>
                <c:pt idx="6747">
                  <c:v>71.814483642578125</c:v>
                </c:pt>
                <c:pt idx="6748">
                  <c:v>73.396514892578111</c:v>
                </c:pt>
                <c:pt idx="6749">
                  <c:v>72.869171142578097</c:v>
                </c:pt>
                <c:pt idx="6750">
                  <c:v>71.550811767578111</c:v>
                </c:pt>
                <c:pt idx="6751">
                  <c:v>73.264678955078125</c:v>
                </c:pt>
                <c:pt idx="6752">
                  <c:v>71.946319580078139</c:v>
                </c:pt>
                <c:pt idx="6753">
                  <c:v>72.209991455078125</c:v>
                </c:pt>
                <c:pt idx="6754">
                  <c:v>72.737335205078125</c:v>
                </c:pt>
                <c:pt idx="6755">
                  <c:v>73.132843017578097</c:v>
                </c:pt>
                <c:pt idx="6756">
                  <c:v>72.737335205078125</c:v>
                </c:pt>
                <c:pt idx="6757">
                  <c:v>73.001007080078125</c:v>
                </c:pt>
                <c:pt idx="6758">
                  <c:v>73.132843017578097</c:v>
                </c:pt>
                <c:pt idx="6759">
                  <c:v>73.264678955078125</c:v>
                </c:pt>
                <c:pt idx="6760">
                  <c:v>71.155303955078111</c:v>
                </c:pt>
                <c:pt idx="6761">
                  <c:v>71.550811767578111</c:v>
                </c:pt>
                <c:pt idx="6762">
                  <c:v>72.605499267578111</c:v>
                </c:pt>
                <c:pt idx="6763">
                  <c:v>71.287139892578111</c:v>
                </c:pt>
                <c:pt idx="6764">
                  <c:v>71.682647705078111</c:v>
                </c:pt>
                <c:pt idx="6765">
                  <c:v>72.737335205078125</c:v>
                </c:pt>
                <c:pt idx="6766">
                  <c:v>71.155303955078111</c:v>
                </c:pt>
                <c:pt idx="6767">
                  <c:v>71.155303955078111</c:v>
                </c:pt>
                <c:pt idx="6768">
                  <c:v>72.605499267578111</c:v>
                </c:pt>
                <c:pt idx="6769">
                  <c:v>72.869171142578097</c:v>
                </c:pt>
                <c:pt idx="6770">
                  <c:v>71.814483642578125</c:v>
                </c:pt>
                <c:pt idx="6771">
                  <c:v>71.023468017578097</c:v>
                </c:pt>
                <c:pt idx="6772">
                  <c:v>71.418975830078111</c:v>
                </c:pt>
                <c:pt idx="6773">
                  <c:v>73.264678955078125</c:v>
                </c:pt>
                <c:pt idx="6774">
                  <c:v>71.814483642578125</c:v>
                </c:pt>
                <c:pt idx="6775">
                  <c:v>72.869171142578097</c:v>
                </c:pt>
                <c:pt idx="6776">
                  <c:v>71.550811767578111</c:v>
                </c:pt>
                <c:pt idx="6777">
                  <c:v>71.155303955078111</c:v>
                </c:pt>
                <c:pt idx="6778">
                  <c:v>71.814483642578125</c:v>
                </c:pt>
                <c:pt idx="6779">
                  <c:v>71.814483642578125</c:v>
                </c:pt>
                <c:pt idx="6780">
                  <c:v>72.737335205078125</c:v>
                </c:pt>
                <c:pt idx="6781">
                  <c:v>73.660186767578111</c:v>
                </c:pt>
                <c:pt idx="6782">
                  <c:v>72.605499267578111</c:v>
                </c:pt>
                <c:pt idx="6783">
                  <c:v>71.946319580078139</c:v>
                </c:pt>
                <c:pt idx="6784">
                  <c:v>71.550811767578111</c:v>
                </c:pt>
                <c:pt idx="6785">
                  <c:v>72.605499267578111</c:v>
                </c:pt>
                <c:pt idx="6786">
                  <c:v>72.209991455078125</c:v>
                </c:pt>
                <c:pt idx="6787">
                  <c:v>71.814483642578125</c:v>
                </c:pt>
                <c:pt idx="6788">
                  <c:v>71.814483642578125</c:v>
                </c:pt>
                <c:pt idx="6789">
                  <c:v>71.814483642578125</c:v>
                </c:pt>
                <c:pt idx="6790">
                  <c:v>71.418975830078111</c:v>
                </c:pt>
                <c:pt idx="6791">
                  <c:v>71.814483642578125</c:v>
                </c:pt>
                <c:pt idx="6792">
                  <c:v>71.418975830078111</c:v>
                </c:pt>
                <c:pt idx="6793">
                  <c:v>71.550811767578111</c:v>
                </c:pt>
                <c:pt idx="6794">
                  <c:v>72.078155517578097</c:v>
                </c:pt>
                <c:pt idx="6795">
                  <c:v>72.605499267578111</c:v>
                </c:pt>
                <c:pt idx="6796">
                  <c:v>71.682647705078111</c:v>
                </c:pt>
                <c:pt idx="6797">
                  <c:v>72.605499267578111</c:v>
                </c:pt>
                <c:pt idx="6798">
                  <c:v>71.550811767578111</c:v>
                </c:pt>
                <c:pt idx="6799">
                  <c:v>71.814483642578125</c:v>
                </c:pt>
                <c:pt idx="6800">
                  <c:v>71.418975830078111</c:v>
                </c:pt>
                <c:pt idx="6801">
                  <c:v>73.001007080078125</c:v>
                </c:pt>
                <c:pt idx="6802">
                  <c:v>71.946319580078139</c:v>
                </c:pt>
                <c:pt idx="6803">
                  <c:v>73.132843017578097</c:v>
                </c:pt>
                <c:pt idx="6804">
                  <c:v>71.287139892578111</c:v>
                </c:pt>
                <c:pt idx="6805">
                  <c:v>72.473663330078125</c:v>
                </c:pt>
                <c:pt idx="6806">
                  <c:v>73.528350830078097</c:v>
                </c:pt>
                <c:pt idx="6807">
                  <c:v>73.264678955078125</c:v>
                </c:pt>
                <c:pt idx="6808">
                  <c:v>71.287139892578111</c:v>
                </c:pt>
                <c:pt idx="6809">
                  <c:v>71.814483642578125</c:v>
                </c:pt>
                <c:pt idx="6810">
                  <c:v>71.946319580078139</c:v>
                </c:pt>
                <c:pt idx="6811">
                  <c:v>72.605499267578111</c:v>
                </c:pt>
                <c:pt idx="6812">
                  <c:v>71.023468017578097</c:v>
                </c:pt>
                <c:pt idx="6813">
                  <c:v>71.418975830078111</c:v>
                </c:pt>
                <c:pt idx="6814">
                  <c:v>73.001007080078125</c:v>
                </c:pt>
                <c:pt idx="6815">
                  <c:v>71.418975830078111</c:v>
                </c:pt>
                <c:pt idx="6816">
                  <c:v>72.209991455078125</c:v>
                </c:pt>
                <c:pt idx="6817">
                  <c:v>72.869171142578097</c:v>
                </c:pt>
                <c:pt idx="6818">
                  <c:v>71.418975830078111</c:v>
                </c:pt>
                <c:pt idx="6819">
                  <c:v>70.759796142578097</c:v>
                </c:pt>
                <c:pt idx="6820">
                  <c:v>71.682647705078111</c:v>
                </c:pt>
                <c:pt idx="6821">
                  <c:v>71.550811767578111</c:v>
                </c:pt>
                <c:pt idx="6822">
                  <c:v>71.418975830078111</c:v>
                </c:pt>
                <c:pt idx="6823">
                  <c:v>71.287139892578111</c:v>
                </c:pt>
                <c:pt idx="6824">
                  <c:v>71.287139892578111</c:v>
                </c:pt>
                <c:pt idx="6825">
                  <c:v>72.209991455078125</c:v>
                </c:pt>
                <c:pt idx="6826">
                  <c:v>71.287139892578111</c:v>
                </c:pt>
                <c:pt idx="6827">
                  <c:v>72.869171142578097</c:v>
                </c:pt>
                <c:pt idx="6828">
                  <c:v>71.287139892578111</c:v>
                </c:pt>
                <c:pt idx="6829">
                  <c:v>71.550811767578111</c:v>
                </c:pt>
                <c:pt idx="6830">
                  <c:v>72.869171142578097</c:v>
                </c:pt>
                <c:pt idx="6831">
                  <c:v>71.550811767578111</c:v>
                </c:pt>
                <c:pt idx="6832">
                  <c:v>71.155303955078111</c:v>
                </c:pt>
                <c:pt idx="6833">
                  <c:v>72.209991455078125</c:v>
                </c:pt>
                <c:pt idx="6834">
                  <c:v>73.132843017578097</c:v>
                </c:pt>
                <c:pt idx="6835">
                  <c:v>71.946319580078139</c:v>
                </c:pt>
                <c:pt idx="6836">
                  <c:v>70.891632080078125</c:v>
                </c:pt>
                <c:pt idx="6837">
                  <c:v>71.287139892578111</c:v>
                </c:pt>
                <c:pt idx="6838">
                  <c:v>71.418975830078111</c:v>
                </c:pt>
                <c:pt idx="6839">
                  <c:v>71.682647705078111</c:v>
                </c:pt>
                <c:pt idx="6840">
                  <c:v>73.396514892578111</c:v>
                </c:pt>
                <c:pt idx="6841">
                  <c:v>71.814483642578125</c:v>
                </c:pt>
                <c:pt idx="6842">
                  <c:v>71.418975830078111</c:v>
                </c:pt>
                <c:pt idx="6843">
                  <c:v>71.814483642578125</c:v>
                </c:pt>
                <c:pt idx="6844">
                  <c:v>71.287139892578111</c:v>
                </c:pt>
                <c:pt idx="6845">
                  <c:v>73.132843017578097</c:v>
                </c:pt>
                <c:pt idx="6846">
                  <c:v>70.627960205078125</c:v>
                </c:pt>
                <c:pt idx="6847">
                  <c:v>72.078155517578097</c:v>
                </c:pt>
                <c:pt idx="6848">
                  <c:v>71.682647705078111</c:v>
                </c:pt>
                <c:pt idx="6849">
                  <c:v>71.287139892578111</c:v>
                </c:pt>
                <c:pt idx="6850">
                  <c:v>71.023468017578097</c:v>
                </c:pt>
                <c:pt idx="6851">
                  <c:v>73.132843017578097</c:v>
                </c:pt>
                <c:pt idx="6852">
                  <c:v>71.946319580078139</c:v>
                </c:pt>
                <c:pt idx="6853">
                  <c:v>71.682647705078111</c:v>
                </c:pt>
                <c:pt idx="6854">
                  <c:v>71.287139892578111</c:v>
                </c:pt>
                <c:pt idx="6855">
                  <c:v>73.132843017578097</c:v>
                </c:pt>
                <c:pt idx="6856">
                  <c:v>71.418975830078111</c:v>
                </c:pt>
                <c:pt idx="6857">
                  <c:v>71.550811767578111</c:v>
                </c:pt>
                <c:pt idx="6858">
                  <c:v>71.550811767578111</c:v>
                </c:pt>
                <c:pt idx="6859">
                  <c:v>71.418975830078111</c:v>
                </c:pt>
                <c:pt idx="6860">
                  <c:v>71.418975830078111</c:v>
                </c:pt>
                <c:pt idx="6861">
                  <c:v>71.682647705078111</c:v>
                </c:pt>
                <c:pt idx="6862">
                  <c:v>70.759796142578097</c:v>
                </c:pt>
                <c:pt idx="6863">
                  <c:v>71.418975830078111</c:v>
                </c:pt>
                <c:pt idx="6864">
                  <c:v>71.287139892578111</c:v>
                </c:pt>
                <c:pt idx="6865">
                  <c:v>71.550811767578111</c:v>
                </c:pt>
                <c:pt idx="6866">
                  <c:v>72.473663330078125</c:v>
                </c:pt>
                <c:pt idx="6867">
                  <c:v>71.155303955078111</c:v>
                </c:pt>
                <c:pt idx="6868">
                  <c:v>71.682647705078111</c:v>
                </c:pt>
                <c:pt idx="6869">
                  <c:v>71.550811767578111</c:v>
                </c:pt>
                <c:pt idx="6870">
                  <c:v>71.155303955078111</c:v>
                </c:pt>
                <c:pt idx="6871">
                  <c:v>71.418975830078111</c:v>
                </c:pt>
                <c:pt idx="6872">
                  <c:v>71.155303955078111</c:v>
                </c:pt>
                <c:pt idx="6873">
                  <c:v>71.550811767578111</c:v>
                </c:pt>
                <c:pt idx="6874">
                  <c:v>71.550811767578111</c:v>
                </c:pt>
                <c:pt idx="6875">
                  <c:v>70.891632080078125</c:v>
                </c:pt>
                <c:pt idx="6876">
                  <c:v>71.550811767578111</c:v>
                </c:pt>
                <c:pt idx="6877">
                  <c:v>72.209991455078125</c:v>
                </c:pt>
                <c:pt idx="6878">
                  <c:v>70.759796142578097</c:v>
                </c:pt>
                <c:pt idx="6879">
                  <c:v>72.869171142578097</c:v>
                </c:pt>
                <c:pt idx="6880">
                  <c:v>71.155303955078111</c:v>
                </c:pt>
                <c:pt idx="6881">
                  <c:v>71.418975830078111</c:v>
                </c:pt>
                <c:pt idx="6882">
                  <c:v>70.891632080078125</c:v>
                </c:pt>
                <c:pt idx="6883">
                  <c:v>72.869171142578097</c:v>
                </c:pt>
                <c:pt idx="6884">
                  <c:v>72.737335205078125</c:v>
                </c:pt>
                <c:pt idx="6885">
                  <c:v>71.682647705078111</c:v>
                </c:pt>
                <c:pt idx="6886">
                  <c:v>71.023468017578097</c:v>
                </c:pt>
                <c:pt idx="6887">
                  <c:v>72.341827392578111</c:v>
                </c:pt>
                <c:pt idx="6888">
                  <c:v>72.473663330078125</c:v>
                </c:pt>
                <c:pt idx="6889">
                  <c:v>71.155303955078111</c:v>
                </c:pt>
                <c:pt idx="6890">
                  <c:v>71.418975830078111</c:v>
                </c:pt>
                <c:pt idx="6891">
                  <c:v>72.078155517578097</c:v>
                </c:pt>
                <c:pt idx="6892">
                  <c:v>70.891632080078125</c:v>
                </c:pt>
                <c:pt idx="6893">
                  <c:v>72.209991455078125</c:v>
                </c:pt>
                <c:pt idx="6894">
                  <c:v>70.496124267578139</c:v>
                </c:pt>
                <c:pt idx="6895">
                  <c:v>72.473663330078125</c:v>
                </c:pt>
                <c:pt idx="6896">
                  <c:v>70.759796142578097</c:v>
                </c:pt>
                <c:pt idx="6897">
                  <c:v>72.341827392578111</c:v>
                </c:pt>
                <c:pt idx="6898">
                  <c:v>72.737335205078125</c:v>
                </c:pt>
                <c:pt idx="6899">
                  <c:v>71.287139892578111</c:v>
                </c:pt>
                <c:pt idx="6900">
                  <c:v>72.473663330078125</c:v>
                </c:pt>
                <c:pt idx="6901">
                  <c:v>71.814483642578125</c:v>
                </c:pt>
                <c:pt idx="6902">
                  <c:v>72.341827392578111</c:v>
                </c:pt>
                <c:pt idx="6903">
                  <c:v>73.132843017578097</c:v>
                </c:pt>
                <c:pt idx="6904">
                  <c:v>72.869171142578097</c:v>
                </c:pt>
                <c:pt idx="6905">
                  <c:v>71.682647705078111</c:v>
                </c:pt>
                <c:pt idx="6906">
                  <c:v>70.759796142578097</c:v>
                </c:pt>
                <c:pt idx="6907">
                  <c:v>72.473663330078125</c:v>
                </c:pt>
                <c:pt idx="6908">
                  <c:v>70.759796142578097</c:v>
                </c:pt>
                <c:pt idx="6909">
                  <c:v>72.605499267578111</c:v>
                </c:pt>
                <c:pt idx="6910">
                  <c:v>70.891632080078125</c:v>
                </c:pt>
                <c:pt idx="6911">
                  <c:v>70.759796142578097</c:v>
                </c:pt>
                <c:pt idx="6912">
                  <c:v>71.287139892578111</c:v>
                </c:pt>
                <c:pt idx="6913">
                  <c:v>71.682647705078111</c:v>
                </c:pt>
                <c:pt idx="6914">
                  <c:v>71.287139892578111</c:v>
                </c:pt>
                <c:pt idx="6915">
                  <c:v>71.814483642578125</c:v>
                </c:pt>
                <c:pt idx="6916">
                  <c:v>70.891632080078125</c:v>
                </c:pt>
                <c:pt idx="6917">
                  <c:v>70.891632080078125</c:v>
                </c:pt>
                <c:pt idx="6918">
                  <c:v>71.418975830078111</c:v>
                </c:pt>
                <c:pt idx="6919">
                  <c:v>70.891632080078125</c:v>
                </c:pt>
                <c:pt idx="6920">
                  <c:v>71.550811767578111</c:v>
                </c:pt>
                <c:pt idx="6921">
                  <c:v>71.287139892578111</c:v>
                </c:pt>
                <c:pt idx="6922">
                  <c:v>70.891632080078125</c:v>
                </c:pt>
                <c:pt idx="6923">
                  <c:v>70.759796142578097</c:v>
                </c:pt>
                <c:pt idx="6924">
                  <c:v>72.078155517578097</c:v>
                </c:pt>
                <c:pt idx="6925">
                  <c:v>72.737335205078125</c:v>
                </c:pt>
                <c:pt idx="6926">
                  <c:v>71.946319580078139</c:v>
                </c:pt>
                <c:pt idx="6927">
                  <c:v>71.946319580078139</c:v>
                </c:pt>
                <c:pt idx="6928">
                  <c:v>72.605499267578111</c:v>
                </c:pt>
                <c:pt idx="6929">
                  <c:v>72.869171142578097</c:v>
                </c:pt>
                <c:pt idx="6930">
                  <c:v>73.001007080078125</c:v>
                </c:pt>
                <c:pt idx="6931">
                  <c:v>71.155303955078111</c:v>
                </c:pt>
                <c:pt idx="6932">
                  <c:v>71.418975830078111</c:v>
                </c:pt>
                <c:pt idx="6933">
                  <c:v>72.209991455078125</c:v>
                </c:pt>
                <c:pt idx="6934">
                  <c:v>71.418975830078111</c:v>
                </c:pt>
                <c:pt idx="6935">
                  <c:v>71.287139892578111</c:v>
                </c:pt>
                <c:pt idx="6936">
                  <c:v>71.023468017578097</c:v>
                </c:pt>
                <c:pt idx="6937">
                  <c:v>73.001007080078125</c:v>
                </c:pt>
                <c:pt idx="6938">
                  <c:v>71.418975830078111</c:v>
                </c:pt>
                <c:pt idx="6939">
                  <c:v>71.287139892578111</c:v>
                </c:pt>
                <c:pt idx="6940">
                  <c:v>71.550811767578111</c:v>
                </c:pt>
                <c:pt idx="6941">
                  <c:v>71.814483642578125</c:v>
                </c:pt>
                <c:pt idx="6942">
                  <c:v>70.891632080078125</c:v>
                </c:pt>
                <c:pt idx="6943">
                  <c:v>72.209991455078125</c:v>
                </c:pt>
                <c:pt idx="6944">
                  <c:v>71.023468017578097</c:v>
                </c:pt>
                <c:pt idx="6945">
                  <c:v>71.418975830078111</c:v>
                </c:pt>
                <c:pt idx="6946">
                  <c:v>71.287139892578111</c:v>
                </c:pt>
                <c:pt idx="6947">
                  <c:v>72.737335205078125</c:v>
                </c:pt>
                <c:pt idx="6948">
                  <c:v>72.473663330078125</c:v>
                </c:pt>
                <c:pt idx="6949">
                  <c:v>71.287139892578111</c:v>
                </c:pt>
                <c:pt idx="6950">
                  <c:v>72.737335205078125</c:v>
                </c:pt>
                <c:pt idx="6951">
                  <c:v>70.891632080078125</c:v>
                </c:pt>
                <c:pt idx="6952">
                  <c:v>71.023468017578097</c:v>
                </c:pt>
                <c:pt idx="6953">
                  <c:v>72.737335205078125</c:v>
                </c:pt>
                <c:pt idx="6954">
                  <c:v>71.287139892578111</c:v>
                </c:pt>
                <c:pt idx="6955">
                  <c:v>71.418975830078111</c:v>
                </c:pt>
                <c:pt idx="6956">
                  <c:v>71.418975830078111</c:v>
                </c:pt>
                <c:pt idx="6957">
                  <c:v>72.473663330078125</c:v>
                </c:pt>
                <c:pt idx="6958">
                  <c:v>70.627960205078125</c:v>
                </c:pt>
                <c:pt idx="6959">
                  <c:v>73.001007080078125</c:v>
                </c:pt>
                <c:pt idx="6960">
                  <c:v>71.287139892578111</c:v>
                </c:pt>
                <c:pt idx="6961">
                  <c:v>71.023468017578097</c:v>
                </c:pt>
                <c:pt idx="6962">
                  <c:v>71.155303955078111</c:v>
                </c:pt>
                <c:pt idx="6963">
                  <c:v>72.341827392578111</c:v>
                </c:pt>
                <c:pt idx="6964">
                  <c:v>71.287139892578111</c:v>
                </c:pt>
                <c:pt idx="6965">
                  <c:v>71.023468017578097</c:v>
                </c:pt>
                <c:pt idx="6966">
                  <c:v>71.287139892578111</c:v>
                </c:pt>
                <c:pt idx="6967">
                  <c:v>71.023468017578097</c:v>
                </c:pt>
                <c:pt idx="6968">
                  <c:v>71.155303955078111</c:v>
                </c:pt>
                <c:pt idx="6969">
                  <c:v>70.759796142578097</c:v>
                </c:pt>
                <c:pt idx="6970">
                  <c:v>71.155303955078111</c:v>
                </c:pt>
                <c:pt idx="6971">
                  <c:v>71.023468017578097</c:v>
                </c:pt>
                <c:pt idx="6972">
                  <c:v>70.364288330078111</c:v>
                </c:pt>
                <c:pt idx="6973">
                  <c:v>72.737335205078125</c:v>
                </c:pt>
                <c:pt idx="6974">
                  <c:v>72.737335205078125</c:v>
                </c:pt>
                <c:pt idx="6975">
                  <c:v>71.418975830078111</c:v>
                </c:pt>
                <c:pt idx="6976">
                  <c:v>72.078155517578097</c:v>
                </c:pt>
                <c:pt idx="6977">
                  <c:v>71.155303955078111</c:v>
                </c:pt>
                <c:pt idx="6978">
                  <c:v>70.232452392578097</c:v>
                </c:pt>
                <c:pt idx="6979">
                  <c:v>72.737335205078125</c:v>
                </c:pt>
                <c:pt idx="6980">
                  <c:v>71.814483642578125</c:v>
                </c:pt>
                <c:pt idx="6981">
                  <c:v>72.341827392578111</c:v>
                </c:pt>
                <c:pt idx="6982">
                  <c:v>72.341827392578111</c:v>
                </c:pt>
                <c:pt idx="6983">
                  <c:v>71.023468017578097</c:v>
                </c:pt>
                <c:pt idx="6984">
                  <c:v>72.078155517578097</c:v>
                </c:pt>
                <c:pt idx="6985">
                  <c:v>71.155303955078111</c:v>
                </c:pt>
                <c:pt idx="6986">
                  <c:v>70.891632080078125</c:v>
                </c:pt>
                <c:pt idx="6987">
                  <c:v>72.341827392578111</c:v>
                </c:pt>
                <c:pt idx="6988">
                  <c:v>71.418975830078111</c:v>
                </c:pt>
                <c:pt idx="6989">
                  <c:v>70.232452392578097</c:v>
                </c:pt>
                <c:pt idx="6990">
                  <c:v>71.418975830078111</c:v>
                </c:pt>
                <c:pt idx="6991">
                  <c:v>72.605499267578111</c:v>
                </c:pt>
                <c:pt idx="6992">
                  <c:v>72.605499267578111</c:v>
                </c:pt>
                <c:pt idx="6993">
                  <c:v>72.473663330078125</c:v>
                </c:pt>
                <c:pt idx="6994">
                  <c:v>71.023468017578097</c:v>
                </c:pt>
                <c:pt idx="6995">
                  <c:v>70.759796142578097</c:v>
                </c:pt>
                <c:pt idx="6996">
                  <c:v>70.496124267578139</c:v>
                </c:pt>
                <c:pt idx="6997">
                  <c:v>70.627960205078125</c:v>
                </c:pt>
                <c:pt idx="6998">
                  <c:v>70.627960205078125</c:v>
                </c:pt>
                <c:pt idx="6999">
                  <c:v>70.891632080078125</c:v>
                </c:pt>
                <c:pt idx="7000">
                  <c:v>70.627960205078125</c:v>
                </c:pt>
                <c:pt idx="7001">
                  <c:v>70.627960205078125</c:v>
                </c:pt>
                <c:pt idx="7002">
                  <c:v>71.023468017578097</c:v>
                </c:pt>
                <c:pt idx="7003">
                  <c:v>72.473663330078125</c:v>
                </c:pt>
                <c:pt idx="7004">
                  <c:v>70.100616455078125</c:v>
                </c:pt>
                <c:pt idx="7005">
                  <c:v>70.891632080078125</c:v>
                </c:pt>
                <c:pt idx="7006">
                  <c:v>70.891632080078125</c:v>
                </c:pt>
                <c:pt idx="7007">
                  <c:v>70.364288330078111</c:v>
                </c:pt>
                <c:pt idx="7008">
                  <c:v>71.946319580078139</c:v>
                </c:pt>
                <c:pt idx="7009">
                  <c:v>71.550811767578111</c:v>
                </c:pt>
                <c:pt idx="7010">
                  <c:v>70.759796142578097</c:v>
                </c:pt>
                <c:pt idx="7011">
                  <c:v>71.155303955078111</c:v>
                </c:pt>
                <c:pt idx="7012">
                  <c:v>71.946319580078139</c:v>
                </c:pt>
                <c:pt idx="7013">
                  <c:v>71.682647705078111</c:v>
                </c:pt>
                <c:pt idx="7014">
                  <c:v>72.473663330078125</c:v>
                </c:pt>
                <c:pt idx="7015">
                  <c:v>70.627960205078125</c:v>
                </c:pt>
                <c:pt idx="7016">
                  <c:v>71.550811767578111</c:v>
                </c:pt>
                <c:pt idx="7017">
                  <c:v>71.682647705078111</c:v>
                </c:pt>
                <c:pt idx="7018">
                  <c:v>71.155303955078111</c:v>
                </c:pt>
                <c:pt idx="7019">
                  <c:v>70.364288330078111</c:v>
                </c:pt>
                <c:pt idx="7020">
                  <c:v>70.627960205078125</c:v>
                </c:pt>
                <c:pt idx="7021">
                  <c:v>71.682647705078111</c:v>
                </c:pt>
                <c:pt idx="7022">
                  <c:v>70.891632080078125</c:v>
                </c:pt>
                <c:pt idx="7023">
                  <c:v>70.759796142578097</c:v>
                </c:pt>
                <c:pt idx="7024">
                  <c:v>70.364288330078111</c:v>
                </c:pt>
                <c:pt idx="7025">
                  <c:v>71.287139892578111</c:v>
                </c:pt>
                <c:pt idx="7026">
                  <c:v>70.759796142578097</c:v>
                </c:pt>
                <c:pt idx="7027">
                  <c:v>70.627960205078125</c:v>
                </c:pt>
                <c:pt idx="7028">
                  <c:v>71.682647705078111</c:v>
                </c:pt>
                <c:pt idx="7029">
                  <c:v>72.078155517578097</c:v>
                </c:pt>
                <c:pt idx="7030">
                  <c:v>70.627960205078125</c:v>
                </c:pt>
                <c:pt idx="7031">
                  <c:v>71.287139892578111</c:v>
                </c:pt>
                <c:pt idx="7032">
                  <c:v>70.627960205078125</c:v>
                </c:pt>
                <c:pt idx="7033">
                  <c:v>71.946319580078139</c:v>
                </c:pt>
                <c:pt idx="7034">
                  <c:v>69.968780517578097</c:v>
                </c:pt>
                <c:pt idx="7035">
                  <c:v>70.100616455078125</c:v>
                </c:pt>
                <c:pt idx="7036">
                  <c:v>71.814483642578125</c:v>
                </c:pt>
                <c:pt idx="7037">
                  <c:v>71.155303955078111</c:v>
                </c:pt>
                <c:pt idx="7038">
                  <c:v>69.968780517578097</c:v>
                </c:pt>
                <c:pt idx="7039">
                  <c:v>70.364288330078111</c:v>
                </c:pt>
                <c:pt idx="7040">
                  <c:v>71.155303955078111</c:v>
                </c:pt>
                <c:pt idx="7041">
                  <c:v>71.682647705078111</c:v>
                </c:pt>
                <c:pt idx="7042">
                  <c:v>71.814483642578125</c:v>
                </c:pt>
                <c:pt idx="7043">
                  <c:v>70.496124267578139</c:v>
                </c:pt>
                <c:pt idx="7044">
                  <c:v>70.627960205078125</c:v>
                </c:pt>
                <c:pt idx="7045">
                  <c:v>72.078155517578097</c:v>
                </c:pt>
                <c:pt idx="7046">
                  <c:v>71.023468017578097</c:v>
                </c:pt>
                <c:pt idx="7047">
                  <c:v>71.023468017578097</c:v>
                </c:pt>
                <c:pt idx="7048">
                  <c:v>70.496124267578139</c:v>
                </c:pt>
                <c:pt idx="7049">
                  <c:v>72.078155517578097</c:v>
                </c:pt>
                <c:pt idx="7050">
                  <c:v>70.891632080078125</c:v>
                </c:pt>
                <c:pt idx="7051">
                  <c:v>70.496124267578139</c:v>
                </c:pt>
                <c:pt idx="7052">
                  <c:v>71.287139892578111</c:v>
                </c:pt>
                <c:pt idx="7053">
                  <c:v>72.209991455078125</c:v>
                </c:pt>
                <c:pt idx="7054">
                  <c:v>70.759796142578097</c:v>
                </c:pt>
                <c:pt idx="7055">
                  <c:v>70.496124267578139</c:v>
                </c:pt>
                <c:pt idx="7056">
                  <c:v>71.287139892578111</c:v>
                </c:pt>
                <c:pt idx="7057">
                  <c:v>70.627960205078125</c:v>
                </c:pt>
                <c:pt idx="7058">
                  <c:v>70.364288330078111</c:v>
                </c:pt>
                <c:pt idx="7059">
                  <c:v>71.682647705078111</c:v>
                </c:pt>
                <c:pt idx="7060">
                  <c:v>70.496124267578139</c:v>
                </c:pt>
                <c:pt idx="7061">
                  <c:v>70.232452392578097</c:v>
                </c:pt>
                <c:pt idx="7062">
                  <c:v>70.891632080078125</c:v>
                </c:pt>
                <c:pt idx="7063">
                  <c:v>70.364288330078111</c:v>
                </c:pt>
                <c:pt idx="7064">
                  <c:v>70.100616455078125</c:v>
                </c:pt>
                <c:pt idx="7065">
                  <c:v>70.100616455078125</c:v>
                </c:pt>
                <c:pt idx="7066">
                  <c:v>71.418975830078111</c:v>
                </c:pt>
                <c:pt idx="7067">
                  <c:v>70.232452392578097</c:v>
                </c:pt>
                <c:pt idx="7068">
                  <c:v>70.891632080078125</c:v>
                </c:pt>
                <c:pt idx="7069">
                  <c:v>71.814483642578125</c:v>
                </c:pt>
                <c:pt idx="7070">
                  <c:v>71.946319580078139</c:v>
                </c:pt>
                <c:pt idx="7071">
                  <c:v>70.627960205078125</c:v>
                </c:pt>
                <c:pt idx="7072">
                  <c:v>70.100616455078125</c:v>
                </c:pt>
                <c:pt idx="7073">
                  <c:v>71.682647705078111</c:v>
                </c:pt>
                <c:pt idx="7074">
                  <c:v>71.946319580078139</c:v>
                </c:pt>
                <c:pt idx="7075">
                  <c:v>71.550811767578111</c:v>
                </c:pt>
                <c:pt idx="7076">
                  <c:v>70.232452392578097</c:v>
                </c:pt>
                <c:pt idx="7077">
                  <c:v>70.891632080078125</c:v>
                </c:pt>
                <c:pt idx="7078">
                  <c:v>71.946319580078139</c:v>
                </c:pt>
                <c:pt idx="7079">
                  <c:v>71.550811767578111</c:v>
                </c:pt>
                <c:pt idx="7080">
                  <c:v>70.759796142578097</c:v>
                </c:pt>
                <c:pt idx="7081">
                  <c:v>70.364288330078111</c:v>
                </c:pt>
                <c:pt idx="7082">
                  <c:v>70.496124267578139</c:v>
                </c:pt>
                <c:pt idx="7083">
                  <c:v>70.364288330078111</c:v>
                </c:pt>
                <c:pt idx="7084">
                  <c:v>71.418975830078111</c:v>
                </c:pt>
                <c:pt idx="7085">
                  <c:v>70.496124267578139</c:v>
                </c:pt>
                <c:pt idx="7086">
                  <c:v>71.550811767578111</c:v>
                </c:pt>
                <c:pt idx="7087">
                  <c:v>71.287139892578111</c:v>
                </c:pt>
                <c:pt idx="7088">
                  <c:v>71.946319580078139</c:v>
                </c:pt>
                <c:pt idx="7089">
                  <c:v>70.759796142578097</c:v>
                </c:pt>
                <c:pt idx="7090">
                  <c:v>70.627960205078125</c:v>
                </c:pt>
                <c:pt idx="7091">
                  <c:v>70.891632080078125</c:v>
                </c:pt>
                <c:pt idx="7092">
                  <c:v>70.232452392578097</c:v>
                </c:pt>
                <c:pt idx="7093">
                  <c:v>70.364288330078111</c:v>
                </c:pt>
                <c:pt idx="7094">
                  <c:v>71.023468017578097</c:v>
                </c:pt>
                <c:pt idx="7095">
                  <c:v>70.759796142578097</c:v>
                </c:pt>
                <c:pt idx="7096">
                  <c:v>71.023468017578097</c:v>
                </c:pt>
                <c:pt idx="7097">
                  <c:v>70.364288330078111</c:v>
                </c:pt>
                <c:pt idx="7098">
                  <c:v>69.968780517578097</c:v>
                </c:pt>
                <c:pt idx="7099">
                  <c:v>70.232452392578097</c:v>
                </c:pt>
                <c:pt idx="7100">
                  <c:v>70.891632080078125</c:v>
                </c:pt>
                <c:pt idx="7101">
                  <c:v>70.496124267578139</c:v>
                </c:pt>
                <c:pt idx="7102">
                  <c:v>71.155303955078111</c:v>
                </c:pt>
                <c:pt idx="7103">
                  <c:v>71.946319580078139</c:v>
                </c:pt>
                <c:pt idx="7104">
                  <c:v>70.100616455078125</c:v>
                </c:pt>
                <c:pt idx="7105">
                  <c:v>70.891632080078125</c:v>
                </c:pt>
                <c:pt idx="7106">
                  <c:v>70.496124267578139</c:v>
                </c:pt>
                <c:pt idx="7107">
                  <c:v>70.100616455078125</c:v>
                </c:pt>
                <c:pt idx="7108">
                  <c:v>71.155303955078111</c:v>
                </c:pt>
                <c:pt idx="7109">
                  <c:v>70.759796142578097</c:v>
                </c:pt>
                <c:pt idx="7110">
                  <c:v>70.627960205078125</c:v>
                </c:pt>
                <c:pt idx="7111">
                  <c:v>70.759796142578097</c:v>
                </c:pt>
                <c:pt idx="7112">
                  <c:v>71.682647705078111</c:v>
                </c:pt>
                <c:pt idx="7113">
                  <c:v>70.759796142578097</c:v>
                </c:pt>
                <c:pt idx="7114">
                  <c:v>70.100616455078125</c:v>
                </c:pt>
                <c:pt idx="7115">
                  <c:v>70.627960205078125</c:v>
                </c:pt>
                <c:pt idx="7116">
                  <c:v>70.232452392578097</c:v>
                </c:pt>
                <c:pt idx="7117">
                  <c:v>71.155303955078111</c:v>
                </c:pt>
                <c:pt idx="7118">
                  <c:v>71.550811767578111</c:v>
                </c:pt>
                <c:pt idx="7119">
                  <c:v>71.287139892578111</c:v>
                </c:pt>
                <c:pt idx="7120">
                  <c:v>70.364288330078111</c:v>
                </c:pt>
                <c:pt idx="7121">
                  <c:v>71.418975830078111</c:v>
                </c:pt>
                <c:pt idx="7122">
                  <c:v>70.232452392578097</c:v>
                </c:pt>
                <c:pt idx="7123">
                  <c:v>70.364288330078111</c:v>
                </c:pt>
                <c:pt idx="7124">
                  <c:v>70.891632080078125</c:v>
                </c:pt>
                <c:pt idx="7125">
                  <c:v>71.946319580078139</c:v>
                </c:pt>
                <c:pt idx="7126">
                  <c:v>70.627960205078125</c:v>
                </c:pt>
                <c:pt idx="7127">
                  <c:v>70.759796142578097</c:v>
                </c:pt>
                <c:pt idx="7128">
                  <c:v>71.287139892578111</c:v>
                </c:pt>
                <c:pt idx="7129">
                  <c:v>71.287139892578111</c:v>
                </c:pt>
                <c:pt idx="7130">
                  <c:v>71.023468017578097</c:v>
                </c:pt>
                <c:pt idx="7131">
                  <c:v>70.232452392578097</c:v>
                </c:pt>
                <c:pt idx="7132">
                  <c:v>70.627960205078125</c:v>
                </c:pt>
                <c:pt idx="7133">
                  <c:v>70.232452392578097</c:v>
                </c:pt>
                <c:pt idx="7134">
                  <c:v>70.496124267578139</c:v>
                </c:pt>
                <c:pt idx="7135">
                  <c:v>71.155303955078111</c:v>
                </c:pt>
                <c:pt idx="7136">
                  <c:v>70.496124267578139</c:v>
                </c:pt>
                <c:pt idx="7137">
                  <c:v>70.100616455078125</c:v>
                </c:pt>
                <c:pt idx="7138">
                  <c:v>70.364288330078111</c:v>
                </c:pt>
                <c:pt idx="7139">
                  <c:v>71.287139892578111</c:v>
                </c:pt>
                <c:pt idx="7140">
                  <c:v>70.232452392578097</c:v>
                </c:pt>
                <c:pt idx="7141">
                  <c:v>71.023468017578097</c:v>
                </c:pt>
                <c:pt idx="7142">
                  <c:v>71.287139892578111</c:v>
                </c:pt>
                <c:pt idx="7143">
                  <c:v>70.891632080078125</c:v>
                </c:pt>
                <c:pt idx="7144">
                  <c:v>70.364288330078111</c:v>
                </c:pt>
                <c:pt idx="7145">
                  <c:v>71.287139892578111</c:v>
                </c:pt>
                <c:pt idx="7146">
                  <c:v>71.287139892578111</c:v>
                </c:pt>
                <c:pt idx="7147">
                  <c:v>70.627960205078125</c:v>
                </c:pt>
                <c:pt idx="7148">
                  <c:v>71.023468017578097</c:v>
                </c:pt>
                <c:pt idx="7149">
                  <c:v>71.550811767578111</c:v>
                </c:pt>
                <c:pt idx="7150">
                  <c:v>71.023468017578097</c:v>
                </c:pt>
                <c:pt idx="7151">
                  <c:v>69.968780517578097</c:v>
                </c:pt>
                <c:pt idx="7152">
                  <c:v>71.287139892578111</c:v>
                </c:pt>
                <c:pt idx="7153">
                  <c:v>70.759796142578097</c:v>
                </c:pt>
                <c:pt idx="7154">
                  <c:v>71.287139892578111</c:v>
                </c:pt>
                <c:pt idx="7155">
                  <c:v>71.023468017578097</c:v>
                </c:pt>
                <c:pt idx="7156">
                  <c:v>70.759796142578097</c:v>
                </c:pt>
                <c:pt idx="7157">
                  <c:v>71.023468017578097</c:v>
                </c:pt>
                <c:pt idx="7158">
                  <c:v>71.155303955078111</c:v>
                </c:pt>
                <c:pt idx="7159">
                  <c:v>71.287139892578111</c:v>
                </c:pt>
                <c:pt idx="7160">
                  <c:v>70.627960205078125</c:v>
                </c:pt>
                <c:pt idx="7161">
                  <c:v>69.836944580078125</c:v>
                </c:pt>
                <c:pt idx="7162">
                  <c:v>70.759796142578097</c:v>
                </c:pt>
                <c:pt idx="7163">
                  <c:v>71.155303955078111</c:v>
                </c:pt>
                <c:pt idx="7164">
                  <c:v>70.891632080078125</c:v>
                </c:pt>
                <c:pt idx="7165">
                  <c:v>70.759796142578097</c:v>
                </c:pt>
                <c:pt idx="7166">
                  <c:v>70.364288330078111</c:v>
                </c:pt>
                <c:pt idx="7167">
                  <c:v>69.705108642578111</c:v>
                </c:pt>
                <c:pt idx="7168">
                  <c:v>70.759796142578097</c:v>
                </c:pt>
                <c:pt idx="7169">
                  <c:v>71.155303955078111</c:v>
                </c:pt>
                <c:pt idx="7170">
                  <c:v>70.496124267578139</c:v>
                </c:pt>
                <c:pt idx="7171">
                  <c:v>70.759796142578097</c:v>
                </c:pt>
                <c:pt idx="7172">
                  <c:v>69.968780517578097</c:v>
                </c:pt>
                <c:pt idx="7173">
                  <c:v>69.968780517578097</c:v>
                </c:pt>
                <c:pt idx="7174">
                  <c:v>69.968780517578097</c:v>
                </c:pt>
                <c:pt idx="7175">
                  <c:v>70.759796142578097</c:v>
                </c:pt>
                <c:pt idx="7176">
                  <c:v>69.573272705078111</c:v>
                </c:pt>
                <c:pt idx="7177">
                  <c:v>70.100616455078125</c:v>
                </c:pt>
                <c:pt idx="7178">
                  <c:v>70.100616455078125</c:v>
                </c:pt>
                <c:pt idx="7179">
                  <c:v>70.496124267578139</c:v>
                </c:pt>
                <c:pt idx="7180">
                  <c:v>69.968780517578097</c:v>
                </c:pt>
                <c:pt idx="7181">
                  <c:v>69.836944580078125</c:v>
                </c:pt>
                <c:pt idx="7182">
                  <c:v>69.836944580078125</c:v>
                </c:pt>
                <c:pt idx="7183">
                  <c:v>70.496124267578139</c:v>
                </c:pt>
                <c:pt idx="7184">
                  <c:v>70.496124267578139</c:v>
                </c:pt>
                <c:pt idx="7185">
                  <c:v>70.232452392578097</c:v>
                </c:pt>
                <c:pt idx="7186">
                  <c:v>70.100616455078125</c:v>
                </c:pt>
                <c:pt idx="7187">
                  <c:v>70.364288330078111</c:v>
                </c:pt>
                <c:pt idx="7188">
                  <c:v>69.836944580078125</c:v>
                </c:pt>
                <c:pt idx="7189">
                  <c:v>70.496124267578139</c:v>
                </c:pt>
                <c:pt idx="7190">
                  <c:v>70.891632080078125</c:v>
                </c:pt>
                <c:pt idx="7191">
                  <c:v>70.496124267578139</c:v>
                </c:pt>
                <c:pt idx="7192">
                  <c:v>71.023468017578097</c:v>
                </c:pt>
                <c:pt idx="7193">
                  <c:v>70.627960205078125</c:v>
                </c:pt>
                <c:pt idx="7194">
                  <c:v>70.759796142578097</c:v>
                </c:pt>
                <c:pt idx="7195">
                  <c:v>70.627960205078125</c:v>
                </c:pt>
                <c:pt idx="7196">
                  <c:v>70.496124267578139</c:v>
                </c:pt>
                <c:pt idx="7197">
                  <c:v>70.627960205078125</c:v>
                </c:pt>
                <c:pt idx="7198">
                  <c:v>70.364288330078111</c:v>
                </c:pt>
                <c:pt idx="7199">
                  <c:v>71.023468017578097</c:v>
                </c:pt>
                <c:pt idx="7200">
                  <c:v>70.627960205078125</c:v>
                </c:pt>
                <c:pt idx="7201">
                  <c:v>70.891632080078125</c:v>
                </c:pt>
                <c:pt idx="7202">
                  <c:v>71.023468017578097</c:v>
                </c:pt>
                <c:pt idx="7203">
                  <c:v>70.759796142578097</c:v>
                </c:pt>
                <c:pt idx="7204">
                  <c:v>69.573272705078111</c:v>
                </c:pt>
                <c:pt idx="7205">
                  <c:v>70.759796142578097</c:v>
                </c:pt>
                <c:pt idx="7206">
                  <c:v>70.496124267578139</c:v>
                </c:pt>
                <c:pt idx="7207">
                  <c:v>70.364288330078111</c:v>
                </c:pt>
                <c:pt idx="7208">
                  <c:v>70.496124267578139</c:v>
                </c:pt>
                <c:pt idx="7209">
                  <c:v>70.364288330078111</c:v>
                </c:pt>
                <c:pt idx="7210">
                  <c:v>70.496124267578139</c:v>
                </c:pt>
                <c:pt idx="7211">
                  <c:v>70.496124267578139</c:v>
                </c:pt>
                <c:pt idx="7212">
                  <c:v>70.627960205078125</c:v>
                </c:pt>
                <c:pt idx="7213">
                  <c:v>70.232452392578097</c:v>
                </c:pt>
                <c:pt idx="7214">
                  <c:v>70.496124267578139</c:v>
                </c:pt>
                <c:pt idx="7215">
                  <c:v>69.968780517578097</c:v>
                </c:pt>
                <c:pt idx="7216">
                  <c:v>71.023468017578097</c:v>
                </c:pt>
                <c:pt idx="7217">
                  <c:v>70.364288330078111</c:v>
                </c:pt>
                <c:pt idx="7218">
                  <c:v>70.364288330078111</c:v>
                </c:pt>
                <c:pt idx="7219">
                  <c:v>70.100616455078125</c:v>
                </c:pt>
                <c:pt idx="7220">
                  <c:v>70.759796142578097</c:v>
                </c:pt>
                <c:pt idx="7221">
                  <c:v>70.100616455078125</c:v>
                </c:pt>
                <c:pt idx="7222">
                  <c:v>70.891632080078125</c:v>
                </c:pt>
                <c:pt idx="7223">
                  <c:v>70.891632080078125</c:v>
                </c:pt>
                <c:pt idx="7224">
                  <c:v>70.759796142578097</c:v>
                </c:pt>
                <c:pt idx="7225">
                  <c:v>70.232452392578097</c:v>
                </c:pt>
                <c:pt idx="7226">
                  <c:v>70.232452392578097</c:v>
                </c:pt>
                <c:pt idx="7227">
                  <c:v>70.496124267578139</c:v>
                </c:pt>
                <c:pt idx="7228">
                  <c:v>70.100616455078125</c:v>
                </c:pt>
                <c:pt idx="7229">
                  <c:v>70.627960205078125</c:v>
                </c:pt>
                <c:pt idx="7230">
                  <c:v>70.496124267578139</c:v>
                </c:pt>
                <c:pt idx="7231">
                  <c:v>69.836944580078125</c:v>
                </c:pt>
                <c:pt idx="7232">
                  <c:v>70.627960205078125</c:v>
                </c:pt>
                <c:pt idx="7233">
                  <c:v>70.759796142578097</c:v>
                </c:pt>
                <c:pt idx="7234">
                  <c:v>70.627960205078125</c:v>
                </c:pt>
                <c:pt idx="7235">
                  <c:v>70.759796142578097</c:v>
                </c:pt>
                <c:pt idx="7236">
                  <c:v>70.100616455078125</c:v>
                </c:pt>
                <c:pt idx="7237">
                  <c:v>71.023468017578097</c:v>
                </c:pt>
                <c:pt idx="7238">
                  <c:v>70.496124267578139</c:v>
                </c:pt>
                <c:pt idx="7239">
                  <c:v>70.364288330078111</c:v>
                </c:pt>
                <c:pt idx="7240">
                  <c:v>70.496124267578139</c:v>
                </c:pt>
                <c:pt idx="7241">
                  <c:v>70.496124267578139</c:v>
                </c:pt>
                <c:pt idx="7242">
                  <c:v>70.496124267578139</c:v>
                </c:pt>
                <c:pt idx="7243">
                  <c:v>69.836944580078125</c:v>
                </c:pt>
                <c:pt idx="7244">
                  <c:v>70.364288330078111</c:v>
                </c:pt>
                <c:pt idx="7245">
                  <c:v>70.891632080078125</c:v>
                </c:pt>
                <c:pt idx="7246">
                  <c:v>69.968780517578097</c:v>
                </c:pt>
                <c:pt idx="7247">
                  <c:v>70.496124267578139</c:v>
                </c:pt>
                <c:pt idx="7248">
                  <c:v>69.836944580078125</c:v>
                </c:pt>
                <c:pt idx="7249">
                  <c:v>70.232452392578097</c:v>
                </c:pt>
                <c:pt idx="7250">
                  <c:v>70.759796142578097</c:v>
                </c:pt>
                <c:pt idx="7251">
                  <c:v>70.627960205078125</c:v>
                </c:pt>
                <c:pt idx="7252">
                  <c:v>69.968780517578097</c:v>
                </c:pt>
                <c:pt idx="7253">
                  <c:v>69.836944580078125</c:v>
                </c:pt>
                <c:pt idx="7254">
                  <c:v>70.627960205078125</c:v>
                </c:pt>
                <c:pt idx="7255">
                  <c:v>70.496124267578139</c:v>
                </c:pt>
                <c:pt idx="7256">
                  <c:v>70.759796142578097</c:v>
                </c:pt>
                <c:pt idx="7257">
                  <c:v>71.155303955078111</c:v>
                </c:pt>
                <c:pt idx="7258">
                  <c:v>70.759796142578097</c:v>
                </c:pt>
                <c:pt idx="7259">
                  <c:v>70.891632080078125</c:v>
                </c:pt>
                <c:pt idx="7260">
                  <c:v>70.100616455078125</c:v>
                </c:pt>
                <c:pt idx="7261">
                  <c:v>70.496124267578139</c:v>
                </c:pt>
                <c:pt idx="7262">
                  <c:v>71.023468017578097</c:v>
                </c:pt>
                <c:pt idx="7263">
                  <c:v>70.627960205078125</c:v>
                </c:pt>
                <c:pt idx="7264">
                  <c:v>70.496124267578139</c:v>
                </c:pt>
                <c:pt idx="7265">
                  <c:v>70.627960205078125</c:v>
                </c:pt>
                <c:pt idx="7266">
                  <c:v>70.496124267578139</c:v>
                </c:pt>
                <c:pt idx="7267">
                  <c:v>70.232452392578097</c:v>
                </c:pt>
                <c:pt idx="7268">
                  <c:v>70.100616455078125</c:v>
                </c:pt>
                <c:pt idx="7269">
                  <c:v>69.836944580078125</c:v>
                </c:pt>
                <c:pt idx="7270">
                  <c:v>70.496124267578139</c:v>
                </c:pt>
                <c:pt idx="7271">
                  <c:v>70.759796142578097</c:v>
                </c:pt>
                <c:pt idx="7272">
                  <c:v>70.232452392578097</c:v>
                </c:pt>
                <c:pt idx="7273">
                  <c:v>69.968780517578097</c:v>
                </c:pt>
                <c:pt idx="7274">
                  <c:v>70.759796142578097</c:v>
                </c:pt>
                <c:pt idx="7275">
                  <c:v>70.627960205078125</c:v>
                </c:pt>
                <c:pt idx="7276">
                  <c:v>70.627960205078125</c:v>
                </c:pt>
                <c:pt idx="7277">
                  <c:v>70.232452392578097</c:v>
                </c:pt>
                <c:pt idx="7278">
                  <c:v>70.232452392578097</c:v>
                </c:pt>
                <c:pt idx="7279">
                  <c:v>69.705108642578111</c:v>
                </c:pt>
                <c:pt idx="7280">
                  <c:v>70.759796142578097</c:v>
                </c:pt>
                <c:pt idx="7281">
                  <c:v>69.573272705078111</c:v>
                </c:pt>
                <c:pt idx="7282">
                  <c:v>70.364288330078111</c:v>
                </c:pt>
                <c:pt idx="7283">
                  <c:v>69.573272705078111</c:v>
                </c:pt>
                <c:pt idx="7284">
                  <c:v>70.496124267578139</c:v>
                </c:pt>
                <c:pt idx="7285">
                  <c:v>69.968780517578097</c:v>
                </c:pt>
                <c:pt idx="7286">
                  <c:v>70.496124267578139</c:v>
                </c:pt>
                <c:pt idx="7287">
                  <c:v>70.627960205078125</c:v>
                </c:pt>
                <c:pt idx="7288">
                  <c:v>69.968780517578097</c:v>
                </c:pt>
                <c:pt idx="7289">
                  <c:v>70.364288330078111</c:v>
                </c:pt>
                <c:pt idx="7290">
                  <c:v>69.968780517578097</c:v>
                </c:pt>
                <c:pt idx="7291">
                  <c:v>69.968780517578097</c:v>
                </c:pt>
                <c:pt idx="7292">
                  <c:v>69.705108642578111</c:v>
                </c:pt>
                <c:pt idx="7293">
                  <c:v>70.627960205078125</c:v>
                </c:pt>
                <c:pt idx="7294">
                  <c:v>70.364288330078111</c:v>
                </c:pt>
                <c:pt idx="7295">
                  <c:v>70.100616455078125</c:v>
                </c:pt>
                <c:pt idx="7296">
                  <c:v>70.364288330078111</c:v>
                </c:pt>
                <c:pt idx="7297">
                  <c:v>70.100616455078125</c:v>
                </c:pt>
                <c:pt idx="7298">
                  <c:v>70.364288330078111</c:v>
                </c:pt>
                <c:pt idx="7299">
                  <c:v>70.364288330078111</c:v>
                </c:pt>
                <c:pt idx="7300">
                  <c:v>70.364288330078111</c:v>
                </c:pt>
                <c:pt idx="7301">
                  <c:v>69.573272705078111</c:v>
                </c:pt>
                <c:pt idx="7302">
                  <c:v>70.496124267578139</c:v>
                </c:pt>
                <c:pt idx="7303">
                  <c:v>69.705108642578111</c:v>
                </c:pt>
                <c:pt idx="7304">
                  <c:v>70.364288330078111</c:v>
                </c:pt>
                <c:pt idx="7305">
                  <c:v>69.441436767578125</c:v>
                </c:pt>
                <c:pt idx="7306">
                  <c:v>70.232452392578097</c:v>
                </c:pt>
                <c:pt idx="7307">
                  <c:v>70.232452392578097</c:v>
                </c:pt>
                <c:pt idx="7308">
                  <c:v>69.968780517578097</c:v>
                </c:pt>
                <c:pt idx="7309">
                  <c:v>69.836944580078125</c:v>
                </c:pt>
                <c:pt idx="7310">
                  <c:v>70.364288330078111</c:v>
                </c:pt>
                <c:pt idx="7311">
                  <c:v>70.364288330078111</c:v>
                </c:pt>
                <c:pt idx="7312">
                  <c:v>70.100616455078125</c:v>
                </c:pt>
                <c:pt idx="7313">
                  <c:v>70.364288330078111</c:v>
                </c:pt>
                <c:pt idx="7314">
                  <c:v>70.496124267578139</c:v>
                </c:pt>
                <c:pt idx="7315">
                  <c:v>69.836944580078125</c:v>
                </c:pt>
                <c:pt idx="7316">
                  <c:v>70.232452392578097</c:v>
                </c:pt>
                <c:pt idx="7317">
                  <c:v>70.232452392578097</c:v>
                </c:pt>
                <c:pt idx="7318">
                  <c:v>69.968780517578097</c:v>
                </c:pt>
                <c:pt idx="7319">
                  <c:v>69.968780517578097</c:v>
                </c:pt>
                <c:pt idx="7320">
                  <c:v>70.100616455078125</c:v>
                </c:pt>
                <c:pt idx="7321">
                  <c:v>69.836944580078125</c:v>
                </c:pt>
                <c:pt idx="7322">
                  <c:v>70.232452392578097</c:v>
                </c:pt>
                <c:pt idx="7323">
                  <c:v>69.705108642578111</c:v>
                </c:pt>
                <c:pt idx="7324">
                  <c:v>70.364288330078111</c:v>
                </c:pt>
                <c:pt idx="7325">
                  <c:v>70.100616455078125</c:v>
                </c:pt>
                <c:pt idx="7326">
                  <c:v>70.364288330078111</c:v>
                </c:pt>
                <c:pt idx="7327">
                  <c:v>69.705108642578111</c:v>
                </c:pt>
                <c:pt idx="7328">
                  <c:v>70.496124267578139</c:v>
                </c:pt>
                <c:pt idx="7329">
                  <c:v>70.232452392578097</c:v>
                </c:pt>
                <c:pt idx="7330">
                  <c:v>70.100616455078125</c:v>
                </c:pt>
                <c:pt idx="7331">
                  <c:v>69.705108642578111</c:v>
                </c:pt>
                <c:pt idx="7332">
                  <c:v>70.100616455078125</c:v>
                </c:pt>
                <c:pt idx="7333">
                  <c:v>69.573272705078111</c:v>
                </c:pt>
                <c:pt idx="7334">
                  <c:v>70.364288330078111</c:v>
                </c:pt>
                <c:pt idx="7335">
                  <c:v>70.364288330078111</c:v>
                </c:pt>
                <c:pt idx="7336">
                  <c:v>69.573272705078111</c:v>
                </c:pt>
                <c:pt idx="7337">
                  <c:v>70.232452392578097</c:v>
                </c:pt>
                <c:pt idx="7338">
                  <c:v>69.177764892578097</c:v>
                </c:pt>
                <c:pt idx="7339">
                  <c:v>69.968780517578097</c:v>
                </c:pt>
                <c:pt idx="7340">
                  <c:v>69.441436767578125</c:v>
                </c:pt>
                <c:pt idx="7341">
                  <c:v>69.441436767578125</c:v>
                </c:pt>
                <c:pt idx="7342">
                  <c:v>70.232452392578097</c:v>
                </c:pt>
                <c:pt idx="7343">
                  <c:v>69.705108642578111</c:v>
                </c:pt>
                <c:pt idx="7344">
                  <c:v>70.232452392578097</c:v>
                </c:pt>
                <c:pt idx="7345">
                  <c:v>69.705108642578111</c:v>
                </c:pt>
                <c:pt idx="7346">
                  <c:v>70.100616455078125</c:v>
                </c:pt>
                <c:pt idx="7347">
                  <c:v>70.627960205078125</c:v>
                </c:pt>
                <c:pt idx="7348">
                  <c:v>70.100616455078125</c:v>
                </c:pt>
                <c:pt idx="7349">
                  <c:v>69.836944580078125</c:v>
                </c:pt>
                <c:pt idx="7350">
                  <c:v>70.232452392578097</c:v>
                </c:pt>
                <c:pt idx="7351">
                  <c:v>70.496124267578139</c:v>
                </c:pt>
                <c:pt idx="7352">
                  <c:v>70.100616455078125</c:v>
                </c:pt>
                <c:pt idx="7353">
                  <c:v>69.968780517578097</c:v>
                </c:pt>
                <c:pt idx="7354">
                  <c:v>69.968780517578097</c:v>
                </c:pt>
                <c:pt idx="7355">
                  <c:v>70.232452392578097</c:v>
                </c:pt>
                <c:pt idx="7356">
                  <c:v>69.573272705078111</c:v>
                </c:pt>
                <c:pt idx="7357">
                  <c:v>70.232452392578097</c:v>
                </c:pt>
                <c:pt idx="7358">
                  <c:v>69.968780517578097</c:v>
                </c:pt>
                <c:pt idx="7359">
                  <c:v>70.496124267578139</c:v>
                </c:pt>
                <c:pt idx="7360">
                  <c:v>70.496124267578139</c:v>
                </c:pt>
                <c:pt idx="7361">
                  <c:v>70.100616455078125</c:v>
                </c:pt>
                <c:pt idx="7362">
                  <c:v>70.496124267578139</c:v>
                </c:pt>
                <c:pt idx="7363">
                  <c:v>69.705108642578111</c:v>
                </c:pt>
                <c:pt idx="7364">
                  <c:v>70.364288330078111</c:v>
                </c:pt>
                <c:pt idx="7365">
                  <c:v>70.496124267578139</c:v>
                </c:pt>
                <c:pt idx="7366">
                  <c:v>69.573272705078111</c:v>
                </c:pt>
                <c:pt idx="7367">
                  <c:v>69.705108642578111</c:v>
                </c:pt>
                <c:pt idx="7368">
                  <c:v>70.100616455078125</c:v>
                </c:pt>
                <c:pt idx="7369">
                  <c:v>69.573272705078111</c:v>
                </c:pt>
                <c:pt idx="7370">
                  <c:v>69.836944580078125</c:v>
                </c:pt>
                <c:pt idx="7371">
                  <c:v>70.100616455078125</c:v>
                </c:pt>
                <c:pt idx="7372">
                  <c:v>70.100616455078125</c:v>
                </c:pt>
                <c:pt idx="7373">
                  <c:v>69.705108642578111</c:v>
                </c:pt>
                <c:pt idx="7374">
                  <c:v>70.100616455078125</c:v>
                </c:pt>
                <c:pt idx="7375">
                  <c:v>69.309600830078111</c:v>
                </c:pt>
                <c:pt idx="7376">
                  <c:v>69.705108642578111</c:v>
                </c:pt>
                <c:pt idx="7377">
                  <c:v>69.573272705078111</c:v>
                </c:pt>
                <c:pt idx="7378">
                  <c:v>69.968780517578097</c:v>
                </c:pt>
                <c:pt idx="7379">
                  <c:v>69.573272705078111</c:v>
                </c:pt>
                <c:pt idx="7380">
                  <c:v>70.232452392578097</c:v>
                </c:pt>
                <c:pt idx="7381">
                  <c:v>69.836944580078125</c:v>
                </c:pt>
                <c:pt idx="7382">
                  <c:v>70.364288330078111</c:v>
                </c:pt>
                <c:pt idx="7383">
                  <c:v>69.573272705078111</c:v>
                </c:pt>
                <c:pt idx="7384">
                  <c:v>70.100616455078125</c:v>
                </c:pt>
                <c:pt idx="7385">
                  <c:v>69.573272705078111</c:v>
                </c:pt>
                <c:pt idx="7386">
                  <c:v>70.232452392578097</c:v>
                </c:pt>
                <c:pt idx="7387">
                  <c:v>69.705108642578111</c:v>
                </c:pt>
                <c:pt idx="7388">
                  <c:v>70.232452392578097</c:v>
                </c:pt>
                <c:pt idx="7389">
                  <c:v>69.836944580078125</c:v>
                </c:pt>
                <c:pt idx="7390">
                  <c:v>69.309600830078111</c:v>
                </c:pt>
                <c:pt idx="7391">
                  <c:v>70.100616455078125</c:v>
                </c:pt>
                <c:pt idx="7392">
                  <c:v>70.100616455078125</c:v>
                </c:pt>
                <c:pt idx="7393">
                  <c:v>69.573272705078111</c:v>
                </c:pt>
                <c:pt idx="7394">
                  <c:v>69.309600830078111</c:v>
                </c:pt>
                <c:pt idx="7395">
                  <c:v>70.232452392578097</c:v>
                </c:pt>
                <c:pt idx="7396">
                  <c:v>69.968780517578097</c:v>
                </c:pt>
                <c:pt idx="7397">
                  <c:v>70.100616455078125</c:v>
                </c:pt>
                <c:pt idx="7398">
                  <c:v>70.100616455078125</c:v>
                </c:pt>
                <c:pt idx="7399">
                  <c:v>69.705108642578111</c:v>
                </c:pt>
                <c:pt idx="7400">
                  <c:v>69.573272705078111</c:v>
                </c:pt>
                <c:pt idx="7401">
                  <c:v>69.705108642578111</c:v>
                </c:pt>
                <c:pt idx="7402">
                  <c:v>70.232452392578097</c:v>
                </c:pt>
                <c:pt idx="7403">
                  <c:v>69.573272705078111</c:v>
                </c:pt>
                <c:pt idx="7404">
                  <c:v>69.705108642578111</c:v>
                </c:pt>
                <c:pt idx="7405">
                  <c:v>69.441436767578125</c:v>
                </c:pt>
                <c:pt idx="7406">
                  <c:v>69.968780517578097</c:v>
                </c:pt>
                <c:pt idx="7407">
                  <c:v>70.232452392578097</c:v>
                </c:pt>
                <c:pt idx="7408">
                  <c:v>69.705108642578111</c:v>
                </c:pt>
                <c:pt idx="7409">
                  <c:v>70.364288330078111</c:v>
                </c:pt>
                <c:pt idx="7410">
                  <c:v>69.441436767578125</c:v>
                </c:pt>
                <c:pt idx="7411">
                  <c:v>69.309600830078111</c:v>
                </c:pt>
                <c:pt idx="7412">
                  <c:v>69.177764892578097</c:v>
                </c:pt>
                <c:pt idx="7413">
                  <c:v>70.232452392578097</c:v>
                </c:pt>
                <c:pt idx="7414">
                  <c:v>69.573272705078111</c:v>
                </c:pt>
                <c:pt idx="7415">
                  <c:v>69.309600830078111</c:v>
                </c:pt>
                <c:pt idx="7416">
                  <c:v>69.968780517578097</c:v>
                </c:pt>
                <c:pt idx="7417">
                  <c:v>69.441436767578125</c:v>
                </c:pt>
                <c:pt idx="7418">
                  <c:v>70.100616455078125</c:v>
                </c:pt>
                <c:pt idx="7419">
                  <c:v>69.836944580078125</c:v>
                </c:pt>
                <c:pt idx="7420">
                  <c:v>69.836944580078125</c:v>
                </c:pt>
                <c:pt idx="7421">
                  <c:v>70.232452392578097</c:v>
                </c:pt>
                <c:pt idx="7422">
                  <c:v>69.968780517578097</c:v>
                </c:pt>
                <c:pt idx="7423">
                  <c:v>69.705108642578111</c:v>
                </c:pt>
                <c:pt idx="7424">
                  <c:v>69.573272705078111</c:v>
                </c:pt>
                <c:pt idx="7425">
                  <c:v>69.705108642578111</c:v>
                </c:pt>
                <c:pt idx="7426">
                  <c:v>69.705108642578111</c:v>
                </c:pt>
                <c:pt idx="7427">
                  <c:v>69.309600830078111</c:v>
                </c:pt>
                <c:pt idx="7428">
                  <c:v>69.836944580078125</c:v>
                </c:pt>
                <c:pt idx="7429">
                  <c:v>69.836944580078125</c:v>
                </c:pt>
                <c:pt idx="7430">
                  <c:v>69.836944580078125</c:v>
                </c:pt>
                <c:pt idx="7431">
                  <c:v>69.573272705078111</c:v>
                </c:pt>
                <c:pt idx="7432">
                  <c:v>69.705108642578111</c:v>
                </c:pt>
                <c:pt idx="7433">
                  <c:v>69.573272705078111</c:v>
                </c:pt>
                <c:pt idx="7434">
                  <c:v>69.573272705078111</c:v>
                </c:pt>
                <c:pt idx="7435">
                  <c:v>69.309600830078111</c:v>
                </c:pt>
                <c:pt idx="7436">
                  <c:v>70.100616455078125</c:v>
                </c:pt>
                <c:pt idx="7437">
                  <c:v>69.705108642578111</c:v>
                </c:pt>
                <c:pt idx="7438">
                  <c:v>69.441436767578125</c:v>
                </c:pt>
                <c:pt idx="7439">
                  <c:v>69.177764892578097</c:v>
                </c:pt>
                <c:pt idx="7440">
                  <c:v>69.705108642578111</c:v>
                </c:pt>
                <c:pt idx="7441">
                  <c:v>69.836944580078125</c:v>
                </c:pt>
                <c:pt idx="7442">
                  <c:v>69.968780517578097</c:v>
                </c:pt>
                <c:pt idx="7443">
                  <c:v>69.968780517578097</c:v>
                </c:pt>
                <c:pt idx="7444">
                  <c:v>69.573272705078111</c:v>
                </c:pt>
                <c:pt idx="7445">
                  <c:v>69.045928955078125</c:v>
                </c:pt>
                <c:pt idx="7446">
                  <c:v>69.573272705078111</c:v>
                </c:pt>
                <c:pt idx="7447">
                  <c:v>69.573272705078111</c:v>
                </c:pt>
                <c:pt idx="7448">
                  <c:v>69.836944580078125</c:v>
                </c:pt>
                <c:pt idx="7449">
                  <c:v>69.177764892578097</c:v>
                </c:pt>
                <c:pt idx="7450">
                  <c:v>69.705108642578111</c:v>
                </c:pt>
                <c:pt idx="7451">
                  <c:v>69.441436767578125</c:v>
                </c:pt>
                <c:pt idx="7452">
                  <c:v>69.705108642578111</c:v>
                </c:pt>
                <c:pt idx="7453">
                  <c:v>69.705108642578111</c:v>
                </c:pt>
                <c:pt idx="7454">
                  <c:v>69.573272705078111</c:v>
                </c:pt>
                <c:pt idx="7455">
                  <c:v>69.705108642578111</c:v>
                </c:pt>
                <c:pt idx="7456">
                  <c:v>69.309600830078111</c:v>
                </c:pt>
                <c:pt idx="7457">
                  <c:v>69.573272705078111</c:v>
                </c:pt>
                <c:pt idx="7458">
                  <c:v>69.968780517578097</c:v>
                </c:pt>
                <c:pt idx="7459">
                  <c:v>69.968780517578097</c:v>
                </c:pt>
                <c:pt idx="7460">
                  <c:v>69.836944580078125</c:v>
                </c:pt>
                <c:pt idx="7461">
                  <c:v>69.573272705078111</c:v>
                </c:pt>
                <c:pt idx="7462">
                  <c:v>69.441436767578125</c:v>
                </c:pt>
                <c:pt idx="7463">
                  <c:v>69.836944580078125</c:v>
                </c:pt>
                <c:pt idx="7464">
                  <c:v>70.100616455078125</c:v>
                </c:pt>
                <c:pt idx="7465">
                  <c:v>69.573272705078111</c:v>
                </c:pt>
                <c:pt idx="7466">
                  <c:v>69.441436767578125</c:v>
                </c:pt>
                <c:pt idx="7467">
                  <c:v>69.705108642578111</c:v>
                </c:pt>
                <c:pt idx="7468">
                  <c:v>69.573272705078111</c:v>
                </c:pt>
                <c:pt idx="7469">
                  <c:v>69.705108642578111</c:v>
                </c:pt>
                <c:pt idx="7470">
                  <c:v>69.836944580078125</c:v>
                </c:pt>
                <c:pt idx="7471">
                  <c:v>69.573272705078111</c:v>
                </c:pt>
                <c:pt idx="7472">
                  <c:v>69.968780517578097</c:v>
                </c:pt>
                <c:pt idx="7473">
                  <c:v>69.968780517578097</c:v>
                </c:pt>
                <c:pt idx="7474">
                  <c:v>69.968780517578097</c:v>
                </c:pt>
                <c:pt idx="7475">
                  <c:v>69.705108642578111</c:v>
                </c:pt>
                <c:pt idx="7476">
                  <c:v>69.309600830078111</c:v>
                </c:pt>
                <c:pt idx="7477">
                  <c:v>69.968780517578097</c:v>
                </c:pt>
                <c:pt idx="7478">
                  <c:v>69.441436767578125</c:v>
                </c:pt>
                <c:pt idx="7479">
                  <c:v>69.573272705078111</c:v>
                </c:pt>
                <c:pt idx="7480">
                  <c:v>69.573272705078111</c:v>
                </c:pt>
                <c:pt idx="7481">
                  <c:v>69.177764892578097</c:v>
                </c:pt>
                <c:pt idx="7482">
                  <c:v>69.573272705078111</c:v>
                </c:pt>
                <c:pt idx="7483">
                  <c:v>69.573272705078111</c:v>
                </c:pt>
                <c:pt idx="7484">
                  <c:v>69.309600830078111</c:v>
                </c:pt>
                <c:pt idx="7485">
                  <c:v>69.441436767578125</c:v>
                </c:pt>
                <c:pt idx="7486">
                  <c:v>69.705108642578111</c:v>
                </c:pt>
                <c:pt idx="7487">
                  <c:v>69.441436767578125</c:v>
                </c:pt>
                <c:pt idx="7488">
                  <c:v>69.441436767578125</c:v>
                </c:pt>
                <c:pt idx="7489">
                  <c:v>69.705108642578111</c:v>
                </c:pt>
                <c:pt idx="7490">
                  <c:v>69.836944580078125</c:v>
                </c:pt>
                <c:pt idx="7491">
                  <c:v>69.968780517578097</c:v>
                </c:pt>
                <c:pt idx="7492">
                  <c:v>69.441436767578125</c:v>
                </c:pt>
                <c:pt idx="7493">
                  <c:v>69.573272705078111</c:v>
                </c:pt>
                <c:pt idx="7494">
                  <c:v>69.309600830078111</c:v>
                </c:pt>
                <c:pt idx="7495">
                  <c:v>69.705108642578111</c:v>
                </c:pt>
                <c:pt idx="7496">
                  <c:v>69.836944580078125</c:v>
                </c:pt>
                <c:pt idx="7497">
                  <c:v>69.705108642578111</c:v>
                </c:pt>
                <c:pt idx="7498">
                  <c:v>69.441436767578125</c:v>
                </c:pt>
                <c:pt idx="7499">
                  <c:v>69.573272705078111</c:v>
                </c:pt>
                <c:pt idx="7500">
                  <c:v>69.573272705078111</c:v>
                </c:pt>
                <c:pt idx="7501">
                  <c:v>69.309600830078111</c:v>
                </c:pt>
                <c:pt idx="7502">
                  <c:v>69.573272705078111</c:v>
                </c:pt>
                <c:pt idx="7503">
                  <c:v>69.705108642578111</c:v>
                </c:pt>
                <c:pt idx="7504">
                  <c:v>69.573272705078111</c:v>
                </c:pt>
                <c:pt idx="7505">
                  <c:v>69.573272705078111</c:v>
                </c:pt>
                <c:pt idx="7506">
                  <c:v>69.441436767578125</c:v>
                </c:pt>
                <c:pt idx="7507">
                  <c:v>69.573272705078111</c:v>
                </c:pt>
                <c:pt idx="7508">
                  <c:v>69.441436767578125</c:v>
                </c:pt>
                <c:pt idx="7509">
                  <c:v>69.309600830078111</c:v>
                </c:pt>
                <c:pt idx="7510">
                  <c:v>69.441436767578125</c:v>
                </c:pt>
                <c:pt idx="7511">
                  <c:v>69.573272705078111</c:v>
                </c:pt>
                <c:pt idx="7512">
                  <c:v>69.309600830078111</c:v>
                </c:pt>
                <c:pt idx="7513">
                  <c:v>69.836944580078125</c:v>
                </c:pt>
                <c:pt idx="7514">
                  <c:v>69.309600830078111</c:v>
                </c:pt>
                <c:pt idx="7515">
                  <c:v>69.573272705078111</c:v>
                </c:pt>
                <c:pt idx="7516">
                  <c:v>69.573272705078111</c:v>
                </c:pt>
                <c:pt idx="7517">
                  <c:v>69.309600830078111</c:v>
                </c:pt>
                <c:pt idx="7518">
                  <c:v>69.441436767578125</c:v>
                </c:pt>
                <c:pt idx="7519">
                  <c:v>69.309600830078111</c:v>
                </c:pt>
                <c:pt idx="7520">
                  <c:v>69.573272705078111</c:v>
                </c:pt>
                <c:pt idx="7521">
                  <c:v>69.573272705078111</c:v>
                </c:pt>
                <c:pt idx="7522">
                  <c:v>69.705108642578111</c:v>
                </c:pt>
                <c:pt idx="7523">
                  <c:v>69.705108642578111</c:v>
                </c:pt>
                <c:pt idx="7524">
                  <c:v>69.573272705078111</c:v>
                </c:pt>
                <c:pt idx="7525">
                  <c:v>69.309600830078111</c:v>
                </c:pt>
                <c:pt idx="7526">
                  <c:v>69.045928955078125</c:v>
                </c:pt>
                <c:pt idx="7527">
                  <c:v>69.177764892578097</c:v>
                </c:pt>
                <c:pt idx="7528">
                  <c:v>69.573272705078111</c:v>
                </c:pt>
                <c:pt idx="7529">
                  <c:v>69.573272705078111</c:v>
                </c:pt>
                <c:pt idx="7530">
                  <c:v>69.177764892578097</c:v>
                </c:pt>
                <c:pt idx="7531">
                  <c:v>69.441436767578125</c:v>
                </c:pt>
                <c:pt idx="7532">
                  <c:v>69.177764892578097</c:v>
                </c:pt>
                <c:pt idx="7533">
                  <c:v>69.177764892578097</c:v>
                </c:pt>
                <c:pt idx="7534">
                  <c:v>69.045928955078125</c:v>
                </c:pt>
                <c:pt idx="7535">
                  <c:v>69.573272705078111</c:v>
                </c:pt>
                <c:pt idx="7536">
                  <c:v>69.045928955078125</c:v>
                </c:pt>
                <c:pt idx="7537">
                  <c:v>69.309600830078111</c:v>
                </c:pt>
                <c:pt idx="7538">
                  <c:v>69.177764892578097</c:v>
                </c:pt>
                <c:pt idx="7539">
                  <c:v>69.441436767578125</c:v>
                </c:pt>
                <c:pt idx="7540">
                  <c:v>69.309600830078111</c:v>
                </c:pt>
                <c:pt idx="7541">
                  <c:v>69.309600830078111</c:v>
                </c:pt>
                <c:pt idx="7542">
                  <c:v>69.177764892578097</c:v>
                </c:pt>
                <c:pt idx="7543">
                  <c:v>69.441436767578125</c:v>
                </c:pt>
                <c:pt idx="7544">
                  <c:v>69.309600830078111</c:v>
                </c:pt>
                <c:pt idx="7545">
                  <c:v>69.045928955078125</c:v>
                </c:pt>
                <c:pt idx="7546">
                  <c:v>69.177764892578097</c:v>
                </c:pt>
                <c:pt idx="7547">
                  <c:v>69.309600830078111</c:v>
                </c:pt>
                <c:pt idx="7548">
                  <c:v>69.441436767578125</c:v>
                </c:pt>
                <c:pt idx="7549">
                  <c:v>69.441436767578125</c:v>
                </c:pt>
                <c:pt idx="7550">
                  <c:v>69.441436767578125</c:v>
                </c:pt>
                <c:pt idx="7551">
                  <c:v>69.573272705078111</c:v>
                </c:pt>
                <c:pt idx="7552">
                  <c:v>69.309600830078111</c:v>
                </c:pt>
                <c:pt idx="7553">
                  <c:v>69.309600830078111</c:v>
                </c:pt>
                <c:pt idx="7554">
                  <c:v>69.573272705078111</c:v>
                </c:pt>
                <c:pt idx="7555">
                  <c:v>69.177764892578097</c:v>
                </c:pt>
                <c:pt idx="7556">
                  <c:v>69.441436767578125</c:v>
                </c:pt>
                <c:pt idx="7557">
                  <c:v>69.441436767578125</c:v>
                </c:pt>
                <c:pt idx="7558">
                  <c:v>69.309600830078111</c:v>
                </c:pt>
                <c:pt idx="7559">
                  <c:v>69.441436767578125</c:v>
                </c:pt>
                <c:pt idx="7560">
                  <c:v>69.573272705078111</c:v>
                </c:pt>
                <c:pt idx="7561">
                  <c:v>69.573272705078111</c:v>
                </c:pt>
                <c:pt idx="7562">
                  <c:v>69.045928955078125</c:v>
                </c:pt>
                <c:pt idx="7563">
                  <c:v>69.441436767578125</c:v>
                </c:pt>
                <c:pt idx="7564">
                  <c:v>69.309600830078111</c:v>
                </c:pt>
                <c:pt idx="7565">
                  <c:v>69.045928955078125</c:v>
                </c:pt>
                <c:pt idx="7566">
                  <c:v>69.177764892578097</c:v>
                </c:pt>
                <c:pt idx="7567">
                  <c:v>69.177764892578097</c:v>
                </c:pt>
                <c:pt idx="7568">
                  <c:v>69.441436767578125</c:v>
                </c:pt>
                <c:pt idx="7569">
                  <c:v>69.045928955078125</c:v>
                </c:pt>
                <c:pt idx="7570">
                  <c:v>69.309600830078111</c:v>
                </c:pt>
                <c:pt idx="7571">
                  <c:v>69.309600830078111</c:v>
                </c:pt>
                <c:pt idx="7572">
                  <c:v>69.441436767578125</c:v>
                </c:pt>
                <c:pt idx="7573">
                  <c:v>69.309600830078111</c:v>
                </c:pt>
                <c:pt idx="7574">
                  <c:v>69.441436767578125</c:v>
                </c:pt>
                <c:pt idx="7575">
                  <c:v>69.045928955078125</c:v>
                </c:pt>
                <c:pt idx="7576">
                  <c:v>69.045928955078125</c:v>
                </c:pt>
                <c:pt idx="7577">
                  <c:v>69.309600830078111</c:v>
                </c:pt>
                <c:pt idx="7578">
                  <c:v>69.573272705078111</c:v>
                </c:pt>
                <c:pt idx="7579">
                  <c:v>69.177764892578097</c:v>
                </c:pt>
                <c:pt idx="7580">
                  <c:v>69.441436767578125</c:v>
                </c:pt>
                <c:pt idx="7581">
                  <c:v>69.309600830078111</c:v>
                </c:pt>
                <c:pt idx="7582">
                  <c:v>69.177764892578097</c:v>
                </c:pt>
                <c:pt idx="7583">
                  <c:v>69.441436767578125</c:v>
                </c:pt>
                <c:pt idx="7584">
                  <c:v>69.309600830078111</c:v>
                </c:pt>
                <c:pt idx="7585">
                  <c:v>69.441436767578125</c:v>
                </c:pt>
                <c:pt idx="7586">
                  <c:v>69.177764892578097</c:v>
                </c:pt>
                <c:pt idx="7587">
                  <c:v>69.309600830078111</c:v>
                </c:pt>
                <c:pt idx="7588">
                  <c:v>68.782257080078125</c:v>
                </c:pt>
                <c:pt idx="7589">
                  <c:v>69.177764892578097</c:v>
                </c:pt>
                <c:pt idx="7590">
                  <c:v>69.177764892578097</c:v>
                </c:pt>
                <c:pt idx="7591">
                  <c:v>69.177764892578097</c:v>
                </c:pt>
                <c:pt idx="7592">
                  <c:v>69.441436767578125</c:v>
                </c:pt>
                <c:pt idx="7593">
                  <c:v>69.045928955078125</c:v>
                </c:pt>
                <c:pt idx="7594">
                  <c:v>68.782257080078125</c:v>
                </c:pt>
                <c:pt idx="7595">
                  <c:v>69.441436767578125</c:v>
                </c:pt>
                <c:pt idx="7596">
                  <c:v>69.045928955078125</c:v>
                </c:pt>
                <c:pt idx="7597">
                  <c:v>68.914093017578125</c:v>
                </c:pt>
                <c:pt idx="7598">
                  <c:v>68.914093017578125</c:v>
                </c:pt>
                <c:pt idx="7599">
                  <c:v>69.177764892578097</c:v>
                </c:pt>
                <c:pt idx="7600">
                  <c:v>68.914093017578125</c:v>
                </c:pt>
                <c:pt idx="7601">
                  <c:v>69.045928955078125</c:v>
                </c:pt>
                <c:pt idx="7602">
                  <c:v>69.441436767578125</c:v>
                </c:pt>
                <c:pt idx="7603">
                  <c:v>69.177764892578097</c:v>
                </c:pt>
                <c:pt idx="7604">
                  <c:v>69.177764892578097</c:v>
                </c:pt>
                <c:pt idx="7605">
                  <c:v>69.045928955078125</c:v>
                </c:pt>
                <c:pt idx="7606">
                  <c:v>69.177764892578097</c:v>
                </c:pt>
                <c:pt idx="7607">
                  <c:v>69.045928955078125</c:v>
                </c:pt>
                <c:pt idx="7608">
                  <c:v>69.177764892578097</c:v>
                </c:pt>
                <c:pt idx="7609">
                  <c:v>69.045928955078125</c:v>
                </c:pt>
                <c:pt idx="7610">
                  <c:v>68.782257080078125</c:v>
                </c:pt>
                <c:pt idx="7611">
                  <c:v>69.045928955078125</c:v>
                </c:pt>
                <c:pt idx="7612">
                  <c:v>69.045928955078125</c:v>
                </c:pt>
                <c:pt idx="7613">
                  <c:v>69.045928955078125</c:v>
                </c:pt>
                <c:pt idx="7614">
                  <c:v>68.914093017578125</c:v>
                </c:pt>
                <c:pt idx="7615">
                  <c:v>68.782257080078125</c:v>
                </c:pt>
                <c:pt idx="7616">
                  <c:v>68.914093017578125</c:v>
                </c:pt>
                <c:pt idx="7617">
                  <c:v>69.177764892578097</c:v>
                </c:pt>
                <c:pt idx="7618">
                  <c:v>69.045928955078125</c:v>
                </c:pt>
                <c:pt idx="7619">
                  <c:v>68.650421142578097</c:v>
                </c:pt>
                <c:pt idx="7620">
                  <c:v>68.914093017578125</c:v>
                </c:pt>
                <c:pt idx="7621">
                  <c:v>68.914093017578125</c:v>
                </c:pt>
                <c:pt idx="7622">
                  <c:v>68.914093017578125</c:v>
                </c:pt>
                <c:pt idx="7623">
                  <c:v>68.782257080078125</c:v>
                </c:pt>
                <c:pt idx="7624">
                  <c:v>69.177764892578097</c:v>
                </c:pt>
                <c:pt idx="7625">
                  <c:v>69.177764892578097</c:v>
                </c:pt>
                <c:pt idx="7626">
                  <c:v>68.914093017578125</c:v>
                </c:pt>
                <c:pt idx="7627">
                  <c:v>69.177764892578097</c:v>
                </c:pt>
                <c:pt idx="7628">
                  <c:v>69.177764892578097</c:v>
                </c:pt>
                <c:pt idx="7629">
                  <c:v>69.309600830078111</c:v>
                </c:pt>
                <c:pt idx="7630">
                  <c:v>68.782257080078125</c:v>
                </c:pt>
                <c:pt idx="7631">
                  <c:v>69.045928955078125</c:v>
                </c:pt>
                <c:pt idx="7632">
                  <c:v>68.782257080078125</c:v>
                </c:pt>
                <c:pt idx="7633">
                  <c:v>69.045928955078125</c:v>
                </c:pt>
                <c:pt idx="7634">
                  <c:v>69.045928955078125</c:v>
                </c:pt>
                <c:pt idx="7635">
                  <c:v>68.782257080078125</c:v>
                </c:pt>
                <c:pt idx="7636">
                  <c:v>69.177764892578097</c:v>
                </c:pt>
                <c:pt idx="7637">
                  <c:v>69.045928955078125</c:v>
                </c:pt>
                <c:pt idx="7638">
                  <c:v>69.045928955078125</c:v>
                </c:pt>
                <c:pt idx="7639">
                  <c:v>69.045928955078125</c:v>
                </c:pt>
                <c:pt idx="7640">
                  <c:v>69.309600830078111</c:v>
                </c:pt>
                <c:pt idx="7641">
                  <c:v>68.914093017578125</c:v>
                </c:pt>
                <c:pt idx="7642">
                  <c:v>69.177764892578097</c:v>
                </c:pt>
                <c:pt idx="7643">
                  <c:v>69.045928955078125</c:v>
                </c:pt>
                <c:pt idx="7644">
                  <c:v>69.045928955078125</c:v>
                </c:pt>
                <c:pt idx="7645">
                  <c:v>69.045928955078125</c:v>
                </c:pt>
                <c:pt idx="7646">
                  <c:v>69.177764892578097</c:v>
                </c:pt>
                <c:pt idx="7647">
                  <c:v>69.177764892578097</c:v>
                </c:pt>
                <c:pt idx="7648">
                  <c:v>68.914093017578125</c:v>
                </c:pt>
                <c:pt idx="7649">
                  <c:v>69.309600830078111</c:v>
                </c:pt>
                <c:pt idx="7650">
                  <c:v>69.177764892578097</c:v>
                </c:pt>
                <c:pt idx="7651">
                  <c:v>69.309600830078111</c:v>
                </c:pt>
                <c:pt idx="7652">
                  <c:v>69.177764892578097</c:v>
                </c:pt>
                <c:pt idx="7653">
                  <c:v>69.177764892578097</c:v>
                </c:pt>
                <c:pt idx="7654">
                  <c:v>69.441436767578125</c:v>
                </c:pt>
                <c:pt idx="7655">
                  <c:v>69.045928955078125</c:v>
                </c:pt>
                <c:pt idx="7656">
                  <c:v>69.177764892578097</c:v>
                </c:pt>
                <c:pt idx="7657">
                  <c:v>69.177764892578097</c:v>
                </c:pt>
                <c:pt idx="7658">
                  <c:v>68.914093017578125</c:v>
                </c:pt>
                <c:pt idx="7659">
                  <c:v>69.309600830078111</c:v>
                </c:pt>
                <c:pt idx="7660">
                  <c:v>69.309600830078111</c:v>
                </c:pt>
                <c:pt idx="7661">
                  <c:v>69.045928955078125</c:v>
                </c:pt>
                <c:pt idx="7662">
                  <c:v>68.914093017578125</c:v>
                </c:pt>
                <c:pt idx="7663">
                  <c:v>68.914093017578125</c:v>
                </c:pt>
                <c:pt idx="7664">
                  <c:v>68.914093017578125</c:v>
                </c:pt>
                <c:pt idx="7665">
                  <c:v>69.177764892578097</c:v>
                </c:pt>
                <c:pt idx="7666">
                  <c:v>69.177764892578097</c:v>
                </c:pt>
                <c:pt idx="7667">
                  <c:v>69.177764892578097</c:v>
                </c:pt>
                <c:pt idx="7668">
                  <c:v>69.177764892578097</c:v>
                </c:pt>
                <c:pt idx="7669">
                  <c:v>69.177764892578097</c:v>
                </c:pt>
                <c:pt idx="7670">
                  <c:v>68.914093017578125</c:v>
                </c:pt>
                <c:pt idx="7671">
                  <c:v>69.309600830078111</c:v>
                </c:pt>
                <c:pt idx="7672">
                  <c:v>69.177764892578097</c:v>
                </c:pt>
                <c:pt idx="7673">
                  <c:v>69.309600830078111</c:v>
                </c:pt>
                <c:pt idx="7674">
                  <c:v>69.045928955078125</c:v>
                </c:pt>
                <c:pt idx="7675">
                  <c:v>68.914093017578125</c:v>
                </c:pt>
                <c:pt idx="7676">
                  <c:v>69.309600830078111</c:v>
                </c:pt>
                <c:pt idx="7677">
                  <c:v>69.177764892578097</c:v>
                </c:pt>
                <c:pt idx="7678">
                  <c:v>69.309600830078111</c:v>
                </c:pt>
                <c:pt idx="7679">
                  <c:v>68.914093017578125</c:v>
                </c:pt>
                <c:pt idx="7680">
                  <c:v>68.914093017578125</c:v>
                </c:pt>
                <c:pt idx="7681">
                  <c:v>69.045928955078125</c:v>
                </c:pt>
                <c:pt idx="7682">
                  <c:v>68.914093017578125</c:v>
                </c:pt>
                <c:pt idx="7683">
                  <c:v>68.650421142578097</c:v>
                </c:pt>
                <c:pt idx="7684">
                  <c:v>68.782257080078125</c:v>
                </c:pt>
                <c:pt idx="7685">
                  <c:v>68.782257080078125</c:v>
                </c:pt>
                <c:pt idx="7686">
                  <c:v>68.914093017578125</c:v>
                </c:pt>
                <c:pt idx="7687">
                  <c:v>69.177764892578097</c:v>
                </c:pt>
                <c:pt idx="7688">
                  <c:v>68.914093017578125</c:v>
                </c:pt>
                <c:pt idx="7689">
                  <c:v>68.782257080078125</c:v>
                </c:pt>
                <c:pt idx="7690">
                  <c:v>68.914093017578125</c:v>
                </c:pt>
                <c:pt idx="7691">
                  <c:v>69.045928955078125</c:v>
                </c:pt>
                <c:pt idx="7692">
                  <c:v>69.045928955078125</c:v>
                </c:pt>
                <c:pt idx="7693">
                  <c:v>68.650421142578097</c:v>
                </c:pt>
                <c:pt idx="7694">
                  <c:v>69.309600830078111</c:v>
                </c:pt>
                <c:pt idx="7695">
                  <c:v>68.782257080078125</c:v>
                </c:pt>
                <c:pt idx="7696">
                  <c:v>69.045928955078125</c:v>
                </c:pt>
                <c:pt idx="7697">
                  <c:v>69.177764892578097</c:v>
                </c:pt>
                <c:pt idx="7698">
                  <c:v>68.518585205078125</c:v>
                </c:pt>
                <c:pt idx="7699">
                  <c:v>68.650421142578097</c:v>
                </c:pt>
                <c:pt idx="7700">
                  <c:v>69.045928955078125</c:v>
                </c:pt>
                <c:pt idx="7701">
                  <c:v>68.782257080078125</c:v>
                </c:pt>
                <c:pt idx="7702">
                  <c:v>69.045928955078125</c:v>
                </c:pt>
                <c:pt idx="7703">
                  <c:v>69.177764892578097</c:v>
                </c:pt>
                <c:pt idx="7704">
                  <c:v>68.914093017578125</c:v>
                </c:pt>
                <c:pt idx="7705">
                  <c:v>69.177764892578097</c:v>
                </c:pt>
                <c:pt idx="7706">
                  <c:v>69.045928955078125</c:v>
                </c:pt>
                <c:pt idx="7707">
                  <c:v>68.914093017578125</c:v>
                </c:pt>
                <c:pt idx="7708">
                  <c:v>68.914093017578125</c:v>
                </c:pt>
                <c:pt idx="7709">
                  <c:v>69.045928955078125</c:v>
                </c:pt>
                <c:pt idx="7710">
                  <c:v>69.045928955078125</c:v>
                </c:pt>
                <c:pt idx="7711">
                  <c:v>68.914093017578125</c:v>
                </c:pt>
                <c:pt idx="7712">
                  <c:v>68.914093017578125</c:v>
                </c:pt>
                <c:pt idx="7713">
                  <c:v>68.914093017578125</c:v>
                </c:pt>
                <c:pt idx="7714">
                  <c:v>69.045928955078125</c:v>
                </c:pt>
                <c:pt idx="7715">
                  <c:v>69.309600830078111</c:v>
                </c:pt>
                <c:pt idx="7716">
                  <c:v>69.045928955078125</c:v>
                </c:pt>
                <c:pt idx="7717">
                  <c:v>68.914093017578125</c:v>
                </c:pt>
                <c:pt idx="7718">
                  <c:v>68.914093017578125</c:v>
                </c:pt>
                <c:pt idx="7719">
                  <c:v>68.782257080078125</c:v>
                </c:pt>
                <c:pt idx="7720">
                  <c:v>69.177764892578097</c:v>
                </c:pt>
                <c:pt idx="7721">
                  <c:v>68.914093017578125</c:v>
                </c:pt>
                <c:pt idx="7722">
                  <c:v>68.914093017578125</c:v>
                </c:pt>
                <c:pt idx="7723">
                  <c:v>68.650421142578097</c:v>
                </c:pt>
                <c:pt idx="7724">
                  <c:v>68.518585205078125</c:v>
                </c:pt>
                <c:pt idx="7725">
                  <c:v>68.518585205078125</c:v>
                </c:pt>
                <c:pt idx="7726">
                  <c:v>68.518585205078125</c:v>
                </c:pt>
                <c:pt idx="7727">
                  <c:v>68.914093017578125</c:v>
                </c:pt>
                <c:pt idx="7728">
                  <c:v>68.650421142578097</c:v>
                </c:pt>
                <c:pt idx="7729">
                  <c:v>68.914093017578125</c:v>
                </c:pt>
                <c:pt idx="7730">
                  <c:v>69.045928955078125</c:v>
                </c:pt>
                <c:pt idx="7731">
                  <c:v>68.782257080078125</c:v>
                </c:pt>
                <c:pt idx="7732">
                  <c:v>69.045928955078125</c:v>
                </c:pt>
                <c:pt idx="7733">
                  <c:v>68.782257080078125</c:v>
                </c:pt>
                <c:pt idx="7734">
                  <c:v>68.914093017578125</c:v>
                </c:pt>
                <c:pt idx="7735">
                  <c:v>69.045928955078125</c:v>
                </c:pt>
                <c:pt idx="7736">
                  <c:v>69.309600830078111</c:v>
                </c:pt>
                <c:pt idx="7737">
                  <c:v>69.045928955078125</c:v>
                </c:pt>
                <c:pt idx="7738">
                  <c:v>69.045928955078125</c:v>
                </c:pt>
                <c:pt idx="7739">
                  <c:v>68.914093017578125</c:v>
                </c:pt>
                <c:pt idx="7740">
                  <c:v>69.177764892578097</c:v>
                </c:pt>
                <c:pt idx="7741">
                  <c:v>68.914093017578125</c:v>
                </c:pt>
                <c:pt idx="7742">
                  <c:v>68.782257080078125</c:v>
                </c:pt>
                <c:pt idx="7743">
                  <c:v>69.309600830078111</c:v>
                </c:pt>
                <c:pt idx="7744">
                  <c:v>68.782257080078125</c:v>
                </c:pt>
                <c:pt idx="7745">
                  <c:v>69.045928955078125</c:v>
                </c:pt>
                <c:pt idx="7746">
                  <c:v>69.045928955078125</c:v>
                </c:pt>
                <c:pt idx="7747">
                  <c:v>69.177764892578097</c:v>
                </c:pt>
                <c:pt idx="7748">
                  <c:v>69.177764892578097</c:v>
                </c:pt>
                <c:pt idx="7749">
                  <c:v>69.309600830078111</c:v>
                </c:pt>
                <c:pt idx="7750">
                  <c:v>69.177764892578097</c:v>
                </c:pt>
                <c:pt idx="7751">
                  <c:v>68.782257080078125</c:v>
                </c:pt>
                <c:pt idx="7752">
                  <c:v>69.177764892578097</c:v>
                </c:pt>
                <c:pt idx="7753">
                  <c:v>69.177764892578097</c:v>
                </c:pt>
                <c:pt idx="7754">
                  <c:v>69.045928955078125</c:v>
                </c:pt>
                <c:pt idx="7755">
                  <c:v>68.782257080078125</c:v>
                </c:pt>
                <c:pt idx="7756">
                  <c:v>69.177764892578097</c:v>
                </c:pt>
                <c:pt idx="7757">
                  <c:v>69.045928955078125</c:v>
                </c:pt>
                <c:pt idx="7758">
                  <c:v>69.045928955078125</c:v>
                </c:pt>
                <c:pt idx="7759">
                  <c:v>69.177764892578097</c:v>
                </c:pt>
                <c:pt idx="7760">
                  <c:v>69.045928955078125</c:v>
                </c:pt>
                <c:pt idx="7761">
                  <c:v>69.045928955078125</c:v>
                </c:pt>
                <c:pt idx="7762">
                  <c:v>68.782257080078125</c:v>
                </c:pt>
                <c:pt idx="7763">
                  <c:v>68.914093017578125</c:v>
                </c:pt>
                <c:pt idx="7764">
                  <c:v>69.045928955078125</c:v>
                </c:pt>
                <c:pt idx="7765">
                  <c:v>69.045928955078125</c:v>
                </c:pt>
                <c:pt idx="7766">
                  <c:v>68.650421142578097</c:v>
                </c:pt>
                <c:pt idx="7767">
                  <c:v>68.914093017578125</c:v>
                </c:pt>
                <c:pt idx="7768">
                  <c:v>68.782257080078125</c:v>
                </c:pt>
                <c:pt idx="7769">
                  <c:v>68.782257080078125</c:v>
                </c:pt>
                <c:pt idx="7770">
                  <c:v>68.914093017578125</c:v>
                </c:pt>
                <c:pt idx="7771">
                  <c:v>68.650421142578097</c:v>
                </c:pt>
                <c:pt idx="7772">
                  <c:v>68.650421142578097</c:v>
                </c:pt>
                <c:pt idx="7773">
                  <c:v>68.914093017578125</c:v>
                </c:pt>
                <c:pt idx="7774">
                  <c:v>68.914093017578125</c:v>
                </c:pt>
                <c:pt idx="7775">
                  <c:v>68.782257080078125</c:v>
                </c:pt>
                <c:pt idx="7776">
                  <c:v>68.782257080078125</c:v>
                </c:pt>
                <c:pt idx="7777">
                  <c:v>68.782257080078125</c:v>
                </c:pt>
                <c:pt idx="7778">
                  <c:v>68.518585205078125</c:v>
                </c:pt>
                <c:pt idx="7779">
                  <c:v>69.045928955078125</c:v>
                </c:pt>
                <c:pt idx="7780">
                  <c:v>68.650421142578097</c:v>
                </c:pt>
                <c:pt idx="7781">
                  <c:v>68.914093017578125</c:v>
                </c:pt>
                <c:pt idx="7782">
                  <c:v>68.782257080078125</c:v>
                </c:pt>
                <c:pt idx="7783">
                  <c:v>69.045928955078125</c:v>
                </c:pt>
                <c:pt idx="7784">
                  <c:v>69.045928955078125</c:v>
                </c:pt>
                <c:pt idx="7785">
                  <c:v>69.045928955078125</c:v>
                </c:pt>
                <c:pt idx="7786">
                  <c:v>69.045928955078125</c:v>
                </c:pt>
                <c:pt idx="7787">
                  <c:v>68.518585205078125</c:v>
                </c:pt>
                <c:pt idx="7788">
                  <c:v>68.914093017578125</c:v>
                </c:pt>
                <c:pt idx="7789">
                  <c:v>68.782257080078125</c:v>
                </c:pt>
                <c:pt idx="7790">
                  <c:v>68.782257080078125</c:v>
                </c:pt>
                <c:pt idx="7791">
                  <c:v>68.782257080078125</c:v>
                </c:pt>
                <c:pt idx="7792">
                  <c:v>69.045928955078125</c:v>
                </c:pt>
                <c:pt idx="7793">
                  <c:v>68.650421142578097</c:v>
                </c:pt>
                <c:pt idx="7794">
                  <c:v>68.518585205078125</c:v>
                </c:pt>
                <c:pt idx="7795">
                  <c:v>68.914093017578125</c:v>
                </c:pt>
                <c:pt idx="7796">
                  <c:v>68.782257080078125</c:v>
                </c:pt>
                <c:pt idx="7797">
                  <c:v>69.045928955078125</c:v>
                </c:pt>
                <c:pt idx="7798">
                  <c:v>68.914093017578125</c:v>
                </c:pt>
                <c:pt idx="7799">
                  <c:v>68.914093017578125</c:v>
                </c:pt>
                <c:pt idx="7800">
                  <c:v>68.782257080078125</c:v>
                </c:pt>
                <c:pt idx="7801">
                  <c:v>68.650421142578097</c:v>
                </c:pt>
                <c:pt idx="7802">
                  <c:v>68.650421142578097</c:v>
                </c:pt>
                <c:pt idx="7803">
                  <c:v>68.518585205078125</c:v>
                </c:pt>
                <c:pt idx="7804">
                  <c:v>68.782257080078125</c:v>
                </c:pt>
                <c:pt idx="7805">
                  <c:v>68.518585205078125</c:v>
                </c:pt>
                <c:pt idx="7806">
                  <c:v>68.782257080078125</c:v>
                </c:pt>
                <c:pt idx="7807">
                  <c:v>68.518585205078125</c:v>
                </c:pt>
                <c:pt idx="7808">
                  <c:v>68.914093017578125</c:v>
                </c:pt>
                <c:pt idx="7809">
                  <c:v>69.045928955078125</c:v>
                </c:pt>
                <c:pt idx="7810">
                  <c:v>68.914093017578125</c:v>
                </c:pt>
                <c:pt idx="7811">
                  <c:v>68.782257080078125</c:v>
                </c:pt>
                <c:pt idx="7812">
                  <c:v>68.386749267578111</c:v>
                </c:pt>
                <c:pt idx="7813">
                  <c:v>68.386749267578111</c:v>
                </c:pt>
                <c:pt idx="7814">
                  <c:v>69.045928955078125</c:v>
                </c:pt>
                <c:pt idx="7815">
                  <c:v>68.914093017578125</c:v>
                </c:pt>
                <c:pt idx="7816">
                  <c:v>68.914093017578125</c:v>
                </c:pt>
                <c:pt idx="7817">
                  <c:v>68.782257080078125</c:v>
                </c:pt>
                <c:pt idx="7818">
                  <c:v>69.045928955078125</c:v>
                </c:pt>
                <c:pt idx="7819">
                  <c:v>68.782257080078125</c:v>
                </c:pt>
                <c:pt idx="7820">
                  <c:v>68.650421142578097</c:v>
                </c:pt>
                <c:pt idx="7821">
                  <c:v>68.782257080078125</c:v>
                </c:pt>
                <c:pt idx="7822">
                  <c:v>68.386749267578111</c:v>
                </c:pt>
                <c:pt idx="7823">
                  <c:v>68.518585205078125</c:v>
                </c:pt>
                <c:pt idx="7824">
                  <c:v>68.782257080078125</c:v>
                </c:pt>
                <c:pt idx="7825">
                  <c:v>68.782257080078125</c:v>
                </c:pt>
                <c:pt idx="7826">
                  <c:v>69.045928955078125</c:v>
                </c:pt>
                <c:pt idx="7827">
                  <c:v>68.914093017578125</c:v>
                </c:pt>
                <c:pt idx="7828">
                  <c:v>68.914093017578125</c:v>
                </c:pt>
                <c:pt idx="7829">
                  <c:v>68.914093017578125</c:v>
                </c:pt>
                <c:pt idx="7830">
                  <c:v>68.782257080078125</c:v>
                </c:pt>
                <c:pt idx="7831">
                  <c:v>68.650421142578097</c:v>
                </c:pt>
                <c:pt idx="7832">
                  <c:v>68.518585205078125</c:v>
                </c:pt>
                <c:pt idx="7833">
                  <c:v>68.914093017578125</c:v>
                </c:pt>
                <c:pt idx="7834">
                  <c:v>68.914093017578125</c:v>
                </c:pt>
                <c:pt idx="7835">
                  <c:v>68.782257080078125</c:v>
                </c:pt>
                <c:pt idx="7836">
                  <c:v>68.782257080078125</c:v>
                </c:pt>
                <c:pt idx="7837">
                  <c:v>68.650421142578097</c:v>
                </c:pt>
                <c:pt idx="7838">
                  <c:v>68.518585205078125</c:v>
                </c:pt>
                <c:pt idx="7839">
                  <c:v>68.650421142578097</c:v>
                </c:pt>
                <c:pt idx="7840">
                  <c:v>68.782257080078125</c:v>
                </c:pt>
                <c:pt idx="7841">
                  <c:v>69.177764892578097</c:v>
                </c:pt>
                <c:pt idx="7842">
                  <c:v>68.518585205078125</c:v>
                </c:pt>
                <c:pt idx="7843">
                  <c:v>68.782257080078125</c:v>
                </c:pt>
                <c:pt idx="7844">
                  <c:v>68.782257080078125</c:v>
                </c:pt>
                <c:pt idx="7845">
                  <c:v>68.782257080078125</c:v>
                </c:pt>
                <c:pt idx="7846">
                  <c:v>68.650421142578097</c:v>
                </c:pt>
                <c:pt idx="7847">
                  <c:v>68.914093017578125</c:v>
                </c:pt>
                <c:pt idx="7848">
                  <c:v>68.782257080078125</c:v>
                </c:pt>
                <c:pt idx="7849">
                  <c:v>68.914093017578125</c:v>
                </c:pt>
                <c:pt idx="7850">
                  <c:v>68.914093017578125</c:v>
                </c:pt>
                <c:pt idx="7851">
                  <c:v>68.782257080078125</c:v>
                </c:pt>
                <c:pt idx="7852">
                  <c:v>68.650421142578097</c:v>
                </c:pt>
                <c:pt idx="7853">
                  <c:v>68.650421142578097</c:v>
                </c:pt>
                <c:pt idx="7854">
                  <c:v>68.914093017578125</c:v>
                </c:pt>
                <c:pt idx="7855">
                  <c:v>68.650421142578097</c:v>
                </c:pt>
                <c:pt idx="7856">
                  <c:v>68.386749267578111</c:v>
                </c:pt>
                <c:pt idx="7857">
                  <c:v>68.650421142578097</c:v>
                </c:pt>
                <c:pt idx="7858">
                  <c:v>68.518585205078125</c:v>
                </c:pt>
                <c:pt idx="7859">
                  <c:v>68.782257080078125</c:v>
                </c:pt>
                <c:pt idx="7860">
                  <c:v>68.386749267578111</c:v>
                </c:pt>
                <c:pt idx="7861">
                  <c:v>68.650421142578097</c:v>
                </c:pt>
                <c:pt idx="7862">
                  <c:v>68.386749267578111</c:v>
                </c:pt>
                <c:pt idx="7863">
                  <c:v>68.518585205078125</c:v>
                </c:pt>
                <c:pt idx="7864">
                  <c:v>68.254913330078125</c:v>
                </c:pt>
                <c:pt idx="7865">
                  <c:v>68.914093017578125</c:v>
                </c:pt>
                <c:pt idx="7866">
                  <c:v>68.914093017578125</c:v>
                </c:pt>
                <c:pt idx="7867">
                  <c:v>68.782257080078125</c:v>
                </c:pt>
                <c:pt idx="7868">
                  <c:v>68.650421142578097</c:v>
                </c:pt>
                <c:pt idx="7869">
                  <c:v>68.650421142578097</c:v>
                </c:pt>
                <c:pt idx="7870">
                  <c:v>68.782257080078125</c:v>
                </c:pt>
                <c:pt idx="7871">
                  <c:v>68.518585205078125</c:v>
                </c:pt>
                <c:pt idx="7872">
                  <c:v>68.650421142578097</c:v>
                </c:pt>
                <c:pt idx="7873">
                  <c:v>68.914093017578125</c:v>
                </c:pt>
                <c:pt idx="7874">
                  <c:v>68.386749267578111</c:v>
                </c:pt>
                <c:pt idx="7875">
                  <c:v>68.650421142578097</c:v>
                </c:pt>
                <c:pt idx="7876">
                  <c:v>68.650421142578097</c:v>
                </c:pt>
                <c:pt idx="7877">
                  <c:v>68.914093017578125</c:v>
                </c:pt>
                <c:pt idx="7878">
                  <c:v>68.782257080078125</c:v>
                </c:pt>
                <c:pt idx="7879">
                  <c:v>68.914093017578125</c:v>
                </c:pt>
                <c:pt idx="7880">
                  <c:v>69.045928955078125</c:v>
                </c:pt>
                <c:pt idx="7881">
                  <c:v>68.518585205078125</c:v>
                </c:pt>
                <c:pt idx="7882">
                  <c:v>68.914093017578125</c:v>
                </c:pt>
                <c:pt idx="7883">
                  <c:v>69.045928955078125</c:v>
                </c:pt>
                <c:pt idx="7884">
                  <c:v>68.254913330078125</c:v>
                </c:pt>
                <c:pt idx="7885">
                  <c:v>68.254913330078125</c:v>
                </c:pt>
                <c:pt idx="7886">
                  <c:v>68.386749267578111</c:v>
                </c:pt>
                <c:pt idx="7887">
                  <c:v>68.782257080078125</c:v>
                </c:pt>
                <c:pt idx="7888">
                  <c:v>68.782257080078125</c:v>
                </c:pt>
                <c:pt idx="7889">
                  <c:v>68.914093017578125</c:v>
                </c:pt>
                <c:pt idx="7890">
                  <c:v>69.177764892578097</c:v>
                </c:pt>
                <c:pt idx="7891">
                  <c:v>68.518585205078125</c:v>
                </c:pt>
                <c:pt idx="7892">
                  <c:v>68.386749267578111</c:v>
                </c:pt>
                <c:pt idx="7893">
                  <c:v>68.518585205078125</c:v>
                </c:pt>
                <c:pt idx="7894">
                  <c:v>69.045928955078125</c:v>
                </c:pt>
                <c:pt idx="7895">
                  <c:v>68.386749267578111</c:v>
                </c:pt>
                <c:pt idx="7896">
                  <c:v>68.254913330078125</c:v>
                </c:pt>
                <c:pt idx="7897">
                  <c:v>68.650421142578097</c:v>
                </c:pt>
                <c:pt idx="7898">
                  <c:v>68.518585205078125</c:v>
                </c:pt>
                <c:pt idx="7899">
                  <c:v>68.650421142578097</c:v>
                </c:pt>
                <c:pt idx="7900">
                  <c:v>68.650421142578097</c:v>
                </c:pt>
                <c:pt idx="7901">
                  <c:v>68.386749267578111</c:v>
                </c:pt>
                <c:pt idx="7902">
                  <c:v>68.782257080078125</c:v>
                </c:pt>
                <c:pt idx="7903">
                  <c:v>68.782257080078125</c:v>
                </c:pt>
                <c:pt idx="7904">
                  <c:v>68.782257080078125</c:v>
                </c:pt>
                <c:pt idx="7905">
                  <c:v>69.045928955078125</c:v>
                </c:pt>
                <c:pt idx="7906">
                  <c:v>68.650421142578097</c:v>
                </c:pt>
                <c:pt idx="7907">
                  <c:v>68.914093017578125</c:v>
                </c:pt>
                <c:pt idx="7908">
                  <c:v>68.914093017578125</c:v>
                </c:pt>
                <c:pt idx="7909">
                  <c:v>68.782257080078125</c:v>
                </c:pt>
                <c:pt idx="7910">
                  <c:v>68.650421142578097</c:v>
                </c:pt>
                <c:pt idx="7911">
                  <c:v>68.254913330078125</c:v>
                </c:pt>
                <c:pt idx="7912">
                  <c:v>68.386749267578111</c:v>
                </c:pt>
                <c:pt idx="7913">
                  <c:v>68.650421142578097</c:v>
                </c:pt>
                <c:pt idx="7914">
                  <c:v>68.518585205078125</c:v>
                </c:pt>
                <c:pt idx="7915">
                  <c:v>68.254913330078125</c:v>
                </c:pt>
                <c:pt idx="7916">
                  <c:v>68.782257080078125</c:v>
                </c:pt>
                <c:pt idx="7917">
                  <c:v>68.782257080078125</c:v>
                </c:pt>
                <c:pt idx="7918">
                  <c:v>69.045928955078125</c:v>
                </c:pt>
                <c:pt idx="7919">
                  <c:v>68.914093017578125</c:v>
                </c:pt>
                <c:pt idx="7920">
                  <c:v>68.518585205078125</c:v>
                </c:pt>
                <c:pt idx="7921">
                  <c:v>68.650421142578097</c:v>
                </c:pt>
                <c:pt idx="7922">
                  <c:v>68.782257080078125</c:v>
                </c:pt>
                <c:pt idx="7923">
                  <c:v>68.386749267578111</c:v>
                </c:pt>
                <c:pt idx="7924">
                  <c:v>68.386749267578111</c:v>
                </c:pt>
                <c:pt idx="7925">
                  <c:v>68.650421142578097</c:v>
                </c:pt>
                <c:pt idx="7926">
                  <c:v>68.518585205078125</c:v>
                </c:pt>
                <c:pt idx="7927">
                  <c:v>68.782257080078125</c:v>
                </c:pt>
                <c:pt idx="7928">
                  <c:v>68.386749267578111</c:v>
                </c:pt>
                <c:pt idx="7929">
                  <c:v>68.650421142578097</c:v>
                </c:pt>
                <c:pt idx="7930">
                  <c:v>68.518585205078125</c:v>
                </c:pt>
                <c:pt idx="7931">
                  <c:v>68.650421142578097</c:v>
                </c:pt>
                <c:pt idx="7932">
                  <c:v>69.045928955078125</c:v>
                </c:pt>
                <c:pt idx="7933">
                  <c:v>69.045928955078125</c:v>
                </c:pt>
                <c:pt idx="7934">
                  <c:v>68.386749267578111</c:v>
                </c:pt>
                <c:pt idx="7935">
                  <c:v>69.045928955078125</c:v>
                </c:pt>
                <c:pt idx="7936">
                  <c:v>68.518585205078125</c:v>
                </c:pt>
                <c:pt idx="7937">
                  <c:v>68.518585205078125</c:v>
                </c:pt>
                <c:pt idx="7938">
                  <c:v>68.254913330078125</c:v>
                </c:pt>
                <c:pt idx="7939">
                  <c:v>68.518585205078125</c:v>
                </c:pt>
                <c:pt idx="7940">
                  <c:v>68.123077392578082</c:v>
                </c:pt>
                <c:pt idx="7941">
                  <c:v>68.518585205078125</c:v>
                </c:pt>
                <c:pt idx="7942">
                  <c:v>68.386749267578111</c:v>
                </c:pt>
                <c:pt idx="7943">
                  <c:v>68.386749267578111</c:v>
                </c:pt>
                <c:pt idx="7944">
                  <c:v>68.386749267578111</c:v>
                </c:pt>
                <c:pt idx="7945">
                  <c:v>68.518585205078125</c:v>
                </c:pt>
                <c:pt idx="7946">
                  <c:v>68.782257080078125</c:v>
                </c:pt>
                <c:pt idx="7947">
                  <c:v>68.914093017578125</c:v>
                </c:pt>
                <c:pt idx="7948">
                  <c:v>68.650421142578097</c:v>
                </c:pt>
                <c:pt idx="7949">
                  <c:v>68.386749267578111</c:v>
                </c:pt>
                <c:pt idx="7950">
                  <c:v>68.914093017578125</c:v>
                </c:pt>
                <c:pt idx="7951">
                  <c:v>67.991241455078139</c:v>
                </c:pt>
                <c:pt idx="7952">
                  <c:v>68.518585205078125</c:v>
                </c:pt>
                <c:pt idx="7953">
                  <c:v>68.386749267578111</c:v>
                </c:pt>
                <c:pt idx="7954">
                  <c:v>68.518585205078125</c:v>
                </c:pt>
                <c:pt idx="7955">
                  <c:v>68.650421142578097</c:v>
                </c:pt>
                <c:pt idx="7956">
                  <c:v>68.123077392578082</c:v>
                </c:pt>
                <c:pt idx="7957">
                  <c:v>68.518585205078125</c:v>
                </c:pt>
                <c:pt idx="7958">
                  <c:v>68.254913330078125</c:v>
                </c:pt>
                <c:pt idx="7959">
                  <c:v>68.123077392578082</c:v>
                </c:pt>
                <c:pt idx="7960">
                  <c:v>68.650421142578097</c:v>
                </c:pt>
                <c:pt idx="7961">
                  <c:v>68.386749267578111</c:v>
                </c:pt>
                <c:pt idx="7962">
                  <c:v>68.123077392578082</c:v>
                </c:pt>
                <c:pt idx="7963">
                  <c:v>68.782257080078125</c:v>
                </c:pt>
                <c:pt idx="7964">
                  <c:v>68.650421142578097</c:v>
                </c:pt>
                <c:pt idx="7965">
                  <c:v>68.782257080078125</c:v>
                </c:pt>
                <c:pt idx="7966">
                  <c:v>68.914093017578125</c:v>
                </c:pt>
                <c:pt idx="7967">
                  <c:v>68.650421142578097</c:v>
                </c:pt>
                <c:pt idx="7968">
                  <c:v>68.650421142578097</c:v>
                </c:pt>
                <c:pt idx="7969">
                  <c:v>68.123077392578082</c:v>
                </c:pt>
                <c:pt idx="7970">
                  <c:v>68.782257080078125</c:v>
                </c:pt>
                <c:pt idx="7971">
                  <c:v>68.123077392578082</c:v>
                </c:pt>
                <c:pt idx="7972">
                  <c:v>68.782257080078125</c:v>
                </c:pt>
                <c:pt idx="7973">
                  <c:v>68.386749267578111</c:v>
                </c:pt>
                <c:pt idx="7974">
                  <c:v>68.518585205078125</c:v>
                </c:pt>
                <c:pt idx="7975">
                  <c:v>68.782257080078125</c:v>
                </c:pt>
                <c:pt idx="7976">
                  <c:v>68.650421142578097</c:v>
                </c:pt>
                <c:pt idx="7977">
                  <c:v>68.123077392578082</c:v>
                </c:pt>
                <c:pt idx="7978">
                  <c:v>68.386749267578111</c:v>
                </c:pt>
                <c:pt idx="7979">
                  <c:v>68.386749267578111</c:v>
                </c:pt>
                <c:pt idx="7980">
                  <c:v>68.123077392578082</c:v>
                </c:pt>
                <c:pt idx="7981">
                  <c:v>67.727569580078139</c:v>
                </c:pt>
                <c:pt idx="7982">
                  <c:v>68.518585205078125</c:v>
                </c:pt>
                <c:pt idx="7983">
                  <c:v>68.650421142578097</c:v>
                </c:pt>
                <c:pt idx="7984">
                  <c:v>67.727569580078139</c:v>
                </c:pt>
                <c:pt idx="7985">
                  <c:v>68.650421142578097</c:v>
                </c:pt>
                <c:pt idx="7986">
                  <c:v>68.650421142578097</c:v>
                </c:pt>
                <c:pt idx="7987">
                  <c:v>68.650421142578097</c:v>
                </c:pt>
                <c:pt idx="7988">
                  <c:v>68.386749267578111</c:v>
                </c:pt>
                <c:pt idx="7989">
                  <c:v>68.386749267578111</c:v>
                </c:pt>
                <c:pt idx="7990">
                  <c:v>68.386749267578111</c:v>
                </c:pt>
                <c:pt idx="7991">
                  <c:v>68.518585205078125</c:v>
                </c:pt>
                <c:pt idx="7992">
                  <c:v>68.782257080078125</c:v>
                </c:pt>
                <c:pt idx="7993">
                  <c:v>68.386749267578111</c:v>
                </c:pt>
                <c:pt idx="7994">
                  <c:v>68.782257080078125</c:v>
                </c:pt>
                <c:pt idx="7995">
                  <c:v>68.518585205078125</c:v>
                </c:pt>
                <c:pt idx="7996">
                  <c:v>68.123077392578082</c:v>
                </c:pt>
                <c:pt idx="7997">
                  <c:v>68.650421142578097</c:v>
                </c:pt>
                <c:pt idx="7998">
                  <c:v>68.650421142578097</c:v>
                </c:pt>
                <c:pt idx="7999">
                  <c:v>68.518585205078125</c:v>
                </c:pt>
                <c:pt idx="8000">
                  <c:v>68.650421142578097</c:v>
                </c:pt>
                <c:pt idx="8001">
                  <c:v>68.386749267578111</c:v>
                </c:pt>
                <c:pt idx="8002">
                  <c:v>68.518585205078125</c:v>
                </c:pt>
                <c:pt idx="8003">
                  <c:v>68.782257080078125</c:v>
                </c:pt>
                <c:pt idx="8004">
                  <c:v>68.386749267578111</c:v>
                </c:pt>
                <c:pt idx="8005">
                  <c:v>68.518585205078125</c:v>
                </c:pt>
                <c:pt idx="8006">
                  <c:v>68.650421142578097</c:v>
                </c:pt>
                <c:pt idx="8007">
                  <c:v>68.123077392578082</c:v>
                </c:pt>
                <c:pt idx="8008">
                  <c:v>68.123077392578082</c:v>
                </c:pt>
                <c:pt idx="8009">
                  <c:v>68.254913330078125</c:v>
                </c:pt>
                <c:pt idx="8010">
                  <c:v>68.254913330078125</c:v>
                </c:pt>
                <c:pt idx="8011">
                  <c:v>68.386749267578111</c:v>
                </c:pt>
                <c:pt idx="8012">
                  <c:v>68.123077392578082</c:v>
                </c:pt>
                <c:pt idx="8013">
                  <c:v>68.518585205078125</c:v>
                </c:pt>
                <c:pt idx="8014">
                  <c:v>68.386749267578111</c:v>
                </c:pt>
                <c:pt idx="8015">
                  <c:v>68.123077392578082</c:v>
                </c:pt>
                <c:pt idx="8016">
                  <c:v>68.518585205078125</c:v>
                </c:pt>
                <c:pt idx="8017">
                  <c:v>68.650421142578097</c:v>
                </c:pt>
                <c:pt idx="8018">
                  <c:v>68.650421142578097</c:v>
                </c:pt>
                <c:pt idx="8019">
                  <c:v>68.386749267578111</c:v>
                </c:pt>
                <c:pt idx="8020">
                  <c:v>68.386749267578111</c:v>
                </c:pt>
                <c:pt idx="8021">
                  <c:v>68.914093017578125</c:v>
                </c:pt>
                <c:pt idx="8022">
                  <c:v>68.650421142578097</c:v>
                </c:pt>
                <c:pt idx="8023">
                  <c:v>68.650421142578097</c:v>
                </c:pt>
                <c:pt idx="8024">
                  <c:v>68.650421142578097</c:v>
                </c:pt>
                <c:pt idx="8025">
                  <c:v>68.386749267578111</c:v>
                </c:pt>
                <c:pt idx="8026">
                  <c:v>68.386749267578111</c:v>
                </c:pt>
                <c:pt idx="8027">
                  <c:v>67.859405517578097</c:v>
                </c:pt>
                <c:pt idx="8028">
                  <c:v>67.859405517578097</c:v>
                </c:pt>
                <c:pt idx="8029">
                  <c:v>68.518585205078125</c:v>
                </c:pt>
                <c:pt idx="8030">
                  <c:v>68.386749267578111</c:v>
                </c:pt>
                <c:pt idx="8031">
                  <c:v>68.518585205078125</c:v>
                </c:pt>
                <c:pt idx="8032">
                  <c:v>68.782257080078125</c:v>
                </c:pt>
                <c:pt idx="8033">
                  <c:v>68.518585205078125</c:v>
                </c:pt>
                <c:pt idx="8034">
                  <c:v>68.123077392578082</c:v>
                </c:pt>
                <c:pt idx="8035">
                  <c:v>68.386749267578111</c:v>
                </c:pt>
                <c:pt idx="8036">
                  <c:v>68.518585205078125</c:v>
                </c:pt>
                <c:pt idx="8037">
                  <c:v>67.859405517578097</c:v>
                </c:pt>
                <c:pt idx="8038">
                  <c:v>68.123077392578082</c:v>
                </c:pt>
                <c:pt idx="8039">
                  <c:v>68.123077392578082</c:v>
                </c:pt>
                <c:pt idx="8040">
                  <c:v>68.123077392578082</c:v>
                </c:pt>
                <c:pt idx="8041">
                  <c:v>68.123077392578082</c:v>
                </c:pt>
                <c:pt idx="8042">
                  <c:v>68.518585205078125</c:v>
                </c:pt>
                <c:pt idx="8043">
                  <c:v>68.518585205078125</c:v>
                </c:pt>
                <c:pt idx="8044">
                  <c:v>68.650421142578097</c:v>
                </c:pt>
                <c:pt idx="8045">
                  <c:v>67.727569580078139</c:v>
                </c:pt>
                <c:pt idx="8046">
                  <c:v>68.518585205078125</c:v>
                </c:pt>
                <c:pt idx="8047">
                  <c:v>68.518585205078125</c:v>
                </c:pt>
                <c:pt idx="8048">
                  <c:v>68.123077392578082</c:v>
                </c:pt>
                <c:pt idx="8049">
                  <c:v>68.782257080078125</c:v>
                </c:pt>
                <c:pt idx="8050">
                  <c:v>68.254913330078125</c:v>
                </c:pt>
                <c:pt idx="8051">
                  <c:v>68.254913330078125</c:v>
                </c:pt>
                <c:pt idx="8052">
                  <c:v>68.254913330078125</c:v>
                </c:pt>
                <c:pt idx="8053">
                  <c:v>68.254913330078125</c:v>
                </c:pt>
                <c:pt idx="8054">
                  <c:v>68.386749267578111</c:v>
                </c:pt>
                <c:pt idx="8055">
                  <c:v>68.123077392578082</c:v>
                </c:pt>
                <c:pt idx="8056">
                  <c:v>68.254913330078125</c:v>
                </c:pt>
                <c:pt idx="8057">
                  <c:v>68.254913330078125</c:v>
                </c:pt>
                <c:pt idx="8058">
                  <c:v>68.650421142578097</c:v>
                </c:pt>
                <c:pt idx="8059">
                  <c:v>67.991241455078139</c:v>
                </c:pt>
                <c:pt idx="8060">
                  <c:v>68.386749267578111</c:v>
                </c:pt>
                <c:pt idx="8061">
                  <c:v>67.859405517578097</c:v>
                </c:pt>
                <c:pt idx="8062">
                  <c:v>68.650421142578097</c:v>
                </c:pt>
                <c:pt idx="8063">
                  <c:v>68.254913330078125</c:v>
                </c:pt>
                <c:pt idx="8064">
                  <c:v>68.650421142578097</c:v>
                </c:pt>
                <c:pt idx="8065">
                  <c:v>68.386749267578111</c:v>
                </c:pt>
                <c:pt idx="8066">
                  <c:v>68.518585205078125</c:v>
                </c:pt>
                <c:pt idx="8067">
                  <c:v>67.595733642578111</c:v>
                </c:pt>
                <c:pt idx="8068">
                  <c:v>68.650421142578097</c:v>
                </c:pt>
                <c:pt idx="8069">
                  <c:v>68.123077392578082</c:v>
                </c:pt>
                <c:pt idx="8070">
                  <c:v>68.254913330078125</c:v>
                </c:pt>
                <c:pt idx="8071">
                  <c:v>68.254913330078125</c:v>
                </c:pt>
                <c:pt idx="8072">
                  <c:v>68.254913330078125</c:v>
                </c:pt>
                <c:pt idx="8073">
                  <c:v>68.386749267578111</c:v>
                </c:pt>
                <c:pt idx="8074">
                  <c:v>68.650421142578097</c:v>
                </c:pt>
                <c:pt idx="8075">
                  <c:v>68.518585205078125</c:v>
                </c:pt>
                <c:pt idx="8076">
                  <c:v>68.254913330078125</c:v>
                </c:pt>
                <c:pt idx="8077">
                  <c:v>68.254913330078125</c:v>
                </c:pt>
                <c:pt idx="8078">
                  <c:v>67.595733642578111</c:v>
                </c:pt>
                <c:pt idx="8079">
                  <c:v>68.254913330078125</c:v>
                </c:pt>
                <c:pt idx="8080">
                  <c:v>68.386749267578111</c:v>
                </c:pt>
                <c:pt idx="8081">
                  <c:v>67.727569580078139</c:v>
                </c:pt>
                <c:pt idx="8082">
                  <c:v>68.518585205078125</c:v>
                </c:pt>
                <c:pt idx="8083">
                  <c:v>68.254913330078125</c:v>
                </c:pt>
                <c:pt idx="8084">
                  <c:v>67.727569580078139</c:v>
                </c:pt>
                <c:pt idx="8085">
                  <c:v>67.727569580078139</c:v>
                </c:pt>
                <c:pt idx="8086">
                  <c:v>67.859405517578097</c:v>
                </c:pt>
                <c:pt idx="8087">
                  <c:v>68.782257080078125</c:v>
                </c:pt>
                <c:pt idx="8088">
                  <c:v>67.727569580078139</c:v>
                </c:pt>
                <c:pt idx="8089">
                  <c:v>68.254913330078125</c:v>
                </c:pt>
                <c:pt idx="8090">
                  <c:v>68.254913330078125</c:v>
                </c:pt>
                <c:pt idx="8091">
                  <c:v>67.595733642578111</c:v>
                </c:pt>
                <c:pt idx="8092">
                  <c:v>68.650421142578097</c:v>
                </c:pt>
                <c:pt idx="8093">
                  <c:v>68.782257080078125</c:v>
                </c:pt>
                <c:pt idx="8094">
                  <c:v>68.254913330078125</c:v>
                </c:pt>
                <c:pt idx="8095">
                  <c:v>68.518585205078125</c:v>
                </c:pt>
                <c:pt idx="8096">
                  <c:v>68.386749267578111</c:v>
                </c:pt>
                <c:pt idx="8097">
                  <c:v>67.859405517578097</c:v>
                </c:pt>
                <c:pt idx="8098">
                  <c:v>68.518585205078125</c:v>
                </c:pt>
                <c:pt idx="8099">
                  <c:v>68.254913330078125</c:v>
                </c:pt>
                <c:pt idx="8100">
                  <c:v>68.254913330078125</c:v>
                </c:pt>
                <c:pt idx="8101">
                  <c:v>68.386749267578111</c:v>
                </c:pt>
                <c:pt idx="8102">
                  <c:v>68.123077392578082</c:v>
                </c:pt>
                <c:pt idx="8103">
                  <c:v>68.123077392578082</c:v>
                </c:pt>
                <c:pt idx="8104">
                  <c:v>68.254913330078125</c:v>
                </c:pt>
                <c:pt idx="8105">
                  <c:v>68.386749267578111</c:v>
                </c:pt>
                <c:pt idx="8106">
                  <c:v>67.859405517578097</c:v>
                </c:pt>
                <c:pt idx="8107">
                  <c:v>68.254913330078125</c:v>
                </c:pt>
                <c:pt idx="8108">
                  <c:v>68.650421142578097</c:v>
                </c:pt>
                <c:pt idx="8109">
                  <c:v>68.254913330078125</c:v>
                </c:pt>
                <c:pt idx="8110">
                  <c:v>68.254913330078125</c:v>
                </c:pt>
                <c:pt idx="8111">
                  <c:v>68.650421142578097</c:v>
                </c:pt>
                <c:pt idx="8112">
                  <c:v>68.518585205078125</c:v>
                </c:pt>
                <c:pt idx="8113">
                  <c:v>68.123077392578082</c:v>
                </c:pt>
                <c:pt idx="8114">
                  <c:v>67.991241455078139</c:v>
                </c:pt>
                <c:pt idx="8115">
                  <c:v>68.386749267578111</c:v>
                </c:pt>
                <c:pt idx="8116">
                  <c:v>68.386749267578111</c:v>
                </c:pt>
                <c:pt idx="8117">
                  <c:v>67.859405517578097</c:v>
                </c:pt>
                <c:pt idx="8118">
                  <c:v>68.518585205078125</c:v>
                </c:pt>
                <c:pt idx="8119">
                  <c:v>67.991241455078139</c:v>
                </c:pt>
                <c:pt idx="8120">
                  <c:v>68.254913330078125</c:v>
                </c:pt>
                <c:pt idx="8121">
                  <c:v>67.859405517578097</c:v>
                </c:pt>
                <c:pt idx="8122">
                  <c:v>68.254913330078125</c:v>
                </c:pt>
                <c:pt idx="8123">
                  <c:v>68.386749267578111</c:v>
                </c:pt>
                <c:pt idx="8124">
                  <c:v>67.991241455078139</c:v>
                </c:pt>
                <c:pt idx="8125">
                  <c:v>67.991241455078139</c:v>
                </c:pt>
                <c:pt idx="8126">
                  <c:v>67.595733642578111</c:v>
                </c:pt>
                <c:pt idx="8127">
                  <c:v>67.991241455078139</c:v>
                </c:pt>
                <c:pt idx="8128">
                  <c:v>67.859405517578097</c:v>
                </c:pt>
                <c:pt idx="8129">
                  <c:v>67.727569580078139</c:v>
                </c:pt>
                <c:pt idx="8130">
                  <c:v>67.991241455078139</c:v>
                </c:pt>
                <c:pt idx="8131">
                  <c:v>68.386749267578111</c:v>
                </c:pt>
                <c:pt idx="8132">
                  <c:v>68.123077392578082</c:v>
                </c:pt>
                <c:pt idx="8133">
                  <c:v>68.386749267578111</c:v>
                </c:pt>
                <c:pt idx="8134">
                  <c:v>67.463897705078125</c:v>
                </c:pt>
                <c:pt idx="8135">
                  <c:v>68.650421142578097</c:v>
                </c:pt>
                <c:pt idx="8136">
                  <c:v>67.991241455078139</c:v>
                </c:pt>
                <c:pt idx="8137">
                  <c:v>68.518585205078125</c:v>
                </c:pt>
                <c:pt idx="8138">
                  <c:v>68.518585205078125</c:v>
                </c:pt>
                <c:pt idx="8139">
                  <c:v>67.991241455078139</c:v>
                </c:pt>
                <c:pt idx="8140">
                  <c:v>68.254913330078125</c:v>
                </c:pt>
                <c:pt idx="8141">
                  <c:v>67.991241455078139</c:v>
                </c:pt>
                <c:pt idx="8142">
                  <c:v>68.518585205078125</c:v>
                </c:pt>
                <c:pt idx="8143">
                  <c:v>68.254913330078125</c:v>
                </c:pt>
                <c:pt idx="8144">
                  <c:v>67.991241455078139</c:v>
                </c:pt>
                <c:pt idx="8145">
                  <c:v>68.386749267578111</c:v>
                </c:pt>
                <c:pt idx="8146">
                  <c:v>67.727569580078139</c:v>
                </c:pt>
                <c:pt idx="8147">
                  <c:v>67.991241455078139</c:v>
                </c:pt>
                <c:pt idx="8148">
                  <c:v>68.254913330078125</c:v>
                </c:pt>
                <c:pt idx="8149">
                  <c:v>67.595733642578111</c:v>
                </c:pt>
                <c:pt idx="8150">
                  <c:v>68.386749267578111</c:v>
                </c:pt>
                <c:pt idx="8151">
                  <c:v>67.463897705078125</c:v>
                </c:pt>
                <c:pt idx="8152">
                  <c:v>67.991241455078139</c:v>
                </c:pt>
                <c:pt idx="8153">
                  <c:v>68.123077392578082</c:v>
                </c:pt>
                <c:pt idx="8154">
                  <c:v>68.123077392578082</c:v>
                </c:pt>
                <c:pt idx="8155">
                  <c:v>67.859405517578097</c:v>
                </c:pt>
                <c:pt idx="8156">
                  <c:v>68.518585205078125</c:v>
                </c:pt>
                <c:pt idx="8157">
                  <c:v>68.123077392578082</c:v>
                </c:pt>
                <c:pt idx="8158">
                  <c:v>68.123077392578082</c:v>
                </c:pt>
                <c:pt idx="8159">
                  <c:v>68.386749267578111</c:v>
                </c:pt>
                <c:pt idx="8160">
                  <c:v>68.254913330078125</c:v>
                </c:pt>
                <c:pt idx="8161">
                  <c:v>67.991241455078139</c:v>
                </c:pt>
                <c:pt idx="8162">
                  <c:v>68.386749267578111</c:v>
                </c:pt>
                <c:pt idx="8163">
                  <c:v>67.859405517578097</c:v>
                </c:pt>
                <c:pt idx="8164">
                  <c:v>68.386749267578111</c:v>
                </c:pt>
                <c:pt idx="8165">
                  <c:v>67.727569580078139</c:v>
                </c:pt>
                <c:pt idx="8166">
                  <c:v>68.254913330078125</c:v>
                </c:pt>
                <c:pt idx="8167">
                  <c:v>67.595733642578111</c:v>
                </c:pt>
                <c:pt idx="8168">
                  <c:v>67.595733642578111</c:v>
                </c:pt>
                <c:pt idx="8169">
                  <c:v>67.991241455078139</c:v>
                </c:pt>
                <c:pt idx="8170">
                  <c:v>68.254913330078125</c:v>
                </c:pt>
                <c:pt idx="8171">
                  <c:v>67.991241455078139</c:v>
                </c:pt>
                <c:pt idx="8172">
                  <c:v>67.859405517578097</c:v>
                </c:pt>
                <c:pt idx="8173">
                  <c:v>67.859405517578097</c:v>
                </c:pt>
                <c:pt idx="8174">
                  <c:v>68.254913330078125</c:v>
                </c:pt>
                <c:pt idx="8175">
                  <c:v>67.595733642578111</c:v>
                </c:pt>
                <c:pt idx="8176">
                  <c:v>68.123077392578082</c:v>
                </c:pt>
                <c:pt idx="8177">
                  <c:v>68.254913330078125</c:v>
                </c:pt>
                <c:pt idx="8178">
                  <c:v>67.727569580078139</c:v>
                </c:pt>
                <c:pt idx="8179">
                  <c:v>68.518585205078125</c:v>
                </c:pt>
                <c:pt idx="8180">
                  <c:v>67.991241455078139</c:v>
                </c:pt>
                <c:pt idx="8181">
                  <c:v>68.254913330078125</c:v>
                </c:pt>
                <c:pt idx="8182">
                  <c:v>68.254913330078125</c:v>
                </c:pt>
                <c:pt idx="8183">
                  <c:v>68.254913330078125</c:v>
                </c:pt>
                <c:pt idx="8184">
                  <c:v>68.650421142578097</c:v>
                </c:pt>
                <c:pt idx="8185">
                  <c:v>68.123077392578082</c:v>
                </c:pt>
                <c:pt idx="8186">
                  <c:v>67.595733642578111</c:v>
                </c:pt>
                <c:pt idx="8187">
                  <c:v>67.991241455078139</c:v>
                </c:pt>
                <c:pt idx="8188">
                  <c:v>68.123077392578082</c:v>
                </c:pt>
                <c:pt idx="8189">
                  <c:v>68.254913330078125</c:v>
                </c:pt>
                <c:pt idx="8190">
                  <c:v>67.727569580078139</c:v>
                </c:pt>
                <c:pt idx="8191">
                  <c:v>68.123077392578082</c:v>
                </c:pt>
                <c:pt idx="8192">
                  <c:v>67.727569580078139</c:v>
                </c:pt>
                <c:pt idx="8193">
                  <c:v>68.518585205078125</c:v>
                </c:pt>
                <c:pt idx="8194">
                  <c:v>67.991241455078139</c:v>
                </c:pt>
                <c:pt idx="8195">
                  <c:v>67.463897705078125</c:v>
                </c:pt>
                <c:pt idx="8196">
                  <c:v>67.332061767578111</c:v>
                </c:pt>
                <c:pt idx="8197">
                  <c:v>67.595733642578111</c:v>
                </c:pt>
                <c:pt idx="8198">
                  <c:v>68.123077392578082</c:v>
                </c:pt>
                <c:pt idx="8199">
                  <c:v>68.254913330078125</c:v>
                </c:pt>
                <c:pt idx="8200">
                  <c:v>67.859405517578097</c:v>
                </c:pt>
                <c:pt idx="8201">
                  <c:v>67.727569580078139</c:v>
                </c:pt>
                <c:pt idx="8202">
                  <c:v>67.595733642578111</c:v>
                </c:pt>
                <c:pt idx="8203">
                  <c:v>67.859405517578097</c:v>
                </c:pt>
                <c:pt idx="8204">
                  <c:v>68.518585205078125</c:v>
                </c:pt>
                <c:pt idx="8205">
                  <c:v>68.650421142578097</c:v>
                </c:pt>
                <c:pt idx="8206">
                  <c:v>68.254913330078125</c:v>
                </c:pt>
                <c:pt idx="8207">
                  <c:v>67.991241455078139</c:v>
                </c:pt>
                <c:pt idx="8208">
                  <c:v>67.859405517578097</c:v>
                </c:pt>
                <c:pt idx="8209">
                  <c:v>67.463897705078125</c:v>
                </c:pt>
                <c:pt idx="8210">
                  <c:v>67.463897705078125</c:v>
                </c:pt>
                <c:pt idx="8211">
                  <c:v>67.859405517578097</c:v>
                </c:pt>
                <c:pt idx="8212">
                  <c:v>68.123077392578082</c:v>
                </c:pt>
                <c:pt idx="8213">
                  <c:v>67.859405517578097</c:v>
                </c:pt>
                <c:pt idx="8214">
                  <c:v>68.386749267578111</c:v>
                </c:pt>
                <c:pt idx="8215">
                  <c:v>68.386749267578111</c:v>
                </c:pt>
                <c:pt idx="8216">
                  <c:v>68.386749267578111</c:v>
                </c:pt>
                <c:pt idx="8217">
                  <c:v>67.859405517578097</c:v>
                </c:pt>
                <c:pt idx="8218">
                  <c:v>67.727569580078139</c:v>
                </c:pt>
                <c:pt idx="8219">
                  <c:v>68.123077392578082</c:v>
                </c:pt>
                <c:pt idx="8220">
                  <c:v>67.859405517578097</c:v>
                </c:pt>
                <c:pt idx="8221">
                  <c:v>68.386749267578111</c:v>
                </c:pt>
                <c:pt idx="8222">
                  <c:v>67.595733642578111</c:v>
                </c:pt>
                <c:pt idx="8223">
                  <c:v>68.123077392578082</c:v>
                </c:pt>
                <c:pt idx="8224">
                  <c:v>67.991241455078139</c:v>
                </c:pt>
                <c:pt idx="8225">
                  <c:v>67.991241455078139</c:v>
                </c:pt>
                <c:pt idx="8226">
                  <c:v>67.727569580078139</c:v>
                </c:pt>
                <c:pt idx="8227">
                  <c:v>68.123077392578082</c:v>
                </c:pt>
                <c:pt idx="8228">
                  <c:v>68.386749267578111</c:v>
                </c:pt>
                <c:pt idx="8229">
                  <c:v>67.200225830078125</c:v>
                </c:pt>
                <c:pt idx="8230">
                  <c:v>67.332061767578111</c:v>
                </c:pt>
                <c:pt idx="8231">
                  <c:v>67.200225830078125</c:v>
                </c:pt>
                <c:pt idx="8232">
                  <c:v>67.463897705078125</c:v>
                </c:pt>
                <c:pt idx="8233">
                  <c:v>67.463897705078125</c:v>
                </c:pt>
                <c:pt idx="8234">
                  <c:v>68.123077392578082</c:v>
                </c:pt>
                <c:pt idx="8235">
                  <c:v>67.859405517578097</c:v>
                </c:pt>
                <c:pt idx="8236">
                  <c:v>68.386749267578111</c:v>
                </c:pt>
                <c:pt idx="8237">
                  <c:v>67.991241455078139</c:v>
                </c:pt>
                <c:pt idx="8238">
                  <c:v>67.727569580078139</c:v>
                </c:pt>
                <c:pt idx="8239">
                  <c:v>67.859405517578097</c:v>
                </c:pt>
                <c:pt idx="8240">
                  <c:v>67.991241455078139</c:v>
                </c:pt>
                <c:pt idx="8241">
                  <c:v>68.123077392578082</c:v>
                </c:pt>
                <c:pt idx="8242">
                  <c:v>68.254913330078125</c:v>
                </c:pt>
                <c:pt idx="8243">
                  <c:v>67.463897705078125</c:v>
                </c:pt>
                <c:pt idx="8244">
                  <c:v>68.123077392578082</c:v>
                </c:pt>
                <c:pt idx="8245">
                  <c:v>67.991241455078139</c:v>
                </c:pt>
                <c:pt idx="8246">
                  <c:v>67.859405517578097</c:v>
                </c:pt>
                <c:pt idx="8247">
                  <c:v>68.386749267578111</c:v>
                </c:pt>
                <c:pt idx="8248">
                  <c:v>68.254913330078125</c:v>
                </c:pt>
                <c:pt idx="8249">
                  <c:v>67.727569580078139</c:v>
                </c:pt>
                <c:pt idx="8250">
                  <c:v>67.859405517578097</c:v>
                </c:pt>
                <c:pt idx="8251">
                  <c:v>67.332061767578111</c:v>
                </c:pt>
                <c:pt idx="8252">
                  <c:v>68.123077392578082</c:v>
                </c:pt>
                <c:pt idx="8253">
                  <c:v>67.332061767578111</c:v>
                </c:pt>
                <c:pt idx="8254">
                  <c:v>67.463897705078125</c:v>
                </c:pt>
                <c:pt idx="8255">
                  <c:v>67.595733642578111</c:v>
                </c:pt>
                <c:pt idx="8256">
                  <c:v>67.991241455078139</c:v>
                </c:pt>
                <c:pt idx="8257">
                  <c:v>68.386749267578111</c:v>
                </c:pt>
                <c:pt idx="8258">
                  <c:v>68.386749267578111</c:v>
                </c:pt>
                <c:pt idx="8259">
                  <c:v>68.254913330078125</c:v>
                </c:pt>
                <c:pt idx="8260">
                  <c:v>67.200225830078125</c:v>
                </c:pt>
                <c:pt idx="8261">
                  <c:v>67.727569580078139</c:v>
                </c:pt>
                <c:pt idx="8262">
                  <c:v>67.991241455078139</c:v>
                </c:pt>
                <c:pt idx="8263">
                  <c:v>68.254913330078125</c:v>
                </c:pt>
                <c:pt idx="8264">
                  <c:v>67.991241455078139</c:v>
                </c:pt>
                <c:pt idx="8265">
                  <c:v>67.727569580078139</c:v>
                </c:pt>
                <c:pt idx="8266">
                  <c:v>68.123077392578082</c:v>
                </c:pt>
                <c:pt idx="8267">
                  <c:v>67.859405517578097</c:v>
                </c:pt>
                <c:pt idx="8268">
                  <c:v>67.859405517578097</c:v>
                </c:pt>
                <c:pt idx="8269">
                  <c:v>67.991241455078139</c:v>
                </c:pt>
                <c:pt idx="8270">
                  <c:v>67.859405517578097</c:v>
                </c:pt>
                <c:pt idx="8271">
                  <c:v>67.595733642578111</c:v>
                </c:pt>
                <c:pt idx="8272">
                  <c:v>67.991241455078139</c:v>
                </c:pt>
                <c:pt idx="8273">
                  <c:v>67.991241455078139</c:v>
                </c:pt>
                <c:pt idx="8274">
                  <c:v>68.254913330078125</c:v>
                </c:pt>
                <c:pt idx="8275">
                  <c:v>68.254913330078125</c:v>
                </c:pt>
                <c:pt idx="8276">
                  <c:v>68.254913330078125</c:v>
                </c:pt>
                <c:pt idx="8277">
                  <c:v>67.727569580078139</c:v>
                </c:pt>
                <c:pt idx="8278">
                  <c:v>68.123077392578082</c:v>
                </c:pt>
                <c:pt idx="8279">
                  <c:v>68.386749267578111</c:v>
                </c:pt>
                <c:pt idx="8280">
                  <c:v>67.332061767578111</c:v>
                </c:pt>
                <c:pt idx="8281">
                  <c:v>67.991241455078139</c:v>
                </c:pt>
                <c:pt idx="8282">
                  <c:v>67.991241455078139</c:v>
                </c:pt>
                <c:pt idx="8283">
                  <c:v>67.859405517578097</c:v>
                </c:pt>
                <c:pt idx="8284">
                  <c:v>67.859405517578097</c:v>
                </c:pt>
                <c:pt idx="8285">
                  <c:v>67.727569580078139</c:v>
                </c:pt>
                <c:pt idx="8286">
                  <c:v>68.123077392578082</c:v>
                </c:pt>
                <c:pt idx="8287">
                  <c:v>67.727569580078139</c:v>
                </c:pt>
                <c:pt idx="8288">
                  <c:v>67.859405517578097</c:v>
                </c:pt>
                <c:pt idx="8289">
                  <c:v>67.727569580078139</c:v>
                </c:pt>
                <c:pt idx="8290">
                  <c:v>68.123077392578082</c:v>
                </c:pt>
                <c:pt idx="8291">
                  <c:v>68.123077392578082</c:v>
                </c:pt>
                <c:pt idx="8292">
                  <c:v>68.123077392578082</c:v>
                </c:pt>
                <c:pt idx="8293">
                  <c:v>67.068389892578097</c:v>
                </c:pt>
                <c:pt idx="8294">
                  <c:v>67.859405517578097</c:v>
                </c:pt>
                <c:pt idx="8295">
                  <c:v>67.332061767578111</c:v>
                </c:pt>
                <c:pt idx="8296">
                  <c:v>67.595733642578111</c:v>
                </c:pt>
                <c:pt idx="8297">
                  <c:v>67.991241455078139</c:v>
                </c:pt>
                <c:pt idx="8298">
                  <c:v>68.254913330078125</c:v>
                </c:pt>
                <c:pt idx="8299">
                  <c:v>67.068389892578097</c:v>
                </c:pt>
                <c:pt idx="8300">
                  <c:v>67.200225830078125</c:v>
                </c:pt>
                <c:pt idx="8301">
                  <c:v>67.991241455078139</c:v>
                </c:pt>
                <c:pt idx="8302">
                  <c:v>67.595733642578111</c:v>
                </c:pt>
                <c:pt idx="8303">
                  <c:v>67.859405517578097</c:v>
                </c:pt>
                <c:pt idx="8304">
                  <c:v>68.123077392578082</c:v>
                </c:pt>
                <c:pt idx="8305">
                  <c:v>68.123077392578082</c:v>
                </c:pt>
                <c:pt idx="8306">
                  <c:v>67.332061767578111</c:v>
                </c:pt>
                <c:pt idx="8307">
                  <c:v>68.123077392578082</c:v>
                </c:pt>
                <c:pt idx="8308">
                  <c:v>67.463897705078125</c:v>
                </c:pt>
                <c:pt idx="8309">
                  <c:v>67.727569580078139</c:v>
                </c:pt>
                <c:pt idx="8310">
                  <c:v>68.123077392578082</c:v>
                </c:pt>
                <c:pt idx="8311">
                  <c:v>67.200225830078125</c:v>
                </c:pt>
                <c:pt idx="8312">
                  <c:v>67.991241455078139</c:v>
                </c:pt>
                <c:pt idx="8313">
                  <c:v>67.463897705078125</c:v>
                </c:pt>
                <c:pt idx="8314">
                  <c:v>68.123077392578082</c:v>
                </c:pt>
                <c:pt idx="8315">
                  <c:v>68.123077392578082</c:v>
                </c:pt>
                <c:pt idx="8316">
                  <c:v>67.068389892578097</c:v>
                </c:pt>
                <c:pt idx="8317">
                  <c:v>67.200225830078125</c:v>
                </c:pt>
                <c:pt idx="8318">
                  <c:v>67.991241455078139</c:v>
                </c:pt>
                <c:pt idx="8319">
                  <c:v>67.727569580078139</c:v>
                </c:pt>
                <c:pt idx="8320">
                  <c:v>68.123077392578082</c:v>
                </c:pt>
                <c:pt idx="8321">
                  <c:v>68.254913330078125</c:v>
                </c:pt>
                <c:pt idx="8322">
                  <c:v>67.727569580078139</c:v>
                </c:pt>
                <c:pt idx="8323">
                  <c:v>67.991241455078139</c:v>
                </c:pt>
                <c:pt idx="8324">
                  <c:v>67.595733642578111</c:v>
                </c:pt>
                <c:pt idx="8325">
                  <c:v>68.123077392578082</c:v>
                </c:pt>
                <c:pt idx="8326">
                  <c:v>68.123077392578082</c:v>
                </c:pt>
                <c:pt idx="8327">
                  <c:v>67.991241455078139</c:v>
                </c:pt>
                <c:pt idx="8328">
                  <c:v>67.068389892578097</c:v>
                </c:pt>
                <c:pt idx="8329">
                  <c:v>67.991241455078139</c:v>
                </c:pt>
                <c:pt idx="8330">
                  <c:v>68.123077392578082</c:v>
                </c:pt>
                <c:pt idx="8331">
                  <c:v>68.254913330078125</c:v>
                </c:pt>
                <c:pt idx="8332">
                  <c:v>67.727569580078139</c:v>
                </c:pt>
                <c:pt idx="8333">
                  <c:v>67.200225830078125</c:v>
                </c:pt>
                <c:pt idx="8334">
                  <c:v>67.332061767578111</c:v>
                </c:pt>
                <c:pt idx="8335">
                  <c:v>66.804718017578097</c:v>
                </c:pt>
                <c:pt idx="8336">
                  <c:v>66.804718017578097</c:v>
                </c:pt>
                <c:pt idx="8337">
                  <c:v>67.595733642578111</c:v>
                </c:pt>
                <c:pt idx="8338">
                  <c:v>68.123077392578082</c:v>
                </c:pt>
                <c:pt idx="8339">
                  <c:v>68.386749267578111</c:v>
                </c:pt>
                <c:pt idx="8340">
                  <c:v>67.991241455078139</c:v>
                </c:pt>
                <c:pt idx="8341">
                  <c:v>67.332061767578111</c:v>
                </c:pt>
                <c:pt idx="8342">
                  <c:v>67.463897705078125</c:v>
                </c:pt>
                <c:pt idx="8343">
                  <c:v>67.463897705078125</c:v>
                </c:pt>
                <c:pt idx="8344">
                  <c:v>67.595733642578111</c:v>
                </c:pt>
                <c:pt idx="8345">
                  <c:v>67.727569580078139</c:v>
                </c:pt>
                <c:pt idx="8346">
                  <c:v>67.991241455078139</c:v>
                </c:pt>
                <c:pt idx="8347">
                  <c:v>67.463897705078125</c:v>
                </c:pt>
                <c:pt idx="8348">
                  <c:v>67.200225830078125</c:v>
                </c:pt>
                <c:pt idx="8349">
                  <c:v>67.200225830078125</c:v>
                </c:pt>
                <c:pt idx="8350">
                  <c:v>67.859405517578097</c:v>
                </c:pt>
                <c:pt idx="8351">
                  <c:v>67.463897705078125</c:v>
                </c:pt>
                <c:pt idx="8352">
                  <c:v>67.991241455078139</c:v>
                </c:pt>
                <c:pt idx="8353">
                  <c:v>67.332061767578111</c:v>
                </c:pt>
                <c:pt idx="8354">
                  <c:v>67.859405517578097</c:v>
                </c:pt>
                <c:pt idx="8355">
                  <c:v>67.332061767578111</c:v>
                </c:pt>
                <c:pt idx="8356">
                  <c:v>67.991241455078139</c:v>
                </c:pt>
                <c:pt idx="8357">
                  <c:v>67.859405517578097</c:v>
                </c:pt>
                <c:pt idx="8358">
                  <c:v>67.595733642578111</c:v>
                </c:pt>
                <c:pt idx="8359">
                  <c:v>67.200225830078125</c:v>
                </c:pt>
                <c:pt idx="8360">
                  <c:v>67.463897705078125</c:v>
                </c:pt>
                <c:pt idx="8361">
                  <c:v>67.595733642578111</c:v>
                </c:pt>
                <c:pt idx="8362">
                  <c:v>67.991241455078139</c:v>
                </c:pt>
                <c:pt idx="8363">
                  <c:v>67.200225830078125</c:v>
                </c:pt>
                <c:pt idx="8364">
                  <c:v>67.991241455078139</c:v>
                </c:pt>
                <c:pt idx="8365">
                  <c:v>66.936553955078139</c:v>
                </c:pt>
                <c:pt idx="8366">
                  <c:v>68.123077392578082</c:v>
                </c:pt>
                <c:pt idx="8367">
                  <c:v>66.936553955078139</c:v>
                </c:pt>
                <c:pt idx="8368">
                  <c:v>67.068389892578097</c:v>
                </c:pt>
                <c:pt idx="8369">
                  <c:v>67.068389892578097</c:v>
                </c:pt>
                <c:pt idx="8370">
                  <c:v>67.859405517578097</c:v>
                </c:pt>
                <c:pt idx="8371">
                  <c:v>67.991241455078139</c:v>
                </c:pt>
                <c:pt idx="8372">
                  <c:v>67.463897705078125</c:v>
                </c:pt>
                <c:pt idx="8373">
                  <c:v>67.463897705078125</c:v>
                </c:pt>
                <c:pt idx="8374">
                  <c:v>67.200225830078125</c:v>
                </c:pt>
                <c:pt idx="8375">
                  <c:v>67.595733642578111</c:v>
                </c:pt>
                <c:pt idx="8376">
                  <c:v>66.804718017578097</c:v>
                </c:pt>
                <c:pt idx="8377">
                  <c:v>67.332061767578111</c:v>
                </c:pt>
                <c:pt idx="8378">
                  <c:v>67.859405517578097</c:v>
                </c:pt>
                <c:pt idx="8379">
                  <c:v>67.859405517578097</c:v>
                </c:pt>
                <c:pt idx="8380">
                  <c:v>67.332061767578111</c:v>
                </c:pt>
                <c:pt idx="8381">
                  <c:v>67.332061767578111</c:v>
                </c:pt>
                <c:pt idx="8382">
                  <c:v>67.859405517578097</c:v>
                </c:pt>
                <c:pt idx="8383">
                  <c:v>67.595733642578111</c:v>
                </c:pt>
                <c:pt idx="8384">
                  <c:v>67.991241455078139</c:v>
                </c:pt>
                <c:pt idx="8385">
                  <c:v>67.463897705078125</c:v>
                </c:pt>
                <c:pt idx="8386">
                  <c:v>67.463897705078125</c:v>
                </c:pt>
                <c:pt idx="8387">
                  <c:v>66.936553955078139</c:v>
                </c:pt>
                <c:pt idx="8388">
                  <c:v>67.068389892578097</c:v>
                </c:pt>
                <c:pt idx="8389">
                  <c:v>67.463897705078125</c:v>
                </c:pt>
                <c:pt idx="8390">
                  <c:v>66.672882080078097</c:v>
                </c:pt>
                <c:pt idx="8391">
                  <c:v>67.068389892578097</c:v>
                </c:pt>
                <c:pt idx="8392">
                  <c:v>67.200225830078125</c:v>
                </c:pt>
                <c:pt idx="8393">
                  <c:v>68.123077392578082</c:v>
                </c:pt>
                <c:pt idx="8394">
                  <c:v>67.595733642578111</c:v>
                </c:pt>
                <c:pt idx="8395">
                  <c:v>67.332061767578111</c:v>
                </c:pt>
                <c:pt idx="8396">
                  <c:v>67.859405517578097</c:v>
                </c:pt>
                <c:pt idx="8397">
                  <c:v>67.463897705078125</c:v>
                </c:pt>
                <c:pt idx="8398">
                  <c:v>67.727569580078139</c:v>
                </c:pt>
                <c:pt idx="8399">
                  <c:v>67.595733642578111</c:v>
                </c:pt>
                <c:pt idx="8400">
                  <c:v>67.859405517578097</c:v>
                </c:pt>
                <c:pt idx="8401">
                  <c:v>67.727569580078139</c:v>
                </c:pt>
                <c:pt idx="8402">
                  <c:v>67.200225830078125</c:v>
                </c:pt>
                <c:pt idx="8403">
                  <c:v>67.595733642578111</c:v>
                </c:pt>
                <c:pt idx="8404">
                  <c:v>67.991241455078139</c:v>
                </c:pt>
                <c:pt idx="8405">
                  <c:v>67.727569580078139</c:v>
                </c:pt>
                <c:pt idx="8406">
                  <c:v>67.068389892578097</c:v>
                </c:pt>
                <c:pt idx="8407">
                  <c:v>67.991241455078139</c:v>
                </c:pt>
                <c:pt idx="8408">
                  <c:v>67.332061767578111</c:v>
                </c:pt>
                <c:pt idx="8409">
                  <c:v>66.936553955078139</c:v>
                </c:pt>
                <c:pt idx="8410">
                  <c:v>68.386749267578111</c:v>
                </c:pt>
                <c:pt idx="8411">
                  <c:v>67.068389892578097</c:v>
                </c:pt>
                <c:pt idx="8412">
                  <c:v>66.936553955078139</c:v>
                </c:pt>
                <c:pt idx="8413">
                  <c:v>67.727569580078139</c:v>
                </c:pt>
                <c:pt idx="8414">
                  <c:v>68.123077392578082</c:v>
                </c:pt>
                <c:pt idx="8415">
                  <c:v>67.595733642578111</c:v>
                </c:pt>
                <c:pt idx="8416">
                  <c:v>67.595733642578111</c:v>
                </c:pt>
                <c:pt idx="8417">
                  <c:v>67.068389892578097</c:v>
                </c:pt>
                <c:pt idx="8418">
                  <c:v>68.123077392578082</c:v>
                </c:pt>
                <c:pt idx="8419">
                  <c:v>67.200225830078125</c:v>
                </c:pt>
                <c:pt idx="8420">
                  <c:v>66.804718017578097</c:v>
                </c:pt>
                <c:pt idx="8421">
                  <c:v>67.859405517578097</c:v>
                </c:pt>
                <c:pt idx="8422">
                  <c:v>67.463897705078125</c:v>
                </c:pt>
                <c:pt idx="8423">
                  <c:v>67.595733642578111</c:v>
                </c:pt>
                <c:pt idx="8424">
                  <c:v>67.068389892578097</c:v>
                </c:pt>
                <c:pt idx="8425">
                  <c:v>66.804718017578097</c:v>
                </c:pt>
                <c:pt idx="8426">
                  <c:v>67.463897705078125</c:v>
                </c:pt>
                <c:pt idx="8427">
                  <c:v>67.595733642578111</c:v>
                </c:pt>
                <c:pt idx="8428">
                  <c:v>67.991241455078139</c:v>
                </c:pt>
                <c:pt idx="8429">
                  <c:v>67.859405517578097</c:v>
                </c:pt>
                <c:pt idx="8430">
                  <c:v>67.727569580078139</c:v>
                </c:pt>
                <c:pt idx="8431">
                  <c:v>67.332061767578111</c:v>
                </c:pt>
                <c:pt idx="8432">
                  <c:v>67.991241455078139</c:v>
                </c:pt>
                <c:pt idx="8433">
                  <c:v>67.991241455078139</c:v>
                </c:pt>
                <c:pt idx="8434">
                  <c:v>67.859405517578097</c:v>
                </c:pt>
                <c:pt idx="8435">
                  <c:v>66.936553955078139</c:v>
                </c:pt>
                <c:pt idx="8436">
                  <c:v>67.463897705078125</c:v>
                </c:pt>
                <c:pt idx="8437">
                  <c:v>67.727569580078139</c:v>
                </c:pt>
                <c:pt idx="8438">
                  <c:v>67.200225830078125</c:v>
                </c:pt>
                <c:pt idx="8439">
                  <c:v>67.463897705078125</c:v>
                </c:pt>
                <c:pt idx="8440">
                  <c:v>67.727569580078139</c:v>
                </c:pt>
                <c:pt idx="8441">
                  <c:v>67.991241455078139</c:v>
                </c:pt>
                <c:pt idx="8442">
                  <c:v>67.595733642578111</c:v>
                </c:pt>
                <c:pt idx="8443">
                  <c:v>67.068389892578097</c:v>
                </c:pt>
                <c:pt idx="8444">
                  <c:v>66.936553955078139</c:v>
                </c:pt>
                <c:pt idx="8445">
                  <c:v>67.463897705078125</c:v>
                </c:pt>
                <c:pt idx="8446">
                  <c:v>67.859405517578097</c:v>
                </c:pt>
                <c:pt idx="8447">
                  <c:v>67.859405517578097</c:v>
                </c:pt>
                <c:pt idx="8448">
                  <c:v>66.804718017578097</c:v>
                </c:pt>
                <c:pt idx="8449">
                  <c:v>67.595733642578111</c:v>
                </c:pt>
                <c:pt idx="8450">
                  <c:v>67.332061767578111</c:v>
                </c:pt>
                <c:pt idx="8451">
                  <c:v>66.936553955078139</c:v>
                </c:pt>
                <c:pt idx="8452">
                  <c:v>67.068389892578097</c:v>
                </c:pt>
                <c:pt idx="8453">
                  <c:v>67.595733642578111</c:v>
                </c:pt>
                <c:pt idx="8454">
                  <c:v>67.068389892578097</c:v>
                </c:pt>
                <c:pt idx="8455">
                  <c:v>67.463897705078125</c:v>
                </c:pt>
                <c:pt idx="8456">
                  <c:v>66.936553955078139</c:v>
                </c:pt>
                <c:pt idx="8457">
                  <c:v>68.123077392578082</c:v>
                </c:pt>
                <c:pt idx="8458">
                  <c:v>67.463897705078125</c:v>
                </c:pt>
                <c:pt idx="8459">
                  <c:v>66.541046142578111</c:v>
                </c:pt>
                <c:pt idx="8460">
                  <c:v>67.332061767578111</c:v>
                </c:pt>
                <c:pt idx="8461">
                  <c:v>67.068389892578097</c:v>
                </c:pt>
                <c:pt idx="8462">
                  <c:v>67.332061767578111</c:v>
                </c:pt>
                <c:pt idx="8463">
                  <c:v>67.068389892578097</c:v>
                </c:pt>
                <c:pt idx="8464">
                  <c:v>67.595733642578111</c:v>
                </c:pt>
                <c:pt idx="8465">
                  <c:v>67.991241455078139</c:v>
                </c:pt>
                <c:pt idx="8466">
                  <c:v>66.804718017578097</c:v>
                </c:pt>
                <c:pt idx="8467">
                  <c:v>67.068389892578097</c:v>
                </c:pt>
                <c:pt idx="8468">
                  <c:v>67.991241455078139</c:v>
                </c:pt>
                <c:pt idx="8469">
                  <c:v>67.200225830078125</c:v>
                </c:pt>
                <c:pt idx="8470">
                  <c:v>67.595733642578111</c:v>
                </c:pt>
                <c:pt idx="8471">
                  <c:v>67.727569580078139</c:v>
                </c:pt>
                <c:pt idx="8472">
                  <c:v>67.068389892578097</c:v>
                </c:pt>
                <c:pt idx="8473">
                  <c:v>67.332061767578111</c:v>
                </c:pt>
                <c:pt idx="8474">
                  <c:v>67.200225830078125</c:v>
                </c:pt>
                <c:pt idx="8475">
                  <c:v>67.068389892578097</c:v>
                </c:pt>
                <c:pt idx="8476">
                  <c:v>68.123077392578082</c:v>
                </c:pt>
                <c:pt idx="8477">
                  <c:v>67.727569580078139</c:v>
                </c:pt>
                <c:pt idx="8478">
                  <c:v>67.068389892578097</c:v>
                </c:pt>
                <c:pt idx="8479">
                  <c:v>68.123077392578082</c:v>
                </c:pt>
                <c:pt idx="8480">
                  <c:v>66.672882080078097</c:v>
                </c:pt>
                <c:pt idx="8481">
                  <c:v>67.200225830078125</c:v>
                </c:pt>
                <c:pt idx="8482">
                  <c:v>67.332061767578111</c:v>
                </c:pt>
                <c:pt idx="8483">
                  <c:v>67.200225830078125</c:v>
                </c:pt>
                <c:pt idx="8484">
                  <c:v>67.200225830078125</c:v>
                </c:pt>
                <c:pt idx="8485">
                  <c:v>67.859405517578097</c:v>
                </c:pt>
                <c:pt idx="8486">
                  <c:v>66.804718017578097</c:v>
                </c:pt>
                <c:pt idx="8487">
                  <c:v>67.463897705078125</c:v>
                </c:pt>
                <c:pt idx="8488">
                  <c:v>67.991241455078139</c:v>
                </c:pt>
                <c:pt idx="8489">
                  <c:v>66.804718017578097</c:v>
                </c:pt>
                <c:pt idx="8490">
                  <c:v>67.332061767578111</c:v>
                </c:pt>
                <c:pt idx="8491">
                  <c:v>67.595733642578111</c:v>
                </c:pt>
                <c:pt idx="8492">
                  <c:v>66.804718017578097</c:v>
                </c:pt>
                <c:pt idx="8493">
                  <c:v>67.068389892578097</c:v>
                </c:pt>
                <c:pt idx="8494">
                  <c:v>67.068389892578097</c:v>
                </c:pt>
                <c:pt idx="8495">
                  <c:v>67.332061767578111</c:v>
                </c:pt>
                <c:pt idx="8496">
                  <c:v>67.463897705078125</c:v>
                </c:pt>
                <c:pt idx="8497">
                  <c:v>66.936553955078139</c:v>
                </c:pt>
                <c:pt idx="8498">
                  <c:v>66.936553955078139</c:v>
                </c:pt>
                <c:pt idx="8499">
                  <c:v>67.463897705078125</c:v>
                </c:pt>
                <c:pt idx="8500">
                  <c:v>67.332061767578111</c:v>
                </c:pt>
                <c:pt idx="8501">
                  <c:v>67.859405517578097</c:v>
                </c:pt>
                <c:pt idx="8502">
                  <c:v>67.068389892578097</c:v>
                </c:pt>
                <c:pt idx="8503">
                  <c:v>67.068389892578097</c:v>
                </c:pt>
                <c:pt idx="8504">
                  <c:v>66.936553955078139</c:v>
                </c:pt>
                <c:pt idx="8505">
                  <c:v>67.595733642578111</c:v>
                </c:pt>
                <c:pt idx="8506">
                  <c:v>66.936553955078139</c:v>
                </c:pt>
                <c:pt idx="8507">
                  <c:v>67.727569580078139</c:v>
                </c:pt>
                <c:pt idx="8508">
                  <c:v>67.200225830078125</c:v>
                </c:pt>
                <c:pt idx="8509">
                  <c:v>67.859405517578097</c:v>
                </c:pt>
                <c:pt idx="8510">
                  <c:v>67.332061767578111</c:v>
                </c:pt>
                <c:pt idx="8511">
                  <c:v>67.332061767578111</c:v>
                </c:pt>
                <c:pt idx="8512">
                  <c:v>67.595733642578111</c:v>
                </c:pt>
                <c:pt idx="8513">
                  <c:v>66.936553955078139</c:v>
                </c:pt>
                <c:pt idx="8514">
                  <c:v>67.463897705078125</c:v>
                </c:pt>
                <c:pt idx="8515">
                  <c:v>66.672882080078097</c:v>
                </c:pt>
                <c:pt idx="8516">
                  <c:v>66.672882080078097</c:v>
                </c:pt>
                <c:pt idx="8517">
                  <c:v>66.936553955078139</c:v>
                </c:pt>
                <c:pt idx="8518">
                  <c:v>66.672882080078097</c:v>
                </c:pt>
                <c:pt idx="8519">
                  <c:v>66.804718017578097</c:v>
                </c:pt>
                <c:pt idx="8520">
                  <c:v>67.595733642578111</c:v>
                </c:pt>
                <c:pt idx="8521">
                  <c:v>66.804718017578097</c:v>
                </c:pt>
                <c:pt idx="8522">
                  <c:v>66.804718017578097</c:v>
                </c:pt>
                <c:pt idx="8523">
                  <c:v>67.200225830078125</c:v>
                </c:pt>
                <c:pt idx="8524">
                  <c:v>67.068389892578097</c:v>
                </c:pt>
                <c:pt idx="8525">
                  <c:v>66.409210205078139</c:v>
                </c:pt>
                <c:pt idx="8526">
                  <c:v>67.068389892578097</c:v>
                </c:pt>
                <c:pt idx="8527">
                  <c:v>67.859405517578097</c:v>
                </c:pt>
                <c:pt idx="8528">
                  <c:v>66.936553955078139</c:v>
                </c:pt>
                <c:pt idx="8529">
                  <c:v>66.804718017578097</c:v>
                </c:pt>
                <c:pt idx="8530">
                  <c:v>67.200225830078125</c:v>
                </c:pt>
                <c:pt idx="8531">
                  <c:v>66.409210205078139</c:v>
                </c:pt>
                <c:pt idx="8532">
                  <c:v>67.463897705078125</c:v>
                </c:pt>
                <c:pt idx="8533">
                  <c:v>66.672882080078097</c:v>
                </c:pt>
                <c:pt idx="8534">
                  <c:v>66.804718017578097</c:v>
                </c:pt>
                <c:pt idx="8535">
                  <c:v>67.332061767578111</c:v>
                </c:pt>
                <c:pt idx="8536">
                  <c:v>67.332061767578111</c:v>
                </c:pt>
                <c:pt idx="8537">
                  <c:v>66.277374267578111</c:v>
                </c:pt>
                <c:pt idx="8538">
                  <c:v>67.200225830078125</c:v>
                </c:pt>
                <c:pt idx="8539">
                  <c:v>66.672882080078097</c:v>
                </c:pt>
                <c:pt idx="8540">
                  <c:v>67.068389892578097</c:v>
                </c:pt>
                <c:pt idx="8541">
                  <c:v>67.332061767578111</c:v>
                </c:pt>
                <c:pt idx="8542">
                  <c:v>66.804718017578097</c:v>
                </c:pt>
                <c:pt idx="8543">
                  <c:v>67.463897705078125</c:v>
                </c:pt>
                <c:pt idx="8544">
                  <c:v>66.541046142578111</c:v>
                </c:pt>
                <c:pt idx="8545">
                  <c:v>67.595733642578111</c:v>
                </c:pt>
                <c:pt idx="8546">
                  <c:v>67.463897705078125</c:v>
                </c:pt>
                <c:pt idx="8547">
                  <c:v>66.277374267578111</c:v>
                </c:pt>
                <c:pt idx="8548">
                  <c:v>67.200225830078125</c:v>
                </c:pt>
                <c:pt idx="8549">
                  <c:v>66.541046142578111</c:v>
                </c:pt>
                <c:pt idx="8550">
                  <c:v>66.541046142578111</c:v>
                </c:pt>
                <c:pt idx="8551">
                  <c:v>67.595733642578111</c:v>
                </c:pt>
                <c:pt idx="8552">
                  <c:v>67.068389892578097</c:v>
                </c:pt>
                <c:pt idx="8553">
                  <c:v>66.804718017578097</c:v>
                </c:pt>
                <c:pt idx="8554">
                  <c:v>66.936553955078139</c:v>
                </c:pt>
                <c:pt idx="8555">
                  <c:v>66.936553955078139</c:v>
                </c:pt>
                <c:pt idx="8556">
                  <c:v>67.463897705078125</c:v>
                </c:pt>
                <c:pt idx="8557">
                  <c:v>67.068389892578097</c:v>
                </c:pt>
                <c:pt idx="8558">
                  <c:v>66.541046142578111</c:v>
                </c:pt>
                <c:pt idx="8559">
                  <c:v>67.463897705078125</c:v>
                </c:pt>
                <c:pt idx="8560">
                  <c:v>67.200225830078125</c:v>
                </c:pt>
                <c:pt idx="8561">
                  <c:v>67.859405517578097</c:v>
                </c:pt>
                <c:pt idx="8562">
                  <c:v>67.463897705078125</c:v>
                </c:pt>
                <c:pt idx="8563">
                  <c:v>67.595733642578111</c:v>
                </c:pt>
                <c:pt idx="8564">
                  <c:v>67.595733642578111</c:v>
                </c:pt>
                <c:pt idx="8565">
                  <c:v>67.068389892578097</c:v>
                </c:pt>
                <c:pt idx="8566">
                  <c:v>66.936553955078139</c:v>
                </c:pt>
                <c:pt idx="8567">
                  <c:v>66.409210205078139</c:v>
                </c:pt>
                <c:pt idx="8568">
                  <c:v>67.332061767578111</c:v>
                </c:pt>
                <c:pt idx="8569">
                  <c:v>67.200225830078125</c:v>
                </c:pt>
                <c:pt idx="8570">
                  <c:v>67.200225830078125</c:v>
                </c:pt>
                <c:pt idx="8571">
                  <c:v>66.936553955078139</c:v>
                </c:pt>
                <c:pt idx="8572">
                  <c:v>67.595733642578111</c:v>
                </c:pt>
                <c:pt idx="8573">
                  <c:v>67.068389892578097</c:v>
                </c:pt>
                <c:pt idx="8574">
                  <c:v>66.145538330078097</c:v>
                </c:pt>
                <c:pt idx="8575">
                  <c:v>67.068389892578097</c:v>
                </c:pt>
                <c:pt idx="8576">
                  <c:v>66.145538330078097</c:v>
                </c:pt>
                <c:pt idx="8577">
                  <c:v>66.672882080078097</c:v>
                </c:pt>
                <c:pt idx="8578">
                  <c:v>67.068389892578097</c:v>
                </c:pt>
                <c:pt idx="8579">
                  <c:v>67.068389892578097</c:v>
                </c:pt>
                <c:pt idx="8580">
                  <c:v>66.804718017578097</c:v>
                </c:pt>
                <c:pt idx="8581">
                  <c:v>66.541046142578111</c:v>
                </c:pt>
                <c:pt idx="8582">
                  <c:v>67.332061767578111</c:v>
                </c:pt>
                <c:pt idx="8583">
                  <c:v>67.200225830078125</c:v>
                </c:pt>
                <c:pt idx="8584">
                  <c:v>67.200225830078125</c:v>
                </c:pt>
                <c:pt idx="8585">
                  <c:v>66.804718017578097</c:v>
                </c:pt>
                <c:pt idx="8586">
                  <c:v>66.672882080078097</c:v>
                </c:pt>
                <c:pt idx="8587">
                  <c:v>67.332061767578111</c:v>
                </c:pt>
                <c:pt idx="8588">
                  <c:v>67.200225830078125</c:v>
                </c:pt>
                <c:pt idx="8589">
                  <c:v>67.068389892578097</c:v>
                </c:pt>
                <c:pt idx="8590">
                  <c:v>66.672882080078097</c:v>
                </c:pt>
                <c:pt idx="8591">
                  <c:v>67.200225830078125</c:v>
                </c:pt>
                <c:pt idx="8592">
                  <c:v>66.672882080078097</c:v>
                </c:pt>
                <c:pt idx="8593">
                  <c:v>66.541046142578111</c:v>
                </c:pt>
                <c:pt idx="8594">
                  <c:v>67.200225830078125</c:v>
                </c:pt>
                <c:pt idx="8595">
                  <c:v>67.595733642578111</c:v>
                </c:pt>
                <c:pt idx="8596">
                  <c:v>66.409210205078139</c:v>
                </c:pt>
                <c:pt idx="8597">
                  <c:v>67.068389892578097</c:v>
                </c:pt>
                <c:pt idx="8598">
                  <c:v>67.200225830078125</c:v>
                </c:pt>
                <c:pt idx="8599">
                  <c:v>67.332061767578111</c:v>
                </c:pt>
                <c:pt idx="8600">
                  <c:v>67.068389892578097</c:v>
                </c:pt>
                <c:pt idx="8601">
                  <c:v>67.463897705078125</c:v>
                </c:pt>
                <c:pt idx="8602">
                  <c:v>66.804718017578097</c:v>
                </c:pt>
                <c:pt idx="8603">
                  <c:v>66.936553955078139</c:v>
                </c:pt>
                <c:pt idx="8604">
                  <c:v>67.332061767578111</c:v>
                </c:pt>
                <c:pt idx="8605">
                  <c:v>66.409210205078139</c:v>
                </c:pt>
                <c:pt idx="8606">
                  <c:v>67.463897705078125</c:v>
                </c:pt>
                <c:pt idx="8607">
                  <c:v>67.200225830078125</c:v>
                </c:pt>
                <c:pt idx="8608">
                  <c:v>67.332061767578111</c:v>
                </c:pt>
                <c:pt idx="8609">
                  <c:v>67.332061767578111</c:v>
                </c:pt>
                <c:pt idx="8610">
                  <c:v>66.804718017578097</c:v>
                </c:pt>
                <c:pt idx="8611">
                  <c:v>66.804718017578097</c:v>
                </c:pt>
                <c:pt idx="8612">
                  <c:v>67.332061767578111</c:v>
                </c:pt>
                <c:pt idx="8613">
                  <c:v>66.936553955078139</c:v>
                </c:pt>
                <c:pt idx="8614">
                  <c:v>67.068389892578097</c:v>
                </c:pt>
                <c:pt idx="8615">
                  <c:v>66.672882080078097</c:v>
                </c:pt>
                <c:pt idx="8616">
                  <c:v>67.200225830078125</c:v>
                </c:pt>
                <c:pt idx="8617">
                  <c:v>66.409210205078139</c:v>
                </c:pt>
                <c:pt idx="8618">
                  <c:v>66.936553955078139</c:v>
                </c:pt>
                <c:pt idx="8619">
                  <c:v>66.936553955078139</c:v>
                </c:pt>
                <c:pt idx="8620">
                  <c:v>67.068389892578097</c:v>
                </c:pt>
                <c:pt idx="8621">
                  <c:v>66.277374267578111</c:v>
                </c:pt>
                <c:pt idx="8622">
                  <c:v>67.068389892578097</c:v>
                </c:pt>
                <c:pt idx="8623">
                  <c:v>67.068389892578097</c:v>
                </c:pt>
                <c:pt idx="8624">
                  <c:v>66.936553955078139</c:v>
                </c:pt>
                <c:pt idx="8625">
                  <c:v>66.409210205078139</c:v>
                </c:pt>
                <c:pt idx="8626">
                  <c:v>66.672882080078097</c:v>
                </c:pt>
                <c:pt idx="8627">
                  <c:v>66.672882080078097</c:v>
                </c:pt>
                <c:pt idx="8628">
                  <c:v>67.859405517578097</c:v>
                </c:pt>
                <c:pt idx="8629">
                  <c:v>67.200225830078125</c:v>
                </c:pt>
                <c:pt idx="8630">
                  <c:v>66.804718017578097</c:v>
                </c:pt>
                <c:pt idx="8631">
                  <c:v>66.672882080078097</c:v>
                </c:pt>
                <c:pt idx="8632">
                  <c:v>66.541046142578111</c:v>
                </c:pt>
                <c:pt idx="8633">
                  <c:v>66.936553955078139</c:v>
                </c:pt>
                <c:pt idx="8634">
                  <c:v>66.277374267578111</c:v>
                </c:pt>
                <c:pt idx="8635">
                  <c:v>67.068389892578097</c:v>
                </c:pt>
                <c:pt idx="8636">
                  <c:v>66.145538330078097</c:v>
                </c:pt>
                <c:pt idx="8637">
                  <c:v>66.541046142578111</c:v>
                </c:pt>
                <c:pt idx="8638">
                  <c:v>67.068389892578097</c:v>
                </c:pt>
                <c:pt idx="8639">
                  <c:v>66.936553955078139</c:v>
                </c:pt>
                <c:pt idx="8640">
                  <c:v>66.672882080078097</c:v>
                </c:pt>
                <c:pt idx="8641">
                  <c:v>66.541046142578111</c:v>
                </c:pt>
                <c:pt idx="8642">
                  <c:v>66.409210205078139</c:v>
                </c:pt>
                <c:pt idx="8643">
                  <c:v>66.409210205078139</c:v>
                </c:pt>
                <c:pt idx="8644">
                  <c:v>66.409210205078139</c:v>
                </c:pt>
                <c:pt idx="8645">
                  <c:v>66.409210205078139</c:v>
                </c:pt>
                <c:pt idx="8646">
                  <c:v>67.200225830078125</c:v>
                </c:pt>
                <c:pt idx="8647">
                  <c:v>66.672882080078097</c:v>
                </c:pt>
                <c:pt idx="8648">
                  <c:v>66.672882080078097</c:v>
                </c:pt>
                <c:pt idx="8649">
                  <c:v>67.332061767578111</c:v>
                </c:pt>
                <c:pt idx="8650">
                  <c:v>67.200225830078125</c:v>
                </c:pt>
                <c:pt idx="8651">
                  <c:v>66.936553955078139</c:v>
                </c:pt>
                <c:pt idx="8652">
                  <c:v>66.409210205078139</c:v>
                </c:pt>
                <c:pt idx="8653">
                  <c:v>66.277374267578111</c:v>
                </c:pt>
                <c:pt idx="8654">
                  <c:v>66.936553955078139</c:v>
                </c:pt>
                <c:pt idx="8655">
                  <c:v>66.277374267578111</c:v>
                </c:pt>
                <c:pt idx="8656">
                  <c:v>66.804718017578097</c:v>
                </c:pt>
                <c:pt idx="8657">
                  <c:v>67.332061767578111</c:v>
                </c:pt>
                <c:pt idx="8658">
                  <c:v>66.804718017578097</c:v>
                </c:pt>
                <c:pt idx="8659">
                  <c:v>67.068389892578097</c:v>
                </c:pt>
                <c:pt idx="8660">
                  <c:v>66.672882080078097</c:v>
                </c:pt>
                <c:pt idx="8661">
                  <c:v>66.672882080078097</c:v>
                </c:pt>
                <c:pt idx="8662">
                  <c:v>66.409210205078139</c:v>
                </c:pt>
                <c:pt idx="8663">
                  <c:v>66.936553955078139</c:v>
                </c:pt>
                <c:pt idx="8664">
                  <c:v>66.013702392578097</c:v>
                </c:pt>
                <c:pt idx="8665">
                  <c:v>66.541046142578111</c:v>
                </c:pt>
                <c:pt idx="8666">
                  <c:v>67.200225830078125</c:v>
                </c:pt>
                <c:pt idx="8667">
                  <c:v>66.672882080078097</c:v>
                </c:pt>
                <c:pt idx="8668">
                  <c:v>66.409210205078139</c:v>
                </c:pt>
                <c:pt idx="8669">
                  <c:v>67.463897705078125</c:v>
                </c:pt>
                <c:pt idx="8670">
                  <c:v>67.332061767578111</c:v>
                </c:pt>
                <c:pt idx="8671">
                  <c:v>66.804718017578097</c:v>
                </c:pt>
                <c:pt idx="8672">
                  <c:v>66.541046142578111</c:v>
                </c:pt>
                <c:pt idx="8673">
                  <c:v>66.936553955078139</c:v>
                </c:pt>
                <c:pt idx="8674">
                  <c:v>66.936553955078139</c:v>
                </c:pt>
                <c:pt idx="8675">
                  <c:v>67.332061767578111</c:v>
                </c:pt>
                <c:pt idx="8676">
                  <c:v>67.068389892578097</c:v>
                </c:pt>
                <c:pt idx="8677">
                  <c:v>67.068389892578097</c:v>
                </c:pt>
                <c:pt idx="8678">
                  <c:v>66.277374267578111</c:v>
                </c:pt>
                <c:pt idx="8679">
                  <c:v>66.936553955078139</c:v>
                </c:pt>
                <c:pt idx="8680">
                  <c:v>65.750030517578097</c:v>
                </c:pt>
                <c:pt idx="8681">
                  <c:v>66.013702392578097</c:v>
                </c:pt>
                <c:pt idx="8682">
                  <c:v>66.145538330078097</c:v>
                </c:pt>
                <c:pt idx="8683">
                  <c:v>66.277374267578111</c:v>
                </c:pt>
                <c:pt idx="8684">
                  <c:v>66.672882080078097</c:v>
                </c:pt>
                <c:pt idx="8685">
                  <c:v>66.936553955078139</c:v>
                </c:pt>
                <c:pt idx="8686">
                  <c:v>66.277374267578111</c:v>
                </c:pt>
                <c:pt idx="8687">
                  <c:v>66.936553955078139</c:v>
                </c:pt>
                <c:pt idx="8688">
                  <c:v>66.672882080078097</c:v>
                </c:pt>
                <c:pt idx="8689">
                  <c:v>66.277374267578111</c:v>
                </c:pt>
                <c:pt idx="8690">
                  <c:v>66.277374267578111</c:v>
                </c:pt>
                <c:pt idx="8691">
                  <c:v>66.277374267578111</c:v>
                </c:pt>
                <c:pt idx="8692">
                  <c:v>66.804718017578097</c:v>
                </c:pt>
                <c:pt idx="8693">
                  <c:v>66.672882080078097</c:v>
                </c:pt>
                <c:pt idx="8694">
                  <c:v>66.145538330078097</c:v>
                </c:pt>
                <c:pt idx="8695">
                  <c:v>66.936553955078139</c:v>
                </c:pt>
                <c:pt idx="8696">
                  <c:v>66.541046142578111</c:v>
                </c:pt>
                <c:pt idx="8697">
                  <c:v>67.068389892578097</c:v>
                </c:pt>
                <c:pt idx="8698">
                  <c:v>67.068389892578097</c:v>
                </c:pt>
                <c:pt idx="8699">
                  <c:v>66.804718017578097</c:v>
                </c:pt>
                <c:pt idx="8700">
                  <c:v>66.145538330078097</c:v>
                </c:pt>
                <c:pt idx="8701">
                  <c:v>66.936553955078139</c:v>
                </c:pt>
                <c:pt idx="8702">
                  <c:v>67.332061767578111</c:v>
                </c:pt>
                <c:pt idx="8703">
                  <c:v>66.277374267578111</c:v>
                </c:pt>
                <c:pt idx="8704">
                  <c:v>66.672882080078097</c:v>
                </c:pt>
                <c:pt idx="8705">
                  <c:v>66.277374267578111</c:v>
                </c:pt>
                <c:pt idx="8706">
                  <c:v>67.332061767578111</c:v>
                </c:pt>
                <c:pt idx="8707">
                  <c:v>66.672882080078097</c:v>
                </c:pt>
                <c:pt idx="8708">
                  <c:v>66.936553955078139</c:v>
                </c:pt>
                <c:pt idx="8709">
                  <c:v>67.332061767578111</c:v>
                </c:pt>
                <c:pt idx="8710">
                  <c:v>66.145538330078097</c:v>
                </c:pt>
                <c:pt idx="8711">
                  <c:v>66.672882080078097</c:v>
                </c:pt>
                <c:pt idx="8712">
                  <c:v>66.936553955078139</c:v>
                </c:pt>
                <c:pt idx="8713">
                  <c:v>66.277374267578111</c:v>
                </c:pt>
                <c:pt idx="8714">
                  <c:v>66.804718017578097</c:v>
                </c:pt>
                <c:pt idx="8715">
                  <c:v>66.541046142578111</c:v>
                </c:pt>
                <c:pt idx="8716">
                  <c:v>67.332061767578111</c:v>
                </c:pt>
                <c:pt idx="8717">
                  <c:v>66.672882080078097</c:v>
                </c:pt>
                <c:pt idx="8718">
                  <c:v>65.881866455078125</c:v>
                </c:pt>
                <c:pt idx="8719">
                  <c:v>66.145538330078097</c:v>
                </c:pt>
                <c:pt idx="8720">
                  <c:v>66.145538330078097</c:v>
                </c:pt>
                <c:pt idx="8721">
                  <c:v>66.541046142578111</c:v>
                </c:pt>
                <c:pt idx="8722">
                  <c:v>67.068389892578097</c:v>
                </c:pt>
                <c:pt idx="8723">
                  <c:v>66.277374267578111</c:v>
                </c:pt>
                <c:pt idx="8724">
                  <c:v>66.013702392578097</c:v>
                </c:pt>
                <c:pt idx="8725">
                  <c:v>66.804718017578097</c:v>
                </c:pt>
                <c:pt idx="8726">
                  <c:v>66.409210205078139</c:v>
                </c:pt>
                <c:pt idx="8727">
                  <c:v>66.672882080078097</c:v>
                </c:pt>
                <c:pt idx="8728">
                  <c:v>66.409210205078139</c:v>
                </c:pt>
                <c:pt idx="8729">
                  <c:v>66.541046142578111</c:v>
                </c:pt>
                <c:pt idx="8730">
                  <c:v>66.409210205078139</c:v>
                </c:pt>
                <c:pt idx="8731">
                  <c:v>66.541046142578111</c:v>
                </c:pt>
                <c:pt idx="8732">
                  <c:v>67.200225830078125</c:v>
                </c:pt>
                <c:pt idx="8733">
                  <c:v>67.200225830078125</c:v>
                </c:pt>
                <c:pt idx="8734">
                  <c:v>66.145538330078097</c:v>
                </c:pt>
                <c:pt idx="8735">
                  <c:v>66.409210205078139</c:v>
                </c:pt>
                <c:pt idx="8736">
                  <c:v>66.541046142578111</c:v>
                </c:pt>
                <c:pt idx="8737">
                  <c:v>66.541046142578111</c:v>
                </c:pt>
                <c:pt idx="8738">
                  <c:v>66.277374267578111</c:v>
                </c:pt>
                <c:pt idx="8739">
                  <c:v>66.409210205078139</c:v>
                </c:pt>
                <c:pt idx="8740">
                  <c:v>66.541046142578111</c:v>
                </c:pt>
                <c:pt idx="8741">
                  <c:v>66.409210205078139</c:v>
                </c:pt>
                <c:pt idx="8742">
                  <c:v>66.672882080078097</c:v>
                </c:pt>
                <c:pt idx="8743">
                  <c:v>67.200225830078125</c:v>
                </c:pt>
                <c:pt idx="8744">
                  <c:v>66.145538330078097</c:v>
                </c:pt>
                <c:pt idx="8745">
                  <c:v>66.804718017578097</c:v>
                </c:pt>
                <c:pt idx="8746">
                  <c:v>67.068389892578097</c:v>
                </c:pt>
                <c:pt idx="8747">
                  <c:v>66.277374267578111</c:v>
                </c:pt>
                <c:pt idx="8748">
                  <c:v>66.145538330078097</c:v>
                </c:pt>
                <c:pt idx="8749">
                  <c:v>66.409210205078139</c:v>
                </c:pt>
                <c:pt idx="8750">
                  <c:v>66.672882080078097</c:v>
                </c:pt>
                <c:pt idx="8751">
                  <c:v>67.332061767578111</c:v>
                </c:pt>
                <c:pt idx="8752">
                  <c:v>67.068389892578097</c:v>
                </c:pt>
                <c:pt idx="8753">
                  <c:v>67.332061767578111</c:v>
                </c:pt>
                <c:pt idx="8754">
                  <c:v>66.672882080078097</c:v>
                </c:pt>
                <c:pt idx="8755">
                  <c:v>66.145538330078097</c:v>
                </c:pt>
                <c:pt idx="8756">
                  <c:v>66.277374267578111</c:v>
                </c:pt>
                <c:pt idx="8757">
                  <c:v>66.013702392578097</c:v>
                </c:pt>
                <c:pt idx="8758">
                  <c:v>67.200225830078125</c:v>
                </c:pt>
                <c:pt idx="8759">
                  <c:v>66.804718017578097</c:v>
                </c:pt>
                <c:pt idx="8760">
                  <c:v>67.200225830078125</c:v>
                </c:pt>
                <c:pt idx="8761">
                  <c:v>66.541046142578111</c:v>
                </c:pt>
                <c:pt idx="8762">
                  <c:v>66.672882080078097</c:v>
                </c:pt>
                <c:pt idx="8763">
                  <c:v>66.672882080078097</c:v>
                </c:pt>
                <c:pt idx="8764">
                  <c:v>66.541046142578111</c:v>
                </c:pt>
                <c:pt idx="8765">
                  <c:v>66.409210205078139</c:v>
                </c:pt>
                <c:pt idx="8766">
                  <c:v>66.409210205078139</c:v>
                </c:pt>
                <c:pt idx="8767">
                  <c:v>67.200225830078125</c:v>
                </c:pt>
                <c:pt idx="8768">
                  <c:v>66.541046142578111</c:v>
                </c:pt>
                <c:pt idx="8769">
                  <c:v>66.277374267578111</c:v>
                </c:pt>
                <c:pt idx="8770">
                  <c:v>67.332061767578111</c:v>
                </c:pt>
                <c:pt idx="8771">
                  <c:v>66.541046142578111</c:v>
                </c:pt>
                <c:pt idx="8772">
                  <c:v>67.463897705078125</c:v>
                </c:pt>
                <c:pt idx="8773">
                  <c:v>66.541046142578111</c:v>
                </c:pt>
                <c:pt idx="8774">
                  <c:v>66.672882080078097</c:v>
                </c:pt>
                <c:pt idx="8775">
                  <c:v>66.145538330078097</c:v>
                </c:pt>
                <c:pt idx="8776">
                  <c:v>66.013702392578097</c:v>
                </c:pt>
                <c:pt idx="8777">
                  <c:v>66.804718017578097</c:v>
                </c:pt>
                <c:pt idx="8778">
                  <c:v>67.200225830078125</c:v>
                </c:pt>
                <c:pt idx="8779">
                  <c:v>66.672882080078097</c:v>
                </c:pt>
                <c:pt idx="8780">
                  <c:v>66.804718017578097</c:v>
                </c:pt>
                <c:pt idx="8781">
                  <c:v>66.145538330078097</c:v>
                </c:pt>
                <c:pt idx="8782">
                  <c:v>66.277374267578111</c:v>
                </c:pt>
                <c:pt idx="8783">
                  <c:v>66.013702392578097</c:v>
                </c:pt>
                <c:pt idx="8784">
                  <c:v>66.804718017578097</c:v>
                </c:pt>
                <c:pt idx="8785">
                  <c:v>66.936553955078139</c:v>
                </c:pt>
                <c:pt idx="8786">
                  <c:v>67.332061767578111</c:v>
                </c:pt>
                <c:pt idx="8787">
                  <c:v>66.936553955078139</c:v>
                </c:pt>
                <c:pt idx="8788">
                  <c:v>66.277374267578111</c:v>
                </c:pt>
                <c:pt idx="8789">
                  <c:v>66.804718017578097</c:v>
                </c:pt>
                <c:pt idx="8790">
                  <c:v>66.936553955078139</c:v>
                </c:pt>
                <c:pt idx="8791">
                  <c:v>66.936553955078139</c:v>
                </c:pt>
                <c:pt idx="8792">
                  <c:v>66.936553955078139</c:v>
                </c:pt>
                <c:pt idx="8793">
                  <c:v>67.200225830078125</c:v>
                </c:pt>
                <c:pt idx="8794">
                  <c:v>66.409210205078139</c:v>
                </c:pt>
                <c:pt idx="8795">
                  <c:v>67.068389892578097</c:v>
                </c:pt>
                <c:pt idx="8796">
                  <c:v>67.332061767578111</c:v>
                </c:pt>
                <c:pt idx="8797">
                  <c:v>66.145538330078097</c:v>
                </c:pt>
                <c:pt idx="8798">
                  <c:v>67.068389892578097</c:v>
                </c:pt>
                <c:pt idx="8799">
                  <c:v>66.936553955078139</c:v>
                </c:pt>
                <c:pt idx="8800">
                  <c:v>66.145538330078097</c:v>
                </c:pt>
                <c:pt idx="8801">
                  <c:v>65.881866455078125</c:v>
                </c:pt>
                <c:pt idx="8802">
                  <c:v>66.541046142578111</c:v>
                </c:pt>
                <c:pt idx="8803">
                  <c:v>66.145538330078097</c:v>
                </c:pt>
                <c:pt idx="8804">
                  <c:v>66.541046142578111</c:v>
                </c:pt>
                <c:pt idx="8805">
                  <c:v>66.541046142578111</c:v>
                </c:pt>
                <c:pt idx="8806">
                  <c:v>66.145538330078097</c:v>
                </c:pt>
                <c:pt idx="8807">
                  <c:v>66.541046142578111</c:v>
                </c:pt>
                <c:pt idx="8808">
                  <c:v>66.145538330078097</c:v>
                </c:pt>
                <c:pt idx="8809">
                  <c:v>66.804718017578097</c:v>
                </c:pt>
                <c:pt idx="8810">
                  <c:v>65.881866455078125</c:v>
                </c:pt>
                <c:pt idx="8811">
                  <c:v>66.936553955078139</c:v>
                </c:pt>
                <c:pt idx="8812">
                  <c:v>66.145538330078097</c:v>
                </c:pt>
                <c:pt idx="8813">
                  <c:v>67.068389892578097</c:v>
                </c:pt>
                <c:pt idx="8814">
                  <c:v>66.145538330078097</c:v>
                </c:pt>
                <c:pt idx="8815">
                  <c:v>66.804718017578097</c:v>
                </c:pt>
                <c:pt idx="8816">
                  <c:v>66.145538330078097</c:v>
                </c:pt>
                <c:pt idx="8817">
                  <c:v>66.936553955078139</c:v>
                </c:pt>
                <c:pt idx="8818">
                  <c:v>66.409210205078139</c:v>
                </c:pt>
                <c:pt idx="8819">
                  <c:v>65.881866455078125</c:v>
                </c:pt>
                <c:pt idx="8820">
                  <c:v>66.277374267578111</c:v>
                </c:pt>
                <c:pt idx="8821">
                  <c:v>65.881866455078125</c:v>
                </c:pt>
                <c:pt idx="8822">
                  <c:v>66.541046142578111</c:v>
                </c:pt>
                <c:pt idx="8823">
                  <c:v>65.881866455078125</c:v>
                </c:pt>
                <c:pt idx="8824">
                  <c:v>66.277374267578111</c:v>
                </c:pt>
                <c:pt idx="8825">
                  <c:v>67.068389892578097</c:v>
                </c:pt>
                <c:pt idx="8826">
                  <c:v>65.881866455078125</c:v>
                </c:pt>
                <c:pt idx="8827">
                  <c:v>67.068389892578097</c:v>
                </c:pt>
                <c:pt idx="8828">
                  <c:v>65.618186950683565</c:v>
                </c:pt>
                <c:pt idx="8829">
                  <c:v>66.277374267578111</c:v>
                </c:pt>
                <c:pt idx="8830">
                  <c:v>66.936553955078139</c:v>
                </c:pt>
                <c:pt idx="8831">
                  <c:v>66.672882080078097</c:v>
                </c:pt>
                <c:pt idx="8832">
                  <c:v>65.750030517578097</c:v>
                </c:pt>
                <c:pt idx="8833">
                  <c:v>66.013702392578097</c:v>
                </c:pt>
                <c:pt idx="8834">
                  <c:v>66.145538330078097</c:v>
                </c:pt>
                <c:pt idx="8835">
                  <c:v>66.672882080078097</c:v>
                </c:pt>
                <c:pt idx="8836">
                  <c:v>66.409210205078139</c:v>
                </c:pt>
                <c:pt idx="8837">
                  <c:v>66.145538330078097</c:v>
                </c:pt>
                <c:pt idx="8838">
                  <c:v>66.409210205078139</c:v>
                </c:pt>
                <c:pt idx="8839">
                  <c:v>66.277374267578111</c:v>
                </c:pt>
                <c:pt idx="8840">
                  <c:v>67.068389892578097</c:v>
                </c:pt>
                <c:pt idx="8841">
                  <c:v>67.068389892578097</c:v>
                </c:pt>
                <c:pt idx="8842">
                  <c:v>66.145538330078097</c:v>
                </c:pt>
                <c:pt idx="8843">
                  <c:v>66.936553955078139</c:v>
                </c:pt>
                <c:pt idx="8844">
                  <c:v>66.013702392578097</c:v>
                </c:pt>
                <c:pt idx="8845">
                  <c:v>67.068389892578097</c:v>
                </c:pt>
                <c:pt idx="8846">
                  <c:v>66.145538330078097</c:v>
                </c:pt>
                <c:pt idx="8847">
                  <c:v>65.881866455078125</c:v>
                </c:pt>
                <c:pt idx="8848">
                  <c:v>66.936553955078139</c:v>
                </c:pt>
                <c:pt idx="8849">
                  <c:v>66.936553955078139</c:v>
                </c:pt>
                <c:pt idx="8850">
                  <c:v>66.277374267578111</c:v>
                </c:pt>
                <c:pt idx="8851">
                  <c:v>67.068389892578097</c:v>
                </c:pt>
                <c:pt idx="8852">
                  <c:v>66.013702392578097</c:v>
                </c:pt>
                <c:pt idx="8853">
                  <c:v>66.277374267578111</c:v>
                </c:pt>
                <c:pt idx="8854">
                  <c:v>66.804718017578097</c:v>
                </c:pt>
                <c:pt idx="8855">
                  <c:v>66.145538330078097</c:v>
                </c:pt>
                <c:pt idx="8856">
                  <c:v>65.881866455078125</c:v>
                </c:pt>
                <c:pt idx="8857">
                  <c:v>66.277374267578111</c:v>
                </c:pt>
                <c:pt idx="8858">
                  <c:v>65.881866455078125</c:v>
                </c:pt>
                <c:pt idx="8859">
                  <c:v>66.541046142578111</c:v>
                </c:pt>
                <c:pt idx="8860">
                  <c:v>65.750030517578097</c:v>
                </c:pt>
                <c:pt idx="8861">
                  <c:v>66.672882080078097</c:v>
                </c:pt>
                <c:pt idx="8862">
                  <c:v>66.013702392578097</c:v>
                </c:pt>
                <c:pt idx="8863">
                  <c:v>66.541046142578111</c:v>
                </c:pt>
                <c:pt idx="8864">
                  <c:v>67.332061767578111</c:v>
                </c:pt>
                <c:pt idx="8865">
                  <c:v>66.277374267578111</c:v>
                </c:pt>
                <c:pt idx="8866">
                  <c:v>66.541046142578111</c:v>
                </c:pt>
                <c:pt idx="8867">
                  <c:v>67.068389892578097</c:v>
                </c:pt>
                <c:pt idx="8868">
                  <c:v>66.541046142578111</c:v>
                </c:pt>
                <c:pt idx="8869">
                  <c:v>67.068389892578097</c:v>
                </c:pt>
                <c:pt idx="8870">
                  <c:v>66.145538330078097</c:v>
                </c:pt>
                <c:pt idx="8871">
                  <c:v>66.804718017578097</c:v>
                </c:pt>
                <c:pt idx="8872">
                  <c:v>66.804718017578097</c:v>
                </c:pt>
                <c:pt idx="8873">
                  <c:v>66.277374267578111</c:v>
                </c:pt>
                <c:pt idx="8874">
                  <c:v>66.277374267578111</c:v>
                </c:pt>
                <c:pt idx="8875">
                  <c:v>65.881866455078125</c:v>
                </c:pt>
                <c:pt idx="8876">
                  <c:v>67.200225830078125</c:v>
                </c:pt>
                <c:pt idx="8877">
                  <c:v>66.013702392578097</c:v>
                </c:pt>
                <c:pt idx="8878">
                  <c:v>66.672882080078097</c:v>
                </c:pt>
                <c:pt idx="8879">
                  <c:v>66.013702392578097</c:v>
                </c:pt>
                <c:pt idx="8880">
                  <c:v>66.013702392578097</c:v>
                </c:pt>
                <c:pt idx="8881">
                  <c:v>66.672882080078097</c:v>
                </c:pt>
                <c:pt idx="8882">
                  <c:v>66.145538330078097</c:v>
                </c:pt>
                <c:pt idx="8883">
                  <c:v>66.277374267578111</c:v>
                </c:pt>
                <c:pt idx="8884">
                  <c:v>66.936553955078139</c:v>
                </c:pt>
                <c:pt idx="8885">
                  <c:v>66.409210205078139</c:v>
                </c:pt>
                <c:pt idx="8886">
                  <c:v>66.541046142578111</c:v>
                </c:pt>
                <c:pt idx="8887">
                  <c:v>66.145538330078097</c:v>
                </c:pt>
                <c:pt idx="8888">
                  <c:v>66.145538330078097</c:v>
                </c:pt>
                <c:pt idx="8889">
                  <c:v>66.013702392578097</c:v>
                </c:pt>
                <c:pt idx="8890">
                  <c:v>66.145538330078097</c:v>
                </c:pt>
                <c:pt idx="8891">
                  <c:v>65.881866455078125</c:v>
                </c:pt>
                <c:pt idx="8892">
                  <c:v>66.013702392578097</c:v>
                </c:pt>
                <c:pt idx="8893">
                  <c:v>66.277374267578111</c:v>
                </c:pt>
                <c:pt idx="8894">
                  <c:v>66.804718017578097</c:v>
                </c:pt>
                <c:pt idx="8895">
                  <c:v>66.277374267578111</c:v>
                </c:pt>
                <c:pt idx="8896">
                  <c:v>66.013702392578097</c:v>
                </c:pt>
                <c:pt idx="8897">
                  <c:v>66.804718017578097</c:v>
                </c:pt>
                <c:pt idx="8898">
                  <c:v>66.804718017578097</c:v>
                </c:pt>
                <c:pt idx="8899">
                  <c:v>65.881866455078125</c:v>
                </c:pt>
                <c:pt idx="8900">
                  <c:v>66.145538330078097</c:v>
                </c:pt>
                <c:pt idx="8901">
                  <c:v>66.936553955078139</c:v>
                </c:pt>
                <c:pt idx="8902">
                  <c:v>66.013702392578097</c:v>
                </c:pt>
                <c:pt idx="8903">
                  <c:v>66.804718017578097</c:v>
                </c:pt>
                <c:pt idx="8904">
                  <c:v>66.541046142578111</c:v>
                </c:pt>
                <c:pt idx="8905">
                  <c:v>65.750030517578097</c:v>
                </c:pt>
                <c:pt idx="8906">
                  <c:v>66.672882080078097</c:v>
                </c:pt>
                <c:pt idx="8907">
                  <c:v>66.541046142578111</c:v>
                </c:pt>
                <c:pt idx="8908">
                  <c:v>66.013702392578097</c:v>
                </c:pt>
                <c:pt idx="8909">
                  <c:v>65.881866455078125</c:v>
                </c:pt>
                <c:pt idx="8910">
                  <c:v>66.936553955078139</c:v>
                </c:pt>
                <c:pt idx="8911">
                  <c:v>65.881866455078125</c:v>
                </c:pt>
                <c:pt idx="8912">
                  <c:v>66.936553955078139</c:v>
                </c:pt>
                <c:pt idx="8913">
                  <c:v>65.486351013183565</c:v>
                </c:pt>
                <c:pt idx="8914">
                  <c:v>66.541046142578111</c:v>
                </c:pt>
                <c:pt idx="8915">
                  <c:v>65.750030517578097</c:v>
                </c:pt>
                <c:pt idx="8916">
                  <c:v>66.013702392578097</c:v>
                </c:pt>
                <c:pt idx="8917">
                  <c:v>66.013702392578097</c:v>
                </c:pt>
                <c:pt idx="8918">
                  <c:v>66.145538330078097</c:v>
                </c:pt>
                <c:pt idx="8919">
                  <c:v>65.881866455078125</c:v>
                </c:pt>
                <c:pt idx="8920">
                  <c:v>66.277374267578111</c:v>
                </c:pt>
                <c:pt idx="8921">
                  <c:v>66.277374267578111</c:v>
                </c:pt>
                <c:pt idx="8922">
                  <c:v>66.277374267578111</c:v>
                </c:pt>
                <c:pt idx="8923">
                  <c:v>66.409210205078139</c:v>
                </c:pt>
                <c:pt idx="8924">
                  <c:v>67.068389892578097</c:v>
                </c:pt>
                <c:pt idx="8925">
                  <c:v>66.277374267578111</c:v>
                </c:pt>
                <c:pt idx="8926">
                  <c:v>66.936553955078139</c:v>
                </c:pt>
                <c:pt idx="8927">
                  <c:v>65.486351013183565</c:v>
                </c:pt>
                <c:pt idx="8928">
                  <c:v>65.881866455078125</c:v>
                </c:pt>
                <c:pt idx="8929">
                  <c:v>65.881866455078125</c:v>
                </c:pt>
                <c:pt idx="8930">
                  <c:v>65.750030517578097</c:v>
                </c:pt>
                <c:pt idx="8931">
                  <c:v>66.672882080078097</c:v>
                </c:pt>
                <c:pt idx="8932">
                  <c:v>67.068389892578097</c:v>
                </c:pt>
                <c:pt idx="8933">
                  <c:v>65.618186950683565</c:v>
                </c:pt>
                <c:pt idx="8934">
                  <c:v>66.013702392578097</c:v>
                </c:pt>
                <c:pt idx="8935">
                  <c:v>65.618186950683565</c:v>
                </c:pt>
                <c:pt idx="8936">
                  <c:v>66.672882080078097</c:v>
                </c:pt>
                <c:pt idx="8937">
                  <c:v>66.277374267578111</c:v>
                </c:pt>
                <c:pt idx="8938">
                  <c:v>65.750030517578097</c:v>
                </c:pt>
                <c:pt idx="8939">
                  <c:v>66.277374267578111</c:v>
                </c:pt>
                <c:pt idx="8940">
                  <c:v>65.618186950683565</c:v>
                </c:pt>
                <c:pt idx="8941">
                  <c:v>67.068389892578097</c:v>
                </c:pt>
                <c:pt idx="8942">
                  <c:v>65.881866455078125</c:v>
                </c:pt>
                <c:pt idx="8943">
                  <c:v>65.750030517578097</c:v>
                </c:pt>
                <c:pt idx="8944">
                  <c:v>65.750030517578097</c:v>
                </c:pt>
                <c:pt idx="8945">
                  <c:v>65.618186950683565</c:v>
                </c:pt>
                <c:pt idx="8946">
                  <c:v>66.277374267578111</c:v>
                </c:pt>
                <c:pt idx="8947">
                  <c:v>65.750030517578097</c:v>
                </c:pt>
                <c:pt idx="8948">
                  <c:v>66.013702392578097</c:v>
                </c:pt>
                <c:pt idx="8949">
                  <c:v>66.277374267578111</c:v>
                </c:pt>
                <c:pt idx="8950">
                  <c:v>65.881866455078125</c:v>
                </c:pt>
                <c:pt idx="8951">
                  <c:v>66.672882080078097</c:v>
                </c:pt>
                <c:pt idx="8952">
                  <c:v>65.750030517578097</c:v>
                </c:pt>
                <c:pt idx="8953">
                  <c:v>66.936553955078139</c:v>
                </c:pt>
                <c:pt idx="8954">
                  <c:v>65.618186950683565</c:v>
                </c:pt>
                <c:pt idx="8955">
                  <c:v>66.936553955078139</c:v>
                </c:pt>
                <c:pt idx="8956">
                  <c:v>66.541046142578111</c:v>
                </c:pt>
                <c:pt idx="8957">
                  <c:v>65.618186950683565</c:v>
                </c:pt>
                <c:pt idx="8958">
                  <c:v>66.804718017578097</c:v>
                </c:pt>
                <c:pt idx="8959">
                  <c:v>66.541046142578111</c:v>
                </c:pt>
                <c:pt idx="8960">
                  <c:v>66.672882080078097</c:v>
                </c:pt>
                <c:pt idx="8961">
                  <c:v>65.881866455078125</c:v>
                </c:pt>
                <c:pt idx="8962">
                  <c:v>65.881866455078125</c:v>
                </c:pt>
                <c:pt idx="8963">
                  <c:v>65.222679138183565</c:v>
                </c:pt>
                <c:pt idx="8964">
                  <c:v>66.936553955078139</c:v>
                </c:pt>
                <c:pt idx="8965">
                  <c:v>66.936553955078139</c:v>
                </c:pt>
                <c:pt idx="8966">
                  <c:v>66.936553955078139</c:v>
                </c:pt>
                <c:pt idx="8967">
                  <c:v>65.750030517578097</c:v>
                </c:pt>
                <c:pt idx="8968">
                  <c:v>66.672882080078097</c:v>
                </c:pt>
                <c:pt idx="8969">
                  <c:v>66.672882080078097</c:v>
                </c:pt>
                <c:pt idx="8970">
                  <c:v>65.618186950683565</c:v>
                </c:pt>
                <c:pt idx="8971">
                  <c:v>65.750030517578097</c:v>
                </c:pt>
                <c:pt idx="8972">
                  <c:v>66.409210205078139</c:v>
                </c:pt>
                <c:pt idx="8973">
                  <c:v>66.277374267578111</c:v>
                </c:pt>
                <c:pt idx="8974">
                  <c:v>65.750030517578097</c:v>
                </c:pt>
                <c:pt idx="8975">
                  <c:v>66.672882080078097</c:v>
                </c:pt>
                <c:pt idx="8976">
                  <c:v>66.013702392578097</c:v>
                </c:pt>
                <c:pt idx="8977">
                  <c:v>66.541046142578111</c:v>
                </c:pt>
                <c:pt idx="8978">
                  <c:v>66.541046142578111</c:v>
                </c:pt>
                <c:pt idx="8979">
                  <c:v>65.618186950683565</c:v>
                </c:pt>
                <c:pt idx="8980">
                  <c:v>66.145538330078097</c:v>
                </c:pt>
                <c:pt idx="8981">
                  <c:v>65.618186950683565</c:v>
                </c:pt>
                <c:pt idx="8982">
                  <c:v>65.486351013183565</c:v>
                </c:pt>
                <c:pt idx="8983">
                  <c:v>66.013702392578097</c:v>
                </c:pt>
                <c:pt idx="8984">
                  <c:v>65.618186950683565</c:v>
                </c:pt>
                <c:pt idx="8985">
                  <c:v>66.277374267578111</c:v>
                </c:pt>
                <c:pt idx="8986">
                  <c:v>66.409210205078139</c:v>
                </c:pt>
                <c:pt idx="8987">
                  <c:v>65.881866455078125</c:v>
                </c:pt>
                <c:pt idx="8988">
                  <c:v>66.277374267578111</c:v>
                </c:pt>
                <c:pt idx="8989">
                  <c:v>66.013702392578097</c:v>
                </c:pt>
                <c:pt idx="8990">
                  <c:v>65.618186950683565</c:v>
                </c:pt>
                <c:pt idx="8991">
                  <c:v>65.486351013183565</c:v>
                </c:pt>
                <c:pt idx="8992">
                  <c:v>66.013702392578097</c:v>
                </c:pt>
                <c:pt idx="8993">
                  <c:v>66.936553955078139</c:v>
                </c:pt>
                <c:pt idx="8994">
                  <c:v>65.750030517578097</c:v>
                </c:pt>
                <c:pt idx="8995">
                  <c:v>66.672882080078097</c:v>
                </c:pt>
                <c:pt idx="8996">
                  <c:v>66.013702392578097</c:v>
                </c:pt>
                <c:pt idx="8997">
                  <c:v>66.013702392578097</c:v>
                </c:pt>
                <c:pt idx="8998">
                  <c:v>65.618186950683565</c:v>
                </c:pt>
                <c:pt idx="8999">
                  <c:v>66.013702392578097</c:v>
                </c:pt>
                <c:pt idx="9000">
                  <c:v>66.541046142578111</c:v>
                </c:pt>
                <c:pt idx="9001">
                  <c:v>65.618186950683565</c:v>
                </c:pt>
                <c:pt idx="9002">
                  <c:v>65.750030517578097</c:v>
                </c:pt>
                <c:pt idx="9003">
                  <c:v>65.618186950683565</c:v>
                </c:pt>
                <c:pt idx="9004">
                  <c:v>65.881866455078125</c:v>
                </c:pt>
                <c:pt idx="9005">
                  <c:v>66.409210205078139</c:v>
                </c:pt>
                <c:pt idx="9006">
                  <c:v>65.881866455078125</c:v>
                </c:pt>
                <c:pt idx="9007">
                  <c:v>65.750030517578097</c:v>
                </c:pt>
                <c:pt idx="9008">
                  <c:v>65.618186950683565</c:v>
                </c:pt>
                <c:pt idx="9009">
                  <c:v>66.672882080078097</c:v>
                </c:pt>
                <c:pt idx="9010">
                  <c:v>66.804718017578097</c:v>
                </c:pt>
                <c:pt idx="9011">
                  <c:v>66.672882080078097</c:v>
                </c:pt>
                <c:pt idx="9012">
                  <c:v>65.486351013183565</c:v>
                </c:pt>
                <c:pt idx="9013">
                  <c:v>66.145538330078097</c:v>
                </c:pt>
                <c:pt idx="9014">
                  <c:v>65.35451507568358</c:v>
                </c:pt>
                <c:pt idx="9015">
                  <c:v>66.672882080078097</c:v>
                </c:pt>
                <c:pt idx="9016">
                  <c:v>66.013702392578097</c:v>
                </c:pt>
                <c:pt idx="9017">
                  <c:v>66.145538330078097</c:v>
                </c:pt>
                <c:pt idx="9018">
                  <c:v>65.881866455078125</c:v>
                </c:pt>
                <c:pt idx="9019">
                  <c:v>66.277374267578111</c:v>
                </c:pt>
                <c:pt idx="9020">
                  <c:v>66.277374267578111</c:v>
                </c:pt>
                <c:pt idx="9021">
                  <c:v>65.750030517578097</c:v>
                </c:pt>
                <c:pt idx="9022">
                  <c:v>66.013702392578097</c:v>
                </c:pt>
                <c:pt idx="9023">
                  <c:v>66.013702392578097</c:v>
                </c:pt>
                <c:pt idx="9024">
                  <c:v>66.936553955078139</c:v>
                </c:pt>
                <c:pt idx="9025">
                  <c:v>66.013702392578097</c:v>
                </c:pt>
                <c:pt idx="9026">
                  <c:v>65.881866455078125</c:v>
                </c:pt>
                <c:pt idx="9027">
                  <c:v>66.145538330078097</c:v>
                </c:pt>
                <c:pt idx="9028">
                  <c:v>65.750030517578097</c:v>
                </c:pt>
                <c:pt idx="9029">
                  <c:v>66.277374267578111</c:v>
                </c:pt>
                <c:pt idx="9030">
                  <c:v>66.672882080078097</c:v>
                </c:pt>
                <c:pt idx="9031">
                  <c:v>66.145538330078097</c:v>
                </c:pt>
                <c:pt idx="9032">
                  <c:v>65.618186950683565</c:v>
                </c:pt>
                <c:pt idx="9033">
                  <c:v>66.936553955078139</c:v>
                </c:pt>
                <c:pt idx="9034">
                  <c:v>65.486351013183565</c:v>
                </c:pt>
                <c:pt idx="9035">
                  <c:v>66.013702392578097</c:v>
                </c:pt>
                <c:pt idx="9036">
                  <c:v>66.672882080078097</c:v>
                </c:pt>
                <c:pt idx="9037">
                  <c:v>65.750030517578097</c:v>
                </c:pt>
                <c:pt idx="9038">
                  <c:v>65.750030517578097</c:v>
                </c:pt>
                <c:pt idx="9039">
                  <c:v>65.618186950683565</c:v>
                </c:pt>
                <c:pt idx="9040">
                  <c:v>65.486351013183565</c:v>
                </c:pt>
                <c:pt idx="9041">
                  <c:v>65.618186950683565</c:v>
                </c:pt>
                <c:pt idx="9042">
                  <c:v>65.618186950683565</c:v>
                </c:pt>
                <c:pt idx="9043">
                  <c:v>65.750030517578097</c:v>
                </c:pt>
                <c:pt idx="9044">
                  <c:v>66.145538330078097</c:v>
                </c:pt>
                <c:pt idx="9045">
                  <c:v>66.277374267578111</c:v>
                </c:pt>
                <c:pt idx="9046">
                  <c:v>65.618186950683565</c:v>
                </c:pt>
                <c:pt idx="9047">
                  <c:v>65.486351013183565</c:v>
                </c:pt>
                <c:pt idx="9048">
                  <c:v>65.35451507568358</c:v>
                </c:pt>
                <c:pt idx="9049">
                  <c:v>65.750030517578097</c:v>
                </c:pt>
                <c:pt idx="9050">
                  <c:v>65.486351013183565</c:v>
                </c:pt>
                <c:pt idx="9051">
                  <c:v>66.409210205078139</c:v>
                </c:pt>
                <c:pt idx="9052">
                  <c:v>66.672882080078097</c:v>
                </c:pt>
                <c:pt idx="9053">
                  <c:v>65.35451507568358</c:v>
                </c:pt>
                <c:pt idx="9054">
                  <c:v>65.881866455078125</c:v>
                </c:pt>
                <c:pt idx="9055">
                  <c:v>66.804718017578097</c:v>
                </c:pt>
                <c:pt idx="9056">
                  <c:v>65.881866455078125</c:v>
                </c:pt>
                <c:pt idx="9057">
                  <c:v>65.35451507568358</c:v>
                </c:pt>
                <c:pt idx="9058">
                  <c:v>65.881866455078125</c:v>
                </c:pt>
                <c:pt idx="9059">
                  <c:v>66.277374267578111</c:v>
                </c:pt>
                <c:pt idx="9060">
                  <c:v>66.541046142578111</c:v>
                </c:pt>
                <c:pt idx="9061">
                  <c:v>65.35451507568358</c:v>
                </c:pt>
                <c:pt idx="9062">
                  <c:v>66.277374267578111</c:v>
                </c:pt>
                <c:pt idx="9063">
                  <c:v>65.881866455078125</c:v>
                </c:pt>
                <c:pt idx="9064">
                  <c:v>66.541046142578111</c:v>
                </c:pt>
                <c:pt idx="9065">
                  <c:v>65.881866455078125</c:v>
                </c:pt>
                <c:pt idx="9066">
                  <c:v>65.486351013183565</c:v>
                </c:pt>
                <c:pt idx="9067">
                  <c:v>65.881866455078125</c:v>
                </c:pt>
                <c:pt idx="9068">
                  <c:v>66.409210205078139</c:v>
                </c:pt>
                <c:pt idx="9069">
                  <c:v>66.409210205078139</c:v>
                </c:pt>
                <c:pt idx="9070">
                  <c:v>65.486351013183565</c:v>
                </c:pt>
                <c:pt idx="9071">
                  <c:v>66.672882080078097</c:v>
                </c:pt>
                <c:pt idx="9072">
                  <c:v>65.881866455078125</c:v>
                </c:pt>
                <c:pt idx="9073">
                  <c:v>66.409210205078139</c:v>
                </c:pt>
                <c:pt idx="9074">
                  <c:v>65.35451507568358</c:v>
                </c:pt>
                <c:pt idx="9075">
                  <c:v>65.618186950683565</c:v>
                </c:pt>
                <c:pt idx="9076">
                  <c:v>65.750030517578097</c:v>
                </c:pt>
                <c:pt idx="9077">
                  <c:v>65.881866455078125</c:v>
                </c:pt>
                <c:pt idx="9078">
                  <c:v>65.486351013183565</c:v>
                </c:pt>
                <c:pt idx="9079">
                  <c:v>66.541046142578111</c:v>
                </c:pt>
                <c:pt idx="9080">
                  <c:v>65.222679138183565</c:v>
                </c:pt>
                <c:pt idx="9081">
                  <c:v>65.618186950683565</c:v>
                </c:pt>
                <c:pt idx="9082">
                  <c:v>66.409210205078139</c:v>
                </c:pt>
                <c:pt idx="9083">
                  <c:v>65.618186950683565</c:v>
                </c:pt>
                <c:pt idx="9084">
                  <c:v>65.750030517578097</c:v>
                </c:pt>
                <c:pt idx="9085">
                  <c:v>66.277374267578111</c:v>
                </c:pt>
                <c:pt idx="9086">
                  <c:v>65.486351013183565</c:v>
                </c:pt>
                <c:pt idx="9087">
                  <c:v>66.541046142578111</c:v>
                </c:pt>
                <c:pt idx="9088">
                  <c:v>65.618186950683565</c:v>
                </c:pt>
                <c:pt idx="9089">
                  <c:v>65.486351013183565</c:v>
                </c:pt>
                <c:pt idx="9090">
                  <c:v>65.750030517578097</c:v>
                </c:pt>
                <c:pt idx="9091">
                  <c:v>66.145538330078097</c:v>
                </c:pt>
                <c:pt idx="9092">
                  <c:v>65.750030517578097</c:v>
                </c:pt>
                <c:pt idx="9093">
                  <c:v>65.618186950683565</c:v>
                </c:pt>
                <c:pt idx="9094">
                  <c:v>65.35451507568358</c:v>
                </c:pt>
                <c:pt idx="9095">
                  <c:v>66.409210205078139</c:v>
                </c:pt>
                <c:pt idx="9096">
                  <c:v>65.881866455078125</c:v>
                </c:pt>
                <c:pt idx="9097">
                  <c:v>66.672882080078097</c:v>
                </c:pt>
                <c:pt idx="9098">
                  <c:v>65.618186950683565</c:v>
                </c:pt>
                <c:pt idx="9099">
                  <c:v>65.618186950683565</c:v>
                </c:pt>
                <c:pt idx="9100">
                  <c:v>66.013702392578097</c:v>
                </c:pt>
                <c:pt idx="9101">
                  <c:v>65.881866455078125</c:v>
                </c:pt>
                <c:pt idx="9102">
                  <c:v>65.222679138183565</c:v>
                </c:pt>
                <c:pt idx="9103">
                  <c:v>65.222679138183565</c:v>
                </c:pt>
                <c:pt idx="9104">
                  <c:v>65.618186950683565</c:v>
                </c:pt>
                <c:pt idx="9105">
                  <c:v>65.09084320068358</c:v>
                </c:pt>
                <c:pt idx="9106">
                  <c:v>65.881866455078125</c:v>
                </c:pt>
                <c:pt idx="9107">
                  <c:v>66.936553955078139</c:v>
                </c:pt>
                <c:pt idx="9108">
                  <c:v>66.277374267578111</c:v>
                </c:pt>
                <c:pt idx="9109">
                  <c:v>65.618186950683565</c:v>
                </c:pt>
                <c:pt idx="9110">
                  <c:v>65.486351013183565</c:v>
                </c:pt>
                <c:pt idx="9111">
                  <c:v>65.881866455078125</c:v>
                </c:pt>
                <c:pt idx="9112">
                  <c:v>65.35451507568358</c:v>
                </c:pt>
                <c:pt idx="9113">
                  <c:v>66.409210205078139</c:v>
                </c:pt>
                <c:pt idx="9114">
                  <c:v>65.486351013183565</c:v>
                </c:pt>
                <c:pt idx="9115">
                  <c:v>65.486351013183565</c:v>
                </c:pt>
                <c:pt idx="9116">
                  <c:v>66.936553955078139</c:v>
                </c:pt>
                <c:pt idx="9117">
                  <c:v>65.881866455078125</c:v>
                </c:pt>
                <c:pt idx="9118">
                  <c:v>66.277374267578111</c:v>
                </c:pt>
                <c:pt idx="9119">
                  <c:v>65.618186950683565</c:v>
                </c:pt>
                <c:pt idx="9120">
                  <c:v>66.541046142578111</c:v>
                </c:pt>
                <c:pt idx="9121">
                  <c:v>65.750030517578097</c:v>
                </c:pt>
                <c:pt idx="9122">
                  <c:v>66.013702392578097</c:v>
                </c:pt>
                <c:pt idx="9123">
                  <c:v>65.618186950683565</c:v>
                </c:pt>
                <c:pt idx="9124">
                  <c:v>66.145538330078097</c:v>
                </c:pt>
                <c:pt idx="9125">
                  <c:v>65.486351013183565</c:v>
                </c:pt>
                <c:pt idx="9126">
                  <c:v>65.750030517578097</c:v>
                </c:pt>
                <c:pt idx="9127">
                  <c:v>66.277374267578111</c:v>
                </c:pt>
                <c:pt idx="9128">
                  <c:v>66.013702392578097</c:v>
                </c:pt>
                <c:pt idx="9129">
                  <c:v>65.618186950683565</c:v>
                </c:pt>
                <c:pt idx="9130">
                  <c:v>66.145538330078097</c:v>
                </c:pt>
                <c:pt idx="9131">
                  <c:v>66.672882080078097</c:v>
                </c:pt>
                <c:pt idx="9132">
                  <c:v>65.618186950683565</c:v>
                </c:pt>
                <c:pt idx="9133">
                  <c:v>66.936553955078139</c:v>
                </c:pt>
                <c:pt idx="9134">
                  <c:v>65.35451507568358</c:v>
                </c:pt>
                <c:pt idx="9135">
                  <c:v>65.486351013183565</c:v>
                </c:pt>
                <c:pt idx="9136">
                  <c:v>65.486351013183565</c:v>
                </c:pt>
                <c:pt idx="9137">
                  <c:v>66.541046142578111</c:v>
                </c:pt>
                <c:pt idx="9138">
                  <c:v>65.486351013183565</c:v>
                </c:pt>
                <c:pt idx="9139">
                  <c:v>65.35451507568358</c:v>
                </c:pt>
                <c:pt idx="9140">
                  <c:v>65.881866455078125</c:v>
                </c:pt>
                <c:pt idx="9141">
                  <c:v>65.486351013183565</c:v>
                </c:pt>
                <c:pt idx="9142">
                  <c:v>66.672882080078097</c:v>
                </c:pt>
                <c:pt idx="9143">
                  <c:v>66.672882080078097</c:v>
                </c:pt>
                <c:pt idx="9144">
                  <c:v>65.618186950683565</c:v>
                </c:pt>
                <c:pt idx="9145">
                  <c:v>65.750030517578097</c:v>
                </c:pt>
                <c:pt idx="9146">
                  <c:v>66.541046142578111</c:v>
                </c:pt>
                <c:pt idx="9147">
                  <c:v>66.277374267578111</c:v>
                </c:pt>
                <c:pt idx="9148">
                  <c:v>65.618186950683565</c:v>
                </c:pt>
                <c:pt idx="9149">
                  <c:v>66.145538330078097</c:v>
                </c:pt>
                <c:pt idx="9150">
                  <c:v>66.013702392578097</c:v>
                </c:pt>
                <c:pt idx="9151">
                  <c:v>65.222679138183565</c:v>
                </c:pt>
                <c:pt idx="9152">
                  <c:v>65.618186950683565</c:v>
                </c:pt>
                <c:pt idx="9153">
                  <c:v>65.618186950683565</c:v>
                </c:pt>
                <c:pt idx="9154">
                  <c:v>66.409210205078139</c:v>
                </c:pt>
                <c:pt idx="9155">
                  <c:v>66.804718017578097</c:v>
                </c:pt>
                <c:pt idx="9156">
                  <c:v>65.881866455078125</c:v>
                </c:pt>
                <c:pt idx="9157">
                  <c:v>66.013702392578097</c:v>
                </c:pt>
                <c:pt idx="9158">
                  <c:v>65.222679138183565</c:v>
                </c:pt>
                <c:pt idx="9159">
                  <c:v>66.541046142578111</c:v>
                </c:pt>
                <c:pt idx="9160">
                  <c:v>65.618186950683565</c:v>
                </c:pt>
                <c:pt idx="9161">
                  <c:v>66.672882080078097</c:v>
                </c:pt>
                <c:pt idx="9162">
                  <c:v>65.750030517578097</c:v>
                </c:pt>
                <c:pt idx="9163">
                  <c:v>65.750030517578097</c:v>
                </c:pt>
                <c:pt idx="9164">
                  <c:v>66.541046142578111</c:v>
                </c:pt>
                <c:pt idx="9165">
                  <c:v>66.541046142578111</c:v>
                </c:pt>
                <c:pt idx="9166">
                  <c:v>65.750030517578097</c:v>
                </c:pt>
                <c:pt idx="9167">
                  <c:v>66.409210205078139</c:v>
                </c:pt>
                <c:pt idx="9168">
                  <c:v>66.409210205078139</c:v>
                </c:pt>
                <c:pt idx="9169">
                  <c:v>65.222679138183565</c:v>
                </c:pt>
                <c:pt idx="9170">
                  <c:v>66.277374267578111</c:v>
                </c:pt>
                <c:pt idx="9171">
                  <c:v>65.881866455078125</c:v>
                </c:pt>
                <c:pt idx="9172">
                  <c:v>65.222679138183565</c:v>
                </c:pt>
                <c:pt idx="9173">
                  <c:v>65.881866455078125</c:v>
                </c:pt>
                <c:pt idx="9174">
                  <c:v>66.409210205078139</c:v>
                </c:pt>
                <c:pt idx="9175">
                  <c:v>65.486351013183565</c:v>
                </c:pt>
                <c:pt idx="9176">
                  <c:v>65.09084320068358</c:v>
                </c:pt>
                <c:pt idx="9177">
                  <c:v>66.541046142578111</c:v>
                </c:pt>
                <c:pt idx="9178">
                  <c:v>66.013702392578097</c:v>
                </c:pt>
                <c:pt idx="9179">
                  <c:v>66.672882080078097</c:v>
                </c:pt>
                <c:pt idx="9180">
                  <c:v>66.804718017578097</c:v>
                </c:pt>
                <c:pt idx="9181">
                  <c:v>64.95900726318358</c:v>
                </c:pt>
                <c:pt idx="9182">
                  <c:v>65.618186950683565</c:v>
                </c:pt>
                <c:pt idx="9183">
                  <c:v>65.618186950683565</c:v>
                </c:pt>
                <c:pt idx="9184">
                  <c:v>65.222679138183565</c:v>
                </c:pt>
                <c:pt idx="9185">
                  <c:v>65.618186950683565</c:v>
                </c:pt>
                <c:pt idx="9186">
                  <c:v>65.35451507568358</c:v>
                </c:pt>
                <c:pt idx="9187">
                  <c:v>66.541046142578111</c:v>
                </c:pt>
                <c:pt idx="9188">
                  <c:v>66.541046142578111</c:v>
                </c:pt>
                <c:pt idx="9189">
                  <c:v>65.750030517578097</c:v>
                </c:pt>
                <c:pt idx="9190">
                  <c:v>65.222679138183565</c:v>
                </c:pt>
                <c:pt idx="9191">
                  <c:v>65.35451507568358</c:v>
                </c:pt>
                <c:pt idx="9192">
                  <c:v>64.95900726318358</c:v>
                </c:pt>
                <c:pt idx="9193">
                  <c:v>65.618186950683565</c:v>
                </c:pt>
                <c:pt idx="9194">
                  <c:v>65.222679138183565</c:v>
                </c:pt>
                <c:pt idx="9195">
                  <c:v>65.35451507568358</c:v>
                </c:pt>
                <c:pt idx="9196">
                  <c:v>66.541046142578111</c:v>
                </c:pt>
                <c:pt idx="9197">
                  <c:v>66.541046142578111</c:v>
                </c:pt>
                <c:pt idx="9198">
                  <c:v>65.486351013183565</c:v>
                </c:pt>
                <c:pt idx="9199">
                  <c:v>65.750030517578097</c:v>
                </c:pt>
                <c:pt idx="9200">
                  <c:v>65.486351013183565</c:v>
                </c:pt>
                <c:pt idx="9201">
                  <c:v>66.145538330078097</c:v>
                </c:pt>
                <c:pt idx="9202">
                  <c:v>66.541046142578111</c:v>
                </c:pt>
                <c:pt idx="9203">
                  <c:v>65.881866455078125</c:v>
                </c:pt>
                <c:pt idx="9204">
                  <c:v>65.35451507568358</c:v>
                </c:pt>
                <c:pt idx="9205">
                  <c:v>66.409210205078139</c:v>
                </c:pt>
                <c:pt idx="9206">
                  <c:v>66.409210205078139</c:v>
                </c:pt>
                <c:pt idx="9207">
                  <c:v>65.486351013183565</c:v>
                </c:pt>
                <c:pt idx="9208">
                  <c:v>65.750030517578097</c:v>
                </c:pt>
                <c:pt idx="9209">
                  <c:v>66.277374267578111</c:v>
                </c:pt>
                <c:pt idx="9210">
                  <c:v>65.35451507568358</c:v>
                </c:pt>
                <c:pt idx="9211">
                  <c:v>66.936553955078139</c:v>
                </c:pt>
                <c:pt idx="9212">
                  <c:v>65.486351013183565</c:v>
                </c:pt>
                <c:pt idx="9213">
                  <c:v>65.222679138183565</c:v>
                </c:pt>
                <c:pt idx="9214">
                  <c:v>64.827171325683565</c:v>
                </c:pt>
                <c:pt idx="9215">
                  <c:v>66.409210205078139</c:v>
                </c:pt>
                <c:pt idx="9216">
                  <c:v>66.804718017578097</c:v>
                </c:pt>
                <c:pt idx="9217">
                  <c:v>65.09084320068358</c:v>
                </c:pt>
                <c:pt idx="9218">
                  <c:v>65.486351013183565</c:v>
                </c:pt>
                <c:pt idx="9219">
                  <c:v>65.486351013183565</c:v>
                </c:pt>
                <c:pt idx="9220">
                  <c:v>65.881866455078125</c:v>
                </c:pt>
                <c:pt idx="9221">
                  <c:v>65.750030517578097</c:v>
                </c:pt>
                <c:pt idx="9222">
                  <c:v>66.672882080078097</c:v>
                </c:pt>
                <c:pt idx="9223">
                  <c:v>66.409210205078139</c:v>
                </c:pt>
                <c:pt idx="9224">
                  <c:v>66.541046142578111</c:v>
                </c:pt>
                <c:pt idx="9225">
                  <c:v>66.409210205078139</c:v>
                </c:pt>
                <c:pt idx="9226">
                  <c:v>65.881866455078125</c:v>
                </c:pt>
                <c:pt idx="9227">
                  <c:v>65.486351013183565</c:v>
                </c:pt>
                <c:pt idx="9228">
                  <c:v>65.35451507568358</c:v>
                </c:pt>
                <c:pt idx="9229">
                  <c:v>66.541046142578111</c:v>
                </c:pt>
                <c:pt idx="9230">
                  <c:v>65.618186950683565</c:v>
                </c:pt>
                <c:pt idx="9231">
                  <c:v>65.09084320068358</c:v>
                </c:pt>
                <c:pt idx="9232">
                  <c:v>65.222679138183565</c:v>
                </c:pt>
                <c:pt idx="9233">
                  <c:v>65.222679138183565</c:v>
                </c:pt>
                <c:pt idx="9234">
                  <c:v>66.277374267578111</c:v>
                </c:pt>
                <c:pt idx="9235">
                  <c:v>66.013702392578097</c:v>
                </c:pt>
                <c:pt idx="9236">
                  <c:v>65.486351013183565</c:v>
                </c:pt>
                <c:pt idx="9237">
                  <c:v>65.222679138183565</c:v>
                </c:pt>
                <c:pt idx="9238">
                  <c:v>65.35451507568358</c:v>
                </c:pt>
                <c:pt idx="9239">
                  <c:v>66.145538330078097</c:v>
                </c:pt>
                <c:pt idx="9240">
                  <c:v>66.277374267578111</c:v>
                </c:pt>
                <c:pt idx="9241">
                  <c:v>64.95900726318358</c:v>
                </c:pt>
                <c:pt idx="9242">
                  <c:v>65.486351013183565</c:v>
                </c:pt>
                <c:pt idx="9243">
                  <c:v>66.541046142578111</c:v>
                </c:pt>
                <c:pt idx="9244">
                  <c:v>65.618186950683565</c:v>
                </c:pt>
                <c:pt idx="9245">
                  <c:v>65.222679138183565</c:v>
                </c:pt>
                <c:pt idx="9246">
                  <c:v>65.222679138183565</c:v>
                </c:pt>
                <c:pt idx="9247">
                  <c:v>65.35451507568358</c:v>
                </c:pt>
                <c:pt idx="9248">
                  <c:v>66.541046142578111</c:v>
                </c:pt>
                <c:pt idx="9249">
                  <c:v>64.695335388183565</c:v>
                </c:pt>
                <c:pt idx="9250">
                  <c:v>65.486351013183565</c:v>
                </c:pt>
                <c:pt idx="9251">
                  <c:v>65.222679138183565</c:v>
                </c:pt>
                <c:pt idx="9252">
                  <c:v>65.618186950683565</c:v>
                </c:pt>
                <c:pt idx="9253">
                  <c:v>65.750030517578097</c:v>
                </c:pt>
                <c:pt idx="9254">
                  <c:v>65.618186950683565</c:v>
                </c:pt>
                <c:pt idx="9255">
                  <c:v>65.35451507568358</c:v>
                </c:pt>
                <c:pt idx="9256">
                  <c:v>65.881866455078125</c:v>
                </c:pt>
                <c:pt idx="9257">
                  <c:v>66.409210205078139</c:v>
                </c:pt>
                <c:pt idx="9258">
                  <c:v>65.222679138183565</c:v>
                </c:pt>
                <c:pt idx="9259">
                  <c:v>65.618186950683565</c:v>
                </c:pt>
                <c:pt idx="9260">
                  <c:v>65.486351013183565</c:v>
                </c:pt>
                <c:pt idx="9261">
                  <c:v>65.486351013183565</c:v>
                </c:pt>
                <c:pt idx="9262">
                  <c:v>66.409210205078139</c:v>
                </c:pt>
                <c:pt idx="9263">
                  <c:v>65.222679138183565</c:v>
                </c:pt>
                <c:pt idx="9264">
                  <c:v>65.09084320068358</c:v>
                </c:pt>
                <c:pt idx="9265">
                  <c:v>65.222679138183565</c:v>
                </c:pt>
                <c:pt idx="9266">
                  <c:v>65.35451507568358</c:v>
                </c:pt>
                <c:pt idx="9267">
                  <c:v>65.618186950683565</c:v>
                </c:pt>
                <c:pt idx="9268">
                  <c:v>65.618186950683565</c:v>
                </c:pt>
                <c:pt idx="9269">
                  <c:v>65.35451507568358</c:v>
                </c:pt>
                <c:pt idx="9270">
                  <c:v>65.35451507568358</c:v>
                </c:pt>
                <c:pt idx="9271">
                  <c:v>66.145538330078097</c:v>
                </c:pt>
                <c:pt idx="9272">
                  <c:v>65.618186950683565</c:v>
                </c:pt>
                <c:pt idx="9273">
                  <c:v>65.486351013183565</c:v>
                </c:pt>
                <c:pt idx="9274">
                  <c:v>66.277374267578111</c:v>
                </c:pt>
                <c:pt idx="9275">
                  <c:v>65.222679138183565</c:v>
                </c:pt>
                <c:pt idx="9276">
                  <c:v>65.486351013183565</c:v>
                </c:pt>
                <c:pt idx="9277">
                  <c:v>65.09084320068358</c:v>
                </c:pt>
                <c:pt idx="9278">
                  <c:v>65.35451507568358</c:v>
                </c:pt>
                <c:pt idx="9279">
                  <c:v>64.827171325683565</c:v>
                </c:pt>
                <c:pt idx="9280">
                  <c:v>64.695335388183565</c:v>
                </c:pt>
                <c:pt idx="9281">
                  <c:v>65.222679138183565</c:v>
                </c:pt>
                <c:pt idx="9282">
                  <c:v>66.145538330078097</c:v>
                </c:pt>
                <c:pt idx="9283">
                  <c:v>65.35451507568358</c:v>
                </c:pt>
                <c:pt idx="9284">
                  <c:v>65.750030517578097</c:v>
                </c:pt>
                <c:pt idx="9285">
                  <c:v>65.09084320068358</c:v>
                </c:pt>
                <c:pt idx="9286">
                  <c:v>65.618186950683565</c:v>
                </c:pt>
                <c:pt idx="9287">
                  <c:v>65.35451507568358</c:v>
                </c:pt>
                <c:pt idx="9288">
                  <c:v>65.09084320068358</c:v>
                </c:pt>
                <c:pt idx="9289">
                  <c:v>65.09084320068358</c:v>
                </c:pt>
                <c:pt idx="9290">
                  <c:v>65.35451507568358</c:v>
                </c:pt>
                <c:pt idx="9291">
                  <c:v>65.486351013183565</c:v>
                </c:pt>
                <c:pt idx="9292">
                  <c:v>65.09084320068358</c:v>
                </c:pt>
                <c:pt idx="9293">
                  <c:v>66.541046142578111</c:v>
                </c:pt>
                <c:pt idx="9294">
                  <c:v>65.486351013183565</c:v>
                </c:pt>
                <c:pt idx="9295">
                  <c:v>65.222679138183565</c:v>
                </c:pt>
                <c:pt idx="9296">
                  <c:v>64.827171325683565</c:v>
                </c:pt>
                <c:pt idx="9297">
                  <c:v>65.618186950683565</c:v>
                </c:pt>
                <c:pt idx="9298">
                  <c:v>66.277374267578111</c:v>
                </c:pt>
                <c:pt idx="9299">
                  <c:v>65.618186950683565</c:v>
                </c:pt>
                <c:pt idx="9300">
                  <c:v>66.145538330078097</c:v>
                </c:pt>
                <c:pt idx="9301">
                  <c:v>66.145538330078097</c:v>
                </c:pt>
                <c:pt idx="9302">
                  <c:v>65.881866455078125</c:v>
                </c:pt>
                <c:pt idx="9303">
                  <c:v>65.222679138183565</c:v>
                </c:pt>
                <c:pt idx="9304">
                  <c:v>65.618186950683565</c:v>
                </c:pt>
                <c:pt idx="9305">
                  <c:v>65.09084320068358</c:v>
                </c:pt>
                <c:pt idx="9306">
                  <c:v>66.277374267578111</c:v>
                </c:pt>
                <c:pt idx="9307">
                  <c:v>66.277374267578111</c:v>
                </c:pt>
                <c:pt idx="9308">
                  <c:v>66.145538330078097</c:v>
                </c:pt>
                <c:pt idx="9309">
                  <c:v>65.35451507568358</c:v>
                </c:pt>
                <c:pt idx="9310">
                  <c:v>65.222679138183565</c:v>
                </c:pt>
                <c:pt idx="9311">
                  <c:v>65.222679138183565</c:v>
                </c:pt>
                <c:pt idx="9312">
                  <c:v>64.95900726318358</c:v>
                </c:pt>
                <c:pt idx="9313">
                  <c:v>65.09084320068358</c:v>
                </c:pt>
                <c:pt idx="9314">
                  <c:v>65.09084320068358</c:v>
                </c:pt>
                <c:pt idx="9315">
                  <c:v>65.222679138183565</c:v>
                </c:pt>
                <c:pt idx="9316">
                  <c:v>64.95900726318358</c:v>
                </c:pt>
                <c:pt idx="9317">
                  <c:v>64.827171325683565</c:v>
                </c:pt>
                <c:pt idx="9318">
                  <c:v>65.881866455078125</c:v>
                </c:pt>
                <c:pt idx="9319">
                  <c:v>66.013702392578097</c:v>
                </c:pt>
                <c:pt idx="9320">
                  <c:v>64.827171325683565</c:v>
                </c:pt>
                <c:pt idx="9321">
                  <c:v>66.277374267578111</c:v>
                </c:pt>
                <c:pt idx="9322">
                  <c:v>64.95900726318358</c:v>
                </c:pt>
                <c:pt idx="9323">
                  <c:v>66.145538330078097</c:v>
                </c:pt>
                <c:pt idx="9324">
                  <c:v>65.09084320068358</c:v>
                </c:pt>
                <c:pt idx="9325">
                  <c:v>65.09084320068358</c:v>
                </c:pt>
                <c:pt idx="9326">
                  <c:v>65.486351013183565</c:v>
                </c:pt>
                <c:pt idx="9327">
                  <c:v>64.827171325683565</c:v>
                </c:pt>
                <c:pt idx="9328">
                  <c:v>65.486351013183565</c:v>
                </c:pt>
                <c:pt idx="9329">
                  <c:v>64.95900726318358</c:v>
                </c:pt>
                <c:pt idx="9330">
                  <c:v>66.145538330078097</c:v>
                </c:pt>
                <c:pt idx="9331">
                  <c:v>65.750030517578097</c:v>
                </c:pt>
                <c:pt idx="9332">
                  <c:v>65.35451507568358</c:v>
                </c:pt>
                <c:pt idx="9333">
                  <c:v>64.95900726318358</c:v>
                </c:pt>
                <c:pt idx="9334">
                  <c:v>65.09084320068358</c:v>
                </c:pt>
                <c:pt idx="9335">
                  <c:v>65.618186950683565</c:v>
                </c:pt>
                <c:pt idx="9336">
                  <c:v>66.145538330078097</c:v>
                </c:pt>
                <c:pt idx="9337">
                  <c:v>65.222679138183565</c:v>
                </c:pt>
                <c:pt idx="9338">
                  <c:v>64.827171325683565</c:v>
                </c:pt>
                <c:pt idx="9339">
                  <c:v>65.222679138183565</c:v>
                </c:pt>
                <c:pt idx="9340">
                  <c:v>64.95900726318358</c:v>
                </c:pt>
                <c:pt idx="9341">
                  <c:v>65.09084320068358</c:v>
                </c:pt>
                <c:pt idx="9342">
                  <c:v>66.013702392578097</c:v>
                </c:pt>
                <c:pt idx="9343">
                  <c:v>66.277374267578111</c:v>
                </c:pt>
                <c:pt idx="9344">
                  <c:v>65.09084320068358</c:v>
                </c:pt>
                <c:pt idx="9345">
                  <c:v>66.013702392578097</c:v>
                </c:pt>
                <c:pt idx="9346">
                  <c:v>64.827171325683565</c:v>
                </c:pt>
                <c:pt idx="9347">
                  <c:v>65.222679138183565</c:v>
                </c:pt>
                <c:pt idx="9348">
                  <c:v>65.35451507568358</c:v>
                </c:pt>
                <c:pt idx="9349">
                  <c:v>65.35451507568358</c:v>
                </c:pt>
                <c:pt idx="9350">
                  <c:v>65.222679138183565</c:v>
                </c:pt>
                <c:pt idx="9351">
                  <c:v>66.409210205078139</c:v>
                </c:pt>
                <c:pt idx="9352">
                  <c:v>65.222679138183565</c:v>
                </c:pt>
                <c:pt idx="9353">
                  <c:v>66.409210205078139</c:v>
                </c:pt>
                <c:pt idx="9354">
                  <c:v>64.695335388183565</c:v>
                </c:pt>
                <c:pt idx="9355">
                  <c:v>65.222679138183565</c:v>
                </c:pt>
                <c:pt idx="9356">
                  <c:v>65.35451507568358</c:v>
                </c:pt>
                <c:pt idx="9357">
                  <c:v>65.222679138183565</c:v>
                </c:pt>
                <c:pt idx="9358">
                  <c:v>64.695335388183565</c:v>
                </c:pt>
                <c:pt idx="9359">
                  <c:v>65.881866455078125</c:v>
                </c:pt>
                <c:pt idx="9360">
                  <c:v>64.95900726318358</c:v>
                </c:pt>
                <c:pt idx="9361">
                  <c:v>66.145538330078097</c:v>
                </c:pt>
                <c:pt idx="9362">
                  <c:v>65.222679138183565</c:v>
                </c:pt>
                <c:pt idx="9363">
                  <c:v>66.145538330078097</c:v>
                </c:pt>
                <c:pt idx="9364">
                  <c:v>66.277374267578111</c:v>
                </c:pt>
                <c:pt idx="9365">
                  <c:v>64.827171325683565</c:v>
                </c:pt>
                <c:pt idx="9366">
                  <c:v>64.95900726318358</c:v>
                </c:pt>
                <c:pt idx="9367">
                  <c:v>66.409210205078139</c:v>
                </c:pt>
                <c:pt idx="9368">
                  <c:v>65.09084320068358</c:v>
                </c:pt>
                <c:pt idx="9369">
                  <c:v>65.35451507568358</c:v>
                </c:pt>
                <c:pt idx="9370">
                  <c:v>65.750030517578097</c:v>
                </c:pt>
                <c:pt idx="9371">
                  <c:v>65.750030517578097</c:v>
                </c:pt>
                <c:pt idx="9372">
                  <c:v>66.013702392578097</c:v>
                </c:pt>
                <c:pt idx="9373">
                  <c:v>66.277374267578111</c:v>
                </c:pt>
                <c:pt idx="9374">
                  <c:v>65.09084320068358</c:v>
                </c:pt>
                <c:pt idx="9375">
                  <c:v>65.618186950683565</c:v>
                </c:pt>
                <c:pt idx="9376">
                  <c:v>65.09084320068358</c:v>
                </c:pt>
                <c:pt idx="9377">
                  <c:v>65.35451507568358</c:v>
                </c:pt>
                <c:pt idx="9378">
                  <c:v>65.35451507568358</c:v>
                </c:pt>
                <c:pt idx="9379">
                  <c:v>64.95900726318358</c:v>
                </c:pt>
                <c:pt idx="9380">
                  <c:v>64.695335388183565</c:v>
                </c:pt>
                <c:pt idx="9381">
                  <c:v>66.277374267578111</c:v>
                </c:pt>
                <c:pt idx="9382">
                  <c:v>65.881866455078125</c:v>
                </c:pt>
                <c:pt idx="9383">
                  <c:v>65.09084320068358</c:v>
                </c:pt>
                <c:pt idx="9384">
                  <c:v>66.541046142578111</c:v>
                </c:pt>
                <c:pt idx="9385">
                  <c:v>66.145538330078097</c:v>
                </c:pt>
                <c:pt idx="9386">
                  <c:v>65.09084320068358</c:v>
                </c:pt>
                <c:pt idx="9387">
                  <c:v>65.881866455078125</c:v>
                </c:pt>
                <c:pt idx="9388">
                  <c:v>64.95900726318358</c:v>
                </c:pt>
                <c:pt idx="9389">
                  <c:v>64.695335388183565</c:v>
                </c:pt>
                <c:pt idx="9390">
                  <c:v>64.695335388183565</c:v>
                </c:pt>
                <c:pt idx="9391">
                  <c:v>66.145538330078097</c:v>
                </c:pt>
                <c:pt idx="9392">
                  <c:v>64.56349945068358</c:v>
                </c:pt>
                <c:pt idx="9393">
                  <c:v>65.09084320068358</c:v>
                </c:pt>
                <c:pt idx="9394">
                  <c:v>66.145538330078097</c:v>
                </c:pt>
                <c:pt idx="9395">
                  <c:v>65.222679138183565</c:v>
                </c:pt>
                <c:pt idx="9396">
                  <c:v>64.95900726318358</c:v>
                </c:pt>
                <c:pt idx="9397">
                  <c:v>65.222679138183565</c:v>
                </c:pt>
                <c:pt idx="9398">
                  <c:v>64.56349945068358</c:v>
                </c:pt>
                <c:pt idx="9399">
                  <c:v>65.09084320068358</c:v>
                </c:pt>
                <c:pt idx="9400">
                  <c:v>65.750030517578097</c:v>
                </c:pt>
                <c:pt idx="9401">
                  <c:v>66.145538330078097</c:v>
                </c:pt>
                <c:pt idx="9402">
                  <c:v>65.35451507568358</c:v>
                </c:pt>
                <c:pt idx="9403">
                  <c:v>65.486351013183565</c:v>
                </c:pt>
                <c:pt idx="9404">
                  <c:v>65.09084320068358</c:v>
                </c:pt>
                <c:pt idx="9405">
                  <c:v>65.750030517578097</c:v>
                </c:pt>
                <c:pt idx="9406">
                  <c:v>65.222679138183565</c:v>
                </c:pt>
                <c:pt idx="9407">
                  <c:v>65.09084320068358</c:v>
                </c:pt>
                <c:pt idx="9408">
                  <c:v>65.881866455078125</c:v>
                </c:pt>
                <c:pt idx="9409">
                  <c:v>66.277374267578111</c:v>
                </c:pt>
                <c:pt idx="9410">
                  <c:v>64.827171325683565</c:v>
                </c:pt>
                <c:pt idx="9411">
                  <c:v>65.35451507568358</c:v>
                </c:pt>
                <c:pt idx="9412">
                  <c:v>64.95900726318358</c:v>
                </c:pt>
                <c:pt idx="9413">
                  <c:v>65.09084320068358</c:v>
                </c:pt>
                <c:pt idx="9414">
                  <c:v>65.35451507568358</c:v>
                </c:pt>
                <c:pt idx="9415">
                  <c:v>65.486351013183565</c:v>
                </c:pt>
                <c:pt idx="9416">
                  <c:v>65.222679138183565</c:v>
                </c:pt>
                <c:pt idx="9417">
                  <c:v>66.013702392578097</c:v>
                </c:pt>
                <c:pt idx="9418">
                  <c:v>64.827171325683565</c:v>
                </c:pt>
                <c:pt idx="9419">
                  <c:v>65.09084320068358</c:v>
                </c:pt>
                <c:pt idx="9420">
                  <c:v>66.013702392578097</c:v>
                </c:pt>
                <c:pt idx="9421">
                  <c:v>66.013702392578097</c:v>
                </c:pt>
                <c:pt idx="9422">
                  <c:v>65.222679138183565</c:v>
                </c:pt>
                <c:pt idx="9423">
                  <c:v>65.35451507568358</c:v>
                </c:pt>
                <c:pt idx="9424">
                  <c:v>64.95900726318358</c:v>
                </c:pt>
                <c:pt idx="9425">
                  <c:v>65.486351013183565</c:v>
                </c:pt>
                <c:pt idx="9426">
                  <c:v>65.486351013183565</c:v>
                </c:pt>
                <c:pt idx="9427">
                  <c:v>64.695335388183565</c:v>
                </c:pt>
                <c:pt idx="9428">
                  <c:v>65.222679138183565</c:v>
                </c:pt>
                <c:pt idx="9429">
                  <c:v>65.222679138183565</c:v>
                </c:pt>
                <c:pt idx="9430">
                  <c:v>66.145538330078097</c:v>
                </c:pt>
                <c:pt idx="9431">
                  <c:v>65.881866455078125</c:v>
                </c:pt>
                <c:pt idx="9432">
                  <c:v>65.881866455078125</c:v>
                </c:pt>
                <c:pt idx="9433">
                  <c:v>64.431663513183594</c:v>
                </c:pt>
                <c:pt idx="9434">
                  <c:v>65.750030517578097</c:v>
                </c:pt>
                <c:pt idx="9435">
                  <c:v>64.431663513183594</c:v>
                </c:pt>
                <c:pt idx="9436">
                  <c:v>65.222679138183565</c:v>
                </c:pt>
                <c:pt idx="9437">
                  <c:v>64.827171325683565</c:v>
                </c:pt>
                <c:pt idx="9438">
                  <c:v>64.695335388183565</c:v>
                </c:pt>
                <c:pt idx="9439">
                  <c:v>64.431663513183594</c:v>
                </c:pt>
                <c:pt idx="9440">
                  <c:v>65.486351013183565</c:v>
                </c:pt>
                <c:pt idx="9441">
                  <c:v>64.431663513183594</c:v>
                </c:pt>
                <c:pt idx="9442">
                  <c:v>66.013702392578097</c:v>
                </c:pt>
                <c:pt idx="9443">
                  <c:v>64.695335388183565</c:v>
                </c:pt>
                <c:pt idx="9444">
                  <c:v>64.827171325683565</c:v>
                </c:pt>
                <c:pt idx="9445">
                  <c:v>64.695335388183565</c:v>
                </c:pt>
                <c:pt idx="9446">
                  <c:v>64.95900726318358</c:v>
                </c:pt>
                <c:pt idx="9447">
                  <c:v>65.09084320068358</c:v>
                </c:pt>
                <c:pt idx="9448">
                  <c:v>64.827171325683565</c:v>
                </c:pt>
                <c:pt idx="9449">
                  <c:v>64.695335388183565</c:v>
                </c:pt>
                <c:pt idx="9450">
                  <c:v>64.695335388183565</c:v>
                </c:pt>
                <c:pt idx="9451">
                  <c:v>64.827171325683565</c:v>
                </c:pt>
                <c:pt idx="9452">
                  <c:v>64.95900726318358</c:v>
                </c:pt>
                <c:pt idx="9453">
                  <c:v>64.29982757568358</c:v>
                </c:pt>
                <c:pt idx="9454">
                  <c:v>65.486351013183565</c:v>
                </c:pt>
                <c:pt idx="9455">
                  <c:v>66.145538330078097</c:v>
                </c:pt>
                <c:pt idx="9456">
                  <c:v>64.95900726318358</c:v>
                </c:pt>
                <c:pt idx="9457">
                  <c:v>65.881866455078125</c:v>
                </c:pt>
                <c:pt idx="9458">
                  <c:v>65.222679138183565</c:v>
                </c:pt>
                <c:pt idx="9459">
                  <c:v>65.09084320068358</c:v>
                </c:pt>
                <c:pt idx="9460">
                  <c:v>64.827171325683565</c:v>
                </c:pt>
                <c:pt idx="9461">
                  <c:v>64.695335388183565</c:v>
                </c:pt>
                <c:pt idx="9462">
                  <c:v>64.827171325683565</c:v>
                </c:pt>
                <c:pt idx="9463">
                  <c:v>66.277374267578111</c:v>
                </c:pt>
                <c:pt idx="9464">
                  <c:v>65.881866455078125</c:v>
                </c:pt>
                <c:pt idx="9465">
                  <c:v>65.35451507568358</c:v>
                </c:pt>
                <c:pt idx="9466">
                  <c:v>64.95900726318358</c:v>
                </c:pt>
                <c:pt idx="9467">
                  <c:v>64.95900726318358</c:v>
                </c:pt>
                <c:pt idx="9468">
                  <c:v>65.750030517578097</c:v>
                </c:pt>
                <c:pt idx="9469">
                  <c:v>66.145538330078097</c:v>
                </c:pt>
                <c:pt idx="9470">
                  <c:v>64.695335388183565</c:v>
                </c:pt>
                <c:pt idx="9471">
                  <c:v>64.431663513183594</c:v>
                </c:pt>
                <c:pt idx="9472">
                  <c:v>64.56349945068358</c:v>
                </c:pt>
                <c:pt idx="9473">
                  <c:v>65.222679138183565</c:v>
                </c:pt>
                <c:pt idx="9474">
                  <c:v>64.431663513183594</c:v>
                </c:pt>
                <c:pt idx="9475">
                  <c:v>64.827171325683565</c:v>
                </c:pt>
                <c:pt idx="9476">
                  <c:v>64.827171325683565</c:v>
                </c:pt>
                <c:pt idx="9477">
                  <c:v>65.750030517578097</c:v>
                </c:pt>
                <c:pt idx="9478">
                  <c:v>64.95900726318358</c:v>
                </c:pt>
                <c:pt idx="9479">
                  <c:v>64.827171325683565</c:v>
                </c:pt>
                <c:pt idx="9480">
                  <c:v>65.35451507568358</c:v>
                </c:pt>
                <c:pt idx="9481">
                  <c:v>65.486351013183565</c:v>
                </c:pt>
                <c:pt idx="9482">
                  <c:v>65.750030517578097</c:v>
                </c:pt>
                <c:pt idx="9483">
                  <c:v>64.56349945068358</c:v>
                </c:pt>
                <c:pt idx="9484">
                  <c:v>65.09084320068358</c:v>
                </c:pt>
                <c:pt idx="9485">
                  <c:v>64.695335388183565</c:v>
                </c:pt>
                <c:pt idx="9486">
                  <c:v>66.145538330078097</c:v>
                </c:pt>
                <c:pt idx="9487">
                  <c:v>64.95900726318358</c:v>
                </c:pt>
                <c:pt idx="9488">
                  <c:v>66.013702392578097</c:v>
                </c:pt>
                <c:pt idx="9489">
                  <c:v>65.881866455078125</c:v>
                </c:pt>
                <c:pt idx="9490">
                  <c:v>65.09084320068358</c:v>
                </c:pt>
                <c:pt idx="9491">
                  <c:v>65.618186950683565</c:v>
                </c:pt>
                <c:pt idx="9492">
                  <c:v>66.013702392578097</c:v>
                </c:pt>
                <c:pt idx="9493">
                  <c:v>65.618186950683565</c:v>
                </c:pt>
                <c:pt idx="9494">
                  <c:v>64.695335388183565</c:v>
                </c:pt>
                <c:pt idx="9495">
                  <c:v>65.09084320068358</c:v>
                </c:pt>
                <c:pt idx="9496">
                  <c:v>64.95900726318358</c:v>
                </c:pt>
                <c:pt idx="9497">
                  <c:v>64.695335388183565</c:v>
                </c:pt>
                <c:pt idx="9498">
                  <c:v>65.881866455078125</c:v>
                </c:pt>
                <c:pt idx="9499">
                  <c:v>65.750030517578097</c:v>
                </c:pt>
                <c:pt idx="9500">
                  <c:v>64.695335388183565</c:v>
                </c:pt>
                <c:pt idx="9501">
                  <c:v>64.95900726318358</c:v>
                </c:pt>
                <c:pt idx="9502">
                  <c:v>64.95900726318358</c:v>
                </c:pt>
                <c:pt idx="9503">
                  <c:v>64.827171325683565</c:v>
                </c:pt>
                <c:pt idx="9504">
                  <c:v>65.881866455078125</c:v>
                </c:pt>
                <c:pt idx="9505">
                  <c:v>64.695335388183565</c:v>
                </c:pt>
                <c:pt idx="9506">
                  <c:v>64.827171325683565</c:v>
                </c:pt>
                <c:pt idx="9507">
                  <c:v>65.750030517578097</c:v>
                </c:pt>
                <c:pt idx="9508">
                  <c:v>64.827171325683565</c:v>
                </c:pt>
                <c:pt idx="9509">
                  <c:v>64.56349945068358</c:v>
                </c:pt>
                <c:pt idx="9510">
                  <c:v>64.95900726318358</c:v>
                </c:pt>
                <c:pt idx="9511">
                  <c:v>66.013702392578097</c:v>
                </c:pt>
                <c:pt idx="9512">
                  <c:v>64.431663513183594</c:v>
                </c:pt>
                <c:pt idx="9513">
                  <c:v>64.695335388183565</c:v>
                </c:pt>
                <c:pt idx="9514">
                  <c:v>64.29982757568358</c:v>
                </c:pt>
                <c:pt idx="9515">
                  <c:v>65.09084320068358</c:v>
                </c:pt>
                <c:pt idx="9516">
                  <c:v>65.09084320068358</c:v>
                </c:pt>
                <c:pt idx="9517">
                  <c:v>64.56349945068358</c:v>
                </c:pt>
                <c:pt idx="9518">
                  <c:v>65.618186950683565</c:v>
                </c:pt>
                <c:pt idx="9519">
                  <c:v>65.618186950683565</c:v>
                </c:pt>
                <c:pt idx="9520">
                  <c:v>66.145538330078097</c:v>
                </c:pt>
                <c:pt idx="9521">
                  <c:v>64.695335388183565</c:v>
                </c:pt>
                <c:pt idx="9522">
                  <c:v>64.827171325683565</c:v>
                </c:pt>
                <c:pt idx="9523">
                  <c:v>64.695335388183565</c:v>
                </c:pt>
                <c:pt idx="9524">
                  <c:v>64.29982757568358</c:v>
                </c:pt>
                <c:pt idx="9525">
                  <c:v>65.09084320068358</c:v>
                </c:pt>
                <c:pt idx="9526">
                  <c:v>64.695335388183565</c:v>
                </c:pt>
                <c:pt idx="9527">
                  <c:v>66.145538330078097</c:v>
                </c:pt>
                <c:pt idx="9528">
                  <c:v>64.431663513183594</c:v>
                </c:pt>
                <c:pt idx="9529">
                  <c:v>65.486351013183565</c:v>
                </c:pt>
                <c:pt idx="9530">
                  <c:v>65.881866455078125</c:v>
                </c:pt>
                <c:pt idx="9531">
                  <c:v>65.750030517578097</c:v>
                </c:pt>
                <c:pt idx="9532">
                  <c:v>64.695335388183565</c:v>
                </c:pt>
                <c:pt idx="9533">
                  <c:v>64.431663513183594</c:v>
                </c:pt>
                <c:pt idx="9534">
                  <c:v>66.145538330078097</c:v>
                </c:pt>
                <c:pt idx="9535">
                  <c:v>65.881866455078125</c:v>
                </c:pt>
                <c:pt idx="9536">
                  <c:v>65.486351013183565</c:v>
                </c:pt>
                <c:pt idx="9537">
                  <c:v>64.95900726318358</c:v>
                </c:pt>
                <c:pt idx="9538">
                  <c:v>65.881866455078125</c:v>
                </c:pt>
                <c:pt idx="9539">
                  <c:v>64.56349945068358</c:v>
                </c:pt>
                <c:pt idx="9540">
                  <c:v>64.827171325683565</c:v>
                </c:pt>
                <c:pt idx="9541">
                  <c:v>65.35451507568358</c:v>
                </c:pt>
                <c:pt idx="9542">
                  <c:v>64.431663513183594</c:v>
                </c:pt>
                <c:pt idx="9543">
                  <c:v>65.881866455078125</c:v>
                </c:pt>
                <c:pt idx="9544">
                  <c:v>65.222679138183565</c:v>
                </c:pt>
                <c:pt idx="9545">
                  <c:v>65.750030517578097</c:v>
                </c:pt>
                <c:pt idx="9546">
                  <c:v>65.618186950683565</c:v>
                </c:pt>
                <c:pt idx="9547">
                  <c:v>64.95900726318358</c:v>
                </c:pt>
                <c:pt idx="9548">
                  <c:v>64.56349945068358</c:v>
                </c:pt>
                <c:pt idx="9549">
                  <c:v>64.95900726318358</c:v>
                </c:pt>
                <c:pt idx="9550">
                  <c:v>64.431663513183594</c:v>
                </c:pt>
                <c:pt idx="9551">
                  <c:v>64.56349945068358</c:v>
                </c:pt>
                <c:pt idx="9552">
                  <c:v>65.881866455078125</c:v>
                </c:pt>
                <c:pt idx="9553">
                  <c:v>64.827171325683565</c:v>
                </c:pt>
                <c:pt idx="9554">
                  <c:v>64.431663513183594</c:v>
                </c:pt>
                <c:pt idx="9555">
                  <c:v>65.750030517578097</c:v>
                </c:pt>
                <c:pt idx="9556">
                  <c:v>65.618186950683565</c:v>
                </c:pt>
                <c:pt idx="9557">
                  <c:v>66.277374267578111</c:v>
                </c:pt>
                <c:pt idx="9558">
                  <c:v>64.56349945068358</c:v>
                </c:pt>
                <c:pt idx="9559">
                  <c:v>64.827171325683565</c:v>
                </c:pt>
                <c:pt idx="9560">
                  <c:v>65.09084320068358</c:v>
                </c:pt>
                <c:pt idx="9561">
                  <c:v>65.09084320068358</c:v>
                </c:pt>
                <c:pt idx="9562">
                  <c:v>65.09084320068358</c:v>
                </c:pt>
                <c:pt idx="9563">
                  <c:v>64.56349945068358</c:v>
                </c:pt>
                <c:pt idx="9564">
                  <c:v>65.222679138183565</c:v>
                </c:pt>
                <c:pt idx="9565">
                  <c:v>65.750030517578097</c:v>
                </c:pt>
                <c:pt idx="9566">
                  <c:v>64.16799163818358</c:v>
                </c:pt>
                <c:pt idx="9567">
                  <c:v>64.56349945068358</c:v>
                </c:pt>
                <c:pt idx="9568">
                  <c:v>64.95900726318358</c:v>
                </c:pt>
                <c:pt idx="9569">
                  <c:v>64.16799163818358</c:v>
                </c:pt>
                <c:pt idx="9570">
                  <c:v>64.827171325683565</c:v>
                </c:pt>
                <c:pt idx="9571">
                  <c:v>64.56349945068358</c:v>
                </c:pt>
                <c:pt idx="9572">
                  <c:v>65.09084320068358</c:v>
                </c:pt>
                <c:pt idx="9573">
                  <c:v>64.827171325683565</c:v>
                </c:pt>
                <c:pt idx="9574">
                  <c:v>64.695335388183565</c:v>
                </c:pt>
                <c:pt idx="9575">
                  <c:v>64.431663513183594</c:v>
                </c:pt>
                <c:pt idx="9576">
                  <c:v>66.145538330078097</c:v>
                </c:pt>
                <c:pt idx="9577">
                  <c:v>64.827171325683565</c:v>
                </c:pt>
                <c:pt idx="9578">
                  <c:v>65.222679138183565</c:v>
                </c:pt>
                <c:pt idx="9579">
                  <c:v>65.618186950683565</c:v>
                </c:pt>
                <c:pt idx="9580">
                  <c:v>64.95900726318358</c:v>
                </c:pt>
                <c:pt idx="9581">
                  <c:v>66.013702392578097</c:v>
                </c:pt>
                <c:pt idx="9582">
                  <c:v>65.618186950683565</c:v>
                </c:pt>
                <c:pt idx="9583">
                  <c:v>64.695335388183565</c:v>
                </c:pt>
                <c:pt idx="9584">
                  <c:v>64.827171325683565</c:v>
                </c:pt>
                <c:pt idx="9585">
                  <c:v>64.695335388183565</c:v>
                </c:pt>
                <c:pt idx="9586">
                  <c:v>64.03615570068358</c:v>
                </c:pt>
                <c:pt idx="9587">
                  <c:v>64.95900726318358</c:v>
                </c:pt>
                <c:pt idx="9588">
                  <c:v>64.29982757568358</c:v>
                </c:pt>
                <c:pt idx="9589">
                  <c:v>65.750030517578097</c:v>
                </c:pt>
                <c:pt idx="9590">
                  <c:v>64.56349945068358</c:v>
                </c:pt>
                <c:pt idx="9591">
                  <c:v>64.56349945068358</c:v>
                </c:pt>
                <c:pt idx="9592">
                  <c:v>65.618186950683565</c:v>
                </c:pt>
                <c:pt idx="9593">
                  <c:v>64.827171325683565</c:v>
                </c:pt>
                <c:pt idx="9594">
                  <c:v>65.35451507568358</c:v>
                </c:pt>
                <c:pt idx="9595">
                  <c:v>65.09084320068358</c:v>
                </c:pt>
                <c:pt idx="9596">
                  <c:v>64.431663513183594</c:v>
                </c:pt>
                <c:pt idx="9597">
                  <c:v>64.431663513183594</c:v>
                </c:pt>
                <c:pt idx="9598">
                  <c:v>65.35451507568358</c:v>
                </c:pt>
                <c:pt idx="9599">
                  <c:v>63.904319763183594</c:v>
                </c:pt>
                <c:pt idx="9600">
                  <c:v>65.35451507568358</c:v>
                </c:pt>
                <c:pt idx="9601">
                  <c:v>64.56349945068358</c:v>
                </c:pt>
                <c:pt idx="9602">
                  <c:v>65.486351013183565</c:v>
                </c:pt>
                <c:pt idx="9603">
                  <c:v>64.95900726318358</c:v>
                </c:pt>
                <c:pt idx="9604">
                  <c:v>64.56349945068358</c:v>
                </c:pt>
                <c:pt idx="9605">
                  <c:v>65.222679138183565</c:v>
                </c:pt>
                <c:pt idx="9606">
                  <c:v>64.695335388183565</c:v>
                </c:pt>
                <c:pt idx="9607">
                  <c:v>64.16799163818358</c:v>
                </c:pt>
                <c:pt idx="9608">
                  <c:v>65.35451507568358</c:v>
                </c:pt>
                <c:pt idx="9609">
                  <c:v>64.695335388183565</c:v>
                </c:pt>
                <c:pt idx="9610">
                  <c:v>65.09084320068358</c:v>
                </c:pt>
                <c:pt idx="9611">
                  <c:v>65.222679138183565</c:v>
                </c:pt>
                <c:pt idx="9612">
                  <c:v>64.56349945068358</c:v>
                </c:pt>
                <c:pt idx="9613">
                  <c:v>64.695335388183565</c:v>
                </c:pt>
                <c:pt idx="9614">
                  <c:v>64.95900726318358</c:v>
                </c:pt>
                <c:pt idx="9615">
                  <c:v>64.431663513183594</c:v>
                </c:pt>
                <c:pt idx="9616">
                  <c:v>65.486351013183565</c:v>
                </c:pt>
                <c:pt idx="9617">
                  <c:v>64.29982757568358</c:v>
                </c:pt>
                <c:pt idx="9618">
                  <c:v>64.695335388183565</c:v>
                </c:pt>
                <c:pt idx="9619">
                  <c:v>64.695335388183565</c:v>
                </c:pt>
                <c:pt idx="9620">
                  <c:v>65.750030517578097</c:v>
                </c:pt>
                <c:pt idx="9621">
                  <c:v>64.56349945068358</c:v>
                </c:pt>
                <c:pt idx="9622">
                  <c:v>65.486351013183565</c:v>
                </c:pt>
                <c:pt idx="9623">
                  <c:v>65.750030517578097</c:v>
                </c:pt>
                <c:pt idx="9624">
                  <c:v>65.09084320068358</c:v>
                </c:pt>
                <c:pt idx="9625">
                  <c:v>64.695335388183565</c:v>
                </c:pt>
                <c:pt idx="9626">
                  <c:v>63.904319763183594</c:v>
                </c:pt>
                <c:pt idx="9627">
                  <c:v>65.618186950683565</c:v>
                </c:pt>
                <c:pt idx="9628">
                  <c:v>65.486351013183565</c:v>
                </c:pt>
                <c:pt idx="9629">
                  <c:v>64.827171325683565</c:v>
                </c:pt>
                <c:pt idx="9630">
                  <c:v>65.486351013183565</c:v>
                </c:pt>
                <c:pt idx="9631">
                  <c:v>64.56349945068358</c:v>
                </c:pt>
                <c:pt idx="9632">
                  <c:v>65.222679138183565</c:v>
                </c:pt>
                <c:pt idx="9633">
                  <c:v>64.56349945068358</c:v>
                </c:pt>
                <c:pt idx="9634">
                  <c:v>65.09084320068358</c:v>
                </c:pt>
                <c:pt idx="9635">
                  <c:v>65.222679138183565</c:v>
                </c:pt>
                <c:pt idx="9636">
                  <c:v>64.827171325683565</c:v>
                </c:pt>
                <c:pt idx="9637">
                  <c:v>65.881866455078125</c:v>
                </c:pt>
                <c:pt idx="9638">
                  <c:v>64.95900726318358</c:v>
                </c:pt>
                <c:pt idx="9639">
                  <c:v>65.222679138183565</c:v>
                </c:pt>
                <c:pt idx="9640">
                  <c:v>64.16799163818358</c:v>
                </c:pt>
                <c:pt idx="9641">
                  <c:v>65.750030517578097</c:v>
                </c:pt>
                <c:pt idx="9642">
                  <c:v>64.827171325683565</c:v>
                </c:pt>
                <c:pt idx="9643">
                  <c:v>65.35451507568358</c:v>
                </c:pt>
                <c:pt idx="9644">
                  <c:v>64.431663513183594</c:v>
                </c:pt>
                <c:pt idx="9645">
                  <c:v>64.29982757568358</c:v>
                </c:pt>
                <c:pt idx="9646">
                  <c:v>64.29982757568358</c:v>
                </c:pt>
                <c:pt idx="9647">
                  <c:v>65.618186950683565</c:v>
                </c:pt>
                <c:pt idx="9648">
                  <c:v>64.29982757568358</c:v>
                </c:pt>
                <c:pt idx="9649">
                  <c:v>65.09084320068358</c:v>
                </c:pt>
                <c:pt idx="9650">
                  <c:v>64.95900726318358</c:v>
                </c:pt>
                <c:pt idx="9651">
                  <c:v>64.431663513183594</c:v>
                </c:pt>
                <c:pt idx="9652">
                  <c:v>64.827171325683565</c:v>
                </c:pt>
                <c:pt idx="9653">
                  <c:v>64.95900726318358</c:v>
                </c:pt>
                <c:pt idx="9654">
                  <c:v>64.56349945068358</c:v>
                </c:pt>
                <c:pt idx="9655">
                  <c:v>64.695335388183565</c:v>
                </c:pt>
                <c:pt idx="9656">
                  <c:v>65.750030517578097</c:v>
                </c:pt>
                <c:pt idx="9657">
                  <c:v>64.431663513183594</c:v>
                </c:pt>
                <c:pt idx="9658">
                  <c:v>64.827171325683565</c:v>
                </c:pt>
                <c:pt idx="9659">
                  <c:v>65.881866455078125</c:v>
                </c:pt>
                <c:pt idx="9660">
                  <c:v>64.431663513183594</c:v>
                </c:pt>
                <c:pt idx="9661">
                  <c:v>64.56349945068358</c:v>
                </c:pt>
                <c:pt idx="9662">
                  <c:v>66.013702392578097</c:v>
                </c:pt>
                <c:pt idx="9663">
                  <c:v>64.431663513183594</c:v>
                </c:pt>
                <c:pt idx="9664">
                  <c:v>64.827171325683565</c:v>
                </c:pt>
                <c:pt idx="9665">
                  <c:v>65.35451507568358</c:v>
                </c:pt>
                <c:pt idx="9666">
                  <c:v>64.56349945068358</c:v>
                </c:pt>
                <c:pt idx="9667">
                  <c:v>65.35451507568358</c:v>
                </c:pt>
                <c:pt idx="9668">
                  <c:v>64.16799163818358</c:v>
                </c:pt>
                <c:pt idx="9669">
                  <c:v>64.431663513183594</c:v>
                </c:pt>
                <c:pt idx="9670">
                  <c:v>65.486351013183565</c:v>
                </c:pt>
                <c:pt idx="9671">
                  <c:v>64.431663513183594</c:v>
                </c:pt>
                <c:pt idx="9672">
                  <c:v>65.486351013183565</c:v>
                </c:pt>
                <c:pt idx="9673">
                  <c:v>64.16799163818358</c:v>
                </c:pt>
                <c:pt idx="9674">
                  <c:v>66.013702392578097</c:v>
                </c:pt>
                <c:pt idx="9675">
                  <c:v>64.29982757568358</c:v>
                </c:pt>
                <c:pt idx="9676">
                  <c:v>64.56349945068358</c:v>
                </c:pt>
                <c:pt idx="9677">
                  <c:v>64.431663513183594</c:v>
                </c:pt>
                <c:pt idx="9678">
                  <c:v>64.56349945068358</c:v>
                </c:pt>
                <c:pt idx="9679">
                  <c:v>64.95900726318358</c:v>
                </c:pt>
                <c:pt idx="9680">
                  <c:v>64.56349945068358</c:v>
                </c:pt>
                <c:pt idx="9681">
                  <c:v>65.35451507568358</c:v>
                </c:pt>
                <c:pt idx="9682">
                  <c:v>64.431663513183594</c:v>
                </c:pt>
                <c:pt idx="9683">
                  <c:v>64.29982757568358</c:v>
                </c:pt>
                <c:pt idx="9684">
                  <c:v>64.29982757568358</c:v>
                </c:pt>
                <c:pt idx="9685">
                  <c:v>64.431663513183594</c:v>
                </c:pt>
                <c:pt idx="9686">
                  <c:v>64.29982757568358</c:v>
                </c:pt>
                <c:pt idx="9687">
                  <c:v>65.35451507568358</c:v>
                </c:pt>
                <c:pt idx="9688">
                  <c:v>65.750030517578097</c:v>
                </c:pt>
                <c:pt idx="9689">
                  <c:v>64.695335388183565</c:v>
                </c:pt>
                <c:pt idx="9690">
                  <c:v>65.35451507568358</c:v>
                </c:pt>
                <c:pt idx="9691">
                  <c:v>64.16799163818358</c:v>
                </c:pt>
                <c:pt idx="9692">
                  <c:v>64.695335388183565</c:v>
                </c:pt>
                <c:pt idx="9693">
                  <c:v>64.29982757568358</c:v>
                </c:pt>
                <c:pt idx="9694">
                  <c:v>64.827171325683565</c:v>
                </c:pt>
                <c:pt idx="9695">
                  <c:v>64.16799163818358</c:v>
                </c:pt>
                <c:pt idx="9696">
                  <c:v>64.827171325683565</c:v>
                </c:pt>
                <c:pt idx="9697">
                  <c:v>64.56349945068358</c:v>
                </c:pt>
                <c:pt idx="9698">
                  <c:v>65.09084320068358</c:v>
                </c:pt>
                <c:pt idx="9699">
                  <c:v>64.827171325683565</c:v>
                </c:pt>
                <c:pt idx="9700">
                  <c:v>64.827171325683565</c:v>
                </c:pt>
                <c:pt idx="9701">
                  <c:v>65.35451507568358</c:v>
                </c:pt>
                <c:pt idx="9702">
                  <c:v>64.56349945068358</c:v>
                </c:pt>
                <c:pt idx="9703">
                  <c:v>64.95900726318358</c:v>
                </c:pt>
                <c:pt idx="9704">
                  <c:v>64.95900726318358</c:v>
                </c:pt>
                <c:pt idx="9705">
                  <c:v>65.486351013183565</c:v>
                </c:pt>
                <c:pt idx="9706">
                  <c:v>65.486351013183565</c:v>
                </c:pt>
                <c:pt idx="9707">
                  <c:v>64.03615570068358</c:v>
                </c:pt>
                <c:pt idx="9708">
                  <c:v>64.695335388183565</c:v>
                </c:pt>
                <c:pt idx="9709">
                  <c:v>64.695335388183565</c:v>
                </c:pt>
                <c:pt idx="9710">
                  <c:v>65.486351013183565</c:v>
                </c:pt>
                <c:pt idx="9711">
                  <c:v>64.56349945068358</c:v>
                </c:pt>
                <c:pt idx="9712">
                  <c:v>64.695335388183565</c:v>
                </c:pt>
                <c:pt idx="9713">
                  <c:v>64.03615570068358</c:v>
                </c:pt>
                <c:pt idx="9714">
                  <c:v>65.222679138183565</c:v>
                </c:pt>
                <c:pt idx="9715">
                  <c:v>64.827171325683565</c:v>
                </c:pt>
                <c:pt idx="9716">
                  <c:v>64.695335388183565</c:v>
                </c:pt>
                <c:pt idx="9717">
                  <c:v>64.431663513183594</c:v>
                </c:pt>
                <c:pt idx="9718">
                  <c:v>64.03615570068358</c:v>
                </c:pt>
                <c:pt idx="9719">
                  <c:v>64.827171325683565</c:v>
                </c:pt>
                <c:pt idx="9720">
                  <c:v>65.35451507568358</c:v>
                </c:pt>
                <c:pt idx="9721">
                  <c:v>64.29982757568358</c:v>
                </c:pt>
                <c:pt idx="9722">
                  <c:v>64.16799163818358</c:v>
                </c:pt>
                <c:pt idx="9723">
                  <c:v>64.95900726318358</c:v>
                </c:pt>
                <c:pt idx="9724">
                  <c:v>64.695335388183565</c:v>
                </c:pt>
                <c:pt idx="9725">
                  <c:v>65.222679138183565</c:v>
                </c:pt>
                <c:pt idx="9726">
                  <c:v>64.431663513183594</c:v>
                </c:pt>
                <c:pt idx="9727">
                  <c:v>65.881866455078125</c:v>
                </c:pt>
                <c:pt idx="9728">
                  <c:v>64.03615570068358</c:v>
                </c:pt>
                <c:pt idx="9729">
                  <c:v>64.29982757568358</c:v>
                </c:pt>
                <c:pt idx="9730">
                  <c:v>64.95900726318358</c:v>
                </c:pt>
                <c:pt idx="9731">
                  <c:v>64.16799163818358</c:v>
                </c:pt>
                <c:pt idx="9732">
                  <c:v>64.29982757568358</c:v>
                </c:pt>
                <c:pt idx="9733">
                  <c:v>65.618186950683565</c:v>
                </c:pt>
                <c:pt idx="9734">
                  <c:v>64.695335388183565</c:v>
                </c:pt>
                <c:pt idx="9735">
                  <c:v>64.95900726318358</c:v>
                </c:pt>
                <c:pt idx="9736">
                  <c:v>65.09084320068358</c:v>
                </c:pt>
                <c:pt idx="9737">
                  <c:v>64.431663513183594</c:v>
                </c:pt>
                <c:pt idx="9738">
                  <c:v>64.95900726318358</c:v>
                </c:pt>
                <c:pt idx="9739">
                  <c:v>63.772483825683594</c:v>
                </c:pt>
                <c:pt idx="9740">
                  <c:v>64.56349945068358</c:v>
                </c:pt>
                <c:pt idx="9741">
                  <c:v>63.904319763183594</c:v>
                </c:pt>
                <c:pt idx="9742">
                  <c:v>64.431663513183594</c:v>
                </c:pt>
                <c:pt idx="9743">
                  <c:v>65.35451507568358</c:v>
                </c:pt>
                <c:pt idx="9744">
                  <c:v>64.95900726318358</c:v>
                </c:pt>
                <c:pt idx="9745">
                  <c:v>64.16799163818358</c:v>
                </c:pt>
                <c:pt idx="9746">
                  <c:v>65.09084320068358</c:v>
                </c:pt>
                <c:pt idx="9747">
                  <c:v>63.904319763183594</c:v>
                </c:pt>
                <c:pt idx="9748">
                  <c:v>64.695335388183565</c:v>
                </c:pt>
                <c:pt idx="9749">
                  <c:v>64.56349945068358</c:v>
                </c:pt>
                <c:pt idx="9750">
                  <c:v>64.431663513183594</c:v>
                </c:pt>
                <c:pt idx="9751">
                  <c:v>64.695335388183565</c:v>
                </c:pt>
                <c:pt idx="9752">
                  <c:v>64.56349945068358</c:v>
                </c:pt>
                <c:pt idx="9753">
                  <c:v>64.431663513183594</c:v>
                </c:pt>
                <c:pt idx="9754">
                  <c:v>64.695335388183565</c:v>
                </c:pt>
                <c:pt idx="9755">
                  <c:v>63.904319763183594</c:v>
                </c:pt>
                <c:pt idx="9756">
                  <c:v>64.16799163818358</c:v>
                </c:pt>
                <c:pt idx="9757">
                  <c:v>65.486351013183565</c:v>
                </c:pt>
                <c:pt idx="9758">
                  <c:v>65.35451507568358</c:v>
                </c:pt>
                <c:pt idx="9759">
                  <c:v>64.03615570068358</c:v>
                </c:pt>
                <c:pt idx="9760">
                  <c:v>64.56349945068358</c:v>
                </c:pt>
                <c:pt idx="9761">
                  <c:v>64.431663513183594</c:v>
                </c:pt>
                <c:pt idx="9762">
                  <c:v>64.16799163818358</c:v>
                </c:pt>
                <c:pt idx="9763">
                  <c:v>64.431663513183594</c:v>
                </c:pt>
                <c:pt idx="9764">
                  <c:v>63.772483825683594</c:v>
                </c:pt>
                <c:pt idx="9765">
                  <c:v>64.431663513183594</c:v>
                </c:pt>
                <c:pt idx="9766">
                  <c:v>64.29982757568358</c:v>
                </c:pt>
                <c:pt idx="9767">
                  <c:v>65.09084320068358</c:v>
                </c:pt>
                <c:pt idx="9768">
                  <c:v>64.431663513183594</c:v>
                </c:pt>
                <c:pt idx="9769">
                  <c:v>64.56349945068358</c:v>
                </c:pt>
                <c:pt idx="9770">
                  <c:v>64.695335388183565</c:v>
                </c:pt>
                <c:pt idx="9771">
                  <c:v>65.486351013183565</c:v>
                </c:pt>
                <c:pt idx="9772">
                  <c:v>63.772483825683594</c:v>
                </c:pt>
                <c:pt idx="9773">
                  <c:v>64.56349945068358</c:v>
                </c:pt>
                <c:pt idx="9774">
                  <c:v>64.29982757568358</c:v>
                </c:pt>
                <c:pt idx="9775">
                  <c:v>64.56349945068358</c:v>
                </c:pt>
                <c:pt idx="9776">
                  <c:v>64.03615570068358</c:v>
                </c:pt>
                <c:pt idx="9777">
                  <c:v>63.772483825683594</c:v>
                </c:pt>
                <c:pt idx="9778">
                  <c:v>65.09084320068358</c:v>
                </c:pt>
                <c:pt idx="9779">
                  <c:v>64.431663513183594</c:v>
                </c:pt>
                <c:pt idx="9780">
                  <c:v>64.16799163818358</c:v>
                </c:pt>
                <c:pt idx="9781">
                  <c:v>64.695335388183565</c:v>
                </c:pt>
                <c:pt idx="9782">
                  <c:v>64.95900726318358</c:v>
                </c:pt>
                <c:pt idx="9783">
                  <c:v>65.222679138183565</c:v>
                </c:pt>
                <c:pt idx="9784">
                  <c:v>64.56349945068358</c:v>
                </c:pt>
                <c:pt idx="9785">
                  <c:v>65.618186950683565</c:v>
                </c:pt>
                <c:pt idx="9786">
                  <c:v>65.09084320068358</c:v>
                </c:pt>
                <c:pt idx="9787">
                  <c:v>63.904319763183594</c:v>
                </c:pt>
                <c:pt idx="9788">
                  <c:v>64.16799163818358</c:v>
                </c:pt>
                <c:pt idx="9789">
                  <c:v>64.695335388183565</c:v>
                </c:pt>
                <c:pt idx="9790">
                  <c:v>64.03615570068358</c:v>
                </c:pt>
                <c:pt idx="9791">
                  <c:v>64.16799163818358</c:v>
                </c:pt>
                <c:pt idx="9792">
                  <c:v>64.29982757568358</c:v>
                </c:pt>
                <c:pt idx="9793">
                  <c:v>64.95900726318358</c:v>
                </c:pt>
                <c:pt idx="9794">
                  <c:v>63.772483825683594</c:v>
                </c:pt>
                <c:pt idx="9795">
                  <c:v>64.29982757568358</c:v>
                </c:pt>
                <c:pt idx="9796">
                  <c:v>65.35451507568358</c:v>
                </c:pt>
                <c:pt idx="9797">
                  <c:v>64.827171325683565</c:v>
                </c:pt>
                <c:pt idx="9798">
                  <c:v>65.222679138183565</c:v>
                </c:pt>
                <c:pt idx="9799">
                  <c:v>64.16799163818358</c:v>
                </c:pt>
                <c:pt idx="9800">
                  <c:v>64.29982757568358</c:v>
                </c:pt>
                <c:pt idx="9801">
                  <c:v>64.16799163818358</c:v>
                </c:pt>
                <c:pt idx="9802">
                  <c:v>64.827171325683565</c:v>
                </c:pt>
                <c:pt idx="9803">
                  <c:v>64.827171325683565</c:v>
                </c:pt>
                <c:pt idx="9804">
                  <c:v>64.03615570068358</c:v>
                </c:pt>
                <c:pt idx="9805">
                  <c:v>64.03615570068358</c:v>
                </c:pt>
                <c:pt idx="9806">
                  <c:v>64.16799163818358</c:v>
                </c:pt>
                <c:pt idx="9807">
                  <c:v>64.29982757568358</c:v>
                </c:pt>
                <c:pt idx="9808">
                  <c:v>64.03615570068358</c:v>
                </c:pt>
                <c:pt idx="9809">
                  <c:v>64.95900726318358</c:v>
                </c:pt>
                <c:pt idx="9810">
                  <c:v>64.29982757568358</c:v>
                </c:pt>
                <c:pt idx="9811">
                  <c:v>64.431663513183594</c:v>
                </c:pt>
                <c:pt idx="9812">
                  <c:v>65.222679138183565</c:v>
                </c:pt>
                <c:pt idx="9813">
                  <c:v>64.29982757568358</c:v>
                </c:pt>
                <c:pt idx="9814">
                  <c:v>63.904319763183594</c:v>
                </c:pt>
                <c:pt idx="9815">
                  <c:v>63.904319763183594</c:v>
                </c:pt>
                <c:pt idx="9816">
                  <c:v>64.03615570068358</c:v>
                </c:pt>
                <c:pt idx="9817">
                  <c:v>64.29982757568358</c:v>
                </c:pt>
                <c:pt idx="9818">
                  <c:v>64.695335388183565</c:v>
                </c:pt>
                <c:pt idx="9819">
                  <c:v>63.904319763183594</c:v>
                </c:pt>
                <c:pt idx="9820">
                  <c:v>64.29982757568358</c:v>
                </c:pt>
                <c:pt idx="9821">
                  <c:v>64.695335388183565</c:v>
                </c:pt>
                <c:pt idx="9822">
                  <c:v>64.695335388183565</c:v>
                </c:pt>
                <c:pt idx="9823">
                  <c:v>64.16799163818358</c:v>
                </c:pt>
                <c:pt idx="9824">
                  <c:v>64.695335388183565</c:v>
                </c:pt>
                <c:pt idx="9825">
                  <c:v>65.35451507568358</c:v>
                </c:pt>
                <c:pt idx="9826">
                  <c:v>64.56349945068358</c:v>
                </c:pt>
                <c:pt idx="9827">
                  <c:v>64.16799163818358</c:v>
                </c:pt>
                <c:pt idx="9828">
                  <c:v>63.772483825683594</c:v>
                </c:pt>
                <c:pt idx="9829">
                  <c:v>64.16799163818358</c:v>
                </c:pt>
                <c:pt idx="9830">
                  <c:v>63.640647888183594</c:v>
                </c:pt>
                <c:pt idx="9831">
                  <c:v>64.29982757568358</c:v>
                </c:pt>
                <c:pt idx="9832">
                  <c:v>64.431663513183594</c:v>
                </c:pt>
                <c:pt idx="9833">
                  <c:v>64.29982757568358</c:v>
                </c:pt>
                <c:pt idx="9834">
                  <c:v>64.16799163818358</c:v>
                </c:pt>
                <c:pt idx="9835">
                  <c:v>65.09084320068358</c:v>
                </c:pt>
                <c:pt idx="9836">
                  <c:v>65.618186950683565</c:v>
                </c:pt>
                <c:pt idx="9837">
                  <c:v>64.16799163818358</c:v>
                </c:pt>
                <c:pt idx="9838">
                  <c:v>65.486351013183565</c:v>
                </c:pt>
                <c:pt idx="9839">
                  <c:v>65.222679138183565</c:v>
                </c:pt>
                <c:pt idx="9840">
                  <c:v>64.16799163818358</c:v>
                </c:pt>
                <c:pt idx="9841">
                  <c:v>65.09084320068358</c:v>
                </c:pt>
                <c:pt idx="9842">
                  <c:v>63.772483825683594</c:v>
                </c:pt>
                <c:pt idx="9843">
                  <c:v>65.486351013183565</c:v>
                </c:pt>
                <c:pt idx="9844">
                  <c:v>63.904319763183594</c:v>
                </c:pt>
                <c:pt idx="9845">
                  <c:v>65.486351013183565</c:v>
                </c:pt>
                <c:pt idx="9846">
                  <c:v>64.16799163818358</c:v>
                </c:pt>
                <c:pt idx="9847">
                  <c:v>65.486351013183565</c:v>
                </c:pt>
                <c:pt idx="9848">
                  <c:v>65.222679138183565</c:v>
                </c:pt>
                <c:pt idx="9849">
                  <c:v>65.486351013183565</c:v>
                </c:pt>
                <c:pt idx="9850">
                  <c:v>65.35451507568358</c:v>
                </c:pt>
                <c:pt idx="9851">
                  <c:v>64.29982757568358</c:v>
                </c:pt>
                <c:pt idx="9852">
                  <c:v>64.827171325683565</c:v>
                </c:pt>
                <c:pt idx="9853">
                  <c:v>65.35451507568358</c:v>
                </c:pt>
                <c:pt idx="9854">
                  <c:v>64.16799163818358</c:v>
                </c:pt>
                <c:pt idx="9855">
                  <c:v>65.222679138183565</c:v>
                </c:pt>
                <c:pt idx="9856">
                  <c:v>63.772483825683594</c:v>
                </c:pt>
                <c:pt idx="9857">
                  <c:v>65.222679138183565</c:v>
                </c:pt>
                <c:pt idx="9858">
                  <c:v>64.03615570068358</c:v>
                </c:pt>
                <c:pt idx="9859">
                  <c:v>64.16799163818358</c:v>
                </c:pt>
                <c:pt idx="9860">
                  <c:v>63.772483825683594</c:v>
                </c:pt>
                <c:pt idx="9861">
                  <c:v>64.29982757568358</c:v>
                </c:pt>
                <c:pt idx="9862">
                  <c:v>65.09084320068358</c:v>
                </c:pt>
                <c:pt idx="9863">
                  <c:v>64.95900726318358</c:v>
                </c:pt>
                <c:pt idx="9864">
                  <c:v>65.486351013183565</c:v>
                </c:pt>
                <c:pt idx="9865">
                  <c:v>64.56349945068358</c:v>
                </c:pt>
                <c:pt idx="9866">
                  <c:v>64.29982757568358</c:v>
                </c:pt>
                <c:pt idx="9867">
                  <c:v>64.16799163818358</c:v>
                </c:pt>
                <c:pt idx="9868">
                  <c:v>64.03615570068358</c:v>
                </c:pt>
                <c:pt idx="9869">
                  <c:v>64.56349945068358</c:v>
                </c:pt>
                <c:pt idx="9870">
                  <c:v>64.431663513183594</c:v>
                </c:pt>
                <c:pt idx="9871">
                  <c:v>65.750030517578097</c:v>
                </c:pt>
                <c:pt idx="9872">
                  <c:v>64.03615570068358</c:v>
                </c:pt>
                <c:pt idx="9873">
                  <c:v>65.618186950683565</c:v>
                </c:pt>
                <c:pt idx="9874">
                  <c:v>65.35451507568358</c:v>
                </c:pt>
                <c:pt idx="9875">
                  <c:v>65.09084320068358</c:v>
                </c:pt>
                <c:pt idx="9876">
                  <c:v>64.03615570068358</c:v>
                </c:pt>
                <c:pt idx="9877">
                  <c:v>64.95900726318358</c:v>
                </c:pt>
                <c:pt idx="9878">
                  <c:v>63.508811950683594</c:v>
                </c:pt>
                <c:pt idx="9879">
                  <c:v>64.16799163818358</c:v>
                </c:pt>
                <c:pt idx="9880">
                  <c:v>64.03615570068358</c:v>
                </c:pt>
                <c:pt idx="9881">
                  <c:v>64.29982757568358</c:v>
                </c:pt>
                <c:pt idx="9882">
                  <c:v>64.03615570068358</c:v>
                </c:pt>
                <c:pt idx="9883">
                  <c:v>64.431663513183594</c:v>
                </c:pt>
                <c:pt idx="9884">
                  <c:v>64.827171325683565</c:v>
                </c:pt>
                <c:pt idx="9885">
                  <c:v>65.09084320068358</c:v>
                </c:pt>
                <c:pt idx="9886">
                  <c:v>63.904319763183594</c:v>
                </c:pt>
                <c:pt idx="9887">
                  <c:v>64.827171325683565</c:v>
                </c:pt>
                <c:pt idx="9888">
                  <c:v>63.772483825683594</c:v>
                </c:pt>
                <c:pt idx="9889">
                  <c:v>64.695335388183565</c:v>
                </c:pt>
                <c:pt idx="9890">
                  <c:v>63.772483825683594</c:v>
                </c:pt>
                <c:pt idx="9891">
                  <c:v>63.640647888183594</c:v>
                </c:pt>
                <c:pt idx="9892">
                  <c:v>63.772483825683594</c:v>
                </c:pt>
                <c:pt idx="9893">
                  <c:v>64.695335388183565</c:v>
                </c:pt>
                <c:pt idx="9894">
                  <c:v>64.431663513183594</c:v>
                </c:pt>
                <c:pt idx="9895">
                  <c:v>64.03615570068358</c:v>
                </c:pt>
                <c:pt idx="9896">
                  <c:v>64.29982757568358</c:v>
                </c:pt>
                <c:pt idx="9897">
                  <c:v>63.508811950683594</c:v>
                </c:pt>
                <c:pt idx="9898">
                  <c:v>64.16799163818358</c:v>
                </c:pt>
                <c:pt idx="9899">
                  <c:v>63.640647888183594</c:v>
                </c:pt>
                <c:pt idx="9900">
                  <c:v>64.16799163818358</c:v>
                </c:pt>
                <c:pt idx="9901">
                  <c:v>63.904319763183594</c:v>
                </c:pt>
                <c:pt idx="9902">
                  <c:v>65.486351013183565</c:v>
                </c:pt>
                <c:pt idx="9903">
                  <c:v>64.431663513183594</c:v>
                </c:pt>
                <c:pt idx="9904">
                  <c:v>65.09084320068358</c:v>
                </c:pt>
                <c:pt idx="9905">
                  <c:v>64.29982757568358</c:v>
                </c:pt>
                <c:pt idx="9906">
                  <c:v>63.772483825683594</c:v>
                </c:pt>
                <c:pt idx="9907">
                  <c:v>64.827171325683565</c:v>
                </c:pt>
                <c:pt idx="9908">
                  <c:v>65.09084320068358</c:v>
                </c:pt>
                <c:pt idx="9909">
                  <c:v>63.904319763183594</c:v>
                </c:pt>
                <c:pt idx="9910">
                  <c:v>64.95900726318358</c:v>
                </c:pt>
                <c:pt idx="9911">
                  <c:v>63.772483825683594</c:v>
                </c:pt>
                <c:pt idx="9912">
                  <c:v>65.35451507568358</c:v>
                </c:pt>
                <c:pt idx="9913">
                  <c:v>65.35451507568358</c:v>
                </c:pt>
                <c:pt idx="9914">
                  <c:v>64.29982757568358</c:v>
                </c:pt>
                <c:pt idx="9915">
                  <c:v>63.904319763183594</c:v>
                </c:pt>
                <c:pt idx="9916">
                  <c:v>65.486351013183565</c:v>
                </c:pt>
                <c:pt idx="9917">
                  <c:v>63.772483825683594</c:v>
                </c:pt>
                <c:pt idx="9918">
                  <c:v>63.904319763183594</c:v>
                </c:pt>
                <c:pt idx="9919">
                  <c:v>64.16799163818358</c:v>
                </c:pt>
                <c:pt idx="9920">
                  <c:v>64.56349945068358</c:v>
                </c:pt>
                <c:pt idx="9921">
                  <c:v>65.09084320068358</c:v>
                </c:pt>
                <c:pt idx="9922">
                  <c:v>63.640647888183594</c:v>
                </c:pt>
                <c:pt idx="9923">
                  <c:v>64.95900726318358</c:v>
                </c:pt>
                <c:pt idx="9924">
                  <c:v>64.95900726318358</c:v>
                </c:pt>
                <c:pt idx="9925">
                  <c:v>64.827171325683565</c:v>
                </c:pt>
                <c:pt idx="9926">
                  <c:v>64.29982757568358</c:v>
                </c:pt>
                <c:pt idx="9927">
                  <c:v>64.16799163818358</c:v>
                </c:pt>
                <c:pt idx="9928">
                  <c:v>65.222679138183565</c:v>
                </c:pt>
                <c:pt idx="9929">
                  <c:v>64.16799163818358</c:v>
                </c:pt>
                <c:pt idx="9930">
                  <c:v>64.827171325683565</c:v>
                </c:pt>
                <c:pt idx="9931">
                  <c:v>65.35451507568358</c:v>
                </c:pt>
                <c:pt idx="9932">
                  <c:v>63.772483825683594</c:v>
                </c:pt>
                <c:pt idx="9933">
                  <c:v>65.222679138183565</c:v>
                </c:pt>
                <c:pt idx="9934">
                  <c:v>65.35451507568358</c:v>
                </c:pt>
                <c:pt idx="9935">
                  <c:v>64.695335388183565</c:v>
                </c:pt>
                <c:pt idx="9936">
                  <c:v>64.431663513183594</c:v>
                </c:pt>
                <c:pt idx="9937">
                  <c:v>64.56349945068358</c:v>
                </c:pt>
                <c:pt idx="9938">
                  <c:v>65.35451507568358</c:v>
                </c:pt>
                <c:pt idx="9939">
                  <c:v>64.03615570068358</c:v>
                </c:pt>
                <c:pt idx="9940">
                  <c:v>64.431663513183594</c:v>
                </c:pt>
                <c:pt idx="9941">
                  <c:v>64.431663513183594</c:v>
                </c:pt>
                <c:pt idx="9942">
                  <c:v>65.222679138183565</c:v>
                </c:pt>
                <c:pt idx="9943">
                  <c:v>64.16799163818358</c:v>
                </c:pt>
                <c:pt idx="9944">
                  <c:v>63.640647888183594</c:v>
                </c:pt>
                <c:pt idx="9945">
                  <c:v>65.222679138183565</c:v>
                </c:pt>
                <c:pt idx="9946">
                  <c:v>65.222679138183565</c:v>
                </c:pt>
                <c:pt idx="9947">
                  <c:v>63.772483825683594</c:v>
                </c:pt>
                <c:pt idx="9948">
                  <c:v>64.431663513183594</c:v>
                </c:pt>
                <c:pt idx="9949">
                  <c:v>64.827171325683565</c:v>
                </c:pt>
                <c:pt idx="9950">
                  <c:v>64.29982757568358</c:v>
                </c:pt>
                <c:pt idx="9951">
                  <c:v>64.827171325683565</c:v>
                </c:pt>
                <c:pt idx="9952">
                  <c:v>64.16799163818358</c:v>
                </c:pt>
                <c:pt idx="9953">
                  <c:v>64.29982757568358</c:v>
                </c:pt>
                <c:pt idx="9954">
                  <c:v>63.904319763183594</c:v>
                </c:pt>
                <c:pt idx="9955">
                  <c:v>63.508811950683594</c:v>
                </c:pt>
                <c:pt idx="9956">
                  <c:v>64.16799163818358</c:v>
                </c:pt>
                <c:pt idx="9957">
                  <c:v>64.29982757568358</c:v>
                </c:pt>
                <c:pt idx="9958">
                  <c:v>64.16799163818358</c:v>
                </c:pt>
                <c:pt idx="9959">
                  <c:v>63.904319763183594</c:v>
                </c:pt>
                <c:pt idx="9960">
                  <c:v>63.772483825683594</c:v>
                </c:pt>
                <c:pt idx="9961">
                  <c:v>63.772483825683594</c:v>
                </c:pt>
                <c:pt idx="9962">
                  <c:v>63.376976013183594</c:v>
                </c:pt>
                <c:pt idx="9963">
                  <c:v>64.56349945068358</c:v>
                </c:pt>
                <c:pt idx="9964">
                  <c:v>64.95900726318358</c:v>
                </c:pt>
                <c:pt idx="9965">
                  <c:v>64.16799163818358</c:v>
                </c:pt>
                <c:pt idx="9966">
                  <c:v>64.695335388183565</c:v>
                </c:pt>
                <c:pt idx="9967">
                  <c:v>64.16799163818358</c:v>
                </c:pt>
                <c:pt idx="9968">
                  <c:v>63.904319763183594</c:v>
                </c:pt>
                <c:pt idx="9969">
                  <c:v>63.508811950683594</c:v>
                </c:pt>
                <c:pt idx="9970">
                  <c:v>64.29982757568358</c:v>
                </c:pt>
                <c:pt idx="9971">
                  <c:v>64.16799163818358</c:v>
                </c:pt>
                <c:pt idx="9972">
                  <c:v>63.772483825683594</c:v>
                </c:pt>
                <c:pt idx="9973">
                  <c:v>63.904319763183594</c:v>
                </c:pt>
                <c:pt idx="9974">
                  <c:v>63.772483825683594</c:v>
                </c:pt>
                <c:pt idx="9975">
                  <c:v>63.772483825683594</c:v>
                </c:pt>
                <c:pt idx="9976">
                  <c:v>63.904319763183594</c:v>
                </c:pt>
                <c:pt idx="9977">
                  <c:v>64.431663513183594</c:v>
                </c:pt>
                <c:pt idx="9978">
                  <c:v>64.16799163818358</c:v>
                </c:pt>
                <c:pt idx="9979">
                  <c:v>64.29982757568358</c:v>
                </c:pt>
                <c:pt idx="9980">
                  <c:v>64.16799163818358</c:v>
                </c:pt>
                <c:pt idx="9981">
                  <c:v>64.431663513183594</c:v>
                </c:pt>
                <c:pt idx="9982">
                  <c:v>64.03615570068358</c:v>
                </c:pt>
                <c:pt idx="9983">
                  <c:v>63.640647888183594</c:v>
                </c:pt>
                <c:pt idx="9984">
                  <c:v>64.95900726318358</c:v>
                </c:pt>
                <c:pt idx="9985">
                  <c:v>64.16799163818358</c:v>
                </c:pt>
                <c:pt idx="9986">
                  <c:v>63.904319763183594</c:v>
                </c:pt>
                <c:pt idx="9987">
                  <c:v>63.772483825683594</c:v>
                </c:pt>
                <c:pt idx="9988">
                  <c:v>64.03615570068358</c:v>
                </c:pt>
                <c:pt idx="9989">
                  <c:v>64.695335388183565</c:v>
                </c:pt>
                <c:pt idx="9990">
                  <c:v>65.09084320068358</c:v>
                </c:pt>
                <c:pt idx="9991">
                  <c:v>65.222679138183565</c:v>
                </c:pt>
                <c:pt idx="9992">
                  <c:v>64.03615570068358</c:v>
                </c:pt>
                <c:pt idx="9993">
                  <c:v>64.16799163818358</c:v>
                </c:pt>
                <c:pt idx="9994">
                  <c:v>64.03615570068358</c:v>
                </c:pt>
                <c:pt idx="9995">
                  <c:v>63.904319763183594</c:v>
                </c:pt>
                <c:pt idx="9996">
                  <c:v>63.508811950683594</c:v>
                </c:pt>
                <c:pt idx="9997">
                  <c:v>63.772483825683594</c:v>
                </c:pt>
                <c:pt idx="9998">
                  <c:v>65.09084320068358</c:v>
                </c:pt>
                <c:pt idx="9999">
                  <c:v>63.640647888183594</c:v>
                </c:pt>
                <c:pt idx="10000">
                  <c:v>63.772483825683594</c:v>
                </c:pt>
                <c:pt idx="10001">
                  <c:v>64.29982757568358</c:v>
                </c:pt>
                <c:pt idx="10002">
                  <c:v>64.16799163818358</c:v>
                </c:pt>
                <c:pt idx="10003">
                  <c:v>65.222679138183565</c:v>
                </c:pt>
                <c:pt idx="10004">
                  <c:v>64.431663513183594</c:v>
                </c:pt>
                <c:pt idx="10005">
                  <c:v>64.29982757568358</c:v>
                </c:pt>
                <c:pt idx="10006">
                  <c:v>64.695335388183565</c:v>
                </c:pt>
                <c:pt idx="10007">
                  <c:v>64.03615570068358</c:v>
                </c:pt>
                <c:pt idx="10008">
                  <c:v>64.16799163818358</c:v>
                </c:pt>
                <c:pt idx="10009">
                  <c:v>63.904319763183594</c:v>
                </c:pt>
                <c:pt idx="10010">
                  <c:v>63.508811950683594</c:v>
                </c:pt>
                <c:pt idx="10011">
                  <c:v>63.376976013183594</c:v>
                </c:pt>
                <c:pt idx="10012">
                  <c:v>63.508811950683594</c:v>
                </c:pt>
                <c:pt idx="10013">
                  <c:v>63.772483825683594</c:v>
                </c:pt>
                <c:pt idx="10014">
                  <c:v>64.03615570068358</c:v>
                </c:pt>
                <c:pt idx="10015">
                  <c:v>65.35451507568358</c:v>
                </c:pt>
                <c:pt idx="10016">
                  <c:v>64.16799163818358</c:v>
                </c:pt>
                <c:pt idx="10017">
                  <c:v>64.03615570068358</c:v>
                </c:pt>
                <c:pt idx="10018">
                  <c:v>64.431663513183594</c:v>
                </c:pt>
                <c:pt idx="10019">
                  <c:v>64.431663513183594</c:v>
                </c:pt>
                <c:pt idx="10020">
                  <c:v>65.09084320068358</c:v>
                </c:pt>
                <c:pt idx="10021">
                  <c:v>64.16799163818358</c:v>
                </c:pt>
                <c:pt idx="10022">
                  <c:v>64.95900726318358</c:v>
                </c:pt>
                <c:pt idx="10023">
                  <c:v>63.772483825683594</c:v>
                </c:pt>
                <c:pt idx="10024">
                  <c:v>64.03615570068358</c:v>
                </c:pt>
                <c:pt idx="10025">
                  <c:v>64.56349945068358</c:v>
                </c:pt>
                <c:pt idx="10026">
                  <c:v>64.29982757568358</c:v>
                </c:pt>
                <c:pt idx="10027">
                  <c:v>64.16799163818358</c:v>
                </c:pt>
                <c:pt idx="10028">
                  <c:v>64.827171325683565</c:v>
                </c:pt>
                <c:pt idx="10029">
                  <c:v>65.09084320068358</c:v>
                </c:pt>
                <c:pt idx="10030">
                  <c:v>64.431663513183594</c:v>
                </c:pt>
                <c:pt idx="10031">
                  <c:v>64.827171325683565</c:v>
                </c:pt>
                <c:pt idx="10032">
                  <c:v>63.904319763183594</c:v>
                </c:pt>
                <c:pt idx="10033">
                  <c:v>64.431663513183594</c:v>
                </c:pt>
                <c:pt idx="10034">
                  <c:v>64.16799163818358</c:v>
                </c:pt>
                <c:pt idx="10035">
                  <c:v>65.35451507568358</c:v>
                </c:pt>
                <c:pt idx="10036">
                  <c:v>63.904319763183594</c:v>
                </c:pt>
                <c:pt idx="10037">
                  <c:v>64.03615570068358</c:v>
                </c:pt>
                <c:pt idx="10038">
                  <c:v>64.29982757568358</c:v>
                </c:pt>
                <c:pt idx="10039">
                  <c:v>63.640647888183594</c:v>
                </c:pt>
                <c:pt idx="10040">
                  <c:v>64.431663513183594</c:v>
                </c:pt>
                <c:pt idx="10041">
                  <c:v>64.03615570068358</c:v>
                </c:pt>
                <c:pt idx="10042">
                  <c:v>64.695335388183565</c:v>
                </c:pt>
                <c:pt idx="10043">
                  <c:v>63.640647888183594</c:v>
                </c:pt>
                <c:pt idx="10044">
                  <c:v>64.56349945068358</c:v>
                </c:pt>
                <c:pt idx="10045">
                  <c:v>64.16799163818358</c:v>
                </c:pt>
                <c:pt idx="10046">
                  <c:v>64.03615570068358</c:v>
                </c:pt>
                <c:pt idx="10047">
                  <c:v>64.03615570068358</c:v>
                </c:pt>
                <c:pt idx="10048">
                  <c:v>64.827171325683565</c:v>
                </c:pt>
                <c:pt idx="10049">
                  <c:v>63.508811950683594</c:v>
                </c:pt>
                <c:pt idx="10050">
                  <c:v>64.827171325683565</c:v>
                </c:pt>
                <c:pt idx="10051">
                  <c:v>63.772483825683594</c:v>
                </c:pt>
                <c:pt idx="10052">
                  <c:v>64.431663513183594</c:v>
                </c:pt>
                <c:pt idx="10053">
                  <c:v>65.222679138183565</c:v>
                </c:pt>
                <c:pt idx="10054">
                  <c:v>63.904319763183594</c:v>
                </c:pt>
                <c:pt idx="10055">
                  <c:v>64.29982757568358</c:v>
                </c:pt>
                <c:pt idx="10056">
                  <c:v>64.827171325683565</c:v>
                </c:pt>
                <c:pt idx="10057">
                  <c:v>63.508811950683594</c:v>
                </c:pt>
                <c:pt idx="10058">
                  <c:v>63.508811950683594</c:v>
                </c:pt>
                <c:pt idx="10059">
                  <c:v>63.640647888183594</c:v>
                </c:pt>
                <c:pt idx="10060">
                  <c:v>64.03615570068358</c:v>
                </c:pt>
                <c:pt idx="10061">
                  <c:v>63.772483825683594</c:v>
                </c:pt>
                <c:pt idx="10062">
                  <c:v>64.827171325683565</c:v>
                </c:pt>
                <c:pt idx="10063">
                  <c:v>63.376976013183594</c:v>
                </c:pt>
                <c:pt idx="10064">
                  <c:v>63.508811950683594</c:v>
                </c:pt>
                <c:pt idx="10065">
                  <c:v>65.09084320068358</c:v>
                </c:pt>
                <c:pt idx="10066">
                  <c:v>64.827171325683565</c:v>
                </c:pt>
                <c:pt idx="10067">
                  <c:v>63.376976013183594</c:v>
                </c:pt>
                <c:pt idx="10068">
                  <c:v>64.16799163818358</c:v>
                </c:pt>
                <c:pt idx="10069">
                  <c:v>65.09084320068358</c:v>
                </c:pt>
                <c:pt idx="10070">
                  <c:v>63.772483825683594</c:v>
                </c:pt>
                <c:pt idx="10071">
                  <c:v>64.29982757568358</c:v>
                </c:pt>
                <c:pt idx="10072">
                  <c:v>64.03615570068358</c:v>
                </c:pt>
                <c:pt idx="10073">
                  <c:v>63.640647888183594</c:v>
                </c:pt>
                <c:pt idx="10074">
                  <c:v>64.431663513183594</c:v>
                </c:pt>
                <c:pt idx="10075">
                  <c:v>64.56349945068358</c:v>
                </c:pt>
                <c:pt idx="10076">
                  <c:v>65.09084320068358</c:v>
                </c:pt>
                <c:pt idx="10077">
                  <c:v>63.772483825683594</c:v>
                </c:pt>
                <c:pt idx="10078">
                  <c:v>63.772483825683594</c:v>
                </c:pt>
                <c:pt idx="10079">
                  <c:v>64.03615570068358</c:v>
                </c:pt>
                <c:pt idx="10080">
                  <c:v>64.695335388183565</c:v>
                </c:pt>
                <c:pt idx="10081">
                  <c:v>64.695335388183565</c:v>
                </c:pt>
                <c:pt idx="10082">
                  <c:v>63.640647888183594</c:v>
                </c:pt>
                <c:pt idx="10083">
                  <c:v>63.772483825683594</c:v>
                </c:pt>
                <c:pt idx="10084">
                  <c:v>65.09084320068358</c:v>
                </c:pt>
                <c:pt idx="10085">
                  <c:v>63.640647888183594</c:v>
                </c:pt>
                <c:pt idx="10086">
                  <c:v>64.03615570068358</c:v>
                </c:pt>
                <c:pt idx="10087">
                  <c:v>64.695335388183565</c:v>
                </c:pt>
                <c:pt idx="10088">
                  <c:v>63.376976013183594</c:v>
                </c:pt>
                <c:pt idx="10089">
                  <c:v>64.827171325683565</c:v>
                </c:pt>
                <c:pt idx="10090">
                  <c:v>65.222679138183565</c:v>
                </c:pt>
                <c:pt idx="10091">
                  <c:v>64.16799163818358</c:v>
                </c:pt>
                <c:pt idx="10092">
                  <c:v>64.03615570068358</c:v>
                </c:pt>
                <c:pt idx="10093">
                  <c:v>63.508811950683594</c:v>
                </c:pt>
                <c:pt idx="10094">
                  <c:v>64.16799163818358</c:v>
                </c:pt>
                <c:pt idx="10095">
                  <c:v>64.03615570068358</c:v>
                </c:pt>
                <c:pt idx="10096">
                  <c:v>64.03615570068358</c:v>
                </c:pt>
                <c:pt idx="10097">
                  <c:v>63.904319763183594</c:v>
                </c:pt>
                <c:pt idx="10098">
                  <c:v>63.640647888183594</c:v>
                </c:pt>
                <c:pt idx="10099">
                  <c:v>64.431663513183594</c:v>
                </c:pt>
                <c:pt idx="10100">
                  <c:v>64.95900726318358</c:v>
                </c:pt>
                <c:pt idx="10101">
                  <c:v>64.95900726318358</c:v>
                </c:pt>
                <c:pt idx="10102">
                  <c:v>63.640647888183594</c:v>
                </c:pt>
                <c:pt idx="10103">
                  <c:v>63.904319763183594</c:v>
                </c:pt>
                <c:pt idx="10104">
                  <c:v>63.772483825683594</c:v>
                </c:pt>
                <c:pt idx="10105">
                  <c:v>63.772483825683594</c:v>
                </c:pt>
                <c:pt idx="10106">
                  <c:v>64.695335388183565</c:v>
                </c:pt>
                <c:pt idx="10107">
                  <c:v>63.245140075683594</c:v>
                </c:pt>
                <c:pt idx="10108">
                  <c:v>64.827171325683565</c:v>
                </c:pt>
                <c:pt idx="10109">
                  <c:v>63.772483825683594</c:v>
                </c:pt>
                <c:pt idx="10110">
                  <c:v>63.245140075683594</c:v>
                </c:pt>
                <c:pt idx="10111">
                  <c:v>64.56349945068358</c:v>
                </c:pt>
                <c:pt idx="10112">
                  <c:v>63.640647888183594</c:v>
                </c:pt>
                <c:pt idx="10113">
                  <c:v>63.904319763183594</c:v>
                </c:pt>
                <c:pt idx="10114">
                  <c:v>64.03615570068358</c:v>
                </c:pt>
                <c:pt idx="10115">
                  <c:v>64.827171325683565</c:v>
                </c:pt>
                <c:pt idx="10116">
                  <c:v>63.640647888183594</c:v>
                </c:pt>
                <c:pt idx="10117">
                  <c:v>63.508811950683594</c:v>
                </c:pt>
                <c:pt idx="10118">
                  <c:v>64.03615570068358</c:v>
                </c:pt>
                <c:pt idx="10119">
                  <c:v>65.222679138183565</c:v>
                </c:pt>
                <c:pt idx="10120">
                  <c:v>64.695335388183565</c:v>
                </c:pt>
                <c:pt idx="10121">
                  <c:v>63.640647888183594</c:v>
                </c:pt>
                <c:pt idx="10122">
                  <c:v>64.29982757568358</c:v>
                </c:pt>
                <c:pt idx="10123">
                  <c:v>63.245140075683594</c:v>
                </c:pt>
                <c:pt idx="10124">
                  <c:v>64.03615570068358</c:v>
                </c:pt>
                <c:pt idx="10125">
                  <c:v>63.904319763183594</c:v>
                </c:pt>
                <c:pt idx="10126">
                  <c:v>63.904319763183594</c:v>
                </c:pt>
                <c:pt idx="10127">
                  <c:v>65.09084320068358</c:v>
                </c:pt>
                <c:pt idx="10128">
                  <c:v>63.508811950683594</c:v>
                </c:pt>
                <c:pt idx="10129">
                  <c:v>65.222679138183565</c:v>
                </c:pt>
                <c:pt idx="10130">
                  <c:v>63.904319763183594</c:v>
                </c:pt>
                <c:pt idx="10131">
                  <c:v>63.640647888183594</c:v>
                </c:pt>
                <c:pt idx="10132">
                  <c:v>64.03615570068358</c:v>
                </c:pt>
                <c:pt idx="10133">
                  <c:v>64.827171325683565</c:v>
                </c:pt>
                <c:pt idx="10134">
                  <c:v>64.95900726318358</c:v>
                </c:pt>
                <c:pt idx="10135">
                  <c:v>65.09084320068358</c:v>
                </c:pt>
                <c:pt idx="10136">
                  <c:v>63.508811950683594</c:v>
                </c:pt>
                <c:pt idx="10137">
                  <c:v>63.508811950683594</c:v>
                </c:pt>
                <c:pt idx="10138">
                  <c:v>63.508811950683594</c:v>
                </c:pt>
                <c:pt idx="10139">
                  <c:v>63.772483825683594</c:v>
                </c:pt>
                <c:pt idx="10140">
                  <c:v>63.508811950683594</c:v>
                </c:pt>
                <c:pt idx="10141">
                  <c:v>64.431663513183594</c:v>
                </c:pt>
                <c:pt idx="10142">
                  <c:v>64.827171325683565</c:v>
                </c:pt>
                <c:pt idx="10143">
                  <c:v>63.904319763183594</c:v>
                </c:pt>
                <c:pt idx="10144">
                  <c:v>64.95900726318358</c:v>
                </c:pt>
                <c:pt idx="10145">
                  <c:v>63.772483825683594</c:v>
                </c:pt>
                <c:pt idx="10146">
                  <c:v>63.772483825683594</c:v>
                </c:pt>
                <c:pt idx="10147">
                  <c:v>63.508811950683594</c:v>
                </c:pt>
                <c:pt idx="10148">
                  <c:v>63.772483825683594</c:v>
                </c:pt>
                <c:pt idx="10149">
                  <c:v>63.508811950683594</c:v>
                </c:pt>
                <c:pt idx="10150">
                  <c:v>64.695335388183565</c:v>
                </c:pt>
                <c:pt idx="10151">
                  <c:v>64.827171325683565</c:v>
                </c:pt>
                <c:pt idx="10152">
                  <c:v>63.904319763183594</c:v>
                </c:pt>
                <c:pt idx="10153">
                  <c:v>64.827171325683565</c:v>
                </c:pt>
                <c:pt idx="10154">
                  <c:v>63.376976013183594</c:v>
                </c:pt>
                <c:pt idx="10155">
                  <c:v>63.508811950683594</c:v>
                </c:pt>
                <c:pt idx="10156">
                  <c:v>63.508811950683594</c:v>
                </c:pt>
                <c:pt idx="10157">
                  <c:v>64.56349945068358</c:v>
                </c:pt>
                <c:pt idx="10158">
                  <c:v>64.827171325683565</c:v>
                </c:pt>
                <c:pt idx="10159">
                  <c:v>65.09084320068358</c:v>
                </c:pt>
                <c:pt idx="10160">
                  <c:v>64.827171325683565</c:v>
                </c:pt>
                <c:pt idx="10161">
                  <c:v>63.640647888183594</c:v>
                </c:pt>
                <c:pt idx="10162">
                  <c:v>63.904319763183594</c:v>
                </c:pt>
                <c:pt idx="10163">
                  <c:v>63.640647888183594</c:v>
                </c:pt>
                <c:pt idx="10164">
                  <c:v>64.431663513183594</c:v>
                </c:pt>
                <c:pt idx="10165">
                  <c:v>64.695335388183565</c:v>
                </c:pt>
                <c:pt idx="10166">
                  <c:v>64.29982757568358</c:v>
                </c:pt>
                <c:pt idx="10167">
                  <c:v>64.56349945068358</c:v>
                </c:pt>
                <c:pt idx="10168">
                  <c:v>64.56349945068358</c:v>
                </c:pt>
                <c:pt idx="10169">
                  <c:v>63.376976013183594</c:v>
                </c:pt>
                <c:pt idx="10170">
                  <c:v>64.29982757568358</c:v>
                </c:pt>
                <c:pt idx="10171">
                  <c:v>63.508811950683594</c:v>
                </c:pt>
                <c:pt idx="10172">
                  <c:v>63.640647888183594</c:v>
                </c:pt>
                <c:pt idx="10173">
                  <c:v>63.904319763183594</c:v>
                </c:pt>
                <c:pt idx="10174">
                  <c:v>63.640647888183594</c:v>
                </c:pt>
                <c:pt idx="10175">
                  <c:v>65.222679138183565</c:v>
                </c:pt>
                <c:pt idx="10176">
                  <c:v>64.56349945068358</c:v>
                </c:pt>
                <c:pt idx="10177">
                  <c:v>63.376976013183594</c:v>
                </c:pt>
                <c:pt idx="10178">
                  <c:v>63.640647888183594</c:v>
                </c:pt>
                <c:pt idx="10179">
                  <c:v>63.904319763183594</c:v>
                </c:pt>
                <c:pt idx="10180">
                  <c:v>63.113304138183601</c:v>
                </c:pt>
                <c:pt idx="10181">
                  <c:v>63.640647888183594</c:v>
                </c:pt>
                <c:pt idx="10182">
                  <c:v>63.772483825683594</c:v>
                </c:pt>
                <c:pt idx="10183">
                  <c:v>63.508811950683594</c:v>
                </c:pt>
                <c:pt idx="10184">
                  <c:v>63.640647888183594</c:v>
                </c:pt>
                <c:pt idx="10185">
                  <c:v>64.03615570068358</c:v>
                </c:pt>
                <c:pt idx="10186">
                  <c:v>64.16799163818358</c:v>
                </c:pt>
                <c:pt idx="10187">
                  <c:v>64.827171325683565</c:v>
                </c:pt>
                <c:pt idx="10188">
                  <c:v>63.508811950683594</c:v>
                </c:pt>
                <c:pt idx="10189">
                  <c:v>63.904319763183594</c:v>
                </c:pt>
                <c:pt idx="10190">
                  <c:v>63.904319763183594</c:v>
                </c:pt>
                <c:pt idx="10191">
                  <c:v>64.03615570068358</c:v>
                </c:pt>
                <c:pt idx="10192">
                  <c:v>63.772483825683594</c:v>
                </c:pt>
                <c:pt idx="10193">
                  <c:v>64.03615570068358</c:v>
                </c:pt>
                <c:pt idx="10194">
                  <c:v>63.772483825683594</c:v>
                </c:pt>
                <c:pt idx="10195">
                  <c:v>63.508811950683594</c:v>
                </c:pt>
                <c:pt idx="10196">
                  <c:v>63.640647888183594</c:v>
                </c:pt>
                <c:pt idx="10197">
                  <c:v>63.245140075683594</c:v>
                </c:pt>
                <c:pt idx="10198">
                  <c:v>64.16799163818358</c:v>
                </c:pt>
                <c:pt idx="10199">
                  <c:v>64.56349945068358</c:v>
                </c:pt>
                <c:pt idx="10200">
                  <c:v>63.640647888183594</c:v>
                </c:pt>
                <c:pt idx="10201">
                  <c:v>64.56349945068358</c:v>
                </c:pt>
                <c:pt idx="10202">
                  <c:v>65.222679138183565</c:v>
                </c:pt>
                <c:pt idx="10203">
                  <c:v>64.431663513183594</c:v>
                </c:pt>
                <c:pt idx="10204">
                  <c:v>64.695335388183565</c:v>
                </c:pt>
                <c:pt idx="10205">
                  <c:v>63.376976013183594</c:v>
                </c:pt>
                <c:pt idx="10206">
                  <c:v>64.95900726318358</c:v>
                </c:pt>
                <c:pt idx="10207">
                  <c:v>63.904319763183594</c:v>
                </c:pt>
                <c:pt idx="10208">
                  <c:v>65.222679138183565</c:v>
                </c:pt>
                <c:pt idx="10209">
                  <c:v>64.56349945068358</c:v>
                </c:pt>
                <c:pt idx="10210">
                  <c:v>64.16799163818358</c:v>
                </c:pt>
                <c:pt idx="10211">
                  <c:v>64.695335388183565</c:v>
                </c:pt>
                <c:pt idx="10212">
                  <c:v>63.508811950683594</c:v>
                </c:pt>
                <c:pt idx="10213">
                  <c:v>64.695335388183565</c:v>
                </c:pt>
                <c:pt idx="10214">
                  <c:v>62.981468200683587</c:v>
                </c:pt>
                <c:pt idx="10215">
                  <c:v>64.431663513183594</c:v>
                </c:pt>
                <c:pt idx="10216">
                  <c:v>64.95900726318358</c:v>
                </c:pt>
                <c:pt idx="10217">
                  <c:v>64.827171325683565</c:v>
                </c:pt>
                <c:pt idx="10218">
                  <c:v>63.508811950683594</c:v>
                </c:pt>
                <c:pt idx="10219">
                  <c:v>62.981468200683587</c:v>
                </c:pt>
                <c:pt idx="10220">
                  <c:v>64.431663513183594</c:v>
                </c:pt>
                <c:pt idx="10221">
                  <c:v>64.03615570068358</c:v>
                </c:pt>
                <c:pt idx="10222">
                  <c:v>64.03615570068358</c:v>
                </c:pt>
                <c:pt idx="10223">
                  <c:v>64.29982757568358</c:v>
                </c:pt>
                <c:pt idx="10224">
                  <c:v>63.376976013183594</c:v>
                </c:pt>
                <c:pt idx="10225">
                  <c:v>64.29982757568358</c:v>
                </c:pt>
                <c:pt idx="10226">
                  <c:v>63.640647888183594</c:v>
                </c:pt>
                <c:pt idx="10227">
                  <c:v>63.508811950683594</c:v>
                </c:pt>
                <c:pt idx="10228">
                  <c:v>63.640647888183594</c:v>
                </c:pt>
                <c:pt idx="10229">
                  <c:v>63.508811950683594</c:v>
                </c:pt>
                <c:pt idx="10230">
                  <c:v>64.56349945068358</c:v>
                </c:pt>
                <c:pt idx="10231">
                  <c:v>64.695335388183565</c:v>
                </c:pt>
                <c:pt idx="10232">
                  <c:v>64.29982757568358</c:v>
                </c:pt>
                <c:pt idx="10233">
                  <c:v>63.245140075683594</c:v>
                </c:pt>
                <c:pt idx="10234">
                  <c:v>63.904319763183594</c:v>
                </c:pt>
                <c:pt idx="10235">
                  <c:v>64.95900726318358</c:v>
                </c:pt>
                <c:pt idx="10236">
                  <c:v>64.95900726318358</c:v>
                </c:pt>
                <c:pt idx="10237">
                  <c:v>64.95900726318358</c:v>
                </c:pt>
                <c:pt idx="10238">
                  <c:v>63.640647888183594</c:v>
                </c:pt>
                <c:pt idx="10239">
                  <c:v>64.16799163818358</c:v>
                </c:pt>
                <c:pt idx="10240">
                  <c:v>62.849632263183594</c:v>
                </c:pt>
                <c:pt idx="10241">
                  <c:v>64.95900726318358</c:v>
                </c:pt>
                <c:pt idx="10242">
                  <c:v>63.508811950683594</c:v>
                </c:pt>
                <c:pt idx="10243">
                  <c:v>63.904319763183594</c:v>
                </c:pt>
                <c:pt idx="10244">
                  <c:v>63.904319763183594</c:v>
                </c:pt>
                <c:pt idx="10245">
                  <c:v>64.431663513183594</c:v>
                </c:pt>
                <c:pt idx="10246">
                  <c:v>64.827171325683565</c:v>
                </c:pt>
                <c:pt idx="10247">
                  <c:v>63.772483825683594</c:v>
                </c:pt>
                <c:pt idx="10248">
                  <c:v>63.640647888183594</c:v>
                </c:pt>
                <c:pt idx="10249">
                  <c:v>63.904319763183594</c:v>
                </c:pt>
                <c:pt idx="10250">
                  <c:v>63.904319763183594</c:v>
                </c:pt>
                <c:pt idx="10251">
                  <c:v>63.772483825683594</c:v>
                </c:pt>
                <c:pt idx="10252">
                  <c:v>63.245140075683594</c:v>
                </c:pt>
                <c:pt idx="10253">
                  <c:v>63.772483825683594</c:v>
                </c:pt>
                <c:pt idx="10254">
                  <c:v>64.695335388183565</c:v>
                </c:pt>
                <c:pt idx="10255">
                  <c:v>63.772483825683594</c:v>
                </c:pt>
                <c:pt idx="10256">
                  <c:v>63.508811950683594</c:v>
                </c:pt>
                <c:pt idx="10257">
                  <c:v>64.03615570068358</c:v>
                </c:pt>
                <c:pt idx="10258">
                  <c:v>64.827171325683565</c:v>
                </c:pt>
                <c:pt idx="10259">
                  <c:v>63.640647888183594</c:v>
                </c:pt>
                <c:pt idx="10260">
                  <c:v>63.376976013183594</c:v>
                </c:pt>
                <c:pt idx="10261">
                  <c:v>63.113304138183601</c:v>
                </c:pt>
                <c:pt idx="10262">
                  <c:v>63.376976013183594</c:v>
                </c:pt>
                <c:pt idx="10263">
                  <c:v>63.376976013183594</c:v>
                </c:pt>
                <c:pt idx="10264">
                  <c:v>63.508811950683594</c:v>
                </c:pt>
                <c:pt idx="10265">
                  <c:v>63.245140075683594</c:v>
                </c:pt>
                <c:pt idx="10266">
                  <c:v>63.113304138183601</c:v>
                </c:pt>
                <c:pt idx="10267">
                  <c:v>65.09084320068358</c:v>
                </c:pt>
                <c:pt idx="10268">
                  <c:v>63.640647888183594</c:v>
                </c:pt>
                <c:pt idx="10269">
                  <c:v>63.904319763183594</c:v>
                </c:pt>
                <c:pt idx="10270">
                  <c:v>63.508811950683594</c:v>
                </c:pt>
                <c:pt idx="10271">
                  <c:v>64.29982757568358</c:v>
                </c:pt>
                <c:pt idx="10272">
                  <c:v>63.904319763183594</c:v>
                </c:pt>
                <c:pt idx="10273">
                  <c:v>63.508811950683594</c:v>
                </c:pt>
                <c:pt idx="10274">
                  <c:v>63.113304138183601</c:v>
                </c:pt>
                <c:pt idx="10275">
                  <c:v>63.376976013183594</c:v>
                </c:pt>
                <c:pt idx="10276">
                  <c:v>64.695335388183565</c:v>
                </c:pt>
                <c:pt idx="10277">
                  <c:v>64.16799163818358</c:v>
                </c:pt>
                <c:pt idx="10278">
                  <c:v>63.772483825683594</c:v>
                </c:pt>
                <c:pt idx="10279">
                  <c:v>63.245140075683594</c:v>
                </c:pt>
                <c:pt idx="10280">
                  <c:v>63.245140075683594</c:v>
                </c:pt>
                <c:pt idx="10281">
                  <c:v>63.245140075683594</c:v>
                </c:pt>
                <c:pt idx="10282">
                  <c:v>62.849632263183594</c:v>
                </c:pt>
                <c:pt idx="10283">
                  <c:v>63.376976013183594</c:v>
                </c:pt>
                <c:pt idx="10284">
                  <c:v>63.245140075683594</c:v>
                </c:pt>
                <c:pt idx="10285">
                  <c:v>63.376976013183594</c:v>
                </c:pt>
                <c:pt idx="10286">
                  <c:v>63.376976013183594</c:v>
                </c:pt>
                <c:pt idx="10287">
                  <c:v>63.904319763183594</c:v>
                </c:pt>
                <c:pt idx="10288">
                  <c:v>63.376976013183594</c:v>
                </c:pt>
                <c:pt idx="10289">
                  <c:v>63.640647888183594</c:v>
                </c:pt>
                <c:pt idx="10290">
                  <c:v>63.245140075683594</c:v>
                </c:pt>
                <c:pt idx="10291">
                  <c:v>64.431663513183594</c:v>
                </c:pt>
                <c:pt idx="10292">
                  <c:v>64.95900726318358</c:v>
                </c:pt>
                <c:pt idx="10293">
                  <c:v>62.849632263183594</c:v>
                </c:pt>
                <c:pt idx="10294">
                  <c:v>64.431663513183594</c:v>
                </c:pt>
                <c:pt idx="10295">
                  <c:v>63.772483825683594</c:v>
                </c:pt>
                <c:pt idx="10296">
                  <c:v>63.640647888183594</c:v>
                </c:pt>
                <c:pt idx="10297">
                  <c:v>63.640647888183594</c:v>
                </c:pt>
                <c:pt idx="10298">
                  <c:v>63.508811950683594</c:v>
                </c:pt>
                <c:pt idx="10299">
                  <c:v>64.16799163818358</c:v>
                </c:pt>
                <c:pt idx="10300">
                  <c:v>64.695335388183565</c:v>
                </c:pt>
                <c:pt idx="10301">
                  <c:v>63.772483825683594</c:v>
                </c:pt>
                <c:pt idx="10302">
                  <c:v>63.640647888183594</c:v>
                </c:pt>
                <c:pt idx="10303">
                  <c:v>62.849632263183594</c:v>
                </c:pt>
                <c:pt idx="10304">
                  <c:v>63.376976013183594</c:v>
                </c:pt>
                <c:pt idx="10305">
                  <c:v>63.376976013183594</c:v>
                </c:pt>
                <c:pt idx="10306">
                  <c:v>63.376976013183594</c:v>
                </c:pt>
                <c:pt idx="10307">
                  <c:v>64.695335388183565</c:v>
                </c:pt>
                <c:pt idx="10308">
                  <c:v>62.981468200683587</c:v>
                </c:pt>
                <c:pt idx="10309">
                  <c:v>64.431663513183594</c:v>
                </c:pt>
                <c:pt idx="10310">
                  <c:v>63.508811950683594</c:v>
                </c:pt>
                <c:pt idx="10311">
                  <c:v>63.772483825683594</c:v>
                </c:pt>
                <c:pt idx="10312">
                  <c:v>63.376976013183594</c:v>
                </c:pt>
                <c:pt idx="10313">
                  <c:v>64.431663513183594</c:v>
                </c:pt>
                <c:pt idx="10314">
                  <c:v>63.376976013183594</c:v>
                </c:pt>
                <c:pt idx="10315">
                  <c:v>63.376976013183594</c:v>
                </c:pt>
                <c:pt idx="10316">
                  <c:v>64.431663513183594</c:v>
                </c:pt>
                <c:pt idx="10317">
                  <c:v>63.376976013183594</c:v>
                </c:pt>
                <c:pt idx="10318">
                  <c:v>63.640647888183594</c:v>
                </c:pt>
                <c:pt idx="10319">
                  <c:v>63.245140075683594</c:v>
                </c:pt>
                <c:pt idx="10320">
                  <c:v>64.827171325683565</c:v>
                </c:pt>
                <c:pt idx="10321">
                  <c:v>64.03615570068358</c:v>
                </c:pt>
                <c:pt idx="10322">
                  <c:v>63.245140075683594</c:v>
                </c:pt>
                <c:pt idx="10323">
                  <c:v>64.695335388183565</c:v>
                </c:pt>
                <c:pt idx="10324">
                  <c:v>63.508811950683594</c:v>
                </c:pt>
                <c:pt idx="10325">
                  <c:v>63.113304138183601</c:v>
                </c:pt>
                <c:pt idx="10326">
                  <c:v>64.03615570068358</c:v>
                </c:pt>
                <c:pt idx="10327">
                  <c:v>64.431663513183594</c:v>
                </c:pt>
                <c:pt idx="10328">
                  <c:v>64.56349945068358</c:v>
                </c:pt>
                <c:pt idx="10329">
                  <c:v>63.508811950683594</c:v>
                </c:pt>
                <c:pt idx="10330">
                  <c:v>64.695335388183565</c:v>
                </c:pt>
                <c:pt idx="10331">
                  <c:v>64.695335388183565</c:v>
                </c:pt>
                <c:pt idx="10332">
                  <c:v>62.585960388183601</c:v>
                </c:pt>
                <c:pt idx="10333">
                  <c:v>63.376976013183594</c:v>
                </c:pt>
                <c:pt idx="10334">
                  <c:v>64.16799163818358</c:v>
                </c:pt>
                <c:pt idx="10335">
                  <c:v>62.981468200683587</c:v>
                </c:pt>
                <c:pt idx="10336">
                  <c:v>64.03615570068358</c:v>
                </c:pt>
                <c:pt idx="10337">
                  <c:v>64.827171325683565</c:v>
                </c:pt>
                <c:pt idx="10338">
                  <c:v>64.29982757568358</c:v>
                </c:pt>
                <c:pt idx="10339">
                  <c:v>63.640647888183594</c:v>
                </c:pt>
                <c:pt idx="10340">
                  <c:v>63.772483825683594</c:v>
                </c:pt>
                <c:pt idx="10341">
                  <c:v>63.245140075683594</c:v>
                </c:pt>
                <c:pt idx="10342">
                  <c:v>64.56349945068358</c:v>
                </c:pt>
                <c:pt idx="10343">
                  <c:v>64.56349945068358</c:v>
                </c:pt>
                <c:pt idx="10344">
                  <c:v>63.508811950683594</c:v>
                </c:pt>
                <c:pt idx="10345">
                  <c:v>63.113304138183601</c:v>
                </c:pt>
                <c:pt idx="10346">
                  <c:v>63.245140075683594</c:v>
                </c:pt>
                <c:pt idx="10347">
                  <c:v>64.431663513183594</c:v>
                </c:pt>
                <c:pt idx="10348">
                  <c:v>63.640647888183594</c:v>
                </c:pt>
                <c:pt idx="10349">
                  <c:v>64.431663513183594</c:v>
                </c:pt>
                <c:pt idx="10350">
                  <c:v>62.849632263183594</c:v>
                </c:pt>
                <c:pt idx="10351">
                  <c:v>64.695335388183565</c:v>
                </c:pt>
                <c:pt idx="10352">
                  <c:v>63.376976013183594</c:v>
                </c:pt>
                <c:pt idx="10353">
                  <c:v>64.16799163818358</c:v>
                </c:pt>
                <c:pt idx="10354">
                  <c:v>63.508811950683594</c:v>
                </c:pt>
                <c:pt idx="10355">
                  <c:v>62.981468200683587</c:v>
                </c:pt>
                <c:pt idx="10356">
                  <c:v>64.29982757568358</c:v>
                </c:pt>
                <c:pt idx="10357">
                  <c:v>64.56349945068358</c:v>
                </c:pt>
                <c:pt idx="10358">
                  <c:v>64.16799163818358</c:v>
                </c:pt>
                <c:pt idx="10359">
                  <c:v>63.640647888183594</c:v>
                </c:pt>
                <c:pt idx="10360">
                  <c:v>64.29982757568358</c:v>
                </c:pt>
                <c:pt idx="10361">
                  <c:v>63.376976013183594</c:v>
                </c:pt>
                <c:pt idx="10362">
                  <c:v>63.640647888183594</c:v>
                </c:pt>
                <c:pt idx="10363">
                  <c:v>63.904319763183594</c:v>
                </c:pt>
                <c:pt idx="10364">
                  <c:v>63.376976013183594</c:v>
                </c:pt>
                <c:pt idx="10365">
                  <c:v>64.695335388183565</c:v>
                </c:pt>
                <c:pt idx="10366">
                  <c:v>63.376976013183594</c:v>
                </c:pt>
                <c:pt idx="10367">
                  <c:v>64.431663513183594</c:v>
                </c:pt>
                <c:pt idx="10368">
                  <c:v>63.772483825683594</c:v>
                </c:pt>
                <c:pt idx="10369">
                  <c:v>62.849632263183594</c:v>
                </c:pt>
                <c:pt idx="10370">
                  <c:v>63.376976013183594</c:v>
                </c:pt>
                <c:pt idx="10371">
                  <c:v>64.695335388183565</c:v>
                </c:pt>
                <c:pt idx="10372">
                  <c:v>63.772483825683594</c:v>
                </c:pt>
                <c:pt idx="10373">
                  <c:v>64.431663513183594</c:v>
                </c:pt>
                <c:pt idx="10374">
                  <c:v>64.16799163818358</c:v>
                </c:pt>
                <c:pt idx="10375">
                  <c:v>62.849632263183594</c:v>
                </c:pt>
                <c:pt idx="10376">
                  <c:v>64.695335388183565</c:v>
                </c:pt>
                <c:pt idx="10377">
                  <c:v>64.695335388183565</c:v>
                </c:pt>
                <c:pt idx="10378">
                  <c:v>63.376976013183594</c:v>
                </c:pt>
                <c:pt idx="10379">
                  <c:v>63.508811950683594</c:v>
                </c:pt>
                <c:pt idx="10380">
                  <c:v>62.981468200683587</c:v>
                </c:pt>
                <c:pt idx="10381">
                  <c:v>64.29982757568358</c:v>
                </c:pt>
                <c:pt idx="10382">
                  <c:v>63.772483825683594</c:v>
                </c:pt>
                <c:pt idx="10383">
                  <c:v>63.376976013183594</c:v>
                </c:pt>
                <c:pt idx="10384">
                  <c:v>63.508811950683594</c:v>
                </c:pt>
                <c:pt idx="10385">
                  <c:v>64.56349945068358</c:v>
                </c:pt>
                <c:pt idx="10386">
                  <c:v>64.695335388183565</c:v>
                </c:pt>
                <c:pt idx="10387">
                  <c:v>63.245140075683594</c:v>
                </c:pt>
                <c:pt idx="10388">
                  <c:v>63.376976013183594</c:v>
                </c:pt>
                <c:pt idx="10389">
                  <c:v>63.376976013183594</c:v>
                </c:pt>
                <c:pt idx="10390">
                  <c:v>64.56349945068358</c:v>
                </c:pt>
                <c:pt idx="10391">
                  <c:v>62.717796325683594</c:v>
                </c:pt>
                <c:pt idx="10392">
                  <c:v>63.376976013183594</c:v>
                </c:pt>
                <c:pt idx="10393">
                  <c:v>62.849632263183594</c:v>
                </c:pt>
                <c:pt idx="10394">
                  <c:v>63.772483825683594</c:v>
                </c:pt>
                <c:pt idx="10395">
                  <c:v>64.56349945068358</c:v>
                </c:pt>
                <c:pt idx="10396">
                  <c:v>64.827171325683565</c:v>
                </c:pt>
                <c:pt idx="10397">
                  <c:v>63.904319763183594</c:v>
                </c:pt>
                <c:pt idx="10398">
                  <c:v>63.376976013183594</c:v>
                </c:pt>
                <c:pt idx="10399">
                  <c:v>64.431663513183594</c:v>
                </c:pt>
                <c:pt idx="10400">
                  <c:v>62.981468200683587</c:v>
                </c:pt>
                <c:pt idx="10401">
                  <c:v>63.640647888183594</c:v>
                </c:pt>
                <c:pt idx="10402">
                  <c:v>62.981468200683587</c:v>
                </c:pt>
                <c:pt idx="10403">
                  <c:v>63.508811950683594</c:v>
                </c:pt>
                <c:pt idx="10404">
                  <c:v>63.508811950683594</c:v>
                </c:pt>
                <c:pt idx="10405">
                  <c:v>63.508811950683594</c:v>
                </c:pt>
                <c:pt idx="10406">
                  <c:v>63.376976013183594</c:v>
                </c:pt>
                <c:pt idx="10407">
                  <c:v>63.113304138183601</c:v>
                </c:pt>
                <c:pt idx="10408">
                  <c:v>64.695335388183565</c:v>
                </c:pt>
                <c:pt idx="10409">
                  <c:v>63.113304138183601</c:v>
                </c:pt>
                <c:pt idx="10410">
                  <c:v>62.981468200683587</c:v>
                </c:pt>
                <c:pt idx="10411">
                  <c:v>63.640647888183594</c:v>
                </c:pt>
                <c:pt idx="10412">
                  <c:v>63.245140075683594</c:v>
                </c:pt>
                <c:pt idx="10413">
                  <c:v>63.508811950683594</c:v>
                </c:pt>
                <c:pt idx="10414">
                  <c:v>62.981468200683587</c:v>
                </c:pt>
                <c:pt idx="10415">
                  <c:v>63.508811950683594</c:v>
                </c:pt>
                <c:pt idx="10416">
                  <c:v>62.981468200683587</c:v>
                </c:pt>
                <c:pt idx="10417">
                  <c:v>63.508811950683594</c:v>
                </c:pt>
                <c:pt idx="10418">
                  <c:v>62.849632263183594</c:v>
                </c:pt>
                <c:pt idx="10419">
                  <c:v>63.640647888183594</c:v>
                </c:pt>
                <c:pt idx="10420">
                  <c:v>63.376976013183594</c:v>
                </c:pt>
                <c:pt idx="10421">
                  <c:v>63.640647888183594</c:v>
                </c:pt>
                <c:pt idx="10422">
                  <c:v>64.03615570068358</c:v>
                </c:pt>
                <c:pt idx="10423">
                  <c:v>64.29982757568358</c:v>
                </c:pt>
                <c:pt idx="10424">
                  <c:v>63.904319763183594</c:v>
                </c:pt>
                <c:pt idx="10425">
                  <c:v>64.16799163818358</c:v>
                </c:pt>
                <c:pt idx="10426">
                  <c:v>63.113304138183601</c:v>
                </c:pt>
                <c:pt idx="10427">
                  <c:v>63.113304138183601</c:v>
                </c:pt>
                <c:pt idx="10428">
                  <c:v>63.376976013183594</c:v>
                </c:pt>
                <c:pt idx="10429">
                  <c:v>63.640647888183594</c:v>
                </c:pt>
                <c:pt idx="10430">
                  <c:v>63.508811950683594</c:v>
                </c:pt>
                <c:pt idx="10431">
                  <c:v>63.113304138183601</c:v>
                </c:pt>
                <c:pt idx="10432">
                  <c:v>63.245140075683594</c:v>
                </c:pt>
                <c:pt idx="10433">
                  <c:v>63.113304138183601</c:v>
                </c:pt>
                <c:pt idx="10434">
                  <c:v>64.29982757568358</c:v>
                </c:pt>
                <c:pt idx="10435">
                  <c:v>64.56349945068358</c:v>
                </c:pt>
                <c:pt idx="10436">
                  <c:v>63.508811950683594</c:v>
                </c:pt>
                <c:pt idx="10437">
                  <c:v>63.376976013183594</c:v>
                </c:pt>
                <c:pt idx="10438">
                  <c:v>63.113304138183601</c:v>
                </c:pt>
                <c:pt idx="10439">
                  <c:v>63.376976013183594</c:v>
                </c:pt>
                <c:pt idx="10440">
                  <c:v>63.376976013183594</c:v>
                </c:pt>
                <c:pt idx="10441">
                  <c:v>63.640647888183594</c:v>
                </c:pt>
                <c:pt idx="10442">
                  <c:v>63.245140075683594</c:v>
                </c:pt>
                <c:pt idx="10443">
                  <c:v>62.981468200683587</c:v>
                </c:pt>
                <c:pt idx="10444">
                  <c:v>64.431663513183594</c:v>
                </c:pt>
                <c:pt idx="10445">
                  <c:v>63.904319763183594</c:v>
                </c:pt>
                <c:pt idx="10446">
                  <c:v>63.245140075683594</c:v>
                </c:pt>
                <c:pt idx="10447">
                  <c:v>63.772483825683594</c:v>
                </c:pt>
                <c:pt idx="10448">
                  <c:v>64.03615570068358</c:v>
                </c:pt>
                <c:pt idx="10449">
                  <c:v>64.03615570068358</c:v>
                </c:pt>
                <c:pt idx="10450">
                  <c:v>63.245140075683594</c:v>
                </c:pt>
                <c:pt idx="10451">
                  <c:v>64.29982757568358</c:v>
                </c:pt>
                <c:pt idx="10452">
                  <c:v>63.376976013183594</c:v>
                </c:pt>
                <c:pt idx="10453">
                  <c:v>63.376976013183594</c:v>
                </c:pt>
                <c:pt idx="10454">
                  <c:v>63.376976013183594</c:v>
                </c:pt>
                <c:pt idx="10455">
                  <c:v>64.16799163818358</c:v>
                </c:pt>
                <c:pt idx="10456">
                  <c:v>63.772483825683594</c:v>
                </c:pt>
                <c:pt idx="10457">
                  <c:v>63.904319763183594</c:v>
                </c:pt>
                <c:pt idx="10458">
                  <c:v>63.113304138183601</c:v>
                </c:pt>
                <c:pt idx="10459">
                  <c:v>63.376976013183594</c:v>
                </c:pt>
                <c:pt idx="10460">
                  <c:v>63.772483825683594</c:v>
                </c:pt>
                <c:pt idx="10461">
                  <c:v>63.772483825683594</c:v>
                </c:pt>
                <c:pt idx="10462">
                  <c:v>63.376976013183594</c:v>
                </c:pt>
                <c:pt idx="10463">
                  <c:v>63.113304138183601</c:v>
                </c:pt>
                <c:pt idx="10464">
                  <c:v>62.981468200683587</c:v>
                </c:pt>
                <c:pt idx="10465">
                  <c:v>63.376976013183594</c:v>
                </c:pt>
                <c:pt idx="10466">
                  <c:v>64.431663513183594</c:v>
                </c:pt>
                <c:pt idx="10467">
                  <c:v>63.113304138183601</c:v>
                </c:pt>
                <c:pt idx="10468">
                  <c:v>63.640647888183594</c:v>
                </c:pt>
                <c:pt idx="10469">
                  <c:v>63.376976013183594</c:v>
                </c:pt>
                <c:pt idx="10470">
                  <c:v>63.113304138183601</c:v>
                </c:pt>
                <c:pt idx="10471">
                  <c:v>63.376976013183594</c:v>
                </c:pt>
                <c:pt idx="10472">
                  <c:v>63.376976013183594</c:v>
                </c:pt>
                <c:pt idx="10473">
                  <c:v>64.03615570068358</c:v>
                </c:pt>
                <c:pt idx="10474">
                  <c:v>63.113304138183601</c:v>
                </c:pt>
                <c:pt idx="10475">
                  <c:v>63.245140075683594</c:v>
                </c:pt>
                <c:pt idx="10476">
                  <c:v>64.03615570068358</c:v>
                </c:pt>
                <c:pt idx="10477">
                  <c:v>63.772483825683594</c:v>
                </c:pt>
                <c:pt idx="10478">
                  <c:v>64.16799163818358</c:v>
                </c:pt>
                <c:pt idx="10479">
                  <c:v>64.16799163818358</c:v>
                </c:pt>
                <c:pt idx="10480">
                  <c:v>63.772483825683594</c:v>
                </c:pt>
                <c:pt idx="10481">
                  <c:v>63.245140075683594</c:v>
                </c:pt>
                <c:pt idx="10482">
                  <c:v>63.113304138183601</c:v>
                </c:pt>
                <c:pt idx="10483">
                  <c:v>63.904319763183594</c:v>
                </c:pt>
                <c:pt idx="10484">
                  <c:v>64.29982757568358</c:v>
                </c:pt>
                <c:pt idx="10485">
                  <c:v>63.376976013183594</c:v>
                </c:pt>
                <c:pt idx="10486">
                  <c:v>63.245140075683594</c:v>
                </c:pt>
                <c:pt idx="10487">
                  <c:v>63.376976013183594</c:v>
                </c:pt>
                <c:pt idx="10488">
                  <c:v>62.717796325683594</c:v>
                </c:pt>
                <c:pt idx="10489">
                  <c:v>62.981468200683587</c:v>
                </c:pt>
                <c:pt idx="10490">
                  <c:v>63.113304138183601</c:v>
                </c:pt>
                <c:pt idx="10491">
                  <c:v>63.245140075683594</c:v>
                </c:pt>
                <c:pt idx="10492">
                  <c:v>63.245140075683594</c:v>
                </c:pt>
                <c:pt idx="10493">
                  <c:v>63.904319763183594</c:v>
                </c:pt>
                <c:pt idx="10494">
                  <c:v>63.640647888183594</c:v>
                </c:pt>
                <c:pt idx="10495">
                  <c:v>63.376976013183594</c:v>
                </c:pt>
                <c:pt idx="10496">
                  <c:v>64.431663513183594</c:v>
                </c:pt>
                <c:pt idx="10497">
                  <c:v>64.29982757568358</c:v>
                </c:pt>
                <c:pt idx="10498">
                  <c:v>63.113304138183601</c:v>
                </c:pt>
                <c:pt idx="10499">
                  <c:v>62.981468200683587</c:v>
                </c:pt>
                <c:pt idx="10500">
                  <c:v>63.772483825683594</c:v>
                </c:pt>
                <c:pt idx="10501">
                  <c:v>63.904319763183594</c:v>
                </c:pt>
                <c:pt idx="10502">
                  <c:v>62.981468200683587</c:v>
                </c:pt>
                <c:pt idx="10503">
                  <c:v>63.904319763183594</c:v>
                </c:pt>
                <c:pt idx="10504">
                  <c:v>62.981468200683587</c:v>
                </c:pt>
                <c:pt idx="10505">
                  <c:v>63.376976013183594</c:v>
                </c:pt>
                <c:pt idx="10506">
                  <c:v>63.376976013183594</c:v>
                </c:pt>
                <c:pt idx="10507">
                  <c:v>63.113304138183601</c:v>
                </c:pt>
                <c:pt idx="10508">
                  <c:v>63.376976013183594</c:v>
                </c:pt>
                <c:pt idx="10509">
                  <c:v>64.03615570068358</c:v>
                </c:pt>
                <c:pt idx="10510">
                  <c:v>63.113304138183601</c:v>
                </c:pt>
                <c:pt idx="10511">
                  <c:v>63.113304138183601</c:v>
                </c:pt>
                <c:pt idx="10512">
                  <c:v>64.03615570068358</c:v>
                </c:pt>
                <c:pt idx="10513">
                  <c:v>63.245140075683594</c:v>
                </c:pt>
                <c:pt idx="10514">
                  <c:v>63.508811950683594</c:v>
                </c:pt>
                <c:pt idx="10515">
                  <c:v>63.904319763183594</c:v>
                </c:pt>
                <c:pt idx="10516">
                  <c:v>62.849632263183594</c:v>
                </c:pt>
                <c:pt idx="10517">
                  <c:v>63.376976013183594</c:v>
                </c:pt>
                <c:pt idx="10518">
                  <c:v>62.981468200683587</c:v>
                </c:pt>
                <c:pt idx="10519">
                  <c:v>63.245140075683594</c:v>
                </c:pt>
                <c:pt idx="10520">
                  <c:v>63.508811950683594</c:v>
                </c:pt>
                <c:pt idx="10521">
                  <c:v>64.16799163818358</c:v>
                </c:pt>
                <c:pt idx="10522">
                  <c:v>64.03615570068358</c:v>
                </c:pt>
                <c:pt idx="10523">
                  <c:v>63.245140075683594</c:v>
                </c:pt>
                <c:pt idx="10524">
                  <c:v>63.376976013183594</c:v>
                </c:pt>
                <c:pt idx="10525">
                  <c:v>63.113304138183601</c:v>
                </c:pt>
                <c:pt idx="10526">
                  <c:v>63.376976013183594</c:v>
                </c:pt>
                <c:pt idx="10527">
                  <c:v>63.113304138183601</c:v>
                </c:pt>
                <c:pt idx="10528">
                  <c:v>63.640647888183594</c:v>
                </c:pt>
                <c:pt idx="10529">
                  <c:v>62.981468200683587</c:v>
                </c:pt>
                <c:pt idx="10530">
                  <c:v>62.981468200683587</c:v>
                </c:pt>
                <c:pt idx="10531">
                  <c:v>63.376976013183594</c:v>
                </c:pt>
                <c:pt idx="10532">
                  <c:v>63.772483825683594</c:v>
                </c:pt>
                <c:pt idx="10533">
                  <c:v>63.245140075683594</c:v>
                </c:pt>
                <c:pt idx="10534">
                  <c:v>63.904319763183594</c:v>
                </c:pt>
                <c:pt idx="10535">
                  <c:v>63.640647888183594</c:v>
                </c:pt>
                <c:pt idx="10536">
                  <c:v>63.772483825683594</c:v>
                </c:pt>
                <c:pt idx="10537">
                  <c:v>63.904319763183594</c:v>
                </c:pt>
                <c:pt idx="10538">
                  <c:v>64.16799163818358</c:v>
                </c:pt>
                <c:pt idx="10539">
                  <c:v>64.29982757568358</c:v>
                </c:pt>
                <c:pt idx="10540">
                  <c:v>63.245140075683594</c:v>
                </c:pt>
                <c:pt idx="10541">
                  <c:v>63.245140075683594</c:v>
                </c:pt>
                <c:pt idx="10542">
                  <c:v>63.113304138183601</c:v>
                </c:pt>
                <c:pt idx="10543">
                  <c:v>63.245140075683594</c:v>
                </c:pt>
                <c:pt idx="10544">
                  <c:v>63.376976013183594</c:v>
                </c:pt>
                <c:pt idx="10545">
                  <c:v>64.03615570068358</c:v>
                </c:pt>
                <c:pt idx="10546">
                  <c:v>62.849632263183594</c:v>
                </c:pt>
                <c:pt idx="10547">
                  <c:v>63.640647888183594</c:v>
                </c:pt>
                <c:pt idx="10548">
                  <c:v>63.772483825683594</c:v>
                </c:pt>
                <c:pt idx="10549">
                  <c:v>63.245140075683594</c:v>
                </c:pt>
                <c:pt idx="10550">
                  <c:v>64.16799163818358</c:v>
                </c:pt>
                <c:pt idx="10551">
                  <c:v>64.03615570068358</c:v>
                </c:pt>
                <c:pt idx="10552">
                  <c:v>63.113304138183601</c:v>
                </c:pt>
                <c:pt idx="10553">
                  <c:v>63.113304138183601</c:v>
                </c:pt>
                <c:pt idx="10554">
                  <c:v>63.245140075683594</c:v>
                </c:pt>
                <c:pt idx="10555">
                  <c:v>63.508811950683594</c:v>
                </c:pt>
                <c:pt idx="10556">
                  <c:v>63.376976013183594</c:v>
                </c:pt>
                <c:pt idx="10557">
                  <c:v>62.981468200683587</c:v>
                </c:pt>
                <c:pt idx="10558">
                  <c:v>63.113304138183601</c:v>
                </c:pt>
                <c:pt idx="10559">
                  <c:v>62.981468200683587</c:v>
                </c:pt>
                <c:pt idx="10560">
                  <c:v>62.717796325683594</c:v>
                </c:pt>
                <c:pt idx="10561">
                  <c:v>63.376976013183594</c:v>
                </c:pt>
                <c:pt idx="10562">
                  <c:v>63.904319763183594</c:v>
                </c:pt>
                <c:pt idx="10563">
                  <c:v>63.772483825683594</c:v>
                </c:pt>
                <c:pt idx="10564">
                  <c:v>64.16799163818358</c:v>
                </c:pt>
                <c:pt idx="10565">
                  <c:v>62.981468200683587</c:v>
                </c:pt>
                <c:pt idx="10566">
                  <c:v>62.849632263183594</c:v>
                </c:pt>
                <c:pt idx="10567">
                  <c:v>63.772483825683594</c:v>
                </c:pt>
                <c:pt idx="10568">
                  <c:v>63.376976013183594</c:v>
                </c:pt>
                <c:pt idx="10569">
                  <c:v>62.849632263183594</c:v>
                </c:pt>
                <c:pt idx="10570">
                  <c:v>62.849632263183594</c:v>
                </c:pt>
                <c:pt idx="10571">
                  <c:v>63.113304138183601</c:v>
                </c:pt>
                <c:pt idx="10572">
                  <c:v>63.508811950683594</c:v>
                </c:pt>
                <c:pt idx="10573">
                  <c:v>63.376976013183594</c:v>
                </c:pt>
                <c:pt idx="10574">
                  <c:v>63.376976013183594</c:v>
                </c:pt>
                <c:pt idx="10575">
                  <c:v>63.245140075683594</c:v>
                </c:pt>
                <c:pt idx="10576">
                  <c:v>63.772483825683594</c:v>
                </c:pt>
                <c:pt idx="10577">
                  <c:v>63.245140075683594</c:v>
                </c:pt>
                <c:pt idx="10578">
                  <c:v>62.717796325683594</c:v>
                </c:pt>
                <c:pt idx="10579">
                  <c:v>63.904319763183594</c:v>
                </c:pt>
                <c:pt idx="10580">
                  <c:v>63.376976013183594</c:v>
                </c:pt>
                <c:pt idx="10581">
                  <c:v>62.981468200683587</c:v>
                </c:pt>
                <c:pt idx="10582">
                  <c:v>63.376976013183594</c:v>
                </c:pt>
                <c:pt idx="10583">
                  <c:v>63.376976013183594</c:v>
                </c:pt>
                <c:pt idx="10584">
                  <c:v>62.849632263183594</c:v>
                </c:pt>
                <c:pt idx="10585">
                  <c:v>62.717796325683594</c:v>
                </c:pt>
                <c:pt idx="10586">
                  <c:v>63.508811950683594</c:v>
                </c:pt>
                <c:pt idx="10587">
                  <c:v>63.376976013183594</c:v>
                </c:pt>
                <c:pt idx="10588">
                  <c:v>62.849632263183594</c:v>
                </c:pt>
                <c:pt idx="10589">
                  <c:v>63.245140075683594</c:v>
                </c:pt>
                <c:pt idx="10590">
                  <c:v>62.981468200683587</c:v>
                </c:pt>
                <c:pt idx="10591">
                  <c:v>62.585960388183601</c:v>
                </c:pt>
                <c:pt idx="10592">
                  <c:v>62.849632263183594</c:v>
                </c:pt>
                <c:pt idx="10593">
                  <c:v>62.981468200683587</c:v>
                </c:pt>
                <c:pt idx="10594">
                  <c:v>63.113304138183601</c:v>
                </c:pt>
                <c:pt idx="10595">
                  <c:v>64.03615570068358</c:v>
                </c:pt>
                <c:pt idx="10596">
                  <c:v>63.113304138183601</c:v>
                </c:pt>
                <c:pt idx="10597">
                  <c:v>63.508811950683594</c:v>
                </c:pt>
                <c:pt idx="10598">
                  <c:v>63.376976013183594</c:v>
                </c:pt>
                <c:pt idx="10599">
                  <c:v>62.981468200683587</c:v>
                </c:pt>
                <c:pt idx="10600">
                  <c:v>62.849632263183594</c:v>
                </c:pt>
                <c:pt idx="10601">
                  <c:v>63.113304138183601</c:v>
                </c:pt>
                <c:pt idx="10602">
                  <c:v>63.772483825683594</c:v>
                </c:pt>
                <c:pt idx="10603">
                  <c:v>63.245140075683594</c:v>
                </c:pt>
                <c:pt idx="10604">
                  <c:v>62.849632263183594</c:v>
                </c:pt>
                <c:pt idx="10605">
                  <c:v>63.245140075683594</c:v>
                </c:pt>
                <c:pt idx="10606">
                  <c:v>62.981468200683587</c:v>
                </c:pt>
                <c:pt idx="10607">
                  <c:v>63.113304138183601</c:v>
                </c:pt>
                <c:pt idx="10608">
                  <c:v>63.113304138183601</c:v>
                </c:pt>
                <c:pt idx="10609">
                  <c:v>62.849632263183594</c:v>
                </c:pt>
                <c:pt idx="10610">
                  <c:v>63.640647888183594</c:v>
                </c:pt>
                <c:pt idx="10611">
                  <c:v>63.508811950683594</c:v>
                </c:pt>
                <c:pt idx="10612">
                  <c:v>62.717796325683594</c:v>
                </c:pt>
                <c:pt idx="10613">
                  <c:v>63.640647888183594</c:v>
                </c:pt>
                <c:pt idx="10614">
                  <c:v>63.245140075683594</c:v>
                </c:pt>
                <c:pt idx="10615">
                  <c:v>63.376976013183594</c:v>
                </c:pt>
                <c:pt idx="10616">
                  <c:v>63.376976013183594</c:v>
                </c:pt>
                <c:pt idx="10617">
                  <c:v>63.772483825683594</c:v>
                </c:pt>
                <c:pt idx="10618">
                  <c:v>63.113304138183601</c:v>
                </c:pt>
                <c:pt idx="10619">
                  <c:v>63.508811950683594</c:v>
                </c:pt>
                <c:pt idx="10620">
                  <c:v>63.245140075683594</c:v>
                </c:pt>
                <c:pt idx="10621">
                  <c:v>63.376976013183594</c:v>
                </c:pt>
                <c:pt idx="10622">
                  <c:v>63.245140075683594</c:v>
                </c:pt>
                <c:pt idx="10623">
                  <c:v>63.904319763183594</c:v>
                </c:pt>
                <c:pt idx="10624">
                  <c:v>62.981468200683587</c:v>
                </c:pt>
                <c:pt idx="10625">
                  <c:v>63.113304138183601</c:v>
                </c:pt>
                <c:pt idx="10626">
                  <c:v>63.508811950683594</c:v>
                </c:pt>
                <c:pt idx="10627">
                  <c:v>63.245140075683594</c:v>
                </c:pt>
                <c:pt idx="10628">
                  <c:v>63.640647888183594</c:v>
                </c:pt>
                <c:pt idx="10629">
                  <c:v>63.376976013183594</c:v>
                </c:pt>
                <c:pt idx="10630">
                  <c:v>63.772483825683594</c:v>
                </c:pt>
                <c:pt idx="10631">
                  <c:v>63.376976013183594</c:v>
                </c:pt>
                <c:pt idx="10632">
                  <c:v>63.772483825683594</c:v>
                </c:pt>
                <c:pt idx="10633">
                  <c:v>63.508811950683594</c:v>
                </c:pt>
                <c:pt idx="10634">
                  <c:v>63.772483825683594</c:v>
                </c:pt>
                <c:pt idx="10635">
                  <c:v>63.376976013183594</c:v>
                </c:pt>
                <c:pt idx="10636">
                  <c:v>63.640647888183594</c:v>
                </c:pt>
                <c:pt idx="10637">
                  <c:v>63.376976013183594</c:v>
                </c:pt>
                <c:pt idx="10638">
                  <c:v>63.508811950683594</c:v>
                </c:pt>
                <c:pt idx="10639">
                  <c:v>63.508811950683594</c:v>
                </c:pt>
                <c:pt idx="10640">
                  <c:v>63.245140075683594</c:v>
                </c:pt>
                <c:pt idx="10641">
                  <c:v>63.640647888183594</c:v>
                </c:pt>
                <c:pt idx="10642">
                  <c:v>63.508811950683594</c:v>
                </c:pt>
                <c:pt idx="10643">
                  <c:v>62.981468200683587</c:v>
                </c:pt>
                <c:pt idx="10644">
                  <c:v>63.508811950683594</c:v>
                </c:pt>
                <c:pt idx="10645">
                  <c:v>63.376976013183594</c:v>
                </c:pt>
                <c:pt idx="10646">
                  <c:v>63.376976013183594</c:v>
                </c:pt>
                <c:pt idx="10647">
                  <c:v>63.113304138183601</c:v>
                </c:pt>
                <c:pt idx="10648">
                  <c:v>63.113304138183601</c:v>
                </c:pt>
                <c:pt idx="10649">
                  <c:v>63.508811950683594</c:v>
                </c:pt>
                <c:pt idx="10650">
                  <c:v>63.640647888183594</c:v>
                </c:pt>
                <c:pt idx="10651">
                  <c:v>62.981468200683587</c:v>
                </c:pt>
                <c:pt idx="10652">
                  <c:v>63.376976013183594</c:v>
                </c:pt>
                <c:pt idx="10653">
                  <c:v>63.376976013183594</c:v>
                </c:pt>
                <c:pt idx="10654">
                  <c:v>63.245140075683594</c:v>
                </c:pt>
                <c:pt idx="10655">
                  <c:v>63.376976013183594</c:v>
                </c:pt>
                <c:pt idx="10656">
                  <c:v>63.245140075683594</c:v>
                </c:pt>
                <c:pt idx="10657">
                  <c:v>63.508811950683594</c:v>
                </c:pt>
                <c:pt idx="10658">
                  <c:v>63.113304138183601</c:v>
                </c:pt>
                <c:pt idx="10659">
                  <c:v>63.376976013183594</c:v>
                </c:pt>
                <c:pt idx="10660">
                  <c:v>62.849632263183594</c:v>
                </c:pt>
                <c:pt idx="10661">
                  <c:v>63.772483825683594</c:v>
                </c:pt>
                <c:pt idx="10662">
                  <c:v>63.376976013183594</c:v>
                </c:pt>
                <c:pt idx="10663">
                  <c:v>63.245140075683594</c:v>
                </c:pt>
                <c:pt idx="10664">
                  <c:v>63.640647888183594</c:v>
                </c:pt>
                <c:pt idx="10665">
                  <c:v>63.245140075683594</c:v>
                </c:pt>
                <c:pt idx="10666">
                  <c:v>63.376976013183594</c:v>
                </c:pt>
                <c:pt idx="10667">
                  <c:v>62.717796325683594</c:v>
                </c:pt>
                <c:pt idx="10668">
                  <c:v>62.981468200683587</c:v>
                </c:pt>
                <c:pt idx="10669">
                  <c:v>63.245140075683594</c:v>
                </c:pt>
                <c:pt idx="10670">
                  <c:v>63.245140075683594</c:v>
                </c:pt>
                <c:pt idx="10671">
                  <c:v>63.113304138183601</c:v>
                </c:pt>
                <c:pt idx="10672">
                  <c:v>63.376976013183594</c:v>
                </c:pt>
                <c:pt idx="10673">
                  <c:v>63.245140075683594</c:v>
                </c:pt>
                <c:pt idx="10674">
                  <c:v>63.376976013183594</c:v>
                </c:pt>
                <c:pt idx="10675">
                  <c:v>63.245140075683594</c:v>
                </c:pt>
                <c:pt idx="10676">
                  <c:v>63.113304138183601</c:v>
                </c:pt>
                <c:pt idx="10677">
                  <c:v>63.640647888183594</c:v>
                </c:pt>
                <c:pt idx="10678">
                  <c:v>63.376976013183594</c:v>
                </c:pt>
                <c:pt idx="10679">
                  <c:v>63.640647888183594</c:v>
                </c:pt>
                <c:pt idx="10680">
                  <c:v>63.376976013183594</c:v>
                </c:pt>
                <c:pt idx="10681">
                  <c:v>63.245140075683594</c:v>
                </c:pt>
                <c:pt idx="10682">
                  <c:v>62.849632263183594</c:v>
                </c:pt>
                <c:pt idx="10683">
                  <c:v>63.113304138183601</c:v>
                </c:pt>
                <c:pt idx="10684">
                  <c:v>63.113304138183601</c:v>
                </c:pt>
                <c:pt idx="10685">
                  <c:v>63.245140075683594</c:v>
                </c:pt>
                <c:pt idx="10686">
                  <c:v>62.717796325683594</c:v>
                </c:pt>
                <c:pt idx="10687">
                  <c:v>62.849632263183594</c:v>
                </c:pt>
                <c:pt idx="10688">
                  <c:v>63.245140075683594</c:v>
                </c:pt>
                <c:pt idx="10689">
                  <c:v>63.245140075683594</c:v>
                </c:pt>
                <c:pt idx="10690">
                  <c:v>62.849632263183594</c:v>
                </c:pt>
                <c:pt idx="10691">
                  <c:v>63.376976013183594</c:v>
                </c:pt>
                <c:pt idx="10692">
                  <c:v>62.981468200683587</c:v>
                </c:pt>
                <c:pt idx="10693">
                  <c:v>63.245140075683594</c:v>
                </c:pt>
                <c:pt idx="10694">
                  <c:v>62.981468200683587</c:v>
                </c:pt>
                <c:pt idx="10695">
                  <c:v>62.981468200683587</c:v>
                </c:pt>
                <c:pt idx="10696">
                  <c:v>63.376976013183594</c:v>
                </c:pt>
                <c:pt idx="10697">
                  <c:v>63.376976013183594</c:v>
                </c:pt>
                <c:pt idx="10698">
                  <c:v>62.981468200683587</c:v>
                </c:pt>
                <c:pt idx="10699">
                  <c:v>63.113304138183601</c:v>
                </c:pt>
                <c:pt idx="10700">
                  <c:v>62.981468200683587</c:v>
                </c:pt>
                <c:pt idx="10701">
                  <c:v>63.113304138183601</c:v>
                </c:pt>
                <c:pt idx="10702">
                  <c:v>62.981468200683587</c:v>
                </c:pt>
                <c:pt idx="10703">
                  <c:v>63.508811950683594</c:v>
                </c:pt>
                <c:pt idx="10704">
                  <c:v>63.113304138183601</c:v>
                </c:pt>
                <c:pt idx="10705">
                  <c:v>63.376976013183594</c:v>
                </c:pt>
                <c:pt idx="10706">
                  <c:v>63.376976013183594</c:v>
                </c:pt>
                <c:pt idx="10707">
                  <c:v>63.113304138183601</c:v>
                </c:pt>
                <c:pt idx="10708">
                  <c:v>62.849632263183594</c:v>
                </c:pt>
                <c:pt idx="10709">
                  <c:v>62.981468200683587</c:v>
                </c:pt>
                <c:pt idx="10710">
                  <c:v>62.585960388183601</c:v>
                </c:pt>
                <c:pt idx="10711">
                  <c:v>63.245140075683594</c:v>
                </c:pt>
                <c:pt idx="10712">
                  <c:v>62.45412445068358</c:v>
                </c:pt>
                <c:pt idx="10713">
                  <c:v>62.45412445068358</c:v>
                </c:pt>
                <c:pt idx="10714">
                  <c:v>62.981468200683587</c:v>
                </c:pt>
                <c:pt idx="10715">
                  <c:v>62.849632263183594</c:v>
                </c:pt>
                <c:pt idx="10716">
                  <c:v>63.113304138183601</c:v>
                </c:pt>
                <c:pt idx="10717">
                  <c:v>62.585960388183601</c:v>
                </c:pt>
                <c:pt idx="10718">
                  <c:v>62.717796325683594</c:v>
                </c:pt>
                <c:pt idx="10719">
                  <c:v>63.245140075683594</c:v>
                </c:pt>
                <c:pt idx="10720">
                  <c:v>62.981468200683587</c:v>
                </c:pt>
                <c:pt idx="10721">
                  <c:v>62.849632263183594</c:v>
                </c:pt>
                <c:pt idx="10722">
                  <c:v>63.245140075683594</c:v>
                </c:pt>
                <c:pt idx="10723">
                  <c:v>62.981468200683587</c:v>
                </c:pt>
                <c:pt idx="10724">
                  <c:v>62.981468200683587</c:v>
                </c:pt>
                <c:pt idx="10725">
                  <c:v>62.849632263183594</c:v>
                </c:pt>
                <c:pt idx="10726">
                  <c:v>63.245140075683594</c:v>
                </c:pt>
                <c:pt idx="10727">
                  <c:v>62.717796325683594</c:v>
                </c:pt>
                <c:pt idx="10728">
                  <c:v>62.849632263183594</c:v>
                </c:pt>
                <c:pt idx="10729">
                  <c:v>62.717796325683594</c:v>
                </c:pt>
                <c:pt idx="10730">
                  <c:v>62.981468200683587</c:v>
                </c:pt>
                <c:pt idx="10731">
                  <c:v>62.849632263183594</c:v>
                </c:pt>
                <c:pt idx="10732">
                  <c:v>63.245140075683594</c:v>
                </c:pt>
                <c:pt idx="10733">
                  <c:v>62.981468200683587</c:v>
                </c:pt>
                <c:pt idx="10734">
                  <c:v>63.376976013183594</c:v>
                </c:pt>
                <c:pt idx="10735">
                  <c:v>63.376976013183594</c:v>
                </c:pt>
                <c:pt idx="10736">
                  <c:v>63.376976013183594</c:v>
                </c:pt>
                <c:pt idx="10737">
                  <c:v>62.585960388183601</c:v>
                </c:pt>
                <c:pt idx="10738">
                  <c:v>63.245140075683594</c:v>
                </c:pt>
                <c:pt idx="10739">
                  <c:v>62.849632263183594</c:v>
                </c:pt>
                <c:pt idx="10740">
                  <c:v>62.717796325683594</c:v>
                </c:pt>
                <c:pt idx="10741">
                  <c:v>63.245140075683594</c:v>
                </c:pt>
                <c:pt idx="10742">
                  <c:v>62.981468200683587</c:v>
                </c:pt>
                <c:pt idx="10743">
                  <c:v>63.113304138183601</c:v>
                </c:pt>
                <c:pt idx="10744">
                  <c:v>63.245140075683594</c:v>
                </c:pt>
                <c:pt idx="10745">
                  <c:v>62.585960388183601</c:v>
                </c:pt>
                <c:pt idx="10746">
                  <c:v>63.245140075683594</c:v>
                </c:pt>
                <c:pt idx="10747">
                  <c:v>63.245140075683594</c:v>
                </c:pt>
                <c:pt idx="10748">
                  <c:v>63.245140075683594</c:v>
                </c:pt>
                <c:pt idx="10749">
                  <c:v>62.981468200683587</c:v>
                </c:pt>
                <c:pt idx="10750">
                  <c:v>63.113304138183601</c:v>
                </c:pt>
                <c:pt idx="10751">
                  <c:v>62.585960388183601</c:v>
                </c:pt>
                <c:pt idx="10752">
                  <c:v>62.981468200683587</c:v>
                </c:pt>
                <c:pt idx="10753">
                  <c:v>62.849632263183594</c:v>
                </c:pt>
                <c:pt idx="10754">
                  <c:v>63.245140075683594</c:v>
                </c:pt>
                <c:pt idx="10755">
                  <c:v>63.113304138183601</c:v>
                </c:pt>
                <c:pt idx="10756">
                  <c:v>62.849632263183594</c:v>
                </c:pt>
                <c:pt idx="10757">
                  <c:v>63.376976013183594</c:v>
                </c:pt>
                <c:pt idx="10758">
                  <c:v>62.45412445068358</c:v>
                </c:pt>
                <c:pt idx="10759">
                  <c:v>63.245140075683594</c:v>
                </c:pt>
                <c:pt idx="10760">
                  <c:v>63.113304138183601</c:v>
                </c:pt>
                <c:pt idx="10761">
                  <c:v>63.113304138183601</c:v>
                </c:pt>
                <c:pt idx="10762">
                  <c:v>63.508811950683594</c:v>
                </c:pt>
                <c:pt idx="10763">
                  <c:v>62.981468200683587</c:v>
                </c:pt>
                <c:pt idx="10764">
                  <c:v>63.245140075683594</c:v>
                </c:pt>
                <c:pt idx="10765">
                  <c:v>62.981468200683587</c:v>
                </c:pt>
                <c:pt idx="10766">
                  <c:v>62.981468200683587</c:v>
                </c:pt>
                <c:pt idx="10767">
                  <c:v>62.849632263183594</c:v>
                </c:pt>
                <c:pt idx="10768">
                  <c:v>62.981468200683587</c:v>
                </c:pt>
                <c:pt idx="10769">
                  <c:v>63.245140075683594</c:v>
                </c:pt>
                <c:pt idx="10770">
                  <c:v>62.981468200683587</c:v>
                </c:pt>
                <c:pt idx="10771">
                  <c:v>62.585960388183601</c:v>
                </c:pt>
                <c:pt idx="10772">
                  <c:v>62.981468200683587</c:v>
                </c:pt>
                <c:pt idx="10773">
                  <c:v>63.113304138183601</c:v>
                </c:pt>
                <c:pt idx="10774">
                  <c:v>63.113304138183601</c:v>
                </c:pt>
                <c:pt idx="10775">
                  <c:v>62.849632263183594</c:v>
                </c:pt>
                <c:pt idx="10776">
                  <c:v>62.849632263183594</c:v>
                </c:pt>
                <c:pt idx="10777">
                  <c:v>62.981468200683587</c:v>
                </c:pt>
                <c:pt idx="10778">
                  <c:v>62.717796325683594</c:v>
                </c:pt>
                <c:pt idx="10779">
                  <c:v>63.245140075683594</c:v>
                </c:pt>
                <c:pt idx="10780">
                  <c:v>62.981468200683587</c:v>
                </c:pt>
                <c:pt idx="10781">
                  <c:v>62.981468200683587</c:v>
                </c:pt>
                <c:pt idx="10782">
                  <c:v>63.245140075683594</c:v>
                </c:pt>
                <c:pt idx="10783">
                  <c:v>63.245140075683594</c:v>
                </c:pt>
                <c:pt idx="10784">
                  <c:v>62.585960388183601</c:v>
                </c:pt>
                <c:pt idx="10785">
                  <c:v>62.849632263183594</c:v>
                </c:pt>
                <c:pt idx="10786">
                  <c:v>62.849632263183594</c:v>
                </c:pt>
                <c:pt idx="10787">
                  <c:v>62.45412445068358</c:v>
                </c:pt>
                <c:pt idx="10788">
                  <c:v>62.45412445068358</c:v>
                </c:pt>
                <c:pt idx="10789">
                  <c:v>62.717796325683594</c:v>
                </c:pt>
                <c:pt idx="10790">
                  <c:v>63.245140075683594</c:v>
                </c:pt>
                <c:pt idx="10791">
                  <c:v>63.376976013183594</c:v>
                </c:pt>
                <c:pt idx="10792">
                  <c:v>63.113304138183601</c:v>
                </c:pt>
                <c:pt idx="10793">
                  <c:v>62.849632263183594</c:v>
                </c:pt>
                <c:pt idx="10794">
                  <c:v>62.981468200683587</c:v>
                </c:pt>
                <c:pt idx="10795">
                  <c:v>63.245140075683594</c:v>
                </c:pt>
                <c:pt idx="10796">
                  <c:v>63.113304138183601</c:v>
                </c:pt>
                <c:pt idx="10797">
                  <c:v>62.849632263183594</c:v>
                </c:pt>
                <c:pt idx="10798">
                  <c:v>62.981468200683587</c:v>
                </c:pt>
                <c:pt idx="10799">
                  <c:v>62.849632263183594</c:v>
                </c:pt>
                <c:pt idx="10800">
                  <c:v>62.717796325683594</c:v>
                </c:pt>
                <c:pt idx="10801">
                  <c:v>62.45412445068358</c:v>
                </c:pt>
                <c:pt idx="10802">
                  <c:v>62.981468200683587</c:v>
                </c:pt>
                <c:pt idx="10803">
                  <c:v>62.585960388183601</c:v>
                </c:pt>
                <c:pt idx="10804">
                  <c:v>62.981468200683587</c:v>
                </c:pt>
                <c:pt idx="10805">
                  <c:v>62.849632263183594</c:v>
                </c:pt>
                <c:pt idx="10806">
                  <c:v>62.981468200683587</c:v>
                </c:pt>
                <c:pt idx="10807">
                  <c:v>62.717796325683594</c:v>
                </c:pt>
                <c:pt idx="10808">
                  <c:v>62.981468200683587</c:v>
                </c:pt>
                <c:pt idx="10809">
                  <c:v>62.585960388183601</c:v>
                </c:pt>
                <c:pt idx="10810">
                  <c:v>62.981468200683587</c:v>
                </c:pt>
                <c:pt idx="10811">
                  <c:v>62.717796325683594</c:v>
                </c:pt>
                <c:pt idx="10812">
                  <c:v>62.849632263183594</c:v>
                </c:pt>
                <c:pt idx="10813">
                  <c:v>62.849632263183594</c:v>
                </c:pt>
                <c:pt idx="10814">
                  <c:v>63.245140075683594</c:v>
                </c:pt>
                <c:pt idx="10815">
                  <c:v>63.113304138183601</c:v>
                </c:pt>
                <c:pt idx="10816">
                  <c:v>62.849632263183594</c:v>
                </c:pt>
                <c:pt idx="10817">
                  <c:v>62.717796325683594</c:v>
                </c:pt>
                <c:pt idx="10818">
                  <c:v>62.849632263183594</c:v>
                </c:pt>
                <c:pt idx="10819">
                  <c:v>62.849632263183594</c:v>
                </c:pt>
                <c:pt idx="10820">
                  <c:v>62.717796325683594</c:v>
                </c:pt>
                <c:pt idx="10821">
                  <c:v>62.849632263183594</c:v>
                </c:pt>
                <c:pt idx="10822">
                  <c:v>63.113304138183601</c:v>
                </c:pt>
                <c:pt idx="10823">
                  <c:v>62.981468200683587</c:v>
                </c:pt>
                <c:pt idx="10824">
                  <c:v>62.717796325683594</c:v>
                </c:pt>
                <c:pt idx="10825">
                  <c:v>62.981468200683587</c:v>
                </c:pt>
                <c:pt idx="10826">
                  <c:v>62.849632263183594</c:v>
                </c:pt>
                <c:pt idx="10827">
                  <c:v>62.717796325683594</c:v>
                </c:pt>
                <c:pt idx="10828">
                  <c:v>62.849632263183594</c:v>
                </c:pt>
                <c:pt idx="10829">
                  <c:v>62.585960388183601</c:v>
                </c:pt>
                <c:pt idx="10830">
                  <c:v>62.849632263183594</c:v>
                </c:pt>
                <c:pt idx="10831">
                  <c:v>62.45412445068358</c:v>
                </c:pt>
                <c:pt idx="10832">
                  <c:v>63.113304138183601</c:v>
                </c:pt>
                <c:pt idx="10833">
                  <c:v>62.981468200683587</c:v>
                </c:pt>
                <c:pt idx="10834">
                  <c:v>62.717796325683594</c:v>
                </c:pt>
                <c:pt idx="10835">
                  <c:v>62.849632263183594</c:v>
                </c:pt>
                <c:pt idx="10836">
                  <c:v>62.849632263183594</c:v>
                </c:pt>
                <c:pt idx="10837">
                  <c:v>63.113304138183601</c:v>
                </c:pt>
                <c:pt idx="10838">
                  <c:v>62.981468200683587</c:v>
                </c:pt>
                <c:pt idx="10839">
                  <c:v>62.981468200683587</c:v>
                </c:pt>
                <c:pt idx="10840">
                  <c:v>62.322288513183594</c:v>
                </c:pt>
                <c:pt idx="10841">
                  <c:v>62.981468200683587</c:v>
                </c:pt>
                <c:pt idx="10842">
                  <c:v>63.245140075683594</c:v>
                </c:pt>
                <c:pt idx="10843">
                  <c:v>62.981468200683587</c:v>
                </c:pt>
                <c:pt idx="10844">
                  <c:v>63.113304138183601</c:v>
                </c:pt>
                <c:pt idx="10845">
                  <c:v>62.45412445068358</c:v>
                </c:pt>
                <c:pt idx="10846">
                  <c:v>63.245140075683594</c:v>
                </c:pt>
                <c:pt idx="10847">
                  <c:v>62.585960388183601</c:v>
                </c:pt>
                <c:pt idx="10848">
                  <c:v>63.113304138183601</c:v>
                </c:pt>
                <c:pt idx="10849">
                  <c:v>63.113304138183601</c:v>
                </c:pt>
                <c:pt idx="10850">
                  <c:v>62.585960388183601</c:v>
                </c:pt>
                <c:pt idx="10851">
                  <c:v>62.849632263183594</c:v>
                </c:pt>
                <c:pt idx="10852">
                  <c:v>62.981468200683587</c:v>
                </c:pt>
                <c:pt idx="10853">
                  <c:v>63.113304138183601</c:v>
                </c:pt>
                <c:pt idx="10854">
                  <c:v>62.322288513183594</c:v>
                </c:pt>
                <c:pt idx="10855">
                  <c:v>62.849632263183594</c:v>
                </c:pt>
                <c:pt idx="10856">
                  <c:v>62.849632263183594</c:v>
                </c:pt>
                <c:pt idx="10857">
                  <c:v>62.981468200683587</c:v>
                </c:pt>
                <c:pt idx="10858">
                  <c:v>62.981468200683587</c:v>
                </c:pt>
                <c:pt idx="10859">
                  <c:v>62.981468200683587</c:v>
                </c:pt>
                <c:pt idx="10860">
                  <c:v>62.849632263183594</c:v>
                </c:pt>
                <c:pt idx="10861">
                  <c:v>62.45412445068358</c:v>
                </c:pt>
                <c:pt idx="10862">
                  <c:v>62.981468200683587</c:v>
                </c:pt>
                <c:pt idx="10863">
                  <c:v>62.585960388183601</c:v>
                </c:pt>
                <c:pt idx="10864">
                  <c:v>63.113304138183601</c:v>
                </c:pt>
                <c:pt idx="10865">
                  <c:v>62.981468200683587</c:v>
                </c:pt>
                <c:pt idx="10866">
                  <c:v>62.717796325683594</c:v>
                </c:pt>
                <c:pt idx="10867">
                  <c:v>62.717796325683594</c:v>
                </c:pt>
                <c:pt idx="10868">
                  <c:v>62.717796325683594</c:v>
                </c:pt>
                <c:pt idx="10869">
                  <c:v>62.585960388183601</c:v>
                </c:pt>
                <c:pt idx="10870">
                  <c:v>62.981468200683587</c:v>
                </c:pt>
                <c:pt idx="10871">
                  <c:v>62.585960388183601</c:v>
                </c:pt>
                <c:pt idx="10872">
                  <c:v>62.981468200683587</c:v>
                </c:pt>
                <c:pt idx="10873">
                  <c:v>62.981468200683587</c:v>
                </c:pt>
                <c:pt idx="10874">
                  <c:v>62.981468200683587</c:v>
                </c:pt>
                <c:pt idx="10875">
                  <c:v>62.849632263183594</c:v>
                </c:pt>
                <c:pt idx="10876">
                  <c:v>63.113304138183601</c:v>
                </c:pt>
                <c:pt idx="10877">
                  <c:v>62.717796325683594</c:v>
                </c:pt>
                <c:pt idx="10878">
                  <c:v>63.113304138183601</c:v>
                </c:pt>
                <c:pt idx="10879">
                  <c:v>62.981468200683587</c:v>
                </c:pt>
                <c:pt idx="10880">
                  <c:v>62.717796325683594</c:v>
                </c:pt>
                <c:pt idx="10881">
                  <c:v>62.585960388183601</c:v>
                </c:pt>
                <c:pt idx="10882">
                  <c:v>62.849632263183594</c:v>
                </c:pt>
                <c:pt idx="10883">
                  <c:v>63.113304138183601</c:v>
                </c:pt>
                <c:pt idx="10884">
                  <c:v>62.717796325683594</c:v>
                </c:pt>
                <c:pt idx="10885">
                  <c:v>62.849632263183594</c:v>
                </c:pt>
                <c:pt idx="10886">
                  <c:v>62.981468200683587</c:v>
                </c:pt>
                <c:pt idx="10887">
                  <c:v>62.585960388183601</c:v>
                </c:pt>
                <c:pt idx="10888">
                  <c:v>62.849632263183594</c:v>
                </c:pt>
                <c:pt idx="10889">
                  <c:v>62.849632263183594</c:v>
                </c:pt>
                <c:pt idx="10890">
                  <c:v>62.849632263183594</c:v>
                </c:pt>
                <c:pt idx="10891">
                  <c:v>62.981468200683587</c:v>
                </c:pt>
                <c:pt idx="10892">
                  <c:v>62.981468200683587</c:v>
                </c:pt>
                <c:pt idx="10893">
                  <c:v>62.717796325683594</c:v>
                </c:pt>
                <c:pt idx="10894">
                  <c:v>63.113304138183601</c:v>
                </c:pt>
                <c:pt idx="10895">
                  <c:v>62.585960388183601</c:v>
                </c:pt>
                <c:pt idx="10896">
                  <c:v>62.585960388183601</c:v>
                </c:pt>
                <c:pt idx="10897">
                  <c:v>62.849632263183594</c:v>
                </c:pt>
                <c:pt idx="10898">
                  <c:v>62.981468200683587</c:v>
                </c:pt>
                <c:pt idx="10899">
                  <c:v>62.981468200683587</c:v>
                </c:pt>
                <c:pt idx="10900">
                  <c:v>62.717796325683594</c:v>
                </c:pt>
                <c:pt idx="10901">
                  <c:v>62.849632263183594</c:v>
                </c:pt>
                <c:pt idx="10902">
                  <c:v>62.717796325683594</c:v>
                </c:pt>
                <c:pt idx="10903">
                  <c:v>62.981468200683587</c:v>
                </c:pt>
                <c:pt idx="10904">
                  <c:v>62.981468200683587</c:v>
                </c:pt>
                <c:pt idx="10905">
                  <c:v>62.585960388183601</c:v>
                </c:pt>
                <c:pt idx="10906">
                  <c:v>62.849632263183594</c:v>
                </c:pt>
                <c:pt idx="10907">
                  <c:v>62.717796325683594</c:v>
                </c:pt>
                <c:pt idx="10908">
                  <c:v>63.113304138183601</c:v>
                </c:pt>
                <c:pt idx="10909">
                  <c:v>62.849632263183594</c:v>
                </c:pt>
                <c:pt idx="10910">
                  <c:v>62.849632263183594</c:v>
                </c:pt>
                <c:pt idx="10911">
                  <c:v>63.245140075683594</c:v>
                </c:pt>
                <c:pt idx="10912">
                  <c:v>62.717796325683594</c:v>
                </c:pt>
                <c:pt idx="10913">
                  <c:v>63.113304138183601</c:v>
                </c:pt>
                <c:pt idx="10914">
                  <c:v>63.245140075683594</c:v>
                </c:pt>
                <c:pt idx="10915">
                  <c:v>62.717796325683594</c:v>
                </c:pt>
                <c:pt idx="10916">
                  <c:v>63.245140075683594</c:v>
                </c:pt>
                <c:pt idx="10917">
                  <c:v>62.849632263183594</c:v>
                </c:pt>
                <c:pt idx="10918">
                  <c:v>62.585960388183601</c:v>
                </c:pt>
                <c:pt idx="10919">
                  <c:v>62.849632263183594</c:v>
                </c:pt>
                <c:pt idx="10920">
                  <c:v>62.717796325683594</c:v>
                </c:pt>
                <c:pt idx="10921">
                  <c:v>62.849632263183594</c:v>
                </c:pt>
                <c:pt idx="10922">
                  <c:v>62.717796325683594</c:v>
                </c:pt>
                <c:pt idx="10923">
                  <c:v>62.981468200683587</c:v>
                </c:pt>
                <c:pt idx="10924">
                  <c:v>62.981468200683587</c:v>
                </c:pt>
                <c:pt idx="10925">
                  <c:v>62.717796325683594</c:v>
                </c:pt>
                <c:pt idx="10926">
                  <c:v>62.717796325683594</c:v>
                </c:pt>
                <c:pt idx="10927">
                  <c:v>62.717796325683594</c:v>
                </c:pt>
                <c:pt idx="10928">
                  <c:v>62.717796325683594</c:v>
                </c:pt>
                <c:pt idx="10929">
                  <c:v>62.717796325683594</c:v>
                </c:pt>
                <c:pt idx="10930">
                  <c:v>62.849632263183594</c:v>
                </c:pt>
                <c:pt idx="10931">
                  <c:v>63.113304138183601</c:v>
                </c:pt>
                <c:pt idx="10932">
                  <c:v>62.585960388183601</c:v>
                </c:pt>
                <c:pt idx="10933">
                  <c:v>62.849632263183594</c:v>
                </c:pt>
                <c:pt idx="10934">
                  <c:v>62.849632263183594</c:v>
                </c:pt>
                <c:pt idx="10935">
                  <c:v>62.981468200683587</c:v>
                </c:pt>
                <c:pt idx="10936">
                  <c:v>62.849632263183594</c:v>
                </c:pt>
                <c:pt idx="10937">
                  <c:v>62.585960388183601</c:v>
                </c:pt>
                <c:pt idx="10938">
                  <c:v>62.849632263183594</c:v>
                </c:pt>
                <c:pt idx="10939">
                  <c:v>62.717796325683594</c:v>
                </c:pt>
                <c:pt idx="10940">
                  <c:v>62.717796325683594</c:v>
                </c:pt>
                <c:pt idx="10941">
                  <c:v>62.717796325683594</c:v>
                </c:pt>
                <c:pt idx="10942">
                  <c:v>62.849632263183594</c:v>
                </c:pt>
                <c:pt idx="10943">
                  <c:v>62.717796325683594</c:v>
                </c:pt>
                <c:pt idx="10944">
                  <c:v>62.981468200683587</c:v>
                </c:pt>
                <c:pt idx="10945">
                  <c:v>62.849632263183594</c:v>
                </c:pt>
                <c:pt idx="10946">
                  <c:v>62.981468200683587</c:v>
                </c:pt>
                <c:pt idx="10947">
                  <c:v>62.849632263183594</c:v>
                </c:pt>
                <c:pt idx="10948">
                  <c:v>62.849632263183594</c:v>
                </c:pt>
                <c:pt idx="10949">
                  <c:v>62.585960388183601</c:v>
                </c:pt>
                <c:pt idx="10950">
                  <c:v>62.717796325683594</c:v>
                </c:pt>
                <c:pt idx="10951">
                  <c:v>62.981468200683587</c:v>
                </c:pt>
                <c:pt idx="10952">
                  <c:v>62.585960388183601</c:v>
                </c:pt>
                <c:pt idx="10953">
                  <c:v>62.849632263183594</c:v>
                </c:pt>
                <c:pt idx="10954">
                  <c:v>63.113304138183601</c:v>
                </c:pt>
                <c:pt idx="10955">
                  <c:v>62.717796325683594</c:v>
                </c:pt>
                <c:pt idx="10956">
                  <c:v>62.849632263183594</c:v>
                </c:pt>
                <c:pt idx="10957">
                  <c:v>62.717796325683594</c:v>
                </c:pt>
                <c:pt idx="10958">
                  <c:v>62.849632263183594</c:v>
                </c:pt>
                <c:pt idx="10959">
                  <c:v>62.717796325683594</c:v>
                </c:pt>
                <c:pt idx="10960">
                  <c:v>62.45412445068358</c:v>
                </c:pt>
                <c:pt idx="10961">
                  <c:v>62.585960388183601</c:v>
                </c:pt>
                <c:pt idx="10962">
                  <c:v>62.45412445068358</c:v>
                </c:pt>
                <c:pt idx="10963">
                  <c:v>62.717796325683594</c:v>
                </c:pt>
                <c:pt idx="10964">
                  <c:v>62.717796325683594</c:v>
                </c:pt>
                <c:pt idx="10965">
                  <c:v>62.849632263183594</c:v>
                </c:pt>
                <c:pt idx="10966">
                  <c:v>63.113304138183601</c:v>
                </c:pt>
                <c:pt idx="10967">
                  <c:v>62.717796325683594</c:v>
                </c:pt>
                <c:pt idx="10968">
                  <c:v>62.981468200683587</c:v>
                </c:pt>
                <c:pt idx="10969">
                  <c:v>62.585960388183601</c:v>
                </c:pt>
                <c:pt idx="10970">
                  <c:v>62.585960388183601</c:v>
                </c:pt>
                <c:pt idx="10971">
                  <c:v>62.45412445068358</c:v>
                </c:pt>
                <c:pt idx="10972">
                  <c:v>62.717796325683594</c:v>
                </c:pt>
                <c:pt idx="10973">
                  <c:v>62.585960388183601</c:v>
                </c:pt>
                <c:pt idx="10974">
                  <c:v>62.849632263183594</c:v>
                </c:pt>
                <c:pt idx="10975">
                  <c:v>62.849632263183594</c:v>
                </c:pt>
                <c:pt idx="10976">
                  <c:v>62.717796325683594</c:v>
                </c:pt>
                <c:pt idx="10977">
                  <c:v>62.322288513183594</c:v>
                </c:pt>
                <c:pt idx="10978">
                  <c:v>62.717796325683594</c:v>
                </c:pt>
                <c:pt idx="10979">
                  <c:v>62.585960388183601</c:v>
                </c:pt>
                <c:pt idx="10980">
                  <c:v>62.45412445068358</c:v>
                </c:pt>
                <c:pt idx="10981">
                  <c:v>62.45412445068358</c:v>
                </c:pt>
                <c:pt idx="10982">
                  <c:v>62.45412445068358</c:v>
                </c:pt>
                <c:pt idx="10983">
                  <c:v>62.717796325683594</c:v>
                </c:pt>
                <c:pt idx="10984">
                  <c:v>62.45412445068358</c:v>
                </c:pt>
                <c:pt idx="10985">
                  <c:v>62.717796325683594</c:v>
                </c:pt>
                <c:pt idx="10986">
                  <c:v>62.981468200683587</c:v>
                </c:pt>
                <c:pt idx="10987">
                  <c:v>62.717796325683594</c:v>
                </c:pt>
                <c:pt idx="10988">
                  <c:v>62.45412445068358</c:v>
                </c:pt>
                <c:pt idx="10989">
                  <c:v>62.717796325683594</c:v>
                </c:pt>
                <c:pt idx="10990">
                  <c:v>62.585960388183601</c:v>
                </c:pt>
                <c:pt idx="10991">
                  <c:v>62.717796325683594</c:v>
                </c:pt>
                <c:pt idx="10992">
                  <c:v>62.322288513183594</c:v>
                </c:pt>
                <c:pt idx="10993">
                  <c:v>62.45412445068358</c:v>
                </c:pt>
                <c:pt idx="10994">
                  <c:v>62.190452575683594</c:v>
                </c:pt>
                <c:pt idx="10995">
                  <c:v>62.585960388183601</c:v>
                </c:pt>
                <c:pt idx="10996">
                  <c:v>62.45412445068358</c:v>
                </c:pt>
                <c:pt idx="10997">
                  <c:v>62.45412445068358</c:v>
                </c:pt>
                <c:pt idx="10998">
                  <c:v>62.585960388183601</c:v>
                </c:pt>
                <c:pt idx="10999">
                  <c:v>62.849632263183594</c:v>
                </c:pt>
                <c:pt idx="11000">
                  <c:v>62.717796325683594</c:v>
                </c:pt>
                <c:pt idx="11001">
                  <c:v>62.585960388183601</c:v>
                </c:pt>
                <c:pt idx="11002">
                  <c:v>62.717796325683594</c:v>
                </c:pt>
                <c:pt idx="11003">
                  <c:v>62.45412445068358</c:v>
                </c:pt>
                <c:pt idx="11004">
                  <c:v>62.585960388183601</c:v>
                </c:pt>
                <c:pt idx="11005">
                  <c:v>62.717796325683594</c:v>
                </c:pt>
                <c:pt idx="11006">
                  <c:v>62.585960388183601</c:v>
                </c:pt>
                <c:pt idx="11007">
                  <c:v>62.190452575683594</c:v>
                </c:pt>
                <c:pt idx="11008">
                  <c:v>62.717796325683594</c:v>
                </c:pt>
                <c:pt idx="11009">
                  <c:v>62.45412445068358</c:v>
                </c:pt>
                <c:pt idx="11010">
                  <c:v>62.322288513183594</c:v>
                </c:pt>
                <c:pt idx="11011">
                  <c:v>62.585960388183601</c:v>
                </c:pt>
                <c:pt idx="11012">
                  <c:v>62.585960388183601</c:v>
                </c:pt>
                <c:pt idx="11013">
                  <c:v>62.849632263183594</c:v>
                </c:pt>
                <c:pt idx="11014">
                  <c:v>62.322288513183594</c:v>
                </c:pt>
                <c:pt idx="11015">
                  <c:v>62.585960388183601</c:v>
                </c:pt>
                <c:pt idx="11016">
                  <c:v>62.322288513183594</c:v>
                </c:pt>
                <c:pt idx="11017">
                  <c:v>62.585960388183601</c:v>
                </c:pt>
                <c:pt idx="11018">
                  <c:v>62.322288513183594</c:v>
                </c:pt>
                <c:pt idx="11019">
                  <c:v>62.45412445068358</c:v>
                </c:pt>
                <c:pt idx="11020">
                  <c:v>62.981468200683587</c:v>
                </c:pt>
                <c:pt idx="11021">
                  <c:v>62.585960388183601</c:v>
                </c:pt>
                <c:pt idx="11022">
                  <c:v>62.849632263183594</c:v>
                </c:pt>
                <c:pt idx="11023">
                  <c:v>62.45412445068358</c:v>
                </c:pt>
                <c:pt idx="11024">
                  <c:v>62.585960388183601</c:v>
                </c:pt>
                <c:pt idx="11025">
                  <c:v>62.717796325683594</c:v>
                </c:pt>
                <c:pt idx="11026">
                  <c:v>62.585960388183601</c:v>
                </c:pt>
                <c:pt idx="11027">
                  <c:v>62.45412445068358</c:v>
                </c:pt>
                <c:pt idx="11028">
                  <c:v>62.45412445068358</c:v>
                </c:pt>
                <c:pt idx="11029">
                  <c:v>62.717796325683594</c:v>
                </c:pt>
                <c:pt idx="11030">
                  <c:v>62.45412445068358</c:v>
                </c:pt>
                <c:pt idx="11031">
                  <c:v>62.322288513183594</c:v>
                </c:pt>
                <c:pt idx="11032">
                  <c:v>62.849632263183594</c:v>
                </c:pt>
                <c:pt idx="11033">
                  <c:v>62.717796325683594</c:v>
                </c:pt>
                <c:pt idx="11034">
                  <c:v>62.849632263183594</c:v>
                </c:pt>
                <c:pt idx="11035">
                  <c:v>62.45412445068358</c:v>
                </c:pt>
                <c:pt idx="11036">
                  <c:v>62.585960388183601</c:v>
                </c:pt>
                <c:pt idx="11037">
                  <c:v>62.190452575683594</c:v>
                </c:pt>
                <c:pt idx="11038">
                  <c:v>62.849632263183594</c:v>
                </c:pt>
                <c:pt idx="11039">
                  <c:v>62.322288513183594</c:v>
                </c:pt>
                <c:pt idx="11040">
                  <c:v>62.45412445068358</c:v>
                </c:pt>
                <c:pt idx="11041">
                  <c:v>62.45412445068358</c:v>
                </c:pt>
                <c:pt idx="11042">
                  <c:v>62.717796325683594</c:v>
                </c:pt>
                <c:pt idx="11043">
                  <c:v>62.585960388183601</c:v>
                </c:pt>
                <c:pt idx="11044">
                  <c:v>62.585960388183601</c:v>
                </c:pt>
                <c:pt idx="11045">
                  <c:v>62.585960388183601</c:v>
                </c:pt>
                <c:pt idx="11046">
                  <c:v>62.190452575683594</c:v>
                </c:pt>
                <c:pt idx="11047">
                  <c:v>62.190452575683594</c:v>
                </c:pt>
                <c:pt idx="11048">
                  <c:v>62.058616638183601</c:v>
                </c:pt>
                <c:pt idx="11049">
                  <c:v>62.322288513183594</c:v>
                </c:pt>
                <c:pt idx="11050">
                  <c:v>62.322288513183594</c:v>
                </c:pt>
                <c:pt idx="11051">
                  <c:v>62.45412445068358</c:v>
                </c:pt>
                <c:pt idx="11052">
                  <c:v>62.322288513183594</c:v>
                </c:pt>
                <c:pt idx="11053">
                  <c:v>62.45412445068358</c:v>
                </c:pt>
                <c:pt idx="11054">
                  <c:v>62.585960388183601</c:v>
                </c:pt>
                <c:pt idx="11055">
                  <c:v>62.322288513183594</c:v>
                </c:pt>
                <c:pt idx="11056">
                  <c:v>62.585960388183601</c:v>
                </c:pt>
                <c:pt idx="11057">
                  <c:v>62.190452575683594</c:v>
                </c:pt>
                <c:pt idx="11058">
                  <c:v>62.322288513183594</c:v>
                </c:pt>
                <c:pt idx="11059">
                  <c:v>62.322288513183594</c:v>
                </c:pt>
                <c:pt idx="11060">
                  <c:v>62.717796325683594</c:v>
                </c:pt>
                <c:pt idx="11061">
                  <c:v>62.717796325683594</c:v>
                </c:pt>
                <c:pt idx="11062">
                  <c:v>62.717796325683594</c:v>
                </c:pt>
                <c:pt idx="11063">
                  <c:v>62.322288513183594</c:v>
                </c:pt>
                <c:pt idx="11064">
                  <c:v>62.585960388183601</c:v>
                </c:pt>
                <c:pt idx="11065">
                  <c:v>62.849632263183594</c:v>
                </c:pt>
                <c:pt idx="11066">
                  <c:v>62.322288513183594</c:v>
                </c:pt>
                <c:pt idx="11067">
                  <c:v>62.717796325683594</c:v>
                </c:pt>
                <c:pt idx="11068">
                  <c:v>62.849632263183594</c:v>
                </c:pt>
                <c:pt idx="11069">
                  <c:v>62.849632263183594</c:v>
                </c:pt>
                <c:pt idx="11070">
                  <c:v>62.585960388183601</c:v>
                </c:pt>
                <c:pt idx="11071">
                  <c:v>62.45412445068358</c:v>
                </c:pt>
                <c:pt idx="11072">
                  <c:v>62.849632263183594</c:v>
                </c:pt>
                <c:pt idx="11073">
                  <c:v>62.849632263183594</c:v>
                </c:pt>
                <c:pt idx="11074">
                  <c:v>62.322288513183594</c:v>
                </c:pt>
                <c:pt idx="11075">
                  <c:v>62.45412445068358</c:v>
                </c:pt>
                <c:pt idx="11076">
                  <c:v>62.322288513183594</c:v>
                </c:pt>
                <c:pt idx="11077">
                  <c:v>62.849632263183594</c:v>
                </c:pt>
                <c:pt idx="11078">
                  <c:v>62.981468200683587</c:v>
                </c:pt>
                <c:pt idx="11079">
                  <c:v>62.717796325683594</c:v>
                </c:pt>
                <c:pt idx="11080">
                  <c:v>62.849632263183594</c:v>
                </c:pt>
                <c:pt idx="11081">
                  <c:v>62.585960388183601</c:v>
                </c:pt>
                <c:pt idx="11082">
                  <c:v>62.717796325683594</c:v>
                </c:pt>
                <c:pt idx="11083">
                  <c:v>62.585960388183601</c:v>
                </c:pt>
                <c:pt idx="11084">
                  <c:v>62.058616638183601</c:v>
                </c:pt>
                <c:pt idx="11085">
                  <c:v>62.45412445068358</c:v>
                </c:pt>
                <c:pt idx="11086">
                  <c:v>62.45412445068358</c:v>
                </c:pt>
                <c:pt idx="11087">
                  <c:v>62.190452575683594</c:v>
                </c:pt>
                <c:pt idx="11088">
                  <c:v>62.585960388183601</c:v>
                </c:pt>
                <c:pt idx="11089">
                  <c:v>62.717796325683594</c:v>
                </c:pt>
                <c:pt idx="11090">
                  <c:v>62.717796325683594</c:v>
                </c:pt>
                <c:pt idx="11091">
                  <c:v>62.585960388183601</c:v>
                </c:pt>
                <c:pt idx="11092">
                  <c:v>62.585960388183601</c:v>
                </c:pt>
                <c:pt idx="11093">
                  <c:v>62.717796325683594</c:v>
                </c:pt>
                <c:pt idx="11094">
                  <c:v>62.585960388183601</c:v>
                </c:pt>
                <c:pt idx="11095">
                  <c:v>62.45412445068358</c:v>
                </c:pt>
                <c:pt idx="11096">
                  <c:v>62.717796325683594</c:v>
                </c:pt>
                <c:pt idx="11097">
                  <c:v>62.717796325683594</c:v>
                </c:pt>
                <c:pt idx="11098">
                  <c:v>62.190452575683594</c:v>
                </c:pt>
                <c:pt idx="11099">
                  <c:v>62.717796325683594</c:v>
                </c:pt>
                <c:pt idx="11100">
                  <c:v>62.585960388183601</c:v>
                </c:pt>
                <c:pt idx="11101">
                  <c:v>62.45412445068358</c:v>
                </c:pt>
                <c:pt idx="11102">
                  <c:v>62.45412445068358</c:v>
                </c:pt>
                <c:pt idx="11103">
                  <c:v>62.717796325683594</c:v>
                </c:pt>
                <c:pt idx="11104">
                  <c:v>62.717796325683594</c:v>
                </c:pt>
                <c:pt idx="11105">
                  <c:v>62.322288513183594</c:v>
                </c:pt>
                <c:pt idx="11106">
                  <c:v>62.717796325683594</c:v>
                </c:pt>
                <c:pt idx="11107">
                  <c:v>62.45412445068358</c:v>
                </c:pt>
                <c:pt idx="11108">
                  <c:v>62.45412445068358</c:v>
                </c:pt>
                <c:pt idx="11109">
                  <c:v>62.849632263183594</c:v>
                </c:pt>
                <c:pt idx="11110">
                  <c:v>62.45412445068358</c:v>
                </c:pt>
                <c:pt idx="11111">
                  <c:v>62.585960388183601</c:v>
                </c:pt>
                <c:pt idx="11112">
                  <c:v>62.322288513183594</c:v>
                </c:pt>
                <c:pt idx="11113">
                  <c:v>62.585960388183601</c:v>
                </c:pt>
                <c:pt idx="11114">
                  <c:v>62.585960388183601</c:v>
                </c:pt>
                <c:pt idx="11115">
                  <c:v>62.45412445068358</c:v>
                </c:pt>
                <c:pt idx="11116">
                  <c:v>62.717796325683594</c:v>
                </c:pt>
                <c:pt idx="11117">
                  <c:v>62.190452575683594</c:v>
                </c:pt>
                <c:pt idx="11118">
                  <c:v>62.849632263183594</c:v>
                </c:pt>
                <c:pt idx="11119">
                  <c:v>62.45412445068358</c:v>
                </c:pt>
                <c:pt idx="11120">
                  <c:v>62.585960388183601</c:v>
                </c:pt>
                <c:pt idx="11121">
                  <c:v>62.585960388183601</c:v>
                </c:pt>
                <c:pt idx="11122">
                  <c:v>62.717796325683594</c:v>
                </c:pt>
                <c:pt idx="11123">
                  <c:v>62.190452575683594</c:v>
                </c:pt>
                <c:pt idx="11124">
                  <c:v>62.45412445068358</c:v>
                </c:pt>
                <c:pt idx="11125">
                  <c:v>62.717796325683594</c:v>
                </c:pt>
                <c:pt idx="11126">
                  <c:v>62.45412445068358</c:v>
                </c:pt>
                <c:pt idx="11127">
                  <c:v>62.190452575683594</c:v>
                </c:pt>
                <c:pt idx="11128">
                  <c:v>62.717796325683594</c:v>
                </c:pt>
                <c:pt idx="11129">
                  <c:v>62.45412445068358</c:v>
                </c:pt>
                <c:pt idx="11130">
                  <c:v>62.322288513183594</c:v>
                </c:pt>
                <c:pt idx="11131">
                  <c:v>62.585960388183601</c:v>
                </c:pt>
                <c:pt idx="11132">
                  <c:v>62.585960388183601</c:v>
                </c:pt>
                <c:pt idx="11133">
                  <c:v>62.717796325683594</c:v>
                </c:pt>
                <c:pt idx="11134">
                  <c:v>62.190452575683594</c:v>
                </c:pt>
                <c:pt idx="11135">
                  <c:v>62.190452575683594</c:v>
                </c:pt>
                <c:pt idx="11136">
                  <c:v>62.322288513183594</c:v>
                </c:pt>
                <c:pt idx="11137">
                  <c:v>62.322288513183594</c:v>
                </c:pt>
                <c:pt idx="11138">
                  <c:v>62.849632263183594</c:v>
                </c:pt>
                <c:pt idx="11139">
                  <c:v>62.849632263183594</c:v>
                </c:pt>
                <c:pt idx="11140">
                  <c:v>62.717796325683594</c:v>
                </c:pt>
                <c:pt idx="11141">
                  <c:v>62.585960388183601</c:v>
                </c:pt>
                <c:pt idx="11142">
                  <c:v>62.058616638183601</c:v>
                </c:pt>
                <c:pt idx="11143">
                  <c:v>62.45412445068358</c:v>
                </c:pt>
                <c:pt idx="11144">
                  <c:v>62.585960388183601</c:v>
                </c:pt>
                <c:pt idx="11145">
                  <c:v>62.058616638183601</c:v>
                </c:pt>
                <c:pt idx="11146">
                  <c:v>62.585960388183601</c:v>
                </c:pt>
                <c:pt idx="11147">
                  <c:v>62.585960388183601</c:v>
                </c:pt>
                <c:pt idx="11148">
                  <c:v>62.585960388183601</c:v>
                </c:pt>
                <c:pt idx="11149">
                  <c:v>62.45412445068358</c:v>
                </c:pt>
                <c:pt idx="11150">
                  <c:v>62.322288513183594</c:v>
                </c:pt>
                <c:pt idx="11151">
                  <c:v>62.849632263183594</c:v>
                </c:pt>
                <c:pt idx="11152">
                  <c:v>62.717796325683594</c:v>
                </c:pt>
                <c:pt idx="11153">
                  <c:v>62.585960388183601</c:v>
                </c:pt>
                <c:pt idx="11154">
                  <c:v>62.849632263183594</c:v>
                </c:pt>
                <c:pt idx="11155">
                  <c:v>62.981468200683587</c:v>
                </c:pt>
                <c:pt idx="11156">
                  <c:v>62.717796325683594</c:v>
                </c:pt>
                <c:pt idx="11157">
                  <c:v>62.585960388183601</c:v>
                </c:pt>
                <c:pt idx="11158">
                  <c:v>62.45412445068358</c:v>
                </c:pt>
                <c:pt idx="11159">
                  <c:v>62.585960388183601</c:v>
                </c:pt>
                <c:pt idx="11160">
                  <c:v>62.585960388183601</c:v>
                </c:pt>
                <c:pt idx="11161">
                  <c:v>62.45412445068358</c:v>
                </c:pt>
                <c:pt idx="11162">
                  <c:v>62.717796325683594</c:v>
                </c:pt>
                <c:pt idx="11163">
                  <c:v>62.849632263183594</c:v>
                </c:pt>
                <c:pt idx="11164">
                  <c:v>62.190452575683594</c:v>
                </c:pt>
                <c:pt idx="11165">
                  <c:v>62.45412445068358</c:v>
                </c:pt>
                <c:pt idx="11166">
                  <c:v>62.058616638183601</c:v>
                </c:pt>
                <c:pt idx="11167">
                  <c:v>62.717796325683594</c:v>
                </c:pt>
                <c:pt idx="11168">
                  <c:v>62.45412445068358</c:v>
                </c:pt>
                <c:pt idx="11169">
                  <c:v>62.585960388183601</c:v>
                </c:pt>
                <c:pt idx="11170">
                  <c:v>62.45412445068358</c:v>
                </c:pt>
                <c:pt idx="11171">
                  <c:v>62.981468200683587</c:v>
                </c:pt>
                <c:pt idx="11172">
                  <c:v>62.322288513183594</c:v>
                </c:pt>
                <c:pt idx="11173">
                  <c:v>62.322288513183594</c:v>
                </c:pt>
                <c:pt idx="11174">
                  <c:v>62.585960388183601</c:v>
                </c:pt>
                <c:pt idx="11175">
                  <c:v>62.190452575683594</c:v>
                </c:pt>
                <c:pt idx="11176">
                  <c:v>62.717796325683594</c:v>
                </c:pt>
                <c:pt idx="11177">
                  <c:v>62.190452575683594</c:v>
                </c:pt>
                <c:pt idx="11178">
                  <c:v>62.45412445068358</c:v>
                </c:pt>
                <c:pt idx="11179">
                  <c:v>62.322288513183594</c:v>
                </c:pt>
                <c:pt idx="11180">
                  <c:v>62.058616638183601</c:v>
                </c:pt>
                <c:pt idx="11181">
                  <c:v>62.322288513183594</c:v>
                </c:pt>
                <c:pt idx="11182">
                  <c:v>62.45412445068358</c:v>
                </c:pt>
                <c:pt idx="11183">
                  <c:v>62.717796325683594</c:v>
                </c:pt>
                <c:pt idx="11184">
                  <c:v>62.981468200683587</c:v>
                </c:pt>
                <c:pt idx="11185">
                  <c:v>62.45412445068358</c:v>
                </c:pt>
                <c:pt idx="11186">
                  <c:v>62.849632263183594</c:v>
                </c:pt>
                <c:pt idx="11187">
                  <c:v>62.45412445068358</c:v>
                </c:pt>
                <c:pt idx="11188">
                  <c:v>62.322288513183594</c:v>
                </c:pt>
                <c:pt idx="11189">
                  <c:v>62.717796325683594</c:v>
                </c:pt>
                <c:pt idx="11190">
                  <c:v>62.717796325683594</c:v>
                </c:pt>
                <c:pt idx="11191">
                  <c:v>62.322288513183594</c:v>
                </c:pt>
                <c:pt idx="11192">
                  <c:v>62.717796325683594</c:v>
                </c:pt>
                <c:pt idx="11193">
                  <c:v>62.190452575683594</c:v>
                </c:pt>
                <c:pt idx="11194">
                  <c:v>62.45412445068358</c:v>
                </c:pt>
                <c:pt idx="11195">
                  <c:v>62.45412445068358</c:v>
                </c:pt>
                <c:pt idx="11196">
                  <c:v>62.058616638183601</c:v>
                </c:pt>
                <c:pt idx="11197">
                  <c:v>62.322288513183594</c:v>
                </c:pt>
                <c:pt idx="11198">
                  <c:v>62.585960388183601</c:v>
                </c:pt>
                <c:pt idx="11199">
                  <c:v>62.45412445068358</c:v>
                </c:pt>
                <c:pt idx="11200">
                  <c:v>62.058616638183601</c:v>
                </c:pt>
                <c:pt idx="11201">
                  <c:v>62.585960388183601</c:v>
                </c:pt>
                <c:pt idx="11202">
                  <c:v>62.717796325683594</c:v>
                </c:pt>
                <c:pt idx="11203">
                  <c:v>62.717796325683594</c:v>
                </c:pt>
                <c:pt idx="11204">
                  <c:v>62.45412445068358</c:v>
                </c:pt>
                <c:pt idx="11205">
                  <c:v>62.45412445068358</c:v>
                </c:pt>
                <c:pt idx="11206">
                  <c:v>62.45412445068358</c:v>
                </c:pt>
                <c:pt idx="11207">
                  <c:v>62.058616638183601</c:v>
                </c:pt>
                <c:pt idx="11208">
                  <c:v>62.717796325683594</c:v>
                </c:pt>
                <c:pt idx="11209">
                  <c:v>62.717796325683594</c:v>
                </c:pt>
                <c:pt idx="11210">
                  <c:v>62.585960388183601</c:v>
                </c:pt>
                <c:pt idx="11211">
                  <c:v>62.717796325683594</c:v>
                </c:pt>
                <c:pt idx="11212">
                  <c:v>62.45412445068358</c:v>
                </c:pt>
                <c:pt idx="11213">
                  <c:v>62.322288513183594</c:v>
                </c:pt>
                <c:pt idx="11214">
                  <c:v>62.717796325683594</c:v>
                </c:pt>
                <c:pt idx="11215">
                  <c:v>62.717796325683594</c:v>
                </c:pt>
                <c:pt idx="11216">
                  <c:v>62.585960388183601</c:v>
                </c:pt>
                <c:pt idx="11217">
                  <c:v>62.585960388183601</c:v>
                </c:pt>
                <c:pt idx="11218">
                  <c:v>62.45412445068358</c:v>
                </c:pt>
                <c:pt idx="11219">
                  <c:v>62.717796325683594</c:v>
                </c:pt>
                <c:pt idx="11220">
                  <c:v>62.322288513183594</c:v>
                </c:pt>
                <c:pt idx="11221">
                  <c:v>62.585960388183601</c:v>
                </c:pt>
                <c:pt idx="11222">
                  <c:v>62.322288513183594</c:v>
                </c:pt>
                <c:pt idx="11223">
                  <c:v>62.717796325683594</c:v>
                </c:pt>
                <c:pt idx="11224">
                  <c:v>62.45412445068358</c:v>
                </c:pt>
                <c:pt idx="11225">
                  <c:v>62.058616638183601</c:v>
                </c:pt>
                <c:pt idx="11226">
                  <c:v>62.058616638183601</c:v>
                </c:pt>
                <c:pt idx="11227">
                  <c:v>62.849632263183594</c:v>
                </c:pt>
                <c:pt idx="11228">
                  <c:v>62.322288513183594</c:v>
                </c:pt>
                <c:pt idx="11229">
                  <c:v>62.585960388183601</c:v>
                </c:pt>
                <c:pt idx="11230">
                  <c:v>62.322288513183594</c:v>
                </c:pt>
                <c:pt idx="11231">
                  <c:v>62.322288513183594</c:v>
                </c:pt>
                <c:pt idx="11232">
                  <c:v>61.926780700683594</c:v>
                </c:pt>
                <c:pt idx="11233">
                  <c:v>62.190452575683594</c:v>
                </c:pt>
                <c:pt idx="11234">
                  <c:v>62.585960388183601</c:v>
                </c:pt>
                <c:pt idx="11235">
                  <c:v>62.190452575683594</c:v>
                </c:pt>
                <c:pt idx="11236">
                  <c:v>62.717796325683594</c:v>
                </c:pt>
                <c:pt idx="11237">
                  <c:v>62.058616638183601</c:v>
                </c:pt>
                <c:pt idx="11238">
                  <c:v>62.45412445068358</c:v>
                </c:pt>
                <c:pt idx="11239">
                  <c:v>62.717796325683594</c:v>
                </c:pt>
                <c:pt idx="11240">
                  <c:v>62.585960388183601</c:v>
                </c:pt>
                <c:pt idx="11241">
                  <c:v>62.717796325683594</c:v>
                </c:pt>
                <c:pt idx="11242">
                  <c:v>62.322288513183594</c:v>
                </c:pt>
                <c:pt idx="11243">
                  <c:v>62.322288513183594</c:v>
                </c:pt>
                <c:pt idx="11244">
                  <c:v>62.190452575683594</c:v>
                </c:pt>
                <c:pt idx="11245">
                  <c:v>62.585960388183601</c:v>
                </c:pt>
                <c:pt idx="11246">
                  <c:v>62.717796325683594</c:v>
                </c:pt>
                <c:pt idx="11247">
                  <c:v>62.717796325683594</c:v>
                </c:pt>
                <c:pt idx="11248">
                  <c:v>62.717796325683594</c:v>
                </c:pt>
                <c:pt idx="11249">
                  <c:v>62.981468200683587</c:v>
                </c:pt>
                <c:pt idx="11250">
                  <c:v>62.45412445068358</c:v>
                </c:pt>
                <c:pt idx="11251">
                  <c:v>62.717796325683594</c:v>
                </c:pt>
                <c:pt idx="11252">
                  <c:v>62.585960388183601</c:v>
                </c:pt>
                <c:pt idx="11253">
                  <c:v>62.585960388183601</c:v>
                </c:pt>
                <c:pt idx="11254">
                  <c:v>62.190452575683594</c:v>
                </c:pt>
                <c:pt idx="11255">
                  <c:v>62.45412445068358</c:v>
                </c:pt>
                <c:pt idx="11256">
                  <c:v>62.322288513183594</c:v>
                </c:pt>
                <c:pt idx="11257">
                  <c:v>62.322288513183594</c:v>
                </c:pt>
                <c:pt idx="11258">
                  <c:v>62.322288513183594</c:v>
                </c:pt>
                <c:pt idx="11259">
                  <c:v>62.322288513183594</c:v>
                </c:pt>
                <c:pt idx="11260">
                  <c:v>62.585960388183601</c:v>
                </c:pt>
                <c:pt idx="11261">
                  <c:v>62.322288513183594</c:v>
                </c:pt>
                <c:pt idx="11262">
                  <c:v>62.45412445068358</c:v>
                </c:pt>
                <c:pt idx="11263">
                  <c:v>62.717796325683594</c:v>
                </c:pt>
                <c:pt idx="11264">
                  <c:v>62.45412445068358</c:v>
                </c:pt>
                <c:pt idx="11265">
                  <c:v>62.45412445068358</c:v>
                </c:pt>
                <c:pt idx="11266">
                  <c:v>62.058616638183601</c:v>
                </c:pt>
                <c:pt idx="11267">
                  <c:v>62.058616638183601</c:v>
                </c:pt>
                <c:pt idx="11268">
                  <c:v>62.717796325683594</c:v>
                </c:pt>
                <c:pt idx="11269">
                  <c:v>62.058616638183601</c:v>
                </c:pt>
                <c:pt idx="11270">
                  <c:v>62.322288513183594</c:v>
                </c:pt>
                <c:pt idx="11271">
                  <c:v>62.058616638183601</c:v>
                </c:pt>
                <c:pt idx="11272">
                  <c:v>62.322288513183594</c:v>
                </c:pt>
                <c:pt idx="11273">
                  <c:v>62.717796325683594</c:v>
                </c:pt>
                <c:pt idx="11274">
                  <c:v>61.663108825683601</c:v>
                </c:pt>
                <c:pt idx="11275">
                  <c:v>62.058616638183601</c:v>
                </c:pt>
                <c:pt idx="11276">
                  <c:v>62.058616638183601</c:v>
                </c:pt>
                <c:pt idx="11277">
                  <c:v>62.717796325683594</c:v>
                </c:pt>
                <c:pt idx="11278">
                  <c:v>61.926780700683594</c:v>
                </c:pt>
                <c:pt idx="11279">
                  <c:v>61.926780700683594</c:v>
                </c:pt>
                <c:pt idx="11280">
                  <c:v>62.322288513183594</c:v>
                </c:pt>
                <c:pt idx="11281">
                  <c:v>62.322288513183594</c:v>
                </c:pt>
                <c:pt idx="11282">
                  <c:v>62.585960388183601</c:v>
                </c:pt>
                <c:pt idx="11283">
                  <c:v>62.585960388183601</c:v>
                </c:pt>
                <c:pt idx="11284">
                  <c:v>62.717796325683594</c:v>
                </c:pt>
                <c:pt idx="11285">
                  <c:v>62.190452575683594</c:v>
                </c:pt>
                <c:pt idx="11286">
                  <c:v>62.322288513183594</c:v>
                </c:pt>
                <c:pt idx="11287">
                  <c:v>62.849632263183594</c:v>
                </c:pt>
                <c:pt idx="11288">
                  <c:v>61.663108825683601</c:v>
                </c:pt>
                <c:pt idx="11289">
                  <c:v>62.190452575683594</c:v>
                </c:pt>
                <c:pt idx="11290">
                  <c:v>62.717796325683594</c:v>
                </c:pt>
                <c:pt idx="11291">
                  <c:v>62.190452575683594</c:v>
                </c:pt>
                <c:pt idx="11292">
                  <c:v>61.794944763183594</c:v>
                </c:pt>
                <c:pt idx="11293">
                  <c:v>62.322288513183594</c:v>
                </c:pt>
                <c:pt idx="11294">
                  <c:v>62.45412445068358</c:v>
                </c:pt>
                <c:pt idx="11295">
                  <c:v>62.45412445068358</c:v>
                </c:pt>
                <c:pt idx="11296">
                  <c:v>61.926780700683594</c:v>
                </c:pt>
                <c:pt idx="11297">
                  <c:v>62.190452575683594</c:v>
                </c:pt>
                <c:pt idx="11298">
                  <c:v>62.058616638183601</c:v>
                </c:pt>
                <c:pt idx="11299">
                  <c:v>62.45412445068358</c:v>
                </c:pt>
                <c:pt idx="11300">
                  <c:v>62.190452575683594</c:v>
                </c:pt>
                <c:pt idx="11301">
                  <c:v>62.058616638183601</c:v>
                </c:pt>
                <c:pt idx="11302">
                  <c:v>62.45412445068358</c:v>
                </c:pt>
                <c:pt idx="11303">
                  <c:v>62.058616638183601</c:v>
                </c:pt>
                <c:pt idx="11304">
                  <c:v>62.45412445068358</c:v>
                </c:pt>
                <c:pt idx="11305">
                  <c:v>62.585960388183601</c:v>
                </c:pt>
                <c:pt idx="11306">
                  <c:v>62.058616638183601</c:v>
                </c:pt>
                <c:pt idx="11307">
                  <c:v>62.058616638183601</c:v>
                </c:pt>
                <c:pt idx="11308">
                  <c:v>62.717796325683594</c:v>
                </c:pt>
                <c:pt idx="11309">
                  <c:v>62.45412445068358</c:v>
                </c:pt>
                <c:pt idx="11310">
                  <c:v>62.585960388183601</c:v>
                </c:pt>
                <c:pt idx="11311">
                  <c:v>62.322288513183594</c:v>
                </c:pt>
                <c:pt idx="11312">
                  <c:v>62.717796325683594</c:v>
                </c:pt>
                <c:pt idx="11313">
                  <c:v>62.190452575683594</c:v>
                </c:pt>
                <c:pt idx="11314">
                  <c:v>62.322288513183594</c:v>
                </c:pt>
                <c:pt idx="11315">
                  <c:v>62.585960388183601</c:v>
                </c:pt>
                <c:pt idx="11316">
                  <c:v>62.322288513183594</c:v>
                </c:pt>
                <c:pt idx="11317">
                  <c:v>62.190452575683594</c:v>
                </c:pt>
                <c:pt idx="11318">
                  <c:v>62.322288513183594</c:v>
                </c:pt>
                <c:pt idx="11319">
                  <c:v>62.322288513183594</c:v>
                </c:pt>
                <c:pt idx="11320">
                  <c:v>62.058616638183601</c:v>
                </c:pt>
                <c:pt idx="11321">
                  <c:v>61.926780700683594</c:v>
                </c:pt>
                <c:pt idx="11322">
                  <c:v>62.190452575683594</c:v>
                </c:pt>
                <c:pt idx="11323">
                  <c:v>62.45412445068358</c:v>
                </c:pt>
                <c:pt idx="11324">
                  <c:v>62.322288513183594</c:v>
                </c:pt>
                <c:pt idx="11325">
                  <c:v>61.663108825683601</c:v>
                </c:pt>
                <c:pt idx="11326">
                  <c:v>62.190452575683594</c:v>
                </c:pt>
                <c:pt idx="11327">
                  <c:v>61.926780700683594</c:v>
                </c:pt>
                <c:pt idx="11328">
                  <c:v>62.190452575683594</c:v>
                </c:pt>
                <c:pt idx="11329">
                  <c:v>61.926780700683594</c:v>
                </c:pt>
                <c:pt idx="11330">
                  <c:v>62.058616638183601</c:v>
                </c:pt>
                <c:pt idx="11331">
                  <c:v>62.058616638183601</c:v>
                </c:pt>
                <c:pt idx="11332">
                  <c:v>62.585960388183601</c:v>
                </c:pt>
                <c:pt idx="11333">
                  <c:v>62.585960388183601</c:v>
                </c:pt>
                <c:pt idx="11334">
                  <c:v>62.45412445068358</c:v>
                </c:pt>
                <c:pt idx="11335">
                  <c:v>62.322288513183594</c:v>
                </c:pt>
                <c:pt idx="11336">
                  <c:v>62.322288513183594</c:v>
                </c:pt>
                <c:pt idx="11337">
                  <c:v>61.926780700683594</c:v>
                </c:pt>
                <c:pt idx="11338">
                  <c:v>62.058616638183601</c:v>
                </c:pt>
                <c:pt idx="11339">
                  <c:v>62.190452575683594</c:v>
                </c:pt>
                <c:pt idx="11340">
                  <c:v>62.585960388183601</c:v>
                </c:pt>
                <c:pt idx="11341">
                  <c:v>62.45412445068358</c:v>
                </c:pt>
                <c:pt idx="11342">
                  <c:v>62.190452575683594</c:v>
                </c:pt>
                <c:pt idx="11343">
                  <c:v>62.058616638183601</c:v>
                </c:pt>
                <c:pt idx="11344">
                  <c:v>62.322288513183594</c:v>
                </c:pt>
                <c:pt idx="11345">
                  <c:v>62.45412445068358</c:v>
                </c:pt>
                <c:pt idx="11346">
                  <c:v>62.190452575683594</c:v>
                </c:pt>
                <c:pt idx="11347">
                  <c:v>62.190452575683594</c:v>
                </c:pt>
                <c:pt idx="11348">
                  <c:v>61.794944763183594</c:v>
                </c:pt>
                <c:pt idx="11349">
                  <c:v>61.663108825683601</c:v>
                </c:pt>
                <c:pt idx="11350">
                  <c:v>62.058616638183601</c:v>
                </c:pt>
                <c:pt idx="11351">
                  <c:v>62.190452575683594</c:v>
                </c:pt>
                <c:pt idx="11352">
                  <c:v>61.663108825683601</c:v>
                </c:pt>
                <c:pt idx="11353">
                  <c:v>62.322288513183594</c:v>
                </c:pt>
                <c:pt idx="11354">
                  <c:v>62.585960388183601</c:v>
                </c:pt>
                <c:pt idx="11355">
                  <c:v>62.190452575683594</c:v>
                </c:pt>
                <c:pt idx="11356">
                  <c:v>62.45412445068358</c:v>
                </c:pt>
                <c:pt idx="11357">
                  <c:v>62.45412445068358</c:v>
                </c:pt>
                <c:pt idx="11358">
                  <c:v>61.926780700683594</c:v>
                </c:pt>
                <c:pt idx="11359">
                  <c:v>61.794944763183594</c:v>
                </c:pt>
                <c:pt idx="11360">
                  <c:v>61.794944763183594</c:v>
                </c:pt>
                <c:pt idx="11361">
                  <c:v>62.058616638183601</c:v>
                </c:pt>
                <c:pt idx="11362">
                  <c:v>62.45412445068358</c:v>
                </c:pt>
                <c:pt idx="11363">
                  <c:v>62.717796325683594</c:v>
                </c:pt>
                <c:pt idx="11364">
                  <c:v>62.322288513183594</c:v>
                </c:pt>
                <c:pt idx="11365">
                  <c:v>62.058616638183601</c:v>
                </c:pt>
                <c:pt idx="11366">
                  <c:v>62.717796325683594</c:v>
                </c:pt>
                <c:pt idx="11367">
                  <c:v>62.322288513183594</c:v>
                </c:pt>
                <c:pt idx="11368">
                  <c:v>62.190452575683594</c:v>
                </c:pt>
                <c:pt idx="11369">
                  <c:v>62.190452575683594</c:v>
                </c:pt>
                <c:pt idx="11370">
                  <c:v>62.322288513183594</c:v>
                </c:pt>
                <c:pt idx="11371">
                  <c:v>62.45412445068358</c:v>
                </c:pt>
                <c:pt idx="11372">
                  <c:v>61.663108825683601</c:v>
                </c:pt>
                <c:pt idx="11373">
                  <c:v>62.322288513183594</c:v>
                </c:pt>
                <c:pt idx="11374">
                  <c:v>62.45412445068358</c:v>
                </c:pt>
                <c:pt idx="11375">
                  <c:v>62.058616638183601</c:v>
                </c:pt>
                <c:pt idx="11376">
                  <c:v>62.717796325683594</c:v>
                </c:pt>
                <c:pt idx="11377">
                  <c:v>62.322288513183594</c:v>
                </c:pt>
                <c:pt idx="11378">
                  <c:v>62.322288513183594</c:v>
                </c:pt>
                <c:pt idx="11379">
                  <c:v>62.45412445068358</c:v>
                </c:pt>
                <c:pt idx="11380">
                  <c:v>62.585960388183601</c:v>
                </c:pt>
                <c:pt idx="11381">
                  <c:v>62.585960388183601</c:v>
                </c:pt>
                <c:pt idx="11382">
                  <c:v>62.190452575683594</c:v>
                </c:pt>
                <c:pt idx="11383">
                  <c:v>62.45412445068358</c:v>
                </c:pt>
                <c:pt idx="11384">
                  <c:v>62.190452575683594</c:v>
                </c:pt>
                <c:pt idx="11385">
                  <c:v>61.926780700683594</c:v>
                </c:pt>
                <c:pt idx="11386">
                  <c:v>62.058616638183601</c:v>
                </c:pt>
                <c:pt idx="11387">
                  <c:v>62.190452575683594</c:v>
                </c:pt>
                <c:pt idx="11388">
                  <c:v>62.322288513183594</c:v>
                </c:pt>
                <c:pt idx="11389">
                  <c:v>61.926780700683594</c:v>
                </c:pt>
                <c:pt idx="11390">
                  <c:v>61.794944763183594</c:v>
                </c:pt>
                <c:pt idx="11391">
                  <c:v>62.058616638183601</c:v>
                </c:pt>
                <c:pt idx="11392">
                  <c:v>61.663108825683601</c:v>
                </c:pt>
                <c:pt idx="11393">
                  <c:v>62.585960388183601</c:v>
                </c:pt>
                <c:pt idx="11394">
                  <c:v>62.45412445068358</c:v>
                </c:pt>
                <c:pt idx="11395">
                  <c:v>61.926780700683594</c:v>
                </c:pt>
                <c:pt idx="11396">
                  <c:v>62.322288513183594</c:v>
                </c:pt>
                <c:pt idx="11397">
                  <c:v>62.45412445068358</c:v>
                </c:pt>
                <c:pt idx="11398">
                  <c:v>61.794944763183594</c:v>
                </c:pt>
                <c:pt idx="11399">
                  <c:v>62.585960388183601</c:v>
                </c:pt>
                <c:pt idx="11400">
                  <c:v>62.190452575683594</c:v>
                </c:pt>
                <c:pt idx="11401">
                  <c:v>62.322288513183594</c:v>
                </c:pt>
                <c:pt idx="11402">
                  <c:v>62.45412445068358</c:v>
                </c:pt>
                <c:pt idx="11403">
                  <c:v>62.058616638183601</c:v>
                </c:pt>
                <c:pt idx="11404">
                  <c:v>62.322288513183594</c:v>
                </c:pt>
                <c:pt idx="11405">
                  <c:v>62.322288513183594</c:v>
                </c:pt>
                <c:pt idx="11406">
                  <c:v>62.190452575683594</c:v>
                </c:pt>
                <c:pt idx="11407">
                  <c:v>62.058616638183601</c:v>
                </c:pt>
                <c:pt idx="11408">
                  <c:v>62.190452575683594</c:v>
                </c:pt>
                <c:pt idx="11409">
                  <c:v>62.45412445068358</c:v>
                </c:pt>
                <c:pt idx="11410">
                  <c:v>62.322288513183594</c:v>
                </c:pt>
                <c:pt idx="11411">
                  <c:v>62.058616638183601</c:v>
                </c:pt>
                <c:pt idx="11412">
                  <c:v>62.322288513183594</c:v>
                </c:pt>
                <c:pt idx="11413">
                  <c:v>62.190452575683594</c:v>
                </c:pt>
                <c:pt idx="11414">
                  <c:v>62.190452575683594</c:v>
                </c:pt>
                <c:pt idx="11415">
                  <c:v>62.190452575683594</c:v>
                </c:pt>
                <c:pt idx="11416">
                  <c:v>62.45412445068358</c:v>
                </c:pt>
                <c:pt idx="11417">
                  <c:v>62.190452575683594</c:v>
                </c:pt>
                <c:pt idx="11418">
                  <c:v>62.45412445068358</c:v>
                </c:pt>
                <c:pt idx="11419">
                  <c:v>61.663108825683601</c:v>
                </c:pt>
                <c:pt idx="11420">
                  <c:v>62.190452575683594</c:v>
                </c:pt>
                <c:pt idx="11421">
                  <c:v>62.585960388183601</c:v>
                </c:pt>
                <c:pt idx="11422">
                  <c:v>61.663108825683601</c:v>
                </c:pt>
                <c:pt idx="11423">
                  <c:v>61.794944763183594</c:v>
                </c:pt>
                <c:pt idx="11424">
                  <c:v>62.322288513183594</c:v>
                </c:pt>
                <c:pt idx="11425">
                  <c:v>62.717796325683594</c:v>
                </c:pt>
                <c:pt idx="11426">
                  <c:v>62.45412445068358</c:v>
                </c:pt>
                <c:pt idx="11427">
                  <c:v>62.058616638183601</c:v>
                </c:pt>
                <c:pt idx="11428">
                  <c:v>62.322288513183594</c:v>
                </c:pt>
                <c:pt idx="11429">
                  <c:v>62.322288513183594</c:v>
                </c:pt>
                <c:pt idx="11430">
                  <c:v>62.322288513183594</c:v>
                </c:pt>
                <c:pt idx="11431">
                  <c:v>62.322288513183594</c:v>
                </c:pt>
                <c:pt idx="11432">
                  <c:v>61.531272888183601</c:v>
                </c:pt>
                <c:pt idx="11433">
                  <c:v>62.45412445068358</c:v>
                </c:pt>
                <c:pt idx="11434">
                  <c:v>62.190452575683594</c:v>
                </c:pt>
                <c:pt idx="11435">
                  <c:v>62.190452575683594</c:v>
                </c:pt>
                <c:pt idx="11436">
                  <c:v>62.585960388183601</c:v>
                </c:pt>
                <c:pt idx="11437">
                  <c:v>62.190452575683594</c:v>
                </c:pt>
                <c:pt idx="11438">
                  <c:v>62.190452575683594</c:v>
                </c:pt>
                <c:pt idx="11439">
                  <c:v>61.794944763183594</c:v>
                </c:pt>
                <c:pt idx="11440">
                  <c:v>61.794944763183594</c:v>
                </c:pt>
                <c:pt idx="11441">
                  <c:v>62.058616638183601</c:v>
                </c:pt>
                <c:pt idx="11442">
                  <c:v>61.926780700683594</c:v>
                </c:pt>
                <c:pt idx="11443">
                  <c:v>62.190452575683594</c:v>
                </c:pt>
                <c:pt idx="11444">
                  <c:v>61.926780700683594</c:v>
                </c:pt>
                <c:pt idx="11445">
                  <c:v>61.794944763183594</c:v>
                </c:pt>
                <c:pt idx="11446">
                  <c:v>62.058616638183601</c:v>
                </c:pt>
                <c:pt idx="11447">
                  <c:v>62.190452575683594</c:v>
                </c:pt>
                <c:pt idx="11448">
                  <c:v>61.663108825683601</c:v>
                </c:pt>
                <c:pt idx="11449">
                  <c:v>62.45412445068358</c:v>
                </c:pt>
                <c:pt idx="11450">
                  <c:v>62.322288513183594</c:v>
                </c:pt>
                <c:pt idx="11451">
                  <c:v>62.058616638183601</c:v>
                </c:pt>
                <c:pt idx="11452">
                  <c:v>62.585960388183601</c:v>
                </c:pt>
                <c:pt idx="11453">
                  <c:v>62.45412445068358</c:v>
                </c:pt>
                <c:pt idx="11454">
                  <c:v>61.926780700683594</c:v>
                </c:pt>
                <c:pt idx="11455">
                  <c:v>61.926780700683594</c:v>
                </c:pt>
                <c:pt idx="11456">
                  <c:v>61.531272888183601</c:v>
                </c:pt>
                <c:pt idx="11457">
                  <c:v>62.190452575683594</c:v>
                </c:pt>
                <c:pt idx="11458">
                  <c:v>62.058616638183601</c:v>
                </c:pt>
                <c:pt idx="11459">
                  <c:v>62.322288513183594</c:v>
                </c:pt>
                <c:pt idx="11460">
                  <c:v>62.058616638183601</c:v>
                </c:pt>
                <c:pt idx="11461">
                  <c:v>62.45412445068358</c:v>
                </c:pt>
                <c:pt idx="11462">
                  <c:v>62.717796325683594</c:v>
                </c:pt>
                <c:pt idx="11463">
                  <c:v>62.585960388183601</c:v>
                </c:pt>
                <c:pt idx="11464">
                  <c:v>61.794944763183594</c:v>
                </c:pt>
                <c:pt idx="11465">
                  <c:v>61.663108825683601</c:v>
                </c:pt>
                <c:pt idx="11466">
                  <c:v>61.794944763183594</c:v>
                </c:pt>
                <c:pt idx="11467">
                  <c:v>61.663108825683601</c:v>
                </c:pt>
                <c:pt idx="11468">
                  <c:v>62.190452575683594</c:v>
                </c:pt>
                <c:pt idx="11469">
                  <c:v>61.794944763183594</c:v>
                </c:pt>
                <c:pt idx="11470">
                  <c:v>61.663108825683601</c:v>
                </c:pt>
                <c:pt idx="11471">
                  <c:v>61.926780700683594</c:v>
                </c:pt>
                <c:pt idx="11472">
                  <c:v>61.663108825683601</c:v>
                </c:pt>
                <c:pt idx="11473">
                  <c:v>62.058616638183601</c:v>
                </c:pt>
                <c:pt idx="11474">
                  <c:v>62.45412445068358</c:v>
                </c:pt>
                <c:pt idx="11475">
                  <c:v>62.322288513183594</c:v>
                </c:pt>
                <c:pt idx="11476">
                  <c:v>62.717796325683594</c:v>
                </c:pt>
                <c:pt idx="11477">
                  <c:v>62.058616638183601</c:v>
                </c:pt>
                <c:pt idx="11478">
                  <c:v>62.45412445068358</c:v>
                </c:pt>
                <c:pt idx="11479">
                  <c:v>62.45412445068358</c:v>
                </c:pt>
                <c:pt idx="11480">
                  <c:v>62.058616638183601</c:v>
                </c:pt>
                <c:pt idx="11481">
                  <c:v>62.322288513183594</c:v>
                </c:pt>
                <c:pt idx="11482">
                  <c:v>62.45412445068358</c:v>
                </c:pt>
                <c:pt idx="11483">
                  <c:v>62.585960388183601</c:v>
                </c:pt>
                <c:pt idx="11484">
                  <c:v>62.058616638183601</c:v>
                </c:pt>
                <c:pt idx="11485">
                  <c:v>62.058616638183601</c:v>
                </c:pt>
                <c:pt idx="11486">
                  <c:v>62.058616638183601</c:v>
                </c:pt>
                <c:pt idx="11487">
                  <c:v>62.585960388183601</c:v>
                </c:pt>
                <c:pt idx="11488">
                  <c:v>62.058616638183601</c:v>
                </c:pt>
                <c:pt idx="11489">
                  <c:v>62.190452575683594</c:v>
                </c:pt>
                <c:pt idx="11490">
                  <c:v>62.058616638183601</c:v>
                </c:pt>
                <c:pt idx="11491">
                  <c:v>62.322288513183594</c:v>
                </c:pt>
                <c:pt idx="11492">
                  <c:v>62.585960388183601</c:v>
                </c:pt>
                <c:pt idx="11493">
                  <c:v>61.794944763183594</c:v>
                </c:pt>
                <c:pt idx="11494">
                  <c:v>62.45412445068358</c:v>
                </c:pt>
                <c:pt idx="11495">
                  <c:v>62.45412445068358</c:v>
                </c:pt>
                <c:pt idx="11496">
                  <c:v>62.190452575683594</c:v>
                </c:pt>
                <c:pt idx="11497">
                  <c:v>61.926780700683594</c:v>
                </c:pt>
                <c:pt idx="11498">
                  <c:v>62.322288513183594</c:v>
                </c:pt>
                <c:pt idx="11499">
                  <c:v>61.794944763183594</c:v>
                </c:pt>
                <c:pt idx="11500">
                  <c:v>62.190452575683594</c:v>
                </c:pt>
                <c:pt idx="11501">
                  <c:v>61.926780700683594</c:v>
                </c:pt>
                <c:pt idx="11502">
                  <c:v>61.531272888183601</c:v>
                </c:pt>
                <c:pt idx="11503">
                  <c:v>62.45412445068358</c:v>
                </c:pt>
                <c:pt idx="11504">
                  <c:v>61.794944763183594</c:v>
                </c:pt>
                <c:pt idx="11505">
                  <c:v>61.663108825683601</c:v>
                </c:pt>
                <c:pt idx="11506">
                  <c:v>61.531272888183601</c:v>
                </c:pt>
                <c:pt idx="11507">
                  <c:v>61.926780700683594</c:v>
                </c:pt>
                <c:pt idx="11508">
                  <c:v>61.794944763183594</c:v>
                </c:pt>
                <c:pt idx="11509">
                  <c:v>61.794944763183594</c:v>
                </c:pt>
                <c:pt idx="11510">
                  <c:v>62.190452575683594</c:v>
                </c:pt>
                <c:pt idx="11511">
                  <c:v>62.585960388183601</c:v>
                </c:pt>
                <c:pt idx="11512">
                  <c:v>62.45412445068358</c:v>
                </c:pt>
                <c:pt idx="11513">
                  <c:v>62.45412445068358</c:v>
                </c:pt>
                <c:pt idx="11514">
                  <c:v>61.794944763183594</c:v>
                </c:pt>
                <c:pt idx="11515">
                  <c:v>61.926780700683594</c:v>
                </c:pt>
                <c:pt idx="11516">
                  <c:v>61.399436950683594</c:v>
                </c:pt>
                <c:pt idx="11517">
                  <c:v>62.322288513183594</c:v>
                </c:pt>
                <c:pt idx="11518">
                  <c:v>61.926780700683594</c:v>
                </c:pt>
                <c:pt idx="11519">
                  <c:v>61.794944763183594</c:v>
                </c:pt>
                <c:pt idx="11520">
                  <c:v>62.585960388183601</c:v>
                </c:pt>
                <c:pt idx="11521">
                  <c:v>62.717796325683594</c:v>
                </c:pt>
                <c:pt idx="11522">
                  <c:v>62.45412445068358</c:v>
                </c:pt>
                <c:pt idx="11523">
                  <c:v>61.663108825683601</c:v>
                </c:pt>
                <c:pt idx="11524">
                  <c:v>62.058616638183601</c:v>
                </c:pt>
                <c:pt idx="11525">
                  <c:v>62.190452575683594</c:v>
                </c:pt>
                <c:pt idx="11526">
                  <c:v>62.45412445068358</c:v>
                </c:pt>
                <c:pt idx="11527">
                  <c:v>62.322288513183594</c:v>
                </c:pt>
                <c:pt idx="11528">
                  <c:v>62.058616638183601</c:v>
                </c:pt>
                <c:pt idx="11529">
                  <c:v>61.794944763183594</c:v>
                </c:pt>
                <c:pt idx="11530">
                  <c:v>61.926780700683594</c:v>
                </c:pt>
                <c:pt idx="11531">
                  <c:v>62.322288513183594</c:v>
                </c:pt>
                <c:pt idx="11532">
                  <c:v>61.663108825683601</c:v>
                </c:pt>
                <c:pt idx="11533">
                  <c:v>61.531272888183601</c:v>
                </c:pt>
                <c:pt idx="11534">
                  <c:v>62.190452575683594</c:v>
                </c:pt>
                <c:pt idx="11535">
                  <c:v>62.45412445068358</c:v>
                </c:pt>
                <c:pt idx="11536">
                  <c:v>62.322288513183594</c:v>
                </c:pt>
                <c:pt idx="11537">
                  <c:v>61.926780700683594</c:v>
                </c:pt>
                <c:pt idx="11538">
                  <c:v>61.794944763183594</c:v>
                </c:pt>
                <c:pt idx="11539">
                  <c:v>62.190452575683594</c:v>
                </c:pt>
                <c:pt idx="11540">
                  <c:v>62.322288513183594</c:v>
                </c:pt>
                <c:pt idx="11541">
                  <c:v>61.794944763183594</c:v>
                </c:pt>
                <c:pt idx="11542">
                  <c:v>62.190452575683594</c:v>
                </c:pt>
                <c:pt idx="11543">
                  <c:v>62.190452575683594</c:v>
                </c:pt>
                <c:pt idx="11544">
                  <c:v>61.531272888183601</c:v>
                </c:pt>
                <c:pt idx="11545">
                  <c:v>62.322288513183594</c:v>
                </c:pt>
                <c:pt idx="11546">
                  <c:v>62.322288513183594</c:v>
                </c:pt>
                <c:pt idx="11547">
                  <c:v>62.45412445068358</c:v>
                </c:pt>
                <c:pt idx="11548">
                  <c:v>62.058616638183601</c:v>
                </c:pt>
                <c:pt idx="11549">
                  <c:v>62.322288513183594</c:v>
                </c:pt>
                <c:pt idx="11550">
                  <c:v>61.794944763183594</c:v>
                </c:pt>
                <c:pt idx="11551">
                  <c:v>62.585960388183601</c:v>
                </c:pt>
                <c:pt idx="11552">
                  <c:v>61.794944763183594</c:v>
                </c:pt>
                <c:pt idx="11553">
                  <c:v>61.794944763183594</c:v>
                </c:pt>
                <c:pt idx="11554">
                  <c:v>62.190452575683594</c:v>
                </c:pt>
                <c:pt idx="11555">
                  <c:v>62.058616638183601</c:v>
                </c:pt>
                <c:pt idx="11556">
                  <c:v>62.058616638183601</c:v>
                </c:pt>
                <c:pt idx="11557">
                  <c:v>61.663108825683601</c:v>
                </c:pt>
                <c:pt idx="11558">
                  <c:v>62.45412445068358</c:v>
                </c:pt>
                <c:pt idx="11559">
                  <c:v>62.190452575683594</c:v>
                </c:pt>
                <c:pt idx="11560">
                  <c:v>61.267601013183594</c:v>
                </c:pt>
                <c:pt idx="11561">
                  <c:v>61.794944763183594</c:v>
                </c:pt>
                <c:pt idx="11562">
                  <c:v>61.794944763183594</c:v>
                </c:pt>
                <c:pt idx="11563">
                  <c:v>61.794944763183594</c:v>
                </c:pt>
                <c:pt idx="11564">
                  <c:v>62.058616638183601</c:v>
                </c:pt>
                <c:pt idx="11565">
                  <c:v>62.058616638183601</c:v>
                </c:pt>
                <c:pt idx="11566">
                  <c:v>62.058616638183601</c:v>
                </c:pt>
                <c:pt idx="11567">
                  <c:v>62.322288513183594</c:v>
                </c:pt>
                <c:pt idx="11568">
                  <c:v>61.926780700683594</c:v>
                </c:pt>
                <c:pt idx="11569">
                  <c:v>61.794944763183594</c:v>
                </c:pt>
                <c:pt idx="11570">
                  <c:v>61.926780700683594</c:v>
                </c:pt>
                <c:pt idx="11571">
                  <c:v>62.45412445068358</c:v>
                </c:pt>
                <c:pt idx="11572">
                  <c:v>61.663108825683601</c:v>
                </c:pt>
                <c:pt idx="11573">
                  <c:v>61.926780700683594</c:v>
                </c:pt>
                <c:pt idx="11574">
                  <c:v>62.058616638183601</c:v>
                </c:pt>
                <c:pt idx="11575">
                  <c:v>62.322288513183594</c:v>
                </c:pt>
                <c:pt idx="11576">
                  <c:v>62.585960388183601</c:v>
                </c:pt>
                <c:pt idx="11577">
                  <c:v>61.926780700683594</c:v>
                </c:pt>
                <c:pt idx="11578">
                  <c:v>61.399436950683594</c:v>
                </c:pt>
                <c:pt idx="11579">
                  <c:v>62.058616638183601</c:v>
                </c:pt>
                <c:pt idx="11580">
                  <c:v>62.190452575683594</c:v>
                </c:pt>
                <c:pt idx="11581">
                  <c:v>62.058616638183601</c:v>
                </c:pt>
                <c:pt idx="11582">
                  <c:v>62.45412445068358</c:v>
                </c:pt>
                <c:pt idx="11583">
                  <c:v>62.058616638183601</c:v>
                </c:pt>
                <c:pt idx="11584">
                  <c:v>61.926780700683594</c:v>
                </c:pt>
                <c:pt idx="11585">
                  <c:v>62.058616638183601</c:v>
                </c:pt>
                <c:pt idx="11586">
                  <c:v>62.190452575683594</c:v>
                </c:pt>
                <c:pt idx="11587">
                  <c:v>62.190452575683594</c:v>
                </c:pt>
                <c:pt idx="11588">
                  <c:v>61.399436950683594</c:v>
                </c:pt>
                <c:pt idx="11589">
                  <c:v>61.926780700683594</c:v>
                </c:pt>
                <c:pt idx="11590">
                  <c:v>61.794944763183594</c:v>
                </c:pt>
                <c:pt idx="11591">
                  <c:v>61.794944763183594</c:v>
                </c:pt>
                <c:pt idx="11592">
                  <c:v>62.058616638183601</c:v>
                </c:pt>
                <c:pt idx="11593">
                  <c:v>62.45412445068358</c:v>
                </c:pt>
                <c:pt idx="11594">
                  <c:v>62.585960388183601</c:v>
                </c:pt>
                <c:pt idx="11595">
                  <c:v>61.794944763183594</c:v>
                </c:pt>
                <c:pt idx="11596">
                  <c:v>62.322288513183594</c:v>
                </c:pt>
                <c:pt idx="11597">
                  <c:v>61.663108825683601</c:v>
                </c:pt>
                <c:pt idx="11598">
                  <c:v>61.794944763183594</c:v>
                </c:pt>
                <c:pt idx="11599">
                  <c:v>61.926780700683594</c:v>
                </c:pt>
                <c:pt idx="11600">
                  <c:v>62.322288513183594</c:v>
                </c:pt>
                <c:pt idx="11601">
                  <c:v>61.794944763183594</c:v>
                </c:pt>
                <c:pt idx="11602">
                  <c:v>62.585960388183601</c:v>
                </c:pt>
                <c:pt idx="11603">
                  <c:v>61.794944763183594</c:v>
                </c:pt>
                <c:pt idx="11604">
                  <c:v>61.531272888183601</c:v>
                </c:pt>
                <c:pt idx="11605">
                  <c:v>61.926780700683594</c:v>
                </c:pt>
                <c:pt idx="11606">
                  <c:v>62.322288513183594</c:v>
                </c:pt>
                <c:pt idx="11607">
                  <c:v>62.058616638183601</c:v>
                </c:pt>
                <c:pt idx="11608">
                  <c:v>62.322288513183594</c:v>
                </c:pt>
                <c:pt idx="11609">
                  <c:v>62.190452575683594</c:v>
                </c:pt>
                <c:pt idx="11610">
                  <c:v>62.45412445068358</c:v>
                </c:pt>
                <c:pt idx="11611">
                  <c:v>62.058616638183601</c:v>
                </c:pt>
                <c:pt idx="11612">
                  <c:v>61.663108825683601</c:v>
                </c:pt>
                <c:pt idx="11613">
                  <c:v>62.190452575683594</c:v>
                </c:pt>
                <c:pt idx="11614">
                  <c:v>61.531272888183601</c:v>
                </c:pt>
                <c:pt idx="11615">
                  <c:v>61.926780700683594</c:v>
                </c:pt>
                <c:pt idx="11616">
                  <c:v>62.322288513183594</c:v>
                </c:pt>
                <c:pt idx="11617">
                  <c:v>62.058616638183601</c:v>
                </c:pt>
                <c:pt idx="11618">
                  <c:v>62.322288513183594</c:v>
                </c:pt>
                <c:pt idx="11619">
                  <c:v>61.663108825683601</c:v>
                </c:pt>
                <c:pt idx="11620">
                  <c:v>61.794944763183594</c:v>
                </c:pt>
                <c:pt idx="11621">
                  <c:v>62.058616638183601</c:v>
                </c:pt>
                <c:pt idx="11622">
                  <c:v>61.531272888183601</c:v>
                </c:pt>
                <c:pt idx="11623">
                  <c:v>61.399436950683594</c:v>
                </c:pt>
                <c:pt idx="11624">
                  <c:v>61.399436950683594</c:v>
                </c:pt>
                <c:pt idx="11625">
                  <c:v>61.926780700683594</c:v>
                </c:pt>
                <c:pt idx="11626">
                  <c:v>61.531272888183601</c:v>
                </c:pt>
                <c:pt idx="11627">
                  <c:v>62.190452575683594</c:v>
                </c:pt>
                <c:pt idx="11628">
                  <c:v>62.190452575683594</c:v>
                </c:pt>
                <c:pt idx="11629">
                  <c:v>62.45412445068358</c:v>
                </c:pt>
                <c:pt idx="11630">
                  <c:v>62.058616638183601</c:v>
                </c:pt>
                <c:pt idx="11631">
                  <c:v>62.190452575683594</c:v>
                </c:pt>
                <c:pt idx="11632">
                  <c:v>61.663108825683601</c:v>
                </c:pt>
                <c:pt idx="11633">
                  <c:v>61.926780700683594</c:v>
                </c:pt>
                <c:pt idx="11634">
                  <c:v>62.585960388183601</c:v>
                </c:pt>
                <c:pt idx="11635">
                  <c:v>62.45412445068358</c:v>
                </c:pt>
                <c:pt idx="11636">
                  <c:v>62.322288513183594</c:v>
                </c:pt>
                <c:pt idx="11637">
                  <c:v>62.058616638183601</c:v>
                </c:pt>
                <c:pt idx="11638">
                  <c:v>62.058616638183601</c:v>
                </c:pt>
                <c:pt idx="11639">
                  <c:v>62.322288513183594</c:v>
                </c:pt>
                <c:pt idx="11640">
                  <c:v>61.267601013183594</c:v>
                </c:pt>
                <c:pt idx="11641">
                  <c:v>61.531272888183601</c:v>
                </c:pt>
                <c:pt idx="11642">
                  <c:v>61.926780700683594</c:v>
                </c:pt>
                <c:pt idx="11643">
                  <c:v>61.926780700683594</c:v>
                </c:pt>
                <c:pt idx="11644">
                  <c:v>62.058616638183601</c:v>
                </c:pt>
                <c:pt idx="11645">
                  <c:v>61.794944763183594</c:v>
                </c:pt>
                <c:pt idx="11646">
                  <c:v>62.190452575683594</c:v>
                </c:pt>
                <c:pt idx="11647">
                  <c:v>62.585960388183601</c:v>
                </c:pt>
                <c:pt idx="11648">
                  <c:v>62.058616638183601</c:v>
                </c:pt>
                <c:pt idx="11649">
                  <c:v>61.926780700683594</c:v>
                </c:pt>
                <c:pt idx="11650">
                  <c:v>62.585960388183601</c:v>
                </c:pt>
                <c:pt idx="11651">
                  <c:v>62.322288513183594</c:v>
                </c:pt>
                <c:pt idx="11652">
                  <c:v>62.45412445068358</c:v>
                </c:pt>
                <c:pt idx="11653">
                  <c:v>61.531272888183601</c:v>
                </c:pt>
                <c:pt idx="11654">
                  <c:v>61.794944763183594</c:v>
                </c:pt>
                <c:pt idx="11655">
                  <c:v>61.531272888183601</c:v>
                </c:pt>
                <c:pt idx="11656">
                  <c:v>62.058616638183601</c:v>
                </c:pt>
                <c:pt idx="11657">
                  <c:v>61.531272888183601</c:v>
                </c:pt>
                <c:pt idx="11658">
                  <c:v>61.794944763183594</c:v>
                </c:pt>
                <c:pt idx="11659">
                  <c:v>62.190452575683594</c:v>
                </c:pt>
                <c:pt idx="11660">
                  <c:v>62.058616638183601</c:v>
                </c:pt>
                <c:pt idx="11661">
                  <c:v>61.399436950683594</c:v>
                </c:pt>
                <c:pt idx="11662">
                  <c:v>61.399436950683594</c:v>
                </c:pt>
                <c:pt idx="11663">
                  <c:v>61.926780700683594</c:v>
                </c:pt>
                <c:pt idx="11664">
                  <c:v>62.322288513183594</c:v>
                </c:pt>
                <c:pt idx="11665">
                  <c:v>62.585960388183601</c:v>
                </c:pt>
                <c:pt idx="11666">
                  <c:v>62.45412445068358</c:v>
                </c:pt>
                <c:pt idx="11667">
                  <c:v>62.45412445068358</c:v>
                </c:pt>
                <c:pt idx="11668">
                  <c:v>62.058616638183601</c:v>
                </c:pt>
                <c:pt idx="11669">
                  <c:v>61.926780700683594</c:v>
                </c:pt>
                <c:pt idx="11670">
                  <c:v>61.794944763183594</c:v>
                </c:pt>
                <c:pt idx="11671">
                  <c:v>62.322288513183594</c:v>
                </c:pt>
                <c:pt idx="11672">
                  <c:v>62.322288513183594</c:v>
                </c:pt>
                <c:pt idx="11673">
                  <c:v>62.45412445068358</c:v>
                </c:pt>
                <c:pt idx="11674">
                  <c:v>62.058616638183601</c:v>
                </c:pt>
                <c:pt idx="11675">
                  <c:v>62.190452575683594</c:v>
                </c:pt>
                <c:pt idx="11676">
                  <c:v>62.190452575683594</c:v>
                </c:pt>
                <c:pt idx="11677">
                  <c:v>61.926780700683594</c:v>
                </c:pt>
                <c:pt idx="11678">
                  <c:v>61.531272888183601</c:v>
                </c:pt>
                <c:pt idx="11679">
                  <c:v>62.322288513183594</c:v>
                </c:pt>
                <c:pt idx="11680">
                  <c:v>61.399436950683594</c:v>
                </c:pt>
                <c:pt idx="11681">
                  <c:v>61.794944763183594</c:v>
                </c:pt>
                <c:pt idx="11682">
                  <c:v>62.45412445068358</c:v>
                </c:pt>
                <c:pt idx="11683">
                  <c:v>62.190452575683594</c:v>
                </c:pt>
                <c:pt idx="11684">
                  <c:v>62.322288513183594</c:v>
                </c:pt>
                <c:pt idx="11685">
                  <c:v>61.926780700683594</c:v>
                </c:pt>
                <c:pt idx="11686">
                  <c:v>61.663108825683601</c:v>
                </c:pt>
                <c:pt idx="11687">
                  <c:v>61.926780700683594</c:v>
                </c:pt>
                <c:pt idx="11688">
                  <c:v>61.531272888183601</c:v>
                </c:pt>
                <c:pt idx="11689">
                  <c:v>62.45412445068358</c:v>
                </c:pt>
                <c:pt idx="11690">
                  <c:v>61.926780700683594</c:v>
                </c:pt>
                <c:pt idx="11691">
                  <c:v>61.663108825683601</c:v>
                </c:pt>
                <c:pt idx="11692">
                  <c:v>61.531272888183601</c:v>
                </c:pt>
                <c:pt idx="11693">
                  <c:v>62.190452575683594</c:v>
                </c:pt>
                <c:pt idx="11694">
                  <c:v>61.135761260986328</c:v>
                </c:pt>
                <c:pt idx="11695">
                  <c:v>61.926780700683594</c:v>
                </c:pt>
                <c:pt idx="11696">
                  <c:v>62.45412445068358</c:v>
                </c:pt>
                <c:pt idx="11697">
                  <c:v>62.190452575683594</c:v>
                </c:pt>
                <c:pt idx="11698">
                  <c:v>61.531272888183601</c:v>
                </c:pt>
                <c:pt idx="11699">
                  <c:v>61.926780700683594</c:v>
                </c:pt>
                <c:pt idx="11700">
                  <c:v>61.663108825683601</c:v>
                </c:pt>
                <c:pt idx="11701">
                  <c:v>61.926780700683594</c:v>
                </c:pt>
                <c:pt idx="11702">
                  <c:v>61.794944763183594</c:v>
                </c:pt>
                <c:pt idx="11703">
                  <c:v>62.190452575683594</c:v>
                </c:pt>
                <c:pt idx="11704">
                  <c:v>61.531272888183601</c:v>
                </c:pt>
                <c:pt idx="11705">
                  <c:v>61.794944763183594</c:v>
                </c:pt>
                <c:pt idx="11706">
                  <c:v>62.058616638183601</c:v>
                </c:pt>
                <c:pt idx="11707">
                  <c:v>61.794944763183594</c:v>
                </c:pt>
                <c:pt idx="11708">
                  <c:v>62.585960388183601</c:v>
                </c:pt>
                <c:pt idx="11709">
                  <c:v>62.322288513183594</c:v>
                </c:pt>
                <c:pt idx="11710">
                  <c:v>61.531272888183601</c:v>
                </c:pt>
                <c:pt idx="11711">
                  <c:v>62.585960388183601</c:v>
                </c:pt>
                <c:pt idx="11712">
                  <c:v>62.45412445068358</c:v>
                </c:pt>
                <c:pt idx="11713">
                  <c:v>61.926780700683594</c:v>
                </c:pt>
                <c:pt idx="11714">
                  <c:v>61.663108825683601</c:v>
                </c:pt>
                <c:pt idx="11715">
                  <c:v>61.399436950683594</c:v>
                </c:pt>
                <c:pt idx="11716">
                  <c:v>61.926780700683594</c:v>
                </c:pt>
                <c:pt idx="11717">
                  <c:v>61.399436950683594</c:v>
                </c:pt>
                <c:pt idx="11718">
                  <c:v>61.399436950683594</c:v>
                </c:pt>
                <c:pt idx="11719">
                  <c:v>61.794944763183594</c:v>
                </c:pt>
                <c:pt idx="11720">
                  <c:v>61.531272888183601</c:v>
                </c:pt>
                <c:pt idx="11721">
                  <c:v>62.585960388183601</c:v>
                </c:pt>
                <c:pt idx="11722">
                  <c:v>61.663108825683601</c:v>
                </c:pt>
                <c:pt idx="11723">
                  <c:v>61.663108825683601</c:v>
                </c:pt>
                <c:pt idx="11724">
                  <c:v>62.190452575683594</c:v>
                </c:pt>
                <c:pt idx="11725">
                  <c:v>62.322288513183594</c:v>
                </c:pt>
                <c:pt idx="11726">
                  <c:v>62.585960388183601</c:v>
                </c:pt>
                <c:pt idx="11727">
                  <c:v>61.794944763183594</c:v>
                </c:pt>
                <c:pt idx="11728">
                  <c:v>61.399436950683594</c:v>
                </c:pt>
                <c:pt idx="11729">
                  <c:v>61.663108825683601</c:v>
                </c:pt>
                <c:pt idx="11730">
                  <c:v>62.45412445068358</c:v>
                </c:pt>
                <c:pt idx="11731">
                  <c:v>61.531272888183601</c:v>
                </c:pt>
                <c:pt idx="11732">
                  <c:v>61.663108825683601</c:v>
                </c:pt>
                <c:pt idx="11733">
                  <c:v>61.794944763183594</c:v>
                </c:pt>
                <c:pt idx="11734">
                  <c:v>61.531272888183601</c:v>
                </c:pt>
                <c:pt idx="11735">
                  <c:v>61.267601013183594</c:v>
                </c:pt>
                <c:pt idx="11736">
                  <c:v>62.058616638183601</c:v>
                </c:pt>
                <c:pt idx="11737">
                  <c:v>61.399436950683594</c:v>
                </c:pt>
                <c:pt idx="11738">
                  <c:v>61.794944763183594</c:v>
                </c:pt>
                <c:pt idx="11739">
                  <c:v>61.794944763183594</c:v>
                </c:pt>
                <c:pt idx="11740">
                  <c:v>61.267601013183594</c:v>
                </c:pt>
                <c:pt idx="11741">
                  <c:v>62.322288513183594</c:v>
                </c:pt>
                <c:pt idx="11742">
                  <c:v>61.663108825683601</c:v>
                </c:pt>
                <c:pt idx="11743">
                  <c:v>62.585960388183601</c:v>
                </c:pt>
                <c:pt idx="11744">
                  <c:v>61.794944763183594</c:v>
                </c:pt>
                <c:pt idx="11745">
                  <c:v>62.190452575683594</c:v>
                </c:pt>
                <c:pt idx="11746">
                  <c:v>61.531272888183601</c:v>
                </c:pt>
                <c:pt idx="11747">
                  <c:v>62.058616638183601</c:v>
                </c:pt>
                <c:pt idx="11748">
                  <c:v>62.190452575683594</c:v>
                </c:pt>
                <c:pt idx="11749">
                  <c:v>62.322288513183594</c:v>
                </c:pt>
                <c:pt idx="11750">
                  <c:v>62.058616638183601</c:v>
                </c:pt>
                <c:pt idx="11751">
                  <c:v>62.322288513183594</c:v>
                </c:pt>
                <c:pt idx="11752">
                  <c:v>61.794944763183594</c:v>
                </c:pt>
                <c:pt idx="11753">
                  <c:v>62.322288513183594</c:v>
                </c:pt>
                <c:pt idx="11754">
                  <c:v>62.322288513183594</c:v>
                </c:pt>
                <c:pt idx="11755">
                  <c:v>61.926780700683594</c:v>
                </c:pt>
                <c:pt idx="11756">
                  <c:v>61.663108825683601</c:v>
                </c:pt>
                <c:pt idx="11757">
                  <c:v>61.663108825683601</c:v>
                </c:pt>
                <c:pt idx="11758">
                  <c:v>61.663108825683601</c:v>
                </c:pt>
                <c:pt idx="11759">
                  <c:v>62.322288513183594</c:v>
                </c:pt>
                <c:pt idx="11760">
                  <c:v>62.190452575683594</c:v>
                </c:pt>
                <c:pt idx="11761">
                  <c:v>61.794944763183594</c:v>
                </c:pt>
                <c:pt idx="11762">
                  <c:v>61.135761260986328</c:v>
                </c:pt>
                <c:pt idx="11763">
                  <c:v>61.531272888183601</c:v>
                </c:pt>
                <c:pt idx="11764">
                  <c:v>62.322288513183594</c:v>
                </c:pt>
                <c:pt idx="11765">
                  <c:v>61.926780700683594</c:v>
                </c:pt>
                <c:pt idx="11766">
                  <c:v>62.322288513183594</c:v>
                </c:pt>
                <c:pt idx="11767">
                  <c:v>61.531272888183601</c:v>
                </c:pt>
                <c:pt idx="11768">
                  <c:v>62.322288513183594</c:v>
                </c:pt>
                <c:pt idx="11769">
                  <c:v>61.135761260986328</c:v>
                </c:pt>
                <c:pt idx="11770">
                  <c:v>61.926780700683594</c:v>
                </c:pt>
                <c:pt idx="11771">
                  <c:v>61.399436950683594</c:v>
                </c:pt>
                <c:pt idx="11772">
                  <c:v>61.135761260986328</c:v>
                </c:pt>
                <c:pt idx="11773">
                  <c:v>62.190452575683594</c:v>
                </c:pt>
                <c:pt idx="11774">
                  <c:v>62.585960388183601</c:v>
                </c:pt>
                <c:pt idx="11775">
                  <c:v>62.190452575683594</c:v>
                </c:pt>
                <c:pt idx="11776">
                  <c:v>62.058616638183601</c:v>
                </c:pt>
                <c:pt idx="11777">
                  <c:v>61.663108825683601</c:v>
                </c:pt>
                <c:pt idx="11778">
                  <c:v>62.45412445068358</c:v>
                </c:pt>
                <c:pt idx="11779">
                  <c:v>61.663108825683601</c:v>
                </c:pt>
                <c:pt idx="11780">
                  <c:v>61.926780700683594</c:v>
                </c:pt>
                <c:pt idx="11781">
                  <c:v>61.399436950683594</c:v>
                </c:pt>
                <c:pt idx="11782">
                  <c:v>61.531272888183601</c:v>
                </c:pt>
                <c:pt idx="11783">
                  <c:v>62.190452575683594</c:v>
                </c:pt>
                <c:pt idx="11784">
                  <c:v>61.794944763183594</c:v>
                </c:pt>
                <c:pt idx="11785">
                  <c:v>62.190452575683594</c:v>
                </c:pt>
                <c:pt idx="11786">
                  <c:v>62.45412445068358</c:v>
                </c:pt>
                <c:pt idx="11787">
                  <c:v>61.794944763183594</c:v>
                </c:pt>
                <c:pt idx="11788">
                  <c:v>62.058616638183601</c:v>
                </c:pt>
                <c:pt idx="11789">
                  <c:v>61.399436950683594</c:v>
                </c:pt>
                <c:pt idx="11790">
                  <c:v>61.267601013183594</c:v>
                </c:pt>
                <c:pt idx="11791">
                  <c:v>62.585960388183601</c:v>
                </c:pt>
                <c:pt idx="11792">
                  <c:v>62.190452575683594</c:v>
                </c:pt>
                <c:pt idx="11793">
                  <c:v>61.663108825683601</c:v>
                </c:pt>
                <c:pt idx="11794">
                  <c:v>61.531272888183601</c:v>
                </c:pt>
                <c:pt idx="11795">
                  <c:v>62.322288513183594</c:v>
                </c:pt>
                <c:pt idx="11796">
                  <c:v>61.663108825683601</c:v>
                </c:pt>
                <c:pt idx="11797">
                  <c:v>62.717796325683594</c:v>
                </c:pt>
                <c:pt idx="11798">
                  <c:v>62.717796325683594</c:v>
                </c:pt>
                <c:pt idx="11799">
                  <c:v>61.663108825683601</c:v>
                </c:pt>
                <c:pt idx="11800">
                  <c:v>62.058616638183601</c:v>
                </c:pt>
                <c:pt idx="11801">
                  <c:v>61.663108825683601</c:v>
                </c:pt>
                <c:pt idx="11802">
                  <c:v>62.190452575683594</c:v>
                </c:pt>
                <c:pt idx="11803">
                  <c:v>61.267601013183594</c:v>
                </c:pt>
                <c:pt idx="11804">
                  <c:v>62.058616638183601</c:v>
                </c:pt>
                <c:pt idx="11805">
                  <c:v>61.135761260986328</c:v>
                </c:pt>
                <c:pt idx="11806">
                  <c:v>61.663108825683601</c:v>
                </c:pt>
                <c:pt idx="11807">
                  <c:v>61.399436950683594</c:v>
                </c:pt>
                <c:pt idx="11808">
                  <c:v>61.267601013183594</c:v>
                </c:pt>
                <c:pt idx="11809">
                  <c:v>62.322288513183594</c:v>
                </c:pt>
                <c:pt idx="11810">
                  <c:v>62.45412445068358</c:v>
                </c:pt>
                <c:pt idx="11811">
                  <c:v>61.531272888183601</c:v>
                </c:pt>
                <c:pt idx="11812">
                  <c:v>62.585960388183601</c:v>
                </c:pt>
                <c:pt idx="11813">
                  <c:v>62.322288513183594</c:v>
                </c:pt>
                <c:pt idx="11814">
                  <c:v>62.322288513183594</c:v>
                </c:pt>
                <c:pt idx="11815">
                  <c:v>61.663108825683601</c:v>
                </c:pt>
                <c:pt idx="11816">
                  <c:v>61.663108825683601</c:v>
                </c:pt>
                <c:pt idx="11817">
                  <c:v>61.926780700683594</c:v>
                </c:pt>
                <c:pt idx="11818">
                  <c:v>62.058616638183601</c:v>
                </c:pt>
                <c:pt idx="11819">
                  <c:v>62.717796325683594</c:v>
                </c:pt>
                <c:pt idx="11820">
                  <c:v>61.663108825683601</c:v>
                </c:pt>
                <c:pt idx="11821">
                  <c:v>61.399436950683594</c:v>
                </c:pt>
                <c:pt idx="11822">
                  <c:v>61.794944763183594</c:v>
                </c:pt>
                <c:pt idx="11823">
                  <c:v>61.267601013183594</c:v>
                </c:pt>
                <c:pt idx="11824">
                  <c:v>61.135761260986328</c:v>
                </c:pt>
                <c:pt idx="11825">
                  <c:v>61.135761260986328</c:v>
                </c:pt>
                <c:pt idx="11826">
                  <c:v>61.926780700683594</c:v>
                </c:pt>
                <c:pt idx="11827">
                  <c:v>61.399436950683594</c:v>
                </c:pt>
                <c:pt idx="11828">
                  <c:v>61.663108825683601</c:v>
                </c:pt>
                <c:pt idx="11829">
                  <c:v>62.058616638183601</c:v>
                </c:pt>
                <c:pt idx="11830">
                  <c:v>62.322288513183594</c:v>
                </c:pt>
                <c:pt idx="11831">
                  <c:v>61.531272888183601</c:v>
                </c:pt>
                <c:pt idx="11832">
                  <c:v>62.190452575683594</c:v>
                </c:pt>
                <c:pt idx="11833">
                  <c:v>61.663108825683601</c:v>
                </c:pt>
                <c:pt idx="11834">
                  <c:v>62.190452575683594</c:v>
                </c:pt>
                <c:pt idx="11835">
                  <c:v>62.058616638183601</c:v>
                </c:pt>
                <c:pt idx="11836">
                  <c:v>62.190452575683594</c:v>
                </c:pt>
                <c:pt idx="11837">
                  <c:v>61.926780700683594</c:v>
                </c:pt>
                <c:pt idx="11838">
                  <c:v>61.794944763183594</c:v>
                </c:pt>
                <c:pt idx="11839">
                  <c:v>61.399436950683594</c:v>
                </c:pt>
                <c:pt idx="11840">
                  <c:v>62.190452575683594</c:v>
                </c:pt>
                <c:pt idx="11841">
                  <c:v>61.794944763183594</c:v>
                </c:pt>
                <c:pt idx="11842">
                  <c:v>61.794944763183594</c:v>
                </c:pt>
                <c:pt idx="11843">
                  <c:v>61.267601013183594</c:v>
                </c:pt>
                <c:pt idx="11844">
                  <c:v>61.531272888183601</c:v>
                </c:pt>
                <c:pt idx="11845">
                  <c:v>61.926780700683594</c:v>
                </c:pt>
                <c:pt idx="11846">
                  <c:v>62.190452575683594</c:v>
                </c:pt>
                <c:pt idx="11847">
                  <c:v>61.399436950683594</c:v>
                </c:pt>
                <c:pt idx="11848">
                  <c:v>61.267601013183594</c:v>
                </c:pt>
                <c:pt idx="11849">
                  <c:v>61.926780700683594</c:v>
                </c:pt>
                <c:pt idx="11850">
                  <c:v>61.794944763183594</c:v>
                </c:pt>
                <c:pt idx="11851">
                  <c:v>61.531272888183601</c:v>
                </c:pt>
                <c:pt idx="11852">
                  <c:v>62.058616638183601</c:v>
                </c:pt>
                <c:pt idx="11853">
                  <c:v>62.45412445068358</c:v>
                </c:pt>
                <c:pt idx="11854">
                  <c:v>62.058616638183601</c:v>
                </c:pt>
                <c:pt idx="11855">
                  <c:v>62.45412445068358</c:v>
                </c:pt>
                <c:pt idx="11856">
                  <c:v>61.531272888183601</c:v>
                </c:pt>
                <c:pt idx="11857">
                  <c:v>61.399436950683594</c:v>
                </c:pt>
                <c:pt idx="11858">
                  <c:v>61.399436950683594</c:v>
                </c:pt>
                <c:pt idx="11859">
                  <c:v>61.267601013183594</c:v>
                </c:pt>
                <c:pt idx="11860">
                  <c:v>61.531272888183601</c:v>
                </c:pt>
                <c:pt idx="11861">
                  <c:v>61.003925323486328</c:v>
                </c:pt>
                <c:pt idx="11862">
                  <c:v>62.058616638183601</c:v>
                </c:pt>
                <c:pt idx="11863">
                  <c:v>61.794944763183594</c:v>
                </c:pt>
                <c:pt idx="11864">
                  <c:v>61.531272888183601</c:v>
                </c:pt>
                <c:pt idx="11865">
                  <c:v>61.794944763183594</c:v>
                </c:pt>
                <c:pt idx="11866">
                  <c:v>61.135761260986328</c:v>
                </c:pt>
                <c:pt idx="11867">
                  <c:v>61.926780700683594</c:v>
                </c:pt>
                <c:pt idx="11868">
                  <c:v>61.531272888183601</c:v>
                </c:pt>
                <c:pt idx="11869">
                  <c:v>61.794944763183594</c:v>
                </c:pt>
                <c:pt idx="11870">
                  <c:v>61.399436950683594</c:v>
                </c:pt>
                <c:pt idx="11871">
                  <c:v>61.794944763183594</c:v>
                </c:pt>
                <c:pt idx="11872">
                  <c:v>61.399436950683594</c:v>
                </c:pt>
                <c:pt idx="11873">
                  <c:v>61.267601013183594</c:v>
                </c:pt>
                <c:pt idx="11874">
                  <c:v>61.135761260986328</c:v>
                </c:pt>
                <c:pt idx="11875">
                  <c:v>61.663108825683601</c:v>
                </c:pt>
                <c:pt idx="11876">
                  <c:v>62.058616638183601</c:v>
                </c:pt>
                <c:pt idx="11877">
                  <c:v>62.585960388183601</c:v>
                </c:pt>
                <c:pt idx="11878">
                  <c:v>62.45412445068358</c:v>
                </c:pt>
                <c:pt idx="11879">
                  <c:v>61.531272888183601</c:v>
                </c:pt>
                <c:pt idx="11880">
                  <c:v>61.663108825683601</c:v>
                </c:pt>
                <c:pt idx="11881">
                  <c:v>61.926780700683594</c:v>
                </c:pt>
                <c:pt idx="11882">
                  <c:v>61.531272888183601</c:v>
                </c:pt>
                <c:pt idx="11883">
                  <c:v>61.267601013183594</c:v>
                </c:pt>
                <c:pt idx="11884">
                  <c:v>61.399436950683594</c:v>
                </c:pt>
                <c:pt idx="11885">
                  <c:v>62.190452575683594</c:v>
                </c:pt>
                <c:pt idx="11886">
                  <c:v>61.267601013183594</c:v>
                </c:pt>
                <c:pt idx="11887">
                  <c:v>62.45412445068358</c:v>
                </c:pt>
                <c:pt idx="11888">
                  <c:v>61.135761260986328</c:v>
                </c:pt>
                <c:pt idx="11889">
                  <c:v>61.926780700683594</c:v>
                </c:pt>
                <c:pt idx="11890">
                  <c:v>61.399436950683594</c:v>
                </c:pt>
                <c:pt idx="11891">
                  <c:v>62.058616638183601</c:v>
                </c:pt>
                <c:pt idx="11892">
                  <c:v>61.531272888183601</c:v>
                </c:pt>
                <c:pt idx="11893">
                  <c:v>61.267601013183594</c:v>
                </c:pt>
                <c:pt idx="11894">
                  <c:v>62.190452575683594</c:v>
                </c:pt>
                <c:pt idx="11895">
                  <c:v>61.399436950683594</c:v>
                </c:pt>
                <c:pt idx="11896">
                  <c:v>61.794944763183594</c:v>
                </c:pt>
                <c:pt idx="11897">
                  <c:v>61.399436950683594</c:v>
                </c:pt>
                <c:pt idx="11898">
                  <c:v>61.663108825683601</c:v>
                </c:pt>
                <c:pt idx="11899">
                  <c:v>61.926780700683594</c:v>
                </c:pt>
                <c:pt idx="11900">
                  <c:v>62.190452575683594</c:v>
                </c:pt>
                <c:pt idx="11901">
                  <c:v>61.531272888183601</c:v>
                </c:pt>
                <c:pt idx="11902">
                  <c:v>61.399436950683594</c:v>
                </c:pt>
                <c:pt idx="11903">
                  <c:v>62.058616638183601</c:v>
                </c:pt>
                <c:pt idx="11904">
                  <c:v>62.45412445068358</c:v>
                </c:pt>
                <c:pt idx="11905">
                  <c:v>61.267601013183594</c:v>
                </c:pt>
                <c:pt idx="11906">
                  <c:v>62.322288513183594</c:v>
                </c:pt>
                <c:pt idx="11907">
                  <c:v>61.663108825683601</c:v>
                </c:pt>
                <c:pt idx="11908">
                  <c:v>62.190452575683594</c:v>
                </c:pt>
                <c:pt idx="11909">
                  <c:v>62.322288513183594</c:v>
                </c:pt>
                <c:pt idx="11910">
                  <c:v>61.794944763183594</c:v>
                </c:pt>
                <c:pt idx="11911">
                  <c:v>62.190452575683594</c:v>
                </c:pt>
                <c:pt idx="11912">
                  <c:v>61.926780700683594</c:v>
                </c:pt>
                <c:pt idx="11913">
                  <c:v>61.663108825683601</c:v>
                </c:pt>
                <c:pt idx="11914">
                  <c:v>62.058616638183601</c:v>
                </c:pt>
                <c:pt idx="11915">
                  <c:v>61.399436950683594</c:v>
                </c:pt>
                <c:pt idx="11916">
                  <c:v>62.45412445068358</c:v>
                </c:pt>
                <c:pt idx="11917">
                  <c:v>62.322288513183594</c:v>
                </c:pt>
                <c:pt idx="11918">
                  <c:v>61.531272888183601</c:v>
                </c:pt>
                <c:pt idx="11919">
                  <c:v>61.926780700683594</c:v>
                </c:pt>
                <c:pt idx="11920">
                  <c:v>61.267601013183594</c:v>
                </c:pt>
                <c:pt idx="11921">
                  <c:v>61.135761260986328</c:v>
                </c:pt>
                <c:pt idx="11922">
                  <c:v>61.663108825683601</c:v>
                </c:pt>
                <c:pt idx="11923">
                  <c:v>61.135761260986328</c:v>
                </c:pt>
                <c:pt idx="11924">
                  <c:v>61.926780700683594</c:v>
                </c:pt>
                <c:pt idx="11925">
                  <c:v>61.794944763183594</c:v>
                </c:pt>
                <c:pt idx="11926">
                  <c:v>61.267601013183594</c:v>
                </c:pt>
                <c:pt idx="11927">
                  <c:v>61.267601013183594</c:v>
                </c:pt>
                <c:pt idx="11928">
                  <c:v>61.926780700683594</c:v>
                </c:pt>
                <c:pt idx="11929">
                  <c:v>61.399436950683594</c:v>
                </c:pt>
                <c:pt idx="11930">
                  <c:v>61.135761260986328</c:v>
                </c:pt>
                <c:pt idx="11931">
                  <c:v>61.794944763183594</c:v>
                </c:pt>
                <c:pt idx="11932">
                  <c:v>62.45412445068358</c:v>
                </c:pt>
                <c:pt idx="11933">
                  <c:v>61.794944763183594</c:v>
                </c:pt>
                <c:pt idx="11934">
                  <c:v>62.322288513183594</c:v>
                </c:pt>
                <c:pt idx="11935">
                  <c:v>61.267601013183594</c:v>
                </c:pt>
                <c:pt idx="11936">
                  <c:v>62.058616638183601</c:v>
                </c:pt>
                <c:pt idx="11937">
                  <c:v>62.190452575683594</c:v>
                </c:pt>
                <c:pt idx="11938">
                  <c:v>61.003925323486328</c:v>
                </c:pt>
                <c:pt idx="11939">
                  <c:v>61.794944763183594</c:v>
                </c:pt>
                <c:pt idx="11940">
                  <c:v>61.794944763183594</c:v>
                </c:pt>
                <c:pt idx="11941">
                  <c:v>61.794944763183594</c:v>
                </c:pt>
                <c:pt idx="11942">
                  <c:v>61.399436950683594</c:v>
                </c:pt>
                <c:pt idx="11943">
                  <c:v>61.531272888183601</c:v>
                </c:pt>
                <c:pt idx="11944">
                  <c:v>62.190452575683594</c:v>
                </c:pt>
                <c:pt idx="11945">
                  <c:v>61.926780700683594</c:v>
                </c:pt>
                <c:pt idx="11946">
                  <c:v>61.663108825683601</c:v>
                </c:pt>
                <c:pt idx="11947">
                  <c:v>61.267601013183594</c:v>
                </c:pt>
                <c:pt idx="11948">
                  <c:v>62.322288513183594</c:v>
                </c:pt>
                <c:pt idx="11949">
                  <c:v>61.267601013183594</c:v>
                </c:pt>
                <c:pt idx="11950">
                  <c:v>61.135761260986328</c:v>
                </c:pt>
                <c:pt idx="11951">
                  <c:v>62.058616638183601</c:v>
                </c:pt>
                <c:pt idx="11952">
                  <c:v>62.190452575683594</c:v>
                </c:pt>
                <c:pt idx="11953">
                  <c:v>61.926780700683594</c:v>
                </c:pt>
                <c:pt idx="11954">
                  <c:v>61.794944763183594</c:v>
                </c:pt>
                <c:pt idx="11955">
                  <c:v>61.663108825683601</c:v>
                </c:pt>
                <c:pt idx="11956">
                  <c:v>61.794944763183594</c:v>
                </c:pt>
                <c:pt idx="11957">
                  <c:v>62.322288513183594</c:v>
                </c:pt>
                <c:pt idx="11958">
                  <c:v>61.267601013183594</c:v>
                </c:pt>
                <c:pt idx="11959">
                  <c:v>61.399436950683594</c:v>
                </c:pt>
                <c:pt idx="11960">
                  <c:v>61.663108825683601</c:v>
                </c:pt>
                <c:pt idx="11961">
                  <c:v>61.663108825683601</c:v>
                </c:pt>
                <c:pt idx="11962">
                  <c:v>61.003925323486328</c:v>
                </c:pt>
                <c:pt idx="11963">
                  <c:v>62.45412445068358</c:v>
                </c:pt>
                <c:pt idx="11964">
                  <c:v>62.058616638183601</c:v>
                </c:pt>
                <c:pt idx="11965">
                  <c:v>61.135761260986328</c:v>
                </c:pt>
                <c:pt idx="11966">
                  <c:v>61.663108825683601</c:v>
                </c:pt>
                <c:pt idx="11967">
                  <c:v>61.926780700683594</c:v>
                </c:pt>
                <c:pt idx="11968">
                  <c:v>62.45412445068358</c:v>
                </c:pt>
                <c:pt idx="11969">
                  <c:v>61.663108825683601</c:v>
                </c:pt>
                <c:pt idx="11970">
                  <c:v>61.663108825683601</c:v>
                </c:pt>
                <c:pt idx="11971">
                  <c:v>62.058616638183601</c:v>
                </c:pt>
                <c:pt idx="11972">
                  <c:v>61.399436950683594</c:v>
                </c:pt>
                <c:pt idx="11973">
                  <c:v>62.45412445068358</c:v>
                </c:pt>
                <c:pt idx="11974">
                  <c:v>61.135761260986328</c:v>
                </c:pt>
                <c:pt idx="11975">
                  <c:v>61.663108825683601</c:v>
                </c:pt>
                <c:pt idx="11976">
                  <c:v>61.531272888183601</c:v>
                </c:pt>
                <c:pt idx="11977">
                  <c:v>62.322288513183594</c:v>
                </c:pt>
                <c:pt idx="11978">
                  <c:v>61.926780700683594</c:v>
                </c:pt>
                <c:pt idx="11979">
                  <c:v>62.322288513183594</c:v>
                </c:pt>
                <c:pt idx="11980">
                  <c:v>61.531272888183601</c:v>
                </c:pt>
                <c:pt idx="11981">
                  <c:v>61.531272888183601</c:v>
                </c:pt>
                <c:pt idx="11982">
                  <c:v>61.794944763183594</c:v>
                </c:pt>
                <c:pt idx="11983">
                  <c:v>61.794944763183594</c:v>
                </c:pt>
                <c:pt idx="11984">
                  <c:v>62.45412445068358</c:v>
                </c:pt>
                <c:pt idx="11985">
                  <c:v>61.267601013183594</c:v>
                </c:pt>
                <c:pt idx="11986">
                  <c:v>62.585960388183601</c:v>
                </c:pt>
                <c:pt idx="11987">
                  <c:v>61.267601013183594</c:v>
                </c:pt>
                <c:pt idx="11988">
                  <c:v>61.794944763183594</c:v>
                </c:pt>
                <c:pt idx="11989">
                  <c:v>62.322288513183594</c:v>
                </c:pt>
                <c:pt idx="11990">
                  <c:v>61.135761260986328</c:v>
                </c:pt>
                <c:pt idx="11991">
                  <c:v>62.322288513183594</c:v>
                </c:pt>
                <c:pt idx="11992">
                  <c:v>62.190452575683594</c:v>
                </c:pt>
                <c:pt idx="11993">
                  <c:v>61.267601013183594</c:v>
                </c:pt>
                <c:pt idx="11994">
                  <c:v>62.322288513183594</c:v>
                </c:pt>
                <c:pt idx="11995">
                  <c:v>62.45412445068358</c:v>
                </c:pt>
                <c:pt idx="11996">
                  <c:v>61.267601013183594</c:v>
                </c:pt>
                <c:pt idx="11997">
                  <c:v>62.058616638183601</c:v>
                </c:pt>
                <c:pt idx="11998">
                  <c:v>61.399436950683594</c:v>
                </c:pt>
                <c:pt idx="11999">
                  <c:v>61.531272888183601</c:v>
                </c:pt>
                <c:pt idx="12000">
                  <c:v>61.399436950683594</c:v>
                </c:pt>
                <c:pt idx="12001">
                  <c:v>62.058616638183601</c:v>
                </c:pt>
                <c:pt idx="12002">
                  <c:v>61.794944763183594</c:v>
                </c:pt>
                <c:pt idx="12003">
                  <c:v>62.190452575683594</c:v>
                </c:pt>
                <c:pt idx="12004">
                  <c:v>61.399436950683594</c:v>
                </c:pt>
                <c:pt idx="12005">
                  <c:v>61.926780700683594</c:v>
                </c:pt>
                <c:pt idx="12006">
                  <c:v>61.399436950683594</c:v>
                </c:pt>
                <c:pt idx="12007">
                  <c:v>61.663108825683601</c:v>
                </c:pt>
                <c:pt idx="12008">
                  <c:v>61.003925323486328</c:v>
                </c:pt>
                <c:pt idx="12009">
                  <c:v>61.399436950683594</c:v>
                </c:pt>
                <c:pt idx="12010">
                  <c:v>61.003925323486328</c:v>
                </c:pt>
                <c:pt idx="12011">
                  <c:v>62.190452575683594</c:v>
                </c:pt>
                <c:pt idx="12012">
                  <c:v>62.058616638183601</c:v>
                </c:pt>
                <c:pt idx="12013">
                  <c:v>61.531272888183601</c:v>
                </c:pt>
                <c:pt idx="12014">
                  <c:v>61.663108825683601</c:v>
                </c:pt>
                <c:pt idx="12015">
                  <c:v>62.45412445068358</c:v>
                </c:pt>
                <c:pt idx="12016">
                  <c:v>61.267601013183594</c:v>
                </c:pt>
                <c:pt idx="12017">
                  <c:v>61.531272888183601</c:v>
                </c:pt>
                <c:pt idx="12018">
                  <c:v>60.872089385986321</c:v>
                </c:pt>
                <c:pt idx="12019">
                  <c:v>60.872089385986321</c:v>
                </c:pt>
                <c:pt idx="12020">
                  <c:v>61.267601013183594</c:v>
                </c:pt>
                <c:pt idx="12021">
                  <c:v>61.135761260986328</c:v>
                </c:pt>
                <c:pt idx="12022">
                  <c:v>61.531272888183601</c:v>
                </c:pt>
                <c:pt idx="12023">
                  <c:v>61.926780700683594</c:v>
                </c:pt>
                <c:pt idx="12024">
                  <c:v>62.058616638183601</c:v>
                </c:pt>
                <c:pt idx="12025">
                  <c:v>61.003925323486328</c:v>
                </c:pt>
                <c:pt idx="12026">
                  <c:v>61.926780700683594</c:v>
                </c:pt>
                <c:pt idx="12027">
                  <c:v>61.267601013183594</c:v>
                </c:pt>
                <c:pt idx="12028">
                  <c:v>61.399436950683594</c:v>
                </c:pt>
                <c:pt idx="12029">
                  <c:v>62.717796325683594</c:v>
                </c:pt>
                <c:pt idx="12030">
                  <c:v>61.531272888183601</c:v>
                </c:pt>
                <c:pt idx="12031">
                  <c:v>62.058616638183601</c:v>
                </c:pt>
                <c:pt idx="12032">
                  <c:v>62.058616638183601</c:v>
                </c:pt>
                <c:pt idx="12033">
                  <c:v>62.190452575683594</c:v>
                </c:pt>
                <c:pt idx="12034">
                  <c:v>61.135761260986328</c:v>
                </c:pt>
                <c:pt idx="12035">
                  <c:v>61.399436950683594</c:v>
                </c:pt>
                <c:pt idx="12036">
                  <c:v>61.926780700683594</c:v>
                </c:pt>
                <c:pt idx="12037">
                  <c:v>61.663108825683601</c:v>
                </c:pt>
                <c:pt idx="12038">
                  <c:v>61.399436950683594</c:v>
                </c:pt>
                <c:pt idx="12039">
                  <c:v>61.135761260986328</c:v>
                </c:pt>
                <c:pt idx="12040">
                  <c:v>62.190452575683594</c:v>
                </c:pt>
                <c:pt idx="12041">
                  <c:v>61.663108825683601</c:v>
                </c:pt>
                <c:pt idx="12042">
                  <c:v>62.322288513183594</c:v>
                </c:pt>
                <c:pt idx="12043">
                  <c:v>61.003925323486328</c:v>
                </c:pt>
                <c:pt idx="12044">
                  <c:v>61.926780700683594</c:v>
                </c:pt>
                <c:pt idx="12045">
                  <c:v>61.135761260986328</c:v>
                </c:pt>
                <c:pt idx="12046">
                  <c:v>61.003925323486328</c:v>
                </c:pt>
                <c:pt idx="12047">
                  <c:v>61.135761260986328</c:v>
                </c:pt>
                <c:pt idx="12048">
                  <c:v>61.663108825683601</c:v>
                </c:pt>
                <c:pt idx="12049">
                  <c:v>61.794944763183594</c:v>
                </c:pt>
                <c:pt idx="12050">
                  <c:v>61.663108825683601</c:v>
                </c:pt>
                <c:pt idx="12051">
                  <c:v>61.003925323486328</c:v>
                </c:pt>
                <c:pt idx="12052">
                  <c:v>62.190452575683594</c:v>
                </c:pt>
                <c:pt idx="12053">
                  <c:v>62.717796325683594</c:v>
                </c:pt>
                <c:pt idx="12054">
                  <c:v>61.135761260986328</c:v>
                </c:pt>
                <c:pt idx="12055">
                  <c:v>62.45412445068358</c:v>
                </c:pt>
                <c:pt idx="12056">
                  <c:v>62.190452575683594</c:v>
                </c:pt>
                <c:pt idx="12057">
                  <c:v>61.399436950683594</c:v>
                </c:pt>
                <c:pt idx="12058">
                  <c:v>61.003925323486328</c:v>
                </c:pt>
                <c:pt idx="12059">
                  <c:v>61.399436950683594</c:v>
                </c:pt>
                <c:pt idx="12060">
                  <c:v>61.531272888183601</c:v>
                </c:pt>
                <c:pt idx="12061">
                  <c:v>61.663108825683601</c:v>
                </c:pt>
                <c:pt idx="12062">
                  <c:v>61.399436950683594</c:v>
                </c:pt>
                <c:pt idx="12063">
                  <c:v>62.585960388183601</c:v>
                </c:pt>
                <c:pt idx="12064">
                  <c:v>61.926780700683594</c:v>
                </c:pt>
                <c:pt idx="12065">
                  <c:v>61.663108825683601</c:v>
                </c:pt>
                <c:pt idx="12066">
                  <c:v>62.322288513183594</c:v>
                </c:pt>
                <c:pt idx="12067">
                  <c:v>62.190452575683594</c:v>
                </c:pt>
                <c:pt idx="12068">
                  <c:v>60.872089385986321</c:v>
                </c:pt>
                <c:pt idx="12069">
                  <c:v>62.190452575683594</c:v>
                </c:pt>
                <c:pt idx="12070">
                  <c:v>60.872089385986321</c:v>
                </c:pt>
                <c:pt idx="12071">
                  <c:v>61.794944763183594</c:v>
                </c:pt>
                <c:pt idx="12072">
                  <c:v>62.190452575683594</c:v>
                </c:pt>
                <c:pt idx="12073">
                  <c:v>61.531272888183601</c:v>
                </c:pt>
                <c:pt idx="12074">
                  <c:v>60.740253448486328</c:v>
                </c:pt>
                <c:pt idx="12075">
                  <c:v>61.135761260986328</c:v>
                </c:pt>
                <c:pt idx="12076">
                  <c:v>61.267601013183594</c:v>
                </c:pt>
                <c:pt idx="12077">
                  <c:v>61.003925323486328</c:v>
                </c:pt>
                <c:pt idx="12078">
                  <c:v>61.135761260986328</c:v>
                </c:pt>
                <c:pt idx="12079">
                  <c:v>62.45412445068358</c:v>
                </c:pt>
                <c:pt idx="12080">
                  <c:v>61.663108825683601</c:v>
                </c:pt>
                <c:pt idx="12081">
                  <c:v>61.794944763183594</c:v>
                </c:pt>
                <c:pt idx="12082">
                  <c:v>62.322288513183594</c:v>
                </c:pt>
                <c:pt idx="12083">
                  <c:v>62.322288513183594</c:v>
                </c:pt>
                <c:pt idx="12084">
                  <c:v>61.003925323486328</c:v>
                </c:pt>
                <c:pt idx="12085">
                  <c:v>61.794944763183594</c:v>
                </c:pt>
                <c:pt idx="12086">
                  <c:v>61.399436950683594</c:v>
                </c:pt>
                <c:pt idx="12087">
                  <c:v>61.399436950683594</c:v>
                </c:pt>
                <c:pt idx="12088">
                  <c:v>61.926780700683594</c:v>
                </c:pt>
                <c:pt idx="12089">
                  <c:v>61.531272888183601</c:v>
                </c:pt>
                <c:pt idx="12090">
                  <c:v>62.058616638183601</c:v>
                </c:pt>
                <c:pt idx="12091">
                  <c:v>61.531272888183601</c:v>
                </c:pt>
                <c:pt idx="12092">
                  <c:v>61.267601013183594</c:v>
                </c:pt>
                <c:pt idx="12093">
                  <c:v>61.399436950683594</c:v>
                </c:pt>
                <c:pt idx="12094">
                  <c:v>62.058616638183601</c:v>
                </c:pt>
                <c:pt idx="12095">
                  <c:v>61.267601013183594</c:v>
                </c:pt>
                <c:pt idx="12096">
                  <c:v>61.663108825683601</c:v>
                </c:pt>
                <c:pt idx="12097">
                  <c:v>61.663108825683601</c:v>
                </c:pt>
                <c:pt idx="12098">
                  <c:v>61.399436950683594</c:v>
                </c:pt>
                <c:pt idx="12099">
                  <c:v>62.058616638183601</c:v>
                </c:pt>
                <c:pt idx="12100">
                  <c:v>62.190452575683594</c:v>
                </c:pt>
                <c:pt idx="12101">
                  <c:v>61.399436950683594</c:v>
                </c:pt>
                <c:pt idx="12102">
                  <c:v>61.399436950683594</c:v>
                </c:pt>
                <c:pt idx="12103">
                  <c:v>61.926780700683594</c:v>
                </c:pt>
                <c:pt idx="12104">
                  <c:v>62.058616638183601</c:v>
                </c:pt>
                <c:pt idx="12105">
                  <c:v>61.267601013183594</c:v>
                </c:pt>
                <c:pt idx="12106">
                  <c:v>61.926780700683594</c:v>
                </c:pt>
                <c:pt idx="12107">
                  <c:v>61.135761260986328</c:v>
                </c:pt>
                <c:pt idx="12108">
                  <c:v>61.663108825683601</c:v>
                </c:pt>
                <c:pt idx="12109">
                  <c:v>61.267601013183594</c:v>
                </c:pt>
                <c:pt idx="12110">
                  <c:v>61.399436950683594</c:v>
                </c:pt>
                <c:pt idx="12111">
                  <c:v>61.399436950683594</c:v>
                </c:pt>
                <c:pt idx="12112">
                  <c:v>61.003925323486328</c:v>
                </c:pt>
                <c:pt idx="12113">
                  <c:v>61.003925323486328</c:v>
                </c:pt>
                <c:pt idx="12114">
                  <c:v>60.740253448486328</c:v>
                </c:pt>
                <c:pt idx="12115">
                  <c:v>60.740253448486328</c:v>
                </c:pt>
                <c:pt idx="12116">
                  <c:v>61.003925323486328</c:v>
                </c:pt>
                <c:pt idx="12117">
                  <c:v>60.872089385986321</c:v>
                </c:pt>
                <c:pt idx="12118">
                  <c:v>61.926780700683594</c:v>
                </c:pt>
                <c:pt idx="12119">
                  <c:v>61.794944763183594</c:v>
                </c:pt>
                <c:pt idx="12120">
                  <c:v>61.794944763183594</c:v>
                </c:pt>
                <c:pt idx="12121">
                  <c:v>62.058616638183601</c:v>
                </c:pt>
                <c:pt idx="12122">
                  <c:v>60.872089385986321</c:v>
                </c:pt>
                <c:pt idx="12123">
                  <c:v>61.135761260986328</c:v>
                </c:pt>
                <c:pt idx="12124">
                  <c:v>62.058616638183601</c:v>
                </c:pt>
                <c:pt idx="12125">
                  <c:v>61.399436950683594</c:v>
                </c:pt>
                <c:pt idx="12126">
                  <c:v>62.190452575683594</c:v>
                </c:pt>
                <c:pt idx="12127">
                  <c:v>60.740253448486328</c:v>
                </c:pt>
                <c:pt idx="12128">
                  <c:v>61.267601013183594</c:v>
                </c:pt>
                <c:pt idx="12129">
                  <c:v>61.003925323486328</c:v>
                </c:pt>
                <c:pt idx="12130">
                  <c:v>61.135761260986328</c:v>
                </c:pt>
                <c:pt idx="12131">
                  <c:v>61.399436950683594</c:v>
                </c:pt>
                <c:pt idx="12132">
                  <c:v>61.267601013183594</c:v>
                </c:pt>
                <c:pt idx="12133">
                  <c:v>61.399436950683594</c:v>
                </c:pt>
                <c:pt idx="12134">
                  <c:v>62.190452575683594</c:v>
                </c:pt>
                <c:pt idx="12135">
                  <c:v>61.135761260986328</c:v>
                </c:pt>
                <c:pt idx="12136">
                  <c:v>62.058616638183601</c:v>
                </c:pt>
                <c:pt idx="12137">
                  <c:v>62.45412445068358</c:v>
                </c:pt>
                <c:pt idx="12138">
                  <c:v>61.663108825683601</c:v>
                </c:pt>
                <c:pt idx="12139">
                  <c:v>62.190452575683594</c:v>
                </c:pt>
                <c:pt idx="12140">
                  <c:v>62.058616638183601</c:v>
                </c:pt>
                <c:pt idx="12141">
                  <c:v>61.794944763183594</c:v>
                </c:pt>
                <c:pt idx="12142">
                  <c:v>61.663108825683601</c:v>
                </c:pt>
                <c:pt idx="12143">
                  <c:v>62.190452575683594</c:v>
                </c:pt>
                <c:pt idx="12144">
                  <c:v>61.267601013183594</c:v>
                </c:pt>
                <c:pt idx="12145">
                  <c:v>61.003925323486328</c:v>
                </c:pt>
                <c:pt idx="12146">
                  <c:v>61.926780700683594</c:v>
                </c:pt>
                <c:pt idx="12147">
                  <c:v>61.003925323486328</c:v>
                </c:pt>
                <c:pt idx="12148">
                  <c:v>61.267601013183594</c:v>
                </c:pt>
                <c:pt idx="12149">
                  <c:v>62.058616638183601</c:v>
                </c:pt>
                <c:pt idx="12150">
                  <c:v>62.322288513183594</c:v>
                </c:pt>
                <c:pt idx="12151">
                  <c:v>61.926780700683594</c:v>
                </c:pt>
                <c:pt idx="12152">
                  <c:v>62.058616638183601</c:v>
                </c:pt>
                <c:pt idx="12153">
                  <c:v>62.190452575683594</c:v>
                </c:pt>
                <c:pt idx="12154">
                  <c:v>61.531272888183601</c:v>
                </c:pt>
                <c:pt idx="12155">
                  <c:v>61.531272888183601</c:v>
                </c:pt>
                <c:pt idx="12156">
                  <c:v>60.872089385986321</c:v>
                </c:pt>
                <c:pt idx="12157">
                  <c:v>61.399436950683594</c:v>
                </c:pt>
                <c:pt idx="12158">
                  <c:v>61.267601013183594</c:v>
                </c:pt>
                <c:pt idx="12159">
                  <c:v>61.531272888183601</c:v>
                </c:pt>
                <c:pt idx="12160">
                  <c:v>62.322288513183594</c:v>
                </c:pt>
                <c:pt idx="12161">
                  <c:v>61.794944763183594</c:v>
                </c:pt>
                <c:pt idx="12162">
                  <c:v>61.926780700683594</c:v>
                </c:pt>
                <c:pt idx="12163">
                  <c:v>61.926780700683594</c:v>
                </c:pt>
                <c:pt idx="12164">
                  <c:v>60.872089385986321</c:v>
                </c:pt>
                <c:pt idx="12165">
                  <c:v>62.190452575683594</c:v>
                </c:pt>
                <c:pt idx="12166">
                  <c:v>61.399436950683594</c:v>
                </c:pt>
                <c:pt idx="12167">
                  <c:v>61.135761260986328</c:v>
                </c:pt>
                <c:pt idx="12168">
                  <c:v>61.135761260986328</c:v>
                </c:pt>
                <c:pt idx="12169">
                  <c:v>60.872089385986321</c:v>
                </c:pt>
                <c:pt idx="12170">
                  <c:v>62.190452575683594</c:v>
                </c:pt>
                <c:pt idx="12171">
                  <c:v>62.190452575683594</c:v>
                </c:pt>
                <c:pt idx="12172">
                  <c:v>61.267601013183594</c:v>
                </c:pt>
                <c:pt idx="12173">
                  <c:v>61.135761260986328</c:v>
                </c:pt>
                <c:pt idx="12174">
                  <c:v>61.663108825683601</c:v>
                </c:pt>
                <c:pt idx="12175">
                  <c:v>61.531272888183601</c:v>
                </c:pt>
                <c:pt idx="12176">
                  <c:v>61.399436950683594</c:v>
                </c:pt>
                <c:pt idx="12177">
                  <c:v>61.399436950683594</c:v>
                </c:pt>
                <c:pt idx="12178">
                  <c:v>61.926780700683594</c:v>
                </c:pt>
                <c:pt idx="12179">
                  <c:v>61.135761260986328</c:v>
                </c:pt>
                <c:pt idx="12180">
                  <c:v>62.058616638183601</c:v>
                </c:pt>
                <c:pt idx="12181">
                  <c:v>62.058616638183601</c:v>
                </c:pt>
                <c:pt idx="12182">
                  <c:v>61.135761260986328</c:v>
                </c:pt>
                <c:pt idx="12183">
                  <c:v>61.135761260986328</c:v>
                </c:pt>
                <c:pt idx="12184">
                  <c:v>61.399436950683594</c:v>
                </c:pt>
                <c:pt idx="12185">
                  <c:v>61.135761260986328</c:v>
                </c:pt>
                <c:pt idx="12186">
                  <c:v>61.003925323486328</c:v>
                </c:pt>
                <c:pt idx="12187">
                  <c:v>61.399436950683594</c:v>
                </c:pt>
                <c:pt idx="12188">
                  <c:v>61.663108825683601</c:v>
                </c:pt>
                <c:pt idx="12189">
                  <c:v>61.926780700683594</c:v>
                </c:pt>
                <c:pt idx="12190">
                  <c:v>61.267601013183594</c:v>
                </c:pt>
                <c:pt idx="12191">
                  <c:v>61.135761260986328</c:v>
                </c:pt>
                <c:pt idx="12192">
                  <c:v>61.794944763183594</c:v>
                </c:pt>
                <c:pt idx="12193">
                  <c:v>61.531272888183601</c:v>
                </c:pt>
                <c:pt idx="12194">
                  <c:v>61.003925323486328</c:v>
                </c:pt>
                <c:pt idx="12195">
                  <c:v>61.267601013183594</c:v>
                </c:pt>
                <c:pt idx="12196">
                  <c:v>62.585960388183601</c:v>
                </c:pt>
                <c:pt idx="12197">
                  <c:v>61.794944763183594</c:v>
                </c:pt>
                <c:pt idx="12198">
                  <c:v>61.267601013183594</c:v>
                </c:pt>
                <c:pt idx="12199">
                  <c:v>60.740253448486328</c:v>
                </c:pt>
                <c:pt idx="12200">
                  <c:v>62.058616638183601</c:v>
                </c:pt>
                <c:pt idx="12201">
                  <c:v>61.531272888183601</c:v>
                </c:pt>
                <c:pt idx="12202">
                  <c:v>62.190452575683594</c:v>
                </c:pt>
                <c:pt idx="12203">
                  <c:v>62.190452575683594</c:v>
                </c:pt>
                <c:pt idx="12204">
                  <c:v>62.45412445068358</c:v>
                </c:pt>
                <c:pt idx="12205">
                  <c:v>61.135761260986328</c:v>
                </c:pt>
                <c:pt idx="12206">
                  <c:v>61.926780700683594</c:v>
                </c:pt>
                <c:pt idx="12207">
                  <c:v>61.794944763183594</c:v>
                </c:pt>
                <c:pt idx="12208">
                  <c:v>61.399436950683594</c:v>
                </c:pt>
                <c:pt idx="12209">
                  <c:v>61.267601013183594</c:v>
                </c:pt>
                <c:pt idx="12210">
                  <c:v>61.267601013183594</c:v>
                </c:pt>
                <c:pt idx="12211">
                  <c:v>60.872089385986321</c:v>
                </c:pt>
                <c:pt idx="12212">
                  <c:v>61.794944763183594</c:v>
                </c:pt>
                <c:pt idx="12213">
                  <c:v>61.663108825683601</c:v>
                </c:pt>
                <c:pt idx="12214">
                  <c:v>61.399436950683594</c:v>
                </c:pt>
                <c:pt idx="12215">
                  <c:v>61.531272888183601</c:v>
                </c:pt>
                <c:pt idx="12216">
                  <c:v>61.135761260986328</c:v>
                </c:pt>
                <c:pt idx="12217">
                  <c:v>61.003925323486328</c:v>
                </c:pt>
                <c:pt idx="12218">
                  <c:v>61.003925323486328</c:v>
                </c:pt>
                <c:pt idx="12219">
                  <c:v>61.135761260986328</c:v>
                </c:pt>
                <c:pt idx="12220">
                  <c:v>62.322288513183594</c:v>
                </c:pt>
                <c:pt idx="12221">
                  <c:v>61.794944763183594</c:v>
                </c:pt>
                <c:pt idx="12222">
                  <c:v>61.926780700683594</c:v>
                </c:pt>
                <c:pt idx="12223">
                  <c:v>61.399436950683594</c:v>
                </c:pt>
                <c:pt idx="12224">
                  <c:v>61.926780700683594</c:v>
                </c:pt>
                <c:pt idx="12225">
                  <c:v>60.872089385986321</c:v>
                </c:pt>
                <c:pt idx="12226">
                  <c:v>60.872089385986321</c:v>
                </c:pt>
                <c:pt idx="12227">
                  <c:v>62.45412445068358</c:v>
                </c:pt>
                <c:pt idx="12228">
                  <c:v>61.399436950683594</c:v>
                </c:pt>
                <c:pt idx="12229">
                  <c:v>61.399436950683594</c:v>
                </c:pt>
                <c:pt idx="12230">
                  <c:v>61.926780700683594</c:v>
                </c:pt>
                <c:pt idx="12231">
                  <c:v>61.135761260986328</c:v>
                </c:pt>
                <c:pt idx="12232">
                  <c:v>61.267601013183594</c:v>
                </c:pt>
                <c:pt idx="12233">
                  <c:v>61.531272888183601</c:v>
                </c:pt>
                <c:pt idx="12234">
                  <c:v>62.190452575683594</c:v>
                </c:pt>
                <c:pt idx="12235">
                  <c:v>61.267601013183594</c:v>
                </c:pt>
                <c:pt idx="12236">
                  <c:v>61.794944763183594</c:v>
                </c:pt>
                <c:pt idx="12237">
                  <c:v>61.267601013183594</c:v>
                </c:pt>
                <c:pt idx="12238">
                  <c:v>61.267601013183594</c:v>
                </c:pt>
                <c:pt idx="12239">
                  <c:v>61.003925323486328</c:v>
                </c:pt>
                <c:pt idx="12240">
                  <c:v>61.531272888183601</c:v>
                </c:pt>
                <c:pt idx="12241">
                  <c:v>61.267601013183594</c:v>
                </c:pt>
                <c:pt idx="12242">
                  <c:v>61.003925323486328</c:v>
                </c:pt>
                <c:pt idx="12243">
                  <c:v>61.531272888183601</c:v>
                </c:pt>
                <c:pt idx="12244">
                  <c:v>62.45412445068358</c:v>
                </c:pt>
                <c:pt idx="12245">
                  <c:v>60.740253448486328</c:v>
                </c:pt>
                <c:pt idx="12246">
                  <c:v>60.872089385986321</c:v>
                </c:pt>
                <c:pt idx="12247">
                  <c:v>61.135761260986328</c:v>
                </c:pt>
                <c:pt idx="12248">
                  <c:v>60.872089385986321</c:v>
                </c:pt>
                <c:pt idx="12249">
                  <c:v>61.003925323486328</c:v>
                </c:pt>
                <c:pt idx="12250">
                  <c:v>62.058616638183601</c:v>
                </c:pt>
                <c:pt idx="12251">
                  <c:v>61.267601013183594</c:v>
                </c:pt>
                <c:pt idx="12252">
                  <c:v>61.267601013183594</c:v>
                </c:pt>
                <c:pt idx="12253">
                  <c:v>61.531272888183601</c:v>
                </c:pt>
                <c:pt idx="12254">
                  <c:v>61.531272888183601</c:v>
                </c:pt>
                <c:pt idx="12255">
                  <c:v>61.003925323486328</c:v>
                </c:pt>
                <c:pt idx="12256">
                  <c:v>61.003925323486328</c:v>
                </c:pt>
                <c:pt idx="12257">
                  <c:v>61.003925323486328</c:v>
                </c:pt>
                <c:pt idx="12258">
                  <c:v>61.926780700683594</c:v>
                </c:pt>
                <c:pt idx="12259">
                  <c:v>61.926780700683594</c:v>
                </c:pt>
                <c:pt idx="12260">
                  <c:v>61.531272888183601</c:v>
                </c:pt>
                <c:pt idx="12261">
                  <c:v>61.794944763183594</c:v>
                </c:pt>
                <c:pt idx="12262">
                  <c:v>61.003925323486328</c:v>
                </c:pt>
                <c:pt idx="12263">
                  <c:v>61.135761260986328</c:v>
                </c:pt>
                <c:pt idx="12264">
                  <c:v>61.003925323486328</c:v>
                </c:pt>
                <c:pt idx="12265">
                  <c:v>61.135761260986328</c:v>
                </c:pt>
                <c:pt idx="12266">
                  <c:v>60.872089385986321</c:v>
                </c:pt>
                <c:pt idx="12267">
                  <c:v>61.135761260986328</c:v>
                </c:pt>
                <c:pt idx="12268">
                  <c:v>61.003925323486328</c:v>
                </c:pt>
                <c:pt idx="12269">
                  <c:v>60.740253448486328</c:v>
                </c:pt>
                <c:pt idx="12270">
                  <c:v>60.740253448486328</c:v>
                </c:pt>
                <c:pt idx="12271">
                  <c:v>60.740253448486328</c:v>
                </c:pt>
                <c:pt idx="12272">
                  <c:v>61.267601013183594</c:v>
                </c:pt>
                <c:pt idx="12273">
                  <c:v>61.267601013183594</c:v>
                </c:pt>
                <c:pt idx="12274">
                  <c:v>60.872089385986321</c:v>
                </c:pt>
                <c:pt idx="12275">
                  <c:v>60.872089385986321</c:v>
                </c:pt>
                <c:pt idx="12276">
                  <c:v>60.872089385986321</c:v>
                </c:pt>
                <c:pt idx="12277">
                  <c:v>61.135761260986328</c:v>
                </c:pt>
                <c:pt idx="12278">
                  <c:v>61.135761260986328</c:v>
                </c:pt>
                <c:pt idx="12279">
                  <c:v>61.399436950683594</c:v>
                </c:pt>
                <c:pt idx="12280">
                  <c:v>60.872089385986321</c:v>
                </c:pt>
                <c:pt idx="12281">
                  <c:v>61.003925323486328</c:v>
                </c:pt>
                <c:pt idx="12282">
                  <c:v>60.872089385986321</c:v>
                </c:pt>
                <c:pt idx="12283">
                  <c:v>61.794944763183594</c:v>
                </c:pt>
                <c:pt idx="12284">
                  <c:v>61.003925323486328</c:v>
                </c:pt>
                <c:pt idx="12285">
                  <c:v>61.135761260986328</c:v>
                </c:pt>
                <c:pt idx="12286">
                  <c:v>61.531272888183601</c:v>
                </c:pt>
                <c:pt idx="12287">
                  <c:v>61.531272888183601</c:v>
                </c:pt>
                <c:pt idx="12288">
                  <c:v>61.926780700683594</c:v>
                </c:pt>
                <c:pt idx="12289">
                  <c:v>61.267601013183594</c:v>
                </c:pt>
                <c:pt idx="12290">
                  <c:v>61.531272888183601</c:v>
                </c:pt>
                <c:pt idx="12291">
                  <c:v>61.267601013183594</c:v>
                </c:pt>
                <c:pt idx="12292">
                  <c:v>62.45412445068358</c:v>
                </c:pt>
                <c:pt idx="12293">
                  <c:v>61.926780700683594</c:v>
                </c:pt>
                <c:pt idx="12294">
                  <c:v>60.872089385986321</c:v>
                </c:pt>
                <c:pt idx="12295">
                  <c:v>61.135761260986328</c:v>
                </c:pt>
                <c:pt idx="12296">
                  <c:v>61.003925323486328</c:v>
                </c:pt>
                <c:pt idx="12297">
                  <c:v>61.531272888183601</c:v>
                </c:pt>
                <c:pt idx="12298">
                  <c:v>60.872089385986321</c:v>
                </c:pt>
                <c:pt idx="12299">
                  <c:v>61.267601013183594</c:v>
                </c:pt>
                <c:pt idx="12300">
                  <c:v>60.740253448486328</c:v>
                </c:pt>
                <c:pt idx="12301">
                  <c:v>61.531272888183601</c:v>
                </c:pt>
                <c:pt idx="12302">
                  <c:v>61.267601013183594</c:v>
                </c:pt>
                <c:pt idx="12303">
                  <c:v>60.740253448486328</c:v>
                </c:pt>
                <c:pt idx="12304">
                  <c:v>61.926780700683594</c:v>
                </c:pt>
                <c:pt idx="12305">
                  <c:v>60.740253448486328</c:v>
                </c:pt>
                <c:pt idx="12306">
                  <c:v>60.872089385986321</c:v>
                </c:pt>
                <c:pt idx="12307">
                  <c:v>61.003925323486328</c:v>
                </c:pt>
                <c:pt idx="12308">
                  <c:v>61.267601013183594</c:v>
                </c:pt>
                <c:pt idx="12309">
                  <c:v>60.608417510986328</c:v>
                </c:pt>
                <c:pt idx="12310">
                  <c:v>61.926780700683594</c:v>
                </c:pt>
                <c:pt idx="12311">
                  <c:v>60.872089385986321</c:v>
                </c:pt>
                <c:pt idx="12312">
                  <c:v>62.058616638183601</c:v>
                </c:pt>
                <c:pt idx="12313">
                  <c:v>62.058616638183601</c:v>
                </c:pt>
                <c:pt idx="12314">
                  <c:v>60.872089385986321</c:v>
                </c:pt>
                <c:pt idx="12315">
                  <c:v>60.872089385986321</c:v>
                </c:pt>
                <c:pt idx="12316">
                  <c:v>60.872089385986321</c:v>
                </c:pt>
                <c:pt idx="12317">
                  <c:v>62.322288513183594</c:v>
                </c:pt>
                <c:pt idx="12318">
                  <c:v>61.003925323486328</c:v>
                </c:pt>
                <c:pt idx="12319">
                  <c:v>60.872089385986321</c:v>
                </c:pt>
                <c:pt idx="12320">
                  <c:v>62.322288513183594</c:v>
                </c:pt>
                <c:pt idx="12321">
                  <c:v>61.003925323486328</c:v>
                </c:pt>
                <c:pt idx="12322">
                  <c:v>61.135761260986328</c:v>
                </c:pt>
                <c:pt idx="12323">
                  <c:v>60.608417510986328</c:v>
                </c:pt>
                <c:pt idx="12324">
                  <c:v>61.926780700683594</c:v>
                </c:pt>
                <c:pt idx="12325">
                  <c:v>62.322288513183594</c:v>
                </c:pt>
                <c:pt idx="12326">
                  <c:v>61.399436950683594</c:v>
                </c:pt>
                <c:pt idx="12327">
                  <c:v>61.003925323486328</c:v>
                </c:pt>
                <c:pt idx="12328">
                  <c:v>61.531272888183601</c:v>
                </c:pt>
                <c:pt idx="12329">
                  <c:v>61.399436950683594</c:v>
                </c:pt>
                <c:pt idx="12330">
                  <c:v>61.267601013183594</c:v>
                </c:pt>
                <c:pt idx="12331">
                  <c:v>60.608417510986328</c:v>
                </c:pt>
                <c:pt idx="12332">
                  <c:v>61.794944763183594</c:v>
                </c:pt>
                <c:pt idx="12333">
                  <c:v>61.135761260986328</c:v>
                </c:pt>
                <c:pt idx="12334">
                  <c:v>61.267601013183594</c:v>
                </c:pt>
                <c:pt idx="12335">
                  <c:v>61.135761260986328</c:v>
                </c:pt>
                <c:pt idx="12336">
                  <c:v>60.476581573486314</c:v>
                </c:pt>
                <c:pt idx="12337">
                  <c:v>61.531272888183601</c:v>
                </c:pt>
                <c:pt idx="12338">
                  <c:v>61.399436950683594</c:v>
                </c:pt>
                <c:pt idx="12339">
                  <c:v>61.926780700683594</c:v>
                </c:pt>
                <c:pt idx="12340">
                  <c:v>61.003925323486328</c:v>
                </c:pt>
                <c:pt idx="12341">
                  <c:v>61.399436950683594</c:v>
                </c:pt>
                <c:pt idx="12342">
                  <c:v>60.608417510986328</c:v>
                </c:pt>
                <c:pt idx="12343">
                  <c:v>62.585960388183601</c:v>
                </c:pt>
                <c:pt idx="12344">
                  <c:v>61.399436950683594</c:v>
                </c:pt>
                <c:pt idx="12345">
                  <c:v>60.740253448486328</c:v>
                </c:pt>
                <c:pt idx="12346">
                  <c:v>60.608417510986328</c:v>
                </c:pt>
                <c:pt idx="12347">
                  <c:v>61.399436950683594</c:v>
                </c:pt>
                <c:pt idx="12348">
                  <c:v>62.190452575683594</c:v>
                </c:pt>
                <c:pt idx="12349">
                  <c:v>60.740253448486328</c:v>
                </c:pt>
                <c:pt idx="12350">
                  <c:v>61.267601013183594</c:v>
                </c:pt>
                <c:pt idx="12351">
                  <c:v>60.872089385986321</c:v>
                </c:pt>
                <c:pt idx="12352">
                  <c:v>61.794944763183594</c:v>
                </c:pt>
                <c:pt idx="12353">
                  <c:v>60.872089385986321</c:v>
                </c:pt>
                <c:pt idx="12354">
                  <c:v>61.399436950683594</c:v>
                </c:pt>
                <c:pt idx="12355">
                  <c:v>62.058616638183601</c:v>
                </c:pt>
                <c:pt idx="12356">
                  <c:v>60.740253448486328</c:v>
                </c:pt>
                <c:pt idx="12357">
                  <c:v>61.003925323486328</c:v>
                </c:pt>
                <c:pt idx="12358">
                  <c:v>60.608417510986328</c:v>
                </c:pt>
                <c:pt idx="12359">
                  <c:v>61.003925323486328</c:v>
                </c:pt>
                <c:pt idx="12360">
                  <c:v>61.003925323486328</c:v>
                </c:pt>
                <c:pt idx="12361">
                  <c:v>61.926780700683594</c:v>
                </c:pt>
                <c:pt idx="12362">
                  <c:v>61.267601013183594</c:v>
                </c:pt>
                <c:pt idx="12363">
                  <c:v>61.531272888183601</c:v>
                </c:pt>
                <c:pt idx="12364">
                  <c:v>61.399436950683594</c:v>
                </c:pt>
                <c:pt idx="12365">
                  <c:v>60.740253448486328</c:v>
                </c:pt>
                <c:pt idx="12366">
                  <c:v>62.058616638183601</c:v>
                </c:pt>
                <c:pt idx="12367">
                  <c:v>61.794944763183594</c:v>
                </c:pt>
                <c:pt idx="12368">
                  <c:v>60.872089385986321</c:v>
                </c:pt>
                <c:pt idx="12369">
                  <c:v>62.322288513183594</c:v>
                </c:pt>
                <c:pt idx="12370">
                  <c:v>60.872089385986321</c:v>
                </c:pt>
                <c:pt idx="12371">
                  <c:v>61.135761260986328</c:v>
                </c:pt>
                <c:pt idx="12372">
                  <c:v>61.267601013183594</c:v>
                </c:pt>
                <c:pt idx="12373">
                  <c:v>60.344745635986321</c:v>
                </c:pt>
                <c:pt idx="12374">
                  <c:v>60.872089385986321</c:v>
                </c:pt>
                <c:pt idx="12375">
                  <c:v>60.740253448486328</c:v>
                </c:pt>
                <c:pt idx="12376">
                  <c:v>61.003925323486328</c:v>
                </c:pt>
                <c:pt idx="12377">
                  <c:v>60.872089385986321</c:v>
                </c:pt>
                <c:pt idx="12378">
                  <c:v>60.608417510986328</c:v>
                </c:pt>
                <c:pt idx="12379">
                  <c:v>61.399436950683594</c:v>
                </c:pt>
                <c:pt idx="12380">
                  <c:v>61.267601013183594</c:v>
                </c:pt>
                <c:pt idx="12381">
                  <c:v>62.058616638183601</c:v>
                </c:pt>
                <c:pt idx="12382">
                  <c:v>60.872089385986321</c:v>
                </c:pt>
                <c:pt idx="12383">
                  <c:v>61.794944763183594</c:v>
                </c:pt>
                <c:pt idx="12384">
                  <c:v>61.003925323486328</c:v>
                </c:pt>
                <c:pt idx="12385">
                  <c:v>60.608417510986328</c:v>
                </c:pt>
                <c:pt idx="12386">
                  <c:v>60.872089385986321</c:v>
                </c:pt>
                <c:pt idx="12387">
                  <c:v>61.003925323486328</c:v>
                </c:pt>
                <c:pt idx="12388">
                  <c:v>61.003925323486328</c:v>
                </c:pt>
                <c:pt idx="12389">
                  <c:v>61.531272888183601</c:v>
                </c:pt>
                <c:pt idx="12390">
                  <c:v>61.926780700683594</c:v>
                </c:pt>
                <c:pt idx="12391">
                  <c:v>61.926780700683594</c:v>
                </c:pt>
                <c:pt idx="12392">
                  <c:v>61.003925323486328</c:v>
                </c:pt>
                <c:pt idx="12393">
                  <c:v>61.663108825683601</c:v>
                </c:pt>
                <c:pt idx="12394">
                  <c:v>61.399436950683594</c:v>
                </c:pt>
                <c:pt idx="12395">
                  <c:v>61.003925323486328</c:v>
                </c:pt>
                <c:pt idx="12396">
                  <c:v>61.399436950683594</c:v>
                </c:pt>
                <c:pt idx="12397">
                  <c:v>60.740253448486328</c:v>
                </c:pt>
                <c:pt idx="12398">
                  <c:v>61.003925323486328</c:v>
                </c:pt>
                <c:pt idx="12399">
                  <c:v>60.872089385986321</c:v>
                </c:pt>
                <c:pt idx="12400">
                  <c:v>60.872089385986321</c:v>
                </c:pt>
                <c:pt idx="12401">
                  <c:v>61.003925323486328</c:v>
                </c:pt>
                <c:pt idx="12402">
                  <c:v>60.740253448486328</c:v>
                </c:pt>
                <c:pt idx="12403">
                  <c:v>60.344745635986321</c:v>
                </c:pt>
                <c:pt idx="12404">
                  <c:v>61.794944763183594</c:v>
                </c:pt>
                <c:pt idx="12405">
                  <c:v>62.058616638183601</c:v>
                </c:pt>
                <c:pt idx="12406">
                  <c:v>60.608417510986328</c:v>
                </c:pt>
                <c:pt idx="12407">
                  <c:v>60.740253448486328</c:v>
                </c:pt>
                <c:pt idx="12408">
                  <c:v>61.003925323486328</c:v>
                </c:pt>
                <c:pt idx="12409">
                  <c:v>61.794944763183594</c:v>
                </c:pt>
                <c:pt idx="12410">
                  <c:v>62.190452575683594</c:v>
                </c:pt>
                <c:pt idx="12411">
                  <c:v>60.872089385986321</c:v>
                </c:pt>
                <c:pt idx="12412">
                  <c:v>61.531272888183601</c:v>
                </c:pt>
                <c:pt idx="12413">
                  <c:v>61.003925323486328</c:v>
                </c:pt>
                <c:pt idx="12414">
                  <c:v>61.267601013183594</c:v>
                </c:pt>
                <c:pt idx="12415">
                  <c:v>60.872089385986321</c:v>
                </c:pt>
                <c:pt idx="12416">
                  <c:v>60.476581573486314</c:v>
                </c:pt>
                <c:pt idx="12417">
                  <c:v>60.608417510986328</c:v>
                </c:pt>
                <c:pt idx="12418">
                  <c:v>60.608417510986328</c:v>
                </c:pt>
                <c:pt idx="12419">
                  <c:v>60.476581573486314</c:v>
                </c:pt>
                <c:pt idx="12420">
                  <c:v>61.399436950683594</c:v>
                </c:pt>
                <c:pt idx="12421">
                  <c:v>61.794944763183594</c:v>
                </c:pt>
                <c:pt idx="12422">
                  <c:v>60.608417510986328</c:v>
                </c:pt>
                <c:pt idx="12423">
                  <c:v>61.003925323486328</c:v>
                </c:pt>
                <c:pt idx="12424">
                  <c:v>61.135761260986328</c:v>
                </c:pt>
                <c:pt idx="12425">
                  <c:v>61.926780700683594</c:v>
                </c:pt>
                <c:pt idx="12426">
                  <c:v>60.872089385986321</c:v>
                </c:pt>
                <c:pt idx="12427">
                  <c:v>60.608417510986328</c:v>
                </c:pt>
                <c:pt idx="12428">
                  <c:v>61.663108825683601</c:v>
                </c:pt>
                <c:pt idx="12429">
                  <c:v>60.872089385986321</c:v>
                </c:pt>
                <c:pt idx="12430">
                  <c:v>61.003925323486328</c:v>
                </c:pt>
                <c:pt idx="12431">
                  <c:v>61.135761260986328</c:v>
                </c:pt>
                <c:pt idx="12432">
                  <c:v>60.608417510986328</c:v>
                </c:pt>
                <c:pt idx="12433">
                  <c:v>61.531272888183601</c:v>
                </c:pt>
                <c:pt idx="12434">
                  <c:v>61.926780700683594</c:v>
                </c:pt>
                <c:pt idx="12435">
                  <c:v>61.926780700683594</c:v>
                </c:pt>
                <c:pt idx="12436">
                  <c:v>61.794944763183594</c:v>
                </c:pt>
                <c:pt idx="12437">
                  <c:v>61.003925323486328</c:v>
                </c:pt>
                <c:pt idx="12438">
                  <c:v>60.476581573486314</c:v>
                </c:pt>
                <c:pt idx="12439">
                  <c:v>61.135761260986328</c:v>
                </c:pt>
                <c:pt idx="12440">
                  <c:v>60.476581573486314</c:v>
                </c:pt>
                <c:pt idx="12441">
                  <c:v>61.531272888183601</c:v>
                </c:pt>
                <c:pt idx="12442">
                  <c:v>61.926780700683594</c:v>
                </c:pt>
                <c:pt idx="12443">
                  <c:v>61.531272888183601</c:v>
                </c:pt>
                <c:pt idx="12444">
                  <c:v>60.872089385986321</c:v>
                </c:pt>
                <c:pt idx="12445">
                  <c:v>61.926780700683594</c:v>
                </c:pt>
                <c:pt idx="12446">
                  <c:v>61.926780700683594</c:v>
                </c:pt>
                <c:pt idx="12447">
                  <c:v>62.322288513183594</c:v>
                </c:pt>
                <c:pt idx="12448">
                  <c:v>61.135761260986328</c:v>
                </c:pt>
                <c:pt idx="12449">
                  <c:v>60.608417510986328</c:v>
                </c:pt>
                <c:pt idx="12450">
                  <c:v>60.740253448486328</c:v>
                </c:pt>
                <c:pt idx="12451">
                  <c:v>61.003925323486328</c:v>
                </c:pt>
                <c:pt idx="12452">
                  <c:v>61.003925323486328</c:v>
                </c:pt>
                <c:pt idx="12453">
                  <c:v>60.476581573486314</c:v>
                </c:pt>
                <c:pt idx="12454">
                  <c:v>60.608417510986328</c:v>
                </c:pt>
                <c:pt idx="12455">
                  <c:v>61.926780700683594</c:v>
                </c:pt>
                <c:pt idx="12456">
                  <c:v>61.663108825683601</c:v>
                </c:pt>
                <c:pt idx="12457">
                  <c:v>61.003925323486328</c:v>
                </c:pt>
                <c:pt idx="12458">
                  <c:v>61.003925323486328</c:v>
                </c:pt>
                <c:pt idx="12459">
                  <c:v>60.344745635986321</c:v>
                </c:pt>
                <c:pt idx="12460">
                  <c:v>61.003925323486328</c:v>
                </c:pt>
                <c:pt idx="12461">
                  <c:v>60.740253448486328</c:v>
                </c:pt>
                <c:pt idx="12462">
                  <c:v>60.608417510986328</c:v>
                </c:pt>
                <c:pt idx="12463">
                  <c:v>61.926780700683594</c:v>
                </c:pt>
                <c:pt idx="12464">
                  <c:v>62.058616638183601</c:v>
                </c:pt>
                <c:pt idx="12465">
                  <c:v>60.344745635986321</c:v>
                </c:pt>
                <c:pt idx="12466">
                  <c:v>60.740253448486328</c:v>
                </c:pt>
                <c:pt idx="12467">
                  <c:v>60.740253448486328</c:v>
                </c:pt>
                <c:pt idx="12468">
                  <c:v>61.794944763183594</c:v>
                </c:pt>
                <c:pt idx="12469">
                  <c:v>60.608417510986328</c:v>
                </c:pt>
                <c:pt idx="12470">
                  <c:v>61.135761260986328</c:v>
                </c:pt>
                <c:pt idx="12471">
                  <c:v>60.872089385986321</c:v>
                </c:pt>
                <c:pt idx="12472">
                  <c:v>60.344745635986321</c:v>
                </c:pt>
                <c:pt idx="12473">
                  <c:v>61.926780700683594</c:v>
                </c:pt>
                <c:pt idx="12474">
                  <c:v>60.872089385986321</c:v>
                </c:pt>
                <c:pt idx="12475">
                  <c:v>61.267601013183594</c:v>
                </c:pt>
                <c:pt idx="12476">
                  <c:v>60.608417510986328</c:v>
                </c:pt>
                <c:pt idx="12477">
                  <c:v>61.926780700683594</c:v>
                </c:pt>
                <c:pt idx="12478">
                  <c:v>60.608417510986328</c:v>
                </c:pt>
                <c:pt idx="12479">
                  <c:v>61.663108825683601</c:v>
                </c:pt>
                <c:pt idx="12480">
                  <c:v>60.608417510986328</c:v>
                </c:pt>
                <c:pt idx="12481">
                  <c:v>61.663108825683601</c:v>
                </c:pt>
                <c:pt idx="12482">
                  <c:v>60.872089385986321</c:v>
                </c:pt>
                <c:pt idx="12483">
                  <c:v>60.476581573486314</c:v>
                </c:pt>
                <c:pt idx="12484">
                  <c:v>60.740253448486328</c:v>
                </c:pt>
                <c:pt idx="12485">
                  <c:v>60.608417510986328</c:v>
                </c:pt>
                <c:pt idx="12486">
                  <c:v>60.872089385986321</c:v>
                </c:pt>
                <c:pt idx="12487">
                  <c:v>61.663108825683601</c:v>
                </c:pt>
                <c:pt idx="12488">
                  <c:v>61.003925323486328</c:v>
                </c:pt>
                <c:pt idx="12489">
                  <c:v>61.794944763183594</c:v>
                </c:pt>
                <c:pt idx="12490">
                  <c:v>60.740253448486328</c:v>
                </c:pt>
                <c:pt idx="12491">
                  <c:v>61.267601013183594</c:v>
                </c:pt>
                <c:pt idx="12492">
                  <c:v>61.267601013183594</c:v>
                </c:pt>
                <c:pt idx="12493">
                  <c:v>61.926780700683594</c:v>
                </c:pt>
                <c:pt idx="12494">
                  <c:v>61.531272888183601</c:v>
                </c:pt>
                <c:pt idx="12495">
                  <c:v>61.003925323486328</c:v>
                </c:pt>
                <c:pt idx="12496">
                  <c:v>60.344745635986321</c:v>
                </c:pt>
                <c:pt idx="12497">
                  <c:v>61.267601013183594</c:v>
                </c:pt>
                <c:pt idx="12498">
                  <c:v>60.740253448486328</c:v>
                </c:pt>
                <c:pt idx="12499">
                  <c:v>61.003925323486328</c:v>
                </c:pt>
                <c:pt idx="12500">
                  <c:v>60.740253448486328</c:v>
                </c:pt>
                <c:pt idx="12501">
                  <c:v>61.663108825683601</c:v>
                </c:pt>
                <c:pt idx="12502">
                  <c:v>61.794944763183594</c:v>
                </c:pt>
                <c:pt idx="12503">
                  <c:v>61.135761260986328</c:v>
                </c:pt>
                <c:pt idx="12504">
                  <c:v>61.663108825683601</c:v>
                </c:pt>
                <c:pt idx="12505">
                  <c:v>61.663108825683601</c:v>
                </c:pt>
                <c:pt idx="12506">
                  <c:v>60.740253448486328</c:v>
                </c:pt>
                <c:pt idx="12507">
                  <c:v>60.740253448486328</c:v>
                </c:pt>
                <c:pt idx="12508">
                  <c:v>61.399436950683594</c:v>
                </c:pt>
                <c:pt idx="12509">
                  <c:v>61.926780700683594</c:v>
                </c:pt>
                <c:pt idx="12510">
                  <c:v>60.740253448486328</c:v>
                </c:pt>
                <c:pt idx="12511">
                  <c:v>61.399436950683594</c:v>
                </c:pt>
                <c:pt idx="12512">
                  <c:v>62.058616638183601</c:v>
                </c:pt>
                <c:pt idx="12513">
                  <c:v>62.190452575683594</c:v>
                </c:pt>
                <c:pt idx="12514">
                  <c:v>60.476581573486314</c:v>
                </c:pt>
                <c:pt idx="12515">
                  <c:v>61.531272888183601</c:v>
                </c:pt>
                <c:pt idx="12516">
                  <c:v>61.135761260986328</c:v>
                </c:pt>
                <c:pt idx="12517">
                  <c:v>61.135761260986328</c:v>
                </c:pt>
                <c:pt idx="12518">
                  <c:v>61.663108825683601</c:v>
                </c:pt>
                <c:pt idx="12519">
                  <c:v>61.926780700683594</c:v>
                </c:pt>
                <c:pt idx="12520">
                  <c:v>61.135761260986328</c:v>
                </c:pt>
                <c:pt idx="12521">
                  <c:v>60.872089385986321</c:v>
                </c:pt>
                <c:pt idx="12522">
                  <c:v>61.003925323486328</c:v>
                </c:pt>
                <c:pt idx="12523">
                  <c:v>60.608417510986328</c:v>
                </c:pt>
                <c:pt idx="12524">
                  <c:v>60.740253448486328</c:v>
                </c:pt>
                <c:pt idx="12525">
                  <c:v>60.872089385986321</c:v>
                </c:pt>
                <c:pt idx="12526">
                  <c:v>62.322288513183594</c:v>
                </c:pt>
                <c:pt idx="12527">
                  <c:v>60.872089385986321</c:v>
                </c:pt>
                <c:pt idx="12528">
                  <c:v>62.190452575683594</c:v>
                </c:pt>
                <c:pt idx="12529">
                  <c:v>60.740253448486328</c:v>
                </c:pt>
                <c:pt idx="12530">
                  <c:v>61.003925323486328</c:v>
                </c:pt>
                <c:pt idx="12531">
                  <c:v>60.740253448486328</c:v>
                </c:pt>
                <c:pt idx="12532">
                  <c:v>61.135761260986328</c:v>
                </c:pt>
                <c:pt idx="12533">
                  <c:v>61.926780700683594</c:v>
                </c:pt>
                <c:pt idx="12534">
                  <c:v>61.399436950683594</c:v>
                </c:pt>
                <c:pt idx="12535">
                  <c:v>61.399436950683594</c:v>
                </c:pt>
                <c:pt idx="12536">
                  <c:v>61.135761260986328</c:v>
                </c:pt>
                <c:pt idx="12537">
                  <c:v>61.926780700683594</c:v>
                </c:pt>
                <c:pt idx="12538">
                  <c:v>61.794944763183594</c:v>
                </c:pt>
                <c:pt idx="12539">
                  <c:v>61.003925323486328</c:v>
                </c:pt>
                <c:pt idx="12540">
                  <c:v>60.476581573486314</c:v>
                </c:pt>
                <c:pt idx="12541">
                  <c:v>60.476581573486314</c:v>
                </c:pt>
                <c:pt idx="12542">
                  <c:v>60.081073760986321</c:v>
                </c:pt>
                <c:pt idx="12543">
                  <c:v>61.663108825683601</c:v>
                </c:pt>
                <c:pt idx="12544">
                  <c:v>60.872089385986321</c:v>
                </c:pt>
                <c:pt idx="12545">
                  <c:v>62.058616638183601</c:v>
                </c:pt>
                <c:pt idx="12546">
                  <c:v>60.872089385986321</c:v>
                </c:pt>
                <c:pt idx="12547">
                  <c:v>61.663108825683601</c:v>
                </c:pt>
                <c:pt idx="12548">
                  <c:v>60.476581573486314</c:v>
                </c:pt>
                <c:pt idx="12549">
                  <c:v>60.476581573486314</c:v>
                </c:pt>
                <c:pt idx="12550">
                  <c:v>60.740253448486328</c:v>
                </c:pt>
                <c:pt idx="12551">
                  <c:v>61.531272888183601</c:v>
                </c:pt>
                <c:pt idx="12552">
                  <c:v>60.740253448486328</c:v>
                </c:pt>
                <c:pt idx="12553">
                  <c:v>60.740253448486328</c:v>
                </c:pt>
                <c:pt idx="12554">
                  <c:v>61.135761260986328</c:v>
                </c:pt>
                <c:pt idx="12555">
                  <c:v>61.531272888183601</c:v>
                </c:pt>
                <c:pt idx="12556">
                  <c:v>61.926780700683594</c:v>
                </c:pt>
                <c:pt idx="12557">
                  <c:v>61.003925323486328</c:v>
                </c:pt>
                <c:pt idx="12558">
                  <c:v>61.926780700683594</c:v>
                </c:pt>
                <c:pt idx="12559">
                  <c:v>61.926780700683594</c:v>
                </c:pt>
                <c:pt idx="12560">
                  <c:v>60.872089385986321</c:v>
                </c:pt>
                <c:pt idx="12561">
                  <c:v>60.740253448486328</c:v>
                </c:pt>
                <c:pt idx="12562">
                  <c:v>61.003925323486328</c:v>
                </c:pt>
                <c:pt idx="12563">
                  <c:v>60.608417510986328</c:v>
                </c:pt>
                <c:pt idx="12564">
                  <c:v>61.794944763183594</c:v>
                </c:pt>
                <c:pt idx="12565">
                  <c:v>60.872089385986321</c:v>
                </c:pt>
                <c:pt idx="12566">
                  <c:v>60.608417510986328</c:v>
                </c:pt>
                <c:pt idx="12567">
                  <c:v>61.663108825683601</c:v>
                </c:pt>
                <c:pt idx="12568">
                  <c:v>61.003925323486328</c:v>
                </c:pt>
                <c:pt idx="12569">
                  <c:v>61.267601013183594</c:v>
                </c:pt>
                <c:pt idx="12570">
                  <c:v>61.135761260986328</c:v>
                </c:pt>
                <c:pt idx="12571">
                  <c:v>61.663108825683601</c:v>
                </c:pt>
                <c:pt idx="12572">
                  <c:v>61.267601013183594</c:v>
                </c:pt>
                <c:pt idx="12573">
                  <c:v>60.872089385986321</c:v>
                </c:pt>
                <c:pt idx="12574">
                  <c:v>61.531272888183601</c:v>
                </c:pt>
                <c:pt idx="12575">
                  <c:v>60.740253448486328</c:v>
                </c:pt>
                <c:pt idx="12576">
                  <c:v>61.135761260986328</c:v>
                </c:pt>
                <c:pt idx="12577">
                  <c:v>61.003925323486328</c:v>
                </c:pt>
                <c:pt idx="12578">
                  <c:v>61.399436950683594</c:v>
                </c:pt>
                <c:pt idx="12579">
                  <c:v>60.476581573486314</c:v>
                </c:pt>
                <c:pt idx="12580">
                  <c:v>60.740253448486328</c:v>
                </c:pt>
                <c:pt idx="12581">
                  <c:v>61.663108825683601</c:v>
                </c:pt>
                <c:pt idx="12582">
                  <c:v>61.267601013183594</c:v>
                </c:pt>
                <c:pt idx="12583">
                  <c:v>62.190452575683594</c:v>
                </c:pt>
                <c:pt idx="12584">
                  <c:v>61.663108825683601</c:v>
                </c:pt>
                <c:pt idx="12585">
                  <c:v>60.872089385986321</c:v>
                </c:pt>
                <c:pt idx="12586">
                  <c:v>61.663108825683601</c:v>
                </c:pt>
                <c:pt idx="12587">
                  <c:v>61.003925323486328</c:v>
                </c:pt>
                <c:pt idx="12588">
                  <c:v>61.794944763183594</c:v>
                </c:pt>
                <c:pt idx="12589">
                  <c:v>62.058616638183601</c:v>
                </c:pt>
                <c:pt idx="12590">
                  <c:v>60.740253448486328</c:v>
                </c:pt>
                <c:pt idx="12591">
                  <c:v>62.322288513183594</c:v>
                </c:pt>
                <c:pt idx="12592">
                  <c:v>60.872089385986321</c:v>
                </c:pt>
                <c:pt idx="12593">
                  <c:v>60.872089385986321</c:v>
                </c:pt>
                <c:pt idx="12594">
                  <c:v>60.608417510986328</c:v>
                </c:pt>
                <c:pt idx="12595">
                  <c:v>62.190452575683594</c:v>
                </c:pt>
                <c:pt idx="12596">
                  <c:v>61.135761260986328</c:v>
                </c:pt>
                <c:pt idx="12597">
                  <c:v>61.926780700683594</c:v>
                </c:pt>
                <c:pt idx="12598">
                  <c:v>62.190452575683594</c:v>
                </c:pt>
                <c:pt idx="12599">
                  <c:v>61.003925323486328</c:v>
                </c:pt>
                <c:pt idx="12600">
                  <c:v>61.135761260986328</c:v>
                </c:pt>
                <c:pt idx="12601">
                  <c:v>60.872089385986321</c:v>
                </c:pt>
                <c:pt idx="12602">
                  <c:v>60.872089385986321</c:v>
                </c:pt>
                <c:pt idx="12603">
                  <c:v>60.872089385986321</c:v>
                </c:pt>
                <c:pt idx="12604">
                  <c:v>60.476581573486314</c:v>
                </c:pt>
                <c:pt idx="12605">
                  <c:v>60.740253448486328</c:v>
                </c:pt>
                <c:pt idx="12606">
                  <c:v>60.344745635986321</c:v>
                </c:pt>
                <c:pt idx="12607">
                  <c:v>60.608417510986328</c:v>
                </c:pt>
                <c:pt idx="12608">
                  <c:v>60.740253448486328</c:v>
                </c:pt>
                <c:pt idx="12609">
                  <c:v>61.663108825683601</c:v>
                </c:pt>
                <c:pt idx="12610">
                  <c:v>61.794944763183594</c:v>
                </c:pt>
                <c:pt idx="12611">
                  <c:v>60.608417510986328</c:v>
                </c:pt>
                <c:pt idx="12612">
                  <c:v>61.003925323486328</c:v>
                </c:pt>
                <c:pt idx="12613">
                  <c:v>61.794944763183594</c:v>
                </c:pt>
                <c:pt idx="12614">
                  <c:v>61.926780700683594</c:v>
                </c:pt>
                <c:pt idx="12615">
                  <c:v>60.344745635986321</c:v>
                </c:pt>
                <c:pt idx="12616">
                  <c:v>60.344745635986321</c:v>
                </c:pt>
                <c:pt idx="12617">
                  <c:v>61.794944763183594</c:v>
                </c:pt>
                <c:pt idx="12618">
                  <c:v>60.740253448486328</c:v>
                </c:pt>
                <c:pt idx="12619">
                  <c:v>60.872089385986321</c:v>
                </c:pt>
                <c:pt idx="12620">
                  <c:v>60.344745635986321</c:v>
                </c:pt>
                <c:pt idx="12621">
                  <c:v>60.608417510986328</c:v>
                </c:pt>
                <c:pt idx="12622">
                  <c:v>61.399436950683594</c:v>
                </c:pt>
                <c:pt idx="12623">
                  <c:v>61.003925323486328</c:v>
                </c:pt>
                <c:pt idx="12624">
                  <c:v>61.135761260986328</c:v>
                </c:pt>
                <c:pt idx="12625">
                  <c:v>60.212909698486328</c:v>
                </c:pt>
                <c:pt idx="12626">
                  <c:v>61.926780700683594</c:v>
                </c:pt>
                <c:pt idx="12627">
                  <c:v>60.476581573486314</c:v>
                </c:pt>
                <c:pt idx="12628">
                  <c:v>62.058616638183601</c:v>
                </c:pt>
                <c:pt idx="12629">
                  <c:v>61.003925323486328</c:v>
                </c:pt>
                <c:pt idx="12630">
                  <c:v>61.531272888183601</c:v>
                </c:pt>
                <c:pt idx="12631">
                  <c:v>60.740253448486328</c:v>
                </c:pt>
                <c:pt idx="12632">
                  <c:v>60.872089385986321</c:v>
                </c:pt>
                <c:pt idx="12633">
                  <c:v>60.740253448486328</c:v>
                </c:pt>
                <c:pt idx="12634">
                  <c:v>61.663108825683601</c:v>
                </c:pt>
                <c:pt idx="12635">
                  <c:v>60.476581573486314</c:v>
                </c:pt>
                <c:pt idx="12636">
                  <c:v>61.267601013183594</c:v>
                </c:pt>
                <c:pt idx="12637">
                  <c:v>60.344745635986321</c:v>
                </c:pt>
                <c:pt idx="12638">
                  <c:v>60.608417510986328</c:v>
                </c:pt>
                <c:pt idx="12639">
                  <c:v>61.663108825683601</c:v>
                </c:pt>
                <c:pt idx="12640">
                  <c:v>61.531272888183601</c:v>
                </c:pt>
                <c:pt idx="12641">
                  <c:v>61.267601013183594</c:v>
                </c:pt>
                <c:pt idx="12642">
                  <c:v>60.872089385986321</c:v>
                </c:pt>
                <c:pt idx="12643">
                  <c:v>61.267601013183594</c:v>
                </c:pt>
                <c:pt idx="12644">
                  <c:v>61.531272888183601</c:v>
                </c:pt>
                <c:pt idx="12645">
                  <c:v>60.608417510986328</c:v>
                </c:pt>
                <c:pt idx="12646">
                  <c:v>61.399436950683594</c:v>
                </c:pt>
                <c:pt idx="12647">
                  <c:v>61.135761260986328</c:v>
                </c:pt>
                <c:pt idx="12648">
                  <c:v>60.740253448486328</c:v>
                </c:pt>
                <c:pt idx="12649">
                  <c:v>62.058616638183601</c:v>
                </c:pt>
                <c:pt idx="12650">
                  <c:v>61.267601013183594</c:v>
                </c:pt>
                <c:pt idx="12651">
                  <c:v>61.399436950683594</c:v>
                </c:pt>
                <c:pt idx="12652">
                  <c:v>60.872089385986321</c:v>
                </c:pt>
                <c:pt idx="12653">
                  <c:v>61.926780700683594</c:v>
                </c:pt>
                <c:pt idx="12654">
                  <c:v>60.740253448486328</c:v>
                </c:pt>
                <c:pt idx="12655">
                  <c:v>60.608417510986328</c:v>
                </c:pt>
                <c:pt idx="12656">
                  <c:v>61.267601013183594</c:v>
                </c:pt>
                <c:pt idx="12657">
                  <c:v>60.740253448486328</c:v>
                </c:pt>
                <c:pt idx="12658">
                  <c:v>61.926780700683594</c:v>
                </c:pt>
                <c:pt idx="12659">
                  <c:v>60.608417510986328</c:v>
                </c:pt>
                <c:pt idx="12660">
                  <c:v>61.531272888183601</c:v>
                </c:pt>
                <c:pt idx="12661">
                  <c:v>61.926780700683594</c:v>
                </c:pt>
                <c:pt idx="12662">
                  <c:v>60.872089385986321</c:v>
                </c:pt>
                <c:pt idx="12663">
                  <c:v>60.608417510986328</c:v>
                </c:pt>
                <c:pt idx="12664">
                  <c:v>60.740253448486328</c:v>
                </c:pt>
                <c:pt idx="12665">
                  <c:v>60.740253448486328</c:v>
                </c:pt>
                <c:pt idx="12666">
                  <c:v>60.740253448486328</c:v>
                </c:pt>
                <c:pt idx="12667">
                  <c:v>61.135761260986328</c:v>
                </c:pt>
                <c:pt idx="12668">
                  <c:v>61.135761260986328</c:v>
                </c:pt>
                <c:pt idx="12669">
                  <c:v>61.135761260986328</c:v>
                </c:pt>
                <c:pt idx="12670">
                  <c:v>62.058616638183601</c:v>
                </c:pt>
                <c:pt idx="12671">
                  <c:v>61.003925323486328</c:v>
                </c:pt>
                <c:pt idx="12672">
                  <c:v>60.608417510986328</c:v>
                </c:pt>
                <c:pt idx="12673">
                  <c:v>60.872089385986321</c:v>
                </c:pt>
                <c:pt idx="12674">
                  <c:v>61.267601013183594</c:v>
                </c:pt>
                <c:pt idx="12675">
                  <c:v>60.476581573486314</c:v>
                </c:pt>
                <c:pt idx="12676">
                  <c:v>61.003925323486328</c:v>
                </c:pt>
                <c:pt idx="12677">
                  <c:v>61.135761260986328</c:v>
                </c:pt>
                <c:pt idx="12678">
                  <c:v>60.872089385986321</c:v>
                </c:pt>
                <c:pt idx="12679">
                  <c:v>61.135761260986328</c:v>
                </c:pt>
                <c:pt idx="12680">
                  <c:v>61.794944763183594</c:v>
                </c:pt>
                <c:pt idx="12681">
                  <c:v>60.740253448486328</c:v>
                </c:pt>
                <c:pt idx="12682">
                  <c:v>60.872089385986321</c:v>
                </c:pt>
                <c:pt idx="12683">
                  <c:v>60.608417510986328</c:v>
                </c:pt>
                <c:pt idx="12684">
                  <c:v>60.476581573486314</c:v>
                </c:pt>
                <c:pt idx="12685">
                  <c:v>60.740253448486328</c:v>
                </c:pt>
                <c:pt idx="12686">
                  <c:v>60.344745635986321</c:v>
                </c:pt>
                <c:pt idx="12687">
                  <c:v>60.212909698486328</c:v>
                </c:pt>
                <c:pt idx="12688">
                  <c:v>60.740253448486328</c:v>
                </c:pt>
                <c:pt idx="12689">
                  <c:v>61.003925323486328</c:v>
                </c:pt>
                <c:pt idx="12690">
                  <c:v>60.476581573486314</c:v>
                </c:pt>
                <c:pt idx="12691">
                  <c:v>60.740253448486328</c:v>
                </c:pt>
                <c:pt idx="12692">
                  <c:v>60.476581573486314</c:v>
                </c:pt>
                <c:pt idx="12693">
                  <c:v>60.476581573486314</c:v>
                </c:pt>
                <c:pt idx="12694">
                  <c:v>60.344745635986321</c:v>
                </c:pt>
                <c:pt idx="12695">
                  <c:v>60.212909698486328</c:v>
                </c:pt>
                <c:pt idx="12696">
                  <c:v>61.926780700683594</c:v>
                </c:pt>
                <c:pt idx="12697">
                  <c:v>60.476581573486314</c:v>
                </c:pt>
                <c:pt idx="12698">
                  <c:v>61.135761260986328</c:v>
                </c:pt>
                <c:pt idx="12699">
                  <c:v>61.531272888183601</c:v>
                </c:pt>
                <c:pt idx="12700">
                  <c:v>61.003925323486328</c:v>
                </c:pt>
                <c:pt idx="12701">
                  <c:v>61.003925323486328</c:v>
                </c:pt>
                <c:pt idx="12702">
                  <c:v>61.794944763183594</c:v>
                </c:pt>
                <c:pt idx="12703">
                  <c:v>60.740253448486328</c:v>
                </c:pt>
                <c:pt idx="12704">
                  <c:v>61.135761260986328</c:v>
                </c:pt>
                <c:pt idx="12705">
                  <c:v>61.003925323486328</c:v>
                </c:pt>
                <c:pt idx="12706">
                  <c:v>61.003925323486328</c:v>
                </c:pt>
                <c:pt idx="12707">
                  <c:v>61.531272888183601</c:v>
                </c:pt>
                <c:pt idx="12708">
                  <c:v>61.399436950683594</c:v>
                </c:pt>
                <c:pt idx="12709">
                  <c:v>60.608417510986328</c:v>
                </c:pt>
                <c:pt idx="12710">
                  <c:v>60.476581573486314</c:v>
                </c:pt>
                <c:pt idx="12711">
                  <c:v>60.081073760986321</c:v>
                </c:pt>
                <c:pt idx="12712">
                  <c:v>61.663108825683601</c:v>
                </c:pt>
                <c:pt idx="12713">
                  <c:v>61.399436950683594</c:v>
                </c:pt>
                <c:pt idx="12714">
                  <c:v>60.344745635986321</c:v>
                </c:pt>
                <c:pt idx="12715">
                  <c:v>60.344745635986321</c:v>
                </c:pt>
                <c:pt idx="12716">
                  <c:v>60.740253448486328</c:v>
                </c:pt>
                <c:pt idx="12717">
                  <c:v>61.663108825683601</c:v>
                </c:pt>
                <c:pt idx="12718">
                  <c:v>61.135761260986328</c:v>
                </c:pt>
                <c:pt idx="12719">
                  <c:v>60.344745635986321</c:v>
                </c:pt>
                <c:pt idx="12720">
                  <c:v>60.872089385986321</c:v>
                </c:pt>
                <c:pt idx="12721">
                  <c:v>60.740253448486328</c:v>
                </c:pt>
                <c:pt idx="12722">
                  <c:v>60.608417510986328</c:v>
                </c:pt>
                <c:pt idx="12723">
                  <c:v>60.476581573486314</c:v>
                </c:pt>
                <c:pt idx="12724">
                  <c:v>60.476581573486314</c:v>
                </c:pt>
                <c:pt idx="12725">
                  <c:v>60.212909698486328</c:v>
                </c:pt>
                <c:pt idx="12726">
                  <c:v>61.003925323486328</c:v>
                </c:pt>
                <c:pt idx="12727">
                  <c:v>60.212909698486328</c:v>
                </c:pt>
                <c:pt idx="12728">
                  <c:v>61.135761260986328</c:v>
                </c:pt>
                <c:pt idx="12729">
                  <c:v>60.872089385986321</c:v>
                </c:pt>
                <c:pt idx="12730">
                  <c:v>60.212909698486328</c:v>
                </c:pt>
                <c:pt idx="12731">
                  <c:v>60.740253448486328</c:v>
                </c:pt>
                <c:pt idx="12732">
                  <c:v>61.003925323486328</c:v>
                </c:pt>
                <c:pt idx="12733">
                  <c:v>60.344745635986321</c:v>
                </c:pt>
                <c:pt idx="12734">
                  <c:v>61.003925323486328</c:v>
                </c:pt>
                <c:pt idx="12735">
                  <c:v>61.267601013183594</c:v>
                </c:pt>
                <c:pt idx="12736">
                  <c:v>60.476581573486314</c:v>
                </c:pt>
                <c:pt idx="12737">
                  <c:v>60.608417510986328</c:v>
                </c:pt>
                <c:pt idx="12738">
                  <c:v>60.608417510986328</c:v>
                </c:pt>
                <c:pt idx="12739">
                  <c:v>61.794944763183594</c:v>
                </c:pt>
                <c:pt idx="12740">
                  <c:v>61.794944763183594</c:v>
                </c:pt>
                <c:pt idx="12741">
                  <c:v>60.608417510986328</c:v>
                </c:pt>
                <c:pt idx="12742">
                  <c:v>60.476581573486314</c:v>
                </c:pt>
                <c:pt idx="12743">
                  <c:v>60.608417510986328</c:v>
                </c:pt>
                <c:pt idx="12744">
                  <c:v>60.740253448486328</c:v>
                </c:pt>
                <c:pt idx="12745">
                  <c:v>60.740253448486328</c:v>
                </c:pt>
                <c:pt idx="12746">
                  <c:v>60.608417510986328</c:v>
                </c:pt>
                <c:pt idx="12747">
                  <c:v>61.267601013183594</c:v>
                </c:pt>
                <c:pt idx="12748">
                  <c:v>60.872089385986321</c:v>
                </c:pt>
                <c:pt idx="12749">
                  <c:v>61.531272888183601</c:v>
                </c:pt>
                <c:pt idx="12750">
                  <c:v>61.267601013183594</c:v>
                </c:pt>
                <c:pt idx="12751">
                  <c:v>61.663108825683601</c:v>
                </c:pt>
                <c:pt idx="12752">
                  <c:v>60.081073760986321</c:v>
                </c:pt>
                <c:pt idx="12753">
                  <c:v>60.608417510986328</c:v>
                </c:pt>
                <c:pt idx="12754">
                  <c:v>61.663108825683601</c:v>
                </c:pt>
                <c:pt idx="12755">
                  <c:v>60.212909698486328</c:v>
                </c:pt>
                <c:pt idx="12756">
                  <c:v>60.608417510986328</c:v>
                </c:pt>
                <c:pt idx="12757">
                  <c:v>60.872089385986321</c:v>
                </c:pt>
                <c:pt idx="12758">
                  <c:v>60.740253448486328</c:v>
                </c:pt>
                <c:pt idx="12759">
                  <c:v>62.058616638183601</c:v>
                </c:pt>
                <c:pt idx="12760">
                  <c:v>60.608417510986328</c:v>
                </c:pt>
                <c:pt idx="12761">
                  <c:v>61.399436950683594</c:v>
                </c:pt>
                <c:pt idx="12762">
                  <c:v>60.872089385986321</c:v>
                </c:pt>
                <c:pt idx="12763">
                  <c:v>60.872089385986321</c:v>
                </c:pt>
                <c:pt idx="12764">
                  <c:v>60.872089385986321</c:v>
                </c:pt>
                <c:pt idx="12765">
                  <c:v>60.872089385986321</c:v>
                </c:pt>
                <c:pt idx="12766">
                  <c:v>61.267601013183594</c:v>
                </c:pt>
                <c:pt idx="12767">
                  <c:v>60.476581573486314</c:v>
                </c:pt>
                <c:pt idx="12768">
                  <c:v>60.476581573486314</c:v>
                </c:pt>
                <c:pt idx="12769">
                  <c:v>61.663108825683601</c:v>
                </c:pt>
                <c:pt idx="12770">
                  <c:v>60.476581573486314</c:v>
                </c:pt>
                <c:pt idx="12771">
                  <c:v>60.740253448486328</c:v>
                </c:pt>
                <c:pt idx="12772">
                  <c:v>61.267601013183594</c:v>
                </c:pt>
                <c:pt idx="12773">
                  <c:v>61.399436950683594</c:v>
                </c:pt>
                <c:pt idx="12774">
                  <c:v>60.344745635986321</c:v>
                </c:pt>
                <c:pt idx="12775">
                  <c:v>60.476581573486314</c:v>
                </c:pt>
                <c:pt idx="12776">
                  <c:v>60.608417510986328</c:v>
                </c:pt>
                <c:pt idx="12777">
                  <c:v>60.740253448486328</c:v>
                </c:pt>
                <c:pt idx="12778">
                  <c:v>61.399436950683594</c:v>
                </c:pt>
                <c:pt idx="12779">
                  <c:v>60.740253448486328</c:v>
                </c:pt>
                <c:pt idx="12780">
                  <c:v>60.740253448486328</c:v>
                </c:pt>
                <c:pt idx="12781">
                  <c:v>61.003925323486328</c:v>
                </c:pt>
                <c:pt idx="12782">
                  <c:v>62.058616638183601</c:v>
                </c:pt>
                <c:pt idx="12783">
                  <c:v>62.190452575683594</c:v>
                </c:pt>
                <c:pt idx="12784">
                  <c:v>61.926780700683594</c:v>
                </c:pt>
                <c:pt idx="12785">
                  <c:v>60.081073760986321</c:v>
                </c:pt>
                <c:pt idx="12786">
                  <c:v>61.267601013183594</c:v>
                </c:pt>
                <c:pt idx="12787">
                  <c:v>60.608417510986328</c:v>
                </c:pt>
                <c:pt idx="12788">
                  <c:v>60.608417510986328</c:v>
                </c:pt>
                <c:pt idx="12789">
                  <c:v>60.740253448486328</c:v>
                </c:pt>
                <c:pt idx="12790">
                  <c:v>60.212909698486328</c:v>
                </c:pt>
                <c:pt idx="12791">
                  <c:v>60.608417510986328</c:v>
                </c:pt>
                <c:pt idx="12792">
                  <c:v>60.344745635986321</c:v>
                </c:pt>
                <c:pt idx="12793">
                  <c:v>61.003925323486328</c:v>
                </c:pt>
                <c:pt idx="12794">
                  <c:v>60.740253448486328</c:v>
                </c:pt>
                <c:pt idx="12795">
                  <c:v>62.058616638183601</c:v>
                </c:pt>
                <c:pt idx="12796">
                  <c:v>60.608417510986328</c:v>
                </c:pt>
                <c:pt idx="12797">
                  <c:v>61.531272888183601</c:v>
                </c:pt>
                <c:pt idx="12798">
                  <c:v>60.608417510986328</c:v>
                </c:pt>
                <c:pt idx="12799">
                  <c:v>60.740253448486328</c:v>
                </c:pt>
                <c:pt idx="12800">
                  <c:v>60.872089385986321</c:v>
                </c:pt>
                <c:pt idx="12801">
                  <c:v>61.135761260986328</c:v>
                </c:pt>
                <c:pt idx="12802">
                  <c:v>61.135761260986328</c:v>
                </c:pt>
                <c:pt idx="12803">
                  <c:v>61.926780700683594</c:v>
                </c:pt>
                <c:pt idx="12804">
                  <c:v>61.003925323486328</c:v>
                </c:pt>
                <c:pt idx="12805">
                  <c:v>60.081073760986321</c:v>
                </c:pt>
                <c:pt idx="12806">
                  <c:v>60.476581573486314</c:v>
                </c:pt>
                <c:pt idx="12807">
                  <c:v>60.608417510986328</c:v>
                </c:pt>
                <c:pt idx="12808">
                  <c:v>61.267601013183594</c:v>
                </c:pt>
                <c:pt idx="12809">
                  <c:v>61.531272888183601</c:v>
                </c:pt>
                <c:pt idx="12810">
                  <c:v>60.476581573486314</c:v>
                </c:pt>
                <c:pt idx="12811">
                  <c:v>60.740253448486328</c:v>
                </c:pt>
                <c:pt idx="12812">
                  <c:v>60.608417510986328</c:v>
                </c:pt>
                <c:pt idx="12813">
                  <c:v>60.476581573486314</c:v>
                </c:pt>
                <c:pt idx="12814">
                  <c:v>61.267601013183594</c:v>
                </c:pt>
                <c:pt idx="12815">
                  <c:v>61.267601013183594</c:v>
                </c:pt>
                <c:pt idx="12816">
                  <c:v>60.608417510986328</c:v>
                </c:pt>
                <c:pt idx="12817">
                  <c:v>61.399436950683594</c:v>
                </c:pt>
                <c:pt idx="12818">
                  <c:v>60.608417510986328</c:v>
                </c:pt>
                <c:pt idx="12819">
                  <c:v>61.399436950683594</c:v>
                </c:pt>
                <c:pt idx="12820">
                  <c:v>60.740253448486328</c:v>
                </c:pt>
                <c:pt idx="12821">
                  <c:v>60.872089385986321</c:v>
                </c:pt>
                <c:pt idx="12822">
                  <c:v>60.476581573486314</c:v>
                </c:pt>
                <c:pt idx="12823">
                  <c:v>61.531272888183601</c:v>
                </c:pt>
                <c:pt idx="12824">
                  <c:v>61.399436950683594</c:v>
                </c:pt>
                <c:pt idx="12825">
                  <c:v>61.663108825683601</c:v>
                </c:pt>
                <c:pt idx="12826">
                  <c:v>60.476581573486314</c:v>
                </c:pt>
                <c:pt idx="12827">
                  <c:v>60.608417510986328</c:v>
                </c:pt>
                <c:pt idx="12828">
                  <c:v>61.794944763183594</c:v>
                </c:pt>
                <c:pt idx="12829">
                  <c:v>60.476581573486314</c:v>
                </c:pt>
                <c:pt idx="12830">
                  <c:v>60.344745635986321</c:v>
                </c:pt>
                <c:pt idx="12831">
                  <c:v>60.476581573486314</c:v>
                </c:pt>
                <c:pt idx="12832">
                  <c:v>60.344745635986321</c:v>
                </c:pt>
                <c:pt idx="12833">
                  <c:v>60.740253448486328</c:v>
                </c:pt>
                <c:pt idx="12834">
                  <c:v>60.344745635986321</c:v>
                </c:pt>
                <c:pt idx="12835">
                  <c:v>60.740253448486328</c:v>
                </c:pt>
                <c:pt idx="12836">
                  <c:v>60.608417510986328</c:v>
                </c:pt>
                <c:pt idx="12837">
                  <c:v>61.531272888183601</c:v>
                </c:pt>
                <c:pt idx="12838">
                  <c:v>61.531272888183601</c:v>
                </c:pt>
                <c:pt idx="12839">
                  <c:v>60.344745635986321</c:v>
                </c:pt>
                <c:pt idx="12840">
                  <c:v>60.476581573486314</c:v>
                </c:pt>
                <c:pt idx="12841">
                  <c:v>60.608417510986328</c:v>
                </c:pt>
                <c:pt idx="12842">
                  <c:v>61.003925323486328</c:v>
                </c:pt>
                <c:pt idx="12843">
                  <c:v>60.872089385986321</c:v>
                </c:pt>
                <c:pt idx="12844">
                  <c:v>61.531272888183601</c:v>
                </c:pt>
                <c:pt idx="12845">
                  <c:v>60.212909698486328</c:v>
                </c:pt>
                <c:pt idx="12846">
                  <c:v>61.663108825683601</c:v>
                </c:pt>
                <c:pt idx="12847">
                  <c:v>61.399436950683594</c:v>
                </c:pt>
                <c:pt idx="12848">
                  <c:v>61.267601013183594</c:v>
                </c:pt>
                <c:pt idx="12849">
                  <c:v>60.344745635986321</c:v>
                </c:pt>
                <c:pt idx="12850">
                  <c:v>60.212909698486328</c:v>
                </c:pt>
                <c:pt idx="12851">
                  <c:v>60.344745635986321</c:v>
                </c:pt>
                <c:pt idx="12852">
                  <c:v>60.740253448486328</c:v>
                </c:pt>
                <c:pt idx="12853">
                  <c:v>62.190452575683594</c:v>
                </c:pt>
                <c:pt idx="12854">
                  <c:v>61.531272888183601</c:v>
                </c:pt>
                <c:pt idx="12855">
                  <c:v>60.212909698486328</c:v>
                </c:pt>
                <c:pt idx="12856">
                  <c:v>61.663108825683601</c:v>
                </c:pt>
                <c:pt idx="12857">
                  <c:v>60.608417510986328</c:v>
                </c:pt>
                <c:pt idx="12858">
                  <c:v>61.399436950683594</c:v>
                </c:pt>
                <c:pt idx="12859">
                  <c:v>60.608417510986328</c:v>
                </c:pt>
                <c:pt idx="12860">
                  <c:v>60.344745635986321</c:v>
                </c:pt>
                <c:pt idx="12861">
                  <c:v>60.476581573486314</c:v>
                </c:pt>
                <c:pt idx="12862">
                  <c:v>60.081073760986321</c:v>
                </c:pt>
                <c:pt idx="12863">
                  <c:v>60.212909698486328</c:v>
                </c:pt>
                <c:pt idx="12864">
                  <c:v>61.003925323486328</c:v>
                </c:pt>
                <c:pt idx="12865">
                  <c:v>60.740253448486328</c:v>
                </c:pt>
                <c:pt idx="12866">
                  <c:v>60.476581573486314</c:v>
                </c:pt>
                <c:pt idx="12867">
                  <c:v>61.399436950683594</c:v>
                </c:pt>
                <c:pt idx="12868">
                  <c:v>60.608417510986328</c:v>
                </c:pt>
                <c:pt idx="12869">
                  <c:v>60.081073760986321</c:v>
                </c:pt>
                <c:pt idx="12870">
                  <c:v>60.212909698486328</c:v>
                </c:pt>
                <c:pt idx="12871">
                  <c:v>61.663108825683601</c:v>
                </c:pt>
                <c:pt idx="12872">
                  <c:v>60.344745635986321</c:v>
                </c:pt>
                <c:pt idx="12873">
                  <c:v>61.267601013183594</c:v>
                </c:pt>
                <c:pt idx="12874">
                  <c:v>60.344745635986321</c:v>
                </c:pt>
                <c:pt idx="12875">
                  <c:v>60.740253448486328</c:v>
                </c:pt>
                <c:pt idx="12876">
                  <c:v>60.740253448486328</c:v>
                </c:pt>
                <c:pt idx="12877">
                  <c:v>61.663108825683601</c:v>
                </c:pt>
                <c:pt idx="12878">
                  <c:v>60.344745635986321</c:v>
                </c:pt>
                <c:pt idx="12879">
                  <c:v>61.003925323486328</c:v>
                </c:pt>
                <c:pt idx="12880">
                  <c:v>60.872089385986321</c:v>
                </c:pt>
                <c:pt idx="12881">
                  <c:v>60.081073760986321</c:v>
                </c:pt>
                <c:pt idx="12882">
                  <c:v>60.344745635986321</c:v>
                </c:pt>
                <c:pt idx="12883">
                  <c:v>60.608417510986328</c:v>
                </c:pt>
                <c:pt idx="12884">
                  <c:v>61.663108825683601</c:v>
                </c:pt>
                <c:pt idx="12885">
                  <c:v>60.476581573486314</c:v>
                </c:pt>
                <c:pt idx="12886">
                  <c:v>60.344745635986321</c:v>
                </c:pt>
                <c:pt idx="12887">
                  <c:v>61.531272888183601</c:v>
                </c:pt>
                <c:pt idx="12888">
                  <c:v>61.135761260986328</c:v>
                </c:pt>
                <c:pt idx="12889">
                  <c:v>61.794944763183594</c:v>
                </c:pt>
                <c:pt idx="12890">
                  <c:v>61.135761260986328</c:v>
                </c:pt>
                <c:pt idx="12891">
                  <c:v>60.081073760986321</c:v>
                </c:pt>
                <c:pt idx="12892">
                  <c:v>60.081073760986321</c:v>
                </c:pt>
                <c:pt idx="12893">
                  <c:v>60.476581573486314</c:v>
                </c:pt>
                <c:pt idx="12894">
                  <c:v>60.212909698486328</c:v>
                </c:pt>
                <c:pt idx="12895">
                  <c:v>60.344745635986321</c:v>
                </c:pt>
                <c:pt idx="12896">
                  <c:v>60.476581573486314</c:v>
                </c:pt>
                <c:pt idx="12897">
                  <c:v>61.267601013183594</c:v>
                </c:pt>
                <c:pt idx="12898">
                  <c:v>60.344745635986321</c:v>
                </c:pt>
                <c:pt idx="12899">
                  <c:v>61.663108825683601</c:v>
                </c:pt>
                <c:pt idx="12900">
                  <c:v>60.476581573486314</c:v>
                </c:pt>
                <c:pt idx="12901">
                  <c:v>59.817401885986314</c:v>
                </c:pt>
                <c:pt idx="12902">
                  <c:v>60.212909698486328</c:v>
                </c:pt>
                <c:pt idx="12903">
                  <c:v>60.344745635986321</c:v>
                </c:pt>
                <c:pt idx="12904">
                  <c:v>61.003925323486328</c:v>
                </c:pt>
                <c:pt idx="12905">
                  <c:v>60.476581573486314</c:v>
                </c:pt>
                <c:pt idx="12906">
                  <c:v>60.608417510986328</c:v>
                </c:pt>
                <c:pt idx="12907">
                  <c:v>61.003925323486328</c:v>
                </c:pt>
                <c:pt idx="12908">
                  <c:v>60.740253448486328</c:v>
                </c:pt>
                <c:pt idx="12909">
                  <c:v>60.476581573486314</c:v>
                </c:pt>
                <c:pt idx="12910">
                  <c:v>60.081073760986321</c:v>
                </c:pt>
                <c:pt idx="12911">
                  <c:v>61.531272888183601</c:v>
                </c:pt>
                <c:pt idx="12912">
                  <c:v>60.081073760986321</c:v>
                </c:pt>
                <c:pt idx="12913">
                  <c:v>60.476581573486314</c:v>
                </c:pt>
                <c:pt idx="12914">
                  <c:v>60.081073760986321</c:v>
                </c:pt>
                <c:pt idx="12915">
                  <c:v>61.531272888183601</c:v>
                </c:pt>
                <c:pt idx="12916">
                  <c:v>60.344745635986321</c:v>
                </c:pt>
                <c:pt idx="12917">
                  <c:v>61.926780700683594</c:v>
                </c:pt>
                <c:pt idx="12918">
                  <c:v>60.740253448486328</c:v>
                </c:pt>
                <c:pt idx="12919">
                  <c:v>61.135761260986328</c:v>
                </c:pt>
                <c:pt idx="12920">
                  <c:v>61.531272888183601</c:v>
                </c:pt>
                <c:pt idx="12921">
                  <c:v>60.872089385986321</c:v>
                </c:pt>
                <c:pt idx="12922">
                  <c:v>60.476581573486314</c:v>
                </c:pt>
                <c:pt idx="12923">
                  <c:v>59.817401885986314</c:v>
                </c:pt>
                <c:pt idx="12924">
                  <c:v>60.212909698486328</c:v>
                </c:pt>
                <c:pt idx="12925">
                  <c:v>61.531272888183601</c:v>
                </c:pt>
                <c:pt idx="12926">
                  <c:v>60.081073760986321</c:v>
                </c:pt>
                <c:pt idx="12927">
                  <c:v>60.740253448486328</c:v>
                </c:pt>
                <c:pt idx="12928">
                  <c:v>60.081073760986321</c:v>
                </c:pt>
                <c:pt idx="12929">
                  <c:v>60.344745635986321</c:v>
                </c:pt>
                <c:pt idx="12930">
                  <c:v>60.344745635986321</c:v>
                </c:pt>
                <c:pt idx="12931">
                  <c:v>60.212909698486328</c:v>
                </c:pt>
                <c:pt idx="12932">
                  <c:v>60.740253448486328</c:v>
                </c:pt>
                <c:pt idx="12933">
                  <c:v>59.817401885986314</c:v>
                </c:pt>
                <c:pt idx="12934">
                  <c:v>60.740253448486328</c:v>
                </c:pt>
                <c:pt idx="12935">
                  <c:v>61.399436950683594</c:v>
                </c:pt>
                <c:pt idx="12936">
                  <c:v>60.081073760986321</c:v>
                </c:pt>
                <c:pt idx="12937">
                  <c:v>61.003925323486328</c:v>
                </c:pt>
                <c:pt idx="12938">
                  <c:v>61.267601013183594</c:v>
                </c:pt>
                <c:pt idx="12939">
                  <c:v>60.344745635986321</c:v>
                </c:pt>
                <c:pt idx="12940">
                  <c:v>61.267601013183594</c:v>
                </c:pt>
                <c:pt idx="12941">
                  <c:v>61.399436950683594</c:v>
                </c:pt>
                <c:pt idx="12942">
                  <c:v>61.267601013183594</c:v>
                </c:pt>
                <c:pt idx="12943">
                  <c:v>60.081073760986321</c:v>
                </c:pt>
                <c:pt idx="12944">
                  <c:v>59.949237823486321</c:v>
                </c:pt>
                <c:pt idx="12945">
                  <c:v>60.476581573486314</c:v>
                </c:pt>
                <c:pt idx="12946">
                  <c:v>60.212909698486328</c:v>
                </c:pt>
                <c:pt idx="12947">
                  <c:v>61.663108825683601</c:v>
                </c:pt>
                <c:pt idx="12948">
                  <c:v>61.267601013183594</c:v>
                </c:pt>
                <c:pt idx="12949">
                  <c:v>60.740253448486328</c:v>
                </c:pt>
                <c:pt idx="12950">
                  <c:v>60.344745635986321</c:v>
                </c:pt>
                <c:pt idx="12951">
                  <c:v>60.608417510986328</c:v>
                </c:pt>
                <c:pt idx="12952">
                  <c:v>60.872089385986321</c:v>
                </c:pt>
                <c:pt idx="12953">
                  <c:v>60.476581573486314</c:v>
                </c:pt>
                <c:pt idx="12954">
                  <c:v>60.212909698486328</c:v>
                </c:pt>
                <c:pt idx="12955">
                  <c:v>60.476581573486314</c:v>
                </c:pt>
                <c:pt idx="12956">
                  <c:v>60.476581573486314</c:v>
                </c:pt>
                <c:pt idx="12957">
                  <c:v>60.344745635986321</c:v>
                </c:pt>
                <c:pt idx="12958">
                  <c:v>60.212909698486328</c:v>
                </c:pt>
                <c:pt idx="12959">
                  <c:v>60.344745635986321</c:v>
                </c:pt>
                <c:pt idx="12960">
                  <c:v>60.872089385986321</c:v>
                </c:pt>
                <c:pt idx="12961">
                  <c:v>59.817401885986314</c:v>
                </c:pt>
                <c:pt idx="12962">
                  <c:v>60.344745635986321</c:v>
                </c:pt>
                <c:pt idx="12963">
                  <c:v>60.344745635986321</c:v>
                </c:pt>
                <c:pt idx="12964">
                  <c:v>61.663108825683601</c:v>
                </c:pt>
                <c:pt idx="12965">
                  <c:v>60.872089385986321</c:v>
                </c:pt>
                <c:pt idx="12966">
                  <c:v>60.608417510986328</c:v>
                </c:pt>
                <c:pt idx="12967">
                  <c:v>60.608417510986328</c:v>
                </c:pt>
                <c:pt idx="12968">
                  <c:v>61.794944763183594</c:v>
                </c:pt>
                <c:pt idx="12969">
                  <c:v>61.003925323486328</c:v>
                </c:pt>
                <c:pt idx="12970">
                  <c:v>60.476581573486314</c:v>
                </c:pt>
                <c:pt idx="12971">
                  <c:v>61.531272888183601</c:v>
                </c:pt>
                <c:pt idx="12972">
                  <c:v>59.949237823486321</c:v>
                </c:pt>
                <c:pt idx="12973">
                  <c:v>60.872089385986321</c:v>
                </c:pt>
                <c:pt idx="12974">
                  <c:v>60.212909698486328</c:v>
                </c:pt>
                <c:pt idx="12975">
                  <c:v>59.949237823486321</c:v>
                </c:pt>
                <c:pt idx="12976">
                  <c:v>61.794944763183594</c:v>
                </c:pt>
                <c:pt idx="12977">
                  <c:v>61.926780700683594</c:v>
                </c:pt>
                <c:pt idx="12978">
                  <c:v>61.399436950683594</c:v>
                </c:pt>
                <c:pt idx="12979">
                  <c:v>61.135761260986328</c:v>
                </c:pt>
                <c:pt idx="12980">
                  <c:v>60.212909698486328</c:v>
                </c:pt>
                <c:pt idx="12981">
                  <c:v>60.872089385986321</c:v>
                </c:pt>
                <c:pt idx="12982">
                  <c:v>60.476581573486314</c:v>
                </c:pt>
                <c:pt idx="12983">
                  <c:v>61.663108825683601</c:v>
                </c:pt>
                <c:pt idx="12984">
                  <c:v>61.003925323486328</c:v>
                </c:pt>
                <c:pt idx="12985">
                  <c:v>60.476581573486314</c:v>
                </c:pt>
                <c:pt idx="12986">
                  <c:v>60.740253448486328</c:v>
                </c:pt>
                <c:pt idx="12987">
                  <c:v>60.872089385986321</c:v>
                </c:pt>
                <c:pt idx="12988">
                  <c:v>60.872089385986321</c:v>
                </c:pt>
                <c:pt idx="12989">
                  <c:v>60.476581573486314</c:v>
                </c:pt>
                <c:pt idx="12990">
                  <c:v>60.212909698486328</c:v>
                </c:pt>
                <c:pt idx="12991">
                  <c:v>61.267601013183594</c:v>
                </c:pt>
                <c:pt idx="12992">
                  <c:v>60.081073760986321</c:v>
                </c:pt>
                <c:pt idx="12993">
                  <c:v>60.081073760986321</c:v>
                </c:pt>
                <c:pt idx="12994">
                  <c:v>61.663108825683601</c:v>
                </c:pt>
                <c:pt idx="12995">
                  <c:v>60.740253448486328</c:v>
                </c:pt>
                <c:pt idx="12996">
                  <c:v>61.003925323486328</c:v>
                </c:pt>
                <c:pt idx="12997">
                  <c:v>61.003925323486328</c:v>
                </c:pt>
                <c:pt idx="12998">
                  <c:v>60.476581573486314</c:v>
                </c:pt>
                <c:pt idx="12999">
                  <c:v>61.135761260986328</c:v>
                </c:pt>
                <c:pt idx="13000">
                  <c:v>61.267601013183594</c:v>
                </c:pt>
                <c:pt idx="13001">
                  <c:v>61.926780700683594</c:v>
                </c:pt>
                <c:pt idx="13002">
                  <c:v>61.135761260986328</c:v>
                </c:pt>
                <c:pt idx="13003">
                  <c:v>60.740253448486328</c:v>
                </c:pt>
                <c:pt idx="13004">
                  <c:v>60.740253448486328</c:v>
                </c:pt>
                <c:pt idx="13005">
                  <c:v>60.212909698486328</c:v>
                </c:pt>
                <c:pt idx="13006">
                  <c:v>61.399436950683594</c:v>
                </c:pt>
                <c:pt idx="13007">
                  <c:v>61.003925323486328</c:v>
                </c:pt>
                <c:pt idx="13008">
                  <c:v>60.212909698486328</c:v>
                </c:pt>
                <c:pt idx="13009">
                  <c:v>60.476581573486314</c:v>
                </c:pt>
                <c:pt idx="13010">
                  <c:v>60.476581573486314</c:v>
                </c:pt>
                <c:pt idx="13011">
                  <c:v>61.267601013183594</c:v>
                </c:pt>
                <c:pt idx="13012">
                  <c:v>60.081073760986321</c:v>
                </c:pt>
                <c:pt idx="13013">
                  <c:v>60.212909698486328</c:v>
                </c:pt>
                <c:pt idx="13014">
                  <c:v>61.663108825683601</c:v>
                </c:pt>
                <c:pt idx="13015">
                  <c:v>61.267601013183594</c:v>
                </c:pt>
                <c:pt idx="13016">
                  <c:v>60.212909698486328</c:v>
                </c:pt>
                <c:pt idx="13017">
                  <c:v>61.663108825683601</c:v>
                </c:pt>
                <c:pt idx="13018">
                  <c:v>60.476581573486314</c:v>
                </c:pt>
                <c:pt idx="13019">
                  <c:v>60.344745635986321</c:v>
                </c:pt>
                <c:pt idx="13020">
                  <c:v>61.135761260986328</c:v>
                </c:pt>
                <c:pt idx="13021">
                  <c:v>60.212909698486328</c:v>
                </c:pt>
                <c:pt idx="13022">
                  <c:v>60.212909698486328</c:v>
                </c:pt>
                <c:pt idx="13023">
                  <c:v>60.212909698486328</c:v>
                </c:pt>
                <c:pt idx="13024">
                  <c:v>60.344745635986321</c:v>
                </c:pt>
                <c:pt idx="13025">
                  <c:v>59.949237823486321</c:v>
                </c:pt>
                <c:pt idx="13026">
                  <c:v>60.608417510986328</c:v>
                </c:pt>
                <c:pt idx="13027">
                  <c:v>60.081073760986321</c:v>
                </c:pt>
                <c:pt idx="13028">
                  <c:v>60.740253448486328</c:v>
                </c:pt>
                <c:pt idx="13029">
                  <c:v>60.608417510986328</c:v>
                </c:pt>
                <c:pt idx="13030">
                  <c:v>59.949237823486321</c:v>
                </c:pt>
                <c:pt idx="13031">
                  <c:v>59.817401885986314</c:v>
                </c:pt>
                <c:pt idx="13032">
                  <c:v>60.212909698486328</c:v>
                </c:pt>
                <c:pt idx="13033">
                  <c:v>60.344745635986321</c:v>
                </c:pt>
                <c:pt idx="13034">
                  <c:v>60.740253448486328</c:v>
                </c:pt>
                <c:pt idx="13035">
                  <c:v>60.081073760986321</c:v>
                </c:pt>
                <c:pt idx="13036">
                  <c:v>60.872089385986321</c:v>
                </c:pt>
                <c:pt idx="13037">
                  <c:v>61.003925323486328</c:v>
                </c:pt>
                <c:pt idx="13038">
                  <c:v>60.608417510986328</c:v>
                </c:pt>
                <c:pt idx="13039">
                  <c:v>61.399436950683594</c:v>
                </c:pt>
                <c:pt idx="13040">
                  <c:v>60.212909698486328</c:v>
                </c:pt>
                <c:pt idx="13041">
                  <c:v>61.003925323486328</c:v>
                </c:pt>
                <c:pt idx="13042">
                  <c:v>59.949237823486321</c:v>
                </c:pt>
                <c:pt idx="13043">
                  <c:v>60.081073760986321</c:v>
                </c:pt>
                <c:pt idx="13044">
                  <c:v>61.531272888183601</c:v>
                </c:pt>
                <c:pt idx="13045">
                  <c:v>61.399436950683594</c:v>
                </c:pt>
                <c:pt idx="13046">
                  <c:v>60.476581573486314</c:v>
                </c:pt>
                <c:pt idx="13047">
                  <c:v>61.531272888183601</c:v>
                </c:pt>
                <c:pt idx="13048">
                  <c:v>60.344745635986321</c:v>
                </c:pt>
                <c:pt idx="13049">
                  <c:v>60.740253448486328</c:v>
                </c:pt>
                <c:pt idx="13050">
                  <c:v>60.081073760986321</c:v>
                </c:pt>
                <c:pt idx="13051">
                  <c:v>60.872089385986321</c:v>
                </c:pt>
                <c:pt idx="13052">
                  <c:v>61.663108825683601</c:v>
                </c:pt>
                <c:pt idx="13053">
                  <c:v>61.399436950683594</c:v>
                </c:pt>
                <c:pt idx="13054">
                  <c:v>60.740253448486328</c:v>
                </c:pt>
                <c:pt idx="13055">
                  <c:v>60.740253448486328</c:v>
                </c:pt>
                <c:pt idx="13056">
                  <c:v>60.740253448486328</c:v>
                </c:pt>
                <c:pt idx="13057">
                  <c:v>60.344745635986321</c:v>
                </c:pt>
                <c:pt idx="13058">
                  <c:v>60.740253448486328</c:v>
                </c:pt>
                <c:pt idx="13059">
                  <c:v>60.212909698486328</c:v>
                </c:pt>
                <c:pt idx="13060">
                  <c:v>60.872089385986321</c:v>
                </c:pt>
                <c:pt idx="13061">
                  <c:v>61.531272888183601</c:v>
                </c:pt>
                <c:pt idx="13062">
                  <c:v>60.740253448486328</c:v>
                </c:pt>
                <c:pt idx="13063">
                  <c:v>60.212909698486328</c:v>
                </c:pt>
                <c:pt idx="13064">
                  <c:v>60.212909698486328</c:v>
                </c:pt>
                <c:pt idx="13065">
                  <c:v>61.267601013183594</c:v>
                </c:pt>
                <c:pt idx="13066">
                  <c:v>60.081073760986321</c:v>
                </c:pt>
                <c:pt idx="13067">
                  <c:v>60.344745635986321</c:v>
                </c:pt>
                <c:pt idx="13068">
                  <c:v>59.817401885986314</c:v>
                </c:pt>
                <c:pt idx="13069">
                  <c:v>60.212909698486328</c:v>
                </c:pt>
                <c:pt idx="13070">
                  <c:v>61.399436950683594</c:v>
                </c:pt>
                <c:pt idx="13071">
                  <c:v>60.081073760986321</c:v>
                </c:pt>
                <c:pt idx="13072">
                  <c:v>60.081073760986321</c:v>
                </c:pt>
                <c:pt idx="13073">
                  <c:v>60.872089385986321</c:v>
                </c:pt>
                <c:pt idx="13074">
                  <c:v>60.212909698486328</c:v>
                </c:pt>
                <c:pt idx="13075">
                  <c:v>60.476581573486314</c:v>
                </c:pt>
                <c:pt idx="13076">
                  <c:v>60.476581573486314</c:v>
                </c:pt>
                <c:pt idx="13077">
                  <c:v>60.608417510986328</c:v>
                </c:pt>
                <c:pt idx="13078">
                  <c:v>60.476581573486314</c:v>
                </c:pt>
                <c:pt idx="13079">
                  <c:v>61.399436950683594</c:v>
                </c:pt>
                <c:pt idx="13080">
                  <c:v>60.872089385986321</c:v>
                </c:pt>
                <c:pt idx="13081">
                  <c:v>61.267601013183594</c:v>
                </c:pt>
                <c:pt idx="13082">
                  <c:v>60.476581573486314</c:v>
                </c:pt>
                <c:pt idx="13083">
                  <c:v>61.003925323486328</c:v>
                </c:pt>
                <c:pt idx="13084">
                  <c:v>60.212909698486328</c:v>
                </c:pt>
                <c:pt idx="13085">
                  <c:v>60.740253448486328</c:v>
                </c:pt>
                <c:pt idx="13086">
                  <c:v>60.344745635986321</c:v>
                </c:pt>
                <c:pt idx="13087">
                  <c:v>60.212909698486328</c:v>
                </c:pt>
                <c:pt idx="13088">
                  <c:v>59.817401885986314</c:v>
                </c:pt>
                <c:pt idx="13089">
                  <c:v>60.081073760986321</c:v>
                </c:pt>
                <c:pt idx="13090">
                  <c:v>60.081073760986321</c:v>
                </c:pt>
                <c:pt idx="13091">
                  <c:v>60.212909698486328</c:v>
                </c:pt>
                <c:pt idx="13092">
                  <c:v>61.003925323486328</c:v>
                </c:pt>
                <c:pt idx="13093">
                  <c:v>59.817401885986314</c:v>
                </c:pt>
                <c:pt idx="13094">
                  <c:v>60.344745635986321</c:v>
                </c:pt>
                <c:pt idx="13095">
                  <c:v>59.949237823486321</c:v>
                </c:pt>
                <c:pt idx="13096">
                  <c:v>60.476581573486314</c:v>
                </c:pt>
                <c:pt idx="13097">
                  <c:v>60.344745635986321</c:v>
                </c:pt>
                <c:pt idx="13098">
                  <c:v>60.872089385986321</c:v>
                </c:pt>
                <c:pt idx="13099">
                  <c:v>60.344745635986321</c:v>
                </c:pt>
                <c:pt idx="13100">
                  <c:v>60.344745635986321</c:v>
                </c:pt>
                <c:pt idx="13101">
                  <c:v>60.081073760986321</c:v>
                </c:pt>
                <c:pt idx="13102">
                  <c:v>61.267601013183594</c:v>
                </c:pt>
                <c:pt idx="13103">
                  <c:v>60.212909698486328</c:v>
                </c:pt>
                <c:pt idx="13104">
                  <c:v>60.081073760986321</c:v>
                </c:pt>
                <c:pt idx="13105">
                  <c:v>60.344745635986321</c:v>
                </c:pt>
                <c:pt idx="13106">
                  <c:v>60.872089385986321</c:v>
                </c:pt>
                <c:pt idx="13107">
                  <c:v>59.949237823486321</c:v>
                </c:pt>
                <c:pt idx="13108">
                  <c:v>60.608417510986328</c:v>
                </c:pt>
                <c:pt idx="13109">
                  <c:v>60.608417510986328</c:v>
                </c:pt>
                <c:pt idx="13110">
                  <c:v>61.003925323486328</c:v>
                </c:pt>
                <c:pt idx="13111">
                  <c:v>60.740253448486328</c:v>
                </c:pt>
                <c:pt idx="13112">
                  <c:v>60.212909698486328</c:v>
                </c:pt>
                <c:pt idx="13113">
                  <c:v>61.003925323486328</c:v>
                </c:pt>
                <c:pt idx="13114">
                  <c:v>60.740253448486328</c:v>
                </c:pt>
                <c:pt idx="13115">
                  <c:v>61.267601013183594</c:v>
                </c:pt>
                <c:pt idx="13116">
                  <c:v>59.817401885986314</c:v>
                </c:pt>
                <c:pt idx="13117">
                  <c:v>60.212909698486328</c:v>
                </c:pt>
                <c:pt idx="13118">
                  <c:v>61.135761260986328</c:v>
                </c:pt>
                <c:pt idx="13119">
                  <c:v>60.081073760986321</c:v>
                </c:pt>
                <c:pt idx="13120">
                  <c:v>60.608417510986328</c:v>
                </c:pt>
                <c:pt idx="13121">
                  <c:v>60.740253448486328</c:v>
                </c:pt>
                <c:pt idx="13122">
                  <c:v>60.872089385986321</c:v>
                </c:pt>
                <c:pt idx="13123">
                  <c:v>59.949237823486321</c:v>
                </c:pt>
                <c:pt idx="13124">
                  <c:v>60.344745635986321</c:v>
                </c:pt>
                <c:pt idx="13125">
                  <c:v>61.399436950683594</c:v>
                </c:pt>
                <c:pt idx="13126">
                  <c:v>60.872089385986321</c:v>
                </c:pt>
                <c:pt idx="13127">
                  <c:v>60.476581573486314</c:v>
                </c:pt>
                <c:pt idx="13128">
                  <c:v>60.872089385986321</c:v>
                </c:pt>
                <c:pt idx="13129">
                  <c:v>60.872089385986321</c:v>
                </c:pt>
                <c:pt idx="13130">
                  <c:v>60.608417510986328</c:v>
                </c:pt>
                <c:pt idx="13131">
                  <c:v>60.212909698486328</c:v>
                </c:pt>
                <c:pt idx="13132">
                  <c:v>60.212909698486328</c:v>
                </c:pt>
                <c:pt idx="13133">
                  <c:v>61.399436950683594</c:v>
                </c:pt>
                <c:pt idx="13134">
                  <c:v>61.267601013183594</c:v>
                </c:pt>
                <c:pt idx="13135">
                  <c:v>60.476581573486314</c:v>
                </c:pt>
                <c:pt idx="13136">
                  <c:v>59.949237823486321</c:v>
                </c:pt>
                <c:pt idx="13137">
                  <c:v>60.344745635986321</c:v>
                </c:pt>
                <c:pt idx="13138">
                  <c:v>61.003925323486328</c:v>
                </c:pt>
                <c:pt idx="13139">
                  <c:v>60.344745635986321</c:v>
                </c:pt>
                <c:pt idx="13140">
                  <c:v>61.003925323486328</c:v>
                </c:pt>
                <c:pt idx="13141">
                  <c:v>60.081073760986321</c:v>
                </c:pt>
                <c:pt idx="13142">
                  <c:v>60.081073760986321</c:v>
                </c:pt>
                <c:pt idx="13143">
                  <c:v>60.081073760986321</c:v>
                </c:pt>
                <c:pt idx="13144">
                  <c:v>60.081073760986321</c:v>
                </c:pt>
                <c:pt idx="13145">
                  <c:v>60.344745635986321</c:v>
                </c:pt>
                <c:pt idx="13146">
                  <c:v>60.344745635986321</c:v>
                </c:pt>
                <c:pt idx="13147">
                  <c:v>60.212909698486328</c:v>
                </c:pt>
                <c:pt idx="13148">
                  <c:v>60.081073760986321</c:v>
                </c:pt>
                <c:pt idx="13149">
                  <c:v>60.081073760986321</c:v>
                </c:pt>
                <c:pt idx="13150">
                  <c:v>61.003925323486328</c:v>
                </c:pt>
                <c:pt idx="13151">
                  <c:v>60.081073760986321</c:v>
                </c:pt>
                <c:pt idx="13152">
                  <c:v>60.344745635986321</c:v>
                </c:pt>
                <c:pt idx="13153">
                  <c:v>59.817401885986314</c:v>
                </c:pt>
                <c:pt idx="13154">
                  <c:v>60.476581573486314</c:v>
                </c:pt>
                <c:pt idx="13155">
                  <c:v>59.949237823486321</c:v>
                </c:pt>
                <c:pt idx="13156">
                  <c:v>60.212909698486328</c:v>
                </c:pt>
                <c:pt idx="13157">
                  <c:v>60.608417510986328</c:v>
                </c:pt>
                <c:pt idx="13158">
                  <c:v>60.608417510986328</c:v>
                </c:pt>
                <c:pt idx="13159">
                  <c:v>61.135761260986328</c:v>
                </c:pt>
                <c:pt idx="13160">
                  <c:v>59.949237823486321</c:v>
                </c:pt>
                <c:pt idx="13161">
                  <c:v>60.872089385986321</c:v>
                </c:pt>
                <c:pt idx="13162">
                  <c:v>60.608417510986328</c:v>
                </c:pt>
                <c:pt idx="13163">
                  <c:v>60.081073760986321</c:v>
                </c:pt>
                <c:pt idx="13164">
                  <c:v>59.817401885986314</c:v>
                </c:pt>
                <c:pt idx="13165">
                  <c:v>61.003925323486328</c:v>
                </c:pt>
                <c:pt idx="13166">
                  <c:v>60.081073760986321</c:v>
                </c:pt>
                <c:pt idx="13167">
                  <c:v>60.608417510986328</c:v>
                </c:pt>
                <c:pt idx="13168">
                  <c:v>60.212909698486328</c:v>
                </c:pt>
                <c:pt idx="13169">
                  <c:v>59.817401885986314</c:v>
                </c:pt>
                <c:pt idx="13170">
                  <c:v>60.344745635986321</c:v>
                </c:pt>
                <c:pt idx="13171">
                  <c:v>59.817401885986314</c:v>
                </c:pt>
                <c:pt idx="13172">
                  <c:v>60.740253448486328</c:v>
                </c:pt>
                <c:pt idx="13173">
                  <c:v>60.740253448486328</c:v>
                </c:pt>
                <c:pt idx="13174">
                  <c:v>59.685565948486335</c:v>
                </c:pt>
                <c:pt idx="13175">
                  <c:v>60.740253448486328</c:v>
                </c:pt>
                <c:pt idx="13176">
                  <c:v>60.740253448486328</c:v>
                </c:pt>
                <c:pt idx="13177">
                  <c:v>60.212909698486328</c:v>
                </c:pt>
                <c:pt idx="13178">
                  <c:v>60.212909698486328</c:v>
                </c:pt>
                <c:pt idx="13179">
                  <c:v>60.344745635986321</c:v>
                </c:pt>
                <c:pt idx="13180">
                  <c:v>59.949237823486321</c:v>
                </c:pt>
                <c:pt idx="13181">
                  <c:v>61.267601013183594</c:v>
                </c:pt>
                <c:pt idx="13182">
                  <c:v>59.817401885986314</c:v>
                </c:pt>
                <c:pt idx="13183">
                  <c:v>60.476581573486314</c:v>
                </c:pt>
                <c:pt idx="13184">
                  <c:v>59.553730010986328</c:v>
                </c:pt>
                <c:pt idx="13185">
                  <c:v>59.553730010986328</c:v>
                </c:pt>
                <c:pt idx="13186">
                  <c:v>60.081073760986321</c:v>
                </c:pt>
                <c:pt idx="13187">
                  <c:v>60.740253448486328</c:v>
                </c:pt>
                <c:pt idx="13188">
                  <c:v>60.212909698486328</c:v>
                </c:pt>
                <c:pt idx="13189">
                  <c:v>59.685565948486335</c:v>
                </c:pt>
                <c:pt idx="13190">
                  <c:v>60.476581573486314</c:v>
                </c:pt>
                <c:pt idx="13191">
                  <c:v>60.081073760986321</c:v>
                </c:pt>
                <c:pt idx="13192">
                  <c:v>60.212909698486328</c:v>
                </c:pt>
                <c:pt idx="13193">
                  <c:v>59.949237823486321</c:v>
                </c:pt>
                <c:pt idx="13194">
                  <c:v>60.872089385986321</c:v>
                </c:pt>
                <c:pt idx="13195">
                  <c:v>60.608417510986328</c:v>
                </c:pt>
                <c:pt idx="13196">
                  <c:v>60.344745635986321</c:v>
                </c:pt>
                <c:pt idx="13197">
                  <c:v>60.740253448486328</c:v>
                </c:pt>
                <c:pt idx="13198">
                  <c:v>60.608417510986328</c:v>
                </c:pt>
                <c:pt idx="13199">
                  <c:v>59.817401885986314</c:v>
                </c:pt>
                <c:pt idx="13200">
                  <c:v>60.476581573486314</c:v>
                </c:pt>
                <c:pt idx="13201">
                  <c:v>60.608417510986328</c:v>
                </c:pt>
                <c:pt idx="13202">
                  <c:v>59.817401885986314</c:v>
                </c:pt>
                <c:pt idx="13203">
                  <c:v>60.740253448486328</c:v>
                </c:pt>
                <c:pt idx="13204">
                  <c:v>60.608417510986328</c:v>
                </c:pt>
                <c:pt idx="13205">
                  <c:v>60.344745635986321</c:v>
                </c:pt>
                <c:pt idx="13206">
                  <c:v>59.817401885986314</c:v>
                </c:pt>
                <c:pt idx="13207">
                  <c:v>60.476581573486314</c:v>
                </c:pt>
                <c:pt idx="13208">
                  <c:v>59.817401885986314</c:v>
                </c:pt>
                <c:pt idx="13209">
                  <c:v>60.476581573486314</c:v>
                </c:pt>
                <c:pt idx="13210">
                  <c:v>60.081073760986321</c:v>
                </c:pt>
                <c:pt idx="13211">
                  <c:v>60.608417510986328</c:v>
                </c:pt>
                <c:pt idx="13212">
                  <c:v>60.344745635986321</c:v>
                </c:pt>
                <c:pt idx="13213">
                  <c:v>60.344745635986321</c:v>
                </c:pt>
                <c:pt idx="13214">
                  <c:v>60.740253448486328</c:v>
                </c:pt>
                <c:pt idx="13215">
                  <c:v>59.817401885986314</c:v>
                </c:pt>
                <c:pt idx="13216">
                  <c:v>60.344745635986321</c:v>
                </c:pt>
                <c:pt idx="13217">
                  <c:v>60.344745635986321</c:v>
                </c:pt>
                <c:pt idx="13218">
                  <c:v>60.740253448486328</c:v>
                </c:pt>
                <c:pt idx="13219">
                  <c:v>60.608417510986328</c:v>
                </c:pt>
                <c:pt idx="13220">
                  <c:v>60.476581573486314</c:v>
                </c:pt>
                <c:pt idx="13221">
                  <c:v>60.872089385986321</c:v>
                </c:pt>
                <c:pt idx="13222">
                  <c:v>59.949237823486321</c:v>
                </c:pt>
                <c:pt idx="13223">
                  <c:v>60.344745635986321</c:v>
                </c:pt>
                <c:pt idx="13224">
                  <c:v>60.344745635986321</c:v>
                </c:pt>
                <c:pt idx="13225">
                  <c:v>60.740253448486328</c:v>
                </c:pt>
                <c:pt idx="13226">
                  <c:v>59.817401885986314</c:v>
                </c:pt>
                <c:pt idx="13227">
                  <c:v>60.212909698486328</c:v>
                </c:pt>
                <c:pt idx="13228">
                  <c:v>59.949237823486321</c:v>
                </c:pt>
                <c:pt idx="13229">
                  <c:v>60.872089385986321</c:v>
                </c:pt>
                <c:pt idx="13230">
                  <c:v>59.685565948486335</c:v>
                </c:pt>
                <c:pt idx="13231">
                  <c:v>59.949237823486321</c:v>
                </c:pt>
                <c:pt idx="13232">
                  <c:v>60.872089385986321</c:v>
                </c:pt>
                <c:pt idx="13233">
                  <c:v>60.344745635986321</c:v>
                </c:pt>
                <c:pt idx="13234">
                  <c:v>60.608417510986328</c:v>
                </c:pt>
                <c:pt idx="13235">
                  <c:v>60.740253448486328</c:v>
                </c:pt>
                <c:pt idx="13236">
                  <c:v>60.476581573486314</c:v>
                </c:pt>
                <c:pt idx="13237">
                  <c:v>60.212909698486328</c:v>
                </c:pt>
                <c:pt idx="13238">
                  <c:v>60.608417510986328</c:v>
                </c:pt>
                <c:pt idx="13239">
                  <c:v>60.476581573486314</c:v>
                </c:pt>
                <c:pt idx="13240">
                  <c:v>60.212909698486328</c:v>
                </c:pt>
                <c:pt idx="13241">
                  <c:v>60.476581573486314</c:v>
                </c:pt>
                <c:pt idx="13242">
                  <c:v>60.081073760986321</c:v>
                </c:pt>
                <c:pt idx="13243">
                  <c:v>59.817401885986314</c:v>
                </c:pt>
                <c:pt idx="13244">
                  <c:v>59.949237823486321</c:v>
                </c:pt>
                <c:pt idx="13245">
                  <c:v>60.476581573486314</c:v>
                </c:pt>
                <c:pt idx="13246">
                  <c:v>60.212909698486328</c:v>
                </c:pt>
                <c:pt idx="13247">
                  <c:v>60.608417510986328</c:v>
                </c:pt>
                <c:pt idx="13248">
                  <c:v>60.344745635986321</c:v>
                </c:pt>
                <c:pt idx="13249">
                  <c:v>60.344745635986321</c:v>
                </c:pt>
                <c:pt idx="13250">
                  <c:v>60.081073760986321</c:v>
                </c:pt>
                <c:pt idx="13251">
                  <c:v>60.872089385986321</c:v>
                </c:pt>
                <c:pt idx="13252">
                  <c:v>60.476581573486314</c:v>
                </c:pt>
                <c:pt idx="13253">
                  <c:v>60.740253448486328</c:v>
                </c:pt>
                <c:pt idx="13254">
                  <c:v>60.872089385986321</c:v>
                </c:pt>
                <c:pt idx="13255">
                  <c:v>60.476581573486314</c:v>
                </c:pt>
                <c:pt idx="13256">
                  <c:v>60.476581573486314</c:v>
                </c:pt>
                <c:pt idx="13257">
                  <c:v>60.344745635986321</c:v>
                </c:pt>
                <c:pt idx="13258">
                  <c:v>60.476581573486314</c:v>
                </c:pt>
                <c:pt idx="13259">
                  <c:v>60.476581573486314</c:v>
                </c:pt>
                <c:pt idx="13260">
                  <c:v>59.949237823486321</c:v>
                </c:pt>
                <c:pt idx="13261">
                  <c:v>60.081073760986321</c:v>
                </c:pt>
                <c:pt idx="13262">
                  <c:v>60.872089385986321</c:v>
                </c:pt>
                <c:pt idx="13263">
                  <c:v>60.476581573486314</c:v>
                </c:pt>
                <c:pt idx="13264">
                  <c:v>59.949237823486321</c:v>
                </c:pt>
                <c:pt idx="13265">
                  <c:v>60.476581573486314</c:v>
                </c:pt>
                <c:pt idx="13266">
                  <c:v>60.081073760986321</c:v>
                </c:pt>
                <c:pt idx="13267">
                  <c:v>60.081073760986321</c:v>
                </c:pt>
                <c:pt idx="13268">
                  <c:v>60.872089385986321</c:v>
                </c:pt>
                <c:pt idx="13269">
                  <c:v>60.344745635986321</c:v>
                </c:pt>
                <c:pt idx="13270">
                  <c:v>60.476581573486314</c:v>
                </c:pt>
                <c:pt idx="13271">
                  <c:v>60.212909698486328</c:v>
                </c:pt>
                <c:pt idx="13272">
                  <c:v>60.476581573486314</c:v>
                </c:pt>
                <c:pt idx="13273">
                  <c:v>61.003925323486328</c:v>
                </c:pt>
                <c:pt idx="13274">
                  <c:v>60.740253448486328</c:v>
                </c:pt>
                <c:pt idx="13275">
                  <c:v>60.740253448486328</c:v>
                </c:pt>
                <c:pt idx="13276">
                  <c:v>60.081073760986321</c:v>
                </c:pt>
                <c:pt idx="13277">
                  <c:v>60.872089385986321</c:v>
                </c:pt>
                <c:pt idx="13278">
                  <c:v>60.476581573486314</c:v>
                </c:pt>
                <c:pt idx="13279">
                  <c:v>59.949237823486321</c:v>
                </c:pt>
                <c:pt idx="13280">
                  <c:v>60.081073760986321</c:v>
                </c:pt>
                <c:pt idx="13281">
                  <c:v>59.817401885986314</c:v>
                </c:pt>
                <c:pt idx="13282">
                  <c:v>60.608417510986328</c:v>
                </c:pt>
                <c:pt idx="13283">
                  <c:v>60.608417510986328</c:v>
                </c:pt>
                <c:pt idx="13284">
                  <c:v>59.553730010986328</c:v>
                </c:pt>
                <c:pt idx="13285">
                  <c:v>59.949237823486321</c:v>
                </c:pt>
                <c:pt idx="13286">
                  <c:v>59.949237823486321</c:v>
                </c:pt>
                <c:pt idx="13287">
                  <c:v>60.476581573486314</c:v>
                </c:pt>
                <c:pt idx="13288">
                  <c:v>60.081073760986321</c:v>
                </c:pt>
                <c:pt idx="13289">
                  <c:v>59.817401885986314</c:v>
                </c:pt>
                <c:pt idx="13290">
                  <c:v>60.212909698486328</c:v>
                </c:pt>
                <c:pt idx="13291">
                  <c:v>60.344745635986321</c:v>
                </c:pt>
                <c:pt idx="13292">
                  <c:v>60.476581573486314</c:v>
                </c:pt>
                <c:pt idx="13293">
                  <c:v>60.212909698486328</c:v>
                </c:pt>
                <c:pt idx="13294">
                  <c:v>60.212909698486328</c:v>
                </c:pt>
                <c:pt idx="13295">
                  <c:v>60.212909698486328</c:v>
                </c:pt>
                <c:pt idx="13296">
                  <c:v>60.608417510986328</c:v>
                </c:pt>
                <c:pt idx="13297">
                  <c:v>60.608417510986328</c:v>
                </c:pt>
                <c:pt idx="13298">
                  <c:v>60.212909698486328</c:v>
                </c:pt>
                <c:pt idx="13299">
                  <c:v>60.081073760986321</c:v>
                </c:pt>
                <c:pt idx="13300">
                  <c:v>60.476581573486314</c:v>
                </c:pt>
                <c:pt idx="13301">
                  <c:v>60.344745635986321</c:v>
                </c:pt>
                <c:pt idx="13302">
                  <c:v>60.608417510986328</c:v>
                </c:pt>
                <c:pt idx="13303">
                  <c:v>60.608417510986328</c:v>
                </c:pt>
                <c:pt idx="13304">
                  <c:v>60.344745635986321</c:v>
                </c:pt>
                <c:pt idx="13305">
                  <c:v>60.476581573486314</c:v>
                </c:pt>
                <c:pt idx="13306">
                  <c:v>60.081073760986321</c:v>
                </c:pt>
                <c:pt idx="13307">
                  <c:v>60.740253448486328</c:v>
                </c:pt>
                <c:pt idx="13308">
                  <c:v>60.344745635986321</c:v>
                </c:pt>
                <c:pt idx="13309">
                  <c:v>60.212909698486328</c:v>
                </c:pt>
                <c:pt idx="13310">
                  <c:v>60.608417510986328</c:v>
                </c:pt>
                <c:pt idx="13311">
                  <c:v>60.344745635986321</c:v>
                </c:pt>
                <c:pt idx="13312">
                  <c:v>60.608417510986328</c:v>
                </c:pt>
                <c:pt idx="13313">
                  <c:v>59.685565948486335</c:v>
                </c:pt>
                <c:pt idx="13314">
                  <c:v>60.476581573486314</c:v>
                </c:pt>
                <c:pt idx="13315">
                  <c:v>60.608417510986328</c:v>
                </c:pt>
                <c:pt idx="13316">
                  <c:v>60.212909698486328</c:v>
                </c:pt>
                <c:pt idx="13317">
                  <c:v>60.608417510986328</c:v>
                </c:pt>
                <c:pt idx="13318">
                  <c:v>60.476581573486314</c:v>
                </c:pt>
                <c:pt idx="13319">
                  <c:v>60.212909698486328</c:v>
                </c:pt>
                <c:pt idx="13320">
                  <c:v>60.344745635986321</c:v>
                </c:pt>
                <c:pt idx="13321">
                  <c:v>59.949237823486321</c:v>
                </c:pt>
                <c:pt idx="13322">
                  <c:v>60.212909698486328</c:v>
                </c:pt>
                <c:pt idx="13323">
                  <c:v>59.949237823486321</c:v>
                </c:pt>
                <c:pt idx="13324">
                  <c:v>60.344745635986321</c:v>
                </c:pt>
                <c:pt idx="13325">
                  <c:v>60.476581573486314</c:v>
                </c:pt>
                <c:pt idx="13326">
                  <c:v>60.081073760986321</c:v>
                </c:pt>
                <c:pt idx="13327">
                  <c:v>60.212909698486328</c:v>
                </c:pt>
                <c:pt idx="13328">
                  <c:v>60.344745635986321</c:v>
                </c:pt>
                <c:pt idx="13329">
                  <c:v>59.949237823486321</c:v>
                </c:pt>
                <c:pt idx="13330">
                  <c:v>60.344745635986321</c:v>
                </c:pt>
                <c:pt idx="13331">
                  <c:v>60.476581573486314</c:v>
                </c:pt>
                <c:pt idx="13332">
                  <c:v>60.212909698486328</c:v>
                </c:pt>
                <c:pt idx="13333">
                  <c:v>60.476581573486314</c:v>
                </c:pt>
                <c:pt idx="13334">
                  <c:v>60.081073760986321</c:v>
                </c:pt>
                <c:pt idx="13335">
                  <c:v>60.740253448486328</c:v>
                </c:pt>
                <c:pt idx="13336">
                  <c:v>60.344745635986321</c:v>
                </c:pt>
                <c:pt idx="13337">
                  <c:v>60.344745635986321</c:v>
                </c:pt>
                <c:pt idx="13338">
                  <c:v>60.212909698486328</c:v>
                </c:pt>
                <c:pt idx="13339">
                  <c:v>60.344745635986321</c:v>
                </c:pt>
                <c:pt idx="13340">
                  <c:v>60.081073760986321</c:v>
                </c:pt>
                <c:pt idx="13341">
                  <c:v>60.608417510986328</c:v>
                </c:pt>
                <c:pt idx="13342">
                  <c:v>60.608417510986328</c:v>
                </c:pt>
                <c:pt idx="13343">
                  <c:v>60.608417510986328</c:v>
                </c:pt>
                <c:pt idx="13344">
                  <c:v>60.212909698486328</c:v>
                </c:pt>
                <c:pt idx="13345">
                  <c:v>60.476581573486314</c:v>
                </c:pt>
                <c:pt idx="13346">
                  <c:v>60.740253448486328</c:v>
                </c:pt>
                <c:pt idx="13347">
                  <c:v>60.344745635986321</c:v>
                </c:pt>
                <c:pt idx="13348">
                  <c:v>60.344745635986321</c:v>
                </c:pt>
                <c:pt idx="13349">
                  <c:v>60.081073760986321</c:v>
                </c:pt>
                <c:pt idx="13350">
                  <c:v>60.081073760986321</c:v>
                </c:pt>
                <c:pt idx="13351">
                  <c:v>60.212909698486328</c:v>
                </c:pt>
                <c:pt idx="13352">
                  <c:v>60.476581573486314</c:v>
                </c:pt>
                <c:pt idx="13353">
                  <c:v>60.608417510986328</c:v>
                </c:pt>
                <c:pt idx="13354">
                  <c:v>60.608417510986328</c:v>
                </c:pt>
                <c:pt idx="13355">
                  <c:v>60.476581573486314</c:v>
                </c:pt>
                <c:pt idx="13356">
                  <c:v>60.212909698486328</c:v>
                </c:pt>
                <c:pt idx="13357">
                  <c:v>60.081073760986321</c:v>
                </c:pt>
                <c:pt idx="13358">
                  <c:v>60.081073760986321</c:v>
                </c:pt>
                <c:pt idx="13359">
                  <c:v>59.817401885986314</c:v>
                </c:pt>
                <c:pt idx="13360">
                  <c:v>59.949237823486321</c:v>
                </c:pt>
                <c:pt idx="13361">
                  <c:v>60.608417510986328</c:v>
                </c:pt>
                <c:pt idx="13362">
                  <c:v>60.212909698486328</c:v>
                </c:pt>
                <c:pt idx="13363">
                  <c:v>59.949237823486321</c:v>
                </c:pt>
                <c:pt idx="13364">
                  <c:v>59.949237823486321</c:v>
                </c:pt>
                <c:pt idx="13365">
                  <c:v>60.212909698486328</c:v>
                </c:pt>
                <c:pt idx="13366">
                  <c:v>59.949237823486321</c:v>
                </c:pt>
                <c:pt idx="13367">
                  <c:v>60.476581573486314</c:v>
                </c:pt>
                <c:pt idx="13368">
                  <c:v>59.949237823486321</c:v>
                </c:pt>
                <c:pt idx="13369">
                  <c:v>59.949237823486321</c:v>
                </c:pt>
                <c:pt idx="13370">
                  <c:v>60.476581573486314</c:v>
                </c:pt>
                <c:pt idx="13371">
                  <c:v>60.476581573486314</c:v>
                </c:pt>
                <c:pt idx="13372">
                  <c:v>60.476581573486314</c:v>
                </c:pt>
                <c:pt idx="13373">
                  <c:v>59.685565948486335</c:v>
                </c:pt>
                <c:pt idx="13374">
                  <c:v>59.949237823486321</c:v>
                </c:pt>
                <c:pt idx="13375">
                  <c:v>60.081073760986321</c:v>
                </c:pt>
                <c:pt idx="13376">
                  <c:v>60.476581573486314</c:v>
                </c:pt>
                <c:pt idx="13377">
                  <c:v>60.212909698486328</c:v>
                </c:pt>
                <c:pt idx="13378">
                  <c:v>59.949237823486321</c:v>
                </c:pt>
                <c:pt idx="13379">
                  <c:v>59.817401885986314</c:v>
                </c:pt>
                <c:pt idx="13380">
                  <c:v>60.344745635986321</c:v>
                </c:pt>
                <c:pt idx="13381">
                  <c:v>60.476581573486314</c:v>
                </c:pt>
                <c:pt idx="13382">
                  <c:v>60.212909698486328</c:v>
                </c:pt>
                <c:pt idx="13383">
                  <c:v>60.344745635986321</c:v>
                </c:pt>
                <c:pt idx="13384">
                  <c:v>59.685565948486335</c:v>
                </c:pt>
                <c:pt idx="13385">
                  <c:v>60.344745635986321</c:v>
                </c:pt>
                <c:pt idx="13386">
                  <c:v>60.344745635986321</c:v>
                </c:pt>
                <c:pt idx="13387">
                  <c:v>60.344745635986321</c:v>
                </c:pt>
                <c:pt idx="13388">
                  <c:v>59.685565948486335</c:v>
                </c:pt>
                <c:pt idx="13389">
                  <c:v>60.081073760986321</c:v>
                </c:pt>
                <c:pt idx="13390">
                  <c:v>60.081073760986321</c:v>
                </c:pt>
                <c:pt idx="13391">
                  <c:v>60.212909698486328</c:v>
                </c:pt>
                <c:pt idx="13392">
                  <c:v>60.740253448486328</c:v>
                </c:pt>
                <c:pt idx="13393">
                  <c:v>60.081073760986321</c:v>
                </c:pt>
                <c:pt idx="13394">
                  <c:v>60.212909698486328</c:v>
                </c:pt>
                <c:pt idx="13395">
                  <c:v>60.212909698486328</c:v>
                </c:pt>
                <c:pt idx="13396">
                  <c:v>59.817401885986314</c:v>
                </c:pt>
                <c:pt idx="13397">
                  <c:v>60.212909698486328</c:v>
                </c:pt>
                <c:pt idx="13398">
                  <c:v>60.212909698486328</c:v>
                </c:pt>
                <c:pt idx="13399">
                  <c:v>60.081073760986321</c:v>
                </c:pt>
                <c:pt idx="13400">
                  <c:v>59.949237823486321</c:v>
                </c:pt>
                <c:pt idx="13401">
                  <c:v>60.081073760986321</c:v>
                </c:pt>
                <c:pt idx="13402">
                  <c:v>60.344745635986321</c:v>
                </c:pt>
                <c:pt idx="13403">
                  <c:v>60.344745635986321</c:v>
                </c:pt>
                <c:pt idx="13404">
                  <c:v>60.081073760986321</c:v>
                </c:pt>
                <c:pt idx="13405">
                  <c:v>59.817401885986314</c:v>
                </c:pt>
                <c:pt idx="13406">
                  <c:v>60.476581573486314</c:v>
                </c:pt>
                <c:pt idx="13407">
                  <c:v>59.817401885986314</c:v>
                </c:pt>
                <c:pt idx="13408">
                  <c:v>60.212909698486328</c:v>
                </c:pt>
                <c:pt idx="13409">
                  <c:v>60.081073760986321</c:v>
                </c:pt>
                <c:pt idx="13410">
                  <c:v>60.476581573486314</c:v>
                </c:pt>
                <c:pt idx="13411">
                  <c:v>60.344745635986321</c:v>
                </c:pt>
                <c:pt idx="13412">
                  <c:v>60.344745635986321</c:v>
                </c:pt>
                <c:pt idx="13413">
                  <c:v>60.608417510986328</c:v>
                </c:pt>
                <c:pt idx="13414">
                  <c:v>60.344745635986321</c:v>
                </c:pt>
                <c:pt idx="13415">
                  <c:v>59.949237823486321</c:v>
                </c:pt>
                <c:pt idx="13416">
                  <c:v>59.949237823486321</c:v>
                </c:pt>
                <c:pt idx="13417">
                  <c:v>59.817401885986314</c:v>
                </c:pt>
                <c:pt idx="13418">
                  <c:v>60.081073760986321</c:v>
                </c:pt>
                <c:pt idx="13419">
                  <c:v>60.081073760986321</c:v>
                </c:pt>
                <c:pt idx="13420">
                  <c:v>60.081073760986321</c:v>
                </c:pt>
                <c:pt idx="13421">
                  <c:v>60.476581573486314</c:v>
                </c:pt>
                <c:pt idx="13422">
                  <c:v>60.081073760986321</c:v>
                </c:pt>
                <c:pt idx="13423">
                  <c:v>59.421894073486314</c:v>
                </c:pt>
                <c:pt idx="13424">
                  <c:v>60.476581573486314</c:v>
                </c:pt>
                <c:pt idx="13425">
                  <c:v>59.949237823486321</c:v>
                </c:pt>
                <c:pt idx="13426">
                  <c:v>60.344745635986321</c:v>
                </c:pt>
                <c:pt idx="13427">
                  <c:v>60.476581573486314</c:v>
                </c:pt>
                <c:pt idx="13428">
                  <c:v>60.081073760986321</c:v>
                </c:pt>
                <c:pt idx="13429">
                  <c:v>60.081073760986321</c:v>
                </c:pt>
                <c:pt idx="13430">
                  <c:v>60.081073760986321</c:v>
                </c:pt>
                <c:pt idx="13431">
                  <c:v>60.081073760986321</c:v>
                </c:pt>
                <c:pt idx="13432">
                  <c:v>60.212909698486328</c:v>
                </c:pt>
                <c:pt idx="13433">
                  <c:v>60.344745635986321</c:v>
                </c:pt>
                <c:pt idx="13434">
                  <c:v>60.212909698486328</c:v>
                </c:pt>
                <c:pt idx="13435">
                  <c:v>60.081073760986321</c:v>
                </c:pt>
                <c:pt idx="13436">
                  <c:v>60.344745635986321</c:v>
                </c:pt>
                <c:pt idx="13437">
                  <c:v>60.212909698486328</c:v>
                </c:pt>
                <c:pt idx="13438">
                  <c:v>60.344745635986321</c:v>
                </c:pt>
                <c:pt idx="13439">
                  <c:v>59.685565948486335</c:v>
                </c:pt>
                <c:pt idx="13440">
                  <c:v>60.212909698486328</c:v>
                </c:pt>
                <c:pt idx="13441">
                  <c:v>60.212909698486328</c:v>
                </c:pt>
                <c:pt idx="13442">
                  <c:v>60.081073760986321</c:v>
                </c:pt>
                <c:pt idx="13443">
                  <c:v>60.476581573486314</c:v>
                </c:pt>
                <c:pt idx="13444">
                  <c:v>60.212909698486328</c:v>
                </c:pt>
                <c:pt idx="13445">
                  <c:v>60.081073760986321</c:v>
                </c:pt>
                <c:pt idx="13446">
                  <c:v>60.476581573486314</c:v>
                </c:pt>
                <c:pt idx="13447">
                  <c:v>59.949237823486321</c:v>
                </c:pt>
                <c:pt idx="13448">
                  <c:v>59.949237823486321</c:v>
                </c:pt>
                <c:pt idx="13449">
                  <c:v>60.081073760986321</c:v>
                </c:pt>
                <c:pt idx="13450">
                  <c:v>60.081073760986321</c:v>
                </c:pt>
                <c:pt idx="13451">
                  <c:v>60.344745635986321</c:v>
                </c:pt>
                <c:pt idx="13452">
                  <c:v>59.949237823486321</c:v>
                </c:pt>
                <c:pt idx="13453">
                  <c:v>60.476581573486314</c:v>
                </c:pt>
                <c:pt idx="13454">
                  <c:v>60.344745635986321</c:v>
                </c:pt>
                <c:pt idx="13455">
                  <c:v>60.081073760986321</c:v>
                </c:pt>
                <c:pt idx="13456">
                  <c:v>59.949237823486321</c:v>
                </c:pt>
                <c:pt idx="13457">
                  <c:v>60.212909698486328</c:v>
                </c:pt>
                <c:pt idx="13458">
                  <c:v>60.212909698486328</c:v>
                </c:pt>
                <c:pt idx="13459">
                  <c:v>60.212909698486328</c:v>
                </c:pt>
                <c:pt idx="13460">
                  <c:v>60.344745635986321</c:v>
                </c:pt>
                <c:pt idx="13461">
                  <c:v>60.212909698486328</c:v>
                </c:pt>
                <c:pt idx="13462">
                  <c:v>60.212909698486328</c:v>
                </c:pt>
                <c:pt idx="13463">
                  <c:v>60.476581573486314</c:v>
                </c:pt>
                <c:pt idx="13464">
                  <c:v>59.817401885986314</c:v>
                </c:pt>
                <c:pt idx="13465">
                  <c:v>59.949237823486321</c:v>
                </c:pt>
                <c:pt idx="13466">
                  <c:v>59.949237823486321</c:v>
                </c:pt>
                <c:pt idx="13467">
                  <c:v>59.553730010986328</c:v>
                </c:pt>
                <c:pt idx="13468">
                  <c:v>60.081073760986321</c:v>
                </c:pt>
                <c:pt idx="13469">
                  <c:v>60.081073760986321</c:v>
                </c:pt>
                <c:pt idx="13470">
                  <c:v>59.949237823486321</c:v>
                </c:pt>
                <c:pt idx="13471">
                  <c:v>60.212909698486328</c:v>
                </c:pt>
                <c:pt idx="13472">
                  <c:v>59.949237823486321</c:v>
                </c:pt>
                <c:pt idx="13473">
                  <c:v>59.817401885986314</c:v>
                </c:pt>
                <c:pt idx="13474">
                  <c:v>60.081073760986321</c:v>
                </c:pt>
                <c:pt idx="13475">
                  <c:v>60.212909698486328</c:v>
                </c:pt>
                <c:pt idx="13476">
                  <c:v>59.949237823486321</c:v>
                </c:pt>
                <c:pt idx="13477">
                  <c:v>59.949237823486321</c:v>
                </c:pt>
                <c:pt idx="13478">
                  <c:v>59.949237823486321</c:v>
                </c:pt>
                <c:pt idx="13479">
                  <c:v>59.949237823486321</c:v>
                </c:pt>
                <c:pt idx="13480">
                  <c:v>59.817401885986314</c:v>
                </c:pt>
                <c:pt idx="13481">
                  <c:v>60.344745635986321</c:v>
                </c:pt>
                <c:pt idx="13482">
                  <c:v>60.212909698486328</c:v>
                </c:pt>
                <c:pt idx="13483">
                  <c:v>60.212909698486328</c:v>
                </c:pt>
                <c:pt idx="13484">
                  <c:v>60.081073760986321</c:v>
                </c:pt>
                <c:pt idx="13485">
                  <c:v>60.344745635986321</c:v>
                </c:pt>
                <c:pt idx="13486">
                  <c:v>60.081073760986321</c:v>
                </c:pt>
                <c:pt idx="13487">
                  <c:v>59.817401885986314</c:v>
                </c:pt>
                <c:pt idx="13488">
                  <c:v>60.476581573486314</c:v>
                </c:pt>
                <c:pt idx="13489">
                  <c:v>60.476581573486314</c:v>
                </c:pt>
                <c:pt idx="13490">
                  <c:v>60.081073760986321</c:v>
                </c:pt>
                <c:pt idx="13491">
                  <c:v>60.344745635986321</c:v>
                </c:pt>
                <c:pt idx="13492">
                  <c:v>60.081073760986321</c:v>
                </c:pt>
                <c:pt idx="13493">
                  <c:v>60.344745635986321</c:v>
                </c:pt>
                <c:pt idx="13494">
                  <c:v>60.212909698486328</c:v>
                </c:pt>
                <c:pt idx="13495">
                  <c:v>60.081073760986321</c:v>
                </c:pt>
                <c:pt idx="13496">
                  <c:v>59.949237823486321</c:v>
                </c:pt>
                <c:pt idx="13497">
                  <c:v>60.081073760986321</c:v>
                </c:pt>
                <c:pt idx="13498">
                  <c:v>60.344745635986321</c:v>
                </c:pt>
                <c:pt idx="13499">
                  <c:v>60.212909698486328</c:v>
                </c:pt>
                <c:pt idx="13500">
                  <c:v>60.476581573486314</c:v>
                </c:pt>
                <c:pt idx="13501">
                  <c:v>60.476581573486314</c:v>
                </c:pt>
                <c:pt idx="13502">
                  <c:v>60.212909698486328</c:v>
                </c:pt>
                <c:pt idx="13503">
                  <c:v>60.212909698486328</c:v>
                </c:pt>
                <c:pt idx="13504">
                  <c:v>59.553730010986328</c:v>
                </c:pt>
                <c:pt idx="13505">
                  <c:v>59.817401885986314</c:v>
                </c:pt>
                <c:pt idx="13506">
                  <c:v>59.949237823486321</c:v>
                </c:pt>
                <c:pt idx="13507">
                  <c:v>59.553730010986328</c:v>
                </c:pt>
                <c:pt idx="13508">
                  <c:v>59.949237823486321</c:v>
                </c:pt>
                <c:pt idx="13509">
                  <c:v>59.949237823486321</c:v>
                </c:pt>
                <c:pt idx="13510">
                  <c:v>59.949237823486321</c:v>
                </c:pt>
                <c:pt idx="13511">
                  <c:v>60.081073760986321</c:v>
                </c:pt>
                <c:pt idx="13512">
                  <c:v>59.817401885986314</c:v>
                </c:pt>
                <c:pt idx="13513">
                  <c:v>60.344745635986321</c:v>
                </c:pt>
                <c:pt idx="13514">
                  <c:v>60.081073760986321</c:v>
                </c:pt>
                <c:pt idx="13515">
                  <c:v>60.081073760986321</c:v>
                </c:pt>
                <c:pt idx="13516">
                  <c:v>59.817401885986314</c:v>
                </c:pt>
                <c:pt idx="13517">
                  <c:v>59.949237823486321</c:v>
                </c:pt>
                <c:pt idx="13518">
                  <c:v>59.685565948486335</c:v>
                </c:pt>
                <c:pt idx="13519">
                  <c:v>59.817401885986314</c:v>
                </c:pt>
                <c:pt idx="13520">
                  <c:v>60.476581573486314</c:v>
                </c:pt>
                <c:pt idx="13521">
                  <c:v>60.081073760986321</c:v>
                </c:pt>
                <c:pt idx="13522">
                  <c:v>60.212909698486328</c:v>
                </c:pt>
                <c:pt idx="13523">
                  <c:v>60.344745635986321</c:v>
                </c:pt>
                <c:pt idx="13524">
                  <c:v>59.553730010986328</c:v>
                </c:pt>
                <c:pt idx="13525">
                  <c:v>60.212909698486328</c:v>
                </c:pt>
                <c:pt idx="13526">
                  <c:v>60.212909698486328</c:v>
                </c:pt>
                <c:pt idx="13527">
                  <c:v>59.949237823486321</c:v>
                </c:pt>
                <c:pt idx="13528">
                  <c:v>60.212909698486328</c:v>
                </c:pt>
                <c:pt idx="13529">
                  <c:v>59.817401885986314</c:v>
                </c:pt>
                <c:pt idx="13530">
                  <c:v>59.949237823486321</c:v>
                </c:pt>
                <c:pt idx="13531">
                  <c:v>60.344745635986321</c:v>
                </c:pt>
                <c:pt idx="13532">
                  <c:v>59.817401885986314</c:v>
                </c:pt>
                <c:pt idx="13533">
                  <c:v>60.212909698486328</c:v>
                </c:pt>
                <c:pt idx="13534">
                  <c:v>59.685565948486335</c:v>
                </c:pt>
                <c:pt idx="13535">
                  <c:v>59.685565948486335</c:v>
                </c:pt>
                <c:pt idx="13536">
                  <c:v>60.344745635986321</c:v>
                </c:pt>
                <c:pt idx="13537">
                  <c:v>60.081073760986321</c:v>
                </c:pt>
                <c:pt idx="13538">
                  <c:v>59.949237823486321</c:v>
                </c:pt>
                <c:pt idx="13539">
                  <c:v>59.949237823486321</c:v>
                </c:pt>
                <c:pt idx="13540">
                  <c:v>60.081073760986321</c:v>
                </c:pt>
                <c:pt idx="13541">
                  <c:v>59.949237823486321</c:v>
                </c:pt>
                <c:pt idx="13542">
                  <c:v>59.817401885986314</c:v>
                </c:pt>
                <c:pt idx="13543">
                  <c:v>59.949237823486321</c:v>
                </c:pt>
                <c:pt idx="13544">
                  <c:v>59.817401885986314</c:v>
                </c:pt>
                <c:pt idx="13545">
                  <c:v>60.081073760986321</c:v>
                </c:pt>
                <c:pt idx="13546">
                  <c:v>60.081073760986321</c:v>
                </c:pt>
                <c:pt idx="13547">
                  <c:v>60.081073760986321</c:v>
                </c:pt>
                <c:pt idx="13548">
                  <c:v>60.081073760986321</c:v>
                </c:pt>
                <c:pt idx="13549">
                  <c:v>59.817401885986314</c:v>
                </c:pt>
                <c:pt idx="13550">
                  <c:v>59.949237823486321</c:v>
                </c:pt>
                <c:pt idx="13551">
                  <c:v>59.949237823486321</c:v>
                </c:pt>
                <c:pt idx="13552">
                  <c:v>60.212909698486328</c:v>
                </c:pt>
                <c:pt idx="13553">
                  <c:v>59.949237823486321</c:v>
                </c:pt>
                <c:pt idx="13554">
                  <c:v>60.081073760986321</c:v>
                </c:pt>
                <c:pt idx="13555">
                  <c:v>60.212909698486328</c:v>
                </c:pt>
                <c:pt idx="13556">
                  <c:v>60.212909698486328</c:v>
                </c:pt>
                <c:pt idx="13557">
                  <c:v>60.081073760986321</c:v>
                </c:pt>
                <c:pt idx="13558">
                  <c:v>59.817401885986314</c:v>
                </c:pt>
                <c:pt idx="13559">
                  <c:v>60.212909698486328</c:v>
                </c:pt>
                <c:pt idx="13560">
                  <c:v>59.553730010986328</c:v>
                </c:pt>
                <c:pt idx="13561">
                  <c:v>60.081073760986321</c:v>
                </c:pt>
                <c:pt idx="13562">
                  <c:v>59.949237823486321</c:v>
                </c:pt>
                <c:pt idx="13563">
                  <c:v>59.817401885986314</c:v>
                </c:pt>
                <c:pt idx="13564">
                  <c:v>60.081073760986321</c:v>
                </c:pt>
                <c:pt idx="13565">
                  <c:v>60.081073760986321</c:v>
                </c:pt>
                <c:pt idx="13566">
                  <c:v>60.081073760986321</c:v>
                </c:pt>
                <c:pt idx="13567">
                  <c:v>60.081073760986321</c:v>
                </c:pt>
                <c:pt idx="13568">
                  <c:v>59.685565948486335</c:v>
                </c:pt>
                <c:pt idx="13569">
                  <c:v>59.817401885986314</c:v>
                </c:pt>
                <c:pt idx="13570">
                  <c:v>60.344745635986321</c:v>
                </c:pt>
                <c:pt idx="13571">
                  <c:v>60.212909698486328</c:v>
                </c:pt>
                <c:pt idx="13572">
                  <c:v>59.949237823486321</c:v>
                </c:pt>
                <c:pt idx="13573">
                  <c:v>60.081073760986321</c:v>
                </c:pt>
                <c:pt idx="13574">
                  <c:v>59.817401885986314</c:v>
                </c:pt>
                <c:pt idx="13575">
                  <c:v>59.949237823486321</c:v>
                </c:pt>
                <c:pt idx="13576">
                  <c:v>59.949237823486321</c:v>
                </c:pt>
                <c:pt idx="13577">
                  <c:v>60.081073760986321</c:v>
                </c:pt>
                <c:pt idx="13578">
                  <c:v>60.212909698486328</c:v>
                </c:pt>
                <c:pt idx="13579">
                  <c:v>60.344745635986321</c:v>
                </c:pt>
                <c:pt idx="13580">
                  <c:v>60.212909698486328</c:v>
                </c:pt>
                <c:pt idx="13581">
                  <c:v>60.212909698486328</c:v>
                </c:pt>
                <c:pt idx="13582">
                  <c:v>60.081073760986321</c:v>
                </c:pt>
                <c:pt idx="13583">
                  <c:v>59.949237823486321</c:v>
                </c:pt>
                <c:pt idx="13584">
                  <c:v>60.212909698486328</c:v>
                </c:pt>
                <c:pt idx="13585">
                  <c:v>59.949237823486321</c:v>
                </c:pt>
                <c:pt idx="13586">
                  <c:v>60.212909698486328</c:v>
                </c:pt>
                <c:pt idx="13587">
                  <c:v>60.081073760986321</c:v>
                </c:pt>
                <c:pt idx="13588">
                  <c:v>60.081073760986321</c:v>
                </c:pt>
                <c:pt idx="13589">
                  <c:v>60.081073760986321</c:v>
                </c:pt>
                <c:pt idx="13590">
                  <c:v>60.212909698486328</c:v>
                </c:pt>
                <c:pt idx="13591">
                  <c:v>60.081073760986321</c:v>
                </c:pt>
                <c:pt idx="13592">
                  <c:v>60.081073760986321</c:v>
                </c:pt>
                <c:pt idx="13593">
                  <c:v>60.212909698486328</c:v>
                </c:pt>
                <c:pt idx="13594">
                  <c:v>60.081073760986321</c:v>
                </c:pt>
                <c:pt idx="13595">
                  <c:v>60.212909698486328</c:v>
                </c:pt>
                <c:pt idx="13596">
                  <c:v>60.081073760986321</c:v>
                </c:pt>
                <c:pt idx="13597">
                  <c:v>60.081073760986321</c:v>
                </c:pt>
                <c:pt idx="13598">
                  <c:v>59.949237823486321</c:v>
                </c:pt>
                <c:pt idx="13599">
                  <c:v>60.081073760986321</c:v>
                </c:pt>
                <c:pt idx="13600">
                  <c:v>59.817401885986314</c:v>
                </c:pt>
                <c:pt idx="13601">
                  <c:v>60.212909698486328</c:v>
                </c:pt>
                <c:pt idx="13602">
                  <c:v>59.949237823486321</c:v>
                </c:pt>
                <c:pt idx="13603">
                  <c:v>59.817401885986314</c:v>
                </c:pt>
                <c:pt idx="13604">
                  <c:v>60.081073760986321</c:v>
                </c:pt>
                <c:pt idx="13605">
                  <c:v>60.081073760986321</c:v>
                </c:pt>
                <c:pt idx="13606">
                  <c:v>60.212909698486328</c:v>
                </c:pt>
                <c:pt idx="13607">
                  <c:v>60.081073760986321</c:v>
                </c:pt>
                <c:pt idx="13608">
                  <c:v>60.212909698486328</c:v>
                </c:pt>
                <c:pt idx="13609">
                  <c:v>60.081073760986321</c:v>
                </c:pt>
                <c:pt idx="13610">
                  <c:v>60.081073760986321</c:v>
                </c:pt>
                <c:pt idx="13611">
                  <c:v>59.949237823486321</c:v>
                </c:pt>
                <c:pt idx="13612">
                  <c:v>60.081073760986321</c:v>
                </c:pt>
                <c:pt idx="13613">
                  <c:v>59.949237823486321</c:v>
                </c:pt>
                <c:pt idx="13614">
                  <c:v>59.817401885986314</c:v>
                </c:pt>
                <c:pt idx="13615">
                  <c:v>59.949237823486321</c:v>
                </c:pt>
                <c:pt idx="13616">
                  <c:v>59.949237823486321</c:v>
                </c:pt>
                <c:pt idx="13617">
                  <c:v>59.817401885986314</c:v>
                </c:pt>
                <c:pt idx="13618">
                  <c:v>59.949237823486321</c:v>
                </c:pt>
                <c:pt idx="13619">
                  <c:v>59.685565948486335</c:v>
                </c:pt>
                <c:pt idx="13620">
                  <c:v>59.817401885986314</c:v>
                </c:pt>
                <c:pt idx="13621">
                  <c:v>59.949237823486321</c:v>
                </c:pt>
                <c:pt idx="13622">
                  <c:v>59.685565948486335</c:v>
                </c:pt>
                <c:pt idx="13623">
                  <c:v>60.081073760986321</c:v>
                </c:pt>
                <c:pt idx="13624">
                  <c:v>59.949237823486321</c:v>
                </c:pt>
                <c:pt idx="13625">
                  <c:v>59.817401885986314</c:v>
                </c:pt>
                <c:pt idx="13626">
                  <c:v>59.949237823486321</c:v>
                </c:pt>
                <c:pt idx="13627">
                  <c:v>59.949237823486321</c:v>
                </c:pt>
                <c:pt idx="13628">
                  <c:v>60.081073760986321</c:v>
                </c:pt>
                <c:pt idx="13629">
                  <c:v>59.553730010986328</c:v>
                </c:pt>
                <c:pt idx="13630">
                  <c:v>59.553730010986328</c:v>
                </c:pt>
                <c:pt idx="13631">
                  <c:v>59.553730010986328</c:v>
                </c:pt>
                <c:pt idx="13632">
                  <c:v>60.081073760986321</c:v>
                </c:pt>
                <c:pt idx="13633">
                  <c:v>59.949237823486321</c:v>
                </c:pt>
                <c:pt idx="13634">
                  <c:v>59.949237823486321</c:v>
                </c:pt>
                <c:pt idx="13635">
                  <c:v>59.685565948486335</c:v>
                </c:pt>
                <c:pt idx="13636">
                  <c:v>59.949237823486321</c:v>
                </c:pt>
                <c:pt idx="13637">
                  <c:v>60.081073760986321</c:v>
                </c:pt>
                <c:pt idx="13638">
                  <c:v>60.081073760986321</c:v>
                </c:pt>
                <c:pt idx="13639">
                  <c:v>59.817401885986314</c:v>
                </c:pt>
                <c:pt idx="13640">
                  <c:v>59.817401885986314</c:v>
                </c:pt>
                <c:pt idx="13641">
                  <c:v>59.817401885986314</c:v>
                </c:pt>
                <c:pt idx="13642">
                  <c:v>59.685565948486335</c:v>
                </c:pt>
                <c:pt idx="13643">
                  <c:v>60.212909698486328</c:v>
                </c:pt>
                <c:pt idx="13644">
                  <c:v>60.081073760986321</c:v>
                </c:pt>
                <c:pt idx="13645">
                  <c:v>59.949237823486321</c:v>
                </c:pt>
                <c:pt idx="13646">
                  <c:v>59.553730010986328</c:v>
                </c:pt>
                <c:pt idx="13647">
                  <c:v>60.081073760986321</c:v>
                </c:pt>
                <c:pt idx="13648">
                  <c:v>59.817401885986314</c:v>
                </c:pt>
                <c:pt idx="13649">
                  <c:v>59.817401885986314</c:v>
                </c:pt>
                <c:pt idx="13650">
                  <c:v>59.817401885986314</c:v>
                </c:pt>
                <c:pt idx="13651">
                  <c:v>60.212909698486328</c:v>
                </c:pt>
                <c:pt idx="13652">
                  <c:v>60.081073760986321</c:v>
                </c:pt>
                <c:pt idx="13653">
                  <c:v>59.817401885986314</c:v>
                </c:pt>
                <c:pt idx="13654">
                  <c:v>60.081073760986321</c:v>
                </c:pt>
                <c:pt idx="13655">
                  <c:v>59.949237823486321</c:v>
                </c:pt>
                <c:pt idx="13656">
                  <c:v>60.212909698486328</c:v>
                </c:pt>
                <c:pt idx="13657">
                  <c:v>59.949237823486321</c:v>
                </c:pt>
                <c:pt idx="13658">
                  <c:v>59.817401885986314</c:v>
                </c:pt>
                <c:pt idx="13659">
                  <c:v>60.081073760986321</c:v>
                </c:pt>
                <c:pt idx="13660">
                  <c:v>60.081073760986321</c:v>
                </c:pt>
                <c:pt idx="13661">
                  <c:v>59.817401885986314</c:v>
                </c:pt>
                <c:pt idx="13662">
                  <c:v>60.081073760986321</c:v>
                </c:pt>
                <c:pt idx="13663">
                  <c:v>59.817401885986314</c:v>
                </c:pt>
                <c:pt idx="13664">
                  <c:v>59.949237823486321</c:v>
                </c:pt>
                <c:pt idx="13665">
                  <c:v>59.817401885986314</c:v>
                </c:pt>
                <c:pt idx="13666">
                  <c:v>60.081073760986321</c:v>
                </c:pt>
                <c:pt idx="13667">
                  <c:v>60.081073760986321</c:v>
                </c:pt>
                <c:pt idx="13668">
                  <c:v>60.344745635986321</c:v>
                </c:pt>
                <c:pt idx="13669">
                  <c:v>60.081073760986321</c:v>
                </c:pt>
                <c:pt idx="13670">
                  <c:v>60.344745635986321</c:v>
                </c:pt>
                <c:pt idx="13671">
                  <c:v>59.817401885986314</c:v>
                </c:pt>
                <c:pt idx="13672">
                  <c:v>59.949237823486321</c:v>
                </c:pt>
                <c:pt idx="13673">
                  <c:v>60.081073760986321</c:v>
                </c:pt>
                <c:pt idx="13674">
                  <c:v>60.344745635986321</c:v>
                </c:pt>
                <c:pt idx="13675">
                  <c:v>59.553730010986328</c:v>
                </c:pt>
                <c:pt idx="13676">
                  <c:v>60.081073760986321</c:v>
                </c:pt>
                <c:pt idx="13677">
                  <c:v>59.817401885986314</c:v>
                </c:pt>
                <c:pt idx="13678">
                  <c:v>59.817401885986314</c:v>
                </c:pt>
                <c:pt idx="13679">
                  <c:v>60.081073760986321</c:v>
                </c:pt>
                <c:pt idx="13680">
                  <c:v>59.949237823486321</c:v>
                </c:pt>
                <c:pt idx="13681">
                  <c:v>59.685565948486335</c:v>
                </c:pt>
                <c:pt idx="13682">
                  <c:v>59.949237823486321</c:v>
                </c:pt>
                <c:pt idx="13683">
                  <c:v>60.081073760986321</c:v>
                </c:pt>
                <c:pt idx="13684">
                  <c:v>60.476581573486314</c:v>
                </c:pt>
                <c:pt idx="13685">
                  <c:v>60.212909698486328</c:v>
                </c:pt>
                <c:pt idx="13686">
                  <c:v>59.949237823486321</c:v>
                </c:pt>
                <c:pt idx="13687">
                  <c:v>60.081073760986321</c:v>
                </c:pt>
                <c:pt idx="13688">
                  <c:v>59.817401885986314</c:v>
                </c:pt>
                <c:pt idx="13689">
                  <c:v>60.212909698486328</c:v>
                </c:pt>
                <c:pt idx="13690">
                  <c:v>60.081073760986321</c:v>
                </c:pt>
                <c:pt idx="13691">
                  <c:v>60.081073760986321</c:v>
                </c:pt>
                <c:pt idx="13692">
                  <c:v>59.949237823486321</c:v>
                </c:pt>
                <c:pt idx="13693">
                  <c:v>60.212909698486328</c:v>
                </c:pt>
                <c:pt idx="13694">
                  <c:v>59.949237823486321</c:v>
                </c:pt>
                <c:pt idx="13695">
                  <c:v>60.344745635986321</c:v>
                </c:pt>
                <c:pt idx="13696">
                  <c:v>59.949237823486321</c:v>
                </c:pt>
                <c:pt idx="13697">
                  <c:v>60.081073760986321</c:v>
                </c:pt>
                <c:pt idx="13698">
                  <c:v>59.817401885986314</c:v>
                </c:pt>
                <c:pt idx="13699">
                  <c:v>60.212909698486328</c:v>
                </c:pt>
                <c:pt idx="13700">
                  <c:v>59.817401885986314</c:v>
                </c:pt>
                <c:pt idx="13701">
                  <c:v>59.553730010986328</c:v>
                </c:pt>
                <c:pt idx="13702">
                  <c:v>59.949237823486321</c:v>
                </c:pt>
                <c:pt idx="13703">
                  <c:v>59.949237823486321</c:v>
                </c:pt>
                <c:pt idx="13704">
                  <c:v>59.817401885986314</c:v>
                </c:pt>
                <c:pt idx="13705">
                  <c:v>60.212909698486328</c:v>
                </c:pt>
                <c:pt idx="13706">
                  <c:v>59.421894073486314</c:v>
                </c:pt>
                <c:pt idx="13707">
                  <c:v>59.817401885986314</c:v>
                </c:pt>
                <c:pt idx="13708">
                  <c:v>59.685565948486335</c:v>
                </c:pt>
                <c:pt idx="13709">
                  <c:v>59.949237823486321</c:v>
                </c:pt>
                <c:pt idx="13710">
                  <c:v>60.081073760986321</c:v>
                </c:pt>
                <c:pt idx="13711">
                  <c:v>59.817401885986314</c:v>
                </c:pt>
                <c:pt idx="13712">
                  <c:v>59.685565948486335</c:v>
                </c:pt>
                <c:pt idx="13713">
                  <c:v>59.949237823486321</c:v>
                </c:pt>
                <c:pt idx="13714">
                  <c:v>59.949237823486321</c:v>
                </c:pt>
                <c:pt idx="13715">
                  <c:v>59.685565948486335</c:v>
                </c:pt>
                <c:pt idx="13716">
                  <c:v>60.476581573486314</c:v>
                </c:pt>
                <c:pt idx="13717">
                  <c:v>60.081073760986321</c:v>
                </c:pt>
                <c:pt idx="13718">
                  <c:v>59.817401885986314</c:v>
                </c:pt>
                <c:pt idx="13719">
                  <c:v>59.817401885986314</c:v>
                </c:pt>
                <c:pt idx="13720">
                  <c:v>60.344745635986321</c:v>
                </c:pt>
                <c:pt idx="13721">
                  <c:v>60.212909698486328</c:v>
                </c:pt>
                <c:pt idx="13722">
                  <c:v>59.685565948486335</c:v>
                </c:pt>
                <c:pt idx="13723">
                  <c:v>59.817401885986314</c:v>
                </c:pt>
                <c:pt idx="13724">
                  <c:v>60.081073760986321</c:v>
                </c:pt>
                <c:pt idx="13725">
                  <c:v>60.212909698486328</c:v>
                </c:pt>
                <c:pt idx="13726">
                  <c:v>60.212909698486328</c:v>
                </c:pt>
                <c:pt idx="13727">
                  <c:v>59.949237823486321</c:v>
                </c:pt>
                <c:pt idx="13728">
                  <c:v>59.685565948486335</c:v>
                </c:pt>
                <c:pt idx="13729">
                  <c:v>60.081073760986321</c:v>
                </c:pt>
                <c:pt idx="13730">
                  <c:v>59.949237823486321</c:v>
                </c:pt>
                <c:pt idx="13731">
                  <c:v>59.685565948486335</c:v>
                </c:pt>
                <c:pt idx="13732">
                  <c:v>59.553730010986328</c:v>
                </c:pt>
                <c:pt idx="13733">
                  <c:v>59.949237823486321</c:v>
                </c:pt>
                <c:pt idx="13734">
                  <c:v>59.817401885986314</c:v>
                </c:pt>
                <c:pt idx="13735">
                  <c:v>59.553730010986328</c:v>
                </c:pt>
                <c:pt idx="13736">
                  <c:v>60.212909698486328</c:v>
                </c:pt>
                <c:pt idx="13737">
                  <c:v>60.081073760986321</c:v>
                </c:pt>
                <c:pt idx="13738">
                  <c:v>60.212909698486328</c:v>
                </c:pt>
                <c:pt idx="13739">
                  <c:v>59.817401885986314</c:v>
                </c:pt>
                <c:pt idx="13740">
                  <c:v>59.817401885986314</c:v>
                </c:pt>
                <c:pt idx="13741">
                  <c:v>59.685565948486335</c:v>
                </c:pt>
                <c:pt idx="13742">
                  <c:v>59.421894073486314</c:v>
                </c:pt>
                <c:pt idx="13743">
                  <c:v>59.553730010986328</c:v>
                </c:pt>
                <c:pt idx="13744">
                  <c:v>59.685565948486335</c:v>
                </c:pt>
                <c:pt idx="13745">
                  <c:v>59.685565948486335</c:v>
                </c:pt>
                <c:pt idx="13746">
                  <c:v>59.553730010986328</c:v>
                </c:pt>
                <c:pt idx="13747">
                  <c:v>59.949237823486321</c:v>
                </c:pt>
                <c:pt idx="13748">
                  <c:v>60.212909698486328</c:v>
                </c:pt>
                <c:pt idx="13749">
                  <c:v>59.685565948486335</c:v>
                </c:pt>
                <c:pt idx="13750">
                  <c:v>59.949237823486321</c:v>
                </c:pt>
                <c:pt idx="13751">
                  <c:v>59.685565948486335</c:v>
                </c:pt>
                <c:pt idx="13752">
                  <c:v>60.081073760986321</c:v>
                </c:pt>
                <c:pt idx="13753">
                  <c:v>59.553730010986328</c:v>
                </c:pt>
                <c:pt idx="13754">
                  <c:v>60.081073760986321</c:v>
                </c:pt>
                <c:pt idx="13755">
                  <c:v>60.212909698486328</c:v>
                </c:pt>
                <c:pt idx="13756">
                  <c:v>60.212909698486328</c:v>
                </c:pt>
                <c:pt idx="13757">
                  <c:v>60.081073760986321</c:v>
                </c:pt>
                <c:pt idx="13758">
                  <c:v>60.212909698486328</c:v>
                </c:pt>
                <c:pt idx="13759">
                  <c:v>60.212909698486328</c:v>
                </c:pt>
                <c:pt idx="13760">
                  <c:v>59.290058135986335</c:v>
                </c:pt>
                <c:pt idx="13761">
                  <c:v>59.817401885986314</c:v>
                </c:pt>
                <c:pt idx="13762">
                  <c:v>59.290058135986335</c:v>
                </c:pt>
                <c:pt idx="13763">
                  <c:v>59.817401885986314</c:v>
                </c:pt>
                <c:pt idx="13764">
                  <c:v>59.817401885986314</c:v>
                </c:pt>
                <c:pt idx="13765">
                  <c:v>59.553730010986328</c:v>
                </c:pt>
                <c:pt idx="13766">
                  <c:v>59.685565948486335</c:v>
                </c:pt>
                <c:pt idx="13767">
                  <c:v>60.212909698486328</c:v>
                </c:pt>
                <c:pt idx="13768">
                  <c:v>59.817401885986314</c:v>
                </c:pt>
                <c:pt idx="13769">
                  <c:v>59.949237823486321</c:v>
                </c:pt>
                <c:pt idx="13770">
                  <c:v>60.344745635986321</c:v>
                </c:pt>
                <c:pt idx="13771">
                  <c:v>59.290058135986335</c:v>
                </c:pt>
                <c:pt idx="13772">
                  <c:v>59.290058135986335</c:v>
                </c:pt>
                <c:pt idx="13773">
                  <c:v>59.949237823486321</c:v>
                </c:pt>
                <c:pt idx="13774">
                  <c:v>60.212909698486328</c:v>
                </c:pt>
                <c:pt idx="13775">
                  <c:v>59.817401885986314</c:v>
                </c:pt>
                <c:pt idx="13776">
                  <c:v>60.081073760986321</c:v>
                </c:pt>
                <c:pt idx="13777">
                  <c:v>59.817401885986314</c:v>
                </c:pt>
                <c:pt idx="13778">
                  <c:v>60.081073760986321</c:v>
                </c:pt>
                <c:pt idx="13779">
                  <c:v>59.290058135986335</c:v>
                </c:pt>
                <c:pt idx="13780">
                  <c:v>59.817401885986314</c:v>
                </c:pt>
                <c:pt idx="13781">
                  <c:v>59.949237823486321</c:v>
                </c:pt>
                <c:pt idx="13782">
                  <c:v>59.685565948486335</c:v>
                </c:pt>
                <c:pt idx="13783">
                  <c:v>59.817401885986314</c:v>
                </c:pt>
                <c:pt idx="13784">
                  <c:v>59.685565948486335</c:v>
                </c:pt>
                <c:pt idx="13785">
                  <c:v>60.212909698486328</c:v>
                </c:pt>
                <c:pt idx="13786">
                  <c:v>60.212909698486328</c:v>
                </c:pt>
                <c:pt idx="13787">
                  <c:v>59.290058135986335</c:v>
                </c:pt>
                <c:pt idx="13788">
                  <c:v>59.817401885986314</c:v>
                </c:pt>
                <c:pt idx="13789">
                  <c:v>59.553730010986328</c:v>
                </c:pt>
                <c:pt idx="13790">
                  <c:v>59.949237823486321</c:v>
                </c:pt>
                <c:pt idx="13791">
                  <c:v>59.685565948486335</c:v>
                </c:pt>
                <c:pt idx="13792">
                  <c:v>60.081073760986321</c:v>
                </c:pt>
                <c:pt idx="13793">
                  <c:v>59.817401885986314</c:v>
                </c:pt>
                <c:pt idx="13794">
                  <c:v>59.817401885986314</c:v>
                </c:pt>
                <c:pt idx="13795">
                  <c:v>59.949237823486321</c:v>
                </c:pt>
                <c:pt idx="13796">
                  <c:v>59.817401885986314</c:v>
                </c:pt>
                <c:pt idx="13797">
                  <c:v>59.685565948486335</c:v>
                </c:pt>
                <c:pt idx="13798">
                  <c:v>60.081073760986321</c:v>
                </c:pt>
                <c:pt idx="13799">
                  <c:v>60.344745635986321</c:v>
                </c:pt>
                <c:pt idx="13800">
                  <c:v>60.344745635986321</c:v>
                </c:pt>
                <c:pt idx="13801">
                  <c:v>59.685565948486335</c:v>
                </c:pt>
                <c:pt idx="13802">
                  <c:v>59.949237823486321</c:v>
                </c:pt>
                <c:pt idx="13803">
                  <c:v>59.949237823486321</c:v>
                </c:pt>
                <c:pt idx="13804">
                  <c:v>60.081073760986321</c:v>
                </c:pt>
                <c:pt idx="13805">
                  <c:v>59.817401885986314</c:v>
                </c:pt>
                <c:pt idx="13806">
                  <c:v>59.949237823486321</c:v>
                </c:pt>
                <c:pt idx="13807">
                  <c:v>59.158222198486328</c:v>
                </c:pt>
                <c:pt idx="13808">
                  <c:v>59.949237823486321</c:v>
                </c:pt>
                <c:pt idx="13809">
                  <c:v>59.685565948486335</c:v>
                </c:pt>
                <c:pt idx="13810">
                  <c:v>59.949237823486321</c:v>
                </c:pt>
                <c:pt idx="13811">
                  <c:v>59.949237823486321</c:v>
                </c:pt>
                <c:pt idx="13812">
                  <c:v>59.949237823486321</c:v>
                </c:pt>
                <c:pt idx="13813">
                  <c:v>59.685565948486335</c:v>
                </c:pt>
                <c:pt idx="13814">
                  <c:v>60.081073760986321</c:v>
                </c:pt>
                <c:pt idx="13815">
                  <c:v>60.081073760986321</c:v>
                </c:pt>
                <c:pt idx="13816">
                  <c:v>60.212909698486328</c:v>
                </c:pt>
                <c:pt idx="13817">
                  <c:v>59.685565948486335</c:v>
                </c:pt>
                <c:pt idx="13818">
                  <c:v>60.212909698486328</c:v>
                </c:pt>
                <c:pt idx="13819">
                  <c:v>59.685565948486335</c:v>
                </c:pt>
                <c:pt idx="13820">
                  <c:v>60.212909698486328</c:v>
                </c:pt>
                <c:pt idx="13821">
                  <c:v>60.212909698486328</c:v>
                </c:pt>
                <c:pt idx="13822">
                  <c:v>60.212909698486328</c:v>
                </c:pt>
                <c:pt idx="13823">
                  <c:v>60.081073760986321</c:v>
                </c:pt>
                <c:pt idx="13824">
                  <c:v>59.817401885986314</c:v>
                </c:pt>
                <c:pt idx="13825">
                  <c:v>59.949237823486321</c:v>
                </c:pt>
                <c:pt idx="13826">
                  <c:v>59.685565948486335</c:v>
                </c:pt>
                <c:pt idx="13827">
                  <c:v>60.212909698486328</c:v>
                </c:pt>
                <c:pt idx="13828">
                  <c:v>60.081073760986321</c:v>
                </c:pt>
                <c:pt idx="13829">
                  <c:v>59.817401885986314</c:v>
                </c:pt>
                <c:pt idx="13830">
                  <c:v>59.421894073486314</c:v>
                </c:pt>
                <c:pt idx="13831">
                  <c:v>59.685565948486335</c:v>
                </c:pt>
                <c:pt idx="13832">
                  <c:v>59.685565948486335</c:v>
                </c:pt>
                <c:pt idx="13833">
                  <c:v>59.685565948486335</c:v>
                </c:pt>
                <c:pt idx="13834">
                  <c:v>60.212909698486328</c:v>
                </c:pt>
                <c:pt idx="13835">
                  <c:v>59.817401885986314</c:v>
                </c:pt>
                <c:pt idx="13836">
                  <c:v>59.817401885986314</c:v>
                </c:pt>
                <c:pt idx="13837">
                  <c:v>59.817401885986314</c:v>
                </c:pt>
                <c:pt idx="13838">
                  <c:v>60.212909698486328</c:v>
                </c:pt>
                <c:pt idx="13839">
                  <c:v>59.685565948486335</c:v>
                </c:pt>
                <c:pt idx="13840">
                  <c:v>60.081073760986321</c:v>
                </c:pt>
                <c:pt idx="13841">
                  <c:v>60.081073760986321</c:v>
                </c:pt>
                <c:pt idx="13842">
                  <c:v>60.212909698486328</c:v>
                </c:pt>
                <c:pt idx="13843">
                  <c:v>59.949237823486321</c:v>
                </c:pt>
                <c:pt idx="13844">
                  <c:v>60.476581573486314</c:v>
                </c:pt>
                <c:pt idx="13845">
                  <c:v>59.949237823486321</c:v>
                </c:pt>
                <c:pt idx="13846">
                  <c:v>60.212909698486328</c:v>
                </c:pt>
                <c:pt idx="13847">
                  <c:v>59.685565948486335</c:v>
                </c:pt>
                <c:pt idx="13848">
                  <c:v>59.421894073486314</c:v>
                </c:pt>
                <c:pt idx="13849">
                  <c:v>60.344745635986321</c:v>
                </c:pt>
                <c:pt idx="13850">
                  <c:v>59.949237823486321</c:v>
                </c:pt>
                <c:pt idx="13851">
                  <c:v>60.081073760986321</c:v>
                </c:pt>
                <c:pt idx="13852">
                  <c:v>59.421894073486314</c:v>
                </c:pt>
                <c:pt idx="13853">
                  <c:v>59.817401885986314</c:v>
                </c:pt>
                <c:pt idx="13854">
                  <c:v>60.212909698486328</c:v>
                </c:pt>
                <c:pt idx="13855">
                  <c:v>60.212909698486328</c:v>
                </c:pt>
                <c:pt idx="13856">
                  <c:v>59.949237823486321</c:v>
                </c:pt>
                <c:pt idx="13857">
                  <c:v>60.081073760986321</c:v>
                </c:pt>
                <c:pt idx="13858">
                  <c:v>60.212909698486328</c:v>
                </c:pt>
                <c:pt idx="13859">
                  <c:v>60.212909698486328</c:v>
                </c:pt>
                <c:pt idx="13860">
                  <c:v>60.081073760986321</c:v>
                </c:pt>
                <c:pt idx="13861">
                  <c:v>59.949237823486321</c:v>
                </c:pt>
                <c:pt idx="13862">
                  <c:v>59.421894073486314</c:v>
                </c:pt>
                <c:pt idx="13863">
                  <c:v>60.212909698486328</c:v>
                </c:pt>
                <c:pt idx="13864">
                  <c:v>60.081073760986321</c:v>
                </c:pt>
                <c:pt idx="13865">
                  <c:v>59.949237823486321</c:v>
                </c:pt>
                <c:pt idx="13866">
                  <c:v>60.081073760986321</c:v>
                </c:pt>
                <c:pt idx="13867">
                  <c:v>59.685565948486335</c:v>
                </c:pt>
                <c:pt idx="13868">
                  <c:v>59.553730010986328</c:v>
                </c:pt>
                <c:pt idx="13869">
                  <c:v>59.817401885986314</c:v>
                </c:pt>
                <c:pt idx="13870">
                  <c:v>59.421894073486314</c:v>
                </c:pt>
                <c:pt idx="13871">
                  <c:v>60.081073760986321</c:v>
                </c:pt>
                <c:pt idx="13872">
                  <c:v>60.344745635986321</c:v>
                </c:pt>
                <c:pt idx="13873">
                  <c:v>60.081073760986321</c:v>
                </c:pt>
                <c:pt idx="13874">
                  <c:v>60.081073760986321</c:v>
                </c:pt>
                <c:pt idx="13875">
                  <c:v>59.685565948486335</c:v>
                </c:pt>
                <c:pt idx="13876">
                  <c:v>59.685565948486335</c:v>
                </c:pt>
                <c:pt idx="13877">
                  <c:v>60.212909698486328</c:v>
                </c:pt>
                <c:pt idx="13878">
                  <c:v>59.817401885986314</c:v>
                </c:pt>
                <c:pt idx="13879">
                  <c:v>59.949237823486321</c:v>
                </c:pt>
                <c:pt idx="13880">
                  <c:v>60.212909698486328</c:v>
                </c:pt>
                <c:pt idx="13881">
                  <c:v>59.817401885986314</c:v>
                </c:pt>
                <c:pt idx="13882">
                  <c:v>59.553730010986328</c:v>
                </c:pt>
                <c:pt idx="13883">
                  <c:v>60.476581573486314</c:v>
                </c:pt>
                <c:pt idx="13884">
                  <c:v>59.290058135986335</c:v>
                </c:pt>
                <c:pt idx="13885">
                  <c:v>59.685565948486335</c:v>
                </c:pt>
                <c:pt idx="13886">
                  <c:v>60.476581573486314</c:v>
                </c:pt>
                <c:pt idx="13887">
                  <c:v>60.081073760986321</c:v>
                </c:pt>
                <c:pt idx="13888">
                  <c:v>59.685565948486335</c:v>
                </c:pt>
                <c:pt idx="13889">
                  <c:v>59.553730010986328</c:v>
                </c:pt>
                <c:pt idx="13890">
                  <c:v>59.949237823486321</c:v>
                </c:pt>
                <c:pt idx="13891">
                  <c:v>59.421894073486314</c:v>
                </c:pt>
                <c:pt idx="13892">
                  <c:v>59.817401885986314</c:v>
                </c:pt>
                <c:pt idx="13893">
                  <c:v>60.081073760986321</c:v>
                </c:pt>
                <c:pt idx="13894">
                  <c:v>59.949237823486321</c:v>
                </c:pt>
                <c:pt idx="13895">
                  <c:v>59.949237823486321</c:v>
                </c:pt>
                <c:pt idx="13896">
                  <c:v>60.212909698486328</c:v>
                </c:pt>
                <c:pt idx="13897">
                  <c:v>59.421894073486314</c:v>
                </c:pt>
                <c:pt idx="13898">
                  <c:v>60.344745635986321</c:v>
                </c:pt>
                <c:pt idx="13899">
                  <c:v>59.817401885986314</c:v>
                </c:pt>
                <c:pt idx="13900">
                  <c:v>59.421894073486314</c:v>
                </c:pt>
                <c:pt idx="13901">
                  <c:v>59.290058135986335</c:v>
                </c:pt>
                <c:pt idx="13902">
                  <c:v>59.421894073486314</c:v>
                </c:pt>
                <c:pt idx="13903">
                  <c:v>60.212909698486328</c:v>
                </c:pt>
                <c:pt idx="13904">
                  <c:v>59.817401885986314</c:v>
                </c:pt>
                <c:pt idx="13905">
                  <c:v>59.553730010986328</c:v>
                </c:pt>
                <c:pt idx="13906">
                  <c:v>59.949237823486321</c:v>
                </c:pt>
                <c:pt idx="13907">
                  <c:v>59.817401885986314</c:v>
                </c:pt>
                <c:pt idx="13908">
                  <c:v>59.949237823486321</c:v>
                </c:pt>
                <c:pt idx="13909">
                  <c:v>59.553730010986328</c:v>
                </c:pt>
                <c:pt idx="13910">
                  <c:v>59.817401885986314</c:v>
                </c:pt>
                <c:pt idx="13911">
                  <c:v>60.344745635986321</c:v>
                </c:pt>
                <c:pt idx="13912">
                  <c:v>59.553730010986328</c:v>
                </c:pt>
                <c:pt idx="13913">
                  <c:v>59.553730010986328</c:v>
                </c:pt>
                <c:pt idx="13914">
                  <c:v>60.212909698486328</c:v>
                </c:pt>
                <c:pt idx="13915">
                  <c:v>60.212909698486328</c:v>
                </c:pt>
                <c:pt idx="13916">
                  <c:v>59.949237823486321</c:v>
                </c:pt>
                <c:pt idx="13917">
                  <c:v>59.817401885986314</c:v>
                </c:pt>
                <c:pt idx="13918">
                  <c:v>60.212909698486328</c:v>
                </c:pt>
                <c:pt idx="13919">
                  <c:v>60.212909698486328</c:v>
                </c:pt>
                <c:pt idx="13920">
                  <c:v>59.553730010986328</c:v>
                </c:pt>
                <c:pt idx="13921">
                  <c:v>59.685565948486335</c:v>
                </c:pt>
                <c:pt idx="13922">
                  <c:v>59.949237823486321</c:v>
                </c:pt>
                <c:pt idx="13923">
                  <c:v>60.081073760986321</c:v>
                </c:pt>
                <c:pt idx="13924">
                  <c:v>59.817401885986314</c:v>
                </c:pt>
                <c:pt idx="13925">
                  <c:v>59.421894073486314</c:v>
                </c:pt>
                <c:pt idx="13926">
                  <c:v>59.290058135986335</c:v>
                </c:pt>
                <c:pt idx="13927">
                  <c:v>59.817401885986314</c:v>
                </c:pt>
                <c:pt idx="13928">
                  <c:v>59.421894073486314</c:v>
                </c:pt>
                <c:pt idx="13929">
                  <c:v>59.158222198486328</c:v>
                </c:pt>
                <c:pt idx="13930">
                  <c:v>60.081073760986321</c:v>
                </c:pt>
                <c:pt idx="13931">
                  <c:v>59.421894073486314</c:v>
                </c:pt>
                <c:pt idx="13932">
                  <c:v>59.817401885986314</c:v>
                </c:pt>
                <c:pt idx="13933">
                  <c:v>59.685565948486335</c:v>
                </c:pt>
                <c:pt idx="13934">
                  <c:v>60.081073760986321</c:v>
                </c:pt>
                <c:pt idx="13935">
                  <c:v>60.081073760986321</c:v>
                </c:pt>
                <c:pt idx="13936">
                  <c:v>59.949237823486321</c:v>
                </c:pt>
                <c:pt idx="13937">
                  <c:v>59.817401885986314</c:v>
                </c:pt>
                <c:pt idx="13938">
                  <c:v>60.081073760986321</c:v>
                </c:pt>
                <c:pt idx="13939">
                  <c:v>60.212909698486328</c:v>
                </c:pt>
                <c:pt idx="13940">
                  <c:v>59.817401885986314</c:v>
                </c:pt>
                <c:pt idx="13941">
                  <c:v>59.553730010986328</c:v>
                </c:pt>
                <c:pt idx="13942">
                  <c:v>59.685565948486335</c:v>
                </c:pt>
                <c:pt idx="13943">
                  <c:v>59.817401885986314</c:v>
                </c:pt>
                <c:pt idx="13944">
                  <c:v>59.817401885986314</c:v>
                </c:pt>
                <c:pt idx="13945">
                  <c:v>60.081073760986321</c:v>
                </c:pt>
                <c:pt idx="13946">
                  <c:v>59.817401885986314</c:v>
                </c:pt>
                <c:pt idx="13947">
                  <c:v>60.212909698486328</c:v>
                </c:pt>
                <c:pt idx="13948">
                  <c:v>60.212909698486328</c:v>
                </c:pt>
                <c:pt idx="13949">
                  <c:v>60.081073760986321</c:v>
                </c:pt>
                <c:pt idx="13950">
                  <c:v>59.290058135986335</c:v>
                </c:pt>
                <c:pt idx="13951">
                  <c:v>59.949237823486321</c:v>
                </c:pt>
                <c:pt idx="13952">
                  <c:v>59.290058135986335</c:v>
                </c:pt>
                <c:pt idx="13953">
                  <c:v>60.212909698486328</c:v>
                </c:pt>
                <c:pt idx="13954">
                  <c:v>59.553730010986328</c:v>
                </c:pt>
                <c:pt idx="13955">
                  <c:v>59.949237823486321</c:v>
                </c:pt>
                <c:pt idx="13956">
                  <c:v>59.949237823486321</c:v>
                </c:pt>
                <c:pt idx="13957">
                  <c:v>59.817401885986314</c:v>
                </c:pt>
                <c:pt idx="13958">
                  <c:v>59.949237823486321</c:v>
                </c:pt>
                <c:pt idx="13959">
                  <c:v>59.553730010986328</c:v>
                </c:pt>
                <c:pt idx="13960">
                  <c:v>59.817401885986314</c:v>
                </c:pt>
                <c:pt idx="13961">
                  <c:v>59.949237823486321</c:v>
                </c:pt>
                <c:pt idx="13962">
                  <c:v>59.685565948486335</c:v>
                </c:pt>
                <c:pt idx="13963">
                  <c:v>60.212909698486328</c:v>
                </c:pt>
                <c:pt idx="13964">
                  <c:v>59.026386260986328</c:v>
                </c:pt>
                <c:pt idx="13965">
                  <c:v>59.421894073486314</c:v>
                </c:pt>
                <c:pt idx="13966">
                  <c:v>59.817401885986314</c:v>
                </c:pt>
                <c:pt idx="13967">
                  <c:v>59.421894073486314</c:v>
                </c:pt>
                <c:pt idx="13968">
                  <c:v>59.817401885986314</c:v>
                </c:pt>
                <c:pt idx="13969">
                  <c:v>59.949237823486321</c:v>
                </c:pt>
                <c:pt idx="13970">
                  <c:v>59.949237823486321</c:v>
                </c:pt>
                <c:pt idx="13971">
                  <c:v>59.553730010986328</c:v>
                </c:pt>
                <c:pt idx="13972">
                  <c:v>59.553730010986328</c:v>
                </c:pt>
                <c:pt idx="13973">
                  <c:v>60.081073760986321</c:v>
                </c:pt>
                <c:pt idx="13974">
                  <c:v>59.949237823486321</c:v>
                </c:pt>
                <c:pt idx="13975">
                  <c:v>60.212909698486328</c:v>
                </c:pt>
                <c:pt idx="13976">
                  <c:v>60.344745635986321</c:v>
                </c:pt>
                <c:pt idx="13977">
                  <c:v>60.212909698486328</c:v>
                </c:pt>
                <c:pt idx="13978">
                  <c:v>59.553730010986328</c:v>
                </c:pt>
                <c:pt idx="13979">
                  <c:v>59.421894073486314</c:v>
                </c:pt>
                <c:pt idx="13980">
                  <c:v>59.817401885986314</c:v>
                </c:pt>
                <c:pt idx="13981">
                  <c:v>59.685565948486335</c:v>
                </c:pt>
                <c:pt idx="13982">
                  <c:v>59.421894073486314</c:v>
                </c:pt>
                <c:pt idx="13983">
                  <c:v>59.685565948486335</c:v>
                </c:pt>
                <c:pt idx="13984">
                  <c:v>59.290058135986335</c:v>
                </c:pt>
                <c:pt idx="13985">
                  <c:v>59.158222198486328</c:v>
                </c:pt>
                <c:pt idx="13986">
                  <c:v>60.212909698486328</c:v>
                </c:pt>
                <c:pt idx="13987">
                  <c:v>59.949237823486321</c:v>
                </c:pt>
                <c:pt idx="13988">
                  <c:v>60.212909698486328</c:v>
                </c:pt>
                <c:pt idx="13989">
                  <c:v>59.421894073486314</c:v>
                </c:pt>
                <c:pt idx="13990">
                  <c:v>59.817401885986314</c:v>
                </c:pt>
                <c:pt idx="13991">
                  <c:v>59.685565948486335</c:v>
                </c:pt>
                <c:pt idx="13992">
                  <c:v>60.212909698486328</c:v>
                </c:pt>
                <c:pt idx="13993">
                  <c:v>60.212909698486328</c:v>
                </c:pt>
                <c:pt idx="13994">
                  <c:v>59.685565948486335</c:v>
                </c:pt>
                <c:pt idx="13995">
                  <c:v>59.949237823486321</c:v>
                </c:pt>
                <c:pt idx="13996">
                  <c:v>59.553730010986328</c:v>
                </c:pt>
                <c:pt idx="13997">
                  <c:v>59.553730010986328</c:v>
                </c:pt>
                <c:pt idx="13998">
                  <c:v>60.081073760986321</c:v>
                </c:pt>
                <c:pt idx="13999">
                  <c:v>60.212909698486328</c:v>
                </c:pt>
                <c:pt idx="14000">
                  <c:v>59.421894073486314</c:v>
                </c:pt>
                <c:pt idx="14001">
                  <c:v>60.212909698486328</c:v>
                </c:pt>
                <c:pt idx="14002">
                  <c:v>59.817401885986314</c:v>
                </c:pt>
                <c:pt idx="14003">
                  <c:v>59.685565948486335</c:v>
                </c:pt>
                <c:pt idx="14004">
                  <c:v>59.949237823486321</c:v>
                </c:pt>
                <c:pt idx="14005">
                  <c:v>60.081073760986321</c:v>
                </c:pt>
                <c:pt idx="14006">
                  <c:v>59.817401885986314</c:v>
                </c:pt>
                <c:pt idx="14007">
                  <c:v>60.212909698486328</c:v>
                </c:pt>
                <c:pt idx="14008">
                  <c:v>59.553730010986328</c:v>
                </c:pt>
                <c:pt idx="14009">
                  <c:v>60.344745635986321</c:v>
                </c:pt>
                <c:pt idx="14010">
                  <c:v>59.949237823486321</c:v>
                </c:pt>
                <c:pt idx="14011">
                  <c:v>60.081073760986321</c:v>
                </c:pt>
                <c:pt idx="14012">
                  <c:v>60.344745635986321</c:v>
                </c:pt>
                <c:pt idx="14013">
                  <c:v>60.212909698486328</c:v>
                </c:pt>
                <c:pt idx="14014">
                  <c:v>60.344745635986321</c:v>
                </c:pt>
                <c:pt idx="14015">
                  <c:v>59.817401885986314</c:v>
                </c:pt>
                <c:pt idx="14016">
                  <c:v>59.817401885986314</c:v>
                </c:pt>
                <c:pt idx="14017">
                  <c:v>60.344745635986321</c:v>
                </c:pt>
                <c:pt idx="14018">
                  <c:v>60.212909698486328</c:v>
                </c:pt>
                <c:pt idx="14019">
                  <c:v>59.553730010986328</c:v>
                </c:pt>
                <c:pt idx="14020">
                  <c:v>59.949237823486321</c:v>
                </c:pt>
                <c:pt idx="14021">
                  <c:v>59.685565948486335</c:v>
                </c:pt>
                <c:pt idx="14022">
                  <c:v>60.081073760986321</c:v>
                </c:pt>
                <c:pt idx="14023">
                  <c:v>59.026386260986328</c:v>
                </c:pt>
                <c:pt idx="14024">
                  <c:v>59.817401885986314</c:v>
                </c:pt>
                <c:pt idx="14025">
                  <c:v>59.949237823486321</c:v>
                </c:pt>
                <c:pt idx="14026">
                  <c:v>59.158222198486328</c:v>
                </c:pt>
                <c:pt idx="14027">
                  <c:v>60.212909698486328</c:v>
                </c:pt>
                <c:pt idx="14028">
                  <c:v>59.817401885986314</c:v>
                </c:pt>
                <c:pt idx="14029">
                  <c:v>59.553730010986328</c:v>
                </c:pt>
                <c:pt idx="14030">
                  <c:v>59.421894073486314</c:v>
                </c:pt>
                <c:pt idx="14031">
                  <c:v>59.290058135986335</c:v>
                </c:pt>
                <c:pt idx="14032">
                  <c:v>59.290058135986335</c:v>
                </c:pt>
                <c:pt idx="14033">
                  <c:v>59.817401885986314</c:v>
                </c:pt>
                <c:pt idx="14034">
                  <c:v>60.212909698486328</c:v>
                </c:pt>
                <c:pt idx="14035">
                  <c:v>60.212909698486328</c:v>
                </c:pt>
                <c:pt idx="14036">
                  <c:v>59.949237823486321</c:v>
                </c:pt>
                <c:pt idx="14037">
                  <c:v>59.817401885986314</c:v>
                </c:pt>
                <c:pt idx="14038">
                  <c:v>59.949237823486321</c:v>
                </c:pt>
                <c:pt idx="14039">
                  <c:v>59.553730010986328</c:v>
                </c:pt>
                <c:pt idx="14040">
                  <c:v>59.553730010986328</c:v>
                </c:pt>
                <c:pt idx="14041">
                  <c:v>60.212909698486328</c:v>
                </c:pt>
                <c:pt idx="14042">
                  <c:v>59.553730010986328</c:v>
                </c:pt>
                <c:pt idx="14043">
                  <c:v>60.212909698486328</c:v>
                </c:pt>
                <c:pt idx="14044">
                  <c:v>60.212909698486328</c:v>
                </c:pt>
                <c:pt idx="14045">
                  <c:v>59.949237823486321</c:v>
                </c:pt>
                <c:pt idx="14046">
                  <c:v>59.949237823486321</c:v>
                </c:pt>
                <c:pt idx="14047">
                  <c:v>59.949237823486321</c:v>
                </c:pt>
                <c:pt idx="14048">
                  <c:v>59.817401885986314</c:v>
                </c:pt>
                <c:pt idx="14049">
                  <c:v>60.081073760986321</c:v>
                </c:pt>
                <c:pt idx="14050">
                  <c:v>59.421894073486314</c:v>
                </c:pt>
                <c:pt idx="14051">
                  <c:v>59.290058135986335</c:v>
                </c:pt>
                <c:pt idx="14052">
                  <c:v>60.081073760986321</c:v>
                </c:pt>
                <c:pt idx="14053">
                  <c:v>59.158222198486328</c:v>
                </c:pt>
                <c:pt idx="14054">
                  <c:v>59.685565948486335</c:v>
                </c:pt>
                <c:pt idx="14055">
                  <c:v>60.212909698486328</c:v>
                </c:pt>
                <c:pt idx="14056">
                  <c:v>60.081073760986321</c:v>
                </c:pt>
                <c:pt idx="14057">
                  <c:v>59.685565948486335</c:v>
                </c:pt>
                <c:pt idx="14058">
                  <c:v>59.685565948486335</c:v>
                </c:pt>
                <c:pt idx="14059">
                  <c:v>60.081073760986321</c:v>
                </c:pt>
                <c:pt idx="14060">
                  <c:v>60.212909698486328</c:v>
                </c:pt>
                <c:pt idx="14061">
                  <c:v>59.685565948486335</c:v>
                </c:pt>
                <c:pt idx="14062">
                  <c:v>59.817401885986314</c:v>
                </c:pt>
                <c:pt idx="14063">
                  <c:v>59.553730010986328</c:v>
                </c:pt>
                <c:pt idx="14064">
                  <c:v>59.553730010986328</c:v>
                </c:pt>
                <c:pt idx="14065">
                  <c:v>60.081073760986321</c:v>
                </c:pt>
                <c:pt idx="14066">
                  <c:v>59.949237823486321</c:v>
                </c:pt>
                <c:pt idx="14067">
                  <c:v>59.685565948486335</c:v>
                </c:pt>
                <c:pt idx="14068">
                  <c:v>59.158222198486328</c:v>
                </c:pt>
                <c:pt idx="14069">
                  <c:v>60.344745635986321</c:v>
                </c:pt>
                <c:pt idx="14070">
                  <c:v>59.553730010986328</c:v>
                </c:pt>
                <c:pt idx="14071">
                  <c:v>59.685565948486335</c:v>
                </c:pt>
                <c:pt idx="14072">
                  <c:v>59.421894073486314</c:v>
                </c:pt>
                <c:pt idx="14073">
                  <c:v>59.158222198486328</c:v>
                </c:pt>
                <c:pt idx="14074">
                  <c:v>59.949237823486321</c:v>
                </c:pt>
                <c:pt idx="14075">
                  <c:v>59.421894073486314</c:v>
                </c:pt>
                <c:pt idx="14076">
                  <c:v>59.685565948486335</c:v>
                </c:pt>
                <c:pt idx="14077">
                  <c:v>60.081073760986321</c:v>
                </c:pt>
                <c:pt idx="14078">
                  <c:v>59.553730010986328</c:v>
                </c:pt>
                <c:pt idx="14079">
                  <c:v>59.553730010986328</c:v>
                </c:pt>
                <c:pt idx="14080">
                  <c:v>59.817401885986314</c:v>
                </c:pt>
                <c:pt idx="14081">
                  <c:v>59.949237823486321</c:v>
                </c:pt>
                <c:pt idx="14082">
                  <c:v>60.344745635986321</c:v>
                </c:pt>
                <c:pt idx="14083">
                  <c:v>60.081073760986321</c:v>
                </c:pt>
                <c:pt idx="14084">
                  <c:v>60.081073760986321</c:v>
                </c:pt>
                <c:pt idx="14085">
                  <c:v>60.081073760986321</c:v>
                </c:pt>
                <c:pt idx="14086">
                  <c:v>59.290058135986335</c:v>
                </c:pt>
                <c:pt idx="14087">
                  <c:v>60.344745635986321</c:v>
                </c:pt>
                <c:pt idx="14088">
                  <c:v>60.081073760986321</c:v>
                </c:pt>
                <c:pt idx="14089">
                  <c:v>59.817401885986314</c:v>
                </c:pt>
                <c:pt idx="14090">
                  <c:v>59.685565948486335</c:v>
                </c:pt>
                <c:pt idx="14091">
                  <c:v>59.026386260986328</c:v>
                </c:pt>
                <c:pt idx="14092">
                  <c:v>59.949237823486321</c:v>
                </c:pt>
                <c:pt idx="14093">
                  <c:v>59.817401885986314</c:v>
                </c:pt>
                <c:pt idx="14094">
                  <c:v>59.553730010986328</c:v>
                </c:pt>
                <c:pt idx="14095">
                  <c:v>59.553730010986328</c:v>
                </c:pt>
                <c:pt idx="14096">
                  <c:v>60.344745635986321</c:v>
                </c:pt>
                <c:pt idx="14097">
                  <c:v>60.081073760986321</c:v>
                </c:pt>
                <c:pt idx="14098">
                  <c:v>59.949237823486321</c:v>
                </c:pt>
                <c:pt idx="14099">
                  <c:v>59.553730010986328</c:v>
                </c:pt>
                <c:pt idx="14100">
                  <c:v>59.685565948486335</c:v>
                </c:pt>
                <c:pt idx="14101">
                  <c:v>59.290058135986335</c:v>
                </c:pt>
                <c:pt idx="14102">
                  <c:v>59.290058135986335</c:v>
                </c:pt>
                <c:pt idx="14103">
                  <c:v>59.290058135986335</c:v>
                </c:pt>
                <c:pt idx="14104">
                  <c:v>59.817401885986314</c:v>
                </c:pt>
                <c:pt idx="14105">
                  <c:v>59.949237823486321</c:v>
                </c:pt>
                <c:pt idx="14106">
                  <c:v>59.026386260986328</c:v>
                </c:pt>
                <c:pt idx="14107">
                  <c:v>59.158222198486328</c:v>
                </c:pt>
                <c:pt idx="14108">
                  <c:v>59.949237823486321</c:v>
                </c:pt>
                <c:pt idx="14109">
                  <c:v>59.421894073486314</c:v>
                </c:pt>
                <c:pt idx="14110">
                  <c:v>59.421894073486314</c:v>
                </c:pt>
                <c:pt idx="14111">
                  <c:v>60.212909698486328</c:v>
                </c:pt>
                <c:pt idx="14112">
                  <c:v>59.949237823486321</c:v>
                </c:pt>
                <c:pt idx="14113">
                  <c:v>59.949237823486321</c:v>
                </c:pt>
                <c:pt idx="14114">
                  <c:v>59.158222198486328</c:v>
                </c:pt>
                <c:pt idx="14115">
                  <c:v>59.685565948486335</c:v>
                </c:pt>
                <c:pt idx="14116">
                  <c:v>59.553730010986328</c:v>
                </c:pt>
                <c:pt idx="14117">
                  <c:v>59.817401885986314</c:v>
                </c:pt>
                <c:pt idx="14118">
                  <c:v>59.817401885986314</c:v>
                </c:pt>
                <c:pt idx="14119">
                  <c:v>59.290058135986335</c:v>
                </c:pt>
                <c:pt idx="14120">
                  <c:v>59.817401885986314</c:v>
                </c:pt>
                <c:pt idx="14121">
                  <c:v>59.421894073486314</c:v>
                </c:pt>
                <c:pt idx="14122">
                  <c:v>59.949237823486321</c:v>
                </c:pt>
                <c:pt idx="14123">
                  <c:v>59.817401885986314</c:v>
                </c:pt>
                <c:pt idx="14124">
                  <c:v>59.553730010986328</c:v>
                </c:pt>
                <c:pt idx="14125">
                  <c:v>59.158222198486328</c:v>
                </c:pt>
                <c:pt idx="14126">
                  <c:v>59.553730010986328</c:v>
                </c:pt>
                <c:pt idx="14127">
                  <c:v>59.290058135986335</c:v>
                </c:pt>
                <c:pt idx="14128">
                  <c:v>59.421894073486314</c:v>
                </c:pt>
                <c:pt idx="14129">
                  <c:v>60.081073760986321</c:v>
                </c:pt>
                <c:pt idx="14130">
                  <c:v>60.081073760986321</c:v>
                </c:pt>
                <c:pt idx="14131">
                  <c:v>59.949237823486321</c:v>
                </c:pt>
                <c:pt idx="14132">
                  <c:v>59.290058135986335</c:v>
                </c:pt>
                <c:pt idx="14133">
                  <c:v>59.290058135986335</c:v>
                </c:pt>
                <c:pt idx="14134">
                  <c:v>60.081073760986321</c:v>
                </c:pt>
                <c:pt idx="14135">
                  <c:v>60.081073760986321</c:v>
                </c:pt>
                <c:pt idx="14136">
                  <c:v>59.949237823486321</c:v>
                </c:pt>
                <c:pt idx="14137">
                  <c:v>60.081073760986321</c:v>
                </c:pt>
                <c:pt idx="14138">
                  <c:v>59.421894073486314</c:v>
                </c:pt>
                <c:pt idx="14139">
                  <c:v>59.949237823486321</c:v>
                </c:pt>
                <c:pt idx="14140">
                  <c:v>59.553730010986328</c:v>
                </c:pt>
                <c:pt idx="14141">
                  <c:v>59.949237823486321</c:v>
                </c:pt>
                <c:pt idx="14142">
                  <c:v>60.081073760986321</c:v>
                </c:pt>
                <c:pt idx="14143">
                  <c:v>59.685565948486335</c:v>
                </c:pt>
                <c:pt idx="14144">
                  <c:v>59.553730010986328</c:v>
                </c:pt>
                <c:pt idx="14145">
                  <c:v>59.421894073486314</c:v>
                </c:pt>
                <c:pt idx="14146">
                  <c:v>59.290058135986335</c:v>
                </c:pt>
                <c:pt idx="14147">
                  <c:v>60.476581573486314</c:v>
                </c:pt>
                <c:pt idx="14148">
                  <c:v>59.949237823486321</c:v>
                </c:pt>
                <c:pt idx="14149">
                  <c:v>59.553730010986328</c:v>
                </c:pt>
                <c:pt idx="14150">
                  <c:v>59.817401885986314</c:v>
                </c:pt>
                <c:pt idx="14151">
                  <c:v>60.081073760986321</c:v>
                </c:pt>
                <c:pt idx="14152">
                  <c:v>59.685565948486335</c:v>
                </c:pt>
                <c:pt idx="14153">
                  <c:v>59.949237823486321</c:v>
                </c:pt>
                <c:pt idx="14154">
                  <c:v>59.949237823486321</c:v>
                </c:pt>
                <c:pt idx="14155">
                  <c:v>59.949237823486321</c:v>
                </c:pt>
                <c:pt idx="14156">
                  <c:v>59.817401885986314</c:v>
                </c:pt>
                <c:pt idx="14157">
                  <c:v>59.553730010986328</c:v>
                </c:pt>
                <c:pt idx="14158">
                  <c:v>59.685565948486335</c:v>
                </c:pt>
                <c:pt idx="14159">
                  <c:v>60.344745635986321</c:v>
                </c:pt>
                <c:pt idx="14160">
                  <c:v>59.817401885986314</c:v>
                </c:pt>
                <c:pt idx="14161">
                  <c:v>60.344745635986321</c:v>
                </c:pt>
                <c:pt idx="14162">
                  <c:v>60.344745635986321</c:v>
                </c:pt>
                <c:pt idx="14163">
                  <c:v>60.081073760986321</c:v>
                </c:pt>
                <c:pt idx="14164">
                  <c:v>59.421894073486314</c:v>
                </c:pt>
                <c:pt idx="14165">
                  <c:v>59.817401885986314</c:v>
                </c:pt>
                <c:pt idx="14166">
                  <c:v>59.817401885986314</c:v>
                </c:pt>
                <c:pt idx="14167">
                  <c:v>59.685565948486335</c:v>
                </c:pt>
                <c:pt idx="14168">
                  <c:v>60.212909698486328</c:v>
                </c:pt>
                <c:pt idx="14169">
                  <c:v>60.081073760986321</c:v>
                </c:pt>
                <c:pt idx="14170">
                  <c:v>60.081073760986321</c:v>
                </c:pt>
                <c:pt idx="14171">
                  <c:v>59.421894073486314</c:v>
                </c:pt>
                <c:pt idx="14172">
                  <c:v>59.553730010986328</c:v>
                </c:pt>
                <c:pt idx="14173">
                  <c:v>59.421894073486314</c:v>
                </c:pt>
                <c:pt idx="14174">
                  <c:v>59.553730010986328</c:v>
                </c:pt>
                <c:pt idx="14175">
                  <c:v>59.553730010986328</c:v>
                </c:pt>
                <c:pt idx="14176">
                  <c:v>59.158222198486328</c:v>
                </c:pt>
                <c:pt idx="14177">
                  <c:v>59.421894073486314</c:v>
                </c:pt>
                <c:pt idx="14178">
                  <c:v>60.081073760986321</c:v>
                </c:pt>
                <c:pt idx="14179">
                  <c:v>59.949237823486321</c:v>
                </c:pt>
                <c:pt idx="14180">
                  <c:v>59.158222198486328</c:v>
                </c:pt>
                <c:pt idx="14181">
                  <c:v>60.212909698486328</c:v>
                </c:pt>
                <c:pt idx="14182">
                  <c:v>59.421894073486314</c:v>
                </c:pt>
                <c:pt idx="14183">
                  <c:v>59.949237823486321</c:v>
                </c:pt>
                <c:pt idx="14184">
                  <c:v>60.081073760986321</c:v>
                </c:pt>
                <c:pt idx="14185">
                  <c:v>59.949237823486321</c:v>
                </c:pt>
                <c:pt idx="14186">
                  <c:v>59.949237823486321</c:v>
                </c:pt>
                <c:pt idx="14187">
                  <c:v>59.290058135986335</c:v>
                </c:pt>
                <c:pt idx="14188">
                  <c:v>59.158222198486328</c:v>
                </c:pt>
                <c:pt idx="14189">
                  <c:v>59.949237823486321</c:v>
                </c:pt>
                <c:pt idx="14190">
                  <c:v>60.081073760986321</c:v>
                </c:pt>
                <c:pt idx="14191">
                  <c:v>59.817401885986314</c:v>
                </c:pt>
                <c:pt idx="14192">
                  <c:v>59.817401885986314</c:v>
                </c:pt>
                <c:pt idx="14193">
                  <c:v>59.290058135986335</c:v>
                </c:pt>
                <c:pt idx="14194">
                  <c:v>59.685565948486335</c:v>
                </c:pt>
                <c:pt idx="14195">
                  <c:v>59.553730010986328</c:v>
                </c:pt>
                <c:pt idx="14196">
                  <c:v>59.290058135986335</c:v>
                </c:pt>
                <c:pt idx="14197">
                  <c:v>59.685565948486335</c:v>
                </c:pt>
                <c:pt idx="14198">
                  <c:v>59.817401885986314</c:v>
                </c:pt>
                <c:pt idx="14199">
                  <c:v>60.344745635986321</c:v>
                </c:pt>
                <c:pt idx="14200">
                  <c:v>59.685565948486335</c:v>
                </c:pt>
                <c:pt idx="14201">
                  <c:v>59.553730010986328</c:v>
                </c:pt>
                <c:pt idx="14202">
                  <c:v>59.685565948486335</c:v>
                </c:pt>
                <c:pt idx="14203">
                  <c:v>58.894550323486328</c:v>
                </c:pt>
                <c:pt idx="14204">
                  <c:v>60.212909698486328</c:v>
                </c:pt>
                <c:pt idx="14205">
                  <c:v>59.817401885986314</c:v>
                </c:pt>
                <c:pt idx="14206">
                  <c:v>59.817401885986314</c:v>
                </c:pt>
                <c:pt idx="14207">
                  <c:v>59.290058135986335</c:v>
                </c:pt>
                <c:pt idx="14208">
                  <c:v>59.421894073486314</c:v>
                </c:pt>
                <c:pt idx="14209">
                  <c:v>59.817401885986314</c:v>
                </c:pt>
                <c:pt idx="14210">
                  <c:v>60.081073760986321</c:v>
                </c:pt>
                <c:pt idx="14211">
                  <c:v>60.081073760986321</c:v>
                </c:pt>
                <c:pt idx="14212">
                  <c:v>60.081073760986321</c:v>
                </c:pt>
                <c:pt idx="14213">
                  <c:v>59.685565948486335</c:v>
                </c:pt>
                <c:pt idx="14214">
                  <c:v>59.817401885986314</c:v>
                </c:pt>
                <c:pt idx="14215">
                  <c:v>59.817401885986314</c:v>
                </c:pt>
                <c:pt idx="14216">
                  <c:v>59.949237823486321</c:v>
                </c:pt>
                <c:pt idx="14217">
                  <c:v>60.212909698486328</c:v>
                </c:pt>
                <c:pt idx="14218">
                  <c:v>60.212909698486328</c:v>
                </c:pt>
                <c:pt idx="14219">
                  <c:v>59.817401885986314</c:v>
                </c:pt>
                <c:pt idx="14220">
                  <c:v>59.421894073486314</c:v>
                </c:pt>
                <c:pt idx="14221">
                  <c:v>60.212909698486328</c:v>
                </c:pt>
                <c:pt idx="14222">
                  <c:v>59.949237823486321</c:v>
                </c:pt>
                <c:pt idx="14223">
                  <c:v>59.817401885986314</c:v>
                </c:pt>
                <c:pt idx="14224">
                  <c:v>60.081073760986321</c:v>
                </c:pt>
                <c:pt idx="14225">
                  <c:v>59.026386260986328</c:v>
                </c:pt>
                <c:pt idx="14226">
                  <c:v>59.553730010986328</c:v>
                </c:pt>
                <c:pt idx="14227">
                  <c:v>59.421894073486314</c:v>
                </c:pt>
                <c:pt idx="14228">
                  <c:v>59.158222198486328</c:v>
                </c:pt>
                <c:pt idx="14229">
                  <c:v>59.685565948486335</c:v>
                </c:pt>
                <c:pt idx="14230">
                  <c:v>59.290058135986335</c:v>
                </c:pt>
                <c:pt idx="14231">
                  <c:v>59.026386260986328</c:v>
                </c:pt>
                <c:pt idx="14232">
                  <c:v>59.685565948486335</c:v>
                </c:pt>
                <c:pt idx="14233">
                  <c:v>59.421894073486314</c:v>
                </c:pt>
                <c:pt idx="14234">
                  <c:v>59.421894073486314</c:v>
                </c:pt>
                <c:pt idx="14235">
                  <c:v>59.949237823486321</c:v>
                </c:pt>
                <c:pt idx="14236">
                  <c:v>60.081073760986321</c:v>
                </c:pt>
                <c:pt idx="14237">
                  <c:v>59.949237823486321</c:v>
                </c:pt>
                <c:pt idx="14238">
                  <c:v>59.817401885986314</c:v>
                </c:pt>
                <c:pt idx="14239">
                  <c:v>59.553730010986328</c:v>
                </c:pt>
                <c:pt idx="14240">
                  <c:v>60.476581573486314</c:v>
                </c:pt>
                <c:pt idx="14241">
                  <c:v>60.212909698486328</c:v>
                </c:pt>
                <c:pt idx="14242">
                  <c:v>59.685565948486335</c:v>
                </c:pt>
                <c:pt idx="14243">
                  <c:v>60.081073760986321</c:v>
                </c:pt>
                <c:pt idx="14244">
                  <c:v>60.081073760986321</c:v>
                </c:pt>
                <c:pt idx="14245">
                  <c:v>59.421894073486314</c:v>
                </c:pt>
                <c:pt idx="14246">
                  <c:v>60.081073760986321</c:v>
                </c:pt>
                <c:pt idx="14247">
                  <c:v>59.685565948486335</c:v>
                </c:pt>
                <c:pt idx="14248">
                  <c:v>59.026386260986328</c:v>
                </c:pt>
                <c:pt idx="14249">
                  <c:v>60.344745635986321</c:v>
                </c:pt>
                <c:pt idx="14250">
                  <c:v>59.553730010986328</c:v>
                </c:pt>
                <c:pt idx="14251">
                  <c:v>60.212909698486328</c:v>
                </c:pt>
                <c:pt idx="14252">
                  <c:v>59.026386260986328</c:v>
                </c:pt>
                <c:pt idx="14253">
                  <c:v>59.290058135986335</c:v>
                </c:pt>
                <c:pt idx="14254">
                  <c:v>59.553730010986328</c:v>
                </c:pt>
                <c:pt idx="14255">
                  <c:v>60.344745635986321</c:v>
                </c:pt>
                <c:pt idx="14256">
                  <c:v>60.081073760986321</c:v>
                </c:pt>
                <c:pt idx="14257">
                  <c:v>60.081073760986321</c:v>
                </c:pt>
                <c:pt idx="14258">
                  <c:v>59.553730010986328</c:v>
                </c:pt>
                <c:pt idx="14259">
                  <c:v>60.081073760986321</c:v>
                </c:pt>
                <c:pt idx="14260">
                  <c:v>59.949237823486321</c:v>
                </c:pt>
                <c:pt idx="14261">
                  <c:v>59.949237823486321</c:v>
                </c:pt>
                <c:pt idx="14262">
                  <c:v>59.421894073486314</c:v>
                </c:pt>
                <c:pt idx="14263">
                  <c:v>59.817401885986314</c:v>
                </c:pt>
                <c:pt idx="14264">
                  <c:v>59.817401885986314</c:v>
                </c:pt>
                <c:pt idx="14265">
                  <c:v>59.026386260986328</c:v>
                </c:pt>
                <c:pt idx="14266">
                  <c:v>59.290058135986335</c:v>
                </c:pt>
                <c:pt idx="14267">
                  <c:v>59.026386260986328</c:v>
                </c:pt>
                <c:pt idx="14268">
                  <c:v>59.553730010986328</c:v>
                </c:pt>
                <c:pt idx="14269">
                  <c:v>59.949237823486321</c:v>
                </c:pt>
                <c:pt idx="14270">
                  <c:v>59.158222198486328</c:v>
                </c:pt>
                <c:pt idx="14271">
                  <c:v>59.685565948486335</c:v>
                </c:pt>
                <c:pt idx="14272">
                  <c:v>59.685565948486335</c:v>
                </c:pt>
                <c:pt idx="14273">
                  <c:v>59.290058135986335</c:v>
                </c:pt>
                <c:pt idx="14274">
                  <c:v>59.290058135986335</c:v>
                </c:pt>
                <c:pt idx="14275">
                  <c:v>59.949237823486321</c:v>
                </c:pt>
                <c:pt idx="14276">
                  <c:v>59.949237823486321</c:v>
                </c:pt>
                <c:pt idx="14277">
                  <c:v>59.553730010986328</c:v>
                </c:pt>
                <c:pt idx="14278">
                  <c:v>59.685565948486335</c:v>
                </c:pt>
                <c:pt idx="14279">
                  <c:v>59.421894073486314</c:v>
                </c:pt>
                <c:pt idx="14280">
                  <c:v>60.212909698486328</c:v>
                </c:pt>
                <c:pt idx="14281">
                  <c:v>59.421894073486314</c:v>
                </c:pt>
                <c:pt idx="14282">
                  <c:v>59.949237823486321</c:v>
                </c:pt>
                <c:pt idx="14283">
                  <c:v>60.081073760986321</c:v>
                </c:pt>
                <c:pt idx="14284">
                  <c:v>59.421894073486314</c:v>
                </c:pt>
                <c:pt idx="14285">
                  <c:v>60.212909698486328</c:v>
                </c:pt>
                <c:pt idx="14286">
                  <c:v>60.081073760986321</c:v>
                </c:pt>
                <c:pt idx="14287">
                  <c:v>59.158222198486328</c:v>
                </c:pt>
                <c:pt idx="14288">
                  <c:v>59.817401885986314</c:v>
                </c:pt>
                <c:pt idx="14289">
                  <c:v>59.421894073486314</c:v>
                </c:pt>
                <c:pt idx="14290">
                  <c:v>59.949237823486321</c:v>
                </c:pt>
                <c:pt idx="14291">
                  <c:v>59.553730010986328</c:v>
                </c:pt>
                <c:pt idx="14292">
                  <c:v>59.290058135986335</c:v>
                </c:pt>
                <c:pt idx="14293">
                  <c:v>59.817401885986314</c:v>
                </c:pt>
                <c:pt idx="14294">
                  <c:v>59.290058135986335</c:v>
                </c:pt>
                <c:pt idx="14295">
                  <c:v>59.421894073486314</c:v>
                </c:pt>
                <c:pt idx="14296">
                  <c:v>59.158222198486328</c:v>
                </c:pt>
                <c:pt idx="14297">
                  <c:v>59.553730010986328</c:v>
                </c:pt>
                <c:pt idx="14298">
                  <c:v>59.290058135986335</c:v>
                </c:pt>
                <c:pt idx="14299">
                  <c:v>59.685565948486335</c:v>
                </c:pt>
                <c:pt idx="14300">
                  <c:v>60.081073760986321</c:v>
                </c:pt>
                <c:pt idx="14301">
                  <c:v>59.949237823486321</c:v>
                </c:pt>
                <c:pt idx="14302">
                  <c:v>59.158222198486328</c:v>
                </c:pt>
                <c:pt idx="14303">
                  <c:v>59.553730010986328</c:v>
                </c:pt>
                <c:pt idx="14304">
                  <c:v>60.081073760986321</c:v>
                </c:pt>
                <c:pt idx="14305">
                  <c:v>60.212909698486328</c:v>
                </c:pt>
                <c:pt idx="14306">
                  <c:v>59.421894073486314</c:v>
                </c:pt>
                <c:pt idx="14307">
                  <c:v>59.421894073486314</c:v>
                </c:pt>
                <c:pt idx="14308">
                  <c:v>59.158222198486328</c:v>
                </c:pt>
                <c:pt idx="14309">
                  <c:v>59.817401885986314</c:v>
                </c:pt>
                <c:pt idx="14310">
                  <c:v>60.344745635986321</c:v>
                </c:pt>
                <c:pt idx="14311">
                  <c:v>59.817401885986314</c:v>
                </c:pt>
                <c:pt idx="14312">
                  <c:v>59.421894073486314</c:v>
                </c:pt>
                <c:pt idx="14313">
                  <c:v>60.212909698486328</c:v>
                </c:pt>
                <c:pt idx="14314">
                  <c:v>60.212909698486328</c:v>
                </c:pt>
                <c:pt idx="14315">
                  <c:v>59.817401885986314</c:v>
                </c:pt>
                <c:pt idx="14316">
                  <c:v>59.421894073486314</c:v>
                </c:pt>
                <c:pt idx="14317">
                  <c:v>59.421894073486314</c:v>
                </c:pt>
                <c:pt idx="14318">
                  <c:v>59.290058135986335</c:v>
                </c:pt>
                <c:pt idx="14319">
                  <c:v>59.949237823486321</c:v>
                </c:pt>
                <c:pt idx="14320">
                  <c:v>59.817401885986314</c:v>
                </c:pt>
                <c:pt idx="14321">
                  <c:v>59.421894073486314</c:v>
                </c:pt>
                <c:pt idx="14322">
                  <c:v>59.685565948486335</c:v>
                </c:pt>
                <c:pt idx="14323">
                  <c:v>59.158222198486328</c:v>
                </c:pt>
                <c:pt idx="14324">
                  <c:v>60.212909698486328</c:v>
                </c:pt>
                <c:pt idx="14325">
                  <c:v>59.817401885986314</c:v>
                </c:pt>
                <c:pt idx="14326">
                  <c:v>59.685565948486335</c:v>
                </c:pt>
                <c:pt idx="14327">
                  <c:v>59.553730010986328</c:v>
                </c:pt>
                <c:pt idx="14328">
                  <c:v>59.158222198486328</c:v>
                </c:pt>
                <c:pt idx="14329">
                  <c:v>59.949237823486321</c:v>
                </c:pt>
                <c:pt idx="14330">
                  <c:v>59.685565948486335</c:v>
                </c:pt>
                <c:pt idx="14331">
                  <c:v>59.685565948486335</c:v>
                </c:pt>
                <c:pt idx="14332">
                  <c:v>59.421894073486314</c:v>
                </c:pt>
                <c:pt idx="14333">
                  <c:v>59.685565948486335</c:v>
                </c:pt>
                <c:pt idx="14334">
                  <c:v>59.553730010986328</c:v>
                </c:pt>
                <c:pt idx="14335">
                  <c:v>60.081073760986321</c:v>
                </c:pt>
                <c:pt idx="14336">
                  <c:v>59.949237823486321</c:v>
                </c:pt>
                <c:pt idx="14337">
                  <c:v>59.949237823486321</c:v>
                </c:pt>
                <c:pt idx="14338">
                  <c:v>59.817401885986314</c:v>
                </c:pt>
                <c:pt idx="14339">
                  <c:v>60.081073760986321</c:v>
                </c:pt>
                <c:pt idx="14340">
                  <c:v>59.949237823486321</c:v>
                </c:pt>
                <c:pt idx="14341">
                  <c:v>60.081073760986321</c:v>
                </c:pt>
                <c:pt idx="14342">
                  <c:v>59.817401885986314</c:v>
                </c:pt>
                <c:pt idx="14343">
                  <c:v>59.817401885986314</c:v>
                </c:pt>
                <c:pt idx="14344">
                  <c:v>59.158222198486328</c:v>
                </c:pt>
                <c:pt idx="14345">
                  <c:v>59.421894073486314</c:v>
                </c:pt>
                <c:pt idx="14346">
                  <c:v>59.421894073486314</c:v>
                </c:pt>
                <c:pt idx="14347">
                  <c:v>59.553730010986328</c:v>
                </c:pt>
                <c:pt idx="14348">
                  <c:v>59.817401885986314</c:v>
                </c:pt>
                <c:pt idx="14349">
                  <c:v>59.553730010986328</c:v>
                </c:pt>
                <c:pt idx="14350">
                  <c:v>60.344745635986321</c:v>
                </c:pt>
                <c:pt idx="14351">
                  <c:v>59.421894073486314</c:v>
                </c:pt>
                <c:pt idx="14352">
                  <c:v>59.421894073486314</c:v>
                </c:pt>
                <c:pt idx="14353">
                  <c:v>59.817401885986314</c:v>
                </c:pt>
                <c:pt idx="14354">
                  <c:v>59.949237823486321</c:v>
                </c:pt>
                <c:pt idx="14355">
                  <c:v>59.553730010986328</c:v>
                </c:pt>
                <c:pt idx="14356">
                  <c:v>59.949237823486321</c:v>
                </c:pt>
                <c:pt idx="14357">
                  <c:v>59.817401885986314</c:v>
                </c:pt>
                <c:pt idx="14358">
                  <c:v>59.949237823486321</c:v>
                </c:pt>
                <c:pt idx="14359">
                  <c:v>59.817401885986314</c:v>
                </c:pt>
                <c:pt idx="14360">
                  <c:v>59.685565948486335</c:v>
                </c:pt>
                <c:pt idx="14361">
                  <c:v>59.685565948486335</c:v>
                </c:pt>
                <c:pt idx="14362">
                  <c:v>59.685565948486335</c:v>
                </c:pt>
                <c:pt idx="14363">
                  <c:v>59.553730010986328</c:v>
                </c:pt>
                <c:pt idx="14364">
                  <c:v>59.685565948486335</c:v>
                </c:pt>
                <c:pt idx="14365">
                  <c:v>59.553730010986328</c:v>
                </c:pt>
                <c:pt idx="14366">
                  <c:v>59.421894073486314</c:v>
                </c:pt>
                <c:pt idx="14367">
                  <c:v>60.081073760986321</c:v>
                </c:pt>
                <c:pt idx="14368">
                  <c:v>60.081073760986321</c:v>
                </c:pt>
                <c:pt idx="14369">
                  <c:v>59.290058135986335</c:v>
                </c:pt>
                <c:pt idx="14370">
                  <c:v>59.158222198486328</c:v>
                </c:pt>
                <c:pt idx="14371">
                  <c:v>59.553730010986328</c:v>
                </c:pt>
                <c:pt idx="14372">
                  <c:v>59.158222198486328</c:v>
                </c:pt>
                <c:pt idx="14373">
                  <c:v>59.949237823486321</c:v>
                </c:pt>
                <c:pt idx="14374">
                  <c:v>59.817401885986314</c:v>
                </c:pt>
                <c:pt idx="14375">
                  <c:v>59.290058135986335</c:v>
                </c:pt>
                <c:pt idx="14376">
                  <c:v>60.344745635986321</c:v>
                </c:pt>
                <c:pt idx="14377">
                  <c:v>59.421894073486314</c:v>
                </c:pt>
                <c:pt idx="14378">
                  <c:v>60.081073760986321</c:v>
                </c:pt>
                <c:pt idx="14379">
                  <c:v>59.421894073486314</c:v>
                </c:pt>
                <c:pt idx="14380">
                  <c:v>60.212909698486328</c:v>
                </c:pt>
                <c:pt idx="14381">
                  <c:v>60.476581573486314</c:v>
                </c:pt>
                <c:pt idx="14382">
                  <c:v>59.685565948486335</c:v>
                </c:pt>
                <c:pt idx="14383">
                  <c:v>59.553730010986328</c:v>
                </c:pt>
                <c:pt idx="14384">
                  <c:v>59.290058135986335</c:v>
                </c:pt>
                <c:pt idx="14385">
                  <c:v>59.817401885986314</c:v>
                </c:pt>
                <c:pt idx="14386">
                  <c:v>59.949237823486321</c:v>
                </c:pt>
                <c:pt idx="14387">
                  <c:v>59.553730010986328</c:v>
                </c:pt>
                <c:pt idx="14388">
                  <c:v>59.949237823486321</c:v>
                </c:pt>
                <c:pt idx="14389">
                  <c:v>59.949237823486321</c:v>
                </c:pt>
                <c:pt idx="14390">
                  <c:v>59.158222198486328</c:v>
                </c:pt>
                <c:pt idx="14391">
                  <c:v>59.685565948486335</c:v>
                </c:pt>
                <c:pt idx="14392">
                  <c:v>59.949237823486321</c:v>
                </c:pt>
                <c:pt idx="14393">
                  <c:v>59.685565948486335</c:v>
                </c:pt>
                <c:pt idx="14394">
                  <c:v>59.290058135986335</c:v>
                </c:pt>
                <c:pt idx="14395">
                  <c:v>60.344745635986321</c:v>
                </c:pt>
                <c:pt idx="14396">
                  <c:v>59.817401885986314</c:v>
                </c:pt>
                <c:pt idx="14397">
                  <c:v>59.949237823486321</c:v>
                </c:pt>
                <c:pt idx="14398">
                  <c:v>60.081073760986321</c:v>
                </c:pt>
                <c:pt idx="14399">
                  <c:v>60.344745635986321</c:v>
                </c:pt>
                <c:pt idx="14400">
                  <c:v>59.685565948486335</c:v>
                </c:pt>
                <c:pt idx="14401">
                  <c:v>60.476581573486314</c:v>
                </c:pt>
                <c:pt idx="14402">
                  <c:v>59.685565948486335</c:v>
                </c:pt>
                <c:pt idx="14403">
                  <c:v>59.817401885986314</c:v>
                </c:pt>
                <c:pt idx="14404">
                  <c:v>59.290058135986335</c:v>
                </c:pt>
                <c:pt idx="14405">
                  <c:v>59.553730010986328</c:v>
                </c:pt>
                <c:pt idx="14406">
                  <c:v>59.685565948486335</c:v>
                </c:pt>
                <c:pt idx="14407">
                  <c:v>60.212909698486328</c:v>
                </c:pt>
                <c:pt idx="14408">
                  <c:v>59.685565948486335</c:v>
                </c:pt>
                <c:pt idx="14409">
                  <c:v>60.081073760986321</c:v>
                </c:pt>
                <c:pt idx="14410">
                  <c:v>59.685565948486335</c:v>
                </c:pt>
                <c:pt idx="14411">
                  <c:v>60.081073760986321</c:v>
                </c:pt>
                <c:pt idx="14412">
                  <c:v>59.026386260986328</c:v>
                </c:pt>
                <c:pt idx="14413">
                  <c:v>58.762714385986335</c:v>
                </c:pt>
                <c:pt idx="14414">
                  <c:v>60.344745635986321</c:v>
                </c:pt>
                <c:pt idx="14415">
                  <c:v>59.158222198486328</c:v>
                </c:pt>
                <c:pt idx="14416">
                  <c:v>58.762714385986335</c:v>
                </c:pt>
                <c:pt idx="14417">
                  <c:v>60.212909698486328</c:v>
                </c:pt>
                <c:pt idx="14418">
                  <c:v>59.158222198486328</c:v>
                </c:pt>
                <c:pt idx="14419">
                  <c:v>59.290058135986335</c:v>
                </c:pt>
                <c:pt idx="14420">
                  <c:v>59.817401885986314</c:v>
                </c:pt>
                <c:pt idx="14421">
                  <c:v>59.685565948486335</c:v>
                </c:pt>
                <c:pt idx="14422">
                  <c:v>59.949237823486321</c:v>
                </c:pt>
                <c:pt idx="14423">
                  <c:v>59.949237823486321</c:v>
                </c:pt>
                <c:pt idx="14424">
                  <c:v>59.421894073486314</c:v>
                </c:pt>
                <c:pt idx="14425">
                  <c:v>59.553730010986328</c:v>
                </c:pt>
                <c:pt idx="14426">
                  <c:v>59.553730010986328</c:v>
                </c:pt>
                <c:pt idx="14427">
                  <c:v>59.949237823486321</c:v>
                </c:pt>
                <c:pt idx="14428">
                  <c:v>58.894550323486328</c:v>
                </c:pt>
                <c:pt idx="14429">
                  <c:v>59.421894073486314</c:v>
                </c:pt>
                <c:pt idx="14430">
                  <c:v>59.421894073486314</c:v>
                </c:pt>
                <c:pt idx="14431">
                  <c:v>58.894550323486328</c:v>
                </c:pt>
                <c:pt idx="14432">
                  <c:v>59.421894073486314</c:v>
                </c:pt>
                <c:pt idx="14433">
                  <c:v>59.685565948486335</c:v>
                </c:pt>
                <c:pt idx="14434">
                  <c:v>59.421894073486314</c:v>
                </c:pt>
                <c:pt idx="14435">
                  <c:v>59.421894073486314</c:v>
                </c:pt>
                <c:pt idx="14436">
                  <c:v>59.290058135986335</c:v>
                </c:pt>
                <c:pt idx="14437">
                  <c:v>59.158222198486328</c:v>
                </c:pt>
                <c:pt idx="14438">
                  <c:v>60.212909698486328</c:v>
                </c:pt>
                <c:pt idx="14439">
                  <c:v>59.421894073486314</c:v>
                </c:pt>
                <c:pt idx="14440">
                  <c:v>59.421894073486314</c:v>
                </c:pt>
                <c:pt idx="14441">
                  <c:v>59.026386260986328</c:v>
                </c:pt>
                <c:pt idx="14442">
                  <c:v>59.290058135986335</c:v>
                </c:pt>
                <c:pt idx="14443">
                  <c:v>59.026386260986328</c:v>
                </c:pt>
                <c:pt idx="14444">
                  <c:v>59.817401885986314</c:v>
                </c:pt>
                <c:pt idx="14445">
                  <c:v>59.553730010986328</c:v>
                </c:pt>
                <c:pt idx="14446">
                  <c:v>59.553730010986328</c:v>
                </c:pt>
                <c:pt idx="14447">
                  <c:v>60.081073760986321</c:v>
                </c:pt>
                <c:pt idx="14448">
                  <c:v>60.081073760986321</c:v>
                </c:pt>
                <c:pt idx="14449">
                  <c:v>59.553730010986328</c:v>
                </c:pt>
                <c:pt idx="14450">
                  <c:v>59.158222198486328</c:v>
                </c:pt>
                <c:pt idx="14451">
                  <c:v>58.762714385986335</c:v>
                </c:pt>
                <c:pt idx="14452">
                  <c:v>59.553730010986328</c:v>
                </c:pt>
                <c:pt idx="14453">
                  <c:v>59.421894073486314</c:v>
                </c:pt>
                <c:pt idx="14454">
                  <c:v>59.026386260986328</c:v>
                </c:pt>
                <c:pt idx="14455">
                  <c:v>60.212909698486328</c:v>
                </c:pt>
                <c:pt idx="14456">
                  <c:v>59.421894073486314</c:v>
                </c:pt>
                <c:pt idx="14457">
                  <c:v>59.949237823486321</c:v>
                </c:pt>
                <c:pt idx="14458">
                  <c:v>59.421894073486314</c:v>
                </c:pt>
                <c:pt idx="14459">
                  <c:v>59.685565948486335</c:v>
                </c:pt>
                <c:pt idx="14460">
                  <c:v>59.290058135986335</c:v>
                </c:pt>
                <c:pt idx="14461">
                  <c:v>59.290058135986335</c:v>
                </c:pt>
                <c:pt idx="14462">
                  <c:v>60.081073760986321</c:v>
                </c:pt>
                <c:pt idx="14463">
                  <c:v>59.158222198486328</c:v>
                </c:pt>
                <c:pt idx="14464">
                  <c:v>60.344745635986321</c:v>
                </c:pt>
                <c:pt idx="14465">
                  <c:v>60.081073760986321</c:v>
                </c:pt>
                <c:pt idx="14466">
                  <c:v>59.158222198486328</c:v>
                </c:pt>
                <c:pt idx="14467">
                  <c:v>59.290058135986335</c:v>
                </c:pt>
                <c:pt idx="14468">
                  <c:v>60.081073760986321</c:v>
                </c:pt>
                <c:pt idx="14469">
                  <c:v>59.817401885986314</c:v>
                </c:pt>
                <c:pt idx="14470">
                  <c:v>59.817401885986314</c:v>
                </c:pt>
                <c:pt idx="14471">
                  <c:v>60.344745635986321</c:v>
                </c:pt>
                <c:pt idx="14472">
                  <c:v>60.081073760986321</c:v>
                </c:pt>
                <c:pt idx="14473">
                  <c:v>60.476581573486314</c:v>
                </c:pt>
                <c:pt idx="14474">
                  <c:v>59.817401885986314</c:v>
                </c:pt>
                <c:pt idx="14475">
                  <c:v>60.212909698486328</c:v>
                </c:pt>
                <c:pt idx="14476">
                  <c:v>59.817401885986314</c:v>
                </c:pt>
                <c:pt idx="14477">
                  <c:v>59.949237823486321</c:v>
                </c:pt>
                <c:pt idx="14478">
                  <c:v>60.081073760986321</c:v>
                </c:pt>
                <c:pt idx="14479">
                  <c:v>59.158222198486328</c:v>
                </c:pt>
                <c:pt idx="14480">
                  <c:v>59.949237823486321</c:v>
                </c:pt>
                <c:pt idx="14481">
                  <c:v>59.290058135986335</c:v>
                </c:pt>
                <c:pt idx="14482">
                  <c:v>59.158222198486328</c:v>
                </c:pt>
                <c:pt idx="14483">
                  <c:v>59.421894073486314</c:v>
                </c:pt>
                <c:pt idx="14484">
                  <c:v>59.817401885986314</c:v>
                </c:pt>
                <c:pt idx="14485">
                  <c:v>59.421894073486314</c:v>
                </c:pt>
                <c:pt idx="14486">
                  <c:v>59.421894073486314</c:v>
                </c:pt>
                <c:pt idx="14487">
                  <c:v>60.081073760986321</c:v>
                </c:pt>
                <c:pt idx="14488">
                  <c:v>59.421894073486314</c:v>
                </c:pt>
                <c:pt idx="14489">
                  <c:v>59.949237823486321</c:v>
                </c:pt>
                <c:pt idx="14490">
                  <c:v>60.608417510986328</c:v>
                </c:pt>
                <c:pt idx="14491">
                  <c:v>59.817401885986314</c:v>
                </c:pt>
                <c:pt idx="14492">
                  <c:v>59.949237823486321</c:v>
                </c:pt>
                <c:pt idx="14493">
                  <c:v>59.949237823486321</c:v>
                </c:pt>
                <c:pt idx="14494">
                  <c:v>59.158222198486328</c:v>
                </c:pt>
                <c:pt idx="14495">
                  <c:v>59.158222198486328</c:v>
                </c:pt>
                <c:pt idx="14496">
                  <c:v>59.553730010986328</c:v>
                </c:pt>
                <c:pt idx="14497">
                  <c:v>58.762714385986335</c:v>
                </c:pt>
                <c:pt idx="14498">
                  <c:v>59.817401885986314</c:v>
                </c:pt>
                <c:pt idx="14499">
                  <c:v>60.081073760986321</c:v>
                </c:pt>
                <c:pt idx="14500">
                  <c:v>59.553730010986328</c:v>
                </c:pt>
                <c:pt idx="14501">
                  <c:v>59.026386260986328</c:v>
                </c:pt>
                <c:pt idx="14502">
                  <c:v>59.421894073486314</c:v>
                </c:pt>
                <c:pt idx="14503">
                  <c:v>59.290058135986335</c:v>
                </c:pt>
                <c:pt idx="14504">
                  <c:v>59.026386260986328</c:v>
                </c:pt>
                <c:pt idx="14505">
                  <c:v>59.817401885986314</c:v>
                </c:pt>
                <c:pt idx="14506">
                  <c:v>59.817401885986314</c:v>
                </c:pt>
                <c:pt idx="14507">
                  <c:v>59.685565948486335</c:v>
                </c:pt>
                <c:pt idx="14508">
                  <c:v>59.158222198486328</c:v>
                </c:pt>
                <c:pt idx="14509">
                  <c:v>59.421894073486314</c:v>
                </c:pt>
                <c:pt idx="14510">
                  <c:v>59.158222198486328</c:v>
                </c:pt>
                <c:pt idx="14511">
                  <c:v>59.817401885986314</c:v>
                </c:pt>
                <c:pt idx="14512">
                  <c:v>59.158222198486328</c:v>
                </c:pt>
                <c:pt idx="14513">
                  <c:v>59.026386260986328</c:v>
                </c:pt>
                <c:pt idx="14514">
                  <c:v>60.344745635986321</c:v>
                </c:pt>
                <c:pt idx="14515">
                  <c:v>58.894550323486328</c:v>
                </c:pt>
                <c:pt idx="14516">
                  <c:v>59.949237823486321</c:v>
                </c:pt>
                <c:pt idx="14517">
                  <c:v>59.685565948486335</c:v>
                </c:pt>
                <c:pt idx="14518">
                  <c:v>59.817401885986314</c:v>
                </c:pt>
                <c:pt idx="14519">
                  <c:v>59.290058135986335</c:v>
                </c:pt>
                <c:pt idx="14520">
                  <c:v>59.553730010986328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2722944"/>
        <c:axId val="122741504"/>
      </c:scatterChart>
      <c:scatterChart>
        <c:scatterStyle val="smoothMarker"/>
        <c:varyColors val="0"/>
        <c:ser>
          <c:idx val="4"/>
          <c:order val="4"/>
          <c:tx>
            <c:v>Oxygen Concentration</c:v>
          </c:tx>
          <c:spPr>
            <a:ln w="19050">
              <a:solidFill>
                <a:srgbClr val="00B0F0"/>
              </a:solidFill>
              <a:prstDash val="lgDash"/>
            </a:ln>
          </c:spPr>
          <c:marker>
            <c:symbol val="none"/>
          </c:marker>
          <c:xVal>
            <c:numRef>
              <c:f>Sheet1!$B$2:$B$14522</c:f>
              <c:numCache>
                <c:formatCode>General</c:formatCode>
                <c:ptCount val="14521"/>
                <c:pt idx="0">
                  <c:v>0</c:v>
                </c:pt>
                <c:pt idx="1">
                  <c:v>1.666666666666667E-2</c:v>
                </c:pt>
                <c:pt idx="2">
                  <c:v>3.333333333333334E-2</c:v>
                </c:pt>
                <c:pt idx="3">
                  <c:v>0.05</c:v>
                </c:pt>
                <c:pt idx="4">
                  <c:v>6.666666666666668E-2</c:v>
                </c:pt>
                <c:pt idx="5">
                  <c:v>8.3333333333333343E-2</c:v>
                </c:pt>
                <c:pt idx="6">
                  <c:v>0.1</c:v>
                </c:pt>
                <c:pt idx="7">
                  <c:v>0.11666666666666668</c:v>
                </c:pt>
                <c:pt idx="8">
                  <c:v>0.13333333333333336</c:v>
                </c:pt>
                <c:pt idx="9">
                  <c:v>0.15000000000000002</c:v>
                </c:pt>
                <c:pt idx="10">
                  <c:v>0.16666666666666666</c:v>
                </c:pt>
                <c:pt idx="11">
                  <c:v>0.18333333333333338</c:v>
                </c:pt>
                <c:pt idx="12">
                  <c:v>0.2</c:v>
                </c:pt>
                <c:pt idx="13">
                  <c:v>0.2166666666666667</c:v>
                </c:pt>
                <c:pt idx="14">
                  <c:v>0.23333333333333336</c:v>
                </c:pt>
                <c:pt idx="15">
                  <c:v>0.25</c:v>
                </c:pt>
                <c:pt idx="16">
                  <c:v>0.26666666666666672</c:v>
                </c:pt>
                <c:pt idx="17">
                  <c:v>0.28333333333333333</c:v>
                </c:pt>
                <c:pt idx="18">
                  <c:v>0.30000000000000004</c:v>
                </c:pt>
                <c:pt idx="19">
                  <c:v>0.31666666666666676</c:v>
                </c:pt>
                <c:pt idx="20">
                  <c:v>0.33333333333333331</c:v>
                </c:pt>
                <c:pt idx="21">
                  <c:v>0.35000000000000003</c:v>
                </c:pt>
                <c:pt idx="22">
                  <c:v>0.36666666666666675</c:v>
                </c:pt>
                <c:pt idx="23">
                  <c:v>0.38333333333333336</c:v>
                </c:pt>
                <c:pt idx="24">
                  <c:v>0.4</c:v>
                </c:pt>
                <c:pt idx="25">
                  <c:v>0.4166666666666668</c:v>
                </c:pt>
                <c:pt idx="26">
                  <c:v>0.43333333333333335</c:v>
                </c:pt>
                <c:pt idx="27">
                  <c:v>0.45</c:v>
                </c:pt>
                <c:pt idx="28">
                  <c:v>0.46666666666666673</c:v>
                </c:pt>
                <c:pt idx="29">
                  <c:v>0.48333333333333334</c:v>
                </c:pt>
                <c:pt idx="30">
                  <c:v>0.5</c:v>
                </c:pt>
                <c:pt idx="31">
                  <c:v>0.51666666666666661</c:v>
                </c:pt>
                <c:pt idx="32">
                  <c:v>0.53333333333333333</c:v>
                </c:pt>
                <c:pt idx="33">
                  <c:v>0.55000000000000004</c:v>
                </c:pt>
                <c:pt idx="34">
                  <c:v>0.56666666666666654</c:v>
                </c:pt>
                <c:pt idx="35">
                  <c:v>0.58333333333333337</c:v>
                </c:pt>
                <c:pt idx="36">
                  <c:v>0.60000000000000009</c:v>
                </c:pt>
                <c:pt idx="37">
                  <c:v>0.6166666666666667</c:v>
                </c:pt>
                <c:pt idx="38">
                  <c:v>0.63333333333333341</c:v>
                </c:pt>
                <c:pt idx="39">
                  <c:v>0.65000000000000013</c:v>
                </c:pt>
                <c:pt idx="40">
                  <c:v>0.66666666666666663</c:v>
                </c:pt>
                <c:pt idx="41">
                  <c:v>0.68333333333333335</c:v>
                </c:pt>
                <c:pt idx="42">
                  <c:v>0.70000000000000007</c:v>
                </c:pt>
                <c:pt idx="43">
                  <c:v>0.71666666666666667</c:v>
                </c:pt>
                <c:pt idx="44">
                  <c:v>0.73333333333333339</c:v>
                </c:pt>
                <c:pt idx="45">
                  <c:v>0.75000000000000011</c:v>
                </c:pt>
                <c:pt idx="46">
                  <c:v>0.76666666666666672</c:v>
                </c:pt>
                <c:pt idx="47">
                  <c:v>0.78333333333333333</c:v>
                </c:pt>
                <c:pt idx="48">
                  <c:v>0.8</c:v>
                </c:pt>
                <c:pt idx="49">
                  <c:v>0.81666666666666654</c:v>
                </c:pt>
                <c:pt idx="50">
                  <c:v>0.83333333333333348</c:v>
                </c:pt>
                <c:pt idx="51">
                  <c:v>0.85000000000000009</c:v>
                </c:pt>
                <c:pt idx="52">
                  <c:v>0.8666666666666667</c:v>
                </c:pt>
                <c:pt idx="53">
                  <c:v>0.8833333333333333</c:v>
                </c:pt>
                <c:pt idx="54">
                  <c:v>0.9</c:v>
                </c:pt>
                <c:pt idx="55">
                  <c:v>0.91666666666666652</c:v>
                </c:pt>
                <c:pt idx="56">
                  <c:v>0.93333333333333335</c:v>
                </c:pt>
                <c:pt idx="57">
                  <c:v>0.95000000000000007</c:v>
                </c:pt>
                <c:pt idx="58">
                  <c:v>0.96666666666666667</c:v>
                </c:pt>
                <c:pt idx="59">
                  <c:v>0.98333333333333328</c:v>
                </c:pt>
                <c:pt idx="60">
                  <c:v>1</c:v>
                </c:pt>
                <c:pt idx="61">
                  <c:v>1.0166666666666666</c:v>
                </c:pt>
                <c:pt idx="62">
                  <c:v>1.0333333333333334</c:v>
                </c:pt>
                <c:pt idx="63">
                  <c:v>1.05</c:v>
                </c:pt>
                <c:pt idx="64">
                  <c:v>1.0666666666666667</c:v>
                </c:pt>
                <c:pt idx="65">
                  <c:v>1.0833333333333333</c:v>
                </c:pt>
                <c:pt idx="66">
                  <c:v>1.1000000000000001</c:v>
                </c:pt>
                <c:pt idx="67">
                  <c:v>1.1166666666666667</c:v>
                </c:pt>
                <c:pt idx="68">
                  <c:v>1.1333333333333333</c:v>
                </c:pt>
                <c:pt idx="69">
                  <c:v>1.1499999999999997</c:v>
                </c:pt>
                <c:pt idx="70">
                  <c:v>1.1666666666666667</c:v>
                </c:pt>
                <c:pt idx="71">
                  <c:v>1.1833333333333333</c:v>
                </c:pt>
                <c:pt idx="72">
                  <c:v>1.2</c:v>
                </c:pt>
                <c:pt idx="73">
                  <c:v>1.2166666666666666</c:v>
                </c:pt>
                <c:pt idx="74">
                  <c:v>1.2333333333333334</c:v>
                </c:pt>
                <c:pt idx="75">
                  <c:v>1.25</c:v>
                </c:pt>
                <c:pt idx="76">
                  <c:v>1.2666666666666666</c:v>
                </c:pt>
                <c:pt idx="77">
                  <c:v>1.2833333333333334</c:v>
                </c:pt>
                <c:pt idx="78">
                  <c:v>1.3</c:v>
                </c:pt>
                <c:pt idx="79">
                  <c:v>1.3166666666666667</c:v>
                </c:pt>
                <c:pt idx="80">
                  <c:v>1.3333333333333333</c:v>
                </c:pt>
                <c:pt idx="81">
                  <c:v>1.35</c:v>
                </c:pt>
                <c:pt idx="82">
                  <c:v>1.3666666666666667</c:v>
                </c:pt>
                <c:pt idx="83">
                  <c:v>1.3833333333333333</c:v>
                </c:pt>
                <c:pt idx="84">
                  <c:v>1.4</c:v>
                </c:pt>
                <c:pt idx="85">
                  <c:v>1.4166666666666665</c:v>
                </c:pt>
                <c:pt idx="86">
                  <c:v>1.4333333333333331</c:v>
                </c:pt>
                <c:pt idx="87">
                  <c:v>1.45</c:v>
                </c:pt>
                <c:pt idx="88">
                  <c:v>1.4666666666666666</c:v>
                </c:pt>
                <c:pt idx="89">
                  <c:v>1.4833333333333334</c:v>
                </c:pt>
                <c:pt idx="90">
                  <c:v>1.5</c:v>
                </c:pt>
                <c:pt idx="91">
                  <c:v>1.5166666666666666</c:v>
                </c:pt>
                <c:pt idx="92">
                  <c:v>1.5333333333333334</c:v>
                </c:pt>
                <c:pt idx="93">
                  <c:v>1.55</c:v>
                </c:pt>
                <c:pt idx="94">
                  <c:v>1.5666666666666667</c:v>
                </c:pt>
                <c:pt idx="95">
                  <c:v>1.5833333333333333</c:v>
                </c:pt>
                <c:pt idx="96">
                  <c:v>1.6</c:v>
                </c:pt>
                <c:pt idx="97">
                  <c:v>1.6166666666666667</c:v>
                </c:pt>
                <c:pt idx="98">
                  <c:v>1.6333333333333333</c:v>
                </c:pt>
                <c:pt idx="99">
                  <c:v>1.6500000000000001</c:v>
                </c:pt>
                <c:pt idx="100">
                  <c:v>1.6666666666666667</c:v>
                </c:pt>
                <c:pt idx="101">
                  <c:v>1.6833333333333333</c:v>
                </c:pt>
                <c:pt idx="102">
                  <c:v>1.7</c:v>
                </c:pt>
                <c:pt idx="103">
                  <c:v>1.7166666666666666</c:v>
                </c:pt>
                <c:pt idx="104">
                  <c:v>1.7333333333333334</c:v>
                </c:pt>
                <c:pt idx="105">
                  <c:v>1.75</c:v>
                </c:pt>
                <c:pt idx="106">
                  <c:v>1.7666666666666666</c:v>
                </c:pt>
                <c:pt idx="107">
                  <c:v>1.7833333333333334</c:v>
                </c:pt>
                <c:pt idx="108">
                  <c:v>1.8</c:v>
                </c:pt>
                <c:pt idx="109">
                  <c:v>1.8166666666666667</c:v>
                </c:pt>
                <c:pt idx="110">
                  <c:v>1.8333333333333333</c:v>
                </c:pt>
                <c:pt idx="111">
                  <c:v>1.85</c:v>
                </c:pt>
                <c:pt idx="112">
                  <c:v>1.8666666666666667</c:v>
                </c:pt>
                <c:pt idx="113">
                  <c:v>1.8833333333333333</c:v>
                </c:pt>
                <c:pt idx="114">
                  <c:v>1.9000000000000001</c:v>
                </c:pt>
                <c:pt idx="115">
                  <c:v>1.9166666666666667</c:v>
                </c:pt>
                <c:pt idx="116">
                  <c:v>1.9333333333333333</c:v>
                </c:pt>
                <c:pt idx="117">
                  <c:v>1.9500000000000002</c:v>
                </c:pt>
                <c:pt idx="118">
                  <c:v>1.9666666666666668</c:v>
                </c:pt>
                <c:pt idx="119">
                  <c:v>1.9833333333333336</c:v>
                </c:pt>
                <c:pt idx="120">
                  <c:v>2</c:v>
                </c:pt>
                <c:pt idx="121">
                  <c:v>2.0166666666666662</c:v>
                </c:pt>
                <c:pt idx="122">
                  <c:v>2.0333333333333332</c:v>
                </c:pt>
                <c:pt idx="123">
                  <c:v>2.0499999999999998</c:v>
                </c:pt>
                <c:pt idx="124">
                  <c:v>2.0666666666666669</c:v>
                </c:pt>
                <c:pt idx="125">
                  <c:v>2.0833333333333339</c:v>
                </c:pt>
                <c:pt idx="126">
                  <c:v>2.1</c:v>
                </c:pt>
                <c:pt idx="127">
                  <c:v>2.1166666666666667</c:v>
                </c:pt>
                <c:pt idx="128">
                  <c:v>2.1333333333333337</c:v>
                </c:pt>
                <c:pt idx="129">
                  <c:v>2.15</c:v>
                </c:pt>
                <c:pt idx="130">
                  <c:v>2.1666666666666665</c:v>
                </c:pt>
                <c:pt idx="131">
                  <c:v>2.1833333333333336</c:v>
                </c:pt>
                <c:pt idx="132">
                  <c:v>2.2000000000000002</c:v>
                </c:pt>
                <c:pt idx="133">
                  <c:v>2.2166666666666668</c:v>
                </c:pt>
                <c:pt idx="134">
                  <c:v>2.2333333333333338</c:v>
                </c:pt>
                <c:pt idx="135">
                  <c:v>2.25</c:v>
                </c:pt>
                <c:pt idx="136">
                  <c:v>2.2666666666666666</c:v>
                </c:pt>
                <c:pt idx="137">
                  <c:v>2.2833333333333337</c:v>
                </c:pt>
                <c:pt idx="138">
                  <c:v>2.2999999999999998</c:v>
                </c:pt>
                <c:pt idx="139">
                  <c:v>2.3166666666666664</c:v>
                </c:pt>
                <c:pt idx="140">
                  <c:v>2.3333333333333335</c:v>
                </c:pt>
                <c:pt idx="141">
                  <c:v>2.3499999999999996</c:v>
                </c:pt>
                <c:pt idx="142">
                  <c:v>2.3666666666666667</c:v>
                </c:pt>
                <c:pt idx="143">
                  <c:v>2.3833333333333337</c:v>
                </c:pt>
                <c:pt idx="144">
                  <c:v>2.4</c:v>
                </c:pt>
                <c:pt idx="145">
                  <c:v>2.4166666666666661</c:v>
                </c:pt>
                <c:pt idx="146">
                  <c:v>2.4333333333333331</c:v>
                </c:pt>
                <c:pt idx="147">
                  <c:v>2.4499999999999997</c:v>
                </c:pt>
                <c:pt idx="148">
                  <c:v>2.4666666666666668</c:v>
                </c:pt>
                <c:pt idx="149">
                  <c:v>2.4833333333333338</c:v>
                </c:pt>
                <c:pt idx="150">
                  <c:v>2.5</c:v>
                </c:pt>
                <c:pt idx="151">
                  <c:v>2.5166666666666662</c:v>
                </c:pt>
                <c:pt idx="152">
                  <c:v>2.5333333333333332</c:v>
                </c:pt>
                <c:pt idx="153">
                  <c:v>2.5499999999999998</c:v>
                </c:pt>
                <c:pt idx="154">
                  <c:v>2.5666666666666669</c:v>
                </c:pt>
                <c:pt idx="155">
                  <c:v>2.5833333333333339</c:v>
                </c:pt>
                <c:pt idx="156">
                  <c:v>2.6</c:v>
                </c:pt>
                <c:pt idx="157">
                  <c:v>2.6166666666666667</c:v>
                </c:pt>
                <c:pt idx="158">
                  <c:v>2.6333333333333337</c:v>
                </c:pt>
                <c:pt idx="159">
                  <c:v>2.65</c:v>
                </c:pt>
                <c:pt idx="160">
                  <c:v>2.6666666666666665</c:v>
                </c:pt>
                <c:pt idx="161">
                  <c:v>2.6833333333333336</c:v>
                </c:pt>
                <c:pt idx="162">
                  <c:v>2.7</c:v>
                </c:pt>
                <c:pt idx="163">
                  <c:v>2.7166666666666668</c:v>
                </c:pt>
                <c:pt idx="164">
                  <c:v>2.7333333333333338</c:v>
                </c:pt>
                <c:pt idx="165">
                  <c:v>2.75</c:v>
                </c:pt>
                <c:pt idx="166">
                  <c:v>2.7666666666666666</c:v>
                </c:pt>
                <c:pt idx="167">
                  <c:v>2.7833333333333337</c:v>
                </c:pt>
                <c:pt idx="168">
                  <c:v>2.8</c:v>
                </c:pt>
                <c:pt idx="169">
                  <c:v>2.8166666666666664</c:v>
                </c:pt>
                <c:pt idx="170">
                  <c:v>2.8333333333333335</c:v>
                </c:pt>
                <c:pt idx="171">
                  <c:v>2.8499999999999996</c:v>
                </c:pt>
                <c:pt idx="172">
                  <c:v>2.8666666666666667</c:v>
                </c:pt>
                <c:pt idx="173">
                  <c:v>2.8833333333333337</c:v>
                </c:pt>
                <c:pt idx="174">
                  <c:v>2.9</c:v>
                </c:pt>
                <c:pt idx="175">
                  <c:v>2.9166666666666661</c:v>
                </c:pt>
                <c:pt idx="176">
                  <c:v>2.9333333333333331</c:v>
                </c:pt>
                <c:pt idx="177">
                  <c:v>2.9499999999999997</c:v>
                </c:pt>
                <c:pt idx="178">
                  <c:v>2.9666666666666668</c:v>
                </c:pt>
                <c:pt idx="179">
                  <c:v>2.9833333333333338</c:v>
                </c:pt>
                <c:pt idx="180">
                  <c:v>3</c:v>
                </c:pt>
                <c:pt idx="181">
                  <c:v>3.0166666666666662</c:v>
                </c:pt>
                <c:pt idx="182">
                  <c:v>3.0333333333333332</c:v>
                </c:pt>
                <c:pt idx="183">
                  <c:v>3.05</c:v>
                </c:pt>
                <c:pt idx="184">
                  <c:v>3.0666666666666669</c:v>
                </c:pt>
                <c:pt idx="185">
                  <c:v>3.0833333333333339</c:v>
                </c:pt>
                <c:pt idx="186">
                  <c:v>3.1</c:v>
                </c:pt>
                <c:pt idx="187">
                  <c:v>3.1166666666666667</c:v>
                </c:pt>
                <c:pt idx="188">
                  <c:v>3.1333333333333337</c:v>
                </c:pt>
                <c:pt idx="189">
                  <c:v>3.15</c:v>
                </c:pt>
                <c:pt idx="190">
                  <c:v>3.1666666666666665</c:v>
                </c:pt>
                <c:pt idx="191">
                  <c:v>3.1833333333333336</c:v>
                </c:pt>
                <c:pt idx="192">
                  <c:v>3.2</c:v>
                </c:pt>
                <c:pt idx="193">
                  <c:v>3.2166666666666668</c:v>
                </c:pt>
                <c:pt idx="194">
                  <c:v>3.2333333333333338</c:v>
                </c:pt>
                <c:pt idx="195">
                  <c:v>3.25</c:v>
                </c:pt>
                <c:pt idx="196">
                  <c:v>3.2666666666666666</c:v>
                </c:pt>
                <c:pt idx="197">
                  <c:v>3.2833333333333337</c:v>
                </c:pt>
                <c:pt idx="198">
                  <c:v>3.3</c:v>
                </c:pt>
                <c:pt idx="199">
                  <c:v>3.3166666666666664</c:v>
                </c:pt>
                <c:pt idx="200">
                  <c:v>3.3333333333333335</c:v>
                </c:pt>
                <c:pt idx="201">
                  <c:v>3.3499999999999996</c:v>
                </c:pt>
                <c:pt idx="202">
                  <c:v>3.3666666666666667</c:v>
                </c:pt>
                <c:pt idx="203">
                  <c:v>3.3833333333333337</c:v>
                </c:pt>
                <c:pt idx="204">
                  <c:v>3.4</c:v>
                </c:pt>
                <c:pt idx="205">
                  <c:v>3.4166666666666661</c:v>
                </c:pt>
                <c:pt idx="206">
                  <c:v>3.4333333333333331</c:v>
                </c:pt>
                <c:pt idx="207">
                  <c:v>3.4499999999999997</c:v>
                </c:pt>
                <c:pt idx="208">
                  <c:v>3.4666666666666668</c:v>
                </c:pt>
                <c:pt idx="209">
                  <c:v>3.4833333333333338</c:v>
                </c:pt>
                <c:pt idx="210">
                  <c:v>3.5</c:v>
                </c:pt>
                <c:pt idx="211">
                  <c:v>3.5166666666666662</c:v>
                </c:pt>
                <c:pt idx="212">
                  <c:v>3.5333333333333332</c:v>
                </c:pt>
                <c:pt idx="213">
                  <c:v>3.55</c:v>
                </c:pt>
                <c:pt idx="214">
                  <c:v>3.5666666666666669</c:v>
                </c:pt>
                <c:pt idx="215">
                  <c:v>3.5833333333333339</c:v>
                </c:pt>
                <c:pt idx="216">
                  <c:v>3.6</c:v>
                </c:pt>
                <c:pt idx="217">
                  <c:v>3.6166666666666667</c:v>
                </c:pt>
                <c:pt idx="218">
                  <c:v>3.6333333333333337</c:v>
                </c:pt>
                <c:pt idx="219">
                  <c:v>3.65</c:v>
                </c:pt>
                <c:pt idx="220">
                  <c:v>3.6666666666666665</c:v>
                </c:pt>
                <c:pt idx="221">
                  <c:v>3.6833333333333336</c:v>
                </c:pt>
                <c:pt idx="222">
                  <c:v>3.7</c:v>
                </c:pt>
                <c:pt idx="223">
                  <c:v>3.7166666666666668</c:v>
                </c:pt>
                <c:pt idx="224">
                  <c:v>3.7333333333333338</c:v>
                </c:pt>
                <c:pt idx="225">
                  <c:v>3.75</c:v>
                </c:pt>
                <c:pt idx="226">
                  <c:v>3.7666666666666666</c:v>
                </c:pt>
                <c:pt idx="227">
                  <c:v>3.7833333333333337</c:v>
                </c:pt>
                <c:pt idx="228">
                  <c:v>3.8</c:v>
                </c:pt>
                <c:pt idx="229">
                  <c:v>3.8166666666666664</c:v>
                </c:pt>
                <c:pt idx="230">
                  <c:v>3.8333333333333335</c:v>
                </c:pt>
                <c:pt idx="231">
                  <c:v>3.8499999999999996</c:v>
                </c:pt>
                <c:pt idx="232">
                  <c:v>3.8666666666666667</c:v>
                </c:pt>
                <c:pt idx="233">
                  <c:v>3.8833333333333337</c:v>
                </c:pt>
                <c:pt idx="234">
                  <c:v>3.9</c:v>
                </c:pt>
                <c:pt idx="235">
                  <c:v>3.9166666666666661</c:v>
                </c:pt>
                <c:pt idx="236">
                  <c:v>3.9333333333333331</c:v>
                </c:pt>
                <c:pt idx="237">
                  <c:v>3.9499999999999997</c:v>
                </c:pt>
                <c:pt idx="238">
                  <c:v>3.9666666666666668</c:v>
                </c:pt>
                <c:pt idx="239">
                  <c:v>3.9833333333333338</c:v>
                </c:pt>
                <c:pt idx="240">
                  <c:v>4</c:v>
                </c:pt>
                <c:pt idx="241">
                  <c:v>4.0166666666666675</c:v>
                </c:pt>
                <c:pt idx="242">
                  <c:v>4.0333333333333341</c:v>
                </c:pt>
                <c:pt idx="243">
                  <c:v>4.05</c:v>
                </c:pt>
                <c:pt idx="244">
                  <c:v>4.0666666666666664</c:v>
                </c:pt>
                <c:pt idx="245">
                  <c:v>4.0833333333333339</c:v>
                </c:pt>
                <c:pt idx="246">
                  <c:v>4.0999999999999996</c:v>
                </c:pt>
                <c:pt idx="247">
                  <c:v>4.1166666666666663</c:v>
                </c:pt>
                <c:pt idx="248">
                  <c:v>4.1333333333333346</c:v>
                </c:pt>
                <c:pt idx="249">
                  <c:v>4.1499999999999995</c:v>
                </c:pt>
                <c:pt idx="250">
                  <c:v>4.166666666666667</c:v>
                </c:pt>
                <c:pt idx="251">
                  <c:v>4.1833333333333345</c:v>
                </c:pt>
                <c:pt idx="252">
                  <c:v>4.2</c:v>
                </c:pt>
                <c:pt idx="253">
                  <c:v>4.2166666666666677</c:v>
                </c:pt>
                <c:pt idx="254">
                  <c:v>4.2333333333333343</c:v>
                </c:pt>
                <c:pt idx="255">
                  <c:v>4.25</c:v>
                </c:pt>
                <c:pt idx="256">
                  <c:v>4.2666666666666675</c:v>
                </c:pt>
                <c:pt idx="257">
                  <c:v>4.2833333333333341</c:v>
                </c:pt>
                <c:pt idx="258">
                  <c:v>4.3</c:v>
                </c:pt>
                <c:pt idx="259">
                  <c:v>4.3166666666666664</c:v>
                </c:pt>
                <c:pt idx="260">
                  <c:v>4.3333333333333339</c:v>
                </c:pt>
                <c:pt idx="261">
                  <c:v>4.3499999999999996</c:v>
                </c:pt>
                <c:pt idx="262">
                  <c:v>4.3666666666666663</c:v>
                </c:pt>
                <c:pt idx="263">
                  <c:v>4.3833333333333346</c:v>
                </c:pt>
                <c:pt idx="264">
                  <c:v>4.4000000000000004</c:v>
                </c:pt>
                <c:pt idx="265">
                  <c:v>4.4166666666666679</c:v>
                </c:pt>
                <c:pt idx="266">
                  <c:v>4.4333333333333353</c:v>
                </c:pt>
                <c:pt idx="267">
                  <c:v>4.45</c:v>
                </c:pt>
                <c:pt idx="268">
                  <c:v>4.4666666666666677</c:v>
                </c:pt>
                <c:pt idx="269">
                  <c:v>4.4833333333333343</c:v>
                </c:pt>
                <c:pt idx="270">
                  <c:v>4.5</c:v>
                </c:pt>
                <c:pt idx="271">
                  <c:v>4.5166666666666675</c:v>
                </c:pt>
                <c:pt idx="272">
                  <c:v>4.5333333333333341</c:v>
                </c:pt>
                <c:pt idx="273">
                  <c:v>4.55</c:v>
                </c:pt>
                <c:pt idx="274">
                  <c:v>4.5666666666666664</c:v>
                </c:pt>
                <c:pt idx="275">
                  <c:v>4.5833333333333339</c:v>
                </c:pt>
                <c:pt idx="276">
                  <c:v>4.5999999999999996</c:v>
                </c:pt>
                <c:pt idx="277">
                  <c:v>4.6166666666666663</c:v>
                </c:pt>
                <c:pt idx="278">
                  <c:v>4.6333333333333346</c:v>
                </c:pt>
                <c:pt idx="279">
                  <c:v>4.6499999999999995</c:v>
                </c:pt>
                <c:pt idx="280">
                  <c:v>4.666666666666667</c:v>
                </c:pt>
                <c:pt idx="281">
                  <c:v>4.6833333333333345</c:v>
                </c:pt>
                <c:pt idx="282">
                  <c:v>4.7</c:v>
                </c:pt>
                <c:pt idx="283">
                  <c:v>4.7166666666666677</c:v>
                </c:pt>
                <c:pt idx="284">
                  <c:v>4.7333333333333343</c:v>
                </c:pt>
                <c:pt idx="285">
                  <c:v>4.75</c:v>
                </c:pt>
                <c:pt idx="286">
                  <c:v>4.7666666666666675</c:v>
                </c:pt>
                <c:pt idx="287">
                  <c:v>4.7833333333333341</c:v>
                </c:pt>
                <c:pt idx="288">
                  <c:v>4.8</c:v>
                </c:pt>
                <c:pt idx="289">
                  <c:v>4.8166666666666664</c:v>
                </c:pt>
                <c:pt idx="290">
                  <c:v>4.8333333333333339</c:v>
                </c:pt>
                <c:pt idx="291">
                  <c:v>4.8499999999999996</c:v>
                </c:pt>
                <c:pt idx="292">
                  <c:v>4.8666666666666663</c:v>
                </c:pt>
                <c:pt idx="293">
                  <c:v>4.8833333333333346</c:v>
                </c:pt>
                <c:pt idx="294">
                  <c:v>4.9000000000000004</c:v>
                </c:pt>
                <c:pt idx="295">
                  <c:v>4.9166666666666679</c:v>
                </c:pt>
                <c:pt idx="296">
                  <c:v>4.9333333333333353</c:v>
                </c:pt>
                <c:pt idx="297">
                  <c:v>4.95</c:v>
                </c:pt>
                <c:pt idx="298">
                  <c:v>4.9666666666666677</c:v>
                </c:pt>
                <c:pt idx="299">
                  <c:v>4.9833333333333343</c:v>
                </c:pt>
                <c:pt idx="300">
                  <c:v>5</c:v>
                </c:pt>
                <c:pt idx="301">
                  <c:v>5.0166666666666675</c:v>
                </c:pt>
                <c:pt idx="302">
                  <c:v>5.0333333333333341</c:v>
                </c:pt>
                <c:pt idx="303">
                  <c:v>5.05</c:v>
                </c:pt>
                <c:pt idx="304">
                  <c:v>5.0666666666666664</c:v>
                </c:pt>
                <c:pt idx="305">
                  <c:v>5.0833333333333339</c:v>
                </c:pt>
                <c:pt idx="306">
                  <c:v>5.0999999999999996</c:v>
                </c:pt>
                <c:pt idx="307">
                  <c:v>5.1166666666666663</c:v>
                </c:pt>
                <c:pt idx="308">
                  <c:v>5.1333333333333346</c:v>
                </c:pt>
                <c:pt idx="309">
                  <c:v>5.1499999999999995</c:v>
                </c:pt>
                <c:pt idx="310">
                  <c:v>5.166666666666667</c:v>
                </c:pt>
                <c:pt idx="311">
                  <c:v>5.1833333333333345</c:v>
                </c:pt>
                <c:pt idx="312">
                  <c:v>5.2</c:v>
                </c:pt>
                <c:pt idx="313">
                  <c:v>5.2166666666666677</c:v>
                </c:pt>
                <c:pt idx="314">
                  <c:v>5.2333333333333343</c:v>
                </c:pt>
                <c:pt idx="315">
                  <c:v>5.25</c:v>
                </c:pt>
                <c:pt idx="316">
                  <c:v>5.2666666666666675</c:v>
                </c:pt>
                <c:pt idx="317">
                  <c:v>5.2833333333333341</c:v>
                </c:pt>
                <c:pt idx="318">
                  <c:v>5.3</c:v>
                </c:pt>
                <c:pt idx="319">
                  <c:v>5.3166666666666664</c:v>
                </c:pt>
                <c:pt idx="320">
                  <c:v>5.3333333333333339</c:v>
                </c:pt>
                <c:pt idx="321">
                  <c:v>5.35</c:v>
                </c:pt>
                <c:pt idx="322">
                  <c:v>5.3666666666666663</c:v>
                </c:pt>
                <c:pt idx="323">
                  <c:v>5.3833333333333346</c:v>
                </c:pt>
                <c:pt idx="324">
                  <c:v>5.4</c:v>
                </c:pt>
                <c:pt idx="325">
                  <c:v>5.4166666666666679</c:v>
                </c:pt>
                <c:pt idx="326">
                  <c:v>5.4333333333333353</c:v>
                </c:pt>
                <c:pt idx="327">
                  <c:v>5.45</c:v>
                </c:pt>
                <c:pt idx="328">
                  <c:v>5.4666666666666677</c:v>
                </c:pt>
                <c:pt idx="329">
                  <c:v>5.4833333333333343</c:v>
                </c:pt>
                <c:pt idx="330">
                  <c:v>5.5</c:v>
                </c:pt>
                <c:pt idx="331">
                  <c:v>5.5166666666666675</c:v>
                </c:pt>
                <c:pt idx="332">
                  <c:v>5.5333333333333341</c:v>
                </c:pt>
                <c:pt idx="333">
                  <c:v>5.55</c:v>
                </c:pt>
                <c:pt idx="334">
                  <c:v>5.5666666666666664</c:v>
                </c:pt>
                <c:pt idx="335">
                  <c:v>5.5833333333333339</c:v>
                </c:pt>
                <c:pt idx="336">
                  <c:v>5.6</c:v>
                </c:pt>
                <c:pt idx="337">
                  <c:v>5.6166666666666663</c:v>
                </c:pt>
                <c:pt idx="338">
                  <c:v>5.6333333333333346</c:v>
                </c:pt>
                <c:pt idx="339">
                  <c:v>5.6499999999999995</c:v>
                </c:pt>
                <c:pt idx="340">
                  <c:v>5.666666666666667</c:v>
                </c:pt>
                <c:pt idx="341">
                  <c:v>5.6833333333333345</c:v>
                </c:pt>
                <c:pt idx="342">
                  <c:v>5.7</c:v>
                </c:pt>
                <c:pt idx="343">
                  <c:v>5.7166666666666677</c:v>
                </c:pt>
                <c:pt idx="344">
                  <c:v>5.7333333333333343</c:v>
                </c:pt>
                <c:pt idx="345">
                  <c:v>5.75</c:v>
                </c:pt>
                <c:pt idx="346">
                  <c:v>5.7666666666666675</c:v>
                </c:pt>
                <c:pt idx="347">
                  <c:v>5.7833333333333341</c:v>
                </c:pt>
                <c:pt idx="348">
                  <c:v>5.8</c:v>
                </c:pt>
                <c:pt idx="349">
                  <c:v>5.8166666666666664</c:v>
                </c:pt>
                <c:pt idx="350">
                  <c:v>5.8333333333333339</c:v>
                </c:pt>
                <c:pt idx="351">
                  <c:v>5.85</c:v>
                </c:pt>
                <c:pt idx="352">
                  <c:v>5.8666666666666663</c:v>
                </c:pt>
                <c:pt idx="353">
                  <c:v>5.8833333333333346</c:v>
                </c:pt>
                <c:pt idx="354">
                  <c:v>5.9</c:v>
                </c:pt>
                <c:pt idx="355">
                  <c:v>5.9166666666666679</c:v>
                </c:pt>
                <c:pt idx="356">
                  <c:v>5.9333333333333353</c:v>
                </c:pt>
                <c:pt idx="357">
                  <c:v>5.95</c:v>
                </c:pt>
                <c:pt idx="358">
                  <c:v>5.9666666666666677</c:v>
                </c:pt>
                <c:pt idx="359">
                  <c:v>5.9833333333333343</c:v>
                </c:pt>
                <c:pt idx="360">
                  <c:v>6</c:v>
                </c:pt>
                <c:pt idx="361">
                  <c:v>6.0166666666666675</c:v>
                </c:pt>
                <c:pt idx="362">
                  <c:v>6.0333333333333341</c:v>
                </c:pt>
                <c:pt idx="363">
                  <c:v>6.05</c:v>
                </c:pt>
                <c:pt idx="364">
                  <c:v>6.0666666666666664</c:v>
                </c:pt>
                <c:pt idx="365">
                  <c:v>6.0833333333333339</c:v>
                </c:pt>
                <c:pt idx="366">
                  <c:v>6.1</c:v>
                </c:pt>
                <c:pt idx="367">
                  <c:v>6.1166666666666663</c:v>
                </c:pt>
                <c:pt idx="368">
                  <c:v>6.1333333333333346</c:v>
                </c:pt>
                <c:pt idx="369">
                  <c:v>6.1499999999999995</c:v>
                </c:pt>
                <c:pt idx="370">
                  <c:v>6.166666666666667</c:v>
                </c:pt>
                <c:pt idx="371">
                  <c:v>6.1833333333333345</c:v>
                </c:pt>
                <c:pt idx="372">
                  <c:v>6.2</c:v>
                </c:pt>
                <c:pt idx="373">
                  <c:v>6.2166666666666677</c:v>
                </c:pt>
                <c:pt idx="374">
                  <c:v>6.2333333333333343</c:v>
                </c:pt>
                <c:pt idx="375">
                  <c:v>6.25</c:v>
                </c:pt>
                <c:pt idx="376">
                  <c:v>6.2666666666666675</c:v>
                </c:pt>
                <c:pt idx="377">
                  <c:v>6.2833333333333341</c:v>
                </c:pt>
                <c:pt idx="378">
                  <c:v>6.3</c:v>
                </c:pt>
                <c:pt idx="379">
                  <c:v>6.3166666666666664</c:v>
                </c:pt>
                <c:pt idx="380">
                  <c:v>6.3333333333333339</c:v>
                </c:pt>
                <c:pt idx="381">
                  <c:v>6.35</c:v>
                </c:pt>
                <c:pt idx="382">
                  <c:v>6.3666666666666663</c:v>
                </c:pt>
                <c:pt idx="383">
                  <c:v>6.3833333333333346</c:v>
                </c:pt>
                <c:pt idx="384">
                  <c:v>6.4</c:v>
                </c:pt>
                <c:pt idx="385">
                  <c:v>6.4166666666666679</c:v>
                </c:pt>
                <c:pt idx="386">
                  <c:v>6.4333333333333353</c:v>
                </c:pt>
                <c:pt idx="387">
                  <c:v>6.45</c:v>
                </c:pt>
                <c:pt idx="388">
                  <c:v>6.4666666666666677</c:v>
                </c:pt>
                <c:pt idx="389">
                  <c:v>6.4833333333333343</c:v>
                </c:pt>
                <c:pt idx="390">
                  <c:v>6.5</c:v>
                </c:pt>
                <c:pt idx="391">
                  <c:v>6.5166666666666675</c:v>
                </c:pt>
                <c:pt idx="392">
                  <c:v>6.5333333333333341</c:v>
                </c:pt>
                <c:pt idx="393">
                  <c:v>6.55</c:v>
                </c:pt>
                <c:pt idx="394">
                  <c:v>6.5666666666666664</c:v>
                </c:pt>
                <c:pt idx="395">
                  <c:v>6.5833333333333339</c:v>
                </c:pt>
                <c:pt idx="396">
                  <c:v>6.6</c:v>
                </c:pt>
                <c:pt idx="397">
                  <c:v>6.6166666666666663</c:v>
                </c:pt>
                <c:pt idx="398">
                  <c:v>6.6333333333333346</c:v>
                </c:pt>
                <c:pt idx="399">
                  <c:v>6.6499999999999995</c:v>
                </c:pt>
                <c:pt idx="400">
                  <c:v>6.666666666666667</c:v>
                </c:pt>
                <c:pt idx="401">
                  <c:v>6.6833333333333345</c:v>
                </c:pt>
                <c:pt idx="402">
                  <c:v>6.7</c:v>
                </c:pt>
                <c:pt idx="403">
                  <c:v>6.7166666666666677</c:v>
                </c:pt>
                <c:pt idx="404">
                  <c:v>6.7333333333333343</c:v>
                </c:pt>
                <c:pt idx="405">
                  <c:v>6.75</c:v>
                </c:pt>
                <c:pt idx="406">
                  <c:v>6.7666666666666675</c:v>
                </c:pt>
                <c:pt idx="407">
                  <c:v>6.7833333333333341</c:v>
                </c:pt>
                <c:pt idx="408">
                  <c:v>6.8</c:v>
                </c:pt>
                <c:pt idx="409">
                  <c:v>6.8166666666666664</c:v>
                </c:pt>
                <c:pt idx="410">
                  <c:v>6.8333333333333339</c:v>
                </c:pt>
                <c:pt idx="411">
                  <c:v>6.85</c:v>
                </c:pt>
                <c:pt idx="412">
                  <c:v>6.8666666666666663</c:v>
                </c:pt>
                <c:pt idx="413">
                  <c:v>6.8833333333333346</c:v>
                </c:pt>
                <c:pt idx="414">
                  <c:v>6.9</c:v>
                </c:pt>
                <c:pt idx="415">
                  <c:v>6.9166666666666679</c:v>
                </c:pt>
                <c:pt idx="416">
                  <c:v>6.9333333333333353</c:v>
                </c:pt>
                <c:pt idx="417">
                  <c:v>6.95</c:v>
                </c:pt>
                <c:pt idx="418">
                  <c:v>6.9666666666666677</c:v>
                </c:pt>
                <c:pt idx="419">
                  <c:v>6.9833333333333343</c:v>
                </c:pt>
                <c:pt idx="420">
                  <c:v>7</c:v>
                </c:pt>
                <c:pt idx="421">
                  <c:v>7.0166666666666675</c:v>
                </c:pt>
                <c:pt idx="422">
                  <c:v>7.0333333333333341</c:v>
                </c:pt>
                <c:pt idx="423">
                  <c:v>7.05</c:v>
                </c:pt>
                <c:pt idx="424">
                  <c:v>7.0666666666666664</c:v>
                </c:pt>
                <c:pt idx="425">
                  <c:v>7.0833333333333339</c:v>
                </c:pt>
                <c:pt idx="426">
                  <c:v>7.1</c:v>
                </c:pt>
                <c:pt idx="427">
                  <c:v>7.1166666666666663</c:v>
                </c:pt>
                <c:pt idx="428">
                  <c:v>7.1333333333333346</c:v>
                </c:pt>
                <c:pt idx="429">
                  <c:v>7.1499999999999995</c:v>
                </c:pt>
                <c:pt idx="430">
                  <c:v>7.166666666666667</c:v>
                </c:pt>
                <c:pt idx="431">
                  <c:v>7.1833333333333345</c:v>
                </c:pt>
                <c:pt idx="432">
                  <c:v>7.2</c:v>
                </c:pt>
                <c:pt idx="433">
                  <c:v>7.2166666666666677</c:v>
                </c:pt>
                <c:pt idx="434">
                  <c:v>7.2333333333333343</c:v>
                </c:pt>
                <c:pt idx="435">
                  <c:v>7.25</c:v>
                </c:pt>
                <c:pt idx="436">
                  <c:v>7.2666666666666675</c:v>
                </c:pt>
                <c:pt idx="437">
                  <c:v>7.2833333333333341</c:v>
                </c:pt>
                <c:pt idx="438">
                  <c:v>7.3</c:v>
                </c:pt>
                <c:pt idx="439">
                  <c:v>7.3166666666666664</c:v>
                </c:pt>
                <c:pt idx="440">
                  <c:v>7.3333333333333339</c:v>
                </c:pt>
                <c:pt idx="441">
                  <c:v>7.35</c:v>
                </c:pt>
                <c:pt idx="442">
                  <c:v>7.3666666666666663</c:v>
                </c:pt>
                <c:pt idx="443">
                  <c:v>7.3833333333333346</c:v>
                </c:pt>
                <c:pt idx="444">
                  <c:v>7.4</c:v>
                </c:pt>
                <c:pt idx="445">
                  <c:v>7.4166666666666679</c:v>
                </c:pt>
                <c:pt idx="446">
                  <c:v>7.4333333333333353</c:v>
                </c:pt>
                <c:pt idx="447">
                  <c:v>7.45</c:v>
                </c:pt>
                <c:pt idx="448">
                  <c:v>7.4666666666666677</c:v>
                </c:pt>
                <c:pt idx="449">
                  <c:v>7.4833333333333343</c:v>
                </c:pt>
                <c:pt idx="450">
                  <c:v>7.5</c:v>
                </c:pt>
                <c:pt idx="451">
                  <c:v>7.5166666666666675</c:v>
                </c:pt>
                <c:pt idx="452">
                  <c:v>7.5333333333333341</c:v>
                </c:pt>
                <c:pt idx="453">
                  <c:v>7.55</c:v>
                </c:pt>
                <c:pt idx="454">
                  <c:v>7.5666666666666664</c:v>
                </c:pt>
                <c:pt idx="455">
                  <c:v>7.5833333333333339</c:v>
                </c:pt>
                <c:pt idx="456">
                  <c:v>7.6</c:v>
                </c:pt>
                <c:pt idx="457">
                  <c:v>7.6166666666666663</c:v>
                </c:pt>
                <c:pt idx="458">
                  <c:v>7.6333333333333346</c:v>
                </c:pt>
                <c:pt idx="459">
                  <c:v>7.6499999999999995</c:v>
                </c:pt>
                <c:pt idx="460">
                  <c:v>7.666666666666667</c:v>
                </c:pt>
                <c:pt idx="461">
                  <c:v>7.6833333333333345</c:v>
                </c:pt>
                <c:pt idx="462">
                  <c:v>7.7</c:v>
                </c:pt>
                <c:pt idx="463">
                  <c:v>7.7166666666666677</c:v>
                </c:pt>
                <c:pt idx="464">
                  <c:v>7.7333333333333343</c:v>
                </c:pt>
                <c:pt idx="465">
                  <c:v>7.75</c:v>
                </c:pt>
                <c:pt idx="466">
                  <c:v>7.7666666666666675</c:v>
                </c:pt>
                <c:pt idx="467">
                  <c:v>7.7833333333333341</c:v>
                </c:pt>
                <c:pt idx="468">
                  <c:v>7.8</c:v>
                </c:pt>
                <c:pt idx="469">
                  <c:v>7.8166666666666664</c:v>
                </c:pt>
                <c:pt idx="470">
                  <c:v>7.8333333333333339</c:v>
                </c:pt>
                <c:pt idx="471">
                  <c:v>7.85</c:v>
                </c:pt>
                <c:pt idx="472">
                  <c:v>7.8666666666666663</c:v>
                </c:pt>
                <c:pt idx="473">
                  <c:v>7.8833333333333346</c:v>
                </c:pt>
                <c:pt idx="474">
                  <c:v>7.9</c:v>
                </c:pt>
                <c:pt idx="475">
                  <c:v>7.9166666666666679</c:v>
                </c:pt>
                <c:pt idx="476">
                  <c:v>7.9333333333333353</c:v>
                </c:pt>
                <c:pt idx="477">
                  <c:v>7.95</c:v>
                </c:pt>
                <c:pt idx="478">
                  <c:v>7.9666666666666677</c:v>
                </c:pt>
                <c:pt idx="479">
                  <c:v>7.9833333333333343</c:v>
                </c:pt>
                <c:pt idx="480">
                  <c:v>8</c:v>
                </c:pt>
                <c:pt idx="481">
                  <c:v>8.0166666666666693</c:v>
                </c:pt>
                <c:pt idx="482">
                  <c:v>8.0333333333333332</c:v>
                </c:pt>
                <c:pt idx="483">
                  <c:v>8.0500000000000007</c:v>
                </c:pt>
                <c:pt idx="484">
                  <c:v>8.0666666666666682</c:v>
                </c:pt>
                <c:pt idx="485">
                  <c:v>8.0833333333333357</c:v>
                </c:pt>
                <c:pt idx="486">
                  <c:v>8.1</c:v>
                </c:pt>
                <c:pt idx="487">
                  <c:v>8.1166666666666689</c:v>
                </c:pt>
                <c:pt idx="488">
                  <c:v>8.1333333333333329</c:v>
                </c:pt>
                <c:pt idx="489">
                  <c:v>8.15</c:v>
                </c:pt>
                <c:pt idx="490">
                  <c:v>8.1666666666666679</c:v>
                </c:pt>
                <c:pt idx="491">
                  <c:v>8.1833333333333336</c:v>
                </c:pt>
                <c:pt idx="492">
                  <c:v>8.2000000000000011</c:v>
                </c:pt>
                <c:pt idx="493">
                  <c:v>8.2166666666666668</c:v>
                </c:pt>
                <c:pt idx="494">
                  <c:v>8.2333333333333307</c:v>
                </c:pt>
                <c:pt idx="495">
                  <c:v>8.25</c:v>
                </c:pt>
                <c:pt idx="496">
                  <c:v>8.2666666666666693</c:v>
                </c:pt>
                <c:pt idx="497">
                  <c:v>8.2833333333333332</c:v>
                </c:pt>
                <c:pt idx="498">
                  <c:v>8.3000000000000007</c:v>
                </c:pt>
                <c:pt idx="499">
                  <c:v>8.3166666666666682</c:v>
                </c:pt>
                <c:pt idx="500">
                  <c:v>8.3333333333333357</c:v>
                </c:pt>
                <c:pt idx="501">
                  <c:v>8.3500000000000014</c:v>
                </c:pt>
                <c:pt idx="502">
                  <c:v>8.3666666666666707</c:v>
                </c:pt>
                <c:pt idx="503">
                  <c:v>8.3833333333333346</c:v>
                </c:pt>
                <c:pt idx="504">
                  <c:v>8.4</c:v>
                </c:pt>
                <c:pt idx="505">
                  <c:v>8.4166666666666679</c:v>
                </c:pt>
                <c:pt idx="506">
                  <c:v>8.4333333333333336</c:v>
                </c:pt>
                <c:pt idx="507">
                  <c:v>8.4500000000000011</c:v>
                </c:pt>
                <c:pt idx="508">
                  <c:v>8.4666666666666686</c:v>
                </c:pt>
                <c:pt idx="509">
                  <c:v>8.4833333333333325</c:v>
                </c:pt>
                <c:pt idx="510">
                  <c:v>8.5</c:v>
                </c:pt>
                <c:pt idx="511">
                  <c:v>8.5166666666666693</c:v>
                </c:pt>
                <c:pt idx="512">
                  <c:v>8.5333333333333332</c:v>
                </c:pt>
                <c:pt idx="513">
                  <c:v>8.5500000000000007</c:v>
                </c:pt>
                <c:pt idx="514">
                  <c:v>8.5666666666666682</c:v>
                </c:pt>
                <c:pt idx="515">
                  <c:v>8.5833333333333357</c:v>
                </c:pt>
                <c:pt idx="516">
                  <c:v>8.6</c:v>
                </c:pt>
                <c:pt idx="517">
                  <c:v>8.6166666666666689</c:v>
                </c:pt>
                <c:pt idx="518">
                  <c:v>8.6333333333333329</c:v>
                </c:pt>
                <c:pt idx="519">
                  <c:v>8.65</c:v>
                </c:pt>
                <c:pt idx="520">
                  <c:v>8.6666666666666679</c:v>
                </c:pt>
                <c:pt idx="521">
                  <c:v>8.6833333333333336</c:v>
                </c:pt>
                <c:pt idx="522">
                  <c:v>8.7000000000000011</c:v>
                </c:pt>
                <c:pt idx="523">
                  <c:v>8.7166666666666668</c:v>
                </c:pt>
                <c:pt idx="524">
                  <c:v>8.7333333333333307</c:v>
                </c:pt>
                <c:pt idx="525">
                  <c:v>8.75</c:v>
                </c:pt>
                <c:pt idx="526">
                  <c:v>8.7666666666666693</c:v>
                </c:pt>
                <c:pt idx="527">
                  <c:v>8.7833333333333332</c:v>
                </c:pt>
                <c:pt idx="528">
                  <c:v>8.8000000000000007</c:v>
                </c:pt>
                <c:pt idx="529">
                  <c:v>8.8166666666666682</c:v>
                </c:pt>
                <c:pt idx="530">
                  <c:v>8.8333333333333357</c:v>
                </c:pt>
                <c:pt idx="531">
                  <c:v>8.8500000000000014</c:v>
                </c:pt>
                <c:pt idx="532">
                  <c:v>8.8666666666666707</c:v>
                </c:pt>
                <c:pt idx="533">
                  <c:v>8.8833333333333346</c:v>
                </c:pt>
                <c:pt idx="534">
                  <c:v>8.9</c:v>
                </c:pt>
                <c:pt idx="535">
                  <c:v>8.9166666666666679</c:v>
                </c:pt>
                <c:pt idx="536">
                  <c:v>8.9333333333333336</c:v>
                </c:pt>
                <c:pt idx="537">
                  <c:v>8.9500000000000011</c:v>
                </c:pt>
                <c:pt idx="538">
                  <c:v>8.9666666666666686</c:v>
                </c:pt>
                <c:pt idx="539">
                  <c:v>8.9833333333333325</c:v>
                </c:pt>
                <c:pt idx="540">
                  <c:v>9</c:v>
                </c:pt>
                <c:pt idx="541">
                  <c:v>9.0166666666666693</c:v>
                </c:pt>
                <c:pt idx="542">
                  <c:v>9.0333333333333332</c:v>
                </c:pt>
                <c:pt idx="543">
                  <c:v>9.0500000000000007</c:v>
                </c:pt>
                <c:pt idx="544">
                  <c:v>9.0666666666666682</c:v>
                </c:pt>
                <c:pt idx="545">
                  <c:v>9.0833333333333357</c:v>
                </c:pt>
                <c:pt idx="546">
                  <c:v>9.1</c:v>
                </c:pt>
                <c:pt idx="547">
                  <c:v>9.1166666666666689</c:v>
                </c:pt>
                <c:pt idx="548">
                  <c:v>9.1333333333333329</c:v>
                </c:pt>
                <c:pt idx="549">
                  <c:v>9.15</c:v>
                </c:pt>
                <c:pt idx="550">
                  <c:v>9.1666666666666679</c:v>
                </c:pt>
                <c:pt idx="551">
                  <c:v>9.1833333333333336</c:v>
                </c:pt>
                <c:pt idx="552">
                  <c:v>9.2000000000000011</c:v>
                </c:pt>
                <c:pt idx="553">
                  <c:v>9.2166666666666668</c:v>
                </c:pt>
                <c:pt idx="554">
                  <c:v>9.2333333333333307</c:v>
                </c:pt>
                <c:pt idx="555">
                  <c:v>9.25</c:v>
                </c:pt>
                <c:pt idx="556">
                  <c:v>9.2666666666666693</c:v>
                </c:pt>
                <c:pt idx="557">
                  <c:v>9.2833333333333332</c:v>
                </c:pt>
                <c:pt idx="558">
                  <c:v>9.3000000000000007</c:v>
                </c:pt>
                <c:pt idx="559">
                  <c:v>9.3166666666666682</c:v>
                </c:pt>
                <c:pt idx="560">
                  <c:v>9.3333333333333357</c:v>
                </c:pt>
                <c:pt idx="561">
                  <c:v>9.3500000000000014</c:v>
                </c:pt>
                <c:pt idx="562">
                  <c:v>9.3666666666666707</c:v>
                </c:pt>
                <c:pt idx="563">
                  <c:v>9.3833333333333346</c:v>
                </c:pt>
                <c:pt idx="564">
                  <c:v>9.4</c:v>
                </c:pt>
                <c:pt idx="565">
                  <c:v>9.4166666666666679</c:v>
                </c:pt>
                <c:pt idx="566">
                  <c:v>9.4333333333333336</c:v>
                </c:pt>
                <c:pt idx="567">
                  <c:v>9.4500000000000011</c:v>
                </c:pt>
                <c:pt idx="568">
                  <c:v>9.4666666666666686</c:v>
                </c:pt>
                <c:pt idx="569">
                  <c:v>9.4833333333333325</c:v>
                </c:pt>
                <c:pt idx="570">
                  <c:v>9.5</c:v>
                </c:pt>
                <c:pt idx="571">
                  <c:v>9.5166666666666693</c:v>
                </c:pt>
                <c:pt idx="572">
                  <c:v>9.5333333333333332</c:v>
                </c:pt>
                <c:pt idx="573">
                  <c:v>9.5500000000000007</c:v>
                </c:pt>
                <c:pt idx="574">
                  <c:v>9.5666666666666682</c:v>
                </c:pt>
                <c:pt idx="575">
                  <c:v>9.5833333333333357</c:v>
                </c:pt>
                <c:pt idx="576">
                  <c:v>9.6</c:v>
                </c:pt>
                <c:pt idx="577">
                  <c:v>9.6166666666666689</c:v>
                </c:pt>
                <c:pt idx="578">
                  <c:v>9.6333333333333329</c:v>
                </c:pt>
                <c:pt idx="579">
                  <c:v>9.65</c:v>
                </c:pt>
                <c:pt idx="580">
                  <c:v>9.6666666666666679</c:v>
                </c:pt>
                <c:pt idx="581">
                  <c:v>9.6833333333333336</c:v>
                </c:pt>
                <c:pt idx="582">
                  <c:v>9.7000000000000011</c:v>
                </c:pt>
                <c:pt idx="583">
                  <c:v>9.7166666666666668</c:v>
                </c:pt>
                <c:pt idx="584">
                  <c:v>9.7333333333333307</c:v>
                </c:pt>
                <c:pt idx="585">
                  <c:v>9.75</c:v>
                </c:pt>
                <c:pt idx="586">
                  <c:v>9.7666666666666693</c:v>
                </c:pt>
                <c:pt idx="587">
                  <c:v>9.7833333333333332</c:v>
                </c:pt>
                <c:pt idx="588">
                  <c:v>9.8000000000000007</c:v>
                </c:pt>
                <c:pt idx="589">
                  <c:v>9.8166666666666682</c:v>
                </c:pt>
                <c:pt idx="590">
                  <c:v>9.8333333333333357</c:v>
                </c:pt>
                <c:pt idx="591">
                  <c:v>9.8500000000000014</c:v>
                </c:pt>
                <c:pt idx="592">
                  <c:v>9.8666666666666707</c:v>
                </c:pt>
                <c:pt idx="593">
                  <c:v>9.8833333333333346</c:v>
                </c:pt>
                <c:pt idx="594">
                  <c:v>9.9</c:v>
                </c:pt>
                <c:pt idx="595">
                  <c:v>9.9166666666666679</c:v>
                </c:pt>
                <c:pt idx="596">
                  <c:v>9.9333333333333336</c:v>
                </c:pt>
                <c:pt idx="597">
                  <c:v>9.9500000000000011</c:v>
                </c:pt>
                <c:pt idx="598">
                  <c:v>9.9666666666666686</c:v>
                </c:pt>
                <c:pt idx="599">
                  <c:v>9.9833333333333325</c:v>
                </c:pt>
                <c:pt idx="600">
                  <c:v>10</c:v>
                </c:pt>
                <c:pt idx="601">
                  <c:v>10.016666666666669</c:v>
                </c:pt>
                <c:pt idx="602">
                  <c:v>10.033333333333333</c:v>
                </c:pt>
                <c:pt idx="603">
                  <c:v>10.050000000000002</c:v>
                </c:pt>
                <c:pt idx="604">
                  <c:v>10.066666666666668</c:v>
                </c:pt>
                <c:pt idx="605">
                  <c:v>10.083333333333334</c:v>
                </c:pt>
                <c:pt idx="606">
                  <c:v>10.1</c:v>
                </c:pt>
                <c:pt idx="607">
                  <c:v>10.116666666666669</c:v>
                </c:pt>
                <c:pt idx="608">
                  <c:v>10.133333333333333</c:v>
                </c:pt>
                <c:pt idx="609">
                  <c:v>10.15</c:v>
                </c:pt>
                <c:pt idx="610">
                  <c:v>10.166666666666668</c:v>
                </c:pt>
                <c:pt idx="611">
                  <c:v>10.183333333333334</c:v>
                </c:pt>
                <c:pt idx="612">
                  <c:v>10.200000000000001</c:v>
                </c:pt>
                <c:pt idx="613">
                  <c:v>10.216666666666669</c:v>
                </c:pt>
                <c:pt idx="614">
                  <c:v>10.233333333333333</c:v>
                </c:pt>
                <c:pt idx="615">
                  <c:v>10.25</c:v>
                </c:pt>
                <c:pt idx="616">
                  <c:v>10.266666666666669</c:v>
                </c:pt>
                <c:pt idx="617">
                  <c:v>10.283333333333333</c:v>
                </c:pt>
                <c:pt idx="618">
                  <c:v>10.3</c:v>
                </c:pt>
                <c:pt idx="619">
                  <c:v>10.316666666666668</c:v>
                </c:pt>
                <c:pt idx="620">
                  <c:v>10.333333333333334</c:v>
                </c:pt>
                <c:pt idx="621">
                  <c:v>10.350000000000001</c:v>
                </c:pt>
                <c:pt idx="622">
                  <c:v>10.366666666666671</c:v>
                </c:pt>
                <c:pt idx="623">
                  <c:v>10.383333333333335</c:v>
                </c:pt>
                <c:pt idx="624">
                  <c:v>10.4</c:v>
                </c:pt>
                <c:pt idx="625">
                  <c:v>10.416666666666668</c:v>
                </c:pt>
                <c:pt idx="626">
                  <c:v>10.433333333333334</c:v>
                </c:pt>
                <c:pt idx="627">
                  <c:v>10.450000000000001</c:v>
                </c:pt>
                <c:pt idx="628">
                  <c:v>10.46666666666667</c:v>
                </c:pt>
                <c:pt idx="629">
                  <c:v>10.483333333333334</c:v>
                </c:pt>
                <c:pt idx="630">
                  <c:v>10.5</c:v>
                </c:pt>
                <c:pt idx="631">
                  <c:v>10.516666666666669</c:v>
                </c:pt>
                <c:pt idx="632">
                  <c:v>10.533333333333333</c:v>
                </c:pt>
                <c:pt idx="633">
                  <c:v>10.55</c:v>
                </c:pt>
                <c:pt idx="634">
                  <c:v>10.566666666666668</c:v>
                </c:pt>
                <c:pt idx="635">
                  <c:v>10.583333333333334</c:v>
                </c:pt>
                <c:pt idx="636">
                  <c:v>10.6</c:v>
                </c:pt>
                <c:pt idx="637">
                  <c:v>10.616666666666669</c:v>
                </c:pt>
                <c:pt idx="638">
                  <c:v>10.633333333333333</c:v>
                </c:pt>
                <c:pt idx="639">
                  <c:v>10.65</c:v>
                </c:pt>
                <c:pt idx="640">
                  <c:v>10.666666666666668</c:v>
                </c:pt>
                <c:pt idx="641">
                  <c:v>10.683333333333334</c:v>
                </c:pt>
                <c:pt idx="642">
                  <c:v>10.7</c:v>
                </c:pt>
                <c:pt idx="643">
                  <c:v>10.716666666666669</c:v>
                </c:pt>
                <c:pt idx="644">
                  <c:v>10.733333333333333</c:v>
                </c:pt>
                <c:pt idx="645">
                  <c:v>10.75</c:v>
                </c:pt>
                <c:pt idx="646">
                  <c:v>10.766666666666669</c:v>
                </c:pt>
                <c:pt idx="647">
                  <c:v>10.783333333333333</c:v>
                </c:pt>
                <c:pt idx="648">
                  <c:v>10.8</c:v>
                </c:pt>
                <c:pt idx="649">
                  <c:v>10.816666666666668</c:v>
                </c:pt>
                <c:pt idx="650">
                  <c:v>10.833333333333334</c:v>
                </c:pt>
                <c:pt idx="651">
                  <c:v>10.850000000000001</c:v>
                </c:pt>
                <c:pt idx="652">
                  <c:v>10.866666666666671</c:v>
                </c:pt>
                <c:pt idx="653">
                  <c:v>10.883333333333335</c:v>
                </c:pt>
                <c:pt idx="654">
                  <c:v>10.9</c:v>
                </c:pt>
                <c:pt idx="655">
                  <c:v>10.916666666666668</c:v>
                </c:pt>
                <c:pt idx="656">
                  <c:v>10.933333333333334</c:v>
                </c:pt>
                <c:pt idx="657">
                  <c:v>10.950000000000001</c:v>
                </c:pt>
                <c:pt idx="658">
                  <c:v>10.96666666666667</c:v>
                </c:pt>
                <c:pt idx="659">
                  <c:v>10.983333333333334</c:v>
                </c:pt>
                <c:pt idx="660">
                  <c:v>11</c:v>
                </c:pt>
                <c:pt idx="661">
                  <c:v>11.016666666666669</c:v>
                </c:pt>
                <c:pt idx="662">
                  <c:v>11.033333333333333</c:v>
                </c:pt>
                <c:pt idx="663">
                  <c:v>11.05</c:v>
                </c:pt>
                <c:pt idx="664">
                  <c:v>11.066666666666668</c:v>
                </c:pt>
                <c:pt idx="665">
                  <c:v>11.083333333333334</c:v>
                </c:pt>
                <c:pt idx="666">
                  <c:v>11.1</c:v>
                </c:pt>
                <c:pt idx="667">
                  <c:v>11.116666666666669</c:v>
                </c:pt>
                <c:pt idx="668">
                  <c:v>11.133333333333333</c:v>
                </c:pt>
                <c:pt idx="669">
                  <c:v>11.15</c:v>
                </c:pt>
                <c:pt idx="670">
                  <c:v>11.166666666666668</c:v>
                </c:pt>
                <c:pt idx="671">
                  <c:v>11.183333333333334</c:v>
                </c:pt>
                <c:pt idx="672">
                  <c:v>11.2</c:v>
                </c:pt>
                <c:pt idx="673">
                  <c:v>11.216666666666669</c:v>
                </c:pt>
                <c:pt idx="674">
                  <c:v>11.233333333333333</c:v>
                </c:pt>
                <c:pt idx="675">
                  <c:v>11.25</c:v>
                </c:pt>
                <c:pt idx="676">
                  <c:v>11.266666666666669</c:v>
                </c:pt>
                <c:pt idx="677">
                  <c:v>11.283333333333333</c:v>
                </c:pt>
                <c:pt idx="678">
                  <c:v>11.3</c:v>
                </c:pt>
                <c:pt idx="679">
                  <c:v>11.316666666666668</c:v>
                </c:pt>
                <c:pt idx="680">
                  <c:v>11.333333333333334</c:v>
                </c:pt>
                <c:pt idx="681">
                  <c:v>11.350000000000001</c:v>
                </c:pt>
                <c:pt idx="682">
                  <c:v>11.366666666666671</c:v>
                </c:pt>
                <c:pt idx="683">
                  <c:v>11.383333333333335</c:v>
                </c:pt>
                <c:pt idx="684">
                  <c:v>11.4</c:v>
                </c:pt>
                <c:pt idx="685">
                  <c:v>11.416666666666668</c:v>
                </c:pt>
                <c:pt idx="686">
                  <c:v>11.433333333333334</c:v>
                </c:pt>
                <c:pt idx="687">
                  <c:v>11.450000000000001</c:v>
                </c:pt>
                <c:pt idx="688">
                  <c:v>11.46666666666667</c:v>
                </c:pt>
                <c:pt idx="689">
                  <c:v>11.483333333333334</c:v>
                </c:pt>
                <c:pt idx="690">
                  <c:v>11.5</c:v>
                </c:pt>
                <c:pt idx="691">
                  <c:v>11.516666666666669</c:v>
                </c:pt>
                <c:pt idx="692">
                  <c:v>11.533333333333333</c:v>
                </c:pt>
                <c:pt idx="693">
                  <c:v>11.55</c:v>
                </c:pt>
                <c:pt idx="694">
                  <c:v>11.566666666666668</c:v>
                </c:pt>
                <c:pt idx="695">
                  <c:v>11.583333333333334</c:v>
                </c:pt>
                <c:pt idx="696">
                  <c:v>11.6</c:v>
                </c:pt>
                <c:pt idx="697">
                  <c:v>11.616666666666669</c:v>
                </c:pt>
                <c:pt idx="698">
                  <c:v>11.633333333333333</c:v>
                </c:pt>
                <c:pt idx="699">
                  <c:v>11.65</c:v>
                </c:pt>
                <c:pt idx="700">
                  <c:v>11.666666666666668</c:v>
                </c:pt>
                <c:pt idx="701">
                  <c:v>11.683333333333334</c:v>
                </c:pt>
                <c:pt idx="702">
                  <c:v>11.7</c:v>
                </c:pt>
                <c:pt idx="703">
                  <c:v>11.716666666666669</c:v>
                </c:pt>
                <c:pt idx="704">
                  <c:v>11.733333333333333</c:v>
                </c:pt>
                <c:pt idx="705">
                  <c:v>11.75</c:v>
                </c:pt>
                <c:pt idx="706">
                  <c:v>11.766666666666669</c:v>
                </c:pt>
                <c:pt idx="707">
                  <c:v>11.783333333333333</c:v>
                </c:pt>
                <c:pt idx="708">
                  <c:v>11.8</c:v>
                </c:pt>
                <c:pt idx="709">
                  <c:v>11.816666666666668</c:v>
                </c:pt>
                <c:pt idx="710">
                  <c:v>11.833333333333334</c:v>
                </c:pt>
                <c:pt idx="711">
                  <c:v>11.850000000000001</c:v>
                </c:pt>
                <c:pt idx="712">
                  <c:v>11.866666666666671</c:v>
                </c:pt>
                <c:pt idx="713">
                  <c:v>11.883333333333335</c:v>
                </c:pt>
                <c:pt idx="714">
                  <c:v>11.9</c:v>
                </c:pt>
                <c:pt idx="715">
                  <c:v>11.916666666666668</c:v>
                </c:pt>
                <c:pt idx="716">
                  <c:v>11.933333333333334</c:v>
                </c:pt>
                <c:pt idx="717">
                  <c:v>11.950000000000001</c:v>
                </c:pt>
                <c:pt idx="718">
                  <c:v>11.96666666666667</c:v>
                </c:pt>
                <c:pt idx="719">
                  <c:v>11.983333333333334</c:v>
                </c:pt>
                <c:pt idx="720">
                  <c:v>12</c:v>
                </c:pt>
                <c:pt idx="721">
                  <c:v>12.016666666666669</c:v>
                </c:pt>
                <c:pt idx="722">
                  <c:v>12.033333333333333</c:v>
                </c:pt>
                <c:pt idx="723">
                  <c:v>12.05</c:v>
                </c:pt>
                <c:pt idx="724">
                  <c:v>12.066666666666668</c:v>
                </c:pt>
                <c:pt idx="725">
                  <c:v>12.083333333333334</c:v>
                </c:pt>
                <c:pt idx="726">
                  <c:v>12.1</c:v>
                </c:pt>
                <c:pt idx="727">
                  <c:v>12.116666666666669</c:v>
                </c:pt>
                <c:pt idx="728">
                  <c:v>12.133333333333333</c:v>
                </c:pt>
                <c:pt idx="729">
                  <c:v>12.15</c:v>
                </c:pt>
                <c:pt idx="730">
                  <c:v>12.166666666666668</c:v>
                </c:pt>
                <c:pt idx="731">
                  <c:v>12.183333333333334</c:v>
                </c:pt>
                <c:pt idx="732">
                  <c:v>12.2</c:v>
                </c:pt>
                <c:pt idx="733">
                  <c:v>12.216666666666669</c:v>
                </c:pt>
                <c:pt idx="734">
                  <c:v>12.233333333333333</c:v>
                </c:pt>
                <c:pt idx="735">
                  <c:v>12.25</c:v>
                </c:pt>
                <c:pt idx="736">
                  <c:v>12.266666666666669</c:v>
                </c:pt>
                <c:pt idx="737">
                  <c:v>12.283333333333333</c:v>
                </c:pt>
                <c:pt idx="738">
                  <c:v>12.3</c:v>
                </c:pt>
                <c:pt idx="739">
                  <c:v>12.316666666666668</c:v>
                </c:pt>
                <c:pt idx="740">
                  <c:v>12.333333333333334</c:v>
                </c:pt>
                <c:pt idx="741">
                  <c:v>12.350000000000001</c:v>
                </c:pt>
                <c:pt idx="742">
                  <c:v>12.366666666666671</c:v>
                </c:pt>
                <c:pt idx="743">
                  <c:v>12.383333333333335</c:v>
                </c:pt>
                <c:pt idx="744">
                  <c:v>12.4</c:v>
                </c:pt>
                <c:pt idx="745">
                  <c:v>12.416666666666668</c:v>
                </c:pt>
                <c:pt idx="746">
                  <c:v>12.433333333333334</c:v>
                </c:pt>
                <c:pt idx="747">
                  <c:v>12.450000000000001</c:v>
                </c:pt>
                <c:pt idx="748">
                  <c:v>12.46666666666667</c:v>
                </c:pt>
                <c:pt idx="749">
                  <c:v>12.483333333333334</c:v>
                </c:pt>
                <c:pt idx="750">
                  <c:v>12.5</c:v>
                </c:pt>
                <c:pt idx="751">
                  <c:v>12.516666666666669</c:v>
                </c:pt>
                <c:pt idx="752">
                  <c:v>12.533333333333333</c:v>
                </c:pt>
                <c:pt idx="753">
                  <c:v>12.55</c:v>
                </c:pt>
                <c:pt idx="754">
                  <c:v>12.566666666666668</c:v>
                </c:pt>
                <c:pt idx="755">
                  <c:v>12.583333333333334</c:v>
                </c:pt>
                <c:pt idx="756">
                  <c:v>12.6</c:v>
                </c:pt>
                <c:pt idx="757">
                  <c:v>12.616666666666669</c:v>
                </c:pt>
                <c:pt idx="758">
                  <c:v>12.633333333333333</c:v>
                </c:pt>
                <c:pt idx="759">
                  <c:v>12.65</c:v>
                </c:pt>
                <c:pt idx="760">
                  <c:v>12.666666666666668</c:v>
                </c:pt>
                <c:pt idx="761">
                  <c:v>12.683333333333334</c:v>
                </c:pt>
                <c:pt idx="762">
                  <c:v>12.7</c:v>
                </c:pt>
                <c:pt idx="763">
                  <c:v>12.716666666666669</c:v>
                </c:pt>
                <c:pt idx="764">
                  <c:v>12.733333333333333</c:v>
                </c:pt>
                <c:pt idx="765">
                  <c:v>12.75</c:v>
                </c:pt>
                <c:pt idx="766">
                  <c:v>12.766666666666669</c:v>
                </c:pt>
                <c:pt idx="767">
                  <c:v>12.783333333333333</c:v>
                </c:pt>
                <c:pt idx="768">
                  <c:v>12.8</c:v>
                </c:pt>
                <c:pt idx="769">
                  <c:v>12.816666666666668</c:v>
                </c:pt>
                <c:pt idx="770">
                  <c:v>12.833333333333334</c:v>
                </c:pt>
                <c:pt idx="771">
                  <c:v>12.850000000000001</c:v>
                </c:pt>
                <c:pt idx="772">
                  <c:v>12.866666666666671</c:v>
                </c:pt>
                <c:pt idx="773">
                  <c:v>12.883333333333335</c:v>
                </c:pt>
                <c:pt idx="774">
                  <c:v>12.9</c:v>
                </c:pt>
                <c:pt idx="775">
                  <c:v>12.916666666666668</c:v>
                </c:pt>
                <c:pt idx="776">
                  <c:v>12.933333333333334</c:v>
                </c:pt>
                <c:pt idx="777">
                  <c:v>12.950000000000001</c:v>
                </c:pt>
                <c:pt idx="778">
                  <c:v>12.96666666666667</c:v>
                </c:pt>
                <c:pt idx="779">
                  <c:v>12.983333333333334</c:v>
                </c:pt>
                <c:pt idx="780">
                  <c:v>13</c:v>
                </c:pt>
                <c:pt idx="781">
                  <c:v>13.016666666666669</c:v>
                </c:pt>
                <c:pt idx="782">
                  <c:v>13.033333333333333</c:v>
                </c:pt>
                <c:pt idx="783">
                  <c:v>13.05</c:v>
                </c:pt>
                <c:pt idx="784">
                  <c:v>13.066666666666668</c:v>
                </c:pt>
                <c:pt idx="785">
                  <c:v>13.083333333333334</c:v>
                </c:pt>
                <c:pt idx="786">
                  <c:v>13.1</c:v>
                </c:pt>
                <c:pt idx="787">
                  <c:v>13.116666666666669</c:v>
                </c:pt>
                <c:pt idx="788">
                  <c:v>13.133333333333333</c:v>
                </c:pt>
                <c:pt idx="789">
                  <c:v>13.15</c:v>
                </c:pt>
                <c:pt idx="790">
                  <c:v>13.166666666666668</c:v>
                </c:pt>
                <c:pt idx="791">
                  <c:v>13.183333333333334</c:v>
                </c:pt>
                <c:pt idx="792">
                  <c:v>13.2</c:v>
                </c:pt>
                <c:pt idx="793">
                  <c:v>13.216666666666669</c:v>
                </c:pt>
                <c:pt idx="794">
                  <c:v>13.233333333333333</c:v>
                </c:pt>
                <c:pt idx="795">
                  <c:v>13.25</c:v>
                </c:pt>
                <c:pt idx="796">
                  <c:v>13.266666666666669</c:v>
                </c:pt>
                <c:pt idx="797">
                  <c:v>13.283333333333333</c:v>
                </c:pt>
                <c:pt idx="798">
                  <c:v>13.3</c:v>
                </c:pt>
                <c:pt idx="799">
                  <c:v>13.316666666666668</c:v>
                </c:pt>
                <c:pt idx="800">
                  <c:v>13.333333333333334</c:v>
                </c:pt>
                <c:pt idx="801">
                  <c:v>13.350000000000001</c:v>
                </c:pt>
                <c:pt idx="802">
                  <c:v>13.366666666666671</c:v>
                </c:pt>
                <c:pt idx="803">
                  <c:v>13.383333333333335</c:v>
                </c:pt>
                <c:pt idx="804">
                  <c:v>13.4</c:v>
                </c:pt>
                <c:pt idx="805">
                  <c:v>13.416666666666668</c:v>
                </c:pt>
                <c:pt idx="806">
                  <c:v>13.433333333333334</c:v>
                </c:pt>
                <c:pt idx="807">
                  <c:v>13.450000000000001</c:v>
                </c:pt>
                <c:pt idx="808">
                  <c:v>13.46666666666667</c:v>
                </c:pt>
                <c:pt idx="809">
                  <c:v>13.483333333333334</c:v>
                </c:pt>
                <c:pt idx="810">
                  <c:v>13.5</c:v>
                </c:pt>
                <c:pt idx="811">
                  <c:v>13.516666666666669</c:v>
                </c:pt>
                <c:pt idx="812">
                  <c:v>13.533333333333333</c:v>
                </c:pt>
                <c:pt idx="813">
                  <c:v>13.55</c:v>
                </c:pt>
                <c:pt idx="814">
                  <c:v>13.566666666666668</c:v>
                </c:pt>
                <c:pt idx="815">
                  <c:v>13.583333333333334</c:v>
                </c:pt>
                <c:pt idx="816">
                  <c:v>13.6</c:v>
                </c:pt>
                <c:pt idx="817">
                  <c:v>13.616666666666669</c:v>
                </c:pt>
                <c:pt idx="818">
                  <c:v>13.633333333333333</c:v>
                </c:pt>
                <c:pt idx="819">
                  <c:v>13.65</c:v>
                </c:pt>
                <c:pt idx="820">
                  <c:v>13.666666666666668</c:v>
                </c:pt>
                <c:pt idx="821">
                  <c:v>13.683333333333334</c:v>
                </c:pt>
                <c:pt idx="822">
                  <c:v>13.7</c:v>
                </c:pt>
                <c:pt idx="823">
                  <c:v>13.716666666666669</c:v>
                </c:pt>
                <c:pt idx="824">
                  <c:v>13.733333333333333</c:v>
                </c:pt>
                <c:pt idx="825">
                  <c:v>13.75</c:v>
                </c:pt>
                <c:pt idx="826">
                  <c:v>13.766666666666669</c:v>
                </c:pt>
                <c:pt idx="827">
                  <c:v>13.783333333333333</c:v>
                </c:pt>
                <c:pt idx="828">
                  <c:v>13.8</c:v>
                </c:pt>
                <c:pt idx="829">
                  <c:v>13.816666666666668</c:v>
                </c:pt>
                <c:pt idx="830">
                  <c:v>13.833333333333334</c:v>
                </c:pt>
                <c:pt idx="831">
                  <c:v>13.850000000000001</c:v>
                </c:pt>
                <c:pt idx="832">
                  <c:v>13.866666666666671</c:v>
                </c:pt>
                <c:pt idx="833">
                  <c:v>13.883333333333335</c:v>
                </c:pt>
                <c:pt idx="834">
                  <c:v>13.9</c:v>
                </c:pt>
                <c:pt idx="835">
                  <c:v>13.916666666666668</c:v>
                </c:pt>
                <c:pt idx="836">
                  <c:v>13.933333333333334</c:v>
                </c:pt>
                <c:pt idx="837">
                  <c:v>13.950000000000001</c:v>
                </c:pt>
                <c:pt idx="838">
                  <c:v>13.96666666666667</c:v>
                </c:pt>
                <c:pt idx="839">
                  <c:v>13.983333333333334</c:v>
                </c:pt>
                <c:pt idx="840">
                  <c:v>14</c:v>
                </c:pt>
                <c:pt idx="841">
                  <c:v>14.016666666666669</c:v>
                </c:pt>
                <c:pt idx="842">
                  <c:v>14.033333333333333</c:v>
                </c:pt>
                <c:pt idx="843">
                  <c:v>14.05</c:v>
                </c:pt>
                <c:pt idx="844">
                  <c:v>14.066666666666668</c:v>
                </c:pt>
                <c:pt idx="845">
                  <c:v>14.083333333333334</c:v>
                </c:pt>
                <c:pt idx="846">
                  <c:v>14.1</c:v>
                </c:pt>
                <c:pt idx="847">
                  <c:v>14.116666666666669</c:v>
                </c:pt>
                <c:pt idx="848">
                  <c:v>14.133333333333333</c:v>
                </c:pt>
                <c:pt idx="849">
                  <c:v>14.15</c:v>
                </c:pt>
                <c:pt idx="850">
                  <c:v>14.166666666666668</c:v>
                </c:pt>
                <c:pt idx="851">
                  <c:v>14.183333333333334</c:v>
                </c:pt>
                <c:pt idx="852">
                  <c:v>14.2</c:v>
                </c:pt>
                <c:pt idx="853">
                  <c:v>14.216666666666669</c:v>
                </c:pt>
                <c:pt idx="854">
                  <c:v>14.233333333333333</c:v>
                </c:pt>
                <c:pt idx="855">
                  <c:v>14.25</c:v>
                </c:pt>
                <c:pt idx="856">
                  <c:v>14.266666666666669</c:v>
                </c:pt>
                <c:pt idx="857">
                  <c:v>14.283333333333333</c:v>
                </c:pt>
                <c:pt idx="858">
                  <c:v>14.3</c:v>
                </c:pt>
                <c:pt idx="859">
                  <c:v>14.316666666666668</c:v>
                </c:pt>
                <c:pt idx="860">
                  <c:v>14.333333333333334</c:v>
                </c:pt>
                <c:pt idx="861">
                  <c:v>14.350000000000001</c:v>
                </c:pt>
                <c:pt idx="862">
                  <c:v>14.366666666666671</c:v>
                </c:pt>
                <c:pt idx="863">
                  <c:v>14.383333333333335</c:v>
                </c:pt>
                <c:pt idx="864">
                  <c:v>14.4</c:v>
                </c:pt>
                <c:pt idx="865">
                  <c:v>14.416666666666668</c:v>
                </c:pt>
                <c:pt idx="866">
                  <c:v>14.433333333333334</c:v>
                </c:pt>
                <c:pt idx="867">
                  <c:v>14.450000000000001</c:v>
                </c:pt>
                <c:pt idx="868">
                  <c:v>14.46666666666667</c:v>
                </c:pt>
                <c:pt idx="869">
                  <c:v>14.483333333333334</c:v>
                </c:pt>
                <c:pt idx="870">
                  <c:v>14.5</c:v>
                </c:pt>
                <c:pt idx="871">
                  <c:v>14.516666666666669</c:v>
                </c:pt>
                <c:pt idx="872">
                  <c:v>14.533333333333333</c:v>
                </c:pt>
                <c:pt idx="873">
                  <c:v>14.55</c:v>
                </c:pt>
                <c:pt idx="874">
                  <c:v>14.566666666666668</c:v>
                </c:pt>
                <c:pt idx="875">
                  <c:v>14.583333333333334</c:v>
                </c:pt>
                <c:pt idx="876">
                  <c:v>14.6</c:v>
                </c:pt>
                <c:pt idx="877">
                  <c:v>14.616666666666669</c:v>
                </c:pt>
                <c:pt idx="878">
                  <c:v>14.633333333333333</c:v>
                </c:pt>
                <c:pt idx="879">
                  <c:v>14.65</c:v>
                </c:pt>
                <c:pt idx="880">
                  <c:v>14.666666666666668</c:v>
                </c:pt>
                <c:pt idx="881">
                  <c:v>14.683333333333334</c:v>
                </c:pt>
                <c:pt idx="882">
                  <c:v>14.7</c:v>
                </c:pt>
                <c:pt idx="883">
                  <c:v>14.716666666666669</c:v>
                </c:pt>
                <c:pt idx="884">
                  <c:v>14.733333333333333</c:v>
                </c:pt>
                <c:pt idx="885">
                  <c:v>14.75</c:v>
                </c:pt>
                <c:pt idx="886">
                  <c:v>14.766666666666669</c:v>
                </c:pt>
                <c:pt idx="887">
                  <c:v>14.783333333333333</c:v>
                </c:pt>
                <c:pt idx="888">
                  <c:v>14.8</c:v>
                </c:pt>
                <c:pt idx="889">
                  <c:v>14.816666666666668</c:v>
                </c:pt>
                <c:pt idx="890">
                  <c:v>14.833333333333334</c:v>
                </c:pt>
                <c:pt idx="891">
                  <c:v>14.850000000000001</c:v>
                </c:pt>
                <c:pt idx="892">
                  <c:v>14.866666666666671</c:v>
                </c:pt>
                <c:pt idx="893">
                  <c:v>14.883333333333335</c:v>
                </c:pt>
                <c:pt idx="894">
                  <c:v>14.9</c:v>
                </c:pt>
                <c:pt idx="895">
                  <c:v>14.916666666666668</c:v>
                </c:pt>
                <c:pt idx="896">
                  <c:v>14.933333333333334</c:v>
                </c:pt>
                <c:pt idx="897">
                  <c:v>14.950000000000001</c:v>
                </c:pt>
                <c:pt idx="898">
                  <c:v>14.96666666666667</c:v>
                </c:pt>
                <c:pt idx="899">
                  <c:v>14.983333333333334</c:v>
                </c:pt>
                <c:pt idx="900">
                  <c:v>15</c:v>
                </c:pt>
                <c:pt idx="901">
                  <c:v>15.016666666666669</c:v>
                </c:pt>
                <c:pt idx="902">
                  <c:v>15.033333333333333</c:v>
                </c:pt>
                <c:pt idx="903">
                  <c:v>15.05</c:v>
                </c:pt>
                <c:pt idx="904">
                  <c:v>15.066666666666668</c:v>
                </c:pt>
                <c:pt idx="905">
                  <c:v>15.083333333333334</c:v>
                </c:pt>
                <c:pt idx="906">
                  <c:v>15.1</c:v>
                </c:pt>
                <c:pt idx="907">
                  <c:v>15.116666666666669</c:v>
                </c:pt>
                <c:pt idx="908">
                  <c:v>15.133333333333333</c:v>
                </c:pt>
                <c:pt idx="909">
                  <c:v>15.15</c:v>
                </c:pt>
                <c:pt idx="910">
                  <c:v>15.166666666666668</c:v>
                </c:pt>
                <c:pt idx="911">
                  <c:v>15.183333333333334</c:v>
                </c:pt>
                <c:pt idx="912">
                  <c:v>15.2</c:v>
                </c:pt>
                <c:pt idx="913">
                  <c:v>15.216666666666669</c:v>
                </c:pt>
                <c:pt idx="914">
                  <c:v>15.233333333333333</c:v>
                </c:pt>
                <c:pt idx="915">
                  <c:v>15.25</c:v>
                </c:pt>
                <c:pt idx="916">
                  <c:v>15.266666666666669</c:v>
                </c:pt>
                <c:pt idx="917">
                  <c:v>15.283333333333333</c:v>
                </c:pt>
                <c:pt idx="918">
                  <c:v>15.3</c:v>
                </c:pt>
                <c:pt idx="919">
                  <c:v>15.316666666666668</c:v>
                </c:pt>
                <c:pt idx="920">
                  <c:v>15.333333333333334</c:v>
                </c:pt>
                <c:pt idx="921">
                  <c:v>15.350000000000001</c:v>
                </c:pt>
                <c:pt idx="922">
                  <c:v>15.366666666666671</c:v>
                </c:pt>
                <c:pt idx="923">
                  <c:v>15.383333333333335</c:v>
                </c:pt>
                <c:pt idx="924">
                  <c:v>15.4</c:v>
                </c:pt>
                <c:pt idx="925">
                  <c:v>15.416666666666668</c:v>
                </c:pt>
                <c:pt idx="926">
                  <c:v>15.433333333333334</c:v>
                </c:pt>
                <c:pt idx="927">
                  <c:v>15.450000000000001</c:v>
                </c:pt>
                <c:pt idx="928">
                  <c:v>15.46666666666667</c:v>
                </c:pt>
                <c:pt idx="929">
                  <c:v>15.483333333333334</c:v>
                </c:pt>
                <c:pt idx="930">
                  <c:v>15.5</c:v>
                </c:pt>
                <c:pt idx="931">
                  <c:v>15.516666666666669</c:v>
                </c:pt>
                <c:pt idx="932">
                  <c:v>15.533333333333333</c:v>
                </c:pt>
                <c:pt idx="933">
                  <c:v>15.55</c:v>
                </c:pt>
                <c:pt idx="934">
                  <c:v>15.566666666666668</c:v>
                </c:pt>
                <c:pt idx="935">
                  <c:v>15.583333333333334</c:v>
                </c:pt>
                <c:pt idx="936">
                  <c:v>15.6</c:v>
                </c:pt>
                <c:pt idx="937">
                  <c:v>15.616666666666669</c:v>
                </c:pt>
                <c:pt idx="938">
                  <c:v>15.633333333333333</c:v>
                </c:pt>
                <c:pt idx="939">
                  <c:v>15.65</c:v>
                </c:pt>
                <c:pt idx="940">
                  <c:v>15.666666666666668</c:v>
                </c:pt>
                <c:pt idx="941">
                  <c:v>15.683333333333334</c:v>
                </c:pt>
                <c:pt idx="942">
                  <c:v>15.7</c:v>
                </c:pt>
                <c:pt idx="943">
                  <c:v>15.716666666666669</c:v>
                </c:pt>
                <c:pt idx="944">
                  <c:v>15.733333333333333</c:v>
                </c:pt>
                <c:pt idx="945">
                  <c:v>15.75</c:v>
                </c:pt>
                <c:pt idx="946">
                  <c:v>15.766666666666669</c:v>
                </c:pt>
                <c:pt idx="947">
                  <c:v>15.783333333333333</c:v>
                </c:pt>
                <c:pt idx="948">
                  <c:v>15.8</c:v>
                </c:pt>
                <c:pt idx="949">
                  <c:v>15.816666666666668</c:v>
                </c:pt>
                <c:pt idx="950">
                  <c:v>15.833333333333334</c:v>
                </c:pt>
                <c:pt idx="951">
                  <c:v>15.850000000000001</c:v>
                </c:pt>
                <c:pt idx="952">
                  <c:v>15.866666666666671</c:v>
                </c:pt>
                <c:pt idx="953">
                  <c:v>15.883333333333335</c:v>
                </c:pt>
                <c:pt idx="954">
                  <c:v>15.9</c:v>
                </c:pt>
                <c:pt idx="955">
                  <c:v>15.916666666666668</c:v>
                </c:pt>
                <c:pt idx="956">
                  <c:v>15.933333333333334</c:v>
                </c:pt>
                <c:pt idx="957">
                  <c:v>15.950000000000001</c:v>
                </c:pt>
                <c:pt idx="958">
                  <c:v>15.96666666666667</c:v>
                </c:pt>
                <c:pt idx="959">
                  <c:v>15.983333333333334</c:v>
                </c:pt>
                <c:pt idx="960">
                  <c:v>16</c:v>
                </c:pt>
                <c:pt idx="961">
                  <c:v>16.016666666666669</c:v>
                </c:pt>
                <c:pt idx="962">
                  <c:v>16.033333333333324</c:v>
                </c:pt>
                <c:pt idx="963">
                  <c:v>16.05</c:v>
                </c:pt>
                <c:pt idx="964">
                  <c:v>16.066666666666666</c:v>
                </c:pt>
                <c:pt idx="965">
                  <c:v>16.083333333333321</c:v>
                </c:pt>
                <c:pt idx="966">
                  <c:v>16.100000000000001</c:v>
                </c:pt>
                <c:pt idx="967">
                  <c:v>16.116666666666671</c:v>
                </c:pt>
                <c:pt idx="968">
                  <c:v>16.133333333333326</c:v>
                </c:pt>
                <c:pt idx="969">
                  <c:v>16.149999999999999</c:v>
                </c:pt>
                <c:pt idx="970">
                  <c:v>16.166666666666668</c:v>
                </c:pt>
                <c:pt idx="971">
                  <c:v>16.183333333333323</c:v>
                </c:pt>
                <c:pt idx="972">
                  <c:v>16.2</c:v>
                </c:pt>
                <c:pt idx="973">
                  <c:v>16.216666666666665</c:v>
                </c:pt>
                <c:pt idx="974">
                  <c:v>16.233333333333324</c:v>
                </c:pt>
                <c:pt idx="975">
                  <c:v>16.25</c:v>
                </c:pt>
                <c:pt idx="976">
                  <c:v>16.266666666666666</c:v>
                </c:pt>
                <c:pt idx="977">
                  <c:v>16.283333333333321</c:v>
                </c:pt>
                <c:pt idx="978">
                  <c:v>16.3</c:v>
                </c:pt>
                <c:pt idx="979">
                  <c:v>16.31666666666667</c:v>
                </c:pt>
                <c:pt idx="980">
                  <c:v>16.333333333333325</c:v>
                </c:pt>
                <c:pt idx="981">
                  <c:v>16.350000000000001</c:v>
                </c:pt>
                <c:pt idx="982">
                  <c:v>16.366666666666667</c:v>
                </c:pt>
                <c:pt idx="983">
                  <c:v>16.383333333333322</c:v>
                </c:pt>
                <c:pt idx="984">
                  <c:v>16.399999999999999</c:v>
                </c:pt>
                <c:pt idx="985">
                  <c:v>16.416666666666668</c:v>
                </c:pt>
                <c:pt idx="986">
                  <c:v>16.433333333333323</c:v>
                </c:pt>
                <c:pt idx="987">
                  <c:v>16.45</c:v>
                </c:pt>
                <c:pt idx="988">
                  <c:v>16.466666666666661</c:v>
                </c:pt>
                <c:pt idx="989">
                  <c:v>16.48333333333332</c:v>
                </c:pt>
                <c:pt idx="990">
                  <c:v>16.5</c:v>
                </c:pt>
                <c:pt idx="991">
                  <c:v>16.516666666666669</c:v>
                </c:pt>
                <c:pt idx="992">
                  <c:v>16.533333333333324</c:v>
                </c:pt>
                <c:pt idx="993">
                  <c:v>16.55</c:v>
                </c:pt>
                <c:pt idx="994">
                  <c:v>16.566666666666666</c:v>
                </c:pt>
                <c:pt idx="995">
                  <c:v>16.583333333333321</c:v>
                </c:pt>
                <c:pt idx="996">
                  <c:v>16.600000000000001</c:v>
                </c:pt>
                <c:pt idx="997">
                  <c:v>16.616666666666671</c:v>
                </c:pt>
                <c:pt idx="998">
                  <c:v>16.633333333333326</c:v>
                </c:pt>
                <c:pt idx="999">
                  <c:v>16.649999999999999</c:v>
                </c:pt>
                <c:pt idx="1000">
                  <c:v>16.666666666666668</c:v>
                </c:pt>
                <c:pt idx="1001">
                  <c:v>16.683333333333323</c:v>
                </c:pt>
                <c:pt idx="1002">
                  <c:v>16.7</c:v>
                </c:pt>
                <c:pt idx="1003">
                  <c:v>16.716666666666665</c:v>
                </c:pt>
                <c:pt idx="1004">
                  <c:v>16.733333333333324</c:v>
                </c:pt>
                <c:pt idx="1005">
                  <c:v>16.75</c:v>
                </c:pt>
                <c:pt idx="1006">
                  <c:v>16.766666666666666</c:v>
                </c:pt>
                <c:pt idx="1007">
                  <c:v>16.783333333333321</c:v>
                </c:pt>
                <c:pt idx="1008">
                  <c:v>16.8</c:v>
                </c:pt>
                <c:pt idx="1009">
                  <c:v>16.81666666666667</c:v>
                </c:pt>
                <c:pt idx="1010">
                  <c:v>16.833333333333325</c:v>
                </c:pt>
                <c:pt idx="1011">
                  <c:v>16.850000000000001</c:v>
                </c:pt>
                <c:pt idx="1012">
                  <c:v>16.866666666666667</c:v>
                </c:pt>
                <c:pt idx="1013">
                  <c:v>16.883333333333322</c:v>
                </c:pt>
                <c:pt idx="1014">
                  <c:v>16.899999999999999</c:v>
                </c:pt>
                <c:pt idx="1015">
                  <c:v>16.916666666666668</c:v>
                </c:pt>
                <c:pt idx="1016">
                  <c:v>16.933333333333323</c:v>
                </c:pt>
                <c:pt idx="1017">
                  <c:v>16.95</c:v>
                </c:pt>
                <c:pt idx="1018">
                  <c:v>16.966666666666661</c:v>
                </c:pt>
                <c:pt idx="1019">
                  <c:v>16.98333333333332</c:v>
                </c:pt>
                <c:pt idx="1020">
                  <c:v>17</c:v>
                </c:pt>
                <c:pt idx="1021">
                  <c:v>17.016666666666669</c:v>
                </c:pt>
                <c:pt idx="1022">
                  <c:v>17.033333333333324</c:v>
                </c:pt>
                <c:pt idx="1023">
                  <c:v>17.05</c:v>
                </c:pt>
                <c:pt idx="1024">
                  <c:v>17.066666666666666</c:v>
                </c:pt>
                <c:pt idx="1025">
                  <c:v>17.083333333333321</c:v>
                </c:pt>
                <c:pt idx="1026">
                  <c:v>17.100000000000001</c:v>
                </c:pt>
                <c:pt idx="1027">
                  <c:v>17.116666666666671</c:v>
                </c:pt>
                <c:pt idx="1028">
                  <c:v>17.133333333333326</c:v>
                </c:pt>
                <c:pt idx="1029">
                  <c:v>17.149999999999999</c:v>
                </c:pt>
                <c:pt idx="1030">
                  <c:v>17.166666666666668</c:v>
                </c:pt>
                <c:pt idx="1031">
                  <c:v>17.183333333333323</c:v>
                </c:pt>
                <c:pt idx="1032">
                  <c:v>17.2</c:v>
                </c:pt>
                <c:pt idx="1033">
                  <c:v>17.216666666666665</c:v>
                </c:pt>
                <c:pt idx="1034">
                  <c:v>17.233333333333324</c:v>
                </c:pt>
                <c:pt idx="1035">
                  <c:v>17.25</c:v>
                </c:pt>
                <c:pt idx="1036">
                  <c:v>17.266666666666666</c:v>
                </c:pt>
                <c:pt idx="1037">
                  <c:v>17.283333333333321</c:v>
                </c:pt>
                <c:pt idx="1038">
                  <c:v>17.3</c:v>
                </c:pt>
                <c:pt idx="1039">
                  <c:v>17.31666666666667</c:v>
                </c:pt>
                <c:pt idx="1040">
                  <c:v>17.333333333333325</c:v>
                </c:pt>
                <c:pt idx="1041">
                  <c:v>17.350000000000001</c:v>
                </c:pt>
                <c:pt idx="1042">
                  <c:v>17.366666666666667</c:v>
                </c:pt>
                <c:pt idx="1043">
                  <c:v>17.383333333333322</c:v>
                </c:pt>
                <c:pt idx="1044">
                  <c:v>17.399999999999999</c:v>
                </c:pt>
                <c:pt idx="1045">
                  <c:v>17.416666666666668</c:v>
                </c:pt>
                <c:pt idx="1046">
                  <c:v>17.433333333333323</c:v>
                </c:pt>
                <c:pt idx="1047">
                  <c:v>17.45</c:v>
                </c:pt>
                <c:pt idx="1048">
                  <c:v>17.466666666666661</c:v>
                </c:pt>
                <c:pt idx="1049">
                  <c:v>17.48333333333332</c:v>
                </c:pt>
                <c:pt idx="1050">
                  <c:v>17.5</c:v>
                </c:pt>
                <c:pt idx="1051">
                  <c:v>17.516666666666669</c:v>
                </c:pt>
                <c:pt idx="1052">
                  <c:v>17.533333333333324</c:v>
                </c:pt>
                <c:pt idx="1053">
                  <c:v>17.55</c:v>
                </c:pt>
                <c:pt idx="1054">
                  <c:v>17.566666666666666</c:v>
                </c:pt>
                <c:pt idx="1055">
                  <c:v>17.583333333333321</c:v>
                </c:pt>
                <c:pt idx="1056">
                  <c:v>17.600000000000001</c:v>
                </c:pt>
                <c:pt idx="1057">
                  <c:v>17.616666666666671</c:v>
                </c:pt>
                <c:pt idx="1058">
                  <c:v>17.633333333333326</c:v>
                </c:pt>
                <c:pt idx="1059">
                  <c:v>17.649999999999999</c:v>
                </c:pt>
                <c:pt idx="1060">
                  <c:v>17.666666666666668</c:v>
                </c:pt>
                <c:pt idx="1061">
                  <c:v>17.683333333333323</c:v>
                </c:pt>
                <c:pt idx="1062">
                  <c:v>17.7</c:v>
                </c:pt>
                <c:pt idx="1063">
                  <c:v>17.716666666666665</c:v>
                </c:pt>
                <c:pt idx="1064">
                  <c:v>17.733333333333324</c:v>
                </c:pt>
                <c:pt idx="1065">
                  <c:v>17.75</c:v>
                </c:pt>
                <c:pt idx="1066">
                  <c:v>17.766666666666666</c:v>
                </c:pt>
                <c:pt idx="1067">
                  <c:v>17.783333333333321</c:v>
                </c:pt>
                <c:pt idx="1068">
                  <c:v>17.8</c:v>
                </c:pt>
                <c:pt idx="1069">
                  <c:v>17.81666666666667</c:v>
                </c:pt>
                <c:pt idx="1070">
                  <c:v>17.833333333333325</c:v>
                </c:pt>
                <c:pt idx="1071">
                  <c:v>17.850000000000001</c:v>
                </c:pt>
                <c:pt idx="1072">
                  <c:v>17.866666666666667</c:v>
                </c:pt>
                <c:pt idx="1073">
                  <c:v>17.883333333333322</c:v>
                </c:pt>
                <c:pt idx="1074">
                  <c:v>17.899999999999999</c:v>
                </c:pt>
                <c:pt idx="1075">
                  <c:v>17.916666666666668</c:v>
                </c:pt>
                <c:pt idx="1076">
                  <c:v>17.933333333333323</c:v>
                </c:pt>
                <c:pt idx="1077">
                  <c:v>17.95</c:v>
                </c:pt>
                <c:pt idx="1078">
                  <c:v>17.966666666666661</c:v>
                </c:pt>
                <c:pt idx="1079">
                  <c:v>17.98333333333332</c:v>
                </c:pt>
                <c:pt idx="1080">
                  <c:v>18</c:v>
                </c:pt>
                <c:pt idx="1081">
                  <c:v>18.016666666666669</c:v>
                </c:pt>
                <c:pt idx="1082">
                  <c:v>18.033333333333324</c:v>
                </c:pt>
                <c:pt idx="1083">
                  <c:v>18.05</c:v>
                </c:pt>
                <c:pt idx="1084">
                  <c:v>18.066666666666666</c:v>
                </c:pt>
                <c:pt idx="1085">
                  <c:v>18.083333333333321</c:v>
                </c:pt>
                <c:pt idx="1086">
                  <c:v>18.100000000000001</c:v>
                </c:pt>
                <c:pt idx="1087">
                  <c:v>18.116666666666671</c:v>
                </c:pt>
                <c:pt idx="1088">
                  <c:v>18.133333333333326</c:v>
                </c:pt>
                <c:pt idx="1089">
                  <c:v>18.149999999999999</c:v>
                </c:pt>
                <c:pt idx="1090">
                  <c:v>18.166666666666668</c:v>
                </c:pt>
                <c:pt idx="1091">
                  <c:v>18.183333333333323</c:v>
                </c:pt>
                <c:pt idx="1092">
                  <c:v>18.2</c:v>
                </c:pt>
                <c:pt idx="1093">
                  <c:v>18.216666666666665</c:v>
                </c:pt>
                <c:pt idx="1094">
                  <c:v>18.233333333333324</c:v>
                </c:pt>
                <c:pt idx="1095">
                  <c:v>18.25</c:v>
                </c:pt>
                <c:pt idx="1096">
                  <c:v>18.266666666666666</c:v>
                </c:pt>
                <c:pt idx="1097">
                  <c:v>18.283333333333321</c:v>
                </c:pt>
                <c:pt idx="1098">
                  <c:v>18.3</c:v>
                </c:pt>
                <c:pt idx="1099">
                  <c:v>18.31666666666667</c:v>
                </c:pt>
                <c:pt idx="1100">
                  <c:v>18.333333333333325</c:v>
                </c:pt>
                <c:pt idx="1101">
                  <c:v>18.350000000000001</c:v>
                </c:pt>
                <c:pt idx="1102">
                  <c:v>18.366666666666667</c:v>
                </c:pt>
                <c:pt idx="1103">
                  <c:v>18.383333333333322</c:v>
                </c:pt>
                <c:pt idx="1104">
                  <c:v>18.399999999999999</c:v>
                </c:pt>
                <c:pt idx="1105">
                  <c:v>18.416666666666668</c:v>
                </c:pt>
                <c:pt idx="1106">
                  <c:v>18.433333333333323</c:v>
                </c:pt>
                <c:pt idx="1107">
                  <c:v>18.45</c:v>
                </c:pt>
                <c:pt idx="1108">
                  <c:v>18.466666666666661</c:v>
                </c:pt>
                <c:pt idx="1109">
                  <c:v>18.48333333333332</c:v>
                </c:pt>
                <c:pt idx="1110">
                  <c:v>18.5</c:v>
                </c:pt>
                <c:pt idx="1111">
                  <c:v>18.516666666666669</c:v>
                </c:pt>
                <c:pt idx="1112">
                  <c:v>18.533333333333324</c:v>
                </c:pt>
                <c:pt idx="1113">
                  <c:v>18.55</c:v>
                </c:pt>
                <c:pt idx="1114">
                  <c:v>18.566666666666666</c:v>
                </c:pt>
                <c:pt idx="1115">
                  <c:v>18.583333333333321</c:v>
                </c:pt>
                <c:pt idx="1116">
                  <c:v>18.600000000000001</c:v>
                </c:pt>
                <c:pt idx="1117">
                  <c:v>18.616666666666671</c:v>
                </c:pt>
                <c:pt idx="1118">
                  <c:v>18.633333333333326</c:v>
                </c:pt>
                <c:pt idx="1119">
                  <c:v>18.649999999999999</c:v>
                </c:pt>
                <c:pt idx="1120">
                  <c:v>18.666666666666668</c:v>
                </c:pt>
                <c:pt idx="1121">
                  <c:v>18.683333333333323</c:v>
                </c:pt>
                <c:pt idx="1122">
                  <c:v>18.7</c:v>
                </c:pt>
                <c:pt idx="1123">
                  <c:v>18.716666666666665</c:v>
                </c:pt>
                <c:pt idx="1124">
                  <c:v>18.733333333333324</c:v>
                </c:pt>
                <c:pt idx="1125">
                  <c:v>18.75</c:v>
                </c:pt>
                <c:pt idx="1126">
                  <c:v>18.766666666666666</c:v>
                </c:pt>
                <c:pt idx="1127">
                  <c:v>18.783333333333321</c:v>
                </c:pt>
                <c:pt idx="1128">
                  <c:v>18.8</c:v>
                </c:pt>
                <c:pt idx="1129">
                  <c:v>18.81666666666667</c:v>
                </c:pt>
                <c:pt idx="1130">
                  <c:v>18.833333333333325</c:v>
                </c:pt>
                <c:pt idx="1131">
                  <c:v>18.850000000000001</c:v>
                </c:pt>
                <c:pt idx="1132">
                  <c:v>18.866666666666667</c:v>
                </c:pt>
                <c:pt idx="1133">
                  <c:v>18.883333333333322</c:v>
                </c:pt>
                <c:pt idx="1134">
                  <c:v>18.899999999999999</c:v>
                </c:pt>
                <c:pt idx="1135">
                  <c:v>18.916666666666668</c:v>
                </c:pt>
                <c:pt idx="1136">
                  <c:v>18.933333333333323</c:v>
                </c:pt>
                <c:pt idx="1137">
                  <c:v>18.95</c:v>
                </c:pt>
                <c:pt idx="1138">
                  <c:v>18.966666666666661</c:v>
                </c:pt>
                <c:pt idx="1139">
                  <c:v>18.98333333333332</c:v>
                </c:pt>
                <c:pt idx="1140">
                  <c:v>19</c:v>
                </c:pt>
                <c:pt idx="1141">
                  <c:v>19.016666666666669</c:v>
                </c:pt>
                <c:pt idx="1142">
                  <c:v>19.033333333333324</c:v>
                </c:pt>
                <c:pt idx="1143">
                  <c:v>19.05</c:v>
                </c:pt>
                <c:pt idx="1144">
                  <c:v>19.066666666666666</c:v>
                </c:pt>
                <c:pt idx="1145">
                  <c:v>19.083333333333321</c:v>
                </c:pt>
                <c:pt idx="1146">
                  <c:v>19.100000000000001</c:v>
                </c:pt>
                <c:pt idx="1147">
                  <c:v>19.116666666666671</c:v>
                </c:pt>
                <c:pt idx="1148">
                  <c:v>19.133333333333326</c:v>
                </c:pt>
                <c:pt idx="1149">
                  <c:v>19.149999999999999</c:v>
                </c:pt>
                <c:pt idx="1150">
                  <c:v>19.166666666666668</c:v>
                </c:pt>
                <c:pt idx="1151">
                  <c:v>19.183333333333323</c:v>
                </c:pt>
                <c:pt idx="1152">
                  <c:v>19.2</c:v>
                </c:pt>
                <c:pt idx="1153">
                  <c:v>19.216666666666665</c:v>
                </c:pt>
                <c:pt idx="1154">
                  <c:v>19.233333333333324</c:v>
                </c:pt>
                <c:pt idx="1155">
                  <c:v>19.25</c:v>
                </c:pt>
                <c:pt idx="1156">
                  <c:v>19.266666666666666</c:v>
                </c:pt>
                <c:pt idx="1157">
                  <c:v>19.283333333333321</c:v>
                </c:pt>
                <c:pt idx="1158">
                  <c:v>19.3</c:v>
                </c:pt>
                <c:pt idx="1159">
                  <c:v>19.31666666666667</c:v>
                </c:pt>
                <c:pt idx="1160">
                  <c:v>19.333333333333325</c:v>
                </c:pt>
                <c:pt idx="1161">
                  <c:v>19.350000000000001</c:v>
                </c:pt>
                <c:pt idx="1162">
                  <c:v>19.366666666666667</c:v>
                </c:pt>
                <c:pt idx="1163">
                  <c:v>19.383333333333322</c:v>
                </c:pt>
                <c:pt idx="1164">
                  <c:v>19.399999999999999</c:v>
                </c:pt>
                <c:pt idx="1165">
                  <c:v>19.416666666666668</c:v>
                </c:pt>
                <c:pt idx="1166">
                  <c:v>19.433333333333323</c:v>
                </c:pt>
                <c:pt idx="1167">
                  <c:v>19.45</c:v>
                </c:pt>
                <c:pt idx="1168">
                  <c:v>19.466666666666661</c:v>
                </c:pt>
                <c:pt idx="1169">
                  <c:v>19.48333333333332</c:v>
                </c:pt>
                <c:pt idx="1170">
                  <c:v>19.5</c:v>
                </c:pt>
                <c:pt idx="1171">
                  <c:v>19.516666666666669</c:v>
                </c:pt>
                <c:pt idx="1172">
                  <c:v>19.533333333333324</c:v>
                </c:pt>
                <c:pt idx="1173">
                  <c:v>19.55</c:v>
                </c:pt>
                <c:pt idx="1174">
                  <c:v>19.566666666666666</c:v>
                </c:pt>
                <c:pt idx="1175">
                  <c:v>19.583333333333321</c:v>
                </c:pt>
                <c:pt idx="1176">
                  <c:v>19.600000000000001</c:v>
                </c:pt>
                <c:pt idx="1177">
                  <c:v>19.616666666666671</c:v>
                </c:pt>
                <c:pt idx="1178">
                  <c:v>19.633333333333326</c:v>
                </c:pt>
                <c:pt idx="1179">
                  <c:v>19.649999999999999</c:v>
                </c:pt>
                <c:pt idx="1180">
                  <c:v>19.666666666666668</c:v>
                </c:pt>
                <c:pt idx="1181">
                  <c:v>19.683333333333323</c:v>
                </c:pt>
                <c:pt idx="1182">
                  <c:v>19.7</c:v>
                </c:pt>
                <c:pt idx="1183">
                  <c:v>19.716666666666665</c:v>
                </c:pt>
                <c:pt idx="1184">
                  <c:v>19.733333333333324</c:v>
                </c:pt>
                <c:pt idx="1185">
                  <c:v>19.75</c:v>
                </c:pt>
                <c:pt idx="1186">
                  <c:v>19.766666666666666</c:v>
                </c:pt>
                <c:pt idx="1187">
                  <c:v>19.783333333333321</c:v>
                </c:pt>
                <c:pt idx="1188">
                  <c:v>19.8</c:v>
                </c:pt>
                <c:pt idx="1189">
                  <c:v>19.81666666666667</c:v>
                </c:pt>
                <c:pt idx="1190">
                  <c:v>19.833333333333325</c:v>
                </c:pt>
                <c:pt idx="1191">
                  <c:v>19.850000000000001</c:v>
                </c:pt>
                <c:pt idx="1192">
                  <c:v>19.866666666666667</c:v>
                </c:pt>
                <c:pt idx="1193">
                  <c:v>19.883333333333322</c:v>
                </c:pt>
                <c:pt idx="1194">
                  <c:v>19.899999999999999</c:v>
                </c:pt>
                <c:pt idx="1195">
                  <c:v>19.916666666666668</c:v>
                </c:pt>
                <c:pt idx="1196">
                  <c:v>19.933333333333323</c:v>
                </c:pt>
                <c:pt idx="1197">
                  <c:v>19.95</c:v>
                </c:pt>
                <c:pt idx="1198">
                  <c:v>19.966666666666661</c:v>
                </c:pt>
                <c:pt idx="1199">
                  <c:v>19.98333333333332</c:v>
                </c:pt>
                <c:pt idx="1200">
                  <c:v>20</c:v>
                </c:pt>
                <c:pt idx="1201">
                  <c:v>20.016666666666669</c:v>
                </c:pt>
                <c:pt idx="1202">
                  <c:v>20.033333333333324</c:v>
                </c:pt>
                <c:pt idx="1203">
                  <c:v>20.05</c:v>
                </c:pt>
                <c:pt idx="1204">
                  <c:v>20.066666666666666</c:v>
                </c:pt>
                <c:pt idx="1205">
                  <c:v>20.083333333333321</c:v>
                </c:pt>
                <c:pt idx="1206">
                  <c:v>20.100000000000001</c:v>
                </c:pt>
                <c:pt idx="1207">
                  <c:v>20.116666666666671</c:v>
                </c:pt>
                <c:pt idx="1208">
                  <c:v>20.133333333333326</c:v>
                </c:pt>
                <c:pt idx="1209">
                  <c:v>20.149999999999999</c:v>
                </c:pt>
                <c:pt idx="1210">
                  <c:v>20.166666666666668</c:v>
                </c:pt>
                <c:pt idx="1211">
                  <c:v>20.183333333333323</c:v>
                </c:pt>
                <c:pt idx="1212">
                  <c:v>20.2</c:v>
                </c:pt>
                <c:pt idx="1213">
                  <c:v>20.216666666666665</c:v>
                </c:pt>
                <c:pt idx="1214">
                  <c:v>20.233333333333324</c:v>
                </c:pt>
                <c:pt idx="1215">
                  <c:v>20.25</c:v>
                </c:pt>
                <c:pt idx="1216">
                  <c:v>20.266666666666666</c:v>
                </c:pt>
                <c:pt idx="1217">
                  <c:v>20.283333333333321</c:v>
                </c:pt>
                <c:pt idx="1218">
                  <c:v>20.3</c:v>
                </c:pt>
                <c:pt idx="1219">
                  <c:v>20.31666666666667</c:v>
                </c:pt>
                <c:pt idx="1220">
                  <c:v>20.333333333333325</c:v>
                </c:pt>
                <c:pt idx="1221">
                  <c:v>20.350000000000001</c:v>
                </c:pt>
                <c:pt idx="1222">
                  <c:v>20.366666666666667</c:v>
                </c:pt>
                <c:pt idx="1223">
                  <c:v>20.383333333333322</c:v>
                </c:pt>
                <c:pt idx="1224">
                  <c:v>20.399999999999999</c:v>
                </c:pt>
                <c:pt idx="1225">
                  <c:v>20.416666666666668</c:v>
                </c:pt>
                <c:pt idx="1226">
                  <c:v>20.433333333333323</c:v>
                </c:pt>
                <c:pt idx="1227">
                  <c:v>20.45</c:v>
                </c:pt>
                <c:pt idx="1228">
                  <c:v>20.466666666666661</c:v>
                </c:pt>
                <c:pt idx="1229">
                  <c:v>20.48333333333332</c:v>
                </c:pt>
                <c:pt idx="1230">
                  <c:v>20.5</c:v>
                </c:pt>
                <c:pt idx="1231">
                  <c:v>20.516666666666669</c:v>
                </c:pt>
                <c:pt idx="1232">
                  <c:v>20.533333333333324</c:v>
                </c:pt>
                <c:pt idx="1233">
                  <c:v>20.55</c:v>
                </c:pt>
                <c:pt idx="1234">
                  <c:v>20.566666666666666</c:v>
                </c:pt>
                <c:pt idx="1235">
                  <c:v>20.583333333333321</c:v>
                </c:pt>
                <c:pt idx="1236">
                  <c:v>20.6</c:v>
                </c:pt>
                <c:pt idx="1237">
                  <c:v>20.616666666666671</c:v>
                </c:pt>
                <c:pt idx="1238">
                  <c:v>20.633333333333326</c:v>
                </c:pt>
                <c:pt idx="1239">
                  <c:v>20.650000000000002</c:v>
                </c:pt>
                <c:pt idx="1240">
                  <c:v>20.666666666666668</c:v>
                </c:pt>
                <c:pt idx="1241">
                  <c:v>20.683333333333323</c:v>
                </c:pt>
                <c:pt idx="1242">
                  <c:v>20.7</c:v>
                </c:pt>
                <c:pt idx="1243">
                  <c:v>20.716666666666665</c:v>
                </c:pt>
                <c:pt idx="1244">
                  <c:v>20.733333333333324</c:v>
                </c:pt>
                <c:pt idx="1245">
                  <c:v>20.75</c:v>
                </c:pt>
                <c:pt idx="1246">
                  <c:v>20.766666666666666</c:v>
                </c:pt>
                <c:pt idx="1247">
                  <c:v>20.783333333333321</c:v>
                </c:pt>
                <c:pt idx="1248">
                  <c:v>20.8</c:v>
                </c:pt>
                <c:pt idx="1249">
                  <c:v>20.81666666666667</c:v>
                </c:pt>
                <c:pt idx="1250">
                  <c:v>20.833333333333325</c:v>
                </c:pt>
                <c:pt idx="1251">
                  <c:v>20.85</c:v>
                </c:pt>
                <c:pt idx="1252">
                  <c:v>20.866666666666667</c:v>
                </c:pt>
                <c:pt idx="1253">
                  <c:v>20.883333333333322</c:v>
                </c:pt>
                <c:pt idx="1254">
                  <c:v>20.9</c:v>
                </c:pt>
                <c:pt idx="1255">
                  <c:v>20.916666666666668</c:v>
                </c:pt>
                <c:pt idx="1256">
                  <c:v>20.933333333333323</c:v>
                </c:pt>
                <c:pt idx="1257">
                  <c:v>20.95</c:v>
                </c:pt>
                <c:pt idx="1258">
                  <c:v>20.966666666666661</c:v>
                </c:pt>
                <c:pt idx="1259">
                  <c:v>20.98333333333332</c:v>
                </c:pt>
                <c:pt idx="1260">
                  <c:v>21</c:v>
                </c:pt>
                <c:pt idx="1261">
                  <c:v>21.016666666666669</c:v>
                </c:pt>
                <c:pt idx="1262">
                  <c:v>21.033333333333324</c:v>
                </c:pt>
                <c:pt idx="1263">
                  <c:v>21.05</c:v>
                </c:pt>
                <c:pt idx="1264">
                  <c:v>21.066666666666666</c:v>
                </c:pt>
                <c:pt idx="1265">
                  <c:v>21.083333333333321</c:v>
                </c:pt>
                <c:pt idx="1266">
                  <c:v>21.1</c:v>
                </c:pt>
                <c:pt idx="1267">
                  <c:v>21.116666666666671</c:v>
                </c:pt>
                <c:pt idx="1268">
                  <c:v>21.133333333333326</c:v>
                </c:pt>
                <c:pt idx="1269">
                  <c:v>21.150000000000002</c:v>
                </c:pt>
                <c:pt idx="1270">
                  <c:v>21.166666666666668</c:v>
                </c:pt>
                <c:pt idx="1271">
                  <c:v>21.183333333333323</c:v>
                </c:pt>
                <c:pt idx="1272">
                  <c:v>21.2</c:v>
                </c:pt>
                <c:pt idx="1273">
                  <c:v>21.216666666666665</c:v>
                </c:pt>
                <c:pt idx="1274">
                  <c:v>21.233333333333324</c:v>
                </c:pt>
                <c:pt idx="1275">
                  <c:v>21.25</c:v>
                </c:pt>
                <c:pt idx="1276">
                  <c:v>21.266666666666666</c:v>
                </c:pt>
                <c:pt idx="1277">
                  <c:v>21.283333333333321</c:v>
                </c:pt>
                <c:pt idx="1278">
                  <c:v>21.3</c:v>
                </c:pt>
                <c:pt idx="1279">
                  <c:v>21.31666666666667</c:v>
                </c:pt>
                <c:pt idx="1280">
                  <c:v>21.333333333333325</c:v>
                </c:pt>
                <c:pt idx="1281">
                  <c:v>21.35</c:v>
                </c:pt>
                <c:pt idx="1282">
                  <c:v>21.366666666666667</c:v>
                </c:pt>
                <c:pt idx="1283">
                  <c:v>21.383333333333322</c:v>
                </c:pt>
                <c:pt idx="1284">
                  <c:v>21.4</c:v>
                </c:pt>
                <c:pt idx="1285">
                  <c:v>21.416666666666668</c:v>
                </c:pt>
                <c:pt idx="1286">
                  <c:v>21.433333333333323</c:v>
                </c:pt>
                <c:pt idx="1287">
                  <c:v>21.45</c:v>
                </c:pt>
                <c:pt idx="1288">
                  <c:v>21.466666666666661</c:v>
                </c:pt>
                <c:pt idx="1289">
                  <c:v>21.48333333333332</c:v>
                </c:pt>
                <c:pt idx="1290">
                  <c:v>21.5</c:v>
                </c:pt>
                <c:pt idx="1291">
                  <c:v>21.516666666666669</c:v>
                </c:pt>
                <c:pt idx="1292">
                  <c:v>21.533333333333324</c:v>
                </c:pt>
                <c:pt idx="1293">
                  <c:v>21.55</c:v>
                </c:pt>
                <c:pt idx="1294">
                  <c:v>21.566666666666666</c:v>
                </c:pt>
                <c:pt idx="1295">
                  <c:v>21.583333333333321</c:v>
                </c:pt>
                <c:pt idx="1296">
                  <c:v>21.6</c:v>
                </c:pt>
                <c:pt idx="1297">
                  <c:v>21.616666666666671</c:v>
                </c:pt>
                <c:pt idx="1298">
                  <c:v>21.633333333333326</c:v>
                </c:pt>
                <c:pt idx="1299">
                  <c:v>21.650000000000002</c:v>
                </c:pt>
                <c:pt idx="1300">
                  <c:v>21.666666666666668</c:v>
                </c:pt>
                <c:pt idx="1301">
                  <c:v>21.683333333333323</c:v>
                </c:pt>
                <c:pt idx="1302">
                  <c:v>21.7</c:v>
                </c:pt>
                <c:pt idx="1303">
                  <c:v>21.716666666666665</c:v>
                </c:pt>
                <c:pt idx="1304">
                  <c:v>21.733333333333324</c:v>
                </c:pt>
                <c:pt idx="1305">
                  <c:v>21.75</c:v>
                </c:pt>
                <c:pt idx="1306">
                  <c:v>21.766666666666666</c:v>
                </c:pt>
                <c:pt idx="1307">
                  <c:v>21.783333333333321</c:v>
                </c:pt>
                <c:pt idx="1308">
                  <c:v>21.8</c:v>
                </c:pt>
                <c:pt idx="1309">
                  <c:v>21.81666666666667</c:v>
                </c:pt>
                <c:pt idx="1310">
                  <c:v>21.833333333333325</c:v>
                </c:pt>
                <c:pt idx="1311">
                  <c:v>21.85</c:v>
                </c:pt>
                <c:pt idx="1312">
                  <c:v>21.866666666666667</c:v>
                </c:pt>
                <c:pt idx="1313">
                  <c:v>21.883333333333322</c:v>
                </c:pt>
                <c:pt idx="1314">
                  <c:v>21.9</c:v>
                </c:pt>
                <c:pt idx="1315">
                  <c:v>21.916666666666668</c:v>
                </c:pt>
                <c:pt idx="1316">
                  <c:v>21.933333333333323</c:v>
                </c:pt>
                <c:pt idx="1317">
                  <c:v>21.95</c:v>
                </c:pt>
                <c:pt idx="1318">
                  <c:v>21.966666666666661</c:v>
                </c:pt>
                <c:pt idx="1319">
                  <c:v>21.98333333333332</c:v>
                </c:pt>
                <c:pt idx="1320">
                  <c:v>22</c:v>
                </c:pt>
                <c:pt idx="1321">
                  <c:v>22.016666666666669</c:v>
                </c:pt>
                <c:pt idx="1322">
                  <c:v>22.033333333333324</c:v>
                </c:pt>
                <c:pt idx="1323">
                  <c:v>22.05</c:v>
                </c:pt>
                <c:pt idx="1324">
                  <c:v>22.066666666666666</c:v>
                </c:pt>
                <c:pt idx="1325">
                  <c:v>22.083333333333321</c:v>
                </c:pt>
                <c:pt idx="1326">
                  <c:v>22.1</c:v>
                </c:pt>
                <c:pt idx="1327">
                  <c:v>22.116666666666671</c:v>
                </c:pt>
                <c:pt idx="1328">
                  <c:v>22.133333333333326</c:v>
                </c:pt>
                <c:pt idx="1329">
                  <c:v>22.150000000000002</c:v>
                </c:pt>
                <c:pt idx="1330">
                  <c:v>22.166666666666668</c:v>
                </c:pt>
                <c:pt idx="1331">
                  <c:v>22.183333333333323</c:v>
                </c:pt>
                <c:pt idx="1332">
                  <c:v>22.2</c:v>
                </c:pt>
                <c:pt idx="1333">
                  <c:v>22.216666666666665</c:v>
                </c:pt>
                <c:pt idx="1334">
                  <c:v>22.233333333333324</c:v>
                </c:pt>
                <c:pt idx="1335">
                  <c:v>22.25</c:v>
                </c:pt>
                <c:pt idx="1336">
                  <c:v>22.266666666666666</c:v>
                </c:pt>
                <c:pt idx="1337">
                  <c:v>22.283333333333321</c:v>
                </c:pt>
                <c:pt idx="1338">
                  <c:v>22.3</c:v>
                </c:pt>
                <c:pt idx="1339">
                  <c:v>22.31666666666667</c:v>
                </c:pt>
                <c:pt idx="1340">
                  <c:v>22.333333333333325</c:v>
                </c:pt>
                <c:pt idx="1341">
                  <c:v>22.35</c:v>
                </c:pt>
                <c:pt idx="1342">
                  <c:v>22.366666666666667</c:v>
                </c:pt>
                <c:pt idx="1343">
                  <c:v>22.383333333333322</c:v>
                </c:pt>
                <c:pt idx="1344">
                  <c:v>22.4</c:v>
                </c:pt>
                <c:pt idx="1345">
                  <c:v>22.416666666666668</c:v>
                </c:pt>
                <c:pt idx="1346">
                  <c:v>22.433333333333323</c:v>
                </c:pt>
                <c:pt idx="1347">
                  <c:v>22.45</c:v>
                </c:pt>
                <c:pt idx="1348">
                  <c:v>22.466666666666661</c:v>
                </c:pt>
                <c:pt idx="1349">
                  <c:v>22.48333333333332</c:v>
                </c:pt>
                <c:pt idx="1350">
                  <c:v>22.5</c:v>
                </c:pt>
                <c:pt idx="1351">
                  <c:v>22.516666666666669</c:v>
                </c:pt>
                <c:pt idx="1352">
                  <c:v>22.533333333333324</c:v>
                </c:pt>
                <c:pt idx="1353">
                  <c:v>22.55</c:v>
                </c:pt>
                <c:pt idx="1354">
                  <c:v>22.566666666666666</c:v>
                </c:pt>
                <c:pt idx="1355">
                  <c:v>22.583333333333321</c:v>
                </c:pt>
                <c:pt idx="1356">
                  <c:v>22.6</c:v>
                </c:pt>
                <c:pt idx="1357">
                  <c:v>22.616666666666671</c:v>
                </c:pt>
                <c:pt idx="1358">
                  <c:v>22.633333333333326</c:v>
                </c:pt>
                <c:pt idx="1359">
                  <c:v>22.650000000000002</c:v>
                </c:pt>
                <c:pt idx="1360">
                  <c:v>22.666666666666668</c:v>
                </c:pt>
                <c:pt idx="1361">
                  <c:v>22.683333333333323</c:v>
                </c:pt>
                <c:pt idx="1362">
                  <c:v>22.7</c:v>
                </c:pt>
                <c:pt idx="1363">
                  <c:v>22.716666666666665</c:v>
                </c:pt>
                <c:pt idx="1364">
                  <c:v>22.733333333333324</c:v>
                </c:pt>
                <c:pt idx="1365">
                  <c:v>22.75</c:v>
                </c:pt>
                <c:pt idx="1366">
                  <c:v>22.766666666666666</c:v>
                </c:pt>
                <c:pt idx="1367">
                  <c:v>22.783333333333321</c:v>
                </c:pt>
                <c:pt idx="1368">
                  <c:v>22.8</c:v>
                </c:pt>
                <c:pt idx="1369">
                  <c:v>22.81666666666667</c:v>
                </c:pt>
                <c:pt idx="1370">
                  <c:v>22.833333333333325</c:v>
                </c:pt>
                <c:pt idx="1371">
                  <c:v>22.85</c:v>
                </c:pt>
                <c:pt idx="1372">
                  <c:v>22.866666666666667</c:v>
                </c:pt>
                <c:pt idx="1373">
                  <c:v>22.883333333333322</c:v>
                </c:pt>
                <c:pt idx="1374">
                  <c:v>22.9</c:v>
                </c:pt>
                <c:pt idx="1375">
                  <c:v>22.916666666666668</c:v>
                </c:pt>
                <c:pt idx="1376">
                  <c:v>22.933333333333323</c:v>
                </c:pt>
                <c:pt idx="1377">
                  <c:v>22.95</c:v>
                </c:pt>
                <c:pt idx="1378">
                  <c:v>22.966666666666661</c:v>
                </c:pt>
                <c:pt idx="1379">
                  <c:v>22.98333333333332</c:v>
                </c:pt>
                <c:pt idx="1380">
                  <c:v>23</c:v>
                </c:pt>
                <c:pt idx="1381">
                  <c:v>23.016666666666669</c:v>
                </c:pt>
                <c:pt idx="1382">
                  <c:v>23.033333333333324</c:v>
                </c:pt>
                <c:pt idx="1383">
                  <c:v>23.05</c:v>
                </c:pt>
                <c:pt idx="1384">
                  <c:v>23.066666666666666</c:v>
                </c:pt>
                <c:pt idx="1385">
                  <c:v>23.083333333333321</c:v>
                </c:pt>
                <c:pt idx="1386">
                  <c:v>23.1</c:v>
                </c:pt>
                <c:pt idx="1387">
                  <c:v>23.116666666666671</c:v>
                </c:pt>
                <c:pt idx="1388">
                  <c:v>23.133333333333326</c:v>
                </c:pt>
                <c:pt idx="1389">
                  <c:v>23.150000000000002</c:v>
                </c:pt>
                <c:pt idx="1390">
                  <c:v>23.166666666666668</c:v>
                </c:pt>
                <c:pt idx="1391">
                  <c:v>23.183333333333323</c:v>
                </c:pt>
                <c:pt idx="1392">
                  <c:v>23.2</c:v>
                </c:pt>
                <c:pt idx="1393">
                  <c:v>23.216666666666665</c:v>
                </c:pt>
                <c:pt idx="1394">
                  <c:v>23.233333333333324</c:v>
                </c:pt>
                <c:pt idx="1395">
                  <c:v>23.25</c:v>
                </c:pt>
                <c:pt idx="1396">
                  <c:v>23.266666666666666</c:v>
                </c:pt>
                <c:pt idx="1397">
                  <c:v>23.283333333333321</c:v>
                </c:pt>
                <c:pt idx="1398">
                  <c:v>23.3</c:v>
                </c:pt>
                <c:pt idx="1399">
                  <c:v>23.31666666666667</c:v>
                </c:pt>
                <c:pt idx="1400">
                  <c:v>23.333333333333325</c:v>
                </c:pt>
                <c:pt idx="1401">
                  <c:v>23.35</c:v>
                </c:pt>
                <c:pt idx="1402">
                  <c:v>23.366666666666667</c:v>
                </c:pt>
                <c:pt idx="1403">
                  <c:v>23.383333333333322</c:v>
                </c:pt>
                <c:pt idx="1404">
                  <c:v>23.4</c:v>
                </c:pt>
                <c:pt idx="1405">
                  <c:v>23.416666666666668</c:v>
                </c:pt>
                <c:pt idx="1406">
                  <c:v>23.433333333333323</c:v>
                </c:pt>
                <c:pt idx="1407">
                  <c:v>23.45</c:v>
                </c:pt>
                <c:pt idx="1408">
                  <c:v>23.466666666666661</c:v>
                </c:pt>
                <c:pt idx="1409">
                  <c:v>23.48333333333332</c:v>
                </c:pt>
                <c:pt idx="1410">
                  <c:v>23.5</c:v>
                </c:pt>
                <c:pt idx="1411">
                  <c:v>23.516666666666669</c:v>
                </c:pt>
                <c:pt idx="1412">
                  <c:v>23.533333333333324</c:v>
                </c:pt>
                <c:pt idx="1413">
                  <c:v>23.55</c:v>
                </c:pt>
                <c:pt idx="1414">
                  <c:v>23.566666666666666</c:v>
                </c:pt>
                <c:pt idx="1415">
                  <c:v>23.583333333333321</c:v>
                </c:pt>
                <c:pt idx="1416">
                  <c:v>23.6</c:v>
                </c:pt>
                <c:pt idx="1417">
                  <c:v>23.616666666666671</c:v>
                </c:pt>
                <c:pt idx="1418">
                  <c:v>23.633333333333326</c:v>
                </c:pt>
                <c:pt idx="1419">
                  <c:v>23.650000000000002</c:v>
                </c:pt>
                <c:pt idx="1420">
                  <c:v>23.666666666666668</c:v>
                </c:pt>
                <c:pt idx="1421">
                  <c:v>23.683333333333323</c:v>
                </c:pt>
                <c:pt idx="1422">
                  <c:v>23.7</c:v>
                </c:pt>
                <c:pt idx="1423">
                  <c:v>23.716666666666665</c:v>
                </c:pt>
                <c:pt idx="1424">
                  <c:v>23.733333333333324</c:v>
                </c:pt>
                <c:pt idx="1425">
                  <c:v>23.75</c:v>
                </c:pt>
                <c:pt idx="1426">
                  <c:v>23.766666666666666</c:v>
                </c:pt>
                <c:pt idx="1427">
                  <c:v>23.783333333333321</c:v>
                </c:pt>
                <c:pt idx="1428">
                  <c:v>23.8</c:v>
                </c:pt>
                <c:pt idx="1429">
                  <c:v>23.81666666666667</c:v>
                </c:pt>
                <c:pt idx="1430">
                  <c:v>23.833333333333325</c:v>
                </c:pt>
                <c:pt idx="1431">
                  <c:v>23.85</c:v>
                </c:pt>
                <c:pt idx="1432">
                  <c:v>23.866666666666667</c:v>
                </c:pt>
                <c:pt idx="1433">
                  <c:v>23.883333333333322</c:v>
                </c:pt>
                <c:pt idx="1434">
                  <c:v>23.9</c:v>
                </c:pt>
                <c:pt idx="1435">
                  <c:v>23.916666666666668</c:v>
                </c:pt>
                <c:pt idx="1436">
                  <c:v>23.933333333333323</c:v>
                </c:pt>
                <c:pt idx="1437">
                  <c:v>23.95</c:v>
                </c:pt>
                <c:pt idx="1438">
                  <c:v>23.966666666666661</c:v>
                </c:pt>
                <c:pt idx="1439">
                  <c:v>23.98333333333332</c:v>
                </c:pt>
                <c:pt idx="1440">
                  <c:v>24</c:v>
                </c:pt>
                <c:pt idx="1441">
                  <c:v>24.016666666666669</c:v>
                </c:pt>
                <c:pt idx="1442">
                  <c:v>24.033333333333324</c:v>
                </c:pt>
                <c:pt idx="1443">
                  <c:v>24.05</c:v>
                </c:pt>
                <c:pt idx="1444">
                  <c:v>24.066666666666666</c:v>
                </c:pt>
                <c:pt idx="1445">
                  <c:v>24.083333333333321</c:v>
                </c:pt>
                <c:pt idx="1446">
                  <c:v>24.1</c:v>
                </c:pt>
                <c:pt idx="1447">
                  <c:v>24.116666666666671</c:v>
                </c:pt>
                <c:pt idx="1448">
                  <c:v>24.133333333333326</c:v>
                </c:pt>
                <c:pt idx="1449">
                  <c:v>24.150000000000002</c:v>
                </c:pt>
                <c:pt idx="1450">
                  <c:v>24.166666666666668</c:v>
                </c:pt>
                <c:pt idx="1451">
                  <c:v>24.183333333333323</c:v>
                </c:pt>
                <c:pt idx="1452">
                  <c:v>24.2</c:v>
                </c:pt>
                <c:pt idx="1453">
                  <c:v>24.216666666666665</c:v>
                </c:pt>
                <c:pt idx="1454">
                  <c:v>24.233333333333324</c:v>
                </c:pt>
                <c:pt idx="1455">
                  <c:v>24.25</c:v>
                </c:pt>
                <c:pt idx="1456">
                  <c:v>24.266666666666666</c:v>
                </c:pt>
                <c:pt idx="1457">
                  <c:v>24.283333333333321</c:v>
                </c:pt>
                <c:pt idx="1458">
                  <c:v>24.3</c:v>
                </c:pt>
                <c:pt idx="1459">
                  <c:v>24.31666666666667</c:v>
                </c:pt>
                <c:pt idx="1460">
                  <c:v>24.333333333333325</c:v>
                </c:pt>
                <c:pt idx="1461">
                  <c:v>24.35</c:v>
                </c:pt>
                <c:pt idx="1462">
                  <c:v>24.366666666666667</c:v>
                </c:pt>
                <c:pt idx="1463">
                  <c:v>24.383333333333322</c:v>
                </c:pt>
                <c:pt idx="1464">
                  <c:v>24.4</c:v>
                </c:pt>
                <c:pt idx="1465">
                  <c:v>24.416666666666668</c:v>
                </c:pt>
                <c:pt idx="1466">
                  <c:v>24.433333333333323</c:v>
                </c:pt>
                <c:pt idx="1467">
                  <c:v>24.45</c:v>
                </c:pt>
                <c:pt idx="1468">
                  <c:v>24.466666666666661</c:v>
                </c:pt>
                <c:pt idx="1469">
                  <c:v>24.48333333333332</c:v>
                </c:pt>
                <c:pt idx="1470">
                  <c:v>24.5</c:v>
                </c:pt>
                <c:pt idx="1471">
                  <c:v>24.516666666666669</c:v>
                </c:pt>
                <c:pt idx="1472">
                  <c:v>24.533333333333324</c:v>
                </c:pt>
                <c:pt idx="1473">
                  <c:v>24.55</c:v>
                </c:pt>
                <c:pt idx="1474">
                  <c:v>24.566666666666666</c:v>
                </c:pt>
                <c:pt idx="1475">
                  <c:v>24.583333333333321</c:v>
                </c:pt>
                <c:pt idx="1476">
                  <c:v>24.6</c:v>
                </c:pt>
                <c:pt idx="1477">
                  <c:v>24.616666666666671</c:v>
                </c:pt>
                <c:pt idx="1478">
                  <c:v>24.633333333333326</c:v>
                </c:pt>
                <c:pt idx="1479">
                  <c:v>24.650000000000002</c:v>
                </c:pt>
                <c:pt idx="1480">
                  <c:v>24.666666666666668</c:v>
                </c:pt>
                <c:pt idx="1481">
                  <c:v>24.683333333333323</c:v>
                </c:pt>
                <c:pt idx="1482">
                  <c:v>24.7</c:v>
                </c:pt>
                <c:pt idx="1483">
                  <c:v>24.716666666666665</c:v>
                </c:pt>
                <c:pt idx="1484">
                  <c:v>24.733333333333324</c:v>
                </c:pt>
                <c:pt idx="1485">
                  <c:v>24.75</c:v>
                </c:pt>
                <c:pt idx="1486">
                  <c:v>24.766666666666666</c:v>
                </c:pt>
                <c:pt idx="1487">
                  <c:v>24.783333333333321</c:v>
                </c:pt>
                <c:pt idx="1488">
                  <c:v>24.8</c:v>
                </c:pt>
                <c:pt idx="1489">
                  <c:v>24.81666666666667</c:v>
                </c:pt>
                <c:pt idx="1490">
                  <c:v>24.833333333333325</c:v>
                </c:pt>
                <c:pt idx="1491">
                  <c:v>24.85</c:v>
                </c:pt>
                <c:pt idx="1492">
                  <c:v>24.866666666666667</c:v>
                </c:pt>
                <c:pt idx="1493">
                  <c:v>24.883333333333322</c:v>
                </c:pt>
                <c:pt idx="1494">
                  <c:v>24.9</c:v>
                </c:pt>
                <c:pt idx="1495">
                  <c:v>24.916666666666668</c:v>
                </c:pt>
                <c:pt idx="1496">
                  <c:v>24.933333333333323</c:v>
                </c:pt>
                <c:pt idx="1497">
                  <c:v>24.95</c:v>
                </c:pt>
                <c:pt idx="1498">
                  <c:v>24.966666666666661</c:v>
                </c:pt>
                <c:pt idx="1499">
                  <c:v>24.98333333333332</c:v>
                </c:pt>
                <c:pt idx="1500">
                  <c:v>25</c:v>
                </c:pt>
                <c:pt idx="1501">
                  <c:v>25.016666666666669</c:v>
                </c:pt>
                <c:pt idx="1502">
                  <c:v>25.033333333333324</c:v>
                </c:pt>
                <c:pt idx="1503">
                  <c:v>25.05</c:v>
                </c:pt>
                <c:pt idx="1504">
                  <c:v>25.066666666666666</c:v>
                </c:pt>
                <c:pt idx="1505">
                  <c:v>25.083333333333321</c:v>
                </c:pt>
                <c:pt idx="1506">
                  <c:v>25.1</c:v>
                </c:pt>
                <c:pt idx="1507">
                  <c:v>25.116666666666671</c:v>
                </c:pt>
                <c:pt idx="1508">
                  <c:v>25.133333333333326</c:v>
                </c:pt>
                <c:pt idx="1509">
                  <c:v>25.150000000000002</c:v>
                </c:pt>
                <c:pt idx="1510">
                  <c:v>25.166666666666668</c:v>
                </c:pt>
                <c:pt idx="1511">
                  <c:v>25.183333333333323</c:v>
                </c:pt>
                <c:pt idx="1512">
                  <c:v>25.2</c:v>
                </c:pt>
                <c:pt idx="1513">
                  <c:v>25.216666666666665</c:v>
                </c:pt>
                <c:pt idx="1514">
                  <c:v>25.233333333333324</c:v>
                </c:pt>
                <c:pt idx="1515">
                  <c:v>25.25</c:v>
                </c:pt>
                <c:pt idx="1516">
                  <c:v>25.266666666666666</c:v>
                </c:pt>
                <c:pt idx="1517">
                  <c:v>25.283333333333321</c:v>
                </c:pt>
                <c:pt idx="1518">
                  <c:v>25.3</c:v>
                </c:pt>
                <c:pt idx="1519">
                  <c:v>25.31666666666667</c:v>
                </c:pt>
                <c:pt idx="1520">
                  <c:v>25.333333333333325</c:v>
                </c:pt>
                <c:pt idx="1521">
                  <c:v>25.35</c:v>
                </c:pt>
                <c:pt idx="1522">
                  <c:v>25.366666666666667</c:v>
                </c:pt>
                <c:pt idx="1523">
                  <c:v>25.383333333333322</c:v>
                </c:pt>
                <c:pt idx="1524">
                  <c:v>25.4</c:v>
                </c:pt>
                <c:pt idx="1525">
                  <c:v>25.416666666666668</c:v>
                </c:pt>
                <c:pt idx="1526">
                  <c:v>25.433333333333323</c:v>
                </c:pt>
                <c:pt idx="1527">
                  <c:v>25.45</c:v>
                </c:pt>
                <c:pt idx="1528">
                  <c:v>25.466666666666661</c:v>
                </c:pt>
                <c:pt idx="1529">
                  <c:v>25.48333333333332</c:v>
                </c:pt>
                <c:pt idx="1530">
                  <c:v>25.5</c:v>
                </c:pt>
                <c:pt idx="1531">
                  <c:v>25.516666666666669</c:v>
                </c:pt>
                <c:pt idx="1532">
                  <c:v>25.533333333333324</c:v>
                </c:pt>
                <c:pt idx="1533">
                  <c:v>25.55</c:v>
                </c:pt>
                <c:pt idx="1534">
                  <c:v>25.566666666666666</c:v>
                </c:pt>
                <c:pt idx="1535">
                  <c:v>25.583333333333321</c:v>
                </c:pt>
                <c:pt idx="1536">
                  <c:v>25.6</c:v>
                </c:pt>
                <c:pt idx="1537">
                  <c:v>25.616666666666671</c:v>
                </c:pt>
                <c:pt idx="1538">
                  <c:v>25.633333333333326</c:v>
                </c:pt>
                <c:pt idx="1539">
                  <c:v>25.650000000000002</c:v>
                </c:pt>
                <c:pt idx="1540">
                  <c:v>25.666666666666668</c:v>
                </c:pt>
                <c:pt idx="1541">
                  <c:v>25.683333333333323</c:v>
                </c:pt>
                <c:pt idx="1542">
                  <c:v>25.7</c:v>
                </c:pt>
                <c:pt idx="1543">
                  <c:v>25.716666666666665</c:v>
                </c:pt>
                <c:pt idx="1544">
                  <c:v>25.733333333333324</c:v>
                </c:pt>
                <c:pt idx="1545">
                  <c:v>25.75</c:v>
                </c:pt>
                <c:pt idx="1546">
                  <c:v>25.766666666666666</c:v>
                </c:pt>
                <c:pt idx="1547">
                  <c:v>25.783333333333321</c:v>
                </c:pt>
                <c:pt idx="1548">
                  <c:v>25.8</c:v>
                </c:pt>
                <c:pt idx="1549">
                  <c:v>25.81666666666667</c:v>
                </c:pt>
                <c:pt idx="1550">
                  <c:v>25.833333333333325</c:v>
                </c:pt>
                <c:pt idx="1551">
                  <c:v>25.85</c:v>
                </c:pt>
                <c:pt idx="1552">
                  <c:v>25.866666666666667</c:v>
                </c:pt>
                <c:pt idx="1553">
                  <c:v>25.883333333333322</c:v>
                </c:pt>
                <c:pt idx="1554">
                  <c:v>25.9</c:v>
                </c:pt>
                <c:pt idx="1555">
                  <c:v>25.916666666666668</c:v>
                </c:pt>
                <c:pt idx="1556">
                  <c:v>25.933333333333323</c:v>
                </c:pt>
                <c:pt idx="1557">
                  <c:v>25.95</c:v>
                </c:pt>
                <c:pt idx="1558">
                  <c:v>25.966666666666661</c:v>
                </c:pt>
                <c:pt idx="1559">
                  <c:v>25.98333333333332</c:v>
                </c:pt>
                <c:pt idx="1560">
                  <c:v>26</c:v>
                </c:pt>
                <c:pt idx="1561">
                  <c:v>26.016666666666669</c:v>
                </c:pt>
                <c:pt idx="1562">
                  <c:v>26.033333333333324</c:v>
                </c:pt>
                <c:pt idx="1563">
                  <c:v>26.05</c:v>
                </c:pt>
                <c:pt idx="1564">
                  <c:v>26.066666666666666</c:v>
                </c:pt>
                <c:pt idx="1565">
                  <c:v>26.083333333333321</c:v>
                </c:pt>
                <c:pt idx="1566">
                  <c:v>26.1</c:v>
                </c:pt>
                <c:pt idx="1567">
                  <c:v>26.116666666666671</c:v>
                </c:pt>
                <c:pt idx="1568">
                  <c:v>26.133333333333326</c:v>
                </c:pt>
                <c:pt idx="1569">
                  <c:v>26.150000000000002</c:v>
                </c:pt>
                <c:pt idx="1570">
                  <c:v>26.166666666666668</c:v>
                </c:pt>
                <c:pt idx="1571">
                  <c:v>26.183333333333323</c:v>
                </c:pt>
                <c:pt idx="1572">
                  <c:v>26.2</c:v>
                </c:pt>
                <c:pt idx="1573">
                  <c:v>26.216666666666665</c:v>
                </c:pt>
                <c:pt idx="1574">
                  <c:v>26.233333333333324</c:v>
                </c:pt>
                <c:pt idx="1575">
                  <c:v>26.25</c:v>
                </c:pt>
                <c:pt idx="1576">
                  <c:v>26.266666666666666</c:v>
                </c:pt>
                <c:pt idx="1577">
                  <c:v>26.283333333333321</c:v>
                </c:pt>
                <c:pt idx="1578">
                  <c:v>26.3</c:v>
                </c:pt>
                <c:pt idx="1579">
                  <c:v>26.31666666666667</c:v>
                </c:pt>
                <c:pt idx="1580">
                  <c:v>26.333333333333325</c:v>
                </c:pt>
                <c:pt idx="1581">
                  <c:v>26.35</c:v>
                </c:pt>
                <c:pt idx="1582">
                  <c:v>26.366666666666667</c:v>
                </c:pt>
                <c:pt idx="1583">
                  <c:v>26.383333333333322</c:v>
                </c:pt>
                <c:pt idx="1584">
                  <c:v>26.4</c:v>
                </c:pt>
                <c:pt idx="1585">
                  <c:v>26.416666666666668</c:v>
                </c:pt>
                <c:pt idx="1586">
                  <c:v>26.433333333333323</c:v>
                </c:pt>
                <c:pt idx="1587">
                  <c:v>26.45</c:v>
                </c:pt>
                <c:pt idx="1588">
                  <c:v>26.466666666666661</c:v>
                </c:pt>
                <c:pt idx="1589">
                  <c:v>26.48333333333332</c:v>
                </c:pt>
                <c:pt idx="1590">
                  <c:v>26.5</c:v>
                </c:pt>
                <c:pt idx="1591">
                  <c:v>26.516666666666669</c:v>
                </c:pt>
                <c:pt idx="1592">
                  <c:v>26.533333333333324</c:v>
                </c:pt>
                <c:pt idx="1593">
                  <c:v>26.55</c:v>
                </c:pt>
                <c:pt idx="1594">
                  <c:v>26.566666666666666</c:v>
                </c:pt>
                <c:pt idx="1595">
                  <c:v>26.583333333333321</c:v>
                </c:pt>
                <c:pt idx="1596">
                  <c:v>26.6</c:v>
                </c:pt>
                <c:pt idx="1597">
                  <c:v>26.616666666666671</c:v>
                </c:pt>
                <c:pt idx="1598">
                  <c:v>26.633333333333326</c:v>
                </c:pt>
                <c:pt idx="1599">
                  <c:v>26.650000000000002</c:v>
                </c:pt>
                <c:pt idx="1600">
                  <c:v>26.666666666666668</c:v>
                </c:pt>
                <c:pt idx="1601">
                  <c:v>26.683333333333323</c:v>
                </c:pt>
                <c:pt idx="1602">
                  <c:v>26.7</c:v>
                </c:pt>
                <c:pt idx="1603">
                  <c:v>26.716666666666665</c:v>
                </c:pt>
                <c:pt idx="1604">
                  <c:v>26.733333333333324</c:v>
                </c:pt>
                <c:pt idx="1605">
                  <c:v>26.75</c:v>
                </c:pt>
                <c:pt idx="1606">
                  <c:v>26.766666666666666</c:v>
                </c:pt>
                <c:pt idx="1607">
                  <c:v>26.783333333333321</c:v>
                </c:pt>
                <c:pt idx="1608">
                  <c:v>26.8</c:v>
                </c:pt>
                <c:pt idx="1609">
                  <c:v>26.81666666666667</c:v>
                </c:pt>
                <c:pt idx="1610">
                  <c:v>26.833333333333325</c:v>
                </c:pt>
                <c:pt idx="1611">
                  <c:v>26.85</c:v>
                </c:pt>
                <c:pt idx="1612">
                  <c:v>26.866666666666667</c:v>
                </c:pt>
                <c:pt idx="1613">
                  <c:v>26.883333333333322</c:v>
                </c:pt>
                <c:pt idx="1614">
                  <c:v>26.9</c:v>
                </c:pt>
                <c:pt idx="1615">
                  <c:v>26.916666666666668</c:v>
                </c:pt>
                <c:pt idx="1616">
                  <c:v>26.933333333333323</c:v>
                </c:pt>
                <c:pt idx="1617">
                  <c:v>26.95</c:v>
                </c:pt>
                <c:pt idx="1618">
                  <c:v>26.966666666666661</c:v>
                </c:pt>
                <c:pt idx="1619">
                  <c:v>26.98333333333332</c:v>
                </c:pt>
                <c:pt idx="1620">
                  <c:v>27</c:v>
                </c:pt>
                <c:pt idx="1621">
                  <c:v>27.016666666666669</c:v>
                </c:pt>
                <c:pt idx="1622">
                  <c:v>27.033333333333324</c:v>
                </c:pt>
                <c:pt idx="1623">
                  <c:v>27.05</c:v>
                </c:pt>
                <c:pt idx="1624">
                  <c:v>27.066666666666666</c:v>
                </c:pt>
                <c:pt idx="1625">
                  <c:v>27.083333333333321</c:v>
                </c:pt>
                <c:pt idx="1626">
                  <c:v>27.1</c:v>
                </c:pt>
                <c:pt idx="1627">
                  <c:v>27.116666666666671</c:v>
                </c:pt>
                <c:pt idx="1628">
                  <c:v>27.133333333333326</c:v>
                </c:pt>
                <c:pt idx="1629">
                  <c:v>27.150000000000002</c:v>
                </c:pt>
                <c:pt idx="1630">
                  <c:v>27.166666666666668</c:v>
                </c:pt>
                <c:pt idx="1631">
                  <c:v>27.183333333333323</c:v>
                </c:pt>
                <c:pt idx="1632">
                  <c:v>27.2</c:v>
                </c:pt>
                <c:pt idx="1633">
                  <c:v>27.216666666666665</c:v>
                </c:pt>
                <c:pt idx="1634">
                  <c:v>27.233333333333324</c:v>
                </c:pt>
                <c:pt idx="1635">
                  <c:v>27.25</c:v>
                </c:pt>
                <c:pt idx="1636">
                  <c:v>27.266666666666666</c:v>
                </c:pt>
                <c:pt idx="1637">
                  <c:v>27.283333333333321</c:v>
                </c:pt>
                <c:pt idx="1638">
                  <c:v>27.3</c:v>
                </c:pt>
                <c:pt idx="1639">
                  <c:v>27.31666666666667</c:v>
                </c:pt>
                <c:pt idx="1640">
                  <c:v>27.333333333333325</c:v>
                </c:pt>
                <c:pt idx="1641">
                  <c:v>27.35</c:v>
                </c:pt>
                <c:pt idx="1642">
                  <c:v>27.366666666666667</c:v>
                </c:pt>
                <c:pt idx="1643">
                  <c:v>27.383333333333322</c:v>
                </c:pt>
                <c:pt idx="1644">
                  <c:v>27.4</c:v>
                </c:pt>
                <c:pt idx="1645">
                  <c:v>27.416666666666668</c:v>
                </c:pt>
                <c:pt idx="1646">
                  <c:v>27.433333333333323</c:v>
                </c:pt>
                <c:pt idx="1647">
                  <c:v>27.45</c:v>
                </c:pt>
                <c:pt idx="1648">
                  <c:v>27.466666666666661</c:v>
                </c:pt>
                <c:pt idx="1649">
                  <c:v>27.48333333333332</c:v>
                </c:pt>
                <c:pt idx="1650">
                  <c:v>27.5</c:v>
                </c:pt>
                <c:pt idx="1651">
                  <c:v>27.516666666666669</c:v>
                </c:pt>
                <c:pt idx="1652">
                  <c:v>27.533333333333324</c:v>
                </c:pt>
                <c:pt idx="1653">
                  <c:v>27.55</c:v>
                </c:pt>
                <c:pt idx="1654">
                  <c:v>27.566666666666666</c:v>
                </c:pt>
                <c:pt idx="1655">
                  <c:v>27.583333333333321</c:v>
                </c:pt>
                <c:pt idx="1656">
                  <c:v>27.6</c:v>
                </c:pt>
                <c:pt idx="1657">
                  <c:v>27.616666666666671</c:v>
                </c:pt>
                <c:pt idx="1658">
                  <c:v>27.633333333333326</c:v>
                </c:pt>
                <c:pt idx="1659">
                  <c:v>27.650000000000002</c:v>
                </c:pt>
                <c:pt idx="1660">
                  <c:v>27.666666666666668</c:v>
                </c:pt>
                <c:pt idx="1661">
                  <c:v>27.683333333333323</c:v>
                </c:pt>
                <c:pt idx="1662">
                  <c:v>27.7</c:v>
                </c:pt>
                <c:pt idx="1663">
                  <c:v>27.716666666666665</c:v>
                </c:pt>
                <c:pt idx="1664">
                  <c:v>27.733333333333324</c:v>
                </c:pt>
                <c:pt idx="1665">
                  <c:v>27.75</c:v>
                </c:pt>
                <c:pt idx="1666">
                  <c:v>27.766666666666666</c:v>
                </c:pt>
                <c:pt idx="1667">
                  <c:v>27.783333333333321</c:v>
                </c:pt>
                <c:pt idx="1668">
                  <c:v>27.8</c:v>
                </c:pt>
                <c:pt idx="1669">
                  <c:v>27.81666666666667</c:v>
                </c:pt>
                <c:pt idx="1670">
                  <c:v>27.833333333333325</c:v>
                </c:pt>
                <c:pt idx="1671">
                  <c:v>27.85</c:v>
                </c:pt>
                <c:pt idx="1672">
                  <c:v>27.866666666666667</c:v>
                </c:pt>
                <c:pt idx="1673">
                  <c:v>27.883333333333322</c:v>
                </c:pt>
                <c:pt idx="1674">
                  <c:v>27.9</c:v>
                </c:pt>
                <c:pt idx="1675">
                  <c:v>27.916666666666668</c:v>
                </c:pt>
                <c:pt idx="1676">
                  <c:v>27.933333333333323</c:v>
                </c:pt>
                <c:pt idx="1677">
                  <c:v>27.95</c:v>
                </c:pt>
                <c:pt idx="1678">
                  <c:v>27.966666666666661</c:v>
                </c:pt>
                <c:pt idx="1679">
                  <c:v>27.98333333333332</c:v>
                </c:pt>
                <c:pt idx="1680">
                  <c:v>28</c:v>
                </c:pt>
                <c:pt idx="1681">
                  <c:v>28.016666666666669</c:v>
                </c:pt>
                <c:pt idx="1682">
                  <c:v>28.033333333333324</c:v>
                </c:pt>
                <c:pt idx="1683">
                  <c:v>28.05</c:v>
                </c:pt>
                <c:pt idx="1684">
                  <c:v>28.066666666666666</c:v>
                </c:pt>
                <c:pt idx="1685">
                  <c:v>28.083333333333321</c:v>
                </c:pt>
                <c:pt idx="1686">
                  <c:v>28.1</c:v>
                </c:pt>
                <c:pt idx="1687">
                  <c:v>28.116666666666671</c:v>
                </c:pt>
                <c:pt idx="1688">
                  <c:v>28.133333333333326</c:v>
                </c:pt>
                <c:pt idx="1689">
                  <c:v>28.150000000000002</c:v>
                </c:pt>
                <c:pt idx="1690">
                  <c:v>28.166666666666668</c:v>
                </c:pt>
                <c:pt idx="1691">
                  <c:v>28.183333333333323</c:v>
                </c:pt>
                <c:pt idx="1692">
                  <c:v>28.2</c:v>
                </c:pt>
                <c:pt idx="1693">
                  <c:v>28.216666666666665</c:v>
                </c:pt>
                <c:pt idx="1694">
                  <c:v>28.233333333333324</c:v>
                </c:pt>
                <c:pt idx="1695">
                  <c:v>28.25</c:v>
                </c:pt>
                <c:pt idx="1696">
                  <c:v>28.266666666666666</c:v>
                </c:pt>
                <c:pt idx="1697">
                  <c:v>28.283333333333321</c:v>
                </c:pt>
                <c:pt idx="1698">
                  <c:v>28.3</c:v>
                </c:pt>
                <c:pt idx="1699">
                  <c:v>28.31666666666667</c:v>
                </c:pt>
                <c:pt idx="1700">
                  <c:v>28.333333333333325</c:v>
                </c:pt>
                <c:pt idx="1701">
                  <c:v>28.35</c:v>
                </c:pt>
                <c:pt idx="1702">
                  <c:v>28.366666666666667</c:v>
                </c:pt>
                <c:pt idx="1703">
                  <c:v>28.383333333333322</c:v>
                </c:pt>
                <c:pt idx="1704">
                  <c:v>28.4</c:v>
                </c:pt>
                <c:pt idx="1705">
                  <c:v>28.416666666666668</c:v>
                </c:pt>
                <c:pt idx="1706">
                  <c:v>28.433333333333323</c:v>
                </c:pt>
                <c:pt idx="1707">
                  <c:v>28.45</c:v>
                </c:pt>
                <c:pt idx="1708">
                  <c:v>28.466666666666661</c:v>
                </c:pt>
                <c:pt idx="1709">
                  <c:v>28.48333333333332</c:v>
                </c:pt>
                <c:pt idx="1710">
                  <c:v>28.5</c:v>
                </c:pt>
                <c:pt idx="1711">
                  <c:v>28.516666666666669</c:v>
                </c:pt>
                <c:pt idx="1712">
                  <c:v>28.533333333333324</c:v>
                </c:pt>
                <c:pt idx="1713">
                  <c:v>28.55</c:v>
                </c:pt>
                <c:pt idx="1714">
                  <c:v>28.566666666666666</c:v>
                </c:pt>
                <c:pt idx="1715">
                  <c:v>28.583333333333321</c:v>
                </c:pt>
                <c:pt idx="1716">
                  <c:v>28.6</c:v>
                </c:pt>
                <c:pt idx="1717">
                  <c:v>28.616666666666671</c:v>
                </c:pt>
                <c:pt idx="1718">
                  <c:v>28.633333333333326</c:v>
                </c:pt>
                <c:pt idx="1719">
                  <c:v>28.650000000000002</c:v>
                </c:pt>
                <c:pt idx="1720">
                  <c:v>28.666666666666668</c:v>
                </c:pt>
                <c:pt idx="1721">
                  <c:v>28.683333333333323</c:v>
                </c:pt>
                <c:pt idx="1722">
                  <c:v>28.7</c:v>
                </c:pt>
                <c:pt idx="1723">
                  <c:v>28.716666666666665</c:v>
                </c:pt>
                <c:pt idx="1724">
                  <c:v>28.733333333333324</c:v>
                </c:pt>
                <c:pt idx="1725">
                  <c:v>28.75</c:v>
                </c:pt>
                <c:pt idx="1726">
                  <c:v>28.766666666666666</c:v>
                </c:pt>
                <c:pt idx="1727">
                  <c:v>28.783333333333321</c:v>
                </c:pt>
                <c:pt idx="1728">
                  <c:v>28.8</c:v>
                </c:pt>
                <c:pt idx="1729">
                  <c:v>28.81666666666667</c:v>
                </c:pt>
                <c:pt idx="1730">
                  <c:v>28.833333333333325</c:v>
                </c:pt>
                <c:pt idx="1731">
                  <c:v>28.85</c:v>
                </c:pt>
                <c:pt idx="1732">
                  <c:v>28.866666666666667</c:v>
                </c:pt>
                <c:pt idx="1733">
                  <c:v>28.883333333333322</c:v>
                </c:pt>
                <c:pt idx="1734">
                  <c:v>28.9</c:v>
                </c:pt>
                <c:pt idx="1735">
                  <c:v>28.916666666666668</c:v>
                </c:pt>
                <c:pt idx="1736">
                  <c:v>28.933333333333323</c:v>
                </c:pt>
                <c:pt idx="1737">
                  <c:v>28.95</c:v>
                </c:pt>
                <c:pt idx="1738">
                  <c:v>28.966666666666661</c:v>
                </c:pt>
                <c:pt idx="1739">
                  <c:v>28.98333333333332</c:v>
                </c:pt>
                <c:pt idx="1740">
                  <c:v>29</c:v>
                </c:pt>
                <c:pt idx="1741">
                  <c:v>29.016666666666669</c:v>
                </c:pt>
                <c:pt idx="1742">
                  <c:v>29.033333333333324</c:v>
                </c:pt>
                <c:pt idx="1743">
                  <c:v>29.05</c:v>
                </c:pt>
                <c:pt idx="1744">
                  <c:v>29.066666666666666</c:v>
                </c:pt>
                <c:pt idx="1745">
                  <c:v>29.083333333333321</c:v>
                </c:pt>
                <c:pt idx="1746">
                  <c:v>29.1</c:v>
                </c:pt>
                <c:pt idx="1747">
                  <c:v>29.116666666666671</c:v>
                </c:pt>
                <c:pt idx="1748">
                  <c:v>29.133333333333326</c:v>
                </c:pt>
                <c:pt idx="1749">
                  <c:v>29.150000000000002</c:v>
                </c:pt>
                <c:pt idx="1750">
                  <c:v>29.166666666666668</c:v>
                </c:pt>
                <c:pt idx="1751">
                  <c:v>29.183333333333323</c:v>
                </c:pt>
                <c:pt idx="1752">
                  <c:v>29.2</c:v>
                </c:pt>
                <c:pt idx="1753">
                  <c:v>29.216666666666665</c:v>
                </c:pt>
                <c:pt idx="1754">
                  <c:v>29.233333333333324</c:v>
                </c:pt>
                <c:pt idx="1755">
                  <c:v>29.25</c:v>
                </c:pt>
                <c:pt idx="1756">
                  <c:v>29.266666666666666</c:v>
                </c:pt>
                <c:pt idx="1757">
                  <c:v>29.283333333333321</c:v>
                </c:pt>
                <c:pt idx="1758">
                  <c:v>29.3</c:v>
                </c:pt>
                <c:pt idx="1759">
                  <c:v>29.31666666666667</c:v>
                </c:pt>
                <c:pt idx="1760">
                  <c:v>29.333333333333325</c:v>
                </c:pt>
                <c:pt idx="1761">
                  <c:v>29.35</c:v>
                </c:pt>
                <c:pt idx="1762">
                  <c:v>29.366666666666667</c:v>
                </c:pt>
                <c:pt idx="1763">
                  <c:v>29.383333333333322</c:v>
                </c:pt>
                <c:pt idx="1764">
                  <c:v>29.4</c:v>
                </c:pt>
                <c:pt idx="1765">
                  <c:v>29.416666666666668</c:v>
                </c:pt>
                <c:pt idx="1766">
                  <c:v>29.433333333333323</c:v>
                </c:pt>
                <c:pt idx="1767">
                  <c:v>29.45</c:v>
                </c:pt>
                <c:pt idx="1768">
                  <c:v>29.466666666666661</c:v>
                </c:pt>
                <c:pt idx="1769">
                  <c:v>29.48333333333332</c:v>
                </c:pt>
                <c:pt idx="1770">
                  <c:v>29.5</c:v>
                </c:pt>
                <c:pt idx="1771">
                  <c:v>29.516666666666669</c:v>
                </c:pt>
                <c:pt idx="1772">
                  <c:v>29.533333333333324</c:v>
                </c:pt>
                <c:pt idx="1773">
                  <c:v>29.55</c:v>
                </c:pt>
                <c:pt idx="1774">
                  <c:v>29.566666666666666</c:v>
                </c:pt>
                <c:pt idx="1775">
                  <c:v>29.583333333333321</c:v>
                </c:pt>
                <c:pt idx="1776">
                  <c:v>29.6</c:v>
                </c:pt>
                <c:pt idx="1777">
                  <c:v>29.616666666666671</c:v>
                </c:pt>
                <c:pt idx="1778">
                  <c:v>29.633333333333326</c:v>
                </c:pt>
                <c:pt idx="1779">
                  <c:v>29.650000000000002</c:v>
                </c:pt>
                <c:pt idx="1780">
                  <c:v>29.666666666666668</c:v>
                </c:pt>
                <c:pt idx="1781">
                  <c:v>29.683333333333323</c:v>
                </c:pt>
                <c:pt idx="1782">
                  <c:v>29.7</c:v>
                </c:pt>
                <c:pt idx="1783">
                  <c:v>29.716666666666665</c:v>
                </c:pt>
                <c:pt idx="1784">
                  <c:v>29.733333333333324</c:v>
                </c:pt>
                <c:pt idx="1785">
                  <c:v>29.75</c:v>
                </c:pt>
                <c:pt idx="1786">
                  <c:v>29.766666666666666</c:v>
                </c:pt>
                <c:pt idx="1787">
                  <c:v>29.783333333333321</c:v>
                </c:pt>
                <c:pt idx="1788">
                  <c:v>29.8</c:v>
                </c:pt>
                <c:pt idx="1789">
                  <c:v>29.81666666666667</c:v>
                </c:pt>
                <c:pt idx="1790">
                  <c:v>29.833333333333325</c:v>
                </c:pt>
                <c:pt idx="1791">
                  <c:v>29.85</c:v>
                </c:pt>
                <c:pt idx="1792">
                  <c:v>29.866666666666667</c:v>
                </c:pt>
                <c:pt idx="1793">
                  <c:v>29.883333333333322</c:v>
                </c:pt>
                <c:pt idx="1794">
                  <c:v>29.9</c:v>
                </c:pt>
                <c:pt idx="1795">
                  <c:v>29.916666666666668</c:v>
                </c:pt>
                <c:pt idx="1796">
                  <c:v>29.933333333333323</c:v>
                </c:pt>
                <c:pt idx="1797">
                  <c:v>29.95</c:v>
                </c:pt>
                <c:pt idx="1798">
                  <c:v>29.966666666666661</c:v>
                </c:pt>
                <c:pt idx="1799">
                  <c:v>29.98333333333332</c:v>
                </c:pt>
                <c:pt idx="1800">
                  <c:v>30</c:v>
                </c:pt>
                <c:pt idx="1801">
                  <c:v>30.016666666666669</c:v>
                </c:pt>
                <c:pt idx="1802">
                  <c:v>30.033333333333324</c:v>
                </c:pt>
                <c:pt idx="1803">
                  <c:v>30.05</c:v>
                </c:pt>
                <c:pt idx="1804">
                  <c:v>30.066666666666666</c:v>
                </c:pt>
                <c:pt idx="1805">
                  <c:v>30.083333333333321</c:v>
                </c:pt>
                <c:pt idx="1806">
                  <c:v>30.1</c:v>
                </c:pt>
                <c:pt idx="1807">
                  <c:v>30.116666666666671</c:v>
                </c:pt>
                <c:pt idx="1808">
                  <c:v>30.133333333333326</c:v>
                </c:pt>
                <c:pt idx="1809">
                  <c:v>30.150000000000002</c:v>
                </c:pt>
                <c:pt idx="1810">
                  <c:v>30.166666666666668</c:v>
                </c:pt>
                <c:pt idx="1811">
                  <c:v>30.183333333333323</c:v>
                </c:pt>
                <c:pt idx="1812">
                  <c:v>30.2</c:v>
                </c:pt>
                <c:pt idx="1813">
                  <c:v>30.216666666666665</c:v>
                </c:pt>
                <c:pt idx="1814">
                  <c:v>30.233333333333324</c:v>
                </c:pt>
                <c:pt idx="1815">
                  <c:v>30.25</c:v>
                </c:pt>
                <c:pt idx="1816">
                  <c:v>30.266666666666666</c:v>
                </c:pt>
                <c:pt idx="1817">
                  <c:v>30.283333333333321</c:v>
                </c:pt>
                <c:pt idx="1818">
                  <c:v>30.3</c:v>
                </c:pt>
                <c:pt idx="1819">
                  <c:v>30.31666666666667</c:v>
                </c:pt>
                <c:pt idx="1820">
                  <c:v>30.333333333333325</c:v>
                </c:pt>
                <c:pt idx="1821">
                  <c:v>30.35</c:v>
                </c:pt>
                <c:pt idx="1822">
                  <c:v>30.366666666666667</c:v>
                </c:pt>
                <c:pt idx="1823">
                  <c:v>30.383333333333322</c:v>
                </c:pt>
                <c:pt idx="1824">
                  <c:v>30.4</c:v>
                </c:pt>
                <c:pt idx="1825">
                  <c:v>30.416666666666668</c:v>
                </c:pt>
                <c:pt idx="1826">
                  <c:v>30.433333333333323</c:v>
                </c:pt>
                <c:pt idx="1827">
                  <c:v>30.45</c:v>
                </c:pt>
                <c:pt idx="1828">
                  <c:v>30.466666666666661</c:v>
                </c:pt>
                <c:pt idx="1829">
                  <c:v>30.48333333333332</c:v>
                </c:pt>
                <c:pt idx="1830">
                  <c:v>30.5</c:v>
                </c:pt>
                <c:pt idx="1831">
                  <c:v>30.516666666666669</c:v>
                </c:pt>
                <c:pt idx="1832">
                  <c:v>30.533333333333324</c:v>
                </c:pt>
                <c:pt idx="1833">
                  <c:v>30.55</c:v>
                </c:pt>
                <c:pt idx="1834">
                  <c:v>30.566666666666666</c:v>
                </c:pt>
                <c:pt idx="1835">
                  <c:v>30.583333333333321</c:v>
                </c:pt>
                <c:pt idx="1836">
                  <c:v>30.6</c:v>
                </c:pt>
                <c:pt idx="1837">
                  <c:v>30.616666666666671</c:v>
                </c:pt>
                <c:pt idx="1838">
                  <c:v>30.633333333333326</c:v>
                </c:pt>
                <c:pt idx="1839">
                  <c:v>30.650000000000002</c:v>
                </c:pt>
                <c:pt idx="1840">
                  <c:v>30.666666666666668</c:v>
                </c:pt>
                <c:pt idx="1841">
                  <c:v>30.683333333333323</c:v>
                </c:pt>
                <c:pt idx="1842">
                  <c:v>30.7</c:v>
                </c:pt>
                <c:pt idx="1843">
                  <c:v>30.716666666666665</c:v>
                </c:pt>
                <c:pt idx="1844">
                  <c:v>30.733333333333324</c:v>
                </c:pt>
                <c:pt idx="1845">
                  <c:v>30.75</c:v>
                </c:pt>
                <c:pt idx="1846">
                  <c:v>30.766666666666666</c:v>
                </c:pt>
                <c:pt idx="1847">
                  <c:v>30.783333333333321</c:v>
                </c:pt>
                <c:pt idx="1848">
                  <c:v>30.8</c:v>
                </c:pt>
                <c:pt idx="1849">
                  <c:v>30.81666666666667</c:v>
                </c:pt>
                <c:pt idx="1850">
                  <c:v>30.833333333333325</c:v>
                </c:pt>
                <c:pt idx="1851">
                  <c:v>30.85</c:v>
                </c:pt>
                <c:pt idx="1852">
                  <c:v>30.866666666666667</c:v>
                </c:pt>
                <c:pt idx="1853">
                  <c:v>30.883333333333322</c:v>
                </c:pt>
                <c:pt idx="1854">
                  <c:v>30.9</c:v>
                </c:pt>
                <c:pt idx="1855">
                  <c:v>30.916666666666668</c:v>
                </c:pt>
                <c:pt idx="1856">
                  <c:v>30.933333333333323</c:v>
                </c:pt>
                <c:pt idx="1857">
                  <c:v>30.95</c:v>
                </c:pt>
                <c:pt idx="1858">
                  <c:v>30.966666666666661</c:v>
                </c:pt>
                <c:pt idx="1859">
                  <c:v>30.98333333333332</c:v>
                </c:pt>
                <c:pt idx="1860">
                  <c:v>31</c:v>
                </c:pt>
                <c:pt idx="1861">
                  <c:v>31.016666666666669</c:v>
                </c:pt>
                <c:pt idx="1862">
                  <c:v>31.033333333333324</c:v>
                </c:pt>
                <c:pt idx="1863">
                  <c:v>31.05</c:v>
                </c:pt>
                <c:pt idx="1864">
                  <c:v>31.066666666666666</c:v>
                </c:pt>
                <c:pt idx="1865">
                  <c:v>31.083333333333321</c:v>
                </c:pt>
                <c:pt idx="1866">
                  <c:v>31.1</c:v>
                </c:pt>
                <c:pt idx="1867">
                  <c:v>31.116666666666671</c:v>
                </c:pt>
                <c:pt idx="1868">
                  <c:v>31.133333333333326</c:v>
                </c:pt>
                <c:pt idx="1869">
                  <c:v>31.150000000000002</c:v>
                </c:pt>
                <c:pt idx="1870">
                  <c:v>31.166666666666668</c:v>
                </c:pt>
                <c:pt idx="1871">
                  <c:v>31.183333333333323</c:v>
                </c:pt>
                <c:pt idx="1872">
                  <c:v>31.2</c:v>
                </c:pt>
                <c:pt idx="1873">
                  <c:v>31.216666666666665</c:v>
                </c:pt>
                <c:pt idx="1874">
                  <c:v>31.233333333333324</c:v>
                </c:pt>
                <c:pt idx="1875">
                  <c:v>31.25</c:v>
                </c:pt>
                <c:pt idx="1876">
                  <c:v>31.266666666666666</c:v>
                </c:pt>
                <c:pt idx="1877">
                  <c:v>31.283333333333321</c:v>
                </c:pt>
                <c:pt idx="1878">
                  <c:v>31.3</c:v>
                </c:pt>
                <c:pt idx="1879">
                  <c:v>31.31666666666667</c:v>
                </c:pt>
                <c:pt idx="1880">
                  <c:v>31.333333333333325</c:v>
                </c:pt>
                <c:pt idx="1881">
                  <c:v>31.35</c:v>
                </c:pt>
                <c:pt idx="1882">
                  <c:v>31.366666666666667</c:v>
                </c:pt>
                <c:pt idx="1883">
                  <c:v>31.383333333333322</c:v>
                </c:pt>
                <c:pt idx="1884">
                  <c:v>31.4</c:v>
                </c:pt>
                <c:pt idx="1885">
                  <c:v>31.416666666666668</c:v>
                </c:pt>
                <c:pt idx="1886">
                  <c:v>31.433333333333323</c:v>
                </c:pt>
                <c:pt idx="1887">
                  <c:v>31.45</c:v>
                </c:pt>
                <c:pt idx="1888">
                  <c:v>31.466666666666661</c:v>
                </c:pt>
                <c:pt idx="1889">
                  <c:v>31.48333333333332</c:v>
                </c:pt>
                <c:pt idx="1890">
                  <c:v>31.5</c:v>
                </c:pt>
                <c:pt idx="1891">
                  <c:v>31.516666666666669</c:v>
                </c:pt>
                <c:pt idx="1892">
                  <c:v>31.533333333333324</c:v>
                </c:pt>
                <c:pt idx="1893">
                  <c:v>31.55</c:v>
                </c:pt>
                <c:pt idx="1894">
                  <c:v>31.566666666666666</c:v>
                </c:pt>
                <c:pt idx="1895">
                  <c:v>31.583333333333321</c:v>
                </c:pt>
                <c:pt idx="1896">
                  <c:v>31.6</c:v>
                </c:pt>
                <c:pt idx="1897">
                  <c:v>31.616666666666671</c:v>
                </c:pt>
                <c:pt idx="1898">
                  <c:v>31.633333333333326</c:v>
                </c:pt>
                <c:pt idx="1899">
                  <c:v>31.650000000000002</c:v>
                </c:pt>
                <c:pt idx="1900">
                  <c:v>31.666666666666668</c:v>
                </c:pt>
                <c:pt idx="1901">
                  <c:v>31.683333333333323</c:v>
                </c:pt>
                <c:pt idx="1902">
                  <c:v>31.7</c:v>
                </c:pt>
                <c:pt idx="1903">
                  <c:v>31.716666666666665</c:v>
                </c:pt>
                <c:pt idx="1904">
                  <c:v>31.733333333333324</c:v>
                </c:pt>
                <c:pt idx="1905">
                  <c:v>31.75</c:v>
                </c:pt>
                <c:pt idx="1906">
                  <c:v>31.766666666666666</c:v>
                </c:pt>
                <c:pt idx="1907">
                  <c:v>31.783333333333321</c:v>
                </c:pt>
                <c:pt idx="1908">
                  <c:v>31.8</c:v>
                </c:pt>
                <c:pt idx="1909">
                  <c:v>31.81666666666667</c:v>
                </c:pt>
                <c:pt idx="1910">
                  <c:v>31.833333333333325</c:v>
                </c:pt>
                <c:pt idx="1911">
                  <c:v>31.85</c:v>
                </c:pt>
                <c:pt idx="1912">
                  <c:v>31.866666666666667</c:v>
                </c:pt>
                <c:pt idx="1913">
                  <c:v>31.883333333333322</c:v>
                </c:pt>
                <c:pt idx="1914">
                  <c:v>31.9</c:v>
                </c:pt>
                <c:pt idx="1915">
                  <c:v>31.916666666666668</c:v>
                </c:pt>
                <c:pt idx="1916">
                  <c:v>31.933333333333323</c:v>
                </c:pt>
                <c:pt idx="1917">
                  <c:v>31.95</c:v>
                </c:pt>
                <c:pt idx="1918">
                  <c:v>31.966666666666661</c:v>
                </c:pt>
                <c:pt idx="1919">
                  <c:v>31.98333333333332</c:v>
                </c:pt>
                <c:pt idx="1920">
                  <c:v>32</c:v>
                </c:pt>
                <c:pt idx="1921">
                  <c:v>32.016666666666644</c:v>
                </c:pt>
                <c:pt idx="1922">
                  <c:v>32.033333333333331</c:v>
                </c:pt>
                <c:pt idx="1923">
                  <c:v>32.050000000000004</c:v>
                </c:pt>
                <c:pt idx="1924">
                  <c:v>32.066666666666656</c:v>
                </c:pt>
                <c:pt idx="1925">
                  <c:v>32.083333333333336</c:v>
                </c:pt>
                <c:pt idx="1926">
                  <c:v>32.1</c:v>
                </c:pt>
                <c:pt idx="1927">
                  <c:v>32.116666666666646</c:v>
                </c:pt>
                <c:pt idx="1928">
                  <c:v>32.133333333333333</c:v>
                </c:pt>
                <c:pt idx="1929">
                  <c:v>32.15</c:v>
                </c:pt>
                <c:pt idx="1930">
                  <c:v>32.16666666666665</c:v>
                </c:pt>
                <c:pt idx="1931">
                  <c:v>32.18333333333333</c:v>
                </c:pt>
                <c:pt idx="1932">
                  <c:v>32.200000000000003</c:v>
                </c:pt>
                <c:pt idx="1933">
                  <c:v>32.216666666666647</c:v>
                </c:pt>
                <c:pt idx="1934">
                  <c:v>32.233333333333341</c:v>
                </c:pt>
                <c:pt idx="1935">
                  <c:v>32.25</c:v>
                </c:pt>
                <c:pt idx="1936">
                  <c:v>32.266666666666652</c:v>
                </c:pt>
                <c:pt idx="1937">
                  <c:v>32.283333333333331</c:v>
                </c:pt>
                <c:pt idx="1938">
                  <c:v>32.300000000000011</c:v>
                </c:pt>
                <c:pt idx="1939">
                  <c:v>32.316666666666649</c:v>
                </c:pt>
                <c:pt idx="1940">
                  <c:v>32.333333333333336</c:v>
                </c:pt>
                <c:pt idx="1941">
                  <c:v>32.349999999999994</c:v>
                </c:pt>
                <c:pt idx="1942">
                  <c:v>32.366666666666646</c:v>
                </c:pt>
                <c:pt idx="1943">
                  <c:v>32.383333333333326</c:v>
                </c:pt>
                <c:pt idx="1944">
                  <c:v>32.4</c:v>
                </c:pt>
                <c:pt idx="1945">
                  <c:v>32.416666666666643</c:v>
                </c:pt>
                <c:pt idx="1946">
                  <c:v>32.43333333333333</c:v>
                </c:pt>
                <c:pt idx="1947">
                  <c:v>32.449999999999996</c:v>
                </c:pt>
                <c:pt idx="1948">
                  <c:v>32.466666666666647</c:v>
                </c:pt>
                <c:pt idx="1949">
                  <c:v>32.483333333333334</c:v>
                </c:pt>
                <c:pt idx="1950">
                  <c:v>32.5</c:v>
                </c:pt>
                <c:pt idx="1951">
                  <c:v>32.516666666666644</c:v>
                </c:pt>
                <c:pt idx="1952">
                  <c:v>32.533333333333331</c:v>
                </c:pt>
                <c:pt idx="1953">
                  <c:v>32.550000000000004</c:v>
                </c:pt>
                <c:pt idx="1954">
                  <c:v>32.566666666666656</c:v>
                </c:pt>
                <c:pt idx="1955">
                  <c:v>32.583333333333336</c:v>
                </c:pt>
                <c:pt idx="1956">
                  <c:v>32.6</c:v>
                </c:pt>
                <c:pt idx="1957">
                  <c:v>32.616666666666646</c:v>
                </c:pt>
                <c:pt idx="1958">
                  <c:v>32.633333333333333</c:v>
                </c:pt>
                <c:pt idx="1959">
                  <c:v>32.65</c:v>
                </c:pt>
                <c:pt idx="1960">
                  <c:v>32.66666666666665</c:v>
                </c:pt>
                <c:pt idx="1961">
                  <c:v>32.68333333333333</c:v>
                </c:pt>
                <c:pt idx="1962">
                  <c:v>32.700000000000003</c:v>
                </c:pt>
                <c:pt idx="1963">
                  <c:v>32.716666666666647</c:v>
                </c:pt>
                <c:pt idx="1964">
                  <c:v>32.733333333333341</c:v>
                </c:pt>
                <c:pt idx="1965">
                  <c:v>32.75</c:v>
                </c:pt>
                <c:pt idx="1966">
                  <c:v>32.766666666666652</c:v>
                </c:pt>
                <c:pt idx="1967">
                  <c:v>32.783333333333331</c:v>
                </c:pt>
                <c:pt idx="1968">
                  <c:v>32.800000000000011</c:v>
                </c:pt>
                <c:pt idx="1969">
                  <c:v>32.816666666666649</c:v>
                </c:pt>
                <c:pt idx="1970">
                  <c:v>32.833333333333336</c:v>
                </c:pt>
                <c:pt idx="1971">
                  <c:v>32.849999999999994</c:v>
                </c:pt>
                <c:pt idx="1972">
                  <c:v>32.866666666666646</c:v>
                </c:pt>
                <c:pt idx="1973">
                  <c:v>32.883333333333326</c:v>
                </c:pt>
                <c:pt idx="1974">
                  <c:v>32.9</c:v>
                </c:pt>
                <c:pt idx="1975">
                  <c:v>32.916666666666643</c:v>
                </c:pt>
                <c:pt idx="1976">
                  <c:v>32.93333333333333</c:v>
                </c:pt>
                <c:pt idx="1977">
                  <c:v>32.949999999999996</c:v>
                </c:pt>
                <c:pt idx="1978">
                  <c:v>32.966666666666647</c:v>
                </c:pt>
                <c:pt idx="1979">
                  <c:v>32.983333333333334</c:v>
                </c:pt>
                <c:pt idx="1980">
                  <c:v>33</c:v>
                </c:pt>
                <c:pt idx="1981">
                  <c:v>33.016666666666644</c:v>
                </c:pt>
                <c:pt idx="1982">
                  <c:v>33.033333333333331</c:v>
                </c:pt>
                <c:pt idx="1983">
                  <c:v>33.050000000000004</c:v>
                </c:pt>
                <c:pt idx="1984">
                  <c:v>33.066666666666656</c:v>
                </c:pt>
                <c:pt idx="1985">
                  <c:v>33.083333333333336</c:v>
                </c:pt>
                <c:pt idx="1986">
                  <c:v>33.1</c:v>
                </c:pt>
                <c:pt idx="1987">
                  <c:v>33.116666666666646</c:v>
                </c:pt>
                <c:pt idx="1988">
                  <c:v>33.133333333333333</c:v>
                </c:pt>
                <c:pt idx="1989">
                  <c:v>33.15</c:v>
                </c:pt>
                <c:pt idx="1990">
                  <c:v>33.16666666666665</c:v>
                </c:pt>
                <c:pt idx="1991">
                  <c:v>33.18333333333333</c:v>
                </c:pt>
                <c:pt idx="1992">
                  <c:v>33.200000000000003</c:v>
                </c:pt>
                <c:pt idx="1993">
                  <c:v>33.216666666666647</c:v>
                </c:pt>
                <c:pt idx="1994">
                  <c:v>33.233333333333341</c:v>
                </c:pt>
                <c:pt idx="1995">
                  <c:v>33.25</c:v>
                </c:pt>
                <c:pt idx="1996">
                  <c:v>33.266666666666652</c:v>
                </c:pt>
                <c:pt idx="1997">
                  <c:v>33.283333333333331</c:v>
                </c:pt>
                <c:pt idx="1998">
                  <c:v>33.300000000000011</c:v>
                </c:pt>
                <c:pt idx="1999">
                  <c:v>33.316666666666649</c:v>
                </c:pt>
                <c:pt idx="2000">
                  <c:v>33.333333333333336</c:v>
                </c:pt>
                <c:pt idx="2001">
                  <c:v>33.349999999999994</c:v>
                </c:pt>
                <c:pt idx="2002">
                  <c:v>33.366666666666646</c:v>
                </c:pt>
                <c:pt idx="2003">
                  <c:v>33.383333333333326</c:v>
                </c:pt>
                <c:pt idx="2004">
                  <c:v>33.4</c:v>
                </c:pt>
                <c:pt idx="2005">
                  <c:v>33.416666666666643</c:v>
                </c:pt>
                <c:pt idx="2006">
                  <c:v>33.43333333333333</c:v>
                </c:pt>
                <c:pt idx="2007">
                  <c:v>33.449999999999996</c:v>
                </c:pt>
                <c:pt idx="2008">
                  <c:v>33.466666666666647</c:v>
                </c:pt>
                <c:pt idx="2009">
                  <c:v>33.483333333333334</c:v>
                </c:pt>
                <c:pt idx="2010">
                  <c:v>33.5</c:v>
                </c:pt>
                <c:pt idx="2011">
                  <c:v>33.516666666666644</c:v>
                </c:pt>
                <c:pt idx="2012">
                  <c:v>33.533333333333331</c:v>
                </c:pt>
                <c:pt idx="2013">
                  <c:v>33.550000000000004</c:v>
                </c:pt>
                <c:pt idx="2014">
                  <c:v>33.566666666666656</c:v>
                </c:pt>
                <c:pt idx="2015">
                  <c:v>33.583333333333336</c:v>
                </c:pt>
                <c:pt idx="2016">
                  <c:v>33.6</c:v>
                </c:pt>
                <c:pt idx="2017">
                  <c:v>33.616666666666646</c:v>
                </c:pt>
                <c:pt idx="2018">
                  <c:v>33.633333333333333</c:v>
                </c:pt>
                <c:pt idx="2019">
                  <c:v>33.65</c:v>
                </c:pt>
                <c:pt idx="2020">
                  <c:v>33.66666666666665</c:v>
                </c:pt>
                <c:pt idx="2021">
                  <c:v>33.68333333333333</c:v>
                </c:pt>
                <c:pt idx="2022">
                  <c:v>33.700000000000003</c:v>
                </c:pt>
                <c:pt idx="2023">
                  <c:v>33.716666666666647</c:v>
                </c:pt>
                <c:pt idx="2024">
                  <c:v>33.733333333333341</c:v>
                </c:pt>
                <c:pt idx="2025">
                  <c:v>33.75</c:v>
                </c:pt>
                <c:pt idx="2026">
                  <c:v>33.766666666666652</c:v>
                </c:pt>
                <c:pt idx="2027">
                  <c:v>33.783333333333331</c:v>
                </c:pt>
                <c:pt idx="2028">
                  <c:v>33.800000000000011</c:v>
                </c:pt>
                <c:pt idx="2029">
                  <c:v>33.816666666666649</c:v>
                </c:pt>
                <c:pt idx="2030">
                  <c:v>33.833333333333336</c:v>
                </c:pt>
                <c:pt idx="2031">
                  <c:v>33.849999999999994</c:v>
                </c:pt>
                <c:pt idx="2032">
                  <c:v>33.866666666666646</c:v>
                </c:pt>
                <c:pt idx="2033">
                  <c:v>33.883333333333326</c:v>
                </c:pt>
                <c:pt idx="2034">
                  <c:v>33.9</c:v>
                </c:pt>
                <c:pt idx="2035">
                  <c:v>33.916666666666643</c:v>
                </c:pt>
                <c:pt idx="2036">
                  <c:v>33.93333333333333</c:v>
                </c:pt>
                <c:pt idx="2037">
                  <c:v>33.949999999999996</c:v>
                </c:pt>
                <c:pt idx="2038">
                  <c:v>33.966666666666647</c:v>
                </c:pt>
                <c:pt idx="2039">
                  <c:v>33.983333333333334</c:v>
                </c:pt>
                <c:pt idx="2040">
                  <c:v>34</c:v>
                </c:pt>
                <c:pt idx="2041">
                  <c:v>34.016666666666644</c:v>
                </c:pt>
                <c:pt idx="2042">
                  <c:v>34.033333333333331</c:v>
                </c:pt>
                <c:pt idx="2043">
                  <c:v>34.050000000000004</c:v>
                </c:pt>
                <c:pt idx="2044">
                  <c:v>34.066666666666656</c:v>
                </c:pt>
                <c:pt idx="2045">
                  <c:v>34.083333333333336</c:v>
                </c:pt>
                <c:pt idx="2046">
                  <c:v>34.1</c:v>
                </c:pt>
                <c:pt idx="2047">
                  <c:v>34.116666666666646</c:v>
                </c:pt>
                <c:pt idx="2048">
                  <c:v>34.133333333333333</c:v>
                </c:pt>
                <c:pt idx="2049">
                  <c:v>34.15</c:v>
                </c:pt>
                <c:pt idx="2050">
                  <c:v>34.16666666666665</c:v>
                </c:pt>
                <c:pt idx="2051">
                  <c:v>34.18333333333333</c:v>
                </c:pt>
                <c:pt idx="2052">
                  <c:v>34.200000000000003</c:v>
                </c:pt>
                <c:pt idx="2053">
                  <c:v>34.216666666666647</c:v>
                </c:pt>
                <c:pt idx="2054">
                  <c:v>34.233333333333341</c:v>
                </c:pt>
                <c:pt idx="2055">
                  <c:v>34.25</c:v>
                </c:pt>
                <c:pt idx="2056">
                  <c:v>34.266666666666652</c:v>
                </c:pt>
                <c:pt idx="2057">
                  <c:v>34.283333333333331</c:v>
                </c:pt>
                <c:pt idx="2058">
                  <c:v>34.300000000000011</c:v>
                </c:pt>
                <c:pt idx="2059">
                  <c:v>34.316666666666649</c:v>
                </c:pt>
                <c:pt idx="2060">
                  <c:v>34.333333333333336</c:v>
                </c:pt>
                <c:pt idx="2061">
                  <c:v>34.349999999999994</c:v>
                </c:pt>
                <c:pt idx="2062">
                  <c:v>34.366666666666646</c:v>
                </c:pt>
                <c:pt idx="2063">
                  <c:v>34.383333333333326</c:v>
                </c:pt>
                <c:pt idx="2064">
                  <c:v>34.4</c:v>
                </c:pt>
                <c:pt idx="2065">
                  <c:v>34.416666666666643</c:v>
                </c:pt>
                <c:pt idx="2066">
                  <c:v>34.43333333333333</c:v>
                </c:pt>
                <c:pt idx="2067">
                  <c:v>34.449999999999996</c:v>
                </c:pt>
                <c:pt idx="2068">
                  <c:v>34.466666666666647</c:v>
                </c:pt>
                <c:pt idx="2069">
                  <c:v>34.483333333333334</c:v>
                </c:pt>
                <c:pt idx="2070">
                  <c:v>34.5</c:v>
                </c:pt>
                <c:pt idx="2071">
                  <c:v>34.516666666666644</c:v>
                </c:pt>
                <c:pt idx="2072">
                  <c:v>34.533333333333331</c:v>
                </c:pt>
                <c:pt idx="2073">
                  <c:v>34.550000000000004</c:v>
                </c:pt>
                <c:pt idx="2074">
                  <c:v>34.566666666666656</c:v>
                </c:pt>
                <c:pt idx="2075">
                  <c:v>34.583333333333336</c:v>
                </c:pt>
                <c:pt idx="2076">
                  <c:v>34.6</c:v>
                </c:pt>
                <c:pt idx="2077">
                  <c:v>34.616666666666646</c:v>
                </c:pt>
                <c:pt idx="2078">
                  <c:v>34.633333333333333</c:v>
                </c:pt>
                <c:pt idx="2079">
                  <c:v>34.65</c:v>
                </c:pt>
                <c:pt idx="2080">
                  <c:v>34.66666666666665</c:v>
                </c:pt>
                <c:pt idx="2081">
                  <c:v>34.68333333333333</c:v>
                </c:pt>
                <c:pt idx="2082">
                  <c:v>34.700000000000003</c:v>
                </c:pt>
                <c:pt idx="2083">
                  <c:v>34.716666666666647</c:v>
                </c:pt>
                <c:pt idx="2084">
                  <c:v>34.733333333333341</c:v>
                </c:pt>
                <c:pt idx="2085">
                  <c:v>34.75</c:v>
                </c:pt>
                <c:pt idx="2086">
                  <c:v>34.766666666666652</c:v>
                </c:pt>
                <c:pt idx="2087">
                  <c:v>34.783333333333331</c:v>
                </c:pt>
                <c:pt idx="2088">
                  <c:v>34.800000000000011</c:v>
                </c:pt>
                <c:pt idx="2089">
                  <c:v>34.816666666666649</c:v>
                </c:pt>
                <c:pt idx="2090">
                  <c:v>34.833333333333336</c:v>
                </c:pt>
                <c:pt idx="2091">
                  <c:v>34.849999999999994</c:v>
                </c:pt>
                <c:pt idx="2092">
                  <c:v>34.866666666666646</c:v>
                </c:pt>
                <c:pt idx="2093">
                  <c:v>34.883333333333326</c:v>
                </c:pt>
                <c:pt idx="2094">
                  <c:v>34.9</c:v>
                </c:pt>
                <c:pt idx="2095">
                  <c:v>34.916666666666643</c:v>
                </c:pt>
                <c:pt idx="2096">
                  <c:v>34.93333333333333</c:v>
                </c:pt>
                <c:pt idx="2097">
                  <c:v>34.949999999999996</c:v>
                </c:pt>
                <c:pt idx="2098">
                  <c:v>34.966666666666647</c:v>
                </c:pt>
                <c:pt idx="2099">
                  <c:v>34.983333333333334</c:v>
                </c:pt>
                <c:pt idx="2100">
                  <c:v>35</c:v>
                </c:pt>
                <c:pt idx="2101">
                  <c:v>35.016666666666644</c:v>
                </c:pt>
                <c:pt idx="2102">
                  <c:v>35.033333333333331</c:v>
                </c:pt>
                <c:pt idx="2103">
                  <c:v>35.050000000000004</c:v>
                </c:pt>
                <c:pt idx="2104">
                  <c:v>35.066666666666656</c:v>
                </c:pt>
                <c:pt idx="2105">
                  <c:v>35.083333333333336</c:v>
                </c:pt>
                <c:pt idx="2106">
                  <c:v>35.1</c:v>
                </c:pt>
                <c:pt idx="2107">
                  <c:v>35.116666666666646</c:v>
                </c:pt>
                <c:pt idx="2108">
                  <c:v>35.133333333333333</c:v>
                </c:pt>
                <c:pt idx="2109">
                  <c:v>35.15</c:v>
                </c:pt>
                <c:pt idx="2110">
                  <c:v>35.16666666666665</c:v>
                </c:pt>
                <c:pt idx="2111">
                  <c:v>35.18333333333333</c:v>
                </c:pt>
                <c:pt idx="2112">
                  <c:v>35.200000000000003</c:v>
                </c:pt>
                <c:pt idx="2113">
                  <c:v>35.216666666666647</c:v>
                </c:pt>
                <c:pt idx="2114">
                  <c:v>35.233333333333341</c:v>
                </c:pt>
                <c:pt idx="2115">
                  <c:v>35.25</c:v>
                </c:pt>
                <c:pt idx="2116">
                  <c:v>35.266666666666652</c:v>
                </c:pt>
                <c:pt idx="2117">
                  <c:v>35.283333333333331</c:v>
                </c:pt>
                <c:pt idx="2118">
                  <c:v>35.300000000000011</c:v>
                </c:pt>
                <c:pt idx="2119">
                  <c:v>35.316666666666649</c:v>
                </c:pt>
                <c:pt idx="2120">
                  <c:v>35.333333333333336</c:v>
                </c:pt>
                <c:pt idx="2121">
                  <c:v>35.349999999999994</c:v>
                </c:pt>
                <c:pt idx="2122">
                  <c:v>35.366666666666646</c:v>
                </c:pt>
                <c:pt idx="2123">
                  <c:v>35.383333333333326</c:v>
                </c:pt>
                <c:pt idx="2124">
                  <c:v>35.4</c:v>
                </c:pt>
                <c:pt idx="2125">
                  <c:v>35.416666666666643</c:v>
                </c:pt>
                <c:pt idx="2126">
                  <c:v>35.43333333333333</c:v>
                </c:pt>
                <c:pt idx="2127">
                  <c:v>35.449999999999996</c:v>
                </c:pt>
                <c:pt idx="2128">
                  <c:v>35.466666666666647</c:v>
                </c:pt>
                <c:pt idx="2129">
                  <c:v>35.483333333333334</c:v>
                </c:pt>
                <c:pt idx="2130">
                  <c:v>35.5</c:v>
                </c:pt>
                <c:pt idx="2131">
                  <c:v>35.516666666666644</c:v>
                </c:pt>
                <c:pt idx="2132">
                  <c:v>35.533333333333331</c:v>
                </c:pt>
                <c:pt idx="2133">
                  <c:v>35.550000000000004</c:v>
                </c:pt>
                <c:pt idx="2134">
                  <c:v>35.566666666666656</c:v>
                </c:pt>
                <c:pt idx="2135">
                  <c:v>35.583333333333336</c:v>
                </c:pt>
                <c:pt idx="2136">
                  <c:v>35.6</c:v>
                </c:pt>
                <c:pt idx="2137">
                  <c:v>35.616666666666646</c:v>
                </c:pt>
                <c:pt idx="2138">
                  <c:v>35.633333333333333</c:v>
                </c:pt>
                <c:pt idx="2139">
                  <c:v>35.65</c:v>
                </c:pt>
                <c:pt idx="2140">
                  <c:v>35.66666666666665</c:v>
                </c:pt>
                <c:pt idx="2141">
                  <c:v>35.68333333333333</c:v>
                </c:pt>
                <c:pt idx="2142">
                  <c:v>35.700000000000003</c:v>
                </c:pt>
                <c:pt idx="2143">
                  <c:v>35.716666666666647</c:v>
                </c:pt>
                <c:pt idx="2144">
                  <c:v>35.733333333333341</c:v>
                </c:pt>
                <c:pt idx="2145">
                  <c:v>35.75</c:v>
                </c:pt>
                <c:pt idx="2146">
                  <c:v>35.766666666666652</c:v>
                </c:pt>
                <c:pt idx="2147">
                  <c:v>35.783333333333331</c:v>
                </c:pt>
                <c:pt idx="2148">
                  <c:v>35.800000000000011</c:v>
                </c:pt>
                <c:pt idx="2149">
                  <c:v>35.816666666666649</c:v>
                </c:pt>
                <c:pt idx="2150">
                  <c:v>35.833333333333336</c:v>
                </c:pt>
                <c:pt idx="2151">
                  <c:v>35.849999999999994</c:v>
                </c:pt>
                <c:pt idx="2152">
                  <c:v>35.866666666666646</c:v>
                </c:pt>
                <c:pt idx="2153">
                  <c:v>35.883333333333326</c:v>
                </c:pt>
                <c:pt idx="2154">
                  <c:v>35.9</c:v>
                </c:pt>
                <c:pt idx="2155">
                  <c:v>35.916666666666643</c:v>
                </c:pt>
                <c:pt idx="2156">
                  <c:v>35.93333333333333</c:v>
                </c:pt>
                <c:pt idx="2157">
                  <c:v>35.949999999999996</c:v>
                </c:pt>
                <c:pt idx="2158">
                  <c:v>35.966666666666647</c:v>
                </c:pt>
                <c:pt idx="2159">
                  <c:v>35.983333333333334</c:v>
                </c:pt>
                <c:pt idx="2160">
                  <c:v>36</c:v>
                </c:pt>
                <c:pt idx="2161">
                  <c:v>36.016666666666644</c:v>
                </c:pt>
                <c:pt idx="2162">
                  <c:v>36.033333333333331</c:v>
                </c:pt>
                <c:pt idx="2163">
                  <c:v>36.050000000000004</c:v>
                </c:pt>
                <c:pt idx="2164">
                  <c:v>36.066666666666656</c:v>
                </c:pt>
                <c:pt idx="2165">
                  <c:v>36.083333333333336</c:v>
                </c:pt>
                <c:pt idx="2166">
                  <c:v>36.1</c:v>
                </c:pt>
                <c:pt idx="2167">
                  <c:v>36.116666666666646</c:v>
                </c:pt>
                <c:pt idx="2168">
                  <c:v>36.133333333333333</c:v>
                </c:pt>
                <c:pt idx="2169">
                  <c:v>36.15</c:v>
                </c:pt>
                <c:pt idx="2170">
                  <c:v>36.16666666666665</c:v>
                </c:pt>
                <c:pt idx="2171">
                  <c:v>36.18333333333333</c:v>
                </c:pt>
                <c:pt idx="2172">
                  <c:v>36.200000000000003</c:v>
                </c:pt>
                <c:pt idx="2173">
                  <c:v>36.216666666666647</c:v>
                </c:pt>
                <c:pt idx="2174">
                  <c:v>36.233333333333341</c:v>
                </c:pt>
                <c:pt idx="2175">
                  <c:v>36.25</c:v>
                </c:pt>
                <c:pt idx="2176">
                  <c:v>36.266666666666652</c:v>
                </c:pt>
                <c:pt idx="2177">
                  <c:v>36.283333333333331</c:v>
                </c:pt>
                <c:pt idx="2178">
                  <c:v>36.300000000000011</c:v>
                </c:pt>
                <c:pt idx="2179">
                  <c:v>36.316666666666649</c:v>
                </c:pt>
                <c:pt idx="2180">
                  <c:v>36.333333333333336</c:v>
                </c:pt>
                <c:pt idx="2181">
                  <c:v>36.349999999999994</c:v>
                </c:pt>
                <c:pt idx="2182">
                  <c:v>36.366666666666646</c:v>
                </c:pt>
                <c:pt idx="2183">
                  <c:v>36.383333333333326</c:v>
                </c:pt>
                <c:pt idx="2184">
                  <c:v>36.4</c:v>
                </c:pt>
                <c:pt idx="2185">
                  <c:v>36.416666666666643</c:v>
                </c:pt>
                <c:pt idx="2186">
                  <c:v>36.43333333333333</c:v>
                </c:pt>
                <c:pt idx="2187">
                  <c:v>36.449999999999996</c:v>
                </c:pt>
                <c:pt idx="2188">
                  <c:v>36.466666666666647</c:v>
                </c:pt>
                <c:pt idx="2189">
                  <c:v>36.483333333333334</c:v>
                </c:pt>
                <c:pt idx="2190">
                  <c:v>36.5</c:v>
                </c:pt>
                <c:pt idx="2191">
                  <c:v>36.516666666666644</c:v>
                </c:pt>
                <c:pt idx="2192">
                  <c:v>36.533333333333331</c:v>
                </c:pt>
                <c:pt idx="2193">
                  <c:v>36.550000000000004</c:v>
                </c:pt>
                <c:pt idx="2194">
                  <c:v>36.566666666666656</c:v>
                </c:pt>
                <c:pt idx="2195">
                  <c:v>36.583333333333336</c:v>
                </c:pt>
                <c:pt idx="2196">
                  <c:v>36.6</c:v>
                </c:pt>
                <c:pt idx="2197">
                  <c:v>36.616666666666646</c:v>
                </c:pt>
                <c:pt idx="2198">
                  <c:v>36.633333333333333</c:v>
                </c:pt>
                <c:pt idx="2199">
                  <c:v>36.65</c:v>
                </c:pt>
                <c:pt idx="2200">
                  <c:v>36.66666666666665</c:v>
                </c:pt>
                <c:pt idx="2201">
                  <c:v>36.68333333333333</c:v>
                </c:pt>
                <c:pt idx="2202">
                  <c:v>36.700000000000003</c:v>
                </c:pt>
                <c:pt idx="2203">
                  <c:v>36.716666666666647</c:v>
                </c:pt>
                <c:pt idx="2204">
                  <c:v>36.733333333333341</c:v>
                </c:pt>
                <c:pt idx="2205">
                  <c:v>36.75</c:v>
                </c:pt>
                <c:pt idx="2206">
                  <c:v>36.766666666666652</c:v>
                </c:pt>
                <c:pt idx="2207">
                  <c:v>36.783333333333331</c:v>
                </c:pt>
                <c:pt idx="2208">
                  <c:v>36.800000000000011</c:v>
                </c:pt>
                <c:pt idx="2209">
                  <c:v>36.816666666666649</c:v>
                </c:pt>
                <c:pt idx="2210">
                  <c:v>36.833333333333336</c:v>
                </c:pt>
                <c:pt idx="2211">
                  <c:v>36.849999999999994</c:v>
                </c:pt>
                <c:pt idx="2212">
                  <c:v>36.866666666666646</c:v>
                </c:pt>
                <c:pt idx="2213">
                  <c:v>36.883333333333326</c:v>
                </c:pt>
                <c:pt idx="2214">
                  <c:v>36.9</c:v>
                </c:pt>
                <c:pt idx="2215">
                  <c:v>36.916666666666643</c:v>
                </c:pt>
                <c:pt idx="2216">
                  <c:v>36.93333333333333</c:v>
                </c:pt>
                <c:pt idx="2217">
                  <c:v>36.949999999999996</c:v>
                </c:pt>
                <c:pt idx="2218">
                  <c:v>36.966666666666647</c:v>
                </c:pt>
                <c:pt idx="2219">
                  <c:v>36.983333333333334</c:v>
                </c:pt>
                <c:pt idx="2220">
                  <c:v>37</c:v>
                </c:pt>
                <c:pt idx="2221">
                  <c:v>37.016666666666644</c:v>
                </c:pt>
                <c:pt idx="2222">
                  <c:v>37.033333333333331</c:v>
                </c:pt>
                <c:pt idx="2223">
                  <c:v>37.050000000000004</c:v>
                </c:pt>
                <c:pt idx="2224">
                  <c:v>37.066666666666656</c:v>
                </c:pt>
                <c:pt idx="2225">
                  <c:v>37.083333333333336</c:v>
                </c:pt>
                <c:pt idx="2226">
                  <c:v>37.1</c:v>
                </c:pt>
                <c:pt idx="2227">
                  <c:v>37.116666666666646</c:v>
                </c:pt>
                <c:pt idx="2228">
                  <c:v>37.133333333333333</c:v>
                </c:pt>
                <c:pt idx="2229">
                  <c:v>37.15</c:v>
                </c:pt>
                <c:pt idx="2230">
                  <c:v>37.16666666666665</c:v>
                </c:pt>
                <c:pt idx="2231">
                  <c:v>37.18333333333333</c:v>
                </c:pt>
                <c:pt idx="2232">
                  <c:v>37.200000000000003</c:v>
                </c:pt>
                <c:pt idx="2233">
                  <c:v>37.216666666666647</c:v>
                </c:pt>
                <c:pt idx="2234">
                  <c:v>37.233333333333341</c:v>
                </c:pt>
                <c:pt idx="2235">
                  <c:v>37.25</c:v>
                </c:pt>
                <c:pt idx="2236">
                  <c:v>37.266666666666652</c:v>
                </c:pt>
                <c:pt idx="2237">
                  <c:v>37.283333333333331</c:v>
                </c:pt>
                <c:pt idx="2238">
                  <c:v>37.300000000000011</c:v>
                </c:pt>
                <c:pt idx="2239">
                  <c:v>37.316666666666649</c:v>
                </c:pt>
                <c:pt idx="2240">
                  <c:v>37.333333333333336</c:v>
                </c:pt>
                <c:pt idx="2241">
                  <c:v>37.349999999999994</c:v>
                </c:pt>
                <c:pt idx="2242">
                  <c:v>37.366666666666646</c:v>
                </c:pt>
                <c:pt idx="2243">
                  <c:v>37.383333333333326</c:v>
                </c:pt>
                <c:pt idx="2244">
                  <c:v>37.4</c:v>
                </c:pt>
                <c:pt idx="2245">
                  <c:v>37.416666666666643</c:v>
                </c:pt>
                <c:pt idx="2246">
                  <c:v>37.43333333333333</c:v>
                </c:pt>
                <c:pt idx="2247">
                  <c:v>37.449999999999996</c:v>
                </c:pt>
                <c:pt idx="2248">
                  <c:v>37.466666666666647</c:v>
                </c:pt>
                <c:pt idx="2249">
                  <c:v>37.483333333333334</c:v>
                </c:pt>
                <c:pt idx="2250">
                  <c:v>37.5</c:v>
                </c:pt>
                <c:pt idx="2251">
                  <c:v>37.516666666666644</c:v>
                </c:pt>
                <c:pt idx="2252">
                  <c:v>37.533333333333331</c:v>
                </c:pt>
                <c:pt idx="2253">
                  <c:v>37.550000000000004</c:v>
                </c:pt>
                <c:pt idx="2254">
                  <c:v>37.566666666666656</c:v>
                </c:pt>
                <c:pt idx="2255">
                  <c:v>37.583333333333336</c:v>
                </c:pt>
                <c:pt idx="2256">
                  <c:v>37.6</c:v>
                </c:pt>
                <c:pt idx="2257">
                  <c:v>37.616666666666646</c:v>
                </c:pt>
                <c:pt idx="2258">
                  <c:v>37.633333333333333</c:v>
                </c:pt>
                <c:pt idx="2259">
                  <c:v>37.65</c:v>
                </c:pt>
                <c:pt idx="2260">
                  <c:v>37.66666666666665</c:v>
                </c:pt>
                <c:pt idx="2261">
                  <c:v>37.68333333333333</c:v>
                </c:pt>
                <c:pt idx="2262">
                  <c:v>37.700000000000003</c:v>
                </c:pt>
                <c:pt idx="2263">
                  <c:v>37.716666666666647</c:v>
                </c:pt>
                <c:pt idx="2264">
                  <c:v>37.733333333333341</c:v>
                </c:pt>
                <c:pt idx="2265">
                  <c:v>37.75</c:v>
                </c:pt>
                <c:pt idx="2266">
                  <c:v>37.766666666666652</c:v>
                </c:pt>
                <c:pt idx="2267">
                  <c:v>37.783333333333331</c:v>
                </c:pt>
                <c:pt idx="2268">
                  <c:v>37.800000000000011</c:v>
                </c:pt>
                <c:pt idx="2269">
                  <c:v>37.816666666666649</c:v>
                </c:pt>
                <c:pt idx="2270">
                  <c:v>37.833333333333336</c:v>
                </c:pt>
                <c:pt idx="2271">
                  <c:v>37.849999999999994</c:v>
                </c:pt>
                <c:pt idx="2272">
                  <c:v>37.866666666666646</c:v>
                </c:pt>
                <c:pt idx="2273">
                  <c:v>37.883333333333326</c:v>
                </c:pt>
                <c:pt idx="2274">
                  <c:v>37.9</c:v>
                </c:pt>
                <c:pt idx="2275">
                  <c:v>37.916666666666643</c:v>
                </c:pt>
                <c:pt idx="2276">
                  <c:v>37.93333333333333</c:v>
                </c:pt>
                <c:pt idx="2277">
                  <c:v>37.949999999999996</c:v>
                </c:pt>
                <c:pt idx="2278">
                  <c:v>37.966666666666647</c:v>
                </c:pt>
                <c:pt idx="2279">
                  <c:v>37.983333333333334</c:v>
                </c:pt>
                <c:pt idx="2280">
                  <c:v>38</c:v>
                </c:pt>
                <c:pt idx="2281">
                  <c:v>38.016666666666644</c:v>
                </c:pt>
                <c:pt idx="2282">
                  <c:v>38.033333333333331</c:v>
                </c:pt>
                <c:pt idx="2283">
                  <c:v>38.050000000000004</c:v>
                </c:pt>
                <c:pt idx="2284">
                  <c:v>38.066666666666656</c:v>
                </c:pt>
                <c:pt idx="2285">
                  <c:v>38.083333333333336</c:v>
                </c:pt>
                <c:pt idx="2286">
                  <c:v>38.1</c:v>
                </c:pt>
                <c:pt idx="2287">
                  <c:v>38.116666666666646</c:v>
                </c:pt>
                <c:pt idx="2288">
                  <c:v>38.133333333333333</c:v>
                </c:pt>
                <c:pt idx="2289">
                  <c:v>38.15</c:v>
                </c:pt>
                <c:pt idx="2290">
                  <c:v>38.16666666666665</c:v>
                </c:pt>
                <c:pt idx="2291">
                  <c:v>38.18333333333333</c:v>
                </c:pt>
                <c:pt idx="2292">
                  <c:v>38.200000000000003</c:v>
                </c:pt>
                <c:pt idx="2293">
                  <c:v>38.216666666666647</c:v>
                </c:pt>
                <c:pt idx="2294">
                  <c:v>38.233333333333341</c:v>
                </c:pt>
                <c:pt idx="2295">
                  <c:v>38.25</c:v>
                </c:pt>
                <c:pt idx="2296">
                  <c:v>38.266666666666652</c:v>
                </c:pt>
                <c:pt idx="2297">
                  <c:v>38.283333333333331</c:v>
                </c:pt>
                <c:pt idx="2298">
                  <c:v>38.300000000000011</c:v>
                </c:pt>
                <c:pt idx="2299">
                  <c:v>38.316666666666649</c:v>
                </c:pt>
                <c:pt idx="2300">
                  <c:v>38.333333333333336</c:v>
                </c:pt>
                <c:pt idx="2301">
                  <c:v>38.349999999999994</c:v>
                </c:pt>
                <c:pt idx="2302">
                  <c:v>38.366666666666646</c:v>
                </c:pt>
                <c:pt idx="2303">
                  <c:v>38.383333333333326</c:v>
                </c:pt>
                <c:pt idx="2304">
                  <c:v>38.4</c:v>
                </c:pt>
                <c:pt idx="2305">
                  <c:v>38.416666666666643</c:v>
                </c:pt>
                <c:pt idx="2306">
                  <c:v>38.43333333333333</c:v>
                </c:pt>
                <c:pt idx="2307">
                  <c:v>38.449999999999996</c:v>
                </c:pt>
                <c:pt idx="2308">
                  <c:v>38.466666666666647</c:v>
                </c:pt>
                <c:pt idx="2309">
                  <c:v>38.483333333333334</c:v>
                </c:pt>
                <c:pt idx="2310">
                  <c:v>38.5</c:v>
                </c:pt>
                <c:pt idx="2311">
                  <c:v>38.516666666666644</c:v>
                </c:pt>
                <c:pt idx="2312">
                  <c:v>38.533333333333331</c:v>
                </c:pt>
                <c:pt idx="2313">
                  <c:v>38.550000000000004</c:v>
                </c:pt>
                <c:pt idx="2314">
                  <c:v>38.566666666666656</c:v>
                </c:pt>
                <c:pt idx="2315">
                  <c:v>38.583333333333336</c:v>
                </c:pt>
                <c:pt idx="2316">
                  <c:v>38.6</c:v>
                </c:pt>
                <c:pt idx="2317">
                  <c:v>38.616666666666646</c:v>
                </c:pt>
                <c:pt idx="2318">
                  <c:v>38.633333333333333</c:v>
                </c:pt>
                <c:pt idx="2319">
                  <c:v>38.65</c:v>
                </c:pt>
                <c:pt idx="2320">
                  <c:v>38.66666666666665</c:v>
                </c:pt>
                <c:pt idx="2321">
                  <c:v>38.68333333333333</c:v>
                </c:pt>
                <c:pt idx="2322">
                  <c:v>38.700000000000003</c:v>
                </c:pt>
                <c:pt idx="2323">
                  <c:v>38.716666666666647</c:v>
                </c:pt>
                <c:pt idx="2324">
                  <c:v>38.733333333333341</c:v>
                </c:pt>
                <c:pt idx="2325">
                  <c:v>38.75</c:v>
                </c:pt>
                <c:pt idx="2326">
                  <c:v>38.766666666666652</c:v>
                </c:pt>
                <c:pt idx="2327">
                  <c:v>38.783333333333331</c:v>
                </c:pt>
                <c:pt idx="2328">
                  <c:v>38.800000000000011</c:v>
                </c:pt>
                <c:pt idx="2329">
                  <c:v>38.816666666666649</c:v>
                </c:pt>
                <c:pt idx="2330">
                  <c:v>38.833333333333336</c:v>
                </c:pt>
                <c:pt idx="2331">
                  <c:v>38.849999999999994</c:v>
                </c:pt>
                <c:pt idx="2332">
                  <c:v>38.866666666666646</c:v>
                </c:pt>
                <c:pt idx="2333">
                  <c:v>38.883333333333326</c:v>
                </c:pt>
                <c:pt idx="2334">
                  <c:v>38.9</c:v>
                </c:pt>
                <c:pt idx="2335">
                  <c:v>38.916666666666643</c:v>
                </c:pt>
                <c:pt idx="2336">
                  <c:v>38.93333333333333</c:v>
                </c:pt>
                <c:pt idx="2337">
                  <c:v>38.949999999999996</c:v>
                </c:pt>
                <c:pt idx="2338">
                  <c:v>38.966666666666647</c:v>
                </c:pt>
                <c:pt idx="2339">
                  <c:v>38.983333333333334</c:v>
                </c:pt>
                <c:pt idx="2340">
                  <c:v>39</c:v>
                </c:pt>
                <c:pt idx="2341">
                  <c:v>39.016666666666644</c:v>
                </c:pt>
                <c:pt idx="2342">
                  <c:v>39.033333333333331</c:v>
                </c:pt>
                <c:pt idx="2343">
                  <c:v>39.050000000000004</c:v>
                </c:pt>
                <c:pt idx="2344">
                  <c:v>39.066666666666656</c:v>
                </c:pt>
                <c:pt idx="2345">
                  <c:v>39.083333333333336</c:v>
                </c:pt>
                <c:pt idx="2346">
                  <c:v>39.1</c:v>
                </c:pt>
                <c:pt idx="2347">
                  <c:v>39.116666666666646</c:v>
                </c:pt>
                <c:pt idx="2348">
                  <c:v>39.133333333333333</c:v>
                </c:pt>
                <c:pt idx="2349">
                  <c:v>39.15</c:v>
                </c:pt>
                <c:pt idx="2350">
                  <c:v>39.16666666666665</c:v>
                </c:pt>
                <c:pt idx="2351">
                  <c:v>39.18333333333333</c:v>
                </c:pt>
                <c:pt idx="2352">
                  <c:v>39.200000000000003</c:v>
                </c:pt>
                <c:pt idx="2353">
                  <c:v>39.216666666666647</c:v>
                </c:pt>
                <c:pt idx="2354">
                  <c:v>39.233333333333341</c:v>
                </c:pt>
                <c:pt idx="2355">
                  <c:v>39.25</c:v>
                </c:pt>
                <c:pt idx="2356">
                  <c:v>39.266666666666652</c:v>
                </c:pt>
                <c:pt idx="2357">
                  <c:v>39.283333333333331</c:v>
                </c:pt>
                <c:pt idx="2358">
                  <c:v>39.300000000000011</c:v>
                </c:pt>
                <c:pt idx="2359">
                  <c:v>39.316666666666649</c:v>
                </c:pt>
                <c:pt idx="2360">
                  <c:v>39.333333333333336</c:v>
                </c:pt>
                <c:pt idx="2361">
                  <c:v>39.349999999999994</c:v>
                </c:pt>
                <c:pt idx="2362">
                  <c:v>39.366666666666646</c:v>
                </c:pt>
                <c:pt idx="2363">
                  <c:v>39.383333333333326</c:v>
                </c:pt>
                <c:pt idx="2364">
                  <c:v>39.4</c:v>
                </c:pt>
                <c:pt idx="2365">
                  <c:v>39.416666666666643</c:v>
                </c:pt>
                <c:pt idx="2366">
                  <c:v>39.43333333333333</c:v>
                </c:pt>
                <c:pt idx="2367">
                  <c:v>39.449999999999996</c:v>
                </c:pt>
                <c:pt idx="2368">
                  <c:v>39.466666666666647</c:v>
                </c:pt>
                <c:pt idx="2369">
                  <c:v>39.483333333333334</c:v>
                </c:pt>
                <c:pt idx="2370">
                  <c:v>39.5</c:v>
                </c:pt>
                <c:pt idx="2371">
                  <c:v>39.516666666666644</c:v>
                </c:pt>
                <c:pt idx="2372">
                  <c:v>39.533333333333331</c:v>
                </c:pt>
                <c:pt idx="2373">
                  <c:v>39.550000000000004</c:v>
                </c:pt>
                <c:pt idx="2374">
                  <c:v>39.566666666666656</c:v>
                </c:pt>
                <c:pt idx="2375">
                  <c:v>39.583333333333336</c:v>
                </c:pt>
                <c:pt idx="2376">
                  <c:v>39.6</c:v>
                </c:pt>
                <c:pt idx="2377">
                  <c:v>39.616666666666646</c:v>
                </c:pt>
                <c:pt idx="2378">
                  <c:v>39.633333333333333</c:v>
                </c:pt>
                <c:pt idx="2379">
                  <c:v>39.65</c:v>
                </c:pt>
                <c:pt idx="2380">
                  <c:v>39.66666666666665</c:v>
                </c:pt>
                <c:pt idx="2381">
                  <c:v>39.68333333333333</c:v>
                </c:pt>
                <c:pt idx="2382">
                  <c:v>39.700000000000003</c:v>
                </c:pt>
                <c:pt idx="2383">
                  <c:v>39.716666666666647</c:v>
                </c:pt>
                <c:pt idx="2384">
                  <c:v>39.733333333333341</c:v>
                </c:pt>
                <c:pt idx="2385">
                  <c:v>39.75</c:v>
                </c:pt>
                <c:pt idx="2386">
                  <c:v>39.766666666666652</c:v>
                </c:pt>
                <c:pt idx="2387">
                  <c:v>39.783333333333331</c:v>
                </c:pt>
                <c:pt idx="2388">
                  <c:v>39.800000000000011</c:v>
                </c:pt>
                <c:pt idx="2389">
                  <c:v>39.816666666666649</c:v>
                </c:pt>
                <c:pt idx="2390">
                  <c:v>39.833333333333336</c:v>
                </c:pt>
                <c:pt idx="2391">
                  <c:v>39.849999999999994</c:v>
                </c:pt>
                <c:pt idx="2392">
                  <c:v>39.866666666666646</c:v>
                </c:pt>
                <c:pt idx="2393">
                  <c:v>39.883333333333326</c:v>
                </c:pt>
                <c:pt idx="2394">
                  <c:v>39.9</c:v>
                </c:pt>
                <c:pt idx="2395">
                  <c:v>39.916666666666643</c:v>
                </c:pt>
                <c:pt idx="2396">
                  <c:v>39.93333333333333</c:v>
                </c:pt>
                <c:pt idx="2397">
                  <c:v>39.949999999999996</c:v>
                </c:pt>
                <c:pt idx="2398">
                  <c:v>39.966666666666647</c:v>
                </c:pt>
                <c:pt idx="2399">
                  <c:v>39.983333333333334</c:v>
                </c:pt>
                <c:pt idx="2400">
                  <c:v>40</c:v>
                </c:pt>
                <c:pt idx="2401">
                  <c:v>40.016666666666644</c:v>
                </c:pt>
                <c:pt idx="2402">
                  <c:v>40.033333333333331</c:v>
                </c:pt>
                <c:pt idx="2403">
                  <c:v>40.050000000000004</c:v>
                </c:pt>
                <c:pt idx="2404">
                  <c:v>40.066666666666656</c:v>
                </c:pt>
                <c:pt idx="2405">
                  <c:v>40.083333333333336</c:v>
                </c:pt>
                <c:pt idx="2406">
                  <c:v>40.1</c:v>
                </c:pt>
                <c:pt idx="2407">
                  <c:v>40.116666666666646</c:v>
                </c:pt>
                <c:pt idx="2408">
                  <c:v>40.133333333333333</c:v>
                </c:pt>
                <c:pt idx="2409">
                  <c:v>40.15</c:v>
                </c:pt>
                <c:pt idx="2410">
                  <c:v>40.16666666666665</c:v>
                </c:pt>
                <c:pt idx="2411">
                  <c:v>40.18333333333333</c:v>
                </c:pt>
                <c:pt idx="2412">
                  <c:v>40.200000000000003</c:v>
                </c:pt>
                <c:pt idx="2413">
                  <c:v>40.216666666666647</c:v>
                </c:pt>
                <c:pt idx="2414">
                  <c:v>40.233333333333341</c:v>
                </c:pt>
                <c:pt idx="2415">
                  <c:v>40.25</c:v>
                </c:pt>
                <c:pt idx="2416">
                  <c:v>40.266666666666652</c:v>
                </c:pt>
                <c:pt idx="2417">
                  <c:v>40.283333333333331</c:v>
                </c:pt>
                <c:pt idx="2418">
                  <c:v>40.300000000000011</c:v>
                </c:pt>
                <c:pt idx="2419">
                  <c:v>40.316666666666649</c:v>
                </c:pt>
                <c:pt idx="2420">
                  <c:v>40.333333333333336</c:v>
                </c:pt>
                <c:pt idx="2421">
                  <c:v>40.349999999999994</c:v>
                </c:pt>
                <c:pt idx="2422">
                  <c:v>40.366666666666646</c:v>
                </c:pt>
                <c:pt idx="2423">
                  <c:v>40.383333333333326</c:v>
                </c:pt>
                <c:pt idx="2424">
                  <c:v>40.4</c:v>
                </c:pt>
                <c:pt idx="2425">
                  <c:v>40.416666666666643</c:v>
                </c:pt>
                <c:pt idx="2426">
                  <c:v>40.43333333333333</c:v>
                </c:pt>
                <c:pt idx="2427">
                  <c:v>40.449999999999996</c:v>
                </c:pt>
                <c:pt idx="2428">
                  <c:v>40.466666666666647</c:v>
                </c:pt>
                <c:pt idx="2429">
                  <c:v>40.483333333333334</c:v>
                </c:pt>
                <c:pt idx="2430">
                  <c:v>40.5</c:v>
                </c:pt>
                <c:pt idx="2431">
                  <c:v>40.516666666666644</c:v>
                </c:pt>
                <c:pt idx="2432">
                  <c:v>40.533333333333331</c:v>
                </c:pt>
                <c:pt idx="2433">
                  <c:v>40.550000000000004</c:v>
                </c:pt>
                <c:pt idx="2434">
                  <c:v>40.566666666666656</c:v>
                </c:pt>
                <c:pt idx="2435">
                  <c:v>40.583333333333336</c:v>
                </c:pt>
                <c:pt idx="2436">
                  <c:v>40.6</c:v>
                </c:pt>
                <c:pt idx="2437">
                  <c:v>40.616666666666646</c:v>
                </c:pt>
                <c:pt idx="2438">
                  <c:v>40.633333333333333</c:v>
                </c:pt>
                <c:pt idx="2439">
                  <c:v>40.65</c:v>
                </c:pt>
                <c:pt idx="2440">
                  <c:v>40.66666666666665</c:v>
                </c:pt>
                <c:pt idx="2441">
                  <c:v>40.68333333333333</c:v>
                </c:pt>
                <c:pt idx="2442">
                  <c:v>40.700000000000003</c:v>
                </c:pt>
                <c:pt idx="2443">
                  <c:v>40.716666666666647</c:v>
                </c:pt>
                <c:pt idx="2444">
                  <c:v>40.733333333333341</c:v>
                </c:pt>
                <c:pt idx="2445">
                  <c:v>40.75</c:v>
                </c:pt>
                <c:pt idx="2446">
                  <c:v>40.766666666666652</c:v>
                </c:pt>
                <c:pt idx="2447">
                  <c:v>40.783333333333331</c:v>
                </c:pt>
                <c:pt idx="2448">
                  <c:v>40.800000000000011</c:v>
                </c:pt>
                <c:pt idx="2449">
                  <c:v>40.816666666666649</c:v>
                </c:pt>
                <c:pt idx="2450">
                  <c:v>40.833333333333336</c:v>
                </c:pt>
                <c:pt idx="2451">
                  <c:v>40.849999999999994</c:v>
                </c:pt>
                <c:pt idx="2452">
                  <c:v>40.866666666666646</c:v>
                </c:pt>
                <c:pt idx="2453">
                  <c:v>40.883333333333326</c:v>
                </c:pt>
                <c:pt idx="2454">
                  <c:v>40.9</c:v>
                </c:pt>
                <c:pt idx="2455">
                  <c:v>40.916666666666643</c:v>
                </c:pt>
                <c:pt idx="2456">
                  <c:v>40.93333333333333</c:v>
                </c:pt>
                <c:pt idx="2457">
                  <c:v>40.949999999999996</c:v>
                </c:pt>
                <c:pt idx="2458">
                  <c:v>40.966666666666647</c:v>
                </c:pt>
                <c:pt idx="2459">
                  <c:v>40.983333333333334</c:v>
                </c:pt>
                <c:pt idx="2460">
                  <c:v>41</c:v>
                </c:pt>
                <c:pt idx="2461">
                  <c:v>41.016666666666644</c:v>
                </c:pt>
                <c:pt idx="2462">
                  <c:v>41.033333333333331</c:v>
                </c:pt>
                <c:pt idx="2463">
                  <c:v>41.05</c:v>
                </c:pt>
                <c:pt idx="2464">
                  <c:v>41.066666666666656</c:v>
                </c:pt>
                <c:pt idx="2465">
                  <c:v>41.083333333333336</c:v>
                </c:pt>
                <c:pt idx="2466">
                  <c:v>41.1</c:v>
                </c:pt>
                <c:pt idx="2467">
                  <c:v>41.116666666666646</c:v>
                </c:pt>
                <c:pt idx="2468">
                  <c:v>41.133333333333333</c:v>
                </c:pt>
                <c:pt idx="2469">
                  <c:v>41.15</c:v>
                </c:pt>
                <c:pt idx="2470">
                  <c:v>41.16666666666665</c:v>
                </c:pt>
                <c:pt idx="2471">
                  <c:v>41.18333333333333</c:v>
                </c:pt>
                <c:pt idx="2472">
                  <c:v>41.2</c:v>
                </c:pt>
                <c:pt idx="2473">
                  <c:v>41.216666666666647</c:v>
                </c:pt>
                <c:pt idx="2474">
                  <c:v>41.233333333333341</c:v>
                </c:pt>
                <c:pt idx="2475">
                  <c:v>41.25</c:v>
                </c:pt>
                <c:pt idx="2476">
                  <c:v>41.266666666666652</c:v>
                </c:pt>
                <c:pt idx="2477">
                  <c:v>41.283333333333331</c:v>
                </c:pt>
                <c:pt idx="2478">
                  <c:v>41.3</c:v>
                </c:pt>
                <c:pt idx="2479">
                  <c:v>41.316666666666649</c:v>
                </c:pt>
                <c:pt idx="2480">
                  <c:v>41.333333333333336</c:v>
                </c:pt>
                <c:pt idx="2481">
                  <c:v>41.349999999999994</c:v>
                </c:pt>
                <c:pt idx="2482">
                  <c:v>41.366666666666646</c:v>
                </c:pt>
                <c:pt idx="2483">
                  <c:v>41.383333333333326</c:v>
                </c:pt>
                <c:pt idx="2484">
                  <c:v>41.4</c:v>
                </c:pt>
                <c:pt idx="2485">
                  <c:v>41.416666666666643</c:v>
                </c:pt>
                <c:pt idx="2486">
                  <c:v>41.43333333333333</c:v>
                </c:pt>
                <c:pt idx="2487">
                  <c:v>41.449999999999996</c:v>
                </c:pt>
                <c:pt idx="2488">
                  <c:v>41.466666666666647</c:v>
                </c:pt>
                <c:pt idx="2489">
                  <c:v>41.483333333333334</c:v>
                </c:pt>
                <c:pt idx="2490">
                  <c:v>41.5</c:v>
                </c:pt>
                <c:pt idx="2491">
                  <c:v>41.516666666666644</c:v>
                </c:pt>
                <c:pt idx="2492">
                  <c:v>41.533333333333331</c:v>
                </c:pt>
                <c:pt idx="2493">
                  <c:v>41.55</c:v>
                </c:pt>
                <c:pt idx="2494">
                  <c:v>41.566666666666656</c:v>
                </c:pt>
                <c:pt idx="2495">
                  <c:v>41.583333333333336</c:v>
                </c:pt>
                <c:pt idx="2496">
                  <c:v>41.6</c:v>
                </c:pt>
                <c:pt idx="2497">
                  <c:v>41.616666666666646</c:v>
                </c:pt>
                <c:pt idx="2498">
                  <c:v>41.633333333333333</c:v>
                </c:pt>
                <c:pt idx="2499">
                  <c:v>41.65</c:v>
                </c:pt>
                <c:pt idx="2500">
                  <c:v>41.66666666666665</c:v>
                </c:pt>
                <c:pt idx="2501">
                  <c:v>41.68333333333333</c:v>
                </c:pt>
                <c:pt idx="2502">
                  <c:v>41.7</c:v>
                </c:pt>
                <c:pt idx="2503">
                  <c:v>41.716666666666647</c:v>
                </c:pt>
                <c:pt idx="2504">
                  <c:v>41.733333333333341</c:v>
                </c:pt>
                <c:pt idx="2505">
                  <c:v>41.75</c:v>
                </c:pt>
                <c:pt idx="2506">
                  <c:v>41.766666666666652</c:v>
                </c:pt>
                <c:pt idx="2507">
                  <c:v>41.783333333333331</c:v>
                </c:pt>
                <c:pt idx="2508">
                  <c:v>41.8</c:v>
                </c:pt>
                <c:pt idx="2509">
                  <c:v>41.816666666666649</c:v>
                </c:pt>
                <c:pt idx="2510">
                  <c:v>41.833333333333336</c:v>
                </c:pt>
                <c:pt idx="2511">
                  <c:v>41.849999999999994</c:v>
                </c:pt>
                <c:pt idx="2512">
                  <c:v>41.866666666666646</c:v>
                </c:pt>
                <c:pt idx="2513">
                  <c:v>41.883333333333326</c:v>
                </c:pt>
                <c:pt idx="2514">
                  <c:v>41.9</c:v>
                </c:pt>
                <c:pt idx="2515">
                  <c:v>41.916666666666643</c:v>
                </c:pt>
                <c:pt idx="2516">
                  <c:v>41.93333333333333</c:v>
                </c:pt>
                <c:pt idx="2517">
                  <c:v>41.949999999999996</c:v>
                </c:pt>
                <c:pt idx="2518">
                  <c:v>41.966666666666647</c:v>
                </c:pt>
                <c:pt idx="2519">
                  <c:v>41.983333333333334</c:v>
                </c:pt>
                <c:pt idx="2520">
                  <c:v>42</c:v>
                </c:pt>
                <c:pt idx="2521">
                  <c:v>42.016666666666644</c:v>
                </c:pt>
                <c:pt idx="2522">
                  <c:v>42.033333333333331</c:v>
                </c:pt>
                <c:pt idx="2523">
                  <c:v>42.05</c:v>
                </c:pt>
                <c:pt idx="2524">
                  <c:v>42.066666666666656</c:v>
                </c:pt>
                <c:pt idx="2525">
                  <c:v>42.083333333333336</c:v>
                </c:pt>
                <c:pt idx="2526">
                  <c:v>42.1</c:v>
                </c:pt>
                <c:pt idx="2527">
                  <c:v>42.116666666666646</c:v>
                </c:pt>
                <c:pt idx="2528">
                  <c:v>42.133333333333333</c:v>
                </c:pt>
                <c:pt idx="2529">
                  <c:v>42.15</c:v>
                </c:pt>
                <c:pt idx="2530">
                  <c:v>42.16666666666665</c:v>
                </c:pt>
                <c:pt idx="2531">
                  <c:v>42.18333333333333</c:v>
                </c:pt>
                <c:pt idx="2532">
                  <c:v>42.2</c:v>
                </c:pt>
                <c:pt idx="2533">
                  <c:v>42.216666666666647</c:v>
                </c:pt>
                <c:pt idx="2534">
                  <c:v>42.233333333333341</c:v>
                </c:pt>
                <c:pt idx="2535">
                  <c:v>42.25</c:v>
                </c:pt>
                <c:pt idx="2536">
                  <c:v>42.266666666666652</c:v>
                </c:pt>
                <c:pt idx="2537">
                  <c:v>42.283333333333331</c:v>
                </c:pt>
                <c:pt idx="2538">
                  <c:v>42.3</c:v>
                </c:pt>
                <c:pt idx="2539">
                  <c:v>42.316666666666649</c:v>
                </c:pt>
                <c:pt idx="2540">
                  <c:v>42.333333333333336</c:v>
                </c:pt>
                <c:pt idx="2541">
                  <c:v>42.349999999999994</c:v>
                </c:pt>
                <c:pt idx="2542">
                  <c:v>42.366666666666646</c:v>
                </c:pt>
                <c:pt idx="2543">
                  <c:v>42.383333333333326</c:v>
                </c:pt>
                <c:pt idx="2544">
                  <c:v>42.4</c:v>
                </c:pt>
                <c:pt idx="2545">
                  <c:v>42.416666666666643</c:v>
                </c:pt>
                <c:pt idx="2546">
                  <c:v>42.43333333333333</c:v>
                </c:pt>
                <c:pt idx="2547">
                  <c:v>42.449999999999996</c:v>
                </c:pt>
                <c:pt idx="2548">
                  <c:v>42.466666666666647</c:v>
                </c:pt>
                <c:pt idx="2549">
                  <c:v>42.483333333333334</c:v>
                </c:pt>
                <c:pt idx="2550">
                  <c:v>42.5</c:v>
                </c:pt>
                <c:pt idx="2551">
                  <c:v>42.516666666666644</c:v>
                </c:pt>
                <c:pt idx="2552">
                  <c:v>42.533333333333331</c:v>
                </c:pt>
                <c:pt idx="2553">
                  <c:v>42.55</c:v>
                </c:pt>
                <c:pt idx="2554">
                  <c:v>42.566666666666656</c:v>
                </c:pt>
                <c:pt idx="2555">
                  <c:v>42.583333333333336</c:v>
                </c:pt>
                <c:pt idx="2556">
                  <c:v>42.6</c:v>
                </c:pt>
                <c:pt idx="2557">
                  <c:v>42.616666666666646</c:v>
                </c:pt>
                <c:pt idx="2558">
                  <c:v>42.633333333333333</c:v>
                </c:pt>
                <c:pt idx="2559">
                  <c:v>42.65</c:v>
                </c:pt>
                <c:pt idx="2560">
                  <c:v>42.66666666666665</c:v>
                </c:pt>
                <c:pt idx="2561">
                  <c:v>42.68333333333333</c:v>
                </c:pt>
                <c:pt idx="2562">
                  <c:v>42.7</c:v>
                </c:pt>
                <c:pt idx="2563">
                  <c:v>42.716666666666647</c:v>
                </c:pt>
                <c:pt idx="2564">
                  <c:v>42.733333333333341</c:v>
                </c:pt>
                <c:pt idx="2565">
                  <c:v>42.75</c:v>
                </c:pt>
                <c:pt idx="2566">
                  <c:v>42.766666666666652</c:v>
                </c:pt>
                <c:pt idx="2567">
                  <c:v>42.783333333333331</c:v>
                </c:pt>
                <c:pt idx="2568">
                  <c:v>42.8</c:v>
                </c:pt>
                <c:pt idx="2569">
                  <c:v>42.816666666666649</c:v>
                </c:pt>
                <c:pt idx="2570">
                  <c:v>42.833333333333336</c:v>
                </c:pt>
                <c:pt idx="2571">
                  <c:v>42.849999999999994</c:v>
                </c:pt>
                <c:pt idx="2572">
                  <c:v>42.866666666666646</c:v>
                </c:pt>
                <c:pt idx="2573">
                  <c:v>42.883333333333326</c:v>
                </c:pt>
                <c:pt idx="2574">
                  <c:v>42.9</c:v>
                </c:pt>
                <c:pt idx="2575">
                  <c:v>42.916666666666643</c:v>
                </c:pt>
                <c:pt idx="2576">
                  <c:v>42.93333333333333</c:v>
                </c:pt>
                <c:pt idx="2577">
                  <c:v>42.949999999999996</c:v>
                </c:pt>
                <c:pt idx="2578">
                  <c:v>42.966666666666647</c:v>
                </c:pt>
                <c:pt idx="2579">
                  <c:v>42.983333333333334</c:v>
                </c:pt>
                <c:pt idx="2580">
                  <c:v>43</c:v>
                </c:pt>
                <c:pt idx="2581">
                  <c:v>43.016666666666644</c:v>
                </c:pt>
                <c:pt idx="2582">
                  <c:v>43.033333333333331</c:v>
                </c:pt>
                <c:pt idx="2583">
                  <c:v>43.05</c:v>
                </c:pt>
                <c:pt idx="2584">
                  <c:v>43.066666666666656</c:v>
                </c:pt>
                <c:pt idx="2585">
                  <c:v>43.083333333333336</c:v>
                </c:pt>
                <c:pt idx="2586">
                  <c:v>43.1</c:v>
                </c:pt>
                <c:pt idx="2587">
                  <c:v>43.116666666666646</c:v>
                </c:pt>
                <c:pt idx="2588">
                  <c:v>43.133333333333333</c:v>
                </c:pt>
                <c:pt idx="2589">
                  <c:v>43.15</c:v>
                </c:pt>
                <c:pt idx="2590">
                  <c:v>43.16666666666665</c:v>
                </c:pt>
                <c:pt idx="2591">
                  <c:v>43.18333333333333</c:v>
                </c:pt>
                <c:pt idx="2592">
                  <c:v>43.2</c:v>
                </c:pt>
                <c:pt idx="2593">
                  <c:v>43.216666666666647</c:v>
                </c:pt>
                <c:pt idx="2594">
                  <c:v>43.233333333333341</c:v>
                </c:pt>
                <c:pt idx="2595">
                  <c:v>43.25</c:v>
                </c:pt>
                <c:pt idx="2596">
                  <c:v>43.266666666666652</c:v>
                </c:pt>
                <c:pt idx="2597">
                  <c:v>43.283333333333331</c:v>
                </c:pt>
                <c:pt idx="2598">
                  <c:v>43.3</c:v>
                </c:pt>
                <c:pt idx="2599">
                  <c:v>43.316666666666649</c:v>
                </c:pt>
                <c:pt idx="2600">
                  <c:v>43.333333333333336</c:v>
                </c:pt>
                <c:pt idx="2601">
                  <c:v>43.349999999999994</c:v>
                </c:pt>
                <c:pt idx="2602">
                  <c:v>43.366666666666646</c:v>
                </c:pt>
                <c:pt idx="2603">
                  <c:v>43.383333333333326</c:v>
                </c:pt>
                <c:pt idx="2604">
                  <c:v>43.4</c:v>
                </c:pt>
                <c:pt idx="2605">
                  <c:v>43.416666666666643</c:v>
                </c:pt>
                <c:pt idx="2606">
                  <c:v>43.43333333333333</c:v>
                </c:pt>
                <c:pt idx="2607">
                  <c:v>43.449999999999996</c:v>
                </c:pt>
                <c:pt idx="2608">
                  <c:v>43.466666666666647</c:v>
                </c:pt>
                <c:pt idx="2609">
                  <c:v>43.483333333333334</c:v>
                </c:pt>
                <c:pt idx="2610">
                  <c:v>43.5</c:v>
                </c:pt>
                <c:pt idx="2611">
                  <c:v>43.516666666666644</c:v>
                </c:pt>
                <c:pt idx="2612">
                  <c:v>43.533333333333331</c:v>
                </c:pt>
                <c:pt idx="2613">
                  <c:v>43.55</c:v>
                </c:pt>
                <c:pt idx="2614">
                  <c:v>43.566666666666656</c:v>
                </c:pt>
                <c:pt idx="2615">
                  <c:v>43.583333333333336</c:v>
                </c:pt>
                <c:pt idx="2616">
                  <c:v>43.6</c:v>
                </c:pt>
                <c:pt idx="2617">
                  <c:v>43.616666666666646</c:v>
                </c:pt>
                <c:pt idx="2618">
                  <c:v>43.633333333333333</c:v>
                </c:pt>
                <c:pt idx="2619">
                  <c:v>43.65</c:v>
                </c:pt>
                <c:pt idx="2620">
                  <c:v>43.66666666666665</c:v>
                </c:pt>
                <c:pt idx="2621">
                  <c:v>43.68333333333333</c:v>
                </c:pt>
                <c:pt idx="2622">
                  <c:v>43.7</c:v>
                </c:pt>
                <c:pt idx="2623">
                  <c:v>43.716666666666647</c:v>
                </c:pt>
                <c:pt idx="2624">
                  <c:v>43.733333333333341</c:v>
                </c:pt>
                <c:pt idx="2625">
                  <c:v>43.75</c:v>
                </c:pt>
                <c:pt idx="2626">
                  <c:v>43.766666666666652</c:v>
                </c:pt>
                <c:pt idx="2627">
                  <c:v>43.783333333333331</c:v>
                </c:pt>
                <c:pt idx="2628">
                  <c:v>43.8</c:v>
                </c:pt>
                <c:pt idx="2629">
                  <c:v>43.816666666666649</c:v>
                </c:pt>
                <c:pt idx="2630">
                  <c:v>43.833333333333336</c:v>
                </c:pt>
                <c:pt idx="2631">
                  <c:v>43.849999999999994</c:v>
                </c:pt>
                <c:pt idx="2632">
                  <c:v>43.866666666666646</c:v>
                </c:pt>
                <c:pt idx="2633">
                  <c:v>43.883333333333326</c:v>
                </c:pt>
                <c:pt idx="2634">
                  <c:v>43.9</c:v>
                </c:pt>
                <c:pt idx="2635">
                  <c:v>43.916666666666643</c:v>
                </c:pt>
                <c:pt idx="2636">
                  <c:v>43.93333333333333</c:v>
                </c:pt>
                <c:pt idx="2637">
                  <c:v>43.949999999999996</c:v>
                </c:pt>
                <c:pt idx="2638">
                  <c:v>43.966666666666647</c:v>
                </c:pt>
                <c:pt idx="2639">
                  <c:v>43.983333333333334</c:v>
                </c:pt>
                <c:pt idx="2640">
                  <c:v>44</c:v>
                </c:pt>
                <c:pt idx="2641">
                  <c:v>44.016666666666644</c:v>
                </c:pt>
                <c:pt idx="2642">
                  <c:v>44.033333333333331</c:v>
                </c:pt>
                <c:pt idx="2643">
                  <c:v>44.05</c:v>
                </c:pt>
                <c:pt idx="2644">
                  <c:v>44.066666666666656</c:v>
                </c:pt>
                <c:pt idx="2645">
                  <c:v>44.083333333333336</c:v>
                </c:pt>
                <c:pt idx="2646">
                  <c:v>44.1</c:v>
                </c:pt>
                <c:pt idx="2647">
                  <c:v>44.116666666666646</c:v>
                </c:pt>
                <c:pt idx="2648">
                  <c:v>44.133333333333333</c:v>
                </c:pt>
                <c:pt idx="2649">
                  <c:v>44.15</c:v>
                </c:pt>
                <c:pt idx="2650">
                  <c:v>44.16666666666665</c:v>
                </c:pt>
                <c:pt idx="2651">
                  <c:v>44.18333333333333</c:v>
                </c:pt>
                <c:pt idx="2652">
                  <c:v>44.2</c:v>
                </c:pt>
                <c:pt idx="2653">
                  <c:v>44.216666666666647</c:v>
                </c:pt>
                <c:pt idx="2654">
                  <c:v>44.233333333333341</c:v>
                </c:pt>
                <c:pt idx="2655">
                  <c:v>44.25</c:v>
                </c:pt>
                <c:pt idx="2656">
                  <c:v>44.266666666666652</c:v>
                </c:pt>
                <c:pt idx="2657">
                  <c:v>44.283333333333331</c:v>
                </c:pt>
                <c:pt idx="2658">
                  <c:v>44.3</c:v>
                </c:pt>
                <c:pt idx="2659">
                  <c:v>44.316666666666649</c:v>
                </c:pt>
                <c:pt idx="2660">
                  <c:v>44.333333333333336</c:v>
                </c:pt>
                <c:pt idx="2661">
                  <c:v>44.349999999999994</c:v>
                </c:pt>
                <c:pt idx="2662">
                  <c:v>44.366666666666646</c:v>
                </c:pt>
                <c:pt idx="2663">
                  <c:v>44.383333333333326</c:v>
                </c:pt>
                <c:pt idx="2664">
                  <c:v>44.4</c:v>
                </c:pt>
                <c:pt idx="2665">
                  <c:v>44.416666666666643</c:v>
                </c:pt>
                <c:pt idx="2666">
                  <c:v>44.43333333333333</c:v>
                </c:pt>
                <c:pt idx="2667">
                  <c:v>44.449999999999996</c:v>
                </c:pt>
                <c:pt idx="2668">
                  <c:v>44.466666666666647</c:v>
                </c:pt>
                <c:pt idx="2669">
                  <c:v>44.483333333333334</c:v>
                </c:pt>
                <c:pt idx="2670">
                  <c:v>44.5</c:v>
                </c:pt>
                <c:pt idx="2671">
                  <c:v>44.516666666666644</c:v>
                </c:pt>
                <c:pt idx="2672">
                  <c:v>44.533333333333331</c:v>
                </c:pt>
                <c:pt idx="2673">
                  <c:v>44.55</c:v>
                </c:pt>
                <c:pt idx="2674">
                  <c:v>44.566666666666656</c:v>
                </c:pt>
                <c:pt idx="2675">
                  <c:v>44.583333333333336</c:v>
                </c:pt>
                <c:pt idx="2676">
                  <c:v>44.6</c:v>
                </c:pt>
                <c:pt idx="2677">
                  <c:v>44.616666666666646</c:v>
                </c:pt>
                <c:pt idx="2678">
                  <c:v>44.633333333333333</c:v>
                </c:pt>
                <c:pt idx="2679">
                  <c:v>44.65</c:v>
                </c:pt>
                <c:pt idx="2680">
                  <c:v>44.66666666666665</c:v>
                </c:pt>
                <c:pt idx="2681">
                  <c:v>44.68333333333333</c:v>
                </c:pt>
                <c:pt idx="2682">
                  <c:v>44.7</c:v>
                </c:pt>
                <c:pt idx="2683">
                  <c:v>44.716666666666647</c:v>
                </c:pt>
                <c:pt idx="2684">
                  <c:v>44.733333333333341</c:v>
                </c:pt>
                <c:pt idx="2685">
                  <c:v>44.75</c:v>
                </c:pt>
                <c:pt idx="2686">
                  <c:v>44.766666666666652</c:v>
                </c:pt>
                <c:pt idx="2687">
                  <c:v>44.783333333333331</c:v>
                </c:pt>
                <c:pt idx="2688">
                  <c:v>44.8</c:v>
                </c:pt>
                <c:pt idx="2689">
                  <c:v>44.816666666666649</c:v>
                </c:pt>
                <c:pt idx="2690">
                  <c:v>44.833333333333336</c:v>
                </c:pt>
                <c:pt idx="2691">
                  <c:v>44.849999999999994</c:v>
                </c:pt>
                <c:pt idx="2692">
                  <c:v>44.866666666666646</c:v>
                </c:pt>
                <c:pt idx="2693">
                  <c:v>44.883333333333326</c:v>
                </c:pt>
                <c:pt idx="2694">
                  <c:v>44.9</c:v>
                </c:pt>
                <c:pt idx="2695">
                  <c:v>44.916666666666643</c:v>
                </c:pt>
                <c:pt idx="2696">
                  <c:v>44.93333333333333</c:v>
                </c:pt>
                <c:pt idx="2697">
                  <c:v>44.949999999999996</c:v>
                </c:pt>
                <c:pt idx="2698">
                  <c:v>44.966666666666647</c:v>
                </c:pt>
                <c:pt idx="2699">
                  <c:v>44.983333333333334</c:v>
                </c:pt>
                <c:pt idx="2700">
                  <c:v>45</c:v>
                </c:pt>
                <c:pt idx="2701">
                  <c:v>45.016666666666644</c:v>
                </c:pt>
                <c:pt idx="2702">
                  <c:v>45.033333333333331</c:v>
                </c:pt>
                <c:pt idx="2703">
                  <c:v>45.05</c:v>
                </c:pt>
                <c:pt idx="2704">
                  <c:v>45.066666666666656</c:v>
                </c:pt>
                <c:pt idx="2705">
                  <c:v>45.083333333333336</c:v>
                </c:pt>
                <c:pt idx="2706">
                  <c:v>45.1</c:v>
                </c:pt>
                <c:pt idx="2707">
                  <c:v>45.116666666666646</c:v>
                </c:pt>
                <c:pt idx="2708">
                  <c:v>45.133333333333333</c:v>
                </c:pt>
                <c:pt idx="2709">
                  <c:v>45.15</c:v>
                </c:pt>
                <c:pt idx="2710">
                  <c:v>45.16666666666665</c:v>
                </c:pt>
                <c:pt idx="2711">
                  <c:v>45.18333333333333</c:v>
                </c:pt>
                <c:pt idx="2712">
                  <c:v>45.2</c:v>
                </c:pt>
                <c:pt idx="2713">
                  <c:v>45.216666666666647</c:v>
                </c:pt>
                <c:pt idx="2714">
                  <c:v>45.233333333333341</c:v>
                </c:pt>
                <c:pt idx="2715">
                  <c:v>45.25</c:v>
                </c:pt>
                <c:pt idx="2716">
                  <c:v>45.266666666666652</c:v>
                </c:pt>
                <c:pt idx="2717">
                  <c:v>45.283333333333331</c:v>
                </c:pt>
                <c:pt idx="2718">
                  <c:v>45.3</c:v>
                </c:pt>
                <c:pt idx="2719">
                  <c:v>45.316666666666649</c:v>
                </c:pt>
                <c:pt idx="2720">
                  <c:v>45.333333333333336</c:v>
                </c:pt>
                <c:pt idx="2721">
                  <c:v>45.349999999999994</c:v>
                </c:pt>
                <c:pt idx="2722">
                  <c:v>45.366666666666646</c:v>
                </c:pt>
                <c:pt idx="2723">
                  <c:v>45.383333333333326</c:v>
                </c:pt>
                <c:pt idx="2724">
                  <c:v>45.4</c:v>
                </c:pt>
                <c:pt idx="2725">
                  <c:v>45.416666666666643</c:v>
                </c:pt>
                <c:pt idx="2726">
                  <c:v>45.43333333333333</c:v>
                </c:pt>
                <c:pt idx="2727">
                  <c:v>45.449999999999996</c:v>
                </c:pt>
                <c:pt idx="2728">
                  <c:v>45.466666666666647</c:v>
                </c:pt>
                <c:pt idx="2729">
                  <c:v>45.483333333333334</c:v>
                </c:pt>
                <c:pt idx="2730">
                  <c:v>45.5</c:v>
                </c:pt>
                <c:pt idx="2731">
                  <c:v>45.516666666666644</c:v>
                </c:pt>
                <c:pt idx="2732">
                  <c:v>45.533333333333331</c:v>
                </c:pt>
                <c:pt idx="2733">
                  <c:v>45.55</c:v>
                </c:pt>
                <c:pt idx="2734">
                  <c:v>45.566666666666656</c:v>
                </c:pt>
                <c:pt idx="2735">
                  <c:v>45.583333333333336</c:v>
                </c:pt>
                <c:pt idx="2736">
                  <c:v>45.6</c:v>
                </c:pt>
                <c:pt idx="2737">
                  <c:v>45.616666666666646</c:v>
                </c:pt>
                <c:pt idx="2738">
                  <c:v>45.633333333333333</c:v>
                </c:pt>
                <c:pt idx="2739">
                  <c:v>45.65</c:v>
                </c:pt>
                <c:pt idx="2740">
                  <c:v>45.66666666666665</c:v>
                </c:pt>
                <c:pt idx="2741">
                  <c:v>45.68333333333333</c:v>
                </c:pt>
                <c:pt idx="2742">
                  <c:v>45.7</c:v>
                </c:pt>
                <c:pt idx="2743">
                  <c:v>45.716666666666647</c:v>
                </c:pt>
                <c:pt idx="2744">
                  <c:v>45.733333333333341</c:v>
                </c:pt>
                <c:pt idx="2745">
                  <c:v>45.75</c:v>
                </c:pt>
                <c:pt idx="2746">
                  <c:v>45.766666666666652</c:v>
                </c:pt>
                <c:pt idx="2747">
                  <c:v>45.783333333333331</c:v>
                </c:pt>
                <c:pt idx="2748">
                  <c:v>45.8</c:v>
                </c:pt>
                <c:pt idx="2749">
                  <c:v>45.816666666666649</c:v>
                </c:pt>
                <c:pt idx="2750">
                  <c:v>45.833333333333336</c:v>
                </c:pt>
                <c:pt idx="2751">
                  <c:v>45.849999999999994</c:v>
                </c:pt>
                <c:pt idx="2752">
                  <c:v>45.866666666666646</c:v>
                </c:pt>
                <c:pt idx="2753">
                  <c:v>45.883333333333326</c:v>
                </c:pt>
                <c:pt idx="2754">
                  <c:v>45.9</c:v>
                </c:pt>
                <c:pt idx="2755">
                  <c:v>45.916666666666643</c:v>
                </c:pt>
                <c:pt idx="2756">
                  <c:v>45.93333333333333</c:v>
                </c:pt>
                <c:pt idx="2757">
                  <c:v>45.949999999999996</c:v>
                </c:pt>
                <c:pt idx="2758">
                  <c:v>45.966666666666647</c:v>
                </c:pt>
                <c:pt idx="2759">
                  <c:v>45.983333333333334</c:v>
                </c:pt>
                <c:pt idx="2760">
                  <c:v>46</c:v>
                </c:pt>
                <c:pt idx="2761">
                  <c:v>46.016666666666644</c:v>
                </c:pt>
                <c:pt idx="2762">
                  <c:v>46.033333333333331</c:v>
                </c:pt>
                <c:pt idx="2763">
                  <c:v>46.05</c:v>
                </c:pt>
                <c:pt idx="2764">
                  <c:v>46.066666666666656</c:v>
                </c:pt>
                <c:pt idx="2765">
                  <c:v>46.083333333333336</c:v>
                </c:pt>
                <c:pt idx="2766">
                  <c:v>46.1</c:v>
                </c:pt>
                <c:pt idx="2767">
                  <c:v>46.116666666666646</c:v>
                </c:pt>
                <c:pt idx="2768">
                  <c:v>46.133333333333333</c:v>
                </c:pt>
                <c:pt idx="2769">
                  <c:v>46.15</c:v>
                </c:pt>
                <c:pt idx="2770">
                  <c:v>46.16666666666665</c:v>
                </c:pt>
                <c:pt idx="2771">
                  <c:v>46.18333333333333</c:v>
                </c:pt>
                <c:pt idx="2772">
                  <c:v>46.2</c:v>
                </c:pt>
                <c:pt idx="2773">
                  <c:v>46.216666666666647</c:v>
                </c:pt>
                <c:pt idx="2774">
                  <c:v>46.233333333333341</c:v>
                </c:pt>
                <c:pt idx="2775">
                  <c:v>46.25</c:v>
                </c:pt>
                <c:pt idx="2776">
                  <c:v>46.266666666666652</c:v>
                </c:pt>
                <c:pt idx="2777">
                  <c:v>46.283333333333331</c:v>
                </c:pt>
                <c:pt idx="2778">
                  <c:v>46.3</c:v>
                </c:pt>
                <c:pt idx="2779">
                  <c:v>46.316666666666649</c:v>
                </c:pt>
                <c:pt idx="2780">
                  <c:v>46.333333333333336</c:v>
                </c:pt>
                <c:pt idx="2781">
                  <c:v>46.349999999999994</c:v>
                </c:pt>
                <c:pt idx="2782">
                  <c:v>46.366666666666646</c:v>
                </c:pt>
                <c:pt idx="2783">
                  <c:v>46.383333333333326</c:v>
                </c:pt>
                <c:pt idx="2784">
                  <c:v>46.4</c:v>
                </c:pt>
                <c:pt idx="2785">
                  <c:v>46.416666666666643</c:v>
                </c:pt>
                <c:pt idx="2786">
                  <c:v>46.43333333333333</c:v>
                </c:pt>
                <c:pt idx="2787">
                  <c:v>46.449999999999996</c:v>
                </c:pt>
                <c:pt idx="2788">
                  <c:v>46.466666666666647</c:v>
                </c:pt>
                <c:pt idx="2789">
                  <c:v>46.483333333333334</c:v>
                </c:pt>
                <c:pt idx="2790">
                  <c:v>46.5</c:v>
                </c:pt>
                <c:pt idx="2791">
                  <c:v>46.516666666666644</c:v>
                </c:pt>
                <c:pt idx="2792">
                  <c:v>46.533333333333331</c:v>
                </c:pt>
                <c:pt idx="2793">
                  <c:v>46.55</c:v>
                </c:pt>
                <c:pt idx="2794">
                  <c:v>46.566666666666656</c:v>
                </c:pt>
                <c:pt idx="2795">
                  <c:v>46.583333333333336</c:v>
                </c:pt>
                <c:pt idx="2796">
                  <c:v>46.6</c:v>
                </c:pt>
                <c:pt idx="2797">
                  <c:v>46.616666666666646</c:v>
                </c:pt>
                <c:pt idx="2798">
                  <c:v>46.633333333333333</c:v>
                </c:pt>
                <c:pt idx="2799">
                  <c:v>46.65</c:v>
                </c:pt>
                <c:pt idx="2800">
                  <c:v>46.66666666666665</c:v>
                </c:pt>
                <c:pt idx="2801">
                  <c:v>46.68333333333333</c:v>
                </c:pt>
                <c:pt idx="2802">
                  <c:v>46.7</c:v>
                </c:pt>
                <c:pt idx="2803">
                  <c:v>46.716666666666647</c:v>
                </c:pt>
                <c:pt idx="2804">
                  <c:v>46.733333333333341</c:v>
                </c:pt>
                <c:pt idx="2805">
                  <c:v>46.75</c:v>
                </c:pt>
                <c:pt idx="2806">
                  <c:v>46.766666666666652</c:v>
                </c:pt>
                <c:pt idx="2807">
                  <c:v>46.783333333333331</c:v>
                </c:pt>
                <c:pt idx="2808">
                  <c:v>46.8</c:v>
                </c:pt>
                <c:pt idx="2809">
                  <c:v>46.816666666666649</c:v>
                </c:pt>
                <c:pt idx="2810">
                  <c:v>46.833333333333336</c:v>
                </c:pt>
                <c:pt idx="2811">
                  <c:v>46.849999999999994</c:v>
                </c:pt>
                <c:pt idx="2812">
                  <c:v>46.866666666666646</c:v>
                </c:pt>
                <c:pt idx="2813">
                  <c:v>46.883333333333326</c:v>
                </c:pt>
                <c:pt idx="2814">
                  <c:v>46.9</c:v>
                </c:pt>
                <c:pt idx="2815">
                  <c:v>46.916666666666643</c:v>
                </c:pt>
                <c:pt idx="2816">
                  <c:v>46.93333333333333</c:v>
                </c:pt>
                <c:pt idx="2817">
                  <c:v>46.949999999999996</c:v>
                </c:pt>
                <c:pt idx="2818">
                  <c:v>46.966666666666647</c:v>
                </c:pt>
                <c:pt idx="2819">
                  <c:v>46.983333333333334</c:v>
                </c:pt>
                <c:pt idx="2820">
                  <c:v>47</c:v>
                </c:pt>
                <c:pt idx="2821">
                  <c:v>47.016666666666644</c:v>
                </c:pt>
                <c:pt idx="2822">
                  <c:v>47.033333333333331</c:v>
                </c:pt>
                <c:pt idx="2823">
                  <c:v>47.05</c:v>
                </c:pt>
                <c:pt idx="2824">
                  <c:v>47.066666666666656</c:v>
                </c:pt>
                <c:pt idx="2825">
                  <c:v>47.083333333333336</c:v>
                </c:pt>
                <c:pt idx="2826">
                  <c:v>47.1</c:v>
                </c:pt>
                <c:pt idx="2827">
                  <c:v>47.116666666666646</c:v>
                </c:pt>
                <c:pt idx="2828">
                  <c:v>47.133333333333333</c:v>
                </c:pt>
                <c:pt idx="2829">
                  <c:v>47.15</c:v>
                </c:pt>
                <c:pt idx="2830">
                  <c:v>47.16666666666665</c:v>
                </c:pt>
                <c:pt idx="2831">
                  <c:v>47.18333333333333</c:v>
                </c:pt>
                <c:pt idx="2832">
                  <c:v>47.2</c:v>
                </c:pt>
                <c:pt idx="2833">
                  <c:v>47.216666666666647</c:v>
                </c:pt>
                <c:pt idx="2834">
                  <c:v>47.233333333333341</c:v>
                </c:pt>
                <c:pt idx="2835">
                  <c:v>47.25</c:v>
                </c:pt>
                <c:pt idx="2836">
                  <c:v>47.266666666666652</c:v>
                </c:pt>
                <c:pt idx="2837">
                  <c:v>47.283333333333331</c:v>
                </c:pt>
                <c:pt idx="2838">
                  <c:v>47.3</c:v>
                </c:pt>
                <c:pt idx="2839">
                  <c:v>47.316666666666649</c:v>
                </c:pt>
                <c:pt idx="2840">
                  <c:v>47.333333333333336</c:v>
                </c:pt>
                <c:pt idx="2841">
                  <c:v>47.349999999999994</c:v>
                </c:pt>
                <c:pt idx="2842">
                  <c:v>47.366666666666646</c:v>
                </c:pt>
                <c:pt idx="2843">
                  <c:v>47.383333333333326</c:v>
                </c:pt>
                <c:pt idx="2844">
                  <c:v>47.4</c:v>
                </c:pt>
                <c:pt idx="2845">
                  <c:v>47.416666666666643</c:v>
                </c:pt>
                <c:pt idx="2846">
                  <c:v>47.43333333333333</c:v>
                </c:pt>
                <c:pt idx="2847">
                  <c:v>47.449999999999996</c:v>
                </c:pt>
                <c:pt idx="2848">
                  <c:v>47.466666666666647</c:v>
                </c:pt>
                <c:pt idx="2849">
                  <c:v>47.483333333333334</c:v>
                </c:pt>
                <c:pt idx="2850">
                  <c:v>47.5</c:v>
                </c:pt>
                <c:pt idx="2851">
                  <c:v>47.516666666666644</c:v>
                </c:pt>
                <c:pt idx="2852">
                  <c:v>47.533333333333331</c:v>
                </c:pt>
                <c:pt idx="2853">
                  <c:v>47.55</c:v>
                </c:pt>
                <c:pt idx="2854">
                  <c:v>47.566666666666656</c:v>
                </c:pt>
                <c:pt idx="2855">
                  <c:v>47.583333333333336</c:v>
                </c:pt>
                <c:pt idx="2856">
                  <c:v>47.6</c:v>
                </c:pt>
                <c:pt idx="2857">
                  <c:v>47.616666666666646</c:v>
                </c:pt>
                <c:pt idx="2858">
                  <c:v>47.633333333333333</c:v>
                </c:pt>
                <c:pt idx="2859">
                  <c:v>47.65</c:v>
                </c:pt>
                <c:pt idx="2860">
                  <c:v>47.66666666666665</c:v>
                </c:pt>
                <c:pt idx="2861">
                  <c:v>47.68333333333333</c:v>
                </c:pt>
                <c:pt idx="2862">
                  <c:v>47.7</c:v>
                </c:pt>
                <c:pt idx="2863">
                  <c:v>47.716666666666647</c:v>
                </c:pt>
                <c:pt idx="2864">
                  <c:v>47.733333333333341</c:v>
                </c:pt>
                <c:pt idx="2865">
                  <c:v>47.75</c:v>
                </c:pt>
                <c:pt idx="2866">
                  <c:v>47.766666666666652</c:v>
                </c:pt>
                <c:pt idx="2867">
                  <c:v>47.783333333333331</c:v>
                </c:pt>
                <c:pt idx="2868">
                  <c:v>47.8</c:v>
                </c:pt>
                <c:pt idx="2869">
                  <c:v>47.816666666666649</c:v>
                </c:pt>
                <c:pt idx="2870">
                  <c:v>47.833333333333336</c:v>
                </c:pt>
                <c:pt idx="2871">
                  <c:v>47.849999999999994</c:v>
                </c:pt>
                <c:pt idx="2872">
                  <c:v>47.866666666666646</c:v>
                </c:pt>
                <c:pt idx="2873">
                  <c:v>47.883333333333326</c:v>
                </c:pt>
                <c:pt idx="2874">
                  <c:v>47.9</c:v>
                </c:pt>
                <c:pt idx="2875">
                  <c:v>47.916666666666643</c:v>
                </c:pt>
                <c:pt idx="2876">
                  <c:v>47.93333333333333</c:v>
                </c:pt>
                <c:pt idx="2877">
                  <c:v>47.949999999999996</c:v>
                </c:pt>
                <c:pt idx="2878">
                  <c:v>47.966666666666647</c:v>
                </c:pt>
                <c:pt idx="2879">
                  <c:v>47.983333333333334</c:v>
                </c:pt>
                <c:pt idx="2880">
                  <c:v>48</c:v>
                </c:pt>
                <c:pt idx="2881">
                  <c:v>48.016666666666644</c:v>
                </c:pt>
                <c:pt idx="2882">
                  <c:v>48.033333333333331</c:v>
                </c:pt>
                <c:pt idx="2883">
                  <c:v>48.05</c:v>
                </c:pt>
                <c:pt idx="2884">
                  <c:v>48.066666666666656</c:v>
                </c:pt>
                <c:pt idx="2885">
                  <c:v>48.083333333333336</c:v>
                </c:pt>
                <c:pt idx="2886">
                  <c:v>48.1</c:v>
                </c:pt>
                <c:pt idx="2887">
                  <c:v>48.116666666666646</c:v>
                </c:pt>
                <c:pt idx="2888">
                  <c:v>48.133333333333333</c:v>
                </c:pt>
                <c:pt idx="2889">
                  <c:v>48.15</c:v>
                </c:pt>
                <c:pt idx="2890">
                  <c:v>48.16666666666665</c:v>
                </c:pt>
                <c:pt idx="2891">
                  <c:v>48.18333333333333</c:v>
                </c:pt>
                <c:pt idx="2892">
                  <c:v>48.2</c:v>
                </c:pt>
                <c:pt idx="2893">
                  <c:v>48.216666666666647</c:v>
                </c:pt>
                <c:pt idx="2894">
                  <c:v>48.233333333333341</c:v>
                </c:pt>
                <c:pt idx="2895">
                  <c:v>48.25</c:v>
                </c:pt>
                <c:pt idx="2896">
                  <c:v>48.266666666666652</c:v>
                </c:pt>
                <c:pt idx="2897">
                  <c:v>48.283333333333331</c:v>
                </c:pt>
                <c:pt idx="2898">
                  <c:v>48.3</c:v>
                </c:pt>
                <c:pt idx="2899">
                  <c:v>48.316666666666649</c:v>
                </c:pt>
                <c:pt idx="2900">
                  <c:v>48.333333333333336</c:v>
                </c:pt>
                <c:pt idx="2901">
                  <c:v>48.349999999999994</c:v>
                </c:pt>
                <c:pt idx="2902">
                  <c:v>48.366666666666646</c:v>
                </c:pt>
                <c:pt idx="2903">
                  <c:v>48.383333333333326</c:v>
                </c:pt>
                <c:pt idx="2904">
                  <c:v>48.4</c:v>
                </c:pt>
                <c:pt idx="2905">
                  <c:v>48.416666666666643</c:v>
                </c:pt>
                <c:pt idx="2906">
                  <c:v>48.43333333333333</c:v>
                </c:pt>
                <c:pt idx="2907">
                  <c:v>48.449999999999996</c:v>
                </c:pt>
                <c:pt idx="2908">
                  <c:v>48.466666666666647</c:v>
                </c:pt>
                <c:pt idx="2909">
                  <c:v>48.483333333333334</c:v>
                </c:pt>
                <c:pt idx="2910">
                  <c:v>48.5</c:v>
                </c:pt>
                <c:pt idx="2911">
                  <c:v>48.516666666666644</c:v>
                </c:pt>
                <c:pt idx="2912">
                  <c:v>48.533333333333331</c:v>
                </c:pt>
                <c:pt idx="2913">
                  <c:v>48.55</c:v>
                </c:pt>
                <c:pt idx="2914">
                  <c:v>48.566666666666656</c:v>
                </c:pt>
                <c:pt idx="2915">
                  <c:v>48.583333333333336</c:v>
                </c:pt>
                <c:pt idx="2916">
                  <c:v>48.6</c:v>
                </c:pt>
                <c:pt idx="2917">
                  <c:v>48.616666666666646</c:v>
                </c:pt>
                <c:pt idx="2918">
                  <c:v>48.633333333333333</c:v>
                </c:pt>
                <c:pt idx="2919">
                  <c:v>48.65</c:v>
                </c:pt>
                <c:pt idx="2920">
                  <c:v>48.66666666666665</c:v>
                </c:pt>
                <c:pt idx="2921">
                  <c:v>48.68333333333333</c:v>
                </c:pt>
                <c:pt idx="2922">
                  <c:v>48.7</c:v>
                </c:pt>
                <c:pt idx="2923">
                  <c:v>48.716666666666647</c:v>
                </c:pt>
                <c:pt idx="2924">
                  <c:v>48.733333333333341</c:v>
                </c:pt>
                <c:pt idx="2925">
                  <c:v>48.75</c:v>
                </c:pt>
                <c:pt idx="2926">
                  <c:v>48.766666666666652</c:v>
                </c:pt>
                <c:pt idx="2927">
                  <c:v>48.783333333333331</c:v>
                </c:pt>
                <c:pt idx="2928">
                  <c:v>48.8</c:v>
                </c:pt>
                <c:pt idx="2929">
                  <c:v>48.816666666666649</c:v>
                </c:pt>
                <c:pt idx="2930">
                  <c:v>48.833333333333336</c:v>
                </c:pt>
                <c:pt idx="2931">
                  <c:v>48.849999999999994</c:v>
                </c:pt>
                <c:pt idx="2932">
                  <c:v>48.866666666666646</c:v>
                </c:pt>
                <c:pt idx="2933">
                  <c:v>48.883333333333326</c:v>
                </c:pt>
                <c:pt idx="2934">
                  <c:v>48.9</c:v>
                </c:pt>
                <c:pt idx="2935">
                  <c:v>48.916666666666643</c:v>
                </c:pt>
                <c:pt idx="2936">
                  <c:v>48.93333333333333</c:v>
                </c:pt>
                <c:pt idx="2937">
                  <c:v>48.949999999999996</c:v>
                </c:pt>
                <c:pt idx="2938">
                  <c:v>48.966666666666647</c:v>
                </c:pt>
                <c:pt idx="2939">
                  <c:v>48.983333333333334</c:v>
                </c:pt>
                <c:pt idx="2940">
                  <c:v>49</c:v>
                </c:pt>
                <c:pt idx="2941">
                  <c:v>49.016666666666644</c:v>
                </c:pt>
                <c:pt idx="2942">
                  <c:v>49.033333333333331</c:v>
                </c:pt>
                <c:pt idx="2943">
                  <c:v>49.05</c:v>
                </c:pt>
                <c:pt idx="2944">
                  <c:v>49.066666666666656</c:v>
                </c:pt>
                <c:pt idx="2945">
                  <c:v>49.083333333333336</c:v>
                </c:pt>
                <c:pt idx="2946">
                  <c:v>49.1</c:v>
                </c:pt>
                <c:pt idx="2947">
                  <c:v>49.116666666666646</c:v>
                </c:pt>
                <c:pt idx="2948">
                  <c:v>49.133333333333333</c:v>
                </c:pt>
                <c:pt idx="2949">
                  <c:v>49.15</c:v>
                </c:pt>
                <c:pt idx="2950">
                  <c:v>49.16666666666665</c:v>
                </c:pt>
                <c:pt idx="2951">
                  <c:v>49.18333333333333</c:v>
                </c:pt>
                <c:pt idx="2952">
                  <c:v>49.2</c:v>
                </c:pt>
                <c:pt idx="2953">
                  <c:v>49.216666666666647</c:v>
                </c:pt>
                <c:pt idx="2954">
                  <c:v>49.233333333333341</c:v>
                </c:pt>
                <c:pt idx="2955">
                  <c:v>49.25</c:v>
                </c:pt>
                <c:pt idx="2956">
                  <c:v>49.266666666666652</c:v>
                </c:pt>
                <c:pt idx="2957">
                  <c:v>49.283333333333331</c:v>
                </c:pt>
                <c:pt idx="2958">
                  <c:v>49.3</c:v>
                </c:pt>
                <c:pt idx="2959">
                  <c:v>49.316666666666649</c:v>
                </c:pt>
                <c:pt idx="2960">
                  <c:v>49.333333333333336</c:v>
                </c:pt>
                <c:pt idx="2961">
                  <c:v>49.349999999999994</c:v>
                </c:pt>
                <c:pt idx="2962">
                  <c:v>49.366666666666646</c:v>
                </c:pt>
                <c:pt idx="2963">
                  <c:v>49.383333333333326</c:v>
                </c:pt>
                <c:pt idx="2964">
                  <c:v>49.4</c:v>
                </c:pt>
                <c:pt idx="2965">
                  <c:v>49.416666666666643</c:v>
                </c:pt>
                <c:pt idx="2966">
                  <c:v>49.43333333333333</c:v>
                </c:pt>
                <c:pt idx="2967">
                  <c:v>49.449999999999996</c:v>
                </c:pt>
                <c:pt idx="2968">
                  <c:v>49.466666666666647</c:v>
                </c:pt>
                <c:pt idx="2969">
                  <c:v>49.483333333333334</c:v>
                </c:pt>
                <c:pt idx="2970">
                  <c:v>49.5</c:v>
                </c:pt>
                <c:pt idx="2971">
                  <c:v>49.516666666666644</c:v>
                </c:pt>
                <c:pt idx="2972">
                  <c:v>49.533333333333331</c:v>
                </c:pt>
                <c:pt idx="2973">
                  <c:v>49.55</c:v>
                </c:pt>
                <c:pt idx="2974">
                  <c:v>49.566666666666656</c:v>
                </c:pt>
                <c:pt idx="2975">
                  <c:v>49.583333333333336</c:v>
                </c:pt>
                <c:pt idx="2976">
                  <c:v>49.6</c:v>
                </c:pt>
                <c:pt idx="2977">
                  <c:v>49.616666666666646</c:v>
                </c:pt>
                <c:pt idx="2978">
                  <c:v>49.633333333333333</c:v>
                </c:pt>
                <c:pt idx="2979">
                  <c:v>49.65</c:v>
                </c:pt>
                <c:pt idx="2980">
                  <c:v>49.66666666666665</c:v>
                </c:pt>
                <c:pt idx="2981">
                  <c:v>49.68333333333333</c:v>
                </c:pt>
                <c:pt idx="2982">
                  <c:v>49.7</c:v>
                </c:pt>
                <c:pt idx="2983">
                  <c:v>49.716666666666647</c:v>
                </c:pt>
                <c:pt idx="2984">
                  <c:v>49.733333333333341</c:v>
                </c:pt>
                <c:pt idx="2985">
                  <c:v>49.75</c:v>
                </c:pt>
                <c:pt idx="2986">
                  <c:v>49.766666666666652</c:v>
                </c:pt>
                <c:pt idx="2987">
                  <c:v>49.783333333333331</c:v>
                </c:pt>
                <c:pt idx="2988">
                  <c:v>49.8</c:v>
                </c:pt>
                <c:pt idx="2989">
                  <c:v>49.816666666666649</c:v>
                </c:pt>
                <c:pt idx="2990">
                  <c:v>49.833333333333336</c:v>
                </c:pt>
                <c:pt idx="2991">
                  <c:v>49.849999999999994</c:v>
                </c:pt>
                <c:pt idx="2992">
                  <c:v>49.866666666666646</c:v>
                </c:pt>
                <c:pt idx="2993">
                  <c:v>49.883333333333326</c:v>
                </c:pt>
                <c:pt idx="2994">
                  <c:v>49.9</c:v>
                </c:pt>
                <c:pt idx="2995">
                  <c:v>49.916666666666643</c:v>
                </c:pt>
                <c:pt idx="2996">
                  <c:v>49.93333333333333</c:v>
                </c:pt>
                <c:pt idx="2997">
                  <c:v>49.949999999999996</c:v>
                </c:pt>
                <c:pt idx="2998">
                  <c:v>49.966666666666647</c:v>
                </c:pt>
                <c:pt idx="2999">
                  <c:v>49.983333333333334</c:v>
                </c:pt>
                <c:pt idx="3000">
                  <c:v>50</c:v>
                </c:pt>
                <c:pt idx="3001">
                  <c:v>50.016666666666644</c:v>
                </c:pt>
                <c:pt idx="3002">
                  <c:v>50.033333333333331</c:v>
                </c:pt>
                <c:pt idx="3003">
                  <c:v>50.05</c:v>
                </c:pt>
                <c:pt idx="3004">
                  <c:v>50.066666666666656</c:v>
                </c:pt>
                <c:pt idx="3005">
                  <c:v>50.083333333333336</c:v>
                </c:pt>
                <c:pt idx="3006">
                  <c:v>50.1</c:v>
                </c:pt>
                <c:pt idx="3007">
                  <c:v>50.116666666666646</c:v>
                </c:pt>
                <c:pt idx="3008">
                  <c:v>50.133333333333333</c:v>
                </c:pt>
                <c:pt idx="3009">
                  <c:v>50.15</c:v>
                </c:pt>
                <c:pt idx="3010">
                  <c:v>50.16666666666665</c:v>
                </c:pt>
                <c:pt idx="3011">
                  <c:v>50.18333333333333</c:v>
                </c:pt>
                <c:pt idx="3012">
                  <c:v>50.2</c:v>
                </c:pt>
                <c:pt idx="3013">
                  <c:v>50.216666666666647</c:v>
                </c:pt>
                <c:pt idx="3014">
                  <c:v>50.233333333333341</c:v>
                </c:pt>
                <c:pt idx="3015">
                  <c:v>50.25</c:v>
                </c:pt>
                <c:pt idx="3016">
                  <c:v>50.266666666666652</c:v>
                </c:pt>
                <c:pt idx="3017">
                  <c:v>50.283333333333331</c:v>
                </c:pt>
                <c:pt idx="3018">
                  <c:v>50.3</c:v>
                </c:pt>
                <c:pt idx="3019">
                  <c:v>50.316666666666649</c:v>
                </c:pt>
                <c:pt idx="3020">
                  <c:v>50.333333333333336</c:v>
                </c:pt>
                <c:pt idx="3021">
                  <c:v>50.349999999999994</c:v>
                </c:pt>
                <c:pt idx="3022">
                  <c:v>50.366666666666646</c:v>
                </c:pt>
                <c:pt idx="3023">
                  <c:v>50.383333333333326</c:v>
                </c:pt>
                <c:pt idx="3024">
                  <c:v>50.4</c:v>
                </c:pt>
                <c:pt idx="3025">
                  <c:v>50.416666666666643</c:v>
                </c:pt>
                <c:pt idx="3026">
                  <c:v>50.43333333333333</c:v>
                </c:pt>
                <c:pt idx="3027">
                  <c:v>50.449999999999996</c:v>
                </c:pt>
                <c:pt idx="3028">
                  <c:v>50.466666666666647</c:v>
                </c:pt>
                <c:pt idx="3029">
                  <c:v>50.483333333333334</c:v>
                </c:pt>
                <c:pt idx="3030">
                  <c:v>50.5</c:v>
                </c:pt>
                <c:pt idx="3031">
                  <c:v>50.516666666666644</c:v>
                </c:pt>
                <c:pt idx="3032">
                  <c:v>50.533333333333331</c:v>
                </c:pt>
                <c:pt idx="3033">
                  <c:v>50.55</c:v>
                </c:pt>
                <c:pt idx="3034">
                  <c:v>50.566666666666656</c:v>
                </c:pt>
                <c:pt idx="3035">
                  <c:v>50.583333333333336</c:v>
                </c:pt>
                <c:pt idx="3036">
                  <c:v>50.6</c:v>
                </c:pt>
                <c:pt idx="3037">
                  <c:v>50.616666666666646</c:v>
                </c:pt>
                <c:pt idx="3038">
                  <c:v>50.633333333333333</c:v>
                </c:pt>
                <c:pt idx="3039">
                  <c:v>50.65</c:v>
                </c:pt>
                <c:pt idx="3040">
                  <c:v>50.66666666666665</c:v>
                </c:pt>
                <c:pt idx="3041">
                  <c:v>50.68333333333333</c:v>
                </c:pt>
                <c:pt idx="3042">
                  <c:v>50.7</c:v>
                </c:pt>
                <c:pt idx="3043">
                  <c:v>50.716666666666647</c:v>
                </c:pt>
                <c:pt idx="3044">
                  <c:v>50.733333333333341</c:v>
                </c:pt>
                <c:pt idx="3045">
                  <c:v>50.75</c:v>
                </c:pt>
                <c:pt idx="3046">
                  <c:v>50.766666666666652</c:v>
                </c:pt>
                <c:pt idx="3047">
                  <c:v>50.783333333333331</c:v>
                </c:pt>
                <c:pt idx="3048">
                  <c:v>50.8</c:v>
                </c:pt>
                <c:pt idx="3049">
                  <c:v>50.816666666666649</c:v>
                </c:pt>
                <c:pt idx="3050">
                  <c:v>50.833333333333336</c:v>
                </c:pt>
                <c:pt idx="3051">
                  <c:v>50.849999999999994</c:v>
                </c:pt>
                <c:pt idx="3052">
                  <c:v>50.866666666666646</c:v>
                </c:pt>
                <c:pt idx="3053">
                  <c:v>50.883333333333326</c:v>
                </c:pt>
                <c:pt idx="3054">
                  <c:v>50.9</c:v>
                </c:pt>
                <c:pt idx="3055">
                  <c:v>50.916666666666643</c:v>
                </c:pt>
                <c:pt idx="3056">
                  <c:v>50.93333333333333</c:v>
                </c:pt>
                <c:pt idx="3057">
                  <c:v>50.949999999999996</c:v>
                </c:pt>
                <c:pt idx="3058">
                  <c:v>50.966666666666647</c:v>
                </c:pt>
                <c:pt idx="3059">
                  <c:v>50.983333333333334</c:v>
                </c:pt>
                <c:pt idx="3060">
                  <c:v>51</c:v>
                </c:pt>
                <c:pt idx="3061">
                  <c:v>51.016666666666644</c:v>
                </c:pt>
                <c:pt idx="3062">
                  <c:v>51.033333333333331</c:v>
                </c:pt>
                <c:pt idx="3063">
                  <c:v>51.05</c:v>
                </c:pt>
                <c:pt idx="3064">
                  <c:v>51.066666666666656</c:v>
                </c:pt>
                <c:pt idx="3065">
                  <c:v>51.083333333333336</c:v>
                </c:pt>
                <c:pt idx="3066">
                  <c:v>51.1</c:v>
                </c:pt>
                <c:pt idx="3067">
                  <c:v>51.116666666666646</c:v>
                </c:pt>
                <c:pt idx="3068">
                  <c:v>51.133333333333333</c:v>
                </c:pt>
                <c:pt idx="3069">
                  <c:v>51.15</c:v>
                </c:pt>
                <c:pt idx="3070">
                  <c:v>51.16666666666665</c:v>
                </c:pt>
                <c:pt idx="3071">
                  <c:v>51.18333333333333</c:v>
                </c:pt>
                <c:pt idx="3072">
                  <c:v>51.2</c:v>
                </c:pt>
                <c:pt idx="3073">
                  <c:v>51.216666666666647</c:v>
                </c:pt>
                <c:pt idx="3074">
                  <c:v>51.233333333333341</c:v>
                </c:pt>
                <c:pt idx="3075">
                  <c:v>51.25</c:v>
                </c:pt>
                <c:pt idx="3076">
                  <c:v>51.266666666666652</c:v>
                </c:pt>
                <c:pt idx="3077">
                  <c:v>51.283333333333331</c:v>
                </c:pt>
                <c:pt idx="3078">
                  <c:v>51.3</c:v>
                </c:pt>
                <c:pt idx="3079">
                  <c:v>51.316666666666649</c:v>
                </c:pt>
                <c:pt idx="3080">
                  <c:v>51.333333333333336</c:v>
                </c:pt>
                <c:pt idx="3081">
                  <c:v>51.349999999999994</c:v>
                </c:pt>
                <c:pt idx="3082">
                  <c:v>51.366666666666646</c:v>
                </c:pt>
                <c:pt idx="3083">
                  <c:v>51.383333333333326</c:v>
                </c:pt>
                <c:pt idx="3084">
                  <c:v>51.4</c:v>
                </c:pt>
                <c:pt idx="3085">
                  <c:v>51.416666666666643</c:v>
                </c:pt>
                <c:pt idx="3086">
                  <c:v>51.43333333333333</c:v>
                </c:pt>
                <c:pt idx="3087">
                  <c:v>51.449999999999996</c:v>
                </c:pt>
                <c:pt idx="3088">
                  <c:v>51.466666666666647</c:v>
                </c:pt>
                <c:pt idx="3089">
                  <c:v>51.483333333333334</c:v>
                </c:pt>
                <c:pt idx="3090">
                  <c:v>51.5</c:v>
                </c:pt>
                <c:pt idx="3091">
                  <c:v>51.516666666666644</c:v>
                </c:pt>
                <c:pt idx="3092">
                  <c:v>51.533333333333331</c:v>
                </c:pt>
                <c:pt idx="3093">
                  <c:v>51.55</c:v>
                </c:pt>
                <c:pt idx="3094">
                  <c:v>51.566666666666656</c:v>
                </c:pt>
                <c:pt idx="3095">
                  <c:v>51.583333333333336</c:v>
                </c:pt>
                <c:pt idx="3096">
                  <c:v>51.6</c:v>
                </c:pt>
                <c:pt idx="3097">
                  <c:v>51.616666666666646</c:v>
                </c:pt>
                <c:pt idx="3098">
                  <c:v>51.633333333333333</c:v>
                </c:pt>
                <c:pt idx="3099">
                  <c:v>51.65</c:v>
                </c:pt>
                <c:pt idx="3100">
                  <c:v>51.66666666666665</c:v>
                </c:pt>
                <c:pt idx="3101">
                  <c:v>51.68333333333333</c:v>
                </c:pt>
                <c:pt idx="3102">
                  <c:v>51.7</c:v>
                </c:pt>
                <c:pt idx="3103">
                  <c:v>51.716666666666647</c:v>
                </c:pt>
                <c:pt idx="3104">
                  <c:v>51.733333333333341</c:v>
                </c:pt>
                <c:pt idx="3105">
                  <c:v>51.75</c:v>
                </c:pt>
                <c:pt idx="3106">
                  <c:v>51.766666666666652</c:v>
                </c:pt>
                <c:pt idx="3107">
                  <c:v>51.783333333333331</c:v>
                </c:pt>
                <c:pt idx="3108">
                  <c:v>51.8</c:v>
                </c:pt>
                <c:pt idx="3109">
                  <c:v>51.816666666666649</c:v>
                </c:pt>
                <c:pt idx="3110">
                  <c:v>51.833333333333336</c:v>
                </c:pt>
                <c:pt idx="3111">
                  <c:v>51.849999999999994</c:v>
                </c:pt>
                <c:pt idx="3112">
                  <c:v>51.866666666666646</c:v>
                </c:pt>
                <c:pt idx="3113">
                  <c:v>51.883333333333326</c:v>
                </c:pt>
                <c:pt idx="3114">
                  <c:v>51.9</c:v>
                </c:pt>
                <c:pt idx="3115">
                  <c:v>51.916666666666643</c:v>
                </c:pt>
                <c:pt idx="3116">
                  <c:v>51.93333333333333</c:v>
                </c:pt>
                <c:pt idx="3117">
                  <c:v>51.949999999999996</c:v>
                </c:pt>
                <c:pt idx="3118">
                  <c:v>51.966666666666647</c:v>
                </c:pt>
                <c:pt idx="3119">
                  <c:v>51.983333333333334</c:v>
                </c:pt>
                <c:pt idx="3120">
                  <c:v>52</c:v>
                </c:pt>
                <c:pt idx="3121">
                  <c:v>52.016666666666644</c:v>
                </c:pt>
                <c:pt idx="3122">
                  <c:v>52.033333333333331</c:v>
                </c:pt>
                <c:pt idx="3123">
                  <c:v>52.05</c:v>
                </c:pt>
                <c:pt idx="3124">
                  <c:v>52.066666666666656</c:v>
                </c:pt>
                <c:pt idx="3125">
                  <c:v>52.083333333333336</c:v>
                </c:pt>
                <c:pt idx="3126">
                  <c:v>52.1</c:v>
                </c:pt>
                <c:pt idx="3127">
                  <c:v>52.116666666666646</c:v>
                </c:pt>
                <c:pt idx="3128">
                  <c:v>52.133333333333333</c:v>
                </c:pt>
                <c:pt idx="3129">
                  <c:v>52.15</c:v>
                </c:pt>
                <c:pt idx="3130">
                  <c:v>52.16666666666665</c:v>
                </c:pt>
                <c:pt idx="3131">
                  <c:v>52.18333333333333</c:v>
                </c:pt>
                <c:pt idx="3132">
                  <c:v>52.2</c:v>
                </c:pt>
                <c:pt idx="3133">
                  <c:v>52.216666666666647</c:v>
                </c:pt>
                <c:pt idx="3134">
                  <c:v>52.233333333333341</c:v>
                </c:pt>
                <c:pt idx="3135">
                  <c:v>52.25</c:v>
                </c:pt>
                <c:pt idx="3136">
                  <c:v>52.266666666666652</c:v>
                </c:pt>
                <c:pt idx="3137">
                  <c:v>52.283333333333331</c:v>
                </c:pt>
                <c:pt idx="3138">
                  <c:v>52.3</c:v>
                </c:pt>
                <c:pt idx="3139">
                  <c:v>52.316666666666649</c:v>
                </c:pt>
                <c:pt idx="3140">
                  <c:v>52.333333333333336</c:v>
                </c:pt>
                <c:pt idx="3141">
                  <c:v>52.349999999999994</c:v>
                </c:pt>
                <c:pt idx="3142">
                  <c:v>52.366666666666646</c:v>
                </c:pt>
                <c:pt idx="3143">
                  <c:v>52.383333333333326</c:v>
                </c:pt>
                <c:pt idx="3144">
                  <c:v>52.4</c:v>
                </c:pt>
                <c:pt idx="3145">
                  <c:v>52.416666666666643</c:v>
                </c:pt>
                <c:pt idx="3146">
                  <c:v>52.43333333333333</c:v>
                </c:pt>
                <c:pt idx="3147">
                  <c:v>52.449999999999996</c:v>
                </c:pt>
                <c:pt idx="3148">
                  <c:v>52.466666666666647</c:v>
                </c:pt>
                <c:pt idx="3149">
                  <c:v>52.483333333333334</c:v>
                </c:pt>
                <c:pt idx="3150">
                  <c:v>52.5</c:v>
                </c:pt>
                <c:pt idx="3151">
                  <c:v>52.516666666666644</c:v>
                </c:pt>
                <c:pt idx="3152">
                  <c:v>52.533333333333331</c:v>
                </c:pt>
                <c:pt idx="3153">
                  <c:v>52.55</c:v>
                </c:pt>
                <c:pt idx="3154">
                  <c:v>52.566666666666656</c:v>
                </c:pt>
                <c:pt idx="3155">
                  <c:v>52.583333333333336</c:v>
                </c:pt>
                <c:pt idx="3156">
                  <c:v>52.6</c:v>
                </c:pt>
                <c:pt idx="3157">
                  <c:v>52.616666666666646</c:v>
                </c:pt>
                <c:pt idx="3158">
                  <c:v>52.633333333333333</c:v>
                </c:pt>
                <c:pt idx="3159">
                  <c:v>52.65</c:v>
                </c:pt>
                <c:pt idx="3160">
                  <c:v>52.66666666666665</c:v>
                </c:pt>
                <c:pt idx="3161">
                  <c:v>52.68333333333333</c:v>
                </c:pt>
                <c:pt idx="3162">
                  <c:v>52.7</c:v>
                </c:pt>
                <c:pt idx="3163">
                  <c:v>52.716666666666647</c:v>
                </c:pt>
                <c:pt idx="3164">
                  <c:v>52.733333333333341</c:v>
                </c:pt>
                <c:pt idx="3165">
                  <c:v>52.75</c:v>
                </c:pt>
                <c:pt idx="3166">
                  <c:v>52.766666666666652</c:v>
                </c:pt>
                <c:pt idx="3167">
                  <c:v>52.783333333333331</c:v>
                </c:pt>
                <c:pt idx="3168">
                  <c:v>52.8</c:v>
                </c:pt>
                <c:pt idx="3169">
                  <c:v>52.816666666666649</c:v>
                </c:pt>
                <c:pt idx="3170">
                  <c:v>52.833333333333336</c:v>
                </c:pt>
                <c:pt idx="3171">
                  <c:v>52.849999999999994</c:v>
                </c:pt>
                <c:pt idx="3172">
                  <c:v>52.866666666666646</c:v>
                </c:pt>
                <c:pt idx="3173">
                  <c:v>52.883333333333326</c:v>
                </c:pt>
                <c:pt idx="3174">
                  <c:v>52.9</c:v>
                </c:pt>
                <c:pt idx="3175">
                  <c:v>52.916666666666643</c:v>
                </c:pt>
                <c:pt idx="3176">
                  <c:v>52.93333333333333</c:v>
                </c:pt>
                <c:pt idx="3177">
                  <c:v>52.949999999999996</c:v>
                </c:pt>
                <c:pt idx="3178">
                  <c:v>52.966666666666647</c:v>
                </c:pt>
                <c:pt idx="3179">
                  <c:v>52.983333333333334</c:v>
                </c:pt>
                <c:pt idx="3180">
                  <c:v>53</c:v>
                </c:pt>
                <c:pt idx="3181">
                  <c:v>53.016666666666644</c:v>
                </c:pt>
                <c:pt idx="3182">
                  <c:v>53.033333333333331</c:v>
                </c:pt>
                <c:pt idx="3183">
                  <c:v>53.05</c:v>
                </c:pt>
                <c:pt idx="3184">
                  <c:v>53.066666666666656</c:v>
                </c:pt>
                <c:pt idx="3185">
                  <c:v>53.083333333333336</c:v>
                </c:pt>
                <c:pt idx="3186">
                  <c:v>53.1</c:v>
                </c:pt>
                <c:pt idx="3187">
                  <c:v>53.116666666666646</c:v>
                </c:pt>
                <c:pt idx="3188">
                  <c:v>53.133333333333333</c:v>
                </c:pt>
                <c:pt idx="3189">
                  <c:v>53.15</c:v>
                </c:pt>
                <c:pt idx="3190">
                  <c:v>53.16666666666665</c:v>
                </c:pt>
                <c:pt idx="3191">
                  <c:v>53.18333333333333</c:v>
                </c:pt>
                <c:pt idx="3192">
                  <c:v>53.2</c:v>
                </c:pt>
                <c:pt idx="3193">
                  <c:v>53.216666666666647</c:v>
                </c:pt>
                <c:pt idx="3194">
                  <c:v>53.233333333333341</c:v>
                </c:pt>
                <c:pt idx="3195">
                  <c:v>53.25</c:v>
                </c:pt>
                <c:pt idx="3196">
                  <c:v>53.266666666666652</c:v>
                </c:pt>
                <c:pt idx="3197">
                  <c:v>53.283333333333331</c:v>
                </c:pt>
                <c:pt idx="3198">
                  <c:v>53.3</c:v>
                </c:pt>
                <c:pt idx="3199">
                  <c:v>53.316666666666649</c:v>
                </c:pt>
                <c:pt idx="3200">
                  <c:v>53.333333333333336</c:v>
                </c:pt>
                <c:pt idx="3201">
                  <c:v>53.349999999999994</c:v>
                </c:pt>
                <c:pt idx="3202">
                  <c:v>53.366666666666646</c:v>
                </c:pt>
                <c:pt idx="3203">
                  <c:v>53.383333333333326</c:v>
                </c:pt>
                <c:pt idx="3204">
                  <c:v>53.4</c:v>
                </c:pt>
                <c:pt idx="3205">
                  <c:v>53.416666666666643</c:v>
                </c:pt>
                <c:pt idx="3206">
                  <c:v>53.43333333333333</c:v>
                </c:pt>
                <c:pt idx="3207">
                  <c:v>53.449999999999996</c:v>
                </c:pt>
                <c:pt idx="3208">
                  <c:v>53.466666666666647</c:v>
                </c:pt>
                <c:pt idx="3209">
                  <c:v>53.483333333333334</c:v>
                </c:pt>
                <c:pt idx="3210">
                  <c:v>53.5</c:v>
                </c:pt>
                <c:pt idx="3211">
                  <c:v>53.516666666666644</c:v>
                </c:pt>
                <c:pt idx="3212">
                  <c:v>53.533333333333331</c:v>
                </c:pt>
                <c:pt idx="3213">
                  <c:v>53.55</c:v>
                </c:pt>
                <c:pt idx="3214">
                  <c:v>53.566666666666656</c:v>
                </c:pt>
                <c:pt idx="3215">
                  <c:v>53.583333333333336</c:v>
                </c:pt>
                <c:pt idx="3216">
                  <c:v>53.6</c:v>
                </c:pt>
                <c:pt idx="3217">
                  <c:v>53.616666666666646</c:v>
                </c:pt>
                <c:pt idx="3218">
                  <c:v>53.633333333333333</c:v>
                </c:pt>
                <c:pt idx="3219">
                  <c:v>53.65</c:v>
                </c:pt>
                <c:pt idx="3220">
                  <c:v>53.66666666666665</c:v>
                </c:pt>
                <c:pt idx="3221">
                  <c:v>53.68333333333333</c:v>
                </c:pt>
                <c:pt idx="3222">
                  <c:v>53.7</c:v>
                </c:pt>
                <c:pt idx="3223">
                  <c:v>53.716666666666647</c:v>
                </c:pt>
                <c:pt idx="3224">
                  <c:v>53.733333333333341</c:v>
                </c:pt>
                <c:pt idx="3225">
                  <c:v>53.75</c:v>
                </c:pt>
                <c:pt idx="3226">
                  <c:v>53.766666666666652</c:v>
                </c:pt>
                <c:pt idx="3227">
                  <c:v>53.783333333333331</c:v>
                </c:pt>
                <c:pt idx="3228">
                  <c:v>53.8</c:v>
                </c:pt>
                <c:pt idx="3229">
                  <c:v>53.816666666666649</c:v>
                </c:pt>
                <c:pt idx="3230">
                  <c:v>53.833333333333336</c:v>
                </c:pt>
                <c:pt idx="3231">
                  <c:v>53.849999999999994</c:v>
                </c:pt>
                <c:pt idx="3232">
                  <c:v>53.866666666666646</c:v>
                </c:pt>
                <c:pt idx="3233">
                  <c:v>53.883333333333326</c:v>
                </c:pt>
                <c:pt idx="3234">
                  <c:v>53.9</c:v>
                </c:pt>
                <c:pt idx="3235">
                  <c:v>53.916666666666643</c:v>
                </c:pt>
                <c:pt idx="3236">
                  <c:v>53.93333333333333</c:v>
                </c:pt>
                <c:pt idx="3237">
                  <c:v>53.949999999999996</c:v>
                </c:pt>
                <c:pt idx="3238">
                  <c:v>53.966666666666647</c:v>
                </c:pt>
                <c:pt idx="3239">
                  <c:v>53.983333333333334</c:v>
                </c:pt>
                <c:pt idx="3240">
                  <c:v>54</c:v>
                </c:pt>
                <c:pt idx="3241">
                  <c:v>54.016666666666644</c:v>
                </c:pt>
                <c:pt idx="3242">
                  <c:v>54.033333333333331</c:v>
                </c:pt>
                <c:pt idx="3243">
                  <c:v>54.05</c:v>
                </c:pt>
                <c:pt idx="3244">
                  <c:v>54.066666666666656</c:v>
                </c:pt>
                <c:pt idx="3245">
                  <c:v>54.083333333333336</c:v>
                </c:pt>
                <c:pt idx="3246">
                  <c:v>54.1</c:v>
                </c:pt>
                <c:pt idx="3247">
                  <c:v>54.116666666666646</c:v>
                </c:pt>
                <c:pt idx="3248">
                  <c:v>54.133333333333333</c:v>
                </c:pt>
                <c:pt idx="3249">
                  <c:v>54.15</c:v>
                </c:pt>
                <c:pt idx="3250">
                  <c:v>54.16666666666665</c:v>
                </c:pt>
                <c:pt idx="3251">
                  <c:v>54.18333333333333</c:v>
                </c:pt>
                <c:pt idx="3252">
                  <c:v>54.2</c:v>
                </c:pt>
                <c:pt idx="3253">
                  <c:v>54.216666666666647</c:v>
                </c:pt>
                <c:pt idx="3254">
                  <c:v>54.233333333333341</c:v>
                </c:pt>
                <c:pt idx="3255">
                  <c:v>54.25</c:v>
                </c:pt>
                <c:pt idx="3256">
                  <c:v>54.266666666666652</c:v>
                </c:pt>
                <c:pt idx="3257">
                  <c:v>54.283333333333331</c:v>
                </c:pt>
                <c:pt idx="3258">
                  <c:v>54.3</c:v>
                </c:pt>
                <c:pt idx="3259">
                  <c:v>54.316666666666649</c:v>
                </c:pt>
                <c:pt idx="3260">
                  <c:v>54.333333333333336</c:v>
                </c:pt>
                <c:pt idx="3261">
                  <c:v>54.349999999999994</c:v>
                </c:pt>
                <c:pt idx="3262">
                  <c:v>54.366666666666646</c:v>
                </c:pt>
                <c:pt idx="3263">
                  <c:v>54.383333333333326</c:v>
                </c:pt>
                <c:pt idx="3264">
                  <c:v>54.4</c:v>
                </c:pt>
                <c:pt idx="3265">
                  <c:v>54.416666666666643</c:v>
                </c:pt>
                <c:pt idx="3266">
                  <c:v>54.43333333333333</c:v>
                </c:pt>
                <c:pt idx="3267">
                  <c:v>54.449999999999996</c:v>
                </c:pt>
                <c:pt idx="3268">
                  <c:v>54.466666666666647</c:v>
                </c:pt>
                <c:pt idx="3269">
                  <c:v>54.483333333333334</c:v>
                </c:pt>
                <c:pt idx="3270">
                  <c:v>54.5</c:v>
                </c:pt>
                <c:pt idx="3271">
                  <c:v>54.516666666666644</c:v>
                </c:pt>
                <c:pt idx="3272">
                  <c:v>54.533333333333331</c:v>
                </c:pt>
                <c:pt idx="3273">
                  <c:v>54.55</c:v>
                </c:pt>
                <c:pt idx="3274">
                  <c:v>54.566666666666656</c:v>
                </c:pt>
                <c:pt idx="3275">
                  <c:v>54.583333333333336</c:v>
                </c:pt>
                <c:pt idx="3276">
                  <c:v>54.6</c:v>
                </c:pt>
                <c:pt idx="3277">
                  <c:v>54.616666666666646</c:v>
                </c:pt>
                <c:pt idx="3278">
                  <c:v>54.633333333333333</c:v>
                </c:pt>
                <c:pt idx="3279">
                  <c:v>54.65</c:v>
                </c:pt>
                <c:pt idx="3280">
                  <c:v>54.66666666666665</c:v>
                </c:pt>
                <c:pt idx="3281">
                  <c:v>54.68333333333333</c:v>
                </c:pt>
                <c:pt idx="3282">
                  <c:v>54.7</c:v>
                </c:pt>
                <c:pt idx="3283">
                  <c:v>54.716666666666647</c:v>
                </c:pt>
                <c:pt idx="3284">
                  <c:v>54.733333333333341</c:v>
                </c:pt>
                <c:pt idx="3285">
                  <c:v>54.75</c:v>
                </c:pt>
                <c:pt idx="3286">
                  <c:v>54.766666666666652</c:v>
                </c:pt>
                <c:pt idx="3287">
                  <c:v>54.783333333333331</c:v>
                </c:pt>
                <c:pt idx="3288">
                  <c:v>54.8</c:v>
                </c:pt>
                <c:pt idx="3289">
                  <c:v>54.816666666666649</c:v>
                </c:pt>
                <c:pt idx="3290">
                  <c:v>54.833333333333336</c:v>
                </c:pt>
                <c:pt idx="3291">
                  <c:v>54.849999999999994</c:v>
                </c:pt>
                <c:pt idx="3292">
                  <c:v>54.866666666666646</c:v>
                </c:pt>
                <c:pt idx="3293">
                  <c:v>54.883333333333326</c:v>
                </c:pt>
                <c:pt idx="3294">
                  <c:v>54.9</c:v>
                </c:pt>
                <c:pt idx="3295">
                  <c:v>54.916666666666643</c:v>
                </c:pt>
                <c:pt idx="3296">
                  <c:v>54.93333333333333</c:v>
                </c:pt>
                <c:pt idx="3297">
                  <c:v>54.949999999999996</c:v>
                </c:pt>
                <c:pt idx="3298">
                  <c:v>54.966666666666647</c:v>
                </c:pt>
                <c:pt idx="3299">
                  <c:v>54.983333333333334</c:v>
                </c:pt>
                <c:pt idx="3300">
                  <c:v>55</c:v>
                </c:pt>
                <c:pt idx="3301">
                  <c:v>55.016666666666644</c:v>
                </c:pt>
                <c:pt idx="3302">
                  <c:v>55.033333333333331</c:v>
                </c:pt>
                <c:pt idx="3303">
                  <c:v>55.05</c:v>
                </c:pt>
                <c:pt idx="3304">
                  <c:v>55.066666666666656</c:v>
                </c:pt>
                <c:pt idx="3305">
                  <c:v>55.083333333333336</c:v>
                </c:pt>
                <c:pt idx="3306">
                  <c:v>55.1</c:v>
                </c:pt>
                <c:pt idx="3307">
                  <c:v>55.116666666666646</c:v>
                </c:pt>
                <c:pt idx="3308">
                  <c:v>55.133333333333333</c:v>
                </c:pt>
                <c:pt idx="3309">
                  <c:v>55.15</c:v>
                </c:pt>
                <c:pt idx="3310">
                  <c:v>55.16666666666665</c:v>
                </c:pt>
                <c:pt idx="3311">
                  <c:v>55.18333333333333</c:v>
                </c:pt>
                <c:pt idx="3312">
                  <c:v>55.2</c:v>
                </c:pt>
                <c:pt idx="3313">
                  <c:v>55.216666666666647</c:v>
                </c:pt>
                <c:pt idx="3314">
                  <c:v>55.233333333333341</c:v>
                </c:pt>
                <c:pt idx="3315">
                  <c:v>55.25</c:v>
                </c:pt>
                <c:pt idx="3316">
                  <c:v>55.266666666666652</c:v>
                </c:pt>
                <c:pt idx="3317">
                  <c:v>55.283333333333331</c:v>
                </c:pt>
                <c:pt idx="3318">
                  <c:v>55.3</c:v>
                </c:pt>
                <c:pt idx="3319">
                  <c:v>55.316666666666649</c:v>
                </c:pt>
                <c:pt idx="3320">
                  <c:v>55.333333333333336</c:v>
                </c:pt>
                <c:pt idx="3321">
                  <c:v>55.349999999999994</c:v>
                </c:pt>
                <c:pt idx="3322">
                  <c:v>55.366666666666646</c:v>
                </c:pt>
                <c:pt idx="3323">
                  <c:v>55.383333333333326</c:v>
                </c:pt>
                <c:pt idx="3324">
                  <c:v>55.4</c:v>
                </c:pt>
                <c:pt idx="3325">
                  <c:v>55.416666666666643</c:v>
                </c:pt>
                <c:pt idx="3326">
                  <c:v>55.43333333333333</c:v>
                </c:pt>
                <c:pt idx="3327">
                  <c:v>55.449999999999996</c:v>
                </c:pt>
                <c:pt idx="3328">
                  <c:v>55.466666666666647</c:v>
                </c:pt>
                <c:pt idx="3329">
                  <c:v>55.483333333333334</c:v>
                </c:pt>
                <c:pt idx="3330">
                  <c:v>55.5</c:v>
                </c:pt>
                <c:pt idx="3331">
                  <c:v>55.516666666666644</c:v>
                </c:pt>
                <c:pt idx="3332">
                  <c:v>55.533333333333331</c:v>
                </c:pt>
                <c:pt idx="3333">
                  <c:v>55.55</c:v>
                </c:pt>
                <c:pt idx="3334">
                  <c:v>55.566666666666656</c:v>
                </c:pt>
                <c:pt idx="3335">
                  <c:v>55.583333333333336</c:v>
                </c:pt>
                <c:pt idx="3336">
                  <c:v>55.6</c:v>
                </c:pt>
                <c:pt idx="3337">
                  <c:v>55.616666666666646</c:v>
                </c:pt>
                <c:pt idx="3338">
                  <c:v>55.633333333333333</c:v>
                </c:pt>
                <c:pt idx="3339">
                  <c:v>55.65</c:v>
                </c:pt>
                <c:pt idx="3340">
                  <c:v>55.66666666666665</c:v>
                </c:pt>
                <c:pt idx="3341">
                  <c:v>55.68333333333333</c:v>
                </c:pt>
                <c:pt idx="3342">
                  <c:v>55.7</c:v>
                </c:pt>
                <c:pt idx="3343">
                  <c:v>55.716666666666647</c:v>
                </c:pt>
                <c:pt idx="3344">
                  <c:v>55.733333333333341</c:v>
                </c:pt>
                <c:pt idx="3345">
                  <c:v>55.75</c:v>
                </c:pt>
                <c:pt idx="3346">
                  <c:v>55.766666666666652</c:v>
                </c:pt>
                <c:pt idx="3347">
                  <c:v>55.783333333333331</c:v>
                </c:pt>
                <c:pt idx="3348">
                  <c:v>55.8</c:v>
                </c:pt>
                <c:pt idx="3349">
                  <c:v>55.816666666666649</c:v>
                </c:pt>
                <c:pt idx="3350">
                  <c:v>55.833333333333336</c:v>
                </c:pt>
                <c:pt idx="3351">
                  <c:v>55.849999999999994</c:v>
                </c:pt>
                <c:pt idx="3352">
                  <c:v>55.866666666666646</c:v>
                </c:pt>
                <c:pt idx="3353">
                  <c:v>55.883333333333326</c:v>
                </c:pt>
                <c:pt idx="3354">
                  <c:v>55.9</c:v>
                </c:pt>
                <c:pt idx="3355">
                  <c:v>55.916666666666643</c:v>
                </c:pt>
                <c:pt idx="3356">
                  <c:v>55.93333333333333</c:v>
                </c:pt>
                <c:pt idx="3357">
                  <c:v>55.949999999999996</c:v>
                </c:pt>
                <c:pt idx="3358">
                  <c:v>55.966666666666647</c:v>
                </c:pt>
                <c:pt idx="3359">
                  <c:v>55.983333333333334</c:v>
                </c:pt>
                <c:pt idx="3360">
                  <c:v>56</c:v>
                </c:pt>
                <c:pt idx="3361">
                  <c:v>56.016666666666644</c:v>
                </c:pt>
                <c:pt idx="3362">
                  <c:v>56.033333333333331</c:v>
                </c:pt>
                <c:pt idx="3363">
                  <c:v>56.05</c:v>
                </c:pt>
                <c:pt idx="3364">
                  <c:v>56.066666666666656</c:v>
                </c:pt>
                <c:pt idx="3365">
                  <c:v>56.083333333333336</c:v>
                </c:pt>
                <c:pt idx="3366">
                  <c:v>56.1</c:v>
                </c:pt>
                <c:pt idx="3367">
                  <c:v>56.116666666666646</c:v>
                </c:pt>
                <c:pt idx="3368">
                  <c:v>56.133333333333333</c:v>
                </c:pt>
                <c:pt idx="3369">
                  <c:v>56.15</c:v>
                </c:pt>
                <c:pt idx="3370">
                  <c:v>56.16666666666665</c:v>
                </c:pt>
                <c:pt idx="3371">
                  <c:v>56.18333333333333</c:v>
                </c:pt>
                <c:pt idx="3372">
                  <c:v>56.2</c:v>
                </c:pt>
                <c:pt idx="3373">
                  <c:v>56.216666666666647</c:v>
                </c:pt>
                <c:pt idx="3374">
                  <c:v>56.233333333333341</c:v>
                </c:pt>
                <c:pt idx="3375">
                  <c:v>56.25</c:v>
                </c:pt>
                <c:pt idx="3376">
                  <c:v>56.266666666666652</c:v>
                </c:pt>
                <c:pt idx="3377">
                  <c:v>56.283333333333331</c:v>
                </c:pt>
                <c:pt idx="3378">
                  <c:v>56.3</c:v>
                </c:pt>
                <c:pt idx="3379">
                  <c:v>56.316666666666649</c:v>
                </c:pt>
                <c:pt idx="3380">
                  <c:v>56.333333333333336</c:v>
                </c:pt>
                <c:pt idx="3381">
                  <c:v>56.349999999999994</c:v>
                </c:pt>
                <c:pt idx="3382">
                  <c:v>56.366666666666646</c:v>
                </c:pt>
                <c:pt idx="3383">
                  <c:v>56.383333333333326</c:v>
                </c:pt>
                <c:pt idx="3384">
                  <c:v>56.4</c:v>
                </c:pt>
                <c:pt idx="3385">
                  <c:v>56.416666666666643</c:v>
                </c:pt>
                <c:pt idx="3386">
                  <c:v>56.43333333333333</c:v>
                </c:pt>
                <c:pt idx="3387">
                  <c:v>56.449999999999996</c:v>
                </c:pt>
                <c:pt idx="3388">
                  <c:v>56.466666666666647</c:v>
                </c:pt>
                <c:pt idx="3389">
                  <c:v>56.483333333333334</c:v>
                </c:pt>
                <c:pt idx="3390">
                  <c:v>56.5</c:v>
                </c:pt>
                <c:pt idx="3391">
                  <c:v>56.516666666666644</c:v>
                </c:pt>
                <c:pt idx="3392">
                  <c:v>56.533333333333331</c:v>
                </c:pt>
                <c:pt idx="3393">
                  <c:v>56.55</c:v>
                </c:pt>
                <c:pt idx="3394">
                  <c:v>56.566666666666656</c:v>
                </c:pt>
                <c:pt idx="3395">
                  <c:v>56.583333333333336</c:v>
                </c:pt>
                <c:pt idx="3396">
                  <c:v>56.6</c:v>
                </c:pt>
                <c:pt idx="3397">
                  <c:v>56.616666666666646</c:v>
                </c:pt>
                <c:pt idx="3398">
                  <c:v>56.633333333333333</c:v>
                </c:pt>
                <c:pt idx="3399">
                  <c:v>56.65</c:v>
                </c:pt>
                <c:pt idx="3400">
                  <c:v>56.66666666666665</c:v>
                </c:pt>
                <c:pt idx="3401">
                  <c:v>56.68333333333333</c:v>
                </c:pt>
                <c:pt idx="3402">
                  <c:v>56.7</c:v>
                </c:pt>
                <c:pt idx="3403">
                  <c:v>56.716666666666647</c:v>
                </c:pt>
                <c:pt idx="3404">
                  <c:v>56.733333333333341</c:v>
                </c:pt>
                <c:pt idx="3405">
                  <c:v>56.75</c:v>
                </c:pt>
                <c:pt idx="3406">
                  <c:v>56.766666666666652</c:v>
                </c:pt>
                <c:pt idx="3407">
                  <c:v>56.783333333333331</c:v>
                </c:pt>
                <c:pt idx="3408">
                  <c:v>56.8</c:v>
                </c:pt>
                <c:pt idx="3409">
                  <c:v>56.816666666666649</c:v>
                </c:pt>
                <c:pt idx="3410">
                  <c:v>56.833333333333336</c:v>
                </c:pt>
                <c:pt idx="3411">
                  <c:v>56.849999999999994</c:v>
                </c:pt>
                <c:pt idx="3412">
                  <c:v>56.866666666666646</c:v>
                </c:pt>
                <c:pt idx="3413">
                  <c:v>56.883333333333326</c:v>
                </c:pt>
                <c:pt idx="3414">
                  <c:v>56.9</c:v>
                </c:pt>
                <c:pt idx="3415">
                  <c:v>56.916666666666643</c:v>
                </c:pt>
                <c:pt idx="3416">
                  <c:v>56.93333333333333</c:v>
                </c:pt>
                <c:pt idx="3417">
                  <c:v>56.949999999999996</c:v>
                </c:pt>
                <c:pt idx="3418">
                  <c:v>56.966666666666647</c:v>
                </c:pt>
                <c:pt idx="3419">
                  <c:v>56.983333333333334</c:v>
                </c:pt>
                <c:pt idx="3420">
                  <c:v>57</c:v>
                </c:pt>
                <c:pt idx="3421">
                  <c:v>57.016666666666644</c:v>
                </c:pt>
                <c:pt idx="3422">
                  <c:v>57.033333333333331</c:v>
                </c:pt>
                <c:pt idx="3423">
                  <c:v>57.05</c:v>
                </c:pt>
                <c:pt idx="3424">
                  <c:v>57.066666666666656</c:v>
                </c:pt>
                <c:pt idx="3425">
                  <c:v>57.083333333333336</c:v>
                </c:pt>
                <c:pt idx="3426">
                  <c:v>57.1</c:v>
                </c:pt>
                <c:pt idx="3427">
                  <c:v>57.116666666666646</c:v>
                </c:pt>
                <c:pt idx="3428">
                  <c:v>57.133333333333333</c:v>
                </c:pt>
                <c:pt idx="3429">
                  <c:v>57.15</c:v>
                </c:pt>
                <c:pt idx="3430">
                  <c:v>57.16666666666665</c:v>
                </c:pt>
                <c:pt idx="3431">
                  <c:v>57.18333333333333</c:v>
                </c:pt>
                <c:pt idx="3432">
                  <c:v>57.2</c:v>
                </c:pt>
                <c:pt idx="3433">
                  <c:v>57.216666666666647</c:v>
                </c:pt>
                <c:pt idx="3434">
                  <c:v>57.233333333333341</c:v>
                </c:pt>
                <c:pt idx="3435">
                  <c:v>57.25</c:v>
                </c:pt>
                <c:pt idx="3436">
                  <c:v>57.266666666666652</c:v>
                </c:pt>
                <c:pt idx="3437">
                  <c:v>57.283333333333331</c:v>
                </c:pt>
                <c:pt idx="3438">
                  <c:v>57.3</c:v>
                </c:pt>
                <c:pt idx="3439">
                  <c:v>57.316666666666649</c:v>
                </c:pt>
                <c:pt idx="3440">
                  <c:v>57.333333333333336</c:v>
                </c:pt>
                <c:pt idx="3441">
                  <c:v>57.349999999999994</c:v>
                </c:pt>
                <c:pt idx="3442">
                  <c:v>57.366666666666646</c:v>
                </c:pt>
                <c:pt idx="3443">
                  <c:v>57.383333333333326</c:v>
                </c:pt>
                <c:pt idx="3444">
                  <c:v>57.4</c:v>
                </c:pt>
                <c:pt idx="3445">
                  <c:v>57.416666666666643</c:v>
                </c:pt>
                <c:pt idx="3446">
                  <c:v>57.43333333333333</c:v>
                </c:pt>
                <c:pt idx="3447">
                  <c:v>57.449999999999996</c:v>
                </c:pt>
                <c:pt idx="3448">
                  <c:v>57.466666666666647</c:v>
                </c:pt>
                <c:pt idx="3449">
                  <c:v>57.483333333333334</c:v>
                </c:pt>
                <c:pt idx="3450">
                  <c:v>57.5</c:v>
                </c:pt>
                <c:pt idx="3451">
                  <c:v>57.516666666666644</c:v>
                </c:pt>
                <c:pt idx="3452">
                  <c:v>57.533333333333331</c:v>
                </c:pt>
                <c:pt idx="3453">
                  <c:v>57.55</c:v>
                </c:pt>
                <c:pt idx="3454">
                  <c:v>57.566666666666656</c:v>
                </c:pt>
                <c:pt idx="3455">
                  <c:v>57.583333333333336</c:v>
                </c:pt>
                <c:pt idx="3456">
                  <c:v>57.6</c:v>
                </c:pt>
                <c:pt idx="3457">
                  <c:v>57.616666666666646</c:v>
                </c:pt>
                <c:pt idx="3458">
                  <c:v>57.633333333333333</c:v>
                </c:pt>
                <c:pt idx="3459">
                  <c:v>57.65</c:v>
                </c:pt>
                <c:pt idx="3460">
                  <c:v>57.66666666666665</c:v>
                </c:pt>
                <c:pt idx="3461">
                  <c:v>57.68333333333333</c:v>
                </c:pt>
                <c:pt idx="3462">
                  <c:v>57.7</c:v>
                </c:pt>
                <c:pt idx="3463">
                  <c:v>57.716666666666647</c:v>
                </c:pt>
                <c:pt idx="3464">
                  <c:v>57.733333333333341</c:v>
                </c:pt>
                <c:pt idx="3465">
                  <c:v>57.75</c:v>
                </c:pt>
                <c:pt idx="3466">
                  <c:v>57.766666666666652</c:v>
                </c:pt>
                <c:pt idx="3467">
                  <c:v>57.783333333333331</c:v>
                </c:pt>
                <c:pt idx="3468">
                  <c:v>57.8</c:v>
                </c:pt>
                <c:pt idx="3469">
                  <c:v>57.816666666666649</c:v>
                </c:pt>
                <c:pt idx="3470">
                  <c:v>57.833333333333336</c:v>
                </c:pt>
                <c:pt idx="3471">
                  <c:v>57.849999999999994</c:v>
                </c:pt>
                <c:pt idx="3472">
                  <c:v>57.866666666666646</c:v>
                </c:pt>
                <c:pt idx="3473">
                  <c:v>57.883333333333326</c:v>
                </c:pt>
                <c:pt idx="3474">
                  <c:v>57.9</c:v>
                </c:pt>
                <c:pt idx="3475">
                  <c:v>57.916666666666643</c:v>
                </c:pt>
                <c:pt idx="3476">
                  <c:v>57.93333333333333</c:v>
                </c:pt>
                <c:pt idx="3477">
                  <c:v>57.949999999999996</c:v>
                </c:pt>
                <c:pt idx="3478">
                  <c:v>57.966666666666647</c:v>
                </c:pt>
                <c:pt idx="3479">
                  <c:v>57.983333333333334</c:v>
                </c:pt>
                <c:pt idx="3480">
                  <c:v>58</c:v>
                </c:pt>
                <c:pt idx="3481">
                  <c:v>58.016666666666644</c:v>
                </c:pt>
                <c:pt idx="3482">
                  <c:v>58.033333333333331</c:v>
                </c:pt>
                <c:pt idx="3483">
                  <c:v>58.05</c:v>
                </c:pt>
                <c:pt idx="3484">
                  <c:v>58.066666666666656</c:v>
                </c:pt>
                <c:pt idx="3485">
                  <c:v>58.083333333333336</c:v>
                </c:pt>
                <c:pt idx="3486">
                  <c:v>58.1</c:v>
                </c:pt>
                <c:pt idx="3487">
                  <c:v>58.116666666666646</c:v>
                </c:pt>
                <c:pt idx="3488">
                  <c:v>58.133333333333333</c:v>
                </c:pt>
                <c:pt idx="3489">
                  <c:v>58.15</c:v>
                </c:pt>
                <c:pt idx="3490">
                  <c:v>58.16666666666665</c:v>
                </c:pt>
                <c:pt idx="3491">
                  <c:v>58.18333333333333</c:v>
                </c:pt>
                <c:pt idx="3492">
                  <c:v>58.2</c:v>
                </c:pt>
                <c:pt idx="3493">
                  <c:v>58.216666666666647</c:v>
                </c:pt>
                <c:pt idx="3494">
                  <c:v>58.233333333333341</c:v>
                </c:pt>
                <c:pt idx="3495">
                  <c:v>58.25</c:v>
                </c:pt>
                <c:pt idx="3496">
                  <c:v>58.266666666666652</c:v>
                </c:pt>
                <c:pt idx="3497">
                  <c:v>58.283333333333331</c:v>
                </c:pt>
                <c:pt idx="3498">
                  <c:v>58.3</c:v>
                </c:pt>
                <c:pt idx="3499">
                  <c:v>58.316666666666649</c:v>
                </c:pt>
                <c:pt idx="3500">
                  <c:v>58.333333333333336</c:v>
                </c:pt>
                <c:pt idx="3501">
                  <c:v>58.349999999999994</c:v>
                </c:pt>
                <c:pt idx="3502">
                  <c:v>58.366666666666646</c:v>
                </c:pt>
                <c:pt idx="3503">
                  <c:v>58.383333333333326</c:v>
                </c:pt>
                <c:pt idx="3504">
                  <c:v>58.4</c:v>
                </c:pt>
                <c:pt idx="3505">
                  <c:v>58.416666666666643</c:v>
                </c:pt>
                <c:pt idx="3506">
                  <c:v>58.43333333333333</c:v>
                </c:pt>
                <c:pt idx="3507">
                  <c:v>58.449999999999996</c:v>
                </c:pt>
                <c:pt idx="3508">
                  <c:v>58.466666666666647</c:v>
                </c:pt>
                <c:pt idx="3509">
                  <c:v>58.483333333333334</c:v>
                </c:pt>
                <c:pt idx="3510">
                  <c:v>58.5</c:v>
                </c:pt>
                <c:pt idx="3511">
                  <c:v>58.516666666666644</c:v>
                </c:pt>
                <c:pt idx="3512">
                  <c:v>58.533333333333331</c:v>
                </c:pt>
                <c:pt idx="3513">
                  <c:v>58.55</c:v>
                </c:pt>
                <c:pt idx="3514">
                  <c:v>58.566666666666656</c:v>
                </c:pt>
                <c:pt idx="3515">
                  <c:v>58.583333333333336</c:v>
                </c:pt>
                <c:pt idx="3516">
                  <c:v>58.6</c:v>
                </c:pt>
                <c:pt idx="3517">
                  <c:v>58.616666666666646</c:v>
                </c:pt>
                <c:pt idx="3518">
                  <c:v>58.633333333333333</c:v>
                </c:pt>
                <c:pt idx="3519">
                  <c:v>58.65</c:v>
                </c:pt>
                <c:pt idx="3520">
                  <c:v>58.66666666666665</c:v>
                </c:pt>
                <c:pt idx="3521">
                  <c:v>58.68333333333333</c:v>
                </c:pt>
                <c:pt idx="3522">
                  <c:v>58.7</c:v>
                </c:pt>
                <c:pt idx="3523">
                  <c:v>58.716666666666647</c:v>
                </c:pt>
                <c:pt idx="3524">
                  <c:v>58.733333333333341</c:v>
                </c:pt>
                <c:pt idx="3525">
                  <c:v>58.75</c:v>
                </c:pt>
                <c:pt idx="3526">
                  <c:v>58.766666666666652</c:v>
                </c:pt>
                <c:pt idx="3527">
                  <c:v>58.783333333333331</c:v>
                </c:pt>
                <c:pt idx="3528">
                  <c:v>58.8</c:v>
                </c:pt>
                <c:pt idx="3529">
                  <c:v>58.816666666666649</c:v>
                </c:pt>
                <c:pt idx="3530">
                  <c:v>58.833333333333336</c:v>
                </c:pt>
                <c:pt idx="3531">
                  <c:v>58.849999999999994</c:v>
                </c:pt>
                <c:pt idx="3532">
                  <c:v>58.866666666666646</c:v>
                </c:pt>
                <c:pt idx="3533">
                  <c:v>58.883333333333326</c:v>
                </c:pt>
                <c:pt idx="3534">
                  <c:v>58.9</c:v>
                </c:pt>
                <c:pt idx="3535">
                  <c:v>58.916666666666643</c:v>
                </c:pt>
                <c:pt idx="3536">
                  <c:v>58.93333333333333</c:v>
                </c:pt>
                <c:pt idx="3537">
                  <c:v>58.949999999999996</c:v>
                </c:pt>
                <c:pt idx="3538">
                  <c:v>58.966666666666647</c:v>
                </c:pt>
                <c:pt idx="3539">
                  <c:v>58.983333333333334</c:v>
                </c:pt>
                <c:pt idx="3540">
                  <c:v>59</c:v>
                </c:pt>
                <c:pt idx="3541">
                  <c:v>59.016666666666644</c:v>
                </c:pt>
                <c:pt idx="3542">
                  <c:v>59.033333333333331</c:v>
                </c:pt>
                <c:pt idx="3543">
                  <c:v>59.05</c:v>
                </c:pt>
                <c:pt idx="3544">
                  <c:v>59.066666666666656</c:v>
                </c:pt>
                <c:pt idx="3545">
                  <c:v>59.083333333333336</c:v>
                </c:pt>
                <c:pt idx="3546">
                  <c:v>59.1</c:v>
                </c:pt>
                <c:pt idx="3547">
                  <c:v>59.116666666666646</c:v>
                </c:pt>
                <c:pt idx="3548">
                  <c:v>59.133333333333333</c:v>
                </c:pt>
                <c:pt idx="3549">
                  <c:v>59.15</c:v>
                </c:pt>
                <c:pt idx="3550">
                  <c:v>59.16666666666665</c:v>
                </c:pt>
                <c:pt idx="3551">
                  <c:v>59.18333333333333</c:v>
                </c:pt>
                <c:pt idx="3552">
                  <c:v>59.2</c:v>
                </c:pt>
                <c:pt idx="3553">
                  <c:v>59.216666666666647</c:v>
                </c:pt>
                <c:pt idx="3554">
                  <c:v>59.233333333333341</c:v>
                </c:pt>
                <c:pt idx="3555">
                  <c:v>59.25</c:v>
                </c:pt>
                <c:pt idx="3556">
                  <c:v>59.266666666666652</c:v>
                </c:pt>
                <c:pt idx="3557">
                  <c:v>59.283333333333331</c:v>
                </c:pt>
                <c:pt idx="3558">
                  <c:v>59.3</c:v>
                </c:pt>
                <c:pt idx="3559">
                  <c:v>59.316666666666649</c:v>
                </c:pt>
                <c:pt idx="3560">
                  <c:v>59.333333333333336</c:v>
                </c:pt>
                <c:pt idx="3561">
                  <c:v>59.349999999999994</c:v>
                </c:pt>
                <c:pt idx="3562">
                  <c:v>59.366666666666646</c:v>
                </c:pt>
                <c:pt idx="3563">
                  <c:v>59.383333333333326</c:v>
                </c:pt>
                <c:pt idx="3564">
                  <c:v>59.4</c:v>
                </c:pt>
                <c:pt idx="3565">
                  <c:v>59.416666666666643</c:v>
                </c:pt>
                <c:pt idx="3566">
                  <c:v>59.43333333333333</c:v>
                </c:pt>
                <c:pt idx="3567">
                  <c:v>59.449999999999996</c:v>
                </c:pt>
                <c:pt idx="3568">
                  <c:v>59.466666666666647</c:v>
                </c:pt>
                <c:pt idx="3569">
                  <c:v>59.483333333333334</c:v>
                </c:pt>
                <c:pt idx="3570">
                  <c:v>59.5</c:v>
                </c:pt>
                <c:pt idx="3571">
                  <c:v>59.516666666666644</c:v>
                </c:pt>
                <c:pt idx="3572">
                  <c:v>59.533333333333331</c:v>
                </c:pt>
                <c:pt idx="3573">
                  <c:v>59.55</c:v>
                </c:pt>
                <c:pt idx="3574">
                  <c:v>59.566666666666656</c:v>
                </c:pt>
                <c:pt idx="3575">
                  <c:v>59.583333333333336</c:v>
                </c:pt>
                <c:pt idx="3576">
                  <c:v>59.6</c:v>
                </c:pt>
                <c:pt idx="3577">
                  <c:v>59.616666666666646</c:v>
                </c:pt>
                <c:pt idx="3578">
                  <c:v>59.633333333333333</c:v>
                </c:pt>
                <c:pt idx="3579">
                  <c:v>59.65</c:v>
                </c:pt>
                <c:pt idx="3580">
                  <c:v>59.66666666666665</c:v>
                </c:pt>
                <c:pt idx="3581">
                  <c:v>59.68333333333333</c:v>
                </c:pt>
                <c:pt idx="3582">
                  <c:v>59.7</c:v>
                </c:pt>
                <c:pt idx="3583">
                  <c:v>59.716666666666647</c:v>
                </c:pt>
                <c:pt idx="3584">
                  <c:v>59.733333333333341</c:v>
                </c:pt>
                <c:pt idx="3585">
                  <c:v>59.75</c:v>
                </c:pt>
                <c:pt idx="3586">
                  <c:v>59.766666666666652</c:v>
                </c:pt>
                <c:pt idx="3587">
                  <c:v>59.783333333333331</c:v>
                </c:pt>
                <c:pt idx="3588">
                  <c:v>59.8</c:v>
                </c:pt>
                <c:pt idx="3589">
                  <c:v>59.816666666666649</c:v>
                </c:pt>
                <c:pt idx="3590">
                  <c:v>59.833333333333336</c:v>
                </c:pt>
                <c:pt idx="3591">
                  <c:v>59.849999999999994</c:v>
                </c:pt>
                <c:pt idx="3592">
                  <c:v>59.866666666666646</c:v>
                </c:pt>
                <c:pt idx="3593">
                  <c:v>59.883333333333326</c:v>
                </c:pt>
                <c:pt idx="3594">
                  <c:v>59.9</c:v>
                </c:pt>
                <c:pt idx="3595">
                  <c:v>59.916666666666643</c:v>
                </c:pt>
                <c:pt idx="3596">
                  <c:v>59.93333333333333</c:v>
                </c:pt>
                <c:pt idx="3597">
                  <c:v>59.949999999999996</c:v>
                </c:pt>
                <c:pt idx="3598">
                  <c:v>59.966666666666647</c:v>
                </c:pt>
                <c:pt idx="3599">
                  <c:v>59.983333333333334</c:v>
                </c:pt>
                <c:pt idx="3600">
                  <c:v>60</c:v>
                </c:pt>
                <c:pt idx="3601">
                  <c:v>60.016666666666644</c:v>
                </c:pt>
                <c:pt idx="3602">
                  <c:v>60.033333333333331</c:v>
                </c:pt>
                <c:pt idx="3603">
                  <c:v>60.05</c:v>
                </c:pt>
                <c:pt idx="3604">
                  <c:v>60.066666666666656</c:v>
                </c:pt>
                <c:pt idx="3605">
                  <c:v>60.083333333333336</c:v>
                </c:pt>
                <c:pt idx="3606">
                  <c:v>60.1</c:v>
                </c:pt>
                <c:pt idx="3607">
                  <c:v>60.116666666666646</c:v>
                </c:pt>
                <c:pt idx="3608">
                  <c:v>60.133333333333333</c:v>
                </c:pt>
                <c:pt idx="3609">
                  <c:v>60.15</c:v>
                </c:pt>
                <c:pt idx="3610">
                  <c:v>60.16666666666665</c:v>
                </c:pt>
                <c:pt idx="3611">
                  <c:v>60.18333333333333</c:v>
                </c:pt>
                <c:pt idx="3612">
                  <c:v>60.2</c:v>
                </c:pt>
                <c:pt idx="3613">
                  <c:v>60.216666666666647</c:v>
                </c:pt>
                <c:pt idx="3614">
                  <c:v>60.233333333333341</c:v>
                </c:pt>
                <c:pt idx="3615">
                  <c:v>60.25</c:v>
                </c:pt>
                <c:pt idx="3616">
                  <c:v>60.266666666666652</c:v>
                </c:pt>
                <c:pt idx="3617">
                  <c:v>60.283333333333331</c:v>
                </c:pt>
                <c:pt idx="3618">
                  <c:v>60.3</c:v>
                </c:pt>
                <c:pt idx="3619">
                  <c:v>60.316666666666649</c:v>
                </c:pt>
                <c:pt idx="3620">
                  <c:v>60.333333333333336</c:v>
                </c:pt>
                <c:pt idx="3621">
                  <c:v>60.349999999999994</c:v>
                </c:pt>
                <c:pt idx="3622">
                  <c:v>60.366666666666646</c:v>
                </c:pt>
                <c:pt idx="3623">
                  <c:v>60.383333333333326</c:v>
                </c:pt>
                <c:pt idx="3624">
                  <c:v>60.4</c:v>
                </c:pt>
                <c:pt idx="3625">
                  <c:v>60.416666666666643</c:v>
                </c:pt>
                <c:pt idx="3626">
                  <c:v>60.43333333333333</c:v>
                </c:pt>
                <c:pt idx="3627">
                  <c:v>60.449999999999996</c:v>
                </c:pt>
                <c:pt idx="3628">
                  <c:v>60.466666666666647</c:v>
                </c:pt>
                <c:pt idx="3629">
                  <c:v>60.483333333333334</c:v>
                </c:pt>
                <c:pt idx="3630">
                  <c:v>60.5</c:v>
                </c:pt>
                <c:pt idx="3631">
                  <c:v>60.516666666666644</c:v>
                </c:pt>
                <c:pt idx="3632">
                  <c:v>60.533333333333331</c:v>
                </c:pt>
                <c:pt idx="3633">
                  <c:v>60.55</c:v>
                </c:pt>
                <c:pt idx="3634">
                  <c:v>60.566666666666656</c:v>
                </c:pt>
                <c:pt idx="3635">
                  <c:v>60.583333333333336</c:v>
                </c:pt>
                <c:pt idx="3636">
                  <c:v>60.6</c:v>
                </c:pt>
                <c:pt idx="3637">
                  <c:v>60.616666666666646</c:v>
                </c:pt>
                <c:pt idx="3638">
                  <c:v>60.633333333333333</c:v>
                </c:pt>
                <c:pt idx="3639">
                  <c:v>60.65</c:v>
                </c:pt>
                <c:pt idx="3640">
                  <c:v>60.66666666666665</c:v>
                </c:pt>
                <c:pt idx="3641">
                  <c:v>60.68333333333333</c:v>
                </c:pt>
                <c:pt idx="3642">
                  <c:v>60.7</c:v>
                </c:pt>
                <c:pt idx="3643">
                  <c:v>60.716666666666647</c:v>
                </c:pt>
                <c:pt idx="3644">
                  <c:v>60.733333333333341</c:v>
                </c:pt>
                <c:pt idx="3645">
                  <c:v>60.75</c:v>
                </c:pt>
                <c:pt idx="3646">
                  <c:v>60.766666666666652</c:v>
                </c:pt>
                <c:pt idx="3647">
                  <c:v>60.783333333333331</c:v>
                </c:pt>
                <c:pt idx="3648">
                  <c:v>60.8</c:v>
                </c:pt>
                <c:pt idx="3649">
                  <c:v>60.816666666666649</c:v>
                </c:pt>
                <c:pt idx="3650">
                  <c:v>60.833333333333336</c:v>
                </c:pt>
                <c:pt idx="3651">
                  <c:v>60.849999999999994</c:v>
                </c:pt>
                <c:pt idx="3652">
                  <c:v>60.866666666666646</c:v>
                </c:pt>
                <c:pt idx="3653">
                  <c:v>60.883333333333326</c:v>
                </c:pt>
                <c:pt idx="3654">
                  <c:v>60.9</c:v>
                </c:pt>
                <c:pt idx="3655">
                  <c:v>60.916666666666643</c:v>
                </c:pt>
                <c:pt idx="3656">
                  <c:v>60.93333333333333</c:v>
                </c:pt>
                <c:pt idx="3657">
                  <c:v>60.949999999999996</c:v>
                </c:pt>
                <c:pt idx="3658">
                  <c:v>60.966666666666647</c:v>
                </c:pt>
                <c:pt idx="3659">
                  <c:v>60.983333333333334</c:v>
                </c:pt>
                <c:pt idx="3660">
                  <c:v>61</c:v>
                </c:pt>
                <c:pt idx="3661">
                  <c:v>61.016666666666644</c:v>
                </c:pt>
                <c:pt idx="3662">
                  <c:v>61.033333333333331</c:v>
                </c:pt>
                <c:pt idx="3663">
                  <c:v>61.05</c:v>
                </c:pt>
                <c:pt idx="3664">
                  <c:v>61.066666666666656</c:v>
                </c:pt>
                <c:pt idx="3665">
                  <c:v>61.083333333333336</c:v>
                </c:pt>
                <c:pt idx="3666">
                  <c:v>61.1</c:v>
                </c:pt>
                <c:pt idx="3667">
                  <c:v>61.116666666666646</c:v>
                </c:pt>
                <c:pt idx="3668">
                  <c:v>61.133333333333333</c:v>
                </c:pt>
                <c:pt idx="3669">
                  <c:v>61.15</c:v>
                </c:pt>
                <c:pt idx="3670">
                  <c:v>61.16666666666665</c:v>
                </c:pt>
                <c:pt idx="3671">
                  <c:v>61.18333333333333</c:v>
                </c:pt>
                <c:pt idx="3672">
                  <c:v>61.2</c:v>
                </c:pt>
                <c:pt idx="3673">
                  <c:v>61.216666666666647</c:v>
                </c:pt>
                <c:pt idx="3674">
                  <c:v>61.233333333333341</c:v>
                </c:pt>
                <c:pt idx="3675">
                  <c:v>61.25</c:v>
                </c:pt>
                <c:pt idx="3676">
                  <c:v>61.266666666666652</c:v>
                </c:pt>
                <c:pt idx="3677">
                  <c:v>61.283333333333331</c:v>
                </c:pt>
                <c:pt idx="3678">
                  <c:v>61.3</c:v>
                </c:pt>
                <c:pt idx="3679">
                  <c:v>61.316666666666649</c:v>
                </c:pt>
                <c:pt idx="3680">
                  <c:v>61.333333333333336</c:v>
                </c:pt>
                <c:pt idx="3681">
                  <c:v>61.349999999999994</c:v>
                </c:pt>
                <c:pt idx="3682">
                  <c:v>61.366666666666646</c:v>
                </c:pt>
                <c:pt idx="3683">
                  <c:v>61.383333333333326</c:v>
                </c:pt>
                <c:pt idx="3684">
                  <c:v>61.4</c:v>
                </c:pt>
                <c:pt idx="3685">
                  <c:v>61.416666666666643</c:v>
                </c:pt>
                <c:pt idx="3686">
                  <c:v>61.43333333333333</c:v>
                </c:pt>
                <c:pt idx="3687">
                  <c:v>61.449999999999996</c:v>
                </c:pt>
                <c:pt idx="3688">
                  <c:v>61.466666666666647</c:v>
                </c:pt>
                <c:pt idx="3689">
                  <c:v>61.483333333333334</c:v>
                </c:pt>
                <c:pt idx="3690">
                  <c:v>61.5</c:v>
                </c:pt>
                <c:pt idx="3691">
                  <c:v>61.516666666666644</c:v>
                </c:pt>
                <c:pt idx="3692">
                  <c:v>61.533333333333331</c:v>
                </c:pt>
                <c:pt idx="3693">
                  <c:v>61.55</c:v>
                </c:pt>
                <c:pt idx="3694">
                  <c:v>61.566666666666656</c:v>
                </c:pt>
                <c:pt idx="3695">
                  <c:v>61.583333333333336</c:v>
                </c:pt>
                <c:pt idx="3696">
                  <c:v>61.6</c:v>
                </c:pt>
                <c:pt idx="3697">
                  <c:v>61.616666666666646</c:v>
                </c:pt>
                <c:pt idx="3698">
                  <c:v>61.633333333333333</c:v>
                </c:pt>
                <c:pt idx="3699">
                  <c:v>61.65</c:v>
                </c:pt>
                <c:pt idx="3700">
                  <c:v>61.66666666666665</c:v>
                </c:pt>
                <c:pt idx="3701">
                  <c:v>61.68333333333333</c:v>
                </c:pt>
                <c:pt idx="3702">
                  <c:v>61.7</c:v>
                </c:pt>
                <c:pt idx="3703">
                  <c:v>61.716666666666647</c:v>
                </c:pt>
                <c:pt idx="3704">
                  <c:v>61.733333333333341</c:v>
                </c:pt>
                <c:pt idx="3705">
                  <c:v>61.75</c:v>
                </c:pt>
                <c:pt idx="3706">
                  <c:v>61.766666666666652</c:v>
                </c:pt>
                <c:pt idx="3707">
                  <c:v>61.783333333333331</c:v>
                </c:pt>
                <c:pt idx="3708">
                  <c:v>61.8</c:v>
                </c:pt>
                <c:pt idx="3709">
                  <c:v>61.816666666666649</c:v>
                </c:pt>
                <c:pt idx="3710">
                  <c:v>61.833333333333336</c:v>
                </c:pt>
                <c:pt idx="3711">
                  <c:v>61.849999999999994</c:v>
                </c:pt>
                <c:pt idx="3712">
                  <c:v>61.866666666666646</c:v>
                </c:pt>
                <c:pt idx="3713">
                  <c:v>61.883333333333326</c:v>
                </c:pt>
                <c:pt idx="3714">
                  <c:v>61.9</c:v>
                </c:pt>
                <c:pt idx="3715">
                  <c:v>61.916666666666643</c:v>
                </c:pt>
                <c:pt idx="3716">
                  <c:v>61.93333333333333</c:v>
                </c:pt>
                <c:pt idx="3717">
                  <c:v>61.949999999999996</c:v>
                </c:pt>
                <c:pt idx="3718">
                  <c:v>61.966666666666647</c:v>
                </c:pt>
                <c:pt idx="3719">
                  <c:v>61.983333333333334</c:v>
                </c:pt>
                <c:pt idx="3720">
                  <c:v>62</c:v>
                </c:pt>
                <c:pt idx="3721">
                  <c:v>62.016666666666644</c:v>
                </c:pt>
                <c:pt idx="3722">
                  <c:v>62.033333333333331</c:v>
                </c:pt>
                <c:pt idx="3723">
                  <c:v>62.05</c:v>
                </c:pt>
                <c:pt idx="3724">
                  <c:v>62.066666666666656</c:v>
                </c:pt>
                <c:pt idx="3725">
                  <c:v>62.083333333333336</c:v>
                </c:pt>
                <c:pt idx="3726">
                  <c:v>62.1</c:v>
                </c:pt>
                <c:pt idx="3727">
                  <c:v>62.116666666666646</c:v>
                </c:pt>
                <c:pt idx="3728">
                  <c:v>62.133333333333333</c:v>
                </c:pt>
                <c:pt idx="3729">
                  <c:v>62.15</c:v>
                </c:pt>
                <c:pt idx="3730">
                  <c:v>62.16666666666665</c:v>
                </c:pt>
                <c:pt idx="3731">
                  <c:v>62.18333333333333</c:v>
                </c:pt>
                <c:pt idx="3732">
                  <c:v>62.2</c:v>
                </c:pt>
                <c:pt idx="3733">
                  <c:v>62.216666666666647</c:v>
                </c:pt>
                <c:pt idx="3734">
                  <c:v>62.233333333333341</c:v>
                </c:pt>
                <c:pt idx="3735">
                  <c:v>62.25</c:v>
                </c:pt>
                <c:pt idx="3736">
                  <c:v>62.266666666666652</c:v>
                </c:pt>
                <c:pt idx="3737">
                  <c:v>62.283333333333331</c:v>
                </c:pt>
                <c:pt idx="3738">
                  <c:v>62.3</c:v>
                </c:pt>
                <c:pt idx="3739">
                  <c:v>62.316666666666649</c:v>
                </c:pt>
                <c:pt idx="3740">
                  <c:v>62.333333333333336</c:v>
                </c:pt>
                <c:pt idx="3741">
                  <c:v>62.349999999999994</c:v>
                </c:pt>
                <c:pt idx="3742">
                  <c:v>62.366666666666646</c:v>
                </c:pt>
                <c:pt idx="3743">
                  <c:v>62.383333333333326</c:v>
                </c:pt>
                <c:pt idx="3744">
                  <c:v>62.4</c:v>
                </c:pt>
                <c:pt idx="3745">
                  <c:v>62.416666666666643</c:v>
                </c:pt>
                <c:pt idx="3746">
                  <c:v>62.43333333333333</c:v>
                </c:pt>
                <c:pt idx="3747">
                  <c:v>62.449999999999996</c:v>
                </c:pt>
                <c:pt idx="3748">
                  <c:v>62.466666666666647</c:v>
                </c:pt>
                <c:pt idx="3749">
                  <c:v>62.483333333333334</c:v>
                </c:pt>
                <c:pt idx="3750">
                  <c:v>62.5</c:v>
                </c:pt>
                <c:pt idx="3751">
                  <c:v>62.516666666666644</c:v>
                </c:pt>
                <c:pt idx="3752">
                  <c:v>62.533333333333331</c:v>
                </c:pt>
                <c:pt idx="3753">
                  <c:v>62.55</c:v>
                </c:pt>
                <c:pt idx="3754">
                  <c:v>62.566666666666656</c:v>
                </c:pt>
                <c:pt idx="3755">
                  <c:v>62.583333333333336</c:v>
                </c:pt>
                <c:pt idx="3756">
                  <c:v>62.6</c:v>
                </c:pt>
                <c:pt idx="3757">
                  <c:v>62.616666666666646</c:v>
                </c:pt>
                <c:pt idx="3758">
                  <c:v>62.633333333333333</c:v>
                </c:pt>
                <c:pt idx="3759">
                  <c:v>62.65</c:v>
                </c:pt>
                <c:pt idx="3760">
                  <c:v>62.66666666666665</c:v>
                </c:pt>
                <c:pt idx="3761">
                  <c:v>62.68333333333333</c:v>
                </c:pt>
                <c:pt idx="3762">
                  <c:v>62.7</c:v>
                </c:pt>
                <c:pt idx="3763">
                  <c:v>62.716666666666647</c:v>
                </c:pt>
                <c:pt idx="3764">
                  <c:v>62.733333333333341</c:v>
                </c:pt>
                <c:pt idx="3765">
                  <c:v>62.75</c:v>
                </c:pt>
                <c:pt idx="3766">
                  <c:v>62.766666666666652</c:v>
                </c:pt>
                <c:pt idx="3767">
                  <c:v>62.783333333333331</c:v>
                </c:pt>
                <c:pt idx="3768">
                  <c:v>62.8</c:v>
                </c:pt>
                <c:pt idx="3769">
                  <c:v>62.816666666666649</c:v>
                </c:pt>
                <c:pt idx="3770">
                  <c:v>62.833333333333336</c:v>
                </c:pt>
                <c:pt idx="3771">
                  <c:v>62.849999999999994</c:v>
                </c:pt>
                <c:pt idx="3772">
                  <c:v>62.866666666666646</c:v>
                </c:pt>
                <c:pt idx="3773">
                  <c:v>62.883333333333326</c:v>
                </c:pt>
                <c:pt idx="3774">
                  <c:v>62.9</c:v>
                </c:pt>
                <c:pt idx="3775">
                  <c:v>62.916666666666643</c:v>
                </c:pt>
                <c:pt idx="3776">
                  <c:v>62.93333333333333</c:v>
                </c:pt>
                <c:pt idx="3777">
                  <c:v>62.949999999999996</c:v>
                </c:pt>
                <c:pt idx="3778">
                  <c:v>62.966666666666647</c:v>
                </c:pt>
                <c:pt idx="3779">
                  <c:v>62.983333333333334</c:v>
                </c:pt>
                <c:pt idx="3780">
                  <c:v>63</c:v>
                </c:pt>
                <c:pt idx="3781">
                  <c:v>63.016666666666644</c:v>
                </c:pt>
                <c:pt idx="3782">
                  <c:v>63.033333333333331</c:v>
                </c:pt>
                <c:pt idx="3783">
                  <c:v>63.05</c:v>
                </c:pt>
                <c:pt idx="3784">
                  <c:v>63.066666666666656</c:v>
                </c:pt>
                <c:pt idx="3785">
                  <c:v>63.083333333333336</c:v>
                </c:pt>
                <c:pt idx="3786">
                  <c:v>63.1</c:v>
                </c:pt>
                <c:pt idx="3787">
                  <c:v>63.116666666666646</c:v>
                </c:pt>
                <c:pt idx="3788">
                  <c:v>63.133333333333333</c:v>
                </c:pt>
                <c:pt idx="3789">
                  <c:v>63.15</c:v>
                </c:pt>
                <c:pt idx="3790">
                  <c:v>63.16666666666665</c:v>
                </c:pt>
                <c:pt idx="3791">
                  <c:v>63.18333333333333</c:v>
                </c:pt>
                <c:pt idx="3792">
                  <c:v>63.2</c:v>
                </c:pt>
                <c:pt idx="3793">
                  <c:v>63.216666666666647</c:v>
                </c:pt>
                <c:pt idx="3794">
                  <c:v>63.233333333333341</c:v>
                </c:pt>
                <c:pt idx="3795">
                  <c:v>63.25</c:v>
                </c:pt>
                <c:pt idx="3796">
                  <c:v>63.266666666666652</c:v>
                </c:pt>
                <c:pt idx="3797">
                  <c:v>63.283333333333331</c:v>
                </c:pt>
                <c:pt idx="3798">
                  <c:v>63.3</c:v>
                </c:pt>
                <c:pt idx="3799">
                  <c:v>63.316666666666649</c:v>
                </c:pt>
                <c:pt idx="3800">
                  <c:v>63.333333333333336</c:v>
                </c:pt>
                <c:pt idx="3801">
                  <c:v>63.349999999999994</c:v>
                </c:pt>
                <c:pt idx="3802">
                  <c:v>63.366666666666646</c:v>
                </c:pt>
                <c:pt idx="3803">
                  <c:v>63.383333333333326</c:v>
                </c:pt>
                <c:pt idx="3804">
                  <c:v>63.4</c:v>
                </c:pt>
                <c:pt idx="3805">
                  <c:v>63.416666666666643</c:v>
                </c:pt>
                <c:pt idx="3806">
                  <c:v>63.43333333333333</c:v>
                </c:pt>
                <c:pt idx="3807">
                  <c:v>63.449999999999996</c:v>
                </c:pt>
                <c:pt idx="3808">
                  <c:v>63.466666666666647</c:v>
                </c:pt>
                <c:pt idx="3809">
                  <c:v>63.483333333333334</c:v>
                </c:pt>
                <c:pt idx="3810">
                  <c:v>63.5</c:v>
                </c:pt>
                <c:pt idx="3811">
                  <c:v>63.516666666666644</c:v>
                </c:pt>
                <c:pt idx="3812">
                  <c:v>63.533333333333331</c:v>
                </c:pt>
                <c:pt idx="3813">
                  <c:v>63.55</c:v>
                </c:pt>
                <c:pt idx="3814">
                  <c:v>63.566666666666656</c:v>
                </c:pt>
                <c:pt idx="3815">
                  <c:v>63.583333333333336</c:v>
                </c:pt>
                <c:pt idx="3816">
                  <c:v>63.6</c:v>
                </c:pt>
                <c:pt idx="3817">
                  <c:v>63.616666666666646</c:v>
                </c:pt>
                <c:pt idx="3818">
                  <c:v>63.633333333333333</c:v>
                </c:pt>
                <c:pt idx="3819">
                  <c:v>63.65</c:v>
                </c:pt>
                <c:pt idx="3820">
                  <c:v>63.66666666666665</c:v>
                </c:pt>
                <c:pt idx="3821">
                  <c:v>63.68333333333333</c:v>
                </c:pt>
                <c:pt idx="3822">
                  <c:v>63.7</c:v>
                </c:pt>
                <c:pt idx="3823">
                  <c:v>63.716666666666647</c:v>
                </c:pt>
                <c:pt idx="3824">
                  <c:v>63.733333333333341</c:v>
                </c:pt>
                <c:pt idx="3825">
                  <c:v>63.75</c:v>
                </c:pt>
                <c:pt idx="3826">
                  <c:v>63.766666666666652</c:v>
                </c:pt>
                <c:pt idx="3827">
                  <c:v>63.783333333333331</c:v>
                </c:pt>
                <c:pt idx="3828">
                  <c:v>63.8</c:v>
                </c:pt>
                <c:pt idx="3829">
                  <c:v>63.816666666666649</c:v>
                </c:pt>
                <c:pt idx="3830">
                  <c:v>63.833333333333336</c:v>
                </c:pt>
                <c:pt idx="3831">
                  <c:v>63.849999999999994</c:v>
                </c:pt>
                <c:pt idx="3832">
                  <c:v>63.866666666666646</c:v>
                </c:pt>
                <c:pt idx="3833">
                  <c:v>63.883333333333326</c:v>
                </c:pt>
                <c:pt idx="3834">
                  <c:v>63.9</c:v>
                </c:pt>
                <c:pt idx="3835">
                  <c:v>63.916666666666643</c:v>
                </c:pt>
                <c:pt idx="3836">
                  <c:v>63.93333333333333</c:v>
                </c:pt>
                <c:pt idx="3837">
                  <c:v>63.949999999999996</c:v>
                </c:pt>
                <c:pt idx="3838">
                  <c:v>63.966666666666647</c:v>
                </c:pt>
                <c:pt idx="3839">
                  <c:v>63.983333333333334</c:v>
                </c:pt>
                <c:pt idx="3840">
                  <c:v>64</c:v>
                </c:pt>
                <c:pt idx="3841">
                  <c:v>64.016666666666666</c:v>
                </c:pt>
                <c:pt idx="3842">
                  <c:v>64.033333333333317</c:v>
                </c:pt>
                <c:pt idx="3843">
                  <c:v>64.05</c:v>
                </c:pt>
                <c:pt idx="3844">
                  <c:v>64.066666666666663</c:v>
                </c:pt>
                <c:pt idx="3845">
                  <c:v>64.083333333333314</c:v>
                </c:pt>
                <c:pt idx="3846">
                  <c:v>64.099999999999994</c:v>
                </c:pt>
                <c:pt idx="3847">
                  <c:v>64.11666666666666</c:v>
                </c:pt>
                <c:pt idx="3848">
                  <c:v>64.133333333333326</c:v>
                </c:pt>
                <c:pt idx="3849">
                  <c:v>64.149999999999991</c:v>
                </c:pt>
                <c:pt idx="3850">
                  <c:v>64.166666666666671</c:v>
                </c:pt>
                <c:pt idx="3851">
                  <c:v>64.183333333333309</c:v>
                </c:pt>
                <c:pt idx="3852">
                  <c:v>64.2</c:v>
                </c:pt>
                <c:pt idx="3853">
                  <c:v>64.216666666666683</c:v>
                </c:pt>
                <c:pt idx="3854">
                  <c:v>64.23333333333332</c:v>
                </c:pt>
                <c:pt idx="3855">
                  <c:v>64.25</c:v>
                </c:pt>
                <c:pt idx="3856">
                  <c:v>64.266666666666666</c:v>
                </c:pt>
                <c:pt idx="3857">
                  <c:v>64.283333333333317</c:v>
                </c:pt>
                <c:pt idx="3858">
                  <c:v>64.3</c:v>
                </c:pt>
                <c:pt idx="3859">
                  <c:v>64.316666666666663</c:v>
                </c:pt>
                <c:pt idx="3860">
                  <c:v>64.333333333333314</c:v>
                </c:pt>
                <c:pt idx="3861">
                  <c:v>64.349999999999994</c:v>
                </c:pt>
                <c:pt idx="3862">
                  <c:v>64.36666666666666</c:v>
                </c:pt>
                <c:pt idx="3863">
                  <c:v>64.383333333333326</c:v>
                </c:pt>
                <c:pt idx="3864">
                  <c:v>64.400000000000006</c:v>
                </c:pt>
                <c:pt idx="3865">
                  <c:v>64.416666666666686</c:v>
                </c:pt>
                <c:pt idx="3866">
                  <c:v>64.433333333333323</c:v>
                </c:pt>
                <c:pt idx="3867">
                  <c:v>64.45</c:v>
                </c:pt>
                <c:pt idx="3868">
                  <c:v>64.466666666666683</c:v>
                </c:pt>
                <c:pt idx="3869">
                  <c:v>64.48333333333332</c:v>
                </c:pt>
                <c:pt idx="3870">
                  <c:v>64.5</c:v>
                </c:pt>
                <c:pt idx="3871">
                  <c:v>64.516666666666666</c:v>
                </c:pt>
                <c:pt idx="3872">
                  <c:v>64.533333333333317</c:v>
                </c:pt>
                <c:pt idx="3873">
                  <c:v>64.55</c:v>
                </c:pt>
                <c:pt idx="3874">
                  <c:v>64.566666666666663</c:v>
                </c:pt>
                <c:pt idx="3875">
                  <c:v>64.583333333333314</c:v>
                </c:pt>
                <c:pt idx="3876">
                  <c:v>64.599999999999994</c:v>
                </c:pt>
                <c:pt idx="3877">
                  <c:v>64.61666666666666</c:v>
                </c:pt>
                <c:pt idx="3878">
                  <c:v>64.633333333333326</c:v>
                </c:pt>
                <c:pt idx="3879">
                  <c:v>64.649999999999991</c:v>
                </c:pt>
                <c:pt idx="3880">
                  <c:v>64.666666666666671</c:v>
                </c:pt>
                <c:pt idx="3881">
                  <c:v>64.683333333333309</c:v>
                </c:pt>
                <c:pt idx="3882">
                  <c:v>64.7</c:v>
                </c:pt>
                <c:pt idx="3883">
                  <c:v>64.716666666666683</c:v>
                </c:pt>
                <c:pt idx="3884">
                  <c:v>64.73333333333332</c:v>
                </c:pt>
                <c:pt idx="3885">
                  <c:v>64.75</c:v>
                </c:pt>
                <c:pt idx="3886">
                  <c:v>64.766666666666666</c:v>
                </c:pt>
                <c:pt idx="3887">
                  <c:v>64.783333333333317</c:v>
                </c:pt>
                <c:pt idx="3888">
                  <c:v>64.8</c:v>
                </c:pt>
                <c:pt idx="3889">
                  <c:v>64.816666666666663</c:v>
                </c:pt>
                <c:pt idx="3890">
                  <c:v>64.833333333333314</c:v>
                </c:pt>
                <c:pt idx="3891">
                  <c:v>64.849999999999994</c:v>
                </c:pt>
                <c:pt idx="3892">
                  <c:v>64.86666666666666</c:v>
                </c:pt>
                <c:pt idx="3893">
                  <c:v>64.883333333333326</c:v>
                </c:pt>
                <c:pt idx="3894">
                  <c:v>64.900000000000006</c:v>
                </c:pt>
                <c:pt idx="3895">
                  <c:v>64.916666666666686</c:v>
                </c:pt>
                <c:pt idx="3896">
                  <c:v>64.933333333333323</c:v>
                </c:pt>
                <c:pt idx="3897">
                  <c:v>64.95</c:v>
                </c:pt>
                <c:pt idx="3898">
                  <c:v>64.966666666666683</c:v>
                </c:pt>
                <c:pt idx="3899">
                  <c:v>64.98333333333332</c:v>
                </c:pt>
                <c:pt idx="3900">
                  <c:v>65</c:v>
                </c:pt>
                <c:pt idx="3901">
                  <c:v>65.016666666666666</c:v>
                </c:pt>
                <c:pt idx="3902">
                  <c:v>65.033333333333317</c:v>
                </c:pt>
                <c:pt idx="3903">
                  <c:v>65.05</c:v>
                </c:pt>
                <c:pt idx="3904">
                  <c:v>65.066666666666663</c:v>
                </c:pt>
                <c:pt idx="3905">
                  <c:v>65.083333333333314</c:v>
                </c:pt>
                <c:pt idx="3906">
                  <c:v>65.099999999999994</c:v>
                </c:pt>
                <c:pt idx="3907">
                  <c:v>65.11666666666666</c:v>
                </c:pt>
                <c:pt idx="3908">
                  <c:v>65.133333333333326</c:v>
                </c:pt>
                <c:pt idx="3909">
                  <c:v>65.149999999999991</c:v>
                </c:pt>
                <c:pt idx="3910">
                  <c:v>65.166666666666671</c:v>
                </c:pt>
                <c:pt idx="3911">
                  <c:v>65.183333333333309</c:v>
                </c:pt>
                <c:pt idx="3912">
                  <c:v>65.2</c:v>
                </c:pt>
                <c:pt idx="3913">
                  <c:v>65.216666666666683</c:v>
                </c:pt>
                <c:pt idx="3914">
                  <c:v>65.23333333333332</c:v>
                </c:pt>
                <c:pt idx="3915">
                  <c:v>65.25</c:v>
                </c:pt>
                <c:pt idx="3916">
                  <c:v>65.266666666666666</c:v>
                </c:pt>
                <c:pt idx="3917">
                  <c:v>65.283333333333317</c:v>
                </c:pt>
                <c:pt idx="3918">
                  <c:v>65.3</c:v>
                </c:pt>
                <c:pt idx="3919">
                  <c:v>65.316666666666663</c:v>
                </c:pt>
                <c:pt idx="3920">
                  <c:v>65.333333333333314</c:v>
                </c:pt>
                <c:pt idx="3921">
                  <c:v>65.349999999999994</c:v>
                </c:pt>
                <c:pt idx="3922">
                  <c:v>65.36666666666666</c:v>
                </c:pt>
                <c:pt idx="3923">
                  <c:v>65.383333333333326</c:v>
                </c:pt>
                <c:pt idx="3924">
                  <c:v>65.400000000000006</c:v>
                </c:pt>
                <c:pt idx="3925">
                  <c:v>65.416666666666686</c:v>
                </c:pt>
                <c:pt idx="3926">
                  <c:v>65.433333333333323</c:v>
                </c:pt>
                <c:pt idx="3927">
                  <c:v>65.45</c:v>
                </c:pt>
                <c:pt idx="3928">
                  <c:v>65.466666666666683</c:v>
                </c:pt>
                <c:pt idx="3929">
                  <c:v>65.48333333333332</c:v>
                </c:pt>
                <c:pt idx="3930">
                  <c:v>65.5</c:v>
                </c:pt>
                <c:pt idx="3931">
                  <c:v>65.516666666666666</c:v>
                </c:pt>
                <c:pt idx="3932">
                  <c:v>65.533333333333317</c:v>
                </c:pt>
                <c:pt idx="3933">
                  <c:v>65.55</c:v>
                </c:pt>
                <c:pt idx="3934">
                  <c:v>65.566666666666663</c:v>
                </c:pt>
                <c:pt idx="3935">
                  <c:v>65.583333333333314</c:v>
                </c:pt>
                <c:pt idx="3936">
                  <c:v>65.599999999999994</c:v>
                </c:pt>
                <c:pt idx="3937">
                  <c:v>65.61666666666666</c:v>
                </c:pt>
                <c:pt idx="3938">
                  <c:v>65.633333333333326</c:v>
                </c:pt>
                <c:pt idx="3939">
                  <c:v>65.649999999999991</c:v>
                </c:pt>
                <c:pt idx="3940">
                  <c:v>65.666666666666671</c:v>
                </c:pt>
                <c:pt idx="3941">
                  <c:v>65.683333333333309</c:v>
                </c:pt>
                <c:pt idx="3942">
                  <c:v>65.7</c:v>
                </c:pt>
                <c:pt idx="3943">
                  <c:v>65.716666666666683</c:v>
                </c:pt>
                <c:pt idx="3944">
                  <c:v>65.73333333333332</c:v>
                </c:pt>
                <c:pt idx="3945">
                  <c:v>65.75</c:v>
                </c:pt>
                <c:pt idx="3946">
                  <c:v>65.766666666666666</c:v>
                </c:pt>
                <c:pt idx="3947">
                  <c:v>65.783333333333317</c:v>
                </c:pt>
                <c:pt idx="3948">
                  <c:v>65.8</c:v>
                </c:pt>
                <c:pt idx="3949">
                  <c:v>65.816666666666663</c:v>
                </c:pt>
                <c:pt idx="3950">
                  <c:v>65.833333333333314</c:v>
                </c:pt>
                <c:pt idx="3951">
                  <c:v>65.849999999999994</c:v>
                </c:pt>
                <c:pt idx="3952">
                  <c:v>65.86666666666666</c:v>
                </c:pt>
                <c:pt idx="3953">
                  <c:v>65.883333333333326</c:v>
                </c:pt>
                <c:pt idx="3954">
                  <c:v>65.900000000000006</c:v>
                </c:pt>
                <c:pt idx="3955">
                  <c:v>65.916666666666686</c:v>
                </c:pt>
                <c:pt idx="3956">
                  <c:v>65.933333333333323</c:v>
                </c:pt>
                <c:pt idx="3957">
                  <c:v>65.95</c:v>
                </c:pt>
                <c:pt idx="3958">
                  <c:v>65.966666666666683</c:v>
                </c:pt>
                <c:pt idx="3959">
                  <c:v>65.98333333333332</c:v>
                </c:pt>
                <c:pt idx="3960">
                  <c:v>66</c:v>
                </c:pt>
                <c:pt idx="3961">
                  <c:v>66.016666666666666</c:v>
                </c:pt>
                <c:pt idx="3962">
                  <c:v>66.033333333333317</c:v>
                </c:pt>
                <c:pt idx="3963">
                  <c:v>66.05</c:v>
                </c:pt>
                <c:pt idx="3964">
                  <c:v>66.066666666666663</c:v>
                </c:pt>
                <c:pt idx="3965">
                  <c:v>66.083333333333314</c:v>
                </c:pt>
                <c:pt idx="3966">
                  <c:v>66.099999999999994</c:v>
                </c:pt>
                <c:pt idx="3967">
                  <c:v>66.11666666666666</c:v>
                </c:pt>
                <c:pt idx="3968">
                  <c:v>66.133333333333326</c:v>
                </c:pt>
                <c:pt idx="3969">
                  <c:v>66.149999999999991</c:v>
                </c:pt>
                <c:pt idx="3970">
                  <c:v>66.166666666666671</c:v>
                </c:pt>
                <c:pt idx="3971">
                  <c:v>66.183333333333309</c:v>
                </c:pt>
                <c:pt idx="3972">
                  <c:v>66.2</c:v>
                </c:pt>
                <c:pt idx="3973">
                  <c:v>66.216666666666683</c:v>
                </c:pt>
                <c:pt idx="3974">
                  <c:v>66.23333333333332</c:v>
                </c:pt>
                <c:pt idx="3975">
                  <c:v>66.25</c:v>
                </c:pt>
                <c:pt idx="3976">
                  <c:v>66.266666666666666</c:v>
                </c:pt>
                <c:pt idx="3977">
                  <c:v>66.283333333333317</c:v>
                </c:pt>
                <c:pt idx="3978">
                  <c:v>66.3</c:v>
                </c:pt>
                <c:pt idx="3979">
                  <c:v>66.316666666666663</c:v>
                </c:pt>
                <c:pt idx="3980">
                  <c:v>66.333333333333314</c:v>
                </c:pt>
                <c:pt idx="3981">
                  <c:v>66.349999999999994</c:v>
                </c:pt>
                <c:pt idx="3982">
                  <c:v>66.36666666666666</c:v>
                </c:pt>
                <c:pt idx="3983">
                  <c:v>66.383333333333326</c:v>
                </c:pt>
                <c:pt idx="3984">
                  <c:v>66.400000000000006</c:v>
                </c:pt>
                <c:pt idx="3985">
                  <c:v>66.416666666666686</c:v>
                </c:pt>
                <c:pt idx="3986">
                  <c:v>66.433333333333323</c:v>
                </c:pt>
                <c:pt idx="3987">
                  <c:v>66.45</c:v>
                </c:pt>
                <c:pt idx="3988">
                  <c:v>66.466666666666683</c:v>
                </c:pt>
                <c:pt idx="3989">
                  <c:v>66.48333333333332</c:v>
                </c:pt>
                <c:pt idx="3990">
                  <c:v>66.5</c:v>
                </c:pt>
                <c:pt idx="3991">
                  <c:v>66.516666666666666</c:v>
                </c:pt>
                <c:pt idx="3992">
                  <c:v>66.533333333333317</c:v>
                </c:pt>
                <c:pt idx="3993">
                  <c:v>66.55</c:v>
                </c:pt>
                <c:pt idx="3994">
                  <c:v>66.566666666666663</c:v>
                </c:pt>
                <c:pt idx="3995">
                  <c:v>66.583333333333314</c:v>
                </c:pt>
                <c:pt idx="3996">
                  <c:v>66.599999999999994</c:v>
                </c:pt>
                <c:pt idx="3997">
                  <c:v>66.61666666666666</c:v>
                </c:pt>
                <c:pt idx="3998">
                  <c:v>66.633333333333326</c:v>
                </c:pt>
                <c:pt idx="3999">
                  <c:v>66.649999999999991</c:v>
                </c:pt>
                <c:pt idx="4000">
                  <c:v>66.666666666666671</c:v>
                </c:pt>
                <c:pt idx="4001">
                  <c:v>66.683333333333309</c:v>
                </c:pt>
                <c:pt idx="4002">
                  <c:v>66.7</c:v>
                </c:pt>
                <c:pt idx="4003">
                  <c:v>66.716666666666683</c:v>
                </c:pt>
                <c:pt idx="4004">
                  <c:v>66.73333333333332</c:v>
                </c:pt>
                <c:pt idx="4005">
                  <c:v>66.75</c:v>
                </c:pt>
                <c:pt idx="4006">
                  <c:v>66.766666666666666</c:v>
                </c:pt>
                <c:pt idx="4007">
                  <c:v>66.783333333333317</c:v>
                </c:pt>
                <c:pt idx="4008">
                  <c:v>66.8</c:v>
                </c:pt>
                <c:pt idx="4009">
                  <c:v>66.816666666666663</c:v>
                </c:pt>
                <c:pt idx="4010">
                  <c:v>66.833333333333314</c:v>
                </c:pt>
                <c:pt idx="4011">
                  <c:v>66.849999999999994</c:v>
                </c:pt>
                <c:pt idx="4012">
                  <c:v>66.86666666666666</c:v>
                </c:pt>
                <c:pt idx="4013">
                  <c:v>66.883333333333326</c:v>
                </c:pt>
                <c:pt idx="4014">
                  <c:v>66.900000000000006</c:v>
                </c:pt>
                <c:pt idx="4015">
                  <c:v>66.916666666666686</c:v>
                </c:pt>
                <c:pt idx="4016">
                  <c:v>66.933333333333323</c:v>
                </c:pt>
                <c:pt idx="4017">
                  <c:v>66.95</c:v>
                </c:pt>
                <c:pt idx="4018">
                  <c:v>66.966666666666683</c:v>
                </c:pt>
                <c:pt idx="4019">
                  <c:v>66.98333333333332</c:v>
                </c:pt>
                <c:pt idx="4020">
                  <c:v>67</c:v>
                </c:pt>
                <c:pt idx="4021">
                  <c:v>67.016666666666666</c:v>
                </c:pt>
                <c:pt idx="4022">
                  <c:v>67.033333333333317</c:v>
                </c:pt>
                <c:pt idx="4023">
                  <c:v>67.05</c:v>
                </c:pt>
                <c:pt idx="4024">
                  <c:v>67.066666666666663</c:v>
                </c:pt>
                <c:pt idx="4025">
                  <c:v>67.083333333333314</c:v>
                </c:pt>
                <c:pt idx="4026">
                  <c:v>67.099999999999994</c:v>
                </c:pt>
                <c:pt idx="4027">
                  <c:v>67.11666666666666</c:v>
                </c:pt>
                <c:pt idx="4028">
                  <c:v>67.133333333333326</c:v>
                </c:pt>
                <c:pt idx="4029">
                  <c:v>67.149999999999991</c:v>
                </c:pt>
                <c:pt idx="4030">
                  <c:v>67.166666666666671</c:v>
                </c:pt>
                <c:pt idx="4031">
                  <c:v>67.183333333333309</c:v>
                </c:pt>
                <c:pt idx="4032">
                  <c:v>67.2</c:v>
                </c:pt>
                <c:pt idx="4033">
                  <c:v>67.216666666666683</c:v>
                </c:pt>
                <c:pt idx="4034">
                  <c:v>67.23333333333332</c:v>
                </c:pt>
                <c:pt idx="4035">
                  <c:v>67.25</c:v>
                </c:pt>
                <c:pt idx="4036">
                  <c:v>67.266666666666666</c:v>
                </c:pt>
                <c:pt idx="4037">
                  <c:v>67.283333333333317</c:v>
                </c:pt>
                <c:pt idx="4038">
                  <c:v>67.3</c:v>
                </c:pt>
                <c:pt idx="4039">
                  <c:v>67.316666666666663</c:v>
                </c:pt>
                <c:pt idx="4040">
                  <c:v>67.333333333333314</c:v>
                </c:pt>
                <c:pt idx="4041">
                  <c:v>67.349999999999994</c:v>
                </c:pt>
                <c:pt idx="4042">
                  <c:v>67.36666666666666</c:v>
                </c:pt>
                <c:pt idx="4043">
                  <c:v>67.383333333333326</c:v>
                </c:pt>
                <c:pt idx="4044">
                  <c:v>67.400000000000006</c:v>
                </c:pt>
                <c:pt idx="4045">
                  <c:v>67.416666666666686</c:v>
                </c:pt>
                <c:pt idx="4046">
                  <c:v>67.433333333333323</c:v>
                </c:pt>
                <c:pt idx="4047">
                  <c:v>67.45</c:v>
                </c:pt>
                <c:pt idx="4048">
                  <c:v>67.466666666666683</c:v>
                </c:pt>
                <c:pt idx="4049">
                  <c:v>67.48333333333332</c:v>
                </c:pt>
                <c:pt idx="4050">
                  <c:v>67.5</c:v>
                </c:pt>
                <c:pt idx="4051">
                  <c:v>67.516666666666666</c:v>
                </c:pt>
                <c:pt idx="4052">
                  <c:v>67.533333333333317</c:v>
                </c:pt>
                <c:pt idx="4053">
                  <c:v>67.55</c:v>
                </c:pt>
                <c:pt idx="4054">
                  <c:v>67.566666666666663</c:v>
                </c:pt>
                <c:pt idx="4055">
                  <c:v>67.583333333333314</c:v>
                </c:pt>
                <c:pt idx="4056">
                  <c:v>67.599999999999994</c:v>
                </c:pt>
                <c:pt idx="4057">
                  <c:v>67.61666666666666</c:v>
                </c:pt>
                <c:pt idx="4058">
                  <c:v>67.633333333333326</c:v>
                </c:pt>
                <c:pt idx="4059">
                  <c:v>67.649999999999991</c:v>
                </c:pt>
                <c:pt idx="4060">
                  <c:v>67.666666666666671</c:v>
                </c:pt>
                <c:pt idx="4061">
                  <c:v>67.683333333333309</c:v>
                </c:pt>
                <c:pt idx="4062">
                  <c:v>67.7</c:v>
                </c:pt>
                <c:pt idx="4063">
                  <c:v>67.716666666666683</c:v>
                </c:pt>
                <c:pt idx="4064">
                  <c:v>67.73333333333332</c:v>
                </c:pt>
                <c:pt idx="4065">
                  <c:v>67.75</c:v>
                </c:pt>
                <c:pt idx="4066">
                  <c:v>67.766666666666666</c:v>
                </c:pt>
                <c:pt idx="4067">
                  <c:v>67.783333333333317</c:v>
                </c:pt>
                <c:pt idx="4068">
                  <c:v>67.8</c:v>
                </c:pt>
                <c:pt idx="4069">
                  <c:v>67.816666666666663</c:v>
                </c:pt>
                <c:pt idx="4070">
                  <c:v>67.833333333333314</c:v>
                </c:pt>
                <c:pt idx="4071">
                  <c:v>67.849999999999994</c:v>
                </c:pt>
                <c:pt idx="4072">
                  <c:v>67.86666666666666</c:v>
                </c:pt>
                <c:pt idx="4073">
                  <c:v>67.883333333333326</c:v>
                </c:pt>
                <c:pt idx="4074">
                  <c:v>67.900000000000006</c:v>
                </c:pt>
                <c:pt idx="4075">
                  <c:v>67.916666666666686</c:v>
                </c:pt>
                <c:pt idx="4076">
                  <c:v>67.933333333333323</c:v>
                </c:pt>
                <c:pt idx="4077">
                  <c:v>67.95</c:v>
                </c:pt>
                <c:pt idx="4078">
                  <c:v>67.966666666666683</c:v>
                </c:pt>
                <c:pt idx="4079">
                  <c:v>67.98333333333332</c:v>
                </c:pt>
                <c:pt idx="4080">
                  <c:v>68</c:v>
                </c:pt>
                <c:pt idx="4081">
                  <c:v>68.016666666666666</c:v>
                </c:pt>
                <c:pt idx="4082">
                  <c:v>68.033333333333317</c:v>
                </c:pt>
                <c:pt idx="4083">
                  <c:v>68.05</c:v>
                </c:pt>
                <c:pt idx="4084">
                  <c:v>68.066666666666663</c:v>
                </c:pt>
                <c:pt idx="4085">
                  <c:v>68.083333333333314</c:v>
                </c:pt>
                <c:pt idx="4086">
                  <c:v>68.099999999999994</c:v>
                </c:pt>
                <c:pt idx="4087">
                  <c:v>68.11666666666666</c:v>
                </c:pt>
                <c:pt idx="4088">
                  <c:v>68.133333333333326</c:v>
                </c:pt>
                <c:pt idx="4089">
                  <c:v>68.149999999999991</c:v>
                </c:pt>
                <c:pt idx="4090">
                  <c:v>68.166666666666671</c:v>
                </c:pt>
                <c:pt idx="4091">
                  <c:v>68.183333333333309</c:v>
                </c:pt>
                <c:pt idx="4092">
                  <c:v>68.2</c:v>
                </c:pt>
                <c:pt idx="4093">
                  <c:v>68.216666666666683</c:v>
                </c:pt>
                <c:pt idx="4094">
                  <c:v>68.23333333333332</c:v>
                </c:pt>
                <c:pt idx="4095">
                  <c:v>68.25</c:v>
                </c:pt>
                <c:pt idx="4096">
                  <c:v>68.266666666666666</c:v>
                </c:pt>
                <c:pt idx="4097">
                  <c:v>68.283333333333317</c:v>
                </c:pt>
                <c:pt idx="4098">
                  <c:v>68.3</c:v>
                </c:pt>
                <c:pt idx="4099">
                  <c:v>68.316666666666663</c:v>
                </c:pt>
                <c:pt idx="4100">
                  <c:v>68.333333333333314</c:v>
                </c:pt>
                <c:pt idx="4101">
                  <c:v>68.349999999999994</c:v>
                </c:pt>
                <c:pt idx="4102">
                  <c:v>68.36666666666666</c:v>
                </c:pt>
                <c:pt idx="4103">
                  <c:v>68.383333333333326</c:v>
                </c:pt>
                <c:pt idx="4104">
                  <c:v>68.400000000000006</c:v>
                </c:pt>
                <c:pt idx="4105">
                  <c:v>68.416666666666686</c:v>
                </c:pt>
                <c:pt idx="4106">
                  <c:v>68.433333333333323</c:v>
                </c:pt>
                <c:pt idx="4107">
                  <c:v>68.45</c:v>
                </c:pt>
                <c:pt idx="4108">
                  <c:v>68.466666666666683</c:v>
                </c:pt>
                <c:pt idx="4109">
                  <c:v>68.48333333333332</c:v>
                </c:pt>
                <c:pt idx="4110">
                  <c:v>68.5</c:v>
                </c:pt>
                <c:pt idx="4111">
                  <c:v>68.516666666666666</c:v>
                </c:pt>
                <c:pt idx="4112">
                  <c:v>68.533333333333317</c:v>
                </c:pt>
                <c:pt idx="4113">
                  <c:v>68.55</c:v>
                </c:pt>
                <c:pt idx="4114">
                  <c:v>68.566666666666663</c:v>
                </c:pt>
                <c:pt idx="4115">
                  <c:v>68.583333333333314</c:v>
                </c:pt>
                <c:pt idx="4116">
                  <c:v>68.599999999999994</c:v>
                </c:pt>
                <c:pt idx="4117">
                  <c:v>68.61666666666666</c:v>
                </c:pt>
                <c:pt idx="4118">
                  <c:v>68.633333333333326</c:v>
                </c:pt>
                <c:pt idx="4119">
                  <c:v>68.649999999999991</c:v>
                </c:pt>
                <c:pt idx="4120">
                  <c:v>68.666666666666671</c:v>
                </c:pt>
                <c:pt idx="4121">
                  <c:v>68.683333333333309</c:v>
                </c:pt>
                <c:pt idx="4122">
                  <c:v>68.7</c:v>
                </c:pt>
                <c:pt idx="4123">
                  <c:v>68.716666666666683</c:v>
                </c:pt>
                <c:pt idx="4124">
                  <c:v>68.73333333333332</c:v>
                </c:pt>
                <c:pt idx="4125">
                  <c:v>68.75</c:v>
                </c:pt>
                <c:pt idx="4126">
                  <c:v>68.766666666666666</c:v>
                </c:pt>
                <c:pt idx="4127">
                  <c:v>68.783333333333317</c:v>
                </c:pt>
                <c:pt idx="4128">
                  <c:v>68.8</c:v>
                </c:pt>
                <c:pt idx="4129">
                  <c:v>68.816666666666663</c:v>
                </c:pt>
                <c:pt idx="4130">
                  <c:v>68.833333333333314</c:v>
                </c:pt>
                <c:pt idx="4131">
                  <c:v>68.849999999999994</c:v>
                </c:pt>
                <c:pt idx="4132">
                  <c:v>68.86666666666666</c:v>
                </c:pt>
                <c:pt idx="4133">
                  <c:v>68.883333333333326</c:v>
                </c:pt>
                <c:pt idx="4134">
                  <c:v>68.900000000000006</c:v>
                </c:pt>
                <c:pt idx="4135">
                  <c:v>68.916666666666686</c:v>
                </c:pt>
                <c:pt idx="4136">
                  <c:v>68.933333333333323</c:v>
                </c:pt>
                <c:pt idx="4137">
                  <c:v>68.95</c:v>
                </c:pt>
                <c:pt idx="4138">
                  <c:v>68.966666666666683</c:v>
                </c:pt>
                <c:pt idx="4139">
                  <c:v>68.98333333333332</c:v>
                </c:pt>
                <c:pt idx="4140">
                  <c:v>69</c:v>
                </c:pt>
                <c:pt idx="4141">
                  <c:v>69.016666666666666</c:v>
                </c:pt>
                <c:pt idx="4142">
                  <c:v>69.033333333333317</c:v>
                </c:pt>
                <c:pt idx="4143">
                  <c:v>69.05</c:v>
                </c:pt>
                <c:pt idx="4144">
                  <c:v>69.066666666666663</c:v>
                </c:pt>
                <c:pt idx="4145">
                  <c:v>69.083333333333314</c:v>
                </c:pt>
                <c:pt idx="4146">
                  <c:v>69.099999999999994</c:v>
                </c:pt>
                <c:pt idx="4147">
                  <c:v>69.11666666666666</c:v>
                </c:pt>
                <c:pt idx="4148">
                  <c:v>69.133333333333326</c:v>
                </c:pt>
                <c:pt idx="4149">
                  <c:v>69.149999999999991</c:v>
                </c:pt>
                <c:pt idx="4150">
                  <c:v>69.166666666666671</c:v>
                </c:pt>
                <c:pt idx="4151">
                  <c:v>69.183333333333309</c:v>
                </c:pt>
                <c:pt idx="4152">
                  <c:v>69.2</c:v>
                </c:pt>
                <c:pt idx="4153">
                  <c:v>69.216666666666683</c:v>
                </c:pt>
                <c:pt idx="4154">
                  <c:v>69.23333333333332</c:v>
                </c:pt>
                <c:pt idx="4155">
                  <c:v>69.25</c:v>
                </c:pt>
                <c:pt idx="4156">
                  <c:v>69.266666666666666</c:v>
                </c:pt>
                <c:pt idx="4157">
                  <c:v>69.283333333333317</c:v>
                </c:pt>
                <c:pt idx="4158">
                  <c:v>69.3</c:v>
                </c:pt>
                <c:pt idx="4159">
                  <c:v>69.316666666666663</c:v>
                </c:pt>
                <c:pt idx="4160">
                  <c:v>69.333333333333314</c:v>
                </c:pt>
                <c:pt idx="4161">
                  <c:v>69.349999999999994</c:v>
                </c:pt>
                <c:pt idx="4162">
                  <c:v>69.36666666666666</c:v>
                </c:pt>
                <c:pt idx="4163">
                  <c:v>69.383333333333326</c:v>
                </c:pt>
                <c:pt idx="4164">
                  <c:v>69.400000000000006</c:v>
                </c:pt>
                <c:pt idx="4165">
                  <c:v>69.416666666666686</c:v>
                </c:pt>
                <c:pt idx="4166">
                  <c:v>69.433333333333323</c:v>
                </c:pt>
                <c:pt idx="4167">
                  <c:v>69.45</c:v>
                </c:pt>
                <c:pt idx="4168">
                  <c:v>69.466666666666683</c:v>
                </c:pt>
                <c:pt idx="4169">
                  <c:v>69.48333333333332</c:v>
                </c:pt>
                <c:pt idx="4170">
                  <c:v>69.5</c:v>
                </c:pt>
                <c:pt idx="4171">
                  <c:v>69.516666666666666</c:v>
                </c:pt>
                <c:pt idx="4172">
                  <c:v>69.533333333333317</c:v>
                </c:pt>
                <c:pt idx="4173">
                  <c:v>69.55</c:v>
                </c:pt>
                <c:pt idx="4174">
                  <c:v>69.566666666666663</c:v>
                </c:pt>
                <c:pt idx="4175">
                  <c:v>69.583333333333314</c:v>
                </c:pt>
                <c:pt idx="4176">
                  <c:v>69.599999999999994</c:v>
                </c:pt>
                <c:pt idx="4177">
                  <c:v>69.61666666666666</c:v>
                </c:pt>
                <c:pt idx="4178">
                  <c:v>69.633333333333326</c:v>
                </c:pt>
                <c:pt idx="4179">
                  <c:v>69.649999999999991</c:v>
                </c:pt>
                <c:pt idx="4180">
                  <c:v>69.666666666666671</c:v>
                </c:pt>
                <c:pt idx="4181">
                  <c:v>69.683333333333309</c:v>
                </c:pt>
                <c:pt idx="4182">
                  <c:v>69.7</c:v>
                </c:pt>
                <c:pt idx="4183">
                  <c:v>69.716666666666683</c:v>
                </c:pt>
                <c:pt idx="4184">
                  <c:v>69.73333333333332</c:v>
                </c:pt>
                <c:pt idx="4185">
                  <c:v>69.75</c:v>
                </c:pt>
                <c:pt idx="4186">
                  <c:v>69.766666666666666</c:v>
                </c:pt>
                <c:pt idx="4187">
                  <c:v>69.783333333333317</c:v>
                </c:pt>
                <c:pt idx="4188">
                  <c:v>69.8</c:v>
                </c:pt>
                <c:pt idx="4189">
                  <c:v>69.816666666666663</c:v>
                </c:pt>
                <c:pt idx="4190">
                  <c:v>69.833333333333314</c:v>
                </c:pt>
                <c:pt idx="4191">
                  <c:v>69.849999999999994</c:v>
                </c:pt>
                <c:pt idx="4192">
                  <c:v>69.86666666666666</c:v>
                </c:pt>
                <c:pt idx="4193">
                  <c:v>69.883333333333326</c:v>
                </c:pt>
                <c:pt idx="4194">
                  <c:v>69.900000000000006</c:v>
                </c:pt>
                <c:pt idx="4195">
                  <c:v>69.916666666666686</c:v>
                </c:pt>
                <c:pt idx="4196">
                  <c:v>69.933333333333323</c:v>
                </c:pt>
                <c:pt idx="4197">
                  <c:v>69.95</c:v>
                </c:pt>
                <c:pt idx="4198">
                  <c:v>69.966666666666683</c:v>
                </c:pt>
                <c:pt idx="4199">
                  <c:v>69.98333333333332</c:v>
                </c:pt>
                <c:pt idx="4200">
                  <c:v>70</c:v>
                </c:pt>
                <c:pt idx="4201">
                  <c:v>70.016666666666666</c:v>
                </c:pt>
                <c:pt idx="4202">
                  <c:v>70.033333333333317</c:v>
                </c:pt>
                <c:pt idx="4203">
                  <c:v>70.05</c:v>
                </c:pt>
                <c:pt idx="4204">
                  <c:v>70.066666666666663</c:v>
                </c:pt>
                <c:pt idx="4205">
                  <c:v>70.083333333333314</c:v>
                </c:pt>
                <c:pt idx="4206">
                  <c:v>70.099999999999994</c:v>
                </c:pt>
                <c:pt idx="4207">
                  <c:v>70.11666666666666</c:v>
                </c:pt>
                <c:pt idx="4208">
                  <c:v>70.133333333333326</c:v>
                </c:pt>
                <c:pt idx="4209">
                  <c:v>70.149999999999991</c:v>
                </c:pt>
                <c:pt idx="4210">
                  <c:v>70.166666666666671</c:v>
                </c:pt>
                <c:pt idx="4211">
                  <c:v>70.183333333333309</c:v>
                </c:pt>
                <c:pt idx="4212">
                  <c:v>70.2</c:v>
                </c:pt>
                <c:pt idx="4213">
                  <c:v>70.216666666666683</c:v>
                </c:pt>
                <c:pt idx="4214">
                  <c:v>70.23333333333332</c:v>
                </c:pt>
                <c:pt idx="4215">
                  <c:v>70.25</c:v>
                </c:pt>
                <c:pt idx="4216">
                  <c:v>70.266666666666666</c:v>
                </c:pt>
                <c:pt idx="4217">
                  <c:v>70.283333333333317</c:v>
                </c:pt>
                <c:pt idx="4218">
                  <c:v>70.3</c:v>
                </c:pt>
                <c:pt idx="4219">
                  <c:v>70.316666666666663</c:v>
                </c:pt>
                <c:pt idx="4220">
                  <c:v>70.333333333333314</c:v>
                </c:pt>
                <c:pt idx="4221">
                  <c:v>70.349999999999994</c:v>
                </c:pt>
                <c:pt idx="4222">
                  <c:v>70.36666666666666</c:v>
                </c:pt>
                <c:pt idx="4223">
                  <c:v>70.383333333333326</c:v>
                </c:pt>
                <c:pt idx="4224">
                  <c:v>70.400000000000006</c:v>
                </c:pt>
                <c:pt idx="4225">
                  <c:v>70.416666666666686</c:v>
                </c:pt>
                <c:pt idx="4226">
                  <c:v>70.433333333333323</c:v>
                </c:pt>
                <c:pt idx="4227">
                  <c:v>70.45</c:v>
                </c:pt>
                <c:pt idx="4228">
                  <c:v>70.466666666666683</c:v>
                </c:pt>
                <c:pt idx="4229">
                  <c:v>70.48333333333332</c:v>
                </c:pt>
                <c:pt idx="4230">
                  <c:v>70.5</c:v>
                </c:pt>
                <c:pt idx="4231">
                  <c:v>70.516666666666666</c:v>
                </c:pt>
                <c:pt idx="4232">
                  <c:v>70.533333333333317</c:v>
                </c:pt>
                <c:pt idx="4233">
                  <c:v>70.55</c:v>
                </c:pt>
                <c:pt idx="4234">
                  <c:v>70.566666666666663</c:v>
                </c:pt>
                <c:pt idx="4235">
                  <c:v>70.583333333333314</c:v>
                </c:pt>
                <c:pt idx="4236">
                  <c:v>70.599999999999994</c:v>
                </c:pt>
                <c:pt idx="4237">
                  <c:v>70.61666666666666</c:v>
                </c:pt>
                <c:pt idx="4238">
                  <c:v>70.633333333333326</c:v>
                </c:pt>
                <c:pt idx="4239">
                  <c:v>70.649999999999991</c:v>
                </c:pt>
                <c:pt idx="4240">
                  <c:v>70.666666666666671</c:v>
                </c:pt>
                <c:pt idx="4241">
                  <c:v>70.683333333333309</c:v>
                </c:pt>
                <c:pt idx="4242">
                  <c:v>70.7</c:v>
                </c:pt>
                <c:pt idx="4243">
                  <c:v>70.716666666666683</c:v>
                </c:pt>
                <c:pt idx="4244">
                  <c:v>70.73333333333332</c:v>
                </c:pt>
                <c:pt idx="4245">
                  <c:v>70.75</c:v>
                </c:pt>
                <c:pt idx="4246">
                  <c:v>70.766666666666666</c:v>
                </c:pt>
                <c:pt idx="4247">
                  <c:v>70.783333333333317</c:v>
                </c:pt>
                <c:pt idx="4248">
                  <c:v>70.8</c:v>
                </c:pt>
                <c:pt idx="4249">
                  <c:v>70.816666666666663</c:v>
                </c:pt>
                <c:pt idx="4250">
                  <c:v>70.833333333333314</c:v>
                </c:pt>
                <c:pt idx="4251">
                  <c:v>70.849999999999994</c:v>
                </c:pt>
                <c:pt idx="4252">
                  <c:v>70.86666666666666</c:v>
                </c:pt>
                <c:pt idx="4253">
                  <c:v>70.883333333333326</c:v>
                </c:pt>
                <c:pt idx="4254">
                  <c:v>70.900000000000006</c:v>
                </c:pt>
                <c:pt idx="4255">
                  <c:v>70.916666666666686</c:v>
                </c:pt>
                <c:pt idx="4256">
                  <c:v>70.933333333333323</c:v>
                </c:pt>
                <c:pt idx="4257">
                  <c:v>70.95</c:v>
                </c:pt>
                <c:pt idx="4258">
                  <c:v>70.966666666666683</c:v>
                </c:pt>
                <c:pt idx="4259">
                  <c:v>70.98333333333332</c:v>
                </c:pt>
                <c:pt idx="4260">
                  <c:v>71</c:v>
                </c:pt>
                <c:pt idx="4261">
                  <c:v>71.016666666666666</c:v>
                </c:pt>
                <c:pt idx="4262">
                  <c:v>71.033333333333317</c:v>
                </c:pt>
                <c:pt idx="4263">
                  <c:v>71.05</c:v>
                </c:pt>
                <c:pt idx="4264">
                  <c:v>71.066666666666663</c:v>
                </c:pt>
                <c:pt idx="4265">
                  <c:v>71.083333333333314</c:v>
                </c:pt>
                <c:pt idx="4266">
                  <c:v>71.099999999999994</c:v>
                </c:pt>
                <c:pt idx="4267">
                  <c:v>71.11666666666666</c:v>
                </c:pt>
                <c:pt idx="4268">
                  <c:v>71.133333333333326</c:v>
                </c:pt>
                <c:pt idx="4269">
                  <c:v>71.149999999999991</c:v>
                </c:pt>
                <c:pt idx="4270">
                  <c:v>71.166666666666671</c:v>
                </c:pt>
                <c:pt idx="4271">
                  <c:v>71.183333333333309</c:v>
                </c:pt>
                <c:pt idx="4272">
                  <c:v>71.2</c:v>
                </c:pt>
                <c:pt idx="4273">
                  <c:v>71.216666666666683</c:v>
                </c:pt>
                <c:pt idx="4274">
                  <c:v>71.23333333333332</c:v>
                </c:pt>
                <c:pt idx="4275">
                  <c:v>71.25</c:v>
                </c:pt>
                <c:pt idx="4276">
                  <c:v>71.266666666666666</c:v>
                </c:pt>
                <c:pt idx="4277">
                  <c:v>71.283333333333317</c:v>
                </c:pt>
                <c:pt idx="4278">
                  <c:v>71.3</c:v>
                </c:pt>
                <c:pt idx="4279">
                  <c:v>71.316666666666663</c:v>
                </c:pt>
                <c:pt idx="4280">
                  <c:v>71.333333333333314</c:v>
                </c:pt>
                <c:pt idx="4281">
                  <c:v>71.349999999999994</c:v>
                </c:pt>
                <c:pt idx="4282">
                  <c:v>71.36666666666666</c:v>
                </c:pt>
                <c:pt idx="4283">
                  <c:v>71.383333333333326</c:v>
                </c:pt>
                <c:pt idx="4284">
                  <c:v>71.400000000000006</c:v>
                </c:pt>
                <c:pt idx="4285">
                  <c:v>71.416666666666686</c:v>
                </c:pt>
                <c:pt idx="4286">
                  <c:v>71.433333333333323</c:v>
                </c:pt>
                <c:pt idx="4287">
                  <c:v>71.45</c:v>
                </c:pt>
                <c:pt idx="4288">
                  <c:v>71.466666666666683</c:v>
                </c:pt>
                <c:pt idx="4289">
                  <c:v>71.48333333333332</c:v>
                </c:pt>
                <c:pt idx="4290">
                  <c:v>71.5</c:v>
                </c:pt>
                <c:pt idx="4291">
                  <c:v>71.516666666666666</c:v>
                </c:pt>
                <c:pt idx="4292">
                  <c:v>71.533333333333317</c:v>
                </c:pt>
                <c:pt idx="4293">
                  <c:v>71.55</c:v>
                </c:pt>
                <c:pt idx="4294">
                  <c:v>71.566666666666663</c:v>
                </c:pt>
                <c:pt idx="4295">
                  <c:v>71.583333333333314</c:v>
                </c:pt>
                <c:pt idx="4296">
                  <c:v>71.599999999999994</c:v>
                </c:pt>
                <c:pt idx="4297">
                  <c:v>71.61666666666666</c:v>
                </c:pt>
                <c:pt idx="4298">
                  <c:v>71.633333333333326</c:v>
                </c:pt>
                <c:pt idx="4299">
                  <c:v>71.649999999999991</c:v>
                </c:pt>
                <c:pt idx="4300">
                  <c:v>71.666666666666671</c:v>
                </c:pt>
                <c:pt idx="4301">
                  <c:v>71.683333333333309</c:v>
                </c:pt>
                <c:pt idx="4302">
                  <c:v>71.7</c:v>
                </c:pt>
                <c:pt idx="4303">
                  <c:v>71.716666666666683</c:v>
                </c:pt>
                <c:pt idx="4304">
                  <c:v>71.73333333333332</c:v>
                </c:pt>
                <c:pt idx="4305">
                  <c:v>71.75</c:v>
                </c:pt>
                <c:pt idx="4306">
                  <c:v>71.766666666666666</c:v>
                </c:pt>
                <c:pt idx="4307">
                  <c:v>71.783333333333317</c:v>
                </c:pt>
                <c:pt idx="4308">
                  <c:v>71.8</c:v>
                </c:pt>
                <c:pt idx="4309">
                  <c:v>71.816666666666663</c:v>
                </c:pt>
                <c:pt idx="4310">
                  <c:v>71.833333333333314</c:v>
                </c:pt>
                <c:pt idx="4311">
                  <c:v>71.849999999999994</c:v>
                </c:pt>
                <c:pt idx="4312">
                  <c:v>71.86666666666666</c:v>
                </c:pt>
                <c:pt idx="4313">
                  <c:v>71.883333333333326</c:v>
                </c:pt>
                <c:pt idx="4314">
                  <c:v>71.900000000000006</c:v>
                </c:pt>
                <c:pt idx="4315">
                  <c:v>71.916666666666686</c:v>
                </c:pt>
                <c:pt idx="4316">
                  <c:v>71.933333333333323</c:v>
                </c:pt>
                <c:pt idx="4317">
                  <c:v>71.95</c:v>
                </c:pt>
                <c:pt idx="4318">
                  <c:v>71.966666666666683</c:v>
                </c:pt>
                <c:pt idx="4319">
                  <c:v>71.98333333333332</c:v>
                </c:pt>
                <c:pt idx="4320">
                  <c:v>72</c:v>
                </c:pt>
                <c:pt idx="4321">
                  <c:v>72.016666666666666</c:v>
                </c:pt>
                <c:pt idx="4322">
                  <c:v>72.033333333333317</c:v>
                </c:pt>
                <c:pt idx="4323">
                  <c:v>72.05</c:v>
                </c:pt>
                <c:pt idx="4324">
                  <c:v>72.066666666666663</c:v>
                </c:pt>
                <c:pt idx="4325">
                  <c:v>72.083333333333314</c:v>
                </c:pt>
                <c:pt idx="4326">
                  <c:v>72.099999999999994</c:v>
                </c:pt>
                <c:pt idx="4327">
                  <c:v>72.11666666666666</c:v>
                </c:pt>
                <c:pt idx="4328">
                  <c:v>72.133333333333326</c:v>
                </c:pt>
                <c:pt idx="4329">
                  <c:v>72.149999999999991</c:v>
                </c:pt>
                <c:pt idx="4330">
                  <c:v>72.166666666666671</c:v>
                </c:pt>
                <c:pt idx="4331">
                  <c:v>72.183333333333309</c:v>
                </c:pt>
                <c:pt idx="4332">
                  <c:v>72.2</c:v>
                </c:pt>
                <c:pt idx="4333">
                  <c:v>72.216666666666683</c:v>
                </c:pt>
                <c:pt idx="4334">
                  <c:v>72.23333333333332</c:v>
                </c:pt>
                <c:pt idx="4335">
                  <c:v>72.25</c:v>
                </c:pt>
                <c:pt idx="4336">
                  <c:v>72.266666666666666</c:v>
                </c:pt>
                <c:pt idx="4337">
                  <c:v>72.283333333333317</c:v>
                </c:pt>
                <c:pt idx="4338">
                  <c:v>72.3</c:v>
                </c:pt>
                <c:pt idx="4339">
                  <c:v>72.316666666666663</c:v>
                </c:pt>
                <c:pt idx="4340">
                  <c:v>72.333333333333314</c:v>
                </c:pt>
                <c:pt idx="4341">
                  <c:v>72.349999999999994</c:v>
                </c:pt>
                <c:pt idx="4342">
                  <c:v>72.36666666666666</c:v>
                </c:pt>
                <c:pt idx="4343">
                  <c:v>72.383333333333326</c:v>
                </c:pt>
                <c:pt idx="4344">
                  <c:v>72.400000000000006</c:v>
                </c:pt>
                <c:pt idx="4345">
                  <c:v>72.416666666666686</c:v>
                </c:pt>
                <c:pt idx="4346">
                  <c:v>72.433333333333323</c:v>
                </c:pt>
                <c:pt idx="4347">
                  <c:v>72.45</c:v>
                </c:pt>
                <c:pt idx="4348">
                  <c:v>72.466666666666683</c:v>
                </c:pt>
                <c:pt idx="4349">
                  <c:v>72.48333333333332</c:v>
                </c:pt>
                <c:pt idx="4350">
                  <c:v>72.5</c:v>
                </c:pt>
                <c:pt idx="4351">
                  <c:v>72.516666666666666</c:v>
                </c:pt>
                <c:pt idx="4352">
                  <c:v>72.533333333333317</c:v>
                </c:pt>
                <c:pt idx="4353">
                  <c:v>72.55</c:v>
                </c:pt>
                <c:pt idx="4354">
                  <c:v>72.566666666666663</c:v>
                </c:pt>
                <c:pt idx="4355">
                  <c:v>72.583333333333314</c:v>
                </c:pt>
                <c:pt idx="4356">
                  <c:v>72.599999999999994</c:v>
                </c:pt>
                <c:pt idx="4357">
                  <c:v>72.61666666666666</c:v>
                </c:pt>
                <c:pt idx="4358">
                  <c:v>72.633333333333326</c:v>
                </c:pt>
                <c:pt idx="4359">
                  <c:v>72.649999999999991</c:v>
                </c:pt>
                <c:pt idx="4360">
                  <c:v>72.666666666666671</c:v>
                </c:pt>
                <c:pt idx="4361">
                  <c:v>72.683333333333309</c:v>
                </c:pt>
                <c:pt idx="4362">
                  <c:v>72.7</c:v>
                </c:pt>
                <c:pt idx="4363">
                  <c:v>72.716666666666683</c:v>
                </c:pt>
                <c:pt idx="4364">
                  <c:v>72.73333333333332</c:v>
                </c:pt>
                <c:pt idx="4365">
                  <c:v>72.75</c:v>
                </c:pt>
                <c:pt idx="4366">
                  <c:v>72.766666666666666</c:v>
                </c:pt>
                <c:pt idx="4367">
                  <c:v>72.783333333333317</c:v>
                </c:pt>
                <c:pt idx="4368">
                  <c:v>72.8</c:v>
                </c:pt>
                <c:pt idx="4369">
                  <c:v>72.816666666666663</c:v>
                </c:pt>
                <c:pt idx="4370">
                  <c:v>72.833333333333314</c:v>
                </c:pt>
                <c:pt idx="4371">
                  <c:v>72.849999999999994</c:v>
                </c:pt>
                <c:pt idx="4372">
                  <c:v>72.86666666666666</c:v>
                </c:pt>
                <c:pt idx="4373">
                  <c:v>72.883333333333326</c:v>
                </c:pt>
                <c:pt idx="4374">
                  <c:v>72.900000000000006</c:v>
                </c:pt>
                <c:pt idx="4375">
                  <c:v>72.916666666666686</c:v>
                </c:pt>
                <c:pt idx="4376">
                  <c:v>72.933333333333323</c:v>
                </c:pt>
                <c:pt idx="4377">
                  <c:v>72.95</c:v>
                </c:pt>
                <c:pt idx="4378">
                  <c:v>72.966666666666683</c:v>
                </c:pt>
                <c:pt idx="4379">
                  <c:v>72.98333333333332</c:v>
                </c:pt>
                <c:pt idx="4380">
                  <c:v>73</c:v>
                </c:pt>
                <c:pt idx="4381">
                  <c:v>73.016666666666666</c:v>
                </c:pt>
                <c:pt idx="4382">
                  <c:v>73.033333333333317</c:v>
                </c:pt>
                <c:pt idx="4383">
                  <c:v>73.05</c:v>
                </c:pt>
                <c:pt idx="4384">
                  <c:v>73.066666666666663</c:v>
                </c:pt>
                <c:pt idx="4385">
                  <c:v>73.083333333333314</c:v>
                </c:pt>
                <c:pt idx="4386">
                  <c:v>73.099999999999994</c:v>
                </c:pt>
                <c:pt idx="4387">
                  <c:v>73.11666666666666</c:v>
                </c:pt>
                <c:pt idx="4388">
                  <c:v>73.133333333333326</c:v>
                </c:pt>
                <c:pt idx="4389">
                  <c:v>73.149999999999991</c:v>
                </c:pt>
                <c:pt idx="4390">
                  <c:v>73.166666666666671</c:v>
                </c:pt>
                <c:pt idx="4391">
                  <c:v>73.183333333333309</c:v>
                </c:pt>
                <c:pt idx="4392">
                  <c:v>73.2</c:v>
                </c:pt>
                <c:pt idx="4393">
                  <c:v>73.216666666666683</c:v>
                </c:pt>
                <c:pt idx="4394">
                  <c:v>73.23333333333332</c:v>
                </c:pt>
                <c:pt idx="4395">
                  <c:v>73.25</c:v>
                </c:pt>
                <c:pt idx="4396">
                  <c:v>73.266666666666666</c:v>
                </c:pt>
                <c:pt idx="4397">
                  <c:v>73.283333333333317</c:v>
                </c:pt>
                <c:pt idx="4398">
                  <c:v>73.3</c:v>
                </c:pt>
                <c:pt idx="4399">
                  <c:v>73.316666666666663</c:v>
                </c:pt>
                <c:pt idx="4400">
                  <c:v>73.333333333333314</c:v>
                </c:pt>
                <c:pt idx="4401">
                  <c:v>73.349999999999994</c:v>
                </c:pt>
                <c:pt idx="4402">
                  <c:v>73.36666666666666</c:v>
                </c:pt>
                <c:pt idx="4403">
                  <c:v>73.383333333333326</c:v>
                </c:pt>
                <c:pt idx="4404">
                  <c:v>73.400000000000006</c:v>
                </c:pt>
                <c:pt idx="4405">
                  <c:v>73.416666666666686</c:v>
                </c:pt>
                <c:pt idx="4406">
                  <c:v>73.433333333333323</c:v>
                </c:pt>
                <c:pt idx="4407">
                  <c:v>73.45</c:v>
                </c:pt>
                <c:pt idx="4408">
                  <c:v>73.466666666666683</c:v>
                </c:pt>
                <c:pt idx="4409">
                  <c:v>73.48333333333332</c:v>
                </c:pt>
                <c:pt idx="4410">
                  <c:v>73.5</c:v>
                </c:pt>
                <c:pt idx="4411">
                  <c:v>73.516666666666666</c:v>
                </c:pt>
                <c:pt idx="4412">
                  <c:v>73.533333333333317</c:v>
                </c:pt>
                <c:pt idx="4413">
                  <c:v>73.55</c:v>
                </c:pt>
                <c:pt idx="4414">
                  <c:v>73.566666666666663</c:v>
                </c:pt>
                <c:pt idx="4415">
                  <c:v>73.583333333333314</c:v>
                </c:pt>
                <c:pt idx="4416">
                  <c:v>73.599999999999994</c:v>
                </c:pt>
                <c:pt idx="4417">
                  <c:v>73.61666666666666</c:v>
                </c:pt>
                <c:pt idx="4418">
                  <c:v>73.633333333333326</c:v>
                </c:pt>
                <c:pt idx="4419">
                  <c:v>73.649999999999991</c:v>
                </c:pt>
                <c:pt idx="4420">
                  <c:v>73.666666666666671</c:v>
                </c:pt>
                <c:pt idx="4421">
                  <c:v>73.683333333333309</c:v>
                </c:pt>
                <c:pt idx="4422">
                  <c:v>73.7</c:v>
                </c:pt>
                <c:pt idx="4423">
                  <c:v>73.716666666666683</c:v>
                </c:pt>
                <c:pt idx="4424">
                  <c:v>73.73333333333332</c:v>
                </c:pt>
                <c:pt idx="4425">
                  <c:v>73.75</c:v>
                </c:pt>
                <c:pt idx="4426">
                  <c:v>73.766666666666666</c:v>
                </c:pt>
                <c:pt idx="4427">
                  <c:v>73.783333333333317</c:v>
                </c:pt>
                <c:pt idx="4428">
                  <c:v>73.8</c:v>
                </c:pt>
                <c:pt idx="4429">
                  <c:v>73.816666666666663</c:v>
                </c:pt>
                <c:pt idx="4430">
                  <c:v>73.833333333333314</c:v>
                </c:pt>
                <c:pt idx="4431">
                  <c:v>73.849999999999994</c:v>
                </c:pt>
                <c:pt idx="4432">
                  <c:v>73.86666666666666</c:v>
                </c:pt>
                <c:pt idx="4433">
                  <c:v>73.883333333333326</c:v>
                </c:pt>
                <c:pt idx="4434">
                  <c:v>73.900000000000006</c:v>
                </c:pt>
                <c:pt idx="4435">
                  <c:v>73.916666666666686</c:v>
                </c:pt>
                <c:pt idx="4436">
                  <c:v>73.933333333333323</c:v>
                </c:pt>
                <c:pt idx="4437">
                  <c:v>73.95</c:v>
                </c:pt>
                <c:pt idx="4438">
                  <c:v>73.966666666666683</c:v>
                </c:pt>
                <c:pt idx="4439">
                  <c:v>73.98333333333332</c:v>
                </c:pt>
                <c:pt idx="4440">
                  <c:v>74</c:v>
                </c:pt>
                <c:pt idx="4441">
                  <c:v>74.016666666666666</c:v>
                </c:pt>
                <c:pt idx="4442">
                  <c:v>74.033333333333317</c:v>
                </c:pt>
                <c:pt idx="4443">
                  <c:v>74.05</c:v>
                </c:pt>
                <c:pt idx="4444">
                  <c:v>74.066666666666663</c:v>
                </c:pt>
                <c:pt idx="4445">
                  <c:v>74.083333333333314</c:v>
                </c:pt>
                <c:pt idx="4446">
                  <c:v>74.099999999999994</c:v>
                </c:pt>
                <c:pt idx="4447">
                  <c:v>74.11666666666666</c:v>
                </c:pt>
                <c:pt idx="4448">
                  <c:v>74.133333333333326</c:v>
                </c:pt>
                <c:pt idx="4449">
                  <c:v>74.149999999999991</c:v>
                </c:pt>
                <c:pt idx="4450">
                  <c:v>74.166666666666671</c:v>
                </c:pt>
                <c:pt idx="4451">
                  <c:v>74.183333333333309</c:v>
                </c:pt>
                <c:pt idx="4452">
                  <c:v>74.2</c:v>
                </c:pt>
                <c:pt idx="4453">
                  <c:v>74.216666666666683</c:v>
                </c:pt>
                <c:pt idx="4454">
                  <c:v>74.23333333333332</c:v>
                </c:pt>
                <c:pt idx="4455">
                  <c:v>74.25</c:v>
                </c:pt>
                <c:pt idx="4456">
                  <c:v>74.266666666666666</c:v>
                </c:pt>
                <c:pt idx="4457">
                  <c:v>74.283333333333317</c:v>
                </c:pt>
                <c:pt idx="4458">
                  <c:v>74.3</c:v>
                </c:pt>
                <c:pt idx="4459">
                  <c:v>74.316666666666663</c:v>
                </c:pt>
                <c:pt idx="4460">
                  <c:v>74.333333333333314</c:v>
                </c:pt>
                <c:pt idx="4461">
                  <c:v>74.349999999999994</c:v>
                </c:pt>
                <c:pt idx="4462">
                  <c:v>74.36666666666666</c:v>
                </c:pt>
                <c:pt idx="4463">
                  <c:v>74.383333333333326</c:v>
                </c:pt>
                <c:pt idx="4464">
                  <c:v>74.400000000000006</c:v>
                </c:pt>
                <c:pt idx="4465">
                  <c:v>74.416666666666686</c:v>
                </c:pt>
                <c:pt idx="4466">
                  <c:v>74.433333333333323</c:v>
                </c:pt>
                <c:pt idx="4467">
                  <c:v>74.45</c:v>
                </c:pt>
                <c:pt idx="4468">
                  <c:v>74.466666666666683</c:v>
                </c:pt>
                <c:pt idx="4469">
                  <c:v>74.48333333333332</c:v>
                </c:pt>
                <c:pt idx="4470">
                  <c:v>74.5</c:v>
                </c:pt>
                <c:pt idx="4471">
                  <c:v>74.516666666666666</c:v>
                </c:pt>
                <c:pt idx="4472">
                  <c:v>74.533333333333317</c:v>
                </c:pt>
                <c:pt idx="4473">
                  <c:v>74.55</c:v>
                </c:pt>
                <c:pt idx="4474">
                  <c:v>74.566666666666663</c:v>
                </c:pt>
                <c:pt idx="4475">
                  <c:v>74.583333333333314</c:v>
                </c:pt>
                <c:pt idx="4476">
                  <c:v>74.599999999999994</c:v>
                </c:pt>
                <c:pt idx="4477">
                  <c:v>74.61666666666666</c:v>
                </c:pt>
                <c:pt idx="4478">
                  <c:v>74.633333333333326</c:v>
                </c:pt>
                <c:pt idx="4479">
                  <c:v>74.649999999999991</c:v>
                </c:pt>
                <c:pt idx="4480">
                  <c:v>74.666666666666671</c:v>
                </c:pt>
                <c:pt idx="4481">
                  <c:v>74.683333333333309</c:v>
                </c:pt>
                <c:pt idx="4482">
                  <c:v>74.7</c:v>
                </c:pt>
                <c:pt idx="4483">
                  <c:v>74.716666666666683</c:v>
                </c:pt>
                <c:pt idx="4484">
                  <c:v>74.73333333333332</c:v>
                </c:pt>
                <c:pt idx="4485">
                  <c:v>74.75</c:v>
                </c:pt>
                <c:pt idx="4486">
                  <c:v>74.766666666666666</c:v>
                </c:pt>
                <c:pt idx="4487">
                  <c:v>74.783333333333317</c:v>
                </c:pt>
                <c:pt idx="4488">
                  <c:v>74.8</c:v>
                </c:pt>
                <c:pt idx="4489">
                  <c:v>74.816666666666663</c:v>
                </c:pt>
                <c:pt idx="4490">
                  <c:v>74.833333333333314</c:v>
                </c:pt>
                <c:pt idx="4491">
                  <c:v>74.849999999999994</c:v>
                </c:pt>
                <c:pt idx="4492">
                  <c:v>74.86666666666666</c:v>
                </c:pt>
                <c:pt idx="4493">
                  <c:v>74.883333333333326</c:v>
                </c:pt>
                <c:pt idx="4494">
                  <c:v>74.900000000000006</c:v>
                </c:pt>
                <c:pt idx="4495">
                  <c:v>74.916666666666686</c:v>
                </c:pt>
                <c:pt idx="4496">
                  <c:v>74.933333333333323</c:v>
                </c:pt>
                <c:pt idx="4497">
                  <c:v>74.95</c:v>
                </c:pt>
                <c:pt idx="4498">
                  <c:v>74.966666666666683</c:v>
                </c:pt>
                <c:pt idx="4499">
                  <c:v>74.98333333333332</c:v>
                </c:pt>
                <c:pt idx="4500">
                  <c:v>75</c:v>
                </c:pt>
                <c:pt idx="4501">
                  <c:v>75.016666666666666</c:v>
                </c:pt>
                <c:pt idx="4502">
                  <c:v>75.033333333333317</c:v>
                </c:pt>
                <c:pt idx="4503">
                  <c:v>75.05</c:v>
                </c:pt>
                <c:pt idx="4504">
                  <c:v>75.066666666666663</c:v>
                </c:pt>
                <c:pt idx="4505">
                  <c:v>75.083333333333314</c:v>
                </c:pt>
                <c:pt idx="4506">
                  <c:v>75.099999999999994</c:v>
                </c:pt>
                <c:pt idx="4507">
                  <c:v>75.11666666666666</c:v>
                </c:pt>
                <c:pt idx="4508">
                  <c:v>75.133333333333326</c:v>
                </c:pt>
                <c:pt idx="4509">
                  <c:v>75.149999999999991</c:v>
                </c:pt>
                <c:pt idx="4510">
                  <c:v>75.166666666666671</c:v>
                </c:pt>
                <c:pt idx="4511">
                  <c:v>75.183333333333309</c:v>
                </c:pt>
                <c:pt idx="4512">
                  <c:v>75.2</c:v>
                </c:pt>
                <c:pt idx="4513">
                  <c:v>75.216666666666683</c:v>
                </c:pt>
                <c:pt idx="4514">
                  <c:v>75.23333333333332</c:v>
                </c:pt>
                <c:pt idx="4515">
                  <c:v>75.25</c:v>
                </c:pt>
                <c:pt idx="4516">
                  <c:v>75.266666666666666</c:v>
                </c:pt>
                <c:pt idx="4517">
                  <c:v>75.283333333333317</c:v>
                </c:pt>
                <c:pt idx="4518">
                  <c:v>75.3</c:v>
                </c:pt>
                <c:pt idx="4519">
                  <c:v>75.316666666666663</c:v>
                </c:pt>
                <c:pt idx="4520">
                  <c:v>75.333333333333314</c:v>
                </c:pt>
                <c:pt idx="4521">
                  <c:v>75.349999999999994</c:v>
                </c:pt>
                <c:pt idx="4522">
                  <c:v>75.36666666666666</c:v>
                </c:pt>
                <c:pt idx="4523">
                  <c:v>75.383333333333326</c:v>
                </c:pt>
                <c:pt idx="4524">
                  <c:v>75.400000000000006</c:v>
                </c:pt>
                <c:pt idx="4525">
                  <c:v>75.416666666666686</c:v>
                </c:pt>
                <c:pt idx="4526">
                  <c:v>75.433333333333323</c:v>
                </c:pt>
                <c:pt idx="4527">
                  <c:v>75.45</c:v>
                </c:pt>
                <c:pt idx="4528">
                  <c:v>75.466666666666683</c:v>
                </c:pt>
                <c:pt idx="4529">
                  <c:v>75.48333333333332</c:v>
                </c:pt>
                <c:pt idx="4530">
                  <c:v>75.5</c:v>
                </c:pt>
                <c:pt idx="4531">
                  <c:v>75.516666666666666</c:v>
                </c:pt>
                <c:pt idx="4532">
                  <c:v>75.533333333333317</c:v>
                </c:pt>
                <c:pt idx="4533">
                  <c:v>75.55</c:v>
                </c:pt>
                <c:pt idx="4534">
                  <c:v>75.566666666666663</c:v>
                </c:pt>
                <c:pt idx="4535">
                  <c:v>75.583333333333314</c:v>
                </c:pt>
                <c:pt idx="4536">
                  <c:v>75.599999999999994</c:v>
                </c:pt>
                <c:pt idx="4537">
                  <c:v>75.61666666666666</c:v>
                </c:pt>
                <c:pt idx="4538">
                  <c:v>75.633333333333326</c:v>
                </c:pt>
                <c:pt idx="4539">
                  <c:v>75.649999999999991</c:v>
                </c:pt>
                <c:pt idx="4540">
                  <c:v>75.666666666666671</c:v>
                </c:pt>
                <c:pt idx="4541">
                  <c:v>75.683333333333309</c:v>
                </c:pt>
                <c:pt idx="4542">
                  <c:v>75.7</c:v>
                </c:pt>
                <c:pt idx="4543">
                  <c:v>75.716666666666683</c:v>
                </c:pt>
                <c:pt idx="4544">
                  <c:v>75.73333333333332</c:v>
                </c:pt>
                <c:pt idx="4545">
                  <c:v>75.75</c:v>
                </c:pt>
                <c:pt idx="4546">
                  <c:v>75.766666666666666</c:v>
                </c:pt>
                <c:pt idx="4547">
                  <c:v>75.783333333333317</c:v>
                </c:pt>
                <c:pt idx="4548">
                  <c:v>75.8</c:v>
                </c:pt>
                <c:pt idx="4549">
                  <c:v>75.816666666666663</c:v>
                </c:pt>
                <c:pt idx="4550">
                  <c:v>75.833333333333314</c:v>
                </c:pt>
                <c:pt idx="4551">
                  <c:v>75.849999999999994</c:v>
                </c:pt>
                <c:pt idx="4552">
                  <c:v>75.86666666666666</c:v>
                </c:pt>
                <c:pt idx="4553">
                  <c:v>75.883333333333326</c:v>
                </c:pt>
                <c:pt idx="4554">
                  <c:v>75.900000000000006</c:v>
                </c:pt>
                <c:pt idx="4555">
                  <c:v>75.916666666666686</c:v>
                </c:pt>
                <c:pt idx="4556">
                  <c:v>75.933333333333323</c:v>
                </c:pt>
                <c:pt idx="4557">
                  <c:v>75.95</c:v>
                </c:pt>
                <c:pt idx="4558">
                  <c:v>75.966666666666683</c:v>
                </c:pt>
                <c:pt idx="4559">
                  <c:v>75.98333333333332</c:v>
                </c:pt>
                <c:pt idx="4560">
                  <c:v>76</c:v>
                </c:pt>
                <c:pt idx="4561">
                  <c:v>76.016666666666666</c:v>
                </c:pt>
                <c:pt idx="4562">
                  <c:v>76.033333333333317</c:v>
                </c:pt>
                <c:pt idx="4563">
                  <c:v>76.05</c:v>
                </c:pt>
                <c:pt idx="4564">
                  <c:v>76.066666666666663</c:v>
                </c:pt>
                <c:pt idx="4565">
                  <c:v>76.083333333333314</c:v>
                </c:pt>
                <c:pt idx="4566">
                  <c:v>76.099999999999994</c:v>
                </c:pt>
                <c:pt idx="4567">
                  <c:v>76.11666666666666</c:v>
                </c:pt>
                <c:pt idx="4568">
                  <c:v>76.133333333333326</c:v>
                </c:pt>
                <c:pt idx="4569">
                  <c:v>76.149999999999991</c:v>
                </c:pt>
                <c:pt idx="4570">
                  <c:v>76.166666666666671</c:v>
                </c:pt>
                <c:pt idx="4571">
                  <c:v>76.183333333333309</c:v>
                </c:pt>
                <c:pt idx="4572">
                  <c:v>76.2</c:v>
                </c:pt>
                <c:pt idx="4573">
                  <c:v>76.216666666666683</c:v>
                </c:pt>
                <c:pt idx="4574">
                  <c:v>76.23333333333332</c:v>
                </c:pt>
                <c:pt idx="4575">
                  <c:v>76.25</c:v>
                </c:pt>
                <c:pt idx="4576">
                  <c:v>76.266666666666666</c:v>
                </c:pt>
                <c:pt idx="4577">
                  <c:v>76.283333333333317</c:v>
                </c:pt>
                <c:pt idx="4578">
                  <c:v>76.3</c:v>
                </c:pt>
                <c:pt idx="4579">
                  <c:v>76.316666666666663</c:v>
                </c:pt>
                <c:pt idx="4580">
                  <c:v>76.333333333333314</c:v>
                </c:pt>
                <c:pt idx="4581">
                  <c:v>76.349999999999994</c:v>
                </c:pt>
                <c:pt idx="4582">
                  <c:v>76.36666666666666</c:v>
                </c:pt>
                <c:pt idx="4583">
                  <c:v>76.383333333333326</c:v>
                </c:pt>
                <c:pt idx="4584">
                  <c:v>76.400000000000006</c:v>
                </c:pt>
                <c:pt idx="4585">
                  <c:v>76.416666666666686</c:v>
                </c:pt>
                <c:pt idx="4586">
                  <c:v>76.433333333333323</c:v>
                </c:pt>
                <c:pt idx="4587">
                  <c:v>76.45</c:v>
                </c:pt>
                <c:pt idx="4588">
                  <c:v>76.466666666666683</c:v>
                </c:pt>
                <c:pt idx="4589">
                  <c:v>76.48333333333332</c:v>
                </c:pt>
                <c:pt idx="4590">
                  <c:v>76.5</c:v>
                </c:pt>
                <c:pt idx="4591">
                  <c:v>76.516666666666666</c:v>
                </c:pt>
                <c:pt idx="4592">
                  <c:v>76.533333333333317</c:v>
                </c:pt>
                <c:pt idx="4593">
                  <c:v>76.55</c:v>
                </c:pt>
                <c:pt idx="4594">
                  <c:v>76.566666666666663</c:v>
                </c:pt>
                <c:pt idx="4595">
                  <c:v>76.583333333333314</c:v>
                </c:pt>
                <c:pt idx="4596">
                  <c:v>76.599999999999994</c:v>
                </c:pt>
                <c:pt idx="4597">
                  <c:v>76.61666666666666</c:v>
                </c:pt>
                <c:pt idx="4598">
                  <c:v>76.633333333333326</c:v>
                </c:pt>
                <c:pt idx="4599">
                  <c:v>76.649999999999991</c:v>
                </c:pt>
                <c:pt idx="4600">
                  <c:v>76.666666666666671</c:v>
                </c:pt>
                <c:pt idx="4601">
                  <c:v>76.683333333333309</c:v>
                </c:pt>
                <c:pt idx="4602">
                  <c:v>76.7</c:v>
                </c:pt>
                <c:pt idx="4603">
                  <c:v>76.716666666666683</c:v>
                </c:pt>
                <c:pt idx="4604">
                  <c:v>76.73333333333332</c:v>
                </c:pt>
                <c:pt idx="4605">
                  <c:v>76.75</c:v>
                </c:pt>
                <c:pt idx="4606">
                  <c:v>76.766666666666666</c:v>
                </c:pt>
                <c:pt idx="4607">
                  <c:v>76.783333333333317</c:v>
                </c:pt>
                <c:pt idx="4608">
                  <c:v>76.8</c:v>
                </c:pt>
                <c:pt idx="4609">
                  <c:v>76.816666666666663</c:v>
                </c:pt>
                <c:pt idx="4610">
                  <c:v>76.833333333333314</c:v>
                </c:pt>
                <c:pt idx="4611">
                  <c:v>76.849999999999994</c:v>
                </c:pt>
                <c:pt idx="4612">
                  <c:v>76.86666666666666</c:v>
                </c:pt>
                <c:pt idx="4613">
                  <c:v>76.883333333333326</c:v>
                </c:pt>
                <c:pt idx="4614">
                  <c:v>76.900000000000006</c:v>
                </c:pt>
                <c:pt idx="4615">
                  <c:v>76.916666666666686</c:v>
                </c:pt>
                <c:pt idx="4616">
                  <c:v>76.933333333333323</c:v>
                </c:pt>
                <c:pt idx="4617">
                  <c:v>76.95</c:v>
                </c:pt>
                <c:pt idx="4618">
                  <c:v>76.966666666666683</c:v>
                </c:pt>
                <c:pt idx="4619">
                  <c:v>76.98333333333332</c:v>
                </c:pt>
                <c:pt idx="4620">
                  <c:v>77</c:v>
                </c:pt>
                <c:pt idx="4621">
                  <c:v>77.016666666666666</c:v>
                </c:pt>
                <c:pt idx="4622">
                  <c:v>77.033333333333317</c:v>
                </c:pt>
                <c:pt idx="4623">
                  <c:v>77.05</c:v>
                </c:pt>
                <c:pt idx="4624">
                  <c:v>77.066666666666663</c:v>
                </c:pt>
                <c:pt idx="4625">
                  <c:v>77.083333333333314</c:v>
                </c:pt>
                <c:pt idx="4626">
                  <c:v>77.099999999999994</c:v>
                </c:pt>
                <c:pt idx="4627">
                  <c:v>77.11666666666666</c:v>
                </c:pt>
                <c:pt idx="4628">
                  <c:v>77.133333333333326</c:v>
                </c:pt>
                <c:pt idx="4629">
                  <c:v>77.149999999999991</c:v>
                </c:pt>
                <c:pt idx="4630">
                  <c:v>77.166666666666671</c:v>
                </c:pt>
                <c:pt idx="4631">
                  <c:v>77.183333333333309</c:v>
                </c:pt>
                <c:pt idx="4632">
                  <c:v>77.2</c:v>
                </c:pt>
                <c:pt idx="4633">
                  <c:v>77.216666666666683</c:v>
                </c:pt>
                <c:pt idx="4634">
                  <c:v>77.23333333333332</c:v>
                </c:pt>
                <c:pt idx="4635">
                  <c:v>77.25</c:v>
                </c:pt>
                <c:pt idx="4636">
                  <c:v>77.266666666666666</c:v>
                </c:pt>
                <c:pt idx="4637">
                  <c:v>77.283333333333317</c:v>
                </c:pt>
                <c:pt idx="4638">
                  <c:v>77.3</c:v>
                </c:pt>
                <c:pt idx="4639">
                  <c:v>77.316666666666663</c:v>
                </c:pt>
                <c:pt idx="4640">
                  <c:v>77.333333333333314</c:v>
                </c:pt>
                <c:pt idx="4641">
                  <c:v>77.349999999999994</c:v>
                </c:pt>
                <c:pt idx="4642">
                  <c:v>77.36666666666666</c:v>
                </c:pt>
                <c:pt idx="4643">
                  <c:v>77.383333333333326</c:v>
                </c:pt>
                <c:pt idx="4644">
                  <c:v>77.400000000000006</c:v>
                </c:pt>
                <c:pt idx="4645">
                  <c:v>77.416666666666686</c:v>
                </c:pt>
                <c:pt idx="4646">
                  <c:v>77.433333333333323</c:v>
                </c:pt>
                <c:pt idx="4647">
                  <c:v>77.45</c:v>
                </c:pt>
                <c:pt idx="4648">
                  <c:v>77.466666666666683</c:v>
                </c:pt>
                <c:pt idx="4649">
                  <c:v>77.48333333333332</c:v>
                </c:pt>
                <c:pt idx="4650">
                  <c:v>77.5</c:v>
                </c:pt>
                <c:pt idx="4651">
                  <c:v>77.516666666666666</c:v>
                </c:pt>
                <c:pt idx="4652">
                  <c:v>77.533333333333317</c:v>
                </c:pt>
                <c:pt idx="4653">
                  <c:v>77.55</c:v>
                </c:pt>
                <c:pt idx="4654">
                  <c:v>77.566666666666663</c:v>
                </c:pt>
                <c:pt idx="4655">
                  <c:v>77.583333333333314</c:v>
                </c:pt>
                <c:pt idx="4656">
                  <c:v>77.599999999999994</c:v>
                </c:pt>
                <c:pt idx="4657">
                  <c:v>77.61666666666666</c:v>
                </c:pt>
                <c:pt idx="4658">
                  <c:v>77.633333333333326</c:v>
                </c:pt>
                <c:pt idx="4659">
                  <c:v>77.649999999999991</c:v>
                </c:pt>
                <c:pt idx="4660">
                  <c:v>77.666666666666671</c:v>
                </c:pt>
                <c:pt idx="4661">
                  <c:v>77.683333333333309</c:v>
                </c:pt>
                <c:pt idx="4662">
                  <c:v>77.7</c:v>
                </c:pt>
                <c:pt idx="4663">
                  <c:v>77.716666666666683</c:v>
                </c:pt>
                <c:pt idx="4664">
                  <c:v>77.73333333333332</c:v>
                </c:pt>
                <c:pt idx="4665">
                  <c:v>77.75</c:v>
                </c:pt>
                <c:pt idx="4666">
                  <c:v>77.766666666666666</c:v>
                </c:pt>
                <c:pt idx="4667">
                  <c:v>77.783333333333317</c:v>
                </c:pt>
                <c:pt idx="4668">
                  <c:v>77.8</c:v>
                </c:pt>
                <c:pt idx="4669">
                  <c:v>77.816666666666663</c:v>
                </c:pt>
                <c:pt idx="4670">
                  <c:v>77.833333333333314</c:v>
                </c:pt>
                <c:pt idx="4671">
                  <c:v>77.849999999999994</c:v>
                </c:pt>
                <c:pt idx="4672">
                  <c:v>77.86666666666666</c:v>
                </c:pt>
                <c:pt idx="4673">
                  <c:v>77.883333333333326</c:v>
                </c:pt>
                <c:pt idx="4674">
                  <c:v>77.900000000000006</c:v>
                </c:pt>
                <c:pt idx="4675">
                  <c:v>77.916666666666686</c:v>
                </c:pt>
                <c:pt idx="4676">
                  <c:v>77.933333333333323</c:v>
                </c:pt>
                <c:pt idx="4677">
                  <c:v>77.95</c:v>
                </c:pt>
                <c:pt idx="4678">
                  <c:v>77.966666666666683</c:v>
                </c:pt>
                <c:pt idx="4679">
                  <c:v>77.98333333333332</c:v>
                </c:pt>
                <c:pt idx="4680">
                  <c:v>78</c:v>
                </c:pt>
                <c:pt idx="4681">
                  <c:v>78.016666666666666</c:v>
                </c:pt>
                <c:pt idx="4682">
                  <c:v>78.033333333333317</c:v>
                </c:pt>
                <c:pt idx="4683">
                  <c:v>78.05</c:v>
                </c:pt>
                <c:pt idx="4684">
                  <c:v>78.066666666666663</c:v>
                </c:pt>
                <c:pt idx="4685">
                  <c:v>78.083333333333314</c:v>
                </c:pt>
                <c:pt idx="4686">
                  <c:v>78.099999999999994</c:v>
                </c:pt>
                <c:pt idx="4687">
                  <c:v>78.11666666666666</c:v>
                </c:pt>
                <c:pt idx="4688">
                  <c:v>78.133333333333326</c:v>
                </c:pt>
                <c:pt idx="4689">
                  <c:v>78.149999999999991</c:v>
                </c:pt>
                <c:pt idx="4690">
                  <c:v>78.166666666666671</c:v>
                </c:pt>
                <c:pt idx="4691">
                  <c:v>78.183333333333309</c:v>
                </c:pt>
                <c:pt idx="4692">
                  <c:v>78.2</c:v>
                </c:pt>
                <c:pt idx="4693">
                  <c:v>78.216666666666683</c:v>
                </c:pt>
                <c:pt idx="4694">
                  <c:v>78.23333333333332</c:v>
                </c:pt>
                <c:pt idx="4695">
                  <c:v>78.25</c:v>
                </c:pt>
                <c:pt idx="4696">
                  <c:v>78.266666666666666</c:v>
                </c:pt>
                <c:pt idx="4697">
                  <c:v>78.283333333333317</c:v>
                </c:pt>
                <c:pt idx="4698">
                  <c:v>78.3</c:v>
                </c:pt>
                <c:pt idx="4699">
                  <c:v>78.316666666666663</c:v>
                </c:pt>
                <c:pt idx="4700">
                  <c:v>78.333333333333314</c:v>
                </c:pt>
                <c:pt idx="4701">
                  <c:v>78.349999999999994</c:v>
                </c:pt>
                <c:pt idx="4702">
                  <c:v>78.36666666666666</c:v>
                </c:pt>
                <c:pt idx="4703">
                  <c:v>78.383333333333326</c:v>
                </c:pt>
                <c:pt idx="4704">
                  <c:v>78.400000000000006</c:v>
                </c:pt>
                <c:pt idx="4705">
                  <c:v>78.416666666666686</c:v>
                </c:pt>
                <c:pt idx="4706">
                  <c:v>78.433333333333323</c:v>
                </c:pt>
                <c:pt idx="4707">
                  <c:v>78.45</c:v>
                </c:pt>
                <c:pt idx="4708">
                  <c:v>78.466666666666683</c:v>
                </c:pt>
                <c:pt idx="4709">
                  <c:v>78.48333333333332</c:v>
                </c:pt>
                <c:pt idx="4710">
                  <c:v>78.5</c:v>
                </c:pt>
                <c:pt idx="4711">
                  <c:v>78.516666666666666</c:v>
                </c:pt>
                <c:pt idx="4712">
                  <c:v>78.533333333333317</c:v>
                </c:pt>
                <c:pt idx="4713">
                  <c:v>78.55</c:v>
                </c:pt>
                <c:pt idx="4714">
                  <c:v>78.566666666666663</c:v>
                </c:pt>
                <c:pt idx="4715">
                  <c:v>78.583333333333314</c:v>
                </c:pt>
                <c:pt idx="4716">
                  <c:v>78.599999999999994</c:v>
                </c:pt>
                <c:pt idx="4717">
                  <c:v>78.61666666666666</c:v>
                </c:pt>
                <c:pt idx="4718">
                  <c:v>78.633333333333326</c:v>
                </c:pt>
                <c:pt idx="4719">
                  <c:v>78.649999999999991</c:v>
                </c:pt>
                <c:pt idx="4720">
                  <c:v>78.666666666666671</c:v>
                </c:pt>
                <c:pt idx="4721">
                  <c:v>78.683333333333309</c:v>
                </c:pt>
                <c:pt idx="4722">
                  <c:v>78.7</c:v>
                </c:pt>
                <c:pt idx="4723">
                  <c:v>78.716666666666683</c:v>
                </c:pt>
                <c:pt idx="4724">
                  <c:v>78.73333333333332</c:v>
                </c:pt>
                <c:pt idx="4725">
                  <c:v>78.75</c:v>
                </c:pt>
                <c:pt idx="4726">
                  <c:v>78.766666666666666</c:v>
                </c:pt>
                <c:pt idx="4727">
                  <c:v>78.783333333333317</c:v>
                </c:pt>
                <c:pt idx="4728">
                  <c:v>78.8</c:v>
                </c:pt>
                <c:pt idx="4729">
                  <c:v>78.816666666666663</c:v>
                </c:pt>
                <c:pt idx="4730">
                  <c:v>78.833333333333314</c:v>
                </c:pt>
                <c:pt idx="4731">
                  <c:v>78.849999999999994</c:v>
                </c:pt>
                <c:pt idx="4732">
                  <c:v>78.86666666666666</c:v>
                </c:pt>
                <c:pt idx="4733">
                  <c:v>78.883333333333326</c:v>
                </c:pt>
                <c:pt idx="4734">
                  <c:v>78.900000000000006</c:v>
                </c:pt>
                <c:pt idx="4735">
                  <c:v>78.916666666666686</c:v>
                </c:pt>
                <c:pt idx="4736">
                  <c:v>78.933333333333323</c:v>
                </c:pt>
                <c:pt idx="4737">
                  <c:v>78.95</c:v>
                </c:pt>
                <c:pt idx="4738">
                  <c:v>78.966666666666683</c:v>
                </c:pt>
                <c:pt idx="4739">
                  <c:v>78.98333333333332</c:v>
                </c:pt>
                <c:pt idx="4740">
                  <c:v>79</c:v>
                </c:pt>
                <c:pt idx="4741">
                  <c:v>79.016666666666666</c:v>
                </c:pt>
                <c:pt idx="4742">
                  <c:v>79.033333333333317</c:v>
                </c:pt>
                <c:pt idx="4743">
                  <c:v>79.05</c:v>
                </c:pt>
                <c:pt idx="4744">
                  <c:v>79.066666666666663</c:v>
                </c:pt>
                <c:pt idx="4745">
                  <c:v>79.083333333333314</c:v>
                </c:pt>
                <c:pt idx="4746">
                  <c:v>79.099999999999994</c:v>
                </c:pt>
                <c:pt idx="4747">
                  <c:v>79.11666666666666</c:v>
                </c:pt>
                <c:pt idx="4748">
                  <c:v>79.133333333333326</c:v>
                </c:pt>
                <c:pt idx="4749">
                  <c:v>79.149999999999991</c:v>
                </c:pt>
                <c:pt idx="4750">
                  <c:v>79.166666666666671</c:v>
                </c:pt>
                <c:pt idx="4751">
                  <c:v>79.183333333333309</c:v>
                </c:pt>
                <c:pt idx="4752">
                  <c:v>79.2</c:v>
                </c:pt>
                <c:pt idx="4753">
                  <c:v>79.216666666666683</c:v>
                </c:pt>
                <c:pt idx="4754">
                  <c:v>79.23333333333332</c:v>
                </c:pt>
                <c:pt idx="4755">
                  <c:v>79.25</c:v>
                </c:pt>
                <c:pt idx="4756">
                  <c:v>79.266666666666666</c:v>
                </c:pt>
                <c:pt idx="4757">
                  <c:v>79.283333333333317</c:v>
                </c:pt>
                <c:pt idx="4758">
                  <c:v>79.3</c:v>
                </c:pt>
                <c:pt idx="4759">
                  <c:v>79.316666666666663</c:v>
                </c:pt>
                <c:pt idx="4760">
                  <c:v>79.333333333333314</c:v>
                </c:pt>
                <c:pt idx="4761">
                  <c:v>79.349999999999994</c:v>
                </c:pt>
                <c:pt idx="4762">
                  <c:v>79.36666666666666</c:v>
                </c:pt>
                <c:pt idx="4763">
                  <c:v>79.383333333333326</c:v>
                </c:pt>
                <c:pt idx="4764">
                  <c:v>79.400000000000006</c:v>
                </c:pt>
                <c:pt idx="4765">
                  <c:v>79.416666666666686</c:v>
                </c:pt>
                <c:pt idx="4766">
                  <c:v>79.433333333333323</c:v>
                </c:pt>
                <c:pt idx="4767">
                  <c:v>79.45</c:v>
                </c:pt>
                <c:pt idx="4768">
                  <c:v>79.466666666666683</c:v>
                </c:pt>
                <c:pt idx="4769">
                  <c:v>79.48333333333332</c:v>
                </c:pt>
                <c:pt idx="4770">
                  <c:v>79.5</c:v>
                </c:pt>
                <c:pt idx="4771">
                  <c:v>79.516666666666666</c:v>
                </c:pt>
                <c:pt idx="4772">
                  <c:v>79.533333333333317</c:v>
                </c:pt>
                <c:pt idx="4773">
                  <c:v>79.55</c:v>
                </c:pt>
                <c:pt idx="4774">
                  <c:v>79.566666666666663</c:v>
                </c:pt>
                <c:pt idx="4775">
                  <c:v>79.583333333333314</c:v>
                </c:pt>
                <c:pt idx="4776">
                  <c:v>79.599999999999994</c:v>
                </c:pt>
                <c:pt idx="4777">
                  <c:v>79.61666666666666</c:v>
                </c:pt>
                <c:pt idx="4778">
                  <c:v>79.633333333333326</c:v>
                </c:pt>
                <c:pt idx="4779">
                  <c:v>79.649999999999991</c:v>
                </c:pt>
                <c:pt idx="4780">
                  <c:v>79.666666666666671</c:v>
                </c:pt>
                <c:pt idx="4781">
                  <c:v>79.683333333333309</c:v>
                </c:pt>
                <c:pt idx="4782">
                  <c:v>79.7</c:v>
                </c:pt>
                <c:pt idx="4783">
                  <c:v>79.716666666666683</c:v>
                </c:pt>
                <c:pt idx="4784">
                  <c:v>79.73333333333332</c:v>
                </c:pt>
                <c:pt idx="4785">
                  <c:v>79.75</c:v>
                </c:pt>
                <c:pt idx="4786">
                  <c:v>79.766666666666666</c:v>
                </c:pt>
                <c:pt idx="4787">
                  <c:v>79.783333333333317</c:v>
                </c:pt>
                <c:pt idx="4788">
                  <c:v>79.8</c:v>
                </c:pt>
                <c:pt idx="4789">
                  <c:v>79.816666666666663</c:v>
                </c:pt>
                <c:pt idx="4790">
                  <c:v>79.833333333333314</c:v>
                </c:pt>
                <c:pt idx="4791">
                  <c:v>79.849999999999994</c:v>
                </c:pt>
                <c:pt idx="4792">
                  <c:v>79.86666666666666</c:v>
                </c:pt>
                <c:pt idx="4793">
                  <c:v>79.883333333333326</c:v>
                </c:pt>
                <c:pt idx="4794">
                  <c:v>79.900000000000006</c:v>
                </c:pt>
                <c:pt idx="4795">
                  <c:v>79.916666666666686</c:v>
                </c:pt>
                <c:pt idx="4796">
                  <c:v>79.933333333333323</c:v>
                </c:pt>
                <c:pt idx="4797">
                  <c:v>79.95</c:v>
                </c:pt>
                <c:pt idx="4798">
                  <c:v>79.966666666666683</c:v>
                </c:pt>
                <c:pt idx="4799">
                  <c:v>79.98333333333332</c:v>
                </c:pt>
                <c:pt idx="4800">
                  <c:v>80</c:v>
                </c:pt>
                <c:pt idx="4801">
                  <c:v>80.016666666666666</c:v>
                </c:pt>
                <c:pt idx="4802">
                  <c:v>80.033333333333317</c:v>
                </c:pt>
                <c:pt idx="4803">
                  <c:v>80.05</c:v>
                </c:pt>
                <c:pt idx="4804">
                  <c:v>80.066666666666663</c:v>
                </c:pt>
                <c:pt idx="4805">
                  <c:v>80.083333333333314</c:v>
                </c:pt>
                <c:pt idx="4806">
                  <c:v>80.099999999999994</c:v>
                </c:pt>
                <c:pt idx="4807">
                  <c:v>80.11666666666666</c:v>
                </c:pt>
                <c:pt idx="4808">
                  <c:v>80.133333333333326</c:v>
                </c:pt>
                <c:pt idx="4809">
                  <c:v>80.149999999999991</c:v>
                </c:pt>
                <c:pt idx="4810">
                  <c:v>80.166666666666671</c:v>
                </c:pt>
                <c:pt idx="4811">
                  <c:v>80.183333333333309</c:v>
                </c:pt>
                <c:pt idx="4812">
                  <c:v>80.2</c:v>
                </c:pt>
                <c:pt idx="4813">
                  <c:v>80.216666666666683</c:v>
                </c:pt>
                <c:pt idx="4814">
                  <c:v>80.23333333333332</c:v>
                </c:pt>
                <c:pt idx="4815">
                  <c:v>80.25</c:v>
                </c:pt>
                <c:pt idx="4816">
                  <c:v>80.266666666666666</c:v>
                </c:pt>
                <c:pt idx="4817">
                  <c:v>80.283333333333317</c:v>
                </c:pt>
                <c:pt idx="4818">
                  <c:v>80.3</c:v>
                </c:pt>
                <c:pt idx="4819">
                  <c:v>80.316666666666663</c:v>
                </c:pt>
                <c:pt idx="4820">
                  <c:v>80.333333333333314</c:v>
                </c:pt>
                <c:pt idx="4821">
                  <c:v>80.349999999999994</c:v>
                </c:pt>
                <c:pt idx="4822">
                  <c:v>80.36666666666666</c:v>
                </c:pt>
                <c:pt idx="4823">
                  <c:v>80.383333333333326</c:v>
                </c:pt>
                <c:pt idx="4824">
                  <c:v>80.400000000000006</c:v>
                </c:pt>
                <c:pt idx="4825">
                  <c:v>80.416666666666686</c:v>
                </c:pt>
                <c:pt idx="4826">
                  <c:v>80.433333333333323</c:v>
                </c:pt>
                <c:pt idx="4827">
                  <c:v>80.45</c:v>
                </c:pt>
                <c:pt idx="4828">
                  <c:v>80.466666666666683</c:v>
                </c:pt>
                <c:pt idx="4829">
                  <c:v>80.48333333333332</c:v>
                </c:pt>
                <c:pt idx="4830">
                  <c:v>80.5</c:v>
                </c:pt>
                <c:pt idx="4831">
                  <c:v>80.516666666666666</c:v>
                </c:pt>
                <c:pt idx="4832">
                  <c:v>80.533333333333317</c:v>
                </c:pt>
                <c:pt idx="4833">
                  <c:v>80.55</c:v>
                </c:pt>
                <c:pt idx="4834">
                  <c:v>80.566666666666663</c:v>
                </c:pt>
                <c:pt idx="4835">
                  <c:v>80.583333333333314</c:v>
                </c:pt>
                <c:pt idx="4836">
                  <c:v>80.599999999999994</c:v>
                </c:pt>
                <c:pt idx="4837">
                  <c:v>80.61666666666666</c:v>
                </c:pt>
                <c:pt idx="4838">
                  <c:v>80.633333333333326</c:v>
                </c:pt>
                <c:pt idx="4839">
                  <c:v>80.649999999999991</c:v>
                </c:pt>
                <c:pt idx="4840">
                  <c:v>80.666666666666671</c:v>
                </c:pt>
                <c:pt idx="4841">
                  <c:v>80.683333333333309</c:v>
                </c:pt>
                <c:pt idx="4842">
                  <c:v>80.7</c:v>
                </c:pt>
                <c:pt idx="4843">
                  <c:v>80.716666666666683</c:v>
                </c:pt>
                <c:pt idx="4844">
                  <c:v>80.73333333333332</c:v>
                </c:pt>
                <c:pt idx="4845">
                  <c:v>80.75</c:v>
                </c:pt>
                <c:pt idx="4846">
                  <c:v>80.766666666666666</c:v>
                </c:pt>
                <c:pt idx="4847">
                  <c:v>80.783333333333317</c:v>
                </c:pt>
                <c:pt idx="4848">
                  <c:v>80.8</c:v>
                </c:pt>
                <c:pt idx="4849">
                  <c:v>80.816666666666663</c:v>
                </c:pt>
                <c:pt idx="4850">
                  <c:v>80.833333333333314</c:v>
                </c:pt>
                <c:pt idx="4851">
                  <c:v>80.849999999999994</c:v>
                </c:pt>
                <c:pt idx="4852">
                  <c:v>80.86666666666666</c:v>
                </c:pt>
                <c:pt idx="4853">
                  <c:v>80.883333333333326</c:v>
                </c:pt>
                <c:pt idx="4854">
                  <c:v>80.900000000000006</c:v>
                </c:pt>
                <c:pt idx="4855">
                  <c:v>80.916666666666686</c:v>
                </c:pt>
                <c:pt idx="4856">
                  <c:v>80.933333333333323</c:v>
                </c:pt>
                <c:pt idx="4857">
                  <c:v>80.95</c:v>
                </c:pt>
                <c:pt idx="4858">
                  <c:v>80.966666666666683</c:v>
                </c:pt>
                <c:pt idx="4859">
                  <c:v>80.98333333333332</c:v>
                </c:pt>
                <c:pt idx="4860">
                  <c:v>81</c:v>
                </c:pt>
                <c:pt idx="4861">
                  <c:v>81.016666666666666</c:v>
                </c:pt>
                <c:pt idx="4862">
                  <c:v>81.033333333333317</c:v>
                </c:pt>
                <c:pt idx="4863">
                  <c:v>81.05</c:v>
                </c:pt>
                <c:pt idx="4864">
                  <c:v>81.066666666666663</c:v>
                </c:pt>
                <c:pt idx="4865">
                  <c:v>81.083333333333314</c:v>
                </c:pt>
                <c:pt idx="4866">
                  <c:v>81.099999999999994</c:v>
                </c:pt>
                <c:pt idx="4867">
                  <c:v>81.11666666666666</c:v>
                </c:pt>
                <c:pt idx="4868">
                  <c:v>81.133333333333326</c:v>
                </c:pt>
                <c:pt idx="4869">
                  <c:v>81.149999999999991</c:v>
                </c:pt>
                <c:pt idx="4870">
                  <c:v>81.166666666666671</c:v>
                </c:pt>
                <c:pt idx="4871">
                  <c:v>81.183333333333309</c:v>
                </c:pt>
                <c:pt idx="4872">
                  <c:v>81.2</c:v>
                </c:pt>
                <c:pt idx="4873">
                  <c:v>81.216666666666683</c:v>
                </c:pt>
                <c:pt idx="4874">
                  <c:v>81.23333333333332</c:v>
                </c:pt>
                <c:pt idx="4875">
                  <c:v>81.25</c:v>
                </c:pt>
                <c:pt idx="4876">
                  <c:v>81.266666666666666</c:v>
                </c:pt>
                <c:pt idx="4877">
                  <c:v>81.283333333333317</c:v>
                </c:pt>
                <c:pt idx="4878">
                  <c:v>81.3</c:v>
                </c:pt>
                <c:pt idx="4879">
                  <c:v>81.316666666666663</c:v>
                </c:pt>
                <c:pt idx="4880">
                  <c:v>81.333333333333314</c:v>
                </c:pt>
                <c:pt idx="4881">
                  <c:v>81.349999999999994</c:v>
                </c:pt>
                <c:pt idx="4882">
                  <c:v>81.36666666666666</c:v>
                </c:pt>
                <c:pt idx="4883">
                  <c:v>81.383333333333326</c:v>
                </c:pt>
                <c:pt idx="4884">
                  <c:v>81.400000000000006</c:v>
                </c:pt>
                <c:pt idx="4885">
                  <c:v>81.416666666666686</c:v>
                </c:pt>
                <c:pt idx="4886">
                  <c:v>81.433333333333323</c:v>
                </c:pt>
                <c:pt idx="4887">
                  <c:v>81.45</c:v>
                </c:pt>
                <c:pt idx="4888">
                  <c:v>81.466666666666683</c:v>
                </c:pt>
                <c:pt idx="4889">
                  <c:v>81.48333333333332</c:v>
                </c:pt>
                <c:pt idx="4890">
                  <c:v>81.5</c:v>
                </c:pt>
                <c:pt idx="4891">
                  <c:v>81.516666666666666</c:v>
                </c:pt>
                <c:pt idx="4892">
                  <c:v>81.533333333333317</c:v>
                </c:pt>
                <c:pt idx="4893">
                  <c:v>81.55</c:v>
                </c:pt>
                <c:pt idx="4894">
                  <c:v>81.566666666666663</c:v>
                </c:pt>
                <c:pt idx="4895">
                  <c:v>81.583333333333314</c:v>
                </c:pt>
                <c:pt idx="4896">
                  <c:v>81.599999999999994</c:v>
                </c:pt>
                <c:pt idx="4897">
                  <c:v>81.61666666666666</c:v>
                </c:pt>
                <c:pt idx="4898">
                  <c:v>81.633333333333326</c:v>
                </c:pt>
                <c:pt idx="4899">
                  <c:v>81.649999999999991</c:v>
                </c:pt>
                <c:pt idx="4900">
                  <c:v>81.666666666666671</c:v>
                </c:pt>
                <c:pt idx="4901">
                  <c:v>81.683333333333309</c:v>
                </c:pt>
                <c:pt idx="4902">
                  <c:v>81.7</c:v>
                </c:pt>
                <c:pt idx="4903">
                  <c:v>81.716666666666683</c:v>
                </c:pt>
                <c:pt idx="4904">
                  <c:v>81.73333333333332</c:v>
                </c:pt>
                <c:pt idx="4905">
                  <c:v>81.75</c:v>
                </c:pt>
                <c:pt idx="4906">
                  <c:v>81.766666666666666</c:v>
                </c:pt>
                <c:pt idx="4907">
                  <c:v>81.783333333333317</c:v>
                </c:pt>
                <c:pt idx="4908">
                  <c:v>81.8</c:v>
                </c:pt>
                <c:pt idx="4909">
                  <c:v>81.816666666666663</c:v>
                </c:pt>
                <c:pt idx="4910">
                  <c:v>81.833333333333314</c:v>
                </c:pt>
                <c:pt idx="4911">
                  <c:v>81.849999999999994</c:v>
                </c:pt>
                <c:pt idx="4912">
                  <c:v>81.86666666666666</c:v>
                </c:pt>
                <c:pt idx="4913">
                  <c:v>81.883333333333326</c:v>
                </c:pt>
                <c:pt idx="4914">
                  <c:v>81.900000000000006</c:v>
                </c:pt>
                <c:pt idx="4915">
                  <c:v>81.916666666666686</c:v>
                </c:pt>
                <c:pt idx="4916">
                  <c:v>81.933333333333323</c:v>
                </c:pt>
                <c:pt idx="4917">
                  <c:v>81.95</c:v>
                </c:pt>
                <c:pt idx="4918">
                  <c:v>81.966666666666683</c:v>
                </c:pt>
                <c:pt idx="4919">
                  <c:v>81.98333333333332</c:v>
                </c:pt>
                <c:pt idx="4920">
                  <c:v>82</c:v>
                </c:pt>
                <c:pt idx="4921">
                  <c:v>82.016666666666666</c:v>
                </c:pt>
                <c:pt idx="4922">
                  <c:v>82.033333333333317</c:v>
                </c:pt>
                <c:pt idx="4923">
                  <c:v>82.05</c:v>
                </c:pt>
                <c:pt idx="4924">
                  <c:v>82.066666666666663</c:v>
                </c:pt>
                <c:pt idx="4925">
                  <c:v>82.083333333333314</c:v>
                </c:pt>
                <c:pt idx="4926">
                  <c:v>82.1</c:v>
                </c:pt>
                <c:pt idx="4927">
                  <c:v>82.11666666666666</c:v>
                </c:pt>
                <c:pt idx="4928">
                  <c:v>82.133333333333326</c:v>
                </c:pt>
                <c:pt idx="4929">
                  <c:v>82.149999999999991</c:v>
                </c:pt>
                <c:pt idx="4930">
                  <c:v>82.166666666666671</c:v>
                </c:pt>
                <c:pt idx="4931">
                  <c:v>82.183333333333309</c:v>
                </c:pt>
                <c:pt idx="4932">
                  <c:v>82.2</c:v>
                </c:pt>
                <c:pt idx="4933">
                  <c:v>82.216666666666683</c:v>
                </c:pt>
                <c:pt idx="4934">
                  <c:v>82.23333333333332</c:v>
                </c:pt>
                <c:pt idx="4935">
                  <c:v>82.25</c:v>
                </c:pt>
                <c:pt idx="4936">
                  <c:v>82.266666666666666</c:v>
                </c:pt>
                <c:pt idx="4937">
                  <c:v>82.283333333333317</c:v>
                </c:pt>
                <c:pt idx="4938">
                  <c:v>82.3</c:v>
                </c:pt>
                <c:pt idx="4939">
                  <c:v>82.316666666666663</c:v>
                </c:pt>
                <c:pt idx="4940">
                  <c:v>82.333333333333314</c:v>
                </c:pt>
                <c:pt idx="4941">
                  <c:v>82.35</c:v>
                </c:pt>
                <c:pt idx="4942">
                  <c:v>82.36666666666666</c:v>
                </c:pt>
                <c:pt idx="4943">
                  <c:v>82.383333333333326</c:v>
                </c:pt>
                <c:pt idx="4944">
                  <c:v>82.4</c:v>
                </c:pt>
                <c:pt idx="4945">
                  <c:v>82.416666666666686</c:v>
                </c:pt>
                <c:pt idx="4946">
                  <c:v>82.433333333333323</c:v>
                </c:pt>
                <c:pt idx="4947">
                  <c:v>82.45</c:v>
                </c:pt>
                <c:pt idx="4948">
                  <c:v>82.466666666666683</c:v>
                </c:pt>
                <c:pt idx="4949">
                  <c:v>82.48333333333332</c:v>
                </c:pt>
                <c:pt idx="4950">
                  <c:v>82.5</c:v>
                </c:pt>
                <c:pt idx="4951">
                  <c:v>82.516666666666666</c:v>
                </c:pt>
                <c:pt idx="4952">
                  <c:v>82.533333333333317</c:v>
                </c:pt>
                <c:pt idx="4953">
                  <c:v>82.55</c:v>
                </c:pt>
                <c:pt idx="4954">
                  <c:v>82.566666666666663</c:v>
                </c:pt>
                <c:pt idx="4955">
                  <c:v>82.583333333333314</c:v>
                </c:pt>
                <c:pt idx="4956">
                  <c:v>82.6</c:v>
                </c:pt>
                <c:pt idx="4957">
                  <c:v>82.61666666666666</c:v>
                </c:pt>
                <c:pt idx="4958">
                  <c:v>82.633333333333326</c:v>
                </c:pt>
                <c:pt idx="4959">
                  <c:v>82.649999999999991</c:v>
                </c:pt>
                <c:pt idx="4960">
                  <c:v>82.666666666666671</c:v>
                </c:pt>
                <c:pt idx="4961">
                  <c:v>82.683333333333309</c:v>
                </c:pt>
                <c:pt idx="4962">
                  <c:v>82.7</c:v>
                </c:pt>
                <c:pt idx="4963">
                  <c:v>82.716666666666683</c:v>
                </c:pt>
                <c:pt idx="4964">
                  <c:v>82.73333333333332</c:v>
                </c:pt>
                <c:pt idx="4965">
                  <c:v>82.75</c:v>
                </c:pt>
                <c:pt idx="4966">
                  <c:v>82.766666666666666</c:v>
                </c:pt>
                <c:pt idx="4967">
                  <c:v>82.783333333333317</c:v>
                </c:pt>
                <c:pt idx="4968">
                  <c:v>82.8</c:v>
                </c:pt>
                <c:pt idx="4969">
                  <c:v>82.816666666666663</c:v>
                </c:pt>
                <c:pt idx="4970">
                  <c:v>82.833333333333314</c:v>
                </c:pt>
                <c:pt idx="4971">
                  <c:v>82.85</c:v>
                </c:pt>
                <c:pt idx="4972">
                  <c:v>82.86666666666666</c:v>
                </c:pt>
                <c:pt idx="4973">
                  <c:v>82.883333333333326</c:v>
                </c:pt>
                <c:pt idx="4974">
                  <c:v>82.9</c:v>
                </c:pt>
                <c:pt idx="4975">
                  <c:v>82.916666666666686</c:v>
                </c:pt>
                <c:pt idx="4976">
                  <c:v>82.933333333333323</c:v>
                </c:pt>
                <c:pt idx="4977">
                  <c:v>82.95</c:v>
                </c:pt>
                <c:pt idx="4978">
                  <c:v>82.966666666666683</c:v>
                </c:pt>
                <c:pt idx="4979">
                  <c:v>82.98333333333332</c:v>
                </c:pt>
                <c:pt idx="4980">
                  <c:v>83</c:v>
                </c:pt>
                <c:pt idx="4981">
                  <c:v>83.016666666666666</c:v>
                </c:pt>
                <c:pt idx="4982">
                  <c:v>83.033333333333317</c:v>
                </c:pt>
                <c:pt idx="4983">
                  <c:v>83.05</c:v>
                </c:pt>
                <c:pt idx="4984">
                  <c:v>83.066666666666663</c:v>
                </c:pt>
                <c:pt idx="4985">
                  <c:v>83.083333333333314</c:v>
                </c:pt>
                <c:pt idx="4986">
                  <c:v>83.1</c:v>
                </c:pt>
                <c:pt idx="4987">
                  <c:v>83.11666666666666</c:v>
                </c:pt>
                <c:pt idx="4988">
                  <c:v>83.133333333333326</c:v>
                </c:pt>
                <c:pt idx="4989">
                  <c:v>83.149999999999991</c:v>
                </c:pt>
                <c:pt idx="4990">
                  <c:v>83.166666666666671</c:v>
                </c:pt>
                <c:pt idx="4991">
                  <c:v>83.183333333333309</c:v>
                </c:pt>
                <c:pt idx="4992">
                  <c:v>83.2</c:v>
                </c:pt>
                <c:pt idx="4993">
                  <c:v>83.216666666666683</c:v>
                </c:pt>
                <c:pt idx="4994">
                  <c:v>83.23333333333332</c:v>
                </c:pt>
                <c:pt idx="4995">
                  <c:v>83.25</c:v>
                </c:pt>
                <c:pt idx="4996">
                  <c:v>83.266666666666666</c:v>
                </c:pt>
                <c:pt idx="4997">
                  <c:v>83.283333333333317</c:v>
                </c:pt>
                <c:pt idx="4998">
                  <c:v>83.3</c:v>
                </c:pt>
                <c:pt idx="4999">
                  <c:v>83.316666666666663</c:v>
                </c:pt>
                <c:pt idx="5000">
                  <c:v>83.333333333333314</c:v>
                </c:pt>
                <c:pt idx="5001">
                  <c:v>83.35</c:v>
                </c:pt>
                <c:pt idx="5002">
                  <c:v>83.36666666666666</c:v>
                </c:pt>
                <c:pt idx="5003">
                  <c:v>83.383333333333326</c:v>
                </c:pt>
                <c:pt idx="5004">
                  <c:v>83.4</c:v>
                </c:pt>
                <c:pt idx="5005">
                  <c:v>83.416666666666686</c:v>
                </c:pt>
                <c:pt idx="5006">
                  <c:v>83.433333333333323</c:v>
                </c:pt>
                <c:pt idx="5007">
                  <c:v>83.45</c:v>
                </c:pt>
                <c:pt idx="5008">
                  <c:v>83.466666666666683</c:v>
                </c:pt>
                <c:pt idx="5009">
                  <c:v>83.48333333333332</c:v>
                </c:pt>
                <c:pt idx="5010">
                  <c:v>83.5</c:v>
                </c:pt>
                <c:pt idx="5011">
                  <c:v>83.516666666666666</c:v>
                </c:pt>
                <c:pt idx="5012">
                  <c:v>83.533333333333317</c:v>
                </c:pt>
                <c:pt idx="5013">
                  <c:v>83.55</c:v>
                </c:pt>
                <c:pt idx="5014">
                  <c:v>83.566666666666663</c:v>
                </c:pt>
                <c:pt idx="5015">
                  <c:v>83.583333333333314</c:v>
                </c:pt>
                <c:pt idx="5016">
                  <c:v>83.6</c:v>
                </c:pt>
                <c:pt idx="5017">
                  <c:v>83.61666666666666</c:v>
                </c:pt>
                <c:pt idx="5018">
                  <c:v>83.633333333333326</c:v>
                </c:pt>
                <c:pt idx="5019">
                  <c:v>83.649999999999991</c:v>
                </c:pt>
                <c:pt idx="5020">
                  <c:v>83.666666666666671</c:v>
                </c:pt>
                <c:pt idx="5021">
                  <c:v>83.683333333333309</c:v>
                </c:pt>
                <c:pt idx="5022">
                  <c:v>83.7</c:v>
                </c:pt>
                <c:pt idx="5023">
                  <c:v>83.716666666666683</c:v>
                </c:pt>
                <c:pt idx="5024">
                  <c:v>83.73333333333332</c:v>
                </c:pt>
                <c:pt idx="5025">
                  <c:v>83.75</c:v>
                </c:pt>
                <c:pt idx="5026">
                  <c:v>83.766666666666666</c:v>
                </c:pt>
                <c:pt idx="5027">
                  <c:v>83.783333333333317</c:v>
                </c:pt>
                <c:pt idx="5028">
                  <c:v>83.8</c:v>
                </c:pt>
                <c:pt idx="5029">
                  <c:v>83.816666666666663</c:v>
                </c:pt>
                <c:pt idx="5030">
                  <c:v>83.833333333333314</c:v>
                </c:pt>
                <c:pt idx="5031">
                  <c:v>83.85</c:v>
                </c:pt>
                <c:pt idx="5032">
                  <c:v>83.86666666666666</c:v>
                </c:pt>
                <c:pt idx="5033">
                  <c:v>83.883333333333326</c:v>
                </c:pt>
                <c:pt idx="5034">
                  <c:v>83.9</c:v>
                </c:pt>
                <c:pt idx="5035">
                  <c:v>83.916666666666686</c:v>
                </c:pt>
                <c:pt idx="5036">
                  <c:v>83.933333333333323</c:v>
                </c:pt>
                <c:pt idx="5037">
                  <c:v>83.95</c:v>
                </c:pt>
                <c:pt idx="5038">
                  <c:v>83.966666666666683</c:v>
                </c:pt>
                <c:pt idx="5039">
                  <c:v>83.98333333333332</c:v>
                </c:pt>
                <c:pt idx="5040">
                  <c:v>84</c:v>
                </c:pt>
                <c:pt idx="5041">
                  <c:v>84.016666666666666</c:v>
                </c:pt>
                <c:pt idx="5042">
                  <c:v>84.033333333333317</c:v>
                </c:pt>
                <c:pt idx="5043">
                  <c:v>84.05</c:v>
                </c:pt>
                <c:pt idx="5044">
                  <c:v>84.066666666666663</c:v>
                </c:pt>
                <c:pt idx="5045">
                  <c:v>84.083333333333314</c:v>
                </c:pt>
                <c:pt idx="5046">
                  <c:v>84.1</c:v>
                </c:pt>
                <c:pt idx="5047">
                  <c:v>84.11666666666666</c:v>
                </c:pt>
                <c:pt idx="5048">
                  <c:v>84.133333333333326</c:v>
                </c:pt>
                <c:pt idx="5049">
                  <c:v>84.149999999999991</c:v>
                </c:pt>
                <c:pt idx="5050">
                  <c:v>84.166666666666671</c:v>
                </c:pt>
                <c:pt idx="5051">
                  <c:v>84.183333333333309</c:v>
                </c:pt>
                <c:pt idx="5052">
                  <c:v>84.2</c:v>
                </c:pt>
                <c:pt idx="5053">
                  <c:v>84.216666666666683</c:v>
                </c:pt>
                <c:pt idx="5054">
                  <c:v>84.23333333333332</c:v>
                </c:pt>
                <c:pt idx="5055">
                  <c:v>84.25</c:v>
                </c:pt>
                <c:pt idx="5056">
                  <c:v>84.266666666666666</c:v>
                </c:pt>
                <c:pt idx="5057">
                  <c:v>84.283333333333317</c:v>
                </c:pt>
                <c:pt idx="5058">
                  <c:v>84.3</c:v>
                </c:pt>
                <c:pt idx="5059">
                  <c:v>84.316666666666663</c:v>
                </c:pt>
                <c:pt idx="5060">
                  <c:v>84.333333333333314</c:v>
                </c:pt>
                <c:pt idx="5061">
                  <c:v>84.35</c:v>
                </c:pt>
                <c:pt idx="5062">
                  <c:v>84.36666666666666</c:v>
                </c:pt>
                <c:pt idx="5063">
                  <c:v>84.383333333333326</c:v>
                </c:pt>
                <c:pt idx="5064">
                  <c:v>84.4</c:v>
                </c:pt>
                <c:pt idx="5065">
                  <c:v>84.416666666666686</c:v>
                </c:pt>
                <c:pt idx="5066">
                  <c:v>84.433333333333323</c:v>
                </c:pt>
                <c:pt idx="5067">
                  <c:v>84.45</c:v>
                </c:pt>
                <c:pt idx="5068">
                  <c:v>84.466666666666683</c:v>
                </c:pt>
                <c:pt idx="5069">
                  <c:v>84.48333333333332</c:v>
                </c:pt>
                <c:pt idx="5070">
                  <c:v>84.5</c:v>
                </c:pt>
                <c:pt idx="5071">
                  <c:v>84.516666666666666</c:v>
                </c:pt>
                <c:pt idx="5072">
                  <c:v>84.533333333333317</c:v>
                </c:pt>
                <c:pt idx="5073">
                  <c:v>84.55</c:v>
                </c:pt>
                <c:pt idx="5074">
                  <c:v>84.566666666666663</c:v>
                </c:pt>
                <c:pt idx="5075">
                  <c:v>84.583333333333314</c:v>
                </c:pt>
                <c:pt idx="5076">
                  <c:v>84.6</c:v>
                </c:pt>
                <c:pt idx="5077">
                  <c:v>84.61666666666666</c:v>
                </c:pt>
                <c:pt idx="5078">
                  <c:v>84.633333333333326</c:v>
                </c:pt>
                <c:pt idx="5079">
                  <c:v>84.649999999999991</c:v>
                </c:pt>
                <c:pt idx="5080">
                  <c:v>84.666666666666671</c:v>
                </c:pt>
                <c:pt idx="5081">
                  <c:v>84.683333333333309</c:v>
                </c:pt>
                <c:pt idx="5082">
                  <c:v>84.7</c:v>
                </c:pt>
                <c:pt idx="5083">
                  <c:v>84.716666666666683</c:v>
                </c:pt>
                <c:pt idx="5084">
                  <c:v>84.73333333333332</c:v>
                </c:pt>
                <c:pt idx="5085">
                  <c:v>84.75</c:v>
                </c:pt>
                <c:pt idx="5086">
                  <c:v>84.766666666666666</c:v>
                </c:pt>
                <c:pt idx="5087">
                  <c:v>84.783333333333317</c:v>
                </c:pt>
                <c:pt idx="5088">
                  <c:v>84.8</c:v>
                </c:pt>
                <c:pt idx="5089">
                  <c:v>84.816666666666663</c:v>
                </c:pt>
                <c:pt idx="5090">
                  <c:v>84.833333333333314</c:v>
                </c:pt>
                <c:pt idx="5091">
                  <c:v>84.85</c:v>
                </c:pt>
                <c:pt idx="5092">
                  <c:v>84.86666666666666</c:v>
                </c:pt>
                <c:pt idx="5093">
                  <c:v>84.883333333333326</c:v>
                </c:pt>
                <c:pt idx="5094">
                  <c:v>84.9</c:v>
                </c:pt>
                <c:pt idx="5095">
                  <c:v>84.916666666666686</c:v>
                </c:pt>
                <c:pt idx="5096">
                  <c:v>84.933333333333323</c:v>
                </c:pt>
                <c:pt idx="5097">
                  <c:v>84.95</c:v>
                </c:pt>
                <c:pt idx="5098">
                  <c:v>84.966666666666683</c:v>
                </c:pt>
                <c:pt idx="5099">
                  <c:v>84.98333333333332</c:v>
                </c:pt>
                <c:pt idx="5100">
                  <c:v>85</c:v>
                </c:pt>
                <c:pt idx="5101">
                  <c:v>85.016666666666666</c:v>
                </c:pt>
                <c:pt idx="5102">
                  <c:v>85.033333333333317</c:v>
                </c:pt>
                <c:pt idx="5103">
                  <c:v>85.05</c:v>
                </c:pt>
                <c:pt idx="5104">
                  <c:v>85.066666666666663</c:v>
                </c:pt>
                <c:pt idx="5105">
                  <c:v>85.083333333333314</c:v>
                </c:pt>
                <c:pt idx="5106">
                  <c:v>85.1</c:v>
                </c:pt>
                <c:pt idx="5107">
                  <c:v>85.11666666666666</c:v>
                </c:pt>
                <c:pt idx="5108">
                  <c:v>85.133333333333326</c:v>
                </c:pt>
                <c:pt idx="5109">
                  <c:v>85.149999999999991</c:v>
                </c:pt>
                <c:pt idx="5110">
                  <c:v>85.166666666666671</c:v>
                </c:pt>
                <c:pt idx="5111">
                  <c:v>85.183333333333309</c:v>
                </c:pt>
                <c:pt idx="5112">
                  <c:v>85.2</c:v>
                </c:pt>
                <c:pt idx="5113">
                  <c:v>85.216666666666683</c:v>
                </c:pt>
                <c:pt idx="5114">
                  <c:v>85.23333333333332</c:v>
                </c:pt>
                <c:pt idx="5115">
                  <c:v>85.25</c:v>
                </c:pt>
                <c:pt idx="5116">
                  <c:v>85.266666666666666</c:v>
                </c:pt>
                <c:pt idx="5117">
                  <c:v>85.283333333333317</c:v>
                </c:pt>
                <c:pt idx="5118">
                  <c:v>85.3</c:v>
                </c:pt>
                <c:pt idx="5119">
                  <c:v>85.316666666666663</c:v>
                </c:pt>
                <c:pt idx="5120">
                  <c:v>85.333333333333314</c:v>
                </c:pt>
                <c:pt idx="5121">
                  <c:v>85.35</c:v>
                </c:pt>
                <c:pt idx="5122">
                  <c:v>85.36666666666666</c:v>
                </c:pt>
                <c:pt idx="5123">
                  <c:v>85.383333333333326</c:v>
                </c:pt>
                <c:pt idx="5124">
                  <c:v>85.4</c:v>
                </c:pt>
                <c:pt idx="5125">
                  <c:v>85.416666666666686</c:v>
                </c:pt>
                <c:pt idx="5126">
                  <c:v>85.433333333333323</c:v>
                </c:pt>
                <c:pt idx="5127">
                  <c:v>85.45</c:v>
                </c:pt>
                <c:pt idx="5128">
                  <c:v>85.466666666666683</c:v>
                </c:pt>
                <c:pt idx="5129">
                  <c:v>85.48333333333332</c:v>
                </c:pt>
                <c:pt idx="5130">
                  <c:v>85.5</c:v>
                </c:pt>
                <c:pt idx="5131">
                  <c:v>85.516666666666666</c:v>
                </c:pt>
                <c:pt idx="5132">
                  <c:v>85.533333333333317</c:v>
                </c:pt>
                <c:pt idx="5133">
                  <c:v>85.55</c:v>
                </c:pt>
                <c:pt idx="5134">
                  <c:v>85.566666666666663</c:v>
                </c:pt>
                <c:pt idx="5135">
                  <c:v>85.583333333333314</c:v>
                </c:pt>
                <c:pt idx="5136">
                  <c:v>85.6</c:v>
                </c:pt>
                <c:pt idx="5137">
                  <c:v>85.61666666666666</c:v>
                </c:pt>
                <c:pt idx="5138">
                  <c:v>85.633333333333326</c:v>
                </c:pt>
                <c:pt idx="5139">
                  <c:v>85.649999999999991</c:v>
                </c:pt>
                <c:pt idx="5140">
                  <c:v>85.666666666666671</c:v>
                </c:pt>
                <c:pt idx="5141">
                  <c:v>85.683333333333309</c:v>
                </c:pt>
                <c:pt idx="5142">
                  <c:v>85.7</c:v>
                </c:pt>
                <c:pt idx="5143">
                  <c:v>85.716666666666683</c:v>
                </c:pt>
                <c:pt idx="5144">
                  <c:v>85.73333333333332</c:v>
                </c:pt>
                <c:pt idx="5145">
                  <c:v>85.75</c:v>
                </c:pt>
                <c:pt idx="5146">
                  <c:v>85.766666666666666</c:v>
                </c:pt>
                <c:pt idx="5147">
                  <c:v>85.783333333333317</c:v>
                </c:pt>
                <c:pt idx="5148">
                  <c:v>85.8</c:v>
                </c:pt>
                <c:pt idx="5149">
                  <c:v>85.816666666666663</c:v>
                </c:pt>
                <c:pt idx="5150">
                  <c:v>85.833333333333314</c:v>
                </c:pt>
                <c:pt idx="5151">
                  <c:v>85.85</c:v>
                </c:pt>
                <c:pt idx="5152">
                  <c:v>85.86666666666666</c:v>
                </c:pt>
                <c:pt idx="5153">
                  <c:v>85.883333333333326</c:v>
                </c:pt>
                <c:pt idx="5154">
                  <c:v>85.9</c:v>
                </c:pt>
                <c:pt idx="5155">
                  <c:v>85.916666666666686</c:v>
                </c:pt>
                <c:pt idx="5156">
                  <c:v>85.933333333333323</c:v>
                </c:pt>
                <c:pt idx="5157">
                  <c:v>85.95</c:v>
                </c:pt>
                <c:pt idx="5158">
                  <c:v>85.966666666666683</c:v>
                </c:pt>
                <c:pt idx="5159">
                  <c:v>85.98333333333332</c:v>
                </c:pt>
                <c:pt idx="5160">
                  <c:v>86</c:v>
                </c:pt>
                <c:pt idx="5161">
                  <c:v>86.016666666666666</c:v>
                </c:pt>
                <c:pt idx="5162">
                  <c:v>86.033333333333317</c:v>
                </c:pt>
                <c:pt idx="5163">
                  <c:v>86.05</c:v>
                </c:pt>
                <c:pt idx="5164">
                  <c:v>86.066666666666663</c:v>
                </c:pt>
                <c:pt idx="5165">
                  <c:v>86.083333333333314</c:v>
                </c:pt>
                <c:pt idx="5166">
                  <c:v>86.1</c:v>
                </c:pt>
                <c:pt idx="5167">
                  <c:v>86.11666666666666</c:v>
                </c:pt>
                <c:pt idx="5168">
                  <c:v>86.133333333333326</c:v>
                </c:pt>
                <c:pt idx="5169">
                  <c:v>86.149999999999991</c:v>
                </c:pt>
                <c:pt idx="5170">
                  <c:v>86.166666666666671</c:v>
                </c:pt>
                <c:pt idx="5171">
                  <c:v>86.183333333333309</c:v>
                </c:pt>
                <c:pt idx="5172">
                  <c:v>86.2</c:v>
                </c:pt>
                <c:pt idx="5173">
                  <c:v>86.216666666666683</c:v>
                </c:pt>
                <c:pt idx="5174">
                  <c:v>86.23333333333332</c:v>
                </c:pt>
                <c:pt idx="5175">
                  <c:v>86.25</c:v>
                </c:pt>
                <c:pt idx="5176">
                  <c:v>86.266666666666666</c:v>
                </c:pt>
                <c:pt idx="5177">
                  <c:v>86.283333333333317</c:v>
                </c:pt>
                <c:pt idx="5178">
                  <c:v>86.3</c:v>
                </c:pt>
                <c:pt idx="5179">
                  <c:v>86.316666666666663</c:v>
                </c:pt>
                <c:pt idx="5180">
                  <c:v>86.333333333333314</c:v>
                </c:pt>
                <c:pt idx="5181">
                  <c:v>86.35</c:v>
                </c:pt>
                <c:pt idx="5182">
                  <c:v>86.36666666666666</c:v>
                </c:pt>
                <c:pt idx="5183">
                  <c:v>86.383333333333326</c:v>
                </c:pt>
                <c:pt idx="5184">
                  <c:v>86.4</c:v>
                </c:pt>
                <c:pt idx="5185">
                  <c:v>86.416666666666686</c:v>
                </c:pt>
                <c:pt idx="5186">
                  <c:v>86.433333333333323</c:v>
                </c:pt>
                <c:pt idx="5187">
                  <c:v>86.45</c:v>
                </c:pt>
                <c:pt idx="5188">
                  <c:v>86.466666666666683</c:v>
                </c:pt>
                <c:pt idx="5189">
                  <c:v>86.48333333333332</c:v>
                </c:pt>
                <c:pt idx="5190">
                  <c:v>86.5</c:v>
                </c:pt>
                <c:pt idx="5191">
                  <c:v>86.516666666666666</c:v>
                </c:pt>
                <c:pt idx="5192">
                  <c:v>86.533333333333317</c:v>
                </c:pt>
                <c:pt idx="5193">
                  <c:v>86.55</c:v>
                </c:pt>
                <c:pt idx="5194">
                  <c:v>86.566666666666663</c:v>
                </c:pt>
                <c:pt idx="5195">
                  <c:v>86.583333333333314</c:v>
                </c:pt>
                <c:pt idx="5196">
                  <c:v>86.6</c:v>
                </c:pt>
                <c:pt idx="5197">
                  <c:v>86.61666666666666</c:v>
                </c:pt>
                <c:pt idx="5198">
                  <c:v>86.633333333333326</c:v>
                </c:pt>
                <c:pt idx="5199">
                  <c:v>86.649999999999991</c:v>
                </c:pt>
                <c:pt idx="5200">
                  <c:v>86.666666666666671</c:v>
                </c:pt>
                <c:pt idx="5201">
                  <c:v>86.683333333333309</c:v>
                </c:pt>
                <c:pt idx="5202">
                  <c:v>86.7</c:v>
                </c:pt>
                <c:pt idx="5203">
                  <c:v>86.716666666666683</c:v>
                </c:pt>
                <c:pt idx="5204">
                  <c:v>86.73333333333332</c:v>
                </c:pt>
                <c:pt idx="5205">
                  <c:v>86.75</c:v>
                </c:pt>
                <c:pt idx="5206">
                  <c:v>86.766666666666666</c:v>
                </c:pt>
                <c:pt idx="5207">
                  <c:v>86.783333333333317</c:v>
                </c:pt>
                <c:pt idx="5208">
                  <c:v>86.8</c:v>
                </c:pt>
                <c:pt idx="5209">
                  <c:v>86.816666666666663</c:v>
                </c:pt>
                <c:pt idx="5210">
                  <c:v>86.833333333333314</c:v>
                </c:pt>
                <c:pt idx="5211">
                  <c:v>86.85</c:v>
                </c:pt>
                <c:pt idx="5212">
                  <c:v>86.86666666666666</c:v>
                </c:pt>
                <c:pt idx="5213">
                  <c:v>86.883333333333326</c:v>
                </c:pt>
                <c:pt idx="5214">
                  <c:v>86.9</c:v>
                </c:pt>
                <c:pt idx="5215">
                  <c:v>86.916666666666686</c:v>
                </c:pt>
                <c:pt idx="5216">
                  <c:v>86.933333333333323</c:v>
                </c:pt>
                <c:pt idx="5217">
                  <c:v>86.95</c:v>
                </c:pt>
                <c:pt idx="5218">
                  <c:v>86.966666666666683</c:v>
                </c:pt>
                <c:pt idx="5219">
                  <c:v>86.98333333333332</c:v>
                </c:pt>
                <c:pt idx="5220">
                  <c:v>87</c:v>
                </c:pt>
                <c:pt idx="5221">
                  <c:v>87.016666666666666</c:v>
                </c:pt>
                <c:pt idx="5222">
                  <c:v>87.033333333333317</c:v>
                </c:pt>
                <c:pt idx="5223">
                  <c:v>87.05</c:v>
                </c:pt>
                <c:pt idx="5224">
                  <c:v>87.066666666666663</c:v>
                </c:pt>
                <c:pt idx="5225">
                  <c:v>87.083333333333314</c:v>
                </c:pt>
                <c:pt idx="5226">
                  <c:v>87.1</c:v>
                </c:pt>
                <c:pt idx="5227">
                  <c:v>87.11666666666666</c:v>
                </c:pt>
                <c:pt idx="5228">
                  <c:v>87.133333333333326</c:v>
                </c:pt>
                <c:pt idx="5229">
                  <c:v>87.149999999999991</c:v>
                </c:pt>
                <c:pt idx="5230">
                  <c:v>87.166666666666671</c:v>
                </c:pt>
                <c:pt idx="5231">
                  <c:v>87.183333333333309</c:v>
                </c:pt>
                <c:pt idx="5232">
                  <c:v>87.2</c:v>
                </c:pt>
                <c:pt idx="5233">
                  <c:v>87.216666666666683</c:v>
                </c:pt>
                <c:pt idx="5234">
                  <c:v>87.23333333333332</c:v>
                </c:pt>
                <c:pt idx="5235">
                  <c:v>87.25</c:v>
                </c:pt>
                <c:pt idx="5236">
                  <c:v>87.266666666666666</c:v>
                </c:pt>
                <c:pt idx="5237">
                  <c:v>87.283333333333317</c:v>
                </c:pt>
                <c:pt idx="5238">
                  <c:v>87.3</c:v>
                </c:pt>
                <c:pt idx="5239">
                  <c:v>87.316666666666663</c:v>
                </c:pt>
                <c:pt idx="5240">
                  <c:v>87.333333333333314</c:v>
                </c:pt>
                <c:pt idx="5241">
                  <c:v>87.35</c:v>
                </c:pt>
                <c:pt idx="5242">
                  <c:v>87.36666666666666</c:v>
                </c:pt>
                <c:pt idx="5243">
                  <c:v>87.383333333333326</c:v>
                </c:pt>
                <c:pt idx="5244">
                  <c:v>87.4</c:v>
                </c:pt>
                <c:pt idx="5245">
                  <c:v>87.416666666666686</c:v>
                </c:pt>
                <c:pt idx="5246">
                  <c:v>87.433333333333323</c:v>
                </c:pt>
                <c:pt idx="5247">
                  <c:v>87.45</c:v>
                </c:pt>
                <c:pt idx="5248">
                  <c:v>87.466666666666683</c:v>
                </c:pt>
                <c:pt idx="5249">
                  <c:v>87.48333333333332</c:v>
                </c:pt>
                <c:pt idx="5250">
                  <c:v>87.5</c:v>
                </c:pt>
                <c:pt idx="5251">
                  <c:v>87.516666666666666</c:v>
                </c:pt>
                <c:pt idx="5252">
                  <c:v>87.533333333333317</c:v>
                </c:pt>
                <c:pt idx="5253">
                  <c:v>87.55</c:v>
                </c:pt>
                <c:pt idx="5254">
                  <c:v>87.566666666666663</c:v>
                </c:pt>
                <c:pt idx="5255">
                  <c:v>87.583333333333314</c:v>
                </c:pt>
                <c:pt idx="5256">
                  <c:v>87.6</c:v>
                </c:pt>
                <c:pt idx="5257">
                  <c:v>87.61666666666666</c:v>
                </c:pt>
                <c:pt idx="5258">
                  <c:v>87.633333333333326</c:v>
                </c:pt>
                <c:pt idx="5259">
                  <c:v>87.649999999999991</c:v>
                </c:pt>
                <c:pt idx="5260">
                  <c:v>87.666666666666671</c:v>
                </c:pt>
                <c:pt idx="5261">
                  <c:v>87.683333333333309</c:v>
                </c:pt>
                <c:pt idx="5262">
                  <c:v>87.7</c:v>
                </c:pt>
                <c:pt idx="5263">
                  <c:v>87.716666666666683</c:v>
                </c:pt>
                <c:pt idx="5264">
                  <c:v>87.73333333333332</c:v>
                </c:pt>
                <c:pt idx="5265">
                  <c:v>87.75</c:v>
                </c:pt>
                <c:pt idx="5266">
                  <c:v>87.766666666666666</c:v>
                </c:pt>
                <c:pt idx="5267">
                  <c:v>87.783333333333317</c:v>
                </c:pt>
                <c:pt idx="5268">
                  <c:v>87.8</c:v>
                </c:pt>
                <c:pt idx="5269">
                  <c:v>87.816666666666663</c:v>
                </c:pt>
                <c:pt idx="5270">
                  <c:v>87.833333333333314</c:v>
                </c:pt>
                <c:pt idx="5271">
                  <c:v>87.85</c:v>
                </c:pt>
                <c:pt idx="5272">
                  <c:v>87.86666666666666</c:v>
                </c:pt>
                <c:pt idx="5273">
                  <c:v>87.883333333333326</c:v>
                </c:pt>
                <c:pt idx="5274">
                  <c:v>87.9</c:v>
                </c:pt>
                <c:pt idx="5275">
                  <c:v>87.916666666666686</c:v>
                </c:pt>
                <c:pt idx="5276">
                  <c:v>87.933333333333323</c:v>
                </c:pt>
                <c:pt idx="5277">
                  <c:v>87.95</c:v>
                </c:pt>
                <c:pt idx="5278">
                  <c:v>87.966666666666683</c:v>
                </c:pt>
                <c:pt idx="5279">
                  <c:v>87.98333333333332</c:v>
                </c:pt>
                <c:pt idx="5280">
                  <c:v>88</c:v>
                </c:pt>
                <c:pt idx="5281">
                  <c:v>88.016666666666666</c:v>
                </c:pt>
                <c:pt idx="5282">
                  <c:v>88.033333333333317</c:v>
                </c:pt>
                <c:pt idx="5283">
                  <c:v>88.05</c:v>
                </c:pt>
                <c:pt idx="5284">
                  <c:v>88.066666666666663</c:v>
                </c:pt>
                <c:pt idx="5285">
                  <c:v>88.083333333333314</c:v>
                </c:pt>
                <c:pt idx="5286">
                  <c:v>88.1</c:v>
                </c:pt>
                <c:pt idx="5287">
                  <c:v>88.11666666666666</c:v>
                </c:pt>
                <c:pt idx="5288">
                  <c:v>88.133333333333326</c:v>
                </c:pt>
                <c:pt idx="5289">
                  <c:v>88.149999999999991</c:v>
                </c:pt>
                <c:pt idx="5290">
                  <c:v>88.166666666666671</c:v>
                </c:pt>
                <c:pt idx="5291">
                  <c:v>88.183333333333309</c:v>
                </c:pt>
                <c:pt idx="5292">
                  <c:v>88.2</c:v>
                </c:pt>
                <c:pt idx="5293">
                  <c:v>88.216666666666683</c:v>
                </c:pt>
                <c:pt idx="5294">
                  <c:v>88.23333333333332</c:v>
                </c:pt>
                <c:pt idx="5295">
                  <c:v>88.25</c:v>
                </c:pt>
                <c:pt idx="5296">
                  <c:v>88.266666666666666</c:v>
                </c:pt>
                <c:pt idx="5297">
                  <c:v>88.283333333333317</c:v>
                </c:pt>
                <c:pt idx="5298">
                  <c:v>88.3</c:v>
                </c:pt>
                <c:pt idx="5299">
                  <c:v>88.316666666666663</c:v>
                </c:pt>
                <c:pt idx="5300">
                  <c:v>88.333333333333314</c:v>
                </c:pt>
                <c:pt idx="5301">
                  <c:v>88.35</c:v>
                </c:pt>
                <c:pt idx="5302">
                  <c:v>88.36666666666666</c:v>
                </c:pt>
                <c:pt idx="5303">
                  <c:v>88.383333333333326</c:v>
                </c:pt>
                <c:pt idx="5304">
                  <c:v>88.4</c:v>
                </c:pt>
                <c:pt idx="5305">
                  <c:v>88.416666666666686</c:v>
                </c:pt>
                <c:pt idx="5306">
                  <c:v>88.433333333333323</c:v>
                </c:pt>
                <c:pt idx="5307">
                  <c:v>88.45</c:v>
                </c:pt>
                <c:pt idx="5308">
                  <c:v>88.466666666666683</c:v>
                </c:pt>
                <c:pt idx="5309">
                  <c:v>88.48333333333332</c:v>
                </c:pt>
                <c:pt idx="5310">
                  <c:v>88.5</c:v>
                </c:pt>
                <c:pt idx="5311">
                  <c:v>88.516666666666666</c:v>
                </c:pt>
                <c:pt idx="5312">
                  <c:v>88.533333333333317</c:v>
                </c:pt>
                <c:pt idx="5313">
                  <c:v>88.55</c:v>
                </c:pt>
                <c:pt idx="5314">
                  <c:v>88.566666666666663</c:v>
                </c:pt>
                <c:pt idx="5315">
                  <c:v>88.583333333333314</c:v>
                </c:pt>
                <c:pt idx="5316">
                  <c:v>88.6</c:v>
                </c:pt>
                <c:pt idx="5317">
                  <c:v>88.61666666666666</c:v>
                </c:pt>
                <c:pt idx="5318">
                  <c:v>88.633333333333326</c:v>
                </c:pt>
                <c:pt idx="5319">
                  <c:v>88.649999999999991</c:v>
                </c:pt>
                <c:pt idx="5320">
                  <c:v>88.666666666666671</c:v>
                </c:pt>
                <c:pt idx="5321">
                  <c:v>88.683333333333309</c:v>
                </c:pt>
                <c:pt idx="5322">
                  <c:v>88.7</c:v>
                </c:pt>
                <c:pt idx="5323">
                  <c:v>88.716666666666683</c:v>
                </c:pt>
                <c:pt idx="5324">
                  <c:v>88.73333333333332</c:v>
                </c:pt>
                <c:pt idx="5325">
                  <c:v>88.75</c:v>
                </c:pt>
                <c:pt idx="5326">
                  <c:v>88.766666666666666</c:v>
                </c:pt>
                <c:pt idx="5327">
                  <c:v>88.783333333333317</c:v>
                </c:pt>
                <c:pt idx="5328">
                  <c:v>88.8</c:v>
                </c:pt>
                <c:pt idx="5329">
                  <c:v>88.816666666666663</c:v>
                </c:pt>
                <c:pt idx="5330">
                  <c:v>88.833333333333314</c:v>
                </c:pt>
                <c:pt idx="5331">
                  <c:v>88.85</c:v>
                </c:pt>
                <c:pt idx="5332">
                  <c:v>88.86666666666666</c:v>
                </c:pt>
                <c:pt idx="5333">
                  <c:v>88.883333333333326</c:v>
                </c:pt>
                <c:pt idx="5334">
                  <c:v>88.9</c:v>
                </c:pt>
                <c:pt idx="5335">
                  <c:v>88.916666666666686</c:v>
                </c:pt>
                <c:pt idx="5336">
                  <c:v>88.933333333333323</c:v>
                </c:pt>
                <c:pt idx="5337">
                  <c:v>88.95</c:v>
                </c:pt>
                <c:pt idx="5338">
                  <c:v>88.966666666666683</c:v>
                </c:pt>
                <c:pt idx="5339">
                  <c:v>88.98333333333332</c:v>
                </c:pt>
                <c:pt idx="5340">
                  <c:v>89</c:v>
                </c:pt>
                <c:pt idx="5341">
                  <c:v>89.016666666666666</c:v>
                </c:pt>
                <c:pt idx="5342">
                  <c:v>89.033333333333317</c:v>
                </c:pt>
                <c:pt idx="5343">
                  <c:v>89.05</c:v>
                </c:pt>
                <c:pt idx="5344">
                  <c:v>89.066666666666663</c:v>
                </c:pt>
                <c:pt idx="5345">
                  <c:v>89.083333333333314</c:v>
                </c:pt>
                <c:pt idx="5346">
                  <c:v>89.1</c:v>
                </c:pt>
                <c:pt idx="5347">
                  <c:v>89.11666666666666</c:v>
                </c:pt>
                <c:pt idx="5348">
                  <c:v>89.133333333333326</c:v>
                </c:pt>
                <c:pt idx="5349">
                  <c:v>89.149999999999991</c:v>
                </c:pt>
                <c:pt idx="5350">
                  <c:v>89.166666666666671</c:v>
                </c:pt>
                <c:pt idx="5351">
                  <c:v>89.183333333333309</c:v>
                </c:pt>
                <c:pt idx="5352">
                  <c:v>89.2</c:v>
                </c:pt>
                <c:pt idx="5353">
                  <c:v>89.216666666666683</c:v>
                </c:pt>
                <c:pt idx="5354">
                  <c:v>89.23333333333332</c:v>
                </c:pt>
                <c:pt idx="5355">
                  <c:v>89.25</c:v>
                </c:pt>
                <c:pt idx="5356">
                  <c:v>89.266666666666666</c:v>
                </c:pt>
                <c:pt idx="5357">
                  <c:v>89.283333333333317</c:v>
                </c:pt>
                <c:pt idx="5358">
                  <c:v>89.3</c:v>
                </c:pt>
                <c:pt idx="5359">
                  <c:v>89.316666666666663</c:v>
                </c:pt>
                <c:pt idx="5360">
                  <c:v>89.333333333333314</c:v>
                </c:pt>
                <c:pt idx="5361">
                  <c:v>89.35</c:v>
                </c:pt>
                <c:pt idx="5362">
                  <c:v>89.36666666666666</c:v>
                </c:pt>
                <c:pt idx="5363">
                  <c:v>89.383333333333326</c:v>
                </c:pt>
                <c:pt idx="5364">
                  <c:v>89.4</c:v>
                </c:pt>
                <c:pt idx="5365">
                  <c:v>89.416666666666686</c:v>
                </c:pt>
                <c:pt idx="5366">
                  <c:v>89.433333333333323</c:v>
                </c:pt>
                <c:pt idx="5367">
                  <c:v>89.45</c:v>
                </c:pt>
                <c:pt idx="5368">
                  <c:v>89.466666666666683</c:v>
                </c:pt>
                <c:pt idx="5369">
                  <c:v>89.48333333333332</c:v>
                </c:pt>
                <c:pt idx="5370">
                  <c:v>89.5</c:v>
                </c:pt>
                <c:pt idx="5371">
                  <c:v>89.516666666666666</c:v>
                </c:pt>
                <c:pt idx="5372">
                  <c:v>89.533333333333317</c:v>
                </c:pt>
                <c:pt idx="5373">
                  <c:v>89.55</c:v>
                </c:pt>
                <c:pt idx="5374">
                  <c:v>89.566666666666663</c:v>
                </c:pt>
                <c:pt idx="5375">
                  <c:v>89.583333333333314</c:v>
                </c:pt>
                <c:pt idx="5376">
                  <c:v>89.6</c:v>
                </c:pt>
                <c:pt idx="5377">
                  <c:v>89.61666666666666</c:v>
                </c:pt>
                <c:pt idx="5378">
                  <c:v>89.633333333333326</c:v>
                </c:pt>
                <c:pt idx="5379">
                  <c:v>89.649999999999991</c:v>
                </c:pt>
                <c:pt idx="5380">
                  <c:v>89.666666666666671</c:v>
                </c:pt>
                <c:pt idx="5381">
                  <c:v>89.683333333333309</c:v>
                </c:pt>
                <c:pt idx="5382">
                  <c:v>89.7</c:v>
                </c:pt>
                <c:pt idx="5383">
                  <c:v>89.716666666666683</c:v>
                </c:pt>
                <c:pt idx="5384">
                  <c:v>89.73333333333332</c:v>
                </c:pt>
                <c:pt idx="5385">
                  <c:v>89.75</c:v>
                </c:pt>
                <c:pt idx="5386">
                  <c:v>89.766666666666666</c:v>
                </c:pt>
                <c:pt idx="5387">
                  <c:v>89.783333333333317</c:v>
                </c:pt>
                <c:pt idx="5388">
                  <c:v>89.8</c:v>
                </c:pt>
                <c:pt idx="5389">
                  <c:v>89.816666666666663</c:v>
                </c:pt>
                <c:pt idx="5390">
                  <c:v>89.833333333333314</c:v>
                </c:pt>
                <c:pt idx="5391">
                  <c:v>89.85</c:v>
                </c:pt>
                <c:pt idx="5392">
                  <c:v>89.86666666666666</c:v>
                </c:pt>
                <c:pt idx="5393">
                  <c:v>89.883333333333326</c:v>
                </c:pt>
                <c:pt idx="5394">
                  <c:v>89.9</c:v>
                </c:pt>
                <c:pt idx="5395">
                  <c:v>89.916666666666686</c:v>
                </c:pt>
                <c:pt idx="5396">
                  <c:v>89.933333333333323</c:v>
                </c:pt>
                <c:pt idx="5397">
                  <c:v>89.95</c:v>
                </c:pt>
                <c:pt idx="5398">
                  <c:v>89.966666666666683</c:v>
                </c:pt>
                <c:pt idx="5399">
                  <c:v>89.98333333333332</c:v>
                </c:pt>
                <c:pt idx="5400">
                  <c:v>90</c:v>
                </c:pt>
                <c:pt idx="5401">
                  <c:v>90.016666666666666</c:v>
                </c:pt>
                <c:pt idx="5402">
                  <c:v>90.033333333333317</c:v>
                </c:pt>
                <c:pt idx="5403">
                  <c:v>90.05</c:v>
                </c:pt>
                <c:pt idx="5404">
                  <c:v>90.066666666666663</c:v>
                </c:pt>
                <c:pt idx="5405">
                  <c:v>90.083333333333314</c:v>
                </c:pt>
                <c:pt idx="5406">
                  <c:v>90.1</c:v>
                </c:pt>
                <c:pt idx="5407">
                  <c:v>90.11666666666666</c:v>
                </c:pt>
                <c:pt idx="5408">
                  <c:v>90.133333333333326</c:v>
                </c:pt>
                <c:pt idx="5409">
                  <c:v>90.149999999999991</c:v>
                </c:pt>
                <c:pt idx="5410">
                  <c:v>90.166666666666671</c:v>
                </c:pt>
                <c:pt idx="5411">
                  <c:v>90.183333333333309</c:v>
                </c:pt>
                <c:pt idx="5412">
                  <c:v>90.2</c:v>
                </c:pt>
                <c:pt idx="5413">
                  <c:v>90.216666666666683</c:v>
                </c:pt>
                <c:pt idx="5414">
                  <c:v>90.23333333333332</c:v>
                </c:pt>
                <c:pt idx="5415">
                  <c:v>90.25</c:v>
                </c:pt>
                <c:pt idx="5416">
                  <c:v>90.266666666666666</c:v>
                </c:pt>
                <c:pt idx="5417">
                  <c:v>90.283333333333317</c:v>
                </c:pt>
                <c:pt idx="5418">
                  <c:v>90.3</c:v>
                </c:pt>
                <c:pt idx="5419">
                  <c:v>90.316666666666663</c:v>
                </c:pt>
                <c:pt idx="5420">
                  <c:v>90.333333333333314</c:v>
                </c:pt>
                <c:pt idx="5421">
                  <c:v>90.35</c:v>
                </c:pt>
                <c:pt idx="5422">
                  <c:v>90.36666666666666</c:v>
                </c:pt>
                <c:pt idx="5423">
                  <c:v>90.383333333333326</c:v>
                </c:pt>
                <c:pt idx="5424">
                  <c:v>90.4</c:v>
                </c:pt>
                <c:pt idx="5425">
                  <c:v>90.416666666666686</c:v>
                </c:pt>
                <c:pt idx="5426">
                  <c:v>90.433333333333323</c:v>
                </c:pt>
                <c:pt idx="5427">
                  <c:v>90.45</c:v>
                </c:pt>
                <c:pt idx="5428">
                  <c:v>90.466666666666683</c:v>
                </c:pt>
                <c:pt idx="5429">
                  <c:v>90.48333333333332</c:v>
                </c:pt>
                <c:pt idx="5430">
                  <c:v>90.5</c:v>
                </c:pt>
                <c:pt idx="5431">
                  <c:v>90.516666666666666</c:v>
                </c:pt>
                <c:pt idx="5432">
                  <c:v>90.533333333333317</c:v>
                </c:pt>
                <c:pt idx="5433">
                  <c:v>90.55</c:v>
                </c:pt>
                <c:pt idx="5434">
                  <c:v>90.566666666666663</c:v>
                </c:pt>
                <c:pt idx="5435">
                  <c:v>90.583333333333314</c:v>
                </c:pt>
                <c:pt idx="5436">
                  <c:v>90.6</c:v>
                </c:pt>
                <c:pt idx="5437">
                  <c:v>90.61666666666666</c:v>
                </c:pt>
                <c:pt idx="5438">
                  <c:v>90.633333333333326</c:v>
                </c:pt>
                <c:pt idx="5439">
                  <c:v>90.649999999999991</c:v>
                </c:pt>
                <c:pt idx="5440">
                  <c:v>90.666666666666671</c:v>
                </c:pt>
                <c:pt idx="5441">
                  <c:v>90.683333333333309</c:v>
                </c:pt>
                <c:pt idx="5442">
                  <c:v>90.7</c:v>
                </c:pt>
                <c:pt idx="5443">
                  <c:v>90.716666666666683</c:v>
                </c:pt>
                <c:pt idx="5444">
                  <c:v>90.73333333333332</c:v>
                </c:pt>
                <c:pt idx="5445">
                  <c:v>90.75</c:v>
                </c:pt>
                <c:pt idx="5446">
                  <c:v>90.766666666666666</c:v>
                </c:pt>
                <c:pt idx="5447">
                  <c:v>90.783333333333317</c:v>
                </c:pt>
                <c:pt idx="5448">
                  <c:v>90.8</c:v>
                </c:pt>
                <c:pt idx="5449">
                  <c:v>90.816666666666663</c:v>
                </c:pt>
                <c:pt idx="5450">
                  <c:v>90.833333333333314</c:v>
                </c:pt>
                <c:pt idx="5451">
                  <c:v>90.85</c:v>
                </c:pt>
                <c:pt idx="5452">
                  <c:v>90.86666666666666</c:v>
                </c:pt>
                <c:pt idx="5453">
                  <c:v>90.883333333333326</c:v>
                </c:pt>
                <c:pt idx="5454">
                  <c:v>90.9</c:v>
                </c:pt>
                <c:pt idx="5455">
                  <c:v>90.916666666666686</c:v>
                </c:pt>
                <c:pt idx="5456">
                  <c:v>90.933333333333323</c:v>
                </c:pt>
                <c:pt idx="5457">
                  <c:v>90.95</c:v>
                </c:pt>
                <c:pt idx="5458">
                  <c:v>90.966666666666683</c:v>
                </c:pt>
                <c:pt idx="5459">
                  <c:v>90.98333333333332</c:v>
                </c:pt>
                <c:pt idx="5460">
                  <c:v>91</c:v>
                </c:pt>
                <c:pt idx="5461">
                  <c:v>91.016666666666666</c:v>
                </c:pt>
                <c:pt idx="5462">
                  <c:v>91.033333333333317</c:v>
                </c:pt>
                <c:pt idx="5463">
                  <c:v>91.05</c:v>
                </c:pt>
                <c:pt idx="5464">
                  <c:v>91.066666666666663</c:v>
                </c:pt>
                <c:pt idx="5465">
                  <c:v>91.083333333333314</c:v>
                </c:pt>
                <c:pt idx="5466">
                  <c:v>91.1</c:v>
                </c:pt>
                <c:pt idx="5467">
                  <c:v>91.11666666666666</c:v>
                </c:pt>
                <c:pt idx="5468">
                  <c:v>91.133333333333326</c:v>
                </c:pt>
                <c:pt idx="5469">
                  <c:v>91.149999999999991</c:v>
                </c:pt>
                <c:pt idx="5470">
                  <c:v>91.166666666666671</c:v>
                </c:pt>
                <c:pt idx="5471">
                  <c:v>91.183333333333309</c:v>
                </c:pt>
                <c:pt idx="5472">
                  <c:v>91.2</c:v>
                </c:pt>
                <c:pt idx="5473">
                  <c:v>91.216666666666683</c:v>
                </c:pt>
                <c:pt idx="5474">
                  <c:v>91.23333333333332</c:v>
                </c:pt>
                <c:pt idx="5475">
                  <c:v>91.25</c:v>
                </c:pt>
                <c:pt idx="5476">
                  <c:v>91.266666666666666</c:v>
                </c:pt>
                <c:pt idx="5477">
                  <c:v>91.283333333333317</c:v>
                </c:pt>
                <c:pt idx="5478">
                  <c:v>91.3</c:v>
                </c:pt>
                <c:pt idx="5479">
                  <c:v>91.316666666666663</c:v>
                </c:pt>
                <c:pt idx="5480">
                  <c:v>91.333333333333314</c:v>
                </c:pt>
                <c:pt idx="5481">
                  <c:v>91.35</c:v>
                </c:pt>
                <c:pt idx="5482">
                  <c:v>91.36666666666666</c:v>
                </c:pt>
                <c:pt idx="5483">
                  <c:v>91.383333333333326</c:v>
                </c:pt>
                <c:pt idx="5484">
                  <c:v>91.4</c:v>
                </c:pt>
                <c:pt idx="5485">
                  <c:v>91.416666666666686</c:v>
                </c:pt>
                <c:pt idx="5486">
                  <c:v>91.433333333333323</c:v>
                </c:pt>
                <c:pt idx="5487">
                  <c:v>91.45</c:v>
                </c:pt>
                <c:pt idx="5488">
                  <c:v>91.466666666666683</c:v>
                </c:pt>
                <c:pt idx="5489">
                  <c:v>91.48333333333332</c:v>
                </c:pt>
                <c:pt idx="5490">
                  <c:v>91.5</c:v>
                </c:pt>
                <c:pt idx="5491">
                  <c:v>91.516666666666666</c:v>
                </c:pt>
                <c:pt idx="5492">
                  <c:v>91.533333333333317</c:v>
                </c:pt>
                <c:pt idx="5493">
                  <c:v>91.55</c:v>
                </c:pt>
                <c:pt idx="5494">
                  <c:v>91.566666666666663</c:v>
                </c:pt>
                <c:pt idx="5495">
                  <c:v>91.583333333333314</c:v>
                </c:pt>
                <c:pt idx="5496">
                  <c:v>91.6</c:v>
                </c:pt>
                <c:pt idx="5497">
                  <c:v>91.61666666666666</c:v>
                </c:pt>
                <c:pt idx="5498">
                  <c:v>91.633333333333326</c:v>
                </c:pt>
                <c:pt idx="5499">
                  <c:v>91.649999999999991</c:v>
                </c:pt>
                <c:pt idx="5500">
                  <c:v>91.666666666666671</c:v>
                </c:pt>
                <c:pt idx="5501">
                  <c:v>91.683333333333309</c:v>
                </c:pt>
                <c:pt idx="5502">
                  <c:v>91.7</c:v>
                </c:pt>
                <c:pt idx="5503">
                  <c:v>91.716666666666683</c:v>
                </c:pt>
                <c:pt idx="5504">
                  <c:v>91.73333333333332</c:v>
                </c:pt>
                <c:pt idx="5505">
                  <c:v>91.75</c:v>
                </c:pt>
                <c:pt idx="5506">
                  <c:v>91.766666666666666</c:v>
                </c:pt>
                <c:pt idx="5507">
                  <c:v>91.783333333333317</c:v>
                </c:pt>
                <c:pt idx="5508">
                  <c:v>91.8</c:v>
                </c:pt>
                <c:pt idx="5509">
                  <c:v>91.816666666666663</c:v>
                </c:pt>
                <c:pt idx="5510">
                  <c:v>91.833333333333314</c:v>
                </c:pt>
                <c:pt idx="5511">
                  <c:v>91.85</c:v>
                </c:pt>
                <c:pt idx="5512">
                  <c:v>91.86666666666666</c:v>
                </c:pt>
                <c:pt idx="5513">
                  <c:v>91.883333333333326</c:v>
                </c:pt>
                <c:pt idx="5514">
                  <c:v>91.9</c:v>
                </c:pt>
                <c:pt idx="5515">
                  <c:v>91.916666666666686</c:v>
                </c:pt>
                <c:pt idx="5516">
                  <c:v>91.933333333333323</c:v>
                </c:pt>
                <c:pt idx="5517">
                  <c:v>91.95</c:v>
                </c:pt>
                <c:pt idx="5518">
                  <c:v>91.966666666666683</c:v>
                </c:pt>
                <c:pt idx="5519">
                  <c:v>91.98333333333332</c:v>
                </c:pt>
                <c:pt idx="5520">
                  <c:v>92</c:v>
                </c:pt>
                <c:pt idx="5521">
                  <c:v>92.016666666666666</c:v>
                </c:pt>
                <c:pt idx="5522">
                  <c:v>92.033333333333317</c:v>
                </c:pt>
                <c:pt idx="5523">
                  <c:v>92.05</c:v>
                </c:pt>
                <c:pt idx="5524">
                  <c:v>92.066666666666663</c:v>
                </c:pt>
                <c:pt idx="5525">
                  <c:v>92.083333333333314</c:v>
                </c:pt>
                <c:pt idx="5526">
                  <c:v>92.1</c:v>
                </c:pt>
                <c:pt idx="5527">
                  <c:v>92.11666666666666</c:v>
                </c:pt>
                <c:pt idx="5528">
                  <c:v>92.133333333333326</c:v>
                </c:pt>
                <c:pt idx="5529">
                  <c:v>92.149999999999991</c:v>
                </c:pt>
                <c:pt idx="5530">
                  <c:v>92.166666666666671</c:v>
                </c:pt>
                <c:pt idx="5531">
                  <c:v>92.183333333333309</c:v>
                </c:pt>
                <c:pt idx="5532">
                  <c:v>92.2</c:v>
                </c:pt>
                <c:pt idx="5533">
                  <c:v>92.216666666666683</c:v>
                </c:pt>
                <c:pt idx="5534">
                  <c:v>92.23333333333332</c:v>
                </c:pt>
                <c:pt idx="5535">
                  <c:v>92.25</c:v>
                </c:pt>
                <c:pt idx="5536">
                  <c:v>92.266666666666666</c:v>
                </c:pt>
                <c:pt idx="5537">
                  <c:v>92.283333333333317</c:v>
                </c:pt>
                <c:pt idx="5538">
                  <c:v>92.3</c:v>
                </c:pt>
                <c:pt idx="5539">
                  <c:v>92.316666666666663</c:v>
                </c:pt>
                <c:pt idx="5540">
                  <c:v>92.333333333333314</c:v>
                </c:pt>
                <c:pt idx="5541">
                  <c:v>92.35</c:v>
                </c:pt>
                <c:pt idx="5542">
                  <c:v>92.36666666666666</c:v>
                </c:pt>
                <c:pt idx="5543">
                  <c:v>92.383333333333326</c:v>
                </c:pt>
                <c:pt idx="5544">
                  <c:v>92.4</c:v>
                </c:pt>
                <c:pt idx="5545">
                  <c:v>92.416666666666686</c:v>
                </c:pt>
                <c:pt idx="5546">
                  <c:v>92.433333333333323</c:v>
                </c:pt>
                <c:pt idx="5547">
                  <c:v>92.45</c:v>
                </c:pt>
                <c:pt idx="5548">
                  <c:v>92.466666666666683</c:v>
                </c:pt>
                <c:pt idx="5549">
                  <c:v>92.48333333333332</c:v>
                </c:pt>
                <c:pt idx="5550">
                  <c:v>92.5</c:v>
                </c:pt>
                <c:pt idx="5551">
                  <c:v>92.516666666666666</c:v>
                </c:pt>
                <c:pt idx="5552">
                  <c:v>92.533333333333317</c:v>
                </c:pt>
                <c:pt idx="5553">
                  <c:v>92.55</c:v>
                </c:pt>
                <c:pt idx="5554">
                  <c:v>92.566666666666663</c:v>
                </c:pt>
                <c:pt idx="5555">
                  <c:v>92.583333333333314</c:v>
                </c:pt>
                <c:pt idx="5556">
                  <c:v>92.6</c:v>
                </c:pt>
                <c:pt idx="5557">
                  <c:v>92.61666666666666</c:v>
                </c:pt>
                <c:pt idx="5558">
                  <c:v>92.633333333333326</c:v>
                </c:pt>
                <c:pt idx="5559">
                  <c:v>92.649999999999991</c:v>
                </c:pt>
                <c:pt idx="5560">
                  <c:v>92.666666666666671</c:v>
                </c:pt>
                <c:pt idx="5561">
                  <c:v>92.683333333333309</c:v>
                </c:pt>
                <c:pt idx="5562">
                  <c:v>92.7</c:v>
                </c:pt>
                <c:pt idx="5563">
                  <c:v>92.716666666666683</c:v>
                </c:pt>
                <c:pt idx="5564">
                  <c:v>92.73333333333332</c:v>
                </c:pt>
                <c:pt idx="5565">
                  <c:v>92.75</c:v>
                </c:pt>
                <c:pt idx="5566">
                  <c:v>92.766666666666666</c:v>
                </c:pt>
                <c:pt idx="5567">
                  <c:v>92.783333333333317</c:v>
                </c:pt>
                <c:pt idx="5568">
                  <c:v>92.8</c:v>
                </c:pt>
                <c:pt idx="5569">
                  <c:v>92.816666666666663</c:v>
                </c:pt>
                <c:pt idx="5570">
                  <c:v>92.833333333333314</c:v>
                </c:pt>
                <c:pt idx="5571">
                  <c:v>92.85</c:v>
                </c:pt>
                <c:pt idx="5572">
                  <c:v>92.86666666666666</c:v>
                </c:pt>
                <c:pt idx="5573">
                  <c:v>92.883333333333326</c:v>
                </c:pt>
                <c:pt idx="5574">
                  <c:v>92.9</c:v>
                </c:pt>
                <c:pt idx="5575">
                  <c:v>92.916666666666686</c:v>
                </c:pt>
                <c:pt idx="5576">
                  <c:v>92.933333333333323</c:v>
                </c:pt>
                <c:pt idx="5577">
                  <c:v>92.95</c:v>
                </c:pt>
                <c:pt idx="5578">
                  <c:v>92.966666666666683</c:v>
                </c:pt>
                <c:pt idx="5579">
                  <c:v>92.98333333333332</c:v>
                </c:pt>
                <c:pt idx="5580">
                  <c:v>93</c:v>
                </c:pt>
                <c:pt idx="5581">
                  <c:v>93.016666666666666</c:v>
                </c:pt>
                <c:pt idx="5582">
                  <c:v>93.033333333333317</c:v>
                </c:pt>
                <c:pt idx="5583">
                  <c:v>93.05</c:v>
                </c:pt>
                <c:pt idx="5584">
                  <c:v>93.066666666666663</c:v>
                </c:pt>
                <c:pt idx="5585">
                  <c:v>93.083333333333314</c:v>
                </c:pt>
                <c:pt idx="5586">
                  <c:v>93.1</c:v>
                </c:pt>
                <c:pt idx="5587">
                  <c:v>93.11666666666666</c:v>
                </c:pt>
                <c:pt idx="5588">
                  <c:v>93.133333333333326</c:v>
                </c:pt>
                <c:pt idx="5589">
                  <c:v>93.149999999999991</c:v>
                </c:pt>
                <c:pt idx="5590">
                  <c:v>93.166666666666671</c:v>
                </c:pt>
                <c:pt idx="5591">
                  <c:v>93.183333333333309</c:v>
                </c:pt>
                <c:pt idx="5592">
                  <c:v>93.2</c:v>
                </c:pt>
                <c:pt idx="5593">
                  <c:v>93.216666666666683</c:v>
                </c:pt>
                <c:pt idx="5594">
                  <c:v>93.23333333333332</c:v>
                </c:pt>
                <c:pt idx="5595">
                  <c:v>93.25</c:v>
                </c:pt>
                <c:pt idx="5596">
                  <c:v>93.266666666666666</c:v>
                </c:pt>
                <c:pt idx="5597">
                  <c:v>93.283333333333317</c:v>
                </c:pt>
                <c:pt idx="5598">
                  <c:v>93.3</c:v>
                </c:pt>
                <c:pt idx="5599">
                  <c:v>93.316666666666663</c:v>
                </c:pt>
                <c:pt idx="5600">
                  <c:v>93.333333333333314</c:v>
                </c:pt>
                <c:pt idx="5601">
                  <c:v>93.35</c:v>
                </c:pt>
                <c:pt idx="5602">
                  <c:v>93.36666666666666</c:v>
                </c:pt>
                <c:pt idx="5603">
                  <c:v>93.383333333333326</c:v>
                </c:pt>
                <c:pt idx="5604">
                  <c:v>93.4</c:v>
                </c:pt>
                <c:pt idx="5605">
                  <c:v>93.416666666666686</c:v>
                </c:pt>
                <c:pt idx="5606">
                  <c:v>93.433333333333323</c:v>
                </c:pt>
                <c:pt idx="5607">
                  <c:v>93.45</c:v>
                </c:pt>
                <c:pt idx="5608">
                  <c:v>93.466666666666683</c:v>
                </c:pt>
                <c:pt idx="5609">
                  <c:v>93.48333333333332</c:v>
                </c:pt>
                <c:pt idx="5610">
                  <c:v>93.5</c:v>
                </c:pt>
                <c:pt idx="5611">
                  <c:v>93.516666666666666</c:v>
                </c:pt>
                <c:pt idx="5612">
                  <c:v>93.533333333333317</c:v>
                </c:pt>
                <c:pt idx="5613">
                  <c:v>93.55</c:v>
                </c:pt>
                <c:pt idx="5614">
                  <c:v>93.566666666666663</c:v>
                </c:pt>
                <c:pt idx="5615">
                  <c:v>93.583333333333314</c:v>
                </c:pt>
                <c:pt idx="5616">
                  <c:v>93.6</c:v>
                </c:pt>
                <c:pt idx="5617">
                  <c:v>93.61666666666666</c:v>
                </c:pt>
                <c:pt idx="5618">
                  <c:v>93.633333333333326</c:v>
                </c:pt>
                <c:pt idx="5619">
                  <c:v>93.649999999999991</c:v>
                </c:pt>
                <c:pt idx="5620">
                  <c:v>93.666666666666671</c:v>
                </c:pt>
                <c:pt idx="5621">
                  <c:v>93.683333333333309</c:v>
                </c:pt>
                <c:pt idx="5622">
                  <c:v>93.7</c:v>
                </c:pt>
                <c:pt idx="5623">
                  <c:v>93.716666666666683</c:v>
                </c:pt>
                <c:pt idx="5624">
                  <c:v>93.73333333333332</c:v>
                </c:pt>
                <c:pt idx="5625">
                  <c:v>93.75</c:v>
                </c:pt>
                <c:pt idx="5626">
                  <c:v>93.766666666666666</c:v>
                </c:pt>
                <c:pt idx="5627">
                  <c:v>93.783333333333317</c:v>
                </c:pt>
                <c:pt idx="5628">
                  <c:v>93.8</c:v>
                </c:pt>
                <c:pt idx="5629">
                  <c:v>93.816666666666663</c:v>
                </c:pt>
                <c:pt idx="5630">
                  <c:v>93.833333333333314</c:v>
                </c:pt>
                <c:pt idx="5631">
                  <c:v>93.85</c:v>
                </c:pt>
                <c:pt idx="5632">
                  <c:v>93.86666666666666</c:v>
                </c:pt>
                <c:pt idx="5633">
                  <c:v>93.883333333333326</c:v>
                </c:pt>
                <c:pt idx="5634">
                  <c:v>93.9</c:v>
                </c:pt>
                <c:pt idx="5635">
                  <c:v>93.916666666666686</c:v>
                </c:pt>
                <c:pt idx="5636">
                  <c:v>93.933333333333323</c:v>
                </c:pt>
                <c:pt idx="5637">
                  <c:v>93.95</c:v>
                </c:pt>
                <c:pt idx="5638">
                  <c:v>93.966666666666683</c:v>
                </c:pt>
                <c:pt idx="5639">
                  <c:v>93.98333333333332</c:v>
                </c:pt>
                <c:pt idx="5640">
                  <c:v>94</c:v>
                </c:pt>
                <c:pt idx="5641">
                  <c:v>94.016666666666666</c:v>
                </c:pt>
                <c:pt idx="5642">
                  <c:v>94.033333333333317</c:v>
                </c:pt>
                <c:pt idx="5643">
                  <c:v>94.05</c:v>
                </c:pt>
                <c:pt idx="5644">
                  <c:v>94.066666666666663</c:v>
                </c:pt>
                <c:pt idx="5645">
                  <c:v>94.083333333333314</c:v>
                </c:pt>
                <c:pt idx="5646">
                  <c:v>94.1</c:v>
                </c:pt>
                <c:pt idx="5647">
                  <c:v>94.11666666666666</c:v>
                </c:pt>
                <c:pt idx="5648">
                  <c:v>94.133333333333326</c:v>
                </c:pt>
                <c:pt idx="5649">
                  <c:v>94.149999999999991</c:v>
                </c:pt>
                <c:pt idx="5650">
                  <c:v>94.166666666666671</c:v>
                </c:pt>
                <c:pt idx="5651">
                  <c:v>94.183333333333309</c:v>
                </c:pt>
                <c:pt idx="5652">
                  <c:v>94.2</c:v>
                </c:pt>
                <c:pt idx="5653">
                  <c:v>94.216666666666683</c:v>
                </c:pt>
                <c:pt idx="5654">
                  <c:v>94.23333333333332</c:v>
                </c:pt>
                <c:pt idx="5655">
                  <c:v>94.25</c:v>
                </c:pt>
                <c:pt idx="5656">
                  <c:v>94.266666666666666</c:v>
                </c:pt>
                <c:pt idx="5657">
                  <c:v>94.283333333333317</c:v>
                </c:pt>
                <c:pt idx="5658">
                  <c:v>94.3</c:v>
                </c:pt>
                <c:pt idx="5659">
                  <c:v>94.316666666666663</c:v>
                </c:pt>
                <c:pt idx="5660">
                  <c:v>94.333333333333314</c:v>
                </c:pt>
                <c:pt idx="5661">
                  <c:v>94.35</c:v>
                </c:pt>
                <c:pt idx="5662">
                  <c:v>94.36666666666666</c:v>
                </c:pt>
                <c:pt idx="5663">
                  <c:v>94.383333333333326</c:v>
                </c:pt>
                <c:pt idx="5664">
                  <c:v>94.4</c:v>
                </c:pt>
                <c:pt idx="5665">
                  <c:v>94.416666666666686</c:v>
                </c:pt>
                <c:pt idx="5666">
                  <c:v>94.433333333333323</c:v>
                </c:pt>
                <c:pt idx="5667">
                  <c:v>94.45</c:v>
                </c:pt>
                <c:pt idx="5668">
                  <c:v>94.466666666666683</c:v>
                </c:pt>
                <c:pt idx="5669">
                  <c:v>94.48333333333332</c:v>
                </c:pt>
                <c:pt idx="5670">
                  <c:v>94.5</c:v>
                </c:pt>
                <c:pt idx="5671">
                  <c:v>94.516666666666666</c:v>
                </c:pt>
                <c:pt idx="5672">
                  <c:v>94.533333333333317</c:v>
                </c:pt>
                <c:pt idx="5673">
                  <c:v>94.55</c:v>
                </c:pt>
                <c:pt idx="5674">
                  <c:v>94.566666666666663</c:v>
                </c:pt>
                <c:pt idx="5675">
                  <c:v>94.583333333333314</c:v>
                </c:pt>
                <c:pt idx="5676">
                  <c:v>94.6</c:v>
                </c:pt>
                <c:pt idx="5677">
                  <c:v>94.61666666666666</c:v>
                </c:pt>
                <c:pt idx="5678">
                  <c:v>94.633333333333326</c:v>
                </c:pt>
                <c:pt idx="5679">
                  <c:v>94.649999999999991</c:v>
                </c:pt>
                <c:pt idx="5680">
                  <c:v>94.666666666666671</c:v>
                </c:pt>
                <c:pt idx="5681">
                  <c:v>94.683333333333309</c:v>
                </c:pt>
                <c:pt idx="5682">
                  <c:v>94.7</c:v>
                </c:pt>
                <c:pt idx="5683">
                  <c:v>94.716666666666683</c:v>
                </c:pt>
                <c:pt idx="5684">
                  <c:v>94.73333333333332</c:v>
                </c:pt>
                <c:pt idx="5685">
                  <c:v>94.75</c:v>
                </c:pt>
                <c:pt idx="5686">
                  <c:v>94.766666666666666</c:v>
                </c:pt>
                <c:pt idx="5687">
                  <c:v>94.783333333333317</c:v>
                </c:pt>
                <c:pt idx="5688">
                  <c:v>94.8</c:v>
                </c:pt>
                <c:pt idx="5689">
                  <c:v>94.816666666666663</c:v>
                </c:pt>
                <c:pt idx="5690">
                  <c:v>94.833333333333314</c:v>
                </c:pt>
                <c:pt idx="5691">
                  <c:v>94.85</c:v>
                </c:pt>
                <c:pt idx="5692">
                  <c:v>94.86666666666666</c:v>
                </c:pt>
                <c:pt idx="5693">
                  <c:v>94.883333333333326</c:v>
                </c:pt>
                <c:pt idx="5694">
                  <c:v>94.9</c:v>
                </c:pt>
                <c:pt idx="5695">
                  <c:v>94.916666666666686</c:v>
                </c:pt>
                <c:pt idx="5696">
                  <c:v>94.933333333333323</c:v>
                </c:pt>
                <c:pt idx="5697">
                  <c:v>94.95</c:v>
                </c:pt>
                <c:pt idx="5698">
                  <c:v>94.966666666666683</c:v>
                </c:pt>
                <c:pt idx="5699">
                  <c:v>94.98333333333332</c:v>
                </c:pt>
                <c:pt idx="5700">
                  <c:v>95</c:v>
                </c:pt>
                <c:pt idx="5701">
                  <c:v>95.016666666666666</c:v>
                </c:pt>
                <c:pt idx="5702">
                  <c:v>95.033333333333317</c:v>
                </c:pt>
                <c:pt idx="5703">
                  <c:v>95.05</c:v>
                </c:pt>
                <c:pt idx="5704">
                  <c:v>95.066666666666663</c:v>
                </c:pt>
                <c:pt idx="5705">
                  <c:v>95.083333333333314</c:v>
                </c:pt>
                <c:pt idx="5706">
                  <c:v>95.1</c:v>
                </c:pt>
                <c:pt idx="5707">
                  <c:v>95.11666666666666</c:v>
                </c:pt>
                <c:pt idx="5708">
                  <c:v>95.133333333333326</c:v>
                </c:pt>
                <c:pt idx="5709">
                  <c:v>95.149999999999991</c:v>
                </c:pt>
                <c:pt idx="5710">
                  <c:v>95.166666666666671</c:v>
                </c:pt>
                <c:pt idx="5711">
                  <c:v>95.183333333333309</c:v>
                </c:pt>
                <c:pt idx="5712">
                  <c:v>95.2</c:v>
                </c:pt>
                <c:pt idx="5713">
                  <c:v>95.216666666666683</c:v>
                </c:pt>
                <c:pt idx="5714">
                  <c:v>95.23333333333332</c:v>
                </c:pt>
                <c:pt idx="5715">
                  <c:v>95.25</c:v>
                </c:pt>
                <c:pt idx="5716">
                  <c:v>95.266666666666666</c:v>
                </c:pt>
                <c:pt idx="5717">
                  <c:v>95.283333333333317</c:v>
                </c:pt>
                <c:pt idx="5718">
                  <c:v>95.3</c:v>
                </c:pt>
                <c:pt idx="5719">
                  <c:v>95.316666666666663</c:v>
                </c:pt>
                <c:pt idx="5720">
                  <c:v>95.333333333333314</c:v>
                </c:pt>
                <c:pt idx="5721">
                  <c:v>95.35</c:v>
                </c:pt>
                <c:pt idx="5722">
                  <c:v>95.36666666666666</c:v>
                </c:pt>
                <c:pt idx="5723">
                  <c:v>95.383333333333326</c:v>
                </c:pt>
                <c:pt idx="5724">
                  <c:v>95.4</c:v>
                </c:pt>
                <c:pt idx="5725">
                  <c:v>95.416666666666686</c:v>
                </c:pt>
                <c:pt idx="5726">
                  <c:v>95.433333333333323</c:v>
                </c:pt>
                <c:pt idx="5727">
                  <c:v>95.45</c:v>
                </c:pt>
                <c:pt idx="5728">
                  <c:v>95.466666666666683</c:v>
                </c:pt>
                <c:pt idx="5729">
                  <c:v>95.48333333333332</c:v>
                </c:pt>
                <c:pt idx="5730">
                  <c:v>95.5</c:v>
                </c:pt>
                <c:pt idx="5731">
                  <c:v>95.516666666666666</c:v>
                </c:pt>
                <c:pt idx="5732">
                  <c:v>95.533333333333317</c:v>
                </c:pt>
                <c:pt idx="5733">
                  <c:v>95.55</c:v>
                </c:pt>
                <c:pt idx="5734">
                  <c:v>95.566666666666663</c:v>
                </c:pt>
                <c:pt idx="5735">
                  <c:v>95.583333333333314</c:v>
                </c:pt>
                <c:pt idx="5736">
                  <c:v>95.6</c:v>
                </c:pt>
                <c:pt idx="5737">
                  <c:v>95.61666666666666</c:v>
                </c:pt>
                <c:pt idx="5738">
                  <c:v>95.633333333333326</c:v>
                </c:pt>
                <c:pt idx="5739">
                  <c:v>95.649999999999991</c:v>
                </c:pt>
                <c:pt idx="5740">
                  <c:v>95.666666666666671</c:v>
                </c:pt>
                <c:pt idx="5741">
                  <c:v>95.683333333333309</c:v>
                </c:pt>
                <c:pt idx="5742">
                  <c:v>95.7</c:v>
                </c:pt>
                <c:pt idx="5743">
                  <c:v>95.716666666666683</c:v>
                </c:pt>
                <c:pt idx="5744">
                  <c:v>95.73333333333332</c:v>
                </c:pt>
                <c:pt idx="5745">
                  <c:v>95.75</c:v>
                </c:pt>
                <c:pt idx="5746">
                  <c:v>95.766666666666666</c:v>
                </c:pt>
                <c:pt idx="5747">
                  <c:v>95.783333333333317</c:v>
                </c:pt>
                <c:pt idx="5748">
                  <c:v>95.8</c:v>
                </c:pt>
                <c:pt idx="5749">
                  <c:v>95.816666666666663</c:v>
                </c:pt>
                <c:pt idx="5750">
                  <c:v>95.833333333333314</c:v>
                </c:pt>
                <c:pt idx="5751">
                  <c:v>95.85</c:v>
                </c:pt>
                <c:pt idx="5752">
                  <c:v>95.86666666666666</c:v>
                </c:pt>
                <c:pt idx="5753">
                  <c:v>95.883333333333326</c:v>
                </c:pt>
                <c:pt idx="5754">
                  <c:v>95.9</c:v>
                </c:pt>
                <c:pt idx="5755">
                  <c:v>95.916666666666686</c:v>
                </c:pt>
                <c:pt idx="5756">
                  <c:v>95.933333333333323</c:v>
                </c:pt>
                <c:pt idx="5757">
                  <c:v>95.95</c:v>
                </c:pt>
                <c:pt idx="5758">
                  <c:v>95.966666666666683</c:v>
                </c:pt>
                <c:pt idx="5759">
                  <c:v>95.98333333333332</c:v>
                </c:pt>
                <c:pt idx="5760">
                  <c:v>96</c:v>
                </c:pt>
                <c:pt idx="5761">
                  <c:v>96.016666666666666</c:v>
                </c:pt>
                <c:pt idx="5762">
                  <c:v>96.033333333333317</c:v>
                </c:pt>
                <c:pt idx="5763">
                  <c:v>96.05</c:v>
                </c:pt>
                <c:pt idx="5764">
                  <c:v>96.066666666666663</c:v>
                </c:pt>
                <c:pt idx="5765">
                  <c:v>96.083333333333314</c:v>
                </c:pt>
                <c:pt idx="5766">
                  <c:v>96.1</c:v>
                </c:pt>
                <c:pt idx="5767">
                  <c:v>96.11666666666666</c:v>
                </c:pt>
                <c:pt idx="5768">
                  <c:v>96.133333333333326</c:v>
                </c:pt>
                <c:pt idx="5769">
                  <c:v>96.149999999999991</c:v>
                </c:pt>
                <c:pt idx="5770">
                  <c:v>96.166666666666671</c:v>
                </c:pt>
                <c:pt idx="5771">
                  <c:v>96.183333333333309</c:v>
                </c:pt>
                <c:pt idx="5772">
                  <c:v>96.2</c:v>
                </c:pt>
                <c:pt idx="5773">
                  <c:v>96.216666666666683</c:v>
                </c:pt>
                <c:pt idx="5774">
                  <c:v>96.23333333333332</c:v>
                </c:pt>
                <c:pt idx="5775">
                  <c:v>96.25</c:v>
                </c:pt>
                <c:pt idx="5776">
                  <c:v>96.266666666666666</c:v>
                </c:pt>
                <c:pt idx="5777">
                  <c:v>96.283333333333317</c:v>
                </c:pt>
                <c:pt idx="5778">
                  <c:v>96.3</c:v>
                </c:pt>
                <c:pt idx="5779">
                  <c:v>96.316666666666663</c:v>
                </c:pt>
                <c:pt idx="5780">
                  <c:v>96.333333333333314</c:v>
                </c:pt>
                <c:pt idx="5781">
                  <c:v>96.35</c:v>
                </c:pt>
                <c:pt idx="5782">
                  <c:v>96.36666666666666</c:v>
                </c:pt>
                <c:pt idx="5783">
                  <c:v>96.383333333333326</c:v>
                </c:pt>
                <c:pt idx="5784">
                  <c:v>96.4</c:v>
                </c:pt>
                <c:pt idx="5785">
                  <c:v>96.416666666666686</c:v>
                </c:pt>
                <c:pt idx="5786">
                  <c:v>96.433333333333323</c:v>
                </c:pt>
                <c:pt idx="5787">
                  <c:v>96.45</c:v>
                </c:pt>
                <c:pt idx="5788">
                  <c:v>96.466666666666683</c:v>
                </c:pt>
                <c:pt idx="5789">
                  <c:v>96.48333333333332</c:v>
                </c:pt>
                <c:pt idx="5790">
                  <c:v>96.5</c:v>
                </c:pt>
                <c:pt idx="5791">
                  <c:v>96.516666666666666</c:v>
                </c:pt>
                <c:pt idx="5792">
                  <c:v>96.533333333333317</c:v>
                </c:pt>
                <c:pt idx="5793">
                  <c:v>96.55</c:v>
                </c:pt>
                <c:pt idx="5794">
                  <c:v>96.566666666666663</c:v>
                </c:pt>
                <c:pt idx="5795">
                  <c:v>96.583333333333314</c:v>
                </c:pt>
                <c:pt idx="5796">
                  <c:v>96.6</c:v>
                </c:pt>
                <c:pt idx="5797">
                  <c:v>96.61666666666666</c:v>
                </c:pt>
                <c:pt idx="5798">
                  <c:v>96.633333333333326</c:v>
                </c:pt>
                <c:pt idx="5799">
                  <c:v>96.649999999999991</c:v>
                </c:pt>
                <c:pt idx="5800">
                  <c:v>96.666666666666671</c:v>
                </c:pt>
                <c:pt idx="5801">
                  <c:v>96.683333333333309</c:v>
                </c:pt>
                <c:pt idx="5802">
                  <c:v>96.7</c:v>
                </c:pt>
                <c:pt idx="5803">
                  <c:v>96.716666666666683</c:v>
                </c:pt>
                <c:pt idx="5804">
                  <c:v>96.73333333333332</c:v>
                </c:pt>
                <c:pt idx="5805">
                  <c:v>96.75</c:v>
                </c:pt>
                <c:pt idx="5806">
                  <c:v>96.766666666666666</c:v>
                </c:pt>
                <c:pt idx="5807">
                  <c:v>96.783333333333317</c:v>
                </c:pt>
                <c:pt idx="5808">
                  <c:v>96.8</c:v>
                </c:pt>
                <c:pt idx="5809">
                  <c:v>96.816666666666663</c:v>
                </c:pt>
                <c:pt idx="5810">
                  <c:v>96.833333333333314</c:v>
                </c:pt>
                <c:pt idx="5811">
                  <c:v>96.85</c:v>
                </c:pt>
                <c:pt idx="5812">
                  <c:v>96.86666666666666</c:v>
                </c:pt>
                <c:pt idx="5813">
                  <c:v>96.883333333333326</c:v>
                </c:pt>
                <c:pt idx="5814">
                  <c:v>96.9</c:v>
                </c:pt>
                <c:pt idx="5815">
                  <c:v>96.916666666666686</c:v>
                </c:pt>
                <c:pt idx="5816">
                  <c:v>96.933333333333323</c:v>
                </c:pt>
                <c:pt idx="5817">
                  <c:v>96.95</c:v>
                </c:pt>
                <c:pt idx="5818">
                  <c:v>96.966666666666683</c:v>
                </c:pt>
                <c:pt idx="5819">
                  <c:v>96.98333333333332</c:v>
                </c:pt>
                <c:pt idx="5820">
                  <c:v>97</c:v>
                </c:pt>
                <c:pt idx="5821">
                  <c:v>97.016666666666666</c:v>
                </c:pt>
                <c:pt idx="5822">
                  <c:v>97.033333333333317</c:v>
                </c:pt>
                <c:pt idx="5823">
                  <c:v>97.05</c:v>
                </c:pt>
                <c:pt idx="5824">
                  <c:v>97.066666666666663</c:v>
                </c:pt>
                <c:pt idx="5825">
                  <c:v>97.083333333333314</c:v>
                </c:pt>
                <c:pt idx="5826">
                  <c:v>97.1</c:v>
                </c:pt>
                <c:pt idx="5827">
                  <c:v>97.11666666666666</c:v>
                </c:pt>
                <c:pt idx="5828">
                  <c:v>97.133333333333326</c:v>
                </c:pt>
                <c:pt idx="5829">
                  <c:v>97.149999999999991</c:v>
                </c:pt>
                <c:pt idx="5830">
                  <c:v>97.166666666666671</c:v>
                </c:pt>
                <c:pt idx="5831">
                  <c:v>97.183333333333309</c:v>
                </c:pt>
                <c:pt idx="5832">
                  <c:v>97.2</c:v>
                </c:pt>
                <c:pt idx="5833">
                  <c:v>97.216666666666683</c:v>
                </c:pt>
                <c:pt idx="5834">
                  <c:v>97.23333333333332</c:v>
                </c:pt>
                <c:pt idx="5835">
                  <c:v>97.25</c:v>
                </c:pt>
                <c:pt idx="5836">
                  <c:v>97.266666666666666</c:v>
                </c:pt>
                <c:pt idx="5837">
                  <c:v>97.283333333333317</c:v>
                </c:pt>
                <c:pt idx="5838">
                  <c:v>97.3</c:v>
                </c:pt>
                <c:pt idx="5839">
                  <c:v>97.316666666666663</c:v>
                </c:pt>
                <c:pt idx="5840">
                  <c:v>97.333333333333314</c:v>
                </c:pt>
                <c:pt idx="5841">
                  <c:v>97.35</c:v>
                </c:pt>
                <c:pt idx="5842">
                  <c:v>97.36666666666666</c:v>
                </c:pt>
                <c:pt idx="5843">
                  <c:v>97.383333333333326</c:v>
                </c:pt>
                <c:pt idx="5844">
                  <c:v>97.4</c:v>
                </c:pt>
                <c:pt idx="5845">
                  <c:v>97.416666666666686</c:v>
                </c:pt>
                <c:pt idx="5846">
                  <c:v>97.433333333333323</c:v>
                </c:pt>
                <c:pt idx="5847">
                  <c:v>97.45</c:v>
                </c:pt>
                <c:pt idx="5848">
                  <c:v>97.466666666666683</c:v>
                </c:pt>
                <c:pt idx="5849">
                  <c:v>97.48333333333332</c:v>
                </c:pt>
                <c:pt idx="5850">
                  <c:v>97.5</c:v>
                </c:pt>
                <c:pt idx="5851">
                  <c:v>97.516666666666666</c:v>
                </c:pt>
                <c:pt idx="5852">
                  <c:v>97.533333333333317</c:v>
                </c:pt>
                <c:pt idx="5853">
                  <c:v>97.55</c:v>
                </c:pt>
                <c:pt idx="5854">
                  <c:v>97.566666666666663</c:v>
                </c:pt>
                <c:pt idx="5855">
                  <c:v>97.583333333333314</c:v>
                </c:pt>
                <c:pt idx="5856">
                  <c:v>97.6</c:v>
                </c:pt>
                <c:pt idx="5857">
                  <c:v>97.61666666666666</c:v>
                </c:pt>
                <c:pt idx="5858">
                  <c:v>97.633333333333326</c:v>
                </c:pt>
                <c:pt idx="5859">
                  <c:v>97.649999999999991</c:v>
                </c:pt>
                <c:pt idx="5860">
                  <c:v>97.666666666666671</c:v>
                </c:pt>
                <c:pt idx="5861">
                  <c:v>97.683333333333309</c:v>
                </c:pt>
                <c:pt idx="5862">
                  <c:v>97.7</c:v>
                </c:pt>
                <c:pt idx="5863">
                  <c:v>97.716666666666683</c:v>
                </c:pt>
                <c:pt idx="5864">
                  <c:v>97.73333333333332</c:v>
                </c:pt>
                <c:pt idx="5865">
                  <c:v>97.75</c:v>
                </c:pt>
                <c:pt idx="5866">
                  <c:v>97.766666666666666</c:v>
                </c:pt>
                <c:pt idx="5867">
                  <c:v>97.783333333333317</c:v>
                </c:pt>
                <c:pt idx="5868">
                  <c:v>97.8</c:v>
                </c:pt>
                <c:pt idx="5869">
                  <c:v>97.816666666666663</c:v>
                </c:pt>
                <c:pt idx="5870">
                  <c:v>97.833333333333314</c:v>
                </c:pt>
                <c:pt idx="5871">
                  <c:v>97.85</c:v>
                </c:pt>
                <c:pt idx="5872">
                  <c:v>97.86666666666666</c:v>
                </c:pt>
                <c:pt idx="5873">
                  <c:v>97.883333333333326</c:v>
                </c:pt>
                <c:pt idx="5874">
                  <c:v>97.9</c:v>
                </c:pt>
                <c:pt idx="5875">
                  <c:v>97.916666666666686</c:v>
                </c:pt>
                <c:pt idx="5876">
                  <c:v>97.933333333333323</c:v>
                </c:pt>
                <c:pt idx="5877">
                  <c:v>97.95</c:v>
                </c:pt>
                <c:pt idx="5878">
                  <c:v>97.966666666666683</c:v>
                </c:pt>
                <c:pt idx="5879">
                  <c:v>97.98333333333332</c:v>
                </c:pt>
                <c:pt idx="5880">
                  <c:v>98</c:v>
                </c:pt>
                <c:pt idx="5881">
                  <c:v>98.016666666666666</c:v>
                </c:pt>
                <c:pt idx="5882">
                  <c:v>98.033333333333317</c:v>
                </c:pt>
                <c:pt idx="5883">
                  <c:v>98.05</c:v>
                </c:pt>
                <c:pt idx="5884">
                  <c:v>98.066666666666663</c:v>
                </c:pt>
                <c:pt idx="5885">
                  <c:v>98.083333333333314</c:v>
                </c:pt>
                <c:pt idx="5886">
                  <c:v>98.1</c:v>
                </c:pt>
                <c:pt idx="5887">
                  <c:v>98.11666666666666</c:v>
                </c:pt>
                <c:pt idx="5888">
                  <c:v>98.133333333333326</c:v>
                </c:pt>
                <c:pt idx="5889">
                  <c:v>98.149999999999991</c:v>
                </c:pt>
                <c:pt idx="5890">
                  <c:v>98.166666666666671</c:v>
                </c:pt>
                <c:pt idx="5891">
                  <c:v>98.183333333333309</c:v>
                </c:pt>
                <c:pt idx="5892">
                  <c:v>98.2</c:v>
                </c:pt>
                <c:pt idx="5893">
                  <c:v>98.216666666666683</c:v>
                </c:pt>
                <c:pt idx="5894">
                  <c:v>98.23333333333332</c:v>
                </c:pt>
                <c:pt idx="5895">
                  <c:v>98.25</c:v>
                </c:pt>
                <c:pt idx="5896">
                  <c:v>98.266666666666666</c:v>
                </c:pt>
                <c:pt idx="5897">
                  <c:v>98.283333333333317</c:v>
                </c:pt>
                <c:pt idx="5898">
                  <c:v>98.3</c:v>
                </c:pt>
                <c:pt idx="5899">
                  <c:v>98.316666666666663</c:v>
                </c:pt>
                <c:pt idx="5900">
                  <c:v>98.333333333333314</c:v>
                </c:pt>
                <c:pt idx="5901">
                  <c:v>98.35</c:v>
                </c:pt>
                <c:pt idx="5902">
                  <c:v>98.36666666666666</c:v>
                </c:pt>
                <c:pt idx="5903">
                  <c:v>98.383333333333326</c:v>
                </c:pt>
                <c:pt idx="5904">
                  <c:v>98.4</c:v>
                </c:pt>
                <c:pt idx="5905">
                  <c:v>98.416666666666686</c:v>
                </c:pt>
                <c:pt idx="5906">
                  <c:v>98.433333333333323</c:v>
                </c:pt>
                <c:pt idx="5907">
                  <c:v>98.45</c:v>
                </c:pt>
                <c:pt idx="5908">
                  <c:v>98.466666666666683</c:v>
                </c:pt>
                <c:pt idx="5909">
                  <c:v>98.48333333333332</c:v>
                </c:pt>
                <c:pt idx="5910">
                  <c:v>98.5</c:v>
                </c:pt>
                <c:pt idx="5911">
                  <c:v>98.516666666666666</c:v>
                </c:pt>
                <c:pt idx="5912">
                  <c:v>98.533333333333317</c:v>
                </c:pt>
                <c:pt idx="5913">
                  <c:v>98.55</c:v>
                </c:pt>
                <c:pt idx="5914">
                  <c:v>98.566666666666663</c:v>
                </c:pt>
                <c:pt idx="5915">
                  <c:v>98.583333333333314</c:v>
                </c:pt>
                <c:pt idx="5916">
                  <c:v>98.6</c:v>
                </c:pt>
                <c:pt idx="5917">
                  <c:v>98.61666666666666</c:v>
                </c:pt>
                <c:pt idx="5918">
                  <c:v>98.633333333333326</c:v>
                </c:pt>
                <c:pt idx="5919">
                  <c:v>98.649999999999991</c:v>
                </c:pt>
                <c:pt idx="5920">
                  <c:v>98.666666666666671</c:v>
                </c:pt>
                <c:pt idx="5921">
                  <c:v>98.683333333333309</c:v>
                </c:pt>
                <c:pt idx="5922">
                  <c:v>98.7</c:v>
                </c:pt>
                <c:pt idx="5923">
                  <c:v>98.716666666666683</c:v>
                </c:pt>
                <c:pt idx="5924">
                  <c:v>98.73333333333332</c:v>
                </c:pt>
                <c:pt idx="5925">
                  <c:v>98.75</c:v>
                </c:pt>
                <c:pt idx="5926">
                  <c:v>98.766666666666666</c:v>
                </c:pt>
                <c:pt idx="5927">
                  <c:v>98.783333333333317</c:v>
                </c:pt>
                <c:pt idx="5928">
                  <c:v>98.8</c:v>
                </c:pt>
                <c:pt idx="5929">
                  <c:v>98.816666666666663</c:v>
                </c:pt>
                <c:pt idx="5930">
                  <c:v>98.833333333333314</c:v>
                </c:pt>
                <c:pt idx="5931">
                  <c:v>98.85</c:v>
                </c:pt>
                <c:pt idx="5932">
                  <c:v>98.86666666666666</c:v>
                </c:pt>
                <c:pt idx="5933">
                  <c:v>98.883333333333326</c:v>
                </c:pt>
                <c:pt idx="5934">
                  <c:v>98.9</c:v>
                </c:pt>
                <c:pt idx="5935">
                  <c:v>98.916666666666686</c:v>
                </c:pt>
                <c:pt idx="5936">
                  <c:v>98.933333333333323</c:v>
                </c:pt>
                <c:pt idx="5937">
                  <c:v>98.95</c:v>
                </c:pt>
                <c:pt idx="5938">
                  <c:v>98.966666666666683</c:v>
                </c:pt>
                <c:pt idx="5939">
                  <c:v>98.98333333333332</c:v>
                </c:pt>
                <c:pt idx="5940">
                  <c:v>99</c:v>
                </c:pt>
                <c:pt idx="5941">
                  <c:v>99.016666666666666</c:v>
                </c:pt>
                <c:pt idx="5942">
                  <c:v>99.033333333333317</c:v>
                </c:pt>
                <c:pt idx="5943">
                  <c:v>99.05</c:v>
                </c:pt>
                <c:pt idx="5944">
                  <c:v>99.066666666666663</c:v>
                </c:pt>
                <c:pt idx="5945">
                  <c:v>99.083333333333314</c:v>
                </c:pt>
                <c:pt idx="5946">
                  <c:v>99.1</c:v>
                </c:pt>
                <c:pt idx="5947">
                  <c:v>99.11666666666666</c:v>
                </c:pt>
                <c:pt idx="5948">
                  <c:v>99.133333333333326</c:v>
                </c:pt>
                <c:pt idx="5949">
                  <c:v>99.149999999999991</c:v>
                </c:pt>
                <c:pt idx="5950">
                  <c:v>99.166666666666671</c:v>
                </c:pt>
                <c:pt idx="5951">
                  <c:v>99.183333333333309</c:v>
                </c:pt>
                <c:pt idx="5952">
                  <c:v>99.2</c:v>
                </c:pt>
                <c:pt idx="5953">
                  <c:v>99.216666666666683</c:v>
                </c:pt>
                <c:pt idx="5954">
                  <c:v>99.23333333333332</c:v>
                </c:pt>
                <c:pt idx="5955">
                  <c:v>99.25</c:v>
                </c:pt>
                <c:pt idx="5956">
                  <c:v>99.266666666666666</c:v>
                </c:pt>
                <c:pt idx="5957">
                  <c:v>99.283333333333317</c:v>
                </c:pt>
                <c:pt idx="5958">
                  <c:v>99.3</c:v>
                </c:pt>
                <c:pt idx="5959">
                  <c:v>99.316666666666663</c:v>
                </c:pt>
                <c:pt idx="5960">
                  <c:v>99.333333333333314</c:v>
                </c:pt>
                <c:pt idx="5961">
                  <c:v>99.35</c:v>
                </c:pt>
                <c:pt idx="5962">
                  <c:v>99.36666666666666</c:v>
                </c:pt>
                <c:pt idx="5963">
                  <c:v>99.383333333333326</c:v>
                </c:pt>
                <c:pt idx="5964">
                  <c:v>99.4</c:v>
                </c:pt>
                <c:pt idx="5965">
                  <c:v>99.416666666666686</c:v>
                </c:pt>
                <c:pt idx="5966">
                  <c:v>99.433333333333323</c:v>
                </c:pt>
                <c:pt idx="5967">
                  <c:v>99.45</c:v>
                </c:pt>
                <c:pt idx="5968">
                  <c:v>99.466666666666683</c:v>
                </c:pt>
                <c:pt idx="5969">
                  <c:v>99.48333333333332</c:v>
                </c:pt>
                <c:pt idx="5970">
                  <c:v>99.5</c:v>
                </c:pt>
                <c:pt idx="5971">
                  <c:v>99.516666666666666</c:v>
                </c:pt>
                <c:pt idx="5972">
                  <c:v>99.533333333333317</c:v>
                </c:pt>
                <c:pt idx="5973">
                  <c:v>99.55</c:v>
                </c:pt>
                <c:pt idx="5974">
                  <c:v>99.566666666666663</c:v>
                </c:pt>
                <c:pt idx="5975">
                  <c:v>99.583333333333314</c:v>
                </c:pt>
                <c:pt idx="5976">
                  <c:v>99.6</c:v>
                </c:pt>
                <c:pt idx="5977">
                  <c:v>99.61666666666666</c:v>
                </c:pt>
                <c:pt idx="5978">
                  <c:v>99.633333333333326</c:v>
                </c:pt>
                <c:pt idx="5979">
                  <c:v>99.649999999999991</c:v>
                </c:pt>
                <c:pt idx="5980">
                  <c:v>99.666666666666671</c:v>
                </c:pt>
                <c:pt idx="5981">
                  <c:v>99.683333333333309</c:v>
                </c:pt>
                <c:pt idx="5982">
                  <c:v>99.7</c:v>
                </c:pt>
                <c:pt idx="5983">
                  <c:v>99.716666666666683</c:v>
                </c:pt>
                <c:pt idx="5984">
                  <c:v>99.73333333333332</c:v>
                </c:pt>
                <c:pt idx="5985">
                  <c:v>99.75</c:v>
                </c:pt>
                <c:pt idx="5986">
                  <c:v>99.766666666666666</c:v>
                </c:pt>
                <c:pt idx="5987">
                  <c:v>99.783333333333317</c:v>
                </c:pt>
                <c:pt idx="5988">
                  <c:v>99.8</c:v>
                </c:pt>
                <c:pt idx="5989">
                  <c:v>99.816666666666663</c:v>
                </c:pt>
                <c:pt idx="5990">
                  <c:v>99.833333333333314</c:v>
                </c:pt>
                <c:pt idx="5991">
                  <c:v>99.85</c:v>
                </c:pt>
                <c:pt idx="5992">
                  <c:v>99.86666666666666</c:v>
                </c:pt>
                <c:pt idx="5993">
                  <c:v>99.883333333333326</c:v>
                </c:pt>
                <c:pt idx="5994">
                  <c:v>99.9</c:v>
                </c:pt>
                <c:pt idx="5995">
                  <c:v>99.916666666666686</c:v>
                </c:pt>
                <c:pt idx="5996">
                  <c:v>99.933333333333323</c:v>
                </c:pt>
                <c:pt idx="5997">
                  <c:v>99.95</c:v>
                </c:pt>
                <c:pt idx="5998">
                  <c:v>99.966666666666683</c:v>
                </c:pt>
                <c:pt idx="5999">
                  <c:v>99.98333333333332</c:v>
                </c:pt>
                <c:pt idx="6000">
                  <c:v>100</c:v>
                </c:pt>
                <c:pt idx="6001">
                  <c:v>100.01666666666668</c:v>
                </c:pt>
                <c:pt idx="6002">
                  <c:v>100.03333333333332</c:v>
                </c:pt>
                <c:pt idx="6003">
                  <c:v>100.05</c:v>
                </c:pt>
                <c:pt idx="6004">
                  <c:v>100.06666666666666</c:v>
                </c:pt>
                <c:pt idx="6005">
                  <c:v>100.08333333333331</c:v>
                </c:pt>
                <c:pt idx="6006">
                  <c:v>100.1</c:v>
                </c:pt>
                <c:pt idx="6007">
                  <c:v>100.11666666666666</c:v>
                </c:pt>
                <c:pt idx="6008">
                  <c:v>100.13333333333333</c:v>
                </c:pt>
                <c:pt idx="6009">
                  <c:v>100.14999999999999</c:v>
                </c:pt>
                <c:pt idx="6010">
                  <c:v>100.16666666666667</c:v>
                </c:pt>
                <c:pt idx="6011">
                  <c:v>100.18333333333332</c:v>
                </c:pt>
                <c:pt idx="6012">
                  <c:v>100.2</c:v>
                </c:pt>
                <c:pt idx="6013">
                  <c:v>100.21666666666668</c:v>
                </c:pt>
                <c:pt idx="6014">
                  <c:v>100.23333333333332</c:v>
                </c:pt>
                <c:pt idx="6015">
                  <c:v>100.25</c:v>
                </c:pt>
                <c:pt idx="6016">
                  <c:v>100.26666666666668</c:v>
                </c:pt>
                <c:pt idx="6017">
                  <c:v>100.28333333333332</c:v>
                </c:pt>
                <c:pt idx="6018">
                  <c:v>100.3</c:v>
                </c:pt>
                <c:pt idx="6019">
                  <c:v>100.31666666666666</c:v>
                </c:pt>
                <c:pt idx="6020">
                  <c:v>100.33333333333331</c:v>
                </c:pt>
                <c:pt idx="6021">
                  <c:v>100.35</c:v>
                </c:pt>
                <c:pt idx="6022">
                  <c:v>100.36666666666666</c:v>
                </c:pt>
                <c:pt idx="6023">
                  <c:v>100.38333333333333</c:v>
                </c:pt>
                <c:pt idx="6024">
                  <c:v>100.4</c:v>
                </c:pt>
                <c:pt idx="6025">
                  <c:v>100.41666666666669</c:v>
                </c:pt>
                <c:pt idx="6026">
                  <c:v>100.43333333333334</c:v>
                </c:pt>
                <c:pt idx="6027">
                  <c:v>100.45</c:v>
                </c:pt>
                <c:pt idx="6028">
                  <c:v>100.46666666666668</c:v>
                </c:pt>
                <c:pt idx="6029">
                  <c:v>100.48333333333332</c:v>
                </c:pt>
                <c:pt idx="6030">
                  <c:v>100.5</c:v>
                </c:pt>
                <c:pt idx="6031">
                  <c:v>100.51666666666668</c:v>
                </c:pt>
                <c:pt idx="6032">
                  <c:v>100.53333333333332</c:v>
                </c:pt>
                <c:pt idx="6033">
                  <c:v>100.55</c:v>
                </c:pt>
                <c:pt idx="6034">
                  <c:v>100.56666666666666</c:v>
                </c:pt>
                <c:pt idx="6035">
                  <c:v>100.58333333333331</c:v>
                </c:pt>
                <c:pt idx="6036">
                  <c:v>100.6</c:v>
                </c:pt>
                <c:pt idx="6037">
                  <c:v>100.61666666666666</c:v>
                </c:pt>
                <c:pt idx="6038">
                  <c:v>100.63333333333333</c:v>
                </c:pt>
                <c:pt idx="6039">
                  <c:v>100.64999999999999</c:v>
                </c:pt>
                <c:pt idx="6040">
                  <c:v>100.66666666666667</c:v>
                </c:pt>
                <c:pt idx="6041">
                  <c:v>100.68333333333332</c:v>
                </c:pt>
                <c:pt idx="6042">
                  <c:v>100.7</c:v>
                </c:pt>
                <c:pt idx="6043">
                  <c:v>100.71666666666668</c:v>
                </c:pt>
                <c:pt idx="6044">
                  <c:v>100.73333333333332</c:v>
                </c:pt>
                <c:pt idx="6045">
                  <c:v>100.75</c:v>
                </c:pt>
                <c:pt idx="6046">
                  <c:v>100.76666666666668</c:v>
                </c:pt>
                <c:pt idx="6047">
                  <c:v>100.78333333333332</c:v>
                </c:pt>
                <c:pt idx="6048">
                  <c:v>100.8</c:v>
                </c:pt>
                <c:pt idx="6049">
                  <c:v>100.81666666666666</c:v>
                </c:pt>
                <c:pt idx="6050">
                  <c:v>100.83333333333331</c:v>
                </c:pt>
                <c:pt idx="6051">
                  <c:v>100.85</c:v>
                </c:pt>
                <c:pt idx="6052">
                  <c:v>100.86666666666666</c:v>
                </c:pt>
                <c:pt idx="6053">
                  <c:v>100.88333333333333</c:v>
                </c:pt>
                <c:pt idx="6054">
                  <c:v>100.9</c:v>
                </c:pt>
                <c:pt idx="6055">
                  <c:v>100.91666666666669</c:v>
                </c:pt>
                <c:pt idx="6056">
                  <c:v>100.93333333333334</c:v>
                </c:pt>
                <c:pt idx="6057">
                  <c:v>100.95</c:v>
                </c:pt>
                <c:pt idx="6058">
                  <c:v>100.96666666666668</c:v>
                </c:pt>
                <c:pt idx="6059">
                  <c:v>100.98333333333332</c:v>
                </c:pt>
                <c:pt idx="6060">
                  <c:v>101</c:v>
                </c:pt>
                <c:pt idx="6061">
                  <c:v>101.01666666666668</c:v>
                </c:pt>
                <c:pt idx="6062">
                  <c:v>101.03333333333332</c:v>
                </c:pt>
                <c:pt idx="6063">
                  <c:v>101.05</c:v>
                </c:pt>
                <c:pt idx="6064">
                  <c:v>101.06666666666666</c:v>
                </c:pt>
                <c:pt idx="6065">
                  <c:v>101.08333333333331</c:v>
                </c:pt>
                <c:pt idx="6066">
                  <c:v>101.1</c:v>
                </c:pt>
                <c:pt idx="6067">
                  <c:v>101.11666666666666</c:v>
                </c:pt>
                <c:pt idx="6068">
                  <c:v>101.13333333333333</c:v>
                </c:pt>
                <c:pt idx="6069">
                  <c:v>101.14999999999999</c:v>
                </c:pt>
                <c:pt idx="6070">
                  <c:v>101.16666666666667</c:v>
                </c:pt>
                <c:pt idx="6071">
                  <c:v>101.18333333333332</c:v>
                </c:pt>
                <c:pt idx="6072">
                  <c:v>101.2</c:v>
                </c:pt>
                <c:pt idx="6073">
                  <c:v>101.21666666666668</c:v>
                </c:pt>
                <c:pt idx="6074">
                  <c:v>101.23333333333332</c:v>
                </c:pt>
                <c:pt idx="6075">
                  <c:v>101.25</c:v>
                </c:pt>
                <c:pt idx="6076">
                  <c:v>101.26666666666668</c:v>
                </c:pt>
                <c:pt idx="6077">
                  <c:v>101.28333333333332</c:v>
                </c:pt>
                <c:pt idx="6078">
                  <c:v>101.3</c:v>
                </c:pt>
                <c:pt idx="6079">
                  <c:v>101.31666666666666</c:v>
                </c:pt>
                <c:pt idx="6080">
                  <c:v>101.33333333333331</c:v>
                </c:pt>
                <c:pt idx="6081">
                  <c:v>101.35</c:v>
                </c:pt>
                <c:pt idx="6082">
                  <c:v>101.36666666666666</c:v>
                </c:pt>
                <c:pt idx="6083">
                  <c:v>101.38333333333333</c:v>
                </c:pt>
                <c:pt idx="6084">
                  <c:v>101.4</c:v>
                </c:pt>
                <c:pt idx="6085">
                  <c:v>101.41666666666669</c:v>
                </c:pt>
                <c:pt idx="6086">
                  <c:v>101.43333333333334</c:v>
                </c:pt>
                <c:pt idx="6087">
                  <c:v>101.45</c:v>
                </c:pt>
                <c:pt idx="6088">
                  <c:v>101.46666666666668</c:v>
                </c:pt>
                <c:pt idx="6089">
                  <c:v>101.48333333333332</c:v>
                </c:pt>
                <c:pt idx="6090">
                  <c:v>101.5</c:v>
                </c:pt>
                <c:pt idx="6091">
                  <c:v>101.51666666666668</c:v>
                </c:pt>
                <c:pt idx="6092">
                  <c:v>101.53333333333332</c:v>
                </c:pt>
                <c:pt idx="6093">
                  <c:v>101.55</c:v>
                </c:pt>
                <c:pt idx="6094">
                  <c:v>101.56666666666666</c:v>
                </c:pt>
                <c:pt idx="6095">
                  <c:v>101.58333333333331</c:v>
                </c:pt>
                <c:pt idx="6096">
                  <c:v>101.6</c:v>
                </c:pt>
                <c:pt idx="6097">
                  <c:v>101.61666666666666</c:v>
                </c:pt>
                <c:pt idx="6098">
                  <c:v>101.63333333333333</c:v>
                </c:pt>
                <c:pt idx="6099">
                  <c:v>101.64999999999999</c:v>
                </c:pt>
                <c:pt idx="6100">
                  <c:v>101.66666666666667</c:v>
                </c:pt>
                <c:pt idx="6101">
                  <c:v>101.68333333333332</c:v>
                </c:pt>
                <c:pt idx="6102">
                  <c:v>101.7</c:v>
                </c:pt>
                <c:pt idx="6103">
                  <c:v>101.71666666666668</c:v>
                </c:pt>
                <c:pt idx="6104">
                  <c:v>101.73333333333332</c:v>
                </c:pt>
                <c:pt idx="6105">
                  <c:v>101.75</c:v>
                </c:pt>
                <c:pt idx="6106">
                  <c:v>101.76666666666668</c:v>
                </c:pt>
                <c:pt idx="6107">
                  <c:v>101.78333333333332</c:v>
                </c:pt>
                <c:pt idx="6108">
                  <c:v>101.8</c:v>
                </c:pt>
                <c:pt idx="6109">
                  <c:v>101.81666666666666</c:v>
                </c:pt>
                <c:pt idx="6110">
                  <c:v>101.83333333333331</c:v>
                </c:pt>
                <c:pt idx="6111">
                  <c:v>101.85</c:v>
                </c:pt>
                <c:pt idx="6112">
                  <c:v>101.86666666666666</c:v>
                </c:pt>
                <c:pt idx="6113">
                  <c:v>101.88333333333333</c:v>
                </c:pt>
                <c:pt idx="6114">
                  <c:v>101.9</c:v>
                </c:pt>
                <c:pt idx="6115">
                  <c:v>101.91666666666669</c:v>
                </c:pt>
                <c:pt idx="6116">
                  <c:v>101.93333333333334</c:v>
                </c:pt>
                <c:pt idx="6117">
                  <c:v>101.95</c:v>
                </c:pt>
                <c:pt idx="6118">
                  <c:v>101.96666666666668</c:v>
                </c:pt>
                <c:pt idx="6119">
                  <c:v>101.98333333333332</c:v>
                </c:pt>
                <c:pt idx="6120">
                  <c:v>102</c:v>
                </c:pt>
                <c:pt idx="6121">
                  <c:v>102.01666666666668</c:v>
                </c:pt>
                <c:pt idx="6122">
                  <c:v>102.03333333333332</c:v>
                </c:pt>
                <c:pt idx="6123">
                  <c:v>102.05</c:v>
                </c:pt>
                <c:pt idx="6124">
                  <c:v>102.06666666666666</c:v>
                </c:pt>
                <c:pt idx="6125">
                  <c:v>102.08333333333331</c:v>
                </c:pt>
                <c:pt idx="6126">
                  <c:v>102.1</c:v>
                </c:pt>
                <c:pt idx="6127">
                  <c:v>102.11666666666666</c:v>
                </c:pt>
                <c:pt idx="6128">
                  <c:v>102.13333333333333</c:v>
                </c:pt>
                <c:pt idx="6129">
                  <c:v>102.14999999999999</c:v>
                </c:pt>
                <c:pt idx="6130">
                  <c:v>102.16666666666667</c:v>
                </c:pt>
                <c:pt idx="6131">
                  <c:v>102.18333333333332</c:v>
                </c:pt>
                <c:pt idx="6132">
                  <c:v>102.2</c:v>
                </c:pt>
                <c:pt idx="6133">
                  <c:v>102.21666666666668</c:v>
                </c:pt>
                <c:pt idx="6134">
                  <c:v>102.23333333333332</c:v>
                </c:pt>
                <c:pt idx="6135">
                  <c:v>102.25</c:v>
                </c:pt>
                <c:pt idx="6136">
                  <c:v>102.26666666666668</c:v>
                </c:pt>
                <c:pt idx="6137">
                  <c:v>102.28333333333332</c:v>
                </c:pt>
                <c:pt idx="6138">
                  <c:v>102.3</c:v>
                </c:pt>
                <c:pt idx="6139">
                  <c:v>102.31666666666666</c:v>
                </c:pt>
                <c:pt idx="6140">
                  <c:v>102.33333333333331</c:v>
                </c:pt>
                <c:pt idx="6141">
                  <c:v>102.35</c:v>
                </c:pt>
                <c:pt idx="6142">
                  <c:v>102.36666666666666</c:v>
                </c:pt>
                <c:pt idx="6143">
                  <c:v>102.38333333333333</c:v>
                </c:pt>
                <c:pt idx="6144">
                  <c:v>102.4</c:v>
                </c:pt>
                <c:pt idx="6145">
                  <c:v>102.41666666666669</c:v>
                </c:pt>
                <c:pt idx="6146">
                  <c:v>102.43333333333334</c:v>
                </c:pt>
                <c:pt idx="6147">
                  <c:v>102.45</c:v>
                </c:pt>
                <c:pt idx="6148">
                  <c:v>102.46666666666668</c:v>
                </c:pt>
                <c:pt idx="6149">
                  <c:v>102.48333333333332</c:v>
                </c:pt>
                <c:pt idx="6150">
                  <c:v>102.5</c:v>
                </c:pt>
                <c:pt idx="6151">
                  <c:v>102.51666666666668</c:v>
                </c:pt>
                <c:pt idx="6152">
                  <c:v>102.53333333333332</c:v>
                </c:pt>
                <c:pt idx="6153">
                  <c:v>102.55</c:v>
                </c:pt>
                <c:pt idx="6154">
                  <c:v>102.56666666666666</c:v>
                </c:pt>
                <c:pt idx="6155">
                  <c:v>102.58333333333331</c:v>
                </c:pt>
                <c:pt idx="6156">
                  <c:v>102.6</c:v>
                </c:pt>
                <c:pt idx="6157">
                  <c:v>102.61666666666666</c:v>
                </c:pt>
                <c:pt idx="6158">
                  <c:v>102.63333333333333</c:v>
                </c:pt>
                <c:pt idx="6159">
                  <c:v>102.64999999999999</c:v>
                </c:pt>
                <c:pt idx="6160">
                  <c:v>102.66666666666667</c:v>
                </c:pt>
                <c:pt idx="6161">
                  <c:v>102.68333333333332</c:v>
                </c:pt>
                <c:pt idx="6162">
                  <c:v>102.7</c:v>
                </c:pt>
                <c:pt idx="6163">
                  <c:v>102.71666666666668</c:v>
                </c:pt>
                <c:pt idx="6164">
                  <c:v>102.73333333333332</c:v>
                </c:pt>
                <c:pt idx="6165">
                  <c:v>102.75</c:v>
                </c:pt>
                <c:pt idx="6166">
                  <c:v>102.76666666666668</c:v>
                </c:pt>
                <c:pt idx="6167">
                  <c:v>102.78333333333332</c:v>
                </c:pt>
                <c:pt idx="6168">
                  <c:v>102.8</c:v>
                </c:pt>
                <c:pt idx="6169">
                  <c:v>102.81666666666666</c:v>
                </c:pt>
                <c:pt idx="6170">
                  <c:v>102.83333333333331</c:v>
                </c:pt>
                <c:pt idx="6171">
                  <c:v>102.85</c:v>
                </c:pt>
                <c:pt idx="6172">
                  <c:v>102.86666666666666</c:v>
                </c:pt>
                <c:pt idx="6173">
                  <c:v>102.88333333333333</c:v>
                </c:pt>
                <c:pt idx="6174">
                  <c:v>102.9</c:v>
                </c:pt>
                <c:pt idx="6175">
                  <c:v>102.91666666666669</c:v>
                </c:pt>
                <c:pt idx="6176">
                  <c:v>102.93333333333334</c:v>
                </c:pt>
                <c:pt idx="6177">
                  <c:v>102.95</c:v>
                </c:pt>
                <c:pt idx="6178">
                  <c:v>102.96666666666668</c:v>
                </c:pt>
                <c:pt idx="6179">
                  <c:v>102.98333333333332</c:v>
                </c:pt>
                <c:pt idx="6180">
                  <c:v>103</c:v>
                </c:pt>
                <c:pt idx="6181">
                  <c:v>103.01666666666668</c:v>
                </c:pt>
                <c:pt idx="6182">
                  <c:v>103.03333333333332</c:v>
                </c:pt>
                <c:pt idx="6183">
                  <c:v>103.05</c:v>
                </c:pt>
                <c:pt idx="6184">
                  <c:v>103.06666666666666</c:v>
                </c:pt>
                <c:pt idx="6185">
                  <c:v>103.08333333333331</c:v>
                </c:pt>
                <c:pt idx="6186">
                  <c:v>103.1</c:v>
                </c:pt>
                <c:pt idx="6187">
                  <c:v>103.11666666666666</c:v>
                </c:pt>
                <c:pt idx="6188">
                  <c:v>103.13333333333333</c:v>
                </c:pt>
                <c:pt idx="6189">
                  <c:v>103.14999999999999</c:v>
                </c:pt>
                <c:pt idx="6190">
                  <c:v>103.16666666666667</c:v>
                </c:pt>
                <c:pt idx="6191">
                  <c:v>103.18333333333332</c:v>
                </c:pt>
                <c:pt idx="6192">
                  <c:v>103.2</c:v>
                </c:pt>
                <c:pt idx="6193">
                  <c:v>103.21666666666668</c:v>
                </c:pt>
                <c:pt idx="6194">
                  <c:v>103.23333333333332</c:v>
                </c:pt>
                <c:pt idx="6195">
                  <c:v>103.25</c:v>
                </c:pt>
                <c:pt idx="6196">
                  <c:v>103.26666666666668</c:v>
                </c:pt>
                <c:pt idx="6197">
                  <c:v>103.28333333333332</c:v>
                </c:pt>
                <c:pt idx="6198">
                  <c:v>103.3</c:v>
                </c:pt>
                <c:pt idx="6199">
                  <c:v>103.31666666666666</c:v>
                </c:pt>
                <c:pt idx="6200">
                  <c:v>103.33333333333331</c:v>
                </c:pt>
                <c:pt idx="6201">
                  <c:v>103.35</c:v>
                </c:pt>
                <c:pt idx="6202">
                  <c:v>103.36666666666666</c:v>
                </c:pt>
                <c:pt idx="6203">
                  <c:v>103.38333333333333</c:v>
                </c:pt>
                <c:pt idx="6204">
                  <c:v>103.4</c:v>
                </c:pt>
                <c:pt idx="6205">
                  <c:v>103.41666666666669</c:v>
                </c:pt>
                <c:pt idx="6206">
                  <c:v>103.43333333333334</c:v>
                </c:pt>
                <c:pt idx="6207">
                  <c:v>103.45</c:v>
                </c:pt>
                <c:pt idx="6208">
                  <c:v>103.46666666666668</c:v>
                </c:pt>
                <c:pt idx="6209">
                  <c:v>103.48333333333332</c:v>
                </c:pt>
                <c:pt idx="6210">
                  <c:v>103.5</c:v>
                </c:pt>
                <c:pt idx="6211">
                  <c:v>103.51666666666668</c:v>
                </c:pt>
                <c:pt idx="6212">
                  <c:v>103.53333333333332</c:v>
                </c:pt>
                <c:pt idx="6213">
                  <c:v>103.55</c:v>
                </c:pt>
                <c:pt idx="6214">
                  <c:v>103.56666666666666</c:v>
                </c:pt>
                <c:pt idx="6215">
                  <c:v>103.58333333333331</c:v>
                </c:pt>
                <c:pt idx="6216">
                  <c:v>103.6</c:v>
                </c:pt>
                <c:pt idx="6217">
                  <c:v>103.61666666666666</c:v>
                </c:pt>
                <c:pt idx="6218">
                  <c:v>103.63333333333333</c:v>
                </c:pt>
                <c:pt idx="6219">
                  <c:v>103.64999999999999</c:v>
                </c:pt>
                <c:pt idx="6220">
                  <c:v>103.66666666666667</c:v>
                </c:pt>
                <c:pt idx="6221">
                  <c:v>103.68333333333332</c:v>
                </c:pt>
                <c:pt idx="6222">
                  <c:v>103.7</c:v>
                </c:pt>
                <c:pt idx="6223">
                  <c:v>103.71666666666668</c:v>
                </c:pt>
                <c:pt idx="6224">
                  <c:v>103.73333333333332</c:v>
                </c:pt>
                <c:pt idx="6225">
                  <c:v>103.75</c:v>
                </c:pt>
                <c:pt idx="6226">
                  <c:v>103.76666666666668</c:v>
                </c:pt>
                <c:pt idx="6227">
                  <c:v>103.78333333333332</c:v>
                </c:pt>
                <c:pt idx="6228">
                  <c:v>103.8</c:v>
                </c:pt>
                <c:pt idx="6229">
                  <c:v>103.81666666666666</c:v>
                </c:pt>
                <c:pt idx="6230">
                  <c:v>103.83333333333331</c:v>
                </c:pt>
                <c:pt idx="6231">
                  <c:v>103.85</c:v>
                </c:pt>
                <c:pt idx="6232">
                  <c:v>103.86666666666666</c:v>
                </c:pt>
                <c:pt idx="6233">
                  <c:v>103.88333333333333</c:v>
                </c:pt>
                <c:pt idx="6234">
                  <c:v>103.9</c:v>
                </c:pt>
                <c:pt idx="6235">
                  <c:v>103.91666666666669</c:v>
                </c:pt>
                <c:pt idx="6236">
                  <c:v>103.93333333333334</c:v>
                </c:pt>
                <c:pt idx="6237">
                  <c:v>103.95</c:v>
                </c:pt>
                <c:pt idx="6238">
                  <c:v>103.96666666666668</c:v>
                </c:pt>
                <c:pt idx="6239">
                  <c:v>103.98333333333332</c:v>
                </c:pt>
                <c:pt idx="6240">
                  <c:v>104</c:v>
                </c:pt>
                <c:pt idx="6241">
                  <c:v>104.01666666666668</c:v>
                </c:pt>
                <c:pt idx="6242">
                  <c:v>104.03333333333332</c:v>
                </c:pt>
                <c:pt idx="6243">
                  <c:v>104.05</c:v>
                </c:pt>
                <c:pt idx="6244">
                  <c:v>104.06666666666666</c:v>
                </c:pt>
                <c:pt idx="6245">
                  <c:v>104.08333333333331</c:v>
                </c:pt>
                <c:pt idx="6246">
                  <c:v>104.1</c:v>
                </c:pt>
                <c:pt idx="6247">
                  <c:v>104.11666666666666</c:v>
                </c:pt>
                <c:pt idx="6248">
                  <c:v>104.13333333333333</c:v>
                </c:pt>
                <c:pt idx="6249">
                  <c:v>104.14999999999999</c:v>
                </c:pt>
                <c:pt idx="6250">
                  <c:v>104.16666666666667</c:v>
                </c:pt>
                <c:pt idx="6251">
                  <c:v>104.18333333333332</c:v>
                </c:pt>
                <c:pt idx="6252">
                  <c:v>104.2</c:v>
                </c:pt>
                <c:pt idx="6253">
                  <c:v>104.21666666666668</c:v>
                </c:pt>
                <c:pt idx="6254">
                  <c:v>104.23333333333332</c:v>
                </c:pt>
                <c:pt idx="6255">
                  <c:v>104.25</c:v>
                </c:pt>
                <c:pt idx="6256">
                  <c:v>104.26666666666668</c:v>
                </c:pt>
                <c:pt idx="6257">
                  <c:v>104.28333333333332</c:v>
                </c:pt>
                <c:pt idx="6258">
                  <c:v>104.3</c:v>
                </c:pt>
                <c:pt idx="6259">
                  <c:v>104.31666666666666</c:v>
                </c:pt>
                <c:pt idx="6260">
                  <c:v>104.33333333333331</c:v>
                </c:pt>
                <c:pt idx="6261">
                  <c:v>104.35</c:v>
                </c:pt>
                <c:pt idx="6262">
                  <c:v>104.36666666666666</c:v>
                </c:pt>
                <c:pt idx="6263">
                  <c:v>104.38333333333333</c:v>
                </c:pt>
                <c:pt idx="6264">
                  <c:v>104.4</c:v>
                </c:pt>
                <c:pt idx="6265">
                  <c:v>104.41666666666669</c:v>
                </c:pt>
                <c:pt idx="6266">
                  <c:v>104.43333333333334</c:v>
                </c:pt>
                <c:pt idx="6267">
                  <c:v>104.45</c:v>
                </c:pt>
                <c:pt idx="6268">
                  <c:v>104.46666666666668</c:v>
                </c:pt>
                <c:pt idx="6269">
                  <c:v>104.48333333333332</c:v>
                </c:pt>
                <c:pt idx="6270">
                  <c:v>104.5</c:v>
                </c:pt>
                <c:pt idx="6271">
                  <c:v>104.51666666666668</c:v>
                </c:pt>
                <c:pt idx="6272">
                  <c:v>104.53333333333332</c:v>
                </c:pt>
                <c:pt idx="6273">
                  <c:v>104.55</c:v>
                </c:pt>
                <c:pt idx="6274">
                  <c:v>104.56666666666666</c:v>
                </c:pt>
                <c:pt idx="6275">
                  <c:v>104.58333333333331</c:v>
                </c:pt>
                <c:pt idx="6276">
                  <c:v>104.6</c:v>
                </c:pt>
                <c:pt idx="6277">
                  <c:v>104.61666666666666</c:v>
                </c:pt>
                <c:pt idx="6278">
                  <c:v>104.63333333333333</c:v>
                </c:pt>
                <c:pt idx="6279">
                  <c:v>104.64999999999999</c:v>
                </c:pt>
                <c:pt idx="6280">
                  <c:v>104.66666666666667</c:v>
                </c:pt>
                <c:pt idx="6281">
                  <c:v>104.68333333333332</c:v>
                </c:pt>
                <c:pt idx="6282">
                  <c:v>104.7</c:v>
                </c:pt>
                <c:pt idx="6283">
                  <c:v>104.71666666666668</c:v>
                </c:pt>
                <c:pt idx="6284">
                  <c:v>104.73333333333332</c:v>
                </c:pt>
                <c:pt idx="6285">
                  <c:v>104.75</c:v>
                </c:pt>
                <c:pt idx="6286">
                  <c:v>104.76666666666668</c:v>
                </c:pt>
                <c:pt idx="6287">
                  <c:v>104.78333333333332</c:v>
                </c:pt>
                <c:pt idx="6288">
                  <c:v>104.8</c:v>
                </c:pt>
                <c:pt idx="6289">
                  <c:v>104.81666666666666</c:v>
                </c:pt>
                <c:pt idx="6290">
                  <c:v>104.83333333333331</c:v>
                </c:pt>
                <c:pt idx="6291">
                  <c:v>104.85</c:v>
                </c:pt>
                <c:pt idx="6292">
                  <c:v>104.86666666666666</c:v>
                </c:pt>
                <c:pt idx="6293">
                  <c:v>104.88333333333333</c:v>
                </c:pt>
                <c:pt idx="6294">
                  <c:v>104.9</c:v>
                </c:pt>
                <c:pt idx="6295">
                  <c:v>104.91666666666669</c:v>
                </c:pt>
                <c:pt idx="6296">
                  <c:v>104.93333333333334</c:v>
                </c:pt>
                <c:pt idx="6297">
                  <c:v>104.95</c:v>
                </c:pt>
                <c:pt idx="6298">
                  <c:v>104.96666666666668</c:v>
                </c:pt>
                <c:pt idx="6299">
                  <c:v>104.98333333333332</c:v>
                </c:pt>
                <c:pt idx="6300">
                  <c:v>105</c:v>
                </c:pt>
                <c:pt idx="6301">
                  <c:v>105.01666666666668</c:v>
                </c:pt>
                <c:pt idx="6302">
                  <c:v>105.03333333333332</c:v>
                </c:pt>
                <c:pt idx="6303">
                  <c:v>105.05</c:v>
                </c:pt>
                <c:pt idx="6304">
                  <c:v>105.06666666666666</c:v>
                </c:pt>
                <c:pt idx="6305">
                  <c:v>105.08333333333331</c:v>
                </c:pt>
                <c:pt idx="6306">
                  <c:v>105.1</c:v>
                </c:pt>
                <c:pt idx="6307">
                  <c:v>105.11666666666666</c:v>
                </c:pt>
                <c:pt idx="6308">
                  <c:v>105.13333333333333</c:v>
                </c:pt>
                <c:pt idx="6309">
                  <c:v>105.14999999999999</c:v>
                </c:pt>
                <c:pt idx="6310">
                  <c:v>105.16666666666667</c:v>
                </c:pt>
                <c:pt idx="6311">
                  <c:v>105.18333333333332</c:v>
                </c:pt>
                <c:pt idx="6312">
                  <c:v>105.2</c:v>
                </c:pt>
                <c:pt idx="6313">
                  <c:v>105.21666666666668</c:v>
                </c:pt>
                <c:pt idx="6314">
                  <c:v>105.23333333333332</c:v>
                </c:pt>
                <c:pt idx="6315">
                  <c:v>105.25</c:v>
                </c:pt>
                <c:pt idx="6316">
                  <c:v>105.26666666666668</c:v>
                </c:pt>
                <c:pt idx="6317">
                  <c:v>105.28333333333332</c:v>
                </c:pt>
                <c:pt idx="6318">
                  <c:v>105.3</c:v>
                </c:pt>
                <c:pt idx="6319">
                  <c:v>105.31666666666666</c:v>
                </c:pt>
                <c:pt idx="6320">
                  <c:v>105.33333333333331</c:v>
                </c:pt>
                <c:pt idx="6321">
                  <c:v>105.35</c:v>
                </c:pt>
                <c:pt idx="6322">
                  <c:v>105.36666666666666</c:v>
                </c:pt>
                <c:pt idx="6323">
                  <c:v>105.38333333333333</c:v>
                </c:pt>
                <c:pt idx="6324">
                  <c:v>105.4</c:v>
                </c:pt>
                <c:pt idx="6325">
                  <c:v>105.41666666666669</c:v>
                </c:pt>
                <c:pt idx="6326">
                  <c:v>105.43333333333334</c:v>
                </c:pt>
                <c:pt idx="6327">
                  <c:v>105.45</c:v>
                </c:pt>
                <c:pt idx="6328">
                  <c:v>105.46666666666668</c:v>
                </c:pt>
                <c:pt idx="6329">
                  <c:v>105.48333333333332</c:v>
                </c:pt>
                <c:pt idx="6330">
                  <c:v>105.5</c:v>
                </c:pt>
                <c:pt idx="6331">
                  <c:v>105.51666666666668</c:v>
                </c:pt>
                <c:pt idx="6332">
                  <c:v>105.53333333333332</c:v>
                </c:pt>
                <c:pt idx="6333">
                  <c:v>105.55</c:v>
                </c:pt>
                <c:pt idx="6334">
                  <c:v>105.56666666666666</c:v>
                </c:pt>
                <c:pt idx="6335">
                  <c:v>105.58333333333331</c:v>
                </c:pt>
                <c:pt idx="6336">
                  <c:v>105.6</c:v>
                </c:pt>
                <c:pt idx="6337">
                  <c:v>105.61666666666666</c:v>
                </c:pt>
                <c:pt idx="6338">
                  <c:v>105.63333333333333</c:v>
                </c:pt>
                <c:pt idx="6339">
                  <c:v>105.64999999999999</c:v>
                </c:pt>
                <c:pt idx="6340">
                  <c:v>105.66666666666667</c:v>
                </c:pt>
                <c:pt idx="6341">
                  <c:v>105.68333333333332</c:v>
                </c:pt>
                <c:pt idx="6342">
                  <c:v>105.7</c:v>
                </c:pt>
                <c:pt idx="6343">
                  <c:v>105.71666666666668</c:v>
                </c:pt>
                <c:pt idx="6344">
                  <c:v>105.73333333333332</c:v>
                </c:pt>
                <c:pt idx="6345">
                  <c:v>105.75</c:v>
                </c:pt>
                <c:pt idx="6346">
                  <c:v>105.76666666666668</c:v>
                </c:pt>
                <c:pt idx="6347">
                  <c:v>105.78333333333332</c:v>
                </c:pt>
                <c:pt idx="6348">
                  <c:v>105.8</c:v>
                </c:pt>
                <c:pt idx="6349">
                  <c:v>105.81666666666666</c:v>
                </c:pt>
                <c:pt idx="6350">
                  <c:v>105.83333333333331</c:v>
                </c:pt>
                <c:pt idx="6351">
                  <c:v>105.85</c:v>
                </c:pt>
                <c:pt idx="6352">
                  <c:v>105.86666666666666</c:v>
                </c:pt>
                <c:pt idx="6353">
                  <c:v>105.88333333333333</c:v>
                </c:pt>
                <c:pt idx="6354">
                  <c:v>105.9</c:v>
                </c:pt>
                <c:pt idx="6355">
                  <c:v>105.91666666666669</c:v>
                </c:pt>
                <c:pt idx="6356">
                  <c:v>105.93333333333334</c:v>
                </c:pt>
                <c:pt idx="6357">
                  <c:v>105.95</c:v>
                </c:pt>
                <c:pt idx="6358">
                  <c:v>105.96666666666668</c:v>
                </c:pt>
                <c:pt idx="6359">
                  <c:v>105.98333333333332</c:v>
                </c:pt>
                <c:pt idx="6360">
                  <c:v>106</c:v>
                </c:pt>
                <c:pt idx="6361">
                  <c:v>106.01666666666668</c:v>
                </c:pt>
                <c:pt idx="6362">
                  <c:v>106.03333333333332</c:v>
                </c:pt>
                <c:pt idx="6363">
                  <c:v>106.05</c:v>
                </c:pt>
                <c:pt idx="6364">
                  <c:v>106.06666666666666</c:v>
                </c:pt>
                <c:pt idx="6365">
                  <c:v>106.08333333333331</c:v>
                </c:pt>
                <c:pt idx="6366">
                  <c:v>106.1</c:v>
                </c:pt>
                <c:pt idx="6367">
                  <c:v>106.11666666666666</c:v>
                </c:pt>
                <c:pt idx="6368">
                  <c:v>106.13333333333333</c:v>
                </c:pt>
                <c:pt idx="6369">
                  <c:v>106.14999999999999</c:v>
                </c:pt>
                <c:pt idx="6370">
                  <c:v>106.16666666666667</c:v>
                </c:pt>
                <c:pt idx="6371">
                  <c:v>106.18333333333332</c:v>
                </c:pt>
                <c:pt idx="6372">
                  <c:v>106.2</c:v>
                </c:pt>
                <c:pt idx="6373">
                  <c:v>106.21666666666668</c:v>
                </c:pt>
                <c:pt idx="6374">
                  <c:v>106.23333333333332</c:v>
                </c:pt>
                <c:pt idx="6375">
                  <c:v>106.25</c:v>
                </c:pt>
                <c:pt idx="6376">
                  <c:v>106.26666666666668</c:v>
                </c:pt>
                <c:pt idx="6377">
                  <c:v>106.28333333333332</c:v>
                </c:pt>
                <c:pt idx="6378">
                  <c:v>106.3</c:v>
                </c:pt>
                <c:pt idx="6379">
                  <c:v>106.31666666666666</c:v>
                </c:pt>
                <c:pt idx="6380">
                  <c:v>106.33333333333331</c:v>
                </c:pt>
                <c:pt idx="6381">
                  <c:v>106.35</c:v>
                </c:pt>
                <c:pt idx="6382">
                  <c:v>106.36666666666666</c:v>
                </c:pt>
                <c:pt idx="6383">
                  <c:v>106.38333333333333</c:v>
                </c:pt>
                <c:pt idx="6384">
                  <c:v>106.4</c:v>
                </c:pt>
                <c:pt idx="6385">
                  <c:v>106.41666666666669</c:v>
                </c:pt>
                <c:pt idx="6386">
                  <c:v>106.43333333333334</c:v>
                </c:pt>
                <c:pt idx="6387">
                  <c:v>106.45</c:v>
                </c:pt>
                <c:pt idx="6388">
                  <c:v>106.46666666666668</c:v>
                </c:pt>
                <c:pt idx="6389">
                  <c:v>106.48333333333332</c:v>
                </c:pt>
                <c:pt idx="6390">
                  <c:v>106.5</c:v>
                </c:pt>
                <c:pt idx="6391">
                  <c:v>106.51666666666668</c:v>
                </c:pt>
                <c:pt idx="6392">
                  <c:v>106.53333333333332</c:v>
                </c:pt>
                <c:pt idx="6393">
                  <c:v>106.55</c:v>
                </c:pt>
                <c:pt idx="6394">
                  <c:v>106.56666666666666</c:v>
                </c:pt>
                <c:pt idx="6395">
                  <c:v>106.58333333333331</c:v>
                </c:pt>
                <c:pt idx="6396">
                  <c:v>106.6</c:v>
                </c:pt>
                <c:pt idx="6397">
                  <c:v>106.61666666666666</c:v>
                </c:pt>
                <c:pt idx="6398">
                  <c:v>106.63333333333333</c:v>
                </c:pt>
                <c:pt idx="6399">
                  <c:v>106.64999999999999</c:v>
                </c:pt>
                <c:pt idx="6400">
                  <c:v>106.66666666666667</c:v>
                </c:pt>
                <c:pt idx="6401">
                  <c:v>106.68333333333332</c:v>
                </c:pt>
                <c:pt idx="6402">
                  <c:v>106.7</c:v>
                </c:pt>
                <c:pt idx="6403">
                  <c:v>106.71666666666668</c:v>
                </c:pt>
                <c:pt idx="6404">
                  <c:v>106.73333333333332</c:v>
                </c:pt>
                <c:pt idx="6405">
                  <c:v>106.75</c:v>
                </c:pt>
                <c:pt idx="6406">
                  <c:v>106.76666666666668</c:v>
                </c:pt>
                <c:pt idx="6407">
                  <c:v>106.78333333333332</c:v>
                </c:pt>
                <c:pt idx="6408">
                  <c:v>106.8</c:v>
                </c:pt>
                <c:pt idx="6409">
                  <c:v>106.81666666666666</c:v>
                </c:pt>
                <c:pt idx="6410">
                  <c:v>106.83333333333331</c:v>
                </c:pt>
                <c:pt idx="6411">
                  <c:v>106.85</c:v>
                </c:pt>
                <c:pt idx="6412">
                  <c:v>106.86666666666666</c:v>
                </c:pt>
                <c:pt idx="6413">
                  <c:v>106.88333333333333</c:v>
                </c:pt>
                <c:pt idx="6414">
                  <c:v>106.9</c:v>
                </c:pt>
                <c:pt idx="6415">
                  <c:v>106.91666666666669</c:v>
                </c:pt>
                <c:pt idx="6416">
                  <c:v>106.93333333333334</c:v>
                </c:pt>
                <c:pt idx="6417">
                  <c:v>106.95</c:v>
                </c:pt>
                <c:pt idx="6418">
                  <c:v>106.96666666666668</c:v>
                </c:pt>
                <c:pt idx="6419">
                  <c:v>106.98333333333332</c:v>
                </c:pt>
                <c:pt idx="6420">
                  <c:v>107</c:v>
                </c:pt>
                <c:pt idx="6421">
                  <c:v>107.01666666666668</c:v>
                </c:pt>
                <c:pt idx="6422">
                  <c:v>107.03333333333332</c:v>
                </c:pt>
                <c:pt idx="6423">
                  <c:v>107.05</c:v>
                </c:pt>
                <c:pt idx="6424">
                  <c:v>107.06666666666666</c:v>
                </c:pt>
                <c:pt idx="6425">
                  <c:v>107.08333333333331</c:v>
                </c:pt>
                <c:pt idx="6426">
                  <c:v>107.1</c:v>
                </c:pt>
                <c:pt idx="6427">
                  <c:v>107.11666666666666</c:v>
                </c:pt>
                <c:pt idx="6428">
                  <c:v>107.13333333333333</c:v>
                </c:pt>
                <c:pt idx="6429">
                  <c:v>107.14999999999999</c:v>
                </c:pt>
                <c:pt idx="6430">
                  <c:v>107.16666666666667</c:v>
                </c:pt>
                <c:pt idx="6431">
                  <c:v>107.18333333333332</c:v>
                </c:pt>
                <c:pt idx="6432">
                  <c:v>107.2</c:v>
                </c:pt>
                <c:pt idx="6433">
                  <c:v>107.21666666666668</c:v>
                </c:pt>
                <c:pt idx="6434">
                  <c:v>107.23333333333332</c:v>
                </c:pt>
                <c:pt idx="6435">
                  <c:v>107.25</c:v>
                </c:pt>
                <c:pt idx="6436">
                  <c:v>107.26666666666668</c:v>
                </c:pt>
                <c:pt idx="6437">
                  <c:v>107.28333333333332</c:v>
                </c:pt>
                <c:pt idx="6438">
                  <c:v>107.3</c:v>
                </c:pt>
                <c:pt idx="6439">
                  <c:v>107.31666666666666</c:v>
                </c:pt>
                <c:pt idx="6440">
                  <c:v>107.33333333333331</c:v>
                </c:pt>
                <c:pt idx="6441">
                  <c:v>107.35</c:v>
                </c:pt>
                <c:pt idx="6442">
                  <c:v>107.36666666666666</c:v>
                </c:pt>
                <c:pt idx="6443">
                  <c:v>107.38333333333333</c:v>
                </c:pt>
                <c:pt idx="6444">
                  <c:v>107.4</c:v>
                </c:pt>
                <c:pt idx="6445">
                  <c:v>107.41666666666669</c:v>
                </c:pt>
                <c:pt idx="6446">
                  <c:v>107.43333333333334</c:v>
                </c:pt>
                <c:pt idx="6447">
                  <c:v>107.45</c:v>
                </c:pt>
                <c:pt idx="6448">
                  <c:v>107.46666666666668</c:v>
                </c:pt>
                <c:pt idx="6449">
                  <c:v>107.48333333333332</c:v>
                </c:pt>
                <c:pt idx="6450">
                  <c:v>107.5</c:v>
                </c:pt>
                <c:pt idx="6451">
                  <c:v>107.51666666666668</c:v>
                </c:pt>
                <c:pt idx="6452">
                  <c:v>107.53333333333332</c:v>
                </c:pt>
                <c:pt idx="6453">
                  <c:v>107.55</c:v>
                </c:pt>
                <c:pt idx="6454">
                  <c:v>107.56666666666666</c:v>
                </c:pt>
                <c:pt idx="6455">
                  <c:v>107.58333333333331</c:v>
                </c:pt>
                <c:pt idx="6456">
                  <c:v>107.6</c:v>
                </c:pt>
                <c:pt idx="6457">
                  <c:v>107.61666666666666</c:v>
                </c:pt>
                <c:pt idx="6458">
                  <c:v>107.63333333333333</c:v>
                </c:pt>
                <c:pt idx="6459">
                  <c:v>107.64999999999999</c:v>
                </c:pt>
                <c:pt idx="6460">
                  <c:v>107.66666666666667</c:v>
                </c:pt>
                <c:pt idx="6461">
                  <c:v>107.68333333333332</c:v>
                </c:pt>
                <c:pt idx="6462">
                  <c:v>107.7</c:v>
                </c:pt>
                <c:pt idx="6463">
                  <c:v>107.71666666666668</c:v>
                </c:pt>
                <c:pt idx="6464">
                  <c:v>107.73333333333332</c:v>
                </c:pt>
                <c:pt idx="6465">
                  <c:v>107.75</c:v>
                </c:pt>
                <c:pt idx="6466">
                  <c:v>107.76666666666668</c:v>
                </c:pt>
                <c:pt idx="6467">
                  <c:v>107.78333333333332</c:v>
                </c:pt>
                <c:pt idx="6468">
                  <c:v>107.8</c:v>
                </c:pt>
                <c:pt idx="6469">
                  <c:v>107.81666666666666</c:v>
                </c:pt>
                <c:pt idx="6470">
                  <c:v>107.83333333333331</c:v>
                </c:pt>
                <c:pt idx="6471">
                  <c:v>107.85</c:v>
                </c:pt>
                <c:pt idx="6472">
                  <c:v>107.86666666666666</c:v>
                </c:pt>
                <c:pt idx="6473">
                  <c:v>107.88333333333333</c:v>
                </c:pt>
                <c:pt idx="6474">
                  <c:v>107.9</c:v>
                </c:pt>
                <c:pt idx="6475">
                  <c:v>107.91666666666669</c:v>
                </c:pt>
                <c:pt idx="6476">
                  <c:v>107.93333333333334</c:v>
                </c:pt>
                <c:pt idx="6477">
                  <c:v>107.95</c:v>
                </c:pt>
                <c:pt idx="6478">
                  <c:v>107.96666666666668</c:v>
                </c:pt>
                <c:pt idx="6479">
                  <c:v>107.98333333333332</c:v>
                </c:pt>
                <c:pt idx="6480">
                  <c:v>108</c:v>
                </c:pt>
                <c:pt idx="6481">
                  <c:v>108.01666666666668</c:v>
                </c:pt>
                <c:pt idx="6482">
                  <c:v>108.03333333333332</c:v>
                </c:pt>
                <c:pt idx="6483">
                  <c:v>108.05</c:v>
                </c:pt>
                <c:pt idx="6484">
                  <c:v>108.06666666666666</c:v>
                </c:pt>
                <c:pt idx="6485">
                  <c:v>108.08333333333331</c:v>
                </c:pt>
                <c:pt idx="6486">
                  <c:v>108.1</c:v>
                </c:pt>
                <c:pt idx="6487">
                  <c:v>108.11666666666666</c:v>
                </c:pt>
                <c:pt idx="6488">
                  <c:v>108.13333333333333</c:v>
                </c:pt>
                <c:pt idx="6489">
                  <c:v>108.14999999999999</c:v>
                </c:pt>
                <c:pt idx="6490">
                  <c:v>108.16666666666667</c:v>
                </c:pt>
                <c:pt idx="6491">
                  <c:v>108.18333333333332</c:v>
                </c:pt>
                <c:pt idx="6492">
                  <c:v>108.2</c:v>
                </c:pt>
                <c:pt idx="6493">
                  <c:v>108.21666666666668</c:v>
                </c:pt>
                <c:pt idx="6494">
                  <c:v>108.23333333333332</c:v>
                </c:pt>
                <c:pt idx="6495">
                  <c:v>108.25</c:v>
                </c:pt>
                <c:pt idx="6496">
                  <c:v>108.26666666666668</c:v>
                </c:pt>
                <c:pt idx="6497">
                  <c:v>108.28333333333332</c:v>
                </c:pt>
                <c:pt idx="6498">
                  <c:v>108.3</c:v>
                </c:pt>
                <c:pt idx="6499">
                  <c:v>108.31666666666666</c:v>
                </c:pt>
                <c:pt idx="6500">
                  <c:v>108.33333333333331</c:v>
                </c:pt>
                <c:pt idx="6501">
                  <c:v>108.35</c:v>
                </c:pt>
                <c:pt idx="6502">
                  <c:v>108.36666666666666</c:v>
                </c:pt>
                <c:pt idx="6503">
                  <c:v>108.38333333333333</c:v>
                </c:pt>
                <c:pt idx="6504">
                  <c:v>108.4</c:v>
                </c:pt>
                <c:pt idx="6505">
                  <c:v>108.41666666666669</c:v>
                </c:pt>
                <c:pt idx="6506">
                  <c:v>108.43333333333334</c:v>
                </c:pt>
                <c:pt idx="6507">
                  <c:v>108.45</c:v>
                </c:pt>
                <c:pt idx="6508">
                  <c:v>108.46666666666668</c:v>
                </c:pt>
                <c:pt idx="6509">
                  <c:v>108.48333333333332</c:v>
                </c:pt>
                <c:pt idx="6510">
                  <c:v>108.5</c:v>
                </c:pt>
                <c:pt idx="6511">
                  <c:v>108.51666666666668</c:v>
                </c:pt>
                <c:pt idx="6512">
                  <c:v>108.53333333333332</c:v>
                </c:pt>
                <c:pt idx="6513">
                  <c:v>108.55</c:v>
                </c:pt>
                <c:pt idx="6514">
                  <c:v>108.56666666666666</c:v>
                </c:pt>
                <c:pt idx="6515">
                  <c:v>108.58333333333331</c:v>
                </c:pt>
                <c:pt idx="6516">
                  <c:v>108.6</c:v>
                </c:pt>
                <c:pt idx="6517">
                  <c:v>108.61666666666666</c:v>
                </c:pt>
                <c:pt idx="6518">
                  <c:v>108.63333333333333</c:v>
                </c:pt>
                <c:pt idx="6519">
                  <c:v>108.64999999999999</c:v>
                </c:pt>
                <c:pt idx="6520">
                  <c:v>108.66666666666667</c:v>
                </c:pt>
                <c:pt idx="6521">
                  <c:v>108.68333333333332</c:v>
                </c:pt>
                <c:pt idx="6522">
                  <c:v>108.7</c:v>
                </c:pt>
                <c:pt idx="6523">
                  <c:v>108.71666666666668</c:v>
                </c:pt>
                <c:pt idx="6524">
                  <c:v>108.73333333333332</c:v>
                </c:pt>
                <c:pt idx="6525">
                  <c:v>108.75</c:v>
                </c:pt>
                <c:pt idx="6526">
                  <c:v>108.76666666666668</c:v>
                </c:pt>
                <c:pt idx="6527">
                  <c:v>108.78333333333332</c:v>
                </c:pt>
                <c:pt idx="6528">
                  <c:v>108.8</c:v>
                </c:pt>
                <c:pt idx="6529">
                  <c:v>108.81666666666666</c:v>
                </c:pt>
                <c:pt idx="6530">
                  <c:v>108.83333333333331</c:v>
                </c:pt>
                <c:pt idx="6531">
                  <c:v>108.85</c:v>
                </c:pt>
                <c:pt idx="6532">
                  <c:v>108.86666666666666</c:v>
                </c:pt>
                <c:pt idx="6533">
                  <c:v>108.88333333333333</c:v>
                </c:pt>
                <c:pt idx="6534">
                  <c:v>108.9</c:v>
                </c:pt>
                <c:pt idx="6535">
                  <c:v>108.91666666666669</c:v>
                </c:pt>
                <c:pt idx="6536">
                  <c:v>108.93333333333334</c:v>
                </c:pt>
                <c:pt idx="6537">
                  <c:v>108.95</c:v>
                </c:pt>
                <c:pt idx="6538">
                  <c:v>108.96666666666668</c:v>
                </c:pt>
                <c:pt idx="6539">
                  <c:v>108.98333333333332</c:v>
                </c:pt>
                <c:pt idx="6540">
                  <c:v>109</c:v>
                </c:pt>
                <c:pt idx="6541">
                  <c:v>109.01666666666668</c:v>
                </c:pt>
                <c:pt idx="6542">
                  <c:v>109.03333333333332</c:v>
                </c:pt>
                <c:pt idx="6543">
                  <c:v>109.05</c:v>
                </c:pt>
                <c:pt idx="6544">
                  <c:v>109.06666666666666</c:v>
                </c:pt>
                <c:pt idx="6545">
                  <c:v>109.08333333333331</c:v>
                </c:pt>
                <c:pt idx="6546">
                  <c:v>109.1</c:v>
                </c:pt>
                <c:pt idx="6547">
                  <c:v>109.11666666666666</c:v>
                </c:pt>
                <c:pt idx="6548">
                  <c:v>109.13333333333333</c:v>
                </c:pt>
                <c:pt idx="6549">
                  <c:v>109.14999999999999</c:v>
                </c:pt>
                <c:pt idx="6550">
                  <c:v>109.16666666666667</c:v>
                </c:pt>
                <c:pt idx="6551">
                  <c:v>109.18333333333332</c:v>
                </c:pt>
                <c:pt idx="6552">
                  <c:v>109.2</c:v>
                </c:pt>
                <c:pt idx="6553">
                  <c:v>109.21666666666668</c:v>
                </c:pt>
                <c:pt idx="6554">
                  <c:v>109.23333333333332</c:v>
                </c:pt>
                <c:pt idx="6555">
                  <c:v>109.25</c:v>
                </c:pt>
                <c:pt idx="6556">
                  <c:v>109.26666666666668</c:v>
                </c:pt>
                <c:pt idx="6557">
                  <c:v>109.28333333333332</c:v>
                </c:pt>
                <c:pt idx="6558">
                  <c:v>109.3</c:v>
                </c:pt>
                <c:pt idx="6559">
                  <c:v>109.31666666666666</c:v>
                </c:pt>
                <c:pt idx="6560">
                  <c:v>109.33333333333331</c:v>
                </c:pt>
                <c:pt idx="6561">
                  <c:v>109.35</c:v>
                </c:pt>
                <c:pt idx="6562">
                  <c:v>109.36666666666666</c:v>
                </c:pt>
                <c:pt idx="6563">
                  <c:v>109.38333333333333</c:v>
                </c:pt>
                <c:pt idx="6564">
                  <c:v>109.4</c:v>
                </c:pt>
                <c:pt idx="6565">
                  <c:v>109.41666666666669</c:v>
                </c:pt>
                <c:pt idx="6566">
                  <c:v>109.43333333333334</c:v>
                </c:pt>
                <c:pt idx="6567">
                  <c:v>109.45</c:v>
                </c:pt>
                <c:pt idx="6568">
                  <c:v>109.46666666666668</c:v>
                </c:pt>
                <c:pt idx="6569">
                  <c:v>109.48333333333332</c:v>
                </c:pt>
                <c:pt idx="6570">
                  <c:v>109.5</c:v>
                </c:pt>
                <c:pt idx="6571">
                  <c:v>109.51666666666668</c:v>
                </c:pt>
                <c:pt idx="6572">
                  <c:v>109.53333333333332</c:v>
                </c:pt>
                <c:pt idx="6573">
                  <c:v>109.55</c:v>
                </c:pt>
                <c:pt idx="6574">
                  <c:v>109.56666666666666</c:v>
                </c:pt>
                <c:pt idx="6575">
                  <c:v>109.58333333333331</c:v>
                </c:pt>
                <c:pt idx="6576">
                  <c:v>109.6</c:v>
                </c:pt>
                <c:pt idx="6577">
                  <c:v>109.61666666666666</c:v>
                </c:pt>
                <c:pt idx="6578">
                  <c:v>109.63333333333333</c:v>
                </c:pt>
                <c:pt idx="6579">
                  <c:v>109.64999999999999</c:v>
                </c:pt>
                <c:pt idx="6580">
                  <c:v>109.66666666666667</c:v>
                </c:pt>
                <c:pt idx="6581">
                  <c:v>109.68333333333332</c:v>
                </c:pt>
                <c:pt idx="6582">
                  <c:v>109.7</c:v>
                </c:pt>
                <c:pt idx="6583">
                  <c:v>109.71666666666668</c:v>
                </c:pt>
                <c:pt idx="6584">
                  <c:v>109.73333333333332</c:v>
                </c:pt>
                <c:pt idx="6585">
                  <c:v>109.75</c:v>
                </c:pt>
                <c:pt idx="6586">
                  <c:v>109.76666666666668</c:v>
                </c:pt>
                <c:pt idx="6587">
                  <c:v>109.78333333333332</c:v>
                </c:pt>
                <c:pt idx="6588">
                  <c:v>109.8</c:v>
                </c:pt>
                <c:pt idx="6589">
                  <c:v>109.81666666666666</c:v>
                </c:pt>
                <c:pt idx="6590">
                  <c:v>109.83333333333331</c:v>
                </c:pt>
                <c:pt idx="6591">
                  <c:v>109.85</c:v>
                </c:pt>
                <c:pt idx="6592">
                  <c:v>109.86666666666666</c:v>
                </c:pt>
                <c:pt idx="6593">
                  <c:v>109.88333333333333</c:v>
                </c:pt>
                <c:pt idx="6594">
                  <c:v>109.9</c:v>
                </c:pt>
                <c:pt idx="6595">
                  <c:v>109.91666666666669</c:v>
                </c:pt>
                <c:pt idx="6596">
                  <c:v>109.93333333333334</c:v>
                </c:pt>
                <c:pt idx="6597">
                  <c:v>109.95</c:v>
                </c:pt>
                <c:pt idx="6598">
                  <c:v>109.96666666666668</c:v>
                </c:pt>
                <c:pt idx="6599">
                  <c:v>109.98333333333332</c:v>
                </c:pt>
                <c:pt idx="6600">
                  <c:v>110</c:v>
                </c:pt>
                <c:pt idx="6601">
                  <c:v>110.01666666666668</c:v>
                </c:pt>
                <c:pt idx="6602">
                  <c:v>110.03333333333332</c:v>
                </c:pt>
                <c:pt idx="6603">
                  <c:v>110.05</c:v>
                </c:pt>
                <c:pt idx="6604">
                  <c:v>110.06666666666666</c:v>
                </c:pt>
                <c:pt idx="6605">
                  <c:v>110.08333333333331</c:v>
                </c:pt>
                <c:pt idx="6606">
                  <c:v>110.1</c:v>
                </c:pt>
                <c:pt idx="6607">
                  <c:v>110.11666666666666</c:v>
                </c:pt>
                <c:pt idx="6608">
                  <c:v>110.13333333333333</c:v>
                </c:pt>
                <c:pt idx="6609">
                  <c:v>110.14999999999999</c:v>
                </c:pt>
                <c:pt idx="6610">
                  <c:v>110.16666666666667</c:v>
                </c:pt>
                <c:pt idx="6611">
                  <c:v>110.18333333333332</c:v>
                </c:pt>
                <c:pt idx="6612">
                  <c:v>110.2</c:v>
                </c:pt>
                <c:pt idx="6613">
                  <c:v>110.21666666666668</c:v>
                </c:pt>
                <c:pt idx="6614">
                  <c:v>110.23333333333332</c:v>
                </c:pt>
                <c:pt idx="6615">
                  <c:v>110.25</c:v>
                </c:pt>
                <c:pt idx="6616">
                  <c:v>110.26666666666668</c:v>
                </c:pt>
                <c:pt idx="6617">
                  <c:v>110.28333333333332</c:v>
                </c:pt>
                <c:pt idx="6618">
                  <c:v>110.3</c:v>
                </c:pt>
                <c:pt idx="6619">
                  <c:v>110.31666666666666</c:v>
                </c:pt>
                <c:pt idx="6620">
                  <c:v>110.33333333333331</c:v>
                </c:pt>
                <c:pt idx="6621">
                  <c:v>110.35</c:v>
                </c:pt>
                <c:pt idx="6622">
                  <c:v>110.36666666666666</c:v>
                </c:pt>
                <c:pt idx="6623">
                  <c:v>110.38333333333333</c:v>
                </c:pt>
                <c:pt idx="6624">
                  <c:v>110.4</c:v>
                </c:pt>
                <c:pt idx="6625">
                  <c:v>110.41666666666669</c:v>
                </c:pt>
                <c:pt idx="6626">
                  <c:v>110.43333333333334</c:v>
                </c:pt>
                <c:pt idx="6627">
                  <c:v>110.45</c:v>
                </c:pt>
                <c:pt idx="6628">
                  <c:v>110.46666666666668</c:v>
                </c:pt>
                <c:pt idx="6629">
                  <c:v>110.48333333333332</c:v>
                </c:pt>
                <c:pt idx="6630">
                  <c:v>110.5</c:v>
                </c:pt>
                <c:pt idx="6631">
                  <c:v>110.51666666666668</c:v>
                </c:pt>
                <c:pt idx="6632">
                  <c:v>110.53333333333332</c:v>
                </c:pt>
                <c:pt idx="6633">
                  <c:v>110.55</c:v>
                </c:pt>
                <c:pt idx="6634">
                  <c:v>110.56666666666666</c:v>
                </c:pt>
                <c:pt idx="6635">
                  <c:v>110.58333333333331</c:v>
                </c:pt>
                <c:pt idx="6636">
                  <c:v>110.6</c:v>
                </c:pt>
                <c:pt idx="6637">
                  <c:v>110.61666666666666</c:v>
                </c:pt>
                <c:pt idx="6638">
                  <c:v>110.63333333333333</c:v>
                </c:pt>
                <c:pt idx="6639">
                  <c:v>110.64999999999999</c:v>
                </c:pt>
                <c:pt idx="6640">
                  <c:v>110.66666666666667</c:v>
                </c:pt>
                <c:pt idx="6641">
                  <c:v>110.68333333333332</c:v>
                </c:pt>
                <c:pt idx="6642">
                  <c:v>110.7</c:v>
                </c:pt>
                <c:pt idx="6643">
                  <c:v>110.71666666666668</c:v>
                </c:pt>
                <c:pt idx="6644">
                  <c:v>110.73333333333332</c:v>
                </c:pt>
                <c:pt idx="6645">
                  <c:v>110.75</c:v>
                </c:pt>
                <c:pt idx="6646">
                  <c:v>110.76666666666668</c:v>
                </c:pt>
                <c:pt idx="6647">
                  <c:v>110.78333333333332</c:v>
                </c:pt>
                <c:pt idx="6648">
                  <c:v>110.8</c:v>
                </c:pt>
                <c:pt idx="6649">
                  <c:v>110.81666666666666</c:v>
                </c:pt>
                <c:pt idx="6650">
                  <c:v>110.83333333333331</c:v>
                </c:pt>
                <c:pt idx="6651">
                  <c:v>110.85</c:v>
                </c:pt>
                <c:pt idx="6652">
                  <c:v>110.86666666666666</c:v>
                </c:pt>
                <c:pt idx="6653">
                  <c:v>110.88333333333333</c:v>
                </c:pt>
                <c:pt idx="6654">
                  <c:v>110.9</c:v>
                </c:pt>
                <c:pt idx="6655">
                  <c:v>110.91666666666669</c:v>
                </c:pt>
                <c:pt idx="6656">
                  <c:v>110.93333333333334</c:v>
                </c:pt>
                <c:pt idx="6657">
                  <c:v>110.95</c:v>
                </c:pt>
                <c:pt idx="6658">
                  <c:v>110.96666666666668</c:v>
                </c:pt>
                <c:pt idx="6659">
                  <c:v>110.98333333333332</c:v>
                </c:pt>
                <c:pt idx="6660">
                  <c:v>111</c:v>
                </c:pt>
                <c:pt idx="6661">
                  <c:v>111.01666666666668</c:v>
                </c:pt>
                <c:pt idx="6662">
                  <c:v>111.03333333333332</c:v>
                </c:pt>
                <c:pt idx="6663">
                  <c:v>111.05</c:v>
                </c:pt>
                <c:pt idx="6664">
                  <c:v>111.06666666666666</c:v>
                </c:pt>
                <c:pt idx="6665">
                  <c:v>111.08333333333331</c:v>
                </c:pt>
                <c:pt idx="6666">
                  <c:v>111.1</c:v>
                </c:pt>
                <c:pt idx="6667">
                  <c:v>111.11666666666666</c:v>
                </c:pt>
                <c:pt idx="6668">
                  <c:v>111.13333333333333</c:v>
                </c:pt>
                <c:pt idx="6669">
                  <c:v>111.14999999999999</c:v>
                </c:pt>
                <c:pt idx="6670">
                  <c:v>111.16666666666667</c:v>
                </c:pt>
                <c:pt idx="6671">
                  <c:v>111.18333333333332</c:v>
                </c:pt>
                <c:pt idx="6672">
                  <c:v>111.2</c:v>
                </c:pt>
                <c:pt idx="6673">
                  <c:v>111.21666666666668</c:v>
                </c:pt>
                <c:pt idx="6674">
                  <c:v>111.23333333333332</c:v>
                </c:pt>
                <c:pt idx="6675">
                  <c:v>111.25</c:v>
                </c:pt>
                <c:pt idx="6676">
                  <c:v>111.26666666666668</c:v>
                </c:pt>
                <c:pt idx="6677">
                  <c:v>111.28333333333332</c:v>
                </c:pt>
                <c:pt idx="6678">
                  <c:v>111.3</c:v>
                </c:pt>
                <c:pt idx="6679">
                  <c:v>111.31666666666666</c:v>
                </c:pt>
                <c:pt idx="6680">
                  <c:v>111.33333333333331</c:v>
                </c:pt>
                <c:pt idx="6681">
                  <c:v>111.35</c:v>
                </c:pt>
                <c:pt idx="6682">
                  <c:v>111.36666666666666</c:v>
                </c:pt>
                <c:pt idx="6683">
                  <c:v>111.38333333333333</c:v>
                </c:pt>
                <c:pt idx="6684">
                  <c:v>111.4</c:v>
                </c:pt>
                <c:pt idx="6685">
                  <c:v>111.41666666666669</c:v>
                </c:pt>
                <c:pt idx="6686">
                  <c:v>111.43333333333334</c:v>
                </c:pt>
                <c:pt idx="6687">
                  <c:v>111.45</c:v>
                </c:pt>
                <c:pt idx="6688">
                  <c:v>111.46666666666668</c:v>
                </c:pt>
                <c:pt idx="6689">
                  <c:v>111.48333333333332</c:v>
                </c:pt>
                <c:pt idx="6690">
                  <c:v>111.5</c:v>
                </c:pt>
                <c:pt idx="6691">
                  <c:v>111.51666666666668</c:v>
                </c:pt>
                <c:pt idx="6692">
                  <c:v>111.53333333333332</c:v>
                </c:pt>
                <c:pt idx="6693">
                  <c:v>111.55</c:v>
                </c:pt>
                <c:pt idx="6694">
                  <c:v>111.56666666666666</c:v>
                </c:pt>
                <c:pt idx="6695">
                  <c:v>111.58333333333331</c:v>
                </c:pt>
                <c:pt idx="6696">
                  <c:v>111.6</c:v>
                </c:pt>
                <c:pt idx="6697">
                  <c:v>111.61666666666666</c:v>
                </c:pt>
                <c:pt idx="6698">
                  <c:v>111.63333333333333</c:v>
                </c:pt>
                <c:pt idx="6699">
                  <c:v>111.64999999999999</c:v>
                </c:pt>
                <c:pt idx="6700">
                  <c:v>111.66666666666667</c:v>
                </c:pt>
                <c:pt idx="6701">
                  <c:v>111.68333333333332</c:v>
                </c:pt>
                <c:pt idx="6702">
                  <c:v>111.7</c:v>
                </c:pt>
                <c:pt idx="6703">
                  <c:v>111.71666666666668</c:v>
                </c:pt>
                <c:pt idx="6704">
                  <c:v>111.73333333333332</c:v>
                </c:pt>
                <c:pt idx="6705">
                  <c:v>111.75</c:v>
                </c:pt>
                <c:pt idx="6706">
                  <c:v>111.76666666666668</c:v>
                </c:pt>
                <c:pt idx="6707">
                  <c:v>111.78333333333332</c:v>
                </c:pt>
                <c:pt idx="6708">
                  <c:v>111.8</c:v>
                </c:pt>
                <c:pt idx="6709">
                  <c:v>111.81666666666666</c:v>
                </c:pt>
                <c:pt idx="6710">
                  <c:v>111.83333333333331</c:v>
                </c:pt>
                <c:pt idx="6711">
                  <c:v>111.85</c:v>
                </c:pt>
                <c:pt idx="6712">
                  <c:v>111.86666666666666</c:v>
                </c:pt>
                <c:pt idx="6713">
                  <c:v>111.88333333333333</c:v>
                </c:pt>
                <c:pt idx="6714">
                  <c:v>111.9</c:v>
                </c:pt>
                <c:pt idx="6715">
                  <c:v>111.91666666666669</c:v>
                </c:pt>
                <c:pt idx="6716">
                  <c:v>111.93333333333334</c:v>
                </c:pt>
                <c:pt idx="6717">
                  <c:v>111.95</c:v>
                </c:pt>
                <c:pt idx="6718">
                  <c:v>111.96666666666668</c:v>
                </c:pt>
                <c:pt idx="6719">
                  <c:v>111.98333333333332</c:v>
                </c:pt>
                <c:pt idx="6720">
                  <c:v>112</c:v>
                </c:pt>
                <c:pt idx="6721">
                  <c:v>112.01666666666668</c:v>
                </c:pt>
                <c:pt idx="6722">
                  <c:v>112.03333333333332</c:v>
                </c:pt>
                <c:pt idx="6723">
                  <c:v>112.05</c:v>
                </c:pt>
                <c:pt idx="6724">
                  <c:v>112.06666666666666</c:v>
                </c:pt>
                <c:pt idx="6725">
                  <c:v>112.08333333333331</c:v>
                </c:pt>
                <c:pt idx="6726">
                  <c:v>112.1</c:v>
                </c:pt>
                <c:pt idx="6727">
                  <c:v>112.11666666666666</c:v>
                </c:pt>
                <c:pt idx="6728">
                  <c:v>112.13333333333333</c:v>
                </c:pt>
                <c:pt idx="6729">
                  <c:v>112.14999999999999</c:v>
                </c:pt>
                <c:pt idx="6730">
                  <c:v>112.16666666666667</c:v>
                </c:pt>
                <c:pt idx="6731">
                  <c:v>112.18333333333332</c:v>
                </c:pt>
                <c:pt idx="6732">
                  <c:v>112.2</c:v>
                </c:pt>
                <c:pt idx="6733">
                  <c:v>112.21666666666668</c:v>
                </c:pt>
                <c:pt idx="6734">
                  <c:v>112.23333333333332</c:v>
                </c:pt>
                <c:pt idx="6735">
                  <c:v>112.25</c:v>
                </c:pt>
                <c:pt idx="6736">
                  <c:v>112.26666666666668</c:v>
                </c:pt>
                <c:pt idx="6737">
                  <c:v>112.28333333333332</c:v>
                </c:pt>
                <c:pt idx="6738">
                  <c:v>112.3</c:v>
                </c:pt>
                <c:pt idx="6739">
                  <c:v>112.31666666666666</c:v>
                </c:pt>
                <c:pt idx="6740">
                  <c:v>112.33333333333331</c:v>
                </c:pt>
                <c:pt idx="6741">
                  <c:v>112.35</c:v>
                </c:pt>
                <c:pt idx="6742">
                  <c:v>112.36666666666666</c:v>
                </c:pt>
                <c:pt idx="6743">
                  <c:v>112.38333333333333</c:v>
                </c:pt>
                <c:pt idx="6744">
                  <c:v>112.4</c:v>
                </c:pt>
                <c:pt idx="6745">
                  <c:v>112.41666666666669</c:v>
                </c:pt>
                <c:pt idx="6746">
                  <c:v>112.43333333333334</c:v>
                </c:pt>
                <c:pt idx="6747">
                  <c:v>112.45</c:v>
                </c:pt>
                <c:pt idx="6748">
                  <c:v>112.46666666666668</c:v>
                </c:pt>
                <c:pt idx="6749">
                  <c:v>112.48333333333332</c:v>
                </c:pt>
                <c:pt idx="6750">
                  <c:v>112.5</c:v>
                </c:pt>
                <c:pt idx="6751">
                  <c:v>112.51666666666668</c:v>
                </c:pt>
                <c:pt idx="6752">
                  <c:v>112.53333333333332</c:v>
                </c:pt>
                <c:pt idx="6753">
                  <c:v>112.55</c:v>
                </c:pt>
                <c:pt idx="6754">
                  <c:v>112.56666666666666</c:v>
                </c:pt>
                <c:pt idx="6755">
                  <c:v>112.58333333333331</c:v>
                </c:pt>
                <c:pt idx="6756">
                  <c:v>112.6</c:v>
                </c:pt>
                <c:pt idx="6757">
                  <c:v>112.61666666666666</c:v>
                </c:pt>
                <c:pt idx="6758">
                  <c:v>112.63333333333333</c:v>
                </c:pt>
                <c:pt idx="6759">
                  <c:v>112.64999999999999</c:v>
                </c:pt>
                <c:pt idx="6760">
                  <c:v>112.66666666666667</c:v>
                </c:pt>
                <c:pt idx="6761">
                  <c:v>112.68333333333332</c:v>
                </c:pt>
                <c:pt idx="6762">
                  <c:v>112.7</c:v>
                </c:pt>
                <c:pt idx="6763">
                  <c:v>112.71666666666668</c:v>
                </c:pt>
                <c:pt idx="6764">
                  <c:v>112.73333333333332</c:v>
                </c:pt>
                <c:pt idx="6765">
                  <c:v>112.75</c:v>
                </c:pt>
                <c:pt idx="6766">
                  <c:v>112.76666666666668</c:v>
                </c:pt>
                <c:pt idx="6767">
                  <c:v>112.78333333333332</c:v>
                </c:pt>
                <c:pt idx="6768">
                  <c:v>112.8</c:v>
                </c:pt>
                <c:pt idx="6769">
                  <c:v>112.81666666666666</c:v>
                </c:pt>
                <c:pt idx="6770">
                  <c:v>112.83333333333331</c:v>
                </c:pt>
                <c:pt idx="6771">
                  <c:v>112.85</c:v>
                </c:pt>
                <c:pt idx="6772">
                  <c:v>112.86666666666666</c:v>
                </c:pt>
                <c:pt idx="6773">
                  <c:v>112.88333333333333</c:v>
                </c:pt>
                <c:pt idx="6774">
                  <c:v>112.9</c:v>
                </c:pt>
                <c:pt idx="6775">
                  <c:v>112.91666666666669</c:v>
                </c:pt>
                <c:pt idx="6776">
                  <c:v>112.93333333333334</c:v>
                </c:pt>
                <c:pt idx="6777">
                  <c:v>112.95</c:v>
                </c:pt>
                <c:pt idx="6778">
                  <c:v>112.96666666666668</c:v>
                </c:pt>
                <c:pt idx="6779">
                  <c:v>112.98333333333332</c:v>
                </c:pt>
                <c:pt idx="6780">
                  <c:v>113</c:v>
                </c:pt>
                <c:pt idx="6781">
                  <c:v>113.01666666666668</c:v>
                </c:pt>
                <c:pt idx="6782">
                  <c:v>113.03333333333332</c:v>
                </c:pt>
                <c:pt idx="6783">
                  <c:v>113.05</c:v>
                </c:pt>
                <c:pt idx="6784">
                  <c:v>113.06666666666666</c:v>
                </c:pt>
                <c:pt idx="6785">
                  <c:v>113.08333333333331</c:v>
                </c:pt>
                <c:pt idx="6786">
                  <c:v>113.1</c:v>
                </c:pt>
                <c:pt idx="6787">
                  <c:v>113.11666666666666</c:v>
                </c:pt>
                <c:pt idx="6788">
                  <c:v>113.13333333333333</c:v>
                </c:pt>
                <c:pt idx="6789">
                  <c:v>113.14999999999999</c:v>
                </c:pt>
                <c:pt idx="6790">
                  <c:v>113.16666666666667</c:v>
                </c:pt>
                <c:pt idx="6791">
                  <c:v>113.18333333333332</c:v>
                </c:pt>
                <c:pt idx="6792">
                  <c:v>113.2</c:v>
                </c:pt>
                <c:pt idx="6793">
                  <c:v>113.21666666666668</c:v>
                </c:pt>
                <c:pt idx="6794">
                  <c:v>113.23333333333332</c:v>
                </c:pt>
                <c:pt idx="6795">
                  <c:v>113.25</c:v>
                </c:pt>
                <c:pt idx="6796">
                  <c:v>113.26666666666668</c:v>
                </c:pt>
                <c:pt idx="6797">
                  <c:v>113.28333333333332</c:v>
                </c:pt>
                <c:pt idx="6798">
                  <c:v>113.3</c:v>
                </c:pt>
                <c:pt idx="6799">
                  <c:v>113.31666666666666</c:v>
                </c:pt>
                <c:pt idx="6800">
                  <c:v>113.33333333333331</c:v>
                </c:pt>
                <c:pt idx="6801">
                  <c:v>113.35</c:v>
                </c:pt>
                <c:pt idx="6802">
                  <c:v>113.36666666666666</c:v>
                </c:pt>
                <c:pt idx="6803">
                  <c:v>113.38333333333333</c:v>
                </c:pt>
                <c:pt idx="6804">
                  <c:v>113.4</c:v>
                </c:pt>
                <c:pt idx="6805">
                  <c:v>113.41666666666669</c:v>
                </c:pt>
                <c:pt idx="6806">
                  <c:v>113.43333333333334</c:v>
                </c:pt>
                <c:pt idx="6807">
                  <c:v>113.45</c:v>
                </c:pt>
                <c:pt idx="6808">
                  <c:v>113.46666666666668</c:v>
                </c:pt>
                <c:pt idx="6809">
                  <c:v>113.48333333333332</c:v>
                </c:pt>
                <c:pt idx="6810">
                  <c:v>113.5</c:v>
                </c:pt>
                <c:pt idx="6811">
                  <c:v>113.51666666666668</c:v>
                </c:pt>
                <c:pt idx="6812">
                  <c:v>113.53333333333332</c:v>
                </c:pt>
                <c:pt idx="6813">
                  <c:v>113.55</c:v>
                </c:pt>
                <c:pt idx="6814">
                  <c:v>113.56666666666666</c:v>
                </c:pt>
                <c:pt idx="6815">
                  <c:v>113.58333333333331</c:v>
                </c:pt>
                <c:pt idx="6816">
                  <c:v>113.6</c:v>
                </c:pt>
                <c:pt idx="6817">
                  <c:v>113.61666666666666</c:v>
                </c:pt>
                <c:pt idx="6818">
                  <c:v>113.63333333333333</c:v>
                </c:pt>
                <c:pt idx="6819">
                  <c:v>113.64999999999999</c:v>
                </c:pt>
                <c:pt idx="6820">
                  <c:v>113.66666666666667</c:v>
                </c:pt>
                <c:pt idx="6821">
                  <c:v>113.68333333333332</c:v>
                </c:pt>
                <c:pt idx="6822">
                  <c:v>113.7</c:v>
                </c:pt>
                <c:pt idx="6823">
                  <c:v>113.71666666666668</c:v>
                </c:pt>
                <c:pt idx="6824">
                  <c:v>113.73333333333332</c:v>
                </c:pt>
                <c:pt idx="6825">
                  <c:v>113.75</c:v>
                </c:pt>
                <c:pt idx="6826">
                  <c:v>113.76666666666668</c:v>
                </c:pt>
                <c:pt idx="6827">
                  <c:v>113.78333333333332</c:v>
                </c:pt>
                <c:pt idx="6828">
                  <c:v>113.8</c:v>
                </c:pt>
                <c:pt idx="6829">
                  <c:v>113.81666666666666</c:v>
                </c:pt>
                <c:pt idx="6830">
                  <c:v>113.83333333333331</c:v>
                </c:pt>
                <c:pt idx="6831">
                  <c:v>113.85</c:v>
                </c:pt>
                <c:pt idx="6832">
                  <c:v>113.86666666666666</c:v>
                </c:pt>
                <c:pt idx="6833">
                  <c:v>113.88333333333333</c:v>
                </c:pt>
                <c:pt idx="6834">
                  <c:v>113.9</c:v>
                </c:pt>
                <c:pt idx="6835">
                  <c:v>113.91666666666669</c:v>
                </c:pt>
                <c:pt idx="6836">
                  <c:v>113.93333333333334</c:v>
                </c:pt>
                <c:pt idx="6837">
                  <c:v>113.95</c:v>
                </c:pt>
                <c:pt idx="6838">
                  <c:v>113.96666666666668</c:v>
                </c:pt>
                <c:pt idx="6839">
                  <c:v>113.98333333333332</c:v>
                </c:pt>
                <c:pt idx="6840">
                  <c:v>114</c:v>
                </c:pt>
                <c:pt idx="6841">
                  <c:v>114.01666666666668</c:v>
                </c:pt>
                <c:pt idx="6842">
                  <c:v>114.03333333333332</c:v>
                </c:pt>
                <c:pt idx="6843">
                  <c:v>114.05</c:v>
                </c:pt>
                <c:pt idx="6844">
                  <c:v>114.06666666666666</c:v>
                </c:pt>
                <c:pt idx="6845">
                  <c:v>114.08333333333331</c:v>
                </c:pt>
                <c:pt idx="6846">
                  <c:v>114.1</c:v>
                </c:pt>
                <c:pt idx="6847">
                  <c:v>114.11666666666666</c:v>
                </c:pt>
                <c:pt idx="6848">
                  <c:v>114.13333333333333</c:v>
                </c:pt>
                <c:pt idx="6849">
                  <c:v>114.14999999999999</c:v>
                </c:pt>
                <c:pt idx="6850">
                  <c:v>114.16666666666667</c:v>
                </c:pt>
                <c:pt idx="6851">
                  <c:v>114.18333333333332</c:v>
                </c:pt>
                <c:pt idx="6852">
                  <c:v>114.2</c:v>
                </c:pt>
                <c:pt idx="6853">
                  <c:v>114.21666666666668</c:v>
                </c:pt>
                <c:pt idx="6854">
                  <c:v>114.23333333333332</c:v>
                </c:pt>
                <c:pt idx="6855">
                  <c:v>114.25</c:v>
                </c:pt>
                <c:pt idx="6856">
                  <c:v>114.26666666666668</c:v>
                </c:pt>
                <c:pt idx="6857">
                  <c:v>114.28333333333332</c:v>
                </c:pt>
                <c:pt idx="6858">
                  <c:v>114.3</c:v>
                </c:pt>
                <c:pt idx="6859">
                  <c:v>114.31666666666666</c:v>
                </c:pt>
                <c:pt idx="6860">
                  <c:v>114.33333333333331</c:v>
                </c:pt>
                <c:pt idx="6861">
                  <c:v>114.35</c:v>
                </c:pt>
                <c:pt idx="6862">
                  <c:v>114.36666666666666</c:v>
                </c:pt>
                <c:pt idx="6863">
                  <c:v>114.38333333333333</c:v>
                </c:pt>
                <c:pt idx="6864">
                  <c:v>114.4</c:v>
                </c:pt>
                <c:pt idx="6865">
                  <c:v>114.41666666666669</c:v>
                </c:pt>
                <c:pt idx="6866">
                  <c:v>114.43333333333334</c:v>
                </c:pt>
                <c:pt idx="6867">
                  <c:v>114.45</c:v>
                </c:pt>
                <c:pt idx="6868">
                  <c:v>114.46666666666668</c:v>
                </c:pt>
                <c:pt idx="6869">
                  <c:v>114.48333333333332</c:v>
                </c:pt>
                <c:pt idx="6870">
                  <c:v>114.5</c:v>
                </c:pt>
                <c:pt idx="6871">
                  <c:v>114.51666666666668</c:v>
                </c:pt>
                <c:pt idx="6872">
                  <c:v>114.53333333333332</c:v>
                </c:pt>
                <c:pt idx="6873">
                  <c:v>114.55</c:v>
                </c:pt>
                <c:pt idx="6874">
                  <c:v>114.56666666666666</c:v>
                </c:pt>
                <c:pt idx="6875">
                  <c:v>114.58333333333331</c:v>
                </c:pt>
                <c:pt idx="6876">
                  <c:v>114.6</c:v>
                </c:pt>
                <c:pt idx="6877">
                  <c:v>114.61666666666666</c:v>
                </c:pt>
                <c:pt idx="6878">
                  <c:v>114.63333333333333</c:v>
                </c:pt>
                <c:pt idx="6879">
                  <c:v>114.64999999999999</c:v>
                </c:pt>
                <c:pt idx="6880">
                  <c:v>114.66666666666667</c:v>
                </c:pt>
                <c:pt idx="6881">
                  <c:v>114.68333333333332</c:v>
                </c:pt>
                <c:pt idx="6882">
                  <c:v>114.7</c:v>
                </c:pt>
                <c:pt idx="6883">
                  <c:v>114.71666666666668</c:v>
                </c:pt>
                <c:pt idx="6884">
                  <c:v>114.73333333333332</c:v>
                </c:pt>
                <c:pt idx="6885">
                  <c:v>114.75</c:v>
                </c:pt>
                <c:pt idx="6886">
                  <c:v>114.76666666666668</c:v>
                </c:pt>
                <c:pt idx="6887">
                  <c:v>114.78333333333332</c:v>
                </c:pt>
                <c:pt idx="6888">
                  <c:v>114.8</c:v>
                </c:pt>
                <c:pt idx="6889">
                  <c:v>114.81666666666666</c:v>
                </c:pt>
                <c:pt idx="6890">
                  <c:v>114.83333333333331</c:v>
                </c:pt>
                <c:pt idx="6891">
                  <c:v>114.85</c:v>
                </c:pt>
                <c:pt idx="6892">
                  <c:v>114.86666666666666</c:v>
                </c:pt>
                <c:pt idx="6893">
                  <c:v>114.88333333333333</c:v>
                </c:pt>
                <c:pt idx="6894">
                  <c:v>114.9</c:v>
                </c:pt>
                <c:pt idx="6895">
                  <c:v>114.91666666666669</c:v>
                </c:pt>
                <c:pt idx="6896">
                  <c:v>114.93333333333334</c:v>
                </c:pt>
                <c:pt idx="6897">
                  <c:v>114.95</c:v>
                </c:pt>
                <c:pt idx="6898">
                  <c:v>114.96666666666668</c:v>
                </c:pt>
                <c:pt idx="6899">
                  <c:v>114.98333333333332</c:v>
                </c:pt>
                <c:pt idx="6900">
                  <c:v>115</c:v>
                </c:pt>
                <c:pt idx="6901">
                  <c:v>115.01666666666668</c:v>
                </c:pt>
                <c:pt idx="6902">
                  <c:v>115.03333333333332</c:v>
                </c:pt>
                <c:pt idx="6903">
                  <c:v>115.05</c:v>
                </c:pt>
                <c:pt idx="6904">
                  <c:v>115.06666666666666</c:v>
                </c:pt>
                <c:pt idx="6905">
                  <c:v>115.08333333333331</c:v>
                </c:pt>
                <c:pt idx="6906">
                  <c:v>115.1</c:v>
                </c:pt>
                <c:pt idx="6907">
                  <c:v>115.11666666666666</c:v>
                </c:pt>
                <c:pt idx="6908">
                  <c:v>115.13333333333333</c:v>
                </c:pt>
                <c:pt idx="6909">
                  <c:v>115.14999999999999</c:v>
                </c:pt>
                <c:pt idx="6910">
                  <c:v>115.16666666666667</c:v>
                </c:pt>
                <c:pt idx="6911">
                  <c:v>115.18333333333332</c:v>
                </c:pt>
                <c:pt idx="6912">
                  <c:v>115.2</c:v>
                </c:pt>
                <c:pt idx="6913">
                  <c:v>115.21666666666668</c:v>
                </c:pt>
                <c:pt idx="6914">
                  <c:v>115.23333333333332</c:v>
                </c:pt>
                <c:pt idx="6915">
                  <c:v>115.25</c:v>
                </c:pt>
                <c:pt idx="6916">
                  <c:v>115.26666666666668</c:v>
                </c:pt>
                <c:pt idx="6917">
                  <c:v>115.28333333333332</c:v>
                </c:pt>
                <c:pt idx="6918">
                  <c:v>115.3</c:v>
                </c:pt>
                <c:pt idx="6919">
                  <c:v>115.31666666666666</c:v>
                </c:pt>
                <c:pt idx="6920">
                  <c:v>115.33333333333331</c:v>
                </c:pt>
                <c:pt idx="6921">
                  <c:v>115.35</c:v>
                </c:pt>
                <c:pt idx="6922">
                  <c:v>115.36666666666666</c:v>
                </c:pt>
                <c:pt idx="6923">
                  <c:v>115.38333333333333</c:v>
                </c:pt>
                <c:pt idx="6924">
                  <c:v>115.4</c:v>
                </c:pt>
                <c:pt idx="6925">
                  <c:v>115.41666666666669</c:v>
                </c:pt>
                <c:pt idx="6926">
                  <c:v>115.43333333333334</c:v>
                </c:pt>
                <c:pt idx="6927">
                  <c:v>115.45</c:v>
                </c:pt>
                <c:pt idx="6928">
                  <c:v>115.46666666666668</c:v>
                </c:pt>
                <c:pt idx="6929">
                  <c:v>115.48333333333332</c:v>
                </c:pt>
                <c:pt idx="6930">
                  <c:v>115.5</c:v>
                </c:pt>
                <c:pt idx="6931">
                  <c:v>115.51666666666668</c:v>
                </c:pt>
                <c:pt idx="6932">
                  <c:v>115.53333333333332</c:v>
                </c:pt>
                <c:pt idx="6933">
                  <c:v>115.55</c:v>
                </c:pt>
                <c:pt idx="6934">
                  <c:v>115.56666666666666</c:v>
                </c:pt>
                <c:pt idx="6935">
                  <c:v>115.58333333333331</c:v>
                </c:pt>
                <c:pt idx="6936">
                  <c:v>115.6</c:v>
                </c:pt>
                <c:pt idx="6937">
                  <c:v>115.61666666666666</c:v>
                </c:pt>
                <c:pt idx="6938">
                  <c:v>115.63333333333333</c:v>
                </c:pt>
                <c:pt idx="6939">
                  <c:v>115.64999999999999</c:v>
                </c:pt>
                <c:pt idx="6940">
                  <c:v>115.66666666666667</c:v>
                </c:pt>
                <c:pt idx="6941">
                  <c:v>115.68333333333332</c:v>
                </c:pt>
                <c:pt idx="6942">
                  <c:v>115.7</c:v>
                </c:pt>
                <c:pt idx="6943">
                  <c:v>115.71666666666668</c:v>
                </c:pt>
                <c:pt idx="6944">
                  <c:v>115.73333333333332</c:v>
                </c:pt>
                <c:pt idx="6945">
                  <c:v>115.75</c:v>
                </c:pt>
                <c:pt idx="6946">
                  <c:v>115.76666666666668</c:v>
                </c:pt>
                <c:pt idx="6947">
                  <c:v>115.78333333333332</c:v>
                </c:pt>
                <c:pt idx="6948">
                  <c:v>115.8</c:v>
                </c:pt>
                <c:pt idx="6949">
                  <c:v>115.81666666666666</c:v>
                </c:pt>
                <c:pt idx="6950">
                  <c:v>115.83333333333331</c:v>
                </c:pt>
                <c:pt idx="6951">
                  <c:v>115.85</c:v>
                </c:pt>
                <c:pt idx="6952">
                  <c:v>115.86666666666666</c:v>
                </c:pt>
                <c:pt idx="6953">
                  <c:v>115.88333333333333</c:v>
                </c:pt>
                <c:pt idx="6954">
                  <c:v>115.9</c:v>
                </c:pt>
                <c:pt idx="6955">
                  <c:v>115.91666666666669</c:v>
                </c:pt>
                <c:pt idx="6956">
                  <c:v>115.93333333333334</c:v>
                </c:pt>
                <c:pt idx="6957">
                  <c:v>115.95</c:v>
                </c:pt>
                <c:pt idx="6958">
                  <c:v>115.96666666666668</c:v>
                </c:pt>
                <c:pt idx="6959">
                  <c:v>115.98333333333332</c:v>
                </c:pt>
                <c:pt idx="6960">
                  <c:v>116</c:v>
                </c:pt>
                <c:pt idx="6961">
                  <c:v>116.01666666666668</c:v>
                </c:pt>
                <c:pt idx="6962">
                  <c:v>116.03333333333332</c:v>
                </c:pt>
                <c:pt idx="6963">
                  <c:v>116.05</c:v>
                </c:pt>
                <c:pt idx="6964">
                  <c:v>116.06666666666666</c:v>
                </c:pt>
                <c:pt idx="6965">
                  <c:v>116.08333333333331</c:v>
                </c:pt>
                <c:pt idx="6966">
                  <c:v>116.1</c:v>
                </c:pt>
                <c:pt idx="6967">
                  <c:v>116.11666666666666</c:v>
                </c:pt>
                <c:pt idx="6968">
                  <c:v>116.13333333333333</c:v>
                </c:pt>
                <c:pt idx="6969">
                  <c:v>116.14999999999999</c:v>
                </c:pt>
                <c:pt idx="6970">
                  <c:v>116.16666666666667</c:v>
                </c:pt>
                <c:pt idx="6971">
                  <c:v>116.18333333333332</c:v>
                </c:pt>
                <c:pt idx="6972">
                  <c:v>116.2</c:v>
                </c:pt>
                <c:pt idx="6973">
                  <c:v>116.21666666666668</c:v>
                </c:pt>
                <c:pt idx="6974">
                  <c:v>116.23333333333332</c:v>
                </c:pt>
                <c:pt idx="6975">
                  <c:v>116.25</c:v>
                </c:pt>
                <c:pt idx="6976">
                  <c:v>116.26666666666668</c:v>
                </c:pt>
                <c:pt idx="6977">
                  <c:v>116.28333333333332</c:v>
                </c:pt>
                <c:pt idx="6978">
                  <c:v>116.3</c:v>
                </c:pt>
                <c:pt idx="6979">
                  <c:v>116.31666666666666</c:v>
                </c:pt>
                <c:pt idx="6980">
                  <c:v>116.33333333333331</c:v>
                </c:pt>
                <c:pt idx="6981">
                  <c:v>116.35</c:v>
                </c:pt>
                <c:pt idx="6982">
                  <c:v>116.36666666666666</c:v>
                </c:pt>
                <c:pt idx="6983">
                  <c:v>116.38333333333333</c:v>
                </c:pt>
                <c:pt idx="6984">
                  <c:v>116.4</c:v>
                </c:pt>
                <c:pt idx="6985">
                  <c:v>116.41666666666669</c:v>
                </c:pt>
                <c:pt idx="6986">
                  <c:v>116.43333333333334</c:v>
                </c:pt>
                <c:pt idx="6987">
                  <c:v>116.45</c:v>
                </c:pt>
                <c:pt idx="6988">
                  <c:v>116.46666666666668</c:v>
                </c:pt>
                <c:pt idx="6989">
                  <c:v>116.48333333333332</c:v>
                </c:pt>
                <c:pt idx="6990">
                  <c:v>116.5</c:v>
                </c:pt>
                <c:pt idx="6991">
                  <c:v>116.51666666666668</c:v>
                </c:pt>
                <c:pt idx="6992">
                  <c:v>116.53333333333332</c:v>
                </c:pt>
                <c:pt idx="6993">
                  <c:v>116.55</c:v>
                </c:pt>
                <c:pt idx="6994">
                  <c:v>116.56666666666666</c:v>
                </c:pt>
                <c:pt idx="6995">
                  <c:v>116.58333333333331</c:v>
                </c:pt>
                <c:pt idx="6996">
                  <c:v>116.6</c:v>
                </c:pt>
                <c:pt idx="6997">
                  <c:v>116.61666666666666</c:v>
                </c:pt>
                <c:pt idx="6998">
                  <c:v>116.63333333333333</c:v>
                </c:pt>
                <c:pt idx="6999">
                  <c:v>116.64999999999999</c:v>
                </c:pt>
                <c:pt idx="7000">
                  <c:v>116.66666666666667</c:v>
                </c:pt>
                <c:pt idx="7001">
                  <c:v>116.68333333333332</c:v>
                </c:pt>
                <c:pt idx="7002">
                  <c:v>116.7</c:v>
                </c:pt>
                <c:pt idx="7003">
                  <c:v>116.71666666666668</c:v>
                </c:pt>
                <c:pt idx="7004">
                  <c:v>116.73333333333332</c:v>
                </c:pt>
                <c:pt idx="7005">
                  <c:v>116.75</c:v>
                </c:pt>
                <c:pt idx="7006">
                  <c:v>116.76666666666668</c:v>
                </c:pt>
                <c:pt idx="7007">
                  <c:v>116.78333333333332</c:v>
                </c:pt>
                <c:pt idx="7008">
                  <c:v>116.8</c:v>
                </c:pt>
                <c:pt idx="7009">
                  <c:v>116.81666666666666</c:v>
                </c:pt>
                <c:pt idx="7010">
                  <c:v>116.83333333333331</c:v>
                </c:pt>
                <c:pt idx="7011">
                  <c:v>116.85</c:v>
                </c:pt>
                <c:pt idx="7012">
                  <c:v>116.86666666666666</c:v>
                </c:pt>
                <c:pt idx="7013">
                  <c:v>116.88333333333333</c:v>
                </c:pt>
                <c:pt idx="7014">
                  <c:v>116.9</c:v>
                </c:pt>
                <c:pt idx="7015">
                  <c:v>116.91666666666669</c:v>
                </c:pt>
                <c:pt idx="7016">
                  <c:v>116.93333333333334</c:v>
                </c:pt>
                <c:pt idx="7017">
                  <c:v>116.95</c:v>
                </c:pt>
                <c:pt idx="7018">
                  <c:v>116.96666666666668</c:v>
                </c:pt>
                <c:pt idx="7019">
                  <c:v>116.98333333333332</c:v>
                </c:pt>
                <c:pt idx="7020">
                  <c:v>117</c:v>
                </c:pt>
                <c:pt idx="7021">
                  <c:v>117.01666666666668</c:v>
                </c:pt>
                <c:pt idx="7022">
                  <c:v>117.03333333333332</c:v>
                </c:pt>
                <c:pt idx="7023">
                  <c:v>117.05</c:v>
                </c:pt>
                <c:pt idx="7024">
                  <c:v>117.06666666666666</c:v>
                </c:pt>
                <c:pt idx="7025">
                  <c:v>117.08333333333331</c:v>
                </c:pt>
                <c:pt idx="7026">
                  <c:v>117.1</c:v>
                </c:pt>
                <c:pt idx="7027">
                  <c:v>117.11666666666666</c:v>
                </c:pt>
                <c:pt idx="7028">
                  <c:v>117.13333333333333</c:v>
                </c:pt>
                <c:pt idx="7029">
                  <c:v>117.14999999999999</c:v>
                </c:pt>
                <c:pt idx="7030">
                  <c:v>117.16666666666667</c:v>
                </c:pt>
                <c:pt idx="7031">
                  <c:v>117.18333333333332</c:v>
                </c:pt>
                <c:pt idx="7032">
                  <c:v>117.2</c:v>
                </c:pt>
                <c:pt idx="7033">
                  <c:v>117.21666666666668</c:v>
                </c:pt>
                <c:pt idx="7034">
                  <c:v>117.23333333333332</c:v>
                </c:pt>
                <c:pt idx="7035">
                  <c:v>117.25</c:v>
                </c:pt>
                <c:pt idx="7036">
                  <c:v>117.26666666666668</c:v>
                </c:pt>
                <c:pt idx="7037">
                  <c:v>117.28333333333332</c:v>
                </c:pt>
                <c:pt idx="7038">
                  <c:v>117.3</c:v>
                </c:pt>
                <c:pt idx="7039">
                  <c:v>117.31666666666666</c:v>
                </c:pt>
                <c:pt idx="7040">
                  <c:v>117.33333333333331</c:v>
                </c:pt>
                <c:pt idx="7041">
                  <c:v>117.35</c:v>
                </c:pt>
                <c:pt idx="7042">
                  <c:v>117.36666666666666</c:v>
                </c:pt>
                <c:pt idx="7043">
                  <c:v>117.38333333333333</c:v>
                </c:pt>
                <c:pt idx="7044">
                  <c:v>117.4</c:v>
                </c:pt>
                <c:pt idx="7045">
                  <c:v>117.41666666666669</c:v>
                </c:pt>
                <c:pt idx="7046">
                  <c:v>117.43333333333334</c:v>
                </c:pt>
                <c:pt idx="7047">
                  <c:v>117.45</c:v>
                </c:pt>
                <c:pt idx="7048">
                  <c:v>117.46666666666668</c:v>
                </c:pt>
                <c:pt idx="7049">
                  <c:v>117.48333333333332</c:v>
                </c:pt>
                <c:pt idx="7050">
                  <c:v>117.5</c:v>
                </c:pt>
                <c:pt idx="7051">
                  <c:v>117.51666666666668</c:v>
                </c:pt>
                <c:pt idx="7052">
                  <c:v>117.53333333333332</c:v>
                </c:pt>
                <c:pt idx="7053">
                  <c:v>117.55</c:v>
                </c:pt>
                <c:pt idx="7054">
                  <c:v>117.56666666666666</c:v>
                </c:pt>
                <c:pt idx="7055">
                  <c:v>117.58333333333331</c:v>
                </c:pt>
                <c:pt idx="7056">
                  <c:v>117.6</c:v>
                </c:pt>
                <c:pt idx="7057">
                  <c:v>117.61666666666666</c:v>
                </c:pt>
                <c:pt idx="7058">
                  <c:v>117.63333333333333</c:v>
                </c:pt>
                <c:pt idx="7059">
                  <c:v>117.64999999999999</c:v>
                </c:pt>
                <c:pt idx="7060">
                  <c:v>117.66666666666667</c:v>
                </c:pt>
                <c:pt idx="7061">
                  <c:v>117.68333333333332</c:v>
                </c:pt>
                <c:pt idx="7062">
                  <c:v>117.7</c:v>
                </c:pt>
                <c:pt idx="7063">
                  <c:v>117.71666666666668</c:v>
                </c:pt>
                <c:pt idx="7064">
                  <c:v>117.73333333333332</c:v>
                </c:pt>
                <c:pt idx="7065">
                  <c:v>117.75</c:v>
                </c:pt>
                <c:pt idx="7066">
                  <c:v>117.76666666666668</c:v>
                </c:pt>
                <c:pt idx="7067">
                  <c:v>117.78333333333332</c:v>
                </c:pt>
                <c:pt idx="7068">
                  <c:v>117.8</c:v>
                </c:pt>
                <c:pt idx="7069">
                  <c:v>117.81666666666666</c:v>
                </c:pt>
                <c:pt idx="7070">
                  <c:v>117.83333333333331</c:v>
                </c:pt>
                <c:pt idx="7071">
                  <c:v>117.85</c:v>
                </c:pt>
                <c:pt idx="7072">
                  <c:v>117.86666666666666</c:v>
                </c:pt>
                <c:pt idx="7073">
                  <c:v>117.88333333333333</c:v>
                </c:pt>
                <c:pt idx="7074">
                  <c:v>117.9</c:v>
                </c:pt>
                <c:pt idx="7075">
                  <c:v>117.91666666666669</c:v>
                </c:pt>
                <c:pt idx="7076">
                  <c:v>117.93333333333334</c:v>
                </c:pt>
                <c:pt idx="7077">
                  <c:v>117.95</c:v>
                </c:pt>
                <c:pt idx="7078">
                  <c:v>117.96666666666668</c:v>
                </c:pt>
                <c:pt idx="7079">
                  <c:v>117.98333333333332</c:v>
                </c:pt>
                <c:pt idx="7080">
                  <c:v>118</c:v>
                </c:pt>
                <c:pt idx="7081">
                  <c:v>118.01666666666668</c:v>
                </c:pt>
                <c:pt idx="7082">
                  <c:v>118.03333333333332</c:v>
                </c:pt>
                <c:pt idx="7083">
                  <c:v>118.05</c:v>
                </c:pt>
                <c:pt idx="7084">
                  <c:v>118.06666666666666</c:v>
                </c:pt>
                <c:pt idx="7085">
                  <c:v>118.08333333333331</c:v>
                </c:pt>
                <c:pt idx="7086">
                  <c:v>118.1</c:v>
                </c:pt>
                <c:pt idx="7087">
                  <c:v>118.11666666666666</c:v>
                </c:pt>
                <c:pt idx="7088">
                  <c:v>118.13333333333333</c:v>
                </c:pt>
                <c:pt idx="7089">
                  <c:v>118.14999999999999</c:v>
                </c:pt>
                <c:pt idx="7090">
                  <c:v>118.16666666666667</c:v>
                </c:pt>
                <c:pt idx="7091">
                  <c:v>118.18333333333332</c:v>
                </c:pt>
                <c:pt idx="7092">
                  <c:v>118.2</c:v>
                </c:pt>
                <c:pt idx="7093">
                  <c:v>118.21666666666668</c:v>
                </c:pt>
                <c:pt idx="7094">
                  <c:v>118.23333333333332</c:v>
                </c:pt>
                <c:pt idx="7095">
                  <c:v>118.25</c:v>
                </c:pt>
                <c:pt idx="7096">
                  <c:v>118.26666666666668</c:v>
                </c:pt>
                <c:pt idx="7097">
                  <c:v>118.28333333333332</c:v>
                </c:pt>
                <c:pt idx="7098">
                  <c:v>118.3</c:v>
                </c:pt>
                <c:pt idx="7099">
                  <c:v>118.31666666666666</c:v>
                </c:pt>
                <c:pt idx="7100">
                  <c:v>118.33333333333331</c:v>
                </c:pt>
                <c:pt idx="7101">
                  <c:v>118.35</c:v>
                </c:pt>
                <c:pt idx="7102">
                  <c:v>118.36666666666666</c:v>
                </c:pt>
                <c:pt idx="7103">
                  <c:v>118.38333333333333</c:v>
                </c:pt>
                <c:pt idx="7104">
                  <c:v>118.4</c:v>
                </c:pt>
                <c:pt idx="7105">
                  <c:v>118.41666666666669</c:v>
                </c:pt>
                <c:pt idx="7106">
                  <c:v>118.43333333333334</c:v>
                </c:pt>
                <c:pt idx="7107">
                  <c:v>118.45</c:v>
                </c:pt>
                <c:pt idx="7108">
                  <c:v>118.46666666666668</c:v>
                </c:pt>
                <c:pt idx="7109">
                  <c:v>118.48333333333332</c:v>
                </c:pt>
                <c:pt idx="7110">
                  <c:v>118.5</c:v>
                </c:pt>
                <c:pt idx="7111">
                  <c:v>118.51666666666668</c:v>
                </c:pt>
                <c:pt idx="7112">
                  <c:v>118.53333333333332</c:v>
                </c:pt>
                <c:pt idx="7113">
                  <c:v>118.55</c:v>
                </c:pt>
                <c:pt idx="7114">
                  <c:v>118.56666666666666</c:v>
                </c:pt>
                <c:pt idx="7115">
                  <c:v>118.58333333333331</c:v>
                </c:pt>
                <c:pt idx="7116">
                  <c:v>118.6</c:v>
                </c:pt>
                <c:pt idx="7117">
                  <c:v>118.61666666666666</c:v>
                </c:pt>
                <c:pt idx="7118">
                  <c:v>118.63333333333333</c:v>
                </c:pt>
                <c:pt idx="7119">
                  <c:v>118.64999999999999</c:v>
                </c:pt>
                <c:pt idx="7120">
                  <c:v>118.66666666666667</c:v>
                </c:pt>
                <c:pt idx="7121">
                  <c:v>118.68333333333332</c:v>
                </c:pt>
                <c:pt idx="7122">
                  <c:v>118.7</c:v>
                </c:pt>
                <c:pt idx="7123">
                  <c:v>118.71666666666668</c:v>
                </c:pt>
                <c:pt idx="7124">
                  <c:v>118.73333333333332</c:v>
                </c:pt>
                <c:pt idx="7125">
                  <c:v>118.75</c:v>
                </c:pt>
                <c:pt idx="7126">
                  <c:v>118.76666666666668</c:v>
                </c:pt>
                <c:pt idx="7127">
                  <c:v>118.78333333333332</c:v>
                </c:pt>
                <c:pt idx="7128">
                  <c:v>118.8</c:v>
                </c:pt>
                <c:pt idx="7129">
                  <c:v>118.81666666666666</c:v>
                </c:pt>
                <c:pt idx="7130">
                  <c:v>118.83333333333331</c:v>
                </c:pt>
                <c:pt idx="7131">
                  <c:v>118.85</c:v>
                </c:pt>
                <c:pt idx="7132">
                  <c:v>118.86666666666666</c:v>
                </c:pt>
                <c:pt idx="7133">
                  <c:v>118.88333333333333</c:v>
                </c:pt>
                <c:pt idx="7134">
                  <c:v>118.9</c:v>
                </c:pt>
                <c:pt idx="7135">
                  <c:v>118.91666666666669</c:v>
                </c:pt>
                <c:pt idx="7136">
                  <c:v>118.93333333333334</c:v>
                </c:pt>
                <c:pt idx="7137">
                  <c:v>118.95</c:v>
                </c:pt>
                <c:pt idx="7138">
                  <c:v>118.96666666666668</c:v>
                </c:pt>
                <c:pt idx="7139">
                  <c:v>118.98333333333332</c:v>
                </c:pt>
                <c:pt idx="7140">
                  <c:v>119</c:v>
                </c:pt>
                <c:pt idx="7141">
                  <c:v>119.01666666666668</c:v>
                </c:pt>
                <c:pt idx="7142">
                  <c:v>119.03333333333332</c:v>
                </c:pt>
                <c:pt idx="7143">
                  <c:v>119.05</c:v>
                </c:pt>
                <c:pt idx="7144">
                  <c:v>119.06666666666666</c:v>
                </c:pt>
                <c:pt idx="7145">
                  <c:v>119.08333333333331</c:v>
                </c:pt>
                <c:pt idx="7146">
                  <c:v>119.1</c:v>
                </c:pt>
                <c:pt idx="7147">
                  <c:v>119.11666666666666</c:v>
                </c:pt>
                <c:pt idx="7148">
                  <c:v>119.13333333333333</c:v>
                </c:pt>
                <c:pt idx="7149">
                  <c:v>119.14999999999999</c:v>
                </c:pt>
                <c:pt idx="7150">
                  <c:v>119.16666666666667</c:v>
                </c:pt>
                <c:pt idx="7151">
                  <c:v>119.18333333333332</c:v>
                </c:pt>
                <c:pt idx="7152">
                  <c:v>119.2</c:v>
                </c:pt>
                <c:pt idx="7153">
                  <c:v>119.21666666666668</c:v>
                </c:pt>
                <c:pt idx="7154">
                  <c:v>119.23333333333332</c:v>
                </c:pt>
                <c:pt idx="7155">
                  <c:v>119.25</c:v>
                </c:pt>
                <c:pt idx="7156">
                  <c:v>119.26666666666668</c:v>
                </c:pt>
                <c:pt idx="7157">
                  <c:v>119.28333333333332</c:v>
                </c:pt>
                <c:pt idx="7158">
                  <c:v>119.3</c:v>
                </c:pt>
                <c:pt idx="7159">
                  <c:v>119.31666666666666</c:v>
                </c:pt>
                <c:pt idx="7160">
                  <c:v>119.33333333333331</c:v>
                </c:pt>
                <c:pt idx="7161">
                  <c:v>119.35</c:v>
                </c:pt>
                <c:pt idx="7162">
                  <c:v>119.36666666666666</c:v>
                </c:pt>
                <c:pt idx="7163">
                  <c:v>119.38333333333333</c:v>
                </c:pt>
                <c:pt idx="7164">
                  <c:v>119.4</c:v>
                </c:pt>
                <c:pt idx="7165">
                  <c:v>119.41666666666669</c:v>
                </c:pt>
                <c:pt idx="7166">
                  <c:v>119.43333333333334</c:v>
                </c:pt>
                <c:pt idx="7167">
                  <c:v>119.45</c:v>
                </c:pt>
                <c:pt idx="7168">
                  <c:v>119.46666666666668</c:v>
                </c:pt>
                <c:pt idx="7169">
                  <c:v>119.48333333333332</c:v>
                </c:pt>
                <c:pt idx="7170">
                  <c:v>119.5</c:v>
                </c:pt>
                <c:pt idx="7171">
                  <c:v>119.51666666666668</c:v>
                </c:pt>
                <c:pt idx="7172">
                  <c:v>119.53333333333332</c:v>
                </c:pt>
                <c:pt idx="7173">
                  <c:v>119.55</c:v>
                </c:pt>
                <c:pt idx="7174">
                  <c:v>119.56666666666666</c:v>
                </c:pt>
                <c:pt idx="7175">
                  <c:v>119.58333333333331</c:v>
                </c:pt>
                <c:pt idx="7176">
                  <c:v>119.6</c:v>
                </c:pt>
                <c:pt idx="7177">
                  <c:v>119.61666666666666</c:v>
                </c:pt>
                <c:pt idx="7178">
                  <c:v>119.63333333333333</c:v>
                </c:pt>
                <c:pt idx="7179">
                  <c:v>119.64999999999999</c:v>
                </c:pt>
                <c:pt idx="7180">
                  <c:v>119.66666666666667</c:v>
                </c:pt>
                <c:pt idx="7181">
                  <c:v>119.68333333333332</c:v>
                </c:pt>
                <c:pt idx="7182">
                  <c:v>119.7</c:v>
                </c:pt>
                <c:pt idx="7183">
                  <c:v>119.71666666666668</c:v>
                </c:pt>
                <c:pt idx="7184">
                  <c:v>119.73333333333332</c:v>
                </c:pt>
                <c:pt idx="7185">
                  <c:v>119.75</c:v>
                </c:pt>
                <c:pt idx="7186">
                  <c:v>119.76666666666668</c:v>
                </c:pt>
                <c:pt idx="7187">
                  <c:v>119.78333333333332</c:v>
                </c:pt>
                <c:pt idx="7188">
                  <c:v>119.8</c:v>
                </c:pt>
                <c:pt idx="7189">
                  <c:v>119.81666666666666</c:v>
                </c:pt>
                <c:pt idx="7190">
                  <c:v>119.83333333333331</c:v>
                </c:pt>
                <c:pt idx="7191">
                  <c:v>119.85</c:v>
                </c:pt>
                <c:pt idx="7192">
                  <c:v>119.86666666666666</c:v>
                </c:pt>
                <c:pt idx="7193">
                  <c:v>119.88333333333333</c:v>
                </c:pt>
                <c:pt idx="7194">
                  <c:v>119.9</c:v>
                </c:pt>
                <c:pt idx="7195">
                  <c:v>119.91666666666669</c:v>
                </c:pt>
                <c:pt idx="7196">
                  <c:v>119.93333333333334</c:v>
                </c:pt>
                <c:pt idx="7197">
                  <c:v>119.95</c:v>
                </c:pt>
                <c:pt idx="7198">
                  <c:v>119.96666666666668</c:v>
                </c:pt>
                <c:pt idx="7199">
                  <c:v>119.98333333333332</c:v>
                </c:pt>
                <c:pt idx="7200">
                  <c:v>120</c:v>
                </c:pt>
                <c:pt idx="7201">
                  <c:v>120.01666666666668</c:v>
                </c:pt>
                <c:pt idx="7202">
                  <c:v>120.03333333333332</c:v>
                </c:pt>
                <c:pt idx="7203">
                  <c:v>120.05</c:v>
                </c:pt>
                <c:pt idx="7204">
                  <c:v>120.06666666666666</c:v>
                </c:pt>
                <c:pt idx="7205">
                  <c:v>120.08333333333331</c:v>
                </c:pt>
                <c:pt idx="7206">
                  <c:v>120.1</c:v>
                </c:pt>
                <c:pt idx="7207">
                  <c:v>120.11666666666666</c:v>
                </c:pt>
                <c:pt idx="7208">
                  <c:v>120.13333333333333</c:v>
                </c:pt>
                <c:pt idx="7209">
                  <c:v>120.14999999999999</c:v>
                </c:pt>
                <c:pt idx="7210">
                  <c:v>120.16666666666667</c:v>
                </c:pt>
                <c:pt idx="7211">
                  <c:v>120.18333333333332</c:v>
                </c:pt>
                <c:pt idx="7212">
                  <c:v>120.2</c:v>
                </c:pt>
                <c:pt idx="7213">
                  <c:v>120.21666666666668</c:v>
                </c:pt>
                <c:pt idx="7214">
                  <c:v>120.23333333333332</c:v>
                </c:pt>
                <c:pt idx="7215">
                  <c:v>120.25</c:v>
                </c:pt>
                <c:pt idx="7216">
                  <c:v>120.26666666666668</c:v>
                </c:pt>
                <c:pt idx="7217">
                  <c:v>120.28333333333332</c:v>
                </c:pt>
                <c:pt idx="7218">
                  <c:v>120.3</c:v>
                </c:pt>
                <c:pt idx="7219">
                  <c:v>120.31666666666666</c:v>
                </c:pt>
                <c:pt idx="7220">
                  <c:v>120.33333333333331</c:v>
                </c:pt>
                <c:pt idx="7221">
                  <c:v>120.35</c:v>
                </c:pt>
                <c:pt idx="7222">
                  <c:v>120.36666666666666</c:v>
                </c:pt>
                <c:pt idx="7223">
                  <c:v>120.38333333333333</c:v>
                </c:pt>
                <c:pt idx="7224">
                  <c:v>120.4</c:v>
                </c:pt>
                <c:pt idx="7225">
                  <c:v>120.41666666666669</c:v>
                </c:pt>
                <c:pt idx="7226">
                  <c:v>120.43333333333334</c:v>
                </c:pt>
                <c:pt idx="7227">
                  <c:v>120.45</c:v>
                </c:pt>
                <c:pt idx="7228">
                  <c:v>120.46666666666668</c:v>
                </c:pt>
                <c:pt idx="7229">
                  <c:v>120.48333333333332</c:v>
                </c:pt>
                <c:pt idx="7230">
                  <c:v>120.5</c:v>
                </c:pt>
                <c:pt idx="7231">
                  <c:v>120.51666666666668</c:v>
                </c:pt>
                <c:pt idx="7232">
                  <c:v>120.53333333333332</c:v>
                </c:pt>
                <c:pt idx="7233">
                  <c:v>120.55</c:v>
                </c:pt>
                <c:pt idx="7234">
                  <c:v>120.56666666666666</c:v>
                </c:pt>
                <c:pt idx="7235">
                  <c:v>120.58333333333331</c:v>
                </c:pt>
                <c:pt idx="7236">
                  <c:v>120.6</c:v>
                </c:pt>
                <c:pt idx="7237">
                  <c:v>120.61666666666666</c:v>
                </c:pt>
                <c:pt idx="7238">
                  <c:v>120.63333333333333</c:v>
                </c:pt>
                <c:pt idx="7239">
                  <c:v>120.64999999999999</c:v>
                </c:pt>
                <c:pt idx="7240">
                  <c:v>120.66666666666667</c:v>
                </c:pt>
                <c:pt idx="7241">
                  <c:v>120.68333333333332</c:v>
                </c:pt>
                <c:pt idx="7242">
                  <c:v>120.7</c:v>
                </c:pt>
                <c:pt idx="7243">
                  <c:v>120.71666666666668</c:v>
                </c:pt>
                <c:pt idx="7244">
                  <c:v>120.73333333333332</c:v>
                </c:pt>
                <c:pt idx="7245">
                  <c:v>120.75</c:v>
                </c:pt>
                <c:pt idx="7246">
                  <c:v>120.76666666666668</c:v>
                </c:pt>
                <c:pt idx="7247">
                  <c:v>120.78333333333332</c:v>
                </c:pt>
                <c:pt idx="7248">
                  <c:v>120.8</c:v>
                </c:pt>
                <c:pt idx="7249">
                  <c:v>120.81666666666666</c:v>
                </c:pt>
                <c:pt idx="7250">
                  <c:v>120.83333333333331</c:v>
                </c:pt>
                <c:pt idx="7251">
                  <c:v>120.85</c:v>
                </c:pt>
                <c:pt idx="7252">
                  <c:v>120.86666666666666</c:v>
                </c:pt>
                <c:pt idx="7253">
                  <c:v>120.88333333333333</c:v>
                </c:pt>
                <c:pt idx="7254">
                  <c:v>120.9</c:v>
                </c:pt>
                <c:pt idx="7255">
                  <c:v>120.91666666666669</c:v>
                </c:pt>
                <c:pt idx="7256">
                  <c:v>120.93333333333334</c:v>
                </c:pt>
                <c:pt idx="7257">
                  <c:v>120.95</c:v>
                </c:pt>
                <c:pt idx="7258">
                  <c:v>120.96666666666668</c:v>
                </c:pt>
                <c:pt idx="7259">
                  <c:v>120.98333333333332</c:v>
                </c:pt>
                <c:pt idx="7260">
                  <c:v>121</c:v>
                </c:pt>
                <c:pt idx="7261">
                  <c:v>121.01666666666668</c:v>
                </c:pt>
                <c:pt idx="7262">
                  <c:v>121.03333333333332</c:v>
                </c:pt>
                <c:pt idx="7263">
                  <c:v>121.05</c:v>
                </c:pt>
                <c:pt idx="7264">
                  <c:v>121.06666666666666</c:v>
                </c:pt>
                <c:pt idx="7265">
                  <c:v>121.08333333333331</c:v>
                </c:pt>
                <c:pt idx="7266">
                  <c:v>121.1</c:v>
                </c:pt>
                <c:pt idx="7267">
                  <c:v>121.11666666666666</c:v>
                </c:pt>
                <c:pt idx="7268">
                  <c:v>121.13333333333333</c:v>
                </c:pt>
                <c:pt idx="7269">
                  <c:v>121.14999999999999</c:v>
                </c:pt>
                <c:pt idx="7270">
                  <c:v>121.16666666666667</c:v>
                </c:pt>
                <c:pt idx="7271">
                  <c:v>121.18333333333332</c:v>
                </c:pt>
                <c:pt idx="7272">
                  <c:v>121.2</c:v>
                </c:pt>
                <c:pt idx="7273">
                  <c:v>121.21666666666668</c:v>
                </c:pt>
                <c:pt idx="7274">
                  <c:v>121.23333333333332</c:v>
                </c:pt>
                <c:pt idx="7275">
                  <c:v>121.25</c:v>
                </c:pt>
                <c:pt idx="7276">
                  <c:v>121.26666666666668</c:v>
                </c:pt>
                <c:pt idx="7277">
                  <c:v>121.28333333333332</c:v>
                </c:pt>
                <c:pt idx="7278">
                  <c:v>121.3</c:v>
                </c:pt>
                <c:pt idx="7279">
                  <c:v>121.31666666666666</c:v>
                </c:pt>
                <c:pt idx="7280">
                  <c:v>121.33333333333331</c:v>
                </c:pt>
                <c:pt idx="7281">
                  <c:v>121.35</c:v>
                </c:pt>
                <c:pt idx="7282">
                  <c:v>121.36666666666666</c:v>
                </c:pt>
                <c:pt idx="7283">
                  <c:v>121.38333333333333</c:v>
                </c:pt>
                <c:pt idx="7284">
                  <c:v>121.4</c:v>
                </c:pt>
                <c:pt idx="7285">
                  <c:v>121.41666666666669</c:v>
                </c:pt>
                <c:pt idx="7286">
                  <c:v>121.43333333333334</c:v>
                </c:pt>
                <c:pt idx="7287">
                  <c:v>121.45</c:v>
                </c:pt>
                <c:pt idx="7288">
                  <c:v>121.46666666666668</c:v>
                </c:pt>
                <c:pt idx="7289">
                  <c:v>121.48333333333332</c:v>
                </c:pt>
                <c:pt idx="7290">
                  <c:v>121.5</c:v>
                </c:pt>
                <c:pt idx="7291">
                  <c:v>121.51666666666668</c:v>
                </c:pt>
                <c:pt idx="7292">
                  <c:v>121.53333333333332</c:v>
                </c:pt>
                <c:pt idx="7293">
                  <c:v>121.55</c:v>
                </c:pt>
                <c:pt idx="7294">
                  <c:v>121.56666666666666</c:v>
                </c:pt>
                <c:pt idx="7295">
                  <c:v>121.58333333333331</c:v>
                </c:pt>
                <c:pt idx="7296">
                  <c:v>121.6</c:v>
                </c:pt>
                <c:pt idx="7297">
                  <c:v>121.61666666666666</c:v>
                </c:pt>
                <c:pt idx="7298">
                  <c:v>121.63333333333333</c:v>
                </c:pt>
                <c:pt idx="7299">
                  <c:v>121.64999999999999</c:v>
                </c:pt>
                <c:pt idx="7300">
                  <c:v>121.66666666666667</c:v>
                </c:pt>
                <c:pt idx="7301">
                  <c:v>121.68333333333332</c:v>
                </c:pt>
                <c:pt idx="7302">
                  <c:v>121.7</c:v>
                </c:pt>
                <c:pt idx="7303">
                  <c:v>121.71666666666668</c:v>
                </c:pt>
                <c:pt idx="7304">
                  <c:v>121.73333333333332</c:v>
                </c:pt>
                <c:pt idx="7305">
                  <c:v>121.75</c:v>
                </c:pt>
                <c:pt idx="7306">
                  <c:v>121.76666666666668</c:v>
                </c:pt>
                <c:pt idx="7307">
                  <c:v>121.78333333333332</c:v>
                </c:pt>
                <c:pt idx="7308">
                  <c:v>121.8</c:v>
                </c:pt>
                <c:pt idx="7309">
                  <c:v>121.81666666666666</c:v>
                </c:pt>
                <c:pt idx="7310">
                  <c:v>121.83333333333331</c:v>
                </c:pt>
                <c:pt idx="7311">
                  <c:v>121.85</c:v>
                </c:pt>
                <c:pt idx="7312">
                  <c:v>121.86666666666666</c:v>
                </c:pt>
                <c:pt idx="7313">
                  <c:v>121.88333333333333</c:v>
                </c:pt>
                <c:pt idx="7314">
                  <c:v>121.9</c:v>
                </c:pt>
                <c:pt idx="7315">
                  <c:v>121.91666666666669</c:v>
                </c:pt>
                <c:pt idx="7316">
                  <c:v>121.93333333333334</c:v>
                </c:pt>
                <c:pt idx="7317">
                  <c:v>121.95</c:v>
                </c:pt>
                <c:pt idx="7318">
                  <c:v>121.96666666666668</c:v>
                </c:pt>
                <c:pt idx="7319">
                  <c:v>121.98333333333332</c:v>
                </c:pt>
                <c:pt idx="7320">
                  <c:v>122</c:v>
                </c:pt>
                <c:pt idx="7321">
                  <c:v>122.01666666666668</c:v>
                </c:pt>
                <c:pt idx="7322">
                  <c:v>122.03333333333332</c:v>
                </c:pt>
                <c:pt idx="7323">
                  <c:v>122.05</c:v>
                </c:pt>
                <c:pt idx="7324">
                  <c:v>122.06666666666666</c:v>
                </c:pt>
                <c:pt idx="7325">
                  <c:v>122.08333333333331</c:v>
                </c:pt>
                <c:pt idx="7326">
                  <c:v>122.1</c:v>
                </c:pt>
                <c:pt idx="7327">
                  <c:v>122.11666666666666</c:v>
                </c:pt>
                <c:pt idx="7328">
                  <c:v>122.13333333333333</c:v>
                </c:pt>
                <c:pt idx="7329">
                  <c:v>122.14999999999999</c:v>
                </c:pt>
                <c:pt idx="7330">
                  <c:v>122.16666666666667</c:v>
                </c:pt>
                <c:pt idx="7331">
                  <c:v>122.18333333333332</c:v>
                </c:pt>
                <c:pt idx="7332">
                  <c:v>122.2</c:v>
                </c:pt>
                <c:pt idx="7333">
                  <c:v>122.21666666666668</c:v>
                </c:pt>
                <c:pt idx="7334">
                  <c:v>122.23333333333332</c:v>
                </c:pt>
                <c:pt idx="7335">
                  <c:v>122.25</c:v>
                </c:pt>
                <c:pt idx="7336">
                  <c:v>122.26666666666668</c:v>
                </c:pt>
                <c:pt idx="7337">
                  <c:v>122.28333333333332</c:v>
                </c:pt>
                <c:pt idx="7338">
                  <c:v>122.3</c:v>
                </c:pt>
                <c:pt idx="7339">
                  <c:v>122.31666666666666</c:v>
                </c:pt>
                <c:pt idx="7340">
                  <c:v>122.33333333333331</c:v>
                </c:pt>
                <c:pt idx="7341">
                  <c:v>122.35</c:v>
                </c:pt>
                <c:pt idx="7342">
                  <c:v>122.36666666666666</c:v>
                </c:pt>
                <c:pt idx="7343">
                  <c:v>122.38333333333333</c:v>
                </c:pt>
                <c:pt idx="7344">
                  <c:v>122.4</c:v>
                </c:pt>
                <c:pt idx="7345">
                  <c:v>122.41666666666669</c:v>
                </c:pt>
                <c:pt idx="7346">
                  <c:v>122.43333333333334</c:v>
                </c:pt>
                <c:pt idx="7347">
                  <c:v>122.45</c:v>
                </c:pt>
                <c:pt idx="7348">
                  <c:v>122.46666666666668</c:v>
                </c:pt>
                <c:pt idx="7349">
                  <c:v>122.48333333333332</c:v>
                </c:pt>
                <c:pt idx="7350">
                  <c:v>122.5</c:v>
                </c:pt>
                <c:pt idx="7351">
                  <c:v>122.51666666666668</c:v>
                </c:pt>
                <c:pt idx="7352">
                  <c:v>122.53333333333332</c:v>
                </c:pt>
                <c:pt idx="7353">
                  <c:v>122.55</c:v>
                </c:pt>
                <c:pt idx="7354">
                  <c:v>122.56666666666666</c:v>
                </c:pt>
                <c:pt idx="7355">
                  <c:v>122.58333333333331</c:v>
                </c:pt>
                <c:pt idx="7356">
                  <c:v>122.6</c:v>
                </c:pt>
                <c:pt idx="7357">
                  <c:v>122.61666666666666</c:v>
                </c:pt>
                <c:pt idx="7358">
                  <c:v>122.63333333333333</c:v>
                </c:pt>
                <c:pt idx="7359">
                  <c:v>122.64999999999999</c:v>
                </c:pt>
                <c:pt idx="7360">
                  <c:v>122.66666666666667</c:v>
                </c:pt>
                <c:pt idx="7361">
                  <c:v>122.68333333333332</c:v>
                </c:pt>
                <c:pt idx="7362">
                  <c:v>122.7</c:v>
                </c:pt>
                <c:pt idx="7363">
                  <c:v>122.71666666666668</c:v>
                </c:pt>
                <c:pt idx="7364">
                  <c:v>122.73333333333332</c:v>
                </c:pt>
                <c:pt idx="7365">
                  <c:v>122.75</c:v>
                </c:pt>
                <c:pt idx="7366">
                  <c:v>122.76666666666668</c:v>
                </c:pt>
                <c:pt idx="7367">
                  <c:v>122.78333333333332</c:v>
                </c:pt>
                <c:pt idx="7368">
                  <c:v>122.8</c:v>
                </c:pt>
                <c:pt idx="7369">
                  <c:v>122.81666666666666</c:v>
                </c:pt>
                <c:pt idx="7370">
                  <c:v>122.83333333333331</c:v>
                </c:pt>
                <c:pt idx="7371">
                  <c:v>122.85</c:v>
                </c:pt>
                <c:pt idx="7372">
                  <c:v>122.86666666666666</c:v>
                </c:pt>
                <c:pt idx="7373">
                  <c:v>122.88333333333333</c:v>
                </c:pt>
                <c:pt idx="7374">
                  <c:v>122.9</c:v>
                </c:pt>
                <c:pt idx="7375">
                  <c:v>122.91666666666669</c:v>
                </c:pt>
                <c:pt idx="7376">
                  <c:v>122.93333333333334</c:v>
                </c:pt>
                <c:pt idx="7377">
                  <c:v>122.95</c:v>
                </c:pt>
                <c:pt idx="7378">
                  <c:v>122.96666666666668</c:v>
                </c:pt>
                <c:pt idx="7379">
                  <c:v>122.98333333333332</c:v>
                </c:pt>
                <c:pt idx="7380">
                  <c:v>123</c:v>
                </c:pt>
                <c:pt idx="7381">
                  <c:v>123.01666666666668</c:v>
                </c:pt>
                <c:pt idx="7382">
                  <c:v>123.03333333333332</c:v>
                </c:pt>
                <c:pt idx="7383">
                  <c:v>123.05</c:v>
                </c:pt>
                <c:pt idx="7384">
                  <c:v>123.06666666666666</c:v>
                </c:pt>
                <c:pt idx="7385">
                  <c:v>123.08333333333331</c:v>
                </c:pt>
                <c:pt idx="7386">
                  <c:v>123.1</c:v>
                </c:pt>
                <c:pt idx="7387">
                  <c:v>123.11666666666666</c:v>
                </c:pt>
                <c:pt idx="7388">
                  <c:v>123.13333333333333</c:v>
                </c:pt>
                <c:pt idx="7389">
                  <c:v>123.14999999999999</c:v>
                </c:pt>
                <c:pt idx="7390">
                  <c:v>123.16666666666667</c:v>
                </c:pt>
                <c:pt idx="7391">
                  <c:v>123.18333333333332</c:v>
                </c:pt>
                <c:pt idx="7392">
                  <c:v>123.2</c:v>
                </c:pt>
                <c:pt idx="7393">
                  <c:v>123.21666666666668</c:v>
                </c:pt>
                <c:pt idx="7394">
                  <c:v>123.23333333333332</c:v>
                </c:pt>
                <c:pt idx="7395">
                  <c:v>123.25</c:v>
                </c:pt>
                <c:pt idx="7396">
                  <c:v>123.26666666666668</c:v>
                </c:pt>
                <c:pt idx="7397">
                  <c:v>123.28333333333332</c:v>
                </c:pt>
                <c:pt idx="7398">
                  <c:v>123.3</c:v>
                </c:pt>
                <c:pt idx="7399">
                  <c:v>123.31666666666666</c:v>
                </c:pt>
                <c:pt idx="7400">
                  <c:v>123.33333333333331</c:v>
                </c:pt>
                <c:pt idx="7401">
                  <c:v>123.35</c:v>
                </c:pt>
                <c:pt idx="7402">
                  <c:v>123.36666666666666</c:v>
                </c:pt>
                <c:pt idx="7403">
                  <c:v>123.38333333333333</c:v>
                </c:pt>
                <c:pt idx="7404">
                  <c:v>123.4</c:v>
                </c:pt>
                <c:pt idx="7405">
                  <c:v>123.41666666666669</c:v>
                </c:pt>
                <c:pt idx="7406">
                  <c:v>123.43333333333334</c:v>
                </c:pt>
                <c:pt idx="7407">
                  <c:v>123.45</c:v>
                </c:pt>
                <c:pt idx="7408">
                  <c:v>123.46666666666668</c:v>
                </c:pt>
                <c:pt idx="7409">
                  <c:v>123.48333333333332</c:v>
                </c:pt>
                <c:pt idx="7410">
                  <c:v>123.5</c:v>
                </c:pt>
                <c:pt idx="7411">
                  <c:v>123.51666666666668</c:v>
                </c:pt>
                <c:pt idx="7412">
                  <c:v>123.53333333333332</c:v>
                </c:pt>
                <c:pt idx="7413">
                  <c:v>123.55</c:v>
                </c:pt>
                <c:pt idx="7414">
                  <c:v>123.56666666666666</c:v>
                </c:pt>
                <c:pt idx="7415">
                  <c:v>123.58333333333331</c:v>
                </c:pt>
                <c:pt idx="7416">
                  <c:v>123.6</c:v>
                </c:pt>
                <c:pt idx="7417">
                  <c:v>123.61666666666666</c:v>
                </c:pt>
                <c:pt idx="7418">
                  <c:v>123.63333333333333</c:v>
                </c:pt>
                <c:pt idx="7419">
                  <c:v>123.64999999999999</c:v>
                </c:pt>
                <c:pt idx="7420">
                  <c:v>123.66666666666667</c:v>
                </c:pt>
                <c:pt idx="7421">
                  <c:v>123.68333333333332</c:v>
                </c:pt>
                <c:pt idx="7422">
                  <c:v>123.7</c:v>
                </c:pt>
                <c:pt idx="7423">
                  <c:v>123.71666666666668</c:v>
                </c:pt>
                <c:pt idx="7424">
                  <c:v>123.73333333333332</c:v>
                </c:pt>
                <c:pt idx="7425">
                  <c:v>123.75</c:v>
                </c:pt>
                <c:pt idx="7426">
                  <c:v>123.76666666666668</c:v>
                </c:pt>
                <c:pt idx="7427">
                  <c:v>123.78333333333332</c:v>
                </c:pt>
                <c:pt idx="7428">
                  <c:v>123.8</c:v>
                </c:pt>
                <c:pt idx="7429">
                  <c:v>123.81666666666666</c:v>
                </c:pt>
                <c:pt idx="7430">
                  <c:v>123.83333333333331</c:v>
                </c:pt>
                <c:pt idx="7431">
                  <c:v>123.85</c:v>
                </c:pt>
                <c:pt idx="7432">
                  <c:v>123.86666666666666</c:v>
                </c:pt>
                <c:pt idx="7433">
                  <c:v>123.88333333333333</c:v>
                </c:pt>
                <c:pt idx="7434">
                  <c:v>123.9</c:v>
                </c:pt>
                <c:pt idx="7435">
                  <c:v>123.91666666666669</c:v>
                </c:pt>
                <c:pt idx="7436">
                  <c:v>123.93333333333334</c:v>
                </c:pt>
                <c:pt idx="7437">
                  <c:v>123.95</c:v>
                </c:pt>
                <c:pt idx="7438">
                  <c:v>123.96666666666668</c:v>
                </c:pt>
                <c:pt idx="7439">
                  <c:v>123.98333333333332</c:v>
                </c:pt>
                <c:pt idx="7440">
                  <c:v>124</c:v>
                </c:pt>
                <c:pt idx="7441">
                  <c:v>124.01666666666668</c:v>
                </c:pt>
                <c:pt idx="7442">
                  <c:v>124.03333333333332</c:v>
                </c:pt>
                <c:pt idx="7443">
                  <c:v>124.05</c:v>
                </c:pt>
                <c:pt idx="7444">
                  <c:v>124.06666666666666</c:v>
                </c:pt>
                <c:pt idx="7445">
                  <c:v>124.08333333333331</c:v>
                </c:pt>
                <c:pt idx="7446">
                  <c:v>124.1</c:v>
                </c:pt>
                <c:pt idx="7447">
                  <c:v>124.11666666666666</c:v>
                </c:pt>
                <c:pt idx="7448">
                  <c:v>124.13333333333333</c:v>
                </c:pt>
                <c:pt idx="7449">
                  <c:v>124.14999999999999</c:v>
                </c:pt>
                <c:pt idx="7450">
                  <c:v>124.16666666666667</c:v>
                </c:pt>
                <c:pt idx="7451">
                  <c:v>124.18333333333332</c:v>
                </c:pt>
                <c:pt idx="7452">
                  <c:v>124.2</c:v>
                </c:pt>
                <c:pt idx="7453">
                  <c:v>124.21666666666668</c:v>
                </c:pt>
                <c:pt idx="7454">
                  <c:v>124.23333333333332</c:v>
                </c:pt>
                <c:pt idx="7455">
                  <c:v>124.25</c:v>
                </c:pt>
                <c:pt idx="7456">
                  <c:v>124.26666666666668</c:v>
                </c:pt>
                <c:pt idx="7457">
                  <c:v>124.28333333333332</c:v>
                </c:pt>
                <c:pt idx="7458">
                  <c:v>124.3</c:v>
                </c:pt>
                <c:pt idx="7459">
                  <c:v>124.31666666666666</c:v>
                </c:pt>
                <c:pt idx="7460">
                  <c:v>124.33333333333331</c:v>
                </c:pt>
                <c:pt idx="7461">
                  <c:v>124.35</c:v>
                </c:pt>
                <c:pt idx="7462">
                  <c:v>124.36666666666666</c:v>
                </c:pt>
                <c:pt idx="7463">
                  <c:v>124.38333333333333</c:v>
                </c:pt>
                <c:pt idx="7464">
                  <c:v>124.4</c:v>
                </c:pt>
                <c:pt idx="7465">
                  <c:v>124.41666666666669</c:v>
                </c:pt>
                <c:pt idx="7466">
                  <c:v>124.43333333333334</c:v>
                </c:pt>
                <c:pt idx="7467">
                  <c:v>124.45</c:v>
                </c:pt>
                <c:pt idx="7468">
                  <c:v>124.46666666666668</c:v>
                </c:pt>
                <c:pt idx="7469">
                  <c:v>124.48333333333332</c:v>
                </c:pt>
                <c:pt idx="7470">
                  <c:v>124.5</c:v>
                </c:pt>
                <c:pt idx="7471">
                  <c:v>124.51666666666668</c:v>
                </c:pt>
                <c:pt idx="7472">
                  <c:v>124.53333333333332</c:v>
                </c:pt>
                <c:pt idx="7473">
                  <c:v>124.55</c:v>
                </c:pt>
                <c:pt idx="7474">
                  <c:v>124.56666666666666</c:v>
                </c:pt>
                <c:pt idx="7475">
                  <c:v>124.58333333333331</c:v>
                </c:pt>
                <c:pt idx="7476">
                  <c:v>124.6</c:v>
                </c:pt>
                <c:pt idx="7477">
                  <c:v>124.61666666666666</c:v>
                </c:pt>
                <c:pt idx="7478">
                  <c:v>124.63333333333333</c:v>
                </c:pt>
                <c:pt idx="7479">
                  <c:v>124.64999999999999</c:v>
                </c:pt>
                <c:pt idx="7480">
                  <c:v>124.66666666666667</c:v>
                </c:pt>
                <c:pt idx="7481">
                  <c:v>124.68333333333332</c:v>
                </c:pt>
                <c:pt idx="7482">
                  <c:v>124.7</c:v>
                </c:pt>
                <c:pt idx="7483">
                  <c:v>124.71666666666668</c:v>
                </c:pt>
                <c:pt idx="7484">
                  <c:v>124.73333333333332</c:v>
                </c:pt>
                <c:pt idx="7485">
                  <c:v>124.75</c:v>
                </c:pt>
                <c:pt idx="7486">
                  <c:v>124.76666666666668</c:v>
                </c:pt>
                <c:pt idx="7487">
                  <c:v>124.78333333333332</c:v>
                </c:pt>
                <c:pt idx="7488">
                  <c:v>124.8</c:v>
                </c:pt>
                <c:pt idx="7489">
                  <c:v>124.81666666666666</c:v>
                </c:pt>
                <c:pt idx="7490">
                  <c:v>124.83333333333331</c:v>
                </c:pt>
                <c:pt idx="7491">
                  <c:v>124.85</c:v>
                </c:pt>
                <c:pt idx="7492">
                  <c:v>124.86666666666666</c:v>
                </c:pt>
                <c:pt idx="7493">
                  <c:v>124.88333333333333</c:v>
                </c:pt>
                <c:pt idx="7494">
                  <c:v>124.9</c:v>
                </c:pt>
                <c:pt idx="7495">
                  <c:v>124.91666666666669</c:v>
                </c:pt>
                <c:pt idx="7496">
                  <c:v>124.93333333333334</c:v>
                </c:pt>
                <c:pt idx="7497">
                  <c:v>124.95</c:v>
                </c:pt>
                <c:pt idx="7498">
                  <c:v>124.96666666666668</c:v>
                </c:pt>
                <c:pt idx="7499">
                  <c:v>124.98333333333332</c:v>
                </c:pt>
                <c:pt idx="7500">
                  <c:v>125</c:v>
                </c:pt>
                <c:pt idx="7501">
                  <c:v>125.01666666666668</c:v>
                </c:pt>
                <c:pt idx="7502">
                  <c:v>125.03333333333332</c:v>
                </c:pt>
                <c:pt idx="7503">
                  <c:v>125.05</c:v>
                </c:pt>
                <c:pt idx="7504">
                  <c:v>125.06666666666666</c:v>
                </c:pt>
                <c:pt idx="7505">
                  <c:v>125.08333333333331</c:v>
                </c:pt>
                <c:pt idx="7506">
                  <c:v>125.1</c:v>
                </c:pt>
                <c:pt idx="7507">
                  <c:v>125.11666666666666</c:v>
                </c:pt>
                <c:pt idx="7508">
                  <c:v>125.13333333333333</c:v>
                </c:pt>
                <c:pt idx="7509">
                  <c:v>125.14999999999999</c:v>
                </c:pt>
                <c:pt idx="7510">
                  <c:v>125.16666666666667</c:v>
                </c:pt>
                <c:pt idx="7511">
                  <c:v>125.18333333333332</c:v>
                </c:pt>
                <c:pt idx="7512">
                  <c:v>125.2</c:v>
                </c:pt>
                <c:pt idx="7513">
                  <c:v>125.21666666666668</c:v>
                </c:pt>
                <c:pt idx="7514">
                  <c:v>125.23333333333332</c:v>
                </c:pt>
                <c:pt idx="7515">
                  <c:v>125.25</c:v>
                </c:pt>
                <c:pt idx="7516">
                  <c:v>125.26666666666668</c:v>
                </c:pt>
                <c:pt idx="7517">
                  <c:v>125.28333333333332</c:v>
                </c:pt>
                <c:pt idx="7518">
                  <c:v>125.3</c:v>
                </c:pt>
                <c:pt idx="7519">
                  <c:v>125.31666666666666</c:v>
                </c:pt>
                <c:pt idx="7520">
                  <c:v>125.33333333333331</c:v>
                </c:pt>
                <c:pt idx="7521">
                  <c:v>125.35</c:v>
                </c:pt>
                <c:pt idx="7522">
                  <c:v>125.36666666666666</c:v>
                </c:pt>
                <c:pt idx="7523">
                  <c:v>125.38333333333333</c:v>
                </c:pt>
                <c:pt idx="7524">
                  <c:v>125.4</c:v>
                </c:pt>
                <c:pt idx="7525">
                  <c:v>125.41666666666669</c:v>
                </c:pt>
                <c:pt idx="7526">
                  <c:v>125.43333333333334</c:v>
                </c:pt>
                <c:pt idx="7527">
                  <c:v>125.45</c:v>
                </c:pt>
                <c:pt idx="7528">
                  <c:v>125.46666666666668</c:v>
                </c:pt>
                <c:pt idx="7529">
                  <c:v>125.48333333333332</c:v>
                </c:pt>
                <c:pt idx="7530">
                  <c:v>125.5</c:v>
                </c:pt>
                <c:pt idx="7531">
                  <c:v>125.51666666666668</c:v>
                </c:pt>
                <c:pt idx="7532">
                  <c:v>125.53333333333332</c:v>
                </c:pt>
                <c:pt idx="7533">
                  <c:v>125.55</c:v>
                </c:pt>
                <c:pt idx="7534">
                  <c:v>125.56666666666666</c:v>
                </c:pt>
                <c:pt idx="7535">
                  <c:v>125.58333333333331</c:v>
                </c:pt>
                <c:pt idx="7536">
                  <c:v>125.6</c:v>
                </c:pt>
                <c:pt idx="7537">
                  <c:v>125.61666666666666</c:v>
                </c:pt>
                <c:pt idx="7538">
                  <c:v>125.63333333333333</c:v>
                </c:pt>
                <c:pt idx="7539">
                  <c:v>125.64999999999999</c:v>
                </c:pt>
                <c:pt idx="7540">
                  <c:v>125.66666666666667</c:v>
                </c:pt>
                <c:pt idx="7541">
                  <c:v>125.68333333333332</c:v>
                </c:pt>
                <c:pt idx="7542">
                  <c:v>125.7</c:v>
                </c:pt>
                <c:pt idx="7543">
                  <c:v>125.71666666666668</c:v>
                </c:pt>
                <c:pt idx="7544">
                  <c:v>125.73333333333332</c:v>
                </c:pt>
                <c:pt idx="7545">
                  <c:v>125.75</c:v>
                </c:pt>
                <c:pt idx="7546">
                  <c:v>125.76666666666668</c:v>
                </c:pt>
                <c:pt idx="7547">
                  <c:v>125.78333333333332</c:v>
                </c:pt>
                <c:pt idx="7548">
                  <c:v>125.8</c:v>
                </c:pt>
                <c:pt idx="7549">
                  <c:v>125.81666666666666</c:v>
                </c:pt>
                <c:pt idx="7550">
                  <c:v>125.83333333333331</c:v>
                </c:pt>
                <c:pt idx="7551">
                  <c:v>125.85</c:v>
                </c:pt>
                <c:pt idx="7552">
                  <c:v>125.86666666666666</c:v>
                </c:pt>
                <c:pt idx="7553">
                  <c:v>125.88333333333333</c:v>
                </c:pt>
                <c:pt idx="7554">
                  <c:v>125.9</c:v>
                </c:pt>
                <c:pt idx="7555">
                  <c:v>125.91666666666669</c:v>
                </c:pt>
                <c:pt idx="7556">
                  <c:v>125.93333333333334</c:v>
                </c:pt>
                <c:pt idx="7557">
                  <c:v>125.95</c:v>
                </c:pt>
                <c:pt idx="7558">
                  <c:v>125.96666666666668</c:v>
                </c:pt>
                <c:pt idx="7559">
                  <c:v>125.98333333333332</c:v>
                </c:pt>
                <c:pt idx="7560">
                  <c:v>126</c:v>
                </c:pt>
                <c:pt idx="7561">
                  <c:v>126.01666666666668</c:v>
                </c:pt>
                <c:pt idx="7562">
                  <c:v>126.03333333333332</c:v>
                </c:pt>
                <c:pt idx="7563">
                  <c:v>126.05</c:v>
                </c:pt>
                <c:pt idx="7564">
                  <c:v>126.06666666666666</c:v>
                </c:pt>
                <c:pt idx="7565">
                  <c:v>126.08333333333331</c:v>
                </c:pt>
                <c:pt idx="7566">
                  <c:v>126.1</c:v>
                </c:pt>
                <c:pt idx="7567">
                  <c:v>126.11666666666666</c:v>
                </c:pt>
                <c:pt idx="7568">
                  <c:v>126.13333333333333</c:v>
                </c:pt>
                <c:pt idx="7569">
                  <c:v>126.14999999999999</c:v>
                </c:pt>
                <c:pt idx="7570">
                  <c:v>126.16666666666667</c:v>
                </c:pt>
                <c:pt idx="7571">
                  <c:v>126.18333333333332</c:v>
                </c:pt>
                <c:pt idx="7572">
                  <c:v>126.2</c:v>
                </c:pt>
                <c:pt idx="7573">
                  <c:v>126.21666666666668</c:v>
                </c:pt>
                <c:pt idx="7574">
                  <c:v>126.23333333333332</c:v>
                </c:pt>
                <c:pt idx="7575">
                  <c:v>126.25</c:v>
                </c:pt>
                <c:pt idx="7576">
                  <c:v>126.26666666666668</c:v>
                </c:pt>
                <c:pt idx="7577">
                  <c:v>126.28333333333332</c:v>
                </c:pt>
                <c:pt idx="7578">
                  <c:v>126.3</c:v>
                </c:pt>
                <c:pt idx="7579">
                  <c:v>126.31666666666666</c:v>
                </c:pt>
                <c:pt idx="7580">
                  <c:v>126.33333333333331</c:v>
                </c:pt>
                <c:pt idx="7581">
                  <c:v>126.35</c:v>
                </c:pt>
                <c:pt idx="7582">
                  <c:v>126.36666666666666</c:v>
                </c:pt>
                <c:pt idx="7583">
                  <c:v>126.38333333333333</c:v>
                </c:pt>
                <c:pt idx="7584">
                  <c:v>126.4</c:v>
                </c:pt>
                <c:pt idx="7585">
                  <c:v>126.41666666666669</c:v>
                </c:pt>
                <c:pt idx="7586">
                  <c:v>126.43333333333334</c:v>
                </c:pt>
                <c:pt idx="7587">
                  <c:v>126.45</c:v>
                </c:pt>
                <c:pt idx="7588">
                  <c:v>126.46666666666668</c:v>
                </c:pt>
                <c:pt idx="7589">
                  <c:v>126.48333333333332</c:v>
                </c:pt>
                <c:pt idx="7590">
                  <c:v>126.5</c:v>
                </c:pt>
                <c:pt idx="7591">
                  <c:v>126.51666666666668</c:v>
                </c:pt>
                <c:pt idx="7592">
                  <c:v>126.53333333333332</c:v>
                </c:pt>
                <c:pt idx="7593">
                  <c:v>126.55</c:v>
                </c:pt>
                <c:pt idx="7594">
                  <c:v>126.56666666666666</c:v>
                </c:pt>
                <c:pt idx="7595">
                  <c:v>126.58333333333331</c:v>
                </c:pt>
                <c:pt idx="7596">
                  <c:v>126.6</c:v>
                </c:pt>
                <c:pt idx="7597">
                  <c:v>126.61666666666666</c:v>
                </c:pt>
                <c:pt idx="7598">
                  <c:v>126.63333333333333</c:v>
                </c:pt>
                <c:pt idx="7599">
                  <c:v>126.64999999999999</c:v>
                </c:pt>
                <c:pt idx="7600">
                  <c:v>126.66666666666667</c:v>
                </c:pt>
                <c:pt idx="7601">
                  <c:v>126.68333333333332</c:v>
                </c:pt>
                <c:pt idx="7602">
                  <c:v>126.7</c:v>
                </c:pt>
                <c:pt idx="7603">
                  <c:v>126.71666666666668</c:v>
                </c:pt>
                <c:pt idx="7604">
                  <c:v>126.73333333333332</c:v>
                </c:pt>
                <c:pt idx="7605">
                  <c:v>126.75</c:v>
                </c:pt>
                <c:pt idx="7606">
                  <c:v>126.76666666666668</c:v>
                </c:pt>
                <c:pt idx="7607">
                  <c:v>126.78333333333332</c:v>
                </c:pt>
                <c:pt idx="7608">
                  <c:v>126.8</c:v>
                </c:pt>
                <c:pt idx="7609">
                  <c:v>126.81666666666666</c:v>
                </c:pt>
                <c:pt idx="7610">
                  <c:v>126.83333333333331</c:v>
                </c:pt>
                <c:pt idx="7611">
                  <c:v>126.85</c:v>
                </c:pt>
                <c:pt idx="7612">
                  <c:v>126.86666666666666</c:v>
                </c:pt>
                <c:pt idx="7613">
                  <c:v>126.88333333333333</c:v>
                </c:pt>
                <c:pt idx="7614">
                  <c:v>126.9</c:v>
                </c:pt>
                <c:pt idx="7615">
                  <c:v>126.91666666666669</c:v>
                </c:pt>
                <c:pt idx="7616">
                  <c:v>126.93333333333334</c:v>
                </c:pt>
                <c:pt idx="7617">
                  <c:v>126.95</c:v>
                </c:pt>
                <c:pt idx="7618">
                  <c:v>126.96666666666668</c:v>
                </c:pt>
                <c:pt idx="7619">
                  <c:v>126.98333333333332</c:v>
                </c:pt>
                <c:pt idx="7620">
                  <c:v>127</c:v>
                </c:pt>
                <c:pt idx="7621">
                  <c:v>127.01666666666668</c:v>
                </c:pt>
                <c:pt idx="7622">
                  <c:v>127.03333333333332</c:v>
                </c:pt>
                <c:pt idx="7623">
                  <c:v>127.05</c:v>
                </c:pt>
                <c:pt idx="7624">
                  <c:v>127.06666666666666</c:v>
                </c:pt>
                <c:pt idx="7625">
                  <c:v>127.08333333333331</c:v>
                </c:pt>
                <c:pt idx="7626">
                  <c:v>127.1</c:v>
                </c:pt>
                <c:pt idx="7627">
                  <c:v>127.11666666666666</c:v>
                </c:pt>
                <c:pt idx="7628">
                  <c:v>127.13333333333333</c:v>
                </c:pt>
                <c:pt idx="7629">
                  <c:v>127.14999999999999</c:v>
                </c:pt>
                <c:pt idx="7630">
                  <c:v>127.16666666666667</c:v>
                </c:pt>
                <c:pt idx="7631">
                  <c:v>127.18333333333332</c:v>
                </c:pt>
                <c:pt idx="7632">
                  <c:v>127.2</c:v>
                </c:pt>
                <c:pt idx="7633">
                  <c:v>127.21666666666668</c:v>
                </c:pt>
                <c:pt idx="7634">
                  <c:v>127.23333333333332</c:v>
                </c:pt>
                <c:pt idx="7635">
                  <c:v>127.25</c:v>
                </c:pt>
                <c:pt idx="7636">
                  <c:v>127.26666666666668</c:v>
                </c:pt>
                <c:pt idx="7637">
                  <c:v>127.28333333333332</c:v>
                </c:pt>
                <c:pt idx="7638">
                  <c:v>127.3</c:v>
                </c:pt>
                <c:pt idx="7639">
                  <c:v>127.31666666666666</c:v>
                </c:pt>
                <c:pt idx="7640">
                  <c:v>127.33333333333331</c:v>
                </c:pt>
                <c:pt idx="7641">
                  <c:v>127.35</c:v>
                </c:pt>
                <c:pt idx="7642">
                  <c:v>127.36666666666666</c:v>
                </c:pt>
                <c:pt idx="7643">
                  <c:v>127.38333333333333</c:v>
                </c:pt>
                <c:pt idx="7644">
                  <c:v>127.4</c:v>
                </c:pt>
                <c:pt idx="7645">
                  <c:v>127.41666666666669</c:v>
                </c:pt>
                <c:pt idx="7646">
                  <c:v>127.43333333333334</c:v>
                </c:pt>
                <c:pt idx="7647">
                  <c:v>127.45</c:v>
                </c:pt>
                <c:pt idx="7648">
                  <c:v>127.46666666666668</c:v>
                </c:pt>
                <c:pt idx="7649">
                  <c:v>127.48333333333332</c:v>
                </c:pt>
                <c:pt idx="7650">
                  <c:v>127.5</c:v>
                </c:pt>
                <c:pt idx="7651">
                  <c:v>127.51666666666668</c:v>
                </c:pt>
                <c:pt idx="7652">
                  <c:v>127.53333333333332</c:v>
                </c:pt>
                <c:pt idx="7653">
                  <c:v>127.55</c:v>
                </c:pt>
                <c:pt idx="7654">
                  <c:v>127.56666666666666</c:v>
                </c:pt>
                <c:pt idx="7655">
                  <c:v>127.58333333333331</c:v>
                </c:pt>
                <c:pt idx="7656">
                  <c:v>127.6</c:v>
                </c:pt>
                <c:pt idx="7657">
                  <c:v>127.61666666666666</c:v>
                </c:pt>
                <c:pt idx="7658">
                  <c:v>127.63333333333333</c:v>
                </c:pt>
                <c:pt idx="7659">
                  <c:v>127.64999999999999</c:v>
                </c:pt>
                <c:pt idx="7660">
                  <c:v>127.66666666666667</c:v>
                </c:pt>
                <c:pt idx="7661">
                  <c:v>127.68333333333332</c:v>
                </c:pt>
                <c:pt idx="7662">
                  <c:v>127.7</c:v>
                </c:pt>
                <c:pt idx="7663">
                  <c:v>127.71666666666668</c:v>
                </c:pt>
                <c:pt idx="7664">
                  <c:v>127.73333333333332</c:v>
                </c:pt>
                <c:pt idx="7665">
                  <c:v>127.75</c:v>
                </c:pt>
                <c:pt idx="7666">
                  <c:v>127.76666666666668</c:v>
                </c:pt>
                <c:pt idx="7667">
                  <c:v>127.78333333333332</c:v>
                </c:pt>
                <c:pt idx="7668">
                  <c:v>127.8</c:v>
                </c:pt>
                <c:pt idx="7669">
                  <c:v>127.81666666666666</c:v>
                </c:pt>
                <c:pt idx="7670">
                  <c:v>127.83333333333331</c:v>
                </c:pt>
                <c:pt idx="7671">
                  <c:v>127.85</c:v>
                </c:pt>
                <c:pt idx="7672">
                  <c:v>127.86666666666666</c:v>
                </c:pt>
                <c:pt idx="7673">
                  <c:v>127.88333333333333</c:v>
                </c:pt>
                <c:pt idx="7674">
                  <c:v>127.9</c:v>
                </c:pt>
                <c:pt idx="7675">
                  <c:v>127.91666666666669</c:v>
                </c:pt>
                <c:pt idx="7676">
                  <c:v>127.93333333333334</c:v>
                </c:pt>
                <c:pt idx="7677">
                  <c:v>127.95</c:v>
                </c:pt>
                <c:pt idx="7678">
                  <c:v>127.96666666666668</c:v>
                </c:pt>
                <c:pt idx="7679">
                  <c:v>127.98333333333332</c:v>
                </c:pt>
                <c:pt idx="7680">
                  <c:v>128</c:v>
                </c:pt>
                <c:pt idx="7681">
                  <c:v>128.01666666666665</c:v>
                </c:pt>
                <c:pt idx="7682">
                  <c:v>128.03333333333336</c:v>
                </c:pt>
                <c:pt idx="7683">
                  <c:v>128.05000000000001</c:v>
                </c:pt>
                <c:pt idx="7684">
                  <c:v>128.06666666666663</c:v>
                </c:pt>
                <c:pt idx="7685">
                  <c:v>128.08333333333337</c:v>
                </c:pt>
                <c:pt idx="7686">
                  <c:v>128.1</c:v>
                </c:pt>
                <c:pt idx="7687">
                  <c:v>128.11666666666662</c:v>
                </c:pt>
                <c:pt idx="7688">
                  <c:v>128.13333333333335</c:v>
                </c:pt>
                <c:pt idx="7689">
                  <c:v>128.15</c:v>
                </c:pt>
                <c:pt idx="7690">
                  <c:v>128.16666666666663</c:v>
                </c:pt>
                <c:pt idx="7691">
                  <c:v>128.18333333333337</c:v>
                </c:pt>
                <c:pt idx="7692">
                  <c:v>128.19999999999999</c:v>
                </c:pt>
                <c:pt idx="7693">
                  <c:v>128.21666666666661</c:v>
                </c:pt>
                <c:pt idx="7694">
                  <c:v>128.23333333333335</c:v>
                </c:pt>
                <c:pt idx="7695">
                  <c:v>128.25</c:v>
                </c:pt>
                <c:pt idx="7696">
                  <c:v>128.26666666666665</c:v>
                </c:pt>
                <c:pt idx="7697">
                  <c:v>128.28333333333336</c:v>
                </c:pt>
                <c:pt idx="7698">
                  <c:v>128.30000000000001</c:v>
                </c:pt>
                <c:pt idx="7699">
                  <c:v>128.31666666666663</c:v>
                </c:pt>
                <c:pt idx="7700">
                  <c:v>128.33333333333337</c:v>
                </c:pt>
                <c:pt idx="7701">
                  <c:v>128.35000000000002</c:v>
                </c:pt>
                <c:pt idx="7702">
                  <c:v>128.36666666666665</c:v>
                </c:pt>
                <c:pt idx="7703">
                  <c:v>128.38333333333338</c:v>
                </c:pt>
                <c:pt idx="7704">
                  <c:v>128.4</c:v>
                </c:pt>
                <c:pt idx="7705">
                  <c:v>128.41666666666663</c:v>
                </c:pt>
                <c:pt idx="7706">
                  <c:v>128.43333333333337</c:v>
                </c:pt>
                <c:pt idx="7707">
                  <c:v>128.44999999999999</c:v>
                </c:pt>
                <c:pt idx="7708">
                  <c:v>128.46666666666664</c:v>
                </c:pt>
                <c:pt idx="7709">
                  <c:v>128.48333333333338</c:v>
                </c:pt>
                <c:pt idx="7710">
                  <c:v>128.5</c:v>
                </c:pt>
                <c:pt idx="7711">
                  <c:v>128.51666666666665</c:v>
                </c:pt>
                <c:pt idx="7712">
                  <c:v>128.53333333333336</c:v>
                </c:pt>
                <c:pt idx="7713">
                  <c:v>128.55000000000001</c:v>
                </c:pt>
                <c:pt idx="7714">
                  <c:v>128.56666666666663</c:v>
                </c:pt>
                <c:pt idx="7715">
                  <c:v>128.58333333333337</c:v>
                </c:pt>
                <c:pt idx="7716">
                  <c:v>128.6</c:v>
                </c:pt>
                <c:pt idx="7717">
                  <c:v>128.61666666666662</c:v>
                </c:pt>
                <c:pt idx="7718">
                  <c:v>128.63333333333335</c:v>
                </c:pt>
                <c:pt idx="7719">
                  <c:v>128.65</c:v>
                </c:pt>
                <c:pt idx="7720">
                  <c:v>128.66666666666663</c:v>
                </c:pt>
                <c:pt idx="7721">
                  <c:v>128.68333333333337</c:v>
                </c:pt>
                <c:pt idx="7722">
                  <c:v>128.69999999999999</c:v>
                </c:pt>
                <c:pt idx="7723">
                  <c:v>128.71666666666661</c:v>
                </c:pt>
                <c:pt idx="7724">
                  <c:v>128.73333333333335</c:v>
                </c:pt>
                <c:pt idx="7725">
                  <c:v>128.75</c:v>
                </c:pt>
                <c:pt idx="7726">
                  <c:v>128.76666666666665</c:v>
                </c:pt>
                <c:pt idx="7727">
                  <c:v>128.78333333333336</c:v>
                </c:pt>
                <c:pt idx="7728">
                  <c:v>128.80000000000001</c:v>
                </c:pt>
                <c:pt idx="7729">
                  <c:v>128.81666666666663</c:v>
                </c:pt>
                <c:pt idx="7730">
                  <c:v>128.83333333333337</c:v>
                </c:pt>
                <c:pt idx="7731">
                  <c:v>128.85000000000002</c:v>
                </c:pt>
                <c:pt idx="7732">
                  <c:v>128.86666666666665</c:v>
                </c:pt>
                <c:pt idx="7733">
                  <c:v>128.88333333333338</c:v>
                </c:pt>
                <c:pt idx="7734">
                  <c:v>128.9</c:v>
                </c:pt>
                <c:pt idx="7735">
                  <c:v>128.91666666666663</c:v>
                </c:pt>
                <c:pt idx="7736">
                  <c:v>128.93333333333337</c:v>
                </c:pt>
                <c:pt idx="7737">
                  <c:v>128.94999999999999</c:v>
                </c:pt>
                <c:pt idx="7738">
                  <c:v>128.96666666666664</c:v>
                </c:pt>
                <c:pt idx="7739">
                  <c:v>128.98333333333338</c:v>
                </c:pt>
                <c:pt idx="7740">
                  <c:v>129</c:v>
                </c:pt>
                <c:pt idx="7741">
                  <c:v>129.01666666666665</c:v>
                </c:pt>
                <c:pt idx="7742">
                  <c:v>129.03333333333336</c:v>
                </c:pt>
                <c:pt idx="7743">
                  <c:v>129.05000000000001</c:v>
                </c:pt>
                <c:pt idx="7744">
                  <c:v>129.06666666666663</c:v>
                </c:pt>
                <c:pt idx="7745">
                  <c:v>129.08333333333337</c:v>
                </c:pt>
                <c:pt idx="7746">
                  <c:v>129.1</c:v>
                </c:pt>
                <c:pt idx="7747">
                  <c:v>129.11666666666662</c:v>
                </c:pt>
                <c:pt idx="7748">
                  <c:v>129.13333333333335</c:v>
                </c:pt>
                <c:pt idx="7749">
                  <c:v>129.15</c:v>
                </c:pt>
                <c:pt idx="7750">
                  <c:v>129.16666666666663</c:v>
                </c:pt>
                <c:pt idx="7751">
                  <c:v>129.18333333333337</c:v>
                </c:pt>
                <c:pt idx="7752">
                  <c:v>129.19999999999999</c:v>
                </c:pt>
                <c:pt idx="7753">
                  <c:v>129.21666666666661</c:v>
                </c:pt>
                <c:pt idx="7754">
                  <c:v>129.23333333333335</c:v>
                </c:pt>
                <c:pt idx="7755">
                  <c:v>129.25</c:v>
                </c:pt>
                <c:pt idx="7756">
                  <c:v>129.26666666666665</c:v>
                </c:pt>
                <c:pt idx="7757">
                  <c:v>129.28333333333336</c:v>
                </c:pt>
                <c:pt idx="7758">
                  <c:v>129.30000000000001</c:v>
                </c:pt>
                <c:pt idx="7759">
                  <c:v>129.31666666666663</c:v>
                </c:pt>
                <c:pt idx="7760">
                  <c:v>129.33333333333337</c:v>
                </c:pt>
                <c:pt idx="7761">
                  <c:v>129.35000000000002</c:v>
                </c:pt>
                <c:pt idx="7762">
                  <c:v>129.36666666666665</c:v>
                </c:pt>
                <c:pt idx="7763">
                  <c:v>129.38333333333338</c:v>
                </c:pt>
                <c:pt idx="7764">
                  <c:v>129.4</c:v>
                </c:pt>
                <c:pt idx="7765">
                  <c:v>129.41666666666663</c:v>
                </c:pt>
                <c:pt idx="7766">
                  <c:v>129.43333333333337</c:v>
                </c:pt>
                <c:pt idx="7767">
                  <c:v>129.44999999999999</c:v>
                </c:pt>
                <c:pt idx="7768">
                  <c:v>129.46666666666664</c:v>
                </c:pt>
                <c:pt idx="7769">
                  <c:v>129.48333333333338</c:v>
                </c:pt>
                <c:pt idx="7770">
                  <c:v>129.5</c:v>
                </c:pt>
                <c:pt idx="7771">
                  <c:v>129.51666666666665</c:v>
                </c:pt>
                <c:pt idx="7772">
                  <c:v>129.53333333333336</c:v>
                </c:pt>
                <c:pt idx="7773">
                  <c:v>129.55000000000001</c:v>
                </c:pt>
                <c:pt idx="7774">
                  <c:v>129.56666666666663</c:v>
                </c:pt>
                <c:pt idx="7775">
                  <c:v>129.58333333333337</c:v>
                </c:pt>
                <c:pt idx="7776">
                  <c:v>129.6</c:v>
                </c:pt>
                <c:pt idx="7777">
                  <c:v>129.61666666666662</c:v>
                </c:pt>
                <c:pt idx="7778">
                  <c:v>129.63333333333335</c:v>
                </c:pt>
                <c:pt idx="7779">
                  <c:v>129.65</c:v>
                </c:pt>
                <c:pt idx="7780">
                  <c:v>129.66666666666663</c:v>
                </c:pt>
                <c:pt idx="7781">
                  <c:v>129.68333333333337</c:v>
                </c:pt>
                <c:pt idx="7782">
                  <c:v>129.69999999999999</c:v>
                </c:pt>
                <c:pt idx="7783">
                  <c:v>129.71666666666661</c:v>
                </c:pt>
                <c:pt idx="7784">
                  <c:v>129.73333333333335</c:v>
                </c:pt>
                <c:pt idx="7785">
                  <c:v>129.75</c:v>
                </c:pt>
                <c:pt idx="7786">
                  <c:v>129.76666666666665</c:v>
                </c:pt>
                <c:pt idx="7787">
                  <c:v>129.78333333333336</c:v>
                </c:pt>
                <c:pt idx="7788">
                  <c:v>129.80000000000001</c:v>
                </c:pt>
                <c:pt idx="7789">
                  <c:v>129.81666666666663</c:v>
                </c:pt>
                <c:pt idx="7790">
                  <c:v>129.83333333333337</c:v>
                </c:pt>
                <c:pt idx="7791">
                  <c:v>129.85000000000002</c:v>
                </c:pt>
                <c:pt idx="7792">
                  <c:v>129.86666666666665</c:v>
                </c:pt>
                <c:pt idx="7793">
                  <c:v>129.88333333333338</c:v>
                </c:pt>
                <c:pt idx="7794">
                  <c:v>129.9</c:v>
                </c:pt>
                <c:pt idx="7795">
                  <c:v>129.91666666666663</c:v>
                </c:pt>
                <c:pt idx="7796">
                  <c:v>129.93333333333337</c:v>
                </c:pt>
                <c:pt idx="7797">
                  <c:v>129.94999999999999</c:v>
                </c:pt>
                <c:pt idx="7798">
                  <c:v>129.96666666666664</c:v>
                </c:pt>
                <c:pt idx="7799">
                  <c:v>129.98333333333338</c:v>
                </c:pt>
                <c:pt idx="7800">
                  <c:v>130</c:v>
                </c:pt>
                <c:pt idx="7801">
                  <c:v>130.01666666666665</c:v>
                </c:pt>
                <c:pt idx="7802">
                  <c:v>130.03333333333336</c:v>
                </c:pt>
                <c:pt idx="7803">
                  <c:v>130.05000000000001</c:v>
                </c:pt>
                <c:pt idx="7804">
                  <c:v>130.06666666666663</c:v>
                </c:pt>
                <c:pt idx="7805">
                  <c:v>130.08333333333337</c:v>
                </c:pt>
                <c:pt idx="7806">
                  <c:v>130.1</c:v>
                </c:pt>
                <c:pt idx="7807">
                  <c:v>130.11666666666662</c:v>
                </c:pt>
                <c:pt idx="7808">
                  <c:v>130.13333333333335</c:v>
                </c:pt>
                <c:pt idx="7809">
                  <c:v>130.15</c:v>
                </c:pt>
                <c:pt idx="7810">
                  <c:v>130.16666666666663</c:v>
                </c:pt>
                <c:pt idx="7811">
                  <c:v>130.18333333333337</c:v>
                </c:pt>
                <c:pt idx="7812">
                  <c:v>130.19999999999999</c:v>
                </c:pt>
                <c:pt idx="7813">
                  <c:v>130.21666666666661</c:v>
                </c:pt>
                <c:pt idx="7814">
                  <c:v>130.23333333333335</c:v>
                </c:pt>
                <c:pt idx="7815">
                  <c:v>130.25</c:v>
                </c:pt>
                <c:pt idx="7816">
                  <c:v>130.26666666666665</c:v>
                </c:pt>
                <c:pt idx="7817">
                  <c:v>130.28333333333336</c:v>
                </c:pt>
                <c:pt idx="7818">
                  <c:v>130.30000000000001</c:v>
                </c:pt>
                <c:pt idx="7819">
                  <c:v>130.31666666666663</c:v>
                </c:pt>
                <c:pt idx="7820">
                  <c:v>130.33333333333337</c:v>
                </c:pt>
                <c:pt idx="7821">
                  <c:v>130.35000000000002</c:v>
                </c:pt>
                <c:pt idx="7822">
                  <c:v>130.36666666666665</c:v>
                </c:pt>
                <c:pt idx="7823">
                  <c:v>130.38333333333338</c:v>
                </c:pt>
                <c:pt idx="7824">
                  <c:v>130.4</c:v>
                </c:pt>
                <c:pt idx="7825">
                  <c:v>130.41666666666663</c:v>
                </c:pt>
                <c:pt idx="7826">
                  <c:v>130.43333333333337</c:v>
                </c:pt>
                <c:pt idx="7827">
                  <c:v>130.44999999999999</c:v>
                </c:pt>
                <c:pt idx="7828">
                  <c:v>130.46666666666664</c:v>
                </c:pt>
                <c:pt idx="7829">
                  <c:v>130.48333333333338</c:v>
                </c:pt>
                <c:pt idx="7830">
                  <c:v>130.5</c:v>
                </c:pt>
                <c:pt idx="7831">
                  <c:v>130.51666666666665</c:v>
                </c:pt>
                <c:pt idx="7832">
                  <c:v>130.53333333333336</c:v>
                </c:pt>
                <c:pt idx="7833">
                  <c:v>130.55000000000001</c:v>
                </c:pt>
                <c:pt idx="7834">
                  <c:v>130.56666666666663</c:v>
                </c:pt>
                <c:pt idx="7835">
                  <c:v>130.58333333333337</c:v>
                </c:pt>
                <c:pt idx="7836">
                  <c:v>130.6</c:v>
                </c:pt>
                <c:pt idx="7837">
                  <c:v>130.61666666666662</c:v>
                </c:pt>
                <c:pt idx="7838">
                  <c:v>130.63333333333335</c:v>
                </c:pt>
                <c:pt idx="7839">
                  <c:v>130.65</c:v>
                </c:pt>
                <c:pt idx="7840">
                  <c:v>130.66666666666663</c:v>
                </c:pt>
                <c:pt idx="7841">
                  <c:v>130.68333333333337</c:v>
                </c:pt>
                <c:pt idx="7842">
                  <c:v>130.69999999999999</c:v>
                </c:pt>
                <c:pt idx="7843">
                  <c:v>130.71666666666661</c:v>
                </c:pt>
                <c:pt idx="7844">
                  <c:v>130.73333333333335</c:v>
                </c:pt>
                <c:pt idx="7845">
                  <c:v>130.75</c:v>
                </c:pt>
                <c:pt idx="7846">
                  <c:v>130.76666666666665</c:v>
                </c:pt>
                <c:pt idx="7847">
                  <c:v>130.78333333333336</c:v>
                </c:pt>
                <c:pt idx="7848">
                  <c:v>130.80000000000001</c:v>
                </c:pt>
                <c:pt idx="7849">
                  <c:v>130.81666666666663</c:v>
                </c:pt>
                <c:pt idx="7850">
                  <c:v>130.83333333333337</c:v>
                </c:pt>
                <c:pt idx="7851">
                  <c:v>130.85000000000002</c:v>
                </c:pt>
                <c:pt idx="7852">
                  <c:v>130.86666666666665</c:v>
                </c:pt>
                <c:pt idx="7853">
                  <c:v>130.88333333333338</c:v>
                </c:pt>
                <c:pt idx="7854">
                  <c:v>130.9</c:v>
                </c:pt>
                <c:pt idx="7855">
                  <c:v>130.91666666666663</c:v>
                </c:pt>
                <c:pt idx="7856">
                  <c:v>130.93333333333337</c:v>
                </c:pt>
                <c:pt idx="7857">
                  <c:v>130.94999999999999</c:v>
                </c:pt>
                <c:pt idx="7858">
                  <c:v>130.96666666666664</c:v>
                </c:pt>
                <c:pt idx="7859">
                  <c:v>130.98333333333338</c:v>
                </c:pt>
                <c:pt idx="7860">
                  <c:v>131</c:v>
                </c:pt>
                <c:pt idx="7861">
                  <c:v>131.01666666666665</c:v>
                </c:pt>
                <c:pt idx="7862">
                  <c:v>131.03333333333336</c:v>
                </c:pt>
                <c:pt idx="7863">
                  <c:v>131.05000000000001</c:v>
                </c:pt>
                <c:pt idx="7864">
                  <c:v>131.06666666666663</c:v>
                </c:pt>
                <c:pt idx="7865">
                  <c:v>131.08333333333337</c:v>
                </c:pt>
                <c:pt idx="7866">
                  <c:v>131.1</c:v>
                </c:pt>
                <c:pt idx="7867">
                  <c:v>131.11666666666662</c:v>
                </c:pt>
                <c:pt idx="7868">
                  <c:v>131.13333333333335</c:v>
                </c:pt>
                <c:pt idx="7869">
                  <c:v>131.15</c:v>
                </c:pt>
                <c:pt idx="7870">
                  <c:v>131.16666666666663</c:v>
                </c:pt>
                <c:pt idx="7871">
                  <c:v>131.18333333333337</c:v>
                </c:pt>
                <c:pt idx="7872">
                  <c:v>131.19999999999999</c:v>
                </c:pt>
                <c:pt idx="7873">
                  <c:v>131.21666666666661</c:v>
                </c:pt>
                <c:pt idx="7874">
                  <c:v>131.23333333333335</c:v>
                </c:pt>
                <c:pt idx="7875">
                  <c:v>131.25</c:v>
                </c:pt>
                <c:pt idx="7876">
                  <c:v>131.26666666666665</c:v>
                </c:pt>
                <c:pt idx="7877">
                  <c:v>131.28333333333336</c:v>
                </c:pt>
                <c:pt idx="7878">
                  <c:v>131.30000000000001</c:v>
                </c:pt>
                <c:pt idx="7879">
                  <c:v>131.31666666666663</c:v>
                </c:pt>
                <c:pt idx="7880">
                  <c:v>131.33333333333337</c:v>
                </c:pt>
                <c:pt idx="7881">
                  <c:v>131.35000000000002</c:v>
                </c:pt>
                <c:pt idx="7882">
                  <c:v>131.36666666666665</c:v>
                </c:pt>
                <c:pt idx="7883">
                  <c:v>131.38333333333338</c:v>
                </c:pt>
                <c:pt idx="7884">
                  <c:v>131.4</c:v>
                </c:pt>
                <c:pt idx="7885">
                  <c:v>131.41666666666663</c:v>
                </c:pt>
                <c:pt idx="7886">
                  <c:v>131.43333333333337</c:v>
                </c:pt>
                <c:pt idx="7887">
                  <c:v>131.44999999999999</c:v>
                </c:pt>
                <c:pt idx="7888">
                  <c:v>131.46666666666664</c:v>
                </c:pt>
                <c:pt idx="7889">
                  <c:v>131.48333333333338</c:v>
                </c:pt>
                <c:pt idx="7890">
                  <c:v>131.5</c:v>
                </c:pt>
                <c:pt idx="7891">
                  <c:v>131.51666666666665</c:v>
                </c:pt>
                <c:pt idx="7892">
                  <c:v>131.53333333333336</c:v>
                </c:pt>
                <c:pt idx="7893">
                  <c:v>131.55000000000001</c:v>
                </c:pt>
                <c:pt idx="7894">
                  <c:v>131.56666666666663</c:v>
                </c:pt>
                <c:pt idx="7895">
                  <c:v>131.58333333333337</c:v>
                </c:pt>
                <c:pt idx="7896">
                  <c:v>131.6</c:v>
                </c:pt>
                <c:pt idx="7897">
                  <c:v>131.61666666666662</c:v>
                </c:pt>
                <c:pt idx="7898">
                  <c:v>131.63333333333335</c:v>
                </c:pt>
                <c:pt idx="7899">
                  <c:v>131.65</c:v>
                </c:pt>
                <c:pt idx="7900">
                  <c:v>131.66666666666663</c:v>
                </c:pt>
                <c:pt idx="7901">
                  <c:v>131.68333333333337</c:v>
                </c:pt>
                <c:pt idx="7902">
                  <c:v>131.69999999999999</c:v>
                </c:pt>
                <c:pt idx="7903">
                  <c:v>131.71666666666661</c:v>
                </c:pt>
                <c:pt idx="7904">
                  <c:v>131.73333333333335</c:v>
                </c:pt>
                <c:pt idx="7905">
                  <c:v>131.75</c:v>
                </c:pt>
                <c:pt idx="7906">
                  <c:v>131.76666666666665</c:v>
                </c:pt>
                <c:pt idx="7907">
                  <c:v>131.78333333333336</c:v>
                </c:pt>
                <c:pt idx="7908">
                  <c:v>131.80000000000001</c:v>
                </c:pt>
                <c:pt idx="7909">
                  <c:v>131.81666666666663</c:v>
                </c:pt>
                <c:pt idx="7910">
                  <c:v>131.83333333333337</c:v>
                </c:pt>
                <c:pt idx="7911">
                  <c:v>131.85000000000002</c:v>
                </c:pt>
                <c:pt idx="7912">
                  <c:v>131.86666666666665</c:v>
                </c:pt>
                <c:pt idx="7913">
                  <c:v>131.88333333333338</c:v>
                </c:pt>
                <c:pt idx="7914">
                  <c:v>131.9</c:v>
                </c:pt>
                <c:pt idx="7915">
                  <c:v>131.91666666666663</c:v>
                </c:pt>
                <c:pt idx="7916">
                  <c:v>131.93333333333337</c:v>
                </c:pt>
                <c:pt idx="7917">
                  <c:v>131.94999999999999</c:v>
                </c:pt>
                <c:pt idx="7918">
                  <c:v>131.96666666666664</c:v>
                </c:pt>
                <c:pt idx="7919">
                  <c:v>131.98333333333338</c:v>
                </c:pt>
                <c:pt idx="7920">
                  <c:v>132</c:v>
                </c:pt>
                <c:pt idx="7921">
                  <c:v>132.01666666666665</c:v>
                </c:pt>
                <c:pt idx="7922">
                  <c:v>132.03333333333336</c:v>
                </c:pt>
                <c:pt idx="7923">
                  <c:v>132.05000000000001</c:v>
                </c:pt>
                <c:pt idx="7924">
                  <c:v>132.06666666666663</c:v>
                </c:pt>
                <c:pt idx="7925">
                  <c:v>132.08333333333337</c:v>
                </c:pt>
                <c:pt idx="7926">
                  <c:v>132.1</c:v>
                </c:pt>
                <c:pt idx="7927">
                  <c:v>132.11666666666662</c:v>
                </c:pt>
                <c:pt idx="7928">
                  <c:v>132.13333333333335</c:v>
                </c:pt>
                <c:pt idx="7929">
                  <c:v>132.15</c:v>
                </c:pt>
                <c:pt idx="7930">
                  <c:v>132.16666666666663</c:v>
                </c:pt>
                <c:pt idx="7931">
                  <c:v>132.18333333333337</c:v>
                </c:pt>
                <c:pt idx="7932">
                  <c:v>132.19999999999999</c:v>
                </c:pt>
                <c:pt idx="7933">
                  <c:v>132.21666666666661</c:v>
                </c:pt>
                <c:pt idx="7934">
                  <c:v>132.23333333333335</c:v>
                </c:pt>
                <c:pt idx="7935">
                  <c:v>132.25</c:v>
                </c:pt>
                <c:pt idx="7936">
                  <c:v>132.26666666666665</c:v>
                </c:pt>
                <c:pt idx="7937">
                  <c:v>132.28333333333336</c:v>
                </c:pt>
                <c:pt idx="7938">
                  <c:v>132.30000000000001</c:v>
                </c:pt>
                <c:pt idx="7939">
                  <c:v>132.31666666666663</c:v>
                </c:pt>
                <c:pt idx="7940">
                  <c:v>132.33333333333337</c:v>
                </c:pt>
                <c:pt idx="7941">
                  <c:v>132.35000000000002</c:v>
                </c:pt>
                <c:pt idx="7942">
                  <c:v>132.36666666666665</c:v>
                </c:pt>
                <c:pt idx="7943">
                  <c:v>132.38333333333338</c:v>
                </c:pt>
                <c:pt idx="7944">
                  <c:v>132.4</c:v>
                </c:pt>
                <c:pt idx="7945">
                  <c:v>132.41666666666663</c:v>
                </c:pt>
                <c:pt idx="7946">
                  <c:v>132.43333333333337</c:v>
                </c:pt>
                <c:pt idx="7947">
                  <c:v>132.44999999999999</c:v>
                </c:pt>
                <c:pt idx="7948">
                  <c:v>132.46666666666664</c:v>
                </c:pt>
                <c:pt idx="7949">
                  <c:v>132.48333333333338</c:v>
                </c:pt>
                <c:pt idx="7950">
                  <c:v>132.5</c:v>
                </c:pt>
                <c:pt idx="7951">
                  <c:v>132.51666666666665</c:v>
                </c:pt>
                <c:pt idx="7952">
                  <c:v>132.53333333333336</c:v>
                </c:pt>
                <c:pt idx="7953">
                  <c:v>132.55000000000001</c:v>
                </c:pt>
                <c:pt idx="7954">
                  <c:v>132.56666666666663</c:v>
                </c:pt>
                <c:pt idx="7955">
                  <c:v>132.58333333333337</c:v>
                </c:pt>
                <c:pt idx="7956">
                  <c:v>132.6</c:v>
                </c:pt>
                <c:pt idx="7957">
                  <c:v>132.61666666666662</c:v>
                </c:pt>
                <c:pt idx="7958">
                  <c:v>132.63333333333335</c:v>
                </c:pt>
                <c:pt idx="7959">
                  <c:v>132.65</c:v>
                </c:pt>
                <c:pt idx="7960">
                  <c:v>132.66666666666663</c:v>
                </c:pt>
                <c:pt idx="7961">
                  <c:v>132.68333333333337</c:v>
                </c:pt>
                <c:pt idx="7962">
                  <c:v>132.69999999999999</c:v>
                </c:pt>
                <c:pt idx="7963">
                  <c:v>132.71666666666661</c:v>
                </c:pt>
                <c:pt idx="7964">
                  <c:v>132.73333333333335</c:v>
                </c:pt>
                <c:pt idx="7965">
                  <c:v>132.75</c:v>
                </c:pt>
                <c:pt idx="7966">
                  <c:v>132.76666666666665</c:v>
                </c:pt>
                <c:pt idx="7967">
                  <c:v>132.78333333333336</c:v>
                </c:pt>
                <c:pt idx="7968">
                  <c:v>132.80000000000001</c:v>
                </c:pt>
                <c:pt idx="7969">
                  <c:v>132.81666666666663</c:v>
                </c:pt>
                <c:pt idx="7970">
                  <c:v>132.83333333333337</c:v>
                </c:pt>
                <c:pt idx="7971">
                  <c:v>132.85000000000002</c:v>
                </c:pt>
                <c:pt idx="7972">
                  <c:v>132.86666666666665</c:v>
                </c:pt>
                <c:pt idx="7973">
                  <c:v>132.88333333333338</c:v>
                </c:pt>
                <c:pt idx="7974">
                  <c:v>132.9</c:v>
                </c:pt>
                <c:pt idx="7975">
                  <c:v>132.91666666666663</c:v>
                </c:pt>
                <c:pt idx="7976">
                  <c:v>132.93333333333337</c:v>
                </c:pt>
                <c:pt idx="7977">
                  <c:v>132.94999999999999</c:v>
                </c:pt>
                <c:pt idx="7978">
                  <c:v>132.96666666666664</c:v>
                </c:pt>
                <c:pt idx="7979">
                  <c:v>132.98333333333338</c:v>
                </c:pt>
                <c:pt idx="7980">
                  <c:v>133</c:v>
                </c:pt>
                <c:pt idx="7981">
                  <c:v>133.01666666666665</c:v>
                </c:pt>
                <c:pt idx="7982">
                  <c:v>133.03333333333336</c:v>
                </c:pt>
                <c:pt idx="7983">
                  <c:v>133.05000000000001</c:v>
                </c:pt>
                <c:pt idx="7984">
                  <c:v>133.06666666666663</c:v>
                </c:pt>
                <c:pt idx="7985">
                  <c:v>133.08333333333337</c:v>
                </c:pt>
                <c:pt idx="7986">
                  <c:v>133.1</c:v>
                </c:pt>
                <c:pt idx="7987">
                  <c:v>133.11666666666662</c:v>
                </c:pt>
                <c:pt idx="7988">
                  <c:v>133.13333333333335</c:v>
                </c:pt>
                <c:pt idx="7989">
                  <c:v>133.15</c:v>
                </c:pt>
                <c:pt idx="7990">
                  <c:v>133.16666666666663</c:v>
                </c:pt>
                <c:pt idx="7991">
                  <c:v>133.18333333333337</c:v>
                </c:pt>
                <c:pt idx="7992">
                  <c:v>133.19999999999999</c:v>
                </c:pt>
                <c:pt idx="7993">
                  <c:v>133.21666666666661</c:v>
                </c:pt>
                <c:pt idx="7994">
                  <c:v>133.23333333333335</c:v>
                </c:pt>
                <c:pt idx="7995">
                  <c:v>133.25</c:v>
                </c:pt>
                <c:pt idx="7996">
                  <c:v>133.26666666666665</c:v>
                </c:pt>
                <c:pt idx="7997">
                  <c:v>133.28333333333336</c:v>
                </c:pt>
                <c:pt idx="7998">
                  <c:v>133.30000000000001</c:v>
                </c:pt>
                <c:pt idx="7999">
                  <c:v>133.31666666666663</c:v>
                </c:pt>
                <c:pt idx="8000">
                  <c:v>133.33333333333337</c:v>
                </c:pt>
                <c:pt idx="8001">
                  <c:v>133.35000000000002</c:v>
                </c:pt>
                <c:pt idx="8002">
                  <c:v>133.36666666666665</c:v>
                </c:pt>
                <c:pt idx="8003">
                  <c:v>133.38333333333338</c:v>
                </c:pt>
                <c:pt idx="8004">
                  <c:v>133.4</c:v>
                </c:pt>
                <c:pt idx="8005">
                  <c:v>133.41666666666663</c:v>
                </c:pt>
                <c:pt idx="8006">
                  <c:v>133.43333333333337</c:v>
                </c:pt>
                <c:pt idx="8007">
                  <c:v>133.44999999999999</c:v>
                </c:pt>
                <c:pt idx="8008">
                  <c:v>133.46666666666664</c:v>
                </c:pt>
                <c:pt idx="8009">
                  <c:v>133.48333333333338</c:v>
                </c:pt>
                <c:pt idx="8010">
                  <c:v>133.5</c:v>
                </c:pt>
                <c:pt idx="8011">
                  <c:v>133.51666666666665</c:v>
                </c:pt>
                <c:pt idx="8012">
                  <c:v>133.53333333333336</c:v>
                </c:pt>
                <c:pt idx="8013">
                  <c:v>133.55000000000001</c:v>
                </c:pt>
                <c:pt idx="8014">
                  <c:v>133.56666666666663</c:v>
                </c:pt>
                <c:pt idx="8015">
                  <c:v>133.58333333333337</c:v>
                </c:pt>
                <c:pt idx="8016">
                  <c:v>133.6</c:v>
                </c:pt>
                <c:pt idx="8017">
                  <c:v>133.61666666666662</c:v>
                </c:pt>
                <c:pt idx="8018">
                  <c:v>133.63333333333335</c:v>
                </c:pt>
                <c:pt idx="8019">
                  <c:v>133.65</c:v>
                </c:pt>
                <c:pt idx="8020">
                  <c:v>133.66666666666663</c:v>
                </c:pt>
                <c:pt idx="8021">
                  <c:v>133.68333333333337</c:v>
                </c:pt>
                <c:pt idx="8022">
                  <c:v>133.69999999999999</c:v>
                </c:pt>
                <c:pt idx="8023">
                  <c:v>133.71666666666661</c:v>
                </c:pt>
                <c:pt idx="8024">
                  <c:v>133.73333333333335</c:v>
                </c:pt>
                <c:pt idx="8025">
                  <c:v>133.75</c:v>
                </c:pt>
                <c:pt idx="8026">
                  <c:v>133.76666666666665</c:v>
                </c:pt>
                <c:pt idx="8027">
                  <c:v>133.78333333333336</c:v>
                </c:pt>
                <c:pt idx="8028">
                  <c:v>133.80000000000001</c:v>
                </c:pt>
                <c:pt idx="8029">
                  <c:v>133.81666666666663</c:v>
                </c:pt>
                <c:pt idx="8030">
                  <c:v>133.83333333333337</c:v>
                </c:pt>
                <c:pt idx="8031">
                  <c:v>133.85000000000002</c:v>
                </c:pt>
                <c:pt idx="8032">
                  <c:v>133.86666666666665</c:v>
                </c:pt>
                <c:pt idx="8033">
                  <c:v>133.88333333333338</c:v>
                </c:pt>
                <c:pt idx="8034">
                  <c:v>133.9</c:v>
                </c:pt>
                <c:pt idx="8035">
                  <c:v>133.91666666666663</c:v>
                </c:pt>
                <c:pt idx="8036">
                  <c:v>133.93333333333337</c:v>
                </c:pt>
                <c:pt idx="8037">
                  <c:v>133.94999999999999</c:v>
                </c:pt>
                <c:pt idx="8038">
                  <c:v>133.96666666666664</c:v>
                </c:pt>
                <c:pt idx="8039">
                  <c:v>133.98333333333338</c:v>
                </c:pt>
                <c:pt idx="8040">
                  <c:v>134</c:v>
                </c:pt>
                <c:pt idx="8041">
                  <c:v>134.01666666666665</c:v>
                </c:pt>
                <c:pt idx="8042">
                  <c:v>134.03333333333336</c:v>
                </c:pt>
                <c:pt idx="8043">
                  <c:v>134.05000000000001</c:v>
                </c:pt>
                <c:pt idx="8044">
                  <c:v>134.06666666666663</c:v>
                </c:pt>
                <c:pt idx="8045">
                  <c:v>134.08333333333337</c:v>
                </c:pt>
                <c:pt idx="8046">
                  <c:v>134.1</c:v>
                </c:pt>
                <c:pt idx="8047">
                  <c:v>134.11666666666662</c:v>
                </c:pt>
                <c:pt idx="8048">
                  <c:v>134.13333333333335</c:v>
                </c:pt>
                <c:pt idx="8049">
                  <c:v>134.15</c:v>
                </c:pt>
                <c:pt idx="8050">
                  <c:v>134.16666666666663</c:v>
                </c:pt>
                <c:pt idx="8051">
                  <c:v>134.18333333333337</c:v>
                </c:pt>
                <c:pt idx="8052">
                  <c:v>134.19999999999999</c:v>
                </c:pt>
                <c:pt idx="8053">
                  <c:v>134.21666666666661</c:v>
                </c:pt>
                <c:pt idx="8054">
                  <c:v>134.23333333333335</c:v>
                </c:pt>
                <c:pt idx="8055">
                  <c:v>134.25</c:v>
                </c:pt>
                <c:pt idx="8056">
                  <c:v>134.26666666666665</c:v>
                </c:pt>
                <c:pt idx="8057">
                  <c:v>134.28333333333336</c:v>
                </c:pt>
                <c:pt idx="8058">
                  <c:v>134.30000000000001</c:v>
                </c:pt>
                <c:pt idx="8059">
                  <c:v>134.31666666666663</c:v>
                </c:pt>
                <c:pt idx="8060">
                  <c:v>134.33333333333337</c:v>
                </c:pt>
                <c:pt idx="8061">
                  <c:v>134.35000000000002</c:v>
                </c:pt>
                <c:pt idx="8062">
                  <c:v>134.36666666666665</c:v>
                </c:pt>
                <c:pt idx="8063">
                  <c:v>134.38333333333338</c:v>
                </c:pt>
                <c:pt idx="8064">
                  <c:v>134.4</c:v>
                </c:pt>
                <c:pt idx="8065">
                  <c:v>134.41666666666663</c:v>
                </c:pt>
                <c:pt idx="8066">
                  <c:v>134.43333333333337</c:v>
                </c:pt>
                <c:pt idx="8067">
                  <c:v>134.44999999999999</c:v>
                </c:pt>
                <c:pt idx="8068">
                  <c:v>134.46666666666664</c:v>
                </c:pt>
                <c:pt idx="8069">
                  <c:v>134.48333333333338</c:v>
                </c:pt>
                <c:pt idx="8070">
                  <c:v>134.5</c:v>
                </c:pt>
                <c:pt idx="8071">
                  <c:v>134.51666666666665</c:v>
                </c:pt>
                <c:pt idx="8072">
                  <c:v>134.53333333333336</c:v>
                </c:pt>
                <c:pt idx="8073">
                  <c:v>134.55000000000001</c:v>
                </c:pt>
                <c:pt idx="8074">
                  <c:v>134.56666666666663</c:v>
                </c:pt>
                <c:pt idx="8075">
                  <c:v>134.58333333333337</c:v>
                </c:pt>
                <c:pt idx="8076">
                  <c:v>134.6</c:v>
                </c:pt>
                <c:pt idx="8077">
                  <c:v>134.61666666666662</c:v>
                </c:pt>
                <c:pt idx="8078">
                  <c:v>134.63333333333335</c:v>
                </c:pt>
                <c:pt idx="8079">
                  <c:v>134.65</c:v>
                </c:pt>
                <c:pt idx="8080">
                  <c:v>134.66666666666663</c:v>
                </c:pt>
                <c:pt idx="8081">
                  <c:v>134.68333333333337</c:v>
                </c:pt>
                <c:pt idx="8082">
                  <c:v>134.69999999999999</c:v>
                </c:pt>
                <c:pt idx="8083">
                  <c:v>134.71666666666661</c:v>
                </c:pt>
                <c:pt idx="8084">
                  <c:v>134.73333333333335</c:v>
                </c:pt>
                <c:pt idx="8085">
                  <c:v>134.75</c:v>
                </c:pt>
                <c:pt idx="8086">
                  <c:v>134.76666666666665</c:v>
                </c:pt>
                <c:pt idx="8087">
                  <c:v>134.78333333333336</c:v>
                </c:pt>
                <c:pt idx="8088">
                  <c:v>134.80000000000001</c:v>
                </c:pt>
                <c:pt idx="8089">
                  <c:v>134.81666666666663</c:v>
                </c:pt>
                <c:pt idx="8090">
                  <c:v>134.83333333333337</c:v>
                </c:pt>
                <c:pt idx="8091">
                  <c:v>134.85000000000002</c:v>
                </c:pt>
                <c:pt idx="8092">
                  <c:v>134.86666666666665</c:v>
                </c:pt>
                <c:pt idx="8093">
                  <c:v>134.88333333333338</c:v>
                </c:pt>
                <c:pt idx="8094">
                  <c:v>134.9</c:v>
                </c:pt>
                <c:pt idx="8095">
                  <c:v>134.91666666666663</c:v>
                </c:pt>
                <c:pt idx="8096">
                  <c:v>134.93333333333337</c:v>
                </c:pt>
                <c:pt idx="8097">
                  <c:v>134.94999999999999</c:v>
                </c:pt>
                <c:pt idx="8098">
                  <c:v>134.96666666666664</c:v>
                </c:pt>
                <c:pt idx="8099">
                  <c:v>134.98333333333338</c:v>
                </c:pt>
                <c:pt idx="8100">
                  <c:v>135</c:v>
                </c:pt>
                <c:pt idx="8101">
                  <c:v>135.01666666666665</c:v>
                </c:pt>
                <c:pt idx="8102">
                  <c:v>135.03333333333336</c:v>
                </c:pt>
                <c:pt idx="8103">
                  <c:v>135.05000000000001</c:v>
                </c:pt>
                <c:pt idx="8104">
                  <c:v>135.06666666666663</c:v>
                </c:pt>
                <c:pt idx="8105">
                  <c:v>135.08333333333337</c:v>
                </c:pt>
                <c:pt idx="8106">
                  <c:v>135.1</c:v>
                </c:pt>
                <c:pt idx="8107">
                  <c:v>135.11666666666662</c:v>
                </c:pt>
                <c:pt idx="8108">
                  <c:v>135.13333333333335</c:v>
                </c:pt>
                <c:pt idx="8109">
                  <c:v>135.15</c:v>
                </c:pt>
                <c:pt idx="8110">
                  <c:v>135.16666666666663</c:v>
                </c:pt>
                <c:pt idx="8111">
                  <c:v>135.18333333333337</c:v>
                </c:pt>
                <c:pt idx="8112">
                  <c:v>135.19999999999999</c:v>
                </c:pt>
                <c:pt idx="8113">
                  <c:v>135.21666666666661</c:v>
                </c:pt>
                <c:pt idx="8114">
                  <c:v>135.23333333333335</c:v>
                </c:pt>
                <c:pt idx="8115">
                  <c:v>135.25</c:v>
                </c:pt>
                <c:pt idx="8116">
                  <c:v>135.26666666666665</c:v>
                </c:pt>
                <c:pt idx="8117">
                  <c:v>135.28333333333336</c:v>
                </c:pt>
                <c:pt idx="8118">
                  <c:v>135.30000000000001</c:v>
                </c:pt>
                <c:pt idx="8119">
                  <c:v>135.31666666666663</c:v>
                </c:pt>
                <c:pt idx="8120">
                  <c:v>135.33333333333337</c:v>
                </c:pt>
                <c:pt idx="8121">
                  <c:v>135.35000000000002</c:v>
                </c:pt>
                <c:pt idx="8122">
                  <c:v>135.36666666666665</c:v>
                </c:pt>
                <c:pt idx="8123">
                  <c:v>135.38333333333338</c:v>
                </c:pt>
                <c:pt idx="8124">
                  <c:v>135.4</c:v>
                </c:pt>
                <c:pt idx="8125">
                  <c:v>135.41666666666663</c:v>
                </c:pt>
                <c:pt idx="8126">
                  <c:v>135.43333333333337</c:v>
                </c:pt>
                <c:pt idx="8127">
                  <c:v>135.44999999999999</c:v>
                </c:pt>
                <c:pt idx="8128">
                  <c:v>135.46666666666664</c:v>
                </c:pt>
                <c:pt idx="8129">
                  <c:v>135.48333333333338</c:v>
                </c:pt>
                <c:pt idx="8130">
                  <c:v>135.5</c:v>
                </c:pt>
                <c:pt idx="8131">
                  <c:v>135.51666666666665</c:v>
                </c:pt>
                <c:pt idx="8132">
                  <c:v>135.53333333333336</c:v>
                </c:pt>
                <c:pt idx="8133">
                  <c:v>135.55000000000001</c:v>
                </c:pt>
                <c:pt idx="8134">
                  <c:v>135.56666666666663</c:v>
                </c:pt>
                <c:pt idx="8135">
                  <c:v>135.58333333333337</c:v>
                </c:pt>
                <c:pt idx="8136">
                  <c:v>135.6</c:v>
                </c:pt>
                <c:pt idx="8137">
                  <c:v>135.61666666666662</c:v>
                </c:pt>
                <c:pt idx="8138">
                  <c:v>135.63333333333335</c:v>
                </c:pt>
                <c:pt idx="8139">
                  <c:v>135.65</c:v>
                </c:pt>
                <c:pt idx="8140">
                  <c:v>135.66666666666663</c:v>
                </c:pt>
                <c:pt idx="8141">
                  <c:v>135.68333333333337</c:v>
                </c:pt>
                <c:pt idx="8142">
                  <c:v>135.69999999999999</c:v>
                </c:pt>
                <c:pt idx="8143">
                  <c:v>135.71666666666661</c:v>
                </c:pt>
                <c:pt idx="8144">
                  <c:v>135.73333333333335</c:v>
                </c:pt>
                <c:pt idx="8145">
                  <c:v>135.75</c:v>
                </c:pt>
                <c:pt idx="8146">
                  <c:v>135.76666666666665</c:v>
                </c:pt>
                <c:pt idx="8147">
                  <c:v>135.78333333333336</c:v>
                </c:pt>
                <c:pt idx="8148">
                  <c:v>135.80000000000001</c:v>
                </c:pt>
                <c:pt idx="8149">
                  <c:v>135.81666666666663</c:v>
                </c:pt>
                <c:pt idx="8150">
                  <c:v>135.83333333333337</c:v>
                </c:pt>
                <c:pt idx="8151">
                  <c:v>135.85000000000002</c:v>
                </c:pt>
                <c:pt idx="8152">
                  <c:v>135.86666666666665</c:v>
                </c:pt>
                <c:pt idx="8153">
                  <c:v>135.88333333333338</c:v>
                </c:pt>
                <c:pt idx="8154">
                  <c:v>135.9</c:v>
                </c:pt>
                <c:pt idx="8155">
                  <c:v>135.91666666666663</c:v>
                </c:pt>
                <c:pt idx="8156">
                  <c:v>135.93333333333337</c:v>
                </c:pt>
                <c:pt idx="8157">
                  <c:v>135.94999999999999</c:v>
                </c:pt>
                <c:pt idx="8158">
                  <c:v>135.96666666666664</c:v>
                </c:pt>
                <c:pt idx="8159">
                  <c:v>135.98333333333338</c:v>
                </c:pt>
                <c:pt idx="8160">
                  <c:v>136</c:v>
                </c:pt>
                <c:pt idx="8161">
                  <c:v>136.01666666666665</c:v>
                </c:pt>
                <c:pt idx="8162">
                  <c:v>136.03333333333336</c:v>
                </c:pt>
                <c:pt idx="8163">
                  <c:v>136.05000000000001</c:v>
                </c:pt>
                <c:pt idx="8164">
                  <c:v>136.06666666666663</c:v>
                </c:pt>
                <c:pt idx="8165">
                  <c:v>136.08333333333337</c:v>
                </c:pt>
                <c:pt idx="8166">
                  <c:v>136.1</c:v>
                </c:pt>
                <c:pt idx="8167">
                  <c:v>136.11666666666662</c:v>
                </c:pt>
                <c:pt idx="8168">
                  <c:v>136.13333333333335</c:v>
                </c:pt>
                <c:pt idx="8169">
                  <c:v>136.15</c:v>
                </c:pt>
                <c:pt idx="8170">
                  <c:v>136.16666666666663</c:v>
                </c:pt>
                <c:pt idx="8171">
                  <c:v>136.18333333333337</c:v>
                </c:pt>
                <c:pt idx="8172">
                  <c:v>136.19999999999999</c:v>
                </c:pt>
                <c:pt idx="8173">
                  <c:v>136.21666666666661</c:v>
                </c:pt>
                <c:pt idx="8174">
                  <c:v>136.23333333333335</c:v>
                </c:pt>
                <c:pt idx="8175">
                  <c:v>136.25</c:v>
                </c:pt>
                <c:pt idx="8176">
                  <c:v>136.26666666666665</c:v>
                </c:pt>
                <c:pt idx="8177">
                  <c:v>136.28333333333336</c:v>
                </c:pt>
                <c:pt idx="8178">
                  <c:v>136.30000000000001</c:v>
                </c:pt>
                <c:pt idx="8179">
                  <c:v>136.31666666666663</c:v>
                </c:pt>
                <c:pt idx="8180">
                  <c:v>136.33333333333337</c:v>
                </c:pt>
                <c:pt idx="8181">
                  <c:v>136.35000000000002</c:v>
                </c:pt>
                <c:pt idx="8182">
                  <c:v>136.36666666666665</c:v>
                </c:pt>
                <c:pt idx="8183">
                  <c:v>136.38333333333338</c:v>
                </c:pt>
                <c:pt idx="8184">
                  <c:v>136.4</c:v>
                </c:pt>
                <c:pt idx="8185">
                  <c:v>136.41666666666663</c:v>
                </c:pt>
                <c:pt idx="8186">
                  <c:v>136.43333333333337</c:v>
                </c:pt>
                <c:pt idx="8187">
                  <c:v>136.44999999999999</c:v>
                </c:pt>
                <c:pt idx="8188">
                  <c:v>136.46666666666664</c:v>
                </c:pt>
                <c:pt idx="8189">
                  <c:v>136.48333333333338</c:v>
                </c:pt>
                <c:pt idx="8190">
                  <c:v>136.5</c:v>
                </c:pt>
                <c:pt idx="8191">
                  <c:v>136.51666666666665</c:v>
                </c:pt>
                <c:pt idx="8192">
                  <c:v>136.53333333333336</c:v>
                </c:pt>
                <c:pt idx="8193">
                  <c:v>136.55000000000001</c:v>
                </c:pt>
                <c:pt idx="8194">
                  <c:v>136.56666666666663</c:v>
                </c:pt>
                <c:pt idx="8195">
                  <c:v>136.58333333333337</c:v>
                </c:pt>
                <c:pt idx="8196">
                  <c:v>136.6</c:v>
                </c:pt>
                <c:pt idx="8197">
                  <c:v>136.61666666666662</c:v>
                </c:pt>
                <c:pt idx="8198">
                  <c:v>136.63333333333335</c:v>
                </c:pt>
                <c:pt idx="8199">
                  <c:v>136.65</c:v>
                </c:pt>
                <c:pt idx="8200">
                  <c:v>136.66666666666663</c:v>
                </c:pt>
                <c:pt idx="8201">
                  <c:v>136.68333333333337</c:v>
                </c:pt>
                <c:pt idx="8202">
                  <c:v>136.69999999999999</c:v>
                </c:pt>
                <c:pt idx="8203">
                  <c:v>136.71666666666661</c:v>
                </c:pt>
                <c:pt idx="8204">
                  <c:v>136.73333333333335</c:v>
                </c:pt>
                <c:pt idx="8205">
                  <c:v>136.75</c:v>
                </c:pt>
                <c:pt idx="8206">
                  <c:v>136.76666666666665</c:v>
                </c:pt>
                <c:pt idx="8207">
                  <c:v>136.78333333333336</c:v>
                </c:pt>
                <c:pt idx="8208">
                  <c:v>136.80000000000001</c:v>
                </c:pt>
                <c:pt idx="8209">
                  <c:v>136.81666666666663</c:v>
                </c:pt>
                <c:pt idx="8210">
                  <c:v>136.83333333333337</c:v>
                </c:pt>
                <c:pt idx="8211">
                  <c:v>136.85000000000002</c:v>
                </c:pt>
                <c:pt idx="8212">
                  <c:v>136.86666666666665</c:v>
                </c:pt>
                <c:pt idx="8213">
                  <c:v>136.88333333333338</c:v>
                </c:pt>
                <c:pt idx="8214">
                  <c:v>136.9</c:v>
                </c:pt>
                <c:pt idx="8215">
                  <c:v>136.91666666666663</c:v>
                </c:pt>
                <c:pt idx="8216">
                  <c:v>136.93333333333337</c:v>
                </c:pt>
                <c:pt idx="8217">
                  <c:v>136.94999999999999</c:v>
                </c:pt>
                <c:pt idx="8218">
                  <c:v>136.96666666666664</c:v>
                </c:pt>
                <c:pt idx="8219">
                  <c:v>136.98333333333338</c:v>
                </c:pt>
                <c:pt idx="8220">
                  <c:v>137</c:v>
                </c:pt>
                <c:pt idx="8221">
                  <c:v>137.01666666666665</c:v>
                </c:pt>
                <c:pt idx="8222">
                  <c:v>137.03333333333336</c:v>
                </c:pt>
                <c:pt idx="8223">
                  <c:v>137.05000000000001</c:v>
                </c:pt>
                <c:pt idx="8224">
                  <c:v>137.06666666666663</c:v>
                </c:pt>
                <c:pt idx="8225">
                  <c:v>137.08333333333337</c:v>
                </c:pt>
                <c:pt idx="8226">
                  <c:v>137.1</c:v>
                </c:pt>
                <c:pt idx="8227">
                  <c:v>137.11666666666662</c:v>
                </c:pt>
                <c:pt idx="8228">
                  <c:v>137.13333333333335</c:v>
                </c:pt>
                <c:pt idx="8229">
                  <c:v>137.15</c:v>
                </c:pt>
                <c:pt idx="8230">
                  <c:v>137.16666666666663</c:v>
                </c:pt>
                <c:pt idx="8231">
                  <c:v>137.18333333333337</c:v>
                </c:pt>
                <c:pt idx="8232">
                  <c:v>137.19999999999999</c:v>
                </c:pt>
                <c:pt idx="8233">
                  <c:v>137.21666666666661</c:v>
                </c:pt>
                <c:pt idx="8234">
                  <c:v>137.23333333333335</c:v>
                </c:pt>
                <c:pt idx="8235">
                  <c:v>137.25</c:v>
                </c:pt>
                <c:pt idx="8236">
                  <c:v>137.26666666666665</c:v>
                </c:pt>
                <c:pt idx="8237">
                  <c:v>137.28333333333336</c:v>
                </c:pt>
                <c:pt idx="8238">
                  <c:v>137.30000000000001</c:v>
                </c:pt>
                <c:pt idx="8239">
                  <c:v>137.31666666666663</c:v>
                </c:pt>
                <c:pt idx="8240">
                  <c:v>137.33333333333337</c:v>
                </c:pt>
                <c:pt idx="8241">
                  <c:v>137.35000000000002</c:v>
                </c:pt>
                <c:pt idx="8242">
                  <c:v>137.36666666666665</c:v>
                </c:pt>
                <c:pt idx="8243">
                  <c:v>137.38333333333338</c:v>
                </c:pt>
                <c:pt idx="8244">
                  <c:v>137.4</c:v>
                </c:pt>
                <c:pt idx="8245">
                  <c:v>137.41666666666663</c:v>
                </c:pt>
                <c:pt idx="8246">
                  <c:v>137.43333333333337</c:v>
                </c:pt>
                <c:pt idx="8247">
                  <c:v>137.44999999999999</c:v>
                </c:pt>
                <c:pt idx="8248">
                  <c:v>137.46666666666664</c:v>
                </c:pt>
                <c:pt idx="8249">
                  <c:v>137.48333333333338</c:v>
                </c:pt>
                <c:pt idx="8250">
                  <c:v>137.5</c:v>
                </c:pt>
                <c:pt idx="8251">
                  <c:v>137.51666666666665</c:v>
                </c:pt>
                <c:pt idx="8252">
                  <c:v>137.53333333333336</c:v>
                </c:pt>
                <c:pt idx="8253">
                  <c:v>137.55000000000001</c:v>
                </c:pt>
                <c:pt idx="8254">
                  <c:v>137.56666666666663</c:v>
                </c:pt>
                <c:pt idx="8255">
                  <c:v>137.58333333333337</c:v>
                </c:pt>
                <c:pt idx="8256">
                  <c:v>137.6</c:v>
                </c:pt>
                <c:pt idx="8257">
                  <c:v>137.61666666666662</c:v>
                </c:pt>
                <c:pt idx="8258">
                  <c:v>137.63333333333335</c:v>
                </c:pt>
                <c:pt idx="8259">
                  <c:v>137.65</c:v>
                </c:pt>
                <c:pt idx="8260">
                  <c:v>137.66666666666663</c:v>
                </c:pt>
                <c:pt idx="8261">
                  <c:v>137.68333333333337</c:v>
                </c:pt>
                <c:pt idx="8262">
                  <c:v>137.69999999999999</c:v>
                </c:pt>
                <c:pt idx="8263">
                  <c:v>137.71666666666661</c:v>
                </c:pt>
                <c:pt idx="8264">
                  <c:v>137.73333333333335</c:v>
                </c:pt>
                <c:pt idx="8265">
                  <c:v>137.75</c:v>
                </c:pt>
                <c:pt idx="8266">
                  <c:v>137.76666666666665</c:v>
                </c:pt>
                <c:pt idx="8267">
                  <c:v>137.78333333333336</c:v>
                </c:pt>
                <c:pt idx="8268">
                  <c:v>137.80000000000001</c:v>
                </c:pt>
                <c:pt idx="8269">
                  <c:v>137.81666666666663</c:v>
                </c:pt>
                <c:pt idx="8270">
                  <c:v>137.83333333333337</c:v>
                </c:pt>
                <c:pt idx="8271">
                  <c:v>137.85000000000002</c:v>
                </c:pt>
                <c:pt idx="8272">
                  <c:v>137.86666666666665</c:v>
                </c:pt>
                <c:pt idx="8273">
                  <c:v>137.88333333333338</c:v>
                </c:pt>
                <c:pt idx="8274">
                  <c:v>137.9</c:v>
                </c:pt>
                <c:pt idx="8275">
                  <c:v>137.91666666666663</c:v>
                </c:pt>
                <c:pt idx="8276">
                  <c:v>137.93333333333337</c:v>
                </c:pt>
                <c:pt idx="8277">
                  <c:v>137.94999999999999</c:v>
                </c:pt>
                <c:pt idx="8278">
                  <c:v>137.96666666666664</c:v>
                </c:pt>
                <c:pt idx="8279">
                  <c:v>137.98333333333338</c:v>
                </c:pt>
                <c:pt idx="8280">
                  <c:v>138</c:v>
                </c:pt>
                <c:pt idx="8281">
                  <c:v>138.01666666666665</c:v>
                </c:pt>
                <c:pt idx="8282">
                  <c:v>138.03333333333336</c:v>
                </c:pt>
                <c:pt idx="8283">
                  <c:v>138.05000000000001</c:v>
                </c:pt>
                <c:pt idx="8284">
                  <c:v>138.06666666666663</c:v>
                </c:pt>
                <c:pt idx="8285">
                  <c:v>138.08333333333337</c:v>
                </c:pt>
                <c:pt idx="8286">
                  <c:v>138.1</c:v>
                </c:pt>
                <c:pt idx="8287">
                  <c:v>138.11666666666662</c:v>
                </c:pt>
                <c:pt idx="8288">
                  <c:v>138.13333333333335</c:v>
                </c:pt>
                <c:pt idx="8289">
                  <c:v>138.15</c:v>
                </c:pt>
                <c:pt idx="8290">
                  <c:v>138.16666666666663</c:v>
                </c:pt>
                <c:pt idx="8291">
                  <c:v>138.18333333333337</c:v>
                </c:pt>
                <c:pt idx="8292">
                  <c:v>138.19999999999999</c:v>
                </c:pt>
                <c:pt idx="8293">
                  <c:v>138.21666666666661</c:v>
                </c:pt>
                <c:pt idx="8294">
                  <c:v>138.23333333333335</c:v>
                </c:pt>
                <c:pt idx="8295">
                  <c:v>138.25</c:v>
                </c:pt>
                <c:pt idx="8296">
                  <c:v>138.26666666666665</c:v>
                </c:pt>
                <c:pt idx="8297">
                  <c:v>138.28333333333336</c:v>
                </c:pt>
                <c:pt idx="8298">
                  <c:v>138.30000000000001</c:v>
                </c:pt>
                <c:pt idx="8299">
                  <c:v>138.31666666666663</c:v>
                </c:pt>
                <c:pt idx="8300">
                  <c:v>138.33333333333337</c:v>
                </c:pt>
                <c:pt idx="8301">
                  <c:v>138.35000000000002</c:v>
                </c:pt>
                <c:pt idx="8302">
                  <c:v>138.36666666666665</c:v>
                </c:pt>
                <c:pt idx="8303">
                  <c:v>138.38333333333338</c:v>
                </c:pt>
                <c:pt idx="8304">
                  <c:v>138.4</c:v>
                </c:pt>
                <c:pt idx="8305">
                  <c:v>138.41666666666663</c:v>
                </c:pt>
                <c:pt idx="8306">
                  <c:v>138.43333333333337</c:v>
                </c:pt>
                <c:pt idx="8307">
                  <c:v>138.44999999999999</c:v>
                </c:pt>
                <c:pt idx="8308">
                  <c:v>138.46666666666664</c:v>
                </c:pt>
                <c:pt idx="8309">
                  <c:v>138.48333333333338</c:v>
                </c:pt>
                <c:pt idx="8310">
                  <c:v>138.5</c:v>
                </c:pt>
                <c:pt idx="8311">
                  <c:v>138.51666666666665</c:v>
                </c:pt>
                <c:pt idx="8312">
                  <c:v>138.53333333333336</c:v>
                </c:pt>
                <c:pt idx="8313">
                  <c:v>138.55000000000001</c:v>
                </c:pt>
                <c:pt idx="8314">
                  <c:v>138.56666666666663</c:v>
                </c:pt>
                <c:pt idx="8315">
                  <c:v>138.58333333333337</c:v>
                </c:pt>
                <c:pt idx="8316">
                  <c:v>138.6</c:v>
                </c:pt>
                <c:pt idx="8317">
                  <c:v>138.61666666666662</c:v>
                </c:pt>
                <c:pt idx="8318">
                  <c:v>138.63333333333335</c:v>
                </c:pt>
                <c:pt idx="8319">
                  <c:v>138.65</c:v>
                </c:pt>
                <c:pt idx="8320">
                  <c:v>138.66666666666663</c:v>
                </c:pt>
                <c:pt idx="8321">
                  <c:v>138.68333333333337</c:v>
                </c:pt>
                <c:pt idx="8322">
                  <c:v>138.69999999999999</c:v>
                </c:pt>
                <c:pt idx="8323">
                  <c:v>138.71666666666661</c:v>
                </c:pt>
                <c:pt idx="8324">
                  <c:v>138.73333333333335</c:v>
                </c:pt>
                <c:pt idx="8325">
                  <c:v>138.75</c:v>
                </c:pt>
                <c:pt idx="8326">
                  <c:v>138.76666666666665</c:v>
                </c:pt>
                <c:pt idx="8327">
                  <c:v>138.78333333333336</c:v>
                </c:pt>
                <c:pt idx="8328">
                  <c:v>138.80000000000001</c:v>
                </c:pt>
                <c:pt idx="8329">
                  <c:v>138.81666666666663</c:v>
                </c:pt>
                <c:pt idx="8330">
                  <c:v>138.83333333333337</c:v>
                </c:pt>
                <c:pt idx="8331">
                  <c:v>138.85000000000002</c:v>
                </c:pt>
                <c:pt idx="8332">
                  <c:v>138.86666666666665</c:v>
                </c:pt>
                <c:pt idx="8333">
                  <c:v>138.88333333333338</c:v>
                </c:pt>
                <c:pt idx="8334">
                  <c:v>138.9</c:v>
                </c:pt>
                <c:pt idx="8335">
                  <c:v>138.91666666666663</c:v>
                </c:pt>
                <c:pt idx="8336">
                  <c:v>138.93333333333337</c:v>
                </c:pt>
                <c:pt idx="8337">
                  <c:v>138.94999999999999</c:v>
                </c:pt>
                <c:pt idx="8338">
                  <c:v>138.96666666666664</c:v>
                </c:pt>
                <c:pt idx="8339">
                  <c:v>138.98333333333338</c:v>
                </c:pt>
                <c:pt idx="8340">
                  <c:v>139</c:v>
                </c:pt>
                <c:pt idx="8341">
                  <c:v>139.01666666666665</c:v>
                </c:pt>
                <c:pt idx="8342">
                  <c:v>139.03333333333336</c:v>
                </c:pt>
                <c:pt idx="8343">
                  <c:v>139.05000000000001</c:v>
                </c:pt>
                <c:pt idx="8344">
                  <c:v>139.06666666666663</c:v>
                </c:pt>
                <c:pt idx="8345">
                  <c:v>139.08333333333337</c:v>
                </c:pt>
                <c:pt idx="8346">
                  <c:v>139.1</c:v>
                </c:pt>
                <c:pt idx="8347">
                  <c:v>139.11666666666662</c:v>
                </c:pt>
                <c:pt idx="8348">
                  <c:v>139.13333333333335</c:v>
                </c:pt>
                <c:pt idx="8349">
                  <c:v>139.15</c:v>
                </c:pt>
                <c:pt idx="8350">
                  <c:v>139.16666666666663</c:v>
                </c:pt>
                <c:pt idx="8351">
                  <c:v>139.18333333333337</c:v>
                </c:pt>
                <c:pt idx="8352">
                  <c:v>139.19999999999999</c:v>
                </c:pt>
                <c:pt idx="8353">
                  <c:v>139.21666666666661</c:v>
                </c:pt>
                <c:pt idx="8354">
                  <c:v>139.23333333333335</c:v>
                </c:pt>
                <c:pt idx="8355">
                  <c:v>139.25</c:v>
                </c:pt>
                <c:pt idx="8356">
                  <c:v>139.26666666666665</c:v>
                </c:pt>
                <c:pt idx="8357">
                  <c:v>139.28333333333336</c:v>
                </c:pt>
                <c:pt idx="8358">
                  <c:v>139.30000000000001</c:v>
                </c:pt>
                <c:pt idx="8359">
                  <c:v>139.31666666666663</c:v>
                </c:pt>
                <c:pt idx="8360">
                  <c:v>139.33333333333337</c:v>
                </c:pt>
                <c:pt idx="8361">
                  <c:v>139.35000000000002</c:v>
                </c:pt>
                <c:pt idx="8362">
                  <c:v>139.36666666666665</c:v>
                </c:pt>
                <c:pt idx="8363">
                  <c:v>139.38333333333338</c:v>
                </c:pt>
                <c:pt idx="8364">
                  <c:v>139.4</c:v>
                </c:pt>
                <c:pt idx="8365">
                  <c:v>139.41666666666663</c:v>
                </c:pt>
                <c:pt idx="8366">
                  <c:v>139.43333333333337</c:v>
                </c:pt>
                <c:pt idx="8367">
                  <c:v>139.44999999999999</c:v>
                </c:pt>
                <c:pt idx="8368">
                  <c:v>139.46666666666664</c:v>
                </c:pt>
                <c:pt idx="8369">
                  <c:v>139.48333333333338</c:v>
                </c:pt>
                <c:pt idx="8370">
                  <c:v>139.5</c:v>
                </c:pt>
                <c:pt idx="8371">
                  <c:v>139.51666666666665</c:v>
                </c:pt>
                <c:pt idx="8372">
                  <c:v>139.53333333333336</c:v>
                </c:pt>
                <c:pt idx="8373">
                  <c:v>139.55000000000001</c:v>
                </c:pt>
                <c:pt idx="8374">
                  <c:v>139.56666666666663</c:v>
                </c:pt>
                <c:pt idx="8375">
                  <c:v>139.58333333333337</c:v>
                </c:pt>
                <c:pt idx="8376">
                  <c:v>139.6</c:v>
                </c:pt>
                <c:pt idx="8377">
                  <c:v>139.61666666666662</c:v>
                </c:pt>
                <c:pt idx="8378">
                  <c:v>139.63333333333335</c:v>
                </c:pt>
                <c:pt idx="8379">
                  <c:v>139.65</c:v>
                </c:pt>
                <c:pt idx="8380">
                  <c:v>139.66666666666663</c:v>
                </c:pt>
                <c:pt idx="8381">
                  <c:v>139.68333333333337</c:v>
                </c:pt>
                <c:pt idx="8382">
                  <c:v>139.69999999999999</c:v>
                </c:pt>
                <c:pt idx="8383">
                  <c:v>139.71666666666661</c:v>
                </c:pt>
                <c:pt idx="8384">
                  <c:v>139.73333333333335</c:v>
                </c:pt>
                <c:pt idx="8385">
                  <c:v>139.75</c:v>
                </c:pt>
                <c:pt idx="8386">
                  <c:v>139.76666666666665</c:v>
                </c:pt>
                <c:pt idx="8387">
                  <c:v>139.78333333333336</c:v>
                </c:pt>
                <c:pt idx="8388">
                  <c:v>139.80000000000001</c:v>
                </c:pt>
                <c:pt idx="8389">
                  <c:v>139.81666666666663</c:v>
                </c:pt>
                <c:pt idx="8390">
                  <c:v>139.83333333333337</c:v>
                </c:pt>
                <c:pt idx="8391">
                  <c:v>139.85000000000002</c:v>
                </c:pt>
                <c:pt idx="8392">
                  <c:v>139.86666666666665</c:v>
                </c:pt>
                <c:pt idx="8393">
                  <c:v>139.88333333333338</c:v>
                </c:pt>
                <c:pt idx="8394">
                  <c:v>139.9</c:v>
                </c:pt>
                <c:pt idx="8395">
                  <c:v>139.91666666666663</c:v>
                </c:pt>
                <c:pt idx="8396">
                  <c:v>139.93333333333337</c:v>
                </c:pt>
                <c:pt idx="8397">
                  <c:v>139.94999999999999</c:v>
                </c:pt>
                <c:pt idx="8398">
                  <c:v>139.96666666666664</c:v>
                </c:pt>
                <c:pt idx="8399">
                  <c:v>139.98333333333338</c:v>
                </c:pt>
                <c:pt idx="8400">
                  <c:v>140</c:v>
                </c:pt>
                <c:pt idx="8401">
                  <c:v>140.01666666666665</c:v>
                </c:pt>
                <c:pt idx="8402">
                  <c:v>140.03333333333336</c:v>
                </c:pt>
                <c:pt idx="8403">
                  <c:v>140.05000000000001</c:v>
                </c:pt>
                <c:pt idx="8404">
                  <c:v>140.06666666666663</c:v>
                </c:pt>
                <c:pt idx="8405">
                  <c:v>140.08333333333337</c:v>
                </c:pt>
                <c:pt idx="8406">
                  <c:v>140.1</c:v>
                </c:pt>
                <c:pt idx="8407">
                  <c:v>140.11666666666662</c:v>
                </c:pt>
                <c:pt idx="8408">
                  <c:v>140.13333333333335</c:v>
                </c:pt>
                <c:pt idx="8409">
                  <c:v>140.15</c:v>
                </c:pt>
                <c:pt idx="8410">
                  <c:v>140.16666666666663</c:v>
                </c:pt>
                <c:pt idx="8411">
                  <c:v>140.18333333333337</c:v>
                </c:pt>
                <c:pt idx="8412">
                  <c:v>140.19999999999999</c:v>
                </c:pt>
                <c:pt idx="8413">
                  <c:v>140.21666666666661</c:v>
                </c:pt>
                <c:pt idx="8414">
                  <c:v>140.23333333333335</c:v>
                </c:pt>
                <c:pt idx="8415">
                  <c:v>140.25</c:v>
                </c:pt>
                <c:pt idx="8416">
                  <c:v>140.26666666666665</c:v>
                </c:pt>
                <c:pt idx="8417">
                  <c:v>140.28333333333336</c:v>
                </c:pt>
                <c:pt idx="8418">
                  <c:v>140.30000000000001</c:v>
                </c:pt>
                <c:pt idx="8419">
                  <c:v>140.31666666666663</c:v>
                </c:pt>
                <c:pt idx="8420">
                  <c:v>140.33333333333337</c:v>
                </c:pt>
                <c:pt idx="8421">
                  <c:v>140.35000000000002</c:v>
                </c:pt>
                <c:pt idx="8422">
                  <c:v>140.36666666666665</c:v>
                </c:pt>
                <c:pt idx="8423">
                  <c:v>140.38333333333338</c:v>
                </c:pt>
                <c:pt idx="8424">
                  <c:v>140.4</c:v>
                </c:pt>
                <c:pt idx="8425">
                  <c:v>140.41666666666663</c:v>
                </c:pt>
                <c:pt idx="8426">
                  <c:v>140.43333333333337</c:v>
                </c:pt>
                <c:pt idx="8427">
                  <c:v>140.44999999999999</c:v>
                </c:pt>
                <c:pt idx="8428">
                  <c:v>140.46666666666664</c:v>
                </c:pt>
                <c:pt idx="8429">
                  <c:v>140.48333333333338</c:v>
                </c:pt>
                <c:pt idx="8430">
                  <c:v>140.5</c:v>
                </c:pt>
                <c:pt idx="8431">
                  <c:v>140.51666666666665</c:v>
                </c:pt>
                <c:pt idx="8432">
                  <c:v>140.53333333333336</c:v>
                </c:pt>
                <c:pt idx="8433">
                  <c:v>140.55000000000001</c:v>
                </c:pt>
                <c:pt idx="8434">
                  <c:v>140.56666666666663</c:v>
                </c:pt>
                <c:pt idx="8435">
                  <c:v>140.58333333333337</c:v>
                </c:pt>
                <c:pt idx="8436">
                  <c:v>140.6</c:v>
                </c:pt>
                <c:pt idx="8437">
                  <c:v>140.61666666666662</c:v>
                </c:pt>
                <c:pt idx="8438">
                  <c:v>140.63333333333335</c:v>
                </c:pt>
                <c:pt idx="8439">
                  <c:v>140.65</c:v>
                </c:pt>
                <c:pt idx="8440">
                  <c:v>140.66666666666663</c:v>
                </c:pt>
                <c:pt idx="8441">
                  <c:v>140.68333333333337</c:v>
                </c:pt>
                <c:pt idx="8442">
                  <c:v>140.69999999999999</c:v>
                </c:pt>
                <c:pt idx="8443">
                  <c:v>140.71666666666661</c:v>
                </c:pt>
                <c:pt idx="8444">
                  <c:v>140.73333333333335</c:v>
                </c:pt>
                <c:pt idx="8445">
                  <c:v>140.75</c:v>
                </c:pt>
                <c:pt idx="8446">
                  <c:v>140.76666666666665</c:v>
                </c:pt>
                <c:pt idx="8447">
                  <c:v>140.78333333333336</c:v>
                </c:pt>
                <c:pt idx="8448">
                  <c:v>140.80000000000001</c:v>
                </c:pt>
                <c:pt idx="8449">
                  <c:v>140.81666666666663</c:v>
                </c:pt>
                <c:pt idx="8450">
                  <c:v>140.83333333333337</c:v>
                </c:pt>
                <c:pt idx="8451">
                  <c:v>140.85000000000002</c:v>
                </c:pt>
                <c:pt idx="8452">
                  <c:v>140.86666666666665</c:v>
                </c:pt>
                <c:pt idx="8453">
                  <c:v>140.88333333333338</c:v>
                </c:pt>
                <c:pt idx="8454">
                  <c:v>140.9</c:v>
                </c:pt>
                <c:pt idx="8455">
                  <c:v>140.91666666666663</c:v>
                </c:pt>
                <c:pt idx="8456">
                  <c:v>140.93333333333337</c:v>
                </c:pt>
                <c:pt idx="8457">
                  <c:v>140.94999999999999</c:v>
                </c:pt>
                <c:pt idx="8458">
                  <c:v>140.96666666666664</c:v>
                </c:pt>
                <c:pt idx="8459">
                  <c:v>140.98333333333338</c:v>
                </c:pt>
                <c:pt idx="8460">
                  <c:v>141</c:v>
                </c:pt>
                <c:pt idx="8461">
                  <c:v>141.01666666666665</c:v>
                </c:pt>
                <c:pt idx="8462">
                  <c:v>141.03333333333336</c:v>
                </c:pt>
                <c:pt idx="8463">
                  <c:v>141.05000000000001</c:v>
                </c:pt>
                <c:pt idx="8464">
                  <c:v>141.06666666666663</c:v>
                </c:pt>
                <c:pt idx="8465">
                  <c:v>141.08333333333337</c:v>
                </c:pt>
                <c:pt idx="8466">
                  <c:v>141.1</c:v>
                </c:pt>
                <c:pt idx="8467">
                  <c:v>141.11666666666662</c:v>
                </c:pt>
                <c:pt idx="8468">
                  <c:v>141.13333333333335</c:v>
                </c:pt>
                <c:pt idx="8469">
                  <c:v>141.15</c:v>
                </c:pt>
                <c:pt idx="8470">
                  <c:v>141.16666666666663</c:v>
                </c:pt>
                <c:pt idx="8471">
                  <c:v>141.18333333333337</c:v>
                </c:pt>
                <c:pt idx="8472">
                  <c:v>141.19999999999999</c:v>
                </c:pt>
                <c:pt idx="8473">
                  <c:v>141.21666666666661</c:v>
                </c:pt>
                <c:pt idx="8474">
                  <c:v>141.23333333333335</c:v>
                </c:pt>
                <c:pt idx="8475">
                  <c:v>141.25</c:v>
                </c:pt>
                <c:pt idx="8476">
                  <c:v>141.26666666666665</c:v>
                </c:pt>
                <c:pt idx="8477">
                  <c:v>141.28333333333336</c:v>
                </c:pt>
                <c:pt idx="8478">
                  <c:v>141.30000000000001</c:v>
                </c:pt>
                <c:pt idx="8479">
                  <c:v>141.31666666666663</c:v>
                </c:pt>
                <c:pt idx="8480">
                  <c:v>141.33333333333337</c:v>
                </c:pt>
                <c:pt idx="8481">
                  <c:v>141.35000000000002</c:v>
                </c:pt>
                <c:pt idx="8482">
                  <c:v>141.36666666666665</c:v>
                </c:pt>
                <c:pt idx="8483">
                  <c:v>141.38333333333338</c:v>
                </c:pt>
                <c:pt idx="8484">
                  <c:v>141.4</c:v>
                </c:pt>
                <c:pt idx="8485">
                  <c:v>141.41666666666663</c:v>
                </c:pt>
                <c:pt idx="8486">
                  <c:v>141.43333333333337</c:v>
                </c:pt>
                <c:pt idx="8487">
                  <c:v>141.44999999999999</c:v>
                </c:pt>
                <c:pt idx="8488">
                  <c:v>141.46666666666664</c:v>
                </c:pt>
                <c:pt idx="8489">
                  <c:v>141.48333333333338</c:v>
                </c:pt>
                <c:pt idx="8490">
                  <c:v>141.5</c:v>
                </c:pt>
                <c:pt idx="8491">
                  <c:v>141.51666666666665</c:v>
                </c:pt>
                <c:pt idx="8492">
                  <c:v>141.53333333333336</c:v>
                </c:pt>
                <c:pt idx="8493">
                  <c:v>141.55000000000001</c:v>
                </c:pt>
                <c:pt idx="8494">
                  <c:v>141.56666666666663</c:v>
                </c:pt>
                <c:pt idx="8495">
                  <c:v>141.58333333333337</c:v>
                </c:pt>
                <c:pt idx="8496">
                  <c:v>141.6</c:v>
                </c:pt>
                <c:pt idx="8497">
                  <c:v>141.61666666666662</c:v>
                </c:pt>
                <c:pt idx="8498">
                  <c:v>141.63333333333335</c:v>
                </c:pt>
                <c:pt idx="8499">
                  <c:v>141.65</c:v>
                </c:pt>
                <c:pt idx="8500">
                  <c:v>141.66666666666663</c:v>
                </c:pt>
                <c:pt idx="8501">
                  <c:v>141.68333333333337</c:v>
                </c:pt>
                <c:pt idx="8502">
                  <c:v>141.69999999999999</c:v>
                </c:pt>
                <c:pt idx="8503">
                  <c:v>141.71666666666661</c:v>
                </c:pt>
                <c:pt idx="8504">
                  <c:v>141.73333333333335</c:v>
                </c:pt>
                <c:pt idx="8505">
                  <c:v>141.75</c:v>
                </c:pt>
                <c:pt idx="8506">
                  <c:v>141.76666666666665</c:v>
                </c:pt>
                <c:pt idx="8507">
                  <c:v>141.78333333333336</c:v>
                </c:pt>
                <c:pt idx="8508">
                  <c:v>141.80000000000001</c:v>
                </c:pt>
                <c:pt idx="8509">
                  <c:v>141.81666666666663</c:v>
                </c:pt>
                <c:pt idx="8510">
                  <c:v>141.83333333333337</c:v>
                </c:pt>
                <c:pt idx="8511">
                  <c:v>141.85000000000002</c:v>
                </c:pt>
                <c:pt idx="8512">
                  <c:v>141.86666666666665</c:v>
                </c:pt>
                <c:pt idx="8513">
                  <c:v>141.88333333333338</c:v>
                </c:pt>
                <c:pt idx="8514">
                  <c:v>141.9</c:v>
                </c:pt>
                <c:pt idx="8515">
                  <c:v>141.91666666666663</c:v>
                </c:pt>
                <c:pt idx="8516">
                  <c:v>141.93333333333337</c:v>
                </c:pt>
                <c:pt idx="8517">
                  <c:v>141.94999999999999</c:v>
                </c:pt>
                <c:pt idx="8518">
                  <c:v>141.96666666666664</c:v>
                </c:pt>
                <c:pt idx="8519">
                  <c:v>141.98333333333338</c:v>
                </c:pt>
                <c:pt idx="8520">
                  <c:v>142</c:v>
                </c:pt>
                <c:pt idx="8521">
                  <c:v>142.01666666666665</c:v>
                </c:pt>
                <c:pt idx="8522">
                  <c:v>142.03333333333336</c:v>
                </c:pt>
                <c:pt idx="8523">
                  <c:v>142.05000000000001</c:v>
                </c:pt>
                <c:pt idx="8524">
                  <c:v>142.06666666666663</c:v>
                </c:pt>
                <c:pt idx="8525">
                  <c:v>142.08333333333337</c:v>
                </c:pt>
                <c:pt idx="8526">
                  <c:v>142.1</c:v>
                </c:pt>
                <c:pt idx="8527">
                  <c:v>142.11666666666662</c:v>
                </c:pt>
                <c:pt idx="8528">
                  <c:v>142.13333333333335</c:v>
                </c:pt>
                <c:pt idx="8529">
                  <c:v>142.15</c:v>
                </c:pt>
                <c:pt idx="8530">
                  <c:v>142.16666666666663</c:v>
                </c:pt>
                <c:pt idx="8531">
                  <c:v>142.18333333333337</c:v>
                </c:pt>
                <c:pt idx="8532">
                  <c:v>142.19999999999999</c:v>
                </c:pt>
                <c:pt idx="8533">
                  <c:v>142.21666666666661</c:v>
                </c:pt>
                <c:pt idx="8534">
                  <c:v>142.23333333333335</c:v>
                </c:pt>
                <c:pt idx="8535">
                  <c:v>142.25</c:v>
                </c:pt>
                <c:pt idx="8536">
                  <c:v>142.26666666666665</c:v>
                </c:pt>
                <c:pt idx="8537">
                  <c:v>142.28333333333336</c:v>
                </c:pt>
                <c:pt idx="8538">
                  <c:v>142.30000000000001</c:v>
                </c:pt>
                <c:pt idx="8539">
                  <c:v>142.31666666666663</c:v>
                </c:pt>
                <c:pt idx="8540">
                  <c:v>142.33333333333337</c:v>
                </c:pt>
                <c:pt idx="8541">
                  <c:v>142.35000000000002</c:v>
                </c:pt>
                <c:pt idx="8542">
                  <c:v>142.36666666666665</c:v>
                </c:pt>
                <c:pt idx="8543">
                  <c:v>142.38333333333338</c:v>
                </c:pt>
                <c:pt idx="8544">
                  <c:v>142.4</c:v>
                </c:pt>
                <c:pt idx="8545">
                  <c:v>142.41666666666663</c:v>
                </c:pt>
                <c:pt idx="8546">
                  <c:v>142.43333333333337</c:v>
                </c:pt>
                <c:pt idx="8547">
                  <c:v>142.44999999999999</c:v>
                </c:pt>
                <c:pt idx="8548">
                  <c:v>142.46666666666664</c:v>
                </c:pt>
                <c:pt idx="8549">
                  <c:v>142.48333333333338</c:v>
                </c:pt>
                <c:pt idx="8550">
                  <c:v>142.5</c:v>
                </c:pt>
                <c:pt idx="8551">
                  <c:v>142.51666666666665</c:v>
                </c:pt>
                <c:pt idx="8552">
                  <c:v>142.53333333333336</c:v>
                </c:pt>
                <c:pt idx="8553">
                  <c:v>142.55000000000001</c:v>
                </c:pt>
                <c:pt idx="8554">
                  <c:v>142.56666666666663</c:v>
                </c:pt>
                <c:pt idx="8555">
                  <c:v>142.58333333333337</c:v>
                </c:pt>
                <c:pt idx="8556">
                  <c:v>142.6</c:v>
                </c:pt>
                <c:pt idx="8557">
                  <c:v>142.61666666666662</c:v>
                </c:pt>
                <c:pt idx="8558">
                  <c:v>142.63333333333335</c:v>
                </c:pt>
                <c:pt idx="8559">
                  <c:v>142.65</c:v>
                </c:pt>
                <c:pt idx="8560">
                  <c:v>142.66666666666663</c:v>
                </c:pt>
                <c:pt idx="8561">
                  <c:v>142.68333333333337</c:v>
                </c:pt>
                <c:pt idx="8562">
                  <c:v>142.69999999999999</c:v>
                </c:pt>
                <c:pt idx="8563">
                  <c:v>142.71666666666661</c:v>
                </c:pt>
                <c:pt idx="8564">
                  <c:v>142.73333333333335</c:v>
                </c:pt>
                <c:pt idx="8565">
                  <c:v>142.75</c:v>
                </c:pt>
                <c:pt idx="8566">
                  <c:v>142.76666666666665</c:v>
                </c:pt>
                <c:pt idx="8567">
                  <c:v>142.78333333333336</c:v>
                </c:pt>
                <c:pt idx="8568">
                  <c:v>142.80000000000001</c:v>
                </c:pt>
                <c:pt idx="8569">
                  <c:v>142.81666666666663</c:v>
                </c:pt>
                <c:pt idx="8570">
                  <c:v>142.83333333333337</c:v>
                </c:pt>
                <c:pt idx="8571">
                  <c:v>142.85000000000002</c:v>
                </c:pt>
                <c:pt idx="8572">
                  <c:v>142.86666666666665</c:v>
                </c:pt>
                <c:pt idx="8573">
                  <c:v>142.88333333333338</c:v>
                </c:pt>
                <c:pt idx="8574">
                  <c:v>142.9</c:v>
                </c:pt>
                <c:pt idx="8575">
                  <c:v>142.91666666666663</c:v>
                </c:pt>
                <c:pt idx="8576">
                  <c:v>142.93333333333337</c:v>
                </c:pt>
                <c:pt idx="8577">
                  <c:v>142.94999999999999</c:v>
                </c:pt>
                <c:pt idx="8578">
                  <c:v>142.96666666666664</c:v>
                </c:pt>
                <c:pt idx="8579">
                  <c:v>142.98333333333338</c:v>
                </c:pt>
                <c:pt idx="8580">
                  <c:v>143</c:v>
                </c:pt>
                <c:pt idx="8581">
                  <c:v>143.01666666666665</c:v>
                </c:pt>
                <c:pt idx="8582">
                  <c:v>143.03333333333336</c:v>
                </c:pt>
                <c:pt idx="8583">
                  <c:v>143.05000000000001</c:v>
                </c:pt>
                <c:pt idx="8584">
                  <c:v>143.06666666666663</c:v>
                </c:pt>
                <c:pt idx="8585">
                  <c:v>143.08333333333337</c:v>
                </c:pt>
                <c:pt idx="8586">
                  <c:v>143.1</c:v>
                </c:pt>
                <c:pt idx="8587">
                  <c:v>143.11666666666662</c:v>
                </c:pt>
                <c:pt idx="8588">
                  <c:v>143.13333333333335</c:v>
                </c:pt>
                <c:pt idx="8589">
                  <c:v>143.15</c:v>
                </c:pt>
                <c:pt idx="8590">
                  <c:v>143.16666666666663</c:v>
                </c:pt>
                <c:pt idx="8591">
                  <c:v>143.18333333333337</c:v>
                </c:pt>
                <c:pt idx="8592">
                  <c:v>143.19999999999999</c:v>
                </c:pt>
                <c:pt idx="8593">
                  <c:v>143.21666666666661</c:v>
                </c:pt>
                <c:pt idx="8594">
                  <c:v>143.23333333333335</c:v>
                </c:pt>
                <c:pt idx="8595">
                  <c:v>143.25</c:v>
                </c:pt>
                <c:pt idx="8596">
                  <c:v>143.26666666666665</c:v>
                </c:pt>
                <c:pt idx="8597">
                  <c:v>143.28333333333336</c:v>
                </c:pt>
                <c:pt idx="8598">
                  <c:v>143.30000000000001</c:v>
                </c:pt>
                <c:pt idx="8599">
                  <c:v>143.31666666666663</c:v>
                </c:pt>
                <c:pt idx="8600">
                  <c:v>143.33333333333337</c:v>
                </c:pt>
                <c:pt idx="8601">
                  <c:v>143.35000000000002</c:v>
                </c:pt>
                <c:pt idx="8602">
                  <c:v>143.36666666666665</c:v>
                </c:pt>
                <c:pt idx="8603">
                  <c:v>143.38333333333338</c:v>
                </c:pt>
                <c:pt idx="8604">
                  <c:v>143.4</c:v>
                </c:pt>
                <c:pt idx="8605">
                  <c:v>143.41666666666663</c:v>
                </c:pt>
                <c:pt idx="8606">
                  <c:v>143.43333333333337</c:v>
                </c:pt>
                <c:pt idx="8607">
                  <c:v>143.44999999999999</c:v>
                </c:pt>
                <c:pt idx="8608">
                  <c:v>143.46666666666664</c:v>
                </c:pt>
                <c:pt idx="8609">
                  <c:v>143.48333333333338</c:v>
                </c:pt>
                <c:pt idx="8610">
                  <c:v>143.5</c:v>
                </c:pt>
                <c:pt idx="8611">
                  <c:v>143.51666666666665</c:v>
                </c:pt>
                <c:pt idx="8612">
                  <c:v>143.53333333333336</c:v>
                </c:pt>
                <c:pt idx="8613">
                  <c:v>143.55000000000001</c:v>
                </c:pt>
                <c:pt idx="8614">
                  <c:v>143.56666666666663</c:v>
                </c:pt>
                <c:pt idx="8615">
                  <c:v>143.58333333333337</c:v>
                </c:pt>
                <c:pt idx="8616">
                  <c:v>143.6</c:v>
                </c:pt>
                <c:pt idx="8617">
                  <c:v>143.61666666666662</c:v>
                </c:pt>
                <c:pt idx="8618">
                  <c:v>143.63333333333335</c:v>
                </c:pt>
                <c:pt idx="8619">
                  <c:v>143.65</c:v>
                </c:pt>
                <c:pt idx="8620">
                  <c:v>143.66666666666663</c:v>
                </c:pt>
                <c:pt idx="8621">
                  <c:v>143.68333333333337</c:v>
                </c:pt>
                <c:pt idx="8622">
                  <c:v>143.69999999999999</c:v>
                </c:pt>
                <c:pt idx="8623">
                  <c:v>143.71666666666661</c:v>
                </c:pt>
                <c:pt idx="8624">
                  <c:v>143.73333333333335</c:v>
                </c:pt>
                <c:pt idx="8625">
                  <c:v>143.75</c:v>
                </c:pt>
                <c:pt idx="8626">
                  <c:v>143.76666666666665</c:v>
                </c:pt>
                <c:pt idx="8627">
                  <c:v>143.78333333333336</c:v>
                </c:pt>
                <c:pt idx="8628">
                  <c:v>143.80000000000001</c:v>
                </c:pt>
                <c:pt idx="8629">
                  <c:v>143.81666666666663</c:v>
                </c:pt>
                <c:pt idx="8630">
                  <c:v>143.83333333333337</c:v>
                </c:pt>
                <c:pt idx="8631">
                  <c:v>143.85000000000002</c:v>
                </c:pt>
                <c:pt idx="8632">
                  <c:v>143.86666666666665</c:v>
                </c:pt>
                <c:pt idx="8633">
                  <c:v>143.88333333333338</c:v>
                </c:pt>
                <c:pt idx="8634">
                  <c:v>143.9</c:v>
                </c:pt>
                <c:pt idx="8635">
                  <c:v>143.91666666666663</c:v>
                </c:pt>
                <c:pt idx="8636">
                  <c:v>143.93333333333337</c:v>
                </c:pt>
                <c:pt idx="8637">
                  <c:v>143.94999999999999</c:v>
                </c:pt>
                <c:pt idx="8638">
                  <c:v>143.96666666666664</c:v>
                </c:pt>
                <c:pt idx="8639">
                  <c:v>143.98333333333338</c:v>
                </c:pt>
                <c:pt idx="8640">
                  <c:v>144</c:v>
                </c:pt>
                <c:pt idx="8641">
                  <c:v>144.01666666666665</c:v>
                </c:pt>
                <c:pt idx="8642">
                  <c:v>144.03333333333336</c:v>
                </c:pt>
                <c:pt idx="8643">
                  <c:v>144.05000000000001</c:v>
                </c:pt>
                <c:pt idx="8644">
                  <c:v>144.06666666666663</c:v>
                </c:pt>
                <c:pt idx="8645">
                  <c:v>144.08333333333337</c:v>
                </c:pt>
                <c:pt idx="8646">
                  <c:v>144.1</c:v>
                </c:pt>
                <c:pt idx="8647">
                  <c:v>144.11666666666662</c:v>
                </c:pt>
                <c:pt idx="8648">
                  <c:v>144.13333333333335</c:v>
                </c:pt>
                <c:pt idx="8649">
                  <c:v>144.15</c:v>
                </c:pt>
                <c:pt idx="8650">
                  <c:v>144.16666666666663</c:v>
                </c:pt>
                <c:pt idx="8651">
                  <c:v>144.18333333333337</c:v>
                </c:pt>
                <c:pt idx="8652">
                  <c:v>144.19999999999999</c:v>
                </c:pt>
                <c:pt idx="8653">
                  <c:v>144.21666666666661</c:v>
                </c:pt>
                <c:pt idx="8654">
                  <c:v>144.23333333333335</c:v>
                </c:pt>
                <c:pt idx="8655">
                  <c:v>144.25</c:v>
                </c:pt>
                <c:pt idx="8656">
                  <c:v>144.26666666666665</c:v>
                </c:pt>
                <c:pt idx="8657">
                  <c:v>144.28333333333336</c:v>
                </c:pt>
                <c:pt idx="8658">
                  <c:v>144.30000000000001</c:v>
                </c:pt>
                <c:pt idx="8659">
                  <c:v>144.31666666666663</c:v>
                </c:pt>
                <c:pt idx="8660">
                  <c:v>144.33333333333337</c:v>
                </c:pt>
                <c:pt idx="8661">
                  <c:v>144.35000000000002</c:v>
                </c:pt>
                <c:pt idx="8662">
                  <c:v>144.36666666666665</c:v>
                </c:pt>
                <c:pt idx="8663">
                  <c:v>144.38333333333338</c:v>
                </c:pt>
                <c:pt idx="8664">
                  <c:v>144.4</c:v>
                </c:pt>
                <c:pt idx="8665">
                  <c:v>144.41666666666663</c:v>
                </c:pt>
                <c:pt idx="8666">
                  <c:v>144.43333333333337</c:v>
                </c:pt>
                <c:pt idx="8667">
                  <c:v>144.44999999999999</c:v>
                </c:pt>
                <c:pt idx="8668">
                  <c:v>144.46666666666664</c:v>
                </c:pt>
                <c:pt idx="8669">
                  <c:v>144.48333333333338</c:v>
                </c:pt>
                <c:pt idx="8670">
                  <c:v>144.5</c:v>
                </c:pt>
                <c:pt idx="8671">
                  <c:v>144.51666666666665</c:v>
                </c:pt>
                <c:pt idx="8672">
                  <c:v>144.53333333333336</c:v>
                </c:pt>
                <c:pt idx="8673">
                  <c:v>144.55000000000001</c:v>
                </c:pt>
                <c:pt idx="8674">
                  <c:v>144.56666666666663</c:v>
                </c:pt>
                <c:pt idx="8675">
                  <c:v>144.58333333333337</c:v>
                </c:pt>
                <c:pt idx="8676">
                  <c:v>144.6</c:v>
                </c:pt>
                <c:pt idx="8677">
                  <c:v>144.61666666666662</c:v>
                </c:pt>
                <c:pt idx="8678">
                  <c:v>144.63333333333335</c:v>
                </c:pt>
                <c:pt idx="8679">
                  <c:v>144.65</c:v>
                </c:pt>
                <c:pt idx="8680">
                  <c:v>144.66666666666663</c:v>
                </c:pt>
                <c:pt idx="8681">
                  <c:v>144.68333333333337</c:v>
                </c:pt>
                <c:pt idx="8682">
                  <c:v>144.69999999999999</c:v>
                </c:pt>
                <c:pt idx="8683">
                  <c:v>144.71666666666661</c:v>
                </c:pt>
                <c:pt idx="8684">
                  <c:v>144.73333333333335</c:v>
                </c:pt>
                <c:pt idx="8685">
                  <c:v>144.75</c:v>
                </c:pt>
                <c:pt idx="8686">
                  <c:v>144.76666666666665</c:v>
                </c:pt>
                <c:pt idx="8687">
                  <c:v>144.78333333333336</c:v>
                </c:pt>
                <c:pt idx="8688">
                  <c:v>144.80000000000001</c:v>
                </c:pt>
                <c:pt idx="8689">
                  <c:v>144.81666666666663</c:v>
                </c:pt>
                <c:pt idx="8690">
                  <c:v>144.83333333333337</c:v>
                </c:pt>
                <c:pt idx="8691">
                  <c:v>144.85000000000002</c:v>
                </c:pt>
                <c:pt idx="8692">
                  <c:v>144.86666666666665</c:v>
                </c:pt>
                <c:pt idx="8693">
                  <c:v>144.88333333333338</c:v>
                </c:pt>
                <c:pt idx="8694">
                  <c:v>144.9</c:v>
                </c:pt>
                <c:pt idx="8695">
                  <c:v>144.91666666666663</c:v>
                </c:pt>
                <c:pt idx="8696">
                  <c:v>144.93333333333337</c:v>
                </c:pt>
                <c:pt idx="8697">
                  <c:v>144.94999999999999</c:v>
                </c:pt>
                <c:pt idx="8698">
                  <c:v>144.96666666666664</c:v>
                </c:pt>
                <c:pt idx="8699">
                  <c:v>144.98333333333338</c:v>
                </c:pt>
                <c:pt idx="8700">
                  <c:v>145</c:v>
                </c:pt>
                <c:pt idx="8701">
                  <c:v>145.01666666666665</c:v>
                </c:pt>
                <c:pt idx="8702">
                  <c:v>145.03333333333336</c:v>
                </c:pt>
                <c:pt idx="8703">
                  <c:v>145.05000000000001</c:v>
                </c:pt>
                <c:pt idx="8704">
                  <c:v>145.06666666666663</c:v>
                </c:pt>
                <c:pt idx="8705">
                  <c:v>145.08333333333337</c:v>
                </c:pt>
                <c:pt idx="8706">
                  <c:v>145.1</c:v>
                </c:pt>
                <c:pt idx="8707">
                  <c:v>145.11666666666662</c:v>
                </c:pt>
                <c:pt idx="8708">
                  <c:v>145.13333333333335</c:v>
                </c:pt>
                <c:pt idx="8709">
                  <c:v>145.15</c:v>
                </c:pt>
                <c:pt idx="8710">
                  <c:v>145.16666666666663</c:v>
                </c:pt>
                <c:pt idx="8711">
                  <c:v>145.18333333333337</c:v>
                </c:pt>
                <c:pt idx="8712">
                  <c:v>145.19999999999999</c:v>
                </c:pt>
                <c:pt idx="8713">
                  <c:v>145.21666666666661</c:v>
                </c:pt>
                <c:pt idx="8714">
                  <c:v>145.23333333333335</c:v>
                </c:pt>
                <c:pt idx="8715">
                  <c:v>145.25</c:v>
                </c:pt>
                <c:pt idx="8716">
                  <c:v>145.26666666666665</c:v>
                </c:pt>
                <c:pt idx="8717">
                  <c:v>145.28333333333336</c:v>
                </c:pt>
                <c:pt idx="8718">
                  <c:v>145.30000000000001</c:v>
                </c:pt>
                <c:pt idx="8719">
                  <c:v>145.31666666666663</c:v>
                </c:pt>
                <c:pt idx="8720">
                  <c:v>145.33333333333337</c:v>
                </c:pt>
                <c:pt idx="8721">
                  <c:v>145.35000000000002</c:v>
                </c:pt>
                <c:pt idx="8722">
                  <c:v>145.36666666666665</c:v>
                </c:pt>
                <c:pt idx="8723">
                  <c:v>145.38333333333338</c:v>
                </c:pt>
                <c:pt idx="8724">
                  <c:v>145.4</c:v>
                </c:pt>
                <c:pt idx="8725">
                  <c:v>145.41666666666663</c:v>
                </c:pt>
                <c:pt idx="8726">
                  <c:v>145.43333333333337</c:v>
                </c:pt>
                <c:pt idx="8727">
                  <c:v>145.44999999999999</c:v>
                </c:pt>
                <c:pt idx="8728">
                  <c:v>145.46666666666664</c:v>
                </c:pt>
                <c:pt idx="8729">
                  <c:v>145.48333333333338</c:v>
                </c:pt>
                <c:pt idx="8730">
                  <c:v>145.5</c:v>
                </c:pt>
                <c:pt idx="8731">
                  <c:v>145.51666666666665</c:v>
                </c:pt>
                <c:pt idx="8732">
                  <c:v>145.53333333333336</c:v>
                </c:pt>
                <c:pt idx="8733">
                  <c:v>145.55000000000001</c:v>
                </c:pt>
                <c:pt idx="8734">
                  <c:v>145.56666666666663</c:v>
                </c:pt>
                <c:pt idx="8735">
                  <c:v>145.58333333333337</c:v>
                </c:pt>
                <c:pt idx="8736">
                  <c:v>145.6</c:v>
                </c:pt>
                <c:pt idx="8737">
                  <c:v>145.61666666666662</c:v>
                </c:pt>
                <c:pt idx="8738">
                  <c:v>145.63333333333335</c:v>
                </c:pt>
                <c:pt idx="8739">
                  <c:v>145.65</c:v>
                </c:pt>
                <c:pt idx="8740">
                  <c:v>145.66666666666663</c:v>
                </c:pt>
                <c:pt idx="8741">
                  <c:v>145.68333333333337</c:v>
                </c:pt>
                <c:pt idx="8742">
                  <c:v>145.69999999999999</c:v>
                </c:pt>
                <c:pt idx="8743">
                  <c:v>145.71666666666661</c:v>
                </c:pt>
                <c:pt idx="8744">
                  <c:v>145.73333333333335</c:v>
                </c:pt>
                <c:pt idx="8745">
                  <c:v>145.75</c:v>
                </c:pt>
                <c:pt idx="8746">
                  <c:v>145.76666666666665</c:v>
                </c:pt>
                <c:pt idx="8747">
                  <c:v>145.78333333333336</c:v>
                </c:pt>
                <c:pt idx="8748">
                  <c:v>145.80000000000001</c:v>
                </c:pt>
                <c:pt idx="8749">
                  <c:v>145.81666666666663</c:v>
                </c:pt>
                <c:pt idx="8750">
                  <c:v>145.83333333333337</c:v>
                </c:pt>
                <c:pt idx="8751">
                  <c:v>145.85000000000002</c:v>
                </c:pt>
                <c:pt idx="8752">
                  <c:v>145.86666666666665</c:v>
                </c:pt>
                <c:pt idx="8753">
                  <c:v>145.88333333333338</c:v>
                </c:pt>
                <c:pt idx="8754">
                  <c:v>145.9</c:v>
                </c:pt>
                <c:pt idx="8755">
                  <c:v>145.91666666666663</c:v>
                </c:pt>
                <c:pt idx="8756">
                  <c:v>145.93333333333337</c:v>
                </c:pt>
                <c:pt idx="8757">
                  <c:v>145.94999999999999</c:v>
                </c:pt>
                <c:pt idx="8758">
                  <c:v>145.96666666666664</c:v>
                </c:pt>
                <c:pt idx="8759">
                  <c:v>145.98333333333338</c:v>
                </c:pt>
                <c:pt idx="8760">
                  <c:v>146</c:v>
                </c:pt>
                <c:pt idx="8761">
                  <c:v>146.01666666666665</c:v>
                </c:pt>
                <c:pt idx="8762">
                  <c:v>146.03333333333336</c:v>
                </c:pt>
                <c:pt idx="8763">
                  <c:v>146.05000000000001</c:v>
                </c:pt>
                <c:pt idx="8764">
                  <c:v>146.06666666666663</c:v>
                </c:pt>
                <c:pt idx="8765">
                  <c:v>146.08333333333337</c:v>
                </c:pt>
                <c:pt idx="8766">
                  <c:v>146.1</c:v>
                </c:pt>
                <c:pt idx="8767">
                  <c:v>146.11666666666662</c:v>
                </c:pt>
                <c:pt idx="8768">
                  <c:v>146.13333333333335</c:v>
                </c:pt>
                <c:pt idx="8769">
                  <c:v>146.15</c:v>
                </c:pt>
                <c:pt idx="8770">
                  <c:v>146.16666666666663</c:v>
                </c:pt>
                <c:pt idx="8771">
                  <c:v>146.18333333333337</c:v>
                </c:pt>
                <c:pt idx="8772">
                  <c:v>146.19999999999999</c:v>
                </c:pt>
                <c:pt idx="8773">
                  <c:v>146.21666666666661</c:v>
                </c:pt>
                <c:pt idx="8774">
                  <c:v>146.23333333333335</c:v>
                </c:pt>
                <c:pt idx="8775">
                  <c:v>146.25</c:v>
                </c:pt>
                <c:pt idx="8776">
                  <c:v>146.26666666666665</c:v>
                </c:pt>
                <c:pt idx="8777">
                  <c:v>146.28333333333336</c:v>
                </c:pt>
                <c:pt idx="8778">
                  <c:v>146.30000000000001</c:v>
                </c:pt>
                <c:pt idx="8779">
                  <c:v>146.31666666666663</c:v>
                </c:pt>
                <c:pt idx="8780">
                  <c:v>146.33333333333337</c:v>
                </c:pt>
                <c:pt idx="8781">
                  <c:v>146.35000000000002</c:v>
                </c:pt>
                <c:pt idx="8782">
                  <c:v>146.36666666666665</c:v>
                </c:pt>
                <c:pt idx="8783">
                  <c:v>146.38333333333338</c:v>
                </c:pt>
                <c:pt idx="8784">
                  <c:v>146.4</c:v>
                </c:pt>
                <c:pt idx="8785">
                  <c:v>146.41666666666663</c:v>
                </c:pt>
                <c:pt idx="8786">
                  <c:v>146.43333333333337</c:v>
                </c:pt>
                <c:pt idx="8787">
                  <c:v>146.44999999999999</c:v>
                </c:pt>
                <c:pt idx="8788">
                  <c:v>146.46666666666664</c:v>
                </c:pt>
                <c:pt idx="8789">
                  <c:v>146.48333333333338</c:v>
                </c:pt>
                <c:pt idx="8790">
                  <c:v>146.5</c:v>
                </c:pt>
                <c:pt idx="8791">
                  <c:v>146.51666666666665</c:v>
                </c:pt>
                <c:pt idx="8792">
                  <c:v>146.53333333333336</c:v>
                </c:pt>
                <c:pt idx="8793">
                  <c:v>146.55000000000001</c:v>
                </c:pt>
                <c:pt idx="8794">
                  <c:v>146.56666666666663</c:v>
                </c:pt>
                <c:pt idx="8795">
                  <c:v>146.58333333333337</c:v>
                </c:pt>
                <c:pt idx="8796">
                  <c:v>146.6</c:v>
                </c:pt>
                <c:pt idx="8797">
                  <c:v>146.61666666666662</c:v>
                </c:pt>
                <c:pt idx="8798">
                  <c:v>146.63333333333335</c:v>
                </c:pt>
                <c:pt idx="8799">
                  <c:v>146.65</c:v>
                </c:pt>
                <c:pt idx="8800">
                  <c:v>146.66666666666663</c:v>
                </c:pt>
                <c:pt idx="8801">
                  <c:v>146.68333333333337</c:v>
                </c:pt>
                <c:pt idx="8802">
                  <c:v>146.69999999999999</c:v>
                </c:pt>
                <c:pt idx="8803">
                  <c:v>146.71666666666661</c:v>
                </c:pt>
                <c:pt idx="8804">
                  <c:v>146.73333333333335</c:v>
                </c:pt>
                <c:pt idx="8805">
                  <c:v>146.75</c:v>
                </c:pt>
                <c:pt idx="8806">
                  <c:v>146.76666666666665</c:v>
                </c:pt>
                <c:pt idx="8807">
                  <c:v>146.78333333333336</c:v>
                </c:pt>
                <c:pt idx="8808">
                  <c:v>146.80000000000001</c:v>
                </c:pt>
                <c:pt idx="8809">
                  <c:v>146.81666666666663</c:v>
                </c:pt>
                <c:pt idx="8810">
                  <c:v>146.83333333333337</c:v>
                </c:pt>
                <c:pt idx="8811">
                  <c:v>146.85000000000002</c:v>
                </c:pt>
                <c:pt idx="8812">
                  <c:v>146.86666666666665</c:v>
                </c:pt>
                <c:pt idx="8813">
                  <c:v>146.88333333333338</c:v>
                </c:pt>
                <c:pt idx="8814">
                  <c:v>146.9</c:v>
                </c:pt>
                <c:pt idx="8815">
                  <c:v>146.91666666666663</c:v>
                </c:pt>
                <c:pt idx="8816">
                  <c:v>146.93333333333337</c:v>
                </c:pt>
                <c:pt idx="8817">
                  <c:v>146.94999999999999</c:v>
                </c:pt>
                <c:pt idx="8818">
                  <c:v>146.96666666666664</c:v>
                </c:pt>
                <c:pt idx="8819">
                  <c:v>146.98333333333338</c:v>
                </c:pt>
                <c:pt idx="8820">
                  <c:v>147</c:v>
                </c:pt>
                <c:pt idx="8821">
                  <c:v>147.01666666666665</c:v>
                </c:pt>
                <c:pt idx="8822">
                  <c:v>147.03333333333336</c:v>
                </c:pt>
                <c:pt idx="8823">
                  <c:v>147.05000000000001</c:v>
                </c:pt>
                <c:pt idx="8824">
                  <c:v>147.06666666666663</c:v>
                </c:pt>
                <c:pt idx="8825">
                  <c:v>147.08333333333337</c:v>
                </c:pt>
                <c:pt idx="8826">
                  <c:v>147.1</c:v>
                </c:pt>
                <c:pt idx="8827">
                  <c:v>147.11666666666662</c:v>
                </c:pt>
                <c:pt idx="8828">
                  <c:v>147.13333333333335</c:v>
                </c:pt>
                <c:pt idx="8829">
                  <c:v>147.15</c:v>
                </c:pt>
                <c:pt idx="8830">
                  <c:v>147.16666666666663</c:v>
                </c:pt>
                <c:pt idx="8831">
                  <c:v>147.18333333333337</c:v>
                </c:pt>
                <c:pt idx="8832">
                  <c:v>147.19999999999999</c:v>
                </c:pt>
                <c:pt idx="8833">
                  <c:v>147.21666666666661</c:v>
                </c:pt>
                <c:pt idx="8834">
                  <c:v>147.23333333333335</c:v>
                </c:pt>
                <c:pt idx="8835">
                  <c:v>147.25</c:v>
                </c:pt>
                <c:pt idx="8836">
                  <c:v>147.26666666666665</c:v>
                </c:pt>
                <c:pt idx="8837">
                  <c:v>147.28333333333336</c:v>
                </c:pt>
                <c:pt idx="8838">
                  <c:v>147.30000000000001</c:v>
                </c:pt>
                <c:pt idx="8839">
                  <c:v>147.31666666666663</c:v>
                </c:pt>
                <c:pt idx="8840">
                  <c:v>147.33333333333337</c:v>
                </c:pt>
                <c:pt idx="8841">
                  <c:v>147.35000000000002</c:v>
                </c:pt>
                <c:pt idx="8842">
                  <c:v>147.36666666666665</c:v>
                </c:pt>
                <c:pt idx="8843">
                  <c:v>147.38333333333338</c:v>
                </c:pt>
                <c:pt idx="8844">
                  <c:v>147.4</c:v>
                </c:pt>
                <c:pt idx="8845">
                  <c:v>147.41666666666663</c:v>
                </c:pt>
                <c:pt idx="8846">
                  <c:v>147.43333333333337</c:v>
                </c:pt>
                <c:pt idx="8847">
                  <c:v>147.44999999999999</c:v>
                </c:pt>
                <c:pt idx="8848">
                  <c:v>147.46666666666664</c:v>
                </c:pt>
                <c:pt idx="8849">
                  <c:v>147.48333333333338</c:v>
                </c:pt>
                <c:pt idx="8850">
                  <c:v>147.5</c:v>
                </c:pt>
                <c:pt idx="8851">
                  <c:v>147.51666666666665</c:v>
                </c:pt>
                <c:pt idx="8852">
                  <c:v>147.53333333333336</c:v>
                </c:pt>
                <c:pt idx="8853">
                  <c:v>147.55000000000001</c:v>
                </c:pt>
                <c:pt idx="8854">
                  <c:v>147.56666666666663</c:v>
                </c:pt>
                <c:pt idx="8855">
                  <c:v>147.58333333333337</c:v>
                </c:pt>
                <c:pt idx="8856">
                  <c:v>147.6</c:v>
                </c:pt>
                <c:pt idx="8857">
                  <c:v>147.61666666666662</c:v>
                </c:pt>
                <c:pt idx="8858">
                  <c:v>147.63333333333335</c:v>
                </c:pt>
                <c:pt idx="8859">
                  <c:v>147.65</c:v>
                </c:pt>
                <c:pt idx="8860">
                  <c:v>147.66666666666663</c:v>
                </c:pt>
                <c:pt idx="8861">
                  <c:v>147.68333333333337</c:v>
                </c:pt>
                <c:pt idx="8862">
                  <c:v>147.69999999999999</c:v>
                </c:pt>
                <c:pt idx="8863">
                  <c:v>147.71666666666661</c:v>
                </c:pt>
                <c:pt idx="8864">
                  <c:v>147.73333333333335</c:v>
                </c:pt>
                <c:pt idx="8865">
                  <c:v>147.75</c:v>
                </c:pt>
                <c:pt idx="8866">
                  <c:v>147.76666666666665</c:v>
                </c:pt>
                <c:pt idx="8867">
                  <c:v>147.78333333333336</c:v>
                </c:pt>
                <c:pt idx="8868">
                  <c:v>147.80000000000001</c:v>
                </c:pt>
                <c:pt idx="8869">
                  <c:v>147.81666666666663</c:v>
                </c:pt>
                <c:pt idx="8870">
                  <c:v>147.83333333333337</c:v>
                </c:pt>
                <c:pt idx="8871">
                  <c:v>147.85000000000002</c:v>
                </c:pt>
                <c:pt idx="8872">
                  <c:v>147.86666666666665</c:v>
                </c:pt>
                <c:pt idx="8873">
                  <c:v>147.88333333333338</c:v>
                </c:pt>
                <c:pt idx="8874">
                  <c:v>147.9</c:v>
                </c:pt>
                <c:pt idx="8875">
                  <c:v>147.91666666666663</c:v>
                </c:pt>
                <c:pt idx="8876">
                  <c:v>147.93333333333337</c:v>
                </c:pt>
                <c:pt idx="8877">
                  <c:v>147.94999999999999</c:v>
                </c:pt>
                <c:pt idx="8878">
                  <c:v>147.96666666666664</c:v>
                </c:pt>
                <c:pt idx="8879">
                  <c:v>147.98333333333338</c:v>
                </c:pt>
                <c:pt idx="8880">
                  <c:v>148</c:v>
                </c:pt>
                <c:pt idx="8881">
                  <c:v>148.01666666666665</c:v>
                </c:pt>
                <c:pt idx="8882">
                  <c:v>148.03333333333336</c:v>
                </c:pt>
                <c:pt idx="8883">
                  <c:v>148.05000000000001</c:v>
                </c:pt>
                <c:pt idx="8884">
                  <c:v>148.06666666666663</c:v>
                </c:pt>
                <c:pt idx="8885">
                  <c:v>148.08333333333337</c:v>
                </c:pt>
                <c:pt idx="8886">
                  <c:v>148.1</c:v>
                </c:pt>
                <c:pt idx="8887">
                  <c:v>148.11666666666662</c:v>
                </c:pt>
                <c:pt idx="8888">
                  <c:v>148.13333333333335</c:v>
                </c:pt>
                <c:pt idx="8889">
                  <c:v>148.15</c:v>
                </c:pt>
                <c:pt idx="8890">
                  <c:v>148.16666666666663</c:v>
                </c:pt>
                <c:pt idx="8891">
                  <c:v>148.18333333333337</c:v>
                </c:pt>
                <c:pt idx="8892">
                  <c:v>148.19999999999999</c:v>
                </c:pt>
                <c:pt idx="8893">
                  <c:v>148.21666666666661</c:v>
                </c:pt>
                <c:pt idx="8894">
                  <c:v>148.23333333333335</c:v>
                </c:pt>
                <c:pt idx="8895">
                  <c:v>148.25</c:v>
                </c:pt>
                <c:pt idx="8896">
                  <c:v>148.26666666666665</c:v>
                </c:pt>
                <c:pt idx="8897">
                  <c:v>148.28333333333336</c:v>
                </c:pt>
                <c:pt idx="8898">
                  <c:v>148.30000000000001</c:v>
                </c:pt>
                <c:pt idx="8899">
                  <c:v>148.31666666666663</c:v>
                </c:pt>
                <c:pt idx="8900">
                  <c:v>148.33333333333337</c:v>
                </c:pt>
                <c:pt idx="8901">
                  <c:v>148.35000000000002</c:v>
                </c:pt>
                <c:pt idx="8902">
                  <c:v>148.36666666666665</c:v>
                </c:pt>
                <c:pt idx="8903">
                  <c:v>148.38333333333338</c:v>
                </c:pt>
                <c:pt idx="8904">
                  <c:v>148.4</c:v>
                </c:pt>
                <c:pt idx="8905">
                  <c:v>148.41666666666663</c:v>
                </c:pt>
                <c:pt idx="8906">
                  <c:v>148.43333333333337</c:v>
                </c:pt>
                <c:pt idx="8907">
                  <c:v>148.44999999999999</c:v>
                </c:pt>
                <c:pt idx="8908">
                  <c:v>148.46666666666664</c:v>
                </c:pt>
                <c:pt idx="8909">
                  <c:v>148.48333333333338</c:v>
                </c:pt>
                <c:pt idx="8910">
                  <c:v>148.5</c:v>
                </c:pt>
                <c:pt idx="8911">
                  <c:v>148.51666666666665</c:v>
                </c:pt>
                <c:pt idx="8912">
                  <c:v>148.53333333333336</c:v>
                </c:pt>
                <c:pt idx="8913">
                  <c:v>148.55000000000001</c:v>
                </c:pt>
                <c:pt idx="8914">
                  <c:v>148.56666666666663</c:v>
                </c:pt>
                <c:pt idx="8915">
                  <c:v>148.58333333333337</c:v>
                </c:pt>
                <c:pt idx="8916">
                  <c:v>148.6</c:v>
                </c:pt>
                <c:pt idx="8917">
                  <c:v>148.61666666666662</c:v>
                </c:pt>
                <c:pt idx="8918">
                  <c:v>148.63333333333335</c:v>
                </c:pt>
                <c:pt idx="8919">
                  <c:v>148.65</c:v>
                </c:pt>
                <c:pt idx="8920">
                  <c:v>148.66666666666663</c:v>
                </c:pt>
                <c:pt idx="8921">
                  <c:v>148.68333333333337</c:v>
                </c:pt>
                <c:pt idx="8922">
                  <c:v>148.69999999999999</c:v>
                </c:pt>
                <c:pt idx="8923">
                  <c:v>148.71666666666661</c:v>
                </c:pt>
                <c:pt idx="8924">
                  <c:v>148.73333333333335</c:v>
                </c:pt>
                <c:pt idx="8925">
                  <c:v>148.75</c:v>
                </c:pt>
                <c:pt idx="8926">
                  <c:v>148.76666666666665</c:v>
                </c:pt>
                <c:pt idx="8927">
                  <c:v>148.78333333333336</c:v>
                </c:pt>
                <c:pt idx="8928">
                  <c:v>148.80000000000001</c:v>
                </c:pt>
                <c:pt idx="8929">
                  <c:v>148.81666666666663</c:v>
                </c:pt>
                <c:pt idx="8930">
                  <c:v>148.83333333333337</c:v>
                </c:pt>
                <c:pt idx="8931">
                  <c:v>148.85000000000002</c:v>
                </c:pt>
                <c:pt idx="8932">
                  <c:v>148.86666666666665</c:v>
                </c:pt>
                <c:pt idx="8933">
                  <c:v>148.88333333333338</c:v>
                </c:pt>
                <c:pt idx="8934">
                  <c:v>148.9</c:v>
                </c:pt>
                <c:pt idx="8935">
                  <c:v>148.91666666666663</c:v>
                </c:pt>
                <c:pt idx="8936">
                  <c:v>148.93333333333337</c:v>
                </c:pt>
                <c:pt idx="8937">
                  <c:v>148.94999999999999</c:v>
                </c:pt>
                <c:pt idx="8938">
                  <c:v>148.96666666666664</c:v>
                </c:pt>
                <c:pt idx="8939">
                  <c:v>148.98333333333338</c:v>
                </c:pt>
                <c:pt idx="8940">
                  <c:v>149</c:v>
                </c:pt>
                <c:pt idx="8941">
                  <c:v>149.01666666666665</c:v>
                </c:pt>
                <c:pt idx="8942">
                  <c:v>149.03333333333336</c:v>
                </c:pt>
                <c:pt idx="8943">
                  <c:v>149.05000000000001</c:v>
                </c:pt>
                <c:pt idx="8944">
                  <c:v>149.06666666666663</c:v>
                </c:pt>
                <c:pt idx="8945">
                  <c:v>149.08333333333337</c:v>
                </c:pt>
                <c:pt idx="8946">
                  <c:v>149.1</c:v>
                </c:pt>
                <c:pt idx="8947">
                  <c:v>149.11666666666662</c:v>
                </c:pt>
                <c:pt idx="8948">
                  <c:v>149.13333333333335</c:v>
                </c:pt>
                <c:pt idx="8949">
                  <c:v>149.15</c:v>
                </c:pt>
                <c:pt idx="8950">
                  <c:v>149.16666666666663</c:v>
                </c:pt>
                <c:pt idx="8951">
                  <c:v>149.18333333333337</c:v>
                </c:pt>
                <c:pt idx="8952">
                  <c:v>149.19999999999999</c:v>
                </c:pt>
                <c:pt idx="8953">
                  <c:v>149.21666666666661</c:v>
                </c:pt>
                <c:pt idx="8954">
                  <c:v>149.23333333333335</c:v>
                </c:pt>
                <c:pt idx="8955">
                  <c:v>149.25</c:v>
                </c:pt>
                <c:pt idx="8956">
                  <c:v>149.26666666666665</c:v>
                </c:pt>
                <c:pt idx="8957">
                  <c:v>149.28333333333336</c:v>
                </c:pt>
                <c:pt idx="8958">
                  <c:v>149.30000000000001</c:v>
                </c:pt>
                <c:pt idx="8959">
                  <c:v>149.31666666666663</c:v>
                </c:pt>
                <c:pt idx="8960">
                  <c:v>149.33333333333337</c:v>
                </c:pt>
                <c:pt idx="8961">
                  <c:v>149.35000000000002</c:v>
                </c:pt>
                <c:pt idx="8962">
                  <c:v>149.36666666666665</c:v>
                </c:pt>
                <c:pt idx="8963">
                  <c:v>149.38333333333338</c:v>
                </c:pt>
                <c:pt idx="8964">
                  <c:v>149.4</c:v>
                </c:pt>
                <c:pt idx="8965">
                  <c:v>149.41666666666663</c:v>
                </c:pt>
                <c:pt idx="8966">
                  <c:v>149.43333333333337</c:v>
                </c:pt>
                <c:pt idx="8967">
                  <c:v>149.44999999999999</c:v>
                </c:pt>
                <c:pt idx="8968">
                  <c:v>149.46666666666664</c:v>
                </c:pt>
                <c:pt idx="8969">
                  <c:v>149.48333333333338</c:v>
                </c:pt>
                <c:pt idx="8970">
                  <c:v>149.5</c:v>
                </c:pt>
                <c:pt idx="8971">
                  <c:v>149.51666666666665</c:v>
                </c:pt>
                <c:pt idx="8972">
                  <c:v>149.53333333333336</c:v>
                </c:pt>
                <c:pt idx="8973">
                  <c:v>149.55000000000001</c:v>
                </c:pt>
                <c:pt idx="8974">
                  <c:v>149.56666666666663</c:v>
                </c:pt>
                <c:pt idx="8975">
                  <c:v>149.58333333333337</c:v>
                </c:pt>
                <c:pt idx="8976">
                  <c:v>149.6</c:v>
                </c:pt>
                <c:pt idx="8977">
                  <c:v>149.61666666666662</c:v>
                </c:pt>
                <c:pt idx="8978">
                  <c:v>149.63333333333335</c:v>
                </c:pt>
                <c:pt idx="8979">
                  <c:v>149.65</c:v>
                </c:pt>
                <c:pt idx="8980">
                  <c:v>149.66666666666663</c:v>
                </c:pt>
                <c:pt idx="8981">
                  <c:v>149.68333333333337</c:v>
                </c:pt>
                <c:pt idx="8982">
                  <c:v>149.69999999999999</c:v>
                </c:pt>
                <c:pt idx="8983">
                  <c:v>149.71666666666661</c:v>
                </c:pt>
                <c:pt idx="8984">
                  <c:v>149.73333333333335</c:v>
                </c:pt>
                <c:pt idx="8985">
                  <c:v>149.75</c:v>
                </c:pt>
                <c:pt idx="8986">
                  <c:v>149.76666666666665</c:v>
                </c:pt>
                <c:pt idx="8987">
                  <c:v>149.78333333333336</c:v>
                </c:pt>
                <c:pt idx="8988">
                  <c:v>149.80000000000001</c:v>
                </c:pt>
                <c:pt idx="8989">
                  <c:v>149.81666666666663</c:v>
                </c:pt>
                <c:pt idx="8990">
                  <c:v>149.83333333333337</c:v>
                </c:pt>
                <c:pt idx="8991">
                  <c:v>149.85000000000002</c:v>
                </c:pt>
                <c:pt idx="8992">
                  <c:v>149.86666666666665</c:v>
                </c:pt>
                <c:pt idx="8993">
                  <c:v>149.88333333333338</c:v>
                </c:pt>
                <c:pt idx="8994">
                  <c:v>149.9</c:v>
                </c:pt>
                <c:pt idx="8995">
                  <c:v>149.91666666666663</c:v>
                </c:pt>
                <c:pt idx="8996">
                  <c:v>149.93333333333337</c:v>
                </c:pt>
                <c:pt idx="8997">
                  <c:v>149.94999999999999</c:v>
                </c:pt>
                <c:pt idx="8998">
                  <c:v>149.96666666666664</c:v>
                </c:pt>
                <c:pt idx="8999">
                  <c:v>149.98333333333338</c:v>
                </c:pt>
                <c:pt idx="9000">
                  <c:v>150</c:v>
                </c:pt>
                <c:pt idx="9001">
                  <c:v>150.01666666666665</c:v>
                </c:pt>
                <c:pt idx="9002">
                  <c:v>150.03333333333336</c:v>
                </c:pt>
                <c:pt idx="9003">
                  <c:v>150.05000000000001</c:v>
                </c:pt>
                <c:pt idx="9004">
                  <c:v>150.06666666666663</c:v>
                </c:pt>
                <c:pt idx="9005">
                  <c:v>150.08333333333337</c:v>
                </c:pt>
                <c:pt idx="9006">
                  <c:v>150.1</c:v>
                </c:pt>
                <c:pt idx="9007">
                  <c:v>150.11666666666662</c:v>
                </c:pt>
                <c:pt idx="9008">
                  <c:v>150.13333333333335</c:v>
                </c:pt>
                <c:pt idx="9009">
                  <c:v>150.15</c:v>
                </c:pt>
                <c:pt idx="9010">
                  <c:v>150.16666666666663</c:v>
                </c:pt>
                <c:pt idx="9011">
                  <c:v>150.18333333333337</c:v>
                </c:pt>
                <c:pt idx="9012">
                  <c:v>150.19999999999999</c:v>
                </c:pt>
                <c:pt idx="9013">
                  <c:v>150.21666666666661</c:v>
                </c:pt>
                <c:pt idx="9014">
                  <c:v>150.23333333333335</c:v>
                </c:pt>
                <c:pt idx="9015">
                  <c:v>150.25</c:v>
                </c:pt>
                <c:pt idx="9016">
                  <c:v>150.26666666666665</c:v>
                </c:pt>
                <c:pt idx="9017">
                  <c:v>150.28333333333336</c:v>
                </c:pt>
                <c:pt idx="9018">
                  <c:v>150.30000000000001</c:v>
                </c:pt>
                <c:pt idx="9019">
                  <c:v>150.31666666666663</c:v>
                </c:pt>
                <c:pt idx="9020">
                  <c:v>150.33333333333337</c:v>
                </c:pt>
                <c:pt idx="9021">
                  <c:v>150.35000000000002</c:v>
                </c:pt>
                <c:pt idx="9022">
                  <c:v>150.36666666666665</c:v>
                </c:pt>
                <c:pt idx="9023">
                  <c:v>150.38333333333338</c:v>
                </c:pt>
                <c:pt idx="9024">
                  <c:v>150.4</c:v>
                </c:pt>
                <c:pt idx="9025">
                  <c:v>150.41666666666663</c:v>
                </c:pt>
                <c:pt idx="9026">
                  <c:v>150.43333333333337</c:v>
                </c:pt>
                <c:pt idx="9027">
                  <c:v>150.44999999999999</c:v>
                </c:pt>
                <c:pt idx="9028">
                  <c:v>150.46666666666664</c:v>
                </c:pt>
                <c:pt idx="9029">
                  <c:v>150.48333333333338</c:v>
                </c:pt>
                <c:pt idx="9030">
                  <c:v>150.5</c:v>
                </c:pt>
                <c:pt idx="9031">
                  <c:v>150.51666666666665</c:v>
                </c:pt>
                <c:pt idx="9032">
                  <c:v>150.53333333333336</c:v>
                </c:pt>
                <c:pt idx="9033">
                  <c:v>150.55000000000001</c:v>
                </c:pt>
                <c:pt idx="9034">
                  <c:v>150.56666666666663</c:v>
                </c:pt>
                <c:pt idx="9035">
                  <c:v>150.58333333333337</c:v>
                </c:pt>
                <c:pt idx="9036">
                  <c:v>150.6</c:v>
                </c:pt>
                <c:pt idx="9037">
                  <c:v>150.61666666666662</c:v>
                </c:pt>
                <c:pt idx="9038">
                  <c:v>150.63333333333335</c:v>
                </c:pt>
                <c:pt idx="9039">
                  <c:v>150.65</c:v>
                </c:pt>
                <c:pt idx="9040">
                  <c:v>150.66666666666663</c:v>
                </c:pt>
                <c:pt idx="9041">
                  <c:v>150.68333333333337</c:v>
                </c:pt>
                <c:pt idx="9042">
                  <c:v>150.69999999999999</c:v>
                </c:pt>
                <c:pt idx="9043">
                  <c:v>150.71666666666661</c:v>
                </c:pt>
                <c:pt idx="9044">
                  <c:v>150.73333333333335</c:v>
                </c:pt>
                <c:pt idx="9045">
                  <c:v>150.75</c:v>
                </c:pt>
                <c:pt idx="9046">
                  <c:v>150.76666666666665</c:v>
                </c:pt>
                <c:pt idx="9047">
                  <c:v>150.78333333333336</c:v>
                </c:pt>
                <c:pt idx="9048">
                  <c:v>150.80000000000001</c:v>
                </c:pt>
                <c:pt idx="9049">
                  <c:v>150.81666666666663</c:v>
                </c:pt>
                <c:pt idx="9050">
                  <c:v>150.83333333333337</c:v>
                </c:pt>
                <c:pt idx="9051">
                  <c:v>150.85000000000002</c:v>
                </c:pt>
                <c:pt idx="9052">
                  <c:v>150.86666666666665</c:v>
                </c:pt>
                <c:pt idx="9053">
                  <c:v>150.88333333333338</c:v>
                </c:pt>
                <c:pt idx="9054">
                  <c:v>150.9</c:v>
                </c:pt>
                <c:pt idx="9055">
                  <c:v>150.91666666666663</c:v>
                </c:pt>
                <c:pt idx="9056">
                  <c:v>150.93333333333337</c:v>
                </c:pt>
                <c:pt idx="9057">
                  <c:v>150.94999999999999</c:v>
                </c:pt>
                <c:pt idx="9058">
                  <c:v>150.96666666666664</c:v>
                </c:pt>
                <c:pt idx="9059">
                  <c:v>150.98333333333338</c:v>
                </c:pt>
                <c:pt idx="9060">
                  <c:v>151</c:v>
                </c:pt>
                <c:pt idx="9061">
                  <c:v>151.01666666666665</c:v>
                </c:pt>
                <c:pt idx="9062">
                  <c:v>151.03333333333336</c:v>
                </c:pt>
                <c:pt idx="9063">
                  <c:v>151.05000000000001</c:v>
                </c:pt>
                <c:pt idx="9064">
                  <c:v>151.06666666666663</c:v>
                </c:pt>
                <c:pt idx="9065">
                  <c:v>151.08333333333337</c:v>
                </c:pt>
                <c:pt idx="9066">
                  <c:v>151.1</c:v>
                </c:pt>
                <c:pt idx="9067">
                  <c:v>151.11666666666662</c:v>
                </c:pt>
                <c:pt idx="9068">
                  <c:v>151.13333333333335</c:v>
                </c:pt>
                <c:pt idx="9069">
                  <c:v>151.15</c:v>
                </c:pt>
                <c:pt idx="9070">
                  <c:v>151.16666666666663</c:v>
                </c:pt>
                <c:pt idx="9071">
                  <c:v>151.18333333333337</c:v>
                </c:pt>
                <c:pt idx="9072">
                  <c:v>151.19999999999999</c:v>
                </c:pt>
                <c:pt idx="9073">
                  <c:v>151.21666666666661</c:v>
                </c:pt>
                <c:pt idx="9074">
                  <c:v>151.23333333333335</c:v>
                </c:pt>
                <c:pt idx="9075">
                  <c:v>151.25</c:v>
                </c:pt>
                <c:pt idx="9076">
                  <c:v>151.26666666666665</c:v>
                </c:pt>
                <c:pt idx="9077">
                  <c:v>151.28333333333336</c:v>
                </c:pt>
                <c:pt idx="9078">
                  <c:v>151.30000000000001</c:v>
                </c:pt>
                <c:pt idx="9079">
                  <c:v>151.31666666666663</c:v>
                </c:pt>
                <c:pt idx="9080">
                  <c:v>151.33333333333337</c:v>
                </c:pt>
                <c:pt idx="9081">
                  <c:v>151.35000000000002</c:v>
                </c:pt>
                <c:pt idx="9082">
                  <c:v>151.36666666666665</c:v>
                </c:pt>
                <c:pt idx="9083">
                  <c:v>151.38333333333338</c:v>
                </c:pt>
                <c:pt idx="9084">
                  <c:v>151.4</c:v>
                </c:pt>
                <c:pt idx="9085">
                  <c:v>151.41666666666663</c:v>
                </c:pt>
                <c:pt idx="9086">
                  <c:v>151.43333333333337</c:v>
                </c:pt>
                <c:pt idx="9087">
                  <c:v>151.44999999999999</c:v>
                </c:pt>
                <c:pt idx="9088">
                  <c:v>151.46666666666664</c:v>
                </c:pt>
                <c:pt idx="9089">
                  <c:v>151.48333333333338</c:v>
                </c:pt>
                <c:pt idx="9090">
                  <c:v>151.5</c:v>
                </c:pt>
                <c:pt idx="9091">
                  <c:v>151.51666666666665</c:v>
                </c:pt>
                <c:pt idx="9092">
                  <c:v>151.53333333333336</c:v>
                </c:pt>
                <c:pt idx="9093">
                  <c:v>151.55000000000001</c:v>
                </c:pt>
                <c:pt idx="9094">
                  <c:v>151.56666666666663</c:v>
                </c:pt>
                <c:pt idx="9095">
                  <c:v>151.58333333333337</c:v>
                </c:pt>
                <c:pt idx="9096">
                  <c:v>151.6</c:v>
                </c:pt>
                <c:pt idx="9097">
                  <c:v>151.61666666666662</c:v>
                </c:pt>
                <c:pt idx="9098">
                  <c:v>151.63333333333335</c:v>
                </c:pt>
                <c:pt idx="9099">
                  <c:v>151.65</c:v>
                </c:pt>
                <c:pt idx="9100">
                  <c:v>151.66666666666663</c:v>
                </c:pt>
                <c:pt idx="9101">
                  <c:v>151.68333333333337</c:v>
                </c:pt>
                <c:pt idx="9102">
                  <c:v>151.69999999999999</c:v>
                </c:pt>
                <c:pt idx="9103">
                  <c:v>151.71666666666661</c:v>
                </c:pt>
                <c:pt idx="9104">
                  <c:v>151.73333333333335</c:v>
                </c:pt>
                <c:pt idx="9105">
                  <c:v>151.75</c:v>
                </c:pt>
                <c:pt idx="9106">
                  <c:v>151.76666666666665</c:v>
                </c:pt>
                <c:pt idx="9107">
                  <c:v>151.78333333333336</c:v>
                </c:pt>
                <c:pt idx="9108">
                  <c:v>151.80000000000001</c:v>
                </c:pt>
                <c:pt idx="9109">
                  <c:v>151.81666666666663</c:v>
                </c:pt>
                <c:pt idx="9110">
                  <c:v>151.83333333333337</c:v>
                </c:pt>
                <c:pt idx="9111">
                  <c:v>151.85000000000002</c:v>
                </c:pt>
                <c:pt idx="9112">
                  <c:v>151.86666666666665</c:v>
                </c:pt>
                <c:pt idx="9113">
                  <c:v>151.88333333333338</c:v>
                </c:pt>
                <c:pt idx="9114">
                  <c:v>151.9</c:v>
                </c:pt>
                <c:pt idx="9115">
                  <c:v>151.91666666666663</c:v>
                </c:pt>
                <c:pt idx="9116">
                  <c:v>151.93333333333337</c:v>
                </c:pt>
                <c:pt idx="9117">
                  <c:v>151.94999999999999</c:v>
                </c:pt>
                <c:pt idx="9118">
                  <c:v>151.96666666666664</c:v>
                </c:pt>
                <c:pt idx="9119">
                  <c:v>151.98333333333338</c:v>
                </c:pt>
                <c:pt idx="9120">
                  <c:v>152</c:v>
                </c:pt>
                <c:pt idx="9121">
                  <c:v>152.01666666666665</c:v>
                </c:pt>
                <c:pt idx="9122">
                  <c:v>152.03333333333336</c:v>
                </c:pt>
                <c:pt idx="9123">
                  <c:v>152.05000000000001</c:v>
                </c:pt>
                <c:pt idx="9124">
                  <c:v>152.06666666666663</c:v>
                </c:pt>
                <c:pt idx="9125">
                  <c:v>152.08333333333337</c:v>
                </c:pt>
                <c:pt idx="9126">
                  <c:v>152.1</c:v>
                </c:pt>
                <c:pt idx="9127">
                  <c:v>152.11666666666662</c:v>
                </c:pt>
                <c:pt idx="9128">
                  <c:v>152.13333333333335</c:v>
                </c:pt>
                <c:pt idx="9129">
                  <c:v>152.15</c:v>
                </c:pt>
                <c:pt idx="9130">
                  <c:v>152.16666666666663</c:v>
                </c:pt>
                <c:pt idx="9131">
                  <c:v>152.18333333333337</c:v>
                </c:pt>
                <c:pt idx="9132">
                  <c:v>152.19999999999999</c:v>
                </c:pt>
                <c:pt idx="9133">
                  <c:v>152.21666666666661</c:v>
                </c:pt>
                <c:pt idx="9134">
                  <c:v>152.23333333333335</c:v>
                </c:pt>
                <c:pt idx="9135">
                  <c:v>152.25</c:v>
                </c:pt>
                <c:pt idx="9136">
                  <c:v>152.26666666666665</c:v>
                </c:pt>
                <c:pt idx="9137">
                  <c:v>152.28333333333336</c:v>
                </c:pt>
                <c:pt idx="9138">
                  <c:v>152.30000000000001</c:v>
                </c:pt>
                <c:pt idx="9139">
                  <c:v>152.31666666666663</c:v>
                </c:pt>
                <c:pt idx="9140">
                  <c:v>152.33333333333337</c:v>
                </c:pt>
                <c:pt idx="9141">
                  <c:v>152.35000000000002</c:v>
                </c:pt>
                <c:pt idx="9142">
                  <c:v>152.36666666666665</c:v>
                </c:pt>
                <c:pt idx="9143">
                  <c:v>152.38333333333338</c:v>
                </c:pt>
                <c:pt idx="9144">
                  <c:v>152.4</c:v>
                </c:pt>
                <c:pt idx="9145">
                  <c:v>152.41666666666663</c:v>
                </c:pt>
                <c:pt idx="9146">
                  <c:v>152.43333333333337</c:v>
                </c:pt>
                <c:pt idx="9147">
                  <c:v>152.44999999999999</c:v>
                </c:pt>
                <c:pt idx="9148">
                  <c:v>152.46666666666664</c:v>
                </c:pt>
                <c:pt idx="9149">
                  <c:v>152.48333333333338</c:v>
                </c:pt>
                <c:pt idx="9150">
                  <c:v>152.5</c:v>
                </c:pt>
                <c:pt idx="9151">
                  <c:v>152.51666666666665</c:v>
                </c:pt>
                <c:pt idx="9152">
                  <c:v>152.53333333333336</c:v>
                </c:pt>
                <c:pt idx="9153">
                  <c:v>152.55000000000001</c:v>
                </c:pt>
                <c:pt idx="9154">
                  <c:v>152.56666666666663</c:v>
                </c:pt>
                <c:pt idx="9155">
                  <c:v>152.58333333333337</c:v>
                </c:pt>
                <c:pt idx="9156">
                  <c:v>152.6</c:v>
                </c:pt>
                <c:pt idx="9157">
                  <c:v>152.61666666666662</c:v>
                </c:pt>
                <c:pt idx="9158">
                  <c:v>152.63333333333335</c:v>
                </c:pt>
                <c:pt idx="9159">
                  <c:v>152.65</c:v>
                </c:pt>
                <c:pt idx="9160">
                  <c:v>152.66666666666663</c:v>
                </c:pt>
                <c:pt idx="9161">
                  <c:v>152.68333333333337</c:v>
                </c:pt>
                <c:pt idx="9162">
                  <c:v>152.69999999999999</c:v>
                </c:pt>
                <c:pt idx="9163">
                  <c:v>152.71666666666661</c:v>
                </c:pt>
                <c:pt idx="9164">
                  <c:v>152.73333333333335</c:v>
                </c:pt>
                <c:pt idx="9165">
                  <c:v>152.75</c:v>
                </c:pt>
                <c:pt idx="9166">
                  <c:v>152.76666666666665</c:v>
                </c:pt>
                <c:pt idx="9167">
                  <c:v>152.78333333333336</c:v>
                </c:pt>
                <c:pt idx="9168">
                  <c:v>152.80000000000001</c:v>
                </c:pt>
                <c:pt idx="9169">
                  <c:v>152.81666666666663</c:v>
                </c:pt>
                <c:pt idx="9170">
                  <c:v>152.83333333333337</c:v>
                </c:pt>
                <c:pt idx="9171">
                  <c:v>152.85000000000002</c:v>
                </c:pt>
                <c:pt idx="9172">
                  <c:v>152.86666666666665</c:v>
                </c:pt>
                <c:pt idx="9173">
                  <c:v>152.88333333333338</c:v>
                </c:pt>
                <c:pt idx="9174">
                  <c:v>152.9</c:v>
                </c:pt>
                <c:pt idx="9175">
                  <c:v>152.91666666666663</c:v>
                </c:pt>
                <c:pt idx="9176">
                  <c:v>152.93333333333337</c:v>
                </c:pt>
                <c:pt idx="9177">
                  <c:v>152.94999999999999</c:v>
                </c:pt>
                <c:pt idx="9178">
                  <c:v>152.96666666666664</c:v>
                </c:pt>
                <c:pt idx="9179">
                  <c:v>152.98333333333338</c:v>
                </c:pt>
                <c:pt idx="9180">
                  <c:v>153</c:v>
                </c:pt>
                <c:pt idx="9181">
                  <c:v>153.01666666666665</c:v>
                </c:pt>
                <c:pt idx="9182">
                  <c:v>153.03333333333336</c:v>
                </c:pt>
                <c:pt idx="9183">
                  <c:v>153.05000000000001</c:v>
                </c:pt>
                <c:pt idx="9184">
                  <c:v>153.06666666666663</c:v>
                </c:pt>
                <c:pt idx="9185">
                  <c:v>153.08333333333337</c:v>
                </c:pt>
                <c:pt idx="9186">
                  <c:v>153.1</c:v>
                </c:pt>
                <c:pt idx="9187">
                  <c:v>153.11666666666662</c:v>
                </c:pt>
                <c:pt idx="9188">
                  <c:v>153.13333333333335</c:v>
                </c:pt>
                <c:pt idx="9189">
                  <c:v>153.15</c:v>
                </c:pt>
                <c:pt idx="9190">
                  <c:v>153.16666666666663</c:v>
                </c:pt>
                <c:pt idx="9191">
                  <c:v>153.18333333333337</c:v>
                </c:pt>
                <c:pt idx="9192">
                  <c:v>153.19999999999999</c:v>
                </c:pt>
                <c:pt idx="9193">
                  <c:v>153.21666666666661</c:v>
                </c:pt>
                <c:pt idx="9194">
                  <c:v>153.23333333333335</c:v>
                </c:pt>
                <c:pt idx="9195">
                  <c:v>153.25</c:v>
                </c:pt>
                <c:pt idx="9196">
                  <c:v>153.26666666666665</c:v>
                </c:pt>
                <c:pt idx="9197">
                  <c:v>153.28333333333336</c:v>
                </c:pt>
                <c:pt idx="9198">
                  <c:v>153.30000000000001</c:v>
                </c:pt>
                <c:pt idx="9199">
                  <c:v>153.31666666666663</c:v>
                </c:pt>
                <c:pt idx="9200">
                  <c:v>153.33333333333337</c:v>
                </c:pt>
                <c:pt idx="9201">
                  <c:v>153.35000000000002</c:v>
                </c:pt>
                <c:pt idx="9202">
                  <c:v>153.36666666666665</c:v>
                </c:pt>
                <c:pt idx="9203">
                  <c:v>153.38333333333338</c:v>
                </c:pt>
                <c:pt idx="9204">
                  <c:v>153.4</c:v>
                </c:pt>
                <c:pt idx="9205">
                  <c:v>153.41666666666663</c:v>
                </c:pt>
                <c:pt idx="9206">
                  <c:v>153.43333333333337</c:v>
                </c:pt>
                <c:pt idx="9207">
                  <c:v>153.44999999999999</c:v>
                </c:pt>
                <c:pt idx="9208">
                  <c:v>153.46666666666664</c:v>
                </c:pt>
                <c:pt idx="9209">
                  <c:v>153.48333333333338</c:v>
                </c:pt>
                <c:pt idx="9210">
                  <c:v>153.5</c:v>
                </c:pt>
                <c:pt idx="9211">
                  <c:v>153.51666666666665</c:v>
                </c:pt>
                <c:pt idx="9212">
                  <c:v>153.53333333333336</c:v>
                </c:pt>
                <c:pt idx="9213">
                  <c:v>153.55000000000001</c:v>
                </c:pt>
                <c:pt idx="9214">
                  <c:v>153.56666666666663</c:v>
                </c:pt>
                <c:pt idx="9215">
                  <c:v>153.58333333333337</c:v>
                </c:pt>
                <c:pt idx="9216">
                  <c:v>153.6</c:v>
                </c:pt>
                <c:pt idx="9217">
                  <c:v>153.61666666666662</c:v>
                </c:pt>
                <c:pt idx="9218">
                  <c:v>153.63333333333335</c:v>
                </c:pt>
                <c:pt idx="9219">
                  <c:v>153.65</c:v>
                </c:pt>
                <c:pt idx="9220">
                  <c:v>153.66666666666663</c:v>
                </c:pt>
                <c:pt idx="9221">
                  <c:v>153.68333333333337</c:v>
                </c:pt>
                <c:pt idx="9222">
                  <c:v>153.69999999999999</c:v>
                </c:pt>
                <c:pt idx="9223">
                  <c:v>153.71666666666661</c:v>
                </c:pt>
                <c:pt idx="9224">
                  <c:v>153.73333333333335</c:v>
                </c:pt>
                <c:pt idx="9225">
                  <c:v>153.75</c:v>
                </c:pt>
                <c:pt idx="9226">
                  <c:v>153.76666666666665</c:v>
                </c:pt>
                <c:pt idx="9227">
                  <c:v>153.78333333333336</c:v>
                </c:pt>
                <c:pt idx="9228">
                  <c:v>153.80000000000001</c:v>
                </c:pt>
                <c:pt idx="9229">
                  <c:v>153.81666666666663</c:v>
                </c:pt>
                <c:pt idx="9230">
                  <c:v>153.83333333333337</c:v>
                </c:pt>
                <c:pt idx="9231">
                  <c:v>153.85000000000002</c:v>
                </c:pt>
                <c:pt idx="9232">
                  <c:v>153.86666666666665</c:v>
                </c:pt>
                <c:pt idx="9233">
                  <c:v>153.88333333333338</c:v>
                </c:pt>
                <c:pt idx="9234">
                  <c:v>153.9</c:v>
                </c:pt>
                <c:pt idx="9235">
                  <c:v>153.91666666666663</c:v>
                </c:pt>
                <c:pt idx="9236">
                  <c:v>153.93333333333337</c:v>
                </c:pt>
                <c:pt idx="9237">
                  <c:v>153.94999999999999</c:v>
                </c:pt>
                <c:pt idx="9238">
                  <c:v>153.96666666666664</c:v>
                </c:pt>
                <c:pt idx="9239">
                  <c:v>153.98333333333338</c:v>
                </c:pt>
                <c:pt idx="9240">
                  <c:v>154</c:v>
                </c:pt>
                <c:pt idx="9241">
                  <c:v>154.01666666666665</c:v>
                </c:pt>
                <c:pt idx="9242">
                  <c:v>154.03333333333336</c:v>
                </c:pt>
                <c:pt idx="9243">
                  <c:v>154.05000000000001</c:v>
                </c:pt>
                <c:pt idx="9244">
                  <c:v>154.06666666666663</c:v>
                </c:pt>
                <c:pt idx="9245">
                  <c:v>154.08333333333337</c:v>
                </c:pt>
                <c:pt idx="9246">
                  <c:v>154.1</c:v>
                </c:pt>
                <c:pt idx="9247">
                  <c:v>154.11666666666662</c:v>
                </c:pt>
                <c:pt idx="9248">
                  <c:v>154.13333333333335</c:v>
                </c:pt>
                <c:pt idx="9249">
                  <c:v>154.15</c:v>
                </c:pt>
                <c:pt idx="9250">
                  <c:v>154.16666666666663</c:v>
                </c:pt>
                <c:pt idx="9251">
                  <c:v>154.18333333333337</c:v>
                </c:pt>
                <c:pt idx="9252">
                  <c:v>154.19999999999999</c:v>
                </c:pt>
                <c:pt idx="9253">
                  <c:v>154.21666666666661</c:v>
                </c:pt>
                <c:pt idx="9254">
                  <c:v>154.23333333333335</c:v>
                </c:pt>
                <c:pt idx="9255">
                  <c:v>154.25</c:v>
                </c:pt>
                <c:pt idx="9256">
                  <c:v>154.26666666666665</c:v>
                </c:pt>
                <c:pt idx="9257">
                  <c:v>154.28333333333336</c:v>
                </c:pt>
                <c:pt idx="9258">
                  <c:v>154.30000000000001</c:v>
                </c:pt>
                <c:pt idx="9259">
                  <c:v>154.31666666666663</c:v>
                </c:pt>
                <c:pt idx="9260">
                  <c:v>154.33333333333337</c:v>
                </c:pt>
                <c:pt idx="9261">
                  <c:v>154.35000000000002</c:v>
                </c:pt>
                <c:pt idx="9262">
                  <c:v>154.36666666666665</c:v>
                </c:pt>
                <c:pt idx="9263">
                  <c:v>154.38333333333338</c:v>
                </c:pt>
                <c:pt idx="9264">
                  <c:v>154.4</c:v>
                </c:pt>
                <c:pt idx="9265">
                  <c:v>154.41666666666663</c:v>
                </c:pt>
                <c:pt idx="9266">
                  <c:v>154.43333333333337</c:v>
                </c:pt>
                <c:pt idx="9267">
                  <c:v>154.44999999999999</c:v>
                </c:pt>
                <c:pt idx="9268">
                  <c:v>154.46666666666664</c:v>
                </c:pt>
                <c:pt idx="9269">
                  <c:v>154.48333333333338</c:v>
                </c:pt>
                <c:pt idx="9270">
                  <c:v>154.5</c:v>
                </c:pt>
                <c:pt idx="9271">
                  <c:v>154.51666666666665</c:v>
                </c:pt>
                <c:pt idx="9272">
                  <c:v>154.53333333333336</c:v>
                </c:pt>
                <c:pt idx="9273">
                  <c:v>154.55000000000001</c:v>
                </c:pt>
                <c:pt idx="9274">
                  <c:v>154.56666666666663</c:v>
                </c:pt>
                <c:pt idx="9275">
                  <c:v>154.58333333333337</c:v>
                </c:pt>
                <c:pt idx="9276">
                  <c:v>154.6</c:v>
                </c:pt>
                <c:pt idx="9277">
                  <c:v>154.61666666666662</c:v>
                </c:pt>
                <c:pt idx="9278">
                  <c:v>154.63333333333335</c:v>
                </c:pt>
                <c:pt idx="9279">
                  <c:v>154.65</c:v>
                </c:pt>
                <c:pt idx="9280">
                  <c:v>154.66666666666663</c:v>
                </c:pt>
                <c:pt idx="9281">
                  <c:v>154.68333333333337</c:v>
                </c:pt>
                <c:pt idx="9282">
                  <c:v>154.69999999999999</c:v>
                </c:pt>
                <c:pt idx="9283">
                  <c:v>154.71666666666661</c:v>
                </c:pt>
                <c:pt idx="9284">
                  <c:v>154.73333333333335</c:v>
                </c:pt>
                <c:pt idx="9285">
                  <c:v>154.75</c:v>
                </c:pt>
                <c:pt idx="9286">
                  <c:v>154.76666666666665</c:v>
                </c:pt>
                <c:pt idx="9287">
                  <c:v>154.78333333333336</c:v>
                </c:pt>
                <c:pt idx="9288">
                  <c:v>154.80000000000001</c:v>
                </c:pt>
                <c:pt idx="9289">
                  <c:v>154.81666666666663</c:v>
                </c:pt>
                <c:pt idx="9290">
                  <c:v>154.83333333333337</c:v>
                </c:pt>
                <c:pt idx="9291">
                  <c:v>154.85000000000002</c:v>
                </c:pt>
                <c:pt idx="9292">
                  <c:v>154.86666666666665</c:v>
                </c:pt>
                <c:pt idx="9293">
                  <c:v>154.88333333333338</c:v>
                </c:pt>
                <c:pt idx="9294">
                  <c:v>154.9</c:v>
                </c:pt>
                <c:pt idx="9295">
                  <c:v>154.91666666666663</c:v>
                </c:pt>
                <c:pt idx="9296">
                  <c:v>154.93333333333337</c:v>
                </c:pt>
                <c:pt idx="9297">
                  <c:v>154.94999999999999</c:v>
                </c:pt>
                <c:pt idx="9298">
                  <c:v>154.96666666666664</c:v>
                </c:pt>
                <c:pt idx="9299">
                  <c:v>154.98333333333338</c:v>
                </c:pt>
                <c:pt idx="9300">
                  <c:v>155</c:v>
                </c:pt>
                <c:pt idx="9301">
                  <c:v>155.01666666666665</c:v>
                </c:pt>
                <c:pt idx="9302">
                  <c:v>155.03333333333336</c:v>
                </c:pt>
                <c:pt idx="9303">
                  <c:v>155.05000000000001</c:v>
                </c:pt>
                <c:pt idx="9304">
                  <c:v>155.06666666666663</c:v>
                </c:pt>
                <c:pt idx="9305">
                  <c:v>155.08333333333337</c:v>
                </c:pt>
                <c:pt idx="9306">
                  <c:v>155.1</c:v>
                </c:pt>
                <c:pt idx="9307">
                  <c:v>155.11666666666662</c:v>
                </c:pt>
                <c:pt idx="9308">
                  <c:v>155.13333333333335</c:v>
                </c:pt>
                <c:pt idx="9309">
                  <c:v>155.15</c:v>
                </c:pt>
                <c:pt idx="9310">
                  <c:v>155.16666666666663</c:v>
                </c:pt>
                <c:pt idx="9311">
                  <c:v>155.18333333333337</c:v>
                </c:pt>
                <c:pt idx="9312">
                  <c:v>155.19999999999999</c:v>
                </c:pt>
                <c:pt idx="9313">
                  <c:v>155.21666666666661</c:v>
                </c:pt>
                <c:pt idx="9314">
                  <c:v>155.23333333333335</c:v>
                </c:pt>
                <c:pt idx="9315">
                  <c:v>155.25</c:v>
                </c:pt>
                <c:pt idx="9316">
                  <c:v>155.26666666666665</c:v>
                </c:pt>
                <c:pt idx="9317">
                  <c:v>155.28333333333336</c:v>
                </c:pt>
                <c:pt idx="9318">
                  <c:v>155.30000000000001</c:v>
                </c:pt>
                <c:pt idx="9319">
                  <c:v>155.31666666666663</c:v>
                </c:pt>
                <c:pt idx="9320">
                  <c:v>155.33333333333337</c:v>
                </c:pt>
                <c:pt idx="9321">
                  <c:v>155.35000000000002</c:v>
                </c:pt>
                <c:pt idx="9322">
                  <c:v>155.36666666666665</c:v>
                </c:pt>
                <c:pt idx="9323">
                  <c:v>155.38333333333338</c:v>
                </c:pt>
                <c:pt idx="9324">
                  <c:v>155.4</c:v>
                </c:pt>
                <c:pt idx="9325">
                  <c:v>155.41666666666663</c:v>
                </c:pt>
                <c:pt idx="9326">
                  <c:v>155.43333333333337</c:v>
                </c:pt>
                <c:pt idx="9327">
                  <c:v>155.44999999999999</c:v>
                </c:pt>
                <c:pt idx="9328">
                  <c:v>155.46666666666664</c:v>
                </c:pt>
                <c:pt idx="9329">
                  <c:v>155.48333333333338</c:v>
                </c:pt>
                <c:pt idx="9330">
                  <c:v>155.5</c:v>
                </c:pt>
                <c:pt idx="9331">
                  <c:v>155.51666666666665</c:v>
                </c:pt>
                <c:pt idx="9332">
                  <c:v>155.53333333333336</c:v>
                </c:pt>
                <c:pt idx="9333">
                  <c:v>155.55000000000001</c:v>
                </c:pt>
                <c:pt idx="9334">
                  <c:v>155.56666666666663</c:v>
                </c:pt>
                <c:pt idx="9335">
                  <c:v>155.58333333333337</c:v>
                </c:pt>
                <c:pt idx="9336">
                  <c:v>155.6</c:v>
                </c:pt>
                <c:pt idx="9337">
                  <c:v>155.61666666666662</c:v>
                </c:pt>
                <c:pt idx="9338">
                  <c:v>155.63333333333335</c:v>
                </c:pt>
                <c:pt idx="9339">
                  <c:v>155.65</c:v>
                </c:pt>
                <c:pt idx="9340">
                  <c:v>155.66666666666663</c:v>
                </c:pt>
                <c:pt idx="9341">
                  <c:v>155.68333333333337</c:v>
                </c:pt>
                <c:pt idx="9342">
                  <c:v>155.69999999999999</c:v>
                </c:pt>
                <c:pt idx="9343">
                  <c:v>155.71666666666661</c:v>
                </c:pt>
                <c:pt idx="9344">
                  <c:v>155.73333333333335</c:v>
                </c:pt>
                <c:pt idx="9345">
                  <c:v>155.75</c:v>
                </c:pt>
                <c:pt idx="9346">
                  <c:v>155.76666666666665</c:v>
                </c:pt>
                <c:pt idx="9347">
                  <c:v>155.78333333333336</c:v>
                </c:pt>
                <c:pt idx="9348">
                  <c:v>155.80000000000001</c:v>
                </c:pt>
                <c:pt idx="9349">
                  <c:v>155.81666666666663</c:v>
                </c:pt>
                <c:pt idx="9350">
                  <c:v>155.83333333333337</c:v>
                </c:pt>
                <c:pt idx="9351">
                  <c:v>155.85000000000002</c:v>
                </c:pt>
                <c:pt idx="9352">
                  <c:v>155.86666666666665</c:v>
                </c:pt>
                <c:pt idx="9353">
                  <c:v>155.88333333333338</c:v>
                </c:pt>
                <c:pt idx="9354">
                  <c:v>155.9</c:v>
                </c:pt>
                <c:pt idx="9355">
                  <c:v>155.91666666666663</c:v>
                </c:pt>
                <c:pt idx="9356">
                  <c:v>155.93333333333337</c:v>
                </c:pt>
                <c:pt idx="9357">
                  <c:v>155.94999999999999</c:v>
                </c:pt>
                <c:pt idx="9358">
                  <c:v>155.96666666666664</c:v>
                </c:pt>
                <c:pt idx="9359">
                  <c:v>155.98333333333338</c:v>
                </c:pt>
                <c:pt idx="9360">
                  <c:v>156</c:v>
                </c:pt>
                <c:pt idx="9361">
                  <c:v>156.01666666666665</c:v>
                </c:pt>
                <c:pt idx="9362">
                  <c:v>156.03333333333336</c:v>
                </c:pt>
                <c:pt idx="9363">
                  <c:v>156.05000000000001</c:v>
                </c:pt>
                <c:pt idx="9364">
                  <c:v>156.06666666666663</c:v>
                </c:pt>
                <c:pt idx="9365">
                  <c:v>156.08333333333337</c:v>
                </c:pt>
                <c:pt idx="9366">
                  <c:v>156.1</c:v>
                </c:pt>
                <c:pt idx="9367">
                  <c:v>156.11666666666662</c:v>
                </c:pt>
                <c:pt idx="9368">
                  <c:v>156.13333333333335</c:v>
                </c:pt>
                <c:pt idx="9369">
                  <c:v>156.15</c:v>
                </c:pt>
                <c:pt idx="9370">
                  <c:v>156.16666666666663</c:v>
                </c:pt>
                <c:pt idx="9371">
                  <c:v>156.18333333333337</c:v>
                </c:pt>
                <c:pt idx="9372">
                  <c:v>156.19999999999999</c:v>
                </c:pt>
                <c:pt idx="9373">
                  <c:v>156.21666666666661</c:v>
                </c:pt>
                <c:pt idx="9374">
                  <c:v>156.23333333333335</c:v>
                </c:pt>
                <c:pt idx="9375">
                  <c:v>156.25</c:v>
                </c:pt>
                <c:pt idx="9376">
                  <c:v>156.26666666666665</c:v>
                </c:pt>
                <c:pt idx="9377">
                  <c:v>156.28333333333336</c:v>
                </c:pt>
                <c:pt idx="9378">
                  <c:v>156.30000000000001</c:v>
                </c:pt>
                <c:pt idx="9379">
                  <c:v>156.31666666666663</c:v>
                </c:pt>
                <c:pt idx="9380">
                  <c:v>156.33333333333337</c:v>
                </c:pt>
                <c:pt idx="9381">
                  <c:v>156.35000000000002</c:v>
                </c:pt>
                <c:pt idx="9382">
                  <c:v>156.36666666666665</c:v>
                </c:pt>
                <c:pt idx="9383">
                  <c:v>156.38333333333338</c:v>
                </c:pt>
                <c:pt idx="9384">
                  <c:v>156.4</c:v>
                </c:pt>
                <c:pt idx="9385">
                  <c:v>156.41666666666663</c:v>
                </c:pt>
                <c:pt idx="9386">
                  <c:v>156.43333333333337</c:v>
                </c:pt>
                <c:pt idx="9387">
                  <c:v>156.44999999999999</c:v>
                </c:pt>
                <c:pt idx="9388">
                  <c:v>156.46666666666664</c:v>
                </c:pt>
                <c:pt idx="9389">
                  <c:v>156.48333333333338</c:v>
                </c:pt>
                <c:pt idx="9390">
                  <c:v>156.5</c:v>
                </c:pt>
                <c:pt idx="9391">
                  <c:v>156.51666666666665</c:v>
                </c:pt>
                <c:pt idx="9392">
                  <c:v>156.53333333333336</c:v>
                </c:pt>
                <c:pt idx="9393">
                  <c:v>156.55000000000001</c:v>
                </c:pt>
                <c:pt idx="9394">
                  <c:v>156.56666666666663</c:v>
                </c:pt>
                <c:pt idx="9395">
                  <c:v>156.58333333333337</c:v>
                </c:pt>
                <c:pt idx="9396">
                  <c:v>156.6</c:v>
                </c:pt>
                <c:pt idx="9397">
                  <c:v>156.61666666666662</c:v>
                </c:pt>
                <c:pt idx="9398">
                  <c:v>156.63333333333335</c:v>
                </c:pt>
                <c:pt idx="9399">
                  <c:v>156.65</c:v>
                </c:pt>
                <c:pt idx="9400">
                  <c:v>156.66666666666663</c:v>
                </c:pt>
                <c:pt idx="9401">
                  <c:v>156.68333333333337</c:v>
                </c:pt>
                <c:pt idx="9402">
                  <c:v>156.69999999999999</c:v>
                </c:pt>
                <c:pt idx="9403">
                  <c:v>156.71666666666661</c:v>
                </c:pt>
                <c:pt idx="9404">
                  <c:v>156.73333333333335</c:v>
                </c:pt>
                <c:pt idx="9405">
                  <c:v>156.75</c:v>
                </c:pt>
                <c:pt idx="9406">
                  <c:v>156.76666666666665</c:v>
                </c:pt>
                <c:pt idx="9407">
                  <c:v>156.78333333333336</c:v>
                </c:pt>
                <c:pt idx="9408">
                  <c:v>156.80000000000001</c:v>
                </c:pt>
                <c:pt idx="9409">
                  <c:v>156.81666666666663</c:v>
                </c:pt>
                <c:pt idx="9410">
                  <c:v>156.83333333333337</c:v>
                </c:pt>
                <c:pt idx="9411">
                  <c:v>156.85000000000002</c:v>
                </c:pt>
                <c:pt idx="9412">
                  <c:v>156.86666666666665</c:v>
                </c:pt>
                <c:pt idx="9413">
                  <c:v>156.88333333333338</c:v>
                </c:pt>
                <c:pt idx="9414">
                  <c:v>156.9</c:v>
                </c:pt>
                <c:pt idx="9415">
                  <c:v>156.91666666666663</c:v>
                </c:pt>
                <c:pt idx="9416">
                  <c:v>156.93333333333337</c:v>
                </c:pt>
                <c:pt idx="9417">
                  <c:v>156.94999999999999</c:v>
                </c:pt>
                <c:pt idx="9418">
                  <c:v>156.96666666666664</c:v>
                </c:pt>
                <c:pt idx="9419">
                  <c:v>156.98333333333338</c:v>
                </c:pt>
                <c:pt idx="9420">
                  <c:v>157</c:v>
                </c:pt>
                <c:pt idx="9421">
                  <c:v>157.01666666666665</c:v>
                </c:pt>
                <c:pt idx="9422">
                  <c:v>157.03333333333336</c:v>
                </c:pt>
                <c:pt idx="9423">
                  <c:v>157.05000000000001</c:v>
                </c:pt>
                <c:pt idx="9424">
                  <c:v>157.06666666666663</c:v>
                </c:pt>
                <c:pt idx="9425">
                  <c:v>157.08333333333337</c:v>
                </c:pt>
                <c:pt idx="9426">
                  <c:v>157.1</c:v>
                </c:pt>
                <c:pt idx="9427">
                  <c:v>157.11666666666662</c:v>
                </c:pt>
                <c:pt idx="9428">
                  <c:v>157.13333333333335</c:v>
                </c:pt>
                <c:pt idx="9429">
                  <c:v>157.15</c:v>
                </c:pt>
                <c:pt idx="9430">
                  <c:v>157.16666666666663</c:v>
                </c:pt>
                <c:pt idx="9431">
                  <c:v>157.18333333333337</c:v>
                </c:pt>
                <c:pt idx="9432">
                  <c:v>157.19999999999999</c:v>
                </c:pt>
                <c:pt idx="9433">
                  <c:v>157.21666666666661</c:v>
                </c:pt>
                <c:pt idx="9434">
                  <c:v>157.23333333333335</c:v>
                </c:pt>
                <c:pt idx="9435">
                  <c:v>157.25</c:v>
                </c:pt>
                <c:pt idx="9436">
                  <c:v>157.26666666666665</c:v>
                </c:pt>
                <c:pt idx="9437">
                  <c:v>157.28333333333336</c:v>
                </c:pt>
                <c:pt idx="9438">
                  <c:v>157.30000000000001</c:v>
                </c:pt>
                <c:pt idx="9439">
                  <c:v>157.31666666666663</c:v>
                </c:pt>
                <c:pt idx="9440">
                  <c:v>157.33333333333337</c:v>
                </c:pt>
                <c:pt idx="9441">
                  <c:v>157.35000000000002</c:v>
                </c:pt>
                <c:pt idx="9442">
                  <c:v>157.36666666666665</c:v>
                </c:pt>
                <c:pt idx="9443">
                  <c:v>157.38333333333338</c:v>
                </c:pt>
                <c:pt idx="9444">
                  <c:v>157.4</c:v>
                </c:pt>
                <c:pt idx="9445">
                  <c:v>157.41666666666663</c:v>
                </c:pt>
                <c:pt idx="9446">
                  <c:v>157.43333333333337</c:v>
                </c:pt>
                <c:pt idx="9447">
                  <c:v>157.44999999999999</c:v>
                </c:pt>
                <c:pt idx="9448">
                  <c:v>157.46666666666664</c:v>
                </c:pt>
                <c:pt idx="9449">
                  <c:v>157.48333333333338</c:v>
                </c:pt>
                <c:pt idx="9450">
                  <c:v>157.5</c:v>
                </c:pt>
                <c:pt idx="9451">
                  <c:v>157.51666666666665</c:v>
                </c:pt>
                <c:pt idx="9452">
                  <c:v>157.53333333333336</c:v>
                </c:pt>
                <c:pt idx="9453">
                  <c:v>157.55000000000001</c:v>
                </c:pt>
                <c:pt idx="9454">
                  <c:v>157.56666666666663</c:v>
                </c:pt>
                <c:pt idx="9455">
                  <c:v>157.58333333333337</c:v>
                </c:pt>
                <c:pt idx="9456">
                  <c:v>157.6</c:v>
                </c:pt>
                <c:pt idx="9457">
                  <c:v>157.61666666666662</c:v>
                </c:pt>
                <c:pt idx="9458">
                  <c:v>157.63333333333335</c:v>
                </c:pt>
                <c:pt idx="9459">
                  <c:v>157.65</c:v>
                </c:pt>
                <c:pt idx="9460">
                  <c:v>157.66666666666663</c:v>
                </c:pt>
                <c:pt idx="9461">
                  <c:v>157.68333333333337</c:v>
                </c:pt>
                <c:pt idx="9462">
                  <c:v>157.69999999999999</c:v>
                </c:pt>
                <c:pt idx="9463">
                  <c:v>157.71666666666661</c:v>
                </c:pt>
                <c:pt idx="9464">
                  <c:v>157.73333333333335</c:v>
                </c:pt>
                <c:pt idx="9465">
                  <c:v>157.75</c:v>
                </c:pt>
                <c:pt idx="9466">
                  <c:v>157.76666666666665</c:v>
                </c:pt>
                <c:pt idx="9467">
                  <c:v>157.78333333333336</c:v>
                </c:pt>
                <c:pt idx="9468">
                  <c:v>157.80000000000001</c:v>
                </c:pt>
                <c:pt idx="9469">
                  <c:v>157.81666666666663</c:v>
                </c:pt>
                <c:pt idx="9470">
                  <c:v>157.83333333333337</c:v>
                </c:pt>
                <c:pt idx="9471">
                  <c:v>157.85000000000002</c:v>
                </c:pt>
                <c:pt idx="9472">
                  <c:v>157.86666666666665</c:v>
                </c:pt>
                <c:pt idx="9473">
                  <c:v>157.88333333333338</c:v>
                </c:pt>
                <c:pt idx="9474">
                  <c:v>157.9</c:v>
                </c:pt>
                <c:pt idx="9475">
                  <c:v>157.91666666666663</c:v>
                </c:pt>
                <c:pt idx="9476">
                  <c:v>157.93333333333337</c:v>
                </c:pt>
                <c:pt idx="9477">
                  <c:v>157.94999999999999</c:v>
                </c:pt>
                <c:pt idx="9478">
                  <c:v>157.96666666666664</c:v>
                </c:pt>
                <c:pt idx="9479">
                  <c:v>157.98333333333338</c:v>
                </c:pt>
                <c:pt idx="9480">
                  <c:v>158</c:v>
                </c:pt>
                <c:pt idx="9481">
                  <c:v>158.01666666666665</c:v>
                </c:pt>
                <c:pt idx="9482">
                  <c:v>158.03333333333336</c:v>
                </c:pt>
                <c:pt idx="9483">
                  <c:v>158.05000000000001</c:v>
                </c:pt>
                <c:pt idx="9484">
                  <c:v>158.06666666666663</c:v>
                </c:pt>
                <c:pt idx="9485">
                  <c:v>158.08333333333337</c:v>
                </c:pt>
                <c:pt idx="9486">
                  <c:v>158.1</c:v>
                </c:pt>
                <c:pt idx="9487">
                  <c:v>158.11666666666662</c:v>
                </c:pt>
                <c:pt idx="9488">
                  <c:v>158.13333333333335</c:v>
                </c:pt>
                <c:pt idx="9489">
                  <c:v>158.15</c:v>
                </c:pt>
                <c:pt idx="9490">
                  <c:v>158.16666666666663</c:v>
                </c:pt>
                <c:pt idx="9491">
                  <c:v>158.18333333333337</c:v>
                </c:pt>
                <c:pt idx="9492">
                  <c:v>158.19999999999999</c:v>
                </c:pt>
                <c:pt idx="9493">
                  <c:v>158.21666666666661</c:v>
                </c:pt>
                <c:pt idx="9494">
                  <c:v>158.23333333333335</c:v>
                </c:pt>
                <c:pt idx="9495">
                  <c:v>158.25</c:v>
                </c:pt>
                <c:pt idx="9496">
                  <c:v>158.26666666666665</c:v>
                </c:pt>
                <c:pt idx="9497">
                  <c:v>158.28333333333336</c:v>
                </c:pt>
                <c:pt idx="9498">
                  <c:v>158.30000000000001</c:v>
                </c:pt>
                <c:pt idx="9499">
                  <c:v>158.31666666666663</c:v>
                </c:pt>
                <c:pt idx="9500">
                  <c:v>158.33333333333337</c:v>
                </c:pt>
                <c:pt idx="9501">
                  <c:v>158.35000000000002</c:v>
                </c:pt>
                <c:pt idx="9502">
                  <c:v>158.36666666666665</c:v>
                </c:pt>
                <c:pt idx="9503">
                  <c:v>158.38333333333338</c:v>
                </c:pt>
                <c:pt idx="9504">
                  <c:v>158.4</c:v>
                </c:pt>
                <c:pt idx="9505">
                  <c:v>158.41666666666663</c:v>
                </c:pt>
                <c:pt idx="9506">
                  <c:v>158.43333333333337</c:v>
                </c:pt>
                <c:pt idx="9507">
                  <c:v>158.44999999999999</c:v>
                </c:pt>
                <c:pt idx="9508">
                  <c:v>158.46666666666664</c:v>
                </c:pt>
                <c:pt idx="9509">
                  <c:v>158.48333333333338</c:v>
                </c:pt>
                <c:pt idx="9510">
                  <c:v>158.5</c:v>
                </c:pt>
                <c:pt idx="9511">
                  <c:v>158.51666666666665</c:v>
                </c:pt>
                <c:pt idx="9512">
                  <c:v>158.53333333333336</c:v>
                </c:pt>
                <c:pt idx="9513">
                  <c:v>158.55000000000001</c:v>
                </c:pt>
                <c:pt idx="9514">
                  <c:v>158.56666666666663</c:v>
                </c:pt>
                <c:pt idx="9515">
                  <c:v>158.58333333333337</c:v>
                </c:pt>
                <c:pt idx="9516">
                  <c:v>158.6</c:v>
                </c:pt>
                <c:pt idx="9517">
                  <c:v>158.61666666666662</c:v>
                </c:pt>
                <c:pt idx="9518">
                  <c:v>158.63333333333335</c:v>
                </c:pt>
                <c:pt idx="9519">
                  <c:v>158.65</c:v>
                </c:pt>
                <c:pt idx="9520">
                  <c:v>158.66666666666663</c:v>
                </c:pt>
                <c:pt idx="9521">
                  <c:v>158.68333333333337</c:v>
                </c:pt>
                <c:pt idx="9522">
                  <c:v>158.69999999999999</c:v>
                </c:pt>
                <c:pt idx="9523">
                  <c:v>158.71666666666661</c:v>
                </c:pt>
                <c:pt idx="9524">
                  <c:v>158.73333333333335</c:v>
                </c:pt>
                <c:pt idx="9525">
                  <c:v>158.75</c:v>
                </c:pt>
                <c:pt idx="9526">
                  <c:v>158.76666666666665</c:v>
                </c:pt>
                <c:pt idx="9527">
                  <c:v>158.78333333333336</c:v>
                </c:pt>
                <c:pt idx="9528">
                  <c:v>158.80000000000001</c:v>
                </c:pt>
                <c:pt idx="9529">
                  <c:v>158.81666666666663</c:v>
                </c:pt>
                <c:pt idx="9530">
                  <c:v>158.83333333333337</c:v>
                </c:pt>
                <c:pt idx="9531">
                  <c:v>158.85000000000002</c:v>
                </c:pt>
                <c:pt idx="9532">
                  <c:v>158.86666666666665</c:v>
                </c:pt>
                <c:pt idx="9533">
                  <c:v>158.88333333333338</c:v>
                </c:pt>
                <c:pt idx="9534">
                  <c:v>158.9</c:v>
                </c:pt>
                <c:pt idx="9535">
                  <c:v>158.91666666666663</c:v>
                </c:pt>
                <c:pt idx="9536">
                  <c:v>158.93333333333337</c:v>
                </c:pt>
                <c:pt idx="9537">
                  <c:v>158.94999999999999</c:v>
                </c:pt>
                <c:pt idx="9538">
                  <c:v>158.96666666666664</c:v>
                </c:pt>
                <c:pt idx="9539">
                  <c:v>158.98333333333338</c:v>
                </c:pt>
                <c:pt idx="9540">
                  <c:v>159</c:v>
                </c:pt>
                <c:pt idx="9541">
                  <c:v>159.01666666666665</c:v>
                </c:pt>
                <c:pt idx="9542">
                  <c:v>159.03333333333336</c:v>
                </c:pt>
                <c:pt idx="9543">
                  <c:v>159.05000000000001</c:v>
                </c:pt>
                <c:pt idx="9544">
                  <c:v>159.06666666666663</c:v>
                </c:pt>
                <c:pt idx="9545">
                  <c:v>159.08333333333337</c:v>
                </c:pt>
                <c:pt idx="9546">
                  <c:v>159.1</c:v>
                </c:pt>
                <c:pt idx="9547">
                  <c:v>159.11666666666662</c:v>
                </c:pt>
                <c:pt idx="9548">
                  <c:v>159.13333333333335</c:v>
                </c:pt>
                <c:pt idx="9549">
                  <c:v>159.15</c:v>
                </c:pt>
                <c:pt idx="9550">
                  <c:v>159.16666666666663</c:v>
                </c:pt>
                <c:pt idx="9551">
                  <c:v>159.18333333333337</c:v>
                </c:pt>
                <c:pt idx="9552">
                  <c:v>159.19999999999999</c:v>
                </c:pt>
                <c:pt idx="9553">
                  <c:v>159.21666666666661</c:v>
                </c:pt>
                <c:pt idx="9554">
                  <c:v>159.23333333333335</c:v>
                </c:pt>
                <c:pt idx="9555">
                  <c:v>159.25</c:v>
                </c:pt>
                <c:pt idx="9556">
                  <c:v>159.26666666666665</c:v>
                </c:pt>
                <c:pt idx="9557">
                  <c:v>159.28333333333336</c:v>
                </c:pt>
                <c:pt idx="9558">
                  <c:v>159.30000000000001</c:v>
                </c:pt>
                <c:pt idx="9559">
                  <c:v>159.31666666666663</c:v>
                </c:pt>
                <c:pt idx="9560">
                  <c:v>159.33333333333337</c:v>
                </c:pt>
                <c:pt idx="9561">
                  <c:v>159.35000000000002</c:v>
                </c:pt>
                <c:pt idx="9562">
                  <c:v>159.36666666666665</c:v>
                </c:pt>
                <c:pt idx="9563">
                  <c:v>159.38333333333338</c:v>
                </c:pt>
                <c:pt idx="9564">
                  <c:v>159.4</c:v>
                </c:pt>
                <c:pt idx="9565">
                  <c:v>159.41666666666663</c:v>
                </c:pt>
                <c:pt idx="9566">
                  <c:v>159.43333333333337</c:v>
                </c:pt>
                <c:pt idx="9567">
                  <c:v>159.44999999999999</c:v>
                </c:pt>
                <c:pt idx="9568">
                  <c:v>159.46666666666664</c:v>
                </c:pt>
                <c:pt idx="9569">
                  <c:v>159.48333333333338</c:v>
                </c:pt>
                <c:pt idx="9570">
                  <c:v>159.5</c:v>
                </c:pt>
                <c:pt idx="9571">
                  <c:v>159.51666666666665</c:v>
                </c:pt>
                <c:pt idx="9572">
                  <c:v>159.53333333333336</c:v>
                </c:pt>
                <c:pt idx="9573">
                  <c:v>159.55000000000001</c:v>
                </c:pt>
                <c:pt idx="9574">
                  <c:v>159.56666666666663</c:v>
                </c:pt>
                <c:pt idx="9575">
                  <c:v>159.58333333333337</c:v>
                </c:pt>
                <c:pt idx="9576">
                  <c:v>159.6</c:v>
                </c:pt>
                <c:pt idx="9577">
                  <c:v>159.61666666666662</c:v>
                </c:pt>
                <c:pt idx="9578">
                  <c:v>159.63333333333335</c:v>
                </c:pt>
                <c:pt idx="9579">
                  <c:v>159.65</c:v>
                </c:pt>
                <c:pt idx="9580">
                  <c:v>159.66666666666663</c:v>
                </c:pt>
                <c:pt idx="9581">
                  <c:v>159.68333333333337</c:v>
                </c:pt>
                <c:pt idx="9582">
                  <c:v>159.69999999999999</c:v>
                </c:pt>
                <c:pt idx="9583">
                  <c:v>159.71666666666661</c:v>
                </c:pt>
                <c:pt idx="9584">
                  <c:v>159.73333333333335</c:v>
                </c:pt>
                <c:pt idx="9585">
                  <c:v>159.75</c:v>
                </c:pt>
                <c:pt idx="9586">
                  <c:v>159.76666666666665</c:v>
                </c:pt>
                <c:pt idx="9587">
                  <c:v>159.78333333333336</c:v>
                </c:pt>
                <c:pt idx="9588">
                  <c:v>159.80000000000001</c:v>
                </c:pt>
                <c:pt idx="9589">
                  <c:v>159.81666666666663</c:v>
                </c:pt>
                <c:pt idx="9590">
                  <c:v>159.83333333333337</c:v>
                </c:pt>
                <c:pt idx="9591">
                  <c:v>159.85000000000002</c:v>
                </c:pt>
                <c:pt idx="9592">
                  <c:v>159.86666666666665</c:v>
                </c:pt>
                <c:pt idx="9593">
                  <c:v>159.88333333333338</c:v>
                </c:pt>
                <c:pt idx="9594">
                  <c:v>159.9</c:v>
                </c:pt>
                <c:pt idx="9595">
                  <c:v>159.91666666666663</c:v>
                </c:pt>
                <c:pt idx="9596">
                  <c:v>159.93333333333337</c:v>
                </c:pt>
                <c:pt idx="9597">
                  <c:v>159.94999999999999</c:v>
                </c:pt>
                <c:pt idx="9598">
                  <c:v>159.96666666666664</c:v>
                </c:pt>
                <c:pt idx="9599">
                  <c:v>159.98333333333338</c:v>
                </c:pt>
                <c:pt idx="9600">
                  <c:v>160</c:v>
                </c:pt>
                <c:pt idx="9601">
                  <c:v>160.01666666666665</c:v>
                </c:pt>
                <c:pt idx="9602">
                  <c:v>160.03333333333336</c:v>
                </c:pt>
                <c:pt idx="9603">
                  <c:v>160.05000000000001</c:v>
                </c:pt>
                <c:pt idx="9604">
                  <c:v>160.06666666666663</c:v>
                </c:pt>
                <c:pt idx="9605">
                  <c:v>160.08333333333337</c:v>
                </c:pt>
                <c:pt idx="9606">
                  <c:v>160.1</c:v>
                </c:pt>
                <c:pt idx="9607">
                  <c:v>160.11666666666662</c:v>
                </c:pt>
                <c:pt idx="9608">
                  <c:v>160.13333333333335</c:v>
                </c:pt>
                <c:pt idx="9609">
                  <c:v>160.15</c:v>
                </c:pt>
                <c:pt idx="9610">
                  <c:v>160.16666666666663</c:v>
                </c:pt>
                <c:pt idx="9611">
                  <c:v>160.18333333333337</c:v>
                </c:pt>
                <c:pt idx="9612">
                  <c:v>160.19999999999999</c:v>
                </c:pt>
                <c:pt idx="9613">
                  <c:v>160.21666666666661</c:v>
                </c:pt>
                <c:pt idx="9614">
                  <c:v>160.23333333333335</c:v>
                </c:pt>
                <c:pt idx="9615">
                  <c:v>160.25</c:v>
                </c:pt>
                <c:pt idx="9616">
                  <c:v>160.26666666666665</c:v>
                </c:pt>
                <c:pt idx="9617">
                  <c:v>160.28333333333336</c:v>
                </c:pt>
                <c:pt idx="9618">
                  <c:v>160.30000000000001</c:v>
                </c:pt>
                <c:pt idx="9619">
                  <c:v>160.31666666666663</c:v>
                </c:pt>
                <c:pt idx="9620">
                  <c:v>160.33333333333337</c:v>
                </c:pt>
                <c:pt idx="9621">
                  <c:v>160.35000000000002</c:v>
                </c:pt>
                <c:pt idx="9622">
                  <c:v>160.36666666666665</c:v>
                </c:pt>
                <c:pt idx="9623">
                  <c:v>160.38333333333338</c:v>
                </c:pt>
                <c:pt idx="9624">
                  <c:v>160.4</c:v>
                </c:pt>
                <c:pt idx="9625">
                  <c:v>160.41666666666663</c:v>
                </c:pt>
                <c:pt idx="9626">
                  <c:v>160.43333333333337</c:v>
                </c:pt>
                <c:pt idx="9627">
                  <c:v>160.44999999999999</c:v>
                </c:pt>
                <c:pt idx="9628">
                  <c:v>160.46666666666664</c:v>
                </c:pt>
                <c:pt idx="9629">
                  <c:v>160.48333333333338</c:v>
                </c:pt>
                <c:pt idx="9630">
                  <c:v>160.5</c:v>
                </c:pt>
                <c:pt idx="9631">
                  <c:v>160.51666666666665</c:v>
                </c:pt>
                <c:pt idx="9632">
                  <c:v>160.53333333333336</c:v>
                </c:pt>
                <c:pt idx="9633">
                  <c:v>160.55000000000001</c:v>
                </c:pt>
                <c:pt idx="9634">
                  <c:v>160.56666666666663</c:v>
                </c:pt>
                <c:pt idx="9635">
                  <c:v>160.58333333333337</c:v>
                </c:pt>
                <c:pt idx="9636">
                  <c:v>160.6</c:v>
                </c:pt>
                <c:pt idx="9637">
                  <c:v>160.61666666666662</c:v>
                </c:pt>
                <c:pt idx="9638">
                  <c:v>160.63333333333335</c:v>
                </c:pt>
                <c:pt idx="9639">
                  <c:v>160.65</c:v>
                </c:pt>
                <c:pt idx="9640">
                  <c:v>160.66666666666663</c:v>
                </c:pt>
                <c:pt idx="9641">
                  <c:v>160.68333333333337</c:v>
                </c:pt>
                <c:pt idx="9642">
                  <c:v>160.69999999999999</c:v>
                </c:pt>
                <c:pt idx="9643">
                  <c:v>160.71666666666661</c:v>
                </c:pt>
                <c:pt idx="9644">
                  <c:v>160.73333333333335</c:v>
                </c:pt>
                <c:pt idx="9645">
                  <c:v>160.75</c:v>
                </c:pt>
                <c:pt idx="9646">
                  <c:v>160.76666666666665</c:v>
                </c:pt>
                <c:pt idx="9647">
                  <c:v>160.78333333333336</c:v>
                </c:pt>
                <c:pt idx="9648">
                  <c:v>160.80000000000001</c:v>
                </c:pt>
                <c:pt idx="9649">
                  <c:v>160.81666666666663</c:v>
                </c:pt>
                <c:pt idx="9650">
                  <c:v>160.83333333333337</c:v>
                </c:pt>
                <c:pt idx="9651">
                  <c:v>160.85000000000002</c:v>
                </c:pt>
                <c:pt idx="9652">
                  <c:v>160.86666666666665</c:v>
                </c:pt>
                <c:pt idx="9653">
                  <c:v>160.88333333333338</c:v>
                </c:pt>
                <c:pt idx="9654">
                  <c:v>160.9</c:v>
                </c:pt>
                <c:pt idx="9655">
                  <c:v>160.91666666666663</c:v>
                </c:pt>
                <c:pt idx="9656">
                  <c:v>160.93333333333337</c:v>
                </c:pt>
                <c:pt idx="9657">
                  <c:v>160.94999999999999</c:v>
                </c:pt>
                <c:pt idx="9658">
                  <c:v>160.96666666666664</c:v>
                </c:pt>
                <c:pt idx="9659">
                  <c:v>160.98333333333338</c:v>
                </c:pt>
                <c:pt idx="9660">
                  <c:v>161</c:v>
                </c:pt>
                <c:pt idx="9661">
                  <c:v>161.01666666666665</c:v>
                </c:pt>
                <c:pt idx="9662">
                  <c:v>161.03333333333336</c:v>
                </c:pt>
                <c:pt idx="9663">
                  <c:v>161.05000000000001</c:v>
                </c:pt>
                <c:pt idx="9664">
                  <c:v>161.06666666666663</c:v>
                </c:pt>
                <c:pt idx="9665">
                  <c:v>161.08333333333337</c:v>
                </c:pt>
                <c:pt idx="9666">
                  <c:v>161.1</c:v>
                </c:pt>
                <c:pt idx="9667">
                  <c:v>161.11666666666662</c:v>
                </c:pt>
                <c:pt idx="9668">
                  <c:v>161.13333333333335</c:v>
                </c:pt>
                <c:pt idx="9669">
                  <c:v>161.15</c:v>
                </c:pt>
                <c:pt idx="9670">
                  <c:v>161.16666666666663</c:v>
                </c:pt>
                <c:pt idx="9671">
                  <c:v>161.18333333333337</c:v>
                </c:pt>
                <c:pt idx="9672">
                  <c:v>161.19999999999999</c:v>
                </c:pt>
                <c:pt idx="9673">
                  <c:v>161.21666666666661</c:v>
                </c:pt>
                <c:pt idx="9674">
                  <c:v>161.23333333333335</c:v>
                </c:pt>
                <c:pt idx="9675">
                  <c:v>161.25</c:v>
                </c:pt>
                <c:pt idx="9676">
                  <c:v>161.26666666666665</c:v>
                </c:pt>
                <c:pt idx="9677">
                  <c:v>161.28333333333336</c:v>
                </c:pt>
                <c:pt idx="9678">
                  <c:v>161.30000000000001</c:v>
                </c:pt>
                <c:pt idx="9679">
                  <c:v>161.31666666666663</c:v>
                </c:pt>
                <c:pt idx="9680">
                  <c:v>161.33333333333337</c:v>
                </c:pt>
                <c:pt idx="9681">
                  <c:v>161.35000000000002</c:v>
                </c:pt>
                <c:pt idx="9682">
                  <c:v>161.36666666666665</c:v>
                </c:pt>
                <c:pt idx="9683">
                  <c:v>161.38333333333338</c:v>
                </c:pt>
                <c:pt idx="9684">
                  <c:v>161.4</c:v>
                </c:pt>
                <c:pt idx="9685">
                  <c:v>161.41666666666663</c:v>
                </c:pt>
                <c:pt idx="9686">
                  <c:v>161.43333333333337</c:v>
                </c:pt>
                <c:pt idx="9687">
                  <c:v>161.44999999999999</c:v>
                </c:pt>
                <c:pt idx="9688">
                  <c:v>161.46666666666664</c:v>
                </c:pt>
                <c:pt idx="9689">
                  <c:v>161.48333333333338</c:v>
                </c:pt>
                <c:pt idx="9690">
                  <c:v>161.5</c:v>
                </c:pt>
                <c:pt idx="9691">
                  <c:v>161.51666666666665</c:v>
                </c:pt>
                <c:pt idx="9692">
                  <c:v>161.53333333333336</c:v>
                </c:pt>
                <c:pt idx="9693">
                  <c:v>161.55000000000001</c:v>
                </c:pt>
                <c:pt idx="9694">
                  <c:v>161.56666666666663</c:v>
                </c:pt>
                <c:pt idx="9695">
                  <c:v>161.58333333333337</c:v>
                </c:pt>
                <c:pt idx="9696">
                  <c:v>161.6</c:v>
                </c:pt>
                <c:pt idx="9697">
                  <c:v>161.61666666666662</c:v>
                </c:pt>
                <c:pt idx="9698">
                  <c:v>161.63333333333335</c:v>
                </c:pt>
                <c:pt idx="9699">
                  <c:v>161.65</c:v>
                </c:pt>
                <c:pt idx="9700">
                  <c:v>161.66666666666663</c:v>
                </c:pt>
                <c:pt idx="9701">
                  <c:v>161.68333333333337</c:v>
                </c:pt>
                <c:pt idx="9702">
                  <c:v>161.69999999999999</c:v>
                </c:pt>
                <c:pt idx="9703">
                  <c:v>161.71666666666661</c:v>
                </c:pt>
                <c:pt idx="9704">
                  <c:v>161.73333333333335</c:v>
                </c:pt>
                <c:pt idx="9705">
                  <c:v>161.75</c:v>
                </c:pt>
                <c:pt idx="9706">
                  <c:v>161.76666666666665</c:v>
                </c:pt>
                <c:pt idx="9707">
                  <c:v>161.78333333333336</c:v>
                </c:pt>
                <c:pt idx="9708">
                  <c:v>161.80000000000001</c:v>
                </c:pt>
                <c:pt idx="9709">
                  <c:v>161.81666666666663</c:v>
                </c:pt>
                <c:pt idx="9710">
                  <c:v>161.83333333333337</c:v>
                </c:pt>
                <c:pt idx="9711">
                  <c:v>161.85000000000002</c:v>
                </c:pt>
                <c:pt idx="9712">
                  <c:v>161.86666666666665</c:v>
                </c:pt>
                <c:pt idx="9713">
                  <c:v>161.88333333333338</c:v>
                </c:pt>
                <c:pt idx="9714">
                  <c:v>161.9</c:v>
                </c:pt>
                <c:pt idx="9715">
                  <c:v>161.91666666666663</c:v>
                </c:pt>
                <c:pt idx="9716">
                  <c:v>161.93333333333337</c:v>
                </c:pt>
                <c:pt idx="9717">
                  <c:v>161.94999999999999</c:v>
                </c:pt>
                <c:pt idx="9718">
                  <c:v>161.96666666666664</c:v>
                </c:pt>
                <c:pt idx="9719">
                  <c:v>161.98333333333338</c:v>
                </c:pt>
                <c:pt idx="9720">
                  <c:v>162</c:v>
                </c:pt>
                <c:pt idx="9721">
                  <c:v>162.01666666666665</c:v>
                </c:pt>
                <c:pt idx="9722">
                  <c:v>162.03333333333336</c:v>
                </c:pt>
                <c:pt idx="9723">
                  <c:v>162.05000000000001</c:v>
                </c:pt>
                <c:pt idx="9724">
                  <c:v>162.06666666666663</c:v>
                </c:pt>
                <c:pt idx="9725">
                  <c:v>162.08333333333337</c:v>
                </c:pt>
                <c:pt idx="9726">
                  <c:v>162.1</c:v>
                </c:pt>
                <c:pt idx="9727">
                  <c:v>162.11666666666662</c:v>
                </c:pt>
                <c:pt idx="9728">
                  <c:v>162.13333333333335</c:v>
                </c:pt>
                <c:pt idx="9729">
                  <c:v>162.15</c:v>
                </c:pt>
                <c:pt idx="9730">
                  <c:v>162.16666666666663</c:v>
                </c:pt>
                <c:pt idx="9731">
                  <c:v>162.18333333333337</c:v>
                </c:pt>
                <c:pt idx="9732">
                  <c:v>162.19999999999999</c:v>
                </c:pt>
                <c:pt idx="9733">
                  <c:v>162.21666666666661</c:v>
                </c:pt>
                <c:pt idx="9734">
                  <c:v>162.23333333333335</c:v>
                </c:pt>
                <c:pt idx="9735">
                  <c:v>162.25</c:v>
                </c:pt>
                <c:pt idx="9736">
                  <c:v>162.26666666666665</c:v>
                </c:pt>
                <c:pt idx="9737">
                  <c:v>162.28333333333336</c:v>
                </c:pt>
                <c:pt idx="9738">
                  <c:v>162.30000000000001</c:v>
                </c:pt>
                <c:pt idx="9739">
                  <c:v>162.31666666666663</c:v>
                </c:pt>
                <c:pt idx="9740">
                  <c:v>162.33333333333337</c:v>
                </c:pt>
                <c:pt idx="9741">
                  <c:v>162.35000000000002</c:v>
                </c:pt>
                <c:pt idx="9742">
                  <c:v>162.36666666666665</c:v>
                </c:pt>
                <c:pt idx="9743">
                  <c:v>162.38333333333338</c:v>
                </c:pt>
                <c:pt idx="9744">
                  <c:v>162.4</c:v>
                </c:pt>
                <c:pt idx="9745">
                  <c:v>162.41666666666663</c:v>
                </c:pt>
                <c:pt idx="9746">
                  <c:v>162.43333333333337</c:v>
                </c:pt>
                <c:pt idx="9747">
                  <c:v>162.44999999999999</c:v>
                </c:pt>
                <c:pt idx="9748">
                  <c:v>162.46666666666664</c:v>
                </c:pt>
                <c:pt idx="9749">
                  <c:v>162.48333333333338</c:v>
                </c:pt>
                <c:pt idx="9750">
                  <c:v>162.5</c:v>
                </c:pt>
                <c:pt idx="9751">
                  <c:v>162.51666666666665</c:v>
                </c:pt>
                <c:pt idx="9752">
                  <c:v>162.53333333333336</c:v>
                </c:pt>
                <c:pt idx="9753">
                  <c:v>162.55000000000001</c:v>
                </c:pt>
                <c:pt idx="9754">
                  <c:v>162.56666666666663</c:v>
                </c:pt>
                <c:pt idx="9755">
                  <c:v>162.58333333333337</c:v>
                </c:pt>
                <c:pt idx="9756">
                  <c:v>162.6</c:v>
                </c:pt>
                <c:pt idx="9757">
                  <c:v>162.61666666666662</c:v>
                </c:pt>
                <c:pt idx="9758">
                  <c:v>162.63333333333335</c:v>
                </c:pt>
                <c:pt idx="9759">
                  <c:v>162.65</c:v>
                </c:pt>
                <c:pt idx="9760">
                  <c:v>162.66666666666663</c:v>
                </c:pt>
                <c:pt idx="9761">
                  <c:v>162.68333333333337</c:v>
                </c:pt>
                <c:pt idx="9762">
                  <c:v>162.69999999999999</c:v>
                </c:pt>
                <c:pt idx="9763">
                  <c:v>162.71666666666661</c:v>
                </c:pt>
                <c:pt idx="9764">
                  <c:v>162.73333333333335</c:v>
                </c:pt>
                <c:pt idx="9765">
                  <c:v>162.75</c:v>
                </c:pt>
                <c:pt idx="9766">
                  <c:v>162.76666666666665</c:v>
                </c:pt>
                <c:pt idx="9767">
                  <c:v>162.78333333333336</c:v>
                </c:pt>
                <c:pt idx="9768">
                  <c:v>162.80000000000001</c:v>
                </c:pt>
                <c:pt idx="9769">
                  <c:v>162.81666666666663</c:v>
                </c:pt>
                <c:pt idx="9770">
                  <c:v>162.83333333333337</c:v>
                </c:pt>
                <c:pt idx="9771">
                  <c:v>162.85000000000002</c:v>
                </c:pt>
                <c:pt idx="9772">
                  <c:v>162.86666666666665</c:v>
                </c:pt>
                <c:pt idx="9773">
                  <c:v>162.88333333333338</c:v>
                </c:pt>
                <c:pt idx="9774">
                  <c:v>162.9</c:v>
                </c:pt>
                <c:pt idx="9775">
                  <c:v>162.91666666666663</c:v>
                </c:pt>
                <c:pt idx="9776">
                  <c:v>162.93333333333337</c:v>
                </c:pt>
                <c:pt idx="9777">
                  <c:v>162.94999999999999</c:v>
                </c:pt>
                <c:pt idx="9778">
                  <c:v>162.96666666666664</c:v>
                </c:pt>
                <c:pt idx="9779">
                  <c:v>162.98333333333338</c:v>
                </c:pt>
                <c:pt idx="9780">
                  <c:v>163</c:v>
                </c:pt>
                <c:pt idx="9781">
                  <c:v>163.01666666666665</c:v>
                </c:pt>
                <c:pt idx="9782">
                  <c:v>163.03333333333336</c:v>
                </c:pt>
                <c:pt idx="9783">
                  <c:v>163.05000000000001</c:v>
                </c:pt>
                <c:pt idx="9784">
                  <c:v>163.06666666666663</c:v>
                </c:pt>
                <c:pt idx="9785">
                  <c:v>163.08333333333337</c:v>
                </c:pt>
                <c:pt idx="9786">
                  <c:v>163.1</c:v>
                </c:pt>
                <c:pt idx="9787">
                  <c:v>163.11666666666662</c:v>
                </c:pt>
                <c:pt idx="9788">
                  <c:v>163.13333333333335</c:v>
                </c:pt>
                <c:pt idx="9789">
                  <c:v>163.15</c:v>
                </c:pt>
                <c:pt idx="9790">
                  <c:v>163.16666666666663</c:v>
                </c:pt>
                <c:pt idx="9791">
                  <c:v>163.18333333333337</c:v>
                </c:pt>
                <c:pt idx="9792">
                  <c:v>163.19999999999999</c:v>
                </c:pt>
                <c:pt idx="9793">
                  <c:v>163.21666666666661</c:v>
                </c:pt>
                <c:pt idx="9794">
                  <c:v>163.23333333333335</c:v>
                </c:pt>
                <c:pt idx="9795">
                  <c:v>163.25</c:v>
                </c:pt>
                <c:pt idx="9796">
                  <c:v>163.26666666666665</c:v>
                </c:pt>
                <c:pt idx="9797">
                  <c:v>163.28333333333336</c:v>
                </c:pt>
                <c:pt idx="9798">
                  <c:v>163.30000000000001</c:v>
                </c:pt>
                <c:pt idx="9799">
                  <c:v>163.31666666666663</c:v>
                </c:pt>
                <c:pt idx="9800">
                  <c:v>163.33333333333337</c:v>
                </c:pt>
                <c:pt idx="9801">
                  <c:v>163.35000000000002</c:v>
                </c:pt>
                <c:pt idx="9802">
                  <c:v>163.36666666666665</c:v>
                </c:pt>
                <c:pt idx="9803">
                  <c:v>163.38333333333338</c:v>
                </c:pt>
                <c:pt idx="9804">
                  <c:v>163.4</c:v>
                </c:pt>
                <c:pt idx="9805">
                  <c:v>163.41666666666663</c:v>
                </c:pt>
                <c:pt idx="9806">
                  <c:v>163.43333333333337</c:v>
                </c:pt>
                <c:pt idx="9807">
                  <c:v>163.44999999999999</c:v>
                </c:pt>
                <c:pt idx="9808">
                  <c:v>163.46666666666664</c:v>
                </c:pt>
                <c:pt idx="9809">
                  <c:v>163.48333333333338</c:v>
                </c:pt>
                <c:pt idx="9810">
                  <c:v>163.5</c:v>
                </c:pt>
                <c:pt idx="9811">
                  <c:v>163.51666666666665</c:v>
                </c:pt>
                <c:pt idx="9812">
                  <c:v>163.53333333333336</c:v>
                </c:pt>
                <c:pt idx="9813">
                  <c:v>163.55000000000001</c:v>
                </c:pt>
                <c:pt idx="9814">
                  <c:v>163.56666666666663</c:v>
                </c:pt>
                <c:pt idx="9815">
                  <c:v>163.58333333333337</c:v>
                </c:pt>
                <c:pt idx="9816">
                  <c:v>163.6</c:v>
                </c:pt>
                <c:pt idx="9817">
                  <c:v>163.61666666666662</c:v>
                </c:pt>
                <c:pt idx="9818">
                  <c:v>163.63333333333335</c:v>
                </c:pt>
                <c:pt idx="9819">
                  <c:v>163.65</c:v>
                </c:pt>
                <c:pt idx="9820">
                  <c:v>163.66666666666663</c:v>
                </c:pt>
                <c:pt idx="9821">
                  <c:v>163.68333333333337</c:v>
                </c:pt>
                <c:pt idx="9822">
                  <c:v>163.69999999999999</c:v>
                </c:pt>
                <c:pt idx="9823">
                  <c:v>163.71666666666661</c:v>
                </c:pt>
                <c:pt idx="9824">
                  <c:v>163.73333333333335</c:v>
                </c:pt>
                <c:pt idx="9825">
                  <c:v>163.75</c:v>
                </c:pt>
                <c:pt idx="9826">
                  <c:v>163.76666666666665</c:v>
                </c:pt>
                <c:pt idx="9827">
                  <c:v>163.78333333333336</c:v>
                </c:pt>
                <c:pt idx="9828">
                  <c:v>163.80000000000001</c:v>
                </c:pt>
                <c:pt idx="9829">
                  <c:v>163.81666666666663</c:v>
                </c:pt>
                <c:pt idx="9830">
                  <c:v>163.83333333333337</c:v>
                </c:pt>
                <c:pt idx="9831">
                  <c:v>163.85000000000002</c:v>
                </c:pt>
                <c:pt idx="9832">
                  <c:v>163.86666666666665</c:v>
                </c:pt>
                <c:pt idx="9833">
                  <c:v>163.88333333333338</c:v>
                </c:pt>
                <c:pt idx="9834">
                  <c:v>163.9</c:v>
                </c:pt>
                <c:pt idx="9835">
                  <c:v>163.91666666666663</c:v>
                </c:pt>
                <c:pt idx="9836">
                  <c:v>163.93333333333337</c:v>
                </c:pt>
                <c:pt idx="9837">
                  <c:v>163.95000000000002</c:v>
                </c:pt>
                <c:pt idx="9838">
                  <c:v>163.96666666666664</c:v>
                </c:pt>
                <c:pt idx="9839">
                  <c:v>163.98333333333338</c:v>
                </c:pt>
                <c:pt idx="9840">
                  <c:v>164</c:v>
                </c:pt>
                <c:pt idx="9841">
                  <c:v>164.01666666666665</c:v>
                </c:pt>
                <c:pt idx="9842">
                  <c:v>164.03333333333336</c:v>
                </c:pt>
                <c:pt idx="9843">
                  <c:v>164.05</c:v>
                </c:pt>
                <c:pt idx="9844">
                  <c:v>164.06666666666663</c:v>
                </c:pt>
                <c:pt idx="9845">
                  <c:v>164.08333333333337</c:v>
                </c:pt>
                <c:pt idx="9846">
                  <c:v>164.1</c:v>
                </c:pt>
                <c:pt idx="9847">
                  <c:v>164.11666666666662</c:v>
                </c:pt>
                <c:pt idx="9848">
                  <c:v>164.13333333333335</c:v>
                </c:pt>
                <c:pt idx="9849">
                  <c:v>164.15</c:v>
                </c:pt>
                <c:pt idx="9850">
                  <c:v>164.16666666666663</c:v>
                </c:pt>
                <c:pt idx="9851">
                  <c:v>164.18333333333337</c:v>
                </c:pt>
                <c:pt idx="9852">
                  <c:v>164.2</c:v>
                </c:pt>
                <c:pt idx="9853">
                  <c:v>164.21666666666661</c:v>
                </c:pt>
                <c:pt idx="9854">
                  <c:v>164.23333333333335</c:v>
                </c:pt>
                <c:pt idx="9855">
                  <c:v>164.25</c:v>
                </c:pt>
                <c:pt idx="9856">
                  <c:v>164.26666666666665</c:v>
                </c:pt>
                <c:pt idx="9857">
                  <c:v>164.28333333333336</c:v>
                </c:pt>
                <c:pt idx="9858">
                  <c:v>164.3</c:v>
                </c:pt>
                <c:pt idx="9859">
                  <c:v>164.31666666666663</c:v>
                </c:pt>
                <c:pt idx="9860">
                  <c:v>164.33333333333337</c:v>
                </c:pt>
                <c:pt idx="9861">
                  <c:v>164.35000000000002</c:v>
                </c:pt>
                <c:pt idx="9862">
                  <c:v>164.36666666666665</c:v>
                </c:pt>
                <c:pt idx="9863">
                  <c:v>164.38333333333338</c:v>
                </c:pt>
                <c:pt idx="9864">
                  <c:v>164.4</c:v>
                </c:pt>
                <c:pt idx="9865">
                  <c:v>164.41666666666663</c:v>
                </c:pt>
                <c:pt idx="9866">
                  <c:v>164.43333333333337</c:v>
                </c:pt>
                <c:pt idx="9867">
                  <c:v>164.45000000000002</c:v>
                </c:pt>
                <c:pt idx="9868">
                  <c:v>164.46666666666664</c:v>
                </c:pt>
                <c:pt idx="9869">
                  <c:v>164.48333333333338</c:v>
                </c:pt>
                <c:pt idx="9870">
                  <c:v>164.5</c:v>
                </c:pt>
                <c:pt idx="9871">
                  <c:v>164.51666666666665</c:v>
                </c:pt>
                <c:pt idx="9872">
                  <c:v>164.53333333333336</c:v>
                </c:pt>
                <c:pt idx="9873">
                  <c:v>164.55</c:v>
                </c:pt>
                <c:pt idx="9874">
                  <c:v>164.56666666666663</c:v>
                </c:pt>
                <c:pt idx="9875">
                  <c:v>164.58333333333337</c:v>
                </c:pt>
                <c:pt idx="9876">
                  <c:v>164.6</c:v>
                </c:pt>
                <c:pt idx="9877">
                  <c:v>164.61666666666662</c:v>
                </c:pt>
                <c:pt idx="9878">
                  <c:v>164.63333333333335</c:v>
                </c:pt>
                <c:pt idx="9879">
                  <c:v>164.65</c:v>
                </c:pt>
                <c:pt idx="9880">
                  <c:v>164.66666666666663</c:v>
                </c:pt>
                <c:pt idx="9881">
                  <c:v>164.68333333333337</c:v>
                </c:pt>
                <c:pt idx="9882">
                  <c:v>164.7</c:v>
                </c:pt>
                <c:pt idx="9883">
                  <c:v>164.71666666666661</c:v>
                </c:pt>
                <c:pt idx="9884">
                  <c:v>164.73333333333335</c:v>
                </c:pt>
                <c:pt idx="9885">
                  <c:v>164.75</c:v>
                </c:pt>
                <c:pt idx="9886">
                  <c:v>164.76666666666665</c:v>
                </c:pt>
                <c:pt idx="9887">
                  <c:v>164.78333333333336</c:v>
                </c:pt>
                <c:pt idx="9888">
                  <c:v>164.8</c:v>
                </c:pt>
                <c:pt idx="9889">
                  <c:v>164.81666666666663</c:v>
                </c:pt>
                <c:pt idx="9890">
                  <c:v>164.83333333333337</c:v>
                </c:pt>
                <c:pt idx="9891">
                  <c:v>164.85000000000002</c:v>
                </c:pt>
                <c:pt idx="9892">
                  <c:v>164.86666666666665</c:v>
                </c:pt>
                <c:pt idx="9893">
                  <c:v>164.88333333333338</c:v>
                </c:pt>
                <c:pt idx="9894">
                  <c:v>164.9</c:v>
                </c:pt>
                <c:pt idx="9895">
                  <c:v>164.91666666666663</c:v>
                </c:pt>
                <c:pt idx="9896">
                  <c:v>164.93333333333337</c:v>
                </c:pt>
                <c:pt idx="9897">
                  <c:v>164.95000000000002</c:v>
                </c:pt>
                <c:pt idx="9898">
                  <c:v>164.96666666666664</c:v>
                </c:pt>
                <c:pt idx="9899">
                  <c:v>164.98333333333338</c:v>
                </c:pt>
                <c:pt idx="9900">
                  <c:v>165</c:v>
                </c:pt>
                <c:pt idx="9901">
                  <c:v>165.01666666666665</c:v>
                </c:pt>
                <c:pt idx="9902">
                  <c:v>165.03333333333336</c:v>
                </c:pt>
                <c:pt idx="9903">
                  <c:v>165.05</c:v>
                </c:pt>
                <c:pt idx="9904">
                  <c:v>165.06666666666663</c:v>
                </c:pt>
                <c:pt idx="9905">
                  <c:v>165.08333333333337</c:v>
                </c:pt>
                <c:pt idx="9906">
                  <c:v>165.1</c:v>
                </c:pt>
                <c:pt idx="9907">
                  <c:v>165.11666666666662</c:v>
                </c:pt>
                <c:pt idx="9908">
                  <c:v>165.13333333333335</c:v>
                </c:pt>
                <c:pt idx="9909">
                  <c:v>165.15</c:v>
                </c:pt>
                <c:pt idx="9910">
                  <c:v>165.16666666666663</c:v>
                </c:pt>
                <c:pt idx="9911">
                  <c:v>165.18333333333337</c:v>
                </c:pt>
                <c:pt idx="9912">
                  <c:v>165.2</c:v>
                </c:pt>
                <c:pt idx="9913">
                  <c:v>165.21666666666661</c:v>
                </c:pt>
                <c:pt idx="9914">
                  <c:v>165.23333333333335</c:v>
                </c:pt>
                <c:pt idx="9915">
                  <c:v>165.25</c:v>
                </c:pt>
                <c:pt idx="9916">
                  <c:v>165.26666666666665</c:v>
                </c:pt>
                <c:pt idx="9917">
                  <c:v>165.28333333333336</c:v>
                </c:pt>
                <c:pt idx="9918">
                  <c:v>165.3</c:v>
                </c:pt>
                <c:pt idx="9919">
                  <c:v>165.31666666666663</c:v>
                </c:pt>
                <c:pt idx="9920">
                  <c:v>165.33333333333337</c:v>
                </c:pt>
                <c:pt idx="9921">
                  <c:v>165.35000000000002</c:v>
                </c:pt>
                <c:pt idx="9922">
                  <c:v>165.36666666666665</c:v>
                </c:pt>
                <c:pt idx="9923">
                  <c:v>165.38333333333338</c:v>
                </c:pt>
                <c:pt idx="9924">
                  <c:v>165.4</c:v>
                </c:pt>
                <c:pt idx="9925">
                  <c:v>165.41666666666663</c:v>
                </c:pt>
                <c:pt idx="9926">
                  <c:v>165.43333333333337</c:v>
                </c:pt>
                <c:pt idx="9927">
                  <c:v>165.45000000000002</c:v>
                </c:pt>
                <c:pt idx="9928">
                  <c:v>165.46666666666664</c:v>
                </c:pt>
                <c:pt idx="9929">
                  <c:v>165.48333333333338</c:v>
                </c:pt>
                <c:pt idx="9930">
                  <c:v>165.5</c:v>
                </c:pt>
                <c:pt idx="9931">
                  <c:v>165.51666666666665</c:v>
                </c:pt>
                <c:pt idx="9932">
                  <c:v>165.53333333333336</c:v>
                </c:pt>
                <c:pt idx="9933">
                  <c:v>165.55</c:v>
                </c:pt>
                <c:pt idx="9934">
                  <c:v>165.56666666666663</c:v>
                </c:pt>
                <c:pt idx="9935">
                  <c:v>165.58333333333337</c:v>
                </c:pt>
                <c:pt idx="9936">
                  <c:v>165.6</c:v>
                </c:pt>
                <c:pt idx="9937">
                  <c:v>165.61666666666662</c:v>
                </c:pt>
                <c:pt idx="9938">
                  <c:v>165.63333333333335</c:v>
                </c:pt>
                <c:pt idx="9939">
                  <c:v>165.65</c:v>
                </c:pt>
                <c:pt idx="9940">
                  <c:v>165.66666666666663</c:v>
                </c:pt>
                <c:pt idx="9941">
                  <c:v>165.68333333333337</c:v>
                </c:pt>
                <c:pt idx="9942">
                  <c:v>165.7</c:v>
                </c:pt>
                <c:pt idx="9943">
                  <c:v>165.71666666666661</c:v>
                </c:pt>
                <c:pt idx="9944">
                  <c:v>165.73333333333335</c:v>
                </c:pt>
                <c:pt idx="9945">
                  <c:v>165.75</c:v>
                </c:pt>
                <c:pt idx="9946">
                  <c:v>165.76666666666665</c:v>
                </c:pt>
                <c:pt idx="9947">
                  <c:v>165.78333333333336</c:v>
                </c:pt>
                <c:pt idx="9948">
                  <c:v>165.8</c:v>
                </c:pt>
                <c:pt idx="9949">
                  <c:v>165.81666666666663</c:v>
                </c:pt>
                <c:pt idx="9950">
                  <c:v>165.83333333333337</c:v>
                </c:pt>
                <c:pt idx="9951">
                  <c:v>165.85000000000002</c:v>
                </c:pt>
                <c:pt idx="9952">
                  <c:v>165.86666666666665</c:v>
                </c:pt>
                <c:pt idx="9953">
                  <c:v>165.88333333333338</c:v>
                </c:pt>
                <c:pt idx="9954">
                  <c:v>165.9</c:v>
                </c:pt>
                <c:pt idx="9955">
                  <c:v>165.91666666666663</c:v>
                </c:pt>
                <c:pt idx="9956">
                  <c:v>165.93333333333337</c:v>
                </c:pt>
                <c:pt idx="9957">
                  <c:v>165.95000000000002</c:v>
                </c:pt>
                <c:pt idx="9958">
                  <c:v>165.96666666666664</c:v>
                </c:pt>
                <c:pt idx="9959">
                  <c:v>165.98333333333338</c:v>
                </c:pt>
                <c:pt idx="9960">
                  <c:v>166</c:v>
                </c:pt>
                <c:pt idx="9961">
                  <c:v>166.01666666666665</c:v>
                </c:pt>
                <c:pt idx="9962">
                  <c:v>166.03333333333336</c:v>
                </c:pt>
                <c:pt idx="9963">
                  <c:v>166.05</c:v>
                </c:pt>
                <c:pt idx="9964">
                  <c:v>166.06666666666663</c:v>
                </c:pt>
                <c:pt idx="9965">
                  <c:v>166.08333333333337</c:v>
                </c:pt>
                <c:pt idx="9966">
                  <c:v>166.1</c:v>
                </c:pt>
                <c:pt idx="9967">
                  <c:v>166.11666666666662</c:v>
                </c:pt>
                <c:pt idx="9968">
                  <c:v>166.13333333333335</c:v>
                </c:pt>
                <c:pt idx="9969">
                  <c:v>166.15</c:v>
                </c:pt>
                <c:pt idx="9970">
                  <c:v>166.16666666666663</c:v>
                </c:pt>
                <c:pt idx="9971">
                  <c:v>166.18333333333337</c:v>
                </c:pt>
                <c:pt idx="9972">
                  <c:v>166.2</c:v>
                </c:pt>
                <c:pt idx="9973">
                  <c:v>166.21666666666661</c:v>
                </c:pt>
                <c:pt idx="9974">
                  <c:v>166.23333333333335</c:v>
                </c:pt>
                <c:pt idx="9975">
                  <c:v>166.25</c:v>
                </c:pt>
                <c:pt idx="9976">
                  <c:v>166.26666666666665</c:v>
                </c:pt>
                <c:pt idx="9977">
                  <c:v>166.28333333333336</c:v>
                </c:pt>
                <c:pt idx="9978">
                  <c:v>166.3</c:v>
                </c:pt>
                <c:pt idx="9979">
                  <c:v>166.31666666666663</c:v>
                </c:pt>
                <c:pt idx="9980">
                  <c:v>166.33333333333337</c:v>
                </c:pt>
                <c:pt idx="9981">
                  <c:v>166.35000000000002</c:v>
                </c:pt>
                <c:pt idx="9982">
                  <c:v>166.36666666666665</c:v>
                </c:pt>
                <c:pt idx="9983">
                  <c:v>166.38333333333338</c:v>
                </c:pt>
                <c:pt idx="9984">
                  <c:v>166.4</c:v>
                </c:pt>
                <c:pt idx="9985">
                  <c:v>166.41666666666663</c:v>
                </c:pt>
                <c:pt idx="9986">
                  <c:v>166.43333333333337</c:v>
                </c:pt>
                <c:pt idx="9987">
                  <c:v>166.45000000000002</c:v>
                </c:pt>
                <c:pt idx="9988">
                  <c:v>166.46666666666664</c:v>
                </c:pt>
                <c:pt idx="9989">
                  <c:v>166.48333333333338</c:v>
                </c:pt>
                <c:pt idx="9990">
                  <c:v>166.5</c:v>
                </c:pt>
                <c:pt idx="9991">
                  <c:v>166.51666666666665</c:v>
                </c:pt>
                <c:pt idx="9992">
                  <c:v>166.53333333333336</c:v>
                </c:pt>
                <c:pt idx="9993">
                  <c:v>166.55</c:v>
                </c:pt>
                <c:pt idx="9994">
                  <c:v>166.56666666666663</c:v>
                </c:pt>
                <c:pt idx="9995">
                  <c:v>166.58333333333337</c:v>
                </c:pt>
                <c:pt idx="9996">
                  <c:v>166.6</c:v>
                </c:pt>
                <c:pt idx="9997">
                  <c:v>166.61666666666662</c:v>
                </c:pt>
                <c:pt idx="9998">
                  <c:v>166.63333333333335</c:v>
                </c:pt>
                <c:pt idx="9999">
                  <c:v>166.65</c:v>
                </c:pt>
                <c:pt idx="10000">
                  <c:v>166.66666666666663</c:v>
                </c:pt>
                <c:pt idx="10001">
                  <c:v>166.68333333333337</c:v>
                </c:pt>
                <c:pt idx="10002">
                  <c:v>166.7</c:v>
                </c:pt>
                <c:pt idx="10003">
                  <c:v>166.71666666666661</c:v>
                </c:pt>
                <c:pt idx="10004">
                  <c:v>166.73333333333335</c:v>
                </c:pt>
                <c:pt idx="10005">
                  <c:v>166.75</c:v>
                </c:pt>
                <c:pt idx="10006">
                  <c:v>166.76666666666665</c:v>
                </c:pt>
                <c:pt idx="10007">
                  <c:v>166.78333333333336</c:v>
                </c:pt>
                <c:pt idx="10008">
                  <c:v>166.8</c:v>
                </c:pt>
                <c:pt idx="10009">
                  <c:v>166.81666666666663</c:v>
                </c:pt>
                <c:pt idx="10010">
                  <c:v>166.83333333333337</c:v>
                </c:pt>
                <c:pt idx="10011">
                  <c:v>166.85000000000002</c:v>
                </c:pt>
                <c:pt idx="10012">
                  <c:v>166.86666666666665</c:v>
                </c:pt>
                <c:pt idx="10013">
                  <c:v>166.88333333333338</c:v>
                </c:pt>
                <c:pt idx="10014">
                  <c:v>166.9</c:v>
                </c:pt>
                <c:pt idx="10015">
                  <c:v>166.91666666666663</c:v>
                </c:pt>
                <c:pt idx="10016">
                  <c:v>166.93333333333337</c:v>
                </c:pt>
                <c:pt idx="10017">
                  <c:v>166.95000000000002</c:v>
                </c:pt>
                <c:pt idx="10018">
                  <c:v>166.96666666666664</c:v>
                </c:pt>
                <c:pt idx="10019">
                  <c:v>166.98333333333338</c:v>
                </c:pt>
                <c:pt idx="10020">
                  <c:v>167</c:v>
                </c:pt>
                <c:pt idx="10021">
                  <c:v>167.01666666666665</c:v>
                </c:pt>
                <c:pt idx="10022">
                  <c:v>167.03333333333336</c:v>
                </c:pt>
                <c:pt idx="10023">
                  <c:v>167.05</c:v>
                </c:pt>
                <c:pt idx="10024">
                  <c:v>167.06666666666663</c:v>
                </c:pt>
                <c:pt idx="10025">
                  <c:v>167.08333333333337</c:v>
                </c:pt>
                <c:pt idx="10026">
                  <c:v>167.1</c:v>
                </c:pt>
                <c:pt idx="10027">
                  <c:v>167.11666666666662</c:v>
                </c:pt>
                <c:pt idx="10028">
                  <c:v>167.13333333333335</c:v>
                </c:pt>
                <c:pt idx="10029">
                  <c:v>167.15</c:v>
                </c:pt>
                <c:pt idx="10030">
                  <c:v>167.16666666666663</c:v>
                </c:pt>
                <c:pt idx="10031">
                  <c:v>167.18333333333337</c:v>
                </c:pt>
                <c:pt idx="10032">
                  <c:v>167.2</c:v>
                </c:pt>
                <c:pt idx="10033">
                  <c:v>167.21666666666661</c:v>
                </c:pt>
                <c:pt idx="10034">
                  <c:v>167.23333333333335</c:v>
                </c:pt>
                <c:pt idx="10035">
                  <c:v>167.25</c:v>
                </c:pt>
                <c:pt idx="10036">
                  <c:v>167.26666666666665</c:v>
                </c:pt>
                <c:pt idx="10037">
                  <c:v>167.28333333333336</c:v>
                </c:pt>
                <c:pt idx="10038">
                  <c:v>167.3</c:v>
                </c:pt>
                <c:pt idx="10039">
                  <c:v>167.31666666666663</c:v>
                </c:pt>
                <c:pt idx="10040">
                  <c:v>167.33333333333337</c:v>
                </c:pt>
                <c:pt idx="10041">
                  <c:v>167.35000000000002</c:v>
                </c:pt>
                <c:pt idx="10042">
                  <c:v>167.36666666666665</c:v>
                </c:pt>
                <c:pt idx="10043">
                  <c:v>167.38333333333338</c:v>
                </c:pt>
                <c:pt idx="10044">
                  <c:v>167.4</c:v>
                </c:pt>
                <c:pt idx="10045">
                  <c:v>167.41666666666663</c:v>
                </c:pt>
                <c:pt idx="10046">
                  <c:v>167.43333333333337</c:v>
                </c:pt>
                <c:pt idx="10047">
                  <c:v>167.45000000000002</c:v>
                </c:pt>
                <c:pt idx="10048">
                  <c:v>167.46666666666664</c:v>
                </c:pt>
                <c:pt idx="10049">
                  <c:v>167.48333333333338</c:v>
                </c:pt>
                <c:pt idx="10050">
                  <c:v>167.5</c:v>
                </c:pt>
                <c:pt idx="10051">
                  <c:v>167.51666666666665</c:v>
                </c:pt>
                <c:pt idx="10052">
                  <c:v>167.53333333333336</c:v>
                </c:pt>
                <c:pt idx="10053">
                  <c:v>167.55</c:v>
                </c:pt>
                <c:pt idx="10054">
                  <c:v>167.56666666666663</c:v>
                </c:pt>
                <c:pt idx="10055">
                  <c:v>167.58333333333337</c:v>
                </c:pt>
                <c:pt idx="10056">
                  <c:v>167.6</c:v>
                </c:pt>
                <c:pt idx="10057">
                  <c:v>167.61666666666662</c:v>
                </c:pt>
                <c:pt idx="10058">
                  <c:v>167.63333333333335</c:v>
                </c:pt>
                <c:pt idx="10059">
                  <c:v>167.65</c:v>
                </c:pt>
                <c:pt idx="10060">
                  <c:v>167.66666666666663</c:v>
                </c:pt>
                <c:pt idx="10061">
                  <c:v>167.68333333333337</c:v>
                </c:pt>
                <c:pt idx="10062">
                  <c:v>167.7</c:v>
                </c:pt>
                <c:pt idx="10063">
                  <c:v>167.71666666666661</c:v>
                </c:pt>
                <c:pt idx="10064">
                  <c:v>167.73333333333335</c:v>
                </c:pt>
                <c:pt idx="10065">
                  <c:v>167.75</c:v>
                </c:pt>
                <c:pt idx="10066">
                  <c:v>167.76666666666665</c:v>
                </c:pt>
                <c:pt idx="10067">
                  <c:v>167.78333333333336</c:v>
                </c:pt>
                <c:pt idx="10068">
                  <c:v>167.8</c:v>
                </c:pt>
                <c:pt idx="10069">
                  <c:v>167.81666666666663</c:v>
                </c:pt>
                <c:pt idx="10070">
                  <c:v>167.83333333333337</c:v>
                </c:pt>
                <c:pt idx="10071">
                  <c:v>167.85000000000002</c:v>
                </c:pt>
                <c:pt idx="10072">
                  <c:v>167.86666666666665</c:v>
                </c:pt>
                <c:pt idx="10073">
                  <c:v>167.88333333333338</c:v>
                </c:pt>
                <c:pt idx="10074">
                  <c:v>167.9</c:v>
                </c:pt>
                <c:pt idx="10075">
                  <c:v>167.91666666666663</c:v>
                </c:pt>
                <c:pt idx="10076">
                  <c:v>167.93333333333337</c:v>
                </c:pt>
                <c:pt idx="10077">
                  <c:v>167.95000000000002</c:v>
                </c:pt>
                <c:pt idx="10078">
                  <c:v>167.96666666666664</c:v>
                </c:pt>
                <c:pt idx="10079">
                  <c:v>167.98333333333338</c:v>
                </c:pt>
                <c:pt idx="10080">
                  <c:v>168</c:v>
                </c:pt>
                <c:pt idx="10081">
                  <c:v>168.01666666666665</c:v>
                </c:pt>
                <c:pt idx="10082">
                  <c:v>168.03333333333336</c:v>
                </c:pt>
                <c:pt idx="10083">
                  <c:v>168.05</c:v>
                </c:pt>
                <c:pt idx="10084">
                  <c:v>168.06666666666663</c:v>
                </c:pt>
                <c:pt idx="10085">
                  <c:v>168.08333333333337</c:v>
                </c:pt>
                <c:pt idx="10086">
                  <c:v>168.1</c:v>
                </c:pt>
                <c:pt idx="10087">
                  <c:v>168.11666666666662</c:v>
                </c:pt>
                <c:pt idx="10088">
                  <c:v>168.13333333333335</c:v>
                </c:pt>
                <c:pt idx="10089">
                  <c:v>168.15</c:v>
                </c:pt>
                <c:pt idx="10090">
                  <c:v>168.16666666666663</c:v>
                </c:pt>
                <c:pt idx="10091">
                  <c:v>168.18333333333337</c:v>
                </c:pt>
                <c:pt idx="10092">
                  <c:v>168.2</c:v>
                </c:pt>
                <c:pt idx="10093">
                  <c:v>168.21666666666661</c:v>
                </c:pt>
                <c:pt idx="10094">
                  <c:v>168.23333333333335</c:v>
                </c:pt>
                <c:pt idx="10095">
                  <c:v>168.25</c:v>
                </c:pt>
                <c:pt idx="10096">
                  <c:v>168.26666666666665</c:v>
                </c:pt>
                <c:pt idx="10097">
                  <c:v>168.28333333333336</c:v>
                </c:pt>
                <c:pt idx="10098">
                  <c:v>168.3</c:v>
                </c:pt>
                <c:pt idx="10099">
                  <c:v>168.31666666666663</c:v>
                </c:pt>
                <c:pt idx="10100">
                  <c:v>168.33333333333337</c:v>
                </c:pt>
                <c:pt idx="10101">
                  <c:v>168.35000000000002</c:v>
                </c:pt>
                <c:pt idx="10102">
                  <c:v>168.36666666666665</c:v>
                </c:pt>
                <c:pt idx="10103">
                  <c:v>168.38333333333338</c:v>
                </c:pt>
                <c:pt idx="10104">
                  <c:v>168.4</c:v>
                </c:pt>
                <c:pt idx="10105">
                  <c:v>168.41666666666663</c:v>
                </c:pt>
                <c:pt idx="10106">
                  <c:v>168.43333333333337</c:v>
                </c:pt>
                <c:pt idx="10107">
                  <c:v>168.45000000000002</c:v>
                </c:pt>
                <c:pt idx="10108">
                  <c:v>168.46666666666664</c:v>
                </c:pt>
                <c:pt idx="10109">
                  <c:v>168.48333333333338</c:v>
                </c:pt>
                <c:pt idx="10110">
                  <c:v>168.5</c:v>
                </c:pt>
                <c:pt idx="10111">
                  <c:v>168.51666666666665</c:v>
                </c:pt>
                <c:pt idx="10112">
                  <c:v>168.53333333333336</c:v>
                </c:pt>
                <c:pt idx="10113">
                  <c:v>168.55</c:v>
                </c:pt>
                <c:pt idx="10114">
                  <c:v>168.56666666666663</c:v>
                </c:pt>
                <c:pt idx="10115">
                  <c:v>168.58333333333337</c:v>
                </c:pt>
                <c:pt idx="10116">
                  <c:v>168.6</c:v>
                </c:pt>
                <c:pt idx="10117">
                  <c:v>168.61666666666662</c:v>
                </c:pt>
                <c:pt idx="10118">
                  <c:v>168.63333333333335</c:v>
                </c:pt>
                <c:pt idx="10119">
                  <c:v>168.65</c:v>
                </c:pt>
                <c:pt idx="10120">
                  <c:v>168.66666666666663</c:v>
                </c:pt>
                <c:pt idx="10121">
                  <c:v>168.68333333333337</c:v>
                </c:pt>
                <c:pt idx="10122">
                  <c:v>168.7</c:v>
                </c:pt>
                <c:pt idx="10123">
                  <c:v>168.71666666666661</c:v>
                </c:pt>
                <c:pt idx="10124">
                  <c:v>168.73333333333335</c:v>
                </c:pt>
                <c:pt idx="10125">
                  <c:v>168.75</c:v>
                </c:pt>
                <c:pt idx="10126">
                  <c:v>168.76666666666665</c:v>
                </c:pt>
                <c:pt idx="10127">
                  <c:v>168.78333333333336</c:v>
                </c:pt>
                <c:pt idx="10128">
                  <c:v>168.8</c:v>
                </c:pt>
                <c:pt idx="10129">
                  <c:v>168.81666666666663</c:v>
                </c:pt>
                <c:pt idx="10130">
                  <c:v>168.83333333333337</c:v>
                </c:pt>
                <c:pt idx="10131">
                  <c:v>168.85000000000002</c:v>
                </c:pt>
                <c:pt idx="10132">
                  <c:v>168.86666666666665</c:v>
                </c:pt>
                <c:pt idx="10133">
                  <c:v>168.88333333333338</c:v>
                </c:pt>
                <c:pt idx="10134">
                  <c:v>168.9</c:v>
                </c:pt>
                <c:pt idx="10135">
                  <c:v>168.91666666666663</c:v>
                </c:pt>
                <c:pt idx="10136">
                  <c:v>168.93333333333337</c:v>
                </c:pt>
                <c:pt idx="10137">
                  <c:v>168.95000000000002</c:v>
                </c:pt>
                <c:pt idx="10138">
                  <c:v>168.96666666666664</c:v>
                </c:pt>
                <c:pt idx="10139">
                  <c:v>168.98333333333338</c:v>
                </c:pt>
                <c:pt idx="10140">
                  <c:v>169</c:v>
                </c:pt>
                <c:pt idx="10141">
                  <c:v>169.01666666666665</c:v>
                </c:pt>
                <c:pt idx="10142">
                  <c:v>169.03333333333336</c:v>
                </c:pt>
                <c:pt idx="10143">
                  <c:v>169.05</c:v>
                </c:pt>
                <c:pt idx="10144">
                  <c:v>169.06666666666663</c:v>
                </c:pt>
                <c:pt idx="10145">
                  <c:v>169.08333333333337</c:v>
                </c:pt>
                <c:pt idx="10146">
                  <c:v>169.1</c:v>
                </c:pt>
                <c:pt idx="10147">
                  <c:v>169.11666666666662</c:v>
                </c:pt>
                <c:pt idx="10148">
                  <c:v>169.13333333333335</c:v>
                </c:pt>
                <c:pt idx="10149">
                  <c:v>169.15</c:v>
                </c:pt>
                <c:pt idx="10150">
                  <c:v>169.16666666666663</c:v>
                </c:pt>
                <c:pt idx="10151">
                  <c:v>169.18333333333337</c:v>
                </c:pt>
                <c:pt idx="10152">
                  <c:v>169.2</c:v>
                </c:pt>
                <c:pt idx="10153">
                  <c:v>169.21666666666661</c:v>
                </c:pt>
                <c:pt idx="10154">
                  <c:v>169.23333333333335</c:v>
                </c:pt>
                <c:pt idx="10155">
                  <c:v>169.25</c:v>
                </c:pt>
                <c:pt idx="10156">
                  <c:v>169.26666666666665</c:v>
                </c:pt>
                <c:pt idx="10157">
                  <c:v>169.28333333333336</c:v>
                </c:pt>
                <c:pt idx="10158">
                  <c:v>169.3</c:v>
                </c:pt>
                <c:pt idx="10159">
                  <c:v>169.31666666666663</c:v>
                </c:pt>
                <c:pt idx="10160">
                  <c:v>169.33333333333337</c:v>
                </c:pt>
                <c:pt idx="10161">
                  <c:v>169.35000000000002</c:v>
                </c:pt>
                <c:pt idx="10162">
                  <c:v>169.36666666666665</c:v>
                </c:pt>
                <c:pt idx="10163">
                  <c:v>169.38333333333338</c:v>
                </c:pt>
                <c:pt idx="10164">
                  <c:v>169.4</c:v>
                </c:pt>
                <c:pt idx="10165">
                  <c:v>169.41666666666663</c:v>
                </c:pt>
                <c:pt idx="10166">
                  <c:v>169.43333333333337</c:v>
                </c:pt>
                <c:pt idx="10167">
                  <c:v>169.45000000000002</c:v>
                </c:pt>
                <c:pt idx="10168">
                  <c:v>169.46666666666664</c:v>
                </c:pt>
                <c:pt idx="10169">
                  <c:v>169.48333333333338</c:v>
                </c:pt>
                <c:pt idx="10170">
                  <c:v>169.5</c:v>
                </c:pt>
                <c:pt idx="10171">
                  <c:v>169.51666666666665</c:v>
                </c:pt>
                <c:pt idx="10172">
                  <c:v>169.53333333333336</c:v>
                </c:pt>
                <c:pt idx="10173">
                  <c:v>169.55</c:v>
                </c:pt>
                <c:pt idx="10174">
                  <c:v>169.56666666666663</c:v>
                </c:pt>
                <c:pt idx="10175">
                  <c:v>169.58333333333337</c:v>
                </c:pt>
                <c:pt idx="10176">
                  <c:v>169.6</c:v>
                </c:pt>
                <c:pt idx="10177">
                  <c:v>169.61666666666662</c:v>
                </c:pt>
                <c:pt idx="10178">
                  <c:v>169.63333333333335</c:v>
                </c:pt>
                <c:pt idx="10179">
                  <c:v>169.65</c:v>
                </c:pt>
                <c:pt idx="10180">
                  <c:v>169.66666666666663</c:v>
                </c:pt>
                <c:pt idx="10181">
                  <c:v>169.68333333333337</c:v>
                </c:pt>
                <c:pt idx="10182">
                  <c:v>169.7</c:v>
                </c:pt>
                <c:pt idx="10183">
                  <c:v>169.71666666666661</c:v>
                </c:pt>
                <c:pt idx="10184">
                  <c:v>169.73333333333335</c:v>
                </c:pt>
                <c:pt idx="10185">
                  <c:v>169.75</c:v>
                </c:pt>
                <c:pt idx="10186">
                  <c:v>169.76666666666665</c:v>
                </c:pt>
                <c:pt idx="10187">
                  <c:v>169.78333333333336</c:v>
                </c:pt>
                <c:pt idx="10188">
                  <c:v>169.8</c:v>
                </c:pt>
                <c:pt idx="10189">
                  <c:v>169.81666666666663</c:v>
                </c:pt>
                <c:pt idx="10190">
                  <c:v>169.83333333333337</c:v>
                </c:pt>
                <c:pt idx="10191">
                  <c:v>169.85000000000002</c:v>
                </c:pt>
                <c:pt idx="10192">
                  <c:v>169.86666666666665</c:v>
                </c:pt>
                <c:pt idx="10193">
                  <c:v>169.88333333333338</c:v>
                </c:pt>
                <c:pt idx="10194">
                  <c:v>169.9</c:v>
                </c:pt>
                <c:pt idx="10195">
                  <c:v>169.91666666666663</c:v>
                </c:pt>
                <c:pt idx="10196">
                  <c:v>169.93333333333337</c:v>
                </c:pt>
                <c:pt idx="10197">
                  <c:v>169.95000000000002</c:v>
                </c:pt>
                <c:pt idx="10198">
                  <c:v>169.96666666666664</c:v>
                </c:pt>
                <c:pt idx="10199">
                  <c:v>169.98333333333338</c:v>
                </c:pt>
                <c:pt idx="10200">
                  <c:v>170</c:v>
                </c:pt>
                <c:pt idx="10201">
                  <c:v>170.01666666666665</c:v>
                </c:pt>
                <c:pt idx="10202">
                  <c:v>170.03333333333336</c:v>
                </c:pt>
                <c:pt idx="10203">
                  <c:v>170.05</c:v>
                </c:pt>
                <c:pt idx="10204">
                  <c:v>170.06666666666663</c:v>
                </c:pt>
                <c:pt idx="10205">
                  <c:v>170.08333333333337</c:v>
                </c:pt>
                <c:pt idx="10206">
                  <c:v>170.1</c:v>
                </c:pt>
                <c:pt idx="10207">
                  <c:v>170.11666666666662</c:v>
                </c:pt>
                <c:pt idx="10208">
                  <c:v>170.13333333333335</c:v>
                </c:pt>
                <c:pt idx="10209">
                  <c:v>170.15</c:v>
                </c:pt>
                <c:pt idx="10210">
                  <c:v>170.16666666666663</c:v>
                </c:pt>
                <c:pt idx="10211">
                  <c:v>170.18333333333337</c:v>
                </c:pt>
                <c:pt idx="10212">
                  <c:v>170.2</c:v>
                </c:pt>
                <c:pt idx="10213">
                  <c:v>170.21666666666661</c:v>
                </c:pt>
                <c:pt idx="10214">
                  <c:v>170.23333333333335</c:v>
                </c:pt>
                <c:pt idx="10215">
                  <c:v>170.25</c:v>
                </c:pt>
                <c:pt idx="10216">
                  <c:v>170.26666666666665</c:v>
                </c:pt>
                <c:pt idx="10217">
                  <c:v>170.28333333333336</c:v>
                </c:pt>
                <c:pt idx="10218">
                  <c:v>170.3</c:v>
                </c:pt>
                <c:pt idx="10219">
                  <c:v>170.31666666666663</c:v>
                </c:pt>
                <c:pt idx="10220">
                  <c:v>170.33333333333337</c:v>
                </c:pt>
                <c:pt idx="10221">
                  <c:v>170.35000000000002</c:v>
                </c:pt>
                <c:pt idx="10222">
                  <c:v>170.36666666666665</c:v>
                </c:pt>
                <c:pt idx="10223">
                  <c:v>170.38333333333338</c:v>
                </c:pt>
                <c:pt idx="10224">
                  <c:v>170.4</c:v>
                </c:pt>
                <c:pt idx="10225">
                  <c:v>170.41666666666663</c:v>
                </c:pt>
                <c:pt idx="10226">
                  <c:v>170.43333333333337</c:v>
                </c:pt>
                <c:pt idx="10227">
                  <c:v>170.45000000000002</c:v>
                </c:pt>
                <c:pt idx="10228">
                  <c:v>170.46666666666664</c:v>
                </c:pt>
                <c:pt idx="10229">
                  <c:v>170.48333333333338</c:v>
                </c:pt>
                <c:pt idx="10230">
                  <c:v>170.5</c:v>
                </c:pt>
                <c:pt idx="10231">
                  <c:v>170.51666666666665</c:v>
                </c:pt>
                <c:pt idx="10232">
                  <c:v>170.53333333333336</c:v>
                </c:pt>
                <c:pt idx="10233">
                  <c:v>170.55</c:v>
                </c:pt>
                <c:pt idx="10234">
                  <c:v>170.56666666666663</c:v>
                </c:pt>
                <c:pt idx="10235">
                  <c:v>170.58333333333337</c:v>
                </c:pt>
                <c:pt idx="10236">
                  <c:v>170.6</c:v>
                </c:pt>
                <c:pt idx="10237">
                  <c:v>170.61666666666662</c:v>
                </c:pt>
                <c:pt idx="10238">
                  <c:v>170.63333333333335</c:v>
                </c:pt>
                <c:pt idx="10239">
                  <c:v>170.65</c:v>
                </c:pt>
                <c:pt idx="10240">
                  <c:v>170.66666666666663</c:v>
                </c:pt>
                <c:pt idx="10241">
                  <c:v>170.68333333333337</c:v>
                </c:pt>
                <c:pt idx="10242">
                  <c:v>170.7</c:v>
                </c:pt>
                <c:pt idx="10243">
                  <c:v>170.71666666666661</c:v>
                </c:pt>
                <c:pt idx="10244">
                  <c:v>170.73333333333335</c:v>
                </c:pt>
                <c:pt idx="10245">
                  <c:v>170.75</c:v>
                </c:pt>
                <c:pt idx="10246">
                  <c:v>170.76666666666665</c:v>
                </c:pt>
                <c:pt idx="10247">
                  <c:v>170.78333333333336</c:v>
                </c:pt>
                <c:pt idx="10248">
                  <c:v>170.8</c:v>
                </c:pt>
                <c:pt idx="10249">
                  <c:v>170.81666666666663</c:v>
                </c:pt>
                <c:pt idx="10250">
                  <c:v>170.83333333333337</c:v>
                </c:pt>
                <c:pt idx="10251">
                  <c:v>170.85000000000002</c:v>
                </c:pt>
                <c:pt idx="10252">
                  <c:v>170.86666666666665</c:v>
                </c:pt>
                <c:pt idx="10253">
                  <c:v>170.88333333333338</c:v>
                </c:pt>
                <c:pt idx="10254">
                  <c:v>170.9</c:v>
                </c:pt>
                <c:pt idx="10255">
                  <c:v>170.91666666666663</c:v>
                </c:pt>
                <c:pt idx="10256">
                  <c:v>170.93333333333337</c:v>
                </c:pt>
                <c:pt idx="10257">
                  <c:v>170.95000000000002</c:v>
                </c:pt>
                <c:pt idx="10258">
                  <c:v>170.96666666666664</c:v>
                </c:pt>
                <c:pt idx="10259">
                  <c:v>170.98333333333338</c:v>
                </c:pt>
                <c:pt idx="10260">
                  <c:v>171</c:v>
                </c:pt>
                <c:pt idx="10261">
                  <c:v>171.01666666666665</c:v>
                </c:pt>
                <c:pt idx="10262">
                  <c:v>171.03333333333336</c:v>
                </c:pt>
                <c:pt idx="10263">
                  <c:v>171.05</c:v>
                </c:pt>
                <c:pt idx="10264">
                  <c:v>171.06666666666663</c:v>
                </c:pt>
                <c:pt idx="10265">
                  <c:v>171.08333333333337</c:v>
                </c:pt>
                <c:pt idx="10266">
                  <c:v>171.1</c:v>
                </c:pt>
                <c:pt idx="10267">
                  <c:v>171.11666666666662</c:v>
                </c:pt>
                <c:pt idx="10268">
                  <c:v>171.13333333333335</c:v>
                </c:pt>
                <c:pt idx="10269">
                  <c:v>171.15</c:v>
                </c:pt>
                <c:pt idx="10270">
                  <c:v>171.16666666666663</c:v>
                </c:pt>
                <c:pt idx="10271">
                  <c:v>171.18333333333337</c:v>
                </c:pt>
                <c:pt idx="10272">
                  <c:v>171.2</c:v>
                </c:pt>
                <c:pt idx="10273">
                  <c:v>171.21666666666661</c:v>
                </c:pt>
                <c:pt idx="10274">
                  <c:v>171.23333333333335</c:v>
                </c:pt>
                <c:pt idx="10275">
                  <c:v>171.25</c:v>
                </c:pt>
                <c:pt idx="10276">
                  <c:v>171.26666666666665</c:v>
                </c:pt>
                <c:pt idx="10277">
                  <c:v>171.28333333333336</c:v>
                </c:pt>
                <c:pt idx="10278">
                  <c:v>171.3</c:v>
                </c:pt>
                <c:pt idx="10279">
                  <c:v>171.31666666666663</c:v>
                </c:pt>
                <c:pt idx="10280">
                  <c:v>171.33333333333337</c:v>
                </c:pt>
                <c:pt idx="10281">
                  <c:v>171.35000000000002</c:v>
                </c:pt>
                <c:pt idx="10282">
                  <c:v>171.36666666666665</c:v>
                </c:pt>
                <c:pt idx="10283">
                  <c:v>171.38333333333338</c:v>
                </c:pt>
                <c:pt idx="10284">
                  <c:v>171.4</c:v>
                </c:pt>
                <c:pt idx="10285">
                  <c:v>171.41666666666663</c:v>
                </c:pt>
                <c:pt idx="10286">
                  <c:v>171.43333333333337</c:v>
                </c:pt>
                <c:pt idx="10287">
                  <c:v>171.45000000000002</c:v>
                </c:pt>
                <c:pt idx="10288">
                  <c:v>171.46666666666664</c:v>
                </c:pt>
                <c:pt idx="10289">
                  <c:v>171.48333333333338</c:v>
                </c:pt>
                <c:pt idx="10290">
                  <c:v>171.5</c:v>
                </c:pt>
                <c:pt idx="10291">
                  <c:v>171.51666666666665</c:v>
                </c:pt>
                <c:pt idx="10292">
                  <c:v>171.53333333333336</c:v>
                </c:pt>
                <c:pt idx="10293">
                  <c:v>171.55</c:v>
                </c:pt>
                <c:pt idx="10294">
                  <c:v>171.56666666666663</c:v>
                </c:pt>
                <c:pt idx="10295">
                  <c:v>171.58333333333337</c:v>
                </c:pt>
                <c:pt idx="10296">
                  <c:v>171.6</c:v>
                </c:pt>
                <c:pt idx="10297">
                  <c:v>171.61666666666662</c:v>
                </c:pt>
                <c:pt idx="10298">
                  <c:v>171.63333333333335</c:v>
                </c:pt>
                <c:pt idx="10299">
                  <c:v>171.65</c:v>
                </c:pt>
                <c:pt idx="10300">
                  <c:v>171.66666666666663</c:v>
                </c:pt>
                <c:pt idx="10301">
                  <c:v>171.68333333333337</c:v>
                </c:pt>
                <c:pt idx="10302">
                  <c:v>171.7</c:v>
                </c:pt>
                <c:pt idx="10303">
                  <c:v>171.71666666666661</c:v>
                </c:pt>
                <c:pt idx="10304">
                  <c:v>171.73333333333335</c:v>
                </c:pt>
                <c:pt idx="10305">
                  <c:v>171.75</c:v>
                </c:pt>
                <c:pt idx="10306">
                  <c:v>171.76666666666665</c:v>
                </c:pt>
                <c:pt idx="10307">
                  <c:v>171.78333333333336</c:v>
                </c:pt>
                <c:pt idx="10308">
                  <c:v>171.8</c:v>
                </c:pt>
                <c:pt idx="10309">
                  <c:v>171.81666666666663</c:v>
                </c:pt>
                <c:pt idx="10310">
                  <c:v>171.83333333333337</c:v>
                </c:pt>
                <c:pt idx="10311">
                  <c:v>171.85000000000002</c:v>
                </c:pt>
                <c:pt idx="10312">
                  <c:v>171.86666666666665</c:v>
                </c:pt>
                <c:pt idx="10313">
                  <c:v>171.88333333333338</c:v>
                </c:pt>
                <c:pt idx="10314">
                  <c:v>171.9</c:v>
                </c:pt>
                <c:pt idx="10315">
                  <c:v>171.91666666666663</c:v>
                </c:pt>
                <c:pt idx="10316">
                  <c:v>171.93333333333337</c:v>
                </c:pt>
                <c:pt idx="10317">
                  <c:v>171.95000000000002</c:v>
                </c:pt>
                <c:pt idx="10318">
                  <c:v>171.96666666666664</c:v>
                </c:pt>
                <c:pt idx="10319">
                  <c:v>171.98333333333338</c:v>
                </c:pt>
                <c:pt idx="10320">
                  <c:v>172</c:v>
                </c:pt>
                <c:pt idx="10321">
                  <c:v>172.01666666666665</c:v>
                </c:pt>
                <c:pt idx="10322">
                  <c:v>172.03333333333336</c:v>
                </c:pt>
                <c:pt idx="10323">
                  <c:v>172.05</c:v>
                </c:pt>
                <c:pt idx="10324">
                  <c:v>172.06666666666663</c:v>
                </c:pt>
                <c:pt idx="10325">
                  <c:v>172.08333333333337</c:v>
                </c:pt>
                <c:pt idx="10326">
                  <c:v>172.1</c:v>
                </c:pt>
                <c:pt idx="10327">
                  <c:v>172.11666666666662</c:v>
                </c:pt>
                <c:pt idx="10328">
                  <c:v>172.13333333333335</c:v>
                </c:pt>
                <c:pt idx="10329">
                  <c:v>172.15</c:v>
                </c:pt>
                <c:pt idx="10330">
                  <c:v>172.16666666666663</c:v>
                </c:pt>
                <c:pt idx="10331">
                  <c:v>172.18333333333337</c:v>
                </c:pt>
                <c:pt idx="10332">
                  <c:v>172.2</c:v>
                </c:pt>
                <c:pt idx="10333">
                  <c:v>172.21666666666661</c:v>
                </c:pt>
                <c:pt idx="10334">
                  <c:v>172.23333333333335</c:v>
                </c:pt>
                <c:pt idx="10335">
                  <c:v>172.25</c:v>
                </c:pt>
                <c:pt idx="10336">
                  <c:v>172.26666666666665</c:v>
                </c:pt>
                <c:pt idx="10337">
                  <c:v>172.28333333333336</c:v>
                </c:pt>
                <c:pt idx="10338">
                  <c:v>172.3</c:v>
                </c:pt>
                <c:pt idx="10339">
                  <c:v>172.31666666666663</c:v>
                </c:pt>
                <c:pt idx="10340">
                  <c:v>172.33333333333337</c:v>
                </c:pt>
                <c:pt idx="10341">
                  <c:v>172.35000000000002</c:v>
                </c:pt>
                <c:pt idx="10342">
                  <c:v>172.36666666666665</c:v>
                </c:pt>
                <c:pt idx="10343">
                  <c:v>172.38333333333338</c:v>
                </c:pt>
                <c:pt idx="10344">
                  <c:v>172.4</c:v>
                </c:pt>
                <c:pt idx="10345">
                  <c:v>172.41666666666663</c:v>
                </c:pt>
                <c:pt idx="10346">
                  <c:v>172.43333333333337</c:v>
                </c:pt>
                <c:pt idx="10347">
                  <c:v>172.45000000000002</c:v>
                </c:pt>
                <c:pt idx="10348">
                  <c:v>172.46666666666664</c:v>
                </c:pt>
                <c:pt idx="10349">
                  <c:v>172.48333333333338</c:v>
                </c:pt>
                <c:pt idx="10350">
                  <c:v>172.5</c:v>
                </c:pt>
                <c:pt idx="10351">
                  <c:v>172.51666666666665</c:v>
                </c:pt>
                <c:pt idx="10352">
                  <c:v>172.53333333333336</c:v>
                </c:pt>
                <c:pt idx="10353">
                  <c:v>172.55</c:v>
                </c:pt>
                <c:pt idx="10354">
                  <c:v>172.56666666666663</c:v>
                </c:pt>
                <c:pt idx="10355">
                  <c:v>172.58333333333337</c:v>
                </c:pt>
                <c:pt idx="10356">
                  <c:v>172.6</c:v>
                </c:pt>
                <c:pt idx="10357">
                  <c:v>172.61666666666662</c:v>
                </c:pt>
                <c:pt idx="10358">
                  <c:v>172.63333333333335</c:v>
                </c:pt>
                <c:pt idx="10359">
                  <c:v>172.65</c:v>
                </c:pt>
                <c:pt idx="10360">
                  <c:v>172.66666666666663</c:v>
                </c:pt>
                <c:pt idx="10361">
                  <c:v>172.68333333333337</c:v>
                </c:pt>
                <c:pt idx="10362">
                  <c:v>172.7</c:v>
                </c:pt>
                <c:pt idx="10363">
                  <c:v>172.71666666666661</c:v>
                </c:pt>
                <c:pt idx="10364">
                  <c:v>172.73333333333335</c:v>
                </c:pt>
                <c:pt idx="10365">
                  <c:v>172.75</c:v>
                </c:pt>
                <c:pt idx="10366">
                  <c:v>172.76666666666665</c:v>
                </c:pt>
                <c:pt idx="10367">
                  <c:v>172.78333333333336</c:v>
                </c:pt>
                <c:pt idx="10368">
                  <c:v>172.8</c:v>
                </c:pt>
                <c:pt idx="10369">
                  <c:v>172.81666666666663</c:v>
                </c:pt>
                <c:pt idx="10370">
                  <c:v>172.83333333333337</c:v>
                </c:pt>
                <c:pt idx="10371">
                  <c:v>172.85000000000002</c:v>
                </c:pt>
                <c:pt idx="10372">
                  <c:v>172.86666666666665</c:v>
                </c:pt>
                <c:pt idx="10373">
                  <c:v>172.88333333333338</c:v>
                </c:pt>
                <c:pt idx="10374">
                  <c:v>172.9</c:v>
                </c:pt>
                <c:pt idx="10375">
                  <c:v>172.91666666666663</c:v>
                </c:pt>
                <c:pt idx="10376">
                  <c:v>172.93333333333337</c:v>
                </c:pt>
                <c:pt idx="10377">
                  <c:v>172.95000000000002</c:v>
                </c:pt>
                <c:pt idx="10378">
                  <c:v>172.96666666666664</c:v>
                </c:pt>
                <c:pt idx="10379">
                  <c:v>172.98333333333338</c:v>
                </c:pt>
                <c:pt idx="10380">
                  <c:v>173</c:v>
                </c:pt>
                <c:pt idx="10381">
                  <c:v>173.01666666666665</c:v>
                </c:pt>
                <c:pt idx="10382">
                  <c:v>173.03333333333336</c:v>
                </c:pt>
                <c:pt idx="10383">
                  <c:v>173.05</c:v>
                </c:pt>
                <c:pt idx="10384">
                  <c:v>173.06666666666663</c:v>
                </c:pt>
                <c:pt idx="10385">
                  <c:v>173.08333333333337</c:v>
                </c:pt>
                <c:pt idx="10386">
                  <c:v>173.1</c:v>
                </c:pt>
                <c:pt idx="10387">
                  <c:v>173.11666666666662</c:v>
                </c:pt>
                <c:pt idx="10388">
                  <c:v>173.13333333333335</c:v>
                </c:pt>
                <c:pt idx="10389">
                  <c:v>173.15</c:v>
                </c:pt>
                <c:pt idx="10390">
                  <c:v>173.16666666666663</c:v>
                </c:pt>
                <c:pt idx="10391">
                  <c:v>173.18333333333337</c:v>
                </c:pt>
                <c:pt idx="10392">
                  <c:v>173.2</c:v>
                </c:pt>
                <c:pt idx="10393">
                  <c:v>173.21666666666661</c:v>
                </c:pt>
                <c:pt idx="10394">
                  <c:v>173.23333333333335</c:v>
                </c:pt>
                <c:pt idx="10395">
                  <c:v>173.25</c:v>
                </c:pt>
                <c:pt idx="10396">
                  <c:v>173.26666666666665</c:v>
                </c:pt>
                <c:pt idx="10397">
                  <c:v>173.28333333333336</c:v>
                </c:pt>
                <c:pt idx="10398">
                  <c:v>173.3</c:v>
                </c:pt>
                <c:pt idx="10399">
                  <c:v>173.31666666666663</c:v>
                </c:pt>
                <c:pt idx="10400">
                  <c:v>173.33333333333337</c:v>
                </c:pt>
                <c:pt idx="10401">
                  <c:v>173.35000000000002</c:v>
                </c:pt>
                <c:pt idx="10402">
                  <c:v>173.36666666666665</c:v>
                </c:pt>
                <c:pt idx="10403">
                  <c:v>173.38333333333338</c:v>
                </c:pt>
                <c:pt idx="10404">
                  <c:v>173.4</c:v>
                </c:pt>
                <c:pt idx="10405">
                  <c:v>173.41666666666663</c:v>
                </c:pt>
                <c:pt idx="10406">
                  <c:v>173.43333333333337</c:v>
                </c:pt>
                <c:pt idx="10407">
                  <c:v>173.45000000000002</c:v>
                </c:pt>
                <c:pt idx="10408">
                  <c:v>173.46666666666664</c:v>
                </c:pt>
                <c:pt idx="10409">
                  <c:v>173.48333333333338</c:v>
                </c:pt>
                <c:pt idx="10410">
                  <c:v>173.5</c:v>
                </c:pt>
                <c:pt idx="10411">
                  <c:v>173.51666666666665</c:v>
                </c:pt>
                <c:pt idx="10412">
                  <c:v>173.53333333333336</c:v>
                </c:pt>
                <c:pt idx="10413">
                  <c:v>173.55</c:v>
                </c:pt>
                <c:pt idx="10414">
                  <c:v>173.56666666666663</c:v>
                </c:pt>
                <c:pt idx="10415">
                  <c:v>173.58333333333337</c:v>
                </c:pt>
                <c:pt idx="10416">
                  <c:v>173.6</c:v>
                </c:pt>
                <c:pt idx="10417">
                  <c:v>173.61666666666662</c:v>
                </c:pt>
                <c:pt idx="10418">
                  <c:v>173.63333333333335</c:v>
                </c:pt>
                <c:pt idx="10419">
                  <c:v>173.65</c:v>
                </c:pt>
                <c:pt idx="10420">
                  <c:v>173.66666666666663</c:v>
                </c:pt>
                <c:pt idx="10421">
                  <c:v>173.68333333333337</c:v>
                </c:pt>
                <c:pt idx="10422">
                  <c:v>173.7</c:v>
                </c:pt>
                <c:pt idx="10423">
                  <c:v>173.71666666666661</c:v>
                </c:pt>
                <c:pt idx="10424">
                  <c:v>173.73333333333335</c:v>
                </c:pt>
                <c:pt idx="10425">
                  <c:v>173.75</c:v>
                </c:pt>
                <c:pt idx="10426">
                  <c:v>173.76666666666665</c:v>
                </c:pt>
                <c:pt idx="10427">
                  <c:v>173.78333333333336</c:v>
                </c:pt>
                <c:pt idx="10428">
                  <c:v>173.8</c:v>
                </c:pt>
                <c:pt idx="10429">
                  <c:v>173.81666666666663</c:v>
                </c:pt>
                <c:pt idx="10430">
                  <c:v>173.83333333333337</c:v>
                </c:pt>
                <c:pt idx="10431">
                  <c:v>173.85000000000002</c:v>
                </c:pt>
                <c:pt idx="10432">
                  <c:v>173.86666666666665</c:v>
                </c:pt>
                <c:pt idx="10433">
                  <c:v>173.88333333333338</c:v>
                </c:pt>
                <c:pt idx="10434">
                  <c:v>173.9</c:v>
                </c:pt>
                <c:pt idx="10435">
                  <c:v>173.91666666666663</c:v>
                </c:pt>
                <c:pt idx="10436">
                  <c:v>173.93333333333337</c:v>
                </c:pt>
                <c:pt idx="10437">
                  <c:v>173.95000000000002</c:v>
                </c:pt>
                <c:pt idx="10438">
                  <c:v>173.96666666666664</c:v>
                </c:pt>
                <c:pt idx="10439">
                  <c:v>173.98333333333338</c:v>
                </c:pt>
                <c:pt idx="10440">
                  <c:v>174</c:v>
                </c:pt>
                <c:pt idx="10441">
                  <c:v>174.01666666666665</c:v>
                </c:pt>
                <c:pt idx="10442">
                  <c:v>174.03333333333336</c:v>
                </c:pt>
                <c:pt idx="10443">
                  <c:v>174.05</c:v>
                </c:pt>
                <c:pt idx="10444">
                  <c:v>174.06666666666663</c:v>
                </c:pt>
                <c:pt idx="10445">
                  <c:v>174.08333333333337</c:v>
                </c:pt>
                <c:pt idx="10446">
                  <c:v>174.1</c:v>
                </c:pt>
                <c:pt idx="10447">
                  <c:v>174.11666666666662</c:v>
                </c:pt>
                <c:pt idx="10448">
                  <c:v>174.13333333333335</c:v>
                </c:pt>
                <c:pt idx="10449">
                  <c:v>174.15</c:v>
                </c:pt>
                <c:pt idx="10450">
                  <c:v>174.16666666666663</c:v>
                </c:pt>
                <c:pt idx="10451">
                  <c:v>174.18333333333337</c:v>
                </c:pt>
                <c:pt idx="10452">
                  <c:v>174.2</c:v>
                </c:pt>
                <c:pt idx="10453">
                  <c:v>174.21666666666661</c:v>
                </c:pt>
                <c:pt idx="10454">
                  <c:v>174.23333333333335</c:v>
                </c:pt>
                <c:pt idx="10455">
                  <c:v>174.25</c:v>
                </c:pt>
                <c:pt idx="10456">
                  <c:v>174.26666666666665</c:v>
                </c:pt>
                <c:pt idx="10457">
                  <c:v>174.28333333333336</c:v>
                </c:pt>
                <c:pt idx="10458">
                  <c:v>174.3</c:v>
                </c:pt>
                <c:pt idx="10459">
                  <c:v>174.31666666666663</c:v>
                </c:pt>
                <c:pt idx="10460">
                  <c:v>174.33333333333337</c:v>
                </c:pt>
                <c:pt idx="10461">
                  <c:v>174.35000000000002</c:v>
                </c:pt>
                <c:pt idx="10462">
                  <c:v>174.36666666666665</c:v>
                </c:pt>
                <c:pt idx="10463">
                  <c:v>174.38333333333338</c:v>
                </c:pt>
                <c:pt idx="10464">
                  <c:v>174.4</c:v>
                </c:pt>
                <c:pt idx="10465">
                  <c:v>174.41666666666663</c:v>
                </c:pt>
                <c:pt idx="10466">
                  <c:v>174.43333333333337</c:v>
                </c:pt>
                <c:pt idx="10467">
                  <c:v>174.45000000000002</c:v>
                </c:pt>
                <c:pt idx="10468">
                  <c:v>174.46666666666664</c:v>
                </c:pt>
                <c:pt idx="10469">
                  <c:v>174.48333333333338</c:v>
                </c:pt>
                <c:pt idx="10470">
                  <c:v>174.5</c:v>
                </c:pt>
                <c:pt idx="10471">
                  <c:v>174.51666666666665</c:v>
                </c:pt>
                <c:pt idx="10472">
                  <c:v>174.53333333333336</c:v>
                </c:pt>
                <c:pt idx="10473">
                  <c:v>174.55</c:v>
                </c:pt>
                <c:pt idx="10474">
                  <c:v>174.56666666666663</c:v>
                </c:pt>
                <c:pt idx="10475">
                  <c:v>174.58333333333337</c:v>
                </c:pt>
                <c:pt idx="10476">
                  <c:v>174.6</c:v>
                </c:pt>
                <c:pt idx="10477">
                  <c:v>174.61666666666662</c:v>
                </c:pt>
                <c:pt idx="10478">
                  <c:v>174.63333333333335</c:v>
                </c:pt>
                <c:pt idx="10479">
                  <c:v>174.65</c:v>
                </c:pt>
                <c:pt idx="10480">
                  <c:v>174.66666666666663</c:v>
                </c:pt>
                <c:pt idx="10481">
                  <c:v>174.68333333333337</c:v>
                </c:pt>
                <c:pt idx="10482">
                  <c:v>174.7</c:v>
                </c:pt>
                <c:pt idx="10483">
                  <c:v>174.71666666666661</c:v>
                </c:pt>
                <c:pt idx="10484">
                  <c:v>174.73333333333335</c:v>
                </c:pt>
                <c:pt idx="10485">
                  <c:v>174.75</c:v>
                </c:pt>
                <c:pt idx="10486">
                  <c:v>174.76666666666665</c:v>
                </c:pt>
                <c:pt idx="10487">
                  <c:v>174.78333333333336</c:v>
                </c:pt>
                <c:pt idx="10488">
                  <c:v>174.8</c:v>
                </c:pt>
                <c:pt idx="10489">
                  <c:v>174.81666666666663</c:v>
                </c:pt>
                <c:pt idx="10490">
                  <c:v>174.83333333333337</c:v>
                </c:pt>
                <c:pt idx="10491">
                  <c:v>174.85000000000002</c:v>
                </c:pt>
                <c:pt idx="10492">
                  <c:v>174.86666666666665</c:v>
                </c:pt>
                <c:pt idx="10493">
                  <c:v>174.88333333333338</c:v>
                </c:pt>
                <c:pt idx="10494">
                  <c:v>174.9</c:v>
                </c:pt>
                <c:pt idx="10495">
                  <c:v>174.91666666666663</c:v>
                </c:pt>
                <c:pt idx="10496">
                  <c:v>174.93333333333337</c:v>
                </c:pt>
                <c:pt idx="10497">
                  <c:v>174.95000000000002</c:v>
                </c:pt>
                <c:pt idx="10498">
                  <c:v>174.96666666666664</c:v>
                </c:pt>
                <c:pt idx="10499">
                  <c:v>174.98333333333338</c:v>
                </c:pt>
                <c:pt idx="10500">
                  <c:v>175</c:v>
                </c:pt>
                <c:pt idx="10501">
                  <c:v>175.01666666666665</c:v>
                </c:pt>
                <c:pt idx="10502">
                  <c:v>175.03333333333336</c:v>
                </c:pt>
                <c:pt idx="10503">
                  <c:v>175.05</c:v>
                </c:pt>
                <c:pt idx="10504">
                  <c:v>175.06666666666663</c:v>
                </c:pt>
                <c:pt idx="10505">
                  <c:v>175.08333333333337</c:v>
                </c:pt>
                <c:pt idx="10506">
                  <c:v>175.1</c:v>
                </c:pt>
                <c:pt idx="10507">
                  <c:v>175.11666666666662</c:v>
                </c:pt>
                <c:pt idx="10508">
                  <c:v>175.13333333333335</c:v>
                </c:pt>
                <c:pt idx="10509">
                  <c:v>175.15</c:v>
                </c:pt>
                <c:pt idx="10510">
                  <c:v>175.16666666666663</c:v>
                </c:pt>
                <c:pt idx="10511">
                  <c:v>175.18333333333337</c:v>
                </c:pt>
                <c:pt idx="10512">
                  <c:v>175.2</c:v>
                </c:pt>
                <c:pt idx="10513">
                  <c:v>175.21666666666661</c:v>
                </c:pt>
                <c:pt idx="10514">
                  <c:v>175.23333333333335</c:v>
                </c:pt>
                <c:pt idx="10515">
                  <c:v>175.25</c:v>
                </c:pt>
                <c:pt idx="10516">
                  <c:v>175.26666666666665</c:v>
                </c:pt>
                <c:pt idx="10517">
                  <c:v>175.28333333333336</c:v>
                </c:pt>
                <c:pt idx="10518">
                  <c:v>175.3</c:v>
                </c:pt>
                <c:pt idx="10519">
                  <c:v>175.31666666666663</c:v>
                </c:pt>
                <c:pt idx="10520">
                  <c:v>175.33333333333337</c:v>
                </c:pt>
                <c:pt idx="10521">
                  <c:v>175.35000000000002</c:v>
                </c:pt>
                <c:pt idx="10522">
                  <c:v>175.36666666666665</c:v>
                </c:pt>
                <c:pt idx="10523">
                  <c:v>175.38333333333338</c:v>
                </c:pt>
                <c:pt idx="10524">
                  <c:v>175.4</c:v>
                </c:pt>
                <c:pt idx="10525">
                  <c:v>175.41666666666663</c:v>
                </c:pt>
                <c:pt idx="10526">
                  <c:v>175.43333333333337</c:v>
                </c:pt>
                <c:pt idx="10527">
                  <c:v>175.45000000000002</c:v>
                </c:pt>
                <c:pt idx="10528">
                  <c:v>175.46666666666664</c:v>
                </c:pt>
                <c:pt idx="10529">
                  <c:v>175.48333333333338</c:v>
                </c:pt>
                <c:pt idx="10530">
                  <c:v>175.5</c:v>
                </c:pt>
                <c:pt idx="10531">
                  <c:v>175.51666666666665</c:v>
                </c:pt>
                <c:pt idx="10532">
                  <c:v>175.53333333333336</c:v>
                </c:pt>
                <c:pt idx="10533">
                  <c:v>175.55</c:v>
                </c:pt>
                <c:pt idx="10534">
                  <c:v>175.56666666666663</c:v>
                </c:pt>
                <c:pt idx="10535">
                  <c:v>175.58333333333337</c:v>
                </c:pt>
                <c:pt idx="10536">
                  <c:v>175.6</c:v>
                </c:pt>
                <c:pt idx="10537">
                  <c:v>175.61666666666662</c:v>
                </c:pt>
                <c:pt idx="10538">
                  <c:v>175.63333333333335</c:v>
                </c:pt>
                <c:pt idx="10539">
                  <c:v>175.65</c:v>
                </c:pt>
                <c:pt idx="10540">
                  <c:v>175.66666666666663</c:v>
                </c:pt>
                <c:pt idx="10541">
                  <c:v>175.68333333333337</c:v>
                </c:pt>
                <c:pt idx="10542">
                  <c:v>175.7</c:v>
                </c:pt>
                <c:pt idx="10543">
                  <c:v>175.71666666666661</c:v>
                </c:pt>
                <c:pt idx="10544">
                  <c:v>175.73333333333335</c:v>
                </c:pt>
                <c:pt idx="10545">
                  <c:v>175.75</c:v>
                </c:pt>
                <c:pt idx="10546">
                  <c:v>175.76666666666665</c:v>
                </c:pt>
                <c:pt idx="10547">
                  <c:v>175.78333333333336</c:v>
                </c:pt>
                <c:pt idx="10548">
                  <c:v>175.8</c:v>
                </c:pt>
                <c:pt idx="10549">
                  <c:v>175.81666666666663</c:v>
                </c:pt>
                <c:pt idx="10550">
                  <c:v>175.83333333333337</c:v>
                </c:pt>
                <c:pt idx="10551">
                  <c:v>175.85000000000002</c:v>
                </c:pt>
                <c:pt idx="10552">
                  <c:v>175.86666666666665</c:v>
                </c:pt>
                <c:pt idx="10553">
                  <c:v>175.88333333333338</c:v>
                </c:pt>
                <c:pt idx="10554">
                  <c:v>175.9</c:v>
                </c:pt>
                <c:pt idx="10555">
                  <c:v>175.91666666666663</c:v>
                </c:pt>
                <c:pt idx="10556">
                  <c:v>175.93333333333337</c:v>
                </c:pt>
                <c:pt idx="10557">
                  <c:v>175.95000000000002</c:v>
                </c:pt>
                <c:pt idx="10558">
                  <c:v>175.96666666666664</c:v>
                </c:pt>
                <c:pt idx="10559">
                  <c:v>175.98333333333338</c:v>
                </c:pt>
                <c:pt idx="10560">
                  <c:v>176</c:v>
                </c:pt>
                <c:pt idx="10561">
                  <c:v>176.01666666666665</c:v>
                </c:pt>
                <c:pt idx="10562">
                  <c:v>176.03333333333336</c:v>
                </c:pt>
                <c:pt idx="10563">
                  <c:v>176.05</c:v>
                </c:pt>
                <c:pt idx="10564">
                  <c:v>176.06666666666663</c:v>
                </c:pt>
                <c:pt idx="10565">
                  <c:v>176.08333333333337</c:v>
                </c:pt>
                <c:pt idx="10566">
                  <c:v>176.1</c:v>
                </c:pt>
                <c:pt idx="10567">
                  <c:v>176.11666666666662</c:v>
                </c:pt>
                <c:pt idx="10568">
                  <c:v>176.13333333333335</c:v>
                </c:pt>
                <c:pt idx="10569">
                  <c:v>176.15</c:v>
                </c:pt>
                <c:pt idx="10570">
                  <c:v>176.16666666666663</c:v>
                </c:pt>
                <c:pt idx="10571">
                  <c:v>176.18333333333337</c:v>
                </c:pt>
                <c:pt idx="10572">
                  <c:v>176.2</c:v>
                </c:pt>
                <c:pt idx="10573">
                  <c:v>176.21666666666661</c:v>
                </c:pt>
                <c:pt idx="10574">
                  <c:v>176.23333333333335</c:v>
                </c:pt>
                <c:pt idx="10575">
                  <c:v>176.25</c:v>
                </c:pt>
                <c:pt idx="10576">
                  <c:v>176.26666666666665</c:v>
                </c:pt>
                <c:pt idx="10577">
                  <c:v>176.28333333333336</c:v>
                </c:pt>
                <c:pt idx="10578">
                  <c:v>176.3</c:v>
                </c:pt>
                <c:pt idx="10579">
                  <c:v>176.31666666666663</c:v>
                </c:pt>
                <c:pt idx="10580">
                  <c:v>176.33333333333337</c:v>
                </c:pt>
                <c:pt idx="10581">
                  <c:v>176.35000000000002</c:v>
                </c:pt>
                <c:pt idx="10582">
                  <c:v>176.36666666666665</c:v>
                </c:pt>
                <c:pt idx="10583">
                  <c:v>176.38333333333338</c:v>
                </c:pt>
                <c:pt idx="10584">
                  <c:v>176.4</c:v>
                </c:pt>
                <c:pt idx="10585">
                  <c:v>176.41666666666663</c:v>
                </c:pt>
                <c:pt idx="10586">
                  <c:v>176.43333333333337</c:v>
                </c:pt>
                <c:pt idx="10587">
                  <c:v>176.45000000000002</c:v>
                </c:pt>
                <c:pt idx="10588">
                  <c:v>176.46666666666664</c:v>
                </c:pt>
                <c:pt idx="10589">
                  <c:v>176.48333333333338</c:v>
                </c:pt>
                <c:pt idx="10590">
                  <c:v>176.5</c:v>
                </c:pt>
                <c:pt idx="10591">
                  <c:v>176.51666666666665</c:v>
                </c:pt>
                <c:pt idx="10592">
                  <c:v>176.53333333333336</c:v>
                </c:pt>
                <c:pt idx="10593">
                  <c:v>176.55</c:v>
                </c:pt>
                <c:pt idx="10594">
                  <c:v>176.56666666666663</c:v>
                </c:pt>
                <c:pt idx="10595">
                  <c:v>176.58333333333337</c:v>
                </c:pt>
                <c:pt idx="10596">
                  <c:v>176.6</c:v>
                </c:pt>
                <c:pt idx="10597">
                  <c:v>176.61666666666662</c:v>
                </c:pt>
                <c:pt idx="10598">
                  <c:v>176.63333333333335</c:v>
                </c:pt>
                <c:pt idx="10599">
                  <c:v>176.65</c:v>
                </c:pt>
                <c:pt idx="10600">
                  <c:v>176.66666666666663</c:v>
                </c:pt>
                <c:pt idx="10601">
                  <c:v>176.68333333333337</c:v>
                </c:pt>
                <c:pt idx="10602">
                  <c:v>176.7</c:v>
                </c:pt>
                <c:pt idx="10603">
                  <c:v>176.71666666666661</c:v>
                </c:pt>
                <c:pt idx="10604">
                  <c:v>176.73333333333335</c:v>
                </c:pt>
                <c:pt idx="10605">
                  <c:v>176.75</c:v>
                </c:pt>
                <c:pt idx="10606">
                  <c:v>176.76666666666665</c:v>
                </c:pt>
                <c:pt idx="10607">
                  <c:v>176.78333333333336</c:v>
                </c:pt>
                <c:pt idx="10608">
                  <c:v>176.8</c:v>
                </c:pt>
                <c:pt idx="10609">
                  <c:v>176.81666666666663</c:v>
                </c:pt>
                <c:pt idx="10610">
                  <c:v>176.83333333333337</c:v>
                </c:pt>
                <c:pt idx="10611">
                  <c:v>176.85000000000002</c:v>
                </c:pt>
                <c:pt idx="10612">
                  <c:v>176.86666666666665</c:v>
                </c:pt>
                <c:pt idx="10613">
                  <c:v>176.88333333333338</c:v>
                </c:pt>
                <c:pt idx="10614">
                  <c:v>176.9</c:v>
                </c:pt>
                <c:pt idx="10615">
                  <c:v>176.91666666666663</c:v>
                </c:pt>
                <c:pt idx="10616">
                  <c:v>176.93333333333337</c:v>
                </c:pt>
                <c:pt idx="10617">
                  <c:v>176.95000000000002</c:v>
                </c:pt>
                <c:pt idx="10618">
                  <c:v>176.96666666666664</c:v>
                </c:pt>
                <c:pt idx="10619">
                  <c:v>176.98333333333338</c:v>
                </c:pt>
                <c:pt idx="10620">
                  <c:v>177</c:v>
                </c:pt>
                <c:pt idx="10621">
                  <c:v>177.01666666666665</c:v>
                </c:pt>
                <c:pt idx="10622">
                  <c:v>177.03333333333336</c:v>
                </c:pt>
                <c:pt idx="10623">
                  <c:v>177.05</c:v>
                </c:pt>
                <c:pt idx="10624">
                  <c:v>177.06666666666663</c:v>
                </c:pt>
                <c:pt idx="10625">
                  <c:v>177.08333333333337</c:v>
                </c:pt>
                <c:pt idx="10626">
                  <c:v>177.1</c:v>
                </c:pt>
                <c:pt idx="10627">
                  <c:v>177.11666666666662</c:v>
                </c:pt>
                <c:pt idx="10628">
                  <c:v>177.13333333333335</c:v>
                </c:pt>
                <c:pt idx="10629">
                  <c:v>177.15</c:v>
                </c:pt>
                <c:pt idx="10630">
                  <c:v>177.16666666666663</c:v>
                </c:pt>
                <c:pt idx="10631">
                  <c:v>177.18333333333337</c:v>
                </c:pt>
                <c:pt idx="10632">
                  <c:v>177.2</c:v>
                </c:pt>
                <c:pt idx="10633">
                  <c:v>177.21666666666661</c:v>
                </c:pt>
                <c:pt idx="10634">
                  <c:v>177.23333333333335</c:v>
                </c:pt>
                <c:pt idx="10635">
                  <c:v>177.25</c:v>
                </c:pt>
                <c:pt idx="10636">
                  <c:v>177.26666666666665</c:v>
                </c:pt>
                <c:pt idx="10637">
                  <c:v>177.28333333333336</c:v>
                </c:pt>
                <c:pt idx="10638">
                  <c:v>177.3</c:v>
                </c:pt>
                <c:pt idx="10639">
                  <c:v>177.31666666666663</c:v>
                </c:pt>
                <c:pt idx="10640">
                  <c:v>177.33333333333337</c:v>
                </c:pt>
                <c:pt idx="10641">
                  <c:v>177.35000000000002</c:v>
                </c:pt>
                <c:pt idx="10642">
                  <c:v>177.36666666666665</c:v>
                </c:pt>
                <c:pt idx="10643">
                  <c:v>177.38333333333338</c:v>
                </c:pt>
                <c:pt idx="10644">
                  <c:v>177.4</c:v>
                </c:pt>
                <c:pt idx="10645">
                  <c:v>177.41666666666663</c:v>
                </c:pt>
                <c:pt idx="10646">
                  <c:v>177.43333333333337</c:v>
                </c:pt>
                <c:pt idx="10647">
                  <c:v>177.45000000000002</c:v>
                </c:pt>
                <c:pt idx="10648">
                  <c:v>177.46666666666664</c:v>
                </c:pt>
                <c:pt idx="10649">
                  <c:v>177.48333333333338</c:v>
                </c:pt>
                <c:pt idx="10650">
                  <c:v>177.5</c:v>
                </c:pt>
                <c:pt idx="10651">
                  <c:v>177.51666666666665</c:v>
                </c:pt>
                <c:pt idx="10652">
                  <c:v>177.53333333333336</c:v>
                </c:pt>
                <c:pt idx="10653">
                  <c:v>177.55</c:v>
                </c:pt>
                <c:pt idx="10654">
                  <c:v>177.56666666666663</c:v>
                </c:pt>
                <c:pt idx="10655">
                  <c:v>177.58333333333337</c:v>
                </c:pt>
                <c:pt idx="10656">
                  <c:v>177.6</c:v>
                </c:pt>
                <c:pt idx="10657">
                  <c:v>177.61666666666662</c:v>
                </c:pt>
                <c:pt idx="10658">
                  <c:v>177.63333333333335</c:v>
                </c:pt>
                <c:pt idx="10659">
                  <c:v>177.65</c:v>
                </c:pt>
                <c:pt idx="10660">
                  <c:v>177.66666666666663</c:v>
                </c:pt>
                <c:pt idx="10661">
                  <c:v>177.68333333333337</c:v>
                </c:pt>
                <c:pt idx="10662">
                  <c:v>177.7</c:v>
                </c:pt>
                <c:pt idx="10663">
                  <c:v>177.71666666666661</c:v>
                </c:pt>
                <c:pt idx="10664">
                  <c:v>177.73333333333335</c:v>
                </c:pt>
                <c:pt idx="10665">
                  <c:v>177.75</c:v>
                </c:pt>
                <c:pt idx="10666">
                  <c:v>177.76666666666665</c:v>
                </c:pt>
                <c:pt idx="10667">
                  <c:v>177.78333333333336</c:v>
                </c:pt>
                <c:pt idx="10668">
                  <c:v>177.8</c:v>
                </c:pt>
                <c:pt idx="10669">
                  <c:v>177.81666666666663</c:v>
                </c:pt>
                <c:pt idx="10670">
                  <c:v>177.83333333333337</c:v>
                </c:pt>
                <c:pt idx="10671">
                  <c:v>177.85000000000002</c:v>
                </c:pt>
                <c:pt idx="10672">
                  <c:v>177.86666666666665</c:v>
                </c:pt>
                <c:pt idx="10673">
                  <c:v>177.88333333333338</c:v>
                </c:pt>
                <c:pt idx="10674">
                  <c:v>177.9</c:v>
                </c:pt>
                <c:pt idx="10675">
                  <c:v>177.91666666666663</c:v>
                </c:pt>
                <c:pt idx="10676">
                  <c:v>177.93333333333337</c:v>
                </c:pt>
                <c:pt idx="10677">
                  <c:v>177.95000000000002</c:v>
                </c:pt>
                <c:pt idx="10678">
                  <c:v>177.96666666666664</c:v>
                </c:pt>
                <c:pt idx="10679">
                  <c:v>177.98333333333338</c:v>
                </c:pt>
                <c:pt idx="10680">
                  <c:v>178</c:v>
                </c:pt>
                <c:pt idx="10681">
                  <c:v>178.01666666666665</c:v>
                </c:pt>
                <c:pt idx="10682">
                  <c:v>178.03333333333336</c:v>
                </c:pt>
                <c:pt idx="10683">
                  <c:v>178.05</c:v>
                </c:pt>
                <c:pt idx="10684">
                  <c:v>178.06666666666663</c:v>
                </c:pt>
                <c:pt idx="10685">
                  <c:v>178.08333333333337</c:v>
                </c:pt>
                <c:pt idx="10686">
                  <c:v>178.1</c:v>
                </c:pt>
                <c:pt idx="10687">
                  <c:v>178.11666666666662</c:v>
                </c:pt>
                <c:pt idx="10688">
                  <c:v>178.13333333333335</c:v>
                </c:pt>
                <c:pt idx="10689">
                  <c:v>178.15</c:v>
                </c:pt>
                <c:pt idx="10690">
                  <c:v>178.16666666666663</c:v>
                </c:pt>
                <c:pt idx="10691">
                  <c:v>178.18333333333337</c:v>
                </c:pt>
                <c:pt idx="10692">
                  <c:v>178.2</c:v>
                </c:pt>
                <c:pt idx="10693">
                  <c:v>178.21666666666661</c:v>
                </c:pt>
                <c:pt idx="10694">
                  <c:v>178.23333333333335</c:v>
                </c:pt>
                <c:pt idx="10695">
                  <c:v>178.25</c:v>
                </c:pt>
                <c:pt idx="10696">
                  <c:v>178.26666666666665</c:v>
                </c:pt>
                <c:pt idx="10697">
                  <c:v>178.28333333333336</c:v>
                </c:pt>
                <c:pt idx="10698">
                  <c:v>178.3</c:v>
                </c:pt>
                <c:pt idx="10699">
                  <c:v>178.31666666666663</c:v>
                </c:pt>
                <c:pt idx="10700">
                  <c:v>178.33333333333337</c:v>
                </c:pt>
                <c:pt idx="10701">
                  <c:v>178.35000000000002</c:v>
                </c:pt>
                <c:pt idx="10702">
                  <c:v>178.36666666666665</c:v>
                </c:pt>
                <c:pt idx="10703">
                  <c:v>178.38333333333338</c:v>
                </c:pt>
                <c:pt idx="10704">
                  <c:v>178.4</c:v>
                </c:pt>
                <c:pt idx="10705">
                  <c:v>178.41666666666663</c:v>
                </c:pt>
                <c:pt idx="10706">
                  <c:v>178.43333333333337</c:v>
                </c:pt>
                <c:pt idx="10707">
                  <c:v>178.45000000000002</c:v>
                </c:pt>
                <c:pt idx="10708">
                  <c:v>178.46666666666664</c:v>
                </c:pt>
                <c:pt idx="10709">
                  <c:v>178.48333333333338</c:v>
                </c:pt>
                <c:pt idx="10710">
                  <c:v>178.5</c:v>
                </c:pt>
                <c:pt idx="10711">
                  <c:v>178.51666666666665</c:v>
                </c:pt>
                <c:pt idx="10712">
                  <c:v>178.53333333333336</c:v>
                </c:pt>
                <c:pt idx="10713">
                  <c:v>178.55</c:v>
                </c:pt>
                <c:pt idx="10714">
                  <c:v>178.56666666666663</c:v>
                </c:pt>
                <c:pt idx="10715">
                  <c:v>178.58333333333337</c:v>
                </c:pt>
                <c:pt idx="10716">
                  <c:v>178.6</c:v>
                </c:pt>
                <c:pt idx="10717">
                  <c:v>178.61666666666662</c:v>
                </c:pt>
                <c:pt idx="10718">
                  <c:v>178.63333333333335</c:v>
                </c:pt>
                <c:pt idx="10719">
                  <c:v>178.65</c:v>
                </c:pt>
                <c:pt idx="10720">
                  <c:v>178.66666666666663</c:v>
                </c:pt>
                <c:pt idx="10721">
                  <c:v>178.68333333333337</c:v>
                </c:pt>
                <c:pt idx="10722">
                  <c:v>178.7</c:v>
                </c:pt>
                <c:pt idx="10723">
                  <c:v>178.71666666666661</c:v>
                </c:pt>
                <c:pt idx="10724">
                  <c:v>178.73333333333335</c:v>
                </c:pt>
                <c:pt idx="10725">
                  <c:v>178.75</c:v>
                </c:pt>
                <c:pt idx="10726">
                  <c:v>178.76666666666665</c:v>
                </c:pt>
                <c:pt idx="10727">
                  <c:v>178.78333333333336</c:v>
                </c:pt>
                <c:pt idx="10728">
                  <c:v>178.8</c:v>
                </c:pt>
                <c:pt idx="10729">
                  <c:v>178.81666666666663</c:v>
                </c:pt>
                <c:pt idx="10730">
                  <c:v>178.83333333333337</c:v>
                </c:pt>
                <c:pt idx="10731">
                  <c:v>178.85000000000002</c:v>
                </c:pt>
                <c:pt idx="10732">
                  <c:v>178.86666666666665</c:v>
                </c:pt>
                <c:pt idx="10733">
                  <c:v>178.88333333333338</c:v>
                </c:pt>
                <c:pt idx="10734">
                  <c:v>178.9</c:v>
                </c:pt>
                <c:pt idx="10735">
                  <c:v>178.91666666666663</c:v>
                </c:pt>
                <c:pt idx="10736">
                  <c:v>178.93333333333337</c:v>
                </c:pt>
                <c:pt idx="10737">
                  <c:v>178.95000000000002</c:v>
                </c:pt>
                <c:pt idx="10738">
                  <c:v>178.96666666666664</c:v>
                </c:pt>
                <c:pt idx="10739">
                  <c:v>178.98333333333338</c:v>
                </c:pt>
                <c:pt idx="10740">
                  <c:v>179</c:v>
                </c:pt>
                <c:pt idx="10741">
                  <c:v>179.01666666666665</c:v>
                </c:pt>
                <c:pt idx="10742">
                  <c:v>179.03333333333336</c:v>
                </c:pt>
                <c:pt idx="10743">
                  <c:v>179.05</c:v>
                </c:pt>
                <c:pt idx="10744">
                  <c:v>179.06666666666663</c:v>
                </c:pt>
                <c:pt idx="10745">
                  <c:v>179.08333333333337</c:v>
                </c:pt>
                <c:pt idx="10746">
                  <c:v>179.1</c:v>
                </c:pt>
                <c:pt idx="10747">
                  <c:v>179.11666666666662</c:v>
                </c:pt>
                <c:pt idx="10748">
                  <c:v>179.13333333333335</c:v>
                </c:pt>
                <c:pt idx="10749">
                  <c:v>179.15</c:v>
                </c:pt>
                <c:pt idx="10750">
                  <c:v>179.16666666666663</c:v>
                </c:pt>
                <c:pt idx="10751">
                  <c:v>179.18333333333337</c:v>
                </c:pt>
                <c:pt idx="10752">
                  <c:v>179.2</c:v>
                </c:pt>
                <c:pt idx="10753">
                  <c:v>179.21666666666661</c:v>
                </c:pt>
                <c:pt idx="10754">
                  <c:v>179.23333333333335</c:v>
                </c:pt>
                <c:pt idx="10755">
                  <c:v>179.25</c:v>
                </c:pt>
                <c:pt idx="10756">
                  <c:v>179.26666666666665</c:v>
                </c:pt>
                <c:pt idx="10757">
                  <c:v>179.28333333333336</c:v>
                </c:pt>
                <c:pt idx="10758">
                  <c:v>179.3</c:v>
                </c:pt>
                <c:pt idx="10759">
                  <c:v>179.31666666666663</c:v>
                </c:pt>
                <c:pt idx="10760">
                  <c:v>179.33333333333337</c:v>
                </c:pt>
                <c:pt idx="10761">
                  <c:v>179.35000000000002</c:v>
                </c:pt>
                <c:pt idx="10762">
                  <c:v>179.36666666666665</c:v>
                </c:pt>
                <c:pt idx="10763">
                  <c:v>179.38333333333338</c:v>
                </c:pt>
                <c:pt idx="10764">
                  <c:v>179.4</c:v>
                </c:pt>
                <c:pt idx="10765">
                  <c:v>179.41666666666663</c:v>
                </c:pt>
                <c:pt idx="10766">
                  <c:v>179.43333333333337</c:v>
                </c:pt>
                <c:pt idx="10767">
                  <c:v>179.45000000000002</c:v>
                </c:pt>
                <c:pt idx="10768">
                  <c:v>179.46666666666664</c:v>
                </c:pt>
                <c:pt idx="10769">
                  <c:v>179.48333333333338</c:v>
                </c:pt>
                <c:pt idx="10770">
                  <c:v>179.5</c:v>
                </c:pt>
                <c:pt idx="10771">
                  <c:v>179.51666666666665</c:v>
                </c:pt>
                <c:pt idx="10772">
                  <c:v>179.53333333333336</c:v>
                </c:pt>
                <c:pt idx="10773">
                  <c:v>179.55</c:v>
                </c:pt>
                <c:pt idx="10774">
                  <c:v>179.56666666666663</c:v>
                </c:pt>
                <c:pt idx="10775">
                  <c:v>179.58333333333337</c:v>
                </c:pt>
                <c:pt idx="10776">
                  <c:v>179.6</c:v>
                </c:pt>
                <c:pt idx="10777">
                  <c:v>179.61666666666662</c:v>
                </c:pt>
                <c:pt idx="10778">
                  <c:v>179.63333333333335</c:v>
                </c:pt>
                <c:pt idx="10779">
                  <c:v>179.65</c:v>
                </c:pt>
                <c:pt idx="10780">
                  <c:v>179.66666666666663</c:v>
                </c:pt>
                <c:pt idx="10781">
                  <c:v>179.68333333333337</c:v>
                </c:pt>
                <c:pt idx="10782">
                  <c:v>179.7</c:v>
                </c:pt>
                <c:pt idx="10783">
                  <c:v>179.71666666666661</c:v>
                </c:pt>
                <c:pt idx="10784">
                  <c:v>179.73333333333335</c:v>
                </c:pt>
                <c:pt idx="10785">
                  <c:v>179.75</c:v>
                </c:pt>
                <c:pt idx="10786">
                  <c:v>179.76666666666665</c:v>
                </c:pt>
                <c:pt idx="10787">
                  <c:v>179.78333333333336</c:v>
                </c:pt>
                <c:pt idx="10788">
                  <c:v>179.8</c:v>
                </c:pt>
                <c:pt idx="10789">
                  <c:v>179.81666666666663</c:v>
                </c:pt>
                <c:pt idx="10790">
                  <c:v>179.83333333333337</c:v>
                </c:pt>
                <c:pt idx="10791">
                  <c:v>179.85000000000002</c:v>
                </c:pt>
                <c:pt idx="10792">
                  <c:v>179.86666666666665</c:v>
                </c:pt>
                <c:pt idx="10793">
                  <c:v>179.88333333333338</c:v>
                </c:pt>
                <c:pt idx="10794">
                  <c:v>179.9</c:v>
                </c:pt>
                <c:pt idx="10795">
                  <c:v>179.91666666666663</c:v>
                </c:pt>
                <c:pt idx="10796">
                  <c:v>179.93333333333337</c:v>
                </c:pt>
                <c:pt idx="10797">
                  <c:v>179.95000000000002</c:v>
                </c:pt>
                <c:pt idx="10798">
                  <c:v>179.96666666666664</c:v>
                </c:pt>
                <c:pt idx="10799">
                  <c:v>179.98333333333338</c:v>
                </c:pt>
                <c:pt idx="10800">
                  <c:v>180</c:v>
                </c:pt>
                <c:pt idx="10801">
                  <c:v>180.01666666666665</c:v>
                </c:pt>
                <c:pt idx="10802">
                  <c:v>180.03333333333336</c:v>
                </c:pt>
                <c:pt idx="10803">
                  <c:v>180.05</c:v>
                </c:pt>
                <c:pt idx="10804">
                  <c:v>180.06666666666663</c:v>
                </c:pt>
                <c:pt idx="10805">
                  <c:v>180.08333333333337</c:v>
                </c:pt>
                <c:pt idx="10806">
                  <c:v>180.1</c:v>
                </c:pt>
                <c:pt idx="10807">
                  <c:v>180.11666666666662</c:v>
                </c:pt>
                <c:pt idx="10808">
                  <c:v>180.13333333333335</c:v>
                </c:pt>
                <c:pt idx="10809">
                  <c:v>180.15</c:v>
                </c:pt>
                <c:pt idx="10810">
                  <c:v>180.16666666666663</c:v>
                </c:pt>
                <c:pt idx="10811">
                  <c:v>180.18333333333337</c:v>
                </c:pt>
                <c:pt idx="10812">
                  <c:v>180.2</c:v>
                </c:pt>
                <c:pt idx="10813">
                  <c:v>180.21666666666661</c:v>
                </c:pt>
                <c:pt idx="10814">
                  <c:v>180.23333333333335</c:v>
                </c:pt>
                <c:pt idx="10815">
                  <c:v>180.25</c:v>
                </c:pt>
                <c:pt idx="10816">
                  <c:v>180.26666666666665</c:v>
                </c:pt>
                <c:pt idx="10817">
                  <c:v>180.28333333333336</c:v>
                </c:pt>
                <c:pt idx="10818">
                  <c:v>180.3</c:v>
                </c:pt>
                <c:pt idx="10819">
                  <c:v>180.31666666666663</c:v>
                </c:pt>
                <c:pt idx="10820">
                  <c:v>180.33333333333337</c:v>
                </c:pt>
                <c:pt idx="10821">
                  <c:v>180.35000000000002</c:v>
                </c:pt>
                <c:pt idx="10822">
                  <c:v>180.36666666666665</c:v>
                </c:pt>
                <c:pt idx="10823">
                  <c:v>180.38333333333338</c:v>
                </c:pt>
                <c:pt idx="10824">
                  <c:v>180.4</c:v>
                </c:pt>
                <c:pt idx="10825">
                  <c:v>180.41666666666663</c:v>
                </c:pt>
                <c:pt idx="10826">
                  <c:v>180.43333333333337</c:v>
                </c:pt>
                <c:pt idx="10827">
                  <c:v>180.45000000000002</c:v>
                </c:pt>
                <c:pt idx="10828">
                  <c:v>180.46666666666664</c:v>
                </c:pt>
                <c:pt idx="10829">
                  <c:v>180.48333333333338</c:v>
                </c:pt>
                <c:pt idx="10830">
                  <c:v>180.5</c:v>
                </c:pt>
                <c:pt idx="10831">
                  <c:v>180.51666666666665</c:v>
                </c:pt>
                <c:pt idx="10832">
                  <c:v>180.53333333333336</c:v>
                </c:pt>
                <c:pt idx="10833">
                  <c:v>180.55</c:v>
                </c:pt>
                <c:pt idx="10834">
                  <c:v>180.56666666666663</c:v>
                </c:pt>
                <c:pt idx="10835">
                  <c:v>180.58333333333337</c:v>
                </c:pt>
                <c:pt idx="10836">
                  <c:v>180.6</c:v>
                </c:pt>
                <c:pt idx="10837">
                  <c:v>180.61666666666662</c:v>
                </c:pt>
                <c:pt idx="10838">
                  <c:v>180.63333333333335</c:v>
                </c:pt>
                <c:pt idx="10839">
                  <c:v>180.65</c:v>
                </c:pt>
                <c:pt idx="10840">
                  <c:v>180.66666666666663</c:v>
                </c:pt>
                <c:pt idx="10841">
                  <c:v>180.68333333333337</c:v>
                </c:pt>
                <c:pt idx="10842">
                  <c:v>180.7</c:v>
                </c:pt>
                <c:pt idx="10843">
                  <c:v>180.71666666666661</c:v>
                </c:pt>
                <c:pt idx="10844">
                  <c:v>180.73333333333335</c:v>
                </c:pt>
                <c:pt idx="10845">
                  <c:v>180.75</c:v>
                </c:pt>
                <c:pt idx="10846">
                  <c:v>180.76666666666665</c:v>
                </c:pt>
                <c:pt idx="10847">
                  <c:v>180.78333333333336</c:v>
                </c:pt>
                <c:pt idx="10848">
                  <c:v>180.8</c:v>
                </c:pt>
                <c:pt idx="10849">
                  <c:v>180.81666666666663</c:v>
                </c:pt>
                <c:pt idx="10850">
                  <c:v>180.83333333333337</c:v>
                </c:pt>
                <c:pt idx="10851">
                  <c:v>180.85000000000002</c:v>
                </c:pt>
                <c:pt idx="10852">
                  <c:v>180.86666666666665</c:v>
                </c:pt>
                <c:pt idx="10853">
                  <c:v>180.88333333333338</c:v>
                </c:pt>
                <c:pt idx="10854">
                  <c:v>180.9</c:v>
                </c:pt>
                <c:pt idx="10855">
                  <c:v>180.91666666666663</c:v>
                </c:pt>
                <c:pt idx="10856">
                  <c:v>180.93333333333337</c:v>
                </c:pt>
                <c:pt idx="10857">
                  <c:v>180.95000000000002</c:v>
                </c:pt>
                <c:pt idx="10858">
                  <c:v>180.96666666666664</c:v>
                </c:pt>
                <c:pt idx="10859">
                  <c:v>180.98333333333338</c:v>
                </c:pt>
                <c:pt idx="10860">
                  <c:v>181</c:v>
                </c:pt>
                <c:pt idx="10861">
                  <c:v>181.01666666666665</c:v>
                </c:pt>
                <c:pt idx="10862">
                  <c:v>181.03333333333336</c:v>
                </c:pt>
                <c:pt idx="10863">
                  <c:v>181.05</c:v>
                </c:pt>
                <c:pt idx="10864">
                  <c:v>181.06666666666663</c:v>
                </c:pt>
                <c:pt idx="10865">
                  <c:v>181.08333333333337</c:v>
                </c:pt>
                <c:pt idx="10866">
                  <c:v>181.1</c:v>
                </c:pt>
                <c:pt idx="10867">
                  <c:v>181.11666666666662</c:v>
                </c:pt>
                <c:pt idx="10868">
                  <c:v>181.13333333333335</c:v>
                </c:pt>
                <c:pt idx="10869">
                  <c:v>181.15</c:v>
                </c:pt>
                <c:pt idx="10870">
                  <c:v>181.16666666666663</c:v>
                </c:pt>
                <c:pt idx="10871">
                  <c:v>181.18333333333337</c:v>
                </c:pt>
                <c:pt idx="10872">
                  <c:v>181.2</c:v>
                </c:pt>
                <c:pt idx="10873">
                  <c:v>181.21666666666661</c:v>
                </c:pt>
                <c:pt idx="10874">
                  <c:v>181.23333333333335</c:v>
                </c:pt>
                <c:pt idx="10875">
                  <c:v>181.25</c:v>
                </c:pt>
                <c:pt idx="10876">
                  <c:v>181.26666666666665</c:v>
                </c:pt>
                <c:pt idx="10877">
                  <c:v>181.28333333333336</c:v>
                </c:pt>
                <c:pt idx="10878">
                  <c:v>181.3</c:v>
                </c:pt>
                <c:pt idx="10879">
                  <c:v>181.31666666666663</c:v>
                </c:pt>
                <c:pt idx="10880">
                  <c:v>181.33333333333337</c:v>
                </c:pt>
                <c:pt idx="10881">
                  <c:v>181.35000000000002</c:v>
                </c:pt>
                <c:pt idx="10882">
                  <c:v>181.36666666666665</c:v>
                </c:pt>
                <c:pt idx="10883">
                  <c:v>181.38333333333338</c:v>
                </c:pt>
                <c:pt idx="10884">
                  <c:v>181.4</c:v>
                </c:pt>
                <c:pt idx="10885">
                  <c:v>181.41666666666663</c:v>
                </c:pt>
                <c:pt idx="10886">
                  <c:v>181.43333333333337</c:v>
                </c:pt>
                <c:pt idx="10887">
                  <c:v>181.45000000000002</c:v>
                </c:pt>
                <c:pt idx="10888">
                  <c:v>181.46666666666664</c:v>
                </c:pt>
                <c:pt idx="10889">
                  <c:v>181.48333333333338</c:v>
                </c:pt>
                <c:pt idx="10890">
                  <c:v>181.5</c:v>
                </c:pt>
                <c:pt idx="10891">
                  <c:v>181.51666666666665</c:v>
                </c:pt>
                <c:pt idx="10892">
                  <c:v>181.53333333333336</c:v>
                </c:pt>
                <c:pt idx="10893">
                  <c:v>181.55</c:v>
                </c:pt>
                <c:pt idx="10894">
                  <c:v>181.56666666666663</c:v>
                </c:pt>
                <c:pt idx="10895">
                  <c:v>181.58333333333337</c:v>
                </c:pt>
                <c:pt idx="10896">
                  <c:v>181.6</c:v>
                </c:pt>
                <c:pt idx="10897">
                  <c:v>181.61666666666662</c:v>
                </c:pt>
                <c:pt idx="10898">
                  <c:v>181.63333333333335</c:v>
                </c:pt>
                <c:pt idx="10899">
                  <c:v>181.65</c:v>
                </c:pt>
                <c:pt idx="10900">
                  <c:v>181.66666666666663</c:v>
                </c:pt>
                <c:pt idx="10901">
                  <c:v>181.68333333333337</c:v>
                </c:pt>
                <c:pt idx="10902">
                  <c:v>181.7</c:v>
                </c:pt>
                <c:pt idx="10903">
                  <c:v>181.71666666666661</c:v>
                </c:pt>
                <c:pt idx="10904">
                  <c:v>181.73333333333335</c:v>
                </c:pt>
                <c:pt idx="10905">
                  <c:v>181.75</c:v>
                </c:pt>
                <c:pt idx="10906">
                  <c:v>181.76666666666665</c:v>
                </c:pt>
                <c:pt idx="10907">
                  <c:v>181.78333333333336</c:v>
                </c:pt>
                <c:pt idx="10908">
                  <c:v>181.8</c:v>
                </c:pt>
                <c:pt idx="10909">
                  <c:v>181.81666666666663</c:v>
                </c:pt>
                <c:pt idx="10910">
                  <c:v>181.83333333333337</c:v>
                </c:pt>
                <c:pt idx="10911">
                  <c:v>181.85000000000002</c:v>
                </c:pt>
                <c:pt idx="10912">
                  <c:v>181.86666666666665</c:v>
                </c:pt>
                <c:pt idx="10913">
                  <c:v>181.88333333333338</c:v>
                </c:pt>
                <c:pt idx="10914">
                  <c:v>181.9</c:v>
                </c:pt>
                <c:pt idx="10915">
                  <c:v>181.91666666666663</c:v>
                </c:pt>
                <c:pt idx="10916">
                  <c:v>181.93333333333337</c:v>
                </c:pt>
                <c:pt idx="10917">
                  <c:v>181.95000000000002</c:v>
                </c:pt>
                <c:pt idx="10918">
                  <c:v>181.96666666666664</c:v>
                </c:pt>
                <c:pt idx="10919">
                  <c:v>181.98333333333338</c:v>
                </c:pt>
                <c:pt idx="10920">
                  <c:v>182</c:v>
                </c:pt>
                <c:pt idx="10921">
                  <c:v>182.01666666666665</c:v>
                </c:pt>
                <c:pt idx="10922">
                  <c:v>182.03333333333336</c:v>
                </c:pt>
                <c:pt idx="10923">
                  <c:v>182.05</c:v>
                </c:pt>
                <c:pt idx="10924">
                  <c:v>182.06666666666663</c:v>
                </c:pt>
                <c:pt idx="10925">
                  <c:v>182.08333333333337</c:v>
                </c:pt>
                <c:pt idx="10926">
                  <c:v>182.1</c:v>
                </c:pt>
                <c:pt idx="10927">
                  <c:v>182.11666666666662</c:v>
                </c:pt>
                <c:pt idx="10928">
                  <c:v>182.13333333333335</c:v>
                </c:pt>
                <c:pt idx="10929">
                  <c:v>182.15</c:v>
                </c:pt>
                <c:pt idx="10930">
                  <c:v>182.16666666666663</c:v>
                </c:pt>
                <c:pt idx="10931">
                  <c:v>182.18333333333337</c:v>
                </c:pt>
                <c:pt idx="10932">
                  <c:v>182.2</c:v>
                </c:pt>
                <c:pt idx="10933">
                  <c:v>182.21666666666661</c:v>
                </c:pt>
                <c:pt idx="10934">
                  <c:v>182.23333333333335</c:v>
                </c:pt>
                <c:pt idx="10935">
                  <c:v>182.25</c:v>
                </c:pt>
                <c:pt idx="10936">
                  <c:v>182.26666666666665</c:v>
                </c:pt>
                <c:pt idx="10937">
                  <c:v>182.28333333333336</c:v>
                </c:pt>
                <c:pt idx="10938">
                  <c:v>182.3</c:v>
                </c:pt>
                <c:pt idx="10939">
                  <c:v>182.31666666666663</c:v>
                </c:pt>
                <c:pt idx="10940">
                  <c:v>182.33333333333337</c:v>
                </c:pt>
                <c:pt idx="10941">
                  <c:v>182.35000000000002</c:v>
                </c:pt>
                <c:pt idx="10942">
                  <c:v>182.36666666666665</c:v>
                </c:pt>
                <c:pt idx="10943">
                  <c:v>182.38333333333338</c:v>
                </c:pt>
                <c:pt idx="10944">
                  <c:v>182.4</c:v>
                </c:pt>
                <c:pt idx="10945">
                  <c:v>182.41666666666663</c:v>
                </c:pt>
                <c:pt idx="10946">
                  <c:v>182.43333333333337</c:v>
                </c:pt>
                <c:pt idx="10947">
                  <c:v>182.45000000000002</c:v>
                </c:pt>
                <c:pt idx="10948">
                  <c:v>182.46666666666664</c:v>
                </c:pt>
                <c:pt idx="10949">
                  <c:v>182.48333333333338</c:v>
                </c:pt>
                <c:pt idx="10950">
                  <c:v>182.5</c:v>
                </c:pt>
                <c:pt idx="10951">
                  <c:v>182.51666666666665</c:v>
                </c:pt>
                <c:pt idx="10952">
                  <c:v>182.53333333333336</c:v>
                </c:pt>
                <c:pt idx="10953">
                  <c:v>182.55</c:v>
                </c:pt>
                <c:pt idx="10954">
                  <c:v>182.56666666666663</c:v>
                </c:pt>
                <c:pt idx="10955">
                  <c:v>182.58333333333337</c:v>
                </c:pt>
                <c:pt idx="10956">
                  <c:v>182.6</c:v>
                </c:pt>
                <c:pt idx="10957">
                  <c:v>182.61666666666662</c:v>
                </c:pt>
                <c:pt idx="10958">
                  <c:v>182.63333333333335</c:v>
                </c:pt>
                <c:pt idx="10959">
                  <c:v>182.65</c:v>
                </c:pt>
                <c:pt idx="10960">
                  <c:v>182.66666666666663</c:v>
                </c:pt>
                <c:pt idx="10961">
                  <c:v>182.68333333333337</c:v>
                </c:pt>
                <c:pt idx="10962">
                  <c:v>182.7</c:v>
                </c:pt>
                <c:pt idx="10963">
                  <c:v>182.71666666666661</c:v>
                </c:pt>
                <c:pt idx="10964">
                  <c:v>182.73333333333335</c:v>
                </c:pt>
                <c:pt idx="10965">
                  <c:v>182.75</c:v>
                </c:pt>
                <c:pt idx="10966">
                  <c:v>182.76666666666665</c:v>
                </c:pt>
                <c:pt idx="10967">
                  <c:v>182.78333333333336</c:v>
                </c:pt>
                <c:pt idx="10968">
                  <c:v>182.8</c:v>
                </c:pt>
                <c:pt idx="10969">
                  <c:v>182.81666666666663</c:v>
                </c:pt>
                <c:pt idx="10970">
                  <c:v>182.83333333333337</c:v>
                </c:pt>
                <c:pt idx="10971">
                  <c:v>182.85000000000002</c:v>
                </c:pt>
                <c:pt idx="10972">
                  <c:v>182.86666666666665</c:v>
                </c:pt>
                <c:pt idx="10973">
                  <c:v>182.88333333333338</c:v>
                </c:pt>
                <c:pt idx="10974">
                  <c:v>182.9</c:v>
                </c:pt>
                <c:pt idx="10975">
                  <c:v>182.91666666666663</c:v>
                </c:pt>
                <c:pt idx="10976">
                  <c:v>182.93333333333337</c:v>
                </c:pt>
                <c:pt idx="10977">
                  <c:v>182.95000000000002</c:v>
                </c:pt>
                <c:pt idx="10978">
                  <c:v>182.96666666666664</c:v>
                </c:pt>
                <c:pt idx="10979">
                  <c:v>182.98333333333338</c:v>
                </c:pt>
                <c:pt idx="10980">
                  <c:v>183</c:v>
                </c:pt>
                <c:pt idx="10981">
                  <c:v>183.01666666666665</c:v>
                </c:pt>
                <c:pt idx="10982">
                  <c:v>183.03333333333336</c:v>
                </c:pt>
                <c:pt idx="10983">
                  <c:v>183.05</c:v>
                </c:pt>
                <c:pt idx="10984">
                  <c:v>183.06666666666663</c:v>
                </c:pt>
                <c:pt idx="10985">
                  <c:v>183.08333333333337</c:v>
                </c:pt>
                <c:pt idx="10986">
                  <c:v>183.1</c:v>
                </c:pt>
                <c:pt idx="10987">
                  <c:v>183.11666666666662</c:v>
                </c:pt>
                <c:pt idx="10988">
                  <c:v>183.13333333333335</c:v>
                </c:pt>
                <c:pt idx="10989">
                  <c:v>183.15</c:v>
                </c:pt>
                <c:pt idx="10990">
                  <c:v>183.16666666666663</c:v>
                </c:pt>
                <c:pt idx="10991">
                  <c:v>183.18333333333337</c:v>
                </c:pt>
                <c:pt idx="10992">
                  <c:v>183.2</c:v>
                </c:pt>
                <c:pt idx="10993">
                  <c:v>183.21666666666661</c:v>
                </c:pt>
                <c:pt idx="10994">
                  <c:v>183.23333333333335</c:v>
                </c:pt>
                <c:pt idx="10995">
                  <c:v>183.25</c:v>
                </c:pt>
                <c:pt idx="10996">
                  <c:v>183.26666666666665</c:v>
                </c:pt>
                <c:pt idx="10997">
                  <c:v>183.28333333333336</c:v>
                </c:pt>
                <c:pt idx="10998">
                  <c:v>183.3</c:v>
                </c:pt>
                <c:pt idx="10999">
                  <c:v>183.31666666666663</c:v>
                </c:pt>
                <c:pt idx="11000">
                  <c:v>183.33333333333337</c:v>
                </c:pt>
                <c:pt idx="11001">
                  <c:v>183.35000000000002</c:v>
                </c:pt>
                <c:pt idx="11002">
                  <c:v>183.36666666666665</c:v>
                </c:pt>
                <c:pt idx="11003">
                  <c:v>183.38333333333338</c:v>
                </c:pt>
                <c:pt idx="11004">
                  <c:v>183.4</c:v>
                </c:pt>
                <c:pt idx="11005">
                  <c:v>183.41666666666663</c:v>
                </c:pt>
                <c:pt idx="11006">
                  <c:v>183.43333333333337</c:v>
                </c:pt>
                <c:pt idx="11007">
                  <c:v>183.45000000000002</c:v>
                </c:pt>
                <c:pt idx="11008">
                  <c:v>183.46666666666664</c:v>
                </c:pt>
                <c:pt idx="11009">
                  <c:v>183.48333333333338</c:v>
                </c:pt>
                <c:pt idx="11010">
                  <c:v>183.5</c:v>
                </c:pt>
                <c:pt idx="11011">
                  <c:v>183.51666666666665</c:v>
                </c:pt>
                <c:pt idx="11012">
                  <c:v>183.53333333333336</c:v>
                </c:pt>
                <c:pt idx="11013">
                  <c:v>183.55</c:v>
                </c:pt>
                <c:pt idx="11014">
                  <c:v>183.56666666666663</c:v>
                </c:pt>
                <c:pt idx="11015">
                  <c:v>183.58333333333337</c:v>
                </c:pt>
                <c:pt idx="11016">
                  <c:v>183.6</c:v>
                </c:pt>
                <c:pt idx="11017">
                  <c:v>183.61666666666662</c:v>
                </c:pt>
                <c:pt idx="11018">
                  <c:v>183.63333333333335</c:v>
                </c:pt>
                <c:pt idx="11019">
                  <c:v>183.65</c:v>
                </c:pt>
                <c:pt idx="11020">
                  <c:v>183.66666666666663</c:v>
                </c:pt>
                <c:pt idx="11021">
                  <c:v>183.68333333333337</c:v>
                </c:pt>
                <c:pt idx="11022">
                  <c:v>183.7</c:v>
                </c:pt>
                <c:pt idx="11023">
                  <c:v>183.71666666666661</c:v>
                </c:pt>
                <c:pt idx="11024">
                  <c:v>183.73333333333335</c:v>
                </c:pt>
                <c:pt idx="11025">
                  <c:v>183.75</c:v>
                </c:pt>
                <c:pt idx="11026">
                  <c:v>183.76666666666665</c:v>
                </c:pt>
                <c:pt idx="11027">
                  <c:v>183.78333333333336</c:v>
                </c:pt>
                <c:pt idx="11028">
                  <c:v>183.8</c:v>
                </c:pt>
                <c:pt idx="11029">
                  <c:v>183.81666666666663</c:v>
                </c:pt>
                <c:pt idx="11030">
                  <c:v>183.83333333333337</c:v>
                </c:pt>
                <c:pt idx="11031">
                  <c:v>183.85000000000002</c:v>
                </c:pt>
                <c:pt idx="11032">
                  <c:v>183.86666666666665</c:v>
                </c:pt>
                <c:pt idx="11033">
                  <c:v>183.88333333333338</c:v>
                </c:pt>
                <c:pt idx="11034">
                  <c:v>183.9</c:v>
                </c:pt>
                <c:pt idx="11035">
                  <c:v>183.91666666666663</c:v>
                </c:pt>
                <c:pt idx="11036">
                  <c:v>183.93333333333337</c:v>
                </c:pt>
                <c:pt idx="11037">
                  <c:v>183.95000000000002</c:v>
                </c:pt>
                <c:pt idx="11038">
                  <c:v>183.96666666666664</c:v>
                </c:pt>
                <c:pt idx="11039">
                  <c:v>183.98333333333338</c:v>
                </c:pt>
                <c:pt idx="11040">
                  <c:v>184</c:v>
                </c:pt>
                <c:pt idx="11041">
                  <c:v>184.01666666666665</c:v>
                </c:pt>
                <c:pt idx="11042">
                  <c:v>184.03333333333336</c:v>
                </c:pt>
                <c:pt idx="11043">
                  <c:v>184.05</c:v>
                </c:pt>
                <c:pt idx="11044">
                  <c:v>184.06666666666663</c:v>
                </c:pt>
                <c:pt idx="11045">
                  <c:v>184.08333333333337</c:v>
                </c:pt>
                <c:pt idx="11046">
                  <c:v>184.1</c:v>
                </c:pt>
                <c:pt idx="11047">
                  <c:v>184.11666666666662</c:v>
                </c:pt>
                <c:pt idx="11048">
                  <c:v>184.13333333333335</c:v>
                </c:pt>
                <c:pt idx="11049">
                  <c:v>184.15</c:v>
                </c:pt>
                <c:pt idx="11050">
                  <c:v>184.16666666666663</c:v>
                </c:pt>
                <c:pt idx="11051">
                  <c:v>184.18333333333337</c:v>
                </c:pt>
                <c:pt idx="11052">
                  <c:v>184.2</c:v>
                </c:pt>
                <c:pt idx="11053">
                  <c:v>184.21666666666661</c:v>
                </c:pt>
                <c:pt idx="11054">
                  <c:v>184.23333333333335</c:v>
                </c:pt>
                <c:pt idx="11055">
                  <c:v>184.25</c:v>
                </c:pt>
                <c:pt idx="11056">
                  <c:v>184.26666666666665</c:v>
                </c:pt>
                <c:pt idx="11057">
                  <c:v>184.28333333333336</c:v>
                </c:pt>
                <c:pt idx="11058">
                  <c:v>184.3</c:v>
                </c:pt>
                <c:pt idx="11059">
                  <c:v>184.31666666666663</c:v>
                </c:pt>
                <c:pt idx="11060">
                  <c:v>184.33333333333337</c:v>
                </c:pt>
                <c:pt idx="11061">
                  <c:v>184.35000000000002</c:v>
                </c:pt>
                <c:pt idx="11062">
                  <c:v>184.36666666666665</c:v>
                </c:pt>
                <c:pt idx="11063">
                  <c:v>184.38333333333338</c:v>
                </c:pt>
                <c:pt idx="11064">
                  <c:v>184.4</c:v>
                </c:pt>
                <c:pt idx="11065">
                  <c:v>184.41666666666663</c:v>
                </c:pt>
                <c:pt idx="11066">
                  <c:v>184.43333333333337</c:v>
                </c:pt>
                <c:pt idx="11067">
                  <c:v>184.45000000000002</c:v>
                </c:pt>
                <c:pt idx="11068">
                  <c:v>184.46666666666664</c:v>
                </c:pt>
                <c:pt idx="11069">
                  <c:v>184.48333333333338</c:v>
                </c:pt>
                <c:pt idx="11070">
                  <c:v>184.5</c:v>
                </c:pt>
                <c:pt idx="11071">
                  <c:v>184.51666666666665</c:v>
                </c:pt>
                <c:pt idx="11072">
                  <c:v>184.53333333333336</c:v>
                </c:pt>
                <c:pt idx="11073">
                  <c:v>184.55</c:v>
                </c:pt>
                <c:pt idx="11074">
                  <c:v>184.56666666666663</c:v>
                </c:pt>
                <c:pt idx="11075">
                  <c:v>184.58333333333337</c:v>
                </c:pt>
                <c:pt idx="11076">
                  <c:v>184.6</c:v>
                </c:pt>
                <c:pt idx="11077">
                  <c:v>184.61666666666662</c:v>
                </c:pt>
                <c:pt idx="11078">
                  <c:v>184.63333333333335</c:v>
                </c:pt>
                <c:pt idx="11079">
                  <c:v>184.65</c:v>
                </c:pt>
                <c:pt idx="11080">
                  <c:v>184.66666666666663</c:v>
                </c:pt>
                <c:pt idx="11081">
                  <c:v>184.68333333333337</c:v>
                </c:pt>
                <c:pt idx="11082">
                  <c:v>184.7</c:v>
                </c:pt>
                <c:pt idx="11083">
                  <c:v>184.71666666666661</c:v>
                </c:pt>
                <c:pt idx="11084">
                  <c:v>184.73333333333335</c:v>
                </c:pt>
                <c:pt idx="11085">
                  <c:v>184.75</c:v>
                </c:pt>
                <c:pt idx="11086">
                  <c:v>184.76666666666665</c:v>
                </c:pt>
                <c:pt idx="11087">
                  <c:v>184.78333333333336</c:v>
                </c:pt>
                <c:pt idx="11088">
                  <c:v>184.8</c:v>
                </c:pt>
                <c:pt idx="11089">
                  <c:v>184.81666666666663</c:v>
                </c:pt>
                <c:pt idx="11090">
                  <c:v>184.83333333333337</c:v>
                </c:pt>
                <c:pt idx="11091">
                  <c:v>184.85000000000002</c:v>
                </c:pt>
                <c:pt idx="11092">
                  <c:v>184.86666666666665</c:v>
                </c:pt>
                <c:pt idx="11093">
                  <c:v>184.88333333333338</c:v>
                </c:pt>
                <c:pt idx="11094">
                  <c:v>184.9</c:v>
                </c:pt>
                <c:pt idx="11095">
                  <c:v>184.91666666666663</c:v>
                </c:pt>
                <c:pt idx="11096">
                  <c:v>184.93333333333337</c:v>
                </c:pt>
                <c:pt idx="11097">
                  <c:v>184.95000000000002</c:v>
                </c:pt>
                <c:pt idx="11098">
                  <c:v>184.96666666666664</c:v>
                </c:pt>
                <c:pt idx="11099">
                  <c:v>184.98333333333338</c:v>
                </c:pt>
                <c:pt idx="11100">
                  <c:v>185</c:v>
                </c:pt>
                <c:pt idx="11101">
                  <c:v>185.01666666666665</c:v>
                </c:pt>
                <c:pt idx="11102">
                  <c:v>185.03333333333336</c:v>
                </c:pt>
                <c:pt idx="11103">
                  <c:v>185.05</c:v>
                </c:pt>
                <c:pt idx="11104">
                  <c:v>185.06666666666663</c:v>
                </c:pt>
                <c:pt idx="11105">
                  <c:v>185.08333333333337</c:v>
                </c:pt>
                <c:pt idx="11106">
                  <c:v>185.1</c:v>
                </c:pt>
                <c:pt idx="11107">
                  <c:v>185.11666666666662</c:v>
                </c:pt>
                <c:pt idx="11108">
                  <c:v>185.13333333333335</c:v>
                </c:pt>
                <c:pt idx="11109">
                  <c:v>185.15</c:v>
                </c:pt>
                <c:pt idx="11110">
                  <c:v>185.16666666666663</c:v>
                </c:pt>
                <c:pt idx="11111">
                  <c:v>185.18333333333337</c:v>
                </c:pt>
                <c:pt idx="11112">
                  <c:v>185.2</c:v>
                </c:pt>
                <c:pt idx="11113">
                  <c:v>185.21666666666661</c:v>
                </c:pt>
                <c:pt idx="11114">
                  <c:v>185.23333333333335</c:v>
                </c:pt>
                <c:pt idx="11115">
                  <c:v>185.25</c:v>
                </c:pt>
                <c:pt idx="11116">
                  <c:v>185.26666666666665</c:v>
                </c:pt>
                <c:pt idx="11117">
                  <c:v>185.28333333333336</c:v>
                </c:pt>
                <c:pt idx="11118">
                  <c:v>185.3</c:v>
                </c:pt>
                <c:pt idx="11119">
                  <c:v>185.31666666666663</c:v>
                </c:pt>
                <c:pt idx="11120">
                  <c:v>185.33333333333337</c:v>
                </c:pt>
                <c:pt idx="11121">
                  <c:v>185.35000000000002</c:v>
                </c:pt>
                <c:pt idx="11122">
                  <c:v>185.36666666666665</c:v>
                </c:pt>
                <c:pt idx="11123">
                  <c:v>185.38333333333338</c:v>
                </c:pt>
                <c:pt idx="11124">
                  <c:v>185.4</c:v>
                </c:pt>
                <c:pt idx="11125">
                  <c:v>185.41666666666663</c:v>
                </c:pt>
                <c:pt idx="11126">
                  <c:v>185.43333333333337</c:v>
                </c:pt>
                <c:pt idx="11127">
                  <c:v>185.45000000000002</c:v>
                </c:pt>
                <c:pt idx="11128">
                  <c:v>185.46666666666664</c:v>
                </c:pt>
                <c:pt idx="11129">
                  <c:v>185.48333333333338</c:v>
                </c:pt>
                <c:pt idx="11130">
                  <c:v>185.5</c:v>
                </c:pt>
                <c:pt idx="11131">
                  <c:v>185.51666666666665</c:v>
                </c:pt>
                <c:pt idx="11132">
                  <c:v>185.53333333333336</c:v>
                </c:pt>
                <c:pt idx="11133">
                  <c:v>185.55</c:v>
                </c:pt>
                <c:pt idx="11134">
                  <c:v>185.56666666666663</c:v>
                </c:pt>
                <c:pt idx="11135">
                  <c:v>185.58333333333337</c:v>
                </c:pt>
                <c:pt idx="11136">
                  <c:v>185.6</c:v>
                </c:pt>
                <c:pt idx="11137">
                  <c:v>185.61666666666662</c:v>
                </c:pt>
                <c:pt idx="11138">
                  <c:v>185.63333333333335</c:v>
                </c:pt>
                <c:pt idx="11139">
                  <c:v>185.65</c:v>
                </c:pt>
                <c:pt idx="11140">
                  <c:v>185.66666666666663</c:v>
                </c:pt>
                <c:pt idx="11141">
                  <c:v>185.68333333333337</c:v>
                </c:pt>
                <c:pt idx="11142">
                  <c:v>185.7</c:v>
                </c:pt>
                <c:pt idx="11143">
                  <c:v>185.71666666666661</c:v>
                </c:pt>
                <c:pt idx="11144">
                  <c:v>185.73333333333335</c:v>
                </c:pt>
                <c:pt idx="11145">
                  <c:v>185.75</c:v>
                </c:pt>
                <c:pt idx="11146">
                  <c:v>185.76666666666665</c:v>
                </c:pt>
                <c:pt idx="11147">
                  <c:v>185.78333333333336</c:v>
                </c:pt>
                <c:pt idx="11148">
                  <c:v>185.8</c:v>
                </c:pt>
                <c:pt idx="11149">
                  <c:v>185.81666666666663</c:v>
                </c:pt>
                <c:pt idx="11150">
                  <c:v>185.83333333333337</c:v>
                </c:pt>
                <c:pt idx="11151">
                  <c:v>185.85000000000002</c:v>
                </c:pt>
                <c:pt idx="11152">
                  <c:v>185.86666666666665</c:v>
                </c:pt>
                <c:pt idx="11153">
                  <c:v>185.88333333333338</c:v>
                </c:pt>
                <c:pt idx="11154">
                  <c:v>185.9</c:v>
                </c:pt>
                <c:pt idx="11155">
                  <c:v>185.91666666666663</c:v>
                </c:pt>
                <c:pt idx="11156">
                  <c:v>185.93333333333337</c:v>
                </c:pt>
                <c:pt idx="11157">
                  <c:v>185.95000000000002</c:v>
                </c:pt>
                <c:pt idx="11158">
                  <c:v>185.96666666666664</c:v>
                </c:pt>
                <c:pt idx="11159">
                  <c:v>185.98333333333338</c:v>
                </c:pt>
                <c:pt idx="11160">
                  <c:v>186</c:v>
                </c:pt>
                <c:pt idx="11161">
                  <c:v>186.01666666666665</c:v>
                </c:pt>
                <c:pt idx="11162">
                  <c:v>186.03333333333336</c:v>
                </c:pt>
                <c:pt idx="11163">
                  <c:v>186.05</c:v>
                </c:pt>
                <c:pt idx="11164">
                  <c:v>186.06666666666663</c:v>
                </c:pt>
                <c:pt idx="11165">
                  <c:v>186.08333333333337</c:v>
                </c:pt>
                <c:pt idx="11166">
                  <c:v>186.1</c:v>
                </c:pt>
                <c:pt idx="11167">
                  <c:v>186.11666666666662</c:v>
                </c:pt>
                <c:pt idx="11168">
                  <c:v>186.13333333333335</c:v>
                </c:pt>
                <c:pt idx="11169">
                  <c:v>186.15</c:v>
                </c:pt>
                <c:pt idx="11170">
                  <c:v>186.16666666666663</c:v>
                </c:pt>
                <c:pt idx="11171">
                  <c:v>186.18333333333337</c:v>
                </c:pt>
                <c:pt idx="11172">
                  <c:v>186.2</c:v>
                </c:pt>
                <c:pt idx="11173">
                  <c:v>186.21666666666661</c:v>
                </c:pt>
                <c:pt idx="11174">
                  <c:v>186.23333333333335</c:v>
                </c:pt>
                <c:pt idx="11175">
                  <c:v>186.25</c:v>
                </c:pt>
                <c:pt idx="11176">
                  <c:v>186.26666666666665</c:v>
                </c:pt>
                <c:pt idx="11177">
                  <c:v>186.28333333333336</c:v>
                </c:pt>
                <c:pt idx="11178">
                  <c:v>186.3</c:v>
                </c:pt>
                <c:pt idx="11179">
                  <c:v>186.31666666666663</c:v>
                </c:pt>
                <c:pt idx="11180">
                  <c:v>186.33333333333337</c:v>
                </c:pt>
                <c:pt idx="11181">
                  <c:v>186.35000000000002</c:v>
                </c:pt>
                <c:pt idx="11182">
                  <c:v>186.36666666666665</c:v>
                </c:pt>
                <c:pt idx="11183">
                  <c:v>186.38333333333338</c:v>
                </c:pt>
                <c:pt idx="11184">
                  <c:v>186.4</c:v>
                </c:pt>
                <c:pt idx="11185">
                  <c:v>186.41666666666663</c:v>
                </c:pt>
                <c:pt idx="11186">
                  <c:v>186.43333333333337</c:v>
                </c:pt>
                <c:pt idx="11187">
                  <c:v>186.45000000000002</c:v>
                </c:pt>
                <c:pt idx="11188">
                  <c:v>186.46666666666664</c:v>
                </c:pt>
                <c:pt idx="11189">
                  <c:v>186.48333333333338</c:v>
                </c:pt>
                <c:pt idx="11190">
                  <c:v>186.5</c:v>
                </c:pt>
                <c:pt idx="11191">
                  <c:v>186.51666666666665</c:v>
                </c:pt>
                <c:pt idx="11192">
                  <c:v>186.53333333333336</c:v>
                </c:pt>
                <c:pt idx="11193">
                  <c:v>186.55</c:v>
                </c:pt>
                <c:pt idx="11194">
                  <c:v>186.56666666666663</c:v>
                </c:pt>
                <c:pt idx="11195">
                  <c:v>186.58333333333337</c:v>
                </c:pt>
                <c:pt idx="11196">
                  <c:v>186.6</c:v>
                </c:pt>
                <c:pt idx="11197">
                  <c:v>186.61666666666662</c:v>
                </c:pt>
                <c:pt idx="11198">
                  <c:v>186.63333333333335</c:v>
                </c:pt>
                <c:pt idx="11199">
                  <c:v>186.65</c:v>
                </c:pt>
                <c:pt idx="11200">
                  <c:v>186.66666666666663</c:v>
                </c:pt>
                <c:pt idx="11201">
                  <c:v>186.68333333333337</c:v>
                </c:pt>
                <c:pt idx="11202">
                  <c:v>186.7</c:v>
                </c:pt>
                <c:pt idx="11203">
                  <c:v>186.71666666666661</c:v>
                </c:pt>
                <c:pt idx="11204">
                  <c:v>186.73333333333335</c:v>
                </c:pt>
                <c:pt idx="11205">
                  <c:v>186.75</c:v>
                </c:pt>
                <c:pt idx="11206">
                  <c:v>186.76666666666665</c:v>
                </c:pt>
                <c:pt idx="11207">
                  <c:v>186.78333333333336</c:v>
                </c:pt>
                <c:pt idx="11208">
                  <c:v>186.8</c:v>
                </c:pt>
                <c:pt idx="11209">
                  <c:v>186.81666666666663</c:v>
                </c:pt>
                <c:pt idx="11210">
                  <c:v>186.83333333333337</c:v>
                </c:pt>
                <c:pt idx="11211">
                  <c:v>186.85000000000002</c:v>
                </c:pt>
                <c:pt idx="11212">
                  <c:v>186.86666666666665</c:v>
                </c:pt>
                <c:pt idx="11213">
                  <c:v>186.88333333333338</c:v>
                </c:pt>
                <c:pt idx="11214">
                  <c:v>186.9</c:v>
                </c:pt>
                <c:pt idx="11215">
                  <c:v>186.91666666666663</c:v>
                </c:pt>
                <c:pt idx="11216">
                  <c:v>186.93333333333337</c:v>
                </c:pt>
                <c:pt idx="11217">
                  <c:v>186.95000000000002</c:v>
                </c:pt>
                <c:pt idx="11218">
                  <c:v>186.96666666666664</c:v>
                </c:pt>
                <c:pt idx="11219">
                  <c:v>186.98333333333338</c:v>
                </c:pt>
                <c:pt idx="11220">
                  <c:v>187</c:v>
                </c:pt>
                <c:pt idx="11221">
                  <c:v>187.01666666666665</c:v>
                </c:pt>
                <c:pt idx="11222">
                  <c:v>187.03333333333336</c:v>
                </c:pt>
                <c:pt idx="11223">
                  <c:v>187.05</c:v>
                </c:pt>
                <c:pt idx="11224">
                  <c:v>187.06666666666663</c:v>
                </c:pt>
                <c:pt idx="11225">
                  <c:v>187.08333333333337</c:v>
                </c:pt>
                <c:pt idx="11226">
                  <c:v>187.1</c:v>
                </c:pt>
                <c:pt idx="11227">
                  <c:v>187.11666666666662</c:v>
                </c:pt>
                <c:pt idx="11228">
                  <c:v>187.13333333333335</c:v>
                </c:pt>
                <c:pt idx="11229">
                  <c:v>187.15</c:v>
                </c:pt>
                <c:pt idx="11230">
                  <c:v>187.16666666666663</c:v>
                </c:pt>
                <c:pt idx="11231">
                  <c:v>187.18333333333337</c:v>
                </c:pt>
                <c:pt idx="11232">
                  <c:v>187.2</c:v>
                </c:pt>
                <c:pt idx="11233">
                  <c:v>187.21666666666661</c:v>
                </c:pt>
                <c:pt idx="11234">
                  <c:v>187.23333333333335</c:v>
                </c:pt>
                <c:pt idx="11235">
                  <c:v>187.25</c:v>
                </c:pt>
                <c:pt idx="11236">
                  <c:v>187.26666666666665</c:v>
                </c:pt>
                <c:pt idx="11237">
                  <c:v>187.28333333333336</c:v>
                </c:pt>
                <c:pt idx="11238">
                  <c:v>187.3</c:v>
                </c:pt>
                <c:pt idx="11239">
                  <c:v>187.31666666666663</c:v>
                </c:pt>
                <c:pt idx="11240">
                  <c:v>187.33333333333337</c:v>
                </c:pt>
                <c:pt idx="11241">
                  <c:v>187.35000000000002</c:v>
                </c:pt>
                <c:pt idx="11242">
                  <c:v>187.36666666666665</c:v>
                </c:pt>
                <c:pt idx="11243">
                  <c:v>187.38333333333338</c:v>
                </c:pt>
                <c:pt idx="11244">
                  <c:v>187.4</c:v>
                </c:pt>
                <c:pt idx="11245">
                  <c:v>187.41666666666663</c:v>
                </c:pt>
                <c:pt idx="11246">
                  <c:v>187.43333333333337</c:v>
                </c:pt>
                <c:pt idx="11247">
                  <c:v>187.45000000000002</c:v>
                </c:pt>
                <c:pt idx="11248">
                  <c:v>187.46666666666664</c:v>
                </c:pt>
                <c:pt idx="11249">
                  <c:v>187.48333333333338</c:v>
                </c:pt>
                <c:pt idx="11250">
                  <c:v>187.5</c:v>
                </c:pt>
                <c:pt idx="11251">
                  <c:v>187.51666666666665</c:v>
                </c:pt>
                <c:pt idx="11252">
                  <c:v>187.53333333333336</c:v>
                </c:pt>
                <c:pt idx="11253">
                  <c:v>187.55</c:v>
                </c:pt>
                <c:pt idx="11254">
                  <c:v>187.56666666666663</c:v>
                </c:pt>
                <c:pt idx="11255">
                  <c:v>187.58333333333337</c:v>
                </c:pt>
                <c:pt idx="11256">
                  <c:v>187.6</c:v>
                </c:pt>
                <c:pt idx="11257">
                  <c:v>187.61666666666662</c:v>
                </c:pt>
                <c:pt idx="11258">
                  <c:v>187.63333333333335</c:v>
                </c:pt>
                <c:pt idx="11259">
                  <c:v>187.65</c:v>
                </c:pt>
                <c:pt idx="11260">
                  <c:v>187.66666666666663</c:v>
                </c:pt>
                <c:pt idx="11261">
                  <c:v>187.68333333333337</c:v>
                </c:pt>
                <c:pt idx="11262">
                  <c:v>187.7</c:v>
                </c:pt>
                <c:pt idx="11263">
                  <c:v>187.71666666666661</c:v>
                </c:pt>
                <c:pt idx="11264">
                  <c:v>187.73333333333335</c:v>
                </c:pt>
                <c:pt idx="11265">
                  <c:v>187.75</c:v>
                </c:pt>
                <c:pt idx="11266">
                  <c:v>187.76666666666665</c:v>
                </c:pt>
                <c:pt idx="11267">
                  <c:v>187.78333333333336</c:v>
                </c:pt>
                <c:pt idx="11268">
                  <c:v>187.8</c:v>
                </c:pt>
                <c:pt idx="11269">
                  <c:v>187.81666666666663</c:v>
                </c:pt>
                <c:pt idx="11270">
                  <c:v>187.83333333333337</c:v>
                </c:pt>
                <c:pt idx="11271">
                  <c:v>187.85000000000002</c:v>
                </c:pt>
                <c:pt idx="11272">
                  <c:v>187.86666666666665</c:v>
                </c:pt>
                <c:pt idx="11273">
                  <c:v>187.88333333333338</c:v>
                </c:pt>
                <c:pt idx="11274">
                  <c:v>187.9</c:v>
                </c:pt>
                <c:pt idx="11275">
                  <c:v>187.91666666666663</c:v>
                </c:pt>
                <c:pt idx="11276">
                  <c:v>187.93333333333337</c:v>
                </c:pt>
                <c:pt idx="11277">
                  <c:v>187.95000000000002</c:v>
                </c:pt>
                <c:pt idx="11278">
                  <c:v>187.96666666666664</c:v>
                </c:pt>
                <c:pt idx="11279">
                  <c:v>187.98333333333338</c:v>
                </c:pt>
                <c:pt idx="11280">
                  <c:v>188</c:v>
                </c:pt>
                <c:pt idx="11281">
                  <c:v>188.01666666666665</c:v>
                </c:pt>
                <c:pt idx="11282">
                  <c:v>188.03333333333336</c:v>
                </c:pt>
                <c:pt idx="11283">
                  <c:v>188.05</c:v>
                </c:pt>
                <c:pt idx="11284">
                  <c:v>188.06666666666663</c:v>
                </c:pt>
                <c:pt idx="11285">
                  <c:v>188.08333333333337</c:v>
                </c:pt>
                <c:pt idx="11286">
                  <c:v>188.1</c:v>
                </c:pt>
                <c:pt idx="11287">
                  <c:v>188.11666666666662</c:v>
                </c:pt>
                <c:pt idx="11288">
                  <c:v>188.13333333333335</c:v>
                </c:pt>
                <c:pt idx="11289">
                  <c:v>188.15</c:v>
                </c:pt>
                <c:pt idx="11290">
                  <c:v>188.16666666666663</c:v>
                </c:pt>
                <c:pt idx="11291">
                  <c:v>188.18333333333337</c:v>
                </c:pt>
                <c:pt idx="11292">
                  <c:v>188.2</c:v>
                </c:pt>
                <c:pt idx="11293">
                  <c:v>188.21666666666661</c:v>
                </c:pt>
                <c:pt idx="11294">
                  <c:v>188.23333333333335</c:v>
                </c:pt>
                <c:pt idx="11295">
                  <c:v>188.25</c:v>
                </c:pt>
                <c:pt idx="11296">
                  <c:v>188.26666666666665</c:v>
                </c:pt>
                <c:pt idx="11297">
                  <c:v>188.28333333333336</c:v>
                </c:pt>
                <c:pt idx="11298">
                  <c:v>188.3</c:v>
                </c:pt>
                <c:pt idx="11299">
                  <c:v>188.31666666666663</c:v>
                </c:pt>
                <c:pt idx="11300">
                  <c:v>188.33333333333337</c:v>
                </c:pt>
                <c:pt idx="11301">
                  <c:v>188.35000000000002</c:v>
                </c:pt>
                <c:pt idx="11302">
                  <c:v>188.36666666666665</c:v>
                </c:pt>
                <c:pt idx="11303">
                  <c:v>188.38333333333338</c:v>
                </c:pt>
                <c:pt idx="11304">
                  <c:v>188.4</c:v>
                </c:pt>
                <c:pt idx="11305">
                  <c:v>188.41666666666663</c:v>
                </c:pt>
                <c:pt idx="11306">
                  <c:v>188.43333333333337</c:v>
                </c:pt>
                <c:pt idx="11307">
                  <c:v>188.45000000000002</c:v>
                </c:pt>
                <c:pt idx="11308">
                  <c:v>188.46666666666664</c:v>
                </c:pt>
                <c:pt idx="11309">
                  <c:v>188.48333333333338</c:v>
                </c:pt>
                <c:pt idx="11310">
                  <c:v>188.5</c:v>
                </c:pt>
                <c:pt idx="11311">
                  <c:v>188.51666666666665</c:v>
                </c:pt>
                <c:pt idx="11312">
                  <c:v>188.53333333333336</c:v>
                </c:pt>
                <c:pt idx="11313">
                  <c:v>188.55</c:v>
                </c:pt>
                <c:pt idx="11314">
                  <c:v>188.56666666666663</c:v>
                </c:pt>
                <c:pt idx="11315">
                  <c:v>188.58333333333337</c:v>
                </c:pt>
                <c:pt idx="11316">
                  <c:v>188.6</c:v>
                </c:pt>
                <c:pt idx="11317">
                  <c:v>188.61666666666662</c:v>
                </c:pt>
                <c:pt idx="11318">
                  <c:v>188.63333333333335</c:v>
                </c:pt>
                <c:pt idx="11319">
                  <c:v>188.65</c:v>
                </c:pt>
                <c:pt idx="11320">
                  <c:v>188.66666666666663</c:v>
                </c:pt>
                <c:pt idx="11321">
                  <c:v>188.68333333333337</c:v>
                </c:pt>
                <c:pt idx="11322">
                  <c:v>188.7</c:v>
                </c:pt>
                <c:pt idx="11323">
                  <c:v>188.71666666666661</c:v>
                </c:pt>
                <c:pt idx="11324">
                  <c:v>188.73333333333335</c:v>
                </c:pt>
                <c:pt idx="11325">
                  <c:v>188.75</c:v>
                </c:pt>
                <c:pt idx="11326">
                  <c:v>188.76666666666665</c:v>
                </c:pt>
                <c:pt idx="11327">
                  <c:v>188.78333333333336</c:v>
                </c:pt>
                <c:pt idx="11328">
                  <c:v>188.8</c:v>
                </c:pt>
                <c:pt idx="11329">
                  <c:v>188.81666666666663</c:v>
                </c:pt>
                <c:pt idx="11330">
                  <c:v>188.83333333333337</c:v>
                </c:pt>
                <c:pt idx="11331">
                  <c:v>188.85000000000002</c:v>
                </c:pt>
                <c:pt idx="11332">
                  <c:v>188.86666666666665</c:v>
                </c:pt>
                <c:pt idx="11333">
                  <c:v>188.88333333333338</c:v>
                </c:pt>
                <c:pt idx="11334">
                  <c:v>188.9</c:v>
                </c:pt>
                <c:pt idx="11335">
                  <c:v>188.91666666666663</c:v>
                </c:pt>
                <c:pt idx="11336">
                  <c:v>188.93333333333337</c:v>
                </c:pt>
                <c:pt idx="11337">
                  <c:v>188.95000000000002</c:v>
                </c:pt>
                <c:pt idx="11338">
                  <c:v>188.96666666666664</c:v>
                </c:pt>
                <c:pt idx="11339">
                  <c:v>188.98333333333338</c:v>
                </c:pt>
                <c:pt idx="11340">
                  <c:v>189</c:v>
                </c:pt>
                <c:pt idx="11341">
                  <c:v>189.01666666666665</c:v>
                </c:pt>
                <c:pt idx="11342">
                  <c:v>189.03333333333336</c:v>
                </c:pt>
                <c:pt idx="11343">
                  <c:v>189.05</c:v>
                </c:pt>
                <c:pt idx="11344">
                  <c:v>189.06666666666663</c:v>
                </c:pt>
                <c:pt idx="11345">
                  <c:v>189.08333333333337</c:v>
                </c:pt>
                <c:pt idx="11346">
                  <c:v>189.1</c:v>
                </c:pt>
                <c:pt idx="11347">
                  <c:v>189.11666666666662</c:v>
                </c:pt>
                <c:pt idx="11348">
                  <c:v>189.13333333333335</c:v>
                </c:pt>
                <c:pt idx="11349">
                  <c:v>189.15</c:v>
                </c:pt>
                <c:pt idx="11350">
                  <c:v>189.16666666666663</c:v>
                </c:pt>
                <c:pt idx="11351">
                  <c:v>189.18333333333337</c:v>
                </c:pt>
                <c:pt idx="11352">
                  <c:v>189.2</c:v>
                </c:pt>
                <c:pt idx="11353">
                  <c:v>189.21666666666661</c:v>
                </c:pt>
                <c:pt idx="11354">
                  <c:v>189.23333333333335</c:v>
                </c:pt>
                <c:pt idx="11355">
                  <c:v>189.25</c:v>
                </c:pt>
                <c:pt idx="11356">
                  <c:v>189.26666666666665</c:v>
                </c:pt>
                <c:pt idx="11357">
                  <c:v>189.28333333333336</c:v>
                </c:pt>
                <c:pt idx="11358">
                  <c:v>189.3</c:v>
                </c:pt>
                <c:pt idx="11359">
                  <c:v>189.31666666666663</c:v>
                </c:pt>
                <c:pt idx="11360">
                  <c:v>189.33333333333337</c:v>
                </c:pt>
                <c:pt idx="11361">
                  <c:v>189.35000000000002</c:v>
                </c:pt>
                <c:pt idx="11362">
                  <c:v>189.36666666666665</c:v>
                </c:pt>
                <c:pt idx="11363">
                  <c:v>189.38333333333338</c:v>
                </c:pt>
                <c:pt idx="11364">
                  <c:v>189.4</c:v>
                </c:pt>
                <c:pt idx="11365">
                  <c:v>189.41666666666663</c:v>
                </c:pt>
                <c:pt idx="11366">
                  <c:v>189.43333333333337</c:v>
                </c:pt>
                <c:pt idx="11367">
                  <c:v>189.45000000000002</c:v>
                </c:pt>
                <c:pt idx="11368">
                  <c:v>189.46666666666664</c:v>
                </c:pt>
                <c:pt idx="11369">
                  <c:v>189.48333333333338</c:v>
                </c:pt>
                <c:pt idx="11370">
                  <c:v>189.5</c:v>
                </c:pt>
                <c:pt idx="11371">
                  <c:v>189.51666666666665</c:v>
                </c:pt>
                <c:pt idx="11372">
                  <c:v>189.53333333333336</c:v>
                </c:pt>
                <c:pt idx="11373">
                  <c:v>189.55</c:v>
                </c:pt>
                <c:pt idx="11374">
                  <c:v>189.56666666666663</c:v>
                </c:pt>
                <c:pt idx="11375">
                  <c:v>189.58333333333337</c:v>
                </c:pt>
                <c:pt idx="11376">
                  <c:v>189.6</c:v>
                </c:pt>
                <c:pt idx="11377">
                  <c:v>189.61666666666662</c:v>
                </c:pt>
                <c:pt idx="11378">
                  <c:v>189.63333333333335</c:v>
                </c:pt>
                <c:pt idx="11379">
                  <c:v>189.65</c:v>
                </c:pt>
                <c:pt idx="11380">
                  <c:v>189.66666666666663</c:v>
                </c:pt>
                <c:pt idx="11381">
                  <c:v>189.68333333333337</c:v>
                </c:pt>
                <c:pt idx="11382">
                  <c:v>189.7</c:v>
                </c:pt>
                <c:pt idx="11383">
                  <c:v>189.71666666666661</c:v>
                </c:pt>
                <c:pt idx="11384">
                  <c:v>189.73333333333335</c:v>
                </c:pt>
                <c:pt idx="11385">
                  <c:v>189.75</c:v>
                </c:pt>
                <c:pt idx="11386">
                  <c:v>189.76666666666665</c:v>
                </c:pt>
                <c:pt idx="11387">
                  <c:v>189.78333333333336</c:v>
                </c:pt>
                <c:pt idx="11388">
                  <c:v>189.8</c:v>
                </c:pt>
                <c:pt idx="11389">
                  <c:v>189.81666666666663</c:v>
                </c:pt>
                <c:pt idx="11390">
                  <c:v>189.83333333333337</c:v>
                </c:pt>
                <c:pt idx="11391">
                  <c:v>189.85000000000002</c:v>
                </c:pt>
                <c:pt idx="11392">
                  <c:v>189.86666666666665</c:v>
                </c:pt>
                <c:pt idx="11393">
                  <c:v>189.88333333333338</c:v>
                </c:pt>
                <c:pt idx="11394">
                  <c:v>189.9</c:v>
                </c:pt>
                <c:pt idx="11395">
                  <c:v>189.91666666666663</c:v>
                </c:pt>
                <c:pt idx="11396">
                  <c:v>189.93333333333337</c:v>
                </c:pt>
                <c:pt idx="11397">
                  <c:v>189.95000000000002</c:v>
                </c:pt>
                <c:pt idx="11398">
                  <c:v>189.96666666666664</c:v>
                </c:pt>
                <c:pt idx="11399">
                  <c:v>189.98333333333338</c:v>
                </c:pt>
                <c:pt idx="11400">
                  <c:v>190</c:v>
                </c:pt>
                <c:pt idx="11401">
                  <c:v>190.01666666666665</c:v>
                </c:pt>
                <c:pt idx="11402">
                  <c:v>190.03333333333336</c:v>
                </c:pt>
                <c:pt idx="11403">
                  <c:v>190.05</c:v>
                </c:pt>
                <c:pt idx="11404">
                  <c:v>190.06666666666663</c:v>
                </c:pt>
                <c:pt idx="11405">
                  <c:v>190.08333333333337</c:v>
                </c:pt>
                <c:pt idx="11406">
                  <c:v>190.1</c:v>
                </c:pt>
                <c:pt idx="11407">
                  <c:v>190.11666666666662</c:v>
                </c:pt>
                <c:pt idx="11408">
                  <c:v>190.13333333333335</c:v>
                </c:pt>
                <c:pt idx="11409">
                  <c:v>190.15</c:v>
                </c:pt>
                <c:pt idx="11410">
                  <c:v>190.16666666666663</c:v>
                </c:pt>
                <c:pt idx="11411">
                  <c:v>190.18333333333337</c:v>
                </c:pt>
                <c:pt idx="11412">
                  <c:v>190.2</c:v>
                </c:pt>
                <c:pt idx="11413">
                  <c:v>190.21666666666661</c:v>
                </c:pt>
                <c:pt idx="11414">
                  <c:v>190.23333333333335</c:v>
                </c:pt>
                <c:pt idx="11415">
                  <c:v>190.25</c:v>
                </c:pt>
                <c:pt idx="11416">
                  <c:v>190.26666666666665</c:v>
                </c:pt>
                <c:pt idx="11417">
                  <c:v>190.28333333333336</c:v>
                </c:pt>
                <c:pt idx="11418">
                  <c:v>190.3</c:v>
                </c:pt>
                <c:pt idx="11419">
                  <c:v>190.31666666666663</c:v>
                </c:pt>
                <c:pt idx="11420">
                  <c:v>190.33333333333337</c:v>
                </c:pt>
                <c:pt idx="11421">
                  <c:v>190.35000000000002</c:v>
                </c:pt>
                <c:pt idx="11422">
                  <c:v>190.36666666666665</c:v>
                </c:pt>
                <c:pt idx="11423">
                  <c:v>190.38333333333338</c:v>
                </c:pt>
                <c:pt idx="11424">
                  <c:v>190.4</c:v>
                </c:pt>
                <c:pt idx="11425">
                  <c:v>190.41666666666663</c:v>
                </c:pt>
                <c:pt idx="11426">
                  <c:v>190.43333333333337</c:v>
                </c:pt>
                <c:pt idx="11427">
                  <c:v>190.45000000000002</c:v>
                </c:pt>
                <c:pt idx="11428">
                  <c:v>190.46666666666664</c:v>
                </c:pt>
                <c:pt idx="11429">
                  <c:v>190.48333333333338</c:v>
                </c:pt>
                <c:pt idx="11430">
                  <c:v>190.5</c:v>
                </c:pt>
                <c:pt idx="11431">
                  <c:v>190.51666666666665</c:v>
                </c:pt>
                <c:pt idx="11432">
                  <c:v>190.53333333333336</c:v>
                </c:pt>
                <c:pt idx="11433">
                  <c:v>190.55</c:v>
                </c:pt>
                <c:pt idx="11434">
                  <c:v>190.56666666666663</c:v>
                </c:pt>
                <c:pt idx="11435">
                  <c:v>190.58333333333337</c:v>
                </c:pt>
                <c:pt idx="11436">
                  <c:v>190.6</c:v>
                </c:pt>
                <c:pt idx="11437">
                  <c:v>190.61666666666662</c:v>
                </c:pt>
                <c:pt idx="11438">
                  <c:v>190.63333333333335</c:v>
                </c:pt>
                <c:pt idx="11439">
                  <c:v>190.65</c:v>
                </c:pt>
                <c:pt idx="11440">
                  <c:v>190.66666666666663</c:v>
                </c:pt>
                <c:pt idx="11441">
                  <c:v>190.68333333333337</c:v>
                </c:pt>
                <c:pt idx="11442">
                  <c:v>190.7</c:v>
                </c:pt>
                <c:pt idx="11443">
                  <c:v>190.71666666666661</c:v>
                </c:pt>
                <c:pt idx="11444">
                  <c:v>190.73333333333335</c:v>
                </c:pt>
                <c:pt idx="11445">
                  <c:v>190.75</c:v>
                </c:pt>
                <c:pt idx="11446">
                  <c:v>190.76666666666665</c:v>
                </c:pt>
                <c:pt idx="11447">
                  <c:v>190.78333333333336</c:v>
                </c:pt>
                <c:pt idx="11448">
                  <c:v>190.8</c:v>
                </c:pt>
                <c:pt idx="11449">
                  <c:v>190.81666666666663</c:v>
                </c:pt>
                <c:pt idx="11450">
                  <c:v>190.83333333333337</c:v>
                </c:pt>
                <c:pt idx="11451">
                  <c:v>190.85000000000002</c:v>
                </c:pt>
                <c:pt idx="11452">
                  <c:v>190.86666666666665</c:v>
                </c:pt>
                <c:pt idx="11453">
                  <c:v>190.88333333333338</c:v>
                </c:pt>
                <c:pt idx="11454">
                  <c:v>190.9</c:v>
                </c:pt>
                <c:pt idx="11455">
                  <c:v>190.91666666666663</c:v>
                </c:pt>
                <c:pt idx="11456">
                  <c:v>190.93333333333337</c:v>
                </c:pt>
                <c:pt idx="11457">
                  <c:v>190.95000000000002</c:v>
                </c:pt>
                <c:pt idx="11458">
                  <c:v>190.96666666666664</c:v>
                </c:pt>
                <c:pt idx="11459">
                  <c:v>190.98333333333338</c:v>
                </c:pt>
                <c:pt idx="11460">
                  <c:v>191</c:v>
                </c:pt>
                <c:pt idx="11461">
                  <c:v>191.01666666666665</c:v>
                </c:pt>
                <c:pt idx="11462">
                  <c:v>191.03333333333336</c:v>
                </c:pt>
                <c:pt idx="11463">
                  <c:v>191.05</c:v>
                </c:pt>
                <c:pt idx="11464">
                  <c:v>191.06666666666663</c:v>
                </c:pt>
                <c:pt idx="11465">
                  <c:v>191.08333333333337</c:v>
                </c:pt>
                <c:pt idx="11466">
                  <c:v>191.1</c:v>
                </c:pt>
                <c:pt idx="11467">
                  <c:v>191.11666666666662</c:v>
                </c:pt>
                <c:pt idx="11468">
                  <c:v>191.13333333333335</c:v>
                </c:pt>
                <c:pt idx="11469">
                  <c:v>191.15</c:v>
                </c:pt>
                <c:pt idx="11470">
                  <c:v>191.16666666666663</c:v>
                </c:pt>
                <c:pt idx="11471">
                  <c:v>191.18333333333337</c:v>
                </c:pt>
                <c:pt idx="11472">
                  <c:v>191.2</c:v>
                </c:pt>
                <c:pt idx="11473">
                  <c:v>191.21666666666661</c:v>
                </c:pt>
                <c:pt idx="11474">
                  <c:v>191.23333333333335</c:v>
                </c:pt>
                <c:pt idx="11475">
                  <c:v>191.25</c:v>
                </c:pt>
                <c:pt idx="11476">
                  <c:v>191.26666666666665</c:v>
                </c:pt>
                <c:pt idx="11477">
                  <c:v>191.28333333333336</c:v>
                </c:pt>
                <c:pt idx="11478">
                  <c:v>191.3</c:v>
                </c:pt>
                <c:pt idx="11479">
                  <c:v>191.31666666666663</c:v>
                </c:pt>
                <c:pt idx="11480">
                  <c:v>191.33333333333337</c:v>
                </c:pt>
                <c:pt idx="11481">
                  <c:v>191.35000000000002</c:v>
                </c:pt>
                <c:pt idx="11482">
                  <c:v>191.36666666666665</c:v>
                </c:pt>
                <c:pt idx="11483">
                  <c:v>191.38333333333338</c:v>
                </c:pt>
                <c:pt idx="11484">
                  <c:v>191.4</c:v>
                </c:pt>
                <c:pt idx="11485">
                  <c:v>191.41666666666663</c:v>
                </c:pt>
                <c:pt idx="11486">
                  <c:v>191.43333333333337</c:v>
                </c:pt>
                <c:pt idx="11487">
                  <c:v>191.45000000000002</c:v>
                </c:pt>
                <c:pt idx="11488">
                  <c:v>191.46666666666664</c:v>
                </c:pt>
                <c:pt idx="11489">
                  <c:v>191.48333333333338</c:v>
                </c:pt>
                <c:pt idx="11490">
                  <c:v>191.5</c:v>
                </c:pt>
                <c:pt idx="11491">
                  <c:v>191.51666666666665</c:v>
                </c:pt>
                <c:pt idx="11492">
                  <c:v>191.53333333333336</c:v>
                </c:pt>
                <c:pt idx="11493">
                  <c:v>191.55</c:v>
                </c:pt>
                <c:pt idx="11494">
                  <c:v>191.56666666666663</c:v>
                </c:pt>
                <c:pt idx="11495">
                  <c:v>191.58333333333337</c:v>
                </c:pt>
                <c:pt idx="11496">
                  <c:v>191.6</c:v>
                </c:pt>
                <c:pt idx="11497">
                  <c:v>191.61666666666662</c:v>
                </c:pt>
                <c:pt idx="11498">
                  <c:v>191.63333333333335</c:v>
                </c:pt>
                <c:pt idx="11499">
                  <c:v>191.65</c:v>
                </c:pt>
                <c:pt idx="11500">
                  <c:v>191.66666666666663</c:v>
                </c:pt>
                <c:pt idx="11501">
                  <c:v>191.68333333333337</c:v>
                </c:pt>
                <c:pt idx="11502">
                  <c:v>191.7</c:v>
                </c:pt>
                <c:pt idx="11503">
                  <c:v>191.71666666666661</c:v>
                </c:pt>
                <c:pt idx="11504">
                  <c:v>191.73333333333335</c:v>
                </c:pt>
                <c:pt idx="11505">
                  <c:v>191.75</c:v>
                </c:pt>
                <c:pt idx="11506">
                  <c:v>191.76666666666665</c:v>
                </c:pt>
                <c:pt idx="11507">
                  <c:v>191.78333333333336</c:v>
                </c:pt>
                <c:pt idx="11508">
                  <c:v>191.8</c:v>
                </c:pt>
                <c:pt idx="11509">
                  <c:v>191.81666666666663</c:v>
                </c:pt>
                <c:pt idx="11510">
                  <c:v>191.83333333333337</c:v>
                </c:pt>
                <c:pt idx="11511">
                  <c:v>191.85000000000002</c:v>
                </c:pt>
                <c:pt idx="11512">
                  <c:v>191.86666666666665</c:v>
                </c:pt>
                <c:pt idx="11513">
                  <c:v>191.88333333333338</c:v>
                </c:pt>
                <c:pt idx="11514">
                  <c:v>191.9</c:v>
                </c:pt>
                <c:pt idx="11515">
                  <c:v>191.91666666666663</c:v>
                </c:pt>
                <c:pt idx="11516">
                  <c:v>191.93333333333337</c:v>
                </c:pt>
                <c:pt idx="11517">
                  <c:v>191.95000000000002</c:v>
                </c:pt>
                <c:pt idx="11518">
                  <c:v>191.96666666666664</c:v>
                </c:pt>
                <c:pt idx="11519">
                  <c:v>191.98333333333338</c:v>
                </c:pt>
                <c:pt idx="11520">
                  <c:v>192</c:v>
                </c:pt>
                <c:pt idx="11521">
                  <c:v>192.01666666666665</c:v>
                </c:pt>
                <c:pt idx="11522">
                  <c:v>192.03333333333336</c:v>
                </c:pt>
                <c:pt idx="11523">
                  <c:v>192.05</c:v>
                </c:pt>
                <c:pt idx="11524">
                  <c:v>192.06666666666663</c:v>
                </c:pt>
                <c:pt idx="11525">
                  <c:v>192.08333333333337</c:v>
                </c:pt>
                <c:pt idx="11526">
                  <c:v>192.1</c:v>
                </c:pt>
                <c:pt idx="11527">
                  <c:v>192.11666666666662</c:v>
                </c:pt>
                <c:pt idx="11528">
                  <c:v>192.13333333333335</c:v>
                </c:pt>
                <c:pt idx="11529">
                  <c:v>192.15</c:v>
                </c:pt>
                <c:pt idx="11530">
                  <c:v>192.16666666666663</c:v>
                </c:pt>
                <c:pt idx="11531">
                  <c:v>192.18333333333337</c:v>
                </c:pt>
                <c:pt idx="11532">
                  <c:v>192.2</c:v>
                </c:pt>
                <c:pt idx="11533">
                  <c:v>192.21666666666661</c:v>
                </c:pt>
                <c:pt idx="11534">
                  <c:v>192.23333333333335</c:v>
                </c:pt>
                <c:pt idx="11535">
                  <c:v>192.25</c:v>
                </c:pt>
                <c:pt idx="11536">
                  <c:v>192.26666666666665</c:v>
                </c:pt>
                <c:pt idx="11537">
                  <c:v>192.28333333333336</c:v>
                </c:pt>
                <c:pt idx="11538">
                  <c:v>192.3</c:v>
                </c:pt>
                <c:pt idx="11539">
                  <c:v>192.31666666666663</c:v>
                </c:pt>
                <c:pt idx="11540">
                  <c:v>192.33333333333337</c:v>
                </c:pt>
                <c:pt idx="11541">
                  <c:v>192.35000000000002</c:v>
                </c:pt>
                <c:pt idx="11542">
                  <c:v>192.36666666666665</c:v>
                </c:pt>
                <c:pt idx="11543">
                  <c:v>192.38333333333338</c:v>
                </c:pt>
                <c:pt idx="11544">
                  <c:v>192.4</c:v>
                </c:pt>
                <c:pt idx="11545">
                  <c:v>192.41666666666663</c:v>
                </c:pt>
                <c:pt idx="11546">
                  <c:v>192.43333333333337</c:v>
                </c:pt>
                <c:pt idx="11547">
                  <c:v>192.45000000000002</c:v>
                </c:pt>
                <c:pt idx="11548">
                  <c:v>192.46666666666664</c:v>
                </c:pt>
                <c:pt idx="11549">
                  <c:v>192.48333333333338</c:v>
                </c:pt>
                <c:pt idx="11550">
                  <c:v>192.5</c:v>
                </c:pt>
                <c:pt idx="11551">
                  <c:v>192.51666666666665</c:v>
                </c:pt>
                <c:pt idx="11552">
                  <c:v>192.53333333333336</c:v>
                </c:pt>
                <c:pt idx="11553">
                  <c:v>192.55</c:v>
                </c:pt>
                <c:pt idx="11554">
                  <c:v>192.56666666666663</c:v>
                </c:pt>
                <c:pt idx="11555">
                  <c:v>192.58333333333337</c:v>
                </c:pt>
                <c:pt idx="11556">
                  <c:v>192.6</c:v>
                </c:pt>
                <c:pt idx="11557">
                  <c:v>192.61666666666662</c:v>
                </c:pt>
                <c:pt idx="11558">
                  <c:v>192.63333333333335</c:v>
                </c:pt>
                <c:pt idx="11559">
                  <c:v>192.65</c:v>
                </c:pt>
                <c:pt idx="11560">
                  <c:v>192.66666666666663</c:v>
                </c:pt>
                <c:pt idx="11561">
                  <c:v>192.68333333333337</c:v>
                </c:pt>
                <c:pt idx="11562">
                  <c:v>192.7</c:v>
                </c:pt>
                <c:pt idx="11563">
                  <c:v>192.71666666666661</c:v>
                </c:pt>
                <c:pt idx="11564">
                  <c:v>192.73333333333335</c:v>
                </c:pt>
                <c:pt idx="11565">
                  <c:v>192.75</c:v>
                </c:pt>
                <c:pt idx="11566">
                  <c:v>192.76666666666665</c:v>
                </c:pt>
                <c:pt idx="11567">
                  <c:v>192.78333333333336</c:v>
                </c:pt>
                <c:pt idx="11568">
                  <c:v>192.8</c:v>
                </c:pt>
                <c:pt idx="11569">
                  <c:v>192.81666666666663</c:v>
                </c:pt>
                <c:pt idx="11570">
                  <c:v>192.83333333333337</c:v>
                </c:pt>
                <c:pt idx="11571">
                  <c:v>192.85000000000002</c:v>
                </c:pt>
                <c:pt idx="11572">
                  <c:v>192.86666666666665</c:v>
                </c:pt>
                <c:pt idx="11573">
                  <c:v>192.88333333333338</c:v>
                </c:pt>
                <c:pt idx="11574">
                  <c:v>192.9</c:v>
                </c:pt>
                <c:pt idx="11575">
                  <c:v>192.91666666666663</c:v>
                </c:pt>
                <c:pt idx="11576">
                  <c:v>192.93333333333337</c:v>
                </c:pt>
                <c:pt idx="11577">
                  <c:v>192.95000000000002</c:v>
                </c:pt>
                <c:pt idx="11578">
                  <c:v>192.96666666666664</c:v>
                </c:pt>
                <c:pt idx="11579">
                  <c:v>192.98333333333338</c:v>
                </c:pt>
                <c:pt idx="11580">
                  <c:v>193</c:v>
                </c:pt>
                <c:pt idx="11581">
                  <c:v>193.01666666666665</c:v>
                </c:pt>
                <c:pt idx="11582">
                  <c:v>193.03333333333336</c:v>
                </c:pt>
                <c:pt idx="11583">
                  <c:v>193.05</c:v>
                </c:pt>
                <c:pt idx="11584">
                  <c:v>193.06666666666663</c:v>
                </c:pt>
                <c:pt idx="11585">
                  <c:v>193.08333333333337</c:v>
                </c:pt>
                <c:pt idx="11586">
                  <c:v>193.1</c:v>
                </c:pt>
                <c:pt idx="11587">
                  <c:v>193.11666666666662</c:v>
                </c:pt>
                <c:pt idx="11588">
                  <c:v>193.13333333333335</c:v>
                </c:pt>
                <c:pt idx="11589">
                  <c:v>193.15</c:v>
                </c:pt>
                <c:pt idx="11590">
                  <c:v>193.16666666666663</c:v>
                </c:pt>
                <c:pt idx="11591">
                  <c:v>193.18333333333337</c:v>
                </c:pt>
                <c:pt idx="11592">
                  <c:v>193.2</c:v>
                </c:pt>
                <c:pt idx="11593">
                  <c:v>193.21666666666661</c:v>
                </c:pt>
                <c:pt idx="11594">
                  <c:v>193.23333333333335</c:v>
                </c:pt>
                <c:pt idx="11595">
                  <c:v>193.25</c:v>
                </c:pt>
                <c:pt idx="11596">
                  <c:v>193.26666666666665</c:v>
                </c:pt>
                <c:pt idx="11597">
                  <c:v>193.28333333333336</c:v>
                </c:pt>
                <c:pt idx="11598">
                  <c:v>193.3</c:v>
                </c:pt>
                <c:pt idx="11599">
                  <c:v>193.31666666666663</c:v>
                </c:pt>
                <c:pt idx="11600">
                  <c:v>193.33333333333337</c:v>
                </c:pt>
                <c:pt idx="11601">
                  <c:v>193.35000000000002</c:v>
                </c:pt>
                <c:pt idx="11602">
                  <c:v>193.36666666666665</c:v>
                </c:pt>
                <c:pt idx="11603">
                  <c:v>193.38333333333338</c:v>
                </c:pt>
                <c:pt idx="11604">
                  <c:v>193.4</c:v>
                </c:pt>
                <c:pt idx="11605">
                  <c:v>193.41666666666663</c:v>
                </c:pt>
                <c:pt idx="11606">
                  <c:v>193.43333333333337</c:v>
                </c:pt>
                <c:pt idx="11607">
                  <c:v>193.45000000000002</c:v>
                </c:pt>
                <c:pt idx="11608">
                  <c:v>193.46666666666664</c:v>
                </c:pt>
                <c:pt idx="11609">
                  <c:v>193.48333333333338</c:v>
                </c:pt>
                <c:pt idx="11610">
                  <c:v>193.5</c:v>
                </c:pt>
                <c:pt idx="11611">
                  <c:v>193.51666666666665</c:v>
                </c:pt>
                <c:pt idx="11612">
                  <c:v>193.53333333333336</c:v>
                </c:pt>
                <c:pt idx="11613">
                  <c:v>193.55</c:v>
                </c:pt>
                <c:pt idx="11614">
                  <c:v>193.56666666666663</c:v>
                </c:pt>
                <c:pt idx="11615">
                  <c:v>193.58333333333337</c:v>
                </c:pt>
                <c:pt idx="11616">
                  <c:v>193.6</c:v>
                </c:pt>
                <c:pt idx="11617">
                  <c:v>193.61666666666662</c:v>
                </c:pt>
                <c:pt idx="11618">
                  <c:v>193.63333333333335</c:v>
                </c:pt>
                <c:pt idx="11619">
                  <c:v>193.65</c:v>
                </c:pt>
                <c:pt idx="11620">
                  <c:v>193.66666666666663</c:v>
                </c:pt>
                <c:pt idx="11621">
                  <c:v>193.68333333333337</c:v>
                </c:pt>
                <c:pt idx="11622">
                  <c:v>193.7</c:v>
                </c:pt>
                <c:pt idx="11623">
                  <c:v>193.71666666666661</c:v>
                </c:pt>
                <c:pt idx="11624">
                  <c:v>193.73333333333335</c:v>
                </c:pt>
                <c:pt idx="11625">
                  <c:v>193.75</c:v>
                </c:pt>
                <c:pt idx="11626">
                  <c:v>193.76666666666665</c:v>
                </c:pt>
                <c:pt idx="11627">
                  <c:v>193.78333333333336</c:v>
                </c:pt>
                <c:pt idx="11628">
                  <c:v>193.8</c:v>
                </c:pt>
                <c:pt idx="11629">
                  <c:v>193.81666666666663</c:v>
                </c:pt>
                <c:pt idx="11630">
                  <c:v>193.83333333333337</c:v>
                </c:pt>
                <c:pt idx="11631">
                  <c:v>193.85000000000002</c:v>
                </c:pt>
                <c:pt idx="11632">
                  <c:v>193.86666666666665</c:v>
                </c:pt>
                <c:pt idx="11633">
                  <c:v>193.88333333333338</c:v>
                </c:pt>
                <c:pt idx="11634">
                  <c:v>193.9</c:v>
                </c:pt>
                <c:pt idx="11635">
                  <c:v>193.91666666666663</c:v>
                </c:pt>
                <c:pt idx="11636">
                  <c:v>193.93333333333337</c:v>
                </c:pt>
                <c:pt idx="11637">
                  <c:v>193.95000000000002</c:v>
                </c:pt>
                <c:pt idx="11638">
                  <c:v>193.96666666666664</c:v>
                </c:pt>
                <c:pt idx="11639">
                  <c:v>193.98333333333338</c:v>
                </c:pt>
                <c:pt idx="11640">
                  <c:v>194</c:v>
                </c:pt>
                <c:pt idx="11641">
                  <c:v>194.01666666666665</c:v>
                </c:pt>
                <c:pt idx="11642">
                  <c:v>194.03333333333336</c:v>
                </c:pt>
                <c:pt idx="11643">
                  <c:v>194.05</c:v>
                </c:pt>
                <c:pt idx="11644">
                  <c:v>194.06666666666663</c:v>
                </c:pt>
                <c:pt idx="11645">
                  <c:v>194.08333333333337</c:v>
                </c:pt>
                <c:pt idx="11646">
                  <c:v>194.1</c:v>
                </c:pt>
                <c:pt idx="11647">
                  <c:v>194.11666666666662</c:v>
                </c:pt>
                <c:pt idx="11648">
                  <c:v>194.13333333333335</c:v>
                </c:pt>
                <c:pt idx="11649">
                  <c:v>194.15</c:v>
                </c:pt>
                <c:pt idx="11650">
                  <c:v>194.16666666666663</c:v>
                </c:pt>
                <c:pt idx="11651">
                  <c:v>194.18333333333337</c:v>
                </c:pt>
                <c:pt idx="11652">
                  <c:v>194.2</c:v>
                </c:pt>
                <c:pt idx="11653">
                  <c:v>194.21666666666661</c:v>
                </c:pt>
                <c:pt idx="11654">
                  <c:v>194.23333333333335</c:v>
                </c:pt>
                <c:pt idx="11655">
                  <c:v>194.25</c:v>
                </c:pt>
                <c:pt idx="11656">
                  <c:v>194.26666666666665</c:v>
                </c:pt>
                <c:pt idx="11657">
                  <c:v>194.28333333333336</c:v>
                </c:pt>
                <c:pt idx="11658">
                  <c:v>194.3</c:v>
                </c:pt>
                <c:pt idx="11659">
                  <c:v>194.31666666666663</c:v>
                </c:pt>
                <c:pt idx="11660">
                  <c:v>194.33333333333337</c:v>
                </c:pt>
                <c:pt idx="11661">
                  <c:v>194.35000000000002</c:v>
                </c:pt>
                <c:pt idx="11662">
                  <c:v>194.36666666666665</c:v>
                </c:pt>
                <c:pt idx="11663">
                  <c:v>194.38333333333338</c:v>
                </c:pt>
                <c:pt idx="11664">
                  <c:v>194.4</c:v>
                </c:pt>
                <c:pt idx="11665">
                  <c:v>194.41666666666663</c:v>
                </c:pt>
                <c:pt idx="11666">
                  <c:v>194.43333333333337</c:v>
                </c:pt>
                <c:pt idx="11667">
                  <c:v>194.45000000000002</c:v>
                </c:pt>
                <c:pt idx="11668">
                  <c:v>194.46666666666664</c:v>
                </c:pt>
                <c:pt idx="11669">
                  <c:v>194.48333333333338</c:v>
                </c:pt>
                <c:pt idx="11670">
                  <c:v>194.5</c:v>
                </c:pt>
                <c:pt idx="11671">
                  <c:v>194.51666666666665</c:v>
                </c:pt>
                <c:pt idx="11672">
                  <c:v>194.53333333333336</c:v>
                </c:pt>
                <c:pt idx="11673">
                  <c:v>194.55</c:v>
                </c:pt>
                <c:pt idx="11674">
                  <c:v>194.56666666666663</c:v>
                </c:pt>
                <c:pt idx="11675">
                  <c:v>194.58333333333337</c:v>
                </c:pt>
                <c:pt idx="11676">
                  <c:v>194.6</c:v>
                </c:pt>
                <c:pt idx="11677">
                  <c:v>194.61666666666662</c:v>
                </c:pt>
                <c:pt idx="11678">
                  <c:v>194.63333333333335</c:v>
                </c:pt>
                <c:pt idx="11679">
                  <c:v>194.65</c:v>
                </c:pt>
                <c:pt idx="11680">
                  <c:v>194.66666666666663</c:v>
                </c:pt>
                <c:pt idx="11681">
                  <c:v>194.68333333333337</c:v>
                </c:pt>
                <c:pt idx="11682">
                  <c:v>194.7</c:v>
                </c:pt>
                <c:pt idx="11683">
                  <c:v>194.71666666666661</c:v>
                </c:pt>
                <c:pt idx="11684">
                  <c:v>194.73333333333335</c:v>
                </c:pt>
                <c:pt idx="11685">
                  <c:v>194.75</c:v>
                </c:pt>
                <c:pt idx="11686">
                  <c:v>194.76666666666665</c:v>
                </c:pt>
                <c:pt idx="11687">
                  <c:v>194.78333333333336</c:v>
                </c:pt>
                <c:pt idx="11688">
                  <c:v>194.8</c:v>
                </c:pt>
                <c:pt idx="11689">
                  <c:v>194.81666666666663</c:v>
                </c:pt>
                <c:pt idx="11690">
                  <c:v>194.83333333333337</c:v>
                </c:pt>
                <c:pt idx="11691">
                  <c:v>194.85000000000002</c:v>
                </c:pt>
                <c:pt idx="11692">
                  <c:v>194.86666666666665</c:v>
                </c:pt>
                <c:pt idx="11693">
                  <c:v>194.88333333333338</c:v>
                </c:pt>
                <c:pt idx="11694">
                  <c:v>194.9</c:v>
                </c:pt>
                <c:pt idx="11695">
                  <c:v>194.91666666666663</c:v>
                </c:pt>
                <c:pt idx="11696">
                  <c:v>194.93333333333337</c:v>
                </c:pt>
                <c:pt idx="11697">
                  <c:v>194.95000000000002</c:v>
                </c:pt>
                <c:pt idx="11698">
                  <c:v>194.96666666666664</c:v>
                </c:pt>
                <c:pt idx="11699">
                  <c:v>194.98333333333338</c:v>
                </c:pt>
                <c:pt idx="11700">
                  <c:v>195</c:v>
                </c:pt>
                <c:pt idx="11701">
                  <c:v>195.01666666666665</c:v>
                </c:pt>
                <c:pt idx="11702">
                  <c:v>195.03333333333336</c:v>
                </c:pt>
                <c:pt idx="11703">
                  <c:v>195.05</c:v>
                </c:pt>
                <c:pt idx="11704">
                  <c:v>195.06666666666663</c:v>
                </c:pt>
                <c:pt idx="11705">
                  <c:v>195.08333333333337</c:v>
                </c:pt>
                <c:pt idx="11706">
                  <c:v>195.1</c:v>
                </c:pt>
                <c:pt idx="11707">
                  <c:v>195.11666666666662</c:v>
                </c:pt>
                <c:pt idx="11708">
                  <c:v>195.13333333333335</c:v>
                </c:pt>
                <c:pt idx="11709">
                  <c:v>195.15</c:v>
                </c:pt>
                <c:pt idx="11710">
                  <c:v>195.16666666666663</c:v>
                </c:pt>
                <c:pt idx="11711">
                  <c:v>195.18333333333337</c:v>
                </c:pt>
                <c:pt idx="11712">
                  <c:v>195.2</c:v>
                </c:pt>
                <c:pt idx="11713">
                  <c:v>195.21666666666661</c:v>
                </c:pt>
                <c:pt idx="11714">
                  <c:v>195.23333333333335</c:v>
                </c:pt>
                <c:pt idx="11715">
                  <c:v>195.25</c:v>
                </c:pt>
                <c:pt idx="11716">
                  <c:v>195.26666666666665</c:v>
                </c:pt>
                <c:pt idx="11717">
                  <c:v>195.28333333333336</c:v>
                </c:pt>
                <c:pt idx="11718">
                  <c:v>195.3</c:v>
                </c:pt>
                <c:pt idx="11719">
                  <c:v>195.31666666666663</c:v>
                </c:pt>
                <c:pt idx="11720">
                  <c:v>195.33333333333337</c:v>
                </c:pt>
                <c:pt idx="11721">
                  <c:v>195.35000000000002</c:v>
                </c:pt>
                <c:pt idx="11722">
                  <c:v>195.36666666666665</c:v>
                </c:pt>
                <c:pt idx="11723">
                  <c:v>195.38333333333338</c:v>
                </c:pt>
                <c:pt idx="11724">
                  <c:v>195.4</c:v>
                </c:pt>
                <c:pt idx="11725">
                  <c:v>195.41666666666663</c:v>
                </c:pt>
                <c:pt idx="11726">
                  <c:v>195.43333333333337</c:v>
                </c:pt>
                <c:pt idx="11727">
                  <c:v>195.45000000000002</c:v>
                </c:pt>
                <c:pt idx="11728">
                  <c:v>195.46666666666664</c:v>
                </c:pt>
                <c:pt idx="11729">
                  <c:v>195.48333333333338</c:v>
                </c:pt>
                <c:pt idx="11730">
                  <c:v>195.5</c:v>
                </c:pt>
                <c:pt idx="11731">
                  <c:v>195.51666666666665</c:v>
                </c:pt>
                <c:pt idx="11732">
                  <c:v>195.53333333333336</c:v>
                </c:pt>
                <c:pt idx="11733">
                  <c:v>195.55</c:v>
                </c:pt>
                <c:pt idx="11734">
                  <c:v>195.56666666666663</c:v>
                </c:pt>
                <c:pt idx="11735">
                  <c:v>195.58333333333337</c:v>
                </c:pt>
                <c:pt idx="11736">
                  <c:v>195.6</c:v>
                </c:pt>
                <c:pt idx="11737">
                  <c:v>195.61666666666662</c:v>
                </c:pt>
                <c:pt idx="11738">
                  <c:v>195.63333333333335</c:v>
                </c:pt>
                <c:pt idx="11739">
                  <c:v>195.65</c:v>
                </c:pt>
                <c:pt idx="11740">
                  <c:v>195.66666666666663</c:v>
                </c:pt>
                <c:pt idx="11741">
                  <c:v>195.68333333333337</c:v>
                </c:pt>
                <c:pt idx="11742">
                  <c:v>195.7</c:v>
                </c:pt>
                <c:pt idx="11743">
                  <c:v>195.71666666666661</c:v>
                </c:pt>
                <c:pt idx="11744">
                  <c:v>195.73333333333335</c:v>
                </c:pt>
                <c:pt idx="11745">
                  <c:v>195.75</c:v>
                </c:pt>
                <c:pt idx="11746">
                  <c:v>195.76666666666665</c:v>
                </c:pt>
                <c:pt idx="11747">
                  <c:v>195.78333333333336</c:v>
                </c:pt>
                <c:pt idx="11748">
                  <c:v>195.8</c:v>
                </c:pt>
                <c:pt idx="11749">
                  <c:v>195.81666666666663</c:v>
                </c:pt>
                <c:pt idx="11750">
                  <c:v>195.83333333333337</c:v>
                </c:pt>
                <c:pt idx="11751">
                  <c:v>195.85000000000002</c:v>
                </c:pt>
                <c:pt idx="11752">
                  <c:v>195.86666666666665</c:v>
                </c:pt>
                <c:pt idx="11753">
                  <c:v>195.88333333333338</c:v>
                </c:pt>
                <c:pt idx="11754">
                  <c:v>195.9</c:v>
                </c:pt>
                <c:pt idx="11755">
                  <c:v>195.91666666666663</c:v>
                </c:pt>
                <c:pt idx="11756">
                  <c:v>195.93333333333337</c:v>
                </c:pt>
                <c:pt idx="11757">
                  <c:v>195.95000000000002</c:v>
                </c:pt>
                <c:pt idx="11758">
                  <c:v>195.96666666666664</c:v>
                </c:pt>
                <c:pt idx="11759">
                  <c:v>195.98333333333338</c:v>
                </c:pt>
                <c:pt idx="11760">
                  <c:v>196</c:v>
                </c:pt>
                <c:pt idx="11761">
                  <c:v>196.01666666666665</c:v>
                </c:pt>
                <c:pt idx="11762">
                  <c:v>196.03333333333336</c:v>
                </c:pt>
                <c:pt idx="11763">
                  <c:v>196.05</c:v>
                </c:pt>
                <c:pt idx="11764">
                  <c:v>196.06666666666663</c:v>
                </c:pt>
                <c:pt idx="11765">
                  <c:v>196.08333333333337</c:v>
                </c:pt>
                <c:pt idx="11766">
                  <c:v>196.1</c:v>
                </c:pt>
                <c:pt idx="11767">
                  <c:v>196.11666666666662</c:v>
                </c:pt>
                <c:pt idx="11768">
                  <c:v>196.13333333333335</c:v>
                </c:pt>
                <c:pt idx="11769">
                  <c:v>196.15</c:v>
                </c:pt>
                <c:pt idx="11770">
                  <c:v>196.16666666666663</c:v>
                </c:pt>
                <c:pt idx="11771">
                  <c:v>196.18333333333337</c:v>
                </c:pt>
                <c:pt idx="11772">
                  <c:v>196.2</c:v>
                </c:pt>
                <c:pt idx="11773">
                  <c:v>196.21666666666661</c:v>
                </c:pt>
                <c:pt idx="11774">
                  <c:v>196.23333333333335</c:v>
                </c:pt>
                <c:pt idx="11775">
                  <c:v>196.25</c:v>
                </c:pt>
                <c:pt idx="11776">
                  <c:v>196.26666666666665</c:v>
                </c:pt>
                <c:pt idx="11777">
                  <c:v>196.28333333333336</c:v>
                </c:pt>
                <c:pt idx="11778">
                  <c:v>196.3</c:v>
                </c:pt>
                <c:pt idx="11779">
                  <c:v>196.31666666666663</c:v>
                </c:pt>
                <c:pt idx="11780">
                  <c:v>196.33333333333337</c:v>
                </c:pt>
                <c:pt idx="11781">
                  <c:v>196.35000000000002</c:v>
                </c:pt>
                <c:pt idx="11782">
                  <c:v>196.36666666666665</c:v>
                </c:pt>
                <c:pt idx="11783">
                  <c:v>196.38333333333338</c:v>
                </c:pt>
                <c:pt idx="11784">
                  <c:v>196.4</c:v>
                </c:pt>
                <c:pt idx="11785">
                  <c:v>196.41666666666663</c:v>
                </c:pt>
                <c:pt idx="11786">
                  <c:v>196.43333333333337</c:v>
                </c:pt>
                <c:pt idx="11787">
                  <c:v>196.45000000000002</c:v>
                </c:pt>
                <c:pt idx="11788">
                  <c:v>196.46666666666664</c:v>
                </c:pt>
                <c:pt idx="11789">
                  <c:v>196.48333333333338</c:v>
                </c:pt>
                <c:pt idx="11790">
                  <c:v>196.5</c:v>
                </c:pt>
                <c:pt idx="11791">
                  <c:v>196.51666666666665</c:v>
                </c:pt>
                <c:pt idx="11792">
                  <c:v>196.53333333333336</c:v>
                </c:pt>
                <c:pt idx="11793">
                  <c:v>196.55</c:v>
                </c:pt>
                <c:pt idx="11794">
                  <c:v>196.56666666666663</c:v>
                </c:pt>
                <c:pt idx="11795">
                  <c:v>196.58333333333337</c:v>
                </c:pt>
                <c:pt idx="11796">
                  <c:v>196.6</c:v>
                </c:pt>
                <c:pt idx="11797">
                  <c:v>196.61666666666662</c:v>
                </c:pt>
                <c:pt idx="11798">
                  <c:v>196.63333333333335</c:v>
                </c:pt>
                <c:pt idx="11799">
                  <c:v>196.65</c:v>
                </c:pt>
                <c:pt idx="11800">
                  <c:v>196.66666666666663</c:v>
                </c:pt>
                <c:pt idx="11801">
                  <c:v>196.68333333333337</c:v>
                </c:pt>
                <c:pt idx="11802">
                  <c:v>196.7</c:v>
                </c:pt>
                <c:pt idx="11803">
                  <c:v>196.71666666666661</c:v>
                </c:pt>
                <c:pt idx="11804">
                  <c:v>196.73333333333335</c:v>
                </c:pt>
                <c:pt idx="11805">
                  <c:v>196.75</c:v>
                </c:pt>
                <c:pt idx="11806">
                  <c:v>196.76666666666665</c:v>
                </c:pt>
                <c:pt idx="11807">
                  <c:v>196.78333333333336</c:v>
                </c:pt>
                <c:pt idx="11808">
                  <c:v>196.8</c:v>
                </c:pt>
                <c:pt idx="11809">
                  <c:v>196.81666666666663</c:v>
                </c:pt>
                <c:pt idx="11810">
                  <c:v>196.83333333333337</c:v>
                </c:pt>
                <c:pt idx="11811">
                  <c:v>196.85000000000002</c:v>
                </c:pt>
                <c:pt idx="11812">
                  <c:v>196.86666666666665</c:v>
                </c:pt>
                <c:pt idx="11813">
                  <c:v>196.88333333333338</c:v>
                </c:pt>
                <c:pt idx="11814">
                  <c:v>196.9</c:v>
                </c:pt>
                <c:pt idx="11815">
                  <c:v>196.91666666666663</c:v>
                </c:pt>
                <c:pt idx="11816">
                  <c:v>196.93333333333337</c:v>
                </c:pt>
                <c:pt idx="11817">
                  <c:v>196.95000000000002</c:v>
                </c:pt>
                <c:pt idx="11818">
                  <c:v>196.96666666666664</c:v>
                </c:pt>
                <c:pt idx="11819">
                  <c:v>196.98333333333338</c:v>
                </c:pt>
                <c:pt idx="11820">
                  <c:v>197</c:v>
                </c:pt>
                <c:pt idx="11821">
                  <c:v>197.01666666666665</c:v>
                </c:pt>
                <c:pt idx="11822">
                  <c:v>197.03333333333336</c:v>
                </c:pt>
                <c:pt idx="11823">
                  <c:v>197.05</c:v>
                </c:pt>
                <c:pt idx="11824">
                  <c:v>197.06666666666663</c:v>
                </c:pt>
                <c:pt idx="11825">
                  <c:v>197.08333333333337</c:v>
                </c:pt>
                <c:pt idx="11826">
                  <c:v>197.1</c:v>
                </c:pt>
                <c:pt idx="11827">
                  <c:v>197.11666666666662</c:v>
                </c:pt>
                <c:pt idx="11828">
                  <c:v>197.13333333333335</c:v>
                </c:pt>
                <c:pt idx="11829">
                  <c:v>197.15</c:v>
                </c:pt>
                <c:pt idx="11830">
                  <c:v>197.16666666666663</c:v>
                </c:pt>
                <c:pt idx="11831">
                  <c:v>197.18333333333337</c:v>
                </c:pt>
                <c:pt idx="11832">
                  <c:v>197.2</c:v>
                </c:pt>
                <c:pt idx="11833">
                  <c:v>197.21666666666661</c:v>
                </c:pt>
                <c:pt idx="11834">
                  <c:v>197.23333333333335</c:v>
                </c:pt>
                <c:pt idx="11835">
                  <c:v>197.25</c:v>
                </c:pt>
                <c:pt idx="11836">
                  <c:v>197.26666666666665</c:v>
                </c:pt>
                <c:pt idx="11837">
                  <c:v>197.28333333333336</c:v>
                </c:pt>
                <c:pt idx="11838">
                  <c:v>197.3</c:v>
                </c:pt>
                <c:pt idx="11839">
                  <c:v>197.31666666666663</c:v>
                </c:pt>
                <c:pt idx="11840">
                  <c:v>197.33333333333337</c:v>
                </c:pt>
                <c:pt idx="11841">
                  <c:v>197.35000000000002</c:v>
                </c:pt>
                <c:pt idx="11842">
                  <c:v>197.36666666666665</c:v>
                </c:pt>
                <c:pt idx="11843">
                  <c:v>197.38333333333338</c:v>
                </c:pt>
                <c:pt idx="11844">
                  <c:v>197.4</c:v>
                </c:pt>
                <c:pt idx="11845">
                  <c:v>197.41666666666663</c:v>
                </c:pt>
                <c:pt idx="11846">
                  <c:v>197.43333333333337</c:v>
                </c:pt>
                <c:pt idx="11847">
                  <c:v>197.45000000000002</c:v>
                </c:pt>
                <c:pt idx="11848">
                  <c:v>197.46666666666664</c:v>
                </c:pt>
                <c:pt idx="11849">
                  <c:v>197.48333333333338</c:v>
                </c:pt>
                <c:pt idx="11850">
                  <c:v>197.5</c:v>
                </c:pt>
                <c:pt idx="11851">
                  <c:v>197.51666666666665</c:v>
                </c:pt>
                <c:pt idx="11852">
                  <c:v>197.53333333333336</c:v>
                </c:pt>
                <c:pt idx="11853">
                  <c:v>197.55</c:v>
                </c:pt>
                <c:pt idx="11854">
                  <c:v>197.56666666666663</c:v>
                </c:pt>
                <c:pt idx="11855">
                  <c:v>197.58333333333337</c:v>
                </c:pt>
                <c:pt idx="11856">
                  <c:v>197.6</c:v>
                </c:pt>
                <c:pt idx="11857">
                  <c:v>197.61666666666662</c:v>
                </c:pt>
                <c:pt idx="11858">
                  <c:v>197.63333333333335</c:v>
                </c:pt>
                <c:pt idx="11859">
                  <c:v>197.65</c:v>
                </c:pt>
                <c:pt idx="11860">
                  <c:v>197.66666666666663</c:v>
                </c:pt>
                <c:pt idx="11861">
                  <c:v>197.68333333333337</c:v>
                </c:pt>
                <c:pt idx="11862">
                  <c:v>197.7</c:v>
                </c:pt>
                <c:pt idx="11863">
                  <c:v>197.71666666666661</c:v>
                </c:pt>
                <c:pt idx="11864">
                  <c:v>197.73333333333335</c:v>
                </c:pt>
                <c:pt idx="11865">
                  <c:v>197.75</c:v>
                </c:pt>
                <c:pt idx="11866">
                  <c:v>197.76666666666665</c:v>
                </c:pt>
                <c:pt idx="11867">
                  <c:v>197.78333333333336</c:v>
                </c:pt>
                <c:pt idx="11868">
                  <c:v>197.8</c:v>
                </c:pt>
                <c:pt idx="11869">
                  <c:v>197.81666666666663</c:v>
                </c:pt>
                <c:pt idx="11870">
                  <c:v>197.83333333333337</c:v>
                </c:pt>
                <c:pt idx="11871">
                  <c:v>197.85000000000002</c:v>
                </c:pt>
                <c:pt idx="11872">
                  <c:v>197.86666666666665</c:v>
                </c:pt>
                <c:pt idx="11873">
                  <c:v>197.88333333333338</c:v>
                </c:pt>
                <c:pt idx="11874">
                  <c:v>197.9</c:v>
                </c:pt>
                <c:pt idx="11875">
                  <c:v>197.91666666666663</c:v>
                </c:pt>
                <c:pt idx="11876">
                  <c:v>197.93333333333337</c:v>
                </c:pt>
                <c:pt idx="11877">
                  <c:v>197.95000000000002</c:v>
                </c:pt>
                <c:pt idx="11878">
                  <c:v>197.96666666666664</c:v>
                </c:pt>
                <c:pt idx="11879">
                  <c:v>197.98333333333338</c:v>
                </c:pt>
                <c:pt idx="11880">
                  <c:v>198</c:v>
                </c:pt>
                <c:pt idx="11881">
                  <c:v>198.01666666666665</c:v>
                </c:pt>
                <c:pt idx="11882">
                  <c:v>198.03333333333336</c:v>
                </c:pt>
                <c:pt idx="11883">
                  <c:v>198.05</c:v>
                </c:pt>
                <c:pt idx="11884">
                  <c:v>198.06666666666663</c:v>
                </c:pt>
                <c:pt idx="11885">
                  <c:v>198.08333333333337</c:v>
                </c:pt>
                <c:pt idx="11886">
                  <c:v>198.1</c:v>
                </c:pt>
                <c:pt idx="11887">
                  <c:v>198.11666666666662</c:v>
                </c:pt>
                <c:pt idx="11888">
                  <c:v>198.13333333333335</c:v>
                </c:pt>
                <c:pt idx="11889">
                  <c:v>198.15</c:v>
                </c:pt>
                <c:pt idx="11890">
                  <c:v>198.16666666666663</c:v>
                </c:pt>
                <c:pt idx="11891">
                  <c:v>198.18333333333337</c:v>
                </c:pt>
                <c:pt idx="11892">
                  <c:v>198.2</c:v>
                </c:pt>
                <c:pt idx="11893">
                  <c:v>198.21666666666661</c:v>
                </c:pt>
                <c:pt idx="11894">
                  <c:v>198.23333333333335</c:v>
                </c:pt>
                <c:pt idx="11895">
                  <c:v>198.25</c:v>
                </c:pt>
                <c:pt idx="11896">
                  <c:v>198.26666666666665</c:v>
                </c:pt>
                <c:pt idx="11897">
                  <c:v>198.28333333333336</c:v>
                </c:pt>
                <c:pt idx="11898">
                  <c:v>198.3</c:v>
                </c:pt>
                <c:pt idx="11899">
                  <c:v>198.31666666666663</c:v>
                </c:pt>
                <c:pt idx="11900">
                  <c:v>198.33333333333337</c:v>
                </c:pt>
                <c:pt idx="11901">
                  <c:v>198.35000000000002</c:v>
                </c:pt>
                <c:pt idx="11902">
                  <c:v>198.36666666666665</c:v>
                </c:pt>
                <c:pt idx="11903">
                  <c:v>198.38333333333338</c:v>
                </c:pt>
                <c:pt idx="11904">
                  <c:v>198.4</c:v>
                </c:pt>
                <c:pt idx="11905">
                  <c:v>198.41666666666663</c:v>
                </c:pt>
                <c:pt idx="11906">
                  <c:v>198.43333333333337</c:v>
                </c:pt>
                <c:pt idx="11907">
                  <c:v>198.45000000000002</c:v>
                </c:pt>
                <c:pt idx="11908">
                  <c:v>198.46666666666664</c:v>
                </c:pt>
                <c:pt idx="11909">
                  <c:v>198.48333333333338</c:v>
                </c:pt>
                <c:pt idx="11910">
                  <c:v>198.5</c:v>
                </c:pt>
                <c:pt idx="11911">
                  <c:v>198.51666666666665</c:v>
                </c:pt>
                <c:pt idx="11912">
                  <c:v>198.53333333333336</c:v>
                </c:pt>
                <c:pt idx="11913">
                  <c:v>198.55</c:v>
                </c:pt>
                <c:pt idx="11914">
                  <c:v>198.56666666666663</c:v>
                </c:pt>
                <c:pt idx="11915">
                  <c:v>198.58333333333337</c:v>
                </c:pt>
                <c:pt idx="11916">
                  <c:v>198.6</c:v>
                </c:pt>
                <c:pt idx="11917">
                  <c:v>198.61666666666662</c:v>
                </c:pt>
                <c:pt idx="11918">
                  <c:v>198.63333333333335</c:v>
                </c:pt>
                <c:pt idx="11919">
                  <c:v>198.65</c:v>
                </c:pt>
                <c:pt idx="11920">
                  <c:v>198.66666666666663</c:v>
                </c:pt>
                <c:pt idx="11921">
                  <c:v>198.68333333333337</c:v>
                </c:pt>
                <c:pt idx="11922">
                  <c:v>198.7</c:v>
                </c:pt>
                <c:pt idx="11923">
                  <c:v>198.71666666666661</c:v>
                </c:pt>
                <c:pt idx="11924">
                  <c:v>198.73333333333335</c:v>
                </c:pt>
                <c:pt idx="11925">
                  <c:v>198.75</c:v>
                </c:pt>
                <c:pt idx="11926">
                  <c:v>198.76666666666665</c:v>
                </c:pt>
                <c:pt idx="11927">
                  <c:v>198.78333333333336</c:v>
                </c:pt>
                <c:pt idx="11928">
                  <c:v>198.8</c:v>
                </c:pt>
                <c:pt idx="11929">
                  <c:v>198.81666666666663</c:v>
                </c:pt>
                <c:pt idx="11930">
                  <c:v>198.83333333333337</c:v>
                </c:pt>
                <c:pt idx="11931">
                  <c:v>198.85000000000002</c:v>
                </c:pt>
                <c:pt idx="11932">
                  <c:v>198.86666666666665</c:v>
                </c:pt>
                <c:pt idx="11933">
                  <c:v>198.88333333333338</c:v>
                </c:pt>
                <c:pt idx="11934">
                  <c:v>198.9</c:v>
                </c:pt>
                <c:pt idx="11935">
                  <c:v>198.91666666666663</c:v>
                </c:pt>
                <c:pt idx="11936">
                  <c:v>198.93333333333337</c:v>
                </c:pt>
                <c:pt idx="11937">
                  <c:v>198.95000000000002</c:v>
                </c:pt>
                <c:pt idx="11938">
                  <c:v>198.96666666666664</c:v>
                </c:pt>
                <c:pt idx="11939">
                  <c:v>198.98333333333338</c:v>
                </c:pt>
                <c:pt idx="11940">
                  <c:v>199</c:v>
                </c:pt>
                <c:pt idx="11941">
                  <c:v>199.01666666666665</c:v>
                </c:pt>
                <c:pt idx="11942">
                  <c:v>199.03333333333336</c:v>
                </c:pt>
                <c:pt idx="11943">
                  <c:v>199.05</c:v>
                </c:pt>
                <c:pt idx="11944">
                  <c:v>199.06666666666663</c:v>
                </c:pt>
                <c:pt idx="11945">
                  <c:v>199.08333333333337</c:v>
                </c:pt>
                <c:pt idx="11946">
                  <c:v>199.1</c:v>
                </c:pt>
                <c:pt idx="11947">
                  <c:v>199.11666666666662</c:v>
                </c:pt>
                <c:pt idx="11948">
                  <c:v>199.13333333333335</c:v>
                </c:pt>
                <c:pt idx="11949">
                  <c:v>199.15</c:v>
                </c:pt>
                <c:pt idx="11950">
                  <c:v>199.16666666666663</c:v>
                </c:pt>
                <c:pt idx="11951">
                  <c:v>199.18333333333337</c:v>
                </c:pt>
                <c:pt idx="11952">
                  <c:v>199.2</c:v>
                </c:pt>
                <c:pt idx="11953">
                  <c:v>199.21666666666661</c:v>
                </c:pt>
                <c:pt idx="11954">
                  <c:v>199.23333333333335</c:v>
                </c:pt>
                <c:pt idx="11955">
                  <c:v>199.25</c:v>
                </c:pt>
                <c:pt idx="11956">
                  <c:v>199.26666666666665</c:v>
                </c:pt>
                <c:pt idx="11957">
                  <c:v>199.28333333333336</c:v>
                </c:pt>
                <c:pt idx="11958">
                  <c:v>199.3</c:v>
                </c:pt>
                <c:pt idx="11959">
                  <c:v>199.31666666666663</c:v>
                </c:pt>
                <c:pt idx="11960">
                  <c:v>199.33333333333337</c:v>
                </c:pt>
                <c:pt idx="11961">
                  <c:v>199.35000000000002</c:v>
                </c:pt>
                <c:pt idx="11962">
                  <c:v>199.36666666666665</c:v>
                </c:pt>
                <c:pt idx="11963">
                  <c:v>199.38333333333338</c:v>
                </c:pt>
                <c:pt idx="11964">
                  <c:v>199.4</c:v>
                </c:pt>
                <c:pt idx="11965">
                  <c:v>199.41666666666663</c:v>
                </c:pt>
                <c:pt idx="11966">
                  <c:v>199.43333333333337</c:v>
                </c:pt>
                <c:pt idx="11967">
                  <c:v>199.45000000000002</c:v>
                </c:pt>
                <c:pt idx="11968">
                  <c:v>199.46666666666664</c:v>
                </c:pt>
                <c:pt idx="11969">
                  <c:v>199.48333333333338</c:v>
                </c:pt>
                <c:pt idx="11970">
                  <c:v>199.5</c:v>
                </c:pt>
                <c:pt idx="11971">
                  <c:v>199.51666666666665</c:v>
                </c:pt>
                <c:pt idx="11972">
                  <c:v>199.53333333333336</c:v>
                </c:pt>
                <c:pt idx="11973">
                  <c:v>199.55</c:v>
                </c:pt>
                <c:pt idx="11974">
                  <c:v>199.56666666666663</c:v>
                </c:pt>
                <c:pt idx="11975">
                  <c:v>199.58333333333337</c:v>
                </c:pt>
                <c:pt idx="11976">
                  <c:v>199.6</c:v>
                </c:pt>
                <c:pt idx="11977">
                  <c:v>199.61666666666662</c:v>
                </c:pt>
                <c:pt idx="11978">
                  <c:v>199.63333333333335</c:v>
                </c:pt>
                <c:pt idx="11979">
                  <c:v>199.65</c:v>
                </c:pt>
                <c:pt idx="11980">
                  <c:v>199.66666666666663</c:v>
                </c:pt>
                <c:pt idx="11981">
                  <c:v>199.68333333333337</c:v>
                </c:pt>
                <c:pt idx="11982">
                  <c:v>199.7</c:v>
                </c:pt>
                <c:pt idx="11983">
                  <c:v>199.71666666666661</c:v>
                </c:pt>
                <c:pt idx="11984">
                  <c:v>199.73333333333335</c:v>
                </c:pt>
                <c:pt idx="11985">
                  <c:v>199.75</c:v>
                </c:pt>
                <c:pt idx="11986">
                  <c:v>199.76666666666665</c:v>
                </c:pt>
                <c:pt idx="11987">
                  <c:v>199.78333333333336</c:v>
                </c:pt>
                <c:pt idx="11988">
                  <c:v>199.8</c:v>
                </c:pt>
                <c:pt idx="11989">
                  <c:v>199.81666666666663</c:v>
                </c:pt>
                <c:pt idx="11990">
                  <c:v>199.83333333333337</c:v>
                </c:pt>
                <c:pt idx="11991">
                  <c:v>199.85000000000002</c:v>
                </c:pt>
                <c:pt idx="11992">
                  <c:v>199.86666666666665</c:v>
                </c:pt>
                <c:pt idx="11993">
                  <c:v>199.88333333333338</c:v>
                </c:pt>
                <c:pt idx="11994">
                  <c:v>199.9</c:v>
                </c:pt>
                <c:pt idx="11995">
                  <c:v>199.91666666666663</c:v>
                </c:pt>
                <c:pt idx="11996">
                  <c:v>199.93333333333337</c:v>
                </c:pt>
                <c:pt idx="11997">
                  <c:v>199.95000000000002</c:v>
                </c:pt>
                <c:pt idx="11998">
                  <c:v>199.96666666666664</c:v>
                </c:pt>
                <c:pt idx="11999">
                  <c:v>199.98333333333338</c:v>
                </c:pt>
                <c:pt idx="12000">
                  <c:v>200</c:v>
                </c:pt>
                <c:pt idx="12001">
                  <c:v>200.01666666666665</c:v>
                </c:pt>
                <c:pt idx="12002">
                  <c:v>200.03333333333336</c:v>
                </c:pt>
                <c:pt idx="12003">
                  <c:v>200.05</c:v>
                </c:pt>
                <c:pt idx="12004">
                  <c:v>200.06666666666663</c:v>
                </c:pt>
                <c:pt idx="12005">
                  <c:v>200.08333333333337</c:v>
                </c:pt>
                <c:pt idx="12006">
                  <c:v>200.1</c:v>
                </c:pt>
                <c:pt idx="12007">
                  <c:v>200.11666666666662</c:v>
                </c:pt>
                <c:pt idx="12008">
                  <c:v>200.13333333333335</c:v>
                </c:pt>
                <c:pt idx="12009">
                  <c:v>200.15</c:v>
                </c:pt>
                <c:pt idx="12010">
                  <c:v>200.16666666666663</c:v>
                </c:pt>
                <c:pt idx="12011">
                  <c:v>200.18333333333337</c:v>
                </c:pt>
                <c:pt idx="12012">
                  <c:v>200.2</c:v>
                </c:pt>
                <c:pt idx="12013">
                  <c:v>200.21666666666661</c:v>
                </c:pt>
                <c:pt idx="12014">
                  <c:v>200.23333333333335</c:v>
                </c:pt>
                <c:pt idx="12015">
                  <c:v>200.25</c:v>
                </c:pt>
                <c:pt idx="12016">
                  <c:v>200.26666666666665</c:v>
                </c:pt>
                <c:pt idx="12017">
                  <c:v>200.28333333333336</c:v>
                </c:pt>
                <c:pt idx="12018">
                  <c:v>200.3</c:v>
                </c:pt>
                <c:pt idx="12019">
                  <c:v>200.31666666666663</c:v>
                </c:pt>
                <c:pt idx="12020">
                  <c:v>200.33333333333337</c:v>
                </c:pt>
                <c:pt idx="12021">
                  <c:v>200.35000000000002</c:v>
                </c:pt>
                <c:pt idx="12022">
                  <c:v>200.36666666666665</c:v>
                </c:pt>
                <c:pt idx="12023">
                  <c:v>200.38333333333338</c:v>
                </c:pt>
                <c:pt idx="12024">
                  <c:v>200.4</c:v>
                </c:pt>
                <c:pt idx="12025">
                  <c:v>200.41666666666663</c:v>
                </c:pt>
                <c:pt idx="12026">
                  <c:v>200.43333333333337</c:v>
                </c:pt>
                <c:pt idx="12027">
                  <c:v>200.45000000000002</c:v>
                </c:pt>
                <c:pt idx="12028">
                  <c:v>200.46666666666664</c:v>
                </c:pt>
                <c:pt idx="12029">
                  <c:v>200.48333333333338</c:v>
                </c:pt>
                <c:pt idx="12030">
                  <c:v>200.5</c:v>
                </c:pt>
                <c:pt idx="12031">
                  <c:v>200.51666666666665</c:v>
                </c:pt>
                <c:pt idx="12032">
                  <c:v>200.53333333333336</c:v>
                </c:pt>
                <c:pt idx="12033">
                  <c:v>200.55</c:v>
                </c:pt>
                <c:pt idx="12034">
                  <c:v>200.56666666666663</c:v>
                </c:pt>
                <c:pt idx="12035">
                  <c:v>200.58333333333337</c:v>
                </c:pt>
                <c:pt idx="12036">
                  <c:v>200.6</c:v>
                </c:pt>
                <c:pt idx="12037">
                  <c:v>200.61666666666662</c:v>
                </c:pt>
                <c:pt idx="12038">
                  <c:v>200.63333333333335</c:v>
                </c:pt>
                <c:pt idx="12039">
                  <c:v>200.65</c:v>
                </c:pt>
                <c:pt idx="12040">
                  <c:v>200.66666666666663</c:v>
                </c:pt>
                <c:pt idx="12041">
                  <c:v>200.68333333333337</c:v>
                </c:pt>
                <c:pt idx="12042">
                  <c:v>200.7</c:v>
                </c:pt>
                <c:pt idx="12043">
                  <c:v>200.71666666666661</c:v>
                </c:pt>
                <c:pt idx="12044">
                  <c:v>200.73333333333335</c:v>
                </c:pt>
                <c:pt idx="12045">
                  <c:v>200.75</c:v>
                </c:pt>
                <c:pt idx="12046">
                  <c:v>200.76666666666665</c:v>
                </c:pt>
                <c:pt idx="12047">
                  <c:v>200.78333333333336</c:v>
                </c:pt>
                <c:pt idx="12048">
                  <c:v>200.8</c:v>
                </c:pt>
                <c:pt idx="12049">
                  <c:v>200.81666666666663</c:v>
                </c:pt>
                <c:pt idx="12050">
                  <c:v>200.83333333333337</c:v>
                </c:pt>
                <c:pt idx="12051">
                  <c:v>200.85000000000002</c:v>
                </c:pt>
                <c:pt idx="12052">
                  <c:v>200.86666666666665</c:v>
                </c:pt>
                <c:pt idx="12053">
                  <c:v>200.88333333333338</c:v>
                </c:pt>
                <c:pt idx="12054">
                  <c:v>200.9</c:v>
                </c:pt>
                <c:pt idx="12055">
                  <c:v>200.91666666666663</c:v>
                </c:pt>
                <c:pt idx="12056">
                  <c:v>200.93333333333337</c:v>
                </c:pt>
                <c:pt idx="12057">
                  <c:v>200.95000000000002</c:v>
                </c:pt>
                <c:pt idx="12058">
                  <c:v>200.96666666666664</c:v>
                </c:pt>
                <c:pt idx="12059">
                  <c:v>200.98333333333338</c:v>
                </c:pt>
                <c:pt idx="12060">
                  <c:v>201</c:v>
                </c:pt>
                <c:pt idx="12061">
                  <c:v>201.01666666666665</c:v>
                </c:pt>
                <c:pt idx="12062">
                  <c:v>201.03333333333336</c:v>
                </c:pt>
                <c:pt idx="12063">
                  <c:v>201.05</c:v>
                </c:pt>
                <c:pt idx="12064">
                  <c:v>201.06666666666663</c:v>
                </c:pt>
                <c:pt idx="12065">
                  <c:v>201.08333333333337</c:v>
                </c:pt>
                <c:pt idx="12066">
                  <c:v>201.1</c:v>
                </c:pt>
                <c:pt idx="12067">
                  <c:v>201.11666666666662</c:v>
                </c:pt>
                <c:pt idx="12068">
                  <c:v>201.13333333333335</c:v>
                </c:pt>
                <c:pt idx="12069">
                  <c:v>201.15</c:v>
                </c:pt>
                <c:pt idx="12070">
                  <c:v>201.16666666666663</c:v>
                </c:pt>
                <c:pt idx="12071">
                  <c:v>201.18333333333337</c:v>
                </c:pt>
                <c:pt idx="12072">
                  <c:v>201.2</c:v>
                </c:pt>
                <c:pt idx="12073">
                  <c:v>201.21666666666661</c:v>
                </c:pt>
                <c:pt idx="12074">
                  <c:v>201.23333333333335</c:v>
                </c:pt>
                <c:pt idx="12075">
                  <c:v>201.25</c:v>
                </c:pt>
                <c:pt idx="12076">
                  <c:v>201.26666666666665</c:v>
                </c:pt>
                <c:pt idx="12077">
                  <c:v>201.28333333333336</c:v>
                </c:pt>
                <c:pt idx="12078">
                  <c:v>201.3</c:v>
                </c:pt>
                <c:pt idx="12079">
                  <c:v>201.31666666666663</c:v>
                </c:pt>
                <c:pt idx="12080">
                  <c:v>201.33333333333337</c:v>
                </c:pt>
                <c:pt idx="12081">
                  <c:v>201.35000000000002</c:v>
                </c:pt>
                <c:pt idx="12082">
                  <c:v>201.36666666666665</c:v>
                </c:pt>
                <c:pt idx="12083">
                  <c:v>201.38333333333338</c:v>
                </c:pt>
                <c:pt idx="12084">
                  <c:v>201.4</c:v>
                </c:pt>
                <c:pt idx="12085">
                  <c:v>201.41666666666663</c:v>
                </c:pt>
                <c:pt idx="12086">
                  <c:v>201.43333333333337</c:v>
                </c:pt>
                <c:pt idx="12087">
                  <c:v>201.45000000000002</c:v>
                </c:pt>
                <c:pt idx="12088">
                  <c:v>201.46666666666664</c:v>
                </c:pt>
                <c:pt idx="12089">
                  <c:v>201.48333333333338</c:v>
                </c:pt>
                <c:pt idx="12090">
                  <c:v>201.5</c:v>
                </c:pt>
                <c:pt idx="12091">
                  <c:v>201.51666666666665</c:v>
                </c:pt>
                <c:pt idx="12092">
                  <c:v>201.53333333333336</c:v>
                </c:pt>
                <c:pt idx="12093">
                  <c:v>201.55</c:v>
                </c:pt>
                <c:pt idx="12094">
                  <c:v>201.56666666666663</c:v>
                </c:pt>
                <c:pt idx="12095">
                  <c:v>201.58333333333337</c:v>
                </c:pt>
                <c:pt idx="12096">
                  <c:v>201.6</c:v>
                </c:pt>
                <c:pt idx="12097">
                  <c:v>201.61666666666662</c:v>
                </c:pt>
                <c:pt idx="12098">
                  <c:v>201.63333333333335</c:v>
                </c:pt>
                <c:pt idx="12099">
                  <c:v>201.65</c:v>
                </c:pt>
                <c:pt idx="12100">
                  <c:v>201.66666666666663</c:v>
                </c:pt>
                <c:pt idx="12101">
                  <c:v>201.68333333333337</c:v>
                </c:pt>
                <c:pt idx="12102">
                  <c:v>201.7</c:v>
                </c:pt>
                <c:pt idx="12103">
                  <c:v>201.71666666666661</c:v>
                </c:pt>
                <c:pt idx="12104">
                  <c:v>201.73333333333335</c:v>
                </c:pt>
                <c:pt idx="12105">
                  <c:v>201.75</c:v>
                </c:pt>
                <c:pt idx="12106">
                  <c:v>201.76666666666665</c:v>
                </c:pt>
                <c:pt idx="12107">
                  <c:v>201.78333333333336</c:v>
                </c:pt>
                <c:pt idx="12108">
                  <c:v>201.8</c:v>
                </c:pt>
                <c:pt idx="12109">
                  <c:v>201.81666666666663</c:v>
                </c:pt>
                <c:pt idx="12110">
                  <c:v>201.83333333333337</c:v>
                </c:pt>
                <c:pt idx="12111">
                  <c:v>201.85000000000002</c:v>
                </c:pt>
                <c:pt idx="12112">
                  <c:v>201.86666666666665</c:v>
                </c:pt>
                <c:pt idx="12113">
                  <c:v>201.88333333333338</c:v>
                </c:pt>
                <c:pt idx="12114">
                  <c:v>201.9</c:v>
                </c:pt>
                <c:pt idx="12115">
                  <c:v>201.91666666666663</c:v>
                </c:pt>
                <c:pt idx="12116">
                  <c:v>201.93333333333337</c:v>
                </c:pt>
                <c:pt idx="12117">
                  <c:v>201.95000000000002</c:v>
                </c:pt>
                <c:pt idx="12118">
                  <c:v>201.96666666666664</c:v>
                </c:pt>
                <c:pt idx="12119">
                  <c:v>201.98333333333338</c:v>
                </c:pt>
                <c:pt idx="12120">
                  <c:v>202</c:v>
                </c:pt>
                <c:pt idx="12121">
                  <c:v>202.01666666666665</c:v>
                </c:pt>
                <c:pt idx="12122">
                  <c:v>202.03333333333336</c:v>
                </c:pt>
                <c:pt idx="12123">
                  <c:v>202.05</c:v>
                </c:pt>
                <c:pt idx="12124">
                  <c:v>202.06666666666663</c:v>
                </c:pt>
                <c:pt idx="12125">
                  <c:v>202.08333333333337</c:v>
                </c:pt>
                <c:pt idx="12126">
                  <c:v>202.1</c:v>
                </c:pt>
                <c:pt idx="12127">
                  <c:v>202.11666666666662</c:v>
                </c:pt>
                <c:pt idx="12128">
                  <c:v>202.13333333333335</c:v>
                </c:pt>
                <c:pt idx="12129">
                  <c:v>202.15</c:v>
                </c:pt>
                <c:pt idx="12130">
                  <c:v>202.16666666666663</c:v>
                </c:pt>
                <c:pt idx="12131">
                  <c:v>202.18333333333337</c:v>
                </c:pt>
                <c:pt idx="12132">
                  <c:v>202.2</c:v>
                </c:pt>
                <c:pt idx="12133">
                  <c:v>202.21666666666661</c:v>
                </c:pt>
                <c:pt idx="12134">
                  <c:v>202.23333333333335</c:v>
                </c:pt>
                <c:pt idx="12135">
                  <c:v>202.25</c:v>
                </c:pt>
                <c:pt idx="12136">
                  <c:v>202.26666666666665</c:v>
                </c:pt>
                <c:pt idx="12137">
                  <c:v>202.28333333333336</c:v>
                </c:pt>
                <c:pt idx="12138">
                  <c:v>202.3</c:v>
                </c:pt>
                <c:pt idx="12139">
                  <c:v>202.31666666666663</c:v>
                </c:pt>
                <c:pt idx="12140">
                  <c:v>202.33333333333337</c:v>
                </c:pt>
                <c:pt idx="12141">
                  <c:v>202.35000000000002</c:v>
                </c:pt>
                <c:pt idx="12142">
                  <c:v>202.36666666666665</c:v>
                </c:pt>
                <c:pt idx="12143">
                  <c:v>202.38333333333338</c:v>
                </c:pt>
                <c:pt idx="12144">
                  <c:v>202.4</c:v>
                </c:pt>
                <c:pt idx="12145">
                  <c:v>202.41666666666663</c:v>
                </c:pt>
                <c:pt idx="12146">
                  <c:v>202.43333333333337</c:v>
                </c:pt>
                <c:pt idx="12147">
                  <c:v>202.45000000000002</c:v>
                </c:pt>
                <c:pt idx="12148">
                  <c:v>202.46666666666664</c:v>
                </c:pt>
                <c:pt idx="12149">
                  <c:v>202.48333333333338</c:v>
                </c:pt>
                <c:pt idx="12150">
                  <c:v>202.5</c:v>
                </c:pt>
                <c:pt idx="12151">
                  <c:v>202.51666666666665</c:v>
                </c:pt>
                <c:pt idx="12152">
                  <c:v>202.53333333333336</c:v>
                </c:pt>
                <c:pt idx="12153">
                  <c:v>202.55</c:v>
                </c:pt>
                <c:pt idx="12154">
                  <c:v>202.56666666666663</c:v>
                </c:pt>
                <c:pt idx="12155">
                  <c:v>202.58333333333337</c:v>
                </c:pt>
                <c:pt idx="12156">
                  <c:v>202.6</c:v>
                </c:pt>
                <c:pt idx="12157">
                  <c:v>202.61666666666662</c:v>
                </c:pt>
                <c:pt idx="12158">
                  <c:v>202.63333333333335</c:v>
                </c:pt>
                <c:pt idx="12159">
                  <c:v>202.65</c:v>
                </c:pt>
                <c:pt idx="12160">
                  <c:v>202.66666666666663</c:v>
                </c:pt>
                <c:pt idx="12161">
                  <c:v>202.68333333333337</c:v>
                </c:pt>
                <c:pt idx="12162">
                  <c:v>202.7</c:v>
                </c:pt>
                <c:pt idx="12163">
                  <c:v>202.71666666666661</c:v>
                </c:pt>
                <c:pt idx="12164">
                  <c:v>202.73333333333335</c:v>
                </c:pt>
                <c:pt idx="12165">
                  <c:v>202.75</c:v>
                </c:pt>
                <c:pt idx="12166">
                  <c:v>202.76666666666665</c:v>
                </c:pt>
                <c:pt idx="12167">
                  <c:v>202.78333333333336</c:v>
                </c:pt>
                <c:pt idx="12168">
                  <c:v>202.8</c:v>
                </c:pt>
                <c:pt idx="12169">
                  <c:v>202.81666666666663</c:v>
                </c:pt>
                <c:pt idx="12170">
                  <c:v>202.83333333333337</c:v>
                </c:pt>
                <c:pt idx="12171">
                  <c:v>202.85000000000002</c:v>
                </c:pt>
                <c:pt idx="12172">
                  <c:v>202.86666666666665</c:v>
                </c:pt>
                <c:pt idx="12173">
                  <c:v>202.88333333333338</c:v>
                </c:pt>
                <c:pt idx="12174">
                  <c:v>202.9</c:v>
                </c:pt>
                <c:pt idx="12175">
                  <c:v>202.91666666666663</c:v>
                </c:pt>
                <c:pt idx="12176">
                  <c:v>202.93333333333337</c:v>
                </c:pt>
                <c:pt idx="12177">
                  <c:v>202.95000000000002</c:v>
                </c:pt>
                <c:pt idx="12178">
                  <c:v>202.96666666666664</c:v>
                </c:pt>
                <c:pt idx="12179">
                  <c:v>202.98333333333338</c:v>
                </c:pt>
                <c:pt idx="12180">
                  <c:v>203</c:v>
                </c:pt>
                <c:pt idx="12181">
                  <c:v>203.01666666666665</c:v>
                </c:pt>
                <c:pt idx="12182">
                  <c:v>203.03333333333336</c:v>
                </c:pt>
                <c:pt idx="12183">
                  <c:v>203.05</c:v>
                </c:pt>
                <c:pt idx="12184">
                  <c:v>203.06666666666663</c:v>
                </c:pt>
                <c:pt idx="12185">
                  <c:v>203.08333333333337</c:v>
                </c:pt>
                <c:pt idx="12186">
                  <c:v>203.1</c:v>
                </c:pt>
                <c:pt idx="12187">
                  <c:v>203.11666666666662</c:v>
                </c:pt>
                <c:pt idx="12188">
                  <c:v>203.13333333333335</c:v>
                </c:pt>
                <c:pt idx="12189">
                  <c:v>203.15</c:v>
                </c:pt>
                <c:pt idx="12190">
                  <c:v>203.16666666666663</c:v>
                </c:pt>
                <c:pt idx="12191">
                  <c:v>203.18333333333337</c:v>
                </c:pt>
                <c:pt idx="12192">
                  <c:v>203.2</c:v>
                </c:pt>
                <c:pt idx="12193">
                  <c:v>203.21666666666661</c:v>
                </c:pt>
                <c:pt idx="12194">
                  <c:v>203.23333333333335</c:v>
                </c:pt>
                <c:pt idx="12195">
                  <c:v>203.25</c:v>
                </c:pt>
                <c:pt idx="12196">
                  <c:v>203.26666666666665</c:v>
                </c:pt>
                <c:pt idx="12197">
                  <c:v>203.28333333333336</c:v>
                </c:pt>
                <c:pt idx="12198">
                  <c:v>203.3</c:v>
                </c:pt>
                <c:pt idx="12199">
                  <c:v>203.31666666666663</c:v>
                </c:pt>
                <c:pt idx="12200">
                  <c:v>203.33333333333337</c:v>
                </c:pt>
                <c:pt idx="12201">
                  <c:v>203.35000000000002</c:v>
                </c:pt>
                <c:pt idx="12202">
                  <c:v>203.36666666666665</c:v>
                </c:pt>
                <c:pt idx="12203">
                  <c:v>203.38333333333338</c:v>
                </c:pt>
                <c:pt idx="12204">
                  <c:v>203.4</c:v>
                </c:pt>
                <c:pt idx="12205">
                  <c:v>203.41666666666663</c:v>
                </c:pt>
                <c:pt idx="12206">
                  <c:v>203.43333333333337</c:v>
                </c:pt>
                <c:pt idx="12207">
                  <c:v>203.45000000000002</c:v>
                </c:pt>
                <c:pt idx="12208">
                  <c:v>203.46666666666664</c:v>
                </c:pt>
                <c:pt idx="12209">
                  <c:v>203.48333333333338</c:v>
                </c:pt>
                <c:pt idx="12210">
                  <c:v>203.5</c:v>
                </c:pt>
                <c:pt idx="12211">
                  <c:v>203.51666666666665</c:v>
                </c:pt>
                <c:pt idx="12212">
                  <c:v>203.53333333333336</c:v>
                </c:pt>
                <c:pt idx="12213">
                  <c:v>203.55</c:v>
                </c:pt>
                <c:pt idx="12214">
                  <c:v>203.56666666666663</c:v>
                </c:pt>
                <c:pt idx="12215">
                  <c:v>203.58333333333337</c:v>
                </c:pt>
                <c:pt idx="12216">
                  <c:v>203.6</c:v>
                </c:pt>
                <c:pt idx="12217">
                  <c:v>203.61666666666662</c:v>
                </c:pt>
                <c:pt idx="12218">
                  <c:v>203.63333333333335</c:v>
                </c:pt>
                <c:pt idx="12219">
                  <c:v>203.65</c:v>
                </c:pt>
                <c:pt idx="12220">
                  <c:v>203.66666666666663</c:v>
                </c:pt>
                <c:pt idx="12221">
                  <c:v>203.68333333333337</c:v>
                </c:pt>
                <c:pt idx="12222">
                  <c:v>203.7</c:v>
                </c:pt>
                <c:pt idx="12223">
                  <c:v>203.71666666666661</c:v>
                </c:pt>
                <c:pt idx="12224">
                  <c:v>203.73333333333335</c:v>
                </c:pt>
                <c:pt idx="12225">
                  <c:v>203.75</c:v>
                </c:pt>
                <c:pt idx="12226">
                  <c:v>203.76666666666665</c:v>
                </c:pt>
                <c:pt idx="12227">
                  <c:v>203.78333333333336</c:v>
                </c:pt>
                <c:pt idx="12228">
                  <c:v>203.8</c:v>
                </c:pt>
                <c:pt idx="12229">
                  <c:v>203.81666666666663</c:v>
                </c:pt>
                <c:pt idx="12230">
                  <c:v>203.83333333333337</c:v>
                </c:pt>
                <c:pt idx="12231">
                  <c:v>203.85000000000002</c:v>
                </c:pt>
                <c:pt idx="12232">
                  <c:v>203.86666666666665</c:v>
                </c:pt>
                <c:pt idx="12233">
                  <c:v>203.88333333333338</c:v>
                </c:pt>
                <c:pt idx="12234">
                  <c:v>203.9</c:v>
                </c:pt>
                <c:pt idx="12235">
                  <c:v>203.91666666666663</c:v>
                </c:pt>
                <c:pt idx="12236">
                  <c:v>203.93333333333337</c:v>
                </c:pt>
                <c:pt idx="12237">
                  <c:v>203.95000000000002</c:v>
                </c:pt>
                <c:pt idx="12238">
                  <c:v>203.96666666666664</c:v>
                </c:pt>
                <c:pt idx="12239">
                  <c:v>203.98333333333338</c:v>
                </c:pt>
                <c:pt idx="12240">
                  <c:v>204</c:v>
                </c:pt>
                <c:pt idx="12241">
                  <c:v>204.01666666666665</c:v>
                </c:pt>
                <c:pt idx="12242">
                  <c:v>204.03333333333336</c:v>
                </c:pt>
                <c:pt idx="12243">
                  <c:v>204.05</c:v>
                </c:pt>
                <c:pt idx="12244">
                  <c:v>204.06666666666663</c:v>
                </c:pt>
                <c:pt idx="12245">
                  <c:v>204.08333333333337</c:v>
                </c:pt>
                <c:pt idx="12246">
                  <c:v>204.1</c:v>
                </c:pt>
                <c:pt idx="12247">
                  <c:v>204.11666666666662</c:v>
                </c:pt>
                <c:pt idx="12248">
                  <c:v>204.13333333333335</c:v>
                </c:pt>
                <c:pt idx="12249">
                  <c:v>204.15</c:v>
                </c:pt>
                <c:pt idx="12250">
                  <c:v>204.16666666666663</c:v>
                </c:pt>
                <c:pt idx="12251">
                  <c:v>204.18333333333337</c:v>
                </c:pt>
                <c:pt idx="12252">
                  <c:v>204.2</c:v>
                </c:pt>
                <c:pt idx="12253">
                  <c:v>204.21666666666661</c:v>
                </c:pt>
                <c:pt idx="12254">
                  <c:v>204.23333333333335</c:v>
                </c:pt>
                <c:pt idx="12255">
                  <c:v>204.25</c:v>
                </c:pt>
                <c:pt idx="12256">
                  <c:v>204.26666666666665</c:v>
                </c:pt>
                <c:pt idx="12257">
                  <c:v>204.28333333333336</c:v>
                </c:pt>
                <c:pt idx="12258">
                  <c:v>204.3</c:v>
                </c:pt>
                <c:pt idx="12259">
                  <c:v>204.31666666666663</c:v>
                </c:pt>
                <c:pt idx="12260">
                  <c:v>204.33333333333337</c:v>
                </c:pt>
                <c:pt idx="12261">
                  <c:v>204.35000000000002</c:v>
                </c:pt>
                <c:pt idx="12262">
                  <c:v>204.36666666666665</c:v>
                </c:pt>
                <c:pt idx="12263">
                  <c:v>204.38333333333338</c:v>
                </c:pt>
                <c:pt idx="12264">
                  <c:v>204.4</c:v>
                </c:pt>
                <c:pt idx="12265">
                  <c:v>204.41666666666663</c:v>
                </c:pt>
                <c:pt idx="12266">
                  <c:v>204.43333333333337</c:v>
                </c:pt>
                <c:pt idx="12267">
                  <c:v>204.45000000000002</c:v>
                </c:pt>
                <c:pt idx="12268">
                  <c:v>204.46666666666664</c:v>
                </c:pt>
                <c:pt idx="12269">
                  <c:v>204.48333333333338</c:v>
                </c:pt>
                <c:pt idx="12270">
                  <c:v>204.5</c:v>
                </c:pt>
                <c:pt idx="12271">
                  <c:v>204.51666666666665</c:v>
                </c:pt>
                <c:pt idx="12272">
                  <c:v>204.53333333333336</c:v>
                </c:pt>
                <c:pt idx="12273">
                  <c:v>204.55</c:v>
                </c:pt>
                <c:pt idx="12274">
                  <c:v>204.56666666666663</c:v>
                </c:pt>
                <c:pt idx="12275">
                  <c:v>204.58333333333337</c:v>
                </c:pt>
                <c:pt idx="12276">
                  <c:v>204.6</c:v>
                </c:pt>
                <c:pt idx="12277">
                  <c:v>204.61666666666662</c:v>
                </c:pt>
                <c:pt idx="12278">
                  <c:v>204.63333333333335</c:v>
                </c:pt>
                <c:pt idx="12279">
                  <c:v>204.65</c:v>
                </c:pt>
                <c:pt idx="12280">
                  <c:v>204.66666666666663</c:v>
                </c:pt>
                <c:pt idx="12281">
                  <c:v>204.68333333333337</c:v>
                </c:pt>
                <c:pt idx="12282">
                  <c:v>204.7</c:v>
                </c:pt>
                <c:pt idx="12283">
                  <c:v>204.71666666666661</c:v>
                </c:pt>
                <c:pt idx="12284">
                  <c:v>204.73333333333335</c:v>
                </c:pt>
                <c:pt idx="12285">
                  <c:v>204.75</c:v>
                </c:pt>
                <c:pt idx="12286">
                  <c:v>204.76666666666665</c:v>
                </c:pt>
                <c:pt idx="12287">
                  <c:v>204.78333333333336</c:v>
                </c:pt>
                <c:pt idx="12288">
                  <c:v>204.8</c:v>
                </c:pt>
                <c:pt idx="12289">
                  <c:v>204.81666666666663</c:v>
                </c:pt>
                <c:pt idx="12290">
                  <c:v>204.83333333333337</c:v>
                </c:pt>
                <c:pt idx="12291">
                  <c:v>204.85000000000002</c:v>
                </c:pt>
                <c:pt idx="12292">
                  <c:v>204.86666666666665</c:v>
                </c:pt>
                <c:pt idx="12293">
                  <c:v>204.88333333333338</c:v>
                </c:pt>
                <c:pt idx="12294">
                  <c:v>204.9</c:v>
                </c:pt>
                <c:pt idx="12295">
                  <c:v>204.91666666666663</c:v>
                </c:pt>
                <c:pt idx="12296">
                  <c:v>204.93333333333337</c:v>
                </c:pt>
                <c:pt idx="12297">
                  <c:v>204.95000000000002</c:v>
                </c:pt>
                <c:pt idx="12298">
                  <c:v>204.96666666666664</c:v>
                </c:pt>
                <c:pt idx="12299">
                  <c:v>204.98333333333338</c:v>
                </c:pt>
                <c:pt idx="12300">
                  <c:v>205</c:v>
                </c:pt>
                <c:pt idx="12301">
                  <c:v>205.01666666666665</c:v>
                </c:pt>
                <c:pt idx="12302">
                  <c:v>205.03333333333336</c:v>
                </c:pt>
                <c:pt idx="12303">
                  <c:v>205.05</c:v>
                </c:pt>
                <c:pt idx="12304">
                  <c:v>205.06666666666663</c:v>
                </c:pt>
                <c:pt idx="12305">
                  <c:v>205.08333333333337</c:v>
                </c:pt>
                <c:pt idx="12306">
                  <c:v>205.1</c:v>
                </c:pt>
                <c:pt idx="12307">
                  <c:v>205.11666666666662</c:v>
                </c:pt>
                <c:pt idx="12308">
                  <c:v>205.13333333333335</c:v>
                </c:pt>
                <c:pt idx="12309">
                  <c:v>205.15</c:v>
                </c:pt>
                <c:pt idx="12310">
                  <c:v>205.16666666666663</c:v>
                </c:pt>
                <c:pt idx="12311">
                  <c:v>205.18333333333337</c:v>
                </c:pt>
                <c:pt idx="12312">
                  <c:v>205.2</c:v>
                </c:pt>
                <c:pt idx="12313">
                  <c:v>205.21666666666661</c:v>
                </c:pt>
                <c:pt idx="12314">
                  <c:v>205.23333333333335</c:v>
                </c:pt>
                <c:pt idx="12315">
                  <c:v>205.25</c:v>
                </c:pt>
                <c:pt idx="12316">
                  <c:v>205.26666666666665</c:v>
                </c:pt>
                <c:pt idx="12317">
                  <c:v>205.28333333333336</c:v>
                </c:pt>
                <c:pt idx="12318">
                  <c:v>205.3</c:v>
                </c:pt>
                <c:pt idx="12319">
                  <c:v>205.31666666666663</c:v>
                </c:pt>
                <c:pt idx="12320">
                  <c:v>205.33333333333337</c:v>
                </c:pt>
                <c:pt idx="12321">
                  <c:v>205.35000000000002</c:v>
                </c:pt>
                <c:pt idx="12322">
                  <c:v>205.36666666666665</c:v>
                </c:pt>
                <c:pt idx="12323">
                  <c:v>205.38333333333338</c:v>
                </c:pt>
                <c:pt idx="12324">
                  <c:v>205.4</c:v>
                </c:pt>
                <c:pt idx="12325">
                  <c:v>205.41666666666663</c:v>
                </c:pt>
                <c:pt idx="12326">
                  <c:v>205.43333333333337</c:v>
                </c:pt>
                <c:pt idx="12327">
                  <c:v>205.45000000000002</c:v>
                </c:pt>
                <c:pt idx="12328">
                  <c:v>205.46666666666664</c:v>
                </c:pt>
                <c:pt idx="12329">
                  <c:v>205.48333333333338</c:v>
                </c:pt>
                <c:pt idx="12330">
                  <c:v>205.5</c:v>
                </c:pt>
                <c:pt idx="12331">
                  <c:v>205.51666666666665</c:v>
                </c:pt>
                <c:pt idx="12332">
                  <c:v>205.53333333333336</c:v>
                </c:pt>
                <c:pt idx="12333">
                  <c:v>205.55</c:v>
                </c:pt>
                <c:pt idx="12334">
                  <c:v>205.56666666666663</c:v>
                </c:pt>
                <c:pt idx="12335">
                  <c:v>205.58333333333337</c:v>
                </c:pt>
                <c:pt idx="12336">
                  <c:v>205.6</c:v>
                </c:pt>
                <c:pt idx="12337">
                  <c:v>205.61666666666662</c:v>
                </c:pt>
                <c:pt idx="12338">
                  <c:v>205.63333333333335</c:v>
                </c:pt>
                <c:pt idx="12339">
                  <c:v>205.65</c:v>
                </c:pt>
                <c:pt idx="12340">
                  <c:v>205.66666666666663</c:v>
                </c:pt>
                <c:pt idx="12341">
                  <c:v>205.68333333333337</c:v>
                </c:pt>
                <c:pt idx="12342">
                  <c:v>205.7</c:v>
                </c:pt>
                <c:pt idx="12343">
                  <c:v>205.71666666666661</c:v>
                </c:pt>
                <c:pt idx="12344">
                  <c:v>205.73333333333335</c:v>
                </c:pt>
                <c:pt idx="12345">
                  <c:v>205.75</c:v>
                </c:pt>
                <c:pt idx="12346">
                  <c:v>205.76666666666665</c:v>
                </c:pt>
                <c:pt idx="12347">
                  <c:v>205.78333333333336</c:v>
                </c:pt>
                <c:pt idx="12348">
                  <c:v>205.8</c:v>
                </c:pt>
                <c:pt idx="12349">
                  <c:v>205.81666666666663</c:v>
                </c:pt>
                <c:pt idx="12350">
                  <c:v>205.83333333333337</c:v>
                </c:pt>
                <c:pt idx="12351">
                  <c:v>205.85000000000002</c:v>
                </c:pt>
                <c:pt idx="12352">
                  <c:v>205.86666666666665</c:v>
                </c:pt>
                <c:pt idx="12353">
                  <c:v>205.88333333333338</c:v>
                </c:pt>
                <c:pt idx="12354">
                  <c:v>205.9</c:v>
                </c:pt>
                <c:pt idx="12355">
                  <c:v>205.91666666666663</c:v>
                </c:pt>
                <c:pt idx="12356">
                  <c:v>205.93333333333337</c:v>
                </c:pt>
                <c:pt idx="12357">
                  <c:v>205.95000000000002</c:v>
                </c:pt>
                <c:pt idx="12358">
                  <c:v>205.96666666666664</c:v>
                </c:pt>
                <c:pt idx="12359">
                  <c:v>205.98333333333338</c:v>
                </c:pt>
                <c:pt idx="12360">
                  <c:v>206</c:v>
                </c:pt>
                <c:pt idx="12361">
                  <c:v>206.01666666666665</c:v>
                </c:pt>
                <c:pt idx="12362">
                  <c:v>206.03333333333336</c:v>
                </c:pt>
                <c:pt idx="12363">
                  <c:v>206.05</c:v>
                </c:pt>
                <c:pt idx="12364">
                  <c:v>206.06666666666663</c:v>
                </c:pt>
                <c:pt idx="12365">
                  <c:v>206.08333333333337</c:v>
                </c:pt>
                <c:pt idx="12366">
                  <c:v>206.1</c:v>
                </c:pt>
                <c:pt idx="12367">
                  <c:v>206.11666666666662</c:v>
                </c:pt>
                <c:pt idx="12368">
                  <c:v>206.13333333333335</c:v>
                </c:pt>
                <c:pt idx="12369">
                  <c:v>206.15</c:v>
                </c:pt>
                <c:pt idx="12370">
                  <c:v>206.16666666666663</c:v>
                </c:pt>
                <c:pt idx="12371">
                  <c:v>206.18333333333337</c:v>
                </c:pt>
                <c:pt idx="12372">
                  <c:v>206.2</c:v>
                </c:pt>
                <c:pt idx="12373">
                  <c:v>206.21666666666661</c:v>
                </c:pt>
                <c:pt idx="12374">
                  <c:v>206.23333333333335</c:v>
                </c:pt>
                <c:pt idx="12375">
                  <c:v>206.25</c:v>
                </c:pt>
                <c:pt idx="12376">
                  <c:v>206.26666666666665</c:v>
                </c:pt>
                <c:pt idx="12377">
                  <c:v>206.28333333333336</c:v>
                </c:pt>
                <c:pt idx="12378">
                  <c:v>206.3</c:v>
                </c:pt>
                <c:pt idx="12379">
                  <c:v>206.31666666666663</c:v>
                </c:pt>
                <c:pt idx="12380">
                  <c:v>206.33333333333337</c:v>
                </c:pt>
                <c:pt idx="12381">
                  <c:v>206.35000000000002</c:v>
                </c:pt>
                <c:pt idx="12382">
                  <c:v>206.36666666666665</c:v>
                </c:pt>
                <c:pt idx="12383">
                  <c:v>206.38333333333338</c:v>
                </c:pt>
                <c:pt idx="12384">
                  <c:v>206.4</c:v>
                </c:pt>
                <c:pt idx="12385">
                  <c:v>206.41666666666663</c:v>
                </c:pt>
                <c:pt idx="12386">
                  <c:v>206.43333333333337</c:v>
                </c:pt>
                <c:pt idx="12387">
                  <c:v>206.45000000000002</c:v>
                </c:pt>
                <c:pt idx="12388">
                  <c:v>206.46666666666664</c:v>
                </c:pt>
                <c:pt idx="12389">
                  <c:v>206.48333333333338</c:v>
                </c:pt>
                <c:pt idx="12390">
                  <c:v>206.5</c:v>
                </c:pt>
                <c:pt idx="12391">
                  <c:v>206.51666666666665</c:v>
                </c:pt>
                <c:pt idx="12392">
                  <c:v>206.53333333333336</c:v>
                </c:pt>
                <c:pt idx="12393">
                  <c:v>206.55</c:v>
                </c:pt>
                <c:pt idx="12394">
                  <c:v>206.56666666666663</c:v>
                </c:pt>
                <c:pt idx="12395">
                  <c:v>206.58333333333337</c:v>
                </c:pt>
                <c:pt idx="12396">
                  <c:v>206.6</c:v>
                </c:pt>
                <c:pt idx="12397">
                  <c:v>206.61666666666662</c:v>
                </c:pt>
                <c:pt idx="12398">
                  <c:v>206.63333333333335</c:v>
                </c:pt>
                <c:pt idx="12399">
                  <c:v>206.65</c:v>
                </c:pt>
                <c:pt idx="12400">
                  <c:v>206.66666666666663</c:v>
                </c:pt>
                <c:pt idx="12401">
                  <c:v>206.68333333333337</c:v>
                </c:pt>
                <c:pt idx="12402">
                  <c:v>206.7</c:v>
                </c:pt>
                <c:pt idx="12403">
                  <c:v>206.71666666666661</c:v>
                </c:pt>
                <c:pt idx="12404">
                  <c:v>206.73333333333335</c:v>
                </c:pt>
                <c:pt idx="12405">
                  <c:v>206.75</c:v>
                </c:pt>
                <c:pt idx="12406">
                  <c:v>206.76666666666665</c:v>
                </c:pt>
                <c:pt idx="12407">
                  <c:v>206.78333333333336</c:v>
                </c:pt>
                <c:pt idx="12408">
                  <c:v>206.8</c:v>
                </c:pt>
                <c:pt idx="12409">
                  <c:v>206.81666666666663</c:v>
                </c:pt>
                <c:pt idx="12410">
                  <c:v>206.83333333333337</c:v>
                </c:pt>
                <c:pt idx="12411">
                  <c:v>206.85000000000002</c:v>
                </c:pt>
                <c:pt idx="12412">
                  <c:v>206.86666666666665</c:v>
                </c:pt>
                <c:pt idx="12413">
                  <c:v>206.88333333333338</c:v>
                </c:pt>
                <c:pt idx="12414">
                  <c:v>206.9</c:v>
                </c:pt>
                <c:pt idx="12415">
                  <c:v>206.91666666666663</c:v>
                </c:pt>
                <c:pt idx="12416">
                  <c:v>206.93333333333337</c:v>
                </c:pt>
                <c:pt idx="12417">
                  <c:v>206.95000000000002</c:v>
                </c:pt>
                <c:pt idx="12418">
                  <c:v>206.96666666666664</c:v>
                </c:pt>
                <c:pt idx="12419">
                  <c:v>206.98333333333338</c:v>
                </c:pt>
                <c:pt idx="12420">
                  <c:v>207</c:v>
                </c:pt>
                <c:pt idx="12421">
                  <c:v>207.01666666666665</c:v>
                </c:pt>
                <c:pt idx="12422">
                  <c:v>207.03333333333336</c:v>
                </c:pt>
                <c:pt idx="12423">
                  <c:v>207.05</c:v>
                </c:pt>
                <c:pt idx="12424">
                  <c:v>207.06666666666663</c:v>
                </c:pt>
                <c:pt idx="12425">
                  <c:v>207.08333333333337</c:v>
                </c:pt>
                <c:pt idx="12426">
                  <c:v>207.1</c:v>
                </c:pt>
                <c:pt idx="12427">
                  <c:v>207.11666666666662</c:v>
                </c:pt>
                <c:pt idx="12428">
                  <c:v>207.13333333333335</c:v>
                </c:pt>
                <c:pt idx="12429">
                  <c:v>207.15</c:v>
                </c:pt>
                <c:pt idx="12430">
                  <c:v>207.16666666666663</c:v>
                </c:pt>
                <c:pt idx="12431">
                  <c:v>207.18333333333337</c:v>
                </c:pt>
                <c:pt idx="12432">
                  <c:v>207.2</c:v>
                </c:pt>
                <c:pt idx="12433">
                  <c:v>207.21666666666661</c:v>
                </c:pt>
                <c:pt idx="12434">
                  <c:v>207.23333333333335</c:v>
                </c:pt>
                <c:pt idx="12435">
                  <c:v>207.25</c:v>
                </c:pt>
                <c:pt idx="12436">
                  <c:v>207.26666666666665</c:v>
                </c:pt>
                <c:pt idx="12437">
                  <c:v>207.28333333333336</c:v>
                </c:pt>
                <c:pt idx="12438">
                  <c:v>207.3</c:v>
                </c:pt>
                <c:pt idx="12439">
                  <c:v>207.31666666666663</c:v>
                </c:pt>
                <c:pt idx="12440">
                  <c:v>207.33333333333337</c:v>
                </c:pt>
                <c:pt idx="12441">
                  <c:v>207.35000000000002</c:v>
                </c:pt>
                <c:pt idx="12442">
                  <c:v>207.36666666666665</c:v>
                </c:pt>
                <c:pt idx="12443">
                  <c:v>207.38333333333338</c:v>
                </c:pt>
                <c:pt idx="12444">
                  <c:v>207.4</c:v>
                </c:pt>
                <c:pt idx="12445">
                  <c:v>207.41666666666663</c:v>
                </c:pt>
                <c:pt idx="12446">
                  <c:v>207.43333333333337</c:v>
                </c:pt>
                <c:pt idx="12447">
                  <c:v>207.45000000000002</c:v>
                </c:pt>
                <c:pt idx="12448">
                  <c:v>207.46666666666664</c:v>
                </c:pt>
                <c:pt idx="12449">
                  <c:v>207.48333333333338</c:v>
                </c:pt>
                <c:pt idx="12450">
                  <c:v>207.5</c:v>
                </c:pt>
                <c:pt idx="12451">
                  <c:v>207.51666666666665</c:v>
                </c:pt>
                <c:pt idx="12452">
                  <c:v>207.53333333333336</c:v>
                </c:pt>
                <c:pt idx="12453">
                  <c:v>207.55</c:v>
                </c:pt>
                <c:pt idx="12454">
                  <c:v>207.56666666666663</c:v>
                </c:pt>
                <c:pt idx="12455">
                  <c:v>207.58333333333337</c:v>
                </c:pt>
                <c:pt idx="12456">
                  <c:v>207.6</c:v>
                </c:pt>
                <c:pt idx="12457">
                  <c:v>207.61666666666662</c:v>
                </c:pt>
                <c:pt idx="12458">
                  <c:v>207.63333333333335</c:v>
                </c:pt>
                <c:pt idx="12459">
                  <c:v>207.65</c:v>
                </c:pt>
                <c:pt idx="12460">
                  <c:v>207.66666666666663</c:v>
                </c:pt>
                <c:pt idx="12461">
                  <c:v>207.68333333333337</c:v>
                </c:pt>
                <c:pt idx="12462">
                  <c:v>207.7</c:v>
                </c:pt>
                <c:pt idx="12463">
                  <c:v>207.71666666666661</c:v>
                </c:pt>
                <c:pt idx="12464">
                  <c:v>207.73333333333335</c:v>
                </c:pt>
                <c:pt idx="12465">
                  <c:v>207.75</c:v>
                </c:pt>
                <c:pt idx="12466">
                  <c:v>207.76666666666665</c:v>
                </c:pt>
                <c:pt idx="12467">
                  <c:v>207.78333333333336</c:v>
                </c:pt>
                <c:pt idx="12468">
                  <c:v>207.8</c:v>
                </c:pt>
                <c:pt idx="12469">
                  <c:v>207.81666666666663</c:v>
                </c:pt>
                <c:pt idx="12470">
                  <c:v>207.83333333333337</c:v>
                </c:pt>
                <c:pt idx="12471">
                  <c:v>207.85000000000002</c:v>
                </c:pt>
                <c:pt idx="12472">
                  <c:v>207.86666666666665</c:v>
                </c:pt>
                <c:pt idx="12473">
                  <c:v>207.88333333333338</c:v>
                </c:pt>
                <c:pt idx="12474">
                  <c:v>207.9</c:v>
                </c:pt>
                <c:pt idx="12475">
                  <c:v>207.91666666666663</c:v>
                </c:pt>
                <c:pt idx="12476">
                  <c:v>207.93333333333337</c:v>
                </c:pt>
                <c:pt idx="12477">
                  <c:v>207.95000000000002</c:v>
                </c:pt>
                <c:pt idx="12478">
                  <c:v>207.96666666666664</c:v>
                </c:pt>
                <c:pt idx="12479">
                  <c:v>207.98333333333338</c:v>
                </c:pt>
                <c:pt idx="12480">
                  <c:v>208</c:v>
                </c:pt>
                <c:pt idx="12481">
                  <c:v>208.01666666666665</c:v>
                </c:pt>
                <c:pt idx="12482">
                  <c:v>208.03333333333336</c:v>
                </c:pt>
                <c:pt idx="12483">
                  <c:v>208.05</c:v>
                </c:pt>
                <c:pt idx="12484">
                  <c:v>208.06666666666663</c:v>
                </c:pt>
                <c:pt idx="12485">
                  <c:v>208.08333333333337</c:v>
                </c:pt>
                <c:pt idx="12486">
                  <c:v>208.1</c:v>
                </c:pt>
                <c:pt idx="12487">
                  <c:v>208.11666666666662</c:v>
                </c:pt>
                <c:pt idx="12488">
                  <c:v>208.13333333333335</c:v>
                </c:pt>
                <c:pt idx="12489">
                  <c:v>208.15</c:v>
                </c:pt>
                <c:pt idx="12490">
                  <c:v>208.16666666666663</c:v>
                </c:pt>
                <c:pt idx="12491">
                  <c:v>208.18333333333337</c:v>
                </c:pt>
                <c:pt idx="12492">
                  <c:v>208.2</c:v>
                </c:pt>
                <c:pt idx="12493">
                  <c:v>208.21666666666661</c:v>
                </c:pt>
                <c:pt idx="12494">
                  <c:v>208.23333333333335</c:v>
                </c:pt>
                <c:pt idx="12495">
                  <c:v>208.25</c:v>
                </c:pt>
                <c:pt idx="12496">
                  <c:v>208.26666666666665</c:v>
                </c:pt>
                <c:pt idx="12497">
                  <c:v>208.28333333333336</c:v>
                </c:pt>
                <c:pt idx="12498">
                  <c:v>208.3</c:v>
                </c:pt>
                <c:pt idx="12499">
                  <c:v>208.31666666666663</c:v>
                </c:pt>
                <c:pt idx="12500">
                  <c:v>208.33333333333337</c:v>
                </c:pt>
                <c:pt idx="12501">
                  <c:v>208.35000000000002</c:v>
                </c:pt>
                <c:pt idx="12502">
                  <c:v>208.36666666666665</c:v>
                </c:pt>
                <c:pt idx="12503">
                  <c:v>208.38333333333338</c:v>
                </c:pt>
                <c:pt idx="12504">
                  <c:v>208.4</c:v>
                </c:pt>
                <c:pt idx="12505">
                  <c:v>208.41666666666663</c:v>
                </c:pt>
                <c:pt idx="12506">
                  <c:v>208.43333333333337</c:v>
                </c:pt>
                <c:pt idx="12507">
                  <c:v>208.45000000000002</c:v>
                </c:pt>
                <c:pt idx="12508">
                  <c:v>208.46666666666664</c:v>
                </c:pt>
                <c:pt idx="12509">
                  <c:v>208.48333333333338</c:v>
                </c:pt>
                <c:pt idx="12510">
                  <c:v>208.5</c:v>
                </c:pt>
                <c:pt idx="12511">
                  <c:v>208.51666666666665</c:v>
                </c:pt>
                <c:pt idx="12512">
                  <c:v>208.53333333333336</c:v>
                </c:pt>
                <c:pt idx="12513">
                  <c:v>208.55</c:v>
                </c:pt>
                <c:pt idx="12514">
                  <c:v>208.56666666666663</c:v>
                </c:pt>
                <c:pt idx="12515">
                  <c:v>208.58333333333337</c:v>
                </c:pt>
                <c:pt idx="12516">
                  <c:v>208.6</c:v>
                </c:pt>
                <c:pt idx="12517">
                  <c:v>208.61666666666662</c:v>
                </c:pt>
                <c:pt idx="12518">
                  <c:v>208.63333333333335</c:v>
                </c:pt>
                <c:pt idx="12519">
                  <c:v>208.65</c:v>
                </c:pt>
                <c:pt idx="12520">
                  <c:v>208.66666666666663</c:v>
                </c:pt>
                <c:pt idx="12521">
                  <c:v>208.68333333333337</c:v>
                </c:pt>
                <c:pt idx="12522">
                  <c:v>208.7</c:v>
                </c:pt>
                <c:pt idx="12523">
                  <c:v>208.71666666666661</c:v>
                </c:pt>
                <c:pt idx="12524">
                  <c:v>208.73333333333335</c:v>
                </c:pt>
                <c:pt idx="12525">
                  <c:v>208.75</c:v>
                </c:pt>
                <c:pt idx="12526">
                  <c:v>208.76666666666665</c:v>
                </c:pt>
                <c:pt idx="12527">
                  <c:v>208.78333333333336</c:v>
                </c:pt>
                <c:pt idx="12528">
                  <c:v>208.8</c:v>
                </c:pt>
                <c:pt idx="12529">
                  <c:v>208.81666666666663</c:v>
                </c:pt>
                <c:pt idx="12530">
                  <c:v>208.83333333333337</c:v>
                </c:pt>
                <c:pt idx="12531">
                  <c:v>208.85000000000002</c:v>
                </c:pt>
                <c:pt idx="12532">
                  <c:v>208.86666666666665</c:v>
                </c:pt>
                <c:pt idx="12533">
                  <c:v>208.88333333333338</c:v>
                </c:pt>
                <c:pt idx="12534">
                  <c:v>208.9</c:v>
                </c:pt>
                <c:pt idx="12535">
                  <c:v>208.91666666666663</c:v>
                </c:pt>
                <c:pt idx="12536">
                  <c:v>208.93333333333337</c:v>
                </c:pt>
                <c:pt idx="12537">
                  <c:v>208.95000000000002</c:v>
                </c:pt>
                <c:pt idx="12538">
                  <c:v>208.96666666666664</c:v>
                </c:pt>
                <c:pt idx="12539">
                  <c:v>208.98333333333338</c:v>
                </c:pt>
                <c:pt idx="12540">
                  <c:v>209</c:v>
                </c:pt>
                <c:pt idx="12541">
                  <c:v>209.01666666666665</c:v>
                </c:pt>
                <c:pt idx="12542">
                  <c:v>209.03333333333336</c:v>
                </c:pt>
                <c:pt idx="12543">
                  <c:v>209.05</c:v>
                </c:pt>
                <c:pt idx="12544">
                  <c:v>209.06666666666663</c:v>
                </c:pt>
                <c:pt idx="12545">
                  <c:v>209.08333333333337</c:v>
                </c:pt>
                <c:pt idx="12546">
                  <c:v>209.1</c:v>
                </c:pt>
                <c:pt idx="12547">
                  <c:v>209.11666666666662</c:v>
                </c:pt>
                <c:pt idx="12548">
                  <c:v>209.13333333333335</c:v>
                </c:pt>
                <c:pt idx="12549">
                  <c:v>209.15</c:v>
                </c:pt>
                <c:pt idx="12550">
                  <c:v>209.16666666666663</c:v>
                </c:pt>
                <c:pt idx="12551">
                  <c:v>209.18333333333337</c:v>
                </c:pt>
                <c:pt idx="12552">
                  <c:v>209.2</c:v>
                </c:pt>
                <c:pt idx="12553">
                  <c:v>209.21666666666661</c:v>
                </c:pt>
                <c:pt idx="12554">
                  <c:v>209.23333333333335</c:v>
                </c:pt>
                <c:pt idx="12555">
                  <c:v>209.25</c:v>
                </c:pt>
                <c:pt idx="12556">
                  <c:v>209.26666666666665</c:v>
                </c:pt>
                <c:pt idx="12557">
                  <c:v>209.28333333333336</c:v>
                </c:pt>
                <c:pt idx="12558">
                  <c:v>209.3</c:v>
                </c:pt>
                <c:pt idx="12559">
                  <c:v>209.31666666666663</c:v>
                </c:pt>
                <c:pt idx="12560">
                  <c:v>209.33333333333337</c:v>
                </c:pt>
                <c:pt idx="12561">
                  <c:v>209.35000000000002</c:v>
                </c:pt>
                <c:pt idx="12562">
                  <c:v>209.36666666666665</c:v>
                </c:pt>
                <c:pt idx="12563">
                  <c:v>209.38333333333338</c:v>
                </c:pt>
                <c:pt idx="12564">
                  <c:v>209.4</c:v>
                </c:pt>
                <c:pt idx="12565">
                  <c:v>209.41666666666663</c:v>
                </c:pt>
                <c:pt idx="12566">
                  <c:v>209.43333333333337</c:v>
                </c:pt>
                <c:pt idx="12567">
                  <c:v>209.45000000000002</c:v>
                </c:pt>
                <c:pt idx="12568">
                  <c:v>209.46666666666664</c:v>
                </c:pt>
                <c:pt idx="12569">
                  <c:v>209.48333333333338</c:v>
                </c:pt>
                <c:pt idx="12570">
                  <c:v>209.5</c:v>
                </c:pt>
                <c:pt idx="12571">
                  <c:v>209.51666666666665</c:v>
                </c:pt>
                <c:pt idx="12572">
                  <c:v>209.53333333333336</c:v>
                </c:pt>
                <c:pt idx="12573">
                  <c:v>209.55</c:v>
                </c:pt>
                <c:pt idx="12574">
                  <c:v>209.56666666666663</c:v>
                </c:pt>
                <c:pt idx="12575">
                  <c:v>209.58333333333337</c:v>
                </c:pt>
                <c:pt idx="12576">
                  <c:v>209.6</c:v>
                </c:pt>
                <c:pt idx="12577">
                  <c:v>209.61666666666662</c:v>
                </c:pt>
                <c:pt idx="12578">
                  <c:v>209.63333333333335</c:v>
                </c:pt>
                <c:pt idx="12579">
                  <c:v>209.65</c:v>
                </c:pt>
                <c:pt idx="12580">
                  <c:v>209.66666666666663</c:v>
                </c:pt>
                <c:pt idx="12581">
                  <c:v>209.68333333333337</c:v>
                </c:pt>
                <c:pt idx="12582">
                  <c:v>209.7</c:v>
                </c:pt>
                <c:pt idx="12583">
                  <c:v>209.71666666666661</c:v>
                </c:pt>
                <c:pt idx="12584">
                  <c:v>209.73333333333335</c:v>
                </c:pt>
                <c:pt idx="12585">
                  <c:v>209.75</c:v>
                </c:pt>
                <c:pt idx="12586">
                  <c:v>209.76666666666665</c:v>
                </c:pt>
                <c:pt idx="12587">
                  <c:v>209.78333333333336</c:v>
                </c:pt>
                <c:pt idx="12588">
                  <c:v>209.8</c:v>
                </c:pt>
                <c:pt idx="12589">
                  <c:v>209.81666666666663</c:v>
                </c:pt>
                <c:pt idx="12590">
                  <c:v>209.83333333333337</c:v>
                </c:pt>
                <c:pt idx="12591">
                  <c:v>209.85000000000002</c:v>
                </c:pt>
                <c:pt idx="12592">
                  <c:v>209.86666666666665</c:v>
                </c:pt>
                <c:pt idx="12593">
                  <c:v>209.88333333333338</c:v>
                </c:pt>
                <c:pt idx="12594">
                  <c:v>209.9</c:v>
                </c:pt>
                <c:pt idx="12595">
                  <c:v>209.91666666666663</c:v>
                </c:pt>
                <c:pt idx="12596">
                  <c:v>209.93333333333337</c:v>
                </c:pt>
                <c:pt idx="12597">
                  <c:v>209.95000000000002</c:v>
                </c:pt>
                <c:pt idx="12598">
                  <c:v>209.96666666666664</c:v>
                </c:pt>
                <c:pt idx="12599">
                  <c:v>209.98333333333338</c:v>
                </c:pt>
                <c:pt idx="12600">
                  <c:v>210</c:v>
                </c:pt>
                <c:pt idx="12601">
                  <c:v>210.01666666666665</c:v>
                </c:pt>
                <c:pt idx="12602">
                  <c:v>210.03333333333336</c:v>
                </c:pt>
                <c:pt idx="12603">
                  <c:v>210.05</c:v>
                </c:pt>
                <c:pt idx="12604">
                  <c:v>210.06666666666663</c:v>
                </c:pt>
                <c:pt idx="12605">
                  <c:v>210.08333333333337</c:v>
                </c:pt>
                <c:pt idx="12606">
                  <c:v>210.1</c:v>
                </c:pt>
                <c:pt idx="12607">
                  <c:v>210.11666666666662</c:v>
                </c:pt>
                <c:pt idx="12608">
                  <c:v>210.13333333333335</c:v>
                </c:pt>
                <c:pt idx="12609">
                  <c:v>210.15</c:v>
                </c:pt>
                <c:pt idx="12610">
                  <c:v>210.16666666666663</c:v>
                </c:pt>
                <c:pt idx="12611">
                  <c:v>210.18333333333337</c:v>
                </c:pt>
                <c:pt idx="12612">
                  <c:v>210.2</c:v>
                </c:pt>
                <c:pt idx="12613">
                  <c:v>210.21666666666661</c:v>
                </c:pt>
                <c:pt idx="12614">
                  <c:v>210.23333333333335</c:v>
                </c:pt>
                <c:pt idx="12615">
                  <c:v>210.25</c:v>
                </c:pt>
                <c:pt idx="12616">
                  <c:v>210.26666666666665</c:v>
                </c:pt>
                <c:pt idx="12617">
                  <c:v>210.28333333333336</c:v>
                </c:pt>
                <c:pt idx="12618">
                  <c:v>210.3</c:v>
                </c:pt>
                <c:pt idx="12619">
                  <c:v>210.31666666666663</c:v>
                </c:pt>
                <c:pt idx="12620">
                  <c:v>210.33333333333337</c:v>
                </c:pt>
                <c:pt idx="12621">
                  <c:v>210.35000000000002</c:v>
                </c:pt>
                <c:pt idx="12622">
                  <c:v>210.36666666666665</c:v>
                </c:pt>
                <c:pt idx="12623">
                  <c:v>210.38333333333338</c:v>
                </c:pt>
                <c:pt idx="12624">
                  <c:v>210.4</c:v>
                </c:pt>
                <c:pt idx="12625">
                  <c:v>210.41666666666663</c:v>
                </c:pt>
                <c:pt idx="12626">
                  <c:v>210.43333333333337</c:v>
                </c:pt>
                <c:pt idx="12627">
                  <c:v>210.45000000000002</c:v>
                </c:pt>
                <c:pt idx="12628">
                  <c:v>210.46666666666664</c:v>
                </c:pt>
                <c:pt idx="12629">
                  <c:v>210.48333333333338</c:v>
                </c:pt>
                <c:pt idx="12630">
                  <c:v>210.5</c:v>
                </c:pt>
                <c:pt idx="12631">
                  <c:v>210.51666666666665</c:v>
                </c:pt>
                <c:pt idx="12632">
                  <c:v>210.53333333333336</c:v>
                </c:pt>
                <c:pt idx="12633">
                  <c:v>210.55</c:v>
                </c:pt>
                <c:pt idx="12634">
                  <c:v>210.56666666666663</c:v>
                </c:pt>
                <c:pt idx="12635">
                  <c:v>210.58333333333337</c:v>
                </c:pt>
                <c:pt idx="12636">
                  <c:v>210.6</c:v>
                </c:pt>
                <c:pt idx="12637">
                  <c:v>210.61666666666662</c:v>
                </c:pt>
                <c:pt idx="12638">
                  <c:v>210.63333333333335</c:v>
                </c:pt>
                <c:pt idx="12639">
                  <c:v>210.65</c:v>
                </c:pt>
                <c:pt idx="12640">
                  <c:v>210.66666666666663</c:v>
                </c:pt>
                <c:pt idx="12641">
                  <c:v>210.68333333333337</c:v>
                </c:pt>
                <c:pt idx="12642">
                  <c:v>210.7</c:v>
                </c:pt>
                <c:pt idx="12643">
                  <c:v>210.71666666666661</c:v>
                </c:pt>
                <c:pt idx="12644">
                  <c:v>210.73333333333335</c:v>
                </c:pt>
                <c:pt idx="12645">
                  <c:v>210.75</c:v>
                </c:pt>
                <c:pt idx="12646">
                  <c:v>210.76666666666665</c:v>
                </c:pt>
                <c:pt idx="12647">
                  <c:v>210.78333333333336</c:v>
                </c:pt>
                <c:pt idx="12648">
                  <c:v>210.8</c:v>
                </c:pt>
                <c:pt idx="12649">
                  <c:v>210.81666666666663</c:v>
                </c:pt>
                <c:pt idx="12650">
                  <c:v>210.83333333333337</c:v>
                </c:pt>
                <c:pt idx="12651">
                  <c:v>210.85000000000002</c:v>
                </c:pt>
                <c:pt idx="12652">
                  <c:v>210.86666666666665</c:v>
                </c:pt>
                <c:pt idx="12653">
                  <c:v>210.88333333333338</c:v>
                </c:pt>
                <c:pt idx="12654">
                  <c:v>210.9</c:v>
                </c:pt>
                <c:pt idx="12655">
                  <c:v>210.91666666666663</c:v>
                </c:pt>
                <c:pt idx="12656">
                  <c:v>210.93333333333337</c:v>
                </c:pt>
                <c:pt idx="12657">
                  <c:v>210.95000000000002</c:v>
                </c:pt>
                <c:pt idx="12658">
                  <c:v>210.96666666666664</c:v>
                </c:pt>
                <c:pt idx="12659">
                  <c:v>210.98333333333338</c:v>
                </c:pt>
                <c:pt idx="12660">
                  <c:v>211</c:v>
                </c:pt>
                <c:pt idx="12661">
                  <c:v>211.01666666666665</c:v>
                </c:pt>
                <c:pt idx="12662">
                  <c:v>211.03333333333336</c:v>
                </c:pt>
                <c:pt idx="12663">
                  <c:v>211.05</c:v>
                </c:pt>
                <c:pt idx="12664">
                  <c:v>211.06666666666663</c:v>
                </c:pt>
                <c:pt idx="12665">
                  <c:v>211.08333333333337</c:v>
                </c:pt>
                <c:pt idx="12666">
                  <c:v>211.1</c:v>
                </c:pt>
                <c:pt idx="12667">
                  <c:v>211.11666666666662</c:v>
                </c:pt>
                <c:pt idx="12668">
                  <c:v>211.13333333333335</c:v>
                </c:pt>
                <c:pt idx="12669">
                  <c:v>211.15</c:v>
                </c:pt>
                <c:pt idx="12670">
                  <c:v>211.16666666666663</c:v>
                </c:pt>
                <c:pt idx="12671">
                  <c:v>211.18333333333337</c:v>
                </c:pt>
                <c:pt idx="12672">
                  <c:v>211.2</c:v>
                </c:pt>
                <c:pt idx="12673">
                  <c:v>211.21666666666661</c:v>
                </c:pt>
                <c:pt idx="12674">
                  <c:v>211.23333333333335</c:v>
                </c:pt>
                <c:pt idx="12675">
                  <c:v>211.25</c:v>
                </c:pt>
                <c:pt idx="12676">
                  <c:v>211.26666666666665</c:v>
                </c:pt>
                <c:pt idx="12677">
                  <c:v>211.28333333333336</c:v>
                </c:pt>
                <c:pt idx="12678">
                  <c:v>211.3</c:v>
                </c:pt>
                <c:pt idx="12679">
                  <c:v>211.31666666666663</c:v>
                </c:pt>
                <c:pt idx="12680">
                  <c:v>211.33333333333337</c:v>
                </c:pt>
                <c:pt idx="12681">
                  <c:v>211.35000000000002</c:v>
                </c:pt>
                <c:pt idx="12682">
                  <c:v>211.36666666666665</c:v>
                </c:pt>
                <c:pt idx="12683">
                  <c:v>211.38333333333338</c:v>
                </c:pt>
                <c:pt idx="12684">
                  <c:v>211.4</c:v>
                </c:pt>
                <c:pt idx="12685">
                  <c:v>211.41666666666663</c:v>
                </c:pt>
                <c:pt idx="12686">
                  <c:v>211.43333333333337</c:v>
                </c:pt>
                <c:pt idx="12687">
                  <c:v>211.45000000000002</c:v>
                </c:pt>
                <c:pt idx="12688">
                  <c:v>211.46666666666664</c:v>
                </c:pt>
                <c:pt idx="12689">
                  <c:v>211.48333333333338</c:v>
                </c:pt>
                <c:pt idx="12690">
                  <c:v>211.5</c:v>
                </c:pt>
                <c:pt idx="12691">
                  <c:v>211.51666666666665</c:v>
                </c:pt>
                <c:pt idx="12692">
                  <c:v>211.53333333333336</c:v>
                </c:pt>
                <c:pt idx="12693">
                  <c:v>211.55</c:v>
                </c:pt>
                <c:pt idx="12694">
                  <c:v>211.56666666666663</c:v>
                </c:pt>
                <c:pt idx="12695">
                  <c:v>211.58333333333337</c:v>
                </c:pt>
                <c:pt idx="12696">
                  <c:v>211.6</c:v>
                </c:pt>
                <c:pt idx="12697">
                  <c:v>211.61666666666662</c:v>
                </c:pt>
                <c:pt idx="12698">
                  <c:v>211.63333333333335</c:v>
                </c:pt>
                <c:pt idx="12699">
                  <c:v>211.65</c:v>
                </c:pt>
                <c:pt idx="12700">
                  <c:v>211.66666666666663</c:v>
                </c:pt>
                <c:pt idx="12701">
                  <c:v>211.68333333333337</c:v>
                </c:pt>
                <c:pt idx="12702">
                  <c:v>211.7</c:v>
                </c:pt>
                <c:pt idx="12703">
                  <c:v>211.71666666666661</c:v>
                </c:pt>
                <c:pt idx="12704">
                  <c:v>211.73333333333335</c:v>
                </c:pt>
                <c:pt idx="12705">
                  <c:v>211.75</c:v>
                </c:pt>
                <c:pt idx="12706">
                  <c:v>211.76666666666665</c:v>
                </c:pt>
                <c:pt idx="12707">
                  <c:v>211.78333333333336</c:v>
                </c:pt>
                <c:pt idx="12708">
                  <c:v>211.8</c:v>
                </c:pt>
                <c:pt idx="12709">
                  <c:v>211.81666666666663</c:v>
                </c:pt>
                <c:pt idx="12710">
                  <c:v>211.83333333333337</c:v>
                </c:pt>
                <c:pt idx="12711">
                  <c:v>211.85000000000002</c:v>
                </c:pt>
                <c:pt idx="12712">
                  <c:v>211.86666666666665</c:v>
                </c:pt>
                <c:pt idx="12713">
                  <c:v>211.88333333333338</c:v>
                </c:pt>
                <c:pt idx="12714">
                  <c:v>211.9</c:v>
                </c:pt>
                <c:pt idx="12715">
                  <c:v>211.91666666666663</c:v>
                </c:pt>
                <c:pt idx="12716">
                  <c:v>211.93333333333337</c:v>
                </c:pt>
                <c:pt idx="12717">
                  <c:v>211.95000000000002</c:v>
                </c:pt>
                <c:pt idx="12718">
                  <c:v>211.96666666666664</c:v>
                </c:pt>
                <c:pt idx="12719">
                  <c:v>211.98333333333338</c:v>
                </c:pt>
                <c:pt idx="12720">
                  <c:v>212</c:v>
                </c:pt>
                <c:pt idx="12721">
                  <c:v>212.01666666666665</c:v>
                </c:pt>
                <c:pt idx="12722">
                  <c:v>212.03333333333336</c:v>
                </c:pt>
                <c:pt idx="12723">
                  <c:v>212.05</c:v>
                </c:pt>
                <c:pt idx="12724">
                  <c:v>212.06666666666663</c:v>
                </c:pt>
                <c:pt idx="12725">
                  <c:v>212.08333333333337</c:v>
                </c:pt>
                <c:pt idx="12726">
                  <c:v>212.1</c:v>
                </c:pt>
                <c:pt idx="12727">
                  <c:v>212.11666666666662</c:v>
                </c:pt>
                <c:pt idx="12728">
                  <c:v>212.13333333333335</c:v>
                </c:pt>
                <c:pt idx="12729">
                  <c:v>212.15</c:v>
                </c:pt>
                <c:pt idx="12730">
                  <c:v>212.16666666666663</c:v>
                </c:pt>
                <c:pt idx="12731">
                  <c:v>212.18333333333337</c:v>
                </c:pt>
                <c:pt idx="12732">
                  <c:v>212.2</c:v>
                </c:pt>
                <c:pt idx="12733">
                  <c:v>212.21666666666661</c:v>
                </c:pt>
                <c:pt idx="12734">
                  <c:v>212.23333333333335</c:v>
                </c:pt>
                <c:pt idx="12735">
                  <c:v>212.25</c:v>
                </c:pt>
                <c:pt idx="12736">
                  <c:v>212.26666666666665</c:v>
                </c:pt>
                <c:pt idx="12737">
                  <c:v>212.28333333333336</c:v>
                </c:pt>
                <c:pt idx="12738">
                  <c:v>212.3</c:v>
                </c:pt>
                <c:pt idx="12739">
                  <c:v>212.31666666666663</c:v>
                </c:pt>
                <c:pt idx="12740">
                  <c:v>212.33333333333337</c:v>
                </c:pt>
                <c:pt idx="12741">
                  <c:v>212.35000000000002</c:v>
                </c:pt>
                <c:pt idx="12742">
                  <c:v>212.36666666666665</c:v>
                </c:pt>
                <c:pt idx="12743">
                  <c:v>212.38333333333338</c:v>
                </c:pt>
                <c:pt idx="12744">
                  <c:v>212.4</c:v>
                </c:pt>
                <c:pt idx="12745">
                  <c:v>212.41666666666663</c:v>
                </c:pt>
                <c:pt idx="12746">
                  <c:v>212.43333333333337</c:v>
                </c:pt>
                <c:pt idx="12747">
                  <c:v>212.45000000000002</c:v>
                </c:pt>
                <c:pt idx="12748">
                  <c:v>212.46666666666664</c:v>
                </c:pt>
                <c:pt idx="12749">
                  <c:v>212.48333333333338</c:v>
                </c:pt>
                <c:pt idx="12750">
                  <c:v>212.5</c:v>
                </c:pt>
                <c:pt idx="12751">
                  <c:v>212.51666666666665</c:v>
                </c:pt>
                <c:pt idx="12752">
                  <c:v>212.53333333333336</c:v>
                </c:pt>
                <c:pt idx="12753">
                  <c:v>212.55</c:v>
                </c:pt>
                <c:pt idx="12754">
                  <c:v>212.56666666666663</c:v>
                </c:pt>
                <c:pt idx="12755">
                  <c:v>212.58333333333337</c:v>
                </c:pt>
                <c:pt idx="12756">
                  <c:v>212.6</c:v>
                </c:pt>
                <c:pt idx="12757">
                  <c:v>212.61666666666662</c:v>
                </c:pt>
                <c:pt idx="12758">
                  <c:v>212.63333333333335</c:v>
                </c:pt>
                <c:pt idx="12759">
                  <c:v>212.65</c:v>
                </c:pt>
                <c:pt idx="12760">
                  <c:v>212.66666666666663</c:v>
                </c:pt>
                <c:pt idx="12761">
                  <c:v>212.68333333333337</c:v>
                </c:pt>
                <c:pt idx="12762">
                  <c:v>212.7</c:v>
                </c:pt>
                <c:pt idx="12763">
                  <c:v>212.71666666666661</c:v>
                </c:pt>
                <c:pt idx="12764">
                  <c:v>212.73333333333335</c:v>
                </c:pt>
                <c:pt idx="12765">
                  <c:v>212.75</c:v>
                </c:pt>
                <c:pt idx="12766">
                  <c:v>212.76666666666665</c:v>
                </c:pt>
                <c:pt idx="12767">
                  <c:v>212.78333333333336</c:v>
                </c:pt>
                <c:pt idx="12768">
                  <c:v>212.8</c:v>
                </c:pt>
                <c:pt idx="12769">
                  <c:v>212.81666666666663</c:v>
                </c:pt>
                <c:pt idx="12770">
                  <c:v>212.83333333333337</c:v>
                </c:pt>
                <c:pt idx="12771">
                  <c:v>212.85000000000002</c:v>
                </c:pt>
                <c:pt idx="12772">
                  <c:v>212.86666666666665</c:v>
                </c:pt>
                <c:pt idx="12773">
                  <c:v>212.88333333333338</c:v>
                </c:pt>
                <c:pt idx="12774">
                  <c:v>212.9</c:v>
                </c:pt>
                <c:pt idx="12775">
                  <c:v>212.91666666666663</c:v>
                </c:pt>
                <c:pt idx="12776">
                  <c:v>212.93333333333337</c:v>
                </c:pt>
                <c:pt idx="12777">
                  <c:v>212.95000000000002</c:v>
                </c:pt>
                <c:pt idx="12778">
                  <c:v>212.96666666666664</c:v>
                </c:pt>
                <c:pt idx="12779">
                  <c:v>212.98333333333338</c:v>
                </c:pt>
                <c:pt idx="12780">
                  <c:v>213</c:v>
                </c:pt>
                <c:pt idx="12781">
                  <c:v>213.01666666666665</c:v>
                </c:pt>
                <c:pt idx="12782">
                  <c:v>213.03333333333336</c:v>
                </c:pt>
                <c:pt idx="12783">
                  <c:v>213.05</c:v>
                </c:pt>
                <c:pt idx="12784">
                  <c:v>213.06666666666663</c:v>
                </c:pt>
                <c:pt idx="12785">
                  <c:v>213.08333333333337</c:v>
                </c:pt>
                <c:pt idx="12786">
                  <c:v>213.1</c:v>
                </c:pt>
                <c:pt idx="12787">
                  <c:v>213.11666666666662</c:v>
                </c:pt>
                <c:pt idx="12788">
                  <c:v>213.13333333333335</c:v>
                </c:pt>
                <c:pt idx="12789">
                  <c:v>213.15</c:v>
                </c:pt>
                <c:pt idx="12790">
                  <c:v>213.16666666666663</c:v>
                </c:pt>
                <c:pt idx="12791">
                  <c:v>213.18333333333337</c:v>
                </c:pt>
                <c:pt idx="12792">
                  <c:v>213.2</c:v>
                </c:pt>
                <c:pt idx="12793">
                  <c:v>213.21666666666661</c:v>
                </c:pt>
                <c:pt idx="12794">
                  <c:v>213.23333333333335</c:v>
                </c:pt>
                <c:pt idx="12795">
                  <c:v>213.25</c:v>
                </c:pt>
                <c:pt idx="12796">
                  <c:v>213.26666666666665</c:v>
                </c:pt>
                <c:pt idx="12797">
                  <c:v>213.28333333333336</c:v>
                </c:pt>
                <c:pt idx="12798">
                  <c:v>213.3</c:v>
                </c:pt>
                <c:pt idx="12799">
                  <c:v>213.31666666666663</c:v>
                </c:pt>
                <c:pt idx="12800">
                  <c:v>213.33333333333337</c:v>
                </c:pt>
                <c:pt idx="12801">
                  <c:v>213.35000000000002</c:v>
                </c:pt>
                <c:pt idx="12802">
                  <c:v>213.36666666666665</c:v>
                </c:pt>
                <c:pt idx="12803">
                  <c:v>213.38333333333338</c:v>
                </c:pt>
                <c:pt idx="12804">
                  <c:v>213.4</c:v>
                </c:pt>
                <c:pt idx="12805">
                  <c:v>213.41666666666663</c:v>
                </c:pt>
                <c:pt idx="12806">
                  <c:v>213.43333333333337</c:v>
                </c:pt>
                <c:pt idx="12807">
                  <c:v>213.45000000000002</c:v>
                </c:pt>
                <c:pt idx="12808">
                  <c:v>213.46666666666664</c:v>
                </c:pt>
                <c:pt idx="12809">
                  <c:v>213.48333333333338</c:v>
                </c:pt>
                <c:pt idx="12810">
                  <c:v>213.5</c:v>
                </c:pt>
                <c:pt idx="12811">
                  <c:v>213.51666666666665</c:v>
                </c:pt>
                <c:pt idx="12812">
                  <c:v>213.53333333333336</c:v>
                </c:pt>
                <c:pt idx="12813">
                  <c:v>213.55</c:v>
                </c:pt>
                <c:pt idx="12814">
                  <c:v>213.56666666666663</c:v>
                </c:pt>
                <c:pt idx="12815">
                  <c:v>213.58333333333337</c:v>
                </c:pt>
                <c:pt idx="12816">
                  <c:v>213.6</c:v>
                </c:pt>
                <c:pt idx="12817">
                  <c:v>213.61666666666662</c:v>
                </c:pt>
                <c:pt idx="12818">
                  <c:v>213.63333333333335</c:v>
                </c:pt>
                <c:pt idx="12819">
                  <c:v>213.65</c:v>
                </c:pt>
                <c:pt idx="12820">
                  <c:v>213.66666666666663</c:v>
                </c:pt>
                <c:pt idx="12821">
                  <c:v>213.68333333333337</c:v>
                </c:pt>
                <c:pt idx="12822">
                  <c:v>213.7</c:v>
                </c:pt>
                <c:pt idx="12823">
                  <c:v>213.71666666666661</c:v>
                </c:pt>
                <c:pt idx="12824">
                  <c:v>213.73333333333335</c:v>
                </c:pt>
                <c:pt idx="12825">
                  <c:v>213.75</c:v>
                </c:pt>
                <c:pt idx="12826">
                  <c:v>213.76666666666665</c:v>
                </c:pt>
                <c:pt idx="12827">
                  <c:v>213.78333333333336</c:v>
                </c:pt>
                <c:pt idx="12828">
                  <c:v>213.8</c:v>
                </c:pt>
                <c:pt idx="12829">
                  <c:v>213.81666666666663</c:v>
                </c:pt>
                <c:pt idx="12830">
                  <c:v>213.83333333333337</c:v>
                </c:pt>
                <c:pt idx="12831">
                  <c:v>213.85000000000002</c:v>
                </c:pt>
                <c:pt idx="12832">
                  <c:v>213.86666666666665</c:v>
                </c:pt>
                <c:pt idx="12833">
                  <c:v>213.88333333333338</c:v>
                </c:pt>
                <c:pt idx="12834">
                  <c:v>213.9</c:v>
                </c:pt>
                <c:pt idx="12835">
                  <c:v>213.91666666666663</c:v>
                </c:pt>
                <c:pt idx="12836">
                  <c:v>213.93333333333337</c:v>
                </c:pt>
                <c:pt idx="12837">
                  <c:v>213.95000000000002</c:v>
                </c:pt>
                <c:pt idx="12838">
                  <c:v>213.96666666666664</c:v>
                </c:pt>
                <c:pt idx="12839">
                  <c:v>213.98333333333338</c:v>
                </c:pt>
                <c:pt idx="12840">
                  <c:v>214</c:v>
                </c:pt>
                <c:pt idx="12841">
                  <c:v>214.01666666666665</c:v>
                </c:pt>
                <c:pt idx="12842">
                  <c:v>214.03333333333336</c:v>
                </c:pt>
                <c:pt idx="12843">
                  <c:v>214.05</c:v>
                </c:pt>
                <c:pt idx="12844">
                  <c:v>214.06666666666663</c:v>
                </c:pt>
                <c:pt idx="12845">
                  <c:v>214.08333333333337</c:v>
                </c:pt>
                <c:pt idx="12846">
                  <c:v>214.1</c:v>
                </c:pt>
                <c:pt idx="12847">
                  <c:v>214.11666666666662</c:v>
                </c:pt>
                <c:pt idx="12848">
                  <c:v>214.13333333333335</c:v>
                </c:pt>
                <c:pt idx="12849">
                  <c:v>214.15</c:v>
                </c:pt>
                <c:pt idx="12850">
                  <c:v>214.16666666666663</c:v>
                </c:pt>
                <c:pt idx="12851">
                  <c:v>214.18333333333337</c:v>
                </c:pt>
                <c:pt idx="12852">
                  <c:v>214.2</c:v>
                </c:pt>
                <c:pt idx="12853">
                  <c:v>214.21666666666661</c:v>
                </c:pt>
                <c:pt idx="12854">
                  <c:v>214.23333333333335</c:v>
                </c:pt>
                <c:pt idx="12855">
                  <c:v>214.25</c:v>
                </c:pt>
                <c:pt idx="12856">
                  <c:v>214.26666666666665</c:v>
                </c:pt>
                <c:pt idx="12857">
                  <c:v>214.28333333333336</c:v>
                </c:pt>
                <c:pt idx="12858">
                  <c:v>214.3</c:v>
                </c:pt>
                <c:pt idx="12859">
                  <c:v>214.31666666666663</c:v>
                </c:pt>
                <c:pt idx="12860">
                  <c:v>214.33333333333337</c:v>
                </c:pt>
                <c:pt idx="12861">
                  <c:v>214.35000000000002</c:v>
                </c:pt>
                <c:pt idx="12862">
                  <c:v>214.36666666666665</c:v>
                </c:pt>
                <c:pt idx="12863">
                  <c:v>214.38333333333338</c:v>
                </c:pt>
                <c:pt idx="12864">
                  <c:v>214.4</c:v>
                </c:pt>
                <c:pt idx="12865">
                  <c:v>214.41666666666663</c:v>
                </c:pt>
                <c:pt idx="12866">
                  <c:v>214.43333333333337</c:v>
                </c:pt>
                <c:pt idx="12867">
                  <c:v>214.45000000000002</c:v>
                </c:pt>
                <c:pt idx="12868">
                  <c:v>214.46666666666664</c:v>
                </c:pt>
                <c:pt idx="12869">
                  <c:v>214.48333333333338</c:v>
                </c:pt>
                <c:pt idx="12870">
                  <c:v>214.5</c:v>
                </c:pt>
                <c:pt idx="12871">
                  <c:v>214.51666666666665</c:v>
                </c:pt>
                <c:pt idx="12872">
                  <c:v>214.53333333333336</c:v>
                </c:pt>
                <c:pt idx="12873">
                  <c:v>214.55</c:v>
                </c:pt>
                <c:pt idx="12874">
                  <c:v>214.56666666666663</c:v>
                </c:pt>
                <c:pt idx="12875">
                  <c:v>214.58333333333337</c:v>
                </c:pt>
                <c:pt idx="12876">
                  <c:v>214.6</c:v>
                </c:pt>
                <c:pt idx="12877">
                  <c:v>214.61666666666662</c:v>
                </c:pt>
                <c:pt idx="12878">
                  <c:v>214.63333333333335</c:v>
                </c:pt>
                <c:pt idx="12879">
                  <c:v>214.65</c:v>
                </c:pt>
                <c:pt idx="12880">
                  <c:v>214.66666666666663</c:v>
                </c:pt>
                <c:pt idx="12881">
                  <c:v>214.68333333333337</c:v>
                </c:pt>
                <c:pt idx="12882">
                  <c:v>214.7</c:v>
                </c:pt>
                <c:pt idx="12883">
                  <c:v>214.71666666666661</c:v>
                </c:pt>
                <c:pt idx="12884">
                  <c:v>214.73333333333335</c:v>
                </c:pt>
                <c:pt idx="12885">
                  <c:v>214.75</c:v>
                </c:pt>
                <c:pt idx="12886">
                  <c:v>214.76666666666665</c:v>
                </c:pt>
                <c:pt idx="12887">
                  <c:v>214.78333333333336</c:v>
                </c:pt>
                <c:pt idx="12888">
                  <c:v>214.8</c:v>
                </c:pt>
                <c:pt idx="12889">
                  <c:v>214.81666666666663</c:v>
                </c:pt>
                <c:pt idx="12890">
                  <c:v>214.83333333333337</c:v>
                </c:pt>
                <c:pt idx="12891">
                  <c:v>214.85000000000002</c:v>
                </c:pt>
                <c:pt idx="12892">
                  <c:v>214.86666666666665</c:v>
                </c:pt>
                <c:pt idx="12893">
                  <c:v>214.88333333333338</c:v>
                </c:pt>
                <c:pt idx="12894">
                  <c:v>214.9</c:v>
                </c:pt>
                <c:pt idx="12895">
                  <c:v>214.91666666666663</c:v>
                </c:pt>
                <c:pt idx="12896">
                  <c:v>214.93333333333337</c:v>
                </c:pt>
                <c:pt idx="12897">
                  <c:v>214.95000000000002</c:v>
                </c:pt>
                <c:pt idx="12898">
                  <c:v>214.96666666666664</c:v>
                </c:pt>
                <c:pt idx="12899">
                  <c:v>214.98333333333338</c:v>
                </c:pt>
                <c:pt idx="12900">
                  <c:v>215</c:v>
                </c:pt>
                <c:pt idx="12901">
                  <c:v>215.01666666666665</c:v>
                </c:pt>
                <c:pt idx="12902">
                  <c:v>215.03333333333336</c:v>
                </c:pt>
                <c:pt idx="12903">
                  <c:v>215.05</c:v>
                </c:pt>
                <c:pt idx="12904">
                  <c:v>215.06666666666663</c:v>
                </c:pt>
                <c:pt idx="12905">
                  <c:v>215.08333333333337</c:v>
                </c:pt>
                <c:pt idx="12906">
                  <c:v>215.1</c:v>
                </c:pt>
                <c:pt idx="12907">
                  <c:v>215.11666666666662</c:v>
                </c:pt>
                <c:pt idx="12908">
                  <c:v>215.13333333333335</c:v>
                </c:pt>
                <c:pt idx="12909">
                  <c:v>215.15</c:v>
                </c:pt>
                <c:pt idx="12910">
                  <c:v>215.16666666666663</c:v>
                </c:pt>
                <c:pt idx="12911">
                  <c:v>215.18333333333337</c:v>
                </c:pt>
                <c:pt idx="12912">
                  <c:v>215.2</c:v>
                </c:pt>
                <c:pt idx="12913">
                  <c:v>215.21666666666661</c:v>
                </c:pt>
                <c:pt idx="12914">
                  <c:v>215.23333333333335</c:v>
                </c:pt>
                <c:pt idx="12915">
                  <c:v>215.25</c:v>
                </c:pt>
                <c:pt idx="12916">
                  <c:v>215.26666666666665</c:v>
                </c:pt>
                <c:pt idx="12917">
                  <c:v>215.28333333333336</c:v>
                </c:pt>
                <c:pt idx="12918">
                  <c:v>215.3</c:v>
                </c:pt>
                <c:pt idx="12919">
                  <c:v>215.31666666666663</c:v>
                </c:pt>
                <c:pt idx="12920">
                  <c:v>215.33333333333337</c:v>
                </c:pt>
                <c:pt idx="12921">
                  <c:v>215.35000000000002</c:v>
                </c:pt>
                <c:pt idx="12922">
                  <c:v>215.36666666666665</c:v>
                </c:pt>
                <c:pt idx="12923">
                  <c:v>215.38333333333338</c:v>
                </c:pt>
                <c:pt idx="12924">
                  <c:v>215.4</c:v>
                </c:pt>
                <c:pt idx="12925">
                  <c:v>215.41666666666663</c:v>
                </c:pt>
                <c:pt idx="12926">
                  <c:v>215.43333333333337</c:v>
                </c:pt>
                <c:pt idx="12927">
                  <c:v>215.45000000000002</c:v>
                </c:pt>
                <c:pt idx="12928">
                  <c:v>215.46666666666664</c:v>
                </c:pt>
                <c:pt idx="12929">
                  <c:v>215.48333333333338</c:v>
                </c:pt>
                <c:pt idx="12930">
                  <c:v>215.5</c:v>
                </c:pt>
                <c:pt idx="12931">
                  <c:v>215.51666666666665</c:v>
                </c:pt>
                <c:pt idx="12932">
                  <c:v>215.53333333333336</c:v>
                </c:pt>
                <c:pt idx="12933">
                  <c:v>215.55</c:v>
                </c:pt>
                <c:pt idx="12934">
                  <c:v>215.56666666666663</c:v>
                </c:pt>
                <c:pt idx="12935">
                  <c:v>215.58333333333337</c:v>
                </c:pt>
                <c:pt idx="12936">
                  <c:v>215.6</c:v>
                </c:pt>
                <c:pt idx="12937">
                  <c:v>215.61666666666662</c:v>
                </c:pt>
                <c:pt idx="12938">
                  <c:v>215.63333333333335</c:v>
                </c:pt>
                <c:pt idx="12939">
                  <c:v>215.65</c:v>
                </c:pt>
                <c:pt idx="12940">
                  <c:v>215.66666666666663</c:v>
                </c:pt>
                <c:pt idx="12941">
                  <c:v>215.68333333333337</c:v>
                </c:pt>
                <c:pt idx="12942">
                  <c:v>215.7</c:v>
                </c:pt>
                <c:pt idx="12943">
                  <c:v>215.71666666666661</c:v>
                </c:pt>
                <c:pt idx="12944">
                  <c:v>215.73333333333335</c:v>
                </c:pt>
                <c:pt idx="12945">
                  <c:v>215.75</c:v>
                </c:pt>
                <c:pt idx="12946">
                  <c:v>215.76666666666665</c:v>
                </c:pt>
                <c:pt idx="12947">
                  <c:v>215.78333333333336</c:v>
                </c:pt>
                <c:pt idx="12948">
                  <c:v>215.8</c:v>
                </c:pt>
                <c:pt idx="12949">
                  <c:v>215.81666666666663</c:v>
                </c:pt>
                <c:pt idx="12950">
                  <c:v>215.83333333333337</c:v>
                </c:pt>
                <c:pt idx="12951">
                  <c:v>215.85000000000002</c:v>
                </c:pt>
                <c:pt idx="12952">
                  <c:v>215.86666666666665</c:v>
                </c:pt>
                <c:pt idx="12953">
                  <c:v>215.88333333333338</c:v>
                </c:pt>
                <c:pt idx="12954">
                  <c:v>215.9</c:v>
                </c:pt>
                <c:pt idx="12955">
                  <c:v>215.91666666666663</c:v>
                </c:pt>
                <c:pt idx="12956">
                  <c:v>215.93333333333337</c:v>
                </c:pt>
                <c:pt idx="12957">
                  <c:v>215.95000000000002</c:v>
                </c:pt>
                <c:pt idx="12958">
                  <c:v>215.96666666666664</c:v>
                </c:pt>
                <c:pt idx="12959">
                  <c:v>215.98333333333338</c:v>
                </c:pt>
                <c:pt idx="12960">
                  <c:v>216</c:v>
                </c:pt>
                <c:pt idx="12961">
                  <c:v>216.01666666666665</c:v>
                </c:pt>
                <c:pt idx="12962">
                  <c:v>216.03333333333336</c:v>
                </c:pt>
                <c:pt idx="12963">
                  <c:v>216.05</c:v>
                </c:pt>
                <c:pt idx="12964">
                  <c:v>216.06666666666663</c:v>
                </c:pt>
                <c:pt idx="12965">
                  <c:v>216.08333333333337</c:v>
                </c:pt>
                <c:pt idx="12966">
                  <c:v>216.1</c:v>
                </c:pt>
                <c:pt idx="12967">
                  <c:v>216.11666666666662</c:v>
                </c:pt>
                <c:pt idx="12968">
                  <c:v>216.13333333333335</c:v>
                </c:pt>
                <c:pt idx="12969">
                  <c:v>216.15</c:v>
                </c:pt>
                <c:pt idx="12970">
                  <c:v>216.16666666666663</c:v>
                </c:pt>
                <c:pt idx="12971">
                  <c:v>216.18333333333337</c:v>
                </c:pt>
                <c:pt idx="12972">
                  <c:v>216.2</c:v>
                </c:pt>
                <c:pt idx="12973">
                  <c:v>216.21666666666661</c:v>
                </c:pt>
                <c:pt idx="12974">
                  <c:v>216.23333333333335</c:v>
                </c:pt>
                <c:pt idx="12975">
                  <c:v>216.25</c:v>
                </c:pt>
                <c:pt idx="12976">
                  <c:v>216.26666666666665</c:v>
                </c:pt>
                <c:pt idx="12977">
                  <c:v>216.28333333333336</c:v>
                </c:pt>
                <c:pt idx="12978">
                  <c:v>216.3</c:v>
                </c:pt>
                <c:pt idx="12979">
                  <c:v>216.31666666666663</c:v>
                </c:pt>
                <c:pt idx="12980">
                  <c:v>216.33333333333337</c:v>
                </c:pt>
                <c:pt idx="12981">
                  <c:v>216.35000000000002</c:v>
                </c:pt>
                <c:pt idx="12982">
                  <c:v>216.36666666666665</c:v>
                </c:pt>
                <c:pt idx="12983">
                  <c:v>216.38333333333338</c:v>
                </c:pt>
                <c:pt idx="12984">
                  <c:v>216.4</c:v>
                </c:pt>
                <c:pt idx="12985">
                  <c:v>216.41666666666663</c:v>
                </c:pt>
                <c:pt idx="12986">
                  <c:v>216.43333333333337</c:v>
                </c:pt>
                <c:pt idx="12987">
                  <c:v>216.45000000000002</c:v>
                </c:pt>
                <c:pt idx="12988">
                  <c:v>216.46666666666664</c:v>
                </c:pt>
                <c:pt idx="12989">
                  <c:v>216.48333333333338</c:v>
                </c:pt>
                <c:pt idx="12990">
                  <c:v>216.5</c:v>
                </c:pt>
                <c:pt idx="12991">
                  <c:v>216.51666666666665</c:v>
                </c:pt>
                <c:pt idx="12992">
                  <c:v>216.53333333333336</c:v>
                </c:pt>
                <c:pt idx="12993">
                  <c:v>216.55</c:v>
                </c:pt>
                <c:pt idx="12994">
                  <c:v>216.56666666666663</c:v>
                </c:pt>
                <c:pt idx="12995">
                  <c:v>216.58333333333337</c:v>
                </c:pt>
                <c:pt idx="12996">
                  <c:v>216.6</c:v>
                </c:pt>
                <c:pt idx="12997">
                  <c:v>216.61666666666662</c:v>
                </c:pt>
                <c:pt idx="12998">
                  <c:v>216.63333333333335</c:v>
                </c:pt>
                <c:pt idx="12999">
                  <c:v>216.65</c:v>
                </c:pt>
                <c:pt idx="13000">
                  <c:v>216.66666666666663</c:v>
                </c:pt>
                <c:pt idx="13001">
                  <c:v>216.68333333333337</c:v>
                </c:pt>
                <c:pt idx="13002">
                  <c:v>216.7</c:v>
                </c:pt>
                <c:pt idx="13003">
                  <c:v>216.71666666666661</c:v>
                </c:pt>
                <c:pt idx="13004">
                  <c:v>216.73333333333335</c:v>
                </c:pt>
                <c:pt idx="13005">
                  <c:v>216.75</c:v>
                </c:pt>
                <c:pt idx="13006">
                  <c:v>216.76666666666665</c:v>
                </c:pt>
                <c:pt idx="13007">
                  <c:v>216.78333333333336</c:v>
                </c:pt>
                <c:pt idx="13008">
                  <c:v>216.8</c:v>
                </c:pt>
                <c:pt idx="13009">
                  <c:v>216.81666666666663</c:v>
                </c:pt>
                <c:pt idx="13010">
                  <c:v>216.83333333333337</c:v>
                </c:pt>
                <c:pt idx="13011">
                  <c:v>216.85000000000002</c:v>
                </c:pt>
                <c:pt idx="13012">
                  <c:v>216.86666666666665</c:v>
                </c:pt>
                <c:pt idx="13013">
                  <c:v>216.88333333333338</c:v>
                </c:pt>
                <c:pt idx="13014">
                  <c:v>216.9</c:v>
                </c:pt>
                <c:pt idx="13015">
                  <c:v>216.91666666666663</c:v>
                </c:pt>
                <c:pt idx="13016">
                  <c:v>216.93333333333337</c:v>
                </c:pt>
                <c:pt idx="13017">
                  <c:v>216.95000000000002</c:v>
                </c:pt>
                <c:pt idx="13018">
                  <c:v>216.96666666666664</c:v>
                </c:pt>
                <c:pt idx="13019">
                  <c:v>216.98333333333338</c:v>
                </c:pt>
                <c:pt idx="13020">
                  <c:v>217</c:v>
                </c:pt>
                <c:pt idx="13021">
                  <c:v>217.01666666666665</c:v>
                </c:pt>
                <c:pt idx="13022">
                  <c:v>217.03333333333336</c:v>
                </c:pt>
                <c:pt idx="13023">
                  <c:v>217.05</c:v>
                </c:pt>
                <c:pt idx="13024">
                  <c:v>217.06666666666663</c:v>
                </c:pt>
                <c:pt idx="13025">
                  <c:v>217.08333333333337</c:v>
                </c:pt>
                <c:pt idx="13026">
                  <c:v>217.1</c:v>
                </c:pt>
                <c:pt idx="13027">
                  <c:v>217.11666666666662</c:v>
                </c:pt>
                <c:pt idx="13028">
                  <c:v>217.13333333333335</c:v>
                </c:pt>
                <c:pt idx="13029">
                  <c:v>217.15</c:v>
                </c:pt>
                <c:pt idx="13030">
                  <c:v>217.16666666666663</c:v>
                </c:pt>
                <c:pt idx="13031">
                  <c:v>217.18333333333337</c:v>
                </c:pt>
                <c:pt idx="13032">
                  <c:v>217.2</c:v>
                </c:pt>
                <c:pt idx="13033">
                  <c:v>217.21666666666661</c:v>
                </c:pt>
                <c:pt idx="13034">
                  <c:v>217.23333333333335</c:v>
                </c:pt>
                <c:pt idx="13035">
                  <c:v>217.25</c:v>
                </c:pt>
                <c:pt idx="13036">
                  <c:v>217.26666666666665</c:v>
                </c:pt>
                <c:pt idx="13037">
                  <c:v>217.28333333333336</c:v>
                </c:pt>
                <c:pt idx="13038">
                  <c:v>217.3</c:v>
                </c:pt>
                <c:pt idx="13039">
                  <c:v>217.31666666666663</c:v>
                </c:pt>
                <c:pt idx="13040">
                  <c:v>217.33333333333337</c:v>
                </c:pt>
                <c:pt idx="13041">
                  <c:v>217.35000000000002</c:v>
                </c:pt>
                <c:pt idx="13042">
                  <c:v>217.36666666666665</c:v>
                </c:pt>
                <c:pt idx="13043">
                  <c:v>217.38333333333338</c:v>
                </c:pt>
                <c:pt idx="13044">
                  <c:v>217.4</c:v>
                </c:pt>
                <c:pt idx="13045">
                  <c:v>217.41666666666663</c:v>
                </c:pt>
                <c:pt idx="13046">
                  <c:v>217.43333333333337</c:v>
                </c:pt>
                <c:pt idx="13047">
                  <c:v>217.45000000000002</c:v>
                </c:pt>
                <c:pt idx="13048">
                  <c:v>217.46666666666664</c:v>
                </c:pt>
                <c:pt idx="13049">
                  <c:v>217.48333333333338</c:v>
                </c:pt>
                <c:pt idx="13050">
                  <c:v>217.5</c:v>
                </c:pt>
                <c:pt idx="13051">
                  <c:v>217.51666666666665</c:v>
                </c:pt>
                <c:pt idx="13052">
                  <c:v>217.53333333333336</c:v>
                </c:pt>
                <c:pt idx="13053">
                  <c:v>217.55</c:v>
                </c:pt>
                <c:pt idx="13054">
                  <c:v>217.56666666666663</c:v>
                </c:pt>
                <c:pt idx="13055">
                  <c:v>217.58333333333337</c:v>
                </c:pt>
                <c:pt idx="13056">
                  <c:v>217.6</c:v>
                </c:pt>
                <c:pt idx="13057">
                  <c:v>217.61666666666662</c:v>
                </c:pt>
                <c:pt idx="13058">
                  <c:v>217.63333333333335</c:v>
                </c:pt>
                <c:pt idx="13059">
                  <c:v>217.65</c:v>
                </c:pt>
                <c:pt idx="13060">
                  <c:v>217.66666666666663</c:v>
                </c:pt>
                <c:pt idx="13061">
                  <c:v>217.68333333333337</c:v>
                </c:pt>
                <c:pt idx="13062">
                  <c:v>217.7</c:v>
                </c:pt>
                <c:pt idx="13063">
                  <c:v>217.71666666666661</c:v>
                </c:pt>
                <c:pt idx="13064">
                  <c:v>217.73333333333335</c:v>
                </c:pt>
                <c:pt idx="13065">
                  <c:v>217.75</c:v>
                </c:pt>
                <c:pt idx="13066">
                  <c:v>217.76666666666665</c:v>
                </c:pt>
                <c:pt idx="13067">
                  <c:v>217.78333333333336</c:v>
                </c:pt>
                <c:pt idx="13068">
                  <c:v>217.8</c:v>
                </c:pt>
                <c:pt idx="13069">
                  <c:v>217.81666666666663</c:v>
                </c:pt>
                <c:pt idx="13070">
                  <c:v>217.83333333333337</c:v>
                </c:pt>
                <c:pt idx="13071">
                  <c:v>217.85000000000002</c:v>
                </c:pt>
                <c:pt idx="13072">
                  <c:v>217.86666666666665</c:v>
                </c:pt>
                <c:pt idx="13073">
                  <c:v>217.88333333333338</c:v>
                </c:pt>
                <c:pt idx="13074">
                  <c:v>217.9</c:v>
                </c:pt>
                <c:pt idx="13075">
                  <c:v>217.91666666666663</c:v>
                </c:pt>
                <c:pt idx="13076">
                  <c:v>217.93333333333337</c:v>
                </c:pt>
                <c:pt idx="13077">
                  <c:v>217.95000000000002</c:v>
                </c:pt>
                <c:pt idx="13078">
                  <c:v>217.96666666666664</c:v>
                </c:pt>
                <c:pt idx="13079">
                  <c:v>217.98333333333338</c:v>
                </c:pt>
                <c:pt idx="13080">
                  <c:v>218</c:v>
                </c:pt>
                <c:pt idx="13081">
                  <c:v>218.01666666666665</c:v>
                </c:pt>
                <c:pt idx="13082">
                  <c:v>218.03333333333336</c:v>
                </c:pt>
                <c:pt idx="13083">
                  <c:v>218.05</c:v>
                </c:pt>
                <c:pt idx="13084">
                  <c:v>218.06666666666663</c:v>
                </c:pt>
                <c:pt idx="13085">
                  <c:v>218.08333333333337</c:v>
                </c:pt>
                <c:pt idx="13086">
                  <c:v>218.1</c:v>
                </c:pt>
                <c:pt idx="13087">
                  <c:v>218.11666666666662</c:v>
                </c:pt>
                <c:pt idx="13088">
                  <c:v>218.13333333333335</c:v>
                </c:pt>
                <c:pt idx="13089">
                  <c:v>218.15</c:v>
                </c:pt>
                <c:pt idx="13090">
                  <c:v>218.16666666666663</c:v>
                </c:pt>
                <c:pt idx="13091">
                  <c:v>218.18333333333337</c:v>
                </c:pt>
                <c:pt idx="13092">
                  <c:v>218.2</c:v>
                </c:pt>
                <c:pt idx="13093">
                  <c:v>218.21666666666661</c:v>
                </c:pt>
                <c:pt idx="13094">
                  <c:v>218.23333333333335</c:v>
                </c:pt>
                <c:pt idx="13095">
                  <c:v>218.25</c:v>
                </c:pt>
                <c:pt idx="13096">
                  <c:v>218.26666666666665</c:v>
                </c:pt>
                <c:pt idx="13097">
                  <c:v>218.28333333333336</c:v>
                </c:pt>
                <c:pt idx="13098">
                  <c:v>218.3</c:v>
                </c:pt>
                <c:pt idx="13099">
                  <c:v>218.31666666666663</c:v>
                </c:pt>
                <c:pt idx="13100">
                  <c:v>218.33333333333337</c:v>
                </c:pt>
                <c:pt idx="13101">
                  <c:v>218.35000000000002</c:v>
                </c:pt>
                <c:pt idx="13102">
                  <c:v>218.36666666666665</c:v>
                </c:pt>
                <c:pt idx="13103">
                  <c:v>218.38333333333338</c:v>
                </c:pt>
                <c:pt idx="13104">
                  <c:v>218.4</c:v>
                </c:pt>
                <c:pt idx="13105">
                  <c:v>218.41666666666663</c:v>
                </c:pt>
                <c:pt idx="13106">
                  <c:v>218.43333333333337</c:v>
                </c:pt>
                <c:pt idx="13107">
                  <c:v>218.45000000000002</c:v>
                </c:pt>
                <c:pt idx="13108">
                  <c:v>218.46666666666664</c:v>
                </c:pt>
                <c:pt idx="13109">
                  <c:v>218.48333333333338</c:v>
                </c:pt>
                <c:pt idx="13110">
                  <c:v>218.5</c:v>
                </c:pt>
                <c:pt idx="13111">
                  <c:v>218.51666666666665</c:v>
                </c:pt>
                <c:pt idx="13112">
                  <c:v>218.53333333333336</c:v>
                </c:pt>
                <c:pt idx="13113">
                  <c:v>218.55</c:v>
                </c:pt>
                <c:pt idx="13114">
                  <c:v>218.56666666666663</c:v>
                </c:pt>
                <c:pt idx="13115">
                  <c:v>218.58333333333337</c:v>
                </c:pt>
                <c:pt idx="13116">
                  <c:v>218.6</c:v>
                </c:pt>
                <c:pt idx="13117">
                  <c:v>218.61666666666662</c:v>
                </c:pt>
                <c:pt idx="13118">
                  <c:v>218.63333333333335</c:v>
                </c:pt>
                <c:pt idx="13119">
                  <c:v>218.65</c:v>
                </c:pt>
                <c:pt idx="13120">
                  <c:v>218.66666666666663</c:v>
                </c:pt>
                <c:pt idx="13121">
                  <c:v>218.68333333333337</c:v>
                </c:pt>
                <c:pt idx="13122">
                  <c:v>218.7</c:v>
                </c:pt>
                <c:pt idx="13123">
                  <c:v>218.71666666666661</c:v>
                </c:pt>
                <c:pt idx="13124">
                  <c:v>218.73333333333335</c:v>
                </c:pt>
                <c:pt idx="13125">
                  <c:v>218.75</c:v>
                </c:pt>
                <c:pt idx="13126">
                  <c:v>218.76666666666665</c:v>
                </c:pt>
                <c:pt idx="13127">
                  <c:v>218.78333333333336</c:v>
                </c:pt>
                <c:pt idx="13128">
                  <c:v>218.8</c:v>
                </c:pt>
                <c:pt idx="13129">
                  <c:v>218.81666666666663</c:v>
                </c:pt>
                <c:pt idx="13130">
                  <c:v>218.83333333333337</c:v>
                </c:pt>
                <c:pt idx="13131">
                  <c:v>218.85000000000002</c:v>
                </c:pt>
                <c:pt idx="13132">
                  <c:v>218.86666666666665</c:v>
                </c:pt>
                <c:pt idx="13133">
                  <c:v>218.88333333333338</c:v>
                </c:pt>
                <c:pt idx="13134">
                  <c:v>218.9</c:v>
                </c:pt>
                <c:pt idx="13135">
                  <c:v>218.91666666666663</c:v>
                </c:pt>
                <c:pt idx="13136">
                  <c:v>218.93333333333337</c:v>
                </c:pt>
                <c:pt idx="13137">
                  <c:v>218.95000000000002</c:v>
                </c:pt>
                <c:pt idx="13138">
                  <c:v>218.96666666666664</c:v>
                </c:pt>
                <c:pt idx="13139">
                  <c:v>218.98333333333338</c:v>
                </c:pt>
                <c:pt idx="13140">
                  <c:v>219</c:v>
                </c:pt>
                <c:pt idx="13141">
                  <c:v>219.01666666666665</c:v>
                </c:pt>
                <c:pt idx="13142">
                  <c:v>219.03333333333336</c:v>
                </c:pt>
                <c:pt idx="13143">
                  <c:v>219.05</c:v>
                </c:pt>
                <c:pt idx="13144">
                  <c:v>219.06666666666663</c:v>
                </c:pt>
                <c:pt idx="13145">
                  <c:v>219.08333333333337</c:v>
                </c:pt>
                <c:pt idx="13146">
                  <c:v>219.1</c:v>
                </c:pt>
                <c:pt idx="13147">
                  <c:v>219.11666666666662</c:v>
                </c:pt>
                <c:pt idx="13148">
                  <c:v>219.13333333333335</c:v>
                </c:pt>
                <c:pt idx="13149">
                  <c:v>219.15</c:v>
                </c:pt>
                <c:pt idx="13150">
                  <c:v>219.16666666666663</c:v>
                </c:pt>
                <c:pt idx="13151">
                  <c:v>219.18333333333337</c:v>
                </c:pt>
                <c:pt idx="13152">
                  <c:v>219.2</c:v>
                </c:pt>
                <c:pt idx="13153">
                  <c:v>219.21666666666661</c:v>
                </c:pt>
                <c:pt idx="13154">
                  <c:v>219.23333333333335</c:v>
                </c:pt>
                <c:pt idx="13155">
                  <c:v>219.25</c:v>
                </c:pt>
                <c:pt idx="13156">
                  <c:v>219.26666666666665</c:v>
                </c:pt>
                <c:pt idx="13157">
                  <c:v>219.28333333333336</c:v>
                </c:pt>
                <c:pt idx="13158">
                  <c:v>219.3</c:v>
                </c:pt>
                <c:pt idx="13159">
                  <c:v>219.31666666666663</c:v>
                </c:pt>
                <c:pt idx="13160">
                  <c:v>219.33333333333337</c:v>
                </c:pt>
                <c:pt idx="13161">
                  <c:v>219.35000000000002</c:v>
                </c:pt>
                <c:pt idx="13162">
                  <c:v>219.36666666666665</c:v>
                </c:pt>
                <c:pt idx="13163">
                  <c:v>219.38333333333338</c:v>
                </c:pt>
                <c:pt idx="13164">
                  <c:v>219.4</c:v>
                </c:pt>
                <c:pt idx="13165">
                  <c:v>219.41666666666663</c:v>
                </c:pt>
                <c:pt idx="13166">
                  <c:v>219.43333333333337</c:v>
                </c:pt>
                <c:pt idx="13167">
                  <c:v>219.45000000000002</c:v>
                </c:pt>
                <c:pt idx="13168">
                  <c:v>219.46666666666664</c:v>
                </c:pt>
                <c:pt idx="13169">
                  <c:v>219.48333333333338</c:v>
                </c:pt>
                <c:pt idx="13170">
                  <c:v>219.5</c:v>
                </c:pt>
                <c:pt idx="13171">
                  <c:v>219.51666666666665</c:v>
                </c:pt>
                <c:pt idx="13172">
                  <c:v>219.53333333333336</c:v>
                </c:pt>
                <c:pt idx="13173">
                  <c:v>219.55</c:v>
                </c:pt>
                <c:pt idx="13174">
                  <c:v>219.56666666666663</c:v>
                </c:pt>
                <c:pt idx="13175">
                  <c:v>219.58333333333337</c:v>
                </c:pt>
                <c:pt idx="13176">
                  <c:v>219.6</c:v>
                </c:pt>
                <c:pt idx="13177">
                  <c:v>219.61666666666662</c:v>
                </c:pt>
                <c:pt idx="13178">
                  <c:v>219.63333333333335</c:v>
                </c:pt>
                <c:pt idx="13179">
                  <c:v>219.65</c:v>
                </c:pt>
                <c:pt idx="13180">
                  <c:v>219.66666666666663</c:v>
                </c:pt>
                <c:pt idx="13181">
                  <c:v>219.68333333333337</c:v>
                </c:pt>
                <c:pt idx="13182">
                  <c:v>219.7</c:v>
                </c:pt>
                <c:pt idx="13183">
                  <c:v>219.71666666666661</c:v>
                </c:pt>
                <c:pt idx="13184">
                  <c:v>219.73333333333335</c:v>
                </c:pt>
                <c:pt idx="13185">
                  <c:v>219.75</c:v>
                </c:pt>
                <c:pt idx="13186">
                  <c:v>219.76666666666665</c:v>
                </c:pt>
                <c:pt idx="13187">
                  <c:v>219.78333333333336</c:v>
                </c:pt>
                <c:pt idx="13188">
                  <c:v>219.8</c:v>
                </c:pt>
                <c:pt idx="13189">
                  <c:v>219.81666666666663</c:v>
                </c:pt>
                <c:pt idx="13190">
                  <c:v>219.83333333333337</c:v>
                </c:pt>
                <c:pt idx="13191">
                  <c:v>219.85000000000002</c:v>
                </c:pt>
                <c:pt idx="13192">
                  <c:v>219.86666666666665</c:v>
                </c:pt>
                <c:pt idx="13193">
                  <c:v>219.88333333333338</c:v>
                </c:pt>
                <c:pt idx="13194">
                  <c:v>219.9</c:v>
                </c:pt>
                <c:pt idx="13195">
                  <c:v>219.91666666666663</c:v>
                </c:pt>
                <c:pt idx="13196">
                  <c:v>219.93333333333337</c:v>
                </c:pt>
                <c:pt idx="13197">
                  <c:v>219.95000000000002</c:v>
                </c:pt>
                <c:pt idx="13198">
                  <c:v>219.96666666666664</c:v>
                </c:pt>
                <c:pt idx="13199">
                  <c:v>219.98333333333338</c:v>
                </c:pt>
                <c:pt idx="13200">
                  <c:v>220</c:v>
                </c:pt>
                <c:pt idx="13201">
                  <c:v>220.01666666666665</c:v>
                </c:pt>
                <c:pt idx="13202">
                  <c:v>220.03333333333336</c:v>
                </c:pt>
                <c:pt idx="13203">
                  <c:v>220.05</c:v>
                </c:pt>
                <c:pt idx="13204">
                  <c:v>220.06666666666663</c:v>
                </c:pt>
                <c:pt idx="13205">
                  <c:v>220.08333333333337</c:v>
                </c:pt>
                <c:pt idx="13206">
                  <c:v>220.1</c:v>
                </c:pt>
                <c:pt idx="13207">
                  <c:v>220.11666666666662</c:v>
                </c:pt>
                <c:pt idx="13208">
                  <c:v>220.13333333333335</c:v>
                </c:pt>
                <c:pt idx="13209">
                  <c:v>220.15</c:v>
                </c:pt>
                <c:pt idx="13210">
                  <c:v>220.16666666666663</c:v>
                </c:pt>
                <c:pt idx="13211">
                  <c:v>220.18333333333337</c:v>
                </c:pt>
                <c:pt idx="13212">
                  <c:v>220.2</c:v>
                </c:pt>
                <c:pt idx="13213">
                  <c:v>220.21666666666661</c:v>
                </c:pt>
                <c:pt idx="13214">
                  <c:v>220.23333333333335</c:v>
                </c:pt>
                <c:pt idx="13215">
                  <c:v>220.25</c:v>
                </c:pt>
                <c:pt idx="13216">
                  <c:v>220.26666666666665</c:v>
                </c:pt>
                <c:pt idx="13217">
                  <c:v>220.28333333333336</c:v>
                </c:pt>
                <c:pt idx="13218">
                  <c:v>220.3</c:v>
                </c:pt>
                <c:pt idx="13219">
                  <c:v>220.31666666666663</c:v>
                </c:pt>
                <c:pt idx="13220">
                  <c:v>220.33333333333337</c:v>
                </c:pt>
                <c:pt idx="13221">
                  <c:v>220.35000000000002</c:v>
                </c:pt>
                <c:pt idx="13222">
                  <c:v>220.36666666666665</c:v>
                </c:pt>
                <c:pt idx="13223">
                  <c:v>220.38333333333338</c:v>
                </c:pt>
                <c:pt idx="13224">
                  <c:v>220.4</c:v>
                </c:pt>
                <c:pt idx="13225">
                  <c:v>220.41666666666663</c:v>
                </c:pt>
                <c:pt idx="13226">
                  <c:v>220.43333333333337</c:v>
                </c:pt>
                <c:pt idx="13227">
                  <c:v>220.45000000000002</c:v>
                </c:pt>
                <c:pt idx="13228">
                  <c:v>220.46666666666664</c:v>
                </c:pt>
                <c:pt idx="13229">
                  <c:v>220.48333333333338</c:v>
                </c:pt>
                <c:pt idx="13230">
                  <c:v>220.5</c:v>
                </c:pt>
                <c:pt idx="13231">
                  <c:v>220.51666666666665</c:v>
                </c:pt>
                <c:pt idx="13232">
                  <c:v>220.53333333333336</c:v>
                </c:pt>
                <c:pt idx="13233">
                  <c:v>220.55</c:v>
                </c:pt>
                <c:pt idx="13234">
                  <c:v>220.56666666666663</c:v>
                </c:pt>
                <c:pt idx="13235">
                  <c:v>220.58333333333337</c:v>
                </c:pt>
                <c:pt idx="13236">
                  <c:v>220.6</c:v>
                </c:pt>
                <c:pt idx="13237">
                  <c:v>220.61666666666662</c:v>
                </c:pt>
                <c:pt idx="13238">
                  <c:v>220.63333333333335</c:v>
                </c:pt>
                <c:pt idx="13239">
                  <c:v>220.65</c:v>
                </c:pt>
                <c:pt idx="13240">
                  <c:v>220.66666666666663</c:v>
                </c:pt>
                <c:pt idx="13241">
                  <c:v>220.68333333333337</c:v>
                </c:pt>
                <c:pt idx="13242">
                  <c:v>220.7</c:v>
                </c:pt>
                <c:pt idx="13243">
                  <c:v>220.71666666666661</c:v>
                </c:pt>
                <c:pt idx="13244">
                  <c:v>220.73333333333335</c:v>
                </c:pt>
                <c:pt idx="13245">
                  <c:v>220.75</c:v>
                </c:pt>
                <c:pt idx="13246">
                  <c:v>220.76666666666665</c:v>
                </c:pt>
                <c:pt idx="13247">
                  <c:v>220.78333333333336</c:v>
                </c:pt>
                <c:pt idx="13248">
                  <c:v>220.8</c:v>
                </c:pt>
                <c:pt idx="13249">
                  <c:v>220.81666666666663</c:v>
                </c:pt>
                <c:pt idx="13250">
                  <c:v>220.83333333333337</c:v>
                </c:pt>
                <c:pt idx="13251">
                  <c:v>220.85000000000002</c:v>
                </c:pt>
                <c:pt idx="13252">
                  <c:v>220.86666666666665</c:v>
                </c:pt>
                <c:pt idx="13253">
                  <c:v>220.88333333333338</c:v>
                </c:pt>
                <c:pt idx="13254">
                  <c:v>220.9</c:v>
                </c:pt>
                <c:pt idx="13255">
                  <c:v>220.91666666666663</c:v>
                </c:pt>
                <c:pt idx="13256">
                  <c:v>220.93333333333337</c:v>
                </c:pt>
                <c:pt idx="13257">
                  <c:v>220.95000000000002</c:v>
                </c:pt>
                <c:pt idx="13258">
                  <c:v>220.96666666666664</c:v>
                </c:pt>
                <c:pt idx="13259">
                  <c:v>220.98333333333338</c:v>
                </c:pt>
                <c:pt idx="13260">
                  <c:v>221</c:v>
                </c:pt>
                <c:pt idx="13261">
                  <c:v>221.01666666666665</c:v>
                </c:pt>
                <c:pt idx="13262">
                  <c:v>221.03333333333336</c:v>
                </c:pt>
                <c:pt idx="13263">
                  <c:v>221.05</c:v>
                </c:pt>
                <c:pt idx="13264">
                  <c:v>221.06666666666663</c:v>
                </c:pt>
                <c:pt idx="13265">
                  <c:v>221.08333333333337</c:v>
                </c:pt>
                <c:pt idx="13266">
                  <c:v>221.1</c:v>
                </c:pt>
                <c:pt idx="13267">
                  <c:v>221.11666666666662</c:v>
                </c:pt>
                <c:pt idx="13268">
                  <c:v>221.13333333333335</c:v>
                </c:pt>
                <c:pt idx="13269">
                  <c:v>221.15</c:v>
                </c:pt>
                <c:pt idx="13270">
                  <c:v>221.16666666666663</c:v>
                </c:pt>
                <c:pt idx="13271">
                  <c:v>221.18333333333337</c:v>
                </c:pt>
                <c:pt idx="13272">
                  <c:v>221.2</c:v>
                </c:pt>
                <c:pt idx="13273">
                  <c:v>221.21666666666661</c:v>
                </c:pt>
                <c:pt idx="13274">
                  <c:v>221.23333333333335</c:v>
                </c:pt>
                <c:pt idx="13275">
                  <c:v>221.25</c:v>
                </c:pt>
                <c:pt idx="13276">
                  <c:v>221.26666666666665</c:v>
                </c:pt>
                <c:pt idx="13277">
                  <c:v>221.28333333333336</c:v>
                </c:pt>
                <c:pt idx="13278">
                  <c:v>221.3</c:v>
                </c:pt>
                <c:pt idx="13279">
                  <c:v>221.31666666666663</c:v>
                </c:pt>
                <c:pt idx="13280">
                  <c:v>221.33333333333337</c:v>
                </c:pt>
                <c:pt idx="13281">
                  <c:v>221.35000000000002</c:v>
                </c:pt>
                <c:pt idx="13282">
                  <c:v>221.36666666666665</c:v>
                </c:pt>
                <c:pt idx="13283">
                  <c:v>221.38333333333338</c:v>
                </c:pt>
                <c:pt idx="13284">
                  <c:v>221.4</c:v>
                </c:pt>
                <c:pt idx="13285">
                  <c:v>221.41666666666663</c:v>
                </c:pt>
                <c:pt idx="13286">
                  <c:v>221.43333333333337</c:v>
                </c:pt>
                <c:pt idx="13287">
                  <c:v>221.45000000000002</c:v>
                </c:pt>
                <c:pt idx="13288">
                  <c:v>221.46666666666664</c:v>
                </c:pt>
                <c:pt idx="13289">
                  <c:v>221.48333333333338</c:v>
                </c:pt>
                <c:pt idx="13290">
                  <c:v>221.5</c:v>
                </c:pt>
                <c:pt idx="13291">
                  <c:v>221.51666666666665</c:v>
                </c:pt>
                <c:pt idx="13292">
                  <c:v>221.53333333333336</c:v>
                </c:pt>
                <c:pt idx="13293">
                  <c:v>221.55</c:v>
                </c:pt>
                <c:pt idx="13294">
                  <c:v>221.56666666666663</c:v>
                </c:pt>
                <c:pt idx="13295">
                  <c:v>221.58333333333337</c:v>
                </c:pt>
                <c:pt idx="13296">
                  <c:v>221.6</c:v>
                </c:pt>
                <c:pt idx="13297">
                  <c:v>221.61666666666662</c:v>
                </c:pt>
                <c:pt idx="13298">
                  <c:v>221.63333333333335</c:v>
                </c:pt>
                <c:pt idx="13299">
                  <c:v>221.65</c:v>
                </c:pt>
                <c:pt idx="13300">
                  <c:v>221.66666666666663</c:v>
                </c:pt>
                <c:pt idx="13301">
                  <c:v>221.68333333333337</c:v>
                </c:pt>
                <c:pt idx="13302">
                  <c:v>221.7</c:v>
                </c:pt>
                <c:pt idx="13303">
                  <c:v>221.71666666666661</c:v>
                </c:pt>
                <c:pt idx="13304">
                  <c:v>221.73333333333335</c:v>
                </c:pt>
                <c:pt idx="13305">
                  <c:v>221.75</c:v>
                </c:pt>
                <c:pt idx="13306">
                  <c:v>221.76666666666665</c:v>
                </c:pt>
                <c:pt idx="13307">
                  <c:v>221.78333333333336</c:v>
                </c:pt>
                <c:pt idx="13308">
                  <c:v>221.8</c:v>
                </c:pt>
                <c:pt idx="13309">
                  <c:v>221.81666666666663</c:v>
                </c:pt>
                <c:pt idx="13310">
                  <c:v>221.83333333333337</c:v>
                </c:pt>
                <c:pt idx="13311">
                  <c:v>221.85000000000002</c:v>
                </c:pt>
                <c:pt idx="13312">
                  <c:v>221.86666666666665</c:v>
                </c:pt>
                <c:pt idx="13313">
                  <c:v>221.88333333333338</c:v>
                </c:pt>
                <c:pt idx="13314">
                  <c:v>221.9</c:v>
                </c:pt>
                <c:pt idx="13315">
                  <c:v>221.91666666666663</c:v>
                </c:pt>
                <c:pt idx="13316">
                  <c:v>221.93333333333337</c:v>
                </c:pt>
                <c:pt idx="13317">
                  <c:v>221.95000000000002</c:v>
                </c:pt>
                <c:pt idx="13318">
                  <c:v>221.96666666666664</c:v>
                </c:pt>
                <c:pt idx="13319">
                  <c:v>221.98333333333338</c:v>
                </c:pt>
                <c:pt idx="13320">
                  <c:v>222</c:v>
                </c:pt>
                <c:pt idx="13321">
                  <c:v>222.01666666666665</c:v>
                </c:pt>
                <c:pt idx="13322">
                  <c:v>222.03333333333336</c:v>
                </c:pt>
                <c:pt idx="13323">
                  <c:v>222.05</c:v>
                </c:pt>
                <c:pt idx="13324">
                  <c:v>222.06666666666663</c:v>
                </c:pt>
                <c:pt idx="13325">
                  <c:v>222.08333333333337</c:v>
                </c:pt>
                <c:pt idx="13326">
                  <c:v>222.1</c:v>
                </c:pt>
                <c:pt idx="13327">
                  <c:v>222.11666666666662</c:v>
                </c:pt>
                <c:pt idx="13328">
                  <c:v>222.13333333333335</c:v>
                </c:pt>
                <c:pt idx="13329">
                  <c:v>222.15</c:v>
                </c:pt>
                <c:pt idx="13330">
                  <c:v>222.16666666666663</c:v>
                </c:pt>
                <c:pt idx="13331">
                  <c:v>222.18333333333337</c:v>
                </c:pt>
                <c:pt idx="13332">
                  <c:v>222.2</c:v>
                </c:pt>
                <c:pt idx="13333">
                  <c:v>222.21666666666661</c:v>
                </c:pt>
                <c:pt idx="13334">
                  <c:v>222.23333333333335</c:v>
                </c:pt>
                <c:pt idx="13335">
                  <c:v>222.25</c:v>
                </c:pt>
                <c:pt idx="13336">
                  <c:v>222.26666666666665</c:v>
                </c:pt>
                <c:pt idx="13337">
                  <c:v>222.28333333333336</c:v>
                </c:pt>
                <c:pt idx="13338">
                  <c:v>222.3</c:v>
                </c:pt>
                <c:pt idx="13339">
                  <c:v>222.31666666666663</c:v>
                </c:pt>
                <c:pt idx="13340">
                  <c:v>222.33333333333337</c:v>
                </c:pt>
                <c:pt idx="13341">
                  <c:v>222.35000000000002</c:v>
                </c:pt>
                <c:pt idx="13342">
                  <c:v>222.36666666666665</c:v>
                </c:pt>
                <c:pt idx="13343">
                  <c:v>222.38333333333338</c:v>
                </c:pt>
                <c:pt idx="13344">
                  <c:v>222.4</c:v>
                </c:pt>
                <c:pt idx="13345">
                  <c:v>222.41666666666663</c:v>
                </c:pt>
                <c:pt idx="13346">
                  <c:v>222.43333333333337</c:v>
                </c:pt>
                <c:pt idx="13347">
                  <c:v>222.45000000000002</c:v>
                </c:pt>
                <c:pt idx="13348">
                  <c:v>222.46666666666664</c:v>
                </c:pt>
                <c:pt idx="13349">
                  <c:v>222.48333333333338</c:v>
                </c:pt>
                <c:pt idx="13350">
                  <c:v>222.5</c:v>
                </c:pt>
                <c:pt idx="13351">
                  <c:v>222.51666666666665</c:v>
                </c:pt>
                <c:pt idx="13352">
                  <c:v>222.53333333333336</c:v>
                </c:pt>
                <c:pt idx="13353">
                  <c:v>222.55</c:v>
                </c:pt>
                <c:pt idx="13354">
                  <c:v>222.56666666666663</c:v>
                </c:pt>
                <c:pt idx="13355">
                  <c:v>222.58333333333337</c:v>
                </c:pt>
                <c:pt idx="13356">
                  <c:v>222.6</c:v>
                </c:pt>
                <c:pt idx="13357">
                  <c:v>222.61666666666662</c:v>
                </c:pt>
                <c:pt idx="13358">
                  <c:v>222.63333333333335</c:v>
                </c:pt>
                <c:pt idx="13359">
                  <c:v>222.65</c:v>
                </c:pt>
                <c:pt idx="13360">
                  <c:v>222.66666666666663</c:v>
                </c:pt>
                <c:pt idx="13361">
                  <c:v>222.68333333333337</c:v>
                </c:pt>
                <c:pt idx="13362">
                  <c:v>222.7</c:v>
                </c:pt>
                <c:pt idx="13363">
                  <c:v>222.71666666666661</c:v>
                </c:pt>
                <c:pt idx="13364">
                  <c:v>222.73333333333335</c:v>
                </c:pt>
                <c:pt idx="13365">
                  <c:v>222.75</c:v>
                </c:pt>
                <c:pt idx="13366">
                  <c:v>222.76666666666665</c:v>
                </c:pt>
                <c:pt idx="13367">
                  <c:v>222.78333333333336</c:v>
                </c:pt>
                <c:pt idx="13368">
                  <c:v>222.8</c:v>
                </c:pt>
                <c:pt idx="13369">
                  <c:v>222.81666666666663</c:v>
                </c:pt>
                <c:pt idx="13370">
                  <c:v>222.83333333333337</c:v>
                </c:pt>
                <c:pt idx="13371">
                  <c:v>222.85000000000002</c:v>
                </c:pt>
                <c:pt idx="13372">
                  <c:v>222.86666666666665</c:v>
                </c:pt>
                <c:pt idx="13373">
                  <c:v>222.88333333333338</c:v>
                </c:pt>
                <c:pt idx="13374">
                  <c:v>222.9</c:v>
                </c:pt>
                <c:pt idx="13375">
                  <c:v>222.91666666666663</c:v>
                </c:pt>
                <c:pt idx="13376">
                  <c:v>222.93333333333337</c:v>
                </c:pt>
                <c:pt idx="13377">
                  <c:v>222.95000000000002</c:v>
                </c:pt>
                <c:pt idx="13378">
                  <c:v>222.96666666666664</c:v>
                </c:pt>
                <c:pt idx="13379">
                  <c:v>222.98333333333338</c:v>
                </c:pt>
                <c:pt idx="13380">
                  <c:v>223</c:v>
                </c:pt>
                <c:pt idx="13381">
                  <c:v>223.01666666666665</c:v>
                </c:pt>
                <c:pt idx="13382">
                  <c:v>223.03333333333336</c:v>
                </c:pt>
                <c:pt idx="13383">
                  <c:v>223.05</c:v>
                </c:pt>
                <c:pt idx="13384">
                  <c:v>223.06666666666663</c:v>
                </c:pt>
                <c:pt idx="13385">
                  <c:v>223.08333333333337</c:v>
                </c:pt>
                <c:pt idx="13386">
                  <c:v>223.1</c:v>
                </c:pt>
                <c:pt idx="13387">
                  <c:v>223.11666666666662</c:v>
                </c:pt>
                <c:pt idx="13388">
                  <c:v>223.13333333333335</c:v>
                </c:pt>
                <c:pt idx="13389">
                  <c:v>223.15</c:v>
                </c:pt>
                <c:pt idx="13390">
                  <c:v>223.16666666666663</c:v>
                </c:pt>
                <c:pt idx="13391">
                  <c:v>223.18333333333337</c:v>
                </c:pt>
                <c:pt idx="13392">
                  <c:v>223.2</c:v>
                </c:pt>
                <c:pt idx="13393">
                  <c:v>223.21666666666661</c:v>
                </c:pt>
                <c:pt idx="13394">
                  <c:v>223.23333333333335</c:v>
                </c:pt>
                <c:pt idx="13395">
                  <c:v>223.25</c:v>
                </c:pt>
                <c:pt idx="13396">
                  <c:v>223.26666666666665</c:v>
                </c:pt>
                <c:pt idx="13397">
                  <c:v>223.28333333333336</c:v>
                </c:pt>
                <c:pt idx="13398">
                  <c:v>223.3</c:v>
                </c:pt>
                <c:pt idx="13399">
                  <c:v>223.31666666666663</c:v>
                </c:pt>
                <c:pt idx="13400">
                  <c:v>223.33333333333337</c:v>
                </c:pt>
                <c:pt idx="13401">
                  <c:v>223.35000000000002</c:v>
                </c:pt>
                <c:pt idx="13402">
                  <c:v>223.36666666666665</c:v>
                </c:pt>
                <c:pt idx="13403">
                  <c:v>223.38333333333338</c:v>
                </c:pt>
                <c:pt idx="13404">
                  <c:v>223.4</c:v>
                </c:pt>
                <c:pt idx="13405">
                  <c:v>223.41666666666663</c:v>
                </c:pt>
                <c:pt idx="13406">
                  <c:v>223.43333333333337</c:v>
                </c:pt>
                <c:pt idx="13407">
                  <c:v>223.45000000000002</c:v>
                </c:pt>
                <c:pt idx="13408">
                  <c:v>223.46666666666664</c:v>
                </c:pt>
                <c:pt idx="13409">
                  <c:v>223.48333333333338</c:v>
                </c:pt>
                <c:pt idx="13410">
                  <c:v>223.5</c:v>
                </c:pt>
                <c:pt idx="13411">
                  <c:v>223.51666666666665</c:v>
                </c:pt>
                <c:pt idx="13412">
                  <c:v>223.53333333333336</c:v>
                </c:pt>
                <c:pt idx="13413">
                  <c:v>223.55</c:v>
                </c:pt>
                <c:pt idx="13414">
                  <c:v>223.56666666666663</c:v>
                </c:pt>
                <c:pt idx="13415">
                  <c:v>223.58333333333337</c:v>
                </c:pt>
                <c:pt idx="13416">
                  <c:v>223.6</c:v>
                </c:pt>
                <c:pt idx="13417">
                  <c:v>223.61666666666662</c:v>
                </c:pt>
                <c:pt idx="13418">
                  <c:v>223.63333333333335</c:v>
                </c:pt>
                <c:pt idx="13419">
                  <c:v>223.65</c:v>
                </c:pt>
                <c:pt idx="13420">
                  <c:v>223.66666666666663</c:v>
                </c:pt>
                <c:pt idx="13421">
                  <c:v>223.68333333333337</c:v>
                </c:pt>
                <c:pt idx="13422">
                  <c:v>223.7</c:v>
                </c:pt>
                <c:pt idx="13423">
                  <c:v>223.71666666666661</c:v>
                </c:pt>
                <c:pt idx="13424">
                  <c:v>223.73333333333335</c:v>
                </c:pt>
                <c:pt idx="13425">
                  <c:v>223.75</c:v>
                </c:pt>
                <c:pt idx="13426">
                  <c:v>223.76666666666665</c:v>
                </c:pt>
                <c:pt idx="13427">
                  <c:v>223.78333333333336</c:v>
                </c:pt>
                <c:pt idx="13428">
                  <c:v>223.8</c:v>
                </c:pt>
                <c:pt idx="13429">
                  <c:v>223.81666666666663</c:v>
                </c:pt>
                <c:pt idx="13430">
                  <c:v>223.83333333333337</c:v>
                </c:pt>
                <c:pt idx="13431">
                  <c:v>223.85000000000002</c:v>
                </c:pt>
                <c:pt idx="13432">
                  <c:v>223.86666666666665</c:v>
                </c:pt>
                <c:pt idx="13433">
                  <c:v>223.88333333333338</c:v>
                </c:pt>
                <c:pt idx="13434">
                  <c:v>223.9</c:v>
                </c:pt>
                <c:pt idx="13435">
                  <c:v>223.91666666666663</c:v>
                </c:pt>
                <c:pt idx="13436">
                  <c:v>223.93333333333337</c:v>
                </c:pt>
                <c:pt idx="13437">
                  <c:v>223.95000000000002</c:v>
                </c:pt>
                <c:pt idx="13438">
                  <c:v>223.96666666666664</c:v>
                </c:pt>
                <c:pt idx="13439">
                  <c:v>223.98333333333338</c:v>
                </c:pt>
                <c:pt idx="13440">
                  <c:v>224</c:v>
                </c:pt>
                <c:pt idx="13441">
                  <c:v>224.01666666666665</c:v>
                </c:pt>
                <c:pt idx="13442">
                  <c:v>224.03333333333336</c:v>
                </c:pt>
                <c:pt idx="13443">
                  <c:v>224.05</c:v>
                </c:pt>
                <c:pt idx="13444">
                  <c:v>224.06666666666663</c:v>
                </c:pt>
                <c:pt idx="13445">
                  <c:v>224.08333333333337</c:v>
                </c:pt>
                <c:pt idx="13446">
                  <c:v>224.1</c:v>
                </c:pt>
                <c:pt idx="13447">
                  <c:v>224.11666666666662</c:v>
                </c:pt>
                <c:pt idx="13448">
                  <c:v>224.13333333333335</c:v>
                </c:pt>
                <c:pt idx="13449">
                  <c:v>224.15</c:v>
                </c:pt>
                <c:pt idx="13450">
                  <c:v>224.16666666666663</c:v>
                </c:pt>
                <c:pt idx="13451">
                  <c:v>224.18333333333337</c:v>
                </c:pt>
                <c:pt idx="13452">
                  <c:v>224.2</c:v>
                </c:pt>
                <c:pt idx="13453">
                  <c:v>224.21666666666661</c:v>
                </c:pt>
                <c:pt idx="13454">
                  <c:v>224.23333333333335</c:v>
                </c:pt>
                <c:pt idx="13455">
                  <c:v>224.25</c:v>
                </c:pt>
                <c:pt idx="13456">
                  <c:v>224.26666666666665</c:v>
                </c:pt>
                <c:pt idx="13457">
                  <c:v>224.28333333333336</c:v>
                </c:pt>
                <c:pt idx="13458">
                  <c:v>224.3</c:v>
                </c:pt>
                <c:pt idx="13459">
                  <c:v>224.31666666666663</c:v>
                </c:pt>
                <c:pt idx="13460">
                  <c:v>224.33333333333337</c:v>
                </c:pt>
                <c:pt idx="13461">
                  <c:v>224.35000000000002</c:v>
                </c:pt>
                <c:pt idx="13462">
                  <c:v>224.36666666666665</c:v>
                </c:pt>
                <c:pt idx="13463">
                  <c:v>224.38333333333338</c:v>
                </c:pt>
                <c:pt idx="13464">
                  <c:v>224.4</c:v>
                </c:pt>
                <c:pt idx="13465">
                  <c:v>224.41666666666663</c:v>
                </c:pt>
                <c:pt idx="13466">
                  <c:v>224.43333333333337</c:v>
                </c:pt>
                <c:pt idx="13467">
                  <c:v>224.45000000000002</c:v>
                </c:pt>
                <c:pt idx="13468">
                  <c:v>224.46666666666664</c:v>
                </c:pt>
                <c:pt idx="13469">
                  <c:v>224.48333333333338</c:v>
                </c:pt>
                <c:pt idx="13470">
                  <c:v>224.5</c:v>
                </c:pt>
                <c:pt idx="13471">
                  <c:v>224.51666666666665</c:v>
                </c:pt>
                <c:pt idx="13472">
                  <c:v>224.53333333333336</c:v>
                </c:pt>
                <c:pt idx="13473">
                  <c:v>224.55</c:v>
                </c:pt>
                <c:pt idx="13474">
                  <c:v>224.56666666666663</c:v>
                </c:pt>
                <c:pt idx="13475">
                  <c:v>224.58333333333337</c:v>
                </c:pt>
                <c:pt idx="13476">
                  <c:v>224.6</c:v>
                </c:pt>
                <c:pt idx="13477">
                  <c:v>224.61666666666662</c:v>
                </c:pt>
                <c:pt idx="13478">
                  <c:v>224.63333333333335</c:v>
                </c:pt>
                <c:pt idx="13479">
                  <c:v>224.65</c:v>
                </c:pt>
                <c:pt idx="13480">
                  <c:v>224.66666666666663</c:v>
                </c:pt>
                <c:pt idx="13481">
                  <c:v>224.68333333333337</c:v>
                </c:pt>
                <c:pt idx="13482">
                  <c:v>224.7</c:v>
                </c:pt>
                <c:pt idx="13483">
                  <c:v>224.71666666666661</c:v>
                </c:pt>
                <c:pt idx="13484">
                  <c:v>224.73333333333335</c:v>
                </c:pt>
                <c:pt idx="13485">
                  <c:v>224.75</c:v>
                </c:pt>
                <c:pt idx="13486">
                  <c:v>224.76666666666665</c:v>
                </c:pt>
                <c:pt idx="13487">
                  <c:v>224.78333333333336</c:v>
                </c:pt>
                <c:pt idx="13488">
                  <c:v>224.8</c:v>
                </c:pt>
                <c:pt idx="13489">
                  <c:v>224.81666666666663</c:v>
                </c:pt>
                <c:pt idx="13490">
                  <c:v>224.83333333333337</c:v>
                </c:pt>
                <c:pt idx="13491">
                  <c:v>224.85000000000002</c:v>
                </c:pt>
                <c:pt idx="13492">
                  <c:v>224.86666666666665</c:v>
                </c:pt>
                <c:pt idx="13493">
                  <c:v>224.88333333333338</c:v>
                </c:pt>
                <c:pt idx="13494">
                  <c:v>224.9</c:v>
                </c:pt>
                <c:pt idx="13495">
                  <c:v>224.91666666666663</c:v>
                </c:pt>
                <c:pt idx="13496">
                  <c:v>224.93333333333337</c:v>
                </c:pt>
                <c:pt idx="13497">
                  <c:v>224.95000000000002</c:v>
                </c:pt>
                <c:pt idx="13498">
                  <c:v>224.96666666666664</c:v>
                </c:pt>
                <c:pt idx="13499">
                  <c:v>224.98333333333338</c:v>
                </c:pt>
                <c:pt idx="13500">
                  <c:v>225</c:v>
                </c:pt>
                <c:pt idx="13501">
                  <c:v>225.01666666666665</c:v>
                </c:pt>
                <c:pt idx="13502">
                  <c:v>225.03333333333336</c:v>
                </c:pt>
                <c:pt idx="13503">
                  <c:v>225.05</c:v>
                </c:pt>
                <c:pt idx="13504">
                  <c:v>225.06666666666663</c:v>
                </c:pt>
                <c:pt idx="13505">
                  <c:v>225.08333333333337</c:v>
                </c:pt>
                <c:pt idx="13506">
                  <c:v>225.1</c:v>
                </c:pt>
                <c:pt idx="13507">
                  <c:v>225.11666666666662</c:v>
                </c:pt>
                <c:pt idx="13508">
                  <c:v>225.13333333333335</c:v>
                </c:pt>
                <c:pt idx="13509">
                  <c:v>225.15</c:v>
                </c:pt>
                <c:pt idx="13510">
                  <c:v>225.16666666666663</c:v>
                </c:pt>
                <c:pt idx="13511">
                  <c:v>225.18333333333337</c:v>
                </c:pt>
                <c:pt idx="13512">
                  <c:v>225.2</c:v>
                </c:pt>
                <c:pt idx="13513">
                  <c:v>225.21666666666661</c:v>
                </c:pt>
                <c:pt idx="13514">
                  <c:v>225.23333333333335</c:v>
                </c:pt>
                <c:pt idx="13515">
                  <c:v>225.25</c:v>
                </c:pt>
                <c:pt idx="13516">
                  <c:v>225.26666666666665</c:v>
                </c:pt>
                <c:pt idx="13517">
                  <c:v>225.28333333333336</c:v>
                </c:pt>
                <c:pt idx="13518">
                  <c:v>225.3</c:v>
                </c:pt>
                <c:pt idx="13519">
                  <c:v>225.31666666666663</c:v>
                </c:pt>
                <c:pt idx="13520">
                  <c:v>225.33333333333337</c:v>
                </c:pt>
                <c:pt idx="13521">
                  <c:v>225.35000000000002</c:v>
                </c:pt>
                <c:pt idx="13522">
                  <c:v>225.36666666666665</c:v>
                </c:pt>
                <c:pt idx="13523">
                  <c:v>225.38333333333338</c:v>
                </c:pt>
                <c:pt idx="13524">
                  <c:v>225.4</c:v>
                </c:pt>
                <c:pt idx="13525">
                  <c:v>225.41666666666663</c:v>
                </c:pt>
                <c:pt idx="13526">
                  <c:v>225.43333333333337</c:v>
                </c:pt>
                <c:pt idx="13527">
                  <c:v>225.45000000000002</c:v>
                </c:pt>
                <c:pt idx="13528">
                  <c:v>225.46666666666664</c:v>
                </c:pt>
                <c:pt idx="13529">
                  <c:v>225.48333333333338</c:v>
                </c:pt>
                <c:pt idx="13530">
                  <c:v>225.5</c:v>
                </c:pt>
                <c:pt idx="13531">
                  <c:v>225.51666666666665</c:v>
                </c:pt>
                <c:pt idx="13532">
                  <c:v>225.53333333333336</c:v>
                </c:pt>
                <c:pt idx="13533">
                  <c:v>225.55</c:v>
                </c:pt>
                <c:pt idx="13534">
                  <c:v>225.56666666666663</c:v>
                </c:pt>
                <c:pt idx="13535">
                  <c:v>225.58333333333337</c:v>
                </c:pt>
                <c:pt idx="13536">
                  <c:v>225.6</c:v>
                </c:pt>
                <c:pt idx="13537">
                  <c:v>225.61666666666662</c:v>
                </c:pt>
                <c:pt idx="13538">
                  <c:v>225.63333333333335</c:v>
                </c:pt>
                <c:pt idx="13539">
                  <c:v>225.65</c:v>
                </c:pt>
                <c:pt idx="13540">
                  <c:v>225.66666666666663</c:v>
                </c:pt>
                <c:pt idx="13541">
                  <c:v>225.68333333333337</c:v>
                </c:pt>
                <c:pt idx="13542">
                  <c:v>225.7</c:v>
                </c:pt>
                <c:pt idx="13543">
                  <c:v>225.71666666666661</c:v>
                </c:pt>
                <c:pt idx="13544">
                  <c:v>225.73333333333335</c:v>
                </c:pt>
                <c:pt idx="13545">
                  <c:v>225.75</c:v>
                </c:pt>
                <c:pt idx="13546">
                  <c:v>225.76666666666665</c:v>
                </c:pt>
                <c:pt idx="13547">
                  <c:v>225.78333333333336</c:v>
                </c:pt>
                <c:pt idx="13548">
                  <c:v>225.8</c:v>
                </c:pt>
                <c:pt idx="13549">
                  <c:v>225.81666666666663</c:v>
                </c:pt>
                <c:pt idx="13550">
                  <c:v>225.83333333333337</c:v>
                </c:pt>
                <c:pt idx="13551">
                  <c:v>225.85000000000002</c:v>
                </c:pt>
                <c:pt idx="13552">
                  <c:v>225.86666666666665</c:v>
                </c:pt>
                <c:pt idx="13553">
                  <c:v>225.88333333333338</c:v>
                </c:pt>
                <c:pt idx="13554">
                  <c:v>225.9</c:v>
                </c:pt>
                <c:pt idx="13555">
                  <c:v>225.91666666666663</c:v>
                </c:pt>
                <c:pt idx="13556">
                  <c:v>225.93333333333337</c:v>
                </c:pt>
                <c:pt idx="13557">
                  <c:v>225.95000000000002</c:v>
                </c:pt>
                <c:pt idx="13558">
                  <c:v>225.96666666666664</c:v>
                </c:pt>
                <c:pt idx="13559">
                  <c:v>225.98333333333338</c:v>
                </c:pt>
                <c:pt idx="13560">
                  <c:v>226</c:v>
                </c:pt>
                <c:pt idx="13561">
                  <c:v>226.01666666666665</c:v>
                </c:pt>
                <c:pt idx="13562">
                  <c:v>226.03333333333336</c:v>
                </c:pt>
                <c:pt idx="13563">
                  <c:v>226.05</c:v>
                </c:pt>
                <c:pt idx="13564">
                  <c:v>226.06666666666663</c:v>
                </c:pt>
                <c:pt idx="13565">
                  <c:v>226.08333333333337</c:v>
                </c:pt>
                <c:pt idx="13566">
                  <c:v>226.1</c:v>
                </c:pt>
                <c:pt idx="13567">
                  <c:v>226.11666666666662</c:v>
                </c:pt>
                <c:pt idx="13568">
                  <c:v>226.13333333333335</c:v>
                </c:pt>
                <c:pt idx="13569">
                  <c:v>226.15</c:v>
                </c:pt>
                <c:pt idx="13570">
                  <c:v>226.16666666666663</c:v>
                </c:pt>
                <c:pt idx="13571">
                  <c:v>226.18333333333337</c:v>
                </c:pt>
                <c:pt idx="13572">
                  <c:v>226.2</c:v>
                </c:pt>
                <c:pt idx="13573">
                  <c:v>226.21666666666661</c:v>
                </c:pt>
                <c:pt idx="13574">
                  <c:v>226.23333333333335</c:v>
                </c:pt>
                <c:pt idx="13575">
                  <c:v>226.25</c:v>
                </c:pt>
                <c:pt idx="13576">
                  <c:v>226.26666666666665</c:v>
                </c:pt>
                <c:pt idx="13577">
                  <c:v>226.28333333333336</c:v>
                </c:pt>
                <c:pt idx="13578">
                  <c:v>226.3</c:v>
                </c:pt>
                <c:pt idx="13579">
                  <c:v>226.31666666666663</c:v>
                </c:pt>
                <c:pt idx="13580">
                  <c:v>226.33333333333337</c:v>
                </c:pt>
                <c:pt idx="13581">
                  <c:v>226.35000000000002</c:v>
                </c:pt>
                <c:pt idx="13582">
                  <c:v>226.36666666666665</c:v>
                </c:pt>
                <c:pt idx="13583">
                  <c:v>226.38333333333338</c:v>
                </c:pt>
                <c:pt idx="13584">
                  <c:v>226.4</c:v>
                </c:pt>
                <c:pt idx="13585">
                  <c:v>226.41666666666663</c:v>
                </c:pt>
                <c:pt idx="13586">
                  <c:v>226.43333333333337</c:v>
                </c:pt>
                <c:pt idx="13587">
                  <c:v>226.45000000000002</c:v>
                </c:pt>
                <c:pt idx="13588">
                  <c:v>226.46666666666664</c:v>
                </c:pt>
                <c:pt idx="13589">
                  <c:v>226.48333333333338</c:v>
                </c:pt>
                <c:pt idx="13590">
                  <c:v>226.5</c:v>
                </c:pt>
                <c:pt idx="13591">
                  <c:v>226.51666666666665</c:v>
                </c:pt>
                <c:pt idx="13592">
                  <c:v>226.53333333333336</c:v>
                </c:pt>
                <c:pt idx="13593">
                  <c:v>226.55</c:v>
                </c:pt>
                <c:pt idx="13594">
                  <c:v>226.56666666666663</c:v>
                </c:pt>
                <c:pt idx="13595">
                  <c:v>226.58333333333337</c:v>
                </c:pt>
                <c:pt idx="13596">
                  <c:v>226.6</c:v>
                </c:pt>
                <c:pt idx="13597">
                  <c:v>226.61666666666662</c:v>
                </c:pt>
                <c:pt idx="13598">
                  <c:v>226.63333333333335</c:v>
                </c:pt>
                <c:pt idx="13599">
                  <c:v>226.65</c:v>
                </c:pt>
                <c:pt idx="13600">
                  <c:v>226.66666666666663</c:v>
                </c:pt>
                <c:pt idx="13601">
                  <c:v>226.68333333333337</c:v>
                </c:pt>
                <c:pt idx="13602">
                  <c:v>226.7</c:v>
                </c:pt>
                <c:pt idx="13603">
                  <c:v>226.71666666666661</c:v>
                </c:pt>
                <c:pt idx="13604">
                  <c:v>226.73333333333335</c:v>
                </c:pt>
                <c:pt idx="13605">
                  <c:v>226.75</c:v>
                </c:pt>
                <c:pt idx="13606">
                  <c:v>226.76666666666665</c:v>
                </c:pt>
                <c:pt idx="13607">
                  <c:v>226.78333333333336</c:v>
                </c:pt>
                <c:pt idx="13608">
                  <c:v>226.8</c:v>
                </c:pt>
                <c:pt idx="13609">
                  <c:v>226.81666666666663</c:v>
                </c:pt>
                <c:pt idx="13610">
                  <c:v>226.83333333333337</c:v>
                </c:pt>
                <c:pt idx="13611">
                  <c:v>226.85000000000002</c:v>
                </c:pt>
                <c:pt idx="13612">
                  <c:v>226.86666666666665</c:v>
                </c:pt>
                <c:pt idx="13613">
                  <c:v>226.88333333333338</c:v>
                </c:pt>
                <c:pt idx="13614">
                  <c:v>226.9</c:v>
                </c:pt>
                <c:pt idx="13615">
                  <c:v>226.91666666666663</c:v>
                </c:pt>
                <c:pt idx="13616">
                  <c:v>226.93333333333337</c:v>
                </c:pt>
                <c:pt idx="13617">
                  <c:v>226.95000000000002</c:v>
                </c:pt>
                <c:pt idx="13618">
                  <c:v>226.96666666666664</c:v>
                </c:pt>
                <c:pt idx="13619">
                  <c:v>226.98333333333338</c:v>
                </c:pt>
                <c:pt idx="13620">
                  <c:v>227</c:v>
                </c:pt>
                <c:pt idx="13621">
                  <c:v>227.01666666666665</c:v>
                </c:pt>
                <c:pt idx="13622">
                  <c:v>227.03333333333336</c:v>
                </c:pt>
                <c:pt idx="13623">
                  <c:v>227.05</c:v>
                </c:pt>
                <c:pt idx="13624">
                  <c:v>227.06666666666663</c:v>
                </c:pt>
                <c:pt idx="13625">
                  <c:v>227.08333333333337</c:v>
                </c:pt>
                <c:pt idx="13626">
                  <c:v>227.1</c:v>
                </c:pt>
                <c:pt idx="13627">
                  <c:v>227.11666666666662</c:v>
                </c:pt>
                <c:pt idx="13628">
                  <c:v>227.13333333333335</c:v>
                </c:pt>
                <c:pt idx="13629">
                  <c:v>227.15</c:v>
                </c:pt>
                <c:pt idx="13630">
                  <c:v>227.16666666666663</c:v>
                </c:pt>
                <c:pt idx="13631">
                  <c:v>227.18333333333337</c:v>
                </c:pt>
                <c:pt idx="13632">
                  <c:v>227.2</c:v>
                </c:pt>
                <c:pt idx="13633">
                  <c:v>227.21666666666661</c:v>
                </c:pt>
                <c:pt idx="13634">
                  <c:v>227.23333333333335</c:v>
                </c:pt>
                <c:pt idx="13635">
                  <c:v>227.25</c:v>
                </c:pt>
                <c:pt idx="13636">
                  <c:v>227.26666666666665</c:v>
                </c:pt>
                <c:pt idx="13637">
                  <c:v>227.28333333333336</c:v>
                </c:pt>
                <c:pt idx="13638">
                  <c:v>227.3</c:v>
                </c:pt>
                <c:pt idx="13639">
                  <c:v>227.31666666666663</c:v>
                </c:pt>
                <c:pt idx="13640">
                  <c:v>227.33333333333337</c:v>
                </c:pt>
                <c:pt idx="13641">
                  <c:v>227.35000000000002</c:v>
                </c:pt>
                <c:pt idx="13642">
                  <c:v>227.36666666666665</c:v>
                </c:pt>
                <c:pt idx="13643">
                  <c:v>227.38333333333338</c:v>
                </c:pt>
                <c:pt idx="13644">
                  <c:v>227.4</c:v>
                </c:pt>
                <c:pt idx="13645">
                  <c:v>227.41666666666663</c:v>
                </c:pt>
                <c:pt idx="13646">
                  <c:v>227.43333333333337</c:v>
                </c:pt>
                <c:pt idx="13647">
                  <c:v>227.45000000000002</c:v>
                </c:pt>
                <c:pt idx="13648">
                  <c:v>227.46666666666664</c:v>
                </c:pt>
                <c:pt idx="13649">
                  <c:v>227.48333333333338</c:v>
                </c:pt>
                <c:pt idx="13650">
                  <c:v>227.5</c:v>
                </c:pt>
                <c:pt idx="13651">
                  <c:v>227.51666666666665</c:v>
                </c:pt>
                <c:pt idx="13652">
                  <c:v>227.53333333333336</c:v>
                </c:pt>
                <c:pt idx="13653">
                  <c:v>227.55</c:v>
                </c:pt>
                <c:pt idx="13654">
                  <c:v>227.56666666666663</c:v>
                </c:pt>
                <c:pt idx="13655">
                  <c:v>227.58333333333337</c:v>
                </c:pt>
                <c:pt idx="13656">
                  <c:v>227.6</c:v>
                </c:pt>
                <c:pt idx="13657">
                  <c:v>227.61666666666662</c:v>
                </c:pt>
                <c:pt idx="13658">
                  <c:v>227.63333333333335</c:v>
                </c:pt>
                <c:pt idx="13659">
                  <c:v>227.65</c:v>
                </c:pt>
                <c:pt idx="13660">
                  <c:v>227.66666666666663</c:v>
                </c:pt>
                <c:pt idx="13661">
                  <c:v>227.68333333333337</c:v>
                </c:pt>
                <c:pt idx="13662">
                  <c:v>227.7</c:v>
                </c:pt>
                <c:pt idx="13663">
                  <c:v>227.71666666666661</c:v>
                </c:pt>
                <c:pt idx="13664">
                  <c:v>227.73333333333335</c:v>
                </c:pt>
                <c:pt idx="13665">
                  <c:v>227.75</c:v>
                </c:pt>
                <c:pt idx="13666">
                  <c:v>227.76666666666665</c:v>
                </c:pt>
                <c:pt idx="13667">
                  <c:v>227.78333333333336</c:v>
                </c:pt>
                <c:pt idx="13668">
                  <c:v>227.8</c:v>
                </c:pt>
                <c:pt idx="13669">
                  <c:v>227.81666666666663</c:v>
                </c:pt>
                <c:pt idx="13670">
                  <c:v>227.83333333333337</c:v>
                </c:pt>
                <c:pt idx="13671">
                  <c:v>227.85000000000002</c:v>
                </c:pt>
                <c:pt idx="13672">
                  <c:v>227.86666666666665</c:v>
                </c:pt>
                <c:pt idx="13673">
                  <c:v>227.88333333333338</c:v>
                </c:pt>
                <c:pt idx="13674">
                  <c:v>227.9</c:v>
                </c:pt>
                <c:pt idx="13675">
                  <c:v>227.91666666666663</c:v>
                </c:pt>
                <c:pt idx="13676">
                  <c:v>227.93333333333337</c:v>
                </c:pt>
                <c:pt idx="13677">
                  <c:v>227.95000000000002</c:v>
                </c:pt>
                <c:pt idx="13678">
                  <c:v>227.96666666666664</c:v>
                </c:pt>
                <c:pt idx="13679">
                  <c:v>227.98333333333338</c:v>
                </c:pt>
                <c:pt idx="13680">
                  <c:v>228</c:v>
                </c:pt>
                <c:pt idx="13681">
                  <c:v>228.01666666666665</c:v>
                </c:pt>
                <c:pt idx="13682">
                  <c:v>228.03333333333336</c:v>
                </c:pt>
                <c:pt idx="13683">
                  <c:v>228.05</c:v>
                </c:pt>
                <c:pt idx="13684">
                  <c:v>228.06666666666663</c:v>
                </c:pt>
                <c:pt idx="13685">
                  <c:v>228.08333333333337</c:v>
                </c:pt>
                <c:pt idx="13686">
                  <c:v>228.1</c:v>
                </c:pt>
                <c:pt idx="13687">
                  <c:v>228.11666666666662</c:v>
                </c:pt>
                <c:pt idx="13688">
                  <c:v>228.13333333333335</c:v>
                </c:pt>
                <c:pt idx="13689">
                  <c:v>228.15</c:v>
                </c:pt>
                <c:pt idx="13690">
                  <c:v>228.16666666666663</c:v>
                </c:pt>
                <c:pt idx="13691">
                  <c:v>228.18333333333337</c:v>
                </c:pt>
                <c:pt idx="13692">
                  <c:v>228.2</c:v>
                </c:pt>
                <c:pt idx="13693">
                  <c:v>228.21666666666661</c:v>
                </c:pt>
                <c:pt idx="13694">
                  <c:v>228.23333333333335</c:v>
                </c:pt>
                <c:pt idx="13695">
                  <c:v>228.25</c:v>
                </c:pt>
                <c:pt idx="13696">
                  <c:v>228.26666666666665</c:v>
                </c:pt>
                <c:pt idx="13697">
                  <c:v>228.28333333333336</c:v>
                </c:pt>
                <c:pt idx="13698">
                  <c:v>228.3</c:v>
                </c:pt>
                <c:pt idx="13699">
                  <c:v>228.31666666666663</c:v>
                </c:pt>
                <c:pt idx="13700">
                  <c:v>228.33333333333337</c:v>
                </c:pt>
                <c:pt idx="13701">
                  <c:v>228.35000000000002</c:v>
                </c:pt>
                <c:pt idx="13702">
                  <c:v>228.36666666666665</c:v>
                </c:pt>
                <c:pt idx="13703">
                  <c:v>228.38333333333338</c:v>
                </c:pt>
                <c:pt idx="13704">
                  <c:v>228.4</c:v>
                </c:pt>
                <c:pt idx="13705">
                  <c:v>228.41666666666663</c:v>
                </c:pt>
                <c:pt idx="13706">
                  <c:v>228.43333333333337</c:v>
                </c:pt>
                <c:pt idx="13707">
                  <c:v>228.45000000000002</c:v>
                </c:pt>
                <c:pt idx="13708">
                  <c:v>228.46666666666664</c:v>
                </c:pt>
                <c:pt idx="13709">
                  <c:v>228.48333333333338</c:v>
                </c:pt>
                <c:pt idx="13710">
                  <c:v>228.5</c:v>
                </c:pt>
                <c:pt idx="13711">
                  <c:v>228.51666666666665</c:v>
                </c:pt>
                <c:pt idx="13712">
                  <c:v>228.53333333333336</c:v>
                </c:pt>
                <c:pt idx="13713">
                  <c:v>228.55</c:v>
                </c:pt>
                <c:pt idx="13714">
                  <c:v>228.56666666666663</c:v>
                </c:pt>
                <c:pt idx="13715">
                  <c:v>228.58333333333337</c:v>
                </c:pt>
                <c:pt idx="13716">
                  <c:v>228.6</c:v>
                </c:pt>
                <c:pt idx="13717">
                  <c:v>228.61666666666662</c:v>
                </c:pt>
                <c:pt idx="13718">
                  <c:v>228.63333333333335</c:v>
                </c:pt>
                <c:pt idx="13719">
                  <c:v>228.65</c:v>
                </c:pt>
                <c:pt idx="13720">
                  <c:v>228.66666666666663</c:v>
                </c:pt>
                <c:pt idx="13721">
                  <c:v>228.68333333333337</c:v>
                </c:pt>
                <c:pt idx="13722">
                  <c:v>228.7</c:v>
                </c:pt>
                <c:pt idx="13723">
                  <c:v>228.71666666666661</c:v>
                </c:pt>
                <c:pt idx="13724">
                  <c:v>228.73333333333335</c:v>
                </c:pt>
                <c:pt idx="13725">
                  <c:v>228.75</c:v>
                </c:pt>
                <c:pt idx="13726">
                  <c:v>228.76666666666665</c:v>
                </c:pt>
                <c:pt idx="13727">
                  <c:v>228.78333333333336</c:v>
                </c:pt>
                <c:pt idx="13728">
                  <c:v>228.8</c:v>
                </c:pt>
                <c:pt idx="13729">
                  <c:v>228.81666666666663</c:v>
                </c:pt>
                <c:pt idx="13730">
                  <c:v>228.83333333333337</c:v>
                </c:pt>
                <c:pt idx="13731">
                  <c:v>228.85000000000002</c:v>
                </c:pt>
                <c:pt idx="13732">
                  <c:v>228.86666666666665</c:v>
                </c:pt>
                <c:pt idx="13733">
                  <c:v>228.88333333333338</c:v>
                </c:pt>
                <c:pt idx="13734">
                  <c:v>228.9</c:v>
                </c:pt>
                <c:pt idx="13735">
                  <c:v>228.91666666666663</c:v>
                </c:pt>
                <c:pt idx="13736">
                  <c:v>228.93333333333337</c:v>
                </c:pt>
                <c:pt idx="13737">
                  <c:v>228.95000000000002</c:v>
                </c:pt>
                <c:pt idx="13738">
                  <c:v>228.96666666666664</c:v>
                </c:pt>
                <c:pt idx="13739">
                  <c:v>228.98333333333338</c:v>
                </c:pt>
                <c:pt idx="13740">
                  <c:v>229</c:v>
                </c:pt>
                <c:pt idx="13741">
                  <c:v>229.01666666666665</c:v>
                </c:pt>
                <c:pt idx="13742">
                  <c:v>229.03333333333336</c:v>
                </c:pt>
                <c:pt idx="13743">
                  <c:v>229.05</c:v>
                </c:pt>
                <c:pt idx="13744">
                  <c:v>229.06666666666663</c:v>
                </c:pt>
                <c:pt idx="13745">
                  <c:v>229.08333333333337</c:v>
                </c:pt>
                <c:pt idx="13746">
                  <c:v>229.1</c:v>
                </c:pt>
                <c:pt idx="13747">
                  <c:v>229.11666666666662</c:v>
                </c:pt>
                <c:pt idx="13748">
                  <c:v>229.13333333333335</c:v>
                </c:pt>
                <c:pt idx="13749">
                  <c:v>229.15</c:v>
                </c:pt>
                <c:pt idx="13750">
                  <c:v>229.16666666666663</c:v>
                </c:pt>
                <c:pt idx="13751">
                  <c:v>229.18333333333337</c:v>
                </c:pt>
                <c:pt idx="13752">
                  <c:v>229.2</c:v>
                </c:pt>
                <c:pt idx="13753">
                  <c:v>229.21666666666661</c:v>
                </c:pt>
                <c:pt idx="13754">
                  <c:v>229.23333333333335</c:v>
                </c:pt>
                <c:pt idx="13755">
                  <c:v>229.25</c:v>
                </c:pt>
                <c:pt idx="13756">
                  <c:v>229.26666666666665</c:v>
                </c:pt>
                <c:pt idx="13757">
                  <c:v>229.28333333333336</c:v>
                </c:pt>
                <c:pt idx="13758">
                  <c:v>229.3</c:v>
                </c:pt>
                <c:pt idx="13759">
                  <c:v>229.31666666666663</c:v>
                </c:pt>
                <c:pt idx="13760">
                  <c:v>229.33333333333337</c:v>
                </c:pt>
                <c:pt idx="13761">
                  <c:v>229.35000000000002</c:v>
                </c:pt>
                <c:pt idx="13762">
                  <c:v>229.36666666666665</c:v>
                </c:pt>
                <c:pt idx="13763">
                  <c:v>229.38333333333338</c:v>
                </c:pt>
                <c:pt idx="13764">
                  <c:v>229.4</c:v>
                </c:pt>
                <c:pt idx="13765">
                  <c:v>229.41666666666663</c:v>
                </c:pt>
                <c:pt idx="13766">
                  <c:v>229.43333333333337</c:v>
                </c:pt>
                <c:pt idx="13767">
                  <c:v>229.45000000000002</c:v>
                </c:pt>
                <c:pt idx="13768">
                  <c:v>229.46666666666664</c:v>
                </c:pt>
                <c:pt idx="13769">
                  <c:v>229.48333333333338</c:v>
                </c:pt>
                <c:pt idx="13770">
                  <c:v>229.5</c:v>
                </c:pt>
                <c:pt idx="13771">
                  <c:v>229.51666666666665</c:v>
                </c:pt>
                <c:pt idx="13772">
                  <c:v>229.53333333333336</c:v>
                </c:pt>
                <c:pt idx="13773">
                  <c:v>229.55</c:v>
                </c:pt>
                <c:pt idx="13774">
                  <c:v>229.56666666666663</c:v>
                </c:pt>
                <c:pt idx="13775">
                  <c:v>229.58333333333337</c:v>
                </c:pt>
                <c:pt idx="13776">
                  <c:v>229.6</c:v>
                </c:pt>
                <c:pt idx="13777">
                  <c:v>229.61666666666662</c:v>
                </c:pt>
                <c:pt idx="13778">
                  <c:v>229.63333333333335</c:v>
                </c:pt>
                <c:pt idx="13779">
                  <c:v>229.65</c:v>
                </c:pt>
                <c:pt idx="13780">
                  <c:v>229.66666666666663</c:v>
                </c:pt>
                <c:pt idx="13781">
                  <c:v>229.68333333333337</c:v>
                </c:pt>
                <c:pt idx="13782">
                  <c:v>229.7</c:v>
                </c:pt>
                <c:pt idx="13783">
                  <c:v>229.71666666666661</c:v>
                </c:pt>
                <c:pt idx="13784">
                  <c:v>229.73333333333335</c:v>
                </c:pt>
                <c:pt idx="13785">
                  <c:v>229.75</c:v>
                </c:pt>
                <c:pt idx="13786">
                  <c:v>229.76666666666665</c:v>
                </c:pt>
                <c:pt idx="13787">
                  <c:v>229.78333333333336</c:v>
                </c:pt>
                <c:pt idx="13788">
                  <c:v>229.8</c:v>
                </c:pt>
                <c:pt idx="13789">
                  <c:v>229.81666666666663</c:v>
                </c:pt>
                <c:pt idx="13790">
                  <c:v>229.83333333333337</c:v>
                </c:pt>
                <c:pt idx="13791">
                  <c:v>229.85000000000002</c:v>
                </c:pt>
                <c:pt idx="13792">
                  <c:v>229.86666666666665</c:v>
                </c:pt>
                <c:pt idx="13793">
                  <c:v>229.88333333333338</c:v>
                </c:pt>
                <c:pt idx="13794">
                  <c:v>229.9</c:v>
                </c:pt>
                <c:pt idx="13795">
                  <c:v>229.91666666666663</c:v>
                </c:pt>
                <c:pt idx="13796">
                  <c:v>229.93333333333337</c:v>
                </c:pt>
                <c:pt idx="13797">
                  <c:v>229.95000000000002</c:v>
                </c:pt>
                <c:pt idx="13798">
                  <c:v>229.96666666666664</c:v>
                </c:pt>
                <c:pt idx="13799">
                  <c:v>229.98333333333338</c:v>
                </c:pt>
                <c:pt idx="13800">
                  <c:v>230</c:v>
                </c:pt>
                <c:pt idx="13801">
                  <c:v>230.01666666666665</c:v>
                </c:pt>
                <c:pt idx="13802">
                  <c:v>230.03333333333336</c:v>
                </c:pt>
                <c:pt idx="13803">
                  <c:v>230.05</c:v>
                </c:pt>
                <c:pt idx="13804">
                  <c:v>230.06666666666663</c:v>
                </c:pt>
                <c:pt idx="13805">
                  <c:v>230.08333333333337</c:v>
                </c:pt>
                <c:pt idx="13806">
                  <c:v>230.1</c:v>
                </c:pt>
                <c:pt idx="13807">
                  <c:v>230.11666666666662</c:v>
                </c:pt>
                <c:pt idx="13808">
                  <c:v>230.13333333333335</c:v>
                </c:pt>
                <c:pt idx="13809">
                  <c:v>230.15</c:v>
                </c:pt>
                <c:pt idx="13810">
                  <c:v>230.16666666666663</c:v>
                </c:pt>
                <c:pt idx="13811">
                  <c:v>230.18333333333337</c:v>
                </c:pt>
                <c:pt idx="13812">
                  <c:v>230.2</c:v>
                </c:pt>
                <c:pt idx="13813">
                  <c:v>230.21666666666661</c:v>
                </c:pt>
                <c:pt idx="13814">
                  <c:v>230.23333333333335</c:v>
                </c:pt>
                <c:pt idx="13815">
                  <c:v>230.25</c:v>
                </c:pt>
                <c:pt idx="13816">
                  <c:v>230.26666666666665</c:v>
                </c:pt>
                <c:pt idx="13817">
                  <c:v>230.28333333333336</c:v>
                </c:pt>
                <c:pt idx="13818">
                  <c:v>230.3</c:v>
                </c:pt>
                <c:pt idx="13819">
                  <c:v>230.31666666666663</c:v>
                </c:pt>
                <c:pt idx="13820">
                  <c:v>230.33333333333337</c:v>
                </c:pt>
                <c:pt idx="13821">
                  <c:v>230.35000000000002</c:v>
                </c:pt>
                <c:pt idx="13822">
                  <c:v>230.36666666666665</c:v>
                </c:pt>
                <c:pt idx="13823">
                  <c:v>230.38333333333338</c:v>
                </c:pt>
                <c:pt idx="13824">
                  <c:v>230.4</c:v>
                </c:pt>
                <c:pt idx="13825">
                  <c:v>230.41666666666663</c:v>
                </c:pt>
                <c:pt idx="13826">
                  <c:v>230.43333333333337</c:v>
                </c:pt>
                <c:pt idx="13827">
                  <c:v>230.45000000000002</c:v>
                </c:pt>
                <c:pt idx="13828">
                  <c:v>230.46666666666664</c:v>
                </c:pt>
                <c:pt idx="13829">
                  <c:v>230.48333333333338</c:v>
                </c:pt>
                <c:pt idx="13830">
                  <c:v>230.5</c:v>
                </c:pt>
                <c:pt idx="13831">
                  <c:v>230.51666666666665</c:v>
                </c:pt>
                <c:pt idx="13832">
                  <c:v>230.53333333333336</c:v>
                </c:pt>
                <c:pt idx="13833">
                  <c:v>230.55</c:v>
                </c:pt>
                <c:pt idx="13834">
                  <c:v>230.56666666666663</c:v>
                </c:pt>
                <c:pt idx="13835">
                  <c:v>230.58333333333337</c:v>
                </c:pt>
                <c:pt idx="13836">
                  <c:v>230.6</c:v>
                </c:pt>
                <c:pt idx="13837">
                  <c:v>230.61666666666662</c:v>
                </c:pt>
                <c:pt idx="13838">
                  <c:v>230.63333333333335</c:v>
                </c:pt>
                <c:pt idx="13839">
                  <c:v>230.65</c:v>
                </c:pt>
                <c:pt idx="13840">
                  <c:v>230.66666666666663</c:v>
                </c:pt>
                <c:pt idx="13841">
                  <c:v>230.68333333333337</c:v>
                </c:pt>
                <c:pt idx="13842">
                  <c:v>230.7</c:v>
                </c:pt>
                <c:pt idx="13843">
                  <c:v>230.71666666666661</c:v>
                </c:pt>
                <c:pt idx="13844">
                  <c:v>230.73333333333335</c:v>
                </c:pt>
                <c:pt idx="13845">
                  <c:v>230.75</c:v>
                </c:pt>
                <c:pt idx="13846">
                  <c:v>230.76666666666665</c:v>
                </c:pt>
                <c:pt idx="13847">
                  <c:v>230.78333333333336</c:v>
                </c:pt>
                <c:pt idx="13848">
                  <c:v>230.8</c:v>
                </c:pt>
                <c:pt idx="13849">
                  <c:v>230.81666666666663</c:v>
                </c:pt>
                <c:pt idx="13850">
                  <c:v>230.83333333333337</c:v>
                </c:pt>
                <c:pt idx="13851">
                  <c:v>230.85000000000002</c:v>
                </c:pt>
                <c:pt idx="13852">
                  <c:v>230.86666666666665</c:v>
                </c:pt>
                <c:pt idx="13853">
                  <c:v>230.88333333333338</c:v>
                </c:pt>
                <c:pt idx="13854">
                  <c:v>230.9</c:v>
                </c:pt>
                <c:pt idx="13855">
                  <c:v>230.91666666666663</c:v>
                </c:pt>
                <c:pt idx="13856">
                  <c:v>230.93333333333337</c:v>
                </c:pt>
                <c:pt idx="13857">
                  <c:v>230.95000000000002</c:v>
                </c:pt>
                <c:pt idx="13858">
                  <c:v>230.96666666666664</c:v>
                </c:pt>
                <c:pt idx="13859">
                  <c:v>230.98333333333338</c:v>
                </c:pt>
                <c:pt idx="13860">
                  <c:v>231</c:v>
                </c:pt>
                <c:pt idx="13861">
                  <c:v>231.01666666666665</c:v>
                </c:pt>
                <c:pt idx="13862">
                  <c:v>231.03333333333336</c:v>
                </c:pt>
                <c:pt idx="13863">
                  <c:v>231.05</c:v>
                </c:pt>
                <c:pt idx="13864">
                  <c:v>231.06666666666663</c:v>
                </c:pt>
                <c:pt idx="13865">
                  <c:v>231.08333333333337</c:v>
                </c:pt>
                <c:pt idx="13866">
                  <c:v>231.1</c:v>
                </c:pt>
                <c:pt idx="13867">
                  <c:v>231.11666666666662</c:v>
                </c:pt>
                <c:pt idx="13868">
                  <c:v>231.13333333333335</c:v>
                </c:pt>
                <c:pt idx="13869">
                  <c:v>231.15</c:v>
                </c:pt>
                <c:pt idx="13870">
                  <c:v>231.16666666666663</c:v>
                </c:pt>
                <c:pt idx="13871">
                  <c:v>231.18333333333337</c:v>
                </c:pt>
                <c:pt idx="13872">
                  <c:v>231.2</c:v>
                </c:pt>
                <c:pt idx="13873">
                  <c:v>231.21666666666661</c:v>
                </c:pt>
                <c:pt idx="13874">
                  <c:v>231.23333333333335</c:v>
                </c:pt>
                <c:pt idx="13875">
                  <c:v>231.25</c:v>
                </c:pt>
                <c:pt idx="13876">
                  <c:v>231.26666666666665</c:v>
                </c:pt>
                <c:pt idx="13877">
                  <c:v>231.28333333333336</c:v>
                </c:pt>
                <c:pt idx="13878">
                  <c:v>231.3</c:v>
                </c:pt>
                <c:pt idx="13879">
                  <c:v>231.31666666666663</c:v>
                </c:pt>
                <c:pt idx="13880">
                  <c:v>231.33333333333337</c:v>
                </c:pt>
                <c:pt idx="13881">
                  <c:v>231.35000000000002</c:v>
                </c:pt>
                <c:pt idx="13882">
                  <c:v>231.36666666666665</c:v>
                </c:pt>
                <c:pt idx="13883">
                  <c:v>231.38333333333338</c:v>
                </c:pt>
                <c:pt idx="13884">
                  <c:v>231.4</c:v>
                </c:pt>
                <c:pt idx="13885">
                  <c:v>231.41666666666663</c:v>
                </c:pt>
                <c:pt idx="13886">
                  <c:v>231.43333333333337</c:v>
                </c:pt>
                <c:pt idx="13887">
                  <c:v>231.45000000000002</c:v>
                </c:pt>
                <c:pt idx="13888">
                  <c:v>231.46666666666664</c:v>
                </c:pt>
                <c:pt idx="13889">
                  <c:v>231.48333333333338</c:v>
                </c:pt>
                <c:pt idx="13890">
                  <c:v>231.5</c:v>
                </c:pt>
                <c:pt idx="13891">
                  <c:v>231.51666666666665</c:v>
                </c:pt>
                <c:pt idx="13892">
                  <c:v>231.53333333333336</c:v>
                </c:pt>
                <c:pt idx="13893">
                  <c:v>231.55</c:v>
                </c:pt>
                <c:pt idx="13894">
                  <c:v>231.56666666666663</c:v>
                </c:pt>
                <c:pt idx="13895">
                  <c:v>231.58333333333337</c:v>
                </c:pt>
                <c:pt idx="13896">
                  <c:v>231.6</c:v>
                </c:pt>
                <c:pt idx="13897">
                  <c:v>231.61666666666662</c:v>
                </c:pt>
                <c:pt idx="13898">
                  <c:v>231.63333333333335</c:v>
                </c:pt>
                <c:pt idx="13899">
                  <c:v>231.65</c:v>
                </c:pt>
                <c:pt idx="13900">
                  <c:v>231.66666666666663</c:v>
                </c:pt>
                <c:pt idx="13901">
                  <c:v>231.68333333333337</c:v>
                </c:pt>
                <c:pt idx="13902">
                  <c:v>231.7</c:v>
                </c:pt>
                <c:pt idx="13903">
                  <c:v>231.71666666666661</c:v>
                </c:pt>
                <c:pt idx="13904">
                  <c:v>231.73333333333335</c:v>
                </c:pt>
                <c:pt idx="13905">
                  <c:v>231.75</c:v>
                </c:pt>
                <c:pt idx="13906">
                  <c:v>231.76666666666665</c:v>
                </c:pt>
                <c:pt idx="13907">
                  <c:v>231.78333333333336</c:v>
                </c:pt>
                <c:pt idx="13908">
                  <c:v>231.8</c:v>
                </c:pt>
                <c:pt idx="13909">
                  <c:v>231.81666666666663</c:v>
                </c:pt>
                <c:pt idx="13910">
                  <c:v>231.83333333333337</c:v>
                </c:pt>
                <c:pt idx="13911">
                  <c:v>231.85000000000002</c:v>
                </c:pt>
                <c:pt idx="13912">
                  <c:v>231.86666666666665</c:v>
                </c:pt>
                <c:pt idx="13913">
                  <c:v>231.88333333333338</c:v>
                </c:pt>
                <c:pt idx="13914">
                  <c:v>231.9</c:v>
                </c:pt>
                <c:pt idx="13915">
                  <c:v>231.91666666666663</c:v>
                </c:pt>
                <c:pt idx="13916">
                  <c:v>231.93333333333337</c:v>
                </c:pt>
                <c:pt idx="13917">
                  <c:v>231.95000000000002</c:v>
                </c:pt>
                <c:pt idx="13918">
                  <c:v>231.96666666666664</c:v>
                </c:pt>
                <c:pt idx="13919">
                  <c:v>231.98333333333338</c:v>
                </c:pt>
                <c:pt idx="13920">
                  <c:v>232</c:v>
                </c:pt>
                <c:pt idx="13921">
                  <c:v>232.01666666666665</c:v>
                </c:pt>
                <c:pt idx="13922">
                  <c:v>232.03333333333336</c:v>
                </c:pt>
                <c:pt idx="13923">
                  <c:v>232.05</c:v>
                </c:pt>
                <c:pt idx="13924">
                  <c:v>232.06666666666663</c:v>
                </c:pt>
                <c:pt idx="13925">
                  <c:v>232.08333333333337</c:v>
                </c:pt>
                <c:pt idx="13926">
                  <c:v>232.1</c:v>
                </c:pt>
                <c:pt idx="13927">
                  <c:v>232.11666666666662</c:v>
                </c:pt>
                <c:pt idx="13928">
                  <c:v>232.13333333333335</c:v>
                </c:pt>
                <c:pt idx="13929">
                  <c:v>232.15</c:v>
                </c:pt>
                <c:pt idx="13930">
                  <c:v>232.16666666666663</c:v>
                </c:pt>
                <c:pt idx="13931">
                  <c:v>232.18333333333337</c:v>
                </c:pt>
                <c:pt idx="13932">
                  <c:v>232.2</c:v>
                </c:pt>
                <c:pt idx="13933">
                  <c:v>232.21666666666661</c:v>
                </c:pt>
                <c:pt idx="13934">
                  <c:v>232.23333333333335</c:v>
                </c:pt>
                <c:pt idx="13935">
                  <c:v>232.25</c:v>
                </c:pt>
                <c:pt idx="13936">
                  <c:v>232.26666666666665</c:v>
                </c:pt>
                <c:pt idx="13937">
                  <c:v>232.28333333333336</c:v>
                </c:pt>
                <c:pt idx="13938">
                  <c:v>232.3</c:v>
                </c:pt>
                <c:pt idx="13939">
                  <c:v>232.31666666666663</c:v>
                </c:pt>
                <c:pt idx="13940">
                  <c:v>232.33333333333337</c:v>
                </c:pt>
                <c:pt idx="13941">
                  <c:v>232.35000000000002</c:v>
                </c:pt>
                <c:pt idx="13942">
                  <c:v>232.36666666666665</c:v>
                </c:pt>
                <c:pt idx="13943">
                  <c:v>232.38333333333338</c:v>
                </c:pt>
                <c:pt idx="13944">
                  <c:v>232.4</c:v>
                </c:pt>
                <c:pt idx="13945">
                  <c:v>232.41666666666663</c:v>
                </c:pt>
                <c:pt idx="13946">
                  <c:v>232.43333333333337</c:v>
                </c:pt>
                <c:pt idx="13947">
                  <c:v>232.45000000000002</c:v>
                </c:pt>
                <c:pt idx="13948">
                  <c:v>232.46666666666664</c:v>
                </c:pt>
                <c:pt idx="13949">
                  <c:v>232.48333333333338</c:v>
                </c:pt>
                <c:pt idx="13950">
                  <c:v>232.5</c:v>
                </c:pt>
                <c:pt idx="13951">
                  <c:v>232.51666666666665</c:v>
                </c:pt>
                <c:pt idx="13952">
                  <c:v>232.53333333333336</c:v>
                </c:pt>
                <c:pt idx="13953">
                  <c:v>232.55</c:v>
                </c:pt>
                <c:pt idx="13954">
                  <c:v>232.56666666666663</c:v>
                </c:pt>
                <c:pt idx="13955">
                  <c:v>232.58333333333337</c:v>
                </c:pt>
                <c:pt idx="13956">
                  <c:v>232.6</c:v>
                </c:pt>
                <c:pt idx="13957">
                  <c:v>232.61666666666662</c:v>
                </c:pt>
                <c:pt idx="13958">
                  <c:v>232.63333333333335</c:v>
                </c:pt>
                <c:pt idx="13959">
                  <c:v>232.65</c:v>
                </c:pt>
                <c:pt idx="13960">
                  <c:v>232.66666666666663</c:v>
                </c:pt>
                <c:pt idx="13961">
                  <c:v>232.68333333333337</c:v>
                </c:pt>
                <c:pt idx="13962">
                  <c:v>232.7</c:v>
                </c:pt>
                <c:pt idx="13963">
                  <c:v>232.71666666666661</c:v>
                </c:pt>
                <c:pt idx="13964">
                  <c:v>232.73333333333335</c:v>
                </c:pt>
                <c:pt idx="13965">
                  <c:v>232.75</c:v>
                </c:pt>
                <c:pt idx="13966">
                  <c:v>232.76666666666665</c:v>
                </c:pt>
                <c:pt idx="13967">
                  <c:v>232.78333333333336</c:v>
                </c:pt>
                <c:pt idx="13968">
                  <c:v>232.8</c:v>
                </c:pt>
                <c:pt idx="13969">
                  <c:v>232.81666666666663</c:v>
                </c:pt>
                <c:pt idx="13970">
                  <c:v>232.83333333333337</c:v>
                </c:pt>
                <c:pt idx="13971">
                  <c:v>232.85000000000002</c:v>
                </c:pt>
                <c:pt idx="13972">
                  <c:v>232.86666666666665</c:v>
                </c:pt>
                <c:pt idx="13973">
                  <c:v>232.88333333333338</c:v>
                </c:pt>
                <c:pt idx="13974">
                  <c:v>232.9</c:v>
                </c:pt>
                <c:pt idx="13975">
                  <c:v>232.91666666666663</c:v>
                </c:pt>
                <c:pt idx="13976">
                  <c:v>232.93333333333337</c:v>
                </c:pt>
                <c:pt idx="13977">
                  <c:v>232.95000000000002</c:v>
                </c:pt>
                <c:pt idx="13978">
                  <c:v>232.96666666666664</c:v>
                </c:pt>
                <c:pt idx="13979">
                  <c:v>232.98333333333338</c:v>
                </c:pt>
                <c:pt idx="13980">
                  <c:v>233</c:v>
                </c:pt>
                <c:pt idx="13981">
                  <c:v>233.01666666666665</c:v>
                </c:pt>
                <c:pt idx="13982">
                  <c:v>233.03333333333336</c:v>
                </c:pt>
                <c:pt idx="13983">
                  <c:v>233.05</c:v>
                </c:pt>
                <c:pt idx="13984">
                  <c:v>233.06666666666663</c:v>
                </c:pt>
                <c:pt idx="13985">
                  <c:v>233.08333333333337</c:v>
                </c:pt>
                <c:pt idx="13986">
                  <c:v>233.1</c:v>
                </c:pt>
                <c:pt idx="13987">
                  <c:v>233.11666666666662</c:v>
                </c:pt>
                <c:pt idx="13988">
                  <c:v>233.13333333333335</c:v>
                </c:pt>
                <c:pt idx="13989">
                  <c:v>233.15</c:v>
                </c:pt>
                <c:pt idx="13990">
                  <c:v>233.16666666666663</c:v>
                </c:pt>
                <c:pt idx="13991">
                  <c:v>233.18333333333337</c:v>
                </c:pt>
                <c:pt idx="13992">
                  <c:v>233.2</c:v>
                </c:pt>
                <c:pt idx="13993">
                  <c:v>233.21666666666661</c:v>
                </c:pt>
                <c:pt idx="13994">
                  <c:v>233.23333333333335</c:v>
                </c:pt>
                <c:pt idx="13995">
                  <c:v>233.25</c:v>
                </c:pt>
                <c:pt idx="13996">
                  <c:v>233.26666666666665</c:v>
                </c:pt>
                <c:pt idx="13997">
                  <c:v>233.28333333333336</c:v>
                </c:pt>
                <c:pt idx="13998">
                  <c:v>233.3</c:v>
                </c:pt>
                <c:pt idx="13999">
                  <c:v>233.31666666666663</c:v>
                </c:pt>
                <c:pt idx="14000">
                  <c:v>233.33333333333337</c:v>
                </c:pt>
                <c:pt idx="14001">
                  <c:v>233.35000000000002</c:v>
                </c:pt>
                <c:pt idx="14002">
                  <c:v>233.36666666666665</c:v>
                </c:pt>
                <c:pt idx="14003">
                  <c:v>233.38333333333338</c:v>
                </c:pt>
                <c:pt idx="14004">
                  <c:v>233.4</c:v>
                </c:pt>
                <c:pt idx="14005">
                  <c:v>233.41666666666663</c:v>
                </c:pt>
                <c:pt idx="14006">
                  <c:v>233.43333333333337</c:v>
                </c:pt>
                <c:pt idx="14007">
                  <c:v>233.45000000000002</c:v>
                </c:pt>
                <c:pt idx="14008">
                  <c:v>233.46666666666664</c:v>
                </c:pt>
                <c:pt idx="14009">
                  <c:v>233.48333333333338</c:v>
                </c:pt>
                <c:pt idx="14010">
                  <c:v>233.5</c:v>
                </c:pt>
                <c:pt idx="14011">
                  <c:v>233.51666666666665</c:v>
                </c:pt>
                <c:pt idx="14012">
                  <c:v>233.53333333333336</c:v>
                </c:pt>
                <c:pt idx="14013">
                  <c:v>233.55</c:v>
                </c:pt>
                <c:pt idx="14014">
                  <c:v>233.56666666666663</c:v>
                </c:pt>
                <c:pt idx="14015">
                  <c:v>233.58333333333337</c:v>
                </c:pt>
                <c:pt idx="14016">
                  <c:v>233.6</c:v>
                </c:pt>
                <c:pt idx="14017">
                  <c:v>233.61666666666662</c:v>
                </c:pt>
                <c:pt idx="14018">
                  <c:v>233.63333333333335</c:v>
                </c:pt>
                <c:pt idx="14019">
                  <c:v>233.65</c:v>
                </c:pt>
                <c:pt idx="14020">
                  <c:v>233.66666666666663</c:v>
                </c:pt>
                <c:pt idx="14021">
                  <c:v>233.68333333333337</c:v>
                </c:pt>
                <c:pt idx="14022">
                  <c:v>233.7</c:v>
                </c:pt>
                <c:pt idx="14023">
                  <c:v>233.71666666666661</c:v>
                </c:pt>
                <c:pt idx="14024">
                  <c:v>233.73333333333335</c:v>
                </c:pt>
                <c:pt idx="14025">
                  <c:v>233.75</c:v>
                </c:pt>
                <c:pt idx="14026">
                  <c:v>233.76666666666665</c:v>
                </c:pt>
                <c:pt idx="14027">
                  <c:v>233.78333333333336</c:v>
                </c:pt>
                <c:pt idx="14028">
                  <c:v>233.8</c:v>
                </c:pt>
                <c:pt idx="14029">
                  <c:v>233.81666666666663</c:v>
                </c:pt>
                <c:pt idx="14030">
                  <c:v>233.83333333333337</c:v>
                </c:pt>
                <c:pt idx="14031">
                  <c:v>233.85000000000002</c:v>
                </c:pt>
                <c:pt idx="14032">
                  <c:v>233.86666666666665</c:v>
                </c:pt>
                <c:pt idx="14033">
                  <c:v>233.88333333333338</c:v>
                </c:pt>
                <c:pt idx="14034">
                  <c:v>233.9</c:v>
                </c:pt>
                <c:pt idx="14035">
                  <c:v>233.91666666666663</c:v>
                </c:pt>
                <c:pt idx="14036">
                  <c:v>233.93333333333337</c:v>
                </c:pt>
                <c:pt idx="14037">
                  <c:v>233.95000000000002</c:v>
                </c:pt>
                <c:pt idx="14038">
                  <c:v>233.96666666666664</c:v>
                </c:pt>
                <c:pt idx="14039">
                  <c:v>233.98333333333338</c:v>
                </c:pt>
                <c:pt idx="14040">
                  <c:v>234</c:v>
                </c:pt>
                <c:pt idx="14041">
                  <c:v>234.01666666666665</c:v>
                </c:pt>
                <c:pt idx="14042">
                  <c:v>234.03333333333336</c:v>
                </c:pt>
                <c:pt idx="14043">
                  <c:v>234.05</c:v>
                </c:pt>
                <c:pt idx="14044">
                  <c:v>234.06666666666663</c:v>
                </c:pt>
                <c:pt idx="14045">
                  <c:v>234.08333333333337</c:v>
                </c:pt>
                <c:pt idx="14046">
                  <c:v>234.1</c:v>
                </c:pt>
                <c:pt idx="14047">
                  <c:v>234.11666666666662</c:v>
                </c:pt>
                <c:pt idx="14048">
                  <c:v>234.13333333333335</c:v>
                </c:pt>
                <c:pt idx="14049">
                  <c:v>234.15</c:v>
                </c:pt>
                <c:pt idx="14050">
                  <c:v>234.16666666666663</c:v>
                </c:pt>
                <c:pt idx="14051">
                  <c:v>234.18333333333337</c:v>
                </c:pt>
                <c:pt idx="14052">
                  <c:v>234.2</c:v>
                </c:pt>
                <c:pt idx="14053">
                  <c:v>234.21666666666661</c:v>
                </c:pt>
                <c:pt idx="14054">
                  <c:v>234.23333333333335</c:v>
                </c:pt>
                <c:pt idx="14055">
                  <c:v>234.25</c:v>
                </c:pt>
                <c:pt idx="14056">
                  <c:v>234.26666666666665</c:v>
                </c:pt>
                <c:pt idx="14057">
                  <c:v>234.28333333333336</c:v>
                </c:pt>
                <c:pt idx="14058">
                  <c:v>234.3</c:v>
                </c:pt>
                <c:pt idx="14059">
                  <c:v>234.31666666666663</c:v>
                </c:pt>
                <c:pt idx="14060">
                  <c:v>234.33333333333337</c:v>
                </c:pt>
                <c:pt idx="14061">
                  <c:v>234.35000000000002</c:v>
                </c:pt>
                <c:pt idx="14062">
                  <c:v>234.36666666666665</c:v>
                </c:pt>
                <c:pt idx="14063">
                  <c:v>234.38333333333338</c:v>
                </c:pt>
                <c:pt idx="14064">
                  <c:v>234.4</c:v>
                </c:pt>
                <c:pt idx="14065">
                  <c:v>234.41666666666663</c:v>
                </c:pt>
                <c:pt idx="14066">
                  <c:v>234.43333333333337</c:v>
                </c:pt>
                <c:pt idx="14067">
                  <c:v>234.45000000000002</c:v>
                </c:pt>
                <c:pt idx="14068">
                  <c:v>234.46666666666664</c:v>
                </c:pt>
                <c:pt idx="14069">
                  <c:v>234.48333333333338</c:v>
                </c:pt>
                <c:pt idx="14070">
                  <c:v>234.5</c:v>
                </c:pt>
                <c:pt idx="14071">
                  <c:v>234.51666666666665</c:v>
                </c:pt>
                <c:pt idx="14072">
                  <c:v>234.53333333333336</c:v>
                </c:pt>
                <c:pt idx="14073">
                  <c:v>234.55</c:v>
                </c:pt>
                <c:pt idx="14074">
                  <c:v>234.56666666666663</c:v>
                </c:pt>
                <c:pt idx="14075">
                  <c:v>234.58333333333337</c:v>
                </c:pt>
                <c:pt idx="14076">
                  <c:v>234.6</c:v>
                </c:pt>
                <c:pt idx="14077">
                  <c:v>234.61666666666662</c:v>
                </c:pt>
                <c:pt idx="14078">
                  <c:v>234.63333333333335</c:v>
                </c:pt>
                <c:pt idx="14079">
                  <c:v>234.65</c:v>
                </c:pt>
                <c:pt idx="14080">
                  <c:v>234.66666666666663</c:v>
                </c:pt>
                <c:pt idx="14081">
                  <c:v>234.68333333333337</c:v>
                </c:pt>
                <c:pt idx="14082">
                  <c:v>234.7</c:v>
                </c:pt>
                <c:pt idx="14083">
                  <c:v>234.71666666666661</c:v>
                </c:pt>
                <c:pt idx="14084">
                  <c:v>234.73333333333335</c:v>
                </c:pt>
                <c:pt idx="14085">
                  <c:v>234.75</c:v>
                </c:pt>
                <c:pt idx="14086">
                  <c:v>234.76666666666665</c:v>
                </c:pt>
                <c:pt idx="14087">
                  <c:v>234.78333333333336</c:v>
                </c:pt>
                <c:pt idx="14088">
                  <c:v>234.8</c:v>
                </c:pt>
                <c:pt idx="14089">
                  <c:v>234.81666666666663</c:v>
                </c:pt>
                <c:pt idx="14090">
                  <c:v>234.83333333333337</c:v>
                </c:pt>
                <c:pt idx="14091">
                  <c:v>234.85000000000002</c:v>
                </c:pt>
                <c:pt idx="14092">
                  <c:v>234.86666666666665</c:v>
                </c:pt>
                <c:pt idx="14093">
                  <c:v>234.88333333333338</c:v>
                </c:pt>
                <c:pt idx="14094">
                  <c:v>234.9</c:v>
                </c:pt>
                <c:pt idx="14095">
                  <c:v>234.91666666666663</c:v>
                </c:pt>
                <c:pt idx="14096">
                  <c:v>234.93333333333337</c:v>
                </c:pt>
                <c:pt idx="14097">
                  <c:v>234.95000000000002</c:v>
                </c:pt>
                <c:pt idx="14098">
                  <c:v>234.96666666666664</c:v>
                </c:pt>
                <c:pt idx="14099">
                  <c:v>234.98333333333338</c:v>
                </c:pt>
                <c:pt idx="14100">
                  <c:v>235</c:v>
                </c:pt>
                <c:pt idx="14101">
                  <c:v>235.01666666666665</c:v>
                </c:pt>
                <c:pt idx="14102">
                  <c:v>235.03333333333336</c:v>
                </c:pt>
                <c:pt idx="14103">
                  <c:v>235.05</c:v>
                </c:pt>
                <c:pt idx="14104">
                  <c:v>235.06666666666663</c:v>
                </c:pt>
                <c:pt idx="14105">
                  <c:v>235.08333333333337</c:v>
                </c:pt>
                <c:pt idx="14106">
                  <c:v>235.1</c:v>
                </c:pt>
                <c:pt idx="14107">
                  <c:v>235.11666666666662</c:v>
                </c:pt>
                <c:pt idx="14108">
                  <c:v>235.13333333333335</c:v>
                </c:pt>
                <c:pt idx="14109">
                  <c:v>235.15</c:v>
                </c:pt>
                <c:pt idx="14110">
                  <c:v>235.16666666666663</c:v>
                </c:pt>
                <c:pt idx="14111">
                  <c:v>235.18333333333337</c:v>
                </c:pt>
                <c:pt idx="14112">
                  <c:v>235.2</c:v>
                </c:pt>
                <c:pt idx="14113">
                  <c:v>235.21666666666661</c:v>
                </c:pt>
                <c:pt idx="14114">
                  <c:v>235.23333333333335</c:v>
                </c:pt>
                <c:pt idx="14115">
                  <c:v>235.25</c:v>
                </c:pt>
                <c:pt idx="14116">
                  <c:v>235.26666666666665</c:v>
                </c:pt>
                <c:pt idx="14117">
                  <c:v>235.28333333333336</c:v>
                </c:pt>
                <c:pt idx="14118">
                  <c:v>235.3</c:v>
                </c:pt>
                <c:pt idx="14119">
                  <c:v>235.31666666666663</c:v>
                </c:pt>
                <c:pt idx="14120">
                  <c:v>235.33333333333337</c:v>
                </c:pt>
                <c:pt idx="14121">
                  <c:v>235.35000000000002</c:v>
                </c:pt>
                <c:pt idx="14122">
                  <c:v>235.36666666666665</c:v>
                </c:pt>
                <c:pt idx="14123">
                  <c:v>235.38333333333338</c:v>
                </c:pt>
                <c:pt idx="14124">
                  <c:v>235.4</c:v>
                </c:pt>
                <c:pt idx="14125">
                  <c:v>235.41666666666663</c:v>
                </c:pt>
                <c:pt idx="14126">
                  <c:v>235.43333333333337</c:v>
                </c:pt>
                <c:pt idx="14127">
                  <c:v>235.45000000000002</c:v>
                </c:pt>
                <c:pt idx="14128">
                  <c:v>235.46666666666664</c:v>
                </c:pt>
                <c:pt idx="14129">
                  <c:v>235.48333333333338</c:v>
                </c:pt>
                <c:pt idx="14130">
                  <c:v>235.5</c:v>
                </c:pt>
                <c:pt idx="14131">
                  <c:v>235.51666666666665</c:v>
                </c:pt>
                <c:pt idx="14132">
                  <c:v>235.53333333333336</c:v>
                </c:pt>
                <c:pt idx="14133">
                  <c:v>235.55</c:v>
                </c:pt>
                <c:pt idx="14134">
                  <c:v>235.56666666666663</c:v>
                </c:pt>
                <c:pt idx="14135">
                  <c:v>235.58333333333337</c:v>
                </c:pt>
                <c:pt idx="14136">
                  <c:v>235.6</c:v>
                </c:pt>
                <c:pt idx="14137">
                  <c:v>235.61666666666662</c:v>
                </c:pt>
                <c:pt idx="14138">
                  <c:v>235.63333333333335</c:v>
                </c:pt>
                <c:pt idx="14139">
                  <c:v>235.65</c:v>
                </c:pt>
                <c:pt idx="14140">
                  <c:v>235.66666666666663</c:v>
                </c:pt>
                <c:pt idx="14141">
                  <c:v>235.68333333333337</c:v>
                </c:pt>
                <c:pt idx="14142">
                  <c:v>235.7</c:v>
                </c:pt>
                <c:pt idx="14143">
                  <c:v>235.71666666666661</c:v>
                </c:pt>
                <c:pt idx="14144">
                  <c:v>235.73333333333335</c:v>
                </c:pt>
                <c:pt idx="14145">
                  <c:v>235.75</c:v>
                </c:pt>
                <c:pt idx="14146">
                  <c:v>235.76666666666665</c:v>
                </c:pt>
                <c:pt idx="14147">
                  <c:v>235.78333333333336</c:v>
                </c:pt>
                <c:pt idx="14148">
                  <c:v>235.8</c:v>
                </c:pt>
                <c:pt idx="14149">
                  <c:v>235.81666666666663</c:v>
                </c:pt>
                <c:pt idx="14150">
                  <c:v>235.83333333333337</c:v>
                </c:pt>
                <c:pt idx="14151">
                  <c:v>235.85000000000002</c:v>
                </c:pt>
                <c:pt idx="14152">
                  <c:v>235.86666666666665</c:v>
                </c:pt>
                <c:pt idx="14153">
                  <c:v>235.88333333333338</c:v>
                </c:pt>
                <c:pt idx="14154">
                  <c:v>235.9</c:v>
                </c:pt>
                <c:pt idx="14155">
                  <c:v>235.91666666666663</c:v>
                </c:pt>
                <c:pt idx="14156">
                  <c:v>235.93333333333337</c:v>
                </c:pt>
                <c:pt idx="14157">
                  <c:v>235.95000000000002</c:v>
                </c:pt>
                <c:pt idx="14158">
                  <c:v>235.96666666666664</c:v>
                </c:pt>
                <c:pt idx="14159">
                  <c:v>235.98333333333338</c:v>
                </c:pt>
                <c:pt idx="14160">
                  <c:v>236</c:v>
                </c:pt>
                <c:pt idx="14161">
                  <c:v>236.01666666666665</c:v>
                </c:pt>
                <c:pt idx="14162">
                  <c:v>236.03333333333336</c:v>
                </c:pt>
                <c:pt idx="14163">
                  <c:v>236.05</c:v>
                </c:pt>
                <c:pt idx="14164">
                  <c:v>236.06666666666663</c:v>
                </c:pt>
                <c:pt idx="14165">
                  <c:v>236.08333333333337</c:v>
                </c:pt>
                <c:pt idx="14166">
                  <c:v>236.1</c:v>
                </c:pt>
                <c:pt idx="14167">
                  <c:v>236.11666666666662</c:v>
                </c:pt>
                <c:pt idx="14168">
                  <c:v>236.13333333333335</c:v>
                </c:pt>
                <c:pt idx="14169">
                  <c:v>236.15</c:v>
                </c:pt>
                <c:pt idx="14170">
                  <c:v>236.16666666666663</c:v>
                </c:pt>
                <c:pt idx="14171">
                  <c:v>236.18333333333337</c:v>
                </c:pt>
                <c:pt idx="14172">
                  <c:v>236.2</c:v>
                </c:pt>
                <c:pt idx="14173">
                  <c:v>236.21666666666661</c:v>
                </c:pt>
                <c:pt idx="14174">
                  <c:v>236.23333333333335</c:v>
                </c:pt>
                <c:pt idx="14175">
                  <c:v>236.25</c:v>
                </c:pt>
                <c:pt idx="14176">
                  <c:v>236.26666666666665</c:v>
                </c:pt>
                <c:pt idx="14177">
                  <c:v>236.28333333333336</c:v>
                </c:pt>
                <c:pt idx="14178">
                  <c:v>236.3</c:v>
                </c:pt>
                <c:pt idx="14179">
                  <c:v>236.31666666666663</c:v>
                </c:pt>
                <c:pt idx="14180">
                  <c:v>236.33333333333337</c:v>
                </c:pt>
                <c:pt idx="14181">
                  <c:v>236.35000000000002</c:v>
                </c:pt>
                <c:pt idx="14182">
                  <c:v>236.36666666666665</c:v>
                </c:pt>
                <c:pt idx="14183">
                  <c:v>236.38333333333338</c:v>
                </c:pt>
                <c:pt idx="14184">
                  <c:v>236.4</c:v>
                </c:pt>
                <c:pt idx="14185">
                  <c:v>236.41666666666663</c:v>
                </c:pt>
                <c:pt idx="14186">
                  <c:v>236.43333333333337</c:v>
                </c:pt>
                <c:pt idx="14187">
                  <c:v>236.45000000000002</c:v>
                </c:pt>
                <c:pt idx="14188">
                  <c:v>236.46666666666664</c:v>
                </c:pt>
                <c:pt idx="14189">
                  <c:v>236.48333333333338</c:v>
                </c:pt>
                <c:pt idx="14190">
                  <c:v>236.5</c:v>
                </c:pt>
                <c:pt idx="14191">
                  <c:v>236.51666666666665</c:v>
                </c:pt>
                <c:pt idx="14192">
                  <c:v>236.53333333333336</c:v>
                </c:pt>
                <c:pt idx="14193">
                  <c:v>236.55</c:v>
                </c:pt>
                <c:pt idx="14194">
                  <c:v>236.56666666666663</c:v>
                </c:pt>
                <c:pt idx="14195">
                  <c:v>236.58333333333337</c:v>
                </c:pt>
                <c:pt idx="14196">
                  <c:v>236.6</c:v>
                </c:pt>
                <c:pt idx="14197">
                  <c:v>236.61666666666662</c:v>
                </c:pt>
                <c:pt idx="14198">
                  <c:v>236.63333333333335</c:v>
                </c:pt>
                <c:pt idx="14199">
                  <c:v>236.65</c:v>
                </c:pt>
                <c:pt idx="14200">
                  <c:v>236.66666666666663</c:v>
                </c:pt>
                <c:pt idx="14201">
                  <c:v>236.68333333333337</c:v>
                </c:pt>
                <c:pt idx="14202">
                  <c:v>236.7</c:v>
                </c:pt>
                <c:pt idx="14203">
                  <c:v>236.71666666666661</c:v>
                </c:pt>
                <c:pt idx="14204">
                  <c:v>236.73333333333335</c:v>
                </c:pt>
                <c:pt idx="14205">
                  <c:v>236.75</c:v>
                </c:pt>
                <c:pt idx="14206">
                  <c:v>236.76666666666665</c:v>
                </c:pt>
                <c:pt idx="14207">
                  <c:v>236.78333333333336</c:v>
                </c:pt>
                <c:pt idx="14208">
                  <c:v>236.8</c:v>
                </c:pt>
                <c:pt idx="14209">
                  <c:v>236.81666666666663</c:v>
                </c:pt>
                <c:pt idx="14210">
                  <c:v>236.83333333333337</c:v>
                </c:pt>
                <c:pt idx="14211">
                  <c:v>236.85000000000002</c:v>
                </c:pt>
                <c:pt idx="14212">
                  <c:v>236.86666666666665</c:v>
                </c:pt>
                <c:pt idx="14213">
                  <c:v>236.88333333333338</c:v>
                </c:pt>
                <c:pt idx="14214">
                  <c:v>236.9</c:v>
                </c:pt>
                <c:pt idx="14215">
                  <c:v>236.91666666666663</c:v>
                </c:pt>
                <c:pt idx="14216">
                  <c:v>236.93333333333337</c:v>
                </c:pt>
                <c:pt idx="14217">
                  <c:v>236.95000000000002</c:v>
                </c:pt>
                <c:pt idx="14218">
                  <c:v>236.96666666666664</c:v>
                </c:pt>
                <c:pt idx="14219">
                  <c:v>236.98333333333338</c:v>
                </c:pt>
                <c:pt idx="14220">
                  <c:v>237</c:v>
                </c:pt>
                <c:pt idx="14221">
                  <c:v>237.01666666666665</c:v>
                </c:pt>
                <c:pt idx="14222">
                  <c:v>237.03333333333336</c:v>
                </c:pt>
                <c:pt idx="14223">
                  <c:v>237.05</c:v>
                </c:pt>
                <c:pt idx="14224">
                  <c:v>237.06666666666663</c:v>
                </c:pt>
                <c:pt idx="14225">
                  <c:v>237.08333333333337</c:v>
                </c:pt>
                <c:pt idx="14226">
                  <c:v>237.1</c:v>
                </c:pt>
                <c:pt idx="14227">
                  <c:v>237.11666666666662</c:v>
                </c:pt>
                <c:pt idx="14228">
                  <c:v>237.13333333333335</c:v>
                </c:pt>
                <c:pt idx="14229">
                  <c:v>237.15</c:v>
                </c:pt>
                <c:pt idx="14230">
                  <c:v>237.16666666666663</c:v>
                </c:pt>
                <c:pt idx="14231">
                  <c:v>237.18333333333337</c:v>
                </c:pt>
                <c:pt idx="14232">
                  <c:v>237.2</c:v>
                </c:pt>
                <c:pt idx="14233">
                  <c:v>237.21666666666661</c:v>
                </c:pt>
                <c:pt idx="14234">
                  <c:v>237.23333333333335</c:v>
                </c:pt>
                <c:pt idx="14235">
                  <c:v>237.25</c:v>
                </c:pt>
                <c:pt idx="14236">
                  <c:v>237.26666666666665</c:v>
                </c:pt>
                <c:pt idx="14237">
                  <c:v>237.28333333333336</c:v>
                </c:pt>
                <c:pt idx="14238">
                  <c:v>237.3</c:v>
                </c:pt>
                <c:pt idx="14239">
                  <c:v>237.31666666666663</c:v>
                </c:pt>
                <c:pt idx="14240">
                  <c:v>237.33333333333337</c:v>
                </c:pt>
                <c:pt idx="14241">
                  <c:v>237.35000000000002</c:v>
                </c:pt>
                <c:pt idx="14242">
                  <c:v>237.36666666666665</c:v>
                </c:pt>
                <c:pt idx="14243">
                  <c:v>237.38333333333338</c:v>
                </c:pt>
                <c:pt idx="14244">
                  <c:v>237.4</c:v>
                </c:pt>
                <c:pt idx="14245">
                  <c:v>237.41666666666663</c:v>
                </c:pt>
                <c:pt idx="14246">
                  <c:v>237.43333333333337</c:v>
                </c:pt>
                <c:pt idx="14247">
                  <c:v>237.45000000000002</c:v>
                </c:pt>
                <c:pt idx="14248">
                  <c:v>237.46666666666664</c:v>
                </c:pt>
                <c:pt idx="14249">
                  <c:v>237.48333333333338</c:v>
                </c:pt>
                <c:pt idx="14250">
                  <c:v>237.5</c:v>
                </c:pt>
                <c:pt idx="14251">
                  <c:v>237.51666666666665</c:v>
                </c:pt>
                <c:pt idx="14252">
                  <c:v>237.53333333333336</c:v>
                </c:pt>
                <c:pt idx="14253">
                  <c:v>237.55</c:v>
                </c:pt>
                <c:pt idx="14254">
                  <c:v>237.56666666666663</c:v>
                </c:pt>
                <c:pt idx="14255">
                  <c:v>237.58333333333337</c:v>
                </c:pt>
                <c:pt idx="14256">
                  <c:v>237.6</c:v>
                </c:pt>
                <c:pt idx="14257">
                  <c:v>237.61666666666662</c:v>
                </c:pt>
                <c:pt idx="14258">
                  <c:v>237.63333333333335</c:v>
                </c:pt>
                <c:pt idx="14259">
                  <c:v>237.65</c:v>
                </c:pt>
                <c:pt idx="14260">
                  <c:v>237.66666666666663</c:v>
                </c:pt>
                <c:pt idx="14261">
                  <c:v>237.68333333333337</c:v>
                </c:pt>
                <c:pt idx="14262">
                  <c:v>237.7</c:v>
                </c:pt>
                <c:pt idx="14263">
                  <c:v>237.71666666666661</c:v>
                </c:pt>
                <c:pt idx="14264">
                  <c:v>237.73333333333335</c:v>
                </c:pt>
                <c:pt idx="14265">
                  <c:v>237.75</c:v>
                </c:pt>
                <c:pt idx="14266">
                  <c:v>237.76666666666665</c:v>
                </c:pt>
                <c:pt idx="14267">
                  <c:v>237.78333333333336</c:v>
                </c:pt>
                <c:pt idx="14268">
                  <c:v>237.8</c:v>
                </c:pt>
                <c:pt idx="14269">
                  <c:v>237.81666666666663</c:v>
                </c:pt>
                <c:pt idx="14270">
                  <c:v>237.83333333333337</c:v>
                </c:pt>
                <c:pt idx="14271">
                  <c:v>237.85000000000002</c:v>
                </c:pt>
                <c:pt idx="14272">
                  <c:v>237.86666666666665</c:v>
                </c:pt>
                <c:pt idx="14273">
                  <c:v>237.88333333333338</c:v>
                </c:pt>
                <c:pt idx="14274">
                  <c:v>237.9</c:v>
                </c:pt>
                <c:pt idx="14275">
                  <c:v>237.91666666666663</c:v>
                </c:pt>
                <c:pt idx="14276">
                  <c:v>237.93333333333337</c:v>
                </c:pt>
                <c:pt idx="14277">
                  <c:v>237.95000000000002</c:v>
                </c:pt>
                <c:pt idx="14278">
                  <c:v>237.96666666666664</c:v>
                </c:pt>
                <c:pt idx="14279">
                  <c:v>237.98333333333338</c:v>
                </c:pt>
                <c:pt idx="14280">
                  <c:v>238</c:v>
                </c:pt>
                <c:pt idx="14281">
                  <c:v>238.01666666666665</c:v>
                </c:pt>
                <c:pt idx="14282">
                  <c:v>238.03333333333336</c:v>
                </c:pt>
                <c:pt idx="14283">
                  <c:v>238.05</c:v>
                </c:pt>
                <c:pt idx="14284">
                  <c:v>238.06666666666663</c:v>
                </c:pt>
                <c:pt idx="14285">
                  <c:v>238.08333333333337</c:v>
                </c:pt>
                <c:pt idx="14286">
                  <c:v>238.1</c:v>
                </c:pt>
                <c:pt idx="14287">
                  <c:v>238.11666666666662</c:v>
                </c:pt>
                <c:pt idx="14288">
                  <c:v>238.13333333333335</c:v>
                </c:pt>
                <c:pt idx="14289">
                  <c:v>238.15</c:v>
                </c:pt>
                <c:pt idx="14290">
                  <c:v>238.16666666666663</c:v>
                </c:pt>
                <c:pt idx="14291">
                  <c:v>238.18333333333337</c:v>
                </c:pt>
                <c:pt idx="14292">
                  <c:v>238.2</c:v>
                </c:pt>
                <c:pt idx="14293">
                  <c:v>238.21666666666661</c:v>
                </c:pt>
                <c:pt idx="14294">
                  <c:v>238.23333333333335</c:v>
                </c:pt>
                <c:pt idx="14295">
                  <c:v>238.25</c:v>
                </c:pt>
                <c:pt idx="14296">
                  <c:v>238.26666666666665</c:v>
                </c:pt>
                <c:pt idx="14297">
                  <c:v>238.28333333333336</c:v>
                </c:pt>
                <c:pt idx="14298">
                  <c:v>238.3</c:v>
                </c:pt>
                <c:pt idx="14299">
                  <c:v>238.31666666666663</c:v>
                </c:pt>
                <c:pt idx="14300">
                  <c:v>238.33333333333337</c:v>
                </c:pt>
                <c:pt idx="14301">
                  <c:v>238.35000000000002</c:v>
                </c:pt>
                <c:pt idx="14302">
                  <c:v>238.36666666666665</c:v>
                </c:pt>
                <c:pt idx="14303">
                  <c:v>238.38333333333338</c:v>
                </c:pt>
                <c:pt idx="14304">
                  <c:v>238.4</c:v>
                </c:pt>
                <c:pt idx="14305">
                  <c:v>238.41666666666663</c:v>
                </c:pt>
                <c:pt idx="14306">
                  <c:v>238.43333333333337</c:v>
                </c:pt>
                <c:pt idx="14307">
                  <c:v>238.45000000000002</c:v>
                </c:pt>
                <c:pt idx="14308">
                  <c:v>238.46666666666664</c:v>
                </c:pt>
                <c:pt idx="14309">
                  <c:v>238.48333333333338</c:v>
                </c:pt>
                <c:pt idx="14310">
                  <c:v>238.5</c:v>
                </c:pt>
                <c:pt idx="14311">
                  <c:v>238.51666666666665</c:v>
                </c:pt>
                <c:pt idx="14312">
                  <c:v>238.53333333333336</c:v>
                </c:pt>
                <c:pt idx="14313">
                  <c:v>238.55</c:v>
                </c:pt>
                <c:pt idx="14314">
                  <c:v>238.56666666666663</c:v>
                </c:pt>
                <c:pt idx="14315">
                  <c:v>238.58333333333337</c:v>
                </c:pt>
                <c:pt idx="14316">
                  <c:v>238.6</c:v>
                </c:pt>
                <c:pt idx="14317">
                  <c:v>238.61666666666662</c:v>
                </c:pt>
                <c:pt idx="14318">
                  <c:v>238.63333333333335</c:v>
                </c:pt>
                <c:pt idx="14319">
                  <c:v>238.65</c:v>
                </c:pt>
                <c:pt idx="14320">
                  <c:v>238.66666666666663</c:v>
                </c:pt>
                <c:pt idx="14321">
                  <c:v>238.68333333333337</c:v>
                </c:pt>
                <c:pt idx="14322">
                  <c:v>238.7</c:v>
                </c:pt>
                <c:pt idx="14323">
                  <c:v>238.71666666666661</c:v>
                </c:pt>
                <c:pt idx="14324">
                  <c:v>238.73333333333335</c:v>
                </c:pt>
                <c:pt idx="14325">
                  <c:v>238.75</c:v>
                </c:pt>
                <c:pt idx="14326">
                  <c:v>238.76666666666665</c:v>
                </c:pt>
                <c:pt idx="14327">
                  <c:v>238.78333333333336</c:v>
                </c:pt>
                <c:pt idx="14328">
                  <c:v>238.8</c:v>
                </c:pt>
                <c:pt idx="14329">
                  <c:v>238.81666666666663</c:v>
                </c:pt>
                <c:pt idx="14330">
                  <c:v>238.83333333333337</c:v>
                </c:pt>
                <c:pt idx="14331">
                  <c:v>238.85000000000002</c:v>
                </c:pt>
                <c:pt idx="14332">
                  <c:v>238.86666666666665</c:v>
                </c:pt>
                <c:pt idx="14333">
                  <c:v>238.88333333333338</c:v>
                </c:pt>
                <c:pt idx="14334">
                  <c:v>238.9</c:v>
                </c:pt>
                <c:pt idx="14335">
                  <c:v>238.91666666666663</c:v>
                </c:pt>
                <c:pt idx="14336">
                  <c:v>238.93333333333337</c:v>
                </c:pt>
                <c:pt idx="14337">
                  <c:v>238.95000000000002</c:v>
                </c:pt>
                <c:pt idx="14338">
                  <c:v>238.96666666666664</c:v>
                </c:pt>
                <c:pt idx="14339">
                  <c:v>238.98333333333338</c:v>
                </c:pt>
                <c:pt idx="14340">
                  <c:v>239</c:v>
                </c:pt>
                <c:pt idx="14341">
                  <c:v>239.01666666666665</c:v>
                </c:pt>
                <c:pt idx="14342">
                  <c:v>239.03333333333336</c:v>
                </c:pt>
                <c:pt idx="14343">
                  <c:v>239.05</c:v>
                </c:pt>
                <c:pt idx="14344">
                  <c:v>239.06666666666663</c:v>
                </c:pt>
                <c:pt idx="14345">
                  <c:v>239.08333333333337</c:v>
                </c:pt>
                <c:pt idx="14346">
                  <c:v>239.1</c:v>
                </c:pt>
                <c:pt idx="14347">
                  <c:v>239.11666666666662</c:v>
                </c:pt>
                <c:pt idx="14348">
                  <c:v>239.13333333333335</c:v>
                </c:pt>
                <c:pt idx="14349">
                  <c:v>239.15</c:v>
                </c:pt>
                <c:pt idx="14350">
                  <c:v>239.16666666666663</c:v>
                </c:pt>
                <c:pt idx="14351">
                  <c:v>239.18333333333337</c:v>
                </c:pt>
                <c:pt idx="14352">
                  <c:v>239.2</c:v>
                </c:pt>
                <c:pt idx="14353">
                  <c:v>239.21666666666661</c:v>
                </c:pt>
                <c:pt idx="14354">
                  <c:v>239.23333333333335</c:v>
                </c:pt>
                <c:pt idx="14355">
                  <c:v>239.25</c:v>
                </c:pt>
                <c:pt idx="14356">
                  <c:v>239.26666666666665</c:v>
                </c:pt>
                <c:pt idx="14357">
                  <c:v>239.28333333333336</c:v>
                </c:pt>
                <c:pt idx="14358">
                  <c:v>239.3</c:v>
                </c:pt>
                <c:pt idx="14359">
                  <c:v>239.31666666666663</c:v>
                </c:pt>
                <c:pt idx="14360">
                  <c:v>239.33333333333337</c:v>
                </c:pt>
                <c:pt idx="14361">
                  <c:v>239.35000000000002</c:v>
                </c:pt>
                <c:pt idx="14362">
                  <c:v>239.36666666666665</c:v>
                </c:pt>
                <c:pt idx="14363">
                  <c:v>239.38333333333338</c:v>
                </c:pt>
                <c:pt idx="14364">
                  <c:v>239.4</c:v>
                </c:pt>
                <c:pt idx="14365">
                  <c:v>239.41666666666663</c:v>
                </c:pt>
                <c:pt idx="14366">
                  <c:v>239.43333333333337</c:v>
                </c:pt>
                <c:pt idx="14367">
                  <c:v>239.45000000000002</c:v>
                </c:pt>
                <c:pt idx="14368">
                  <c:v>239.46666666666664</c:v>
                </c:pt>
                <c:pt idx="14369">
                  <c:v>239.48333333333338</c:v>
                </c:pt>
                <c:pt idx="14370">
                  <c:v>239.5</c:v>
                </c:pt>
                <c:pt idx="14371">
                  <c:v>239.51666666666665</c:v>
                </c:pt>
                <c:pt idx="14372">
                  <c:v>239.53333333333336</c:v>
                </c:pt>
                <c:pt idx="14373">
                  <c:v>239.55</c:v>
                </c:pt>
                <c:pt idx="14374">
                  <c:v>239.56666666666663</c:v>
                </c:pt>
                <c:pt idx="14375">
                  <c:v>239.58333333333337</c:v>
                </c:pt>
                <c:pt idx="14376">
                  <c:v>239.6</c:v>
                </c:pt>
                <c:pt idx="14377">
                  <c:v>239.61666666666662</c:v>
                </c:pt>
                <c:pt idx="14378">
                  <c:v>239.63333333333335</c:v>
                </c:pt>
                <c:pt idx="14379">
                  <c:v>239.65</c:v>
                </c:pt>
                <c:pt idx="14380">
                  <c:v>239.66666666666663</c:v>
                </c:pt>
                <c:pt idx="14381">
                  <c:v>239.68333333333337</c:v>
                </c:pt>
                <c:pt idx="14382">
                  <c:v>239.7</c:v>
                </c:pt>
                <c:pt idx="14383">
                  <c:v>239.71666666666661</c:v>
                </c:pt>
                <c:pt idx="14384">
                  <c:v>239.73333333333335</c:v>
                </c:pt>
                <c:pt idx="14385">
                  <c:v>239.75</c:v>
                </c:pt>
                <c:pt idx="14386">
                  <c:v>239.76666666666665</c:v>
                </c:pt>
                <c:pt idx="14387">
                  <c:v>239.78333333333336</c:v>
                </c:pt>
                <c:pt idx="14388">
                  <c:v>239.8</c:v>
                </c:pt>
                <c:pt idx="14389">
                  <c:v>239.81666666666663</c:v>
                </c:pt>
                <c:pt idx="14390">
                  <c:v>239.83333333333337</c:v>
                </c:pt>
                <c:pt idx="14391">
                  <c:v>239.85000000000002</c:v>
                </c:pt>
                <c:pt idx="14392">
                  <c:v>239.86666666666665</c:v>
                </c:pt>
                <c:pt idx="14393">
                  <c:v>239.88333333333338</c:v>
                </c:pt>
                <c:pt idx="14394">
                  <c:v>239.9</c:v>
                </c:pt>
                <c:pt idx="14395">
                  <c:v>239.91666666666663</c:v>
                </c:pt>
                <c:pt idx="14396">
                  <c:v>239.93333333333337</c:v>
                </c:pt>
                <c:pt idx="14397">
                  <c:v>239.95000000000002</c:v>
                </c:pt>
                <c:pt idx="14398">
                  <c:v>239.96666666666664</c:v>
                </c:pt>
                <c:pt idx="14399">
                  <c:v>239.98333333333338</c:v>
                </c:pt>
                <c:pt idx="14400">
                  <c:v>240</c:v>
                </c:pt>
                <c:pt idx="14401">
                  <c:v>240.01666666666665</c:v>
                </c:pt>
                <c:pt idx="14402">
                  <c:v>240.03333333333336</c:v>
                </c:pt>
                <c:pt idx="14403">
                  <c:v>240.05</c:v>
                </c:pt>
                <c:pt idx="14404">
                  <c:v>240.06666666666663</c:v>
                </c:pt>
                <c:pt idx="14405">
                  <c:v>240.08333333333337</c:v>
                </c:pt>
                <c:pt idx="14406">
                  <c:v>240.1</c:v>
                </c:pt>
                <c:pt idx="14407">
                  <c:v>240.11666666666662</c:v>
                </c:pt>
                <c:pt idx="14408">
                  <c:v>240.13333333333335</c:v>
                </c:pt>
                <c:pt idx="14409">
                  <c:v>240.15</c:v>
                </c:pt>
                <c:pt idx="14410">
                  <c:v>240.16666666666663</c:v>
                </c:pt>
                <c:pt idx="14411">
                  <c:v>240.18333333333337</c:v>
                </c:pt>
                <c:pt idx="14412">
                  <c:v>240.2</c:v>
                </c:pt>
                <c:pt idx="14413">
                  <c:v>240.21666666666661</c:v>
                </c:pt>
                <c:pt idx="14414">
                  <c:v>240.23333333333335</c:v>
                </c:pt>
                <c:pt idx="14415">
                  <c:v>240.25</c:v>
                </c:pt>
                <c:pt idx="14416">
                  <c:v>240.26666666666665</c:v>
                </c:pt>
                <c:pt idx="14417">
                  <c:v>240.28333333333336</c:v>
                </c:pt>
                <c:pt idx="14418">
                  <c:v>240.3</c:v>
                </c:pt>
                <c:pt idx="14419">
                  <c:v>240.31666666666663</c:v>
                </c:pt>
                <c:pt idx="14420">
                  <c:v>240.33333333333337</c:v>
                </c:pt>
                <c:pt idx="14421">
                  <c:v>240.35000000000002</c:v>
                </c:pt>
                <c:pt idx="14422">
                  <c:v>240.36666666666665</c:v>
                </c:pt>
                <c:pt idx="14423">
                  <c:v>240.38333333333338</c:v>
                </c:pt>
                <c:pt idx="14424">
                  <c:v>240.4</c:v>
                </c:pt>
                <c:pt idx="14425">
                  <c:v>240.41666666666663</c:v>
                </c:pt>
                <c:pt idx="14426">
                  <c:v>240.43333333333337</c:v>
                </c:pt>
                <c:pt idx="14427">
                  <c:v>240.45000000000002</c:v>
                </c:pt>
                <c:pt idx="14428">
                  <c:v>240.46666666666664</c:v>
                </c:pt>
                <c:pt idx="14429">
                  <c:v>240.48333333333338</c:v>
                </c:pt>
                <c:pt idx="14430">
                  <c:v>240.5</c:v>
                </c:pt>
                <c:pt idx="14431">
                  <c:v>240.51666666666665</c:v>
                </c:pt>
                <c:pt idx="14432">
                  <c:v>240.53333333333336</c:v>
                </c:pt>
                <c:pt idx="14433">
                  <c:v>240.55</c:v>
                </c:pt>
                <c:pt idx="14434">
                  <c:v>240.56666666666663</c:v>
                </c:pt>
                <c:pt idx="14435">
                  <c:v>240.58333333333337</c:v>
                </c:pt>
                <c:pt idx="14436">
                  <c:v>240.6</c:v>
                </c:pt>
                <c:pt idx="14437">
                  <c:v>240.61666666666662</c:v>
                </c:pt>
                <c:pt idx="14438">
                  <c:v>240.63333333333335</c:v>
                </c:pt>
                <c:pt idx="14439">
                  <c:v>240.65</c:v>
                </c:pt>
                <c:pt idx="14440">
                  <c:v>240.66666666666663</c:v>
                </c:pt>
                <c:pt idx="14441">
                  <c:v>240.68333333333337</c:v>
                </c:pt>
                <c:pt idx="14442">
                  <c:v>240.7</c:v>
                </c:pt>
                <c:pt idx="14443">
                  <c:v>240.71666666666661</c:v>
                </c:pt>
                <c:pt idx="14444">
                  <c:v>240.73333333333335</c:v>
                </c:pt>
                <c:pt idx="14445">
                  <c:v>240.75</c:v>
                </c:pt>
                <c:pt idx="14446">
                  <c:v>240.76666666666665</c:v>
                </c:pt>
                <c:pt idx="14447">
                  <c:v>240.78333333333336</c:v>
                </c:pt>
                <c:pt idx="14448">
                  <c:v>240.8</c:v>
                </c:pt>
                <c:pt idx="14449">
                  <c:v>240.81666666666663</c:v>
                </c:pt>
                <c:pt idx="14450">
                  <c:v>240.83333333333337</c:v>
                </c:pt>
                <c:pt idx="14451">
                  <c:v>240.85000000000002</c:v>
                </c:pt>
                <c:pt idx="14452">
                  <c:v>240.86666666666665</c:v>
                </c:pt>
                <c:pt idx="14453">
                  <c:v>240.88333333333338</c:v>
                </c:pt>
                <c:pt idx="14454">
                  <c:v>240.9</c:v>
                </c:pt>
                <c:pt idx="14455">
                  <c:v>240.91666666666663</c:v>
                </c:pt>
                <c:pt idx="14456">
                  <c:v>240.93333333333337</c:v>
                </c:pt>
                <c:pt idx="14457">
                  <c:v>240.95000000000002</c:v>
                </c:pt>
                <c:pt idx="14458">
                  <c:v>240.96666666666664</c:v>
                </c:pt>
                <c:pt idx="14459">
                  <c:v>240.98333333333338</c:v>
                </c:pt>
                <c:pt idx="14460">
                  <c:v>241</c:v>
                </c:pt>
                <c:pt idx="14461">
                  <c:v>241.01666666666665</c:v>
                </c:pt>
                <c:pt idx="14462">
                  <c:v>241.03333333333336</c:v>
                </c:pt>
                <c:pt idx="14463">
                  <c:v>241.05</c:v>
                </c:pt>
                <c:pt idx="14464">
                  <c:v>241.06666666666663</c:v>
                </c:pt>
                <c:pt idx="14465">
                  <c:v>241.08333333333337</c:v>
                </c:pt>
                <c:pt idx="14466">
                  <c:v>241.1</c:v>
                </c:pt>
                <c:pt idx="14467">
                  <c:v>241.11666666666662</c:v>
                </c:pt>
                <c:pt idx="14468">
                  <c:v>241.13333333333335</c:v>
                </c:pt>
                <c:pt idx="14469">
                  <c:v>241.15</c:v>
                </c:pt>
                <c:pt idx="14470">
                  <c:v>241.16666666666663</c:v>
                </c:pt>
                <c:pt idx="14471">
                  <c:v>241.18333333333337</c:v>
                </c:pt>
                <c:pt idx="14472">
                  <c:v>241.2</c:v>
                </c:pt>
                <c:pt idx="14473">
                  <c:v>241.21666666666661</c:v>
                </c:pt>
                <c:pt idx="14474">
                  <c:v>241.23333333333335</c:v>
                </c:pt>
                <c:pt idx="14475">
                  <c:v>241.25</c:v>
                </c:pt>
                <c:pt idx="14476">
                  <c:v>241.26666666666665</c:v>
                </c:pt>
                <c:pt idx="14477">
                  <c:v>241.28333333333336</c:v>
                </c:pt>
                <c:pt idx="14478">
                  <c:v>241.3</c:v>
                </c:pt>
                <c:pt idx="14479">
                  <c:v>241.31666666666663</c:v>
                </c:pt>
                <c:pt idx="14480">
                  <c:v>241.33333333333337</c:v>
                </c:pt>
                <c:pt idx="14481">
                  <c:v>241.35000000000002</c:v>
                </c:pt>
                <c:pt idx="14482">
                  <c:v>241.36666666666665</c:v>
                </c:pt>
                <c:pt idx="14483">
                  <c:v>241.38333333333338</c:v>
                </c:pt>
                <c:pt idx="14484">
                  <c:v>241.4</c:v>
                </c:pt>
                <c:pt idx="14485">
                  <c:v>241.41666666666663</c:v>
                </c:pt>
                <c:pt idx="14486">
                  <c:v>241.43333333333337</c:v>
                </c:pt>
                <c:pt idx="14487">
                  <c:v>241.45000000000002</c:v>
                </c:pt>
                <c:pt idx="14488">
                  <c:v>241.46666666666664</c:v>
                </c:pt>
                <c:pt idx="14489">
                  <c:v>241.48333333333338</c:v>
                </c:pt>
                <c:pt idx="14490">
                  <c:v>241.5</c:v>
                </c:pt>
                <c:pt idx="14491">
                  <c:v>241.51666666666665</c:v>
                </c:pt>
                <c:pt idx="14492">
                  <c:v>241.53333333333336</c:v>
                </c:pt>
                <c:pt idx="14493">
                  <c:v>241.55</c:v>
                </c:pt>
                <c:pt idx="14494">
                  <c:v>241.56666666666663</c:v>
                </c:pt>
                <c:pt idx="14495">
                  <c:v>241.58333333333337</c:v>
                </c:pt>
                <c:pt idx="14496">
                  <c:v>241.6</c:v>
                </c:pt>
                <c:pt idx="14497">
                  <c:v>241.61666666666662</c:v>
                </c:pt>
                <c:pt idx="14498">
                  <c:v>241.63333333333335</c:v>
                </c:pt>
                <c:pt idx="14499">
                  <c:v>241.65</c:v>
                </c:pt>
                <c:pt idx="14500">
                  <c:v>241.66666666666663</c:v>
                </c:pt>
                <c:pt idx="14501">
                  <c:v>241.68333333333337</c:v>
                </c:pt>
                <c:pt idx="14502">
                  <c:v>241.7</c:v>
                </c:pt>
                <c:pt idx="14503">
                  <c:v>241.71666666666661</c:v>
                </c:pt>
                <c:pt idx="14504">
                  <c:v>241.73333333333335</c:v>
                </c:pt>
                <c:pt idx="14505">
                  <c:v>241.75</c:v>
                </c:pt>
                <c:pt idx="14506">
                  <c:v>241.76666666666665</c:v>
                </c:pt>
                <c:pt idx="14507">
                  <c:v>241.78333333333336</c:v>
                </c:pt>
                <c:pt idx="14508">
                  <c:v>241.8</c:v>
                </c:pt>
                <c:pt idx="14509">
                  <c:v>241.81666666666663</c:v>
                </c:pt>
                <c:pt idx="14510">
                  <c:v>241.83333333333337</c:v>
                </c:pt>
                <c:pt idx="14511">
                  <c:v>241.85000000000002</c:v>
                </c:pt>
                <c:pt idx="14512">
                  <c:v>241.86666666666665</c:v>
                </c:pt>
                <c:pt idx="14513">
                  <c:v>241.88333333333338</c:v>
                </c:pt>
                <c:pt idx="14514">
                  <c:v>241.9</c:v>
                </c:pt>
                <c:pt idx="14515">
                  <c:v>241.91666666666663</c:v>
                </c:pt>
                <c:pt idx="14516">
                  <c:v>241.93333333333337</c:v>
                </c:pt>
                <c:pt idx="14517">
                  <c:v>241.95000000000002</c:v>
                </c:pt>
                <c:pt idx="14518">
                  <c:v>241.96666666666664</c:v>
                </c:pt>
                <c:pt idx="14519">
                  <c:v>241.98333333333338</c:v>
                </c:pt>
                <c:pt idx="14520">
                  <c:v>242</c:v>
                </c:pt>
              </c:numCache>
            </c:numRef>
          </c:xVal>
          <c:yVal>
            <c:numRef>
              <c:f>Sheet1!$N$2:$N$14522</c:f>
              <c:numCache>
                <c:formatCode>General</c:formatCode>
                <c:ptCount val="14521"/>
                <c:pt idx="0">
                  <c:v>21.009841918945313</c:v>
                </c:pt>
                <c:pt idx="1">
                  <c:v>21.028152465820313</c:v>
                </c:pt>
                <c:pt idx="2">
                  <c:v>21.035018920898441</c:v>
                </c:pt>
                <c:pt idx="3">
                  <c:v>20.996871948242191</c:v>
                </c:pt>
                <c:pt idx="4">
                  <c:v>21.035781860351563</c:v>
                </c:pt>
                <c:pt idx="5">
                  <c:v>21.041885375976566</c:v>
                </c:pt>
                <c:pt idx="6">
                  <c:v>21.026626586914059</c:v>
                </c:pt>
                <c:pt idx="7">
                  <c:v>21.008316040039059</c:v>
                </c:pt>
                <c:pt idx="8">
                  <c:v>21.019760131835934</c:v>
                </c:pt>
                <c:pt idx="9">
                  <c:v>21.050277709960934</c:v>
                </c:pt>
                <c:pt idx="10">
                  <c:v>21.01747131347657</c:v>
                </c:pt>
                <c:pt idx="11">
                  <c:v>21.030441284179684</c:v>
                </c:pt>
                <c:pt idx="12">
                  <c:v>21.046463012695313</c:v>
                </c:pt>
                <c:pt idx="13">
                  <c:v>21.044937133789063</c:v>
                </c:pt>
                <c:pt idx="14">
                  <c:v>21.020523071289059</c:v>
                </c:pt>
                <c:pt idx="15">
                  <c:v>21.031204223632816</c:v>
                </c:pt>
                <c:pt idx="16">
                  <c:v>21.060958862304691</c:v>
                </c:pt>
                <c:pt idx="17">
                  <c:v>21.026626586914059</c:v>
                </c:pt>
                <c:pt idx="18">
                  <c:v>21.041885375976566</c:v>
                </c:pt>
                <c:pt idx="19">
                  <c:v>21.001449584960927</c:v>
                </c:pt>
                <c:pt idx="20">
                  <c:v>21.019760131835934</c:v>
                </c:pt>
                <c:pt idx="21">
                  <c:v>21.034255981445316</c:v>
                </c:pt>
                <c:pt idx="22">
                  <c:v>21.029678344726563</c:v>
                </c:pt>
                <c:pt idx="23">
                  <c:v>21.014419555664063</c:v>
                </c:pt>
                <c:pt idx="24">
                  <c:v>21.039596557617188</c:v>
                </c:pt>
                <c:pt idx="25">
                  <c:v>21.030441284179684</c:v>
                </c:pt>
                <c:pt idx="26">
                  <c:v>21.024337768554691</c:v>
                </c:pt>
                <c:pt idx="27">
                  <c:v>21.049514770507809</c:v>
                </c:pt>
                <c:pt idx="28">
                  <c:v>21.025863647460934</c:v>
                </c:pt>
                <c:pt idx="29">
                  <c:v>21.01747131347657</c:v>
                </c:pt>
                <c:pt idx="30">
                  <c:v>21.033493041992188</c:v>
                </c:pt>
                <c:pt idx="31">
                  <c:v>21.018234252929684</c:v>
                </c:pt>
                <c:pt idx="32">
                  <c:v>21.035781860351563</c:v>
                </c:pt>
                <c:pt idx="33">
                  <c:v>21.051803588867188</c:v>
                </c:pt>
                <c:pt idx="34">
                  <c:v>21.036544799804691</c:v>
                </c:pt>
                <c:pt idx="35">
                  <c:v>21.025863647460934</c:v>
                </c:pt>
                <c:pt idx="36">
                  <c:v>21.025863647460934</c:v>
                </c:pt>
                <c:pt idx="37">
                  <c:v>21.022811889648438</c:v>
                </c:pt>
                <c:pt idx="38">
                  <c:v>21.012130737304688</c:v>
                </c:pt>
                <c:pt idx="39">
                  <c:v>21.034255981445316</c:v>
                </c:pt>
                <c:pt idx="40">
                  <c:v>21.045700073242184</c:v>
                </c:pt>
                <c:pt idx="41">
                  <c:v>21.047225952148438</c:v>
                </c:pt>
                <c:pt idx="42">
                  <c:v>21.009078979492191</c:v>
                </c:pt>
                <c:pt idx="43">
                  <c:v>21.031967163085941</c:v>
                </c:pt>
                <c:pt idx="44">
                  <c:v>21.038070678710934</c:v>
                </c:pt>
                <c:pt idx="45">
                  <c:v>21.007553100585934</c:v>
                </c:pt>
                <c:pt idx="46">
                  <c:v>21.035018920898441</c:v>
                </c:pt>
                <c:pt idx="47">
                  <c:v>21.037307739257816</c:v>
                </c:pt>
                <c:pt idx="48">
                  <c:v>21.028152465820313</c:v>
                </c:pt>
                <c:pt idx="49">
                  <c:v>21.021286010742188</c:v>
                </c:pt>
                <c:pt idx="50">
                  <c:v>21.023574829101563</c:v>
                </c:pt>
                <c:pt idx="51">
                  <c:v>21.037307739257816</c:v>
                </c:pt>
                <c:pt idx="52">
                  <c:v>21.012893676757813</c:v>
                </c:pt>
                <c:pt idx="53">
                  <c:v>21.042648315429684</c:v>
                </c:pt>
                <c:pt idx="54">
                  <c:v>21.038070678710934</c:v>
                </c:pt>
                <c:pt idx="55">
                  <c:v>21.030441284179684</c:v>
                </c:pt>
                <c:pt idx="56">
                  <c:v>21.028915405273438</c:v>
                </c:pt>
                <c:pt idx="57">
                  <c:v>21.009078979492191</c:v>
                </c:pt>
                <c:pt idx="58">
                  <c:v>21.035018920898441</c:v>
                </c:pt>
                <c:pt idx="59">
                  <c:v>21.019760131835934</c:v>
                </c:pt>
                <c:pt idx="60">
                  <c:v>21.030441284179684</c:v>
                </c:pt>
                <c:pt idx="61">
                  <c:v>21.024337768554691</c:v>
                </c:pt>
                <c:pt idx="62">
                  <c:v>21.058670043945309</c:v>
                </c:pt>
                <c:pt idx="63">
                  <c:v>20.998397827148434</c:v>
                </c:pt>
                <c:pt idx="64">
                  <c:v>21.012130737304688</c:v>
                </c:pt>
                <c:pt idx="65">
                  <c:v>20.987716674804684</c:v>
                </c:pt>
                <c:pt idx="66">
                  <c:v>21.014419555664063</c:v>
                </c:pt>
                <c:pt idx="67">
                  <c:v>21.024337768554691</c:v>
                </c:pt>
                <c:pt idx="68">
                  <c:v>21.014419555664063</c:v>
                </c:pt>
                <c:pt idx="69">
                  <c:v>21.027389526367184</c:v>
                </c:pt>
                <c:pt idx="70">
                  <c:v>21.012130737304688</c:v>
                </c:pt>
                <c:pt idx="71">
                  <c:v>21.021286010742188</c:v>
                </c:pt>
                <c:pt idx="72">
                  <c:v>21.021286010742188</c:v>
                </c:pt>
                <c:pt idx="73">
                  <c:v>21.021286010742188</c:v>
                </c:pt>
                <c:pt idx="74">
                  <c:v>21.012893676757813</c:v>
                </c:pt>
                <c:pt idx="75">
                  <c:v>21.031967163085941</c:v>
                </c:pt>
                <c:pt idx="76">
                  <c:v>21.043411254882813</c:v>
                </c:pt>
                <c:pt idx="77">
                  <c:v>21.028915405273438</c:v>
                </c:pt>
                <c:pt idx="78">
                  <c:v>21.018234252929684</c:v>
                </c:pt>
                <c:pt idx="79">
                  <c:v>21.020523071289059</c:v>
                </c:pt>
                <c:pt idx="80">
                  <c:v>21.016708374023434</c:v>
                </c:pt>
                <c:pt idx="81">
                  <c:v>21.032730102539059</c:v>
                </c:pt>
                <c:pt idx="82">
                  <c:v>21.008316040039059</c:v>
                </c:pt>
                <c:pt idx="83">
                  <c:v>21.016708374023434</c:v>
                </c:pt>
                <c:pt idx="84">
                  <c:v>21.031967163085941</c:v>
                </c:pt>
                <c:pt idx="85">
                  <c:v>21.022811889648438</c:v>
                </c:pt>
                <c:pt idx="86">
                  <c:v>21.019760131835934</c:v>
                </c:pt>
                <c:pt idx="87">
                  <c:v>21.021286010742188</c:v>
                </c:pt>
                <c:pt idx="88">
                  <c:v>21.022811889648438</c:v>
                </c:pt>
                <c:pt idx="89">
                  <c:v>21.045700073242184</c:v>
                </c:pt>
                <c:pt idx="90">
                  <c:v>21.027389526367184</c:v>
                </c:pt>
                <c:pt idx="91">
                  <c:v>21.039596557617188</c:v>
                </c:pt>
                <c:pt idx="92">
                  <c:v>21.024337768554691</c:v>
                </c:pt>
                <c:pt idx="93">
                  <c:v>21.037307739257816</c:v>
                </c:pt>
                <c:pt idx="94">
                  <c:v>21.031967163085941</c:v>
                </c:pt>
                <c:pt idx="95">
                  <c:v>20.995346069335927</c:v>
                </c:pt>
                <c:pt idx="96">
                  <c:v>21.041885375976566</c:v>
                </c:pt>
                <c:pt idx="97">
                  <c:v>21.000686645507809</c:v>
                </c:pt>
                <c:pt idx="98">
                  <c:v>20.999923706054691</c:v>
                </c:pt>
                <c:pt idx="99">
                  <c:v>21.035781860351563</c:v>
                </c:pt>
                <c:pt idx="100">
                  <c:v>21.013656616210938</c:v>
                </c:pt>
                <c:pt idx="101">
                  <c:v>21.028152465820313</c:v>
                </c:pt>
                <c:pt idx="102">
                  <c:v>21.046463012695313</c:v>
                </c:pt>
                <c:pt idx="103">
                  <c:v>21.014419555664063</c:v>
                </c:pt>
                <c:pt idx="104">
                  <c:v>21.005264282226563</c:v>
                </c:pt>
                <c:pt idx="105">
                  <c:v>21.008316040039059</c:v>
                </c:pt>
                <c:pt idx="106">
                  <c:v>21.008316040039059</c:v>
                </c:pt>
                <c:pt idx="107">
                  <c:v>21.025863647460934</c:v>
                </c:pt>
                <c:pt idx="108">
                  <c:v>21.022048950195309</c:v>
                </c:pt>
                <c:pt idx="109">
                  <c:v>21.025100708007813</c:v>
                </c:pt>
                <c:pt idx="110">
                  <c:v>21.04112243652343</c:v>
                </c:pt>
                <c:pt idx="111">
                  <c:v>21.029678344726563</c:v>
                </c:pt>
                <c:pt idx="112">
                  <c:v>21.030441284179684</c:v>
                </c:pt>
                <c:pt idx="113">
                  <c:v>21.028915405273438</c:v>
                </c:pt>
                <c:pt idx="114">
                  <c:v>21.009841918945313</c:v>
                </c:pt>
                <c:pt idx="115">
                  <c:v>21.054092407226566</c:v>
                </c:pt>
                <c:pt idx="116">
                  <c:v>21.024337768554691</c:v>
                </c:pt>
                <c:pt idx="117">
                  <c:v>21.028152465820313</c:v>
                </c:pt>
                <c:pt idx="118">
                  <c:v>21.027389526367184</c:v>
                </c:pt>
                <c:pt idx="119">
                  <c:v>21.018997192382816</c:v>
                </c:pt>
                <c:pt idx="120">
                  <c:v>21.039596557617188</c:v>
                </c:pt>
                <c:pt idx="121">
                  <c:v>21.009078979492191</c:v>
                </c:pt>
                <c:pt idx="122">
                  <c:v>21.016708374023434</c:v>
                </c:pt>
                <c:pt idx="123">
                  <c:v>21.028152465820313</c:v>
                </c:pt>
                <c:pt idx="124">
                  <c:v>21.025863647460934</c:v>
                </c:pt>
                <c:pt idx="125">
                  <c:v>21.022811889648438</c:v>
                </c:pt>
                <c:pt idx="126">
                  <c:v>21.010604858398438</c:v>
                </c:pt>
                <c:pt idx="127">
                  <c:v>21.036544799804691</c:v>
                </c:pt>
                <c:pt idx="128">
                  <c:v>21.025100708007813</c:v>
                </c:pt>
                <c:pt idx="129">
                  <c:v>21.026626586914059</c:v>
                </c:pt>
                <c:pt idx="130">
                  <c:v>21.018997192382816</c:v>
                </c:pt>
                <c:pt idx="131">
                  <c:v>21.028915405273438</c:v>
                </c:pt>
                <c:pt idx="132">
                  <c:v>21.025100708007813</c:v>
                </c:pt>
                <c:pt idx="133">
                  <c:v>21.027389526367184</c:v>
                </c:pt>
                <c:pt idx="134">
                  <c:v>21.037307739257816</c:v>
                </c:pt>
                <c:pt idx="135">
                  <c:v>21.036544799804691</c:v>
                </c:pt>
                <c:pt idx="136">
                  <c:v>21.01747131347657</c:v>
                </c:pt>
                <c:pt idx="137">
                  <c:v>21.01747131347657</c:v>
                </c:pt>
                <c:pt idx="138">
                  <c:v>21.050277709960934</c:v>
                </c:pt>
                <c:pt idx="139">
                  <c:v>21.024337768554691</c:v>
                </c:pt>
                <c:pt idx="140">
                  <c:v>21.025100708007813</c:v>
                </c:pt>
                <c:pt idx="141">
                  <c:v>21.032730102539059</c:v>
                </c:pt>
                <c:pt idx="142">
                  <c:v>20.998397827148434</c:v>
                </c:pt>
                <c:pt idx="143">
                  <c:v>21.028915405273438</c:v>
                </c:pt>
                <c:pt idx="144">
                  <c:v>21.001449584960927</c:v>
                </c:pt>
                <c:pt idx="145">
                  <c:v>21.013656616210938</c:v>
                </c:pt>
                <c:pt idx="146">
                  <c:v>21.047988891601566</c:v>
                </c:pt>
                <c:pt idx="147">
                  <c:v>21.020523071289059</c:v>
                </c:pt>
                <c:pt idx="148">
                  <c:v>21.020523071289059</c:v>
                </c:pt>
                <c:pt idx="149">
                  <c:v>21.025863647460934</c:v>
                </c:pt>
                <c:pt idx="150">
                  <c:v>21.016708374023434</c:v>
                </c:pt>
                <c:pt idx="151">
                  <c:v>21.038070678710934</c:v>
                </c:pt>
                <c:pt idx="152">
                  <c:v>21.036544799804691</c:v>
                </c:pt>
                <c:pt idx="153">
                  <c:v>21.04112243652343</c:v>
                </c:pt>
                <c:pt idx="154">
                  <c:v>21.015945434570313</c:v>
                </c:pt>
                <c:pt idx="155">
                  <c:v>21.057907104492195</c:v>
                </c:pt>
                <c:pt idx="156">
                  <c:v>21.027389526367184</c:v>
                </c:pt>
                <c:pt idx="157">
                  <c:v>21.013656616210938</c:v>
                </c:pt>
                <c:pt idx="158">
                  <c:v>21.030441284179684</c:v>
                </c:pt>
                <c:pt idx="159">
                  <c:v>21.04112243652343</c:v>
                </c:pt>
                <c:pt idx="160">
                  <c:v>21.054092407226566</c:v>
                </c:pt>
                <c:pt idx="161">
                  <c:v>21.032730102539059</c:v>
                </c:pt>
                <c:pt idx="162">
                  <c:v>21.041885375976566</c:v>
                </c:pt>
                <c:pt idx="163">
                  <c:v>21.001449584960927</c:v>
                </c:pt>
                <c:pt idx="164">
                  <c:v>21.010604858398438</c:v>
                </c:pt>
                <c:pt idx="165">
                  <c:v>21.034255981445316</c:v>
                </c:pt>
                <c:pt idx="166">
                  <c:v>21.000686645507809</c:v>
                </c:pt>
                <c:pt idx="167">
                  <c:v>21.015182495117188</c:v>
                </c:pt>
                <c:pt idx="168">
                  <c:v>21.033493041992188</c:v>
                </c:pt>
                <c:pt idx="169">
                  <c:v>21.044174194335934</c:v>
                </c:pt>
                <c:pt idx="170">
                  <c:v>21.031204223632816</c:v>
                </c:pt>
                <c:pt idx="171">
                  <c:v>21.032730102539059</c:v>
                </c:pt>
                <c:pt idx="172">
                  <c:v>21.036544799804691</c:v>
                </c:pt>
                <c:pt idx="173">
                  <c:v>21.055618286132809</c:v>
                </c:pt>
                <c:pt idx="174">
                  <c:v>21.015945434570313</c:v>
                </c:pt>
                <c:pt idx="175">
                  <c:v>21.031967163085941</c:v>
                </c:pt>
                <c:pt idx="176">
                  <c:v>21.014419555664063</c:v>
                </c:pt>
                <c:pt idx="177">
                  <c:v>21.025863647460934</c:v>
                </c:pt>
                <c:pt idx="178">
                  <c:v>21.026626586914059</c:v>
                </c:pt>
                <c:pt idx="179">
                  <c:v>21.016708374023434</c:v>
                </c:pt>
                <c:pt idx="180">
                  <c:v>21.036544799804691</c:v>
                </c:pt>
                <c:pt idx="181">
                  <c:v>21.045700073242184</c:v>
                </c:pt>
                <c:pt idx="182">
                  <c:v>21.022811889648438</c:v>
                </c:pt>
                <c:pt idx="183">
                  <c:v>21.022811889648438</c:v>
                </c:pt>
                <c:pt idx="184">
                  <c:v>21.047988891601566</c:v>
                </c:pt>
                <c:pt idx="185">
                  <c:v>21.034255981445316</c:v>
                </c:pt>
                <c:pt idx="186">
                  <c:v>21.048751831054688</c:v>
                </c:pt>
                <c:pt idx="187">
                  <c:v>21.009078979492191</c:v>
                </c:pt>
                <c:pt idx="188">
                  <c:v>21.021286010742188</c:v>
                </c:pt>
                <c:pt idx="189">
                  <c:v>21.027389526367184</c:v>
                </c:pt>
                <c:pt idx="190">
                  <c:v>20.995346069335927</c:v>
                </c:pt>
                <c:pt idx="191">
                  <c:v>20.996871948242191</c:v>
                </c:pt>
                <c:pt idx="192">
                  <c:v>21.008316040039059</c:v>
                </c:pt>
                <c:pt idx="193">
                  <c:v>21.018997192382816</c:v>
                </c:pt>
                <c:pt idx="194">
                  <c:v>20.986953735351563</c:v>
                </c:pt>
                <c:pt idx="195">
                  <c:v>20.993820190429688</c:v>
                </c:pt>
                <c:pt idx="196">
                  <c:v>20.976272583007809</c:v>
                </c:pt>
                <c:pt idx="197">
                  <c:v>20.980850219726563</c:v>
                </c:pt>
                <c:pt idx="198">
                  <c:v>20.971694946289063</c:v>
                </c:pt>
                <c:pt idx="199">
                  <c:v>20.964828491210938</c:v>
                </c:pt>
                <c:pt idx="200">
                  <c:v>20.977035522460934</c:v>
                </c:pt>
                <c:pt idx="201">
                  <c:v>20.961013793945309</c:v>
                </c:pt>
                <c:pt idx="202">
                  <c:v>20.956436157226563</c:v>
                </c:pt>
                <c:pt idx="203">
                  <c:v>20.968643188476559</c:v>
                </c:pt>
                <c:pt idx="204">
                  <c:v>20.97093200683593</c:v>
                </c:pt>
                <c:pt idx="205">
                  <c:v>20.970169067382813</c:v>
                </c:pt>
                <c:pt idx="206">
                  <c:v>20.98008728027343</c:v>
                </c:pt>
                <c:pt idx="207">
                  <c:v>20.982376098632809</c:v>
                </c:pt>
                <c:pt idx="208">
                  <c:v>20.990005493164063</c:v>
                </c:pt>
                <c:pt idx="209">
                  <c:v>20.984664916992188</c:v>
                </c:pt>
                <c:pt idx="210">
                  <c:v>20.98008728027343</c:v>
                </c:pt>
                <c:pt idx="211">
                  <c:v>21.01136779785157</c:v>
                </c:pt>
                <c:pt idx="212">
                  <c:v>21.002975463867191</c:v>
                </c:pt>
                <c:pt idx="213">
                  <c:v>20.998397827148434</c:v>
                </c:pt>
                <c:pt idx="214">
                  <c:v>20.986953735351563</c:v>
                </c:pt>
                <c:pt idx="215">
                  <c:v>21.026626586914059</c:v>
                </c:pt>
                <c:pt idx="216">
                  <c:v>21.008316040039059</c:v>
                </c:pt>
                <c:pt idx="217">
                  <c:v>21.015182495117188</c:v>
                </c:pt>
                <c:pt idx="218">
                  <c:v>20.981613159179684</c:v>
                </c:pt>
                <c:pt idx="219">
                  <c:v>20.996109008789059</c:v>
                </c:pt>
                <c:pt idx="220">
                  <c:v>20.985427856445305</c:v>
                </c:pt>
                <c:pt idx="221">
                  <c:v>20.993820190429688</c:v>
                </c:pt>
                <c:pt idx="222">
                  <c:v>21.012893676757813</c:v>
                </c:pt>
                <c:pt idx="223">
                  <c:v>21.006790161132813</c:v>
                </c:pt>
                <c:pt idx="224">
                  <c:v>20.971694946289063</c:v>
                </c:pt>
                <c:pt idx="225">
                  <c:v>21.009078979492191</c:v>
                </c:pt>
                <c:pt idx="226">
                  <c:v>20.979324340820309</c:v>
                </c:pt>
                <c:pt idx="227">
                  <c:v>20.987716674804684</c:v>
                </c:pt>
                <c:pt idx="228">
                  <c:v>20.983901977539059</c:v>
                </c:pt>
                <c:pt idx="229">
                  <c:v>21.016708374023434</c:v>
                </c:pt>
                <c:pt idx="230">
                  <c:v>20.998397827148434</c:v>
                </c:pt>
                <c:pt idx="231">
                  <c:v>21.005264282226563</c:v>
                </c:pt>
                <c:pt idx="232">
                  <c:v>21.000686645507809</c:v>
                </c:pt>
                <c:pt idx="233">
                  <c:v>20.983139038085927</c:v>
                </c:pt>
                <c:pt idx="234">
                  <c:v>20.99229431152343</c:v>
                </c:pt>
                <c:pt idx="235">
                  <c:v>20.984664916992188</c:v>
                </c:pt>
                <c:pt idx="236">
                  <c:v>20.974746704101559</c:v>
                </c:pt>
                <c:pt idx="237">
                  <c:v>20.996871948242191</c:v>
                </c:pt>
                <c:pt idx="238">
                  <c:v>20.983139038085927</c:v>
                </c:pt>
                <c:pt idx="239">
                  <c:v>20.993820190429688</c:v>
                </c:pt>
                <c:pt idx="240">
                  <c:v>21.01136779785157</c:v>
                </c:pt>
                <c:pt idx="241">
                  <c:v>20.999160766601566</c:v>
                </c:pt>
                <c:pt idx="242">
                  <c:v>20.984664916992188</c:v>
                </c:pt>
                <c:pt idx="243">
                  <c:v>21.002975463867191</c:v>
                </c:pt>
                <c:pt idx="244">
                  <c:v>20.990005493164063</c:v>
                </c:pt>
                <c:pt idx="245">
                  <c:v>20.997634887695309</c:v>
                </c:pt>
                <c:pt idx="246">
                  <c:v>20.971694946289063</c:v>
                </c:pt>
                <c:pt idx="247">
                  <c:v>20.994583129882816</c:v>
                </c:pt>
                <c:pt idx="248">
                  <c:v>20.95567321777343</c:v>
                </c:pt>
                <c:pt idx="249">
                  <c:v>20.990768432617188</c:v>
                </c:pt>
                <c:pt idx="250">
                  <c:v>20.973220825195309</c:v>
                </c:pt>
                <c:pt idx="251">
                  <c:v>20.98008728027343</c:v>
                </c:pt>
                <c:pt idx="252">
                  <c:v>20.944229125976563</c:v>
                </c:pt>
                <c:pt idx="253">
                  <c:v>20.933547973632809</c:v>
                </c:pt>
                <c:pt idx="254">
                  <c:v>20.954910278320309</c:v>
                </c:pt>
                <c:pt idx="255">
                  <c:v>20.954147338867184</c:v>
                </c:pt>
                <c:pt idx="256">
                  <c:v>20.931259155273438</c:v>
                </c:pt>
                <c:pt idx="257">
                  <c:v>20.964065551757813</c:v>
                </c:pt>
                <c:pt idx="258">
                  <c:v>20.948806762695313</c:v>
                </c:pt>
                <c:pt idx="259">
                  <c:v>20.95262145996093</c:v>
                </c:pt>
                <c:pt idx="260">
                  <c:v>20.950332641601559</c:v>
                </c:pt>
                <c:pt idx="261">
                  <c:v>20.986953735351563</c:v>
                </c:pt>
                <c:pt idx="262">
                  <c:v>20.977035522460934</c:v>
                </c:pt>
                <c:pt idx="263">
                  <c:v>20.973220825195309</c:v>
                </c:pt>
                <c:pt idx="264">
                  <c:v>20.984664916992188</c:v>
                </c:pt>
                <c:pt idx="265">
                  <c:v>20.953384399414066</c:v>
                </c:pt>
                <c:pt idx="266">
                  <c:v>20.973983764648441</c:v>
                </c:pt>
                <c:pt idx="267">
                  <c:v>20.954910278320309</c:v>
                </c:pt>
                <c:pt idx="268">
                  <c:v>20.918289184570309</c:v>
                </c:pt>
                <c:pt idx="269">
                  <c:v>20.932022094726559</c:v>
                </c:pt>
                <c:pt idx="270">
                  <c:v>20.91981506347657</c:v>
                </c:pt>
                <c:pt idx="271">
                  <c:v>20.873275756835938</c:v>
                </c:pt>
                <c:pt idx="272">
                  <c:v>20.841995239257816</c:v>
                </c:pt>
                <c:pt idx="273">
                  <c:v>20.753494262695313</c:v>
                </c:pt>
                <c:pt idx="274">
                  <c:v>20.694747924804691</c:v>
                </c:pt>
                <c:pt idx="275">
                  <c:v>20.574966430664066</c:v>
                </c:pt>
                <c:pt idx="276">
                  <c:v>20.47425842285157</c:v>
                </c:pt>
                <c:pt idx="277">
                  <c:v>20.372024536132809</c:v>
                </c:pt>
                <c:pt idx="278">
                  <c:v>20.225540161132809</c:v>
                </c:pt>
                <c:pt idx="279">
                  <c:v>20.050064086914066</c:v>
                </c:pt>
                <c:pt idx="280">
                  <c:v>19.890609741210934</c:v>
                </c:pt>
                <c:pt idx="281">
                  <c:v>19.714370727539066</c:v>
                </c:pt>
                <c:pt idx="282">
                  <c:v>19.535842895507809</c:v>
                </c:pt>
                <c:pt idx="283">
                  <c:v>19.348922729492191</c:v>
                </c:pt>
                <c:pt idx="284">
                  <c:v>19.20091247558593</c:v>
                </c:pt>
                <c:pt idx="285">
                  <c:v>19.052137374877923</c:v>
                </c:pt>
                <c:pt idx="286">
                  <c:v>18.877424240112301</c:v>
                </c:pt>
                <c:pt idx="287">
                  <c:v>18.690504074096683</c:v>
                </c:pt>
                <c:pt idx="288">
                  <c:v>18.482221603393548</c:v>
                </c:pt>
                <c:pt idx="289">
                  <c:v>18.31513786315918</c:v>
                </c:pt>
                <c:pt idx="290">
                  <c:v>18.127454757690437</c:v>
                </c:pt>
                <c:pt idx="291">
                  <c:v>17.903913497924801</c:v>
                </c:pt>
                <c:pt idx="292">
                  <c:v>17.61933708190918</c:v>
                </c:pt>
                <c:pt idx="293">
                  <c:v>17.29279708862304</c:v>
                </c:pt>
                <c:pt idx="294">
                  <c:v>16.887676239013672</c:v>
                </c:pt>
                <c:pt idx="295">
                  <c:v>16.381084442138675</c:v>
                </c:pt>
                <c:pt idx="296">
                  <c:v>15.905773162841797</c:v>
                </c:pt>
                <c:pt idx="297">
                  <c:v>15.368662834167482</c:v>
                </c:pt>
                <c:pt idx="298">
                  <c:v>14.804087638854982</c:v>
                </c:pt>
                <c:pt idx="299">
                  <c:v>14.319621086120605</c:v>
                </c:pt>
                <c:pt idx="300">
                  <c:v>13.806161880493162</c:v>
                </c:pt>
                <c:pt idx="301">
                  <c:v>13.333902359008791</c:v>
                </c:pt>
                <c:pt idx="302">
                  <c:v>12.989816665649416</c:v>
                </c:pt>
                <c:pt idx="303">
                  <c:v>12.705240249633789</c:v>
                </c:pt>
                <c:pt idx="304">
                  <c:v>12.410744667053224</c:v>
                </c:pt>
                <c:pt idx="305">
                  <c:v>12.186440467834473</c:v>
                </c:pt>
                <c:pt idx="306">
                  <c:v>11.997231483459471</c:v>
                </c:pt>
                <c:pt idx="307">
                  <c:v>11.825570106506351</c:v>
                </c:pt>
                <c:pt idx="308">
                  <c:v>11.690529823303224</c:v>
                </c:pt>
                <c:pt idx="309">
                  <c:v>11.566933631896974</c:v>
                </c:pt>
                <c:pt idx="310">
                  <c:v>11.440285682678223</c:v>
                </c:pt>
                <c:pt idx="311">
                  <c:v>11.355599403381353</c:v>
                </c:pt>
                <c:pt idx="312">
                  <c:v>11.277016639709474</c:v>
                </c:pt>
                <c:pt idx="313">
                  <c:v>11.209115028381349</c:v>
                </c:pt>
                <c:pt idx="314">
                  <c:v>11.106118202209473</c:v>
                </c:pt>
                <c:pt idx="315">
                  <c:v>11.084755897521974</c:v>
                </c:pt>
                <c:pt idx="316">
                  <c:v>11.024483680725099</c:v>
                </c:pt>
                <c:pt idx="317">
                  <c:v>10.963448524475101</c:v>
                </c:pt>
                <c:pt idx="318">
                  <c:v>10.916909217834474</c:v>
                </c:pt>
                <c:pt idx="319">
                  <c:v>10.868844032287601</c:v>
                </c:pt>
                <c:pt idx="320">
                  <c:v>10.826119422912598</c:v>
                </c:pt>
                <c:pt idx="321">
                  <c:v>10.824593544006351</c:v>
                </c:pt>
                <c:pt idx="322">
                  <c:v>10.791023254394529</c:v>
                </c:pt>
                <c:pt idx="323">
                  <c:v>10.758979797363281</c:v>
                </c:pt>
                <c:pt idx="324">
                  <c:v>10.729225158691403</c:v>
                </c:pt>
                <c:pt idx="325">
                  <c:v>10.712440490722656</c:v>
                </c:pt>
                <c:pt idx="326">
                  <c:v>10.707862854003906</c:v>
                </c:pt>
                <c:pt idx="327">
                  <c:v>10.683448791503906</c:v>
                </c:pt>
                <c:pt idx="328">
                  <c:v>10.685737609863285</c:v>
                </c:pt>
                <c:pt idx="329">
                  <c:v>10.672004699707035</c:v>
                </c:pt>
                <c:pt idx="330">
                  <c:v>10.649879455566404</c:v>
                </c:pt>
                <c:pt idx="331">
                  <c:v>10.633094787597654</c:v>
                </c:pt>
                <c:pt idx="332">
                  <c:v>10.638435363769531</c:v>
                </c:pt>
                <c:pt idx="333">
                  <c:v>10.611732482910153</c:v>
                </c:pt>
                <c:pt idx="334">
                  <c:v>10.599525451660154</c:v>
                </c:pt>
                <c:pt idx="335">
                  <c:v>10.620124816894531</c:v>
                </c:pt>
                <c:pt idx="336">
                  <c:v>10.591133117675781</c:v>
                </c:pt>
                <c:pt idx="337">
                  <c:v>10.578163146972653</c:v>
                </c:pt>
                <c:pt idx="338">
                  <c:v>10.587318420410151</c:v>
                </c:pt>
                <c:pt idx="339">
                  <c:v>10.566719055175783</c:v>
                </c:pt>
                <c:pt idx="340">
                  <c:v>10.566719055175783</c:v>
                </c:pt>
                <c:pt idx="341">
                  <c:v>10.562904357910156</c:v>
                </c:pt>
                <c:pt idx="342">
                  <c:v>10.572822570800783</c:v>
                </c:pt>
                <c:pt idx="343">
                  <c:v>10.578163146972653</c:v>
                </c:pt>
                <c:pt idx="344">
                  <c:v>10.575874328613283</c:v>
                </c:pt>
                <c:pt idx="345">
                  <c:v>10.566719055175783</c:v>
                </c:pt>
                <c:pt idx="346">
                  <c:v>10.559852600097656</c:v>
                </c:pt>
                <c:pt idx="347">
                  <c:v>10.563667297363285</c:v>
                </c:pt>
                <c:pt idx="348">
                  <c:v>10.528572082519529</c:v>
                </c:pt>
                <c:pt idx="349">
                  <c:v>10.526283264160154</c:v>
                </c:pt>
                <c:pt idx="350">
                  <c:v>10.533149719238283</c:v>
                </c:pt>
                <c:pt idx="351">
                  <c:v>10.551460266113283</c:v>
                </c:pt>
                <c:pt idx="352">
                  <c:v>10.529335021972654</c:v>
                </c:pt>
                <c:pt idx="353">
                  <c:v>10.526283264160154</c:v>
                </c:pt>
                <c:pt idx="354">
                  <c:v>10.521705627441404</c:v>
                </c:pt>
                <c:pt idx="355">
                  <c:v>10.522468566894531</c:v>
                </c:pt>
                <c:pt idx="356">
                  <c:v>10.525520324707033</c:v>
                </c:pt>
                <c:pt idx="357">
                  <c:v>10.516365051269531</c:v>
                </c:pt>
                <c:pt idx="358">
                  <c:v>10.529335021972654</c:v>
                </c:pt>
                <c:pt idx="359">
                  <c:v>10.533149719238283</c:v>
                </c:pt>
                <c:pt idx="360">
                  <c:v>10.535438537597658</c:v>
                </c:pt>
                <c:pt idx="361">
                  <c:v>10.546119689941404</c:v>
                </c:pt>
                <c:pt idx="362">
                  <c:v>10.528572082519529</c:v>
                </c:pt>
                <c:pt idx="363">
                  <c:v>10.523994445800781</c:v>
                </c:pt>
                <c:pt idx="364">
                  <c:v>10.529335021972654</c:v>
                </c:pt>
                <c:pt idx="365">
                  <c:v>10.542304992675781</c:v>
                </c:pt>
                <c:pt idx="366">
                  <c:v>10.553749084472656</c:v>
                </c:pt>
                <c:pt idx="367">
                  <c:v>10.541542053222656</c:v>
                </c:pt>
                <c:pt idx="368">
                  <c:v>10.548408508300781</c:v>
                </c:pt>
                <c:pt idx="369">
                  <c:v>10.556800842285156</c:v>
                </c:pt>
                <c:pt idx="370">
                  <c:v>10.559852600097656</c:v>
                </c:pt>
                <c:pt idx="371">
                  <c:v>10.558326721191403</c:v>
                </c:pt>
                <c:pt idx="372">
                  <c:v>10.568244934082033</c:v>
                </c:pt>
                <c:pt idx="373">
                  <c:v>10.581977844238281</c:v>
                </c:pt>
                <c:pt idx="374">
                  <c:v>10.544593811035154</c:v>
                </c:pt>
                <c:pt idx="375">
                  <c:v>10.540779113769531</c:v>
                </c:pt>
                <c:pt idx="376">
                  <c:v>10.556037902832033</c:v>
                </c:pt>
                <c:pt idx="377">
                  <c:v>10.574348449707031</c:v>
                </c:pt>
                <c:pt idx="378">
                  <c:v>10.559089660644533</c:v>
                </c:pt>
                <c:pt idx="379">
                  <c:v>10.567481994628908</c:v>
                </c:pt>
                <c:pt idx="380">
                  <c:v>10.564430236816408</c:v>
                </c:pt>
                <c:pt idx="381">
                  <c:v>10.551460266113283</c:v>
                </c:pt>
                <c:pt idx="382">
                  <c:v>10.550697326660156</c:v>
                </c:pt>
                <c:pt idx="383">
                  <c:v>10.558326721191403</c:v>
                </c:pt>
                <c:pt idx="384">
                  <c:v>10.561378479003904</c:v>
                </c:pt>
                <c:pt idx="385">
                  <c:v>10.584266662597654</c:v>
                </c:pt>
                <c:pt idx="386">
                  <c:v>10.557563781738281</c:v>
                </c:pt>
                <c:pt idx="387">
                  <c:v>10.556037902832033</c:v>
                </c:pt>
                <c:pt idx="388">
                  <c:v>10.568244934082033</c:v>
                </c:pt>
                <c:pt idx="389">
                  <c:v>10.548408508300781</c:v>
                </c:pt>
                <c:pt idx="390">
                  <c:v>10.575874328613283</c:v>
                </c:pt>
                <c:pt idx="391">
                  <c:v>10.551460266113283</c:v>
                </c:pt>
                <c:pt idx="392">
                  <c:v>10.540779113769531</c:v>
                </c:pt>
                <c:pt idx="393">
                  <c:v>10.533149719238283</c:v>
                </c:pt>
                <c:pt idx="394">
                  <c:v>10.558326721191403</c:v>
                </c:pt>
                <c:pt idx="395">
                  <c:v>10.549934387207033</c:v>
                </c:pt>
                <c:pt idx="396">
                  <c:v>10.549934387207033</c:v>
                </c:pt>
                <c:pt idx="397">
                  <c:v>10.526283264160154</c:v>
                </c:pt>
                <c:pt idx="398">
                  <c:v>10.552986145019533</c:v>
                </c:pt>
                <c:pt idx="399">
                  <c:v>10.529335021972654</c:v>
                </c:pt>
                <c:pt idx="400">
                  <c:v>10.524757385253904</c:v>
                </c:pt>
                <c:pt idx="401">
                  <c:v>10.546119689941404</c:v>
                </c:pt>
                <c:pt idx="402">
                  <c:v>10.544593811035154</c:v>
                </c:pt>
                <c:pt idx="403">
                  <c:v>10.557563781738281</c:v>
                </c:pt>
                <c:pt idx="404">
                  <c:v>10.562141418457033</c:v>
                </c:pt>
                <c:pt idx="405">
                  <c:v>10.523994445800781</c:v>
                </c:pt>
                <c:pt idx="406">
                  <c:v>10.517890930175781</c:v>
                </c:pt>
                <c:pt idx="407">
                  <c:v>10.551460266113283</c:v>
                </c:pt>
                <c:pt idx="408">
                  <c:v>10.525520324707033</c:v>
                </c:pt>
                <c:pt idx="409">
                  <c:v>10.523231506347656</c:v>
                </c:pt>
                <c:pt idx="410">
                  <c:v>10.537727355957031</c:v>
                </c:pt>
                <c:pt idx="411">
                  <c:v>10.520179748535153</c:v>
                </c:pt>
                <c:pt idx="412">
                  <c:v>10.510261535644531</c:v>
                </c:pt>
                <c:pt idx="413">
                  <c:v>10.523994445800781</c:v>
                </c:pt>
                <c:pt idx="414">
                  <c:v>10.537727355957031</c:v>
                </c:pt>
                <c:pt idx="415">
                  <c:v>10.531623840332029</c:v>
                </c:pt>
                <c:pt idx="416">
                  <c:v>10.513313293457031</c:v>
                </c:pt>
                <c:pt idx="417">
                  <c:v>10.533912658691404</c:v>
                </c:pt>
                <c:pt idx="418">
                  <c:v>10.510261535644531</c:v>
                </c:pt>
                <c:pt idx="419">
                  <c:v>10.491950988769531</c:v>
                </c:pt>
                <c:pt idx="420">
                  <c:v>10.524757385253904</c:v>
                </c:pt>
                <c:pt idx="421">
                  <c:v>10.519416809082035</c:v>
                </c:pt>
                <c:pt idx="422">
                  <c:v>10.518653869628906</c:v>
                </c:pt>
                <c:pt idx="423">
                  <c:v>10.505683898925785</c:v>
                </c:pt>
                <c:pt idx="424">
                  <c:v>10.486610412597656</c:v>
                </c:pt>
                <c:pt idx="425">
                  <c:v>10.507972717285154</c:v>
                </c:pt>
                <c:pt idx="426">
                  <c:v>10.501106262207033</c:v>
                </c:pt>
                <c:pt idx="427">
                  <c:v>10.502632141113283</c:v>
                </c:pt>
                <c:pt idx="428">
                  <c:v>10.473640441894531</c:v>
                </c:pt>
                <c:pt idx="429">
                  <c:v>10.498817443847654</c:v>
                </c:pt>
                <c:pt idx="430">
                  <c:v>10.490425109863283</c:v>
                </c:pt>
                <c:pt idx="431">
                  <c:v>10.495002746582033</c:v>
                </c:pt>
                <c:pt idx="432">
                  <c:v>10.485084533691408</c:v>
                </c:pt>
                <c:pt idx="433">
                  <c:v>10.482795715332033</c:v>
                </c:pt>
                <c:pt idx="434">
                  <c:v>10.469062805175783</c:v>
                </c:pt>
                <c:pt idx="435">
                  <c:v>10.457618713378906</c:v>
                </c:pt>
                <c:pt idx="436">
                  <c:v>10.473640441894531</c:v>
                </c:pt>
                <c:pt idx="437">
                  <c:v>10.446174621582031</c:v>
                </c:pt>
                <c:pt idx="438">
                  <c:v>10.448463439941404</c:v>
                </c:pt>
                <c:pt idx="439">
                  <c:v>10.449226379394531</c:v>
                </c:pt>
                <c:pt idx="440">
                  <c:v>10.432441711425783</c:v>
                </c:pt>
                <c:pt idx="441">
                  <c:v>10.462959289550783</c:v>
                </c:pt>
                <c:pt idx="442">
                  <c:v>10.468299865722656</c:v>
                </c:pt>
                <c:pt idx="443">
                  <c:v>10.420234680175781</c:v>
                </c:pt>
                <c:pt idx="444">
                  <c:v>10.437782287597656</c:v>
                </c:pt>
                <c:pt idx="445">
                  <c:v>10.455329895019533</c:v>
                </c:pt>
                <c:pt idx="446">
                  <c:v>10.446937561035154</c:v>
                </c:pt>
                <c:pt idx="447">
                  <c:v>10.469825744628906</c:v>
                </c:pt>
                <c:pt idx="448">
                  <c:v>10.432441711425783</c:v>
                </c:pt>
                <c:pt idx="449">
                  <c:v>10.443122863769531</c:v>
                </c:pt>
                <c:pt idx="450">
                  <c:v>10.434730529785156</c:v>
                </c:pt>
                <c:pt idx="451">
                  <c:v>10.447700500488283</c:v>
                </c:pt>
                <c:pt idx="452">
                  <c:v>10.446937561035154</c:v>
                </c:pt>
                <c:pt idx="453">
                  <c:v>10.457618713378906</c:v>
                </c:pt>
                <c:pt idx="454">
                  <c:v>10.423286437988285</c:v>
                </c:pt>
                <c:pt idx="455">
                  <c:v>10.429389953613283</c:v>
                </c:pt>
                <c:pt idx="456">
                  <c:v>10.403450012207035</c:v>
                </c:pt>
                <c:pt idx="457">
                  <c:v>10.437782287597656</c:v>
                </c:pt>
                <c:pt idx="458">
                  <c:v>10.411842346191404</c:v>
                </c:pt>
                <c:pt idx="459">
                  <c:v>10.421760559082033</c:v>
                </c:pt>
                <c:pt idx="460">
                  <c:v>10.388191223144531</c:v>
                </c:pt>
                <c:pt idx="461">
                  <c:v>10.434730529785156</c:v>
                </c:pt>
                <c:pt idx="462">
                  <c:v>10.416419982910154</c:v>
                </c:pt>
                <c:pt idx="463">
                  <c:v>10.401924133300781</c:v>
                </c:pt>
                <c:pt idx="464">
                  <c:v>10.401161193847654</c:v>
                </c:pt>
                <c:pt idx="465">
                  <c:v>10.403450012207035</c:v>
                </c:pt>
                <c:pt idx="466">
                  <c:v>10.427864074707033</c:v>
                </c:pt>
                <c:pt idx="467">
                  <c:v>10.446174621582031</c:v>
                </c:pt>
                <c:pt idx="468">
                  <c:v>10.410316467285154</c:v>
                </c:pt>
                <c:pt idx="469">
                  <c:v>10.407264709472654</c:v>
                </c:pt>
                <c:pt idx="470">
                  <c:v>10.400398254394531</c:v>
                </c:pt>
                <c:pt idx="471">
                  <c:v>10.426338195800781</c:v>
                </c:pt>
                <c:pt idx="472">
                  <c:v>10.389717102050781</c:v>
                </c:pt>
                <c:pt idx="473">
                  <c:v>10.429389953613283</c:v>
                </c:pt>
                <c:pt idx="474">
                  <c:v>10.364540100097656</c:v>
                </c:pt>
                <c:pt idx="475">
                  <c:v>10.380561828613283</c:v>
                </c:pt>
                <c:pt idx="476">
                  <c:v>10.434730529785156</c:v>
                </c:pt>
                <c:pt idx="477">
                  <c:v>10.372169494628908</c:v>
                </c:pt>
                <c:pt idx="478">
                  <c:v>10.384376525878906</c:v>
                </c:pt>
                <c:pt idx="479">
                  <c:v>10.378273010253904</c:v>
                </c:pt>
                <c:pt idx="480">
                  <c:v>10.371406555175785</c:v>
                </c:pt>
                <c:pt idx="481">
                  <c:v>10.356147766113283</c:v>
                </c:pt>
                <c:pt idx="482">
                  <c:v>10.369117736816406</c:v>
                </c:pt>
                <c:pt idx="483">
                  <c:v>10.366828918457033</c:v>
                </c:pt>
                <c:pt idx="484">
                  <c:v>10.39658355712891</c:v>
                </c:pt>
                <c:pt idx="485">
                  <c:v>10.353858947753906</c:v>
                </c:pt>
                <c:pt idx="486">
                  <c:v>10.377510070800783</c:v>
                </c:pt>
                <c:pt idx="487">
                  <c:v>10.363014221191406</c:v>
                </c:pt>
                <c:pt idx="488">
                  <c:v>10.379035949707035</c:v>
                </c:pt>
                <c:pt idx="489">
                  <c:v>10.365303039550783</c:v>
                </c:pt>
                <c:pt idx="490">
                  <c:v>10.372932434082035</c:v>
                </c:pt>
                <c:pt idx="491">
                  <c:v>10.366828918457033</c:v>
                </c:pt>
                <c:pt idx="492">
                  <c:v>10.358436584472658</c:v>
                </c:pt>
                <c:pt idx="493">
                  <c:v>10.348518371582031</c:v>
                </c:pt>
                <c:pt idx="494">
                  <c:v>10.333259582519531</c:v>
                </c:pt>
                <c:pt idx="495">
                  <c:v>10.340888977050781</c:v>
                </c:pt>
                <c:pt idx="496">
                  <c:v>10.336311340332029</c:v>
                </c:pt>
                <c:pt idx="497">
                  <c:v>10.362251281738283</c:v>
                </c:pt>
                <c:pt idx="498">
                  <c:v>10.311134338378908</c:v>
                </c:pt>
                <c:pt idx="499">
                  <c:v>10.302742004394533</c:v>
                </c:pt>
                <c:pt idx="500">
                  <c:v>10.330970764160153</c:v>
                </c:pt>
                <c:pt idx="501">
                  <c:v>10.327919006347656</c:v>
                </c:pt>
                <c:pt idx="502">
                  <c:v>10.286720275878906</c:v>
                </c:pt>
                <c:pt idx="503">
                  <c:v>10.298927307128904</c:v>
                </c:pt>
                <c:pt idx="504">
                  <c:v>10.299690246582033</c:v>
                </c:pt>
                <c:pt idx="505">
                  <c:v>10.274513244628906</c:v>
                </c:pt>
                <c:pt idx="506">
                  <c:v>10.275276184082031</c:v>
                </c:pt>
                <c:pt idx="507">
                  <c:v>10.284431457519531</c:v>
                </c:pt>
                <c:pt idx="508">
                  <c:v>10.301216125488283</c:v>
                </c:pt>
                <c:pt idx="509">
                  <c:v>10.284431457519531</c:v>
                </c:pt>
                <c:pt idx="510">
                  <c:v>10.269935607910154</c:v>
                </c:pt>
                <c:pt idx="511">
                  <c:v>10.288246154785154</c:v>
                </c:pt>
                <c:pt idx="512">
                  <c:v>10.268409729003906</c:v>
                </c:pt>
                <c:pt idx="513">
                  <c:v>10.276802062988283</c:v>
                </c:pt>
                <c:pt idx="514">
                  <c:v>10.255439758300785</c:v>
                </c:pt>
                <c:pt idx="515">
                  <c:v>10.272987365722656</c:v>
                </c:pt>
                <c:pt idx="516">
                  <c:v>10.282905578613283</c:v>
                </c:pt>
                <c:pt idx="517">
                  <c:v>10.268409729003906</c:v>
                </c:pt>
                <c:pt idx="518">
                  <c:v>10.243995666503904</c:v>
                </c:pt>
                <c:pt idx="519">
                  <c:v>10.247810363769529</c:v>
                </c:pt>
                <c:pt idx="520">
                  <c:v>10.275276184082031</c:v>
                </c:pt>
                <c:pt idx="521">
                  <c:v>10.276039123535154</c:v>
                </c:pt>
                <c:pt idx="522">
                  <c:v>10.265357971191404</c:v>
                </c:pt>
                <c:pt idx="523">
                  <c:v>10.243995666503904</c:v>
                </c:pt>
                <c:pt idx="524">
                  <c:v>10.267646789550781</c:v>
                </c:pt>
                <c:pt idx="525">
                  <c:v>10.260017395019531</c:v>
                </c:pt>
                <c:pt idx="526">
                  <c:v>10.252388000488283</c:v>
                </c:pt>
                <c:pt idx="527">
                  <c:v>10.251625061035153</c:v>
                </c:pt>
                <c:pt idx="528">
                  <c:v>10.236366271972654</c:v>
                </c:pt>
                <c:pt idx="529">
                  <c:v>10.237892150878904</c:v>
                </c:pt>
                <c:pt idx="530">
                  <c:v>10.217292785644529</c:v>
                </c:pt>
                <c:pt idx="531">
                  <c:v>10.236366271972654</c:v>
                </c:pt>
                <c:pt idx="532">
                  <c:v>10.226448059082033</c:v>
                </c:pt>
                <c:pt idx="533">
                  <c:v>10.234077453613279</c:v>
                </c:pt>
                <c:pt idx="534">
                  <c:v>10.234840393066404</c:v>
                </c:pt>
                <c:pt idx="535">
                  <c:v>10.244758605957029</c:v>
                </c:pt>
                <c:pt idx="536">
                  <c:v>10.246284484863281</c:v>
                </c:pt>
                <c:pt idx="537">
                  <c:v>10.213478088378904</c:v>
                </c:pt>
                <c:pt idx="538">
                  <c:v>10.227973937988281</c:v>
                </c:pt>
                <c:pt idx="539">
                  <c:v>10.229499816894533</c:v>
                </c:pt>
                <c:pt idx="540">
                  <c:v>10.206611633300781</c:v>
                </c:pt>
                <c:pt idx="541">
                  <c:v>10.199745178222656</c:v>
                </c:pt>
                <c:pt idx="542">
                  <c:v>10.215003967285154</c:v>
                </c:pt>
                <c:pt idx="543">
                  <c:v>10.197456359863285</c:v>
                </c:pt>
                <c:pt idx="544">
                  <c:v>10.204322814941404</c:v>
                </c:pt>
                <c:pt idx="545">
                  <c:v>10.218055725097653</c:v>
                </c:pt>
                <c:pt idx="546">
                  <c:v>10.176094055175783</c:v>
                </c:pt>
                <c:pt idx="547">
                  <c:v>10.163887023925783</c:v>
                </c:pt>
                <c:pt idx="548">
                  <c:v>10.175331115722656</c:v>
                </c:pt>
                <c:pt idx="549">
                  <c:v>10.188301086425779</c:v>
                </c:pt>
                <c:pt idx="550">
                  <c:v>10.166175842285154</c:v>
                </c:pt>
                <c:pt idx="551">
                  <c:v>10.192115783691403</c:v>
                </c:pt>
                <c:pt idx="552">
                  <c:v>10.180671691894529</c:v>
                </c:pt>
                <c:pt idx="553">
                  <c:v>10.177619934082033</c:v>
                </c:pt>
                <c:pt idx="554">
                  <c:v>10.164649963378906</c:v>
                </c:pt>
                <c:pt idx="555">
                  <c:v>10.160072326660154</c:v>
                </c:pt>
                <c:pt idx="556">
                  <c:v>10.144813537597654</c:v>
                </c:pt>
                <c:pt idx="557">
                  <c:v>10.137947082519529</c:v>
                </c:pt>
                <c:pt idx="558">
                  <c:v>10.128028869628904</c:v>
                </c:pt>
                <c:pt idx="559">
                  <c:v>10.137184143066404</c:v>
                </c:pt>
                <c:pt idx="560">
                  <c:v>10.124214172363281</c:v>
                </c:pt>
                <c:pt idx="561">
                  <c:v>10.133369445800779</c:v>
                </c:pt>
                <c:pt idx="562">
                  <c:v>10.108192443847654</c:v>
                </c:pt>
                <c:pt idx="563">
                  <c:v>10.084541320800781</c:v>
                </c:pt>
                <c:pt idx="564">
                  <c:v>10.109718322753904</c:v>
                </c:pt>
                <c:pt idx="565">
                  <c:v>10.113533020019531</c:v>
                </c:pt>
                <c:pt idx="566">
                  <c:v>10.081489562988285</c:v>
                </c:pt>
                <c:pt idx="567">
                  <c:v>10.072334289550783</c:v>
                </c:pt>
                <c:pt idx="568">
                  <c:v>10.050971984863281</c:v>
                </c:pt>
                <c:pt idx="569">
                  <c:v>10.034950256347656</c:v>
                </c:pt>
                <c:pt idx="570">
                  <c:v>10.050209045410154</c:v>
                </c:pt>
                <c:pt idx="571">
                  <c:v>10.016639709472656</c:v>
                </c:pt>
                <c:pt idx="572">
                  <c:v>10.025794982910154</c:v>
                </c:pt>
                <c:pt idx="573">
                  <c:v>10.009773254394531</c:v>
                </c:pt>
                <c:pt idx="574">
                  <c:v>10.025032043457033</c:v>
                </c:pt>
                <c:pt idx="575">
                  <c:v>9.997566223144533</c:v>
                </c:pt>
                <c:pt idx="576">
                  <c:v>9.9830703735351545</c:v>
                </c:pt>
                <c:pt idx="577">
                  <c:v>9.9990921020507813</c:v>
                </c:pt>
                <c:pt idx="578">
                  <c:v>9.9609451293945313</c:v>
                </c:pt>
                <c:pt idx="579">
                  <c:v>9.9395828247070348</c:v>
                </c:pt>
                <c:pt idx="580">
                  <c:v>9.951026916503908</c:v>
                </c:pt>
                <c:pt idx="581">
                  <c:v>9.954841613769533</c:v>
                </c:pt>
                <c:pt idx="582">
                  <c:v>9.926612854003908</c:v>
                </c:pt>
                <c:pt idx="583">
                  <c:v>9.920509338378908</c:v>
                </c:pt>
                <c:pt idx="584">
                  <c:v>9.9083023071289062</c:v>
                </c:pt>
                <c:pt idx="585">
                  <c:v>9.9060134887695313</c:v>
                </c:pt>
                <c:pt idx="586">
                  <c:v>9.916694641113283</c:v>
                </c:pt>
                <c:pt idx="587">
                  <c:v>9.8899917602539045</c:v>
                </c:pt>
                <c:pt idx="588">
                  <c:v>9.873970031738283</c:v>
                </c:pt>
                <c:pt idx="589">
                  <c:v>9.8770217895507795</c:v>
                </c:pt>
                <c:pt idx="590">
                  <c:v>9.8587112426757813</c:v>
                </c:pt>
                <c:pt idx="591">
                  <c:v>9.8327713012695313</c:v>
                </c:pt>
                <c:pt idx="592">
                  <c:v>9.8503189086914045</c:v>
                </c:pt>
                <c:pt idx="593">
                  <c:v>9.841926574707033</c:v>
                </c:pt>
                <c:pt idx="594">
                  <c:v>9.833534240722658</c:v>
                </c:pt>
                <c:pt idx="595">
                  <c:v>9.839637756347658</c:v>
                </c:pt>
                <c:pt idx="596">
                  <c:v>9.8014907836914045</c:v>
                </c:pt>
                <c:pt idx="597">
                  <c:v>9.7976760864257813</c:v>
                </c:pt>
                <c:pt idx="598">
                  <c:v>9.7770767211914027</c:v>
                </c:pt>
                <c:pt idx="599">
                  <c:v>9.7824172973632848</c:v>
                </c:pt>
                <c:pt idx="600">
                  <c:v>9.7786026000976545</c:v>
                </c:pt>
                <c:pt idx="601">
                  <c:v>9.7679214477539027</c:v>
                </c:pt>
                <c:pt idx="602">
                  <c:v>9.7663955688476563</c:v>
                </c:pt>
                <c:pt idx="603">
                  <c:v>9.7648696899414045</c:v>
                </c:pt>
                <c:pt idx="604">
                  <c:v>9.727485656738283</c:v>
                </c:pt>
                <c:pt idx="605">
                  <c:v>9.7114639282226545</c:v>
                </c:pt>
                <c:pt idx="606">
                  <c:v>9.7229080200195295</c:v>
                </c:pt>
                <c:pt idx="607">
                  <c:v>9.7007827758789062</c:v>
                </c:pt>
                <c:pt idx="608">
                  <c:v>9.7015457153320312</c:v>
                </c:pt>
                <c:pt idx="609">
                  <c:v>9.7038345336914062</c:v>
                </c:pt>
                <c:pt idx="610">
                  <c:v>9.700019836425783</c:v>
                </c:pt>
                <c:pt idx="611">
                  <c:v>9.675605773925783</c:v>
                </c:pt>
                <c:pt idx="612">
                  <c:v>9.6710281372070312</c:v>
                </c:pt>
                <c:pt idx="613">
                  <c:v>9.6489028930664045</c:v>
                </c:pt>
                <c:pt idx="614">
                  <c:v>9.6450881958007813</c:v>
                </c:pt>
                <c:pt idx="615">
                  <c:v>9.6664505004882848</c:v>
                </c:pt>
                <c:pt idx="616">
                  <c:v>9.6275405883789062</c:v>
                </c:pt>
                <c:pt idx="617">
                  <c:v>9.640510559082033</c:v>
                </c:pt>
                <c:pt idx="618">
                  <c:v>9.6458511352539045</c:v>
                </c:pt>
                <c:pt idx="619">
                  <c:v>9.6542434692382812</c:v>
                </c:pt>
                <c:pt idx="620">
                  <c:v>9.6336441040039062</c:v>
                </c:pt>
                <c:pt idx="621">
                  <c:v>9.6275405883789062</c:v>
                </c:pt>
                <c:pt idx="622">
                  <c:v>9.6023635864257813</c:v>
                </c:pt>
                <c:pt idx="623">
                  <c:v>9.6214370727539062</c:v>
                </c:pt>
                <c:pt idx="624">
                  <c:v>9.6382217407226509</c:v>
                </c:pt>
                <c:pt idx="625">
                  <c:v>9.615333557128908</c:v>
                </c:pt>
                <c:pt idx="626">
                  <c:v>9.6313552856445295</c:v>
                </c:pt>
                <c:pt idx="627">
                  <c:v>9.6107559204101527</c:v>
                </c:pt>
                <c:pt idx="628">
                  <c:v>9.6374588012695313</c:v>
                </c:pt>
                <c:pt idx="629">
                  <c:v>9.6366958618164045</c:v>
                </c:pt>
                <c:pt idx="630">
                  <c:v>9.6237258911132812</c:v>
                </c:pt>
                <c:pt idx="631">
                  <c:v>9.5863418579101545</c:v>
                </c:pt>
                <c:pt idx="632">
                  <c:v>9.591682434082033</c:v>
                </c:pt>
                <c:pt idx="633">
                  <c:v>9.5993118286132812</c:v>
                </c:pt>
                <c:pt idx="634">
                  <c:v>9.5703201293945295</c:v>
                </c:pt>
                <c:pt idx="635">
                  <c:v>9.588630676269533</c:v>
                </c:pt>
                <c:pt idx="636">
                  <c:v>9.613044738769533</c:v>
                </c:pt>
                <c:pt idx="637">
                  <c:v>9.6084671020507795</c:v>
                </c:pt>
                <c:pt idx="638">
                  <c:v>9.6000747680664045</c:v>
                </c:pt>
                <c:pt idx="639">
                  <c:v>9.5558233261108381</c:v>
                </c:pt>
                <c:pt idx="640">
                  <c:v>9.566505432128908</c:v>
                </c:pt>
                <c:pt idx="641">
                  <c:v>9.588630676269533</c:v>
                </c:pt>
                <c:pt idx="642">
                  <c:v>9.5863418579101545</c:v>
                </c:pt>
                <c:pt idx="643">
                  <c:v>9.5695571899414062</c:v>
                </c:pt>
                <c:pt idx="644">
                  <c:v>9.5787124633789045</c:v>
                </c:pt>
                <c:pt idx="645">
                  <c:v>9.5733718872070312</c:v>
                </c:pt>
                <c:pt idx="646">
                  <c:v>9.5848159790039062</c:v>
                </c:pt>
                <c:pt idx="647">
                  <c:v>9.5970230102539045</c:v>
                </c:pt>
                <c:pt idx="648">
                  <c:v>9.5703201293945295</c:v>
                </c:pt>
                <c:pt idx="649">
                  <c:v>9.5962600708007813</c:v>
                </c:pt>
                <c:pt idx="650">
                  <c:v>9.5672683715820312</c:v>
                </c:pt>
                <c:pt idx="651">
                  <c:v>9.6031265258789062</c:v>
                </c:pt>
                <c:pt idx="652">
                  <c:v>9.5810012817382812</c:v>
                </c:pt>
                <c:pt idx="653">
                  <c:v>9.6099929809570312</c:v>
                </c:pt>
                <c:pt idx="654">
                  <c:v>9.5680313110351545</c:v>
                </c:pt>
                <c:pt idx="655">
                  <c:v>9.595497131347658</c:v>
                </c:pt>
                <c:pt idx="656">
                  <c:v>9.6069412231445313</c:v>
                </c:pt>
                <c:pt idx="657">
                  <c:v>9.595497131347658</c:v>
                </c:pt>
                <c:pt idx="658">
                  <c:v>9.5924453735351562</c:v>
                </c:pt>
                <c:pt idx="659">
                  <c:v>9.635932922363283</c:v>
                </c:pt>
                <c:pt idx="660">
                  <c:v>9.6328811645507795</c:v>
                </c:pt>
                <c:pt idx="661">
                  <c:v>9.6000747680664045</c:v>
                </c:pt>
                <c:pt idx="662">
                  <c:v>9.605415344238283</c:v>
                </c:pt>
                <c:pt idx="663">
                  <c:v>9.6061782836914027</c:v>
                </c:pt>
                <c:pt idx="664">
                  <c:v>9.6199111938476545</c:v>
                </c:pt>
                <c:pt idx="665">
                  <c:v>9.656532287597658</c:v>
                </c:pt>
                <c:pt idx="666">
                  <c:v>9.6473770141601527</c:v>
                </c:pt>
                <c:pt idx="667">
                  <c:v>9.6252517700195295</c:v>
                </c:pt>
                <c:pt idx="668">
                  <c:v>9.6412734985351509</c:v>
                </c:pt>
                <c:pt idx="669">
                  <c:v>9.6313552856445295</c:v>
                </c:pt>
                <c:pt idx="670">
                  <c:v>9.6206741333007813</c:v>
                </c:pt>
                <c:pt idx="671">
                  <c:v>9.6344070434570312</c:v>
                </c:pt>
                <c:pt idx="672">
                  <c:v>9.6168594360351545</c:v>
                </c:pt>
                <c:pt idx="673">
                  <c:v>9.6344070434570312</c:v>
                </c:pt>
                <c:pt idx="674">
                  <c:v>9.640510559082033</c:v>
                </c:pt>
                <c:pt idx="675">
                  <c:v>9.6878128051757813</c:v>
                </c:pt>
                <c:pt idx="676">
                  <c:v>9.6641616821289045</c:v>
                </c:pt>
                <c:pt idx="677">
                  <c:v>9.6473770141601527</c:v>
                </c:pt>
                <c:pt idx="678">
                  <c:v>9.652717590332033</c:v>
                </c:pt>
                <c:pt idx="679">
                  <c:v>9.668739318847658</c:v>
                </c:pt>
                <c:pt idx="680">
                  <c:v>9.682472229003908</c:v>
                </c:pt>
                <c:pt idx="681">
                  <c:v>9.6893386840820312</c:v>
                </c:pt>
                <c:pt idx="682">
                  <c:v>9.6931533813476545</c:v>
                </c:pt>
                <c:pt idx="683">
                  <c:v>9.668739318847658</c:v>
                </c:pt>
                <c:pt idx="684">
                  <c:v>9.7045974731445313</c:v>
                </c:pt>
                <c:pt idx="685">
                  <c:v>9.6870498657226563</c:v>
                </c:pt>
                <c:pt idx="686">
                  <c:v>9.6916275024414045</c:v>
                </c:pt>
                <c:pt idx="687">
                  <c:v>9.6588211059570295</c:v>
                </c:pt>
                <c:pt idx="688">
                  <c:v>9.706886291503908</c:v>
                </c:pt>
                <c:pt idx="689">
                  <c:v>9.7045974731445313</c:v>
                </c:pt>
                <c:pt idx="690">
                  <c:v>9.6885757446289045</c:v>
                </c:pt>
                <c:pt idx="691">
                  <c:v>9.7015457153320312</c:v>
                </c:pt>
                <c:pt idx="692">
                  <c:v>9.7053604125976545</c:v>
                </c:pt>
                <c:pt idx="693">
                  <c:v>9.6710281372070312</c:v>
                </c:pt>
                <c:pt idx="694">
                  <c:v>9.6984939575195313</c:v>
                </c:pt>
                <c:pt idx="695">
                  <c:v>9.7213821411132795</c:v>
                </c:pt>
                <c:pt idx="696">
                  <c:v>9.7038345336914062</c:v>
                </c:pt>
                <c:pt idx="697">
                  <c:v>9.7290115356445313</c:v>
                </c:pt>
                <c:pt idx="698">
                  <c:v>9.7015457153320312</c:v>
                </c:pt>
                <c:pt idx="699">
                  <c:v>9.6870498657226563</c:v>
                </c:pt>
                <c:pt idx="700">
                  <c:v>9.7137527465820312</c:v>
                </c:pt>
                <c:pt idx="701">
                  <c:v>9.7206192016601545</c:v>
                </c:pt>
                <c:pt idx="702">
                  <c:v>9.727485656738283</c:v>
                </c:pt>
                <c:pt idx="703">
                  <c:v>9.6923904418945295</c:v>
                </c:pt>
                <c:pt idx="704">
                  <c:v>9.6916275024414045</c:v>
                </c:pt>
                <c:pt idx="705">
                  <c:v>9.7137527465820312</c:v>
                </c:pt>
                <c:pt idx="706">
                  <c:v>9.6702651977539045</c:v>
                </c:pt>
                <c:pt idx="707">
                  <c:v>9.6870498657226563</c:v>
                </c:pt>
                <c:pt idx="708">
                  <c:v>9.6870498657226563</c:v>
                </c:pt>
                <c:pt idx="709">
                  <c:v>9.707649230957033</c:v>
                </c:pt>
                <c:pt idx="710">
                  <c:v>9.6878128051757813</c:v>
                </c:pt>
                <c:pt idx="711">
                  <c:v>9.6672134399414045</c:v>
                </c:pt>
                <c:pt idx="712">
                  <c:v>9.6946792602539045</c:v>
                </c:pt>
                <c:pt idx="713">
                  <c:v>9.6847610473632812</c:v>
                </c:pt>
                <c:pt idx="714">
                  <c:v>9.6725540161132848</c:v>
                </c:pt>
                <c:pt idx="715">
                  <c:v>9.6901016235351527</c:v>
                </c:pt>
                <c:pt idx="716">
                  <c:v>9.6595840454101562</c:v>
                </c:pt>
                <c:pt idx="717">
                  <c:v>9.682472229003908</c:v>
                </c:pt>
                <c:pt idx="718">
                  <c:v>9.6969680786132812</c:v>
                </c:pt>
                <c:pt idx="719">
                  <c:v>9.6923904418945295</c:v>
                </c:pt>
                <c:pt idx="720">
                  <c:v>9.6580581665039045</c:v>
                </c:pt>
                <c:pt idx="721">
                  <c:v>9.6481399536132812</c:v>
                </c:pt>
                <c:pt idx="722">
                  <c:v>9.6748428344726563</c:v>
                </c:pt>
                <c:pt idx="723">
                  <c:v>9.635932922363283</c:v>
                </c:pt>
                <c:pt idx="724">
                  <c:v>9.6283035278320295</c:v>
                </c:pt>
                <c:pt idx="725">
                  <c:v>9.6092300415039062</c:v>
                </c:pt>
                <c:pt idx="726">
                  <c:v>9.6122817993164045</c:v>
                </c:pt>
                <c:pt idx="727">
                  <c:v>9.6389846801757795</c:v>
                </c:pt>
                <c:pt idx="728">
                  <c:v>9.5962600708007813</c:v>
                </c:pt>
                <c:pt idx="729">
                  <c:v>9.611518859863283</c:v>
                </c:pt>
                <c:pt idx="730">
                  <c:v>9.6046524047851545</c:v>
                </c:pt>
                <c:pt idx="731">
                  <c:v>9.6061782836914027</c:v>
                </c:pt>
                <c:pt idx="732">
                  <c:v>9.5604009628295898</c:v>
                </c:pt>
                <c:pt idx="733">
                  <c:v>9.5588750839233381</c:v>
                </c:pt>
                <c:pt idx="734">
                  <c:v>9.5413274765014613</c:v>
                </c:pt>
                <c:pt idx="735">
                  <c:v>9.5596380233764648</c:v>
                </c:pt>
                <c:pt idx="736">
                  <c:v>9.5336980819702131</c:v>
                </c:pt>
                <c:pt idx="737">
                  <c:v>9.5100469589233416</c:v>
                </c:pt>
                <c:pt idx="738">
                  <c:v>9.4909734725952131</c:v>
                </c:pt>
                <c:pt idx="739">
                  <c:v>9.5008916854858381</c:v>
                </c:pt>
                <c:pt idx="740">
                  <c:v>9.4711370468139648</c:v>
                </c:pt>
                <c:pt idx="741">
                  <c:v>9.4863958358764648</c:v>
                </c:pt>
                <c:pt idx="742">
                  <c:v>9.4390935897827148</c:v>
                </c:pt>
                <c:pt idx="743">
                  <c:v>9.4612188339233398</c:v>
                </c:pt>
                <c:pt idx="744">
                  <c:v>9.4139165878295898</c:v>
                </c:pt>
                <c:pt idx="745">
                  <c:v>9.4062871932983398</c:v>
                </c:pt>
                <c:pt idx="746">
                  <c:v>9.3841619491577131</c:v>
                </c:pt>
                <c:pt idx="747">
                  <c:v>9.3833990097045898</c:v>
                </c:pt>
                <c:pt idx="748">
                  <c:v>9.3887395858764648</c:v>
                </c:pt>
                <c:pt idx="749">
                  <c:v>9.3345708847045881</c:v>
                </c:pt>
                <c:pt idx="750">
                  <c:v>9.3521184921264648</c:v>
                </c:pt>
                <c:pt idx="751">
                  <c:v>9.3391485214233398</c:v>
                </c:pt>
                <c:pt idx="752">
                  <c:v>9.3246526718139648</c:v>
                </c:pt>
                <c:pt idx="753">
                  <c:v>9.2750616073608381</c:v>
                </c:pt>
                <c:pt idx="754">
                  <c:v>9.2834539413452148</c:v>
                </c:pt>
                <c:pt idx="755">
                  <c:v>9.2811651229858363</c:v>
                </c:pt>
                <c:pt idx="756">
                  <c:v>9.2887945175170898</c:v>
                </c:pt>
                <c:pt idx="757">
                  <c:v>9.2170782089233381</c:v>
                </c:pt>
                <c:pt idx="758">
                  <c:v>9.2468328475952148</c:v>
                </c:pt>
                <c:pt idx="759">
                  <c:v>9.2239446640014631</c:v>
                </c:pt>
                <c:pt idx="760">
                  <c:v>9.1590948104858416</c:v>
                </c:pt>
                <c:pt idx="761">
                  <c:v>9.1438360214233398</c:v>
                </c:pt>
                <c:pt idx="762">
                  <c:v>9.1522283554077148</c:v>
                </c:pt>
                <c:pt idx="763">
                  <c:v>9.1293401718139631</c:v>
                </c:pt>
                <c:pt idx="764">
                  <c:v>9.1323919296264631</c:v>
                </c:pt>
                <c:pt idx="765">
                  <c:v>9.1041631698608363</c:v>
                </c:pt>
                <c:pt idx="766">
                  <c:v>9.0812749862670881</c:v>
                </c:pt>
                <c:pt idx="767">
                  <c:v>9.0248174667358363</c:v>
                </c:pt>
                <c:pt idx="768">
                  <c:v>9.0438909530639648</c:v>
                </c:pt>
                <c:pt idx="769">
                  <c:v>9.0004034042358381</c:v>
                </c:pt>
                <c:pt idx="770">
                  <c:v>9.0187139511108363</c:v>
                </c:pt>
                <c:pt idx="771">
                  <c:v>8.9965887069702148</c:v>
                </c:pt>
                <c:pt idx="772">
                  <c:v>8.9866704940795881</c:v>
                </c:pt>
                <c:pt idx="773">
                  <c:v>8.9317388534545881</c:v>
                </c:pt>
                <c:pt idx="774">
                  <c:v>8.9523382186889684</c:v>
                </c:pt>
                <c:pt idx="775">
                  <c:v>8.9225835800170898</c:v>
                </c:pt>
                <c:pt idx="776">
                  <c:v>8.8867254257202148</c:v>
                </c:pt>
                <c:pt idx="777">
                  <c:v>8.8600225448608398</c:v>
                </c:pt>
                <c:pt idx="778">
                  <c:v>8.8371343612670898</c:v>
                </c:pt>
                <c:pt idx="779">
                  <c:v>8.8523931503295898</c:v>
                </c:pt>
                <c:pt idx="780">
                  <c:v>8.8386602401733381</c:v>
                </c:pt>
                <c:pt idx="781">
                  <c:v>8.8005132675170898</c:v>
                </c:pt>
                <c:pt idx="782">
                  <c:v>8.7959356307983398</c:v>
                </c:pt>
                <c:pt idx="783">
                  <c:v>8.7257442474365234</c:v>
                </c:pt>
                <c:pt idx="784">
                  <c:v>8.7341375350952148</c:v>
                </c:pt>
                <c:pt idx="785">
                  <c:v>8.7196407318115217</c:v>
                </c:pt>
                <c:pt idx="786">
                  <c:v>8.6792049407958984</c:v>
                </c:pt>
                <c:pt idx="787">
                  <c:v>8.683782577514652</c:v>
                </c:pt>
                <c:pt idx="788">
                  <c:v>8.6288509368896502</c:v>
                </c:pt>
                <c:pt idx="789">
                  <c:v>8.6113033294677717</c:v>
                </c:pt>
                <c:pt idx="790">
                  <c:v>8.5609493255615234</c:v>
                </c:pt>
                <c:pt idx="791">
                  <c:v>8.5762081146240234</c:v>
                </c:pt>
                <c:pt idx="792">
                  <c:v>8.573919296264652</c:v>
                </c:pt>
                <c:pt idx="793">
                  <c:v>8.5319576263427717</c:v>
                </c:pt>
                <c:pt idx="794">
                  <c:v>8.5212764739990217</c:v>
                </c:pt>
                <c:pt idx="795">
                  <c:v>8.5060176849365217</c:v>
                </c:pt>
                <c:pt idx="796">
                  <c:v>8.4976253509521484</c:v>
                </c:pt>
                <c:pt idx="797">
                  <c:v>8.4449825286865234</c:v>
                </c:pt>
                <c:pt idx="798">
                  <c:v>8.4434566497802752</c:v>
                </c:pt>
                <c:pt idx="799">
                  <c:v>8.4068355560302752</c:v>
                </c:pt>
                <c:pt idx="800">
                  <c:v>8.4083614349365199</c:v>
                </c:pt>
                <c:pt idx="801">
                  <c:v>8.3778438568115234</c:v>
                </c:pt>
                <c:pt idx="802">
                  <c:v>8.369451522827152</c:v>
                </c:pt>
                <c:pt idx="803">
                  <c:v>8.3503780364990234</c:v>
                </c:pt>
                <c:pt idx="804">
                  <c:v>8.3419857025146484</c:v>
                </c:pt>
                <c:pt idx="805">
                  <c:v>8.3160457611084002</c:v>
                </c:pt>
                <c:pt idx="806">
                  <c:v>8.2885799407958967</c:v>
                </c:pt>
                <c:pt idx="807">
                  <c:v>8.2588253021240217</c:v>
                </c:pt>
                <c:pt idx="808">
                  <c:v>8.2405147552490234</c:v>
                </c:pt>
                <c:pt idx="809">
                  <c:v>8.2138118743896502</c:v>
                </c:pt>
                <c:pt idx="810">
                  <c:v>8.1909236907958967</c:v>
                </c:pt>
                <c:pt idx="811">
                  <c:v>8.1726131439208984</c:v>
                </c:pt>
                <c:pt idx="812">
                  <c:v>8.1787166595459002</c:v>
                </c:pt>
                <c:pt idx="813">
                  <c:v>8.1359920501708984</c:v>
                </c:pt>
                <c:pt idx="814">
                  <c:v>8.1260738372802734</c:v>
                </c:pt>
                <c:pt idx="815">
                  <c:v>8.1001338958740234</c:v>
                </c:pt>
                <c:pt idx="816">
                  <c:v>8.1092891693115217</c:v>
                </c:pt>
                <c:pt idx="817">
                  <c:v>8.076482772827152</c:v>
                </c:pt>
                <c:pt idx="818">
                  <c:v>8.0780086517333984</c:v>
                </c:pt>
                <c:pt idx="819">
                  <c:v>8.0673274993896502</c:v>
                </c:pt>
                <c:pt idx="820">
                  <c:v>8.0139217376708967</c:v>
                </c:pt>
                <c:pt idx="821">
                  <c:v>8.0307064056396502</c:v>
                </c:pt>
                <c:pt idx="822">
                  <c:v>7.9933223724365234</c:v>
                </c:pt>
                <c:pt idx="823">
                  <c:v>7.9719600677490234</c:v>
                </c:pt>
                <c:pt idx="824">
                  <c:v>7.9322872161865225</c:v>
                </c:pt>
                <c:pt idx="825">
                  <c:v>7.9422054290771484</c:v>
                </c:pt>
                <c:pt idx="826">
                  <c:v>7.9322872161865225</c:v>
                </c:pt>
                <c:pt idx="827">
                  <c:v>7.8834586143493661</c:v>
                </c:pt>
                <c:pt idx="828">
                  <c:v>7.9086360931396493</c:v>
                </c:pt>
                <c:pt idx="829">
                  <c:v>7.8659110069274876</c:v>
                </c:pt>
                <c:pt idx="830">
                  <c:v>7.8208975791931143</c:v>
                </c:pt>
                <c:pt idx="831">
                  <c:v>7.8331046104431152</c:v>
                </c:pt>
                <c:pt idx="832">
                  <c:v>7.8140311241149893</c:v>
                </c:pt>
                <c:pt idx="833">
                  <c:v>7.7865653038024902</c:v>
                </c:pt>
                <c:pt idx="834">
                  <c:v>7.7766470909118679</c:v>
                </c:pt>
                <c:pt idx="835">
                  <c:v>7.7682547569274885</c:v>
                </c:pt>
                <c:pt idx="836">
                  <c:v>7.7613883018493661</c:v>
                </c:pt>
                <c:pt idx="837">
                  <c:v>7.7507071495056152</c:v>
                </c:pt>
                <c:pt idx="838">
                  <c:v>7.7232413291931161</c:v>
                </c:pt>
                <c:pt idx="839">
                  <c:v>7.7186636924743679</c:v>
                </c:pt>
                <c:pt idx="840">
                  <c:v>7.6843314170837393</c:v>
                </c:pt>
                <c:pt idx="841">
                  <c:v>7.6492362022399893</c:v>
                </c:pt>
                <c:pt idx="842">
                  <c:v>7.6324515342712393</c:v>
                </c:pt>
                <c:pt idx="843">
                  <c:v>7.6103262901306152</c:v>
                </c:pt>
                <c:pt idx="844">
                  <c:v>7.6240592002868643</c:v>
                </c:pt>
                <c:pt idx="845">
                  <c:v>7.630162715911867</c:v>
                </c:pt>
                <c:pt idx="846">
                  <c:v>7.5744681358337411</c:v>
                </c:pt>
                <c:pt idx="847">
                  <c:v>7.5714163780212393</c:v>
                </c:pt>
                <c:pt idx="848">
                  <c:v>7.5439505577087385</c:v>
                </c:pt>
                <c:pt idx="849">
                  <c:v>7.5439505577087385</c:v>
                </c:pt>
                <c:pt idx="850">
                  <c:v>7.5309805870056143</c:v>
                </c:pt>
                <c:pt idx="851">
                  <c:v>7.4943594932556161</c:v>
                </c:pt>
                <c:pt idx="852">
                  <c:v>7.4813895225524902</c:v>
                </c:pt>
                <c:pt idx="853">
                  <c:v>7.4829154014587393</c:v>
                </c:pt>
                <c:pt idx="854">
                  <c:v>7.483678340911867</c:v>
                </c:pt>
                <c:pt idx="855">
                  <c:v>7.4447684288024902</c:v>
                </c:pt>
                <c:pt idx="856">
                  <c:v>7.4546866416931152</c:v>
                </c:pt>
                <c:pt idx="857">
                  <c:v>7.4348502159118661</c:v>
                </c:pt>
                <c:pt idx="858">
                  <c:v>7.4020438194274893</c:v>
                </c:pt>
                <c:pt idx="859">
                  <c:v>7.4081473350524902</c:v>
                </c:pt>
                <c:pt idx="860">
                  <c:v>7.3700003623962393</c:v>
                </c:pt>
                <c:pt idx="861">
                  <c:v>7.3715262413024893</c:v>
                </c:pt>
                <c:pt idx="862">
                  <c:v>7.3638968467712385</c:v>
                </c:pt>
                <c:pt idx="863">
                  <c:v>7.3394827842712411</c:v>
                </c:pt>
                <c:pt idx="864">
                  <c:v>7.3158316612243652</c:v>
                </c:pt>
                <c:pt idx="865">
                  <c:v>7.2990469932556161</c:v>
                </c:pt>
                <c:pt idx="866">
                  <c:v>7.2746329307556152</c:v>
                </c:pt>
                <c:pt idx="867">
                  <c:v>7.2975211143493661</c:v>
                </c:pt>
                <c:pt idx="868">
                  <c:v>7.2441153526306143</c:v>
                </c:pt>
                <c:pt idx="869">
                  <c:v>7.2502188682556143</c:v>
                </c:pt>
                <c:pt idx="870">
                  <c:v>7.2464041709899893</c:v>
                </c:pt>
                <c:pt idx="871">
                  <c:v>7.2044425010681152</c:v>
                </c:pt>
                <c:pt idx="872">
                  <c:v>7.2166495323181161</c:v>
                </c:pt>
                <c:pt idx="873">
                  <c:v>7.2074942588806143</c:v>
                </c:pt>
                <c:pt idx="874">
                  <c:v>7.1807913780212393</c:v>
                </c:pt>
                <c:pt idx="875">
                  <c:v>7.1838431358337411</c:v>
                </c:pt>
                <c:pt idx="876">
                  <c:v>7.1411185264587385</c:v>
                </c:pt>
                <c:pt idx="877">
                  <c:v>7.1281485557556143</c:v>
                </c:pt>
                <c:pt idx="878">
                  <c:v>7.1205191612243652</c:v>
                </c:pt>
                <c:pt idx="879">
                  <c:v>7.1006827354431161</c:v>
                </c:pt>
                <c:pt idx="880">
                  <c:v>7.0732169151306161</c:v>
                </c:pt>
                <c:pt idx="881">
                  <c:v>7.0976309776306143</c:v>
                </c:pt>
                <c:pt idx="882">
                  <c:v>7.0823721885681161</c:v>
                </c:pt>
                <c:pt idx="883">
                  <c:v>7.044224739074707</c:v>
                </c:pt>
                <c:pt idx="884">
                  <c:v>7.037358283996582</c:v>
                </c:pt>
                <c:pt idx="885">
                  <c:v>7.038884162902832</c:v>
                </c:pt>
                <c:pt idx="886">
                  <c:v>7.0449876785278303</c:v>
                </c:pt>
                <c:pt idx="887">
                  <c:v>7.0220994949340829</c:v>
                </c:pt>
                <c:pt idx="888">
                  <c:v>6.998448371887207</c:v>
                </c:pt>
                <c:pt idx="889">
                  <c:v>6.9702196121215829</c:v>
                </c:pt>
                <c:pt idx="890">
                  <c:v>6.996159553527832</c:v>
                </c:pt>
                <c:pt idx="891">
                  <c:v>6.974797248840332</c:v>
                </c:pt>
                <c:pt idx="892">
                  <c:v>6.9526720046997079</c:v>
                </c:pt>
                <c:pt idx="893">
                  <c:v>6.958775520324707</c:v>
                </c:pt>
                <c:pt idx="894">
                  <c:v>6.943516731262207</c:v>
                </c:pt>
                <c:pt idx="895">
                  <c:v>6.905369758605957</c:v>
                </c:pt>
                <c:pt idx="896">
                  <c:v>6.8893480300903329</c:v>
                </c:pt>
                <c:pt idx="897">
                  <c:v>6.8931627273559561</c:v>
                </c:pt>
                <c:pt idx="898">
                  <c:v>6.887822151184082</c:v>
                </c:pt>
                <c:pt idx="899">
                  <c:v>6.8740892410278311</c:v>
                </c:pt>
                <c:pt idx="900">
                  <c:v>6.8542528152465811</c:v>
                </c:pt>
                <c:pt idx="901">
                  <c:v>6.8565416336059561</c:v>
                </c:pt>
                <c:pt idx="902">
                  <c:v>6.815342903137207</c:v>
                </c:pt>
                <c:pt idx="903">
                  <c:v>6.8222093582153311</c:v>
                </c:pt>
                <c:pt idx="904">
                  <c:v>6.800084114074707</c:v>
                </c:pt>
                <c:pt idx="905">
                  <c:v>6.794743537902832</c:v>
                </c:pt>
                <c:pt idx="906">
                  <c:v>6.8092393875122079</c:v>
                </c:pt>
                <c:pt idx="907">
                  <c:v>6.7909288406372061</c:v>
                </c:pt>
                <c:pt idx="908">
                  <c:v>6.7443895339965811</c:v>
                </c:pt>
                <c:pt idx="909">
                  <c:v>6.7909288406372061</c:v>
                </c:pt>
                <c:pt idx="910">
                  <c:v>6.7176866531372061</c:v>
                </c:pt>
                <c:pt idx="911">
                  <c:v>6.716160774230957</c:v>
                </c:pt>
                <c:pt idx="912">
                  <c:v>6.7100572586059553</c:v>
                </c:pt>
                <c:pt idx="913">
                  <c:v>6.6825914382934561</c:v>
                </c:pt>
                <c:pt idx="914">
                  <c:v>6.719212532043457</c:v>
                </c:pt>
                <c:pt idx="915">
                  <c:v>6.689457893371582</c:v>
                </c:pt>
                <c:pt idx="916">
                  <c:v>6.6772508621215811</c:v>
                </c:pt>
                <c:pt idx="917">
                  <c:v>6.6833543777465803</c:v>
                </c:pt>
                <c:pt idx="918">
                  <c:v>6.6436815261840811</c:v>
                </c:pt>
                <c:pt idx="919">
                  <c:v>6.6726732254028329</c:v>
                </c:pt>
                <c:pt idx="920">
                  <c:v>6.6444444656372061</c:v>
                </c:pt>
                <c:pt idx="921">
                  <c:v>6.599431037902832</c:v>
                </c:pt>
                <c:pt idx="922">
                  <c:v>6.6101121902465811</c:v>
                </c:pt>
                <c:pt idx="923">
                  <c:v>6.591038703918457</c:v>
                </c:pt>
                <c:pt idx="924">
                  <c:v>6.589512825012207</c:v>
                </c:pt>
                <c:pt idx="925">
                  <c:v>6.5689134597778311</c:v>
                </c:pt>
                <c:pt idx="926">
                  <c:v>6.5574693679809561</c:v>
                </c:pt>
                <c:pt idx="927">
                  <c:v>6.579594612121582</c:v>
                </c:pt>
                <c:pt idx="928">
                  <c:v>6.544499397277832</c:v>
                </c:pt>
                <c:pt idx="929">
                  <c:v>6.510167121887207</c:v>
                </c:pt>
                <c:pt idx="930">
                  <c:v>6.5147447586059553</c:v>
                </c:pt>
                <c:pt idx="931">
                  <c:v>6.5246629714965811</c:v>
                </c:pt>
                <c:pt idx="932">
                  <c:v>6.5010118484497061</c:v>
                </c:pt>
                <c:pt idx="933">
                  <c:v>6.5048265457153311</c:v>
                </c:pt>
                <c:pt idx="934">
                  <c:v>6.491856575012207</c:v>
                </c:pt>
                <c:pt idx="935">
                  <c:v>6.4727830886840829</c:v>
                </c:pt>
                <c:pt idx="936">
                  <c:v>6.4727830886840829</c:v>
                </c:pt>
                <c:pt idx="937">
                  <c:v>6.4125108718872053</c:v>
                </c:pt>
                <c:pt idx="938">
                  <c:v>6.4445543289184553</c:v>
                </c:pt>
                <c:pt idx="939">
                  <c:v>6.437687873840332</c:v>
                </c:pt>
                <c:pt idx="940">
                  <c:v>6.4216661453247088</c:v>
                </c:pt>
                <c:pt idx="941">
                  <c:v>6.3797044754028329</c:v>
                </c:pt>
                <c:pt idx="942">
                  <c:v>6.3827562332153311</c:v>
                </c:pt>
                <c:pt idx="943">
                  <c:v>6.3987779617309561</c:v>
                </c:pt>
                <c:pt idx="944">
                  <c:v>6.347661018371582</c:v>
                </c:pt>
                <c:pt idx="945">
                  <c:v>6.3667345046997061</c:v>
                </c:pt>
                <c:pt idx="946">
                  <c:v>6.335453987121582</c:v>
                </c:pt>
                <c:pt idx="947">
                  <c:v>6.3224840164184544</c:v>
                </c:pt>
                <c:pt idx="948">
                  <c:v>6.331639289855957</c:v>
                </c:pt>
                <c:pt idx="949">
                  <c:v>6.3270616531372061</c:v>
                </c:pt>
                <c:pt idx="950">
                  <c:v>6.311039924621582</c:v>
                </c:pt>
                <c:pt idx="951">
                  <c:v>6.298832893371582</c:v>
                </c:pt>
                <c:pt idx="952">
                  <c:v>6.283574104309082</c:v>
                </c:pt>
                <c:pt idx="953">
                  <c:v>6.283574104309082</c:v>
                </c:pt>
                <c:pt idx="954">
                  <c:v>6.2530565261840811</c:v>
                </c:pt>
                <c:pt idx="955">
                  <c:v>6.2500047683715811</c:v>
                </c:pt>
                <c:pt idx="956">
                  <c:v>6.2202496528625497</c:v>
                </c:pt>
                <c:pt idx="957">
                  <c:v>6.237797737121582</c:v>
                </c:pt>
                <c:pt idx="958">
                  <c:v>6.2194867134094238</c:v>
                </c:pt>
                <c:pt idx="959">
                  <c:v>6.1943097114562979</c:v>
                </c:pt>
                <c:pt idx="960">
                  <c:v>6.1836285591125488</c:v>
                </c:pt>
                <c:pt idx="961">
                  <c:v>6.1714215278625488</c:v>
                </c:pt>
                <c:pt idx="962">
                  <c:v>6.1767621040344256</c:v>
                </c:pt>
                <c:pt idx="963">
                  <c:v>6.1615033149719238</c:v>
                </c:pt>
                <c:pt idx="964">
                  <c:v>6.1714215278625488</c:v>
                </c:pt>
                <c:pt idx="965">
                  <c:v>6.1729474067687979</c:v>
                </c:pt>
                <c:pt idx="966">
                  <c:v>6.1355633735656738</c:v>
                </c:pt>
                <c:pt idx="967">
                  <c:v>6.1454815864562971</c:v>
                </c:pt>
                <c:pt idx="968">
                  <c:v>6.0958905220031738</c:v>
                </c:pt>
                <c:pt idx="969">
                  <c:v>6.1264081001281738</c:v>
                </c:pt>
                <c:pt idx="970">
                  <c:v>6.1294598579406729</c:v>
                </c:pt>
                <c:pt idx="971">
                  <c:v>6.1218304634094229</c:v>
                </c:pt>
                <c:pt idx="972">
                  <c:v>6.0966534614562988</c:v>
                </c:pt>
                <c:pt idx="973">
                  <c:v>6.0615582466125479</c:v>
                </c:pt>
                <c:pt idx="974">
                  <c:v>6.0859723091125488</c:v>
                </c:pt>
                <c:pt idx="975">
                  <c:v>6.0890240669250479</c:v>
                </c:pt>
                <c:pt idx="976">
                  <c:v>6.0417218208312988</c:v>
                </c:pt>
                <c:pt idx="977">
                  <c:v>6.0516400337219247</c:v>
                </c:pt>
                <c:pt idx="978">
                  <c:v>6.0226483345031747</c:v>
                </c:pt>
                <c:pt idx="979">
                  <c:v>6.0096783638000497</c:v>
                </c:pt>
                <c:pt idx="980">
                  <c:v>6.0462994575500497</c:v>
                </c:pt>
                <c:pt idx="981">
                  <c:v>6.0127301216125488</c:v>
                </c:pt>
                <c:pt idx="982">
                  <c:v>6.0005230903625497</c:v>
                </c:pt>
                <c:pt idx="983">
                  <c:v>6.0012860298156738</c:v>
                </c:pt>
                <c:pt idx="984">
                  <c:v>5.9707684516906756</c:v>
                </c:pt>
                <c:pt idx="985">
                  <c:v>5.9829754829406747</c:v>
                </c:pt>
                <c:pt idx="986">
                  <c:v>5.9593243598937988</c:v>
                </c:pt>
                <c:pt idx="987">
                  <c:v>5.9753460884094247</c:v>
                </c:pt>
                <c:pt idx="988">
                  <c:v>5.9623761177062979</c:v>
                </c:pt>
                <c:pt idx="989">
                  <c:v>5.9242291450500497</c:v>
                </c:pt>
                <c:pt idx="990">
                  <c:v>5.9349102973937979</c:v>
                </c:pt>
                <c:pt idx="991">
                  <c:v>5.9577984809875497</c:v>
                </c:pt>
                <c:pt idx="992">
                  <c:v>5.8990521430969238</c:v>
                </c:pt>
                <c:pt idx="993">
                  <c:v>5.9082074165344247</c:v>
                </c:pt>
                <c:pt idx="994">
                  <c:v>5.8898968696594229</c:v>
                </c:pt>
                <c:pt idx="995">
                  <c:v>5.8967633247375497</c:v>
                </c:pt>
                <c:pt idx="996">
                  <c:v>5.8860821723937988</c:v>
                </c:pt>
                <c:pt idx="997">
                  <c:v>5.8654828071594221</c:v>
                </c:pt>
                <c:pt idx="998">
                  <c:v>5.8380169868469229</c:v>
                </c:pt>
                <c:pt idx="999">
                  <c:v>5.8433575630187979</c:v>
                </c:pt>
                <c:pt idx="1000">
                  <c:v>5.8624310493469221</c:v>
                </c:pt>
                <c:pt idx="1001">
                  <c:v>5.8364911079406747</c:v>
                </c:pt>
                <c:pt idx="1002">
                  <c:v>5.8448834419250479</c:v>
                </c:pt>
                <c:pt idx="1003">
                  <c:v>5.8349652290344229</c:v>
                </c:pt>
                <c:pt idx="1004">
                  <c:v>5.8456463813781747</c:v>
                </c:pt>
                <c:pt idx="1005">
                  <c:v>5.8380169868469229</c:v>
                </c:pt>
                <c:pt idx="1006">
                  <c:v>5.8006329536437988</c:v>
                </c:pt>
                <c:pt idx="1007">
                  <c:v>5.7838482856750497</c:v>
                </c:pt>
                <c:pt idx="1008">
                  <c:v>5.8235211372375479</c:v>
                </c:pt>
                <c:pt idx="1009">
                  <c:v>5.7861371040344247</c:v>
                </c:pt>
                <c:pt idx="1010">
                  <c:v>5.7739300727844238</c:v>
                </c:pt>
                <c:pt idx="1011">
                  <c:v>5.7846112251281738</c:v>
                </c:pt>
                <c:pt idx="1012">
                  <c:v>5.7693524360656738</c:v>
                </c:pt>
                <c:pt idx="1013">
                  <c:v>5.7533307075500488</c:v>
                </c:pt>
                <c:pt idx="1014">
                  <c:v>5.7640118598937971</c:v>
                </c:pt>
                <c:pt idx="1015">
                  <c:v>5.7479901313781738</c:v>
                </c:pt>
                <c:pt idx="1016">
                  <c:v>5.7266278266906738</c:v>
                </c:pt>
                <c:pt idx="1017">
                  <c:v>5.7197613716125497</c:v>
                </c:pt>
                <c:pt idx="1018">
                  <c:v>5.7304425239562988</c:v>
                </c:pt>
                <c:pt idx="1019">
                  <c:v>5.7342572212219238</c:v>
                </c:pt>
                <c:pt idx="1020">
                  <c:v>5.6991620063781738</c:v>
                </c:pt>
                <c:pt idx="1021">
                  <c:v>5.6816143989562979</c:v>
                </c:pt>
                <c:pt idx="1022">
                  <c:v>5.7075543403625479</c:v>
                </c:pt>
                <c:pt idx="1023">
                  <c:v>5.6655926704406729</c:v>
                </c:pt>
                <c:pt idx="1024">
                  <c:v>5.6907696723937988</c:v>
                </c:pt>
                <c:pt idx="1025">
                  <c:v>5.6594891548156738</c:v>
                </c:pt>
                <c:pt idx="1026">
                  <c:v>5.6587262153625488</c:v>
                </c:pt>
                <c:pt idx="1027">
                  <c:v>5.6373639106750488</c:v>
                </c:pt>
                <c:pt idx="1028">
                  <c:v>5.6510968208312979</c:v>
                </c:pt>
                <c:pt idx="1029">
                  <c:v>5.6625409126281729</c:v>
                </c:pt>
                <c:pt idx="1030">
                  <c:v>5.6724591255187988</c:v>
                </c:pt>
                <c:pt idx="1031">
                  <c:v>5.6442303657531738</c:v>
                </c:pt>
                <c:pt idx="1032">
                  <c:v>5.6572003364562971</c:v>
                </c:pt>
                <c:pt idx="1033">
                  <c:v>5.6327862739562971</c:v>
                </c:pt>
                <c:pt idx="1034">
                  <c:v>5.6335492134094238</c:v>
                </c:pt>
                <c:pt idx="1035">
                  <c:v>5.6457562446594229</c:v>
                </c:pt>
                <c:pt idx="1036">
                  <c:v>5.6144757270812971</c:v>
                </c:pt>
                <c:pt idx="1037">
                  <c:v>5.6160016059875488</c:v>
                </c:pt>
                <c:pt idx="1038">
                  <c:v>5.6045575141906729</c:v>
                </c:pt>
                <c:pt idx="1039">
                  <c:v>5.5854840278625479</c:v>
                </c:pt>
                <c:pt idx="1040">
                  <c:v>5.5694622993469238</c:v>
                </c:pt>
                <c:pt idx="1041">
                  <c:v>5.5748028755187979</c:v>
                </c:pt>
                <c:pt idx="1042">
                  <c:v>5.6129498481750471</c:v>
                </c:pt>
                <c:pt idx="1043">
                  <c:v>5.5572552680969221</c:v>
                </c:pt>
                <c:pt idx="1044">
                  <c:v>5.5862469673156738</c:v>
                </c:pt>
                <c:pt idx="1045">
                  <c:v>5.5397076606750488</c:v>
                </c:pt>
                <c:pt idx="1046">
                  <c:v>5.5786175727844238</c:v>
                </c:pt>
                <c:pt idx="1047">
                  <c:v>5.5435223579406738</c:v>
                </c:pt>
                <c:pt idx="1048">
                  <c:v>5.5259747505187971</c:v>
                </c:pt>
                <c:pt idx="1049">
                  <c:v>5.5099530220031747</c:v>
                </c:pt>
                <c:pt idx="1050">
                  <c:v>5.5130047798156729</c:v>
                </c:pt>
                <c:pt idx="1051">
                  <c:v>5.5343670845031756</c:v>
                </c:pt>
                <c:pt idx="1052">
                  <c:v>5.5198712348937988</c:v>
                </c:pt>
                <c:pt idx="1053">
                  <c:v>5.5229229927062979</c:v>
                </c:pt>
                <c:pt idx="1054">
                  <c:v>5.5244488716125479</c:v>
                </c:pt>
                <c:pt idx="1055">
                  <c:v>5.5160565376281729</c:v>
                </c:pt>
                <c:pt idx="1056">
                  <c:v>5.4870648384094229</c:v>
                </c:pt>
                <c:pt idx="1057">
                  <c:v>5.5091900825500497</c:v>
                </c:pt>
                <c:pt idx="1058">
                  <c:v>5.4733319282531747</c:v>
                </c:pt>
                <c:pt idx="1059">
                  <c:v>5.4855389595031738</c:v>
                </c:pt>
                <c:pt idx="1060">
                  <c:v>5.4840130805969238</c:v>
                </c:pt>
                <c:pt idx="1061">
                  <c:v>5.4916424751281756</c:v>
                </c:pt>
                <c:pt idx="1062">
                  <c:v>5.4657025337219238</c:v>
                </c:pt>
                <c:pt idx="1063">
                  <c:v>5.4534955024719238</c:v>
                </c:pt>
                <c:pt idx="1064">
                  <c:v>5.4580731391906747</c:v>
                </c:pt>
                <c:pt idx="1065">
                  <c:v>5.4641766548156729</c:v>
                </c:pt>
                <c:pt idx="1066">
                  <c:v>5.4550213813781747</c:v>
                </c:pt>
                <c:pt idx="1067">
                  <c:v>5.4252667427062988</c:v>
                </c:pt>
                <c:pt idx="1068">
                  <c:v>5.4672284126281747</c:v>
                </c:pt>
                <c:pt idx="1069">
                  <c:v>5.4496808052062988</c:v>
                </c:pt>
                <c:pt idx="1070">
                  <c:v>5.4184002876281738</c:v>
                </c:pt>
                <c:pt idx="1071">
                  <c:v>5.4237408638000488</c:v>
                </c:pt>
                <c:pt idx="1072">
                  <c:v>5.4199261665344238</c:v>
                </c:pt>
                <c:pt idx="1073">
                  <c:v>5.4039039611816415</c:v>
                </c:pt>
                <c:pt idx="1074">
                  <c:v>5.4176373481750479</c:v>
                </c:pt>
                <c:pt idx="1075">
                  <c:v>5.4107708930969238</c:v>
                </c:pt>
                <c:pt idx="1076">
                  <c:v>5.3871192932128906</c:v>
                </c:pt>
                <c:pt idx="1077">
                  <c:v>5.4214520454406747</c:v>
                </c:pt>
                <c:pt idx="1078">
                  <c:v>5.3855934143066415</c:v>
                </c:pt>
                <c:pt idx="1079">
                  <c:v>5.3993263244628915</c:v>
                </c:pt>
                <c:pt idx="1080">
                  <c:v>5.3924598693847656</c:v>
                </c:pt>
                <c:pt idx="1081">
                  <c:v>5.3619422912597665</c:v>
                </c:pt>
                <c:pt idx="1082">
                  <c:v>5.3863563537597665</c:v>
                </c:pt>
                <c:pt idx="1083">
                  <c:v>5.3840675354003906</c:v>
                </c:pt>
                <c:pt idx="1084">
                  <c:v>5.3909339904785156</c:v>
                </c:pt>
                <c:pt idx="1085">
                  <c:v>5.3520240783691397</c:v>
                </c:pt>
                <c:pt idx="1086">
                  <c:v>5.3817787170410165</c:v>
                </c:pt>
                <c:pt idx="1087">
                  <c:v>5.3985633850097674</c:v>
                </c:pt>
                <c:pt idx="1088">
                  <c:v>5.3588905334472656</c:v>
                </c:pt>
                <c:pt idx="1089">
                  <c:v>5.3550758361816397</c:v>
                </c:pt>
                <c:pt idx="1090">
                  <c:v>5.3588905334472656</c:v>
                </c:pt>
                <c:pt idx="1091">
                  <c:v>5.3695716857910165</c:v>
                </c:pt>
                <c:pt idx="1092">
                  <c:v>5.3375282287597656</c:v>
                </c:pt>
                <c:pt idx="1093">
                  <c:v>5.3611793518066406</c:v>
                </c:pt>
                <c:pt idx="1094">
                  <c:v>5.3703346252441415</c:v>
                </c:pt>
                <c:pt idx="1095">
                  <c:v>5.3306617736816424</c:v>
                </c:pt>
                <c:pt idx="1096">
                  <c:v>5.3413429260253906</c:v>
                </c:pt>
                <c:pt idx="1097">
                  <c:v>5.3512611389160165</c:v>
                </c:pt>
                <c:pt idx="1098">
                  <c:v>5.3466835021972665</c:v>
                </c:pt>
                <c:pt idx="1099">
                  <c:v>5.3169288635253897</c:v>
                </c:pt>
                <c:pt idx="1100">
                  <c:v>5.3276100158691406</c:v>
                </c:pt>
                <c:pt idx="1101">
                  <c:v>5.3245582580566388</c:v>
                </c:pt>
                <c:pt idx="1102">
                  <c:v>5.3215065002441406</c:v>
                </c:pt>
                <c:pt idx="1103">
                  <c:v>5.3009071350097665</c:v>
                </c:pt>
                <c:pt idx="1104">
                  <c:v>5.3031959533691406</c:v>
                </c:pt>
                <c:pt idx="1105">
                  <c:v>5.3215065002441406</c:v>
                </c:pt>
                <c:pt idx="1106">
                  <c:v>5.3245582580566388</c:v>
                </c:pt>
                <c:pt idx="1107">
                  <c:v>5.3222694396972665</c:v>
                </c:pt>
                <c:pt idx="1108">
                  <c:v>5.3138771057128915</c:v>
                </c:pt>
                <c:pt idx="1109">
                  <c:v>5.2970924377441415</c:v>
                </c:pt>
                <c:pt idx="1110">
                  <c:v>5.3062477111816424</c:v>
                </c:pt>
                <c:pt idx="1111">
                  <c:v>5.2635231018066415</c:v>
                </c:pt>
                <c:pt idx="1112">
                  <c:v>5.2803077697753906</c:v>
                </c:pt>
                <c:pt idx="1113">
                  <c:v>5.2925148010253888</c:v>
                </c:pt>
                <c:pt idx="1114">
                  <c:v>5.3154029846191415</c:v>
                </c:pt>
                <c:pt idx="1115">
                  <c:v>5.2536048889160156</c:v>
                </c:pt>
                <c:pt idx="1116">
                  <c:v>5.2902259826660165</c:v>
                </c:pt>
                <c:pt idx="1117">
                  <c:v>5.2589454650878906</c:v>
                </c:pt>
                <c:pt idx="1118">
                  <c:v>5.2871742248535156</c:v>
                </c:pt>
                <c:pt idx="1119">
                  <c:v>5.2787818908691415</c:v>
                </c:pt>
                <c:pt idx="1120">
                  <c:v>5.2703895568847665</c:v>
                </c:pt>
                <c:pt idx="1121">
                  <c:v>5.2795448303222665</c:v>
                </c:pt>
                <c:pt idx="1122">
                  <c:v>5.2780189514160156</c:v>
                </c:pt>
                <c:pt idx="1123">
                  <c:v>5.2574195861816406</c:v>
                </c:pt>
                <c:pt idx="1124">
                  <c:v>5.2818336486816415</c:v>
                </c:pt>
                <c:pt idx="1125">
                  <c:v>5.2642860412597656</c:v>
                </c:pt>
                <c:pt idx="1126">
                  <c:v>5.2635231018066415</c:v>
                </c:pt>
                <c:pt idx="1127">
                  <c:v>5.2848854064941406</c:v>
                </c:pt>
                <c:pt idx="1128">
                  <c:v>5.2543678283691406</c:v>
                </c:pt>
                <c:pt idx="1129">
                  <c:v>5.2726783752441424</c:v>
                </c:pt>
                <c:pt idx="1130">
                  <c:v>5.2681007385253897</c:v>
                </c:pt>
                <c:pt idx="1131">
                  <c:v>5.2444496154785165</c:v>
                </c:pt>
                <c:pt idx="1132">
                  <c:v>5.2681007385253897</c:v>
                </c:pt>
                <c:pt idx="1133">
                  <c:v>5.2528419494628906</c:v>
                </c:pt>
                <c:pt idx="1134">
                  <c:v>5.2665748596191397</c:v>
                </c:pt>
                <c:pt idx="1135">
                  <c:v>5.2795448303222665</c:v>
                </c:pt>
                <c:pt idx="1136">
                  <c:v>5.2467384338378915</c:v>
                </c:pt>
                <c:pt idx="1137">
                  <c:v>5.2490272521972665</c:v>
                </c:pt>
                <c:pt idx="1138">
                  <c:v>5.2742042541503906</c:v>
                </c:pt>
                <c:pt idx="1139">
                  <c:v>5.2650489807128915</c:v>
                </c:pt>
                <c:pt idx="1140">
                  <c:v>5.2467384338378915</c:v>
                </c:pt>
                <c:pt idx="1141">
                  <c:v>5.2688636779785156</c:v>
                </c:pt>
                <c:pt idx="1142">
                  <c:v>5.2169837951660165</c:v>
                </c:pt>
                <c:pt idx="1143">
                  <c:v>5.2345314025878906</c:v>
                </c:pt>
                <c:pt idx="1144">
                  <c:v>5.2261390686035156</c:v>
                </c:pt>
                <c:pt idx="1145">
                  <c:v>5.2413978576660156</c:v>
                </c:pt>
                <c:pt idx="1146">
                  <c:v>5.2505531311035165</c:v>
                </c:pt>
                <c:pt idx="1147">
                  <c:v>5.2307167053222674</c:v>
                </c:pt>
                <c:pt idx="1148">
                  <c:v>5.2200355529785147</c:v>
                </c:pt>
                <c:pt idx="1149">
                  <c:v>5.2391090393066415</c:v>
                </c:pt>
                <c:pt idx="1150">
                  <c:v>5.2635231018066415</c:v>
                </c:pt>
                <c:pt idx="1151">
                  <c:v>5.2536048889160156</c:v>
                </c:pt>
                <c:pt idx="1152">
                  <c:v>5.2429237365722665</c:v>
                </c:pt>
                <c:pt idx="1153">
                  <c:v>5.2658119201660147</c:v>
                </c:pt>
                <c:pt idx="1154">
                  <c:v>5.2215614318847674</c:v>
                </c:pt>
                <c:pt idx="1155">
                  <c:v>5.2192726135253915</c:v>
                </c:pt>
                <c:pt idx="1156">
                  <c:v>5.2482643127441424</c:v>
                </c:pt>
                <c:pt idx="1157">
                  <c:v>5.2459754943847674</c:v>
                </c:pt>
                <c:pt idx="1158">
                  <c:v>5.2108802795410147</c:v>
                </c:pt>
                <c:pt idx="1159">
                  <c:v>5.2475013732910156</c:v>
                </c:pt>
                <c:pt idx="1160">
                  <c:v>5.2429237365722665</c:v>
                </c:pt>
                <c:pt idx="1161">
                  <c:v>5.2719154357910165</c:v>
                </c:pt>
                <c:pt idx="1162">
                  <c:v>5.2024879455566406</c:v>
                </c:pt>
                <c:pt idx="1163">
                  <c:v>5.2406349182128906</c:v>
                </c:pt>
                <c:pt idx="1164">
                  <c:v>5.2436866760253897</c:v>
                </c:pt>
                <c:pt idx="1165">
                  <c:v>5.2185096740722665</c:v>
                </c:pt>
                <c:pt idx="1166">
                  <c:v>5.2444496154785165</c:v>
                </c:pt>
                <c:pt idx="1167">
                  <c:v>5.2497901916503924</c:v>
                </c:pt>
                <c:pt idx="1168">
                  <c:v>5.2513160705566406</c:v>
                </c:pt>
                <c:pt idx="1169">
                  <c:v>5.2619972229003906</c:v>
                </c:pt>
                <c:pt idx="1170">
                  <c:v>5.2551307678222656</c:v>
                </c:pt>
                <c:pt idx="1171">
                  <c:v>5.2558937072753906</c:v>
                </c:pt>
                <c:pt idx="1172">
                  <c:v>5.2551307678222656</c:v>
                </c:pt>
                <c:pt idx="1173">
                  <c:v>5.2505531311035165</c:v>
                </c:pt>
                <c:pt idx="1174">
                  <c:v>5.2497901916503924</c:v>
                </c:pt>
                <c:pt idx="1175">
                  <c:v>5.2307167053222674</c:v>
                </c:pt>
                <c:pt idx="1176">
                  <c:v>5.2482643127441424</c:v>
                </c:pt>
                <c:pt idx="1177">
                  <c:v>5.2276649475097656</c:v>
                </c:pt>
                <c:pt idx="1178">
                  <c:v>5.2505531311035165</c:v>
                </c:pt>
                <c:pt idx="1179">
                  <c:v>5.2574195861816406</c:v>
                </c:pt>
                <c:pt idx="1180">
                  <c:v>5.2116432189941424</c:v>
                </c:pt>
                <c:pt idx="1181">
                  <c:v>5.2505531311035165</c:v>
                </c:pt>
                <c:pt idx="1182">
                  <c:v>5.2398719787597665</c:v>
                </c:pt>
                <c:pt idx="1183">
                  <c:v>5.2360572814941424</c:v>
                </c:pt>
                <c:pt idx="1184">
                  <c:v>5.2558937072753906</c:v>
                </c:pt>
                <c:pt idx="1185">
                  <c:v>5.2223243713378897</c:v>
                </c:pt>
                <c:pt idx="1186">
                  <c:v>5.2551307678222656</c:v>
                </c:pt>
                <c:pt idx="1187">
                  <c:v>5.2246131896972665</c:v>
                </c:pt>
                <c:pt idx="1188">
                  <c:v>5.2284278869628906</c:v>
                </c:pt>
                <c:pt idx="1189">
                  <c:v>5.2330055236816415</c:v>
                </c:pt>
                <c:pt idx="1190">
                  <c:v>5.2398719787597665</c:v>
                </c:pt>
                <c:pt idx="1191">
                  <c:v>5.2108802795410147</c:v>
                </c:pt>
                <c:pt idx="1192">
                  <c:v>5.2467384338378915</c:v>
                </c:pt>
                <c:pt idx="1193">
                  <c:v>5.2276649475097656</c:v>
                </c:pt>
                <c:pt idx="1194">
                  <c:v>5.2406349182128906</c:v>
                </c:pt>
                <c:pt idx="1195">
                  <c:v>5.2215614318847674</c:v>
                </c:pt>
                <c:pt idx="1196">
                  <c:v>5.2490272521972665</c:v>
                </c:pt>
                <c:pt idx="1197">
                  <c:v>5.2841224670410156</c:v>
                </c:pt>
                <c:pt idx="1198">
                  <c:v>5.2551307678222656</c:v>
                </c:pt>
                <c:pt idx="1199">
                  <c:v>5.2230873107910156</c:v>
                </c:pt>
                <c:pt idx="1200">
                  <c:v>5.2322425842285174</c:v>
                </c:pt>
                <c:pt idx="1201">
                  <c:v>5.2612342834472665</c:v>
                </c:pt>
                <c:pt idx="1202">
                  <c:v>5.2291908264160147</c:v>
                </c:pt>
                <c:pt idx="1203">
                  <c:v>5.2505531311035165</c:v>
                </c:pt>
                <c:pt idx="1204">
                  <c:v>5.2444496154785165</c:v>
                </c:pt>
                <c:pt idx="1205">
                  <c:v>5.2085914611816415</c:v>
                </c:pt>
                <c:pt idx="1206">
                  <c:v>5.2421607971191415</c:v>
                </c:pt>
                <c:pt idx="1207">
                  <c:v>5.2597084045410174</c:v>
                </c:pt>
                <c:pt idx="1208">
                  <c:v>5.2246131896972665</c:v>
                </c:pt>
                <c:pt idx="1209">
                  <c:v>5.2589454650878906</c:v>
                </c:pt>
                <c:pt idx="1210">
                  <c:v>5.2543678283691406</c:v>
                </c:pt>
                <c:pt idx="1211">
                  <c:v>5.2490272521972665</c:v>
                </c:pt>
                <c:pt idx="1212">
                  <c:v>5.2658119201660147</c:v>
                </c:pt>
                <c:pt idx="1213">
                  <c:v>5.2581825256347665</c:v>
                </c:pt>
                <c:pt idx="1214">
                  <c:v>5.2764930725097674</c:v>
                </c:pt>
                <c:pt idx="1215">
                  <c:v>5.2681007385253897</c:v>
                </c:pt>
                <c:pt idx="1216">
                  <c:v>5.2574195861816406</c:v>
                </c:pt>
                <c:pt idx="1217">
                  <c:v>5.2475013732910156</c:v>
                </c:pt>
                <c:pt idx="1218">
                  <c:v>5.2681007385253897</c:v>
                </c:pt>
                <c:pt idx="1219">
                  <c:v>5.2307167053222674</c:v>
                </c:pt>
                <c:pt idx="1220">
                  <c:v>5.2635231018066415</c:v>
                </c:pt>
                <c:pt idx="1221">
                  <c:v>5.2795448303222665</c:v>
                </c:pt>
                <c:pt idx="1222">
                  <c:v>5.2467384338378915</c:v>
                </c:pt>
                <c:pt idx="1223">
                  <c:v>5.2566566467285156</c:v>
                </c:pt>
                <c:pt idx="1224">
                  <c:v>5.2398719787597665</c:v>
                </c:pt>
                <c:pt idx="1225">
                  <c:v>5.2619972229003906</c:v>
                </c:pt>
                <c:pt idx="1226">
                  <c:v>5.2536048889160156</c:v>
                </c:pt>
                <c:pt idx="1227">
                  <c:v>5.2589454650878906</c:v>
                </c:pt>
                <c:pt idx="1228">
                  <c:v>5.2658119201660147</c:v>
                </c:pt>
                <c:pt idx="1229">
                  <c:v>5.2795448303222665</c:v>
                </c:pt>
                <c:pt idx="1230">
                  <c:v>5.2803077697753906</c:v>
                </c:pt>
                <c:pt idx="1231">
                  <c:v>5.2711524963378915</c:v>
                </c:pt>
                <c:pt idx="1232">
                  <c:v>5.2711524963378915</c:v>
                </c:pt>
                <c:pt idx="1233">
                  <c:v>5.2703895568847665</c:v>
                </c:pt>
                <c:pt idx="1234">
                  <c:v>5.2566566467285156</c:v>
                </c:pt>
                <c:pt idx="1235">
                  <c:v>5.2749671936035174</c:v>
                </c:pt>
                <c:pt idx="1236">
                  <c:v>5.2810707092285165</c:v>
                </c:pt>
                <c:pt idx="1237">
                  <c:v>5.2642860412597656</c:v>
                </c:pt>
                <c:pt idx="1238">
                  <c:v>5.2986183166503906</c:v>
                </c:pt>
                <c:pt idx="1239">
                  <c:v>5.2925148010253888</c:v>
                </c:pt>
                <c:pt idx="1240">
                  <c:v>5.2742042541503906</c:v>
                </c:pt>
                <c:pt idx="1241">
                  <c:v>5.2726783752441424</c:v>
                </c:pt>
                <c:pt idx="1242">
                  <c:v>5.2833595275878906</c:v>
                </c:pt>
                <c:pt idx="1243">
                  <c:v>5.2871742248535156</c:v>
                </c:pt>
                <c:pt idx="1244">
                  <c:v>5.3016700744628915</c:v>
                </c:pt>
                <c:pt idx="1245">
                  <c:v>5.2948036193847665</c:v>
                </c:pt>
                <c:pt idx="1246">
                  <c:v>5.3131141662597647</c:v>
                </c:pt>
                <c:pt idx="1247">
                  <c:v>5.2940406799316406</c:v>
                </c:pt>
                <c:pt idx="1248">
                  <c:v>5.2833595275878906</c:v>
                </c:pt>
                <c:pt idx="1249">
                  <c:v>5.3024330139160156</c:v>
                </c:pt>
                <c:pt idx="1250">
                  <c:v>5.2833595275878906</c:v>
                </c:pt>
                <c:pt idx="1251">
                  <c:v>5.3024330139160156</c:v>
                </c:pt>
                <c:pt idx="1252">
                  <c:v>5.3192176818847674</c:v>
                </c:pt>
                <c:pt idx="1253">
                  <c:v>5.3016700744628915</c:v>
                </c:pt>
                <c:pt idx="1254">
                  <c:v>5.2780189514160156</c:v>
                </c:pt>
                <c:pt idx="1255">
                  <c:v>5.3070106506347656</c:v>
                </c:pt>
                <c:pt idx="1256">
                  <c:v>5.2925148010253888</c:v>
                </c:pt>
                <c:pt idx="1257">
                  <c:v>5.3123512268066397</c:v>
                </c:pt>
                <c:pt idx="1258">
                  <c:v>5.3146400451660156</c:v>
                </c:pt>
                <c:pt idx="1259">
                  <c:v>5.3001441955566415</c:v>
                </c:pt>
                <c:pt idx="1260">
                  <c:v>5.3070106506347656</c:v>
                </c:pt>
                <c:pt idx="1261">
                  <c:v>5.3085365295410147</c:v>
                </c:pt>
                <c:pt idx="1262">
                  <c:v>5.3100624084472665</c:v>
                </c:pt>
                <c:pt idx="1263">
                  <c:v>5.2795448303222665</c:v>
                </c:pt>
                <c:pt idx="1264">
                  <c:v>5.2970924377441415</c:v>
                </c:pt>
                <c:pt idx="1265">
                  <c:v>5.3001441955566415</c:v>
                </c:pt>
                <c:pt idx="1266">
                  <c:v>5.3276100158691406</c:v>
                </c:pt>
                <c:pt idx="1267">
                  <c:v>5.2970924377441415</c:v>
                </c:pt>
                <c:pt idx="1268">
                  <c:v>5.3199806213378897</c:v>
                </c:pt>
                <c:pt idx="1269">
                  <c:v>5.3451576232910156</c:v>
                </c:pt>
                <c:pt idx="1270">
                  <c:v>5.3161659240722665</c:v>
                </c:pt>
                <c:pt idx="1271">
                  <c:v>5.2887001037597674</c:v>
                </c:pt>
                <c:pt idx="1272">
                  <c:v>5.3253211975097665</c:v>
                </c:pt>
                <c:pt idx="1273">
                  <c:v>5.3436317443847674</c:v>
                </c:pt>
                <c:pt idx="1274">
                  <c:v>5.3237953186035156</c:v>
                </c:pt>
                <c:pt idx="1275">
                  <c:v>5.3375282287597656</c:v>
                </c:pt>
                <c:pt idx="1276">
                  <c:v>5.3115882873535156</c:v>
                </c:pt>
                <c:pt idx="1277">
                  <c:v>5.3604164123535156</c:v>
                </c:pt>
                <c:pt idx="1278">
                  <c:v>5.3382911682128915</c:v>
                </c:pt>
                <c:pt idx="1279">
                  <c:v>5.3283729553222665</c:v>
                </c:pt>
                <c:pt idx="1280">
                  <c:v>5.3199806213378897</c:v>
                </c:pt>
                <c:pt idx="1281">
                  <c:v>5.3428688049316415</c:v>
                </c:pt>
                <c:pt idx="1282">
                  <c:v>5.3550758361816397</c:v>
                </c:pt>
                <c:pt idx="1283">
                  <c:v>5.3222694396972665</c:v>
                </c:pt>
                <c:pt idx="1284">
                  <c:v>5.3215065002441406</c:v>
                </c:pt>
                <c:pt idx="1285">
                  <c:v>5.3581275939941415</c:v>
                </c:pt>
                <c:pt idx="1286">
                  <c:v>5.3558387756347665</c:v>
                </c:pt>
                <c:pt idx="1287">
                  <c:v>5.3489723205566406</c:v>
                </c:pt>
                <c:pt idx="1288">
                  <c:v>5.3390541076660156</c:v>
                </c:pt>
                <c:pt idx="1289">
                  <c:v>5.3390541076660156</c:v>
                </c:pt>
                <c:pt idx="1290">
                  <c:v>5.3527870178222656</c:v>
                </c:pt>
                <c:pt idx="1291">
                  <c:v>5.3756752014160156</c:v>
                </c:pt>
                <c:pt idx="1292">
                  <c:v>5.3466835021972665</c:v>
                </c:pt>
                <c:pt idx="1293">
                  <c:v>5.3665199279785147</c:v>
                </c:pt>
                <c:pt idx="1294">
                  <c:v>5.3871192932128906</c:v>
                </c:pt>
                <c:pt idx="1295">
                  <c:v>5.3550758361816397</c:v>
                </c:pt>
                <c:pt idx="1296">
                  <c:v>5.3543128967285147</c:v>
                </c:pt>
                <c:pt idx="1297">
                  <c:v>5.3787269592285156</c:v>
                </c:pt>
                <c:pt idx="1298">
                  <c:v>5.3665199279785147</c:v>
                </c:pt>
                <c:pt idx="1299">
                  <c:v>5.3619422912597665</c:v>
                </c:pt>
                <c:pt idx="1300">
                  <c:v>5.3413429260253906</c:v>
                </c:pt>
                <c:pt idx="1301">
                  <c:v>5.3520240783691397</c:v>
                </c:pt>
                <c:pt idx="1302">
                  <c:v>5.3535499572753897</c:v>
                </c:pt>
                <c:pt idx="1303">
                  <c:v>5.3901710510253897</c:v>
                </c:pt>
                <c:pt idx="1304">
                  <c:v>5.3970375061035147</c:v>
                </c:pt>
                <c:pt idx="1305">
                  <c:v>5.3718605041503915</c:v>
                </c:pt>
                <c:pt idx="1306">
                  <c:v>5.3672828674316397</c:v>
                </c:pt>
                <c:pt idx="1307">
                  <c:v>5.3848304748535156</c:v>
                </c:pt>
                <c:pt idx="1308">
                  <c:v>5.3657569885253897</c:v>
                </c:pt>
                <c:pt idx="1309">
                  <c:v>5.3535499572753897</c:v>
                </c:pt>
                <c:pt idx="1310">
                  <c:v>5.4016151428222674</c:v>
                </c:pt>
                <c:pt idx="1311">
                  <c:v>5.3810157775878897</c:v>
                </c:pt>
                <c:pt idx="1312">
                  <c:v>5.3817787170410165</c:v>
                </c:pt>
                <c:pt idx="1313">
                  <c:v>5.3787269592285156</c:v>
                </c:pt>
                <c:pt idx="1314">
                  <c:v>5.3695716857910165</c:v>
                </c:pt>
                <c:pt idx="1315">
                  <c:v>5.3733863830566415</c:v>
                </c:pt>
                <c:pt idx="1316">
                  <c:v>5.3916969299316415</c:v>
                </c:pt>
                <c:pt idx="1317">
                  <c:v>5.4077191352844247</c:v>
                </c:pt>
                <c:pt idx="1318">
                  <c:v>5.4214520454406747</c:v>
                </c:pt>
                <c:pt idx="1319">
                  <c:v>5.3978004455566406</c:v>
                </c:pt>
                <c:pt idx="1320">
                  <c:v>5.4252667427062988</c:v>
                </c:pt>
                <c:pt idx="1321">
                  <c:v>5.3924598693847656</c:v>
                </c:pt>
                <c:pt idx="1322">
                  <c:v>5.3909339904785156</c:v>
                </c:pt>
                <c:pt idx="1323">
                  <c:v>5.3878822326660147</c:v>
                </c:pt>
                <c:pt idx="1324">
                  <c:v>5.4061932563781738</c:v>
                </c:pt>
                <c:pt idx="1325">
                  <c:v>5.4229779243469229</c:v>
                </c:pt>
                <c:pt idx="1326">
                  <c:v>5.4176373481750479</c:v>
                </c:pt>
                <c:pt idx="1327">
                  <c:v>5.4084820747375488</c:v>
                </c:pt>
                <c:pt idx="1328">
                  <c:v>5.4039039611816415</c:v>
                </c:pt>
                <c:pt idx="1329">
                  <c:v>5.4122967720031747</c:v>
                </c:pt>
                <c:pt idx="1330">
                  <c:v>5.4321331977844247</c:v>
                </c:pt>
                <c:pt idx="1331">
                  <c:v>5.4145855903625479</c:v>
                </c:pt>
                <c:pt idx="1332">
                  <c:v>5.3939857482910147</c:v>
                </c:pt>
                <c:pt idx="1333">
                  <c:v>5.4084820747375488</c:v>
                </c:pt>
                <c:pt idx="1334">
                  <c:v>5.4031410217285165</c:v>
                </c:pt>
                <c:pt idx="1335">
                  <c:v>5.4214520454406747</c:v>
                </c:pt>
                <c:pt idx="1336">
                  <c:v>5.4107708930969238</c:v>
                </c:pt>
                <c:pt idx="1337">
                  <c:v>5.4084820747375488</c:v>
                </c:pt>
                <c:pt idx="1338">
                  <c:v>5.4222149848937988</c:v>
                </c:pt>
                <c:pt idx="1339">
                  <c:v>5.4214520454406747</c:v>
                </c:pt>
                <c:pt idx="1340">
                  <c:v>5.3955116271972647</c:v>
                </c:pt>
                <c:pt idx="1341">
                  <c:v>5.4222149848937988</c:v>
                </c:pt>
                <c:pt idx="1342">
                  <c:v>5.4519696235656747</c:v>
                </c:pt>
                <c:pt idx="1343">
                  <c:v>5.4611248970031738</c:v>
                </c:pt>
                <c:pt idx="1344">
                  <c:v>5.4260296821594247</c:v>
                </c:pt>
                <c:pt idx="1345">
                  <c:v>5.4405255317687979</c:v>
                </c:pt>
                <c:pt idx="1346">
                  <c:v>5.4389996528625497</c:v>
                </c:pt>
                <c:pt idx="1347">
                  <c:v>5.4275555610656721</c:v>
                </c:pt>
                <c:pt idx="1348">
                  <c:v>5.4031410217285165</c:v>
                </c:pt>
                <c:pt idx="1349">
                  <c:v>5.4229779243469229</c:v>
                </c:pt>
                <c:pt idx="1350">
                  <c:v>5.4473919868469238</c:v>
                </c:pt>
                <c:pt idx="1351">
                  <c:v>5.4367108345031747</c:v>
                </c:pt>
                <c:pt idx="1352">
                  <c:v>5.4603619575500488</c:v>
                </c:pt>
                <c:pt idx="1353">
                  <c:v>5.4351849555969229</c:v>
                </c:pt>
                <c:pt idx="1354">
                  <c:v>5.4359478950500497</c:v>
                </c:pt>
                <c:pt idx="1355">
                  <c:v>5.4367108345031747</c:v>
                </c:pt>
                <c:pt idx="1356">
                  <c:v>5.4542584419250488</c:v>
                </c:pt>
                <c:pt idx="1357">
                  <c:v>5.4321331977844247</c:v>
                </c:pt>
                <c:pt idx="1358">
                  <c:v>5.4260296821594247</c:v>
                </c:pt>
                <c:pt idx="1359">
                  <c:v>5.4336590766906747</c:v>
                </c:pt>
                <c:pt idx="1360">
                  <c:v>5.4496808052062988</c:v>
                </c:pt>
                <c:pt idx="1361">
                  <c:v>5.4771466255187988</c:v>
                </c:pt>
                <c:pt idx="1362">
                  <c:v>5.4359478950500497</c:v>
                </c:pt>
                <c:pt idx="1363">
                  <c:v>5.4580731391906747</c:v>
                </c:pt>
                <c:pt idx="1364">
                  <c:v>5.4779095649719238</c:v>
                </c:pt>
                <c:pt idx="1365">
                  <c:v>5.4466290473937997</c:v>
                </c:pt>
                <c:pt idx="1366">
                  <c:v>5.4489178657531738</c:v>
                </c:pt>
                <c:pt idx="1367">
                  <c:v>5.4588360786437979</c:v>
                </c:pt>
                <c:pt idx="1368">
                  <c:v>5.4626507759094238</c:v>
                </c:pt>
                <c:pt idx="1369">
                  <c:v>5.4908795356750488</c:v>
                </c:pt>
                <c:pt idx="1370">
                  <c:v>5.4832501411437997</c:v>
                </c:pt>
                <c:pt idx="1371">
                  <c:v>5.4451031684875488</c:v>
                </c:pt>
                <c:pt idx="1372">
                  <c:v>5.5084271430969238</c:v>
                </c:pt>
                <c:pt idx="1373">
                  <c:v>5.4550213813781747</c:v>
                </c:pt>
                <c:pt idx="1374">
                  <c:v>5.4504437446594247</c:v>
                </c:pt>
                <c:pt idx="1375">
                  <c:v>5.4466290473937997</c:v>
                </c:pt>
                <c:pt idx="1376">
                  <c:v>5.4512066841125506</c:v>
                </c:pt>
                <c:pt idx="1377">
                  <c:v>5.4924054145812988</c:v>
                </c:pt>
                <c:pt idx="1378">
                  <c:v>5.4786725044250497</c:v>
                </c:pt>
                <c:pt idx="1379">
                  <c:v>5.4756207466125497</c:v>
                </c:pt>
                <c:pt idx="1380">
                  <c:v>5.4992718696594238</c:v>
                </c:pt>
                <c:pt idx="1381">
                  <c:v>5.4763836860656747</c:v>
                </c:pt>
                <c:pt idx="1382">
                  <c:v>5.4809613227844247</c:v>
                </c:pt>
                <c:pt idx="1383">
                  <c:v>5.4710431098938006</c:v>
                </c:pt>
                <c:pt idx="1384">
                  <c:v>5.4367108345031747</c:v>
                </c:pt>
                <c:pt idx="1385">
                  <c:v>5.4870648384094229</c:v>
                </c:pt>
                <c:pt idx="1386">
                  <c:v>5.5046124458312988</c:v>
                </c:pt>
                <c:pt idx="1387">
                  <c:v>5.4794354438781747</c:v>
                </c:pt>
                <c:pt idx="1388">
                  <c:v>5.4740948677062971</c:v>
                </c:pt>
                <c:pt idx="1389">
                  <c:v>5.4969830513000488</c:v>
                </c:pt>
                <c:pt idx="1390">
                  <c:v>5.5076642036437988</c:v>
                </c:pt>
                <c:pt idx="1391">
                  <c:v>5.5061383247375488</c:v>
                </c:pt>
                <c:pt idx="1392">
                  <c:v>5.4840130805969238</c:v>
                </c:pt>
                <c:pt idx="1393">
                  <c:v>5.5198712348937988</c:v>
                </c:pt>
                <c:pt idx="1394">
                  <c:v>5.5030865669250471</c:v>
                </c:pt>
                <c:pt idx="1395">
                  <c:v>5.4641766548156729</c:v>
                </c:pt>
                <c:pt idx="1396">
                  <c:v>5.4878277778625488</c:v>
                </c:pt>
                <c:pt idx="1397">
                  <c:v>5.5015606880187988</c:v>
                </c:pt>
                <c:pt idx="1398">
                  <c:v>5.5160565376281729</c:v>
                </c:pt>
                <c:pt idx="1399">
                  <c:v>5.4794354438781747</c:v>
                </c:pt>
                <c:pt idx="1400">
                  <c:v>5.4901165962219229</c:v>
                </c:pt>
                <c:pt idx="1401">
                  <c:v>5.5244488716125479</c:v>
                </c:pt>
                <c:pt idx="1402">
                  <c:v>5.4931683540344247</c:v>
                </c:pt>
                <c:pt idx="1403">
                  <c:v>5.4931683540344247</c:v>
                </c:pt>
                <c:pt idx="1404">
                  <c:v>5.4847760200500488</c:v>
                </c:pt>
                <c:pt idx="1405">
                  <c:v>5.5130047798156729</c:v>
                </c:pt>
                <c:pt idx="1406">
                  <c:v>5.5381817817687988</c:v>
                </c:pt>
                <c:pt idx="1407">
                  <c:v>5.5160565376281729</c:v>
                </c:pt>
                <c:pt idx="1408">
                  <c:v>5.5412335395812988</c:v>
                </c:pt>
                <c:pt idx="1409">
                  <c:v>5.4916424751281756</c:v>
                </c:pt>
                <c:pt idx="1410">
                  <c:v>5.5137677192687988</c:v>
                </c:pt>
                <c:pt idx="1411">
                  <c:v>5.4878277778625488</c:v>
                </c:pt>
                <c:pt idx="1412">
                  <c:v>5.5076642036437988</c:v>
                </c:pt>
                <c:pt idx="1413">
                  <c:v>5.5282635688781738</c:v>
                </c:pt>
                <c:pt idx="1414">
                  <c:v>5.5114789009094238</c:v>
                </c:pt>
                <c:pt idx="1415">
                  <c:v>5.5336041450500497</c:v>
                </c:pt>
                <c:pt idx="1416">
                  <c:v>5.5503888130187979</c:v>
                </c:pt>
                <c:pt idx="1417">
                  <c:v>5.5244488716125479</c:v>
                </c:pt>
                <c:pt idx="1418">
                  <c:v>5.5374188423156729</c:v>
                </c:pt>
                <c:pt idx="1419">
                  <c:v>5.5549664497375479</c:v>
                </c:pt>
                <c:pt idx="1420">
                  <c:v>5.5267376899719238</c:v>
                </c:pt>
                <c:pt idx="1421">
                  <c:v>5.5015606880187988</c:v>
                </c:pt>
                <c:pt idx="1422">
                  <c:v>5.5404706001281738</c:v>
                </c:pt>
                <c:pt idx="1423">
                  <c:v>5.5053753852844247</c:v>
                </c:pt>
                <c:pt idx="1424">
                  <c:v>5.5389447212219238</c:v>
                </c:pt>
                <c:pt idx="1425">
                  <c:v>5.5206341743469229</c:v>
                </c:pt>
                <c:pt idx="1426">
                  <c:v>5.5725140571594221</c:v>
                </c:pt>
                <c:pt idx="1427">
                  <c:v>5.5183453559875488</c:v>
                </c:pt>
                <c:pt idx="1428">
                  <c:v>5.5519146919250479</c:v>
                </c:pt>
                <c:pt idx="1429">
                  <c:v>5.5564923286437988</c:v>
                </c:pt>
                <c:pt idx="1430">
                  <c:v>5.5252118110656729</c:v>
                </c:pt>
                <c:pt idx="1431">
                  <c:v>5.5419964790344238</c:v>
                </c:pt>
                <c:pt idx="1432">
                  <c:v>5.5374188423156729</c:v>
                </c:pt>
                <c:pt idx="1433">
                  <c:v>5.5427594184875488</c:v>
                </c:pt>
                <c:pt idx="1434">
                  <c:v>5.5297894477844238</c:v>
                </c:pt>
                <c:pt idx="1435">
                  <c:v>5.5709881782531738</c:v>
                </c:pt>
                <c:pt idx="1436">
                  <c:v>5.5442852973937979</c:v>
                </c:pt>
                <c:pt idx="1437">
                  <c:v>5.5313153266906738</c:v>
                </c:pt>
                <c:pt idx="1438">
                  <c:v>5.5381817817687988</c:v>
                </c:pt>
                <c:pt idx="1439">
                  <c:v>5.5358929634094238</c:v>
                </c:pt>
                <c:pt idx="1440">
                  <c:v>5.5450482368469229</c:v>
                </c:pt>
                <c:pt idx="1441">
                  <c:v>5.5564923286437988</c:v>
                </c:pt>
                <c:pt idx="1442">
                  <c:v>5.5763287544250497</c:v>
                </c:pt>
                <c:pt idx="1443">
                  <c:v>5.5496258735656738</c:v>
                </c:pt>
                <c:pt idx="1444">
                  <c:v>5.5870099067687979</c:v>
                </c:pt>
                <c:pt idx="1445">
                  <c:v>5.5488629341125497</c:v>
                </c:pt>
                <c:pt idx="1446">
                  <c:v>5.5877728462219229</c:v>
                </c:pt>
                <c:pt idx="1447">
                  <c:v>5.5549664497375479</c:v>
                </c:pt>
                <c:pt idx="1448">
                  <c:v>5.5458111763000479</c:v>
                </c:pt>
                <c:pt idx="1449">
                  <c:v>5.5580182075500479</c:v>
                </c:pt>
                <c:pt idx="1450">
                  <c:v>5.5778546333312979</c:v>
                </c:pt>
                <c:pt idx="1451">
                  <c:v>5.5969281196594238</c:v>
                </c:pt>
                <c:pt idx="1452">
                  <c:v>5.5755658149719238</c:v>
                </c:pt>
                <c:pt idx="1453">
                  <c:v>5.5686993598937988</c:v>
                </c:pt>
                <c:pt idx="1454">
                  <c:v>5.5870099067687979</c:v>
                </c:pt>
                <c:pt idx="1455">
                  <c:v>5.6022686958312997</c:v>
                </c:pt>
                <c:pt idx="1456">
                  <c:v>5.5618329048156738</c:v>
                </c:pt>
                <c:pt idx="1457">
                  <c:v>5.5732769966125497</c:v>
                </c:pt>
                <c:pt idx="1458">
                  <c:v>5.5770916938781747</c:v>
                </c:pt>
                <c:pt idx="1459">
                  <c:v>5.5702252388000488</c:v>
                </c:pt>
                <c:pt idx="1460">
                  <c:v>5.5801434516906747</c:v>
                </c:pt>
                <c:pt idx="1461">
                  <c:v>5.6030316352844238</c:v>
                </c:pt>
                <c:pt idx="1462">
                  <c:v>5.6182904243469238</c:v>
                </c:pt>
                <c:pt idx="1463">
                  <c:v>5.5992169380187979</c:v>
                </c:pt>
                <c:pt idx="1464">
                  <c:v>5.5679364204406729</c:v>
                </c:pt>
                <c:pt idx="1465">
                  <c:v>5.5847210884094238</c:v>
                </c:pt>
                <c:pt idx="1466">
                  <c:v>5.5732769966125497</c:v>
                </c:pt>
                <c:pt idx="1467">
                  <c:v>5.5778546333312979</c:v>
                </c:pt>
                <c:pt idx="1468">
                  <c:v>5.5931134223937988</c:v>
                </c:pt>
                <c:pt idx="1469">
                  <c:v>5.6091351509094229</c:v>
                </c:pt>
                <c:pt idx="1470">
                  <c:v>5.5946393013000488</c:v>
                </c:pt>
                <c:pt idx="1471">
                  <c:v>5.5748028755187979</c:v>
                </c:pt>
                <c:pt idx="1472">
                  <c:v>5.5694622993469238</c:v>
                </c:pt>
                <c:pt idx="1473">
                  <c:v>5.6312603950500506</c:v>
                </c:pt>
                <c:pt idx="1474">
                  <c:v>5.5763287544250497</c:v>
                </c:pt>
                <c:pt idx="1475">
                  <c:v>5.5709881782531738</c:v>
                </c:pt>
                <c:pt idx="1476">
                  <c:v>5.5580182075500479</c:v>
                </c:pt>
                <c:pt idx="1477">
                  <c:v>5.6236310005187979</c:v>
                </c:pt>
                <c:pt idx="1478">
                  <c:v>5.6274456977844229</c:v>
                </c:pt>
                <c:pt idx="1479">
                  <c:v>5.5931134223937988</c:v>
                </c:pt>
                <c:pt idx="1480">
                  <c:v>5.6053204536437988</c:v>
                </c:pt>
                <c:pt idx="1481">
                  <c:v>5.5892987251281756</c:v>
                </c:pt>
                <c:pt idx="1482">
                  <c:v>5.6037945747375479</c:v>
                </c:pt>
                <c:pt idx="1483">
                  <c:v>5.6137127876281738</c:v>
                </c:pt>
                <c:pt idx="1484">
                  <c:v>5.6442303657531738</c:v>
                </c:pt>
                <c:pt idx="1485">
                  <c:v>5.5976910591125488</c:v>
                </c:pt>
                <c:pt idx="1486">
                  <c:v>5.6266827583312979</c:v>
                </c:pt>
                <c:pt idx="1487">
                  <c:v>5.6488080024719238</c:v>
                </c:pt>
                <c:pt idx="1488">
                  <c:v>5.6312603950500506</c:v>
                </c:pt>
                <c:pt idx="1489">
                  <c:v>5.6327862739562971</c:v>
                </c:pt>
                <c:pt idx="1490">
                  <c:v>5.6404156684875471</c:v>
                </c:pt>
                <c:pt idx="1491">
                  <c:v>5.6320233345031747</c:v>
                </c:pt>
                <c:pt idx="1492">
                  <c:v>5.6160016059875488</c:v>
                </c:pt>
                <c:pt idx="1493">
                  <c:v>5.6221051216125479</c:v>
                </c:pt>
                <c:pt idx="1494">
                  <c:v>5.6465191841125497</c:v>
                </c:pt>
                <c:pt idx="1495">
                  <c:v>5.6427044868469229</c:v>
                </c:pt>
                <c:pt idx="1496">
                  <c:v>5.6213421821594247</c:v>
                </c:pt>
                <c:pt idx="1497">
                  <c:v>5.6533856391906729</c:v>
                </c:pt>
                <c:pt idx="1498">
                  <c:v>5.6648297309875479</c:v>
                </c:pt>
                <c:pt idx="1499">
                  <c:v>5.6587262153625488</c:v>
                </c:pt>
                <c:pt idx="1500">
                  <c:v>5.6572003364562971</c:v>
                </c:pt>
                <c:pt idx="1501">
                  <c:v>5.6213421821594247</c:v>
                </c:pt>
                <c:pt idx="1502">
                  <c:v>5.6549115180969212</c:v>
                </c:pt>
                <c:pt idx="1503">
                  <c:v>5.6381268501281729</c:v>
                </c:pt>
                <c:pt idx="1504">
                  <c:v>5.6457562446594229</c:v>
                </c:pt>
                <c:pt idx="1505">
                  <c:v>5.6671185493469212</c:v>
                </c:pt>
                <c:pt idx="1506">
                  <c:v>5.6480450630187979</c:v>
                </c:pt>
                <c:pt idx="1507">
                  <c:v>5.6541485786437971</c:v>
                </c:pt>
                <c:pt idx="1508">
                  <c:v>5.6518597602844238</c:v>
                </c:pt>
                <c:pt idx="1509">
                  <c:v>5.6465191841125497</c:v>
                </c:pt>
                <c:pt idx="1510">
                  <c:v>5.6572003364562971</c:v>
                </c:pt>
                <c:pt idx="1511">
                  <c:v>5.6610150337219229</c:v>
                </c:pt>
                <c:pt idx="1512">
                  <c:v>5.6404156684875471</c:v>
                </c:pt>
                <c:pt idx="1513">
                  <c:v>5.6823773384094229</c:v>
                </c:pt>
                <c:pt idx="1514">
                  <c:v>5.6648297309875479</c:v>
                </c:pt>
                <c:pt idx="1515">
                  <c:v>5.6884808540344229</c:v>
                </c:pt>
                <c:pt idx="1516">
                  <c:v>5.6221051216125479</c:v>
                </c:pt>
                <c:pt idx="1517">
                  <c:v>5.6488080024719238</c:v>
                </c:pt>
                <c:pt idx="1518">
                  <c:v>5.6533856391906729</c:v>
                </c:pt>
                <c:pt idx="1519">
                  <c:v>5.6777997016906747</c:v>
                </c:pt>
                <c:pt idx="1520">
                  <c:v>5.6640667915344238</c:v>
                </c:pt>
                <c:pt idx="1521">
                  <c:v>5.6503338813781738</c:v>
                </c:pt>
                <c:pt idx="1522">
                  <c:v>5.6427044868469229</c:v>
                </c:pt>
                <c:pt idx="1523">
                  <c:v>5.6755108833312979</c:v>
                </c:pt>
                <c:pt idx="1524">
                  <c:v>5.7052655220031747</c:v>
                </c:pt>
                <c:pt idx="1525">
                  <c:v>5.6983990669250479</c:v>
                </c:pt>
                <c:pt idx="1526">
                  <c:v>5.6915326118469229</c:v>
                </c:pt>
                <c:pt idx="1527">
                  <c:v>5.6602520942687988</c:v>
                </c:pt>
                <c:pt idx="1528">
                  <c:v>5.6587262153625488</c:v>
                </c:pt>
                <c:pt idx="1529">
                  <c:v>5.6999249458312979</c:v>
                </c:pt>
                <c:pt idx="1530">
                  <c:v>5.6472821235656738</c:v>
                </c:pt>
                <c:pt idx="1531">
                  <c:v>5.6976361274719229</c:v>
                </c:pt>
                <c:pt idx="1532">
                  <c:v>5.6945843696594212</c:v>
                </c:pt>
                <c:pt idx="1533">
                  <c:v>5.6633038520812979</c:v>
                </c:pt>
                <c:pt idx="1534">
                  <c:v>5.7083172798156729</c:v>
                </c:pt>
                <c:pt idx="1535">
                  <c:v>5.6900067329406738</c:v>
                </c:pt>
                <c:pt idx="1536">
                  <c:v>5.7266278266906738</c:v>
                </c:pt>
                <c:pt idx="1537">
                  <c:v>5.7167096138000497</c:v>
                </c:pt>
                <c:pt idx="1538">
                  <c:v>5.6907696723937988</c:v>
                </c:pt>
                <c:pt idx="1539">
                  <c:v>5.7601971626281738</c:v>
                </c:pt>
                <c:pt idx="1540">
                  <c:v>5.6922955513000479</c:v>
                </c:pt>
                <c:pt idx="1541">
                  <c:v>5.6823773384094229</c:v>
                </c:pt>
                <c:pt idx="1542">
                  <c:v>5.6793255805969238</c:v>
                </c:pt>
                <c:pt idx="1543">
                  <c:v>5.7182354927062988</c:v>
                </c:pt>
                <c:pt idx="1544">
                  <c:v>5.6808514595031738</c:v>
                </c:pt>
                <c:pt idx="1545">
                  <c:v>5.7365460395812988</c:v>
                </c:pt>
                <c:pt idx="1546">
                  <c:v>5.6983990669250479</c:v>
                </c:pt>
                <c:pt idx="1547">
                  <c:v>5.7197613716125497</c:v>
                </c:pt>
                <c:pt idx="1548">
                  <c:v>5.7151837348937988</c:v>
                </c:pt>
                <c:pt idx="1549">
                  <c:v>5.7197613716125497</c:v>
                </c:pt>
                <c:pt idx="1550">
                  <c:v>5.6793255805969238</c:v>
                </c:pt>
                <c:pt idx="1551">
                  <c:v>5.6945843696594212</c:v>
                </c:pt>
                <c:pt idx="1552">
                  <c:v>5.7319684028625506</c:v>
                </c:pt>
                <c:pt idx="1553">
                  <c:v>5.7045025825500488</c:v>
                </c:pt>
                <c:pt idx="1554">
                  <c:v>5.7159466743469229</c:v>
                </c:pt>
                <c:pt idx="1555">
                  <c:v>5.7510418891906747</c:v>
                </c:pt>
                <c:pt idx="1556">
                  <c:v>5.7571454048156738</c:v>
                </c:pt>
                <c:pt idx="1557">
                  <c:v>5.7350201606750488</c:v>
                </c:pt>
                <c:pt idx="1558">
                  <c:v>5.7090802192687979</c:v>
                </c:pt>
                <c:pt idx="1559">
                  <c:v>5.7243390083312979</c:v>
                </c:pt>
                <c:pt idx="1560">
                  <c:v>5.7113690376281747</c:v>
                </c:pt>
                <c:pt idx="1561">
                  <c:v>5.7037396430969238</c:v>
                </c:pt>
                <c:pt idx="1562">
                  <c:v>5.7518048286437979</c:v>
                </c:pt>
                <c:pt idx="1563">
                  <c:v>5.6816143989562979</c:v>
                </c:pt>
                <c:pt idx="1564">
                  <c:v>5.7365460395812988</c:v>
                </c:pt>
                <c:pt idx="1565">
                  <c:v>5.7479901313781738</c:v>
                </c:pt>
                <c:pt idx="1566">
                  <c:v>5.7357831001281747</c:v>
                </c:pt>
                <c:pt idx="1567">
                  <c:v>5.7533307075500488</c:v>
                </c:pt>
                <c:pt idx="1568">
                  <c:v>5.7075543403625479</c:v>
                </c:pt>
                <c:pt idx="1569">
                  <c:v>5.7228131294250479</c:v>
                </c:pt>
                <c:pt idx="1570">
                  <c:v>5.7441754341125488</c:v>
                </c:pt>
                <c:pt idx="1571">
                  <c:v>5.7197613716125497</c:v>
                </c:pt>
                <c:pt idx="1572">
                  <c:v>5.7159466743469229</c:v>
                </c:pt>
                <c:pt idx="1573">
                  <c:v>5.7525677680969229</c:v>
                </c:pt>
                <c:pt idx="1574">
                  <c:v>5.7601971626281738</c:v>
                </c:pt>
                <c:pt idx="1575">
                  <c:v>5.7540936470031738</c:v>
                </c:pt>
                <c:pt idx="1576">
                  <c:v>5.7579083442687979</c:v>
                </c:pt>
                <c:pt idx="1577">
                  <c:v>5.7525677680969229</c:v>
                </c:pt>
                <c:pt idx="1578">
                  <c:v>5.7548565864562971</c:v>
                </c:pt>
                <c:pt idx="1579">
                  <c:v>5.7373089790344238</c:v>
                </c:pt>
                <c:pt idx="1580">
                  <c:v>5.7930035591125488</c:v>
                </c:pt>
                <c:pt idx="1581">
                  <c:v>5.7617230415344247</c:v>
                </c:pt>
                <c:pt idx="1582">
                  <c:v>5.7502789497375488</c:v>
                </c:pt>
                <c:pt idx="1583">
                  <c:v>5.7899518013000488</c:v>
                </c:pt>
                <c:pt idx="1584">
                  <c:v>5.7762188911437997</c:v>
                </c:pt>
                <c:pt idx="1585">
                  <c:v>5.7800335884094238</c:v>
                </c:pt>
                <c:pt idx="1586">
                  <c:v>5.7457013130187988</c:v>
                </c:pt>
                <c:pt idx="1587">
                  <c:v>5.7449383735656729</c:v>
                </c:pt>
                <c:pt idx="1588">
                  <c:v>5.7869000434875488</c:v>
                </c:pt>
                <c:pt idx="1589">
                  <c:v>5.7876629829406756</c:v>
                </c:pt>
                <c:pt idx="1590">
                  <c:v>5.7441754341125488</c:v>
                </c:pt>
                <c:pt idx="1591">
                  <c:v>5.7731671333312997</c:v>
                </c:pt>
                <c:pt idx="1592">
                  <c:v>5.7617230415344247</c:v>
                </c:pt>
                <c:pt idx="1593">
                  <c:v>5.7746930122375497</c:v>
                </c:pt>
                <c:pt idx="1594">
                  <c:v>5.8052105903625488</c:v>
                </c:pt>
                <c:pt idx="1595">
                  <c:v>5.7403607368469238</c:v>
                </c:pt>
                <c:pt idx="1596">
                  <c:v>5.7472271919250497</c:v>
                </c:pt>
                <c:pt idx="1597">
                  <c:v>5.7579083442687979</c:v>
                </c:pt>
                <c:pt idx="1598">
                  <c:v>5.7785077095031747</c:v>
                </c:pt>
                <c:pt idx="1599">
                  <c:v>5.7502789497375488</c:v>
                </c:pt>
                <c:pt idx="1600">
                  <c:v>5.7510418891906747</c:v>
                </c:pt>
                <c:pt idx="1601">
                  <c:v>5.7472271919250497</c:v>
                </c:pt>
                <c:pt idx="1602">
                  <c:v>5.8067364692687979</c:v>
                </c:pt>
                <c:pt idx="1603">
                  <c:v>5.7739300727844238</c:v>
                </c:pt>
                <c:pt idx="1604">
                  <c:v>5.7449383735656729</c:v>
                </c:pt>
                <c:pt idx="1605">
                  <c:v>5.7487530708312988</c:v>
                </c:pt>
                <c:pt idx="1606">
                  <c:v>5.7807965278625488</c:v>
                </c:pt>
                <c:pt idx="1607">
                  <c:v>5.7563824653625497</c:v>
                </c:pt>
                <c:pt idx="1608">
                  <c:v>5.7746930122375497</c:v>
                </c:pt>
                <c:pt idx="1609">
                  <c:v>5.7663006782531738</c:v>
                </c:pt>
                <c:pt idx="1610">
                  <c:v>5.7411236763000488</c:v>
                </c:pt>
                <c:pt idx="1611">
                  <c:v>5.7647747993469229</c:v>
                </c:pt>
                <c:pt idx="1612">
                  <c:v>5.7640118598937971</c:v>
                </c:pt>
                <c:pt idx="1613">
                  <c:v>5.7708783149719247</c:v>
                </c:pt>
                <c:pt idx="1614">
                  <c:v>5.8212323188781738</c:v>
                </c:pt>
                <c:pt idx="1615">
                  <c:v>5.7846112251281738</c:v>
                </c:pt>
                <c:pt idx="1616">
                  <c:v>5.7594342231750479</c:v>
                </c:pt>
                <c:pt idx="1617">
                  <c:v>5.7701153755187979</c:v>
                </c:pt>
                <c:pt idx="1618">
                  <c:v>5.7823224067687988</c:v>
                </c:pt>
                <c:pt idx="1619">
                  <c:v>5.7579083442687979</c:v>
                </c:pt>
                <c:pt idx="1620">
                  <c:v>5.8151288032531738</c:v>
                </c:pt>
                <c:pt idx="1621">
                  <c:v>5.7975811958312988</c:v>
                </c:pt>
                <c:pt idx="1622">
                  <c:v>5.8105511665344229</c:v>
                </c:pt>
                <c:pt idx="1623">
                  <c:v>5.7991070747375488</c:v>
                </c:pt>
                <c:pt idx="1624">
                  <c:v>5.7968182563781729</c:v>
                </c:pt>
                <c:pt idx="1625">
                  <c:v>5.7762188911437997</c:v>
                </c:pt>
                <c:pt idx="1626">
                  <c:v>5.7876629829406756</c:v>
                </c:pt>
                <c:pt idx="1627">
                  <c:v>5.7624859809875479</c:v>
                </c:pt>
                <c:pt idx="1628">
                  <c:v>5.8280987739562979</c:v>
                </c:pt>
                <c:pt idx="1629">
                  <c:v>5.7746930122375497</c:v>
                </c:pt>
                <c:pt idx="1630">
                  <c:v>5.7869000434875488</c:v>
                </c:pt>
                <c:pt idx="1631">
                  <c:v>5.7899518013000488</c:v>
                </c:pt>
                <c:pt idx="1632">
                  <c:v>5.7884259223937988</c:v>
                </c:pt>
                <c:pt idx="1633">
                  <c:v>5.7876629829406756</c:v>
                </c:pt>
                <c:pt idx="1634">
                  <c:v>5.7685894966125488</c:v>
                </c:pt>
                <c:pt idx="1635">
                  <c:v>5.7891888618469229</c:v>
                </c:pt>
                <c:pt idx="1636">
                  <c:v>5.8128399848937988</c:v>
                </c:pt>
                <c:pt idx="1637">
                  <c:v>5.7807965278625488</c:v>
                </c:pt>
                <c:pt idx="1638">
                  <c:v>5.7792706489562988</c:v>
                </c:pt>
                <c:pt idx="1639">
                  <c:v>5.8219952583312971</c:v>
                </c:pt>
                <c:pt idx="1640">
                  <c:v>5.8044476509094229</c:v>
                </c:pt>
                <c:pt idx="1641">
                  <c:v>5.8090252876281738</c:v>
                </c:pt>
                <c:pt idx="1642">
                  <c:v>5.7960553169250479</c:v>
                </c:pt>
                <c:pt idx="1643">
                  <c:v>5.8181805610656721</c:v>
                </c:pt>
                <c:pt idx="1644">
                  <c:v>5.7746930122375497</c:v>
                </c:pt>
                <c:pt idx="1645">
                  <c:v>5.7762188911437997</c:v>
                </c:pt>
                <c:pt idx="1646">
                  <c:v>5.7998700141906747</c:v>
                </c:pt>
                <c:pt idx="1647">
                  <c:v>5.8151288032531738</c:v>
                </c:pt>
                <c:pt idx="1648">
                  <c:v>5.7739300727844238</c:v>
                </c:pt>
                <c:pt idx="1649">
                  <c:v>5.7983441352844247</c:v>
                </c:pt>
                <c:pt idx="1650">
                  <c:v>5.8128399848937988</c:v>
                </c:pt>
                <c:pt idx="1651">
                  <c:v>5.8258099555969229</c:v>
                </c:pt>
                <c:pt idx="1652">
                  <c:v>5.7975811958312988</c:v>
                </c:pt>
                <c:pt idx="1653">
                  <c:v>5.7716412544250497</c:v>
                </c:pt>
                <c:pt idx="1654">
                  <c:v>5.8227581977844238</c:v>
                </c:pt>
                <c:pt idx="1655">
                  <c:v>5.7891888618469229</c:v>
                </c:pt>
                <c:pt idx="1656">
                  <c:v>5.7777447700500488</c:v>
                </c:pt>
                <c:pt idx="1657">
                  <c:v>5.8418316841125497</c:v>
                </c:pt>
                <c:pt idx="1658">
                  <c:v>5.7991070747375488</c:v>
                </c:pt>
                <c:pt idx="1659">
                  <c:v>5.7937664985656747</c:v>
                </c:pt>
                <c:pt idx="1660">
                  <c:v>5.7899518013000488</c:v>
                </c:pt>
                <c:pt idx="1661">
                  <c:v>5.8036847114562979</c:v>
                </c:pt>
                <c:pt idx="1662">
                  <c:v>5.7830853462219229</c:v>
                </c:pt>
                <c:pt idx="1663">
                  <c:v>5.8006329536437988</c:v>
                </c:pt>
                <c:pt idx="1664">
                  <c:v>5.8319134712219238</c:v>
                </c:pt>
                <c:pt idx="1665">
                  <c:v>5.8593792915344247</c:v>
                </c:pt>
                <c:pt idx="1666">
                  <c:v>5.8288617134094238</c:v>
                </c:pt>
                <c:pt idx="1667">
                  <c:v>5.8120770454406738</c:v>
                </c:pt>
                <c:pt idx="1668">
                  <c:v>5.8479351997375479</c:v>
                </c:pt>
                <c:pt idx="1669">
                  <c:v>5.8021588325500479</c:v>
                </c:pt>
                <c:pt idx="1670">
                  <c:v>5.8242840766906721</c:v>
                </c:pt>
                <c:pt idx="1671">
                  <c:v>5.8334393501281738</c:v>
                </c:pt>
                <c:pt idx="1672">
                  <c:v>5.7922406196594238</c:v>
                </c:pt>
                <c:pt idx="1673">
                  <c:v>5.7922406196594238</c:v>
                </c:pt>
                <c:pt idx="1674">
                  <c:v>5.8250470161437979</c:v>
                </c:pt>
                <c:pt idx="1675">
                  <c:v>5.8494610786437988</c:v>
                </c:pt>
                <c:pt idx="1676">
                  <c:v>5.7907147407531738</c:v>
                </c:pt>
                <c:pt idx="1677">
                  <c:v>5.7937664985656747</c:v>
                </c:pt>
                <c:pt idx="1678">
                  <c:v>5.7853741645812988</c:v>
                </c:pt>
                <c:pt idx="1679">
                  <c:v>5.7807965278625488</c:v>
                </c:pt>
                <c:pt idx="1680">
                  <c:v>5.8097882270812979</c:v>
                </c:pt>
                <c:pt idx="1681">
                  <c:v>5.7937664985656747</c:v>
                </c:pt>
                <c:pt idx="1682">
                  <c:v>5.8128399848937988</c:v>
                </c:pt>
                <c:pt idx="1683">
                  <c:v>5.8296246528625488</c:v>
                </c:pt>
                <c:pt idx="1684">
                  <c:v>5.8006329536437988</c:v>
                </c:pt>
                <c:pt idx="1685">
                  <c:v>5.8387799263000488</c:v>
                </c:pt>
                <c:pt idx="1686">
                  <c:v>5.8425946235656729</c:v>
                </c:pt>
                <c:pt idx="1687">
                  <c:v>5.8181805610656721</c:v>
                </c:pt>
                <c:pt idx="1688">
                  <c:v>5.7861371040344247</c:v>
                </c:pt>
                <c:pt idx="1689">
                  <c:v>5.8082623481750488</c:v>
                </c:pt>
                <c:pt idx="1690">
                  <c:v>5.8296246528625488</c:v>
                </c:pt>
                <c:pt idx="1691">
                  <c:v>5.8509869575500471</c:v>
                </c:pt>
                <c:pt idx="1692">
                  <c:v>5.7945294380187979</c:v>
                </c:pt>
                <c:pt idx="1693">
                  <c:v>5.7899518013000488</c:v>
                </c:pt>
                <c:pt idx="1694">
                  <c:v>5.7968182563781729</c:v>
                </c:pt>
                <c:pt idx="1695">
                  <c:v>5.8120770454406738</c:v>
                </c:pt>
                <c:pt idx="1696">
                  <c:v>5.7998700141906747</c:v>
                </c:pt>
                <c:pt idx="1697">
                  <c:v>5.8097882270812979</c:v>
                </c:pt>
                <c:pt idx="1698">
                  <c:v>5.8242840766906721</c:v>
                </c:pt>
                <c:pt idx="1699">
                  <c:v>5.8113141059875488</c:v>
                </c:pt>
                <c:pt idx="1700">
                  <c:v>5.7945294380187979</c:v>
                </c:pt>
                <c:pt idx="1701">
                  <c:v>5.8181805610656721</c:v>
                </c:pt>
                <c:pt idx="1702">
                  <c:v>5.8113141059875488</c:v>
                </c:pt>
                <c:pt idx="1703">
                  <c:v>5.8280987739562979</c:v>
                </c:pt>
                <c:pt idx="1704">
                  <c:v>5.8059735298156729</c:v>
                </c:pt>
                <c:pt idx="1705">
                  <c:v>5.8006329536437988</c:v>
                </c:pt>
                <c:pt idx="1706">
                  <c:v>5.7922406196594238</c:v>
                </c:pt>
                <c:pt idx="1707">
                  <c:v>5.8380169868469229</c:v>
                </c:pt>
                <c:pt idx="1708">
                  <c:v>5.8212323188781738</c:v>
                </c:pt>
                <c:pt idx="1709">
                  <c:v>5.8395428657531747</c:v>
                </c:pt>
                <c:pt idx="1710">
                  <c:v>5.7991070747375488</c:v>
                </c:pt>
                <c:pt idx="1711">
                  <c:v>5.8326764106750488</c:v>
                </c:pt>
                <c:pt idx="1712">
                  <c:v>5.8113141059875488</c:v>
                </c:pt>
                <c:pt idx="1713">
                  <c:v>5.8113141059875488</c:v>
                </c:pt>
                <c:pt idx="1714">
                  <c:v>5.8258099555969229</c:v>
                </c:pt>
                <c:pt idx="1715">
                  <c:v>5.8128399848937988</c:v>
                </c:pt>
                <c:pt idx="1716">
                  <c:v>5.8181805610656721</c:v>
                </c:pt>
                <c:pt idx="1717">
                  <c:v>5.7968182563781729</c:v>
                </c:pt>
                <c:pt idx="1718">
                  <c:v>5.8189435005187979</c:v>
                </c:pt>
                <c:pt idx="1719">
                  <c:v>5.7754559516906738</c:v>
                </c:pt>
                <c:pt idx="1720">
                  <c:v>5.8189435005187979</c:v>
                </c:pt>
                <c:pt idx="1721">
                  <c:v>5.8181805610656721</c:v>
                </c:pt>
                <c:pt idx="1722">
                  <c:v>5.8052105903625488</c:v>
                </c:pt>
                <c:pt idx="1723">
                  <c:v>5.7991070747375488</c:v>
                </c:pt>
                <c:pt idx="1724">
                  <c:v>5.8212323188781738</c:v>
                </c:pt>
                <c:pt idx="1725">
                  <c:v>5.7815594673156738</c:v>
                </c:pt>
                <c:pt idx="1726">
                  <c:v>5.7685894966125488</c:v>
                </c:pt>
                <c:pt idx="1727">
                  <c:v>5.7937664985656747</c:v>
                </c:pt>
                <c:pt idx="1728">
                  <c:v>5.8174176216125479</c:v>
                </c:pt>
                <c:pt idx="1729">
                  <c:v>5.8342022895812988</c:v>
                </c:pt>
                <c:pt idx="1730">
                  <c:v>5.8021588325500479</c:v>
                </c:pt>
                <c:pt idx="1731">
                  <c:v>5.7952923774719238</c:v>
                </c:pt>
                <c:pt idx="1732">
                  <c:v>5.7800335884094238</c:v>
                </c:pt>
                <c:pt idx="1733">
                  <c:v>5.7800335884094238</c:v>
                </c:pt>
                <c:pt idx="1734">
                  <c:v>5.8052105903625488</c:v>
                </c:pt>
                <c:pt idx="1735">
                  <c:v>5.8143658638000479</c:v>
                </c:pt>
                <c:pt idx="1736">
                  <c:v>5.8357281684875488</c:v>
                </c:pt>
                <c:pt idx="1737">
                  <c:v>5.8052105903625488</c:v>
                </c:pt>
                <c:pt idx="1738">
                  <c:v>5.7975811958312988</c:v>
                </c:pt>
                <c:pt idx="1739">
                  <c:v>5.8418316841125497</c:v>
                </c:pt>
                <c:pt idx="1740">
                  <c:v>5.7853741645812988</c:v>
                </c:pt>
                <c:pt idx="1741">
                  <c:v>5.8067364692687979</c:v>
                </c:pt>
                <c:pt idx="1742">
                  <c:v>5.8174176216125479</c:v>
                </c:pt>
                <c:pt idx="1743">
                  <c:v>5.8136029243469238</c:v>
                </c:pt>
                <c:pt idx="1744">
                  <c:v>5.8197064399719238</c:v>
                </c:pt>
                <c:pt idx="1745">
                  <c:v>5.7769818305969229</c:v>
                </c:pt>
                <c:pt idx="1746">
                  <c:v>5.7960553169250479</c:v>
                </c:pt>
                <c:pt idx="1747">
                  <c:v>5.8006329536437988</c:v>
                </c:pt>
                <c:pt idx="1748">
                  <c:v>5.8250470161437979</c:v>
                </c:pt>
                <c:pt idx="1749">
                  <c:v>5.7914776802062988</c:v>
                </c:pt>
                <c:pt idx="1750">
                  <c:v>5.7960553169250479</c:v>
                </c:pt>
                <c:pt idx="1751">
                  <c:v>5.8120770454406738</c:v>
                </c:pt>
                <c:pt idx="1752">
                  <c:v>5.8303875923156738</c:v>
                </c:pt>
                <c:pt idx="1753">
                  <c:v>5.8151288032531738</c:v>
                </c:pt>
                <c:pt idx="1754">
                  <c:v>5.8074994087219238</c:v>
                </c:pt>
                <c:pt idx="1755">
                  <c:v>5.7914776802062988</c:v>
                </c:pt>
                <c:pt idx="1756">
                  <c:v>5.7853741645812988</c:v>
                </c:pt>
                <c:pt idx="1757">
                  <c:v>5.8013958930969238</c:v>
                </c:pt>
                <c:pt idx="1758">
                  <c:v>5.7640118598937971</c:v>
                </c:pt>
                <c:pt idx="1759">
                  <c:v>5.7640118598937971</c:v>
                </c:pt>
                <c:pt idx="1760">
                  <c:v>5.7991070747375488</c:v>
                </c:pt>
                <c:pt idx="1761">
                  <c:v>5.7968182563781729</c:v>
                </c:pt>
                <c:pt idx="1762">
                  <c:v>5.8128399848937988</c:v>
                </c:pt>
                <c:pt idx="1763">
                  <c:v>5.8067364692687979</c:v>
                </c:pt>
                <c:pt idx="1764">
                  <c:v>5.7869000434875488</c:v>
                </c:pt>
                <c:pt idx="1765">
                  <c:v>5.7769818305969229</c:v>
                </c:pt>
                <c:pt idx="1766">
                  <c:v>5.7701153755187979</c:v>
                </c:pt>
                <c:pt idx="1767">
                  <c:v>5.7991070747375488</c:v>
                </c:pt>
                <c:pt idx="1768">
                  <c:v>5.8280987739562979</c:v>
                </c:pt>
                <c:pt idx="1769">
                  <c:v>5.8128399848937988</c:v>
                </c:pt>
                <c:pt idx="1770">
                  <c:v>5.7701153755187979</c:v>
                </c:pt>
                <c:pt idx="1771">
                  <c:v>5.7853741645812988</c:v>
                </c:pt>
                <c:pt idx="1772">
                  <c:v>5.7716412544250497</c:v>
                </c:pt>
                <c:pt idx="1773">
                  <c:v>5.7380719184875488</c:v>
                </c:pt>
                <c:pt idx="1774">
                  <c:v>5.7739300727844238</c:v>
                </c:pt>
                <c:pt idx="1775">
                  <c:v>5.7952923774719238</c:v>
                </c:pt>
                <c:pt idx="1776">
                  <c:v>5.8006329536437988</c:v>
                </c:pt>
                <c:pt idx="1777">
                  <c:v>5.7823224067687988</c:v>
                </c:pt>
                <c:pt idx="1778">
                  <c:v>5.7876629829406756</c:v>
                </c:pt>
                <c:pt idx="1779">
                  <c:v>5.7945294380187979</c:v>
                </c:pt>
                <c:pt idx="1780">
                  <c:v>5.7907147407531738</c:v>
                </c:pt>
                <c:pt idx="1781">
                  <c:v>5.7785077095031747</c:v>
                </c:pt>
                <c:pt idx="1782">
                  <c:v>5.7640118598937971</c:v>
                </c:pt>
                <c:pt idx="1783">
                  <c:v>5.7739300727844238</c:v>
                </c:pt>
                <c:pt idx="1784">
                  <c:v>5.7945294380187979</c:v>
                </c:pt>
                <c:pt idx="1785">
                  <c:v>5.7884259223937988</c:v>
                </c:pt>
                <c:pt idx="1786">
                  <c:v>5.8113141059875488</c:v>
                </c:pt>
                <c:pt idx="1787">
                  <c:v>5.8082623481750488</c:v>
                </c:pt>
                <c:pt idx="1788">
                  <c:v>5.8113141059875488</c:v>
                </c:pt>
                <c:pt idx="1789">
                  <c:v>5.7716412544250497</c:v>
                </c:pt>
                <c:pt idx="1790">
                  <c:v>5.7739300727844238</c:v>
                </c:pt>
                <c:pt idx="1791">
                  <c:v>5.7815594673156738</c:v>
                </c:pt>
                <c:pt idx="1792">
                  <c:v>5.7983441352844247</c:v>
                </c:pt>
                <c:pt idx="1793">
                  <c:v>5.7685894966125488</c:v>
                </c:pt>
                <c:pt idx="1794">
                  <c:v>5.7708783149719247</c:v>
                </c:pt>
                <c:pt idx="1795">
                  <c:v>5.7930035591125488</c:v>
                </c:pt>
                <c:pt idx="1796">
                  <c:v>5.7846112251281738</c:v>
                </c:pt>
                <c:pt idx="1797">
                  <c:v>5.8166546821594238</c:v>
                </c:pt>
                <c:pt idx="1798">
                  <c:v>5.7907147407531738</c:v>
                </c:pt>
                <c:pt idx="1799">
                  <c:v>5.7479901313781738</c:v>
                </c:pt>
                <c:pt idx="1800">
                  <c:v>5.7701153755187979</c:v>
                </c:pt>
                <c:pt idx="1801">
                  <c:v>5.7395977973937997</c:v>
                </c:pt>
                <c:pt idx="1802">
                  <c:v>5.7579083442687979</c:v>
                </c:pt>
                <c:pt idx="1803">
                  <c:v>5.7708783149719247</c:v>
                </c:pt>
                <c:pt idx="1804">
                  <c:v>5.7624859809875479</c:v>
                </c:pt>
                <c:pt idx="1805">
                  <c:v>5.7678265571594221</c:v>
                </c:pt>
                <c:pt idx="1806">
                  <c:v>5.7632489204406747</c:v>
                </c:pt>
                <c:pt idx="1807">
                  <c:v>5.7365460395812988</c:v>
                </c:pt>
                <c:pt idx="1808">
                  <c:v>5.7739300727844238</c:v>
                </c:pt>
                <c:pt idx="1809">
                  <c:v>5.7884259223937988</c:v>
                </c:pt>
                <c:pt idx="1810">
                  <c:v>5.7800335884094238</c:v>
                </c:pt>
                <c:pt idx="1811">
                  <c:v>5.7579083442687979</c:v>
                </c:pt>
                <c:pt idx="1812">
                  <c:v>5.7724041938781747</c:v>
                </c:pt>
                <c:pt idx="1813">
                  <c:v>5.7815594673156738</c:v>
                </c:pt>
                <c:pt idx="1814">
                  <c:v>5.7922406196594238</c:v>
                </c:pt>
                <c:pt idx="1815">
                  <c:v>5.7838482856750497</c:v>
                </c:pt>
                <c:pt idx="1816">
                  <c:v>5.7426495552062988</c:v>
                </c:pt>
                <c:pt idx="1817">
                  <c:v>5.7464642524719238</c:v>
                </c:pt>
                <c:pt idx="1818">
                  <c:v>5.7464642524719238</c:v>
                </c:pt>
                <c:pt idx="1819">
                  <c:v>5.7754559516906738</c:v>
                </c:pt>
                <c:pt idx="1820">
                  <c:v>5.7518048286437979</c:v>
                </c:pt>
                <c:pt idx="1821">
                  <c:v>5.7525677680969229</c:v>
                </c:pt>
                <c:pt idx="1822">
                  <c:v>5.7762188911437997</c:v>
                </c:pt>
                <c:pt idx="1823">
                  <c:v>5.7418866157531747</c:v>
                </c:pt>
                <c:pt idx="1824">
                  <c:v>5.7647747993469229</c:v>
                </c:pt>
                <c:pt idx="1825">
                  <c:v>5.7464642524719238</c:v>
                </c:pt>
                <c:pt idx="1826">
                  <c:v>5.7762188911437997</c:v>
                </c:pt>
                <c:pt idx="1827">
                  <c:v>5.7708783149719247</c:v>
                </c:pt>
                <c:pt idx="1828">
                  <c:v>5.7632489204406747</c:v>
                </c:pt>
                <c:pt idx="1829">
                  <c:v>5.7479901313781738</c:v>
                </c:pt>
                <c:pt idx="1830">
                  <c:v>5.7663006782531738</c:v>
                </c:pt>
                <c:pt idx="1831">
                  <c:v>5.7518048286437979</c:v>
                </c:pt>
                <c:pt idx="1832">
                  <c:v>5.7502789497375488</c:v>
                </c:pt>
                <c:pt idx="1833">
                  <c:v>5.7800335884094238</c:v>
                </c:pt>
                <c:pt idx="1834">
                  <c:v>5.7708783149719247</c:v>
                </c:pt>
                <c:pt idx="1835">
                  <c:v>5.7319684028625506</c:v>
                </c:pt>
                <c:pt idx="1836">
                  <c:v>5.7571454048156738</c:v>
                </c:pt>
                <c:pt idx="1837">
                  <c:v>5.7304425239562988</c:v>
                </c:pt>
                <c:pt idx="1838">
                  <c:v>5.7403607368469238</c:v>
                </c:pt>
                <c:pt idx="1839">
                  <c:v>5.7647747993469229</c:v>
                </c:pt>
                <c:pt idx="1840">
                  <c:v>5.7624859809875479</c:v>
                </c:pt>
                <c:pt idx="1841">
                  <c:v>5.7350201606750488</c:v>
                </c:pt>
                <c:pt idx="1842">
                  <c:v>5.7563824653625497</c:v>
                </c:pt>
                <c:pt idx="1843">
                  <c:v>5.7106060981750488</c:v>
                </c:pt>
                <c:pt idx="1844">
                  <c:v>5.7083172798156729</c:v>
                </c:pt>
                <c:pt idx="1845">
                  <c:v>5.7716412544250497</c:v>
                </c:pt>
                <c:pt idx="1846">
                  <c:v>5.7281537055969238</c:v>
                </c:pt>
                <c:pt idx="1847">
                  <c:v>5.7220501899719238</c:v>
                </c:pt>
                <c:pt idx="1848">
                  <c:v>5.7312054634094247</c:v>
                </c:pt>
                <c:pt idx="1849">
                  <c:v>5.7502789497375488</c:v>
                </c:pt>
                <c:pt idx="1850">
                  <c:v>5.7525677680969229</c:v>
                </c:pt>
                <c:pt idx="1851">
                  <c:v>5.7281537055969238</c:v>
                </c:pt>
                <c:pt idx="1852">
                  <c:v>5.7289166450500479</c:v>
                </c:pt>
                <c:pt idx="1853">
                  <c:v>5.7281537055969238</c:v>
                </c:pt>
                <c:pt idx="1854">
                  <c:v>5.7106060981750488</c:v>
                </c:pt>
                <c:pt idx="1855">
                  <c:v>5.7548565864562971</c:v>
                </c:pt>
                <c:pt idx="1856">
                  <c:v>5.7357831001281747</c:v>
                </c:pt>
                <c:pt idx="1857">
                  <c:v>5.7563824653625497</c:v>
                </c:pt>
                <c:pt idx="1858">
                  <c:v>5.7632489204406747</c:v>
                </c:pt>
                <c:pt idx="1859">
                  <c:v>5.7334942817687988</c:v>
                </c:pt>
                <c:pt idx="1860">
                  <c:v>5.7052655220031747</c:v>
                </c:pt>
                <c:pt idx="1861">
                  <c:v>5.7189984321594238</c:v>
                </c:pt>
                <c:pt idx="1862">
                  <c:v>5.7418866157531747</c:v>
                </c:pt>
                <c:pt idx="1863">
                  <c:v>5.7144207954406747</c:v>
                </c:pt>
                <c:pt idx="1864">
                  <c:v>5.7197613716125497</c:v>
                </c:pt>
                <c:pt idx="1865">
                  <c:v>5.7464642524719238</c:v>
                </c:pt>
                <c:pt idx="1866">
                  <c:v>5.7281537055969238</c:v>
                </c:pt>
                <c:pt idx="1867">
                  <c:v>5.7243390083312979</c:v>
                </c:pt>
                <c:pt idx="1868">
                  <c:v>5.6854290962219238</c:v>
                </c:pt>
                <c:pt idx="1869">
                  <c:v>5.7006878852844247</c:v>
                </c:pt>
                <c:pt idx="1870">
                  <c:v>5.7029767036437988</c:v>
                </c:pt>
                <c:pt idx="1871">
                  <c:v>5.7266278266906738</c:v>
                </c:pt>
                <c:pt idx="1872">
                  <c:v>5.6999249458312979</c:v>
                </c:pt>
                <c:pt idx="1873">
                  <c:v>5.6999249458312979</c:v>
                </c:pt>
                <c:pt idx="1874">
                  <c:v>5.7418866157531747</c:v>
                </c:pt>
                <c:pt idx="1875">
                  <c:v>5.7380719184875488</c:v>
                </c:pt>
                <c:pt idx="1876">
                  <c:v>5.7228131294250479</c:v>
                </c:pt>
                <c:pt idx="1877">
                  <c:v>5.6884808540344229</c:v>
                </c:pt>
                <c:pt idx="1878">
                  <c:v>5.6785626411437988</c:v>
                </c:pt>
                <c:pt idx="1879">
                  <c:v>5.7312054634094247</c:v>
                </c:pt>
                <c:pt idx="1880">
                  <c:v>5.7067914009094247</c:v>
                </c:pt>
                <c:pt idx="1881">
                  <c:v>5.7479901313781738</c:v>
                </c:pt>
                <c:pt idx="1882">
                  <c:v>5.6907696723937988</c:v>
                </c:pt>
                <c:pt idx="1883">
                  <c:v>5.6938214302062979</c:v>
                </c:pt>
                <c:pt idx="1884">
                  <c:v>5.6777997016906747</c:v>
                </c:pt>
                <c:pt idx="1885">
                  <c:v>5.7006878852844247</c:v>
                </c:pt>
                <c:pt idx="1886">
                  <c:v>5.7327313423156738</c:v>
                </c:pt>
                <c:pt idx="1887">
                  <c:v>5.6678814888000479</c:v>
                </c:pt>
                <c:pt idx="1888">
                  <c:v>5.6961102485656721</c:v>
                </c:pt>
                <c:pt idx="1889">
                  <c:v>5.7113690376281747</c:v>
                </c:pt>
                <c:pt idx="1890">
                  <c:v>5.7098431587219247</c:v>
                </c:pt>
                <c:pt idx="1891">
                  <c:v>5.7182354927062988</c:v>
                </c:pt>
                <c:pt idx="1892">
                  <c:v>5.6953473091125488</c:v>
                </c:pt>
                <c:pt idx="1893">
                  <c:v>5.6694073677062971</c:v>
                </c:pt>
                <c:pt idx="1894">
                  <c:v>5.7060284614562988</c:v>
                </c:pt>
                <c:pt idx="1895">
                  <c:v>5.6945843696594212</c:v>
                </c:pt>
                <c:pt idx="1896">
                  <c:v>5.6808514595031738</c:v>
                </c:pt>
                <c:pt idx="1897">
                  <c:v>5.6770367622375479</c:v>
                </c:pt>
                <c:pt idx="1898">
                  <c:v>5.7006878852844247</c:v>
                </c:pt>
                <c:pt idx="1899">
                  <c:v>5.6892437934875506</c:v>
                </c:pt>
                <c:pt idx="1900">
                  <c:v>5.6770367622375479</c:v>
                </c:pt>
                <c:pt idx="1901">
                  <c:v>5.6762738227844247</c:v>
                </c:pt>
                <c:pt idx="1902">
                  <c:v>5.6648297309875479</c:v>
                </c:pt>
                <c:pt idx="1903">
                  <c:v>5.6953473091125488</c:v>
                </c:pt>
                <c:pt idx="1904">
                  <c:v>5.6701703071594229</c:v>
                </c:pt>
                <c:pt idx="1905">
                  <c:v>5.6938214302062979</c:v>
                </c:pt>
                <c:pt idx="1906">
                  <c:v>5.6755108833312979</c:v>
                </c:pt>
                <c:pt idx="1907">
                  <c:v>5.7151837348937988</c:v>
                </c:pt>
                <c:pt idx="1908">
                  <c:v>5.6968731880187988</c:v>
                </c:pt>
                <c:pt idx="1909">
                  <c:v>5.7060284614562988</c:v>
                </c:pt>
                <c:pt idx="1910">
                  <c:v>5.6953473091125488</c:v>
                </c:pt>
                <c:pt idx="1911">
                  <c:v>5.6770367622375479</c:v>
                </c:pt>
                <c:pt idx="1912">
                  <c:v>5.6732220649719247</c:v>
                </c:pt>
                <c:pt idx="1913">
                  <c:v>5.6762738227844247</c:v>
                </c:pt>
                <c:pt idx="1914">
                  <c:v>5.6701703071594229</c:v>
                </c:pt>
                <c:pt idx="1915">
                  <c:v>5.6907696723937988</c:v>
                </c:pt>
                <c:pt idx="1916">
                  <c:v>5.6366009712219238</c:v>
                </c:pt>
                <c:pt idx="1917">
                  <c:v>5.6488080024719238</c:v>
                </c:pt>
                <c:pt idx="1918">
                  <c:v>5.6404156684875471</c:v>
                </c:pt>
                <c:pt idx="1919">
                  <c:v>5.6678814888000479</c:v>
                </c:pt>
                <c:pt idx="1920">
                  <c:v>5.6823773384094229</c:v>
                </c:pt>
                <c:pt idx="1921">
                  <c:v>5.6709332466125479</c:v>
                </c:pt>
                <c:pt idx="1922">
                  <c:v>5.6510968208312979</c:v>
                </c:pt>
                <c:pt idx="1923">
                  <c:v>5.6800885200500479</c:v>
                </c:pt>
                <c:pt idx="1924">
                  <c:v>5.6892437934875506</c:v>
                </c:pt>
                <c:pt idx="1925">
                  <c:v>5.6694073677062971</c:v>
                </c:pt>
                <c:pt idx="1926">
                  <c:v>5.6678814888000479</c:v>
                </c:pt>
                <c:pt idx="1927">
                  <c:v>5.6961102485656721</c:v>
                </c:pt>
                <c:pt idx="1928">
                  <c:v>5.6518597602844238</c:v>
                </c:pt>
                <c:pt idx="1929">
                  <c:v>5.6861920356750488</c:v>
                </c:pt>
                <c:pt idx="1930">
                  <c:v>5.6442303657531738</c:v>
                </c:pt>
                <c:pt idx="1931">
                  <c:v>5.6556744575500479</c:v>
                </c:pt>
                <c:pt idx="1932">
                  <c:v>5.6419415473937979</c:v>
                </c:pt>
                <c:pt idx="1933">
                  <c:v>5.6655926704406729</c:v>
                </c:pt>
                <c:pt idx="1934">
                  <c:v>5.6594891548156738</c:v>
                </c:pt>
                <c:pt idx="1935">
                  <c:v>5.6572003364562971</c:v>
                </c:pt>
                <c:pt idx="1936">
                  <c:v>5.6526226997375488</c:v>
                </c:pt>
                <c:pt idx="1937">
                  <c:v>5.6457562446594229</c:v>
                </c:pt>
                <c:pt idx="1938">
                  <c:v>5.6358380317687979</c:v>
                </c:pt>
                <c:pt idx="1939">
                  <c:v>5.6434674263000488</c:v>
                </c:pt>
                <c:pt idx="1940">
                  <c:v>5.6518597602844238</c:v>
                </c:pt>
                <c:pt idx="1941">
                  <c:v>5.6655926704406729</c:v>
                </c:pt>
                <c:pt idx="1942">
                  <c:v>5.6335492134094238</c:v>
                </c:pt>
                <c:pt idx="1943">
                  <c:v>5.6457562446594229</c:v>
                </c:pt>
                <c:pt idx="1944">
                  <c:v>5.6777997016906747</c:v>
                </c:pt>
                <c:pt idx="1945">
                  <c:v>5.6327862739562971</c:v>
                </c:pt>
                <c:pt idx="1946">
                  <c:v>5.6358380317687979</c:v>
                </c:pt>
                <c:pt idx="1947">
                  <c:v>5.6343121528625488</c:v>
                </c:pt>
                <c:pt idx="1948">
                  <c:v>5.6465191841125497</c:v>
                </c:pt>
                <c:pt idx="1949">
                  <c:v>5.6335492134094238</c:v>
                </c:pt>
                <c:pt idx="1950">
                  <c:v>5.6312603950500506</c:v>
                </c:pt>
                <c:pt idx="1951">
                  <c:v>5.6335492134094238</c:v>
                </c:pt>
                <c:pt idx="1952">
                  <c:v>5.6411786079406738</c:v>
                </c:pt>
                <c:pt idx="1953">
                  <c:v>5.6358380317687979</c:v>
                </c:pt>
                <c:pt idx="1954">
                  <c:v>5.6465191841125497</c:v>
                </c:pt>
                <c:pt idx="1955">
                  <c:v>5.6129498481750471</c:v>
                </c:pt>
                <c:pt idx="1956">
                  <c:v>5.6190533638000488</c:v>
                </c:pt>
                <c:pt idx="1957">
                  <c:v>5.6213421821594247</c:v>
                </c:pt>
                <c:pt idx="1958">
                  <c:v>5.6243939399719229</c:v>
                </c:pt>
                <c:pt idx="1959">
                  <c:v>5.6304974555969238</c:v>
                </c:pt>
                <c:pt idx="1960">
                  <c:v>5.6366009712219238</c:v>
                </c:pt>
                <c:pt idx="1961">
                  <c:v>5.6526226997375488</c:v>
                </c:pt>
                <c:pt idx="1962">
                  <c:v>5.5923504829406747</c:v>
                </c:pt>
                <c:pt idx="1963">
                  <c:v>5.5892987251281756</c:v>
                </c:pt>
                <c:pt idx="1964">
                  <c:v>5.6213421821594247</c:v>
                </c:pt>
                <c:pt idx="1965">
                  <c:v>5.6343121528625488</c:v>
                </c:pt>
                <c:pt idx="1966">
                  <c:v>5.6411786079406738</c:v>
                </c:pt>
                <c:pt idx="1967">
                  <c:v>5.6015057563781729</c:v>
                </c:pt>
                <c:pt idx="1968">
                  <c:v>5.6083722114562979</c:v>
                </c:pt>
                <c:pt idx="1969">
                  <c:v>5.6205792427062971</c:v>
                </c:pt>
                <c:pt idx="1970">
                  <c:v>5.6190533638000488</c:v>
                </c:pt>
                <c:pt idx="1971">
                  <c:v>5.6175274848937988</c:v>
                </c:pt>
                <c:pt idx="1972">
                  <c:v>5.6396527290344247</c:v>
                </c:pt>
                <c:pt idx="1973">
                  <c:v>5.5999798774719229</c:v>
                </c:pt>
                <c:pt idx="1974">
                  <c:v>5.6312603950500506</c:v>
                </c:pt>
                <c:pt idx="1975">
                  <c:v>5.6015057563781729</c:v>
                </c:pt>
                <c:pt idx="1976">
                  <c:v>5.6297345161437971</c:v>
                </c:pt>
                <c:pt idx="1977">
                  <c:v>5.6045575141906729</c:v>
                </c:pt>
                <c:pt idx="1978">
                  <c:v>5.5839581489562979</c:v>
                </c:pt>
                <c:pt idx="1979">
                  <c:v>5.5847210884094238</c:v>
                </c:pt>
                <c:pt idx="1980">
                  <c:v>5.6274456977844229</c:v>
                </c:pt>
                <c:pt idx="1981">
                  <c:v>5.5923504829406747</c:v>
                </c:pt>
                <c:pt idx="1982">
                  <c:v>5.5961651802062988</c:v>
                </c:pt>
                <c:pt idx="1983">
                  <c:v>5.6091351509094229</c:v>
                </c:pt>
                <c:pt idx="1984">
                  <c:v>5.6083722114562979</c:v>
                </c:pt>
                <c:pt idx="1985">
                  <c:v>5.6007428169250479</c:v>
                </c:pt>
                <c:pt idx="1986">
                  <c:v>5.6083722114562979</c:v>
                </c:pt>
                <c:pt idx="1987">
                  <c:v>5.6068463325500488</c:v>
                </c:pt>
                <c:pt idx="1988">
                  <c:v>5.5686993598937988</c:v>
                </c:pt>
                <c:pt idx="1989">
                  <c:v>5.5946393013000488</c:v>
                </c:pt>
                <c:pt idx="1990">
                  <c:v>5.5809063911437988</c:v>
                </c:pt>
                <c:pt idx="1991">
                  <c:v>5.6076092720031738</c:v>
                </c:pt>
                <c:pt idx="1992">
                  <c:v>5.5580182075500479</c:v>
                </c:pt>
                <c:pt idx="1993">
                  <c:v>5.5999798774719229</c:v>
                </c:pt>
                <c:pt idx="1994">
                  <c:v>5.5809063911437988</c:v>
                </c:pt>
                <c:pt idx="1995">
                  <c:v>5.5664105415344229</c:v>
                </c:pt>
                <c:pt idx="1996">
                  <c:v>5.5618329048156738</c:v>
                </c:pt>
                <c:pt idx="1997">
                  <c:v>5.5748028755187979</c:v>
                </c:pt>
                <c:pt idx="1998">
                  <c:v>5.5870099067687979</c:v>
                </c:pt>
                <c:pt idx="1999">
                  <c:v>5.5686993598937988</c:v>
                </c:pt>
                <c:pt idx="2000">
                  <c:v>5.5946393013000488</c:v>
                </c:pt>
                <c:pt idx="2001">
                  <c:v>5.5519146919250479</c:v>
                </c:pt>
                <c:pt idx="2002">
                  <c:v>5.5664105415344229</c:v>
                </c:pt>
                <c:pt idx="2003">
                  <c:v>5.5603070259094238</c:v>
                </c:pt>
                <c:pt idx="2004">
                  <c:v>5.5816693305969247</c:v>
                </c:pt>
                <c:pt idx="2005">
                  <c:v>5.5595440864562979</c:v>
                </c:pt>
                <c:pt idx="2006">
                  <c:v>5.5763287544250497</c:v>
                </c:pt>
                <c:pt idx="2007">
                  <c:v>5.5702252388000488</c:v>
                </c:pt>
                <c:pt idx="2008">
                  <c:v>5.5603070259094238</c:v>
                </c:pt>
                <c:pt idx="2009">
                  <c:v>5.5671734809875488</c:v>
                </c:pt>
                <c:pt idx="2010">
                  <c:v>5.5633587837219247</c:v>
                </c:pt>
                <c:pt idx="2011">
                  <c:v>5.5778546333312979</c:v>
                </c:pt>
                <c:pt idx="2012">
                  <c:v>5.5572552680969221</c:v>
                </c:pt>
                <c:pt idx="2013">
                  <c:v>5.5946393013000488</c:v>
                </c:pt>
                <c:pt idx="2014">
                  <c:v>5.5831952095031738</c:v>
                </c:pt>
                <c:pt idx="2015">
                  <c:v>5.5648846626281721</c:v>
                </c:pt>
                <c:pt idx="2016">
                  <c:v>5.5511517524719238</c:v>
                </c:pt>
                <c:pt idx="2017">
                  <c:v>5.5824322700500479</c:v>
                </c:pt>
                <c:pt idx="2018">
                  <c:v>5.5480999946594247</c:v>
                </c:pt>
                <c:pt idx="2019">
                  <c:v>5.5480999946594247</c:v>
                </c:pt>
                <c:pt idx="2020">
                  <c:v>5.5702252388000488</c:v>
                </c:pt>
                <c:pt idx="2021">
                  <c:v>5.5671734809875488</c:v>
                </c:pt>
                <c:pt idx="2022">
                  <c:v>5.5870099067687979</c:v>
                </c:pt>
                <c:pt idx="2023">
                  <c:v>5.5717511177062988</c:v>
                </c:pt>
                <c:pt idx="2024">
                  <c:v>5.5313153266906738</c:v>
                </c:pt>
                <c:pt idx="2025">
                  <c:v>5.5542035102844238</c:v>
                </c:pt>
                <c:pt idx="2026">
                  <c:v>5.5473370552062979</c:v>
                </c:pt>
                <c:pt idx="2027">
                  <c:v>5.5625958442687971</c:v>
                </c:pt>
                <c:pt idx="2028">
                  <c:v>5.5664105415344229</c:v>
                </c:pt>
                <c:pt idx="2029">
                  <c:v>5.5542035102844238</c:v>
                </c:pt>
                <c:pt idx="2030">
                  <c:v>5.5542035102844238</c:v>
                </c:pt>
                <c:pt idx="2031">
                  <c:v>5.5282635688781738</c:v>
                </c:pt>
                <c:pt idx="2032">
                  <c:v>5.5366559028625497</c:v>
                </c:pt>
                <c:pt idx="2033">
                  <c:v>5.5336041450500497</c:v>
                </c:pt>
                <c:pt idx="2034">
                  <c:v>5.5686993598937988</c:v>
                </c:pt>
                <c:pt idx="2035">
                  <c:v>5.5519146919250479</c:v>
                </c:pt>
                <c:pt idx="2036">
                  <c:v>5.5160565376281729</c:v>
                </c:pt>
                <c:pt idx="2037">
                  <c:v>5.5191082954406747</c:v>
                </c:pt>
                <c:pt idx="2038">
                  <c:v>5.5381817817687988</c:v>
                </c:pt>
                <c:pt idx="2039">
                  <c:v>5.5328412055969238</c:v>
                </c:pt>
                <c:pt idx="2040">
                  <c:v>5.5534405708312979</c:v>
                </c:pt>
                <c:pt idx="2041">
                  <c:v>5.5229229927062979</c:v>
                </c:pt>
                <c:pt idx="2042">
                  <c:v>5.5336041450500497</c:v>
                </c:pt>
                <c:pt idx="2043">
                  <c:v>5.5046124458312988</c:v>
                </c:pt>
                <c:pt idx="2044">
                  <c:v>5.4924054145812988</c:v>
                </c:pt>
                <c:pt idx="2045">
                  <c:v>5.4992718696594238</c:v>
                </c:pt>
                <c:pt idx="2046">
                  <c:v>5.5358929634094238</c:v>
                </c:pt>
                <c:pt idx="2047">
                  <c:v>5.5114789009094238</c:v>
                </c:pt>
                <c:pt idx="2048">
                  <c:v>5.5442852973937979</c:v>
                </c:pt>
                <c:pt idx="2049">
                  <c:v>5.5030865669250471</c:v>
                </c:pt>
                <c:pt idx="2050">
                  <c:v>5.4878277778625488</c:v>
                </c:pt>
                <c:pt idx="2051">
                  <c:v>5.4855389595031738</c:v>
                </c:pt>
                <c:pt idx="2052">
                  <c:v>5.4779095649719238</c:v>
                </c:pt>
                <c:pt idx="2053">
                  <c:v>5.5191082954406747</c:v>
                </c:pt>
                <c:pt idx="2054">
                  <c:v>5.5084271430969238</c:v>
                </c:pt>
                <c:pt idx="2055">
                  <c:v>5.5358929634094238</c:v>
                </c:pt>
                <c:pt idx="2056">
                  <c:v>5.5007977485656738</c:v>
                </c:pt>
                <c:pt idx="2057">
                  <c:v>5.5343670845031756</c:v>
                </c:pt>
                <c:pt idx="2058">
                  <c:v>5.4954571723937988</c:v>
                </c:pt>
                <c:pt idx="2059">
                  <c:v>5.5030865669250471</c:v>
                </c:pt>
                <c:pt idx="2060">
                  <c:v>5.4924054145812988</c:v>
                </c:pt>
                <c:pt idx="2061">
                  <c:v>5.4985089302062979</c:v>
                </c:pt>
                <c:pt idx="2062">
                  <c:v>5.4733319282531747</c:v>
                </c:pt>
                <c:pt idx="2063">
                  <c:v>5.4901165962219229</c:v>
                </c:pt>
                <c:pt idx="2064">
                  <c:v>5.5023236274719238</c:v>
                </c:pt>
                <c:pt idx="2065">
                  <c:v>5.5000348091125479</c:v>
                </c:pt>
                <c:pt idx="2066">
                  <c:v>5.4924054145812988</c:v>
                </c:pt>
                <c:pt idx="2067">
                  <c:v>5.5046124458312988</c:v>
                </c:pt>
                <c:pt idx="2068">
                  <c:v>5.4718060493469238</c:v>
                </c:pt>
                <c:pt idx="2069">
                  <c:v>5.4924054145812988</c:v>
                </c:pt>
                <c:pt idx="2070">
                  <c:v>5.4992718696594238</c:v>
                </c:pt>
                <c:pt idx="2071">
                  <c:v>5.5053753852844247</c:v>
                </c:pt>
                <c:pt idx="2072">
                  <c:v>5.4870648384094229</c:v>
                </c:pt>
                <c:pt idx="2073">
                  <c:v>5.4962201118469247</c:v>
                </c:pt>
                <c:pt idx="2074">
                  <c:v>5.5038495063781738</c:v>
                </c:pt>
                <c:pt idx="2075">
                  <c:v>5.4618878364562971</c:v>
                </c:pt>
                <c:pt idx="2076">
                  <c:v>5.5091900825500497</c:v>
                </c:pt>
                <c:pt idx="2077">
                  <c:v>5.4756207466125497</c:v>
                </c:pt>
                <c:pt idx="2078">
                  <c:v>5.4878277778625488</c:v>
                </c:pt>
                <c:pt idx="2079">
                  <c:v>5.4672284126281747</c:v>
                </c:pt>
                <c:pt idx="2080">
                  <c:v>5.4679913520812979</c:v>
                </c:pt>
                <c:pt idx="2081">
                  <c:v>5.4885907173156738</c:v>
                </c:pt>
                <c:pt idx="2082">
                  <c:v>5.5023236274719238</c:v>
                </c:pt>
                <c:pt idx="2083">
                  <c:v>5.4924054145812988</c:v>
                </c:pt>
                <c:pt idx="2084">
                  <c:v>5.4801983833312997</c:v>
                </c:pt>
                <c:pt idx="2085">
                  <c:v>5.4664654731750488</c:v>
                </c:pt>
                <c:pt idx="2086">
                  <c:v>5.4412884712219247</c:v>
                </c:pt>
                <c:pt idx="2087">
                  <c:v>5.4603619575500488</c:v>
                </c:pt>
                <c:pt idx="2088">
                  <c:v>5.4512066841125506</c:v>
                </c:pt>
                <c:pt idx="2089">
                  <c:v>5.5122418403625488</c:v>
                </c:pt>
                <c:pt idx="2090">
                  <c:v>5.4832501411437997</c:v>
                </c:pt>
                <c:pt idx="2091">
                  <c:v>5.4473919868469238</c:v>
                </c:pt>
                <c:pt idx="2092">
                  <c:v>5.4901165962219229</c:v>
                </c:pt>
                <c:pt idx="2093">
                  <c:v>5.4718060493469238</c:v>
                </c:pt>
                <c:pt idx="2094">
                  <c:v>5.4595990180969238</c:v>
                </c:pt>
                <c:pt idx="2095">
                  <c:v>5.4847760200500488</c:v>
                </c:pt>
                <c:pt idx="2096">
                  <c:v>5.4428143501281729</c:v>
                </c:pt>
                <c:pt idx="2097">
                  <c:v>5.4405255317687979</c:v>
                </c:pt>
                <c:pt idx="2098">
                  <c:v>5.4679913520812979</c:v>
                </c:pt>
                <c:pt idx="2099">
                  <c:v>5.4382367134094247</c:v>
                </c:pt>
                <c:pt idx="2100">
                  <c:v>5.4595990180969238</c:v>
                </c:pt>
                <c:pt idx="2101">
                  <c:v>5.4435772895812988</c:v>
                </c:pt>
                <c:pt idx="2102">
                  <c:v>5.4397625923156756</c:v>
                </c:pt>
                <c:pt idx="2103">
                  <c:v>5.4145855903625479</c:v>
                </c:pt>
                <c:pt idx="2104">
                  <c:v>5.4306073188781747</c:v>
                </c:pt>
                <c:pt idx="2105">
                  <c:v>5.4351849555969229</c:v>
                </c:pt>
                <c:pt idx="2106">
                  <c:v>5.4595990180969238</c:v>
                </c:pt>
                <c:pt idx="2107">
                  <c:v>5.4458661079406747</c:v>
                </c:pt>
                <c:pt idx="2108">
                  <c:v>5.4786725044250497</c:v>
                </c:pt>
                <c:pt idx="2109">
                  <c:v>5.4206891059875497</c:v>
                </c:pt>
                <c:pt idx="2110">
                  <c:v>5.4222149848937988</c:v>
                </c:pt>
                <c:pt idx="2111">
                  <c:v>5.4306073188781747</c:v>
                </c:pt>
                <c:pt idx="2112">
                  <c:v>5.4443402290344238</c:v>
                </c:pt>
                <c:pt idx="2113">
                  <c:v>5.4153485298156738</c:v>
                </c:pt>
                <c:pt idx="2114">
                  <c:v>5.4336590766906747</c:v>
                </c:pt>
                <c:pt idx="2115">
                  <c:v>5.4252667427062988</c:v>
                </c:pt>
                <c:pt idx="2116">
                  <c:v>5.4725689888000497</c:v>
                </c:pt>
                <c:pt idx="2117">
                  <c:v>5.4389996528625497</c:v>
                </c:pt>
                <c:pt idx="2118">
                  <c:v>5.4611248970031738</c:v>
                </c:pt>
                <c:pt idx="2119">
                  <c:v>5.4145855903625479</c:v>
                </c:pt>
                <c:pt idx="2120">
                  <c:v>5.3924598693847656</c:v>
                </c:pt>
                <c:pt idx="2121">
                  <c:v>5.4184002876281738</c:v>
                </c:pt>
                <c:pt idx="2122">
                  <c:v>5.4351849555969229</c:v>
                </c:pt>
                <c:pt idx="2123">
                  <c:v>5.4206891059875497</c:v>
                </c:pt>
                <c:pt idx="2124">
                  <c:v>5.4199261665344238</c:v>
                </c:pt>
                <c:pt idx="2125">
                  <c:v>5.4229779243469229</c:v>
                </c:pt>
                <c:pt idx="2126">
                  <c:v>5.4550213813781747</c:v>
                </c:pt>
                <c:pt idx="2127">
                  <c:v>5.4237408638000488</c:v>
                </c:pt>
                <c:pt idx="2128">
                  <c:v>5.3878822326660147</c:v>
                </c:pt>
                <c:pt idx="2129">
                  <c:v>5.3855934143066415</c:v>
                </c:pt>
                <c:pt idx="2130">
                  <c:v>5.4061932563781738</c:v>
                </c:pt>
                <c:pt idx="2131">
                  <c:v>5.3772010803222674</c:v>
                </c:pt>
                <c:pt idx="2132">
                  <c:v>5.4008522033691415</c:v>
                </c:pt>
                <c:pt idx="2133">
                  <c:v>5.4130597114562988</c:v>
                </c:pt>
                <c:pt idx="2134">
                  <c:v>5.3932228088378906</c:v>
                </c:pt>
                <c:pt idx="2135">
                  <c:v>5.4176373481750479</c:v>
                </c:pt>
                <c:pt idx="2136">
                  <c:v>5.4199261665344238</c:v>
                </c:pt>
                <c:pt idx="2137">
                  <c:v>5.3993263244628915</c:v>
                </c:pt>
                <c:pt idx="2138">
                  <c:v>5.4168744087219238</c:v>
                </c:pt>
                <c:pt idx="2139">
                  <c:v>5.4016151428222674</c:v>
                </c:pt>
                <c:pt idx="2140">
                  <c:v>5.4252667427062988</c:v>
                </c:pt>
                <c:pt idx="2141">
                  <c:v>5.4023780822753915</c:v>
                </c:pt>
                <c:pt idx="2142">
                  <c:v>5.4290814399719238</c:v>
                </c:pt>
                <c:pt idx="2143">
                  <c:v>5.4107708930969238</c:v>
                </c:pt>
                <c:pt idx="2144">
                  <c:v>5.4306073188781747</c:v>
                </c:pt>
                <c:pt idx="2145">
                  <c:v>5.4130597114562988</c:v>
                </c:pt>
                <c:pt idx="2146">
                  <c:v>5.4046669006347674</c:v>
                </c:pt>
                <c:pt idx="2147">
                  <c:v>5.4145855903625479</c:v>
                </c:pt>
                <c:pt idx="2148">
                  <c:v>5.4184002876281738</c:v>
                </c:pt>
                <c:pt idx="2149">
                  <c:v>5.4084820747375488</c:v>
                </c:pt>
                <c:pt idx="2150">
                  <c:v>5.4008522033691415</c:v>
                </c:pt>
                <c:pt idx="2151">
                  <c:v>5.3894081115722674</c:v>
                </c:pt>
                <c:pt idx="2152">
                  <c:v>5.3794898986816415</c:v>
                </c:pt>
                <c:pt idx="2153">
                  <c:v>5.3894081115722674</c:v>
                </c:pt>
                <c:pt idx="2154">
                  <c:v>5.3787269592285156</c:v>
                </c:pt>
                <c:pt idx="2155">
                  <c:v>5.3924598693847656</c:v>
                </c:pt>
                <c:pt idx="2156">
                  <c:v>5.4130597114562988</c:v>
                </c:pt>
                <c:pt idx="2157">
                  <c:v>5.4008522033691415</c:v>
                </c:pt>
                <c:pt idx="2158">
                  <c:v>5.3802528381347665</c:v>
                </c:pt>
                <c:pt idx="2159">
                  <c:v>5.3718605041503915</c:v>
                </c:pt>
                <c:pt idx="2160">
                  <c:v>5.3779640197753897</c:v>
                </c:pt>
                <c:pt idx="2161">
                  <c:v>5.3833045959472665</c:v>
                </c:pt>
                <c:pt idx="2162">
                  <c:v>5.3718605041503915</c:v>
                </c:pt>
                <c:pt idx="2163">
                  <c:v>5.3901710510253897</c:v>
                </c:pt>
                <c:pt idx="2164">
                  <c:v>5.3733863830566415</c:v>
                </c:pt>
                <c:pt idx="2165">
                  <c:v>5.3955116271972647</c:v>
                </c:pt>
                <c:pt idx="2166">
                  <c:v>5.3680458068847656</c:v>
                </c:pt>
                <c:pt idx="2167">
                  <c:v>5.3802528381347665</c:v>
                </c:pt>
                <c:pt idx="2168">
                  <c:v>5.3733863830566415</c:v>
                </c:pt>
                <c:pt idx="2169">
                  <c:v>5.3878822326660147</c:v>
                </c:pt>
                <c:pt idx="2170">
                  <c:v>5.3718605041503915</c:v>
                </c:pt>
                <c:pt idx="2171">
                  <c:v>5.3764381408691415</c:v>
                </c:pt>
                <c:pt idx="2172">
                  <c:v>5.3634681701660156</c:v>
                </c:pt>
                <c:pt idx="2173">
                  <c:v>5.3642311096191406</c:v>
                </c:pt>
                <c:pt idx="2174">
                  <c:v>5.3619422912597665</c:v>
                </c:pt>
                <c:pt idx="2175">
                  <c:v>5.3459205627441406</c:v>
                </c:pt>
                <c:pt idx="2176">
                  <c:v>5.3695716857910165</c:v>
                </c:pt>
                <c:pt idx="2177">
                  <c:v>5.3581275939941415</c:v>
                </c:pt>
                <c:pt idx="2178">
                  <c:v>5.3688087463378897</c:v>
                </c:pt>
                <c:pt idx="2179">
                  <c:v>5.3604164123535156</c:v>
                </c:pt>
                <c:pt idx="2180">
                  <c:v>5.4031410217285165</c:v>
                </c:pt>
                <c:pt idx="2181">
                  <c:v>5.3466835021972665</c:v>
                </c:pt>
                <c:pt idx="2182">
                  <c:v>5.3558387756347665</c:v>
                </c:pt>
                <c:pt idx="2183">
                  <c:v>5.3764381408691415</c:v>
                </c:pt>
                <c:pt idx="2184">
                  <c:v>5.3596534729003915</c:v>
                </c:pt>
                <c:pt idx="2185">
                  <c:v>5.3772010803222674</c:v>
                </c:pt>
                <c:pt idx="2186">
                  <c:v>5.3688087463378897</c:v>
                </c:pt>
                <c:pt idx="2187">
                  <c:v>5.3665199279785147</c:v>
                </c:pt>
                <c:pt idx="2188">
                  <c:v>5.3978004455566406</c:v>
                </c:pt>
                <c:pt idx="2189">
                  <c:v>5.3581275939941415</c:v>
                </c:pt>
                <c:pt idx="2190">
                  <c:v>5.3703346252441415</c:v>
                </c:pt>
                <c:pt idx="2191">
                  <c:v>5.3405799865722665</c:v>
                </c:pt>
                <c:pt idx="2192">
                  <c:v>5.3367652893066415</c:v>
                </c:pt>
                <c:pt idx="2193">
                  <c:v>5.3184547424316406</c:v>
                </c:pt>
                <c:pt idx="2194">
                  <c:v>5.3375282287597656</c:v>
                </c:pt>
                <c:pt idx="2195">
                  <c:v>5.3283729553222665</c:v>
                </c:pt>
                <c:pt idx="2196">
                  <c:v>5.3497352600097656</c:v>
                </c:pt>
                <c:pt idx="2197">
                  <c:v>5.3459205627441406</c:v>
                </c:pt>
                <c:pt idx="2198">
                  <c:v>5.3894081115722674</c:v>
                </c:pt>
                <c:pt idx="2199">
                  <c:v>5.3329505920410156</c:v>
                </c:pt>
                <c:pt idx="2200">
                  <c:v>5.3245582580566388</c:v>
                </c:pt>
                <c:pt idx="2201">
                  <c:v>5.3436317443847674</c:v>
                </c:pt>
                <c:pt idx="2202">
                  <c:v>5.3298988342285156</c:v>
                </c:pt>
                <c:pt idx="2203">
                  <c:v>5.3436317443847674</c:v>
                </c:pt>
                <c:pt idx="2204">
                  <c:v>5.3298988342285156</c:v>
                </c:pt>
                <c:pt idx="2205">
                  <c:v>5.3283729553222665</c:v>
                </c:pt>
                <c:pt idx="2206">
                  <c:v>5.3321876525878897</c:v>
                </c:pt>
                <c:pt idx="2207">
                  <c:v>5.3489723205566406</c:v>
                </c:pt>
                <c:pt idx="2208">
                  <c:v>5.3291358947753897</c:v>
                </c:pt>
                <c:pt idx="2209">
                  <c:v>5.3382911682128915</c:v>
                </c:pt>
                <c:pt idx="2210">
                  <c:v>5.3115882873535156</c:v>
                </c:pt>
                <c:pt idx="2211">
                  <c:v>5.3390541076660156</c:v>
                </c:pt>
                <c:pt idx="2212">
                  <c:v>5.3100624084472665</c:v>
                </c:pt>
                <c:pt idx="2213">
                  <c:v>5.3138771057128915</c:v>
                </c:pt>
                <c:pt idx="2214">
                  <c:v>5.3131141662597647</c:v>
                </c:pt>
                <c:pt idx="2215">
                  <c:v>5.3123512268066397</c:v>
                </c:pt>
                <c:pt idx="2216">
                  <c:v>5.3604164123535156</c:v>
                </c:pt>
                <c:pt idx="2217">
                  <c:v>5.3131141662597647</c:v>
                </c:pt>
                <c:pt idx="2218">
                  <c:v>5.3260841369628897</c:v>
                </c:pt>
                <c:pt idx="2219">
                  <c:v>5.3184547424316406</c:v>
                </c:pt>
                <c:pt idx="2220">
                  <c:v>5.3192176818847674</c:v>
                </c:pt>
                <c:pt idx="2221">
                  <c:v>5.3581275939941415</c:v>
                </c:pt>
                <c:pt idx="2222">
                  <c:v>5.3016700744628915</c:v>
                </c:pt>
                <c:pt idx="2223">
                  <c:v>5.3405799865722665</c:v>
                </c:pt>
                <c:pt idx="2224">
                  <c:v>5.3482093811035174</c:v>
                </c:pt>
                <c:pt idx="2225">
                  <c:v>5.3230323791503897</c:v>
                </c:pt>
                <c:pt idx="2226">
                  <c:v>5.3100624084472665</c:v>
                </c:pt>
                <c:pt idx="2227">
                  <c:v>5.3108253479003897</c:v>
                </c:pt>
                <c:pt idx="2228">
                  <c:v>5.3306617736816424</c:v>
                </c:pt>
                <c:pt idx="2229">
                  <c:v>5.3054847717285147</c:v>
                </c:pt>
                <c:pt idx="2230">
                  <c:v>5.3085365295410147</c:v>
                </c:pt>
                <c:pt idx="2231">
                  <c:v>5.3062477111816424</c:v>
                </c:pt>
                <c:pt idx="2232">
                  <c:v>5.3337135314941415</c:v>
                </c:pt>
                <c:pt idx="2233">
                  <c:v>5.3131141662597647</c:v>
                </c:pt>
                <c:pt idx="2234">
                  <c:v>5.2925148010253888</c:v>
                </c:pt>
                <c:pt idx="2235">
                  <c:v>5.3245582580566388</c:v>
                </c:pt>
                <c:pt idx="2236">
                  <c:v>5.3451576232910156</c:v>
                </c:pt>
                <c:pt idx="2237">
                  <c:v>5.3283729553222665</c:v>
                </c:pt>
                <c:pt idx="2238">
                  <c:v>5.3413429260253906</c:v>
                </c:pt>
                <c:pt idx="2239">
                  <c:v>5.3306617736816424</c:v>
                </c:pt>
                <c:pt idx="2240">
                  <c:v>5.3031959533691406</c:v>
                </c:pt>
                <c:pt idx="2241">
                  <c:v>5.2909889221191406</c:v>
                </c:pt>
                <c:pt idx="2242">
                  <c:v>5.2879371643066406</c:v>
                </c:pt>
                <c:pt idx="2243">
                  <c:v>5.3154029846191415</c:v>
                </c:pt>
                <c:pt idx="2244">
                  <c:v>5.2948036193847665</c:v>
                </c:pt>
                <c:pt idx="2245">
                  <c:v>5.3184547424316406</c:v>
                </c:pt>
                <c:pt idx="2246">
                  <c:v>5.3062477111816424</c:v>
                </c:pt>
                <c:pt idx="2247">
                  <c:v>5.2909889221191406</c:v>
                </c:pt>
                <c:pt idx="2248">
                  <c:v>5.3138771057128915</c:v>
                </c:pt>
                <c:pt idx="2249">
                  <c:v>5.2719154357910165</c:v>
                </c:pt>
                <c:pt idx="2250">
                  <c:v>5.3031959533691406</c:v>
                </c:pt>
                <c:pt idx="2251">
                  <c:v>5.3146400451660156</c:v>
                </c:pt>
                <c:pt idx="2252">
                  <c:v>5.3207435607910156</c:v>
                </c:pt>
                <c:pt idx="2253">
                  <c:v>5.3077735900878906</c:v>
                </c:pt>
                <c:pt idx="2254">
                  <c:v>5.2757301330566415</c:v>
                </c:pt>
                <c:pt idx="2255">
                  <c:v>5.2642860412597656</c:v>
                </c:pt>
                <c:pt idx="2256">
                  <c:v>5.3077735900878906</c:v>
                </c:pt>
                <c:pt idx="2257">
                  <c:v>5.2871742248535156</c:v>
                </c:pt>
                <c:pt idx="2258">
                  <c:v>5.2619972229003906</c:v>
                </c:pt>
                <c:pt idx="2259">
                  <c:v>5.2520790100097665</c:v>
                </c:pt>
                <c:pt idx="2260">
                  <c:v>5.2894630432128924</c:v>
                </c:pt>
                <c:pt idx="2261">
                  <c:v>5.2635231018066415</c:v>
                </c:pt>
                <c:pt idx="2262">
                  <c:v>5.2764930725097674</c:v>
                </c:pt>
                <c:pt idx="2263">
                  <c:v>5.2742042541503906</c:v>
                </c:pt>
                <c:pt idx="2264">
                  <c:v>5.2757301330566415</c:v>
                </c:pt>
                <c:pt idx="2265">
                  <c:v>5.2902259826660165</c:v>
                </c:pt>
                <c:pt idx="2266">
                  <c:v>5.2963294982910174</c:v>
                </c:pt>
                <c:pt idx="2267">
                  <c:v>5.2772560119628915</c:v>
                </c:pt>
                <c:pt idx="2268">
                  <c:v>5.2978553771972647</c:v>
                </c:pt>
                <c:pt idx="2269">
                  <c:v>5.2764930725097674</c:v>
                </c:pt>
                <c:pt idx="2270">
                  <c:v>5.2604713439941415</c:v>
                </c:pt>
                <c:pt idx="2271">
                  <c:v>5.2749671936035174</c:v>
                </c:pt>
                <c:pt idx="2272">
                  <c:v>5.2803077697753906</c:v>
                </c:pt>
                <c:pt idx="2273">
                  <c:v>5.2711524963378915</c:v>
                </c:pt>
                <c:pt idx="2274">
                  <c:v>5.2879371643066406</c:v>
                </c:pt>
                <c:pt idx="2275">
                  <c:v>5.2887001037597674</c:v>
                </c:pt>
                <c:pt idx="2276">
                  <c:v>5.2475013732910156</c:v>
                </c:pt>
                <c:pt idx="2277">
                  <c:v>5.2993812561035156</c:v>
                </c:pt>
                <c:pt idx="2278">
                  <c:v>5.3001441955566415</c:v>
                </c:pt>
                <c:pt idx="2279">
                  <c:v>5.2757301330566415</c:v>
                </c:pt>
                <c:pt idx="2280">
                  <c:v>5.2581825256347665</c:v>
                </c:pt>
                <c:pt idx="2281">
                  <c:v>5.2810707092285165</c:v>
                </c:pt>
                <c:pt idx="2282">
                  <c:v>5.2635231018066415</c:v>
                </c:pt>
                <c:pt idx="2283">
                  <c:v>5.2642860412597656</c:v>
                </c:pt>
                <c:pt idx="2284">
                  <c:v>5.2856483459472674</c:v>
                </c:pt>
                <c:pt idx="2285">
                  <c:v>5.2413978576660156</c:v>
                </c:pt>
                <c:pt idx="2286">
                  <c:v>5.2734413146972674</c:v>
                </c:pt>
                <c:pt idx="2287">
                  <c:v>5.2467384338378915</c:v>
                </c:pt>
                <c:pt idx="2288">
                  <c:v>5.2688636779785156</c:v>
                </c:pt>
                <c:pt idx="2289">
                  <c:v>5.3108253479003897</c:v>
                </c:pt>
                <c:pt idx="2290">
                  <c:v>5.2696266174316415</c:v>
                </c:pt>
                <c:pt idx="2291">
                  <c:v>5.2726783752441424</c:v>
                </c:pt>
                <c:pt idx="2292">
                  <c:v>5.2909889221191406</c:v>
                </c:pt>
                <c:pt idx="2293">
                  <c:v>5.2673377990722665</c:v>
                </c:pt>
                <c:pt idx="2294">
                  <c:v>5.2604713439941415</c:v>
                </c:pt>
                <c:pt idx="2295">
                  <c:v>5.2887001037597674</c:v>
                </c:pt>
                <c:pt idx="2296">
                  <c:v>5.2436866760253897</c:v>
                </c:pt>
                <c:pt idx="2297">
                  <c:v>5.2459754943847674</c:v>
                </c:pt>
                <c:pt idx="2298">
                  <c:v>5.3009071350097665</c:v>
                </c:pt>
                <c:pt idx="2299">
                  <c:v>5.2711524963378915</c:v>
                </c:pt>
                <c:pt idx="2300">
                  <c:v>5.2482643127441424</c:v>
                </c:pt>
                <c:pt idx="2301">
                  <c:v>5.2360572814941424</c:v>
                </c:pt>
                <c:pt idx="2302">
                  <c:v>5.2246131896972665</c:v>
                </c:pt>
                <c:pt idx="2303">
                  <c:v>5.2467384338378915</c:v>
                </c:pt>
                <c:pt idx="2304">
                  <c:v>5.2505531311035165</c:v>
                </c:pt>
                <c:pt idx="2305">
                  <c:v>5.2330055236816415</c:v>
                </c:pt>
                <c:pt idx="2306">
                  <c:v>5.2040138244628906</c:v>
                </c:pt>
                <c:pt idx="2307">
                  <c:v>5.2764930725097674</c:v>
                </c:pt>
                <c:pt idx="2308">
                  <c:v>5.2642860412597656</c:v>
                </c:pt>
                <c:pt idx="2309">
                  <c:v>5.2482643127441424</c:v>
                </c:pt>
                <c:pt idx="2310">
                  <c:v>5.2246131896972665</c:v>
                </c:pt>
                <c:pt idx="2311">
                  <c:v>5.2642860412597656</c:v>
                </c:pt>
                <c:pt idx="2312">
                  <c:v>5.2406349182128906</c:v>
                </c:pt>
                <c:pt idx="2313">
                  <c:v>5.2543678283691406</c:v>
                </c:pt>
                <c:pt idx="2314">
                  <c:v>5.2589454650878906</c:v>
                </c:pt>
                <c:pt idx="2315">
                  <c:v>5.2452125549316415</c:v>
                </c:pt>
                <c:pt idx="2316">
                  <c:v>5.2375831604003906</c:v>
                </c:pt>
                <c:pt idx="2317">
                  <c:v>5.2612342834472665</c:v>
                </c:pt>
                <c:pt idx="2318">
                  <c:v>5.2581825256347665</c:v>
                </c:pt>
                <c:pt idx="2319">
                  <c:v>5.2360572814941424</c:v>
                </c:pt>
                <c:pt idx="2320">
                  <c:v>5.2185096740722665</c:v>
                </c:pt>
                <c:pt idx="2321">
                  <c:v>5.2200355529785147</c:v>
                </c:pt>
                <c:pt idx="2322">
                  <c:v>5.2284278869628906</c:v>
                </c:pt>
                <c:pt idx="2323">
                  <c:v>5.2169837951660165</c:v>
                </c:pt>
                <c:pt idx="2324">
                  <c:v>5.2452125549316415</c:v>
                </c:pt>
                <c:pt idx="2325">
                  <c:v>5.2368202209472665</c:v>
                </c:pt>
                <c:pt idx="2326">
                  <c:v>5.2146949768066397</c:v>
                </c:pt>
                <c:pt idx="2327">
                  <c:v>5.2032508850097674</c:v>
                </c:pt>
                <c:pt idx="2328">
                  <c:v>5.2383460998535174</c:v>
                </c:pt>
                <c:pt idx="2329">
                  <c:v>5.2070655822753906</c:v>
                </c:pt>
                <c:pt idx="2330">
                  <c:v>5.2429237365722665</c:v>
                </c:pt>
                <c:pt idx="2331">
                  <c:v>5.2185096740722665</c:v>
                </c:pt>
                <c:pt idx="2332">
                  <c:v>5.2207984924316424</c:v>
                </c:pt>
                <c:pt idx="2333">
                  <c:v>5.2604713439941415</c:v>
                </c:pt>
                <c:pt idx="2334">
                  <c:v>5.2185096740722665</c:v>
                </c:pt>
                <c:pt idx="2335">
                  <c:v>5.2406349182128906</c:v>
                </c:pt>
                <c:pt idx="2336">
                  <c:v>5.2299537658691415</c:v>
                </c:pt>
                <c:pt idx="2337">
                  <c:v>5.2345314025878906</c:v>
                </c:pt>
                <c:pt idx="2338">
                  <c:v>5.2223243713378897</c:v>
                </c:pt>
                <c:pt idx="2339">
                  <c:v>5.2330055236816415</c:v>
                </c:pt>
                <c:pt idx="2340">
                  <c:v>5.2337684631347683</c:v>
                </c:pt>
                <c:pt idx="2341">
                  <c:v>5.2413978576660156</c:v>
                </c:pt>
                <c:pt idx="2342">
                  <c:v>5.2337684631347683</c:v>
                </c:pt>
                <c:pt idx="2343">
                  <c:v>5.2261390686035156</c:v>
                </c:pt>
                <c:pt idx="2344">
                  <c:v>5.2017250061035165</c:v>
                </c:pt>
                <c:pt idx="2345">
                  <c:v>5.2063026428222674</c:v>
                </c:pt>
                <c:pt idx="2346">
                  <c:v>5.2299537658691415</c:v>
                </c:pt>
                <c:pt idx="2347">
                  <c:v>5.1918067932128915</c:v>
                </c:pt>
                <c:pt idx="2348">
                  <c:v>5.2131690979003915</c:v>
                </c:pt>
                <c:pt idx="2349">
                  <c:v>5.2047767639160156</c:v>
                </c:pt>
                <c:pt idx="2350">
                  <c:v>5.2154579162597656</c:v>
                </c:pt>
                <c:pt idx="2351">
                  <c:v>5.1757850646972656</c:v>
                </c:pt>
                <c:pt idx="2352">
                  <c:v>5.2055397033691415</c:v>
                </c:pt>
                <c:pt idx="2353">
                  <c:v>5.2162208557128915</c:v>
                </c:pt>
                <c:pt idx="2354">
                  <c:v>5.1803627014160165</c:v>
                </c:pt>
                <c:pt idx="2355">
                  <c:v>5.2078285217285156</c:v>
                </c:pt>
                <c:pt idx="2356">
                  <c:v>5.2291908264160147</c:v>
                </c:pt>
                <c:pt idx="2357">
                  <c:v>5.2055397033691415</c:v>
                </c:pt>
                <c:pt idx="2358">
                  <c:v>5.2207984924316424</c:v>
                </c:pt>
                <c:pt idx="2359">
                  <c:v>5.1818885803222665</c:v>
                </c:pt>
                <c:pt idx="2360">
                  <c:v>5.1994361877441415</c:v>
                </c:pt>
                <c:pt idx="2361">
                  <c:v>5.2162208557128915</c:v>
                </c:pt>
                <c:pt idx="2362">
                  <c:v>5.1994361877441415</c:v>
                </c:pt>
                <c:pt idx="2363">
                  <c:v>5.2185096740722665</c:v>
                </c:pt>
                <c:pt idx="2364">
                  <c:v>5.1963844299316406</c:v>
                </c:pt>
                <c:pt idx="2365">
                  <c:v>5.2116432189941424</c:v>
                </c:pt>
                <c:pt idx="2366">
                  <c:v>5.1887550354003906</c:v>
                </c:pt>
                <c:pt idx="2367">
                  <c:v>5.1887550354003906</c:v>
                </c:pt>
                <c:pt idx="2368">
                  <c:v>5.2070655822753906</c:v>
                </c:pt>
                <c:pt idx="2369">
                  <c:v>5.2169837951660165</c:v>
                </c:pt>
                <c:pt idx="2370">
                  <c:v>5.1971473693847656</c:v>
                </c:pt>
                <c:pt idx="2371">
                  <c:v>5.1887550354003906</c:v>
                </c:pt>
                <c:pt idx="2372">
                  <c:v>5.1681556701660138</c:v>
                </c:pt>
                <c:pt idx="2373">
                  <c:v>5.2078285217285156</c:v>
                </c:pt>
                <c:pt idx="2374">
                  <c:v>5.1857032775878897</c:v>
                </c:pt>
                <c:pt idx="2375">
                  <c:v>5.1956214904785165</c:v>
                </c:pt>
                <c:pt idx="2376">
                  <c:v>5.1826515197753897</c:v>
                </c:pt>
                <c:pt idx="2377">
                  <c:v>5.1551856994628897</c:v>
                </c:pt>
                <c:pt idx="2378">
                  <c:v>5.2063026428222674</c:v>
                </c:pt>
                <c:pt idx="2379">
                  <c:v>5.1788368225097656</c:v>
                </c:pt>
                <c:pt idx="2380">
                  <c:v>5.1643409729003897</c:v>
                </c:pt>
                <c:pt idx="2381">
                  <c:v>5.2032508850097674</c:v>
                </c:pt>
                <c:pt idx="2382">
                  <c:v>5.2169837951660165</c:v>
                </c:pt>
                <c:pt idx="2383">
                  <c:v>5.1940956115722656</c:v>
                </c:pt>
                <c:pt idx="2384">
                  <c:v>5.1902809143066406</c:v>
                </c:pt>
                <c:pt idx="2385">
                  <c:v>5.1872291564941415</c:v>
                </c:pt>
                <c:pt idx="2386">
                  <c:v>5.1750221252441424</c:v>
                </c:pt>
                <c:pt idx="2387">
                  <c:v>5.1918067932128915</c:v>
                </c:pt>
                <c:pt idx="2388">
                  <c:v>5.1788368225097656</c:v>
                </c:pt>
                <c:pt idx="2389">
                  <c:v>5.1948585510253888</c:v>
                </c:pt>
                <c:pt idx="2390">
                  <c:v>5.1559486389160147</c:v>
                </c:pt>
                <c:pt idx="2391">
                  <c:v>5.1994361877441415</c:v>
                </c:pt>
                <c:pt idx="2392">
                  <c:v>5.1857032775878897</c:v>
                </c:pt>
                <c:pt idx="2393">
                  <c:v>5.1551856994628897</c:v>
                </c:pt>
                <c:pt idx="2394">
                  <c:v>5.1933326721191406</c:v>
                </c:pt>
                <c:pt idx="2395">
                  <c:v>5.1773109436035156</c:v>
                </c:pt>
                <c:pt idx="2396">
                  <c:v>5.1704444885253906</c:v>
                </c:pt>
                <c:pt idx="2397">
                  <c:v>5.1727333068847665</c:v>
                </c:pt>
                <c:pt idx="2398">
                  <c:v>5.2040138244628906</c:v>
                </c:pt>
                <c:pt idx="2399">
                  <c:v>5.1506080627441415</c:v>
                </c:pt>
                <c:pt idx="2400">
                  <c:v>5.1826515197753897</c:v>
                </c:pt>
                <c:pt idx="2401">
                  <c:v>5.1628150939941406</c:v>
                </c:pt>
                <c:pt idx="2402">
                  <c:v>5.1643409729003897</c:v>
                </c:pt>
                <c:pt idx="2403">
                  <c:v>5.1681556701660138</c:v>
                </c:pt>
                <c:pt idx="2404">
                  <c:v>5.2017250061035165</c:v>
                </c:pt>
                <c:pt idx="2405">
                  <c:v>5.1879920959472665</c:v>
                </c:pt>
                <c:pt idx="2406">
                  <c:v>5.1857032775878897</c:v>
                </c:pt>
                <c:pt idx="2407">
                  <c:v>5.1445045471191388</c:v>
                </c:pt>
                <c:pt idx="2408">
                  <c:v>5.1757850646972656</c:v>
                </c:pt>
                <c:pt idx="2409">
                  <c:v>5.1757850646972656</c:v>
                </c:pt>
                <c:pt idx="2410">
                  <c:v>5.1513710021972665</c:v>
                </c:pt>
                <c:pt idx="2411">
                  <c:v>5.1513710021972665</c:v>
                </c:pt>
                <c:pt idx="2412">
                  <c:v>5.1841773986816406</c:v>
                </c:pt>
                <c:pt idx="2413">
                  <c:v>5.1528968811035156</c:v>
                </c:pt>
                <c:pt idx="2414">
                  <c:v>5.1857032775878897</c:v>
                </c:pt>
                <c:pt idx="2415">
                  <c:v>5.1795997619628915</c:v>
                </c:pt>
                <c:pt idx="2416">
                  <c:v>5.1452674865722674</c:v>
                </c:pt>
                <c:pt idx="2417">
                  <c:v>5.1673927307128906</c:v>
                </c:pt>
                <c:pt idx="2418">
                  <c:v>5.1696815490722656</c:v>
                </c:pt>
                <c:pt idx="2419">
                  <c:v>5.1414527893066415</c:v>
                </c:pt>
                <c:pt idx="2420">
                  <c:v>5.1429786682128897</c:v>
                </c:pt>
                <c:pt idx="2421">
                  <c:v>5.1452674865722674</c:v>
                </c:pt>
                <c:pt idx="2422">
                  <c:v>5.1536598205566406</c:v>
                </c:pt>
                <c:pt idx="2423">
                  <c:v>5.1475563049316406</c:v>
                </c:pt>
                <c:pt idx="2424">
                  <c:v>5.1490821838378915</c:v>
                </c:pt>
                <c:pt idx="2425">
                  <c:v>5.1513710021972665</c:v>
                </c:pt>
                <c:pt idx="2426">
                  <c:v>5.1689186096191397</c:v>
                </c:pt>
                <c:pt idx="2427">
                  <c:v>5.1704444885253906</c:v>
                </c:pt>
                <c:pt idx="2428">
                  <c:v>5.1727333068847665</c:v>
                </c:pt>
                <c:pt idx="2429">
                  <c:v>5.1689186096191397</c:v>
                </c:pt>
                <c:pt idx="2430">
                  <c:v>5.1406898498535156</c:v>
                </c:pt>
                <c:pt idx="2431">
                  <c:v>5.1445045471191388</c:v>
                </c:pt>
                <c:pt idx="2432">
                  <c:v>5.1261940002441406</c:v>
                </c:pt>
                <c:pt idx="2433">
                  <c:v>5.1559486389160147</c:v>
                </c:pt>
                <c:pt idx="2434">
                  <c:v>5.1574745178222647</c:v>
                </c:pt>
                <c:pt idx="2435">
                  <c:v>5.1445045471191388</c:v>
                </c:pt>
                <c:pt idx="2436">
                  <c:v>5.1261940002441406</c:v>
                </c:pt>
                <c:pt idx="2437">
                  <c:v>5.1559486389160147</c:v>
                </c:pt>
                <c:pt idx="2438">
                  <c:v>5.1757850646972656</c:v>
                </c:pt>
                <c:pt idx="2439">
                  <c:v>5.1437416076660156</c:v>
                </c:pt>
                <c:pt idx="2440">
                  <c:v>5.1300086975097665</c:v>
                </c:pt>
                <c:pt idx="2441">
                  <c:v>5.1513710021972665</c:v>
                </c:pt>
                <c:pt idx="2442">
                  <c:v>5.1414527893066415</c:v>
                </c:pt>
                <c:pt idx="2443">
                  <c:v>5.1567115783691397</c:v>
                </c:pt>
                <c:pt idx="2444">
                  <c:v>5.1536598205566406</c:v>
                </c:pt>
                <c:pt idx="2445">
                  <c:v>5.1345863342285147</c:v>
                </c:pt>
                <c:pt idx="2446">
                  <c:v>5.1620521545410156</c:v>
                </c:pt>
                <c:pt idx="2447">
                  <c:v>5.1246681213378906</c:v>
                </c:pt>
                <c:pt idx="2448">
                  <c:v>5.1696815490722656</c:v>
                </c:pt>
                <c:pt idx="2449">
                  <c:v>5.1536598205566406</c:v>
                </c:pt>
                <c:pt idx="2450">
                  <c:v>5.1544227600097656</c:v>
                </c:pt>
                <c:pt idx="2451">
                  <c:v>5.1513710021972665</c:v>
                </c:pt>
                <c:pt idx="2452">
                  <c:v>5.1544227600097656</c:v>
                </c:pt>
                <c:pt idx="2453">
                  <c:v>5.1445045471191388</c:v>
                </c:pt>
                <c:pt idx="2454">
                  <c:v>5.1284828186035147</c:v>
                </c:pt>
                <c:pt idx="2455">
                  <c:v>5.1452674865722674</c:v>
                </c:pt>
                <c:pt idx="2456">
                  <c:v>5.1200904846191415</c:v>
                </c:pt>
                <c:pt idx="2457">
                  <c:v>5.1208534240722665</c:v>
                </c:pt>
                <c:pt idx="2458">
                  <c:v>5.1391639709472665</c:v>
                </c:pt>
                <c:pt idx="2459">
                  <c:v>5.1277198791503888</c:v>
                </c:pt>
                <c:pt idx="2460">
                  <c:v>5.1399269104003906</c:v>
                </c:pt>
                <c:pt idx="2461">
                  <c:v>5.1132240295410156</c:v>
                </c:pt>
                <c:pt idx="2462">
                  <c:v>5.1284828186035147</c:v>
                </c:pt>
                <c:pt idx="2463">
                  <c:v>5.1193275451660156</c:v>
                </c:pt>
                <c:pt idx="2464">
                  <c:v>5.1445045471191388</c:v>
                </c:pt>
                <c:pt idx="2465">
                  <c:v>5.1551856994628897</c:v>
                </c:pt>
                <c:pt idx="2466">
                  <c:v>5.1330604553222674</c:v>
                </c:pt>
                <c:pt idx="2467">
                  <c:v>5.1422157287597656</c:v>
                </c:pt>
                <c:pt idx="2468">
                  <c:v>5.1162757873535165</c:v>
                </c:pt>
                <c:pt idx="2469">
                  <c:v>5.1300086975097665</c:v>
                </c:pt>
                <c:pt idx="2470">
                  <c:v>5.1651039123535156</c:v>
                </c:pt>
                <c:pt idx="2471">
                  <c:v>5.1483192443847665</c:v>
                </c:pt>
                <c:pt idx="2472">
                  <c:v>5.1185646057128906</c:v>
                </c:pt>
                <c:pt idx="2473">
                  <c:v>5.1261940002441406</c:v>
                </c:pt>
                <c:pt idx="2474">
                  <c:v>5.1261940002441406</c:v>
                </c:pt>
                <c:pt idx="2475">
                  <c:v>5.1475563049316406</c:v>
                </c:pt>
                <c:pt idx="2476">
                  <c:v>5.1208534240722665</c:v>
                </c:pt>
                <c:pt idx="2477">
                  <c:v>5.1277198791503888</c:v>
                </c:pt>
                <c:pt idx="2478">
                  <c:v>5.1445045471191388</c:v>
                </c:pt>
                <c:pt idx="2479">
                  <c:v>5.1300086975097665</c:v>
                </c:pt>
                <c:pt idx="2480">
                  <c:v>5.1109352111816397</c:v>
                </c:pt>
                <c:pt idx="2481">
                  <c:v>5.1200904846191415</c:v>
                </c:pt>
                <c:pt idx="2482">
                  <c:v>5.1261940002441406</c:v>
                </c:pt>
                <c:pt idx="2483">
                  <c:v>5.1239051818847665</c:v>
                </c:pt>
                <c:pt idx="2484">
                  <c:v>5.1010169982910156</c:v>
                </c:pt>
                <c:pt idx="2485">
                  <c:v>5.1300086975097665</c:v>
                </c:pt>
                <c:pt idx="2486">
                  <c:v>5.1094093322753906</c:v>
                </c:pt>
                <c:pt idx="2487">
                  <c:v>5.1429786682128897</c:v>
                </c:pt>
                <c:pt idx="2488">
                  <c:v>5.1101722717285147</c:v>
                </c:pt>
                <c:pt idx="2489">
                  <c:v>5.1139869689941397</c:v>
                </c:pt>
                <c:pt idx="2490">
                  <c:v>5.1208534240722665</c:v>
                </c:pt>
                <c:pt idx="2491">
                  <c:v>5.1284828186035147</c:v>
                </c:pt>
                <c:pt idx="2492">
                  <c:v>5.1185646057128906</c:v>
                </c:pt>
                <c:pt idx="2493">
                  <c:v>5.1162757873535165</c:v>
                </c:pt>
                <c:pt idx="2494">
                  <c:v>5.1231422424316406</c:v>
                </c:pt>
                <c:pt idx="2495">
                  <c:v>5.1132240295410156</c:v>
                </c:pt>
                <c:pt idx="2496">
                  <c:v>5.1208534240722665</c:v>
                </c:pt>
                <c:pt idx="2497">
                  <c:v>5.1025428771972647</c:v>
                </c:pt>
                <c:pt idx="2498">
                  <c:v>5.1307716369628906</c:v>
                </c:pt>
                <c:pt idx="2499">
                  <c:v>5.1086463928222674</c:v>
                </c:pt>
                <c:pt idx="2500">
                  <c:v>5.0949134826660156</c:v>
                </c:pt>
                <c:pt idx="2501">
                  <c:v>5.1094093322753906</c:v>
                </c:pt>
                <c:pt idx="2502">
                  <c:v>5.1124610900878906</c:v>
                </c:pt>
                <c:pt idx="2503">
                  <c:v>5.1094093322753906</c:v>
                </c:pt>
                <c:pt idx="2504">
                  <c:v>5.0987281799316415</c:v>
                </c:pt>
                <c:pt idx="2505">
                  <c:v>5.1292457580566406</c:v>
                </c:pt>
                <c:pt idx="2506">
                  <c:v>5.1254310607910147</c:v>
                </c:pt>
                <c:pt idx="2507">
                  <c:v>5.1200904846191415</c:v>
                </c:pt>
                <c:pt idx="2508">
                  <c:v>5.1063575744628906</c:v>
                </c:pt>
                <c:pt idx="2509">
                  <c:v>5.1322975158691415</c:v>
                </c:pt>
                <c:pt idx="2510">
                  <c:v>5.1178016662597647</c:v>
                </c:pt>
                <c:pt idx="2511">
                  <c:v>5.0758399963378906</c:v>
                </c:pt>
                <c:pt idx="2512">
                  <c:v>5.1376380920410165</c:v>
                </c:pt>
                <c:pt idx="2513">
                  <c:v>5.1040687561035156</c:v>
                </c:pt>
                <c:pt idx="2514">
                  <c:v>5.1216163635253897</c:v>
                </c:pt>
                <c:pt idx="2515">
                  <c:v>5.0918617248535174</c:v>
                </c:pt>
                <c:pt idx="2516">
                  <c:v>5.1002540588378897</c:v>
                </c:pt>
                <c:pt idx="2517">
                  <c:v>5.1086463928222674</c:v>
                </c:pt>
                <c:pt idx="2518">
                  <c:v>5.1078834533691406</c:v>
                </c:pt>
                <c:pt idx="2519">
                  <c:v>5.1246681213378906</c:v>
                </c:pt>
                <c:pt idx="2520">
                  <c:v>5.1063575744628906</c:v>
                </c:pt>
                <c:pt idx="2521">
                  <c:v>5.0674476623535156</c:v>
                </c:pt>
                <c:pt idx="2522">
                  <c:v>5.0834693908691424</c:v>
                </c:pt>
                <c:pt idx="2523">
                  <c:v>5.1223793029785156</c:v>
                </c:pt>
                <c:pt idx="2524">
                  <c:v>5.0956764221191415</c:v>
                </c:pt>
                <c:pt idx="2525">
                  <c:v>5.1116981506347674</c:v>
                </c:pt>
                <c:pt idx="2526">
                  <c:v>5.1132240295410156</c:v>
                </c:pt>
                <c:pt idx="2527">
                  <c:v>5.1040687561035156</c:v>
                </c:pt>
                <c:pt idx="2528">
                  <c:v>5.0994911193847674</c:v>
                </c:pt>
                <c:pt idx="2529">
                  <c:v>5.1094093322753906</c:v>
                </c:pt>
                <c:pt idx="2530">
                  <c:v>5.1055946350097656</c:v>
                </c:pt>
                <c:pt idx="2531">
                  <c:v>5.1239051818847665</c:v>
                </c:pt>
                <c:pt idx="2532">
                  <c:v>5.1055946350097656</c:v>
                </c:pt>
                <c:pt idx="2533">
                  <c:v>5.1040687561035156</c:v>
                </c:pt>
                <c:pt idx="2534">
                  <c:v>5.0872840881347665</c:v>
                </c:pt>
                <c:pt idx="2535">
                  <c:v>5.0972023010253906</c:v>
                </c:pt>
                <c:pt idx="2536">
                  <c:v>5.0865211486816415</c:v>
                </c:pt>
                <c:pt idx="2537">
                  <c:v>5.0827064514160156</c:v>
                </c:pt>
                <c:pt idx="2538">
                  <c:v>5.1094093322753906</c:v>
                </c:pt>
                <c:pt idx="2539">
                  <c:v>5.1086463928222674</c:v>
                </c:pt>
                <c:pt idx="2540">
                  <c:v>5.1063575744628906</c:v>
                </c:pt>
                <c:pt idx="2541">
                  <c:v>5.0880470275878906</c:v>
                </c:pt>
                <c:pt idx="2542">
                  <c:v>5.0834693908691424</c:v>
                </c:pt>
                <c:pt idx="2543">
                  <c:v>5.0903358459472656</c:v>
                </c:pt>
                <c:pt idx="2544">
                  <c:v>5.0788917541503915</c:v>
                </c:pt>
                <c:pt idx="2545">
                  <c:v>5.0720252990722665</c:v>
                </c:pt>
                <c:pt idx="2546">
                  <c:v>5.0972023010253906</c:v>
                </c:pt>
                <c:pt idx="2547">
                  <c:v>5.1231422424316406</c:v>
                </c:pt>
                <c:pt idx="2548">
                  <c:v>5.0910987854003924</c:v>
                </c:pt>
                <c:pt idx="2549">
                  <c:v>5.0849952697753888</c:v>
                </c:pt>
                <c:pt idx="2550">
                  <c:v>5.0941505432128897</c:v>
                </c:pt>
                <c:pt idx="2551">
                  <c:v>5.1048316955566406</c:v>
                </c:pt>
                <c:pt idx="2552">
                  <c:v>5.0804176330566406</c:v>
                </c:pt>
                <c:pt idx="2553">
                  <c:v>5.1124610900878906</c:v>
                </c:pt>
                <c:pt idx="2554">
                  <c:v>5.1124610900878906</c:v>
                </c:pt>
                <c:pt idx="2555">
                  <c:v>5.0895729064941415</c:v>
                </c:pt>
                <c:pt idx="2556">
                  <c:v>5.1094093322753906</c:v>
                </c:pt>
                <c:pt idx="2557">
                  <c:v>5.0941505432128897</c:v>
                </c:pt>
                <c:pt idx="2558">
                  <c:v>5.1055946350097656</c:v>
                </c:pt>
                <c:pt idx="2559">
                  <c:v>5.0697364807128915</c:v>
                </c:pt>
                <c:pt idx="2560">
                  <c:v>5.1025428771972647</c:v>
                </c:pt>
                <c:pt idx="2561">
                  <c:v>5.1170387268066397</c:v>
                </c:pt>
                <c:pt idx="2562">
                  <c:v>5.0857582092285156</c:v>
                </c:pt>
                <c:pt idx="2563">
                  <c:v>5.0979652404785147</c:v>
                </c:pt>
                <c:pt idx="2564">
                  <c:v>5.0689735412597656</c:v>
                </c:pt>
                <c:pt idx="2565">
                  <c:v>5.0895729064941415</c:v>
                </c:pt>
                <c:pt idx="2566">
                  <c:v>5.1200904846191415</c:v>
                </c:pt>
                <c:pt idx="2567">
                  <c:v>5.0819435119628915</c:v>
                </c:pt>
                <c:pt idx="2568">
                  <c:v>5.0796546936035174</c:v>
                </c:pt>
                <c:pt idx="2569">
                  <c:v>5.1078834533691406</c:v>
                </c:pt>
                <c:pt idx="2570">
                  <c:v>5.0933876037597665</c:v>
                </c:pt>
                <c:pt idx="2571">
                  <c:v>5.1109352111816397</c:v>
                </c:pt>
                <c:pt idx="2572">
                  <c:v>5.0689735412597656</c:v>
                </c:pt>
                <c:pt idx="2573">
                  <c:v>5.1048316955566406</c:v>
                </c:pt>
                <c:pt idx="2574">
                  <c:v>5.0964393615722665</c:v>
                </c:pt>
                <c:pt idx="2575">
                  <c:v>5.0735511779785156</c:v>
                </c:pt>
                <c:pt idx="2576">
                  <c:v>5.0689735412597656</c:v>
                </c:pt>
                <c:pt idx="2577">
                  <c:v>5.0865211486816415</c:v>
                </c:pt>
                <c:pt idx="2578">
                  <c:v>5.0628700256347665</c:v>
                </c:pt>
                <c:pt idx="2579">
                  <c:v>5.0819435119628915</c:v>
                </c:pt>
                <c:pt idx="2580">
                  <c:v>5.0918617248535174</c:v>
                </c:pt>
                <c:pt idx="2581">
                  <c:v>5.0712623596191424</c:v>
                </c:pt>
                <c:pt idx="2582">
                  <c:v>5.0857582092285156</c:v>
                </c:pt>
                <c:pt idx="2583">
                  <c:v>5.1002540588378897</c:v>
                </c:pt>
                <c:pt idx="2584">
                  <c:v>5.1033058166503897</c:v>
                </c:pt>
                <c:pt idx="2585">
                  <c:v>5.0972023010253906</c:v>
                </c:pt>
                <c:pt idx="2586">
                  <c:v>5.0994911193847674</c:v>
                </c:pt>
                <c:pt idx="2587">
                  <c:v>5.0766029357910174</c:v>
                </c:pt>
                <c:pt idx="2588">
                  <c:v>5.0994911193847674</c:v>
                </c:pt>
                <c:pt idx="2589">
                  <c:v>5.1025428771972647</c:v>
                </c:pt>
                <c:pt idx="2590">
                  <c:v>5.0819435119628915</c:v>
                </c:pt>
                <c:pt idx="2591">
                  <c:v>5.1002540588378897</c:v>
                </c:pt>
                <c:pt idx="2592">
                  <c:v>5.0621070861816406</c:v>
                </c:pt>
                <c:pt idx="2593">
                  <c:v>5.0972023010253906</c:v>
                </c:pt>
                <c:pt idx="2594">
                  <c:v>5.0773658752441415</c:v>
                </c:pt>
                <c:pt idx="2595">
                  <c:v>5.0918617248535174</c:v>
                </c:pt>
                <c:pt idx="2596">
                  <c:v>5.0735511779785156</c:v>
                </c:pt>
                <c:pt idx="2597">
                  <c:v>5.0956764221191415</c:v>
                </c:pt>
                <c:pt idx="2598">
                  <c:v>5.0849952697753888</c:v>
                </c:pt>
                <c:pt idx="2599">
                  <c:v>5.0689735412597656</c:v>
                </c:pt>
                <c:pt idx="2600">
                  <c:v>5.0918617248535174</c:v>
                </c:pt>
                <c:pt idx="2601">
                  <c:v>5.0895729064941415</c:v>
                </c:pt>
                <c:pt idx="2602">
                  <c:v>5.0743141174316406</c:v>
                </c:pt>
                <c:pt idx="2603">
                  <c:v>5.1124610900878906</c:v>
                </c:pt>
                <c:pt idx="2604">
                  <c:v>5.1055946350097656</c:v>
                </c:pt>
                <c:pt idx="2605">
                  <c:v>5.0445594787597656</c:v>
                </c:pt>
                <c:pt idx="2606">
                  <c:v>5.0636329650878906</c:v>
                </c:pt>
                <c:pt idx="2607">
                  <c:v>5.1025428771972647</c:v>
                </c:pt>
                <c:pt idx="2608">
                  <c:v>5.0811805725097656</c:v>
                </c:pt>
                <c:pt idx="2609">
                  <c:v>5.0758399963378906</c:v>
                </c:pt>
                <c:pt idx="2610">
                  <c:v>5.0796546936035174</c:v>
                </c:pt>
                <c:pt idx="2611">
                  <c:v>5.0636329650878906</c:v>
                </c:pt>
                <c:pt idx="2612">
                  <c:v>5.0857582092285156</c:v>
                </c:pt>
                <c:pt idx="2613">
                  <c:v>5.0743141174316406</c:v>
                </c:pt>
                <c:pt idx="2614">
                  <c:v>5.0598182678222656</c:v>
                </c:pt>
                <c:pt idx="2615">
                  <c:v>5.0704994201660165</c:v>
                </c:pt>
                <c:pt idx="2616">
                  <c:v>5.1063575744628906</c:v>
                </c:pt>
                <c:pt idx="2617">
                  <c:v>5.0796546936035174</c:v>
                </c:pt>
                <c:pt idx="2618">
                  <c:v>5.0788917541503915</c:v>
                </c:pt>
                <c:pt idx="2619">
                  <c:v>5.0956764221191415</c:v>
                </c:pt>
                <c:pt idx="2620">
                  <c:v>5.0743141174316406</c:v>
                </c:pt>
                <c:pt idx="2621">
                  <c:v>5.0537147521972656</c:v>
                </c:pt>
                <c:pt idx="2622">
                  <c:v>5.0788917541503915</c:v>
                </c:pt>
                <c:pt idx="2623">
                  <c:v>5.0628700256347665</c:v>
                </c:pt>
                <c:pt idx="2624">
                  <c:v>5.0979652404785147</c:v>
                </c:pt>
                <c:pt idx="2625">
                  <c:v>5.0903358459472656</c:v>
                </c:pt>
                <c:pt idx="2626">
                  <c:v>5.0712623596191424</c:v>
                </c:pt>
                <c:pt idx="2627">
                  <c:v>5.0750770568847665</c:v>
                </c:pt>
                <c:pt idx="2628">
                  <c:v>5.0643959045410156</c:v>
                </c:pt>
                <c:pt idx="2629">
                  <c:v>5.0659217834472665</c:v>
                </c:pt>
                <c:pt idx="2630">
                  <c:v>5.0659217834472665</c:v>
                </c:pt>
                <c:pt idx="2631">
                  <c:v>5.0872840881347665</c:v>
                </c:pt>
                <c:pt idx="2632">
                  <c:v>5.0865211486816415</c:v>
                </c:pt>
                <c:pt idx="2633">
                  <c:v>5.0827064514160156</c:v>
                </c:pt>
                <c:pt idx="2634">
                  <c:v>5.0773658752441415</c:v>
                </c:pt>
                <c:pt idx="2635">
                  <c:v>5.0506629943847683</c:v>
                </c:pt>
                <c:pt idx="2636">
                  <c:v>5.0514259338378906</c:v>
                </c:pt>
                <c:pt idx="2637">
                  <c:v>5.0628700256347665</c:v>
                </c:pt>
                <c:pt idx="2638">
                  <c:v>5.0598182678222656</c:v>
                </c:pt>
                <c:pt idx="2639">
                  <c:v>5.0453224182128915</c:v>
                </c:pt>
                <c:pt idx="2640">
                  <c:v>5.0453224182128915</c:v>
                </c:pt>
                <c:pt idx="2641">
                  <c:v>5.0689735412597656</c:v>
                </c:pt>
                <c:pt idx="2642">
                  <c:v>5.0605812072753888</c:v>
                </c:pt>
                <c:pt idx="2643">
                  <c:v>5.0796546936035174</c:v>
                </c:pt>
                <c:pt idx="2644">
                  <c:v>5.0857582092285156</c:v>
                </c:pt>
                <c:pt idx="2645">
                  <c:v>5.0445594787597656</c:v>
                </c:pt>
                <c:pt idx="2646">
                  <c:v>5.0743141174316406</c:v>
                </c:pt>
                <c:pt idx="2647">
                  <c:v>5.0689735412597656</c:v>
                </c:pt>
                <c:pt idx="2648">
                  <c:v>5.0788917541503915</c:v>
                </c:pt>
                <c:pt idx="2649">
                  <c:v>5.0712623596191424</c:v>
                </c:pt>
                <c:pt idx="2650">
                  <c:v>5.0613441467285156</c:v>
                </c:pt>
                <c:pt idx="2651">
                  <c:v>5.0788917541503915</c:v>
                </c:pt>
                <c:pt idx="2652">
                  <c:v>5.0605812072753888</c:v>
                </c:pt>
                <c:pt idx="2653">
                  <c:v>5.0674476623535156</c:v>
                </c:pt>
                <c:pt idx="2654">
                  <c:v>5.0720252990722665</c:v>
                </c:pt>
                <c:pt idx="2655">
                  <c:v>5.0972023010253906</c:v>
                </c:pt>
                <c:pt idx="2656">
                  <c:v>5.0941505432128897</c:v>
                </c:pt>
                <c:pt idx="2657">
                  <c:v>5.0712623596191424</c:v>
                </c:pt>
                <c:pt idx="2658">
                  <c:v>5.0544776916503906</c:v>
                </c:pt>
                <c:pt idx="2659">
                  <c:v>5.0743141174316406</c:v>
                </c:pt>
                <c:pt idx="2660">
                  <c:v>5.0674476623535156</c:v>
                </c:pt>
                <c:pt idx="2661">
                  <c:v>5.0895729064941415</c:v>
                </c:pt>
                <c:pt idx="2662">
                  <c:v>5.0613441467285156</c:v>
                </c:pt>
                <c:pt idx="2663">
                  <c:v>5.0964393615722665</c:v>
                </c:pt>
                <c:pt idx="2664">
                  <c:v>5.0567665100097665</c:v>
                </c:pt>
                <c:pt idx="2665">
                  <c:v>5.1025428771972647</c:v>
                </c:pt>
                <c:pt idx="2666">
                  <c:v>5.0872840881347665</c:v>
                </c:pt>
                <c:pt idx="2667">
                  <c:v>5.0590553283691406</c:v>
                </c:pt>
                <c:pt idx="2668">
                  <c:v>5.0849952697753888</c:v>
                </c:pt>
                <c:pt idx="2669">
                  <c:v>5.0827064514160156</c:v>
                </c:pt>
                <c:pt idx="2670">
                  <c:v>5.0582923889160165</c:v>
                </c:pt>
                <c:pt idx="2671">
                  <c:v>5.0910987854003924</c:v>
                </c:pt>
                <c:pt idx="2672">
                  <c:v>5.0468482971191415</c:v>
                </c:pt>
                <c:pt idx="2673">
                  <c:v>5.0415077209472665</c:v>
                </c:pt>
                <c:pt idx="2674">
                  <c:v>5.0445594787597656</c:v>
                </c:pt>
                <c:pt idx="2675">
                  <c:v>5.0506629943847683</c:v>
                </c:pt>
                <c:pt idx="2676">
                  <c:v>5.0582923889160165</c:v>
                </c:pt>
                <c:pt idx="2677">
                  <c:v>5.0697364807128915</c:v>
                </c:pt>
                <c:pt idx="2678">
                  <c:v>5.0750770568847665</c:v>
                </c:pt>
                <c:pt idx="2679">
                  <c:v>5.0773658752441415</c:v>
                </c:pt>
                <c:pt idx="2680">
                  <c:v>5.0727882385253897</c:v>
                </c:pt>
                <c:pt idx="2681">
                  <c:v>5.0422706604003906</c:v>
                </c:pt>
                <c:pt idx="2682">
                  <c:v>5.0575294494628906</c:v>
                </c:pt>
                <c:pt idx="2683">
                  <c:v>5.0880470275878906</c:v>
                </c:pt>
                <c:pt idx="2684">
                  <c:v>5.0704994201660165</c:v>
                </c:pt>
                <c:pt idx="2685">
                  <c:v>5.0674476623535156</c:v>
                </c:pt>
                <c:pt idx="2686">
                  <c:v>5.0903358459472656</c:v>
                </c:pt>
                <c:pt idx="2687">
                  <c:v>5.0521888732910147</c:v>
                </c:pt>
                <c:pt idx="2688">
                  <c:v>5.0491371154785165</c:v>
                </c:pt>
                <c:pt idx="2689">
                  <c:v>5.0796546936035174</c:v>
                </c:pt>
                <c:pt idx="2690">
                  <c:v>5.0796546936035174</c:v>
                </c:pt>
                <c:pt idx="2691">
                  <c:v>5.0964393615722665</c:v>
                </c:pt>
                <c:pt idx="2692">
                  <c:v>5.0758399963378906</c:v>
                </c:pt>
                <c:pt idx="2693">
                  <c:v>5.0491371154785165</c:v>
                </c:pt>
                <c:pt idx="2694">
                  <c:v>5.0972023010253906</c:v>
                </c:pt>
                <c:pt idx="2695">
                  <c:v>5.0697364807128915</c:v>
                </c:pt>
                <c:pt idx="2696">
                  <c:v>5.0819435119628915</c:v>
                </c:pt>
                <c:pt idx="2697">
                  <c:v>5.0476112365722656</c:v>
                </c:pt>
                <c:pt idx="2698">
                  <c:v>5.0743141174316406</c:v>
                </c:pt>
                <c:pt idx="2699">
                  <c:v>5.0735511779785156</c:v>
                </c:pt>
                <c:pt idx="2700">
                  <c:v>5.0834693908691424</c:v>
                </c:pt>
                <c:pt idx="2701">
                  <c:v>5.0674476623535156</c:v>
                </c:pt>
                <c:pt idx="2702">
                  <c:v>5.0552406311035165</c:v>
                </c:pt>
                <c:pt idx="2703">
                  <c:v>5.0460853576660147</c:v>
                </c:pt>
                <c:pt idx="2704">
                  <c:v>5.0766029357910174</c:v>
                </c:pt>
                <c:pt idx="2705">
                  <c:v>5.0613441467285156</c:v>
                </c:pt>
                <c:pt idx="2706">
                  <c:v>5.0712623596191424</c:v>
                </c:pt>
                <c:pt idx="2707">
                  <c:v>5.0514259338378906</c:v>
                </c:pt>
                <c:pt idx="2708">
                  <c:v>5.0621070861816406</c:v>
                </c:pt>
                <c:pt idx="2709">
                  <c:v>5.1048316955566406</c:v>
                </c:pt>
                <c:pt idx="2710">
                  <c:v>5.0430335998535165</c:v>
                </c:pt>
                <c:pt idx="2711">
                  <c:v>5.0766029357910174</c:v>
                </c:pt>
                <c:pt idx="2712">
                  <c:v>5.0704994201660165</c:v>
                </c:pt>
                <c:pt idx="2713">
                  <c:v>5.0933876037597665</c:v>
                </c:pt>
                <c:pt idx="2714">
                  <c:v>5.0659217834472665</c:v>
                </c:pt>
                <c:pt idx="2715">
                  <c:v>5.0537147521972656</c:v>
                </c:pt>
                <c:pt idx="2716">
                  <c:v>5.0766029357910174</c:v>
                </c:pt>
                <c:pt idx="2717">
                  <c:v>5.0857582092285156</c:v>
                </c:pt>
                <c:pt idx="2718">
                  <c:v>5.0613441467285156</c:v>
                </c:pt>
                <c:pt idx="2719">
                  <c:v>5.0804176330566406</c:v>
                </c:pt>
                <c:pt idx="2720">
                  <c:v>5.1025428771972647</c:v>
                </c:pt>
                <c:pt idx="2721">
                  <c:v>5.0888099670410156</c:v>
                </c:pt>
                <c:pt idx="2722">
                  <c:v>5.0552406311035165</c:v>
                </c:pt>
                <c:pt idx="2723">
                  <c:v>5.0453224182128915</c:v>
                </c:pt>
                <c:pt idx="2724">
                  <c:v>5.0727882385253897</c:v>
                </c:pt>
                <c:pt idx="2725">
                  <c:v>5.0949134826660156</c:v>
                </c:pt>
                <c:pt idx="2726">
                  <c:v>5.0704994201660165</c:v>
                </c:pt>
                <c:pt idx="2727">
                  <c:v>5.1010169982910156</c:v>
                </c:pt>
                <c:pt idx="2728">
                  <c:v>5.0590553283691406</c:v>
                </c:pt>
                <c:pt idx="2729">
                  <c:v>5.0895729064941415</c:v>
                </c:pt>
                <c:pt idx="2730">
                  <c:v>5.0453224182128915</c:v>
                </c:pt>
                <c:pt idx="2731">
                  <c:v>5.0521888732910147</c:v>
                </c:pt>
                <c:pt idx="2732">
                  <c:v>5.0796546936035174</c:v>
                </c:pt>
                <c:pt idx="2733">
                  <c:v>5.0636329650878906</c:v>
                </c:pt>
                <c:pt idx="2734">
                  <c:v>5.0849952697753888</c:v>
                </c:pt>
                <c:pt idx="2735">
                  <c:v>5.0560035705566406</c:v>
                </c:pt>
                <c:pt idx="2736">
                  <c:v>5.0666847229003906</c:v>
                </c:pt>
                <c:pt idx="2737">
                  <c:v>5.0476112365722656</c:v>
                </c:pt>
                <c:pt idx="2738">
                  <c:v>5.0994911193847674</c:v>
                </c:pt>
                <c:pt idx="2739">
                  <c:v>5.0781288146972665</c:v>
                </c:pt>
                <c:pt idx="2740">
                  <c:v>5.0346412658691415</c:v>
                </c:pt>
                <c:pt idx="2741">
                  <c:v>5.0796546936035174</c:v>
                </c:pt>
                <c:pt idx="2742">
                  <c:v>5.0689735412597656</c:v>
                </c:pt>
                <c:pt idx="2743">
                  <c:v>5.0926246643066406</c:v>
                </c:pt>
                <c:pt idx="2744">
                  <c:v>5.0605812072753888</c:v>
                </c:pt>
                <c:pt idx="2745">
                  <c:v>5.0941505432128897</c:v>
                </c:pt>
                <c:pt idx="2746">
                  <c:v>5.0788917541503915</c:v>
                </c:pt>
                <c:pt idx="2747">
                  <c:v>5.0712623596191424</c:v>
                </c:pt>
                <c:pt idx="2748">
                  <c:v>5.0743141174316406</c:v>
                </c:pt>
                <c:pt idx="2749">
                  <c:v>5.0979652404785147</c:v>
                </c:pt>
                <c:pt idx="2750">
                  <c:v>5.0560035705566406</c:v>
                </c:pt>
                <c:pt idx="2751">
                  <c:v>5.0499000549316415</c:v>
                </c:pt>
                <c:pt idx="2752">
                  <c:v>5.0796546936035174</c:v>
                </c:pt>
                <c:pt idx="2753">
                  <c:v>5.0712623596191424</c:v>
                </c:pt>
                <c:pt idx="2754">
                  <c:v>5.0567665100097665</c:v>
                </c:pt>
                <c:pt idx="2755">
                  <c:v>5.0811805725097656</c:v>
                </c:pt>
                <c:pt idx="2756">
                  <c:v>5.0712623596191424</c:v>
                </c:pt>
                <c:pt idx="2757">
                  <c:v>5.0521888732910147</c:v>
                </c:pt>
                <c:pt idx="2758">
                  <c:v>5.0552406311035165</c:v>
                </c:pt>
                <c:pt idx="2759">
                  <c:v>5.0979652404785147</c:v>
                </c:pt>
                <c:pt idx="2760">
                  <c:v>5.0506629943847683</c:v>
                </c:pt>
                <c:pt idx="2761">
                  <c:v>5.0689735412597656</c:v>
                </c:pt>
                <c:pt idx="2762">
                  <c:v>5.0773658752441415</c:v>
                </c:pt>
                <c:pt idx="2763">
                  <c:v>5.0560035705566406</c:v>
                </c:pt>
                <c:pt idx="2764">
                  <c:v>5.0910987854003924</c:v>
                </c:pt>
                <c:pt idx="2765">
                  <c:v>5.1063575744628906</c:v>
                </c:pt>
                <c:pt idx="2766">
                  <c:v>5.0704994201660165</c:v>
                </c:pt>
                <c:pt idx="2767">
                  <c:v>5.0827064514160156</c:v>
                </c:pt>
                <c:pt idx="2768">
                  <c:v>5.1025428771972647</c:v>
                </c:pt>
                <c:pt idx="2769">
                  <c:v>5.1048316955566406</c:v>
                </c:pt>
                <c:pt idx="2770">
                  <c:v>5.0865211486816415</c:v>
                </c:pt>
                <c:pt idx="2771">
                  <c:v>5.0544776916503906</c:v>
                </c:pt>
                <c:pt idx="2772">
                  <c:v>5.0750770568847665</c:v>
                </c:pt>
                <c:pt idx="2773">
                  <c:v>5.0842323303222665</c:v>
                </c:pt>
                <c:pt idx="2774">
                  <c:v>5.0560035705566406</c:v>
                </c:pt>
                <c:pt idx="2775">
                  <c:v>5.0674476623535156</c:v>
                </c:pt>
                <c:pt idx="2776">
                  <c:v>5.0796546936035174</c:v>
                </c:pt>
                <c:pt idx="2777">
                  <c:v>5.0819435119628915</c:v>
                </c:pt>
                <c:pt idx="2778">
                  <c:v>5.0987281799316415</c:v>
                </c:pt>
                <c:pt idx="2779">
                  <c:v>5.0796546936035174</c:v>
                </c:pt>
                <c:pt idx="2780">
                  <c:v>5.0735511779785156</c:v>
                </c:pt>
                <c:pt idx="2781">
                  <c:v>5.0697364807128915</c:v>
                </c:pt>
                <c:pt idx="2782">
                  <c:v>5.0933876037597665</c:v>
                </c:pt>
                <c:pt idx="2783">
                  <c:v>5.0567665100097665</c:v>
                </c:pt>
                <c:pt idx="2784">
                  <c:v>5.0453224182128915</c:v>
                </c:pt>
                <c:pt idx="2785">
                  <c:v>5.0659217834472665</c:v>
                </c:pt>
                <c:pt idx="2786">
                  <c:v>5.1101722717285147</c:v>
                </c:pt>
                <c:pt idx="2787">
                  <c:v>5.0575294494628906</c:v>
                </c:pt>
                <c:pt idx="2788">
                  <c:v>5.0537147521972656</c:v>
                </c:pt>
                <c:pt idx="2789">
                  <c:v>5.0750770568847665</c:v>
                </c:pt>
                <c:pt idx="2790">
                  <c:v>5.0918617248535174</c:v>
                </c:pt>
                <c:pt idx="2791">
                  <c:v>5.0704994201660165</c:v>
                </c:pt>
                <c:pt idx="2792">
                  <c:v>5.0682106018066406</c:v>
                </c:pt>
                <c:pt idx="2793">
                  <c:v>5.0849952697753888</c:v>
                </c:pt>
                <c:pt idx="2794">
                  <c:v>5.0827064514160156</c:v>
                </c:pt>
                <c:pt idx="2795">
                  <c:v>5.0819435119628915</c:v>
                </c:pt>
                <c:pt idx="2796">
                  <c:v>5.0987281799316415</c:v>
                </c:pt>
                <c:pt idx="2797">
                  <c:v>5.0582923889160165</c:v>
                </c:pt>
                <c:pt idx="2798">
                  <c:v>5.1033058166503897</c:v>
                </c:pt>
                <c:pt idx="2799">
                  <c:v>5.0857582092285156</c:v>
                </c:pt>
                <c:pt idx="2800">
                  <c:v>5.0575294494628906</c:v>
                </c:pt>
                <c:pt idx="2801">
                  <c:v>5.0598182678222656</c:v>
                </c:pt>
                <c:pt idx="2802">
                  <c:v>5.0720252990722665</c:v>
                </c:pt>
                <c:pt idx="2803">
                  <c:v>5.0491371154785165</c:v>
                </c:pt>
                <c:pt idx="2804">
                  <c:v>5.0697364807128915</c:v>
                </c:pt>
                <c:pt idx="2805">
                  <c:v>5.0689735412597656</c:v>
                </c:pt>
                <c:pt idx="2806">
                  <c:v>5.0727882385253897</c:v>
                </c:pt>
                <c:pt idx="2807">
                  <c:v>5.0842323303222665</c:v>
                </c:pt>
                <c:pt idx="2808">
                  <c:v>5.0865211486816415</c:v>
                </c:pt>
                <c:pt idx="2809">
                  <c:v>5.0743141174316406</c:v>
                </c:pt>
                <c:pt idx="2810">
                  <c:v>5.0735511779785156</c:v>
                </c:pt>
                <c:pt idx="2811">
                  <c:v>5.0773658752441415</c:v>
                </c:pt>
                <c:pt idx="2812">
                  <c:v>5.0827064514160156</c:v>
                </c:pt>
                <c:pt idx="2813">
                  <c:v>5.0811805725097656</c:v>
                </c:pt>
                <c:pt idx="2814">
                  <c:v>5.0804176330566406</c:v>
                </c:pt>
                <c:pt idx="2815">
                  <c:v>5.0918617248535174</c:v>
                </c:pt>
                <c:pt idx="2816">
                  <c:v>5.0849952697753888</c:v>
                </c:pt>
                <c:pt idx="2817">
                  <c:v>5.0735511779785156</c:v>
                </c:pt>
                <c:pt idx="2818">
                  <c:v>5.0872840881347665</c:v>
                </c:pt>
                <c:pt idx="2819">
                  <c:v>5.0674476623535156</c:v>
                </c:pt>
                <c:pt idx="2820">
                  <c:v>5.0735511779785156</c:v>
                </c:pt>
                <c:pt idx="2821">
                  <c:v>5.0659217834472665</c:v>
                </c:pt>
                <c:pt idx="2822">
                  <c:v>5.0666847229003906</c:v>
                </c:pt>
                <c:pt idx="2823">
                  <c:v>5.0834693908691424</c:v>
                </c:pt>
                <c:pt idx="2824">
                  <c:v>5.0598182678222656</c:v>
                </c:pt>
                <c:pt idx="2825">
                  <c:v>5.0903358459472656</c:v>
                </c:pt>
                <c:pt idx="2826">
                  <c:v>5.0811805725097656</c:v>
                </c:pt>
                <c:pt idx="2827">
                  <c:v>5.0682106018066406</c:v>
                </c:pt>
                <c:pt idx="2828">
                  <c:v>5.0857582092285156</c:v>
                </c:pt>
                <c:pt idx="2829">
                  <c:v>5.0880470275878906</c:v>
                </c:pt>
                <c:pt idx="2830">
                  <c:v>5.0842323303222665</c:v>
                </c:pt>
                <c:pt idx="2831">
                  <c:v>5.0849952697753888</c:v>
                </c:pt>
                <c:pt idx="2832">
                  <c:v>5.0964393615722665</c:v>
                </c:pt>
                <c:pt idx="2833">
                  <c:v>5.0689735412597656</c:v>
                </c:pt>
                <c:pt idx="2834">
                  <c:v>5.0918617248535174</c:v>
                </c:pt>
                <c:pt idx="2835">
                  <c:v>5.0994911193847674</c:v>
                </c:pt>
                <c:pt idx="2836">
                  <c:v>5.0758399963378906</c:v>
                </c:pt>
                <c:pt idx="2837">
                  <c:v>5.0903358459472656</c:v>
                </c:pt>
                <c:pt idx="2838">
                  <c:v>5.0605812072753888</c:v>
                </c:pt>
                <c:pt idx="2839">
                  <c:v>5.0956764221191415</c:v>
                </c:pt>
                <c:pt idx="2840">
                  <c:v>5.0727882385253897</c:v>
                </c:pt>
                <c:pt idx="2841">
                  <c:v>5.0834693908691424</c:v>
                </c:pt>
                <c:pt idx="2842">
                  <c:v>5.0727882385253897</c:v>
                </c:pt>
                <c:pt idx="2843">
                  <c:v>5.0849952697753888</c:v>
                </c:pt>
                <c:pt idx="2844">
                  <c:v>5.0956764221191415</c:v>
                </c:pt>
                <c:pt idx="2845">
                  <c:v>5.1055946350097656</c:v>
                </c:pt>
                <c:pt idx="2846">
                  <c:v>5.0964393615722665</c:v>
                </c:pt>
                <c:pt idx="2847">
                  <c:v>5.0735511779785156</c:v>
                </c:pt>
                <c:pt idx="2848">
                  <c:v>5.0704994201660165</c:v>
                </c:pt>
                <c:pt idx="2849">
                  <c:v>5.1139869689941397</c:v>
                </c:pt>
                <c:pt idx="2850">
                  <c:v>5.0895729064941415</c:v>
                </c:pt>
                <c:pt idx="2851">
                  <c:v>5.0605812072753888</c:v>
                </c:pt>
                <c:pt idx="2852">
                  <c:v>5.1063575744628906</c:v>
                </c:pt>
                <c:pt idx="2853">
                  <c:v>5.1025428771972647</c:v>
                </c:pt>
                <c:pt idx="2854">
                  <c:v>5.0781288146972665</c:v>
                </c:pt>
                <c:pt idx="2855">
                  <c:v>5.0758399963378906</c:v>
                </c:pt>
                <c:pt idx="2856">
                  <c:v>5.0796546936035174</c:v>
                </c:pt>
                <c:pt idx="2857">
                  <c:v>5.0781288146972665</c:v>
                </c:pt>
                <c:pt idx="2858">
                  <c:v>5.0888099670410156</c:v>
                </c:pt>
                <c:pt idx="2859">
                  <c:v>5.0666847229003906</c:v>
                </c:pt>
                <c:pt idx="2860">
                  <c:v>5.1055946350097656</c:v>
                </c:pt>
                <c:pt idx="2861">
                  <c:v>5.0979652404785147</c:v>
                </c:pt>
                <c:pt idx="2862">
                  <c:v>5.0857582092285156</c:v>
                </c:pt>
                <c:pt idx="2863">
                  <c:v>5.0964393615722665</c:v>
                </c:pt>
                <c:pt idx="2864">
                  <c:v>5.1078834533691406</c:v>
                </c:pt>
                <c:pt idx="2865">
                  <c:v>5.0949134826660156</c:v>
                </c:pt>
                <c:pt idx="2866">
                  <c:v>5.1368751525878906</c:v>
                </c:pt>
                <c:pt idx="2867">
                  <c:v>5.0872840881347665</c:v>
                </c:pt>
                <c:pt idx="2868">
                  <c:v>5.0872840881347665</c:v>
                </c:pt>
                <c:pt idx="2869">
                  <c:v>5.0819435119628915</c:v>
                </c:pt>
                <c:pt idx="2870">
                  <c:v>5.1193275451660156</c:v>
                </c:pt>
                <c:pt idx="2871">
                  <c:v>5.1010169982910156</c:v>
                </c:pt>
                <c:pt idx="2872">
                  <c:v>5.1101722717285147</c:v>
                </c:pt>
                <c:pt idx="2873">
                  <c:v>5.0727882385253897</c:v>
                </c:pt>
                <c:pt idx="2874">
                  <c:v>5.0987281799316415</c:v>
                </c:pt>
                <c:pt idx="2875">
                  <c:v>5.1132240295410156</c:v>
                </c:pt>
                <c:pt idx="2876">
                  <c:v>5.0872840881347665</c:v>
                </c:pt>
                <c:pt idx="2877">
                  <c:v>5.0796546936035174</c:v>
                </c:pt>
                <c:pt idx="2878">
                  <c:v>5.1017799377441415</c:v>
                </c:pt>
                <c:pt idx="2879">
                  <c:v>5.0918617248535174</c:v>
                </c:pt>
                <c:pt idx="2880">
                  <c:v>5.1078834533691406</c:v>
                </c:pt>
                <c:pt idx="2881">
                  <c:v>5.1162757873535165</c:v>
                </c:pt>
                <c:pt idx="2882">
                  <c:v>5.0941505432128897</c:v>
                </c:pt>
                <c:pt idx="2883">
                  <c:v>5.0994911193847674</c:v>
                </c:pt>
                <c:pt idx="2884">
                  <c:v>5.0972023010253906</c:v>
                </c:pt>
                <c:pt idx="2885">
                  <c:v>5.0941505432128897</c:v>
                </c:pt>
                <c:pt idx="2886">
                  <c:v>5.0956764221191415</c:v>
                </c:pt>
                <c:pt idx="2887">
                  <c:v>5.0880470275878906</c:v>
                </c:pt>
                <c:pt idx="2888">
                  <c:v>5.1040687561035156</c:v>
                </c:pt>
                <c:pt idx="2889">
                  <c:v>5.1185646057128906</c:v>
                </c:pt>
                <c:pt idx="2890">
                  <c:v>5.0872840881347665</c:v>
                </c:pt>
                <c:pt idx="2891">
                  <c:v>5.1063575744628906</c:v>
                </c:pt>
                <c:pt idx="2892">
                  <c:v>5.1223793029785156</c:v>
                </c:pt>
                <c:pt idx="2893">
                  <c:v>5.0964393615722665</c:v>
                </c:pt>
                <c:pt idx="2894">
                  <c:v>5.1101722717285147</c:v>
                </c:pt>
                <c:pt idx="2895">
                  <c:v>5.1055946350097656</c:v>
                </c:pt>
                <c:pt idx="2896">
                  <c:v>5.1300086975097665</c:v>
                </c:pt>
                <c:pt idx="2897">
                  <c:v>5.1010169982910156</c:v>
                </c:pt>
                <c:pt idx="2898">
                  <c:v>5.0865211486816415</c:v>
                </c:pt>
                <c:pt idx="2899">
                  <c:v>5.1132240295410156</c:v>
                </c:pt>
                <c:pt idx="2900">
                  <c:v>5.1254310607910147</c:v>
                </c:pt>
                <c:pt idx="2901">
                  <c:v>5.1010169982910156</c:v>
                </c:pt>
                <c:pt idx="2902">
                  <c:v>5.0872840881347665</c:v>
                </c:pt>
                <c:pt idx="2903">
                  <c:v>5.1109352111816397</c:v>
                </c:pt>
                <c:pt idx="2904">
                  <c:v>5.1292457580566406</c:v>
                </c:pt>
                <c:pt idx="2905">
                  <c:v>5.1010169982910156</c:v>
                </c:pt>
                <c:pt idx="2906">
                  <c:v>5.1185646057128906</c:v>
                </c:pt>
                <c:pt idx="2907">
                  <c:v>5.1040687561035156</c:v>
                </c:pt>
                <c:pt idx="2908">
                  <c:v>5.1025428771972647</c:v>
                </c:pt>
                <c:pt idx="2909">
                  <c:v>5.1078834533691406</c:v>
                </c:pt>
                <c:pt idx="2910">
                  <c:v>5.0972023010253906</c:v>
                </c:pt>
                <c:pt idx="2911">
                  <c:v>5.1185646057128906</c:v>
                </c:pt>
                <c:pt idx="2912">
                  <c:v>5.1094093322753906</c:v>
                </c:pt>
                <c:pt idx="2913">
                  <c:v>5.1017799377441415</c:v>
                </c:pt>
                <c:pt idx="2914">
                  <c:v>5.0758399963378906</c:v>
                </c:pt>
                <c:pt idx="2915">
                  <c:v>5.1033058166503897</c:v>
                </c:pt>
                <c:pt idx="2916">
                  <c:v>5.0979652404785147</c:v>
                </c:pt>
                <c:pt idx="2917">
                  <c:v>5.1208534240722665</c:v>
                </c:pt>
                <c:pt idx="2918">
                  <c:v>5.1178016662597647</c:v>
                </c:pt>
                <c:pt idx="2919">
                  <c:v>5.1063575744628906</c:v>
                </c:pt>
                <c:pt idx="2920">
                  <c:v>5.1055946350097656</c:v>
                </c:pt>
                <c:pt idx="2921">
                  <c:v>5.1010169982910156</c:v>
                </c:pt>
                <c:pt idx="2922">
                  <c:v>5.1277198791503888</c:v>
                </c:pt>
                <c:pt idx="2923">
                  <c:v>5.1116981506347674</c:v>
                </c:pt>
                <c:pt idx="2924">
                  <c:v>5.1330604553222674</c:v>
                </c:pt>
                <c:pt idx="2925">
                  <c:v>5.0956764221191415</c:v>
                </c:pt>
                <c:pt idx="2926">
                  <c:v>5.0743141174316406</c:v>
                </c:pt>
                <c:pt idx="2927">
                  <c:v>5.1200904846191415</c:v>
                </c:pt>
                <c:pt idx="2928">
                  <c:v>5.1277198791503888</c:v>
                </c:pt>
                <c:pt idx="2929">
                  <c:v>5.1307716369628906</c:v>
                </c:pt>
                <c:pt idx="2930">
                  <c:v>5.1055946350097656</c:v>
                </c:pt>
                <c:pt idx="2931">
                  <c:v>5.1178016662597647</c:v>
                </c:pt>
                <c:pt idx="2932">
                  <c:v>5.1231422424316406</c:v>
                </c:pt>
                <c:pt idx="2933">
                  <c:v>5.0956764221191415</c:v>
                </c:pt>
                <c:pt idx="2934">
                  <c:v>5.1178016662597647</c:v>
                </c:pt>
                <c:pt idx="2935">
                  <c:v>5.1017799377441415</c:v>
                </c:pt>
                <c:pt idx="2936">
                  <c:v>5.1185646057128906</c:v>
                </c:pt>
                <c:pt idx="2937">
                  <c:v>5.0811805725097656</c:v>
                </c:pt>
                <c:pt idx="2938">
                  <c:v>5.1040687561035156</c:v>
                </c:pt>
                <c:pt idx="2939">
                  <c:v>5.0819435119628915</c:v>
                </c:pt>
                <c:pt idx="2940">
                  <c:v>5.1010169982910156</c:v>
                </c:pt>
                <c:pt idx="2941">
                  <c:v>5.1155128479003888</c:v>
                </c:pt>
                <c:pt idx="2942">
                  <c:v>5.0933876037597665</c:v>
                </c:pt>
                <c:pt idx="2943">
                  <c:v>5.1269569396972647</c:v>
                </c:pt>
                <c:pt idx="2944">
                  <c:v>5.1368751525878906</c:v>
                </c:pt>
                <c:pt idx="2945">
                  <c:v>5.1139869689941397</c:v>
                </c:pt>
                <c:pt idx="2946">
                  <c:v>5.1384010314941415</c:v>
                </c:pt>
                <c:pt idx="2947">
                  <c:v>5.1239051818847665</c:v>
                </c:pt>
                <c:pt idx="2948">
                  <c:v>5.1078834533691406</c:v>
                </c:pt>
                <c:pt idx="2949">
                  <c:v>5.1384010314941415</c:v>
                </c:pt>
                <c:pt idx="2950">
                  <c:v>5.1002540588378897</c:v>
                </c:pt>
                <c:pt idx="2951">
                  <c:v>5.1361122131347665</c:v>
                </c:pt>
                <c:pt idx="2952">
                  <c:v>5.1094093322753906</c:v>
                </c:pt>
                <c:pt idx="2953">
                  <c:v>5.1124610900878906</c:v>
                </c:pt>
                <c:pt idx="2954">
                  <c:v>5.1071205139160147</c:v>
                </c:pt>
                <c:pt idx="2955">
                  <c:v>5.1368751525878906</c:v>
                </c:pt>
                <c:pt idx="2956">
                  <c:v>5.1284828186035147</c:v>
                </c:pt>
                <c:pt idx="2957">
                  <c:v>5.1162757873535165</c:v>
                </c:pt>
                <c:pt idx="2958">
                  <c:v>5.1094093322753906</c:v>
                </c:pt>
                <c:pt idx="2959">
                  <c:v>5.1116981506347674</c:v>
                </c:pt>
                <c:pt idx="2960">
                  <c:v>5.1063575744628906</c:v>
                </c:pt>
                <c:pt idx="2961">
                  <c:v>5.1330604553222674</c:v>
                </c:pt>
                <c:pt idx="2962">
                  <c:v>5.1116981506347674</c:v>
                </c:pt>
                <c:pt idx="2963">
                  <c:v>5.1483192443847665</c:v>
                </c:pt>
                <c:pt idx="2964">
                  <c:v>5.1147499084472656</c:v>
                </c:pt>
                <c:pt idx="2965">
                  <c:v>5.1429786682128897</c:v>
                </c:pt>
                <c:pt idx="2966">
                  <c:v>5.1651039123535156</c:v>
                </c:pt>
                <c:pt idx="2967">
                  <c:v>5.1422157287597656</c:v>
                </c:pt>
                <c:pt idx="2968">
                  <c:v>5.1422157287597656</c:v>
                </c:pt>
                <c:pt idx="2969">
                  <c:v>5.1368751525878906</c:v>
                </c:pt>
                <c:pt idx="2970">
                  <c:v>5.1490821838378915</c:v>
                </c:pt>
                <c:pt idx="2971">
                  <c:v>5.1490821838378915</c:v>
                </c:pt>
                <c:pt idx="2972">
                  <c:v>5.1277198791503888</c:v>
                </c:pt>
                <c:pt idx="2973">
                  <c:v>5.1292457580566406</c:v>
                </c:pt>
                <c:pt idx="2974">
                  <c:v>5.1574745178222647</c:v>
                </c:pt>
                <c:pt idx="2975">
                  <c:v>5.1170387268066397</c:v>
                </c:pt>
                <c:pt idx="2976">
                  <c:v>5.1193275451660156</c:v>
                </c:pt>
                <c:pt idx="2977">
                  <c:v>5.1597633361816415</c:v>
                </c:pt>
                <c:pt idx="2978">
                  <c:v>5.1574745178222647</c:v>
                </c:pt>
                <c:pt idx="2979">
                  <c:v>5.1506080627441415</c:v>
                </c:pt>
                <c:pt idx="2980">
                  <c:v>5.1391639709472665</c:v>
                </c:pt>
                <c:pt idx="2981">
                  <c:v>5.1246681213378906</c:v>
                </c:pt>
                <c:pt idx="2982">
                  <c:v>5.1490821838378915</c:v>
                </c:pt>
                <c:pt idx="2983">
                  <c:v>5.1345863342285147</c:v>
                </c:pt>
                <c:pt idx="2984">
                  <c:v>5.1452674865722674</c:v>
                </c:pt>
                <c:pt idx="2985">
                  <c:v>5.1200904846191415</c:v>
                </c:pt>
                <c:pt idx="2986">
                  <c:v>5.1361122131347665</c:v>
                </c:pt>
                <c:pt idx="2987">
                  <c:v>5.1246681213378906</c:v>
                </c:pt>
                <c:pt idx="2988">
                  <c:v>5.1559486389160147</c:v>
                </c:pt>
                <c:pt idx="2989">
                  <c:v>5.1307716369628906</c:v>
                </c:pt>
                <c:pt idx="2990">
                  <c:v>5.1132240295410156</c:v>
                </c:pt>
                <c:pt idx="2991">
                  <c:v>5.1513710021972665</c:v>
                </c:pt>
                <c:pt idx="2992">
                  <c:v>5.1605262756347656</c:v>
                </c:pt>
                <c:pt idx="2993">
                  <c:v>5.1307716369628906</c:v>
                </c:pt>
                <c:pt idx="2994">
                  <c:v>5.1322975158691415</c:v>
                </c:pt>
                <c:pt idx="2995">
                  <c:v>5.1475563049316406</c:v>
                </c:pt>
                <c:pt idx="2996">
                  <c:v>5.1452674865722674</c:v>
                </c:pt>
                <c:pt idx="2997">
                  <c:v>5.1643409729003897</c:v>
                </c:pt>
                <c:pt idx="2998">
                  <c:v>5.1765480041503915</c:v>
                </c:pt>
                <c:pt idx="2999">
                  <c:v>5.1467933654785165</c:v>
                </c:pt>
                <c:pt idx="3000">
                  <c:v>5.1620521545410156</c:v>
                </c:pt>
                <c:pt idx="3001">
                  <c:v>5.1666297912597674</c:v>
                </c:pt>
                <c:pt idx="3002">
                  <c:v>5.1628150939941406</c:v>
                </c:pt>
                <c:pt idx="3003">
                  <c:v>5.1513710021972665</c:v>
                </c:pt>
                <c:pt idx="3004">
                  <c:v>5.1658668518066397</c:v>
                </c:pt>
                <c:pt idx="3005">
                  <c:v>5.1490821838378915</c:v>
                </c:pt>
                <c:pt idx="3006">
                  <c:v>5.1757850646972656</c:v>
                </c:pt>
                <c:pt idx="3007">
                  <c:v>5.1757850646972656</c:v>
                </c:pt>
                <c:pt idx="3008">
                  <c:v>5.1742591857910174</c:v>
                </c:pt>
                <c:pt idx="3009">
                  <c:v>5.1551856994628897</c:v>
                </c:pt>
                <c:pt idx="3010">
                  <c:v>5.1414527893066415</c:v>
                </c:pt>
                <c:pt idx="3011">
                  <c:v>5.1574745178222647</c:v>
                </c:pt>
                <c:pt idx="3012">
                  <c:v>5.1643409729003897</c:v>
                </c:pt>
                <c:pt idx="3013">
                  <c:v>5.1895179748535156</c:v>
                </c:pt>
                <c:pt idx="3014">
                  <c:v>5.1826515197753897</c:v>
                </c:pt>
                <c:pt idx="3015">
                  <c:v>5.1979103088378888</c:v>
                </c:pt>
                <c:pt idx="3016">
                  <c:v>5.1620521545410156</c:v>
                </c:pt>
                <c:pt idx="3017">
                  <c:v>5.1452674865722674</c:v>
                </c:pt>
                <c:pt idx="3018">
                  <c:v>5.1918067932128915</c:v>
                </c:pt>
                <c:pt idx="3019">
                  <c:v>5.1872291564941415</c:v>
                </c:pt>
                <c:pt idx="3020">
                  <c:v>5.1857032775878897</c:v>
                </c:pt>
                <c:pt idx="3021">
                  <c:v>5.1765480041503915</c:v>
                </c:pt>
                <c:pt idx="3022">
                  <c:v>5.1620521545410156</c:v>
                </c:pt>
                <c:pt idx="3023">
                  <c:v>5.1826515197753897</c:v>
                </c:pt>
                <c:pt idx="3024">
                  <c:v>5.1887550354003906</c:v>
                </c:pt>
                <c:pt idx="3025">
                  <c:v>5.1803627014160165</c:v>
                </c:pt>
                <c:pt idx="3026">
                  <c:v>5.1719703674316406</c:v>
                </c:pt>
                <c:pt idx="3027">
                  <c:v>5.1345863342285147</c:v>
                </c:pt>
                <c:pt idx="3028">
                  <c:v>5.1551856994628897</c:v>
                </c:pt>
                <c:pt idx="3029">
                  <c:v>5.1750221252441424</c:v>
                </c:pt>
                <c:pt idx="3030">
                  <c:v>5.1712074279785165</c:v>
                </c:pt>
                <c:pt idx="3031">
                  <c:v>5.1612892150878906</c:v>
                </c:pt>
                <c:pt idx="3032">
                  <c:v>5.1498451232910165</c:v>
                </c:pt>
                <c:pt idx="3033">
                  <c:v>5.1902809143066406</c:v>
                </c:pt>
                <c:pt idx="3034">
                  <c:v>5.1590003967285156</c:v>
                </c:pt>
                <c:pt idx="3035">
                  <c:v>5.1811256408691406</c:v>
                </c:pt>
                <c:pt idx="3036">
                  <c:v>5.1544227600097656</c:v>
                </c:pt>
                <c:pt idx="3037">
                  <c:v>5.2131690979003915</c:v>
                </c:pt>
                <c:pt idx="3038">
                  <c:v>5.1811256408691406</c:v>
                </c:pt>
                <c:pt idx="3039">
                  <c:v>5.2009620666503906</c:v>
                </c:pt>
                <c:pt idx="3040">
                  <c:v>5.2177467346191415</c:v>
                </c:pt>
                <c:pt idx="3041">
                  <c:v>5.1628150939941406</c:v>
                </c:pt>
                <c:pt idx="3042">
                  <c:v>5.2024879455566406</c:v>
                </c:pt>
                <c:pt idx="3043">
                  <c:v>5.1666297912597674</c:v>
                </c:pt>
                <c:pt idx="3044">
                  <c:v>5.1864662170410156</c:v>
                </c:pt>
                <c:pt idx="3045">
                  <c:v>5.1872291564941415</c:v>
                </c:pt>
                <c:pt idx="3046">
                  <c:v>5.1879920959472665</c:v>
                </c:pt>
                <c:pt idx="3047">
                  <c:v>5.2169837951660165</c:v>
                </c:pt>
                <c:pt idx="3048">
                  <c:v>5.1521339416503897</c:v>
                </c:pt>
                <c:pt idx="3049">
                  <c:v>5.2131690979003915</c:v>
                </c:pt>
                <c:pt idx="3050">
                  <c:v>5.2032508850097674</c:v>
                </c:pt>
                <c:pt idx="3051">
                  <c:v>5.1658668518066397</c:v>
                </c:pt>
                <c:pt idx="3052">
                  <c:v>5.1719703674316406</c:v>
                </c:pt>
                <c:pt idx="3053">
                  <c:v>5.1902809143066406</c:v>
                </c:pt>
                <c:pt idx="3054">
                  <c:v>5.1933326721191406</c:v>
                </c:pt>
                <c:pt idx="3055">
                  <c:v>5.1940956115722656</c:v>
                </c:pt>
                <c:pt idx="3056">
                  <c:v>5.1918067932128915</c:v>
                </c:pt>
                <c:pt idx="3057">
                  <c:v>5.1803627014160165</c:v>
                </c:pt>
                <c:pt idx="3058">
                  <c:v>5.1750221252441424</c:v>
                </c:pt>
                <c:pt idx="3059">
                  <c:v>5.2047767639160156</c:v>
                </c:pt>
                <c:pt idx="3060">
                  <c:v>5.1948585510253888</c:v>
                </c:pt>
                <c:pt idx="3061">
                  <c:v>5.1979103088378888</c:v>
                </c:pt>
                <c:pt idx="3062">
                  <c:v>5.2024879455566406</c:v>
                </c:pt>
                <c:pt idx="3063">
                  <c:v>5.1879920959472665</c:v>
                </c:pt>
                <c:pt idx="3064">
                  <c:v>5.1948585510253888</c:v>
                </c:pt>
                <c:pt idx="3065">
                  <c:v>5.2032508850097674</c:v>
                </c:pt>
                <c:pt idx="3066">
                  <c:v>5.1887550354003906</c:v>
                </c:pt>
                <c:pt idx="3067">
                  <c:v>5.1765480041503915</c:v>
                </c:pt>
                <c:pt idx="3068">
                  <c:v>5.2040138244628906</c:v>
                </c:pt>
                <c:pt idx="3069">
                  <c:v>5.2139320373535156</c:v>
                </c:pt>
                <c:pt idx="3070">
                  <c:v>5.2108802795410147</c:v>
                </c:pt>
                <c:pt idx="3071">
                  <c:v>5.2108802795410147</c:v>
                </c:pt>
                <c:pt idx="3072">
                  <c:v>5.1918067932128915</c:v>
                </c:pt>
                <c:pt idx="3073">
                  <c:v>5.2253761291503906</c:v>
                </c:pt>
                <c:pt idx="3074">
                  <c:v>5.2032508850097674</c:v>
                </c:pt>
                <c:pt idx="3075">
                  <c:v>5.1872291564941415</c:v>
                </c:pt>
                <c:pt idx="3076">
                  <c:v>5.2307167053222674</c:v>
                </c:pt>
                <c:pt idx="3077">
                  <c:v>5.2207984924316424</c:v>
                </c:pt>
                <c:pt idx="3078">
                  <c:v>5.2093544006347674</c:v>
                </c:pt>
                <c:pt idx="3079">
                  <c:v>5.1963844299316406</c:v>
                </c:pt>
                <c:pt idx="3080">
                  <c:v>5.2230873107910156</c:v>
                </c:pt>
                <c:pt idx="3081">
                  <c:v>5.2101173400878897</c:v>
                </c:pt>
                <c:pt idx="3082">
                  <c:v>5.2093544006347674</c:v>
                </c:pt>
                <c:pt idx="3083">
                  <c:v>5.2070655822753906</c:v>
                </c:pt>
                <c:pt idx="3084">
                  <c:v>5.2146949768066397</c:v>
                </c:pt>
                <c:pt idx="3085">
                  <c:v>5.2452125549316415</c:v>
                </c:pt>
                <c:pt idx="3086">
                  <c:v>5.2169837951660165</c:v>
                </c:pt>
                <c:pt idx="3087">
                  <c:v>5.2383460998535174</c:v>
                </c:pt>
                <c:pt idx="3088">
                  <c:v>5.2162208557128915</c:v>
                </c:pt>
                <c:pt idx="3089">
                  <c:v>5.2070655822753906</c:v>
                </c:pt>
                <c:pt idx="3090">
                  <c:v>5.2223243713378897</c:v>
                </c:pt>
                <c:pt idx="3091">
                  <c:v>5.2001991271972665</c:v>
                </c:pt>
                <c:pt idx="3092">
                  <c:v>5.2413978576660156</c:v>
                </c:pt>
                <c:pt idx="3093">
                  <c:v>5.2085914611816415</c:v>
                </c:pt>
                <c:pt idx="3094">
                  <c:v>5.2192726135253915</c:v>
                </c:pt>
                <c:pt idx="3095">
                  <c:v>5.2490272521972665</c:v>
                </c:pt>
                <c:pt idx="3096">
                  <c:v>5.2246131896972665</c:v>
                </c:pt>
                <c:pt idx="3097">
                  <c:v>5.2391090393066415</c:v>
                </c:pt>
                <c:pt idx="3098">
                  <c:v>5.2230873107910156</c:v>
                </c:pt>
                <c:pt idx="3099">
                  <c:v>5.2345314025878906</c:v>
                </c:pt>
                <c:pt idx="3100">
                  <c:v>5.2543678283691406</c:v>
                </c:pt>
                <c:pt idx="3101">
                  <c:v>5.2307167053222674</c:v>
                </c:pt>
                <c:pt idx="3102">
                  <c:v>5.2421607971191415</c:v>
                </c:pt>
                <c:pt idx="3103">
                  <c:v>5.2169837951660165</c:v>
                </c:pt>
                <c:pt idx="3104">
                  <c:v>5.2322425842285174</c:v>
                </c:pt>
                <c:pt idx="3105">
                  <c:v>5.2375831604003906</c:v>
                </c:pt>
                <c:pt idx="3106">
                  <c:v>5.2482643127441424</c:v>
                </c:pt>
                <c:pt idx="3107">
                  <c:v>5.2406349182128906</c:v>
                </c:pt>
                <c:pt idx="3108">
                  <c:v>5.2215614318847674</c:v>
                </c:pt>
                <c:pt idx="3109">
                  <c:v>5.2543678283691406</c:v>
                </c:pt>
                <c:pt idx="3110">
                  <c:v>5.2276649475097656</c:v>
                </c:pt>
                <c:pt idx="3111">
                  <c:v>5.2505531311035165</c:v>
                </c:pt>
                <c:pt idx="3112">
                  <c:v>5.2261390686035156</c:v>
                </c:pt>
                <c:pt idx="3113">
                  <c:v>5.2688636779785156</c:v>
                </c:pt>
                <c:pt idx="3114">
                  <c:v>5.2421607971191415</c:v>
                </c:pt>
                <c:pt idx="3115">
                  <c:v>5.2406349182128906</c:v>
                </c:pt>
                <c:pt idx="3116">
                  <c:v>5.2665748596191397</c:v>
                </c:pt>
                <c:pt idx="3117">
                  <c:v>5.2421607971191415</c:v>
                </c:pt>
                <c:pt idx="3118">
                  <c:v>5.2360572814941424</c:v>
                </c:pt>
                <c:pt idx="3119">
                  <c:v>5.2452125549316415</c:v>
                </c:pt>
                <c:pt idx="3120">
                  <c:v>5.2520790100097665</c:v>
                </c:pt>
                <c:pt idx="3121">
                  <c:v>5.2375831604003906</c:v>
                </c:pt>
                <c:pt idx="3122">
                  <c:v>5.2681007385253897</c:v>
                </c:pt>
                <c:pt idx="3123">
                  <c:v>5.2444496154785165</c:v>
                </c:pt>
                <c:pt idx="3124">
                  <c:v>5.2627601623535165</c:v>
                </c:pt>
                <c:pt idx="3125">
                  <c:v>5.2490272521972665</c:v>
                </c:pt>
                <c:pt idx="3126">
                  <c:v>5.2627601623535165</c:v>
                </c:pt>
                <c:pt idx="3127">
                  <c:v>5.2467384338378915</c:v>
                </c:pt>
                <c:pt idx="3128">
                  <c:v>5.2230873107910156</c:v>
                </c:pt>
                <c:pt idx="3129">
                  <c:v>5.2406349182128906</c:v>
                </c:pt>
                <c:pt idx="3130">
                  <c:v>5.2818336486816415</c:v>
                </c:pt>
                <c:pt idx="3131">
                  <c:v>5.2764930725097674</c:v>
                </c:pt>
                <c:pt idx="3132">
                  <c:v>5.2406349182128906</c:v>
                </c:pt>
                <c:pt idx="3133">
                  <c:v>5.2589454650878906</c:v>
                </c:pt>
                <c:pt idx="3134">
                  <c:v>5.2764930725097674</c:v>
                </c:pt>
                <c:pt idx="3135">
                  <c:v>5.2803077697753906</c:v>
                </c:pt>
                <c:pt idx="3136">
                  <c:v>5.2726783752441424</c:v>
                </c:pt>
                <c:pt idx="3137">
                  <c:v>5.2772560119628915</c:v>
                </c:pt>
                <c:pt idx="3138">
                  <c:v>5.2665748596191397</c:v>
                </c:pt>
                <c:pt idx="3139">
                  <c:v>5.2597084045410174</c:v>
                </c:pt>
                <c:pt idx="3140">
                  <c:v>5.2734413146972674</c:v>
                </c:pt>
                <c:pt idx="3141">
                  <c:v>5.2642860412597656</c:v>
                </c:pt>
                <c:pt idx="3142">
                  <c:v>5.2612342834472665</c:v>
                </c:pt>
                <c:pt idx="3143">
                  <c:v>5.2612342834472665</c:v>
                </c:pt>
                <c:pt idx="3144">
                  <c:v>5.2558937072753906</c:v>
                </c:pt>
                <c:pt idx="3145">
                  <c:v>5.2635231018066415</c:v>
                </c:pt>
                <c:pt idx="3146">
                  <c:v>5.2925148010253888</c:v>
                </c:pt>
                <c:pt idx="3147">
                  <c:v>5.2696266174316415</c:v>
                </c:pt>
                <c:pt idx="3148">
                  <c:v>5.2963294982910174</c:v>
                </c:pt>
                <c:pt idx="3149">
                  <c:v>5.2703895568847665</c:v>
                </c:pt>
                <c:pt idx="3150">
                  <c:v>5.2833595275878906</c:v>
                </c:pt>
                <c:pt idx="3151">
                  <c:v>5.2681007385253897</c:v>
                </c:pt>
                <c:pt idx="3152">
                  <c:v>5.2681007385253897</c:v>
                </c:pt>
                <c:pt idx="3153">
                  <c:v>5.2932777404785165</c:v>
                </c:pt>
                <c:pt idx="3154">
                  <c:v>5.3001441955566415</c:v>
                </c:pt>
                <c:pt idx="3155">
                  <c:v>5.3047218322753897</c:v>
                </c:pt>
                <c:pt idx="3156">
                  <c:v>5.2825965881347665</c:v>
                </c:pt>
                <c:pt idx="3157">
                  <c:v>5.2940406799316406</c:v>
                </c:pt>
                <c:pt idx="3158">
                  <c:v>5.2864112854003915</c:v>
                </c:pt>
                <c:pt idx="3159">
                  <c:v>5.3138771057128915</c:v>
                </c:pt>
                <c:pt idx="3160">
                  <c:v>5.2917518615722665</c:v>
                </c:pt>
                <c:pt idx="3161">
                  <c:v>5.2940406799316406</c:v>
                </c:pt>
                <c:pt idx="3162">
                  <c:v>5.2734413146972674</c:v>
                </c:pt>
                <c:pt idx="3163">
                  <c:v>5.3176918029785156</c:v>
                </c:pt>
                <c:pt idx="3164">
                  <c:v>5.2894630432128924</c:v>
                </c:pt>
                <c:pt idx="3165">
                  <c:v>5.2848854064941406</c:v>
                </c:pt>
                <c:pt idx="3166">
                  <c:v>5.3123512268066397</c:v>
                </c:pt>
                <c:pt idx="3167">
                  <c:v>5.3100624084472665</c:v>
                </c:pt>
                <c:pt idx="3168">
                  <c:v>5.3123512268066397</c:v>
                </c:pt>
                <c:pt idx="3169">
                  <c:v>5.3360023498535165</c:v>
                </c:pt>
                <c:pt idx="3170">
                  <c:v>5.2917518615722665</c:v>
                </c:pt>
                <c:pt idx="3171">
                  <c:v>5.3115882873535156</c:v>
                </c:pt>
                <c:pt idx="3172">
                  <c:v>5.3253211975097665</c:v>
                </c:pt>
                <c:pt idx="3173">
                  <c:v>5.3108253479003897</c:v>
                </c:pt>
                <c:pt idx="3174">
                  <c:v>5.3161659240722665</c:v>
                </c:pt>
                <c:pt idx="3175">
                  <c:v>5.3215065002441406</c:v>
                </c:pt>
                <c:pt idx="3176">
                  <c:v>5.3176918029785156</c:v>
                </c:pt>
                <c:pt idx="3177">
                  <c:v>5.3543128967285147</c:v>
                </c:pt>
                <c:pt idx="3178">
                  <c:v>5.3138771057128915</c:v>
                </c:pt>
                <c:pt idx="3179">
                  <c:v>5.3207435607910156</c:v>
                </c:pt>
                <c:pt idx="3180">
                  <c:v>5.3192176818847674</c:v>
                </c:pt>
                <c:pt idx="3181">
                  <c:v>5.3154029846191415</c:v>
                </c:pt>
                <c:pt idx="3182">
                  <c:v>5.3497352600097656</c:v>
                </c:pt>
                <c:pt idx="3183">
                  <c:v>5.3253211975097665</c:v>
                </c:pt>
                <c:pt idx="3184">
                  <c:v>5.3344764709472656</c:v>
                </c:pt>
                <c:pt idx="3185">
                  <c:v>5.3131141662597647</c:v>
                </c:pt>
                <c:pt idx="3186">
                  <c:v>5.3245582580566388</c:v>
                </c:pt>
                <c:pt idx="3187">
                  <c:v>5.3329505920410156</c:v>
                </c:pt>
                <c:pt idx="3188">
                  <c:v>5.3489723205566406</c:v>
                </c:pt>
                <c:pt idx="3189">
                  <c:v>5.3276100158691406</c:v>
                </c:pt>
                <c:pt idx="3190">
                  <c:v>5.3520240783691397</c:v>
                </c:pt>
                <c:pt idx="3191">
                  <c:v>5.3184547424316406</c:v>
                </c:pt>
                <c:pt idx="3192">
                  <c:v>5.3566017150878915</c:v>
                </c:pt>
                <c:pt idx="3193">
                  <c:v>5.3703346252441415</c:v>
                </c:pt>
                <c:pt idx="3194">
                  <c:v>5.3260841369628897</c:v>
                </c:pt>
                <c:pt idx="3195">
                  <c:v>5.3344764709472656</c:v>
                </c:pt>
                <c:pt idx="3196">
                  <c:v>5.3360023498535165</c:v>
                </c:pt>
                <c:pt idx="3197">
                  <c:v>5.3237953186035156</c:v>
                </c:pt>
                <c:pt idx="3198">
                  <c:v>5.3428688049316415</c:v>
                </c:pt>
                <c:pt idx="3199">
                  <c:v>5.3451576232910156</c:v>
                </c:pt>
                <c:pt idx="3200">
                  <c:v>5.3253211975097665</c:v>
                </c:pt>
                <c:pt idx="3201">
                  <c:v>5.3703346252441415</c:v>
                </c:pt>
                <c:pt idx="3202">
                  <c:v>5.3436317443847674</c:v>
                </c:pt>
                <c:pt idx="3203">
                  <c:v>5.3329505920410156</c:v>
                </c:pt>
                <c:pt idx="3204">
                  <c:v>5.3657569885253897</c:v>
                </c:pt>
                <c:pt idx="3205">
                  <c:v>5.3367652893066415</c:v>
                </c:pt>
                <c:pt idx="3206">
                  <c:v>5.3527870178222656</c:v>
                </c:pt>
                <c:pt idx="3207">
                  <c:v>5.3566017150878915</c:v>
                </c:pt>
                <c:pt idx="3208">
                  <c:v>5.3642311096191406</c:v>
                </c:pt>
                <c:pt idx="3209">
                  <c:v>5.3710975646972665</c:v>
                </c:pt>
                <c:pt idx="3210">
                  <c:v>5.3649940490722647</c:v>
                </c:pt>
                <c:pt idx="3211">
                  <c:v>5.3665199279785147</c:v>
                </c:pt>
                <c:pt idx="3212">
                  <c:v>5.3611793518066406</c:v>
                </c:pt>
                <c:pt idx="3213">
                  <c:v>5.3619422912597665</c:v>
                </c:pt>
                <c:pt idx="3214">
                  <c:v>5.3611793518066406</c:v>
                </c:pt>
                <c:pt idx="3215">
                  <c:v>5.3627052307128897</c:v>
                </c:pt>
                <c:pt idx="3216">
                  <c:v>5.3558387756347665</c:v>
                </c:pt>
                <c:pt idx="3217">
                  <c:v>5.3710975646972665</c:v>
                </c:pt>
                <c:pt idx="3218">
                  <c:v>5.3764381408691415</c:v>
                </c:pt>
                <c:pt idx="3219">
                  <c:v>5.3779640197753897</c:v>
                </c:pt>
                <c:pt idx="3220">
                  <c:v>5.3306617736816424</c:v>
                </c:pt>
                <c:pt idx="3221">
                  <c:v>5.3619422912597665</c:v>
                </c:pt>
                <c:pt idx="3222">
                  <c:v>5.3848304748535156</c:v>
                </c:pt>
                <c:pt idx="3223">
                  <c:v>5.3810157775878897</c:v>
                </c:pt>
                <c:pt idx="3224">
                  <c:v>5.4161114692687979</c:v>
                </c:pt>
                <c:pt idx="3225">
                  <c:v>5.3932228088378906</c:v>
                </c:pt>
                <c:pt idx="3226">
                  <c:v>5.3649940490722647</c:v>
                </c:pt>
                <c:pt idx="3227">
                  <c:v>5.3947486877441415</c:v>
                </c:pt>
                <c:pt idx="3228">
                  <c:v>5.3978004455566406</c:v>
                </c:pt>
                <c:pt idx="3229">
                  <c:v>5.4077191352844247</c:v>
                </c:pt>
                <c:pt idx="3230">
                  <c:v>5.3787269592285156</c:v>
                </c:pt>
                <c:pt idx="3231">
                  <c:v>5.3695716857910165</c:v>
                </c:pt>
                <c:pt idx="3232">
                  <c:v>5.3978004455566406</c:v>
                </c:pt>
                <c:pt idx="3233">
                  <c:v>5.4184002876281738</c:v>
                </c:pt>
                <c:pt idx="3234">
                  <c:v>5.3772010803222674</c:v>
                </c:pt>
                <c:pt idx="3235">
                  <c:v>5.3489723205566406</c:v>
                </c:pt>
                <c:pt idx="3236">
                  <c:v>5.3833045959472665</c:v>
                </c:pt>
                <c:pt idx="3237">
                  <c:v>5.3985633850097674</c:v>
                </c:pt>
                <c:pt idx="3238">
                  <c:v>5.3993263244628915</c:v>
                </c:pt>
                <c:pt idx="3239">
                  <c:v>5.4107708930969238</c:v>
                </c:pt>
                <c:pt idx="3240">
                  <c:v>5.3688087463378897</c:v>
                </c:pt>
                <c:pt idx="3241">
                  <c:v>5.4054303169250479</c:v>
                </c:pt>
                <c:pt idx="3242">
                  <c:v>5.4092450141906756</c:v>
                </c:pt>
                <c:pt idx="3243">
                  <c:v>5.4153485298156738</c:v>
                </c:pt>
                <c:pt idx="3244">
                  <c:v>5.4321331977844247</c:v>
                </c:pt>
                <c:pt idx="3245">
                  <c:v>5.4077191352844247</c:v>
                </c:pt>
                <c:pt idx="3246">
                  <c:v>5.3962745666503897</c:v>
                </c:pt>
                <c:pt idx="3247">
                  <c:v>5.3886451721191415</c:v>
                </c:pt>
                <c:pt idx="3248">
                  <c:v>5.4031410217285165</c:v>
                </c:pt>
                <c:pt idx="3249">
                  <c:v>5.4122967720031747</c:v>
                </c:pt>
                <c:pt idx="3250">
                  <c:v>5.4107708930969238</c:v>
                </c:pt>
                <c:pt idx="3251">
                  <c:v>5.4069561958312997</c:v>
                </c:pt>
                <c:pt idx="3252">
                  <c:v>5.4206891059875497</c:v>
                </c:pt>
                <c:pt idx="3253">
                  <c:v>5.4451031684875488</c:v>
                </c:pt>
                <c:pt idx="3254">
                  <c:v>5.4077191352844247</c:v>
                </c:pt>
                <c:pt idx="3255">
                  <c:v>5.4115338325500488</c:v>
                </c:pt>
                <c:pt idx="3256">
                  <c:v>5.4237408638000488</c:v>
                </c:pt>
                <c:pt idx="3257">
                  <c:v>5.4130597114562988</c:v>
                </c:pt>
                <c:pt idx="3258">
                  <c:v>5.4389996528625497</c:v>
                </c:pt>
                <c:pt idx="3259">
                  <c:v>5.4306073188781747</c:v>
                </c:pt>
                <c:pt idx="3260">
                  <c:v>5.4428143501281729</c:v>
                </c:pt>
                <c:pt idx="3261">
                  <c:v>5.4122967720031747</c:v>
                </c:pt>
                <c:pt idx="3262">
                  <c:v>5.4382367134094247</c:v>
                </c:pt>
                <c:pt idx="3263">
                  <c:v>5.4130597114562988</c:v>
                </c:pt>
                <c:pt idx="3264">
                  <c:v>5.4298443794250479</c:v>
                </c:pt>
                <c:pt idx="3265">
                  <c:v>5.4367108345031747</c:v>
                </c:pt>
                <c:pt idx="3266">
                  <c:v>5.3909339904785156</c:v>
                </c:pt>
                <c:pt idx="3267">
                  <c:v>5.4603619575500488</c:v>
                </c:pt>
                <c:pt idx="3268">
                  <c:v>5.4229779243469229</c:v>
                </c:pt>
                <c:pt idx="3269">
                  <c:v>5.4328961372375488</c:v>
                </c:pt>
                <c:pt idx="3270">
                  <c:v>5.4412884712219247</c:v>
                </c:pt>
                <c:pt idx="3271">
                  <c:v>5.4283185005187979</c:v>
                </c:pt>
                <c:pt idx="3272">
                  <c:v>5.4412884712219247</c:v>
                </c:pt>
                <c:pt idx="3273">
                  <c:v>5.4542584419250488</c:v>
                </c:pt>
                <c:pt idx="3274">
                  <c:v>5.4397625923156756</c:v>
                </c:pt>
                <c:pt idx="3275">
                  <c:v>5.4451031684875488</c:v>
                </c:pt>
                <c:pt idx="3276">
                  <c:v>5.4496808052062988</c:v>
                </c:pt>
                <c:pt idx="3277">
                  <c:v>5.4527325630187979</c:v>
                </c:pt>
                <c:pt idx="3278">
                  <c:v>5.4657025337219238</c:v>
                </c:pt>
                <c:pt idx="3279">
                  <c:v>5.4397625923156756</c:v>
                </c:pt>
                <c:pt idx="3280">
                  <c:v>5.4847760200500488</c:v>
                </c:pt>
                <c:pt idx="3281">
                  <c:v>5.4351849555969229</c:v>
                </c:pt>
                <c:pt idx="3282">
                  <c:v>5.4672284126281747</c:v>
                </c:pt>
                <c:pt idx="3283">
                  <c:v>5.4794354438781747</c:v>
                </c:pt>
                <c:pt idx="3284">
                  <c:v>5.4557843208312979</c:v>
                </c:pt>
                <c:pt idx="3285">
                  <c:v>5.4611248970031738</c:v>
                </c:pt>
                <c:pt idx="3286">
                  <c:v>5.4771466255187988</c:v>
                </c:pt>
                <c:pt idx="3287">
                  <c:v>5.4504437446594247</c:v>
                </c:pt>
                <c:pt idx="3288">
                  <c:v>5.4794354438781747</c:v>
                </c:pt>
                <c:pt idx="3289">
                  <c:v>5.4725689888000497</c:v>
                </c:pt>
                <c:pt idx="3290">
                  <c:v>5.4512066841125506</c:v>
                </c:pt>
                <c:pt idx="3291">
                  <c:v>5.4870648384094229</c:v>
                </c:pt>
                <c:pt idx="3292">
                  <c:v>5.4565472602844238</c:v>
                </c:pt>
                <c:pt idx="3293">
                  <c:v>5.4855389595031738</c:v>
                </c:pt>
                <c:pt idx="3294">
                  <c:v>5.4695172309875479</c:v>
                </c:pt>
                <c:pt idx="3295">
                  <c:v>5.4634137153625497</c:v>
                </c:pt>
                <c:pt idx="3296">
                  <c:v>5.4946942329406738</c:v>
                </c:pt>
                <c:pt idx="3297">
                  <c:v>5.4893536567687988</c:v>
                </c:pt>
                <c:pt idx="3298">
                  <c:v>5.4916424751281756</c:v>
                </c:pt>
                <c:pt idx="3299">
                  <c:v>5.5046124458312988</c:v>
                </c:pt>
                <c:pt idx="3300">
                  <c:v>5.5038495063781738</c:v>
                </c:pt>
                <c:pt idx="3301">
                  <c:v>5.5213971138000497</c:v>
                </c:pt>
                <c:pt idx="3302">
                  <c:v>5.4817242622375488</c:v>
                </c:pt>
                <c:pt idx="3303">
                  <c:v>5.4893536567687988</c:v>
                </c:pt>
                <c:pt idx="3304">
                  <c:v>5.4588360786437979</c:v>
                </c:pt>
                <c:pt idx="3305">
                  <c:v>5.5000348091125479</c:v>
                </c:pt>
                <c:pt idx="3306">
                  <c:v>5.4840130805969238</c:v>
                </c:pt>
                <c:pt idx="3307">
                  <c:v>5.4985089302062979</c:v>
                </c:pt>
                <c:pt idx="3308">
                  <c:v>5.4847760200500488</c:v>
                </c:pt>
                <c:pt idx="3309">
                  <c:v>5.4817242622375488</c:v>
                </c:pt>
                <c:pt idx="3310">
                  <c:v>5.4985089302062979</c:v>
                </c:pt>
                <c:pt idx="3311">
                  <c:v>5.4908795356750488</c:v>
                </c:pt>
                <c:pt idx="3312">
                  <c:v>5.5152935981750488</c:v>
                </c:pt>
                <c:pt idx="3313">
                  <c:v>5.5122418403625488</c:v>
                </c:pt>
                <c:pt idx="3314">
                  <c:v>5.5320782661437979</c:v>
                </c:pt>
                <c:pt idx="3315">
                  <c:v>5.5221600532531738</c:v>
                </c:pt>
                <c:pt idx="3316">
                  <c:v>5.5099530220031747</c:v>
                </c:pt>
                <c:pt idx="3317">
                  <c:v>5.5168194770812979</c:v>
                </c:pt>
                <c:pt idx="3318">
                  <c:v>5.5061383247375488</c:v>
                </c:pt>
                <c:pt idx="3319">
                  <c:v>5.5221600532531738</c:v>
                </c:pt>
                <c:pt idx="3320">
                  <c:v>5.5038495063781738</c:v>
                </c:pt>
                <c:pt idx="3321">
                  <c:v>5.5130047798156729</c:v>
                </c:pt>
                <c:pt idx="3322">
                  <c:v>5.5427594184875488</c:v>
                </c:pt>
                <c:pt idx="3323">
                  <c:v>5.5458111763000479</c:v>
                </c:pt>
                <c:pt idx="3324">
                  <c:v>5.5435223579406738</c:v>
                </c:pt>
                <c:pt idx="3325">
                  <c:v>5.5191082954406747</c:v>
                </c:pt>
                <c:pt idx="3326">
                  <c:v>5.5404706001281738</c:v>
                </c:pt>
                <c:pt idx="3327">
                  <c:v>5.5412335395812988</c:v>
                </c:pt>
                <c:pt idx="3328">
                  <c:v>5.5519146919250479</c:v>
                </c:pt>
                <c:pt idx="3329">
                  <c:v>5.5175824165344229</c:v>
                </c:pt>
                <c:pt idx="3330">
                  <c:v>5.5244488716125479</c:v>
                </c:pt>
                <c:pt idx="3331">
                  <c:v>5.5046124458312988</c:v>
                </c:pt>
                <c:pt idx="3332">
                  <c:v>5.5511517524719238</c:v>
                </c:pt>
                <c:pt idx="3333">
                  <c:v>5.5358929634094238</c:v>
                </c:pt>
                <c:pt idx="3334">
                  <c:v>5.5374188423156729</c:v>
                </c:pt>
                <c:pt idx="3335">
                  <c:v>5.5328412055969238</c:v>
                </c:pt>
                <c:pt idx="3336">
                  <c:v>5.5336041450500497</c:v>
                </c:pt>
                <c:pt idx="3337">
                  <c:v>5.5397076606750488</c:v>
                </c:pt>
                <c:pt idx="3338">
                  <c:v>5.5320782661437979</c:v>
                </c:pt>
                <c:pt idx="3339">
                  <c:v>5.5336041450500497</c:v>
                </c:pt>
                <c:pt idx="3340">
                  <c:v>5.5740399360656729</c:v>
                </c:pt>
                <c:pt idx="3341">
                  <c:v>5.5564923286437988</c:v>
                </c:pt>
                <c:pt idx="3342">
                  <c:v>5.5343670845031756</c:v>
                </c:pt>
                <c:pt idx="3343">
                  <c:v>5.5572552680969221</c:v>
                </c:pt>
                <c:pt idx="3344">
                  <c:v>5.5465741157531747</c:v>
                </c:pt>
                <c:pt idx="3345">
                  <c:v>5.5595440864562979</c:v>
                </c:pt>
                <c:pt idx="3346">
                  <c:v>5.5648846626281721</c:v>
                </c:pt>
                <c:pt idx="3347">
                  <c:v>5.5625958442687971</c:v>
                </c:pt>
                <c:pt idx="3348">
                  <c:v>5.5702252388000488</c:v>
                </c:pt>
                <c:pt idx="3349">
                  <c:v>5.5610699653625497</c:v>
                </c:pt>
                <c:pt idx="3350">
                  <c:v>5.5450482368469229</c:v>
                </c:pt>
                <c:pt idx="3351">
                  <c:v>5.5503888130187979</c:v>
                </c:pt>
                <c:pt idx="3352">
                  <c:v>5.5580182075500479</c:v>
                </c:pt>
                <c:pt idx="3353">
                  <c:v>5.5847210884094238</c:v>
                </c:pt>
                <c:pt idx="3354">
                  <c:v>5.5664105415344229</c:v>
                </c:pt>
                <c:pt idx="3355">
                  <c:v>5.5877728462219229</c:v>
                </c:pt>
                <c:pt idx="3356">
                  <c:v>5.5534405708312979</c:v>
                </c:pt>
                <c:pt idx="3357">
                  <c:v>5.5709881782531738</c:v>
                </c:pt>
                <c:pt idx="3358">
                  <c:v>5.5732769966125497</c:v>
                </c:pt>
                <c:pt idx="3359">
                  <c:v>5.5717511177062988</c:v>
                </c:pt>
                <c:pt idx="3360">
                  <c:v>5.5542035102844238</c:v>
                </c:pt>
                <c:pt idx="3361">
                  <c:v>5.5633587837219247</c:v>
                </c:pt>
                <c:pt idx="3362">
                  <c:v>5.5778546333312979</c:v>
                </c:pt>
                <c:pt idx="3363">
                  <c:v>5.5900616645812988</c:v>
                </c:pt>
                <c:pt idx="3364">
                  <c:v>5.5801434516906747</c:v>
                </c:pt>
                <c:pt idx="3365">
                  <c:v>5.5595440864562979</c:v>
                </c:pt>
                <c:pt idx="3366">
                  <c:v>5.6045575141906729</c:v>
                </c:pt>
                <c:pt idx="3367">
                  <c:v>5.5618329048156738</c:v>
                </c:pt>
                <c:pt idx="3368">
                  <c:v>5.5595440864562979</c:v>
                </c:pt>
                <c:pt idx="3369">
                  <c:v>5.5900616645812988</c:v>
                </c:pt>
                <c:pt idx="3370">
                  <c:v>5.6045575141906729</c:v>
                </c:pt>
                <c:pt idx="3371">
                  <c:v>5.5740399360656729</c:v>
                </c:pt>
                <c:pt idx="3372">
                  <c:v>5.5862469673156738</c:v>
                </c:pt>
                <c:pt idx="3373">
                  <c:v>5.6007428169250479</c:v>
                </c:pt>
                <c:pt idx="3374">
                  <c:v>5.5900616645812988</c:v>
                </c:pt>
                <c:pt idx="3375">
                  <c:v>5.5954022407531738</c:v>
                </c:pt>
                <c:pt idx="3376">
                  <c:v>5.5915875434875479</c:v>
                </c:pt>
                <c:pt idx="3377">
                  <c:v>5.6198163032531738</c:v>
                </c:pt>
                <c:pt idx="3378">
                  <c:v>5.5900616645812988</c:v>
                </c:pt>
                <c:pt idx="3379">
                  <c:v>5.6060833930969238</c:v>
                </c:pt>
                <c:pt idx="3380">
                  <c:v>5.5946393013000488</c:v>
                </c:pt>
                <c:pt idx="3381">
                  <c:v>5.5923504829406747</c:v>
                </c:pt>
                <c:pt idx="3382">
                  <c:v>5.6243939399719229</c:v>
                </c:pt>
                <c:pt idx="3383">
                  <c:v>5.6205792427062971</c:v>
                </c:pt>
                <c:pt idx="3384">
                  <c:v>5.6358380317687979</c:v>
                </c:pt>
                <c:pt idx="3385">
                  <c:v>5.6358380317687979</c:v>
                </c:pt>
                <c:pt idx="3386">
                  <c:v>5.6411786079406738</c:v>
                </c:pt>
                <c:pt idx="3387">
                  <c:v>5.6274456977844229</c:v>
                </c:pt>
                <c:pt idx="3388">
                  <c:v>5.6419415473937979</c:v>
                </c:pt>
                <c:pt idx="3389">
                  <c:v>5.6366009712219238</c:v>
                </c:pt>
                <c:pt idx="3390">
                  <c:v>5.6022686958312997</c:v>
                </c:pt>
                <c:pt idx="3391">
                  <c:v>5.6228680610656729</c:v>
                </c:pt>
                <c:pt idx="3392">
                  <c:v>5.6610150337219229</c:v>
                </c:pt>
                <c:pt idx="3393">
                  <c:v>5.6190533638000488</c:v>
                </c:pt>
                <c:pt idx="3394">
                  <c:v>5.6144757270812971</c:v>
                </c:pt>
                <c:pt idx="3395">
                  <c:v>5.6327862739562971</c:v>
                </c:pt>
                <c:pt idx="3396">
                  <c:v>5.6274456977844229</c:v>
                </c:pt>
                <c:pt idx="3397">
                  <c:v>5.6404156684875471</c:v>
                </c:pt>
                <c:pt idx="3398">
                  <c:v>5.6160016059875488</c:v>
                </c:pt>
                <c:pt idx="3399">
                  <c:v>5.6213421821594247</c:v>
                </c:pt>
                <c:pt idx="3400">
                  <c:v>5.6404156684875471</c:v>
                </c:pt>
                <c:pt idx="3401">
                  <c:v>5.6442303657531738</c:v>
                </c:pt>
                <c:pt idx="3402">
                  <c:v>5.6671185493469212</c:v>
                </c:pt>
                <c:pt idx="3403">
                  <c:v>5.6304974555969238</c:v>
                </c:pt>
                <c:pt idx="3404">
                  <c:v>5.6442303657531738</c:v>
                </c:pt>
                <c:pt idx="3405">
                  <c:v>5.6465191841125497</c:v>
                </c:pt>
                <c:pt idx="3406">
                  <c:v>5.6449933052062979</c:v>
                </c:pt>
                <c:pt idx="3407">
                  <c:v>5.6251568794250462</c:v>
                </c:pt>
                <c:pt idx="3408">
                  <c:v>5.6251568794250462</c:v>
                </c:pt>
                <c:pt idx="3409">
                  <c:v>5.6343121528625488</c:v>
                </c:pt>
                <c:pt idx="3410">
                  <c:v>5.6724591255187988</c:v>
                </c:pt>
                <c:pt idx="3411">
                  <c:v>5.6388897895812988</c:v>
                </c:pt>
                <c:pt idx="3412">
                  <c:v>5.6617779731750479</c:v>
                </c:pt>
                <c:pt idx="3413">
                  <c:v>5.6381268501281729</c:v>
                </c:pt>
                <c:pt idx="3414">
                  <c:v>5.6709332466125479</c:v>
                </c:pt>
                <c:pt idx="3415">
                  <c:v>5.6732220649719247</c:v>
                </c:pt>
                <c:pt idx="3416">
                  <c:v>5.6793255805969238</c:v>
                </c:pt>
                <c:pt idx="3417">
                  <c:v>5.6732220649719247</c:v>
                </c:pt>
                <c:pt idx="3418">
                  <c:v>5.6602520942687988</c:v>
                </c:pt>
                <c:pt idx="3419">
                  <c:v>5.6968731880187988</c:v>
                </c:pt>
                <c:pt idx="3420">
                  <c:v>5.6739850044250479</c:v>
                </c:pt>
                <c:pt idx="3421">
                  <c:v>5.6549115180969212</c:v>
                </c:pt>
                <c:pt idx="3422">
                  <c:v>5.6945843696594212</c:v>
                </c:pt>
                <c:pt idx="3423">
                  <c:v>5.6762738227844247</c:v>
                </c:pt>
                <c:pt idx="3424">
                  <c:v>5.7052655220031747</c:v>
                </c:pt>
                <c:pt idx="3425">
                  <c:v>5.6785626411437988</c:v>
                </c:pt>
                <c:pt idx="3426">
                  <c:v>5.6663556098937979</c:v>
                </c:pt>
                <c:pt idx="3427">
                  <c:v>5.6884808540344229</c:v>
                </c:pt>
                <c:pt idx="3428">
                  <c:v>5.6861920356750488</c:v>
                </c:pt>
                <c:pt idx="3429">
                  <c:v>5.6968731880187988</c:v>
                </c:pt>
                <c:pt idx="3430">
                  <c:v>5.7075543403625479</c:v>
                </c:pt>
                <c:pt idx="3431">
                  <c:v>5.6663556098937979</c:v>
                </c:pt>
                <c:pt idx="3432">
                  <c:v>5.6655926704406729</c:v>
                </c:pt>
                <c:pt idx="3433">
                  <c:v>5.6678814888000479</c:v>
                </c:pt>
                <c:pt idx="3434">
                  <c:v>5.6999249458312979</c:v>
                </c:pt>
                <c:pt idx="3435">
                  <c:v>5.7128949165344229</c:v>
                </c:pt>
                <c:pt idx="3436">
                  <c:v>5.7075543403625479</c:v>
                </c:pt>
                <c:pt idx="3437">
                  <c:v>5.6854290962219238</c:v>
                </c:pt>
                <c:pt idx="3438">
                  <c:v>5.7136578559875488</c:v>
                </c:pt>
                <c:pt idx="3439">
                  <c:v>5.7304425239562988</c:v>
                </c:pt>
                <c:pt idx="3440">
                  <c:v>5.7273907661437979</c:v>
                </c:pt>
                <c:pt idx="3441">
                  <c:v>5.6991620063781738</c:v>
                </c:pt>
                <c:pt idx="3442">
                  <c:v>5.6777997016906747</c:v>
                </c:pt>
                <c:pt idx="3443">
                  <c:v>5.7380719184875488</c:v>
                </c:pt>
                <c:pt idx="3444">
                  <c:v>5.7067914009094247</c:v>
                </c:pt>
                <c:pt idx="3445">
                  <c:v>5.7113690376281747</c:v>
                </c:pt>
                <c:pt idx="3446">
                  <c:v>5.6892437934875506</c:v>
                </c:pt>
                <c:pt idx="3447">
                  <c:v>5.7472271919250497</c:v>
                </c:pt>
                <c:pt idx="3448">
                  <c:v>5.7067914009094247</c:v>
                </c:pt>
                <c:pt idx="3449">
                  <c:v>5.7296795845031756</c:v>
                </c:pt>
                <c:pt idx="3450">
                  <c:v>5.7075543403625479</c:v>
                </c:pt>
                <c:pt idx="3451">
                  <c:v>5.7235760688781729</c:v>
                </c:pt>
                <c:pt idx="3452">
                  <c:v>5.7052655220031747</c:v>
                </c:pt>
                <c:pt idx="3453">
                  <c:v>5.6953473091125488</c:v>
                </c:pt>
                <c:pt idx="3454">
                  <c:v>5.7357831001281747</c:v>
                </c:pt>
                <c:pt idx="3455">
                  <c:v>5.7411236763000488</c:v>
                </c:pt>
                <c:pt idx="3456">
                  <c:v>5.7403607368469238</c:v>
                </c:pt>
                <c:pt idx="3457">
                  <c:v>5.7334942817687988</c:v>
                </c:pt>
                <c:pt idx="3458">
                  <c:v>5.7319684028625506</c:v>
                </c:pt>
                <c:pt idx="3459">
                  <c:v>5.7174725532531738</c:v>
                </c:pt>
                <c:pt idx="3460">
                  <c:v>5.7411236763000488</c:v>
                </c:pt>
                <c:pt idx="3461">
                  <c:v>5.7418866157531747</c:v>
                </c:pt>
                <c:pt idx="3462">
                  <c:v>5.7502789497375488</c:v>
                </c:pt>
                <c:pt idx="3463">
                  <c:v>5.7556195259094238</c:v>
                </c:pt>
                <c:pt idx="3464">
                  <c:v>5.7395977973937997</c:v>
                </c:pt>
                <c:pt idx="3465">
                  <c:v>5.7403607368469238</c:v>
                </c:pt>
                <c:pt idx="3466">
                  <c:v>5.7495160102844238</c:v>
                </c:pt>
                <c:pt idx="3467">
                  <c:v>5.7197613716125497</c:v>
                </c:pt>
                <c:pt idx="3468">
                  <c:v>5.7487530708312988</c:v>
                </c:pt>
                <c:pt idx="3469">
                  <c:v>5.7586712837219247</c:v>
                </c:pt>
                <c:pt idx="3470">
                  <c:v>5.7670636177062979</c:v>
                </c:pt>
                <c:pt idx="3471">
                  <c:v>5.7640118598937971</c:v>
                </c:pt>
                <c:pt idx="3472">
                  <c:v>5.7357831001281747</c:v>
                </c:pt>
                <c:pt idx="3473">
                  <c:v>5.7312054634094247</c:v>
                </c:pt>
                <c:pt idx="3474">
                  <c:v>5.7594342231750479</c:v>
                </c:pt>
                <c:pt idx="3475">
                  <c:v>5.7571454048156738</c:v>
                </c:pt>
                <c:pt idx="3476">
                  <c:v>5.7189984321594238</c:v>
                </c:pt>
                <c:pt idx="3477">
                  <c:v>5.7785077095031747</c:v>
                </c:pt>
                <c:pt idx="3478">
                  <c:v>5.7594342231750479</c:v>
                </c:pt>
                <c:pt idx="3479">
                  <c:v>5.7678265571594221</c:v>
                </c:pt>
                <c:pt idx="3480">
                  <c:v>5.7663006782531738</c:v>
                </c:pt>
                <c:pt idx="3481">
                  <c:v>5.7640118598937971</c:v>
                </c:pt>
                <c:pt idx="3482">
                  <c:v>5.7617230415344247</c:v>
                </c:pt>
                <c:pt idx="3483">
                  <c:v>5.8013958930969238</c:v>
                </c:pt>
                <c:pt idx="3484">
                  <c:v>5.7838482856750497</c:v>
                </c:pt>
                <c:pt idx="3485">
                  <c:v>5.7678265571594221</c:v>
                </c:pt>
                <c:pt idx="3486">
                  <c:v>5.7777447700500488</c:v>
                </c:pt>
                <c:pt idx="3487">
                  <c:v>5.7716412544250497</c:v>
                </c:pt>
                <c:pt idx="3488">
                  <c:v>5.7632489204406747</c:v>
                </c:pt>
                <c:pt idx="3489">
                  <c:v>5.7701153755187979</c:v>
                </c:pt>
                <c:pt idx="3490">
                  <c:v>5.7701153755187979</c:v>
                </c:pt>
                <c:pt idx="3491">
                  <c:v>5.7518048286437979</c:v>
                </c:pt>
                <c:pt idx="3492">
                  <c:v>5.8151288032531738</c:v>
                </c:pt>
                <c:pt idx="3493">
                  <c:v>5.7945294380187979</c:v>
                </c:pt>
                <c:pt idx="3494">
                  <c:v>5.7891888618469229</c:v>
                </c:pt>
                <c:pt idx="3495">
                  <c:v>5.7754559516906738</c:v>
                </c:pt>
                <c:pt idx="3496">
                  <c:v>5.8036847114562979</c:v>
                </c:pt>
                <c:pt idx="3497">
                  <c:v>5.7968182563781729</c:v>
                </c:pt>
                <c:pt idx="3498">
                  <c:v>5.7914776802062988</c:v>
                </c:pt>
                <c:pt idx="3499">
                  <c:v>5.7830853462219229</c:v>
                </c:pt>
                <c:pt idx="3500">
                  <c:v>5.7624859809875479</c:v>
                </c:pt>
                <c:pt idx="3501">
                  <c:v>5.7640118598937971</c:v>
                </c:pt>
                <c:pt idx="3502">
                  <c:v>5.8120770454406738</c:v>
                </c:pt>
                <c:pt idx="3503">
                  <c:v>5.8013958930969238</c:v>
                </c:pt>
                <c:pt idx="3504">
                  <c:v>5.8280987739562979</c:v>
                </c:pt>
                <c:pt idx="3505">
                  <c:v>5.8059735298156729</c:v>
                </c:pt>
                <c:pt idx="3506">
                  <c:v>5.8136029243469238</c:v>
                </c:pt>
                <c:pt idx="3507">
                  <c:v>5.7884259223937988</c:v>
                </c:pt>
                <c:pt idx="3508">
                  <c:v>5.7800335884094238</c:v>
                </c:pt>
                <c:pt idx="3509">
                  <c:v>5.7792706489562988</c:v>
                </c:pt>
                <c:pt idx="3510">
                  <c:v>5.8074994087219238</c:v>
                </c:pt>
                <c:pt idx="3511">
                  <c:v>5.8006329536437988</c:v>
                </c:pt>
                <c:pt idx="3512">
                  <c:v>5.8128399848937988</c:v>
                </c:pt>
                <c:pt idx="3513">
                  <c:v>5.8143658638000479</c:v>
                </c:pt>
                <c:pt idx="3514">
                  <c:v>5.8158917427062979</c:v>
                </c:pt>
                <c:pt idx="3515">
                  <c:v>5.8342022895812988</c:v>
                </c:pt>
                <c:pt idx="3516">
                  <c:v>5.8471722602844229</c:v>
                </c:pt>
                <c:pt idx="3517">
                  <c:v>5.8074994087219238</c:v>
                </c:pt>
                <c:pt idx="3518">
                  <c:v>5.8036847114562979</c:v>
                </c:pt>
                <c:pt idx="3519">
                  <c:v>5.7968182563781729</c:v>
                </c:pt>
                <c:pt idx="3520">
                  <c:v>5.8013958930969238</c:v>
                </c:pt>
                <c:pt idx="3521">
                  <c:v>5.8151288032531738</c:v>
                </c:pt>
                <c:pt idx="3522">
                  <c:v>5.8349652290344229</c:v>
                </c:pt>
                <c:pt idx="3523">
                  <c:v>5.8456463813781747</c:v>
                </c:pt>
                <c:pt idx="3524">
                  <c:v>5.8357281684875488</c:v>
                </c:pt>
                <c:pt idx="3525">
                  <c:v>5.8273358345031729</c:v>
                </c:pt>
                <c:pt idx="3526">
                  <c:v>5.8120770454406738</c:v>
                </c:pt>
                <c:pt idx="3527">
                  <c:v>5.8570904731750479</c:v>
                </c:pt>
                <c:pt idx="3528">
                  <c:v>5.8280987739562979</c:v>
                </c:pt>
                <c:pt idx="3529">
                  <c:v>5.8349652290344229</c:v>
                </c:pt>
                <c:pt idx="3530">
                  <c:v>5.8670086860656729</c:v>
                </c:pt>
                <c:pt idx="3531">
                  <c:v>5.7937664985656747</c:v>
                </c:pt>
                <c:pt idx="3532">
                  <c:v>5.8532757759094238</c:v>
                </c:pt>
                <c:pt idx="3533">
                  <c:v>5.8433575630187979</c:v>
                </c:pt>
                <c:pt idx="3534">
                  <c:v>5.8151288032531738</c:v>
                </c:pt>
                <c:pt idx="3535">
                  <c:v>5.8357281684875488</c:v>
                </c:pt>
                <c:pt idx="3536">
                  <c:v>5.8502240180969229</c:v>
                </c:pt>
                <c:pt idx="3537">
                  <c:v>5.8570904731750479</c:v>
                </c:pt>
                <c:pt idx="3538">
                  <c:v>5.8395428657531747</c:v>
                </c:pt>
                <c:pt idx="3539">
                  <c:v>5.8692975044250488</c:v>
                </c:pt>
                <c:pt idx="3540">
                  <c:v>5.8418316841125497</c:v>
                </c:pt>
                <c:pt idx="3541">
                  <c:v>5.8494610786437988</c:v>
                </c:pt>
                <c:pt idx="3542">
                  <c:v>5.8609051704406729</c:v>
                </c:pt>
                <c:pt idx="3543">
                  <c:v>5.8357281684875488</c:v>
                </c:pt>
                <c:pt idx="3544">
                  <c:v>5.8876080513000488</c:v>
                </c:pt>
                <c:pt idx="3545">
                  <c:v>5.8647198677062962</c:v>
                </c:pt>
                <c:pt idx="3546">
                  <c:v>5.8540387153625488</c:v>
                </c:pt>
                <c:pt idx="3547">
                  <c:v>5.8631939888000488</c:v>
                </c:pt>
                <c:pt idx="3548">
                  <c:v>5.8929486274719229</c:v>
                </c:pt>
                <c:pt idx="3549">
                  <c:v>5.8876080513000488</c:v>
                </c:pt>
                <c:pt idx="3550">
                  <c:v>5.8738751411437988</c:v>
                </c:pt>
                <c:pt idx="3551">
                  <c:v>5.8486981391906747</c:v>
                </c:pt>
                <c:pt idx="3552">
                  <c:v>5.8654828071594221</c:v>
                </c:pt>
                <c:pt idx="3553">
                  <c:v>5.8921856880187971</c:v>
                </c:pt>
                <c:pt idx="3554">
                  <c:v>5.8845562934875479</c:v>
                </c:pt>
                <c:pt idx="3555">
                  <c:v>5.8639569282531729</c:v>
                </c:pt>
                <c:pt idx="3556">
                  <c:v>5.8540387153625488</c:v>
                </c:pt>
                <c:pt idx="3557">
                  <c:v>5.8586163520812979</c:v>
                </c:pt>
                <c:pt idx="3558">
                  <c:v>5.8906598091125488</c:v>
                </c:pt>
                <c:pt idx="3559">
                  <c:v>5.8830304145812988</c:v>
                </c:pt>
                <c:pt idx="3560">
                  <c:v>5.8792157173156738</c:v>
                </c:pt>
                <c:pt idx="3561">
                  <c:v>5.8815045356750479</c:v>
                </c:pt>
                <c:pt idx="3562">
                  <c:v>5.9066815376281738</c:v>
                </c:pt>
                <c:pt idx="3563">
                  <c:v>5.9066815376281738</c:v>
                </c:pt>
                <c:pt idx="3564">
                  <c:v>5.8876080513000488</c:v>
                </c:pt>
                <c:pt idx="3565">
                  <c:v>5.9211773872375488</c:v>
                </c:pt>
                <c:pt idx="3566">
                  <c:v>5.9005780220031747</c:v>
                </c:pt>
                <c:pt idx="3567">
                  <c:v>5.8807415962219238</c:v>
                </c:pt>
                <c:pt idx="3568">
                  <c:v>5.8822674751281747</c:v>
                </c:pt>
                <c:pt idx="3569">
                  <c:v>5.8891339302062979</c:v>
                </c:pt>
                <c:pt idx="3570">
                  <c:v>5.8975262641906729</c:v>
                </c:pt>
                <c:pt idx="3571">
                  <c:v>5.9043927192687988</c:v>
                </c:pt>
                <c:pt idx="3572">
                  <c:v>5.9158368110656729</c:v>
                </c:pt>
                <c:pt idx="3573">
                  <c:v>5.8830304145812988</c:v>
                </c:pt>
                <c:pt idx="3574">
                  <c:v>5.8944745063781721</c:v>
                </c:pt>
                <c:pt idx="3575">
                  <c:v>5.8990521430969238</c:v>
                </c:pt>
                <c:pt idx="3576">
                  <c:v>5.9280438423156738</c:v>
                </c:pt>
                <c:pt idx="3577">
                  <c:v>5.9188885688781729</c:v>
                </c:pt>
                <c:pt idx="3578">
                  <c:v>5.9036297798156747</c:v>
                </c:pt>
                <c:pt idx="3579">
                  <c:v>5.9219403266906738</c:v>
                </c:pt>
                <c:pt idx="3580">
                  <c:v>5.9280438423156738</c:v>
                </c:pt>
                <c:pt idx="3581">
                  <c:v>5.9165997505187988</c:v>
                </c:pt>
                <c:pt idx="3582">
                  <c:v>5.9173626899719247</c:v>
                </c:pt>
                <c:pt idx="3583">
                  <c:v>5.9280438423156738</c:v>
                </c:pt>
                <c:pt idx="3584">
                  <c:v>5.9257550239562979</c:v>
                </c:pt>
                <c:pt idx="3585">
                  <c:v>5.8868451118469238</c:v>
                </c:pt>
                <c:pt idx="3586">
                  <c:v>5.9127850532531738</c:v>
                </c:pt>
                <c:pt idx="3587">
                  <c:v>5.9104962348937988</c:v>
                </c:pt>
                <c:pt idx="3588">
                  <c:v>5.9211773872375488</c:v>
                </c:pt>
                <c:pt idx="3589">
                  <c:v>5.9043927192687988</c:v>
                </c:pt>
                <c:pt idx="3590">
                  <c:v>5.9043927192687988</c:v>
                </c:pt>
                <c:pt idx="3591">
                  <c:v>5.9211773872375488</c:v>
                </c:pt>
                <c:pt idx="3592">
                  <c:v>5.9402508735656738</c:v>
                </c:pt>
                <c:pt idx="3593">
                  <c:v>5.9440655708312979</c:v>
                </c:pt>
                <c:pt idx="3594">
                  <c:v>5.9471173286437979</c:v>
                </c:pt>
                <c:pt idx="3595">
                  <c:v>5.9539837837219247</c:v>
                </c:pt>
                <c:pt idx="3596">
                  <c:v>5.9257550239562979</c:v>
                </c:pt>
                <c:pt idx="3597">
                  <c:v>5.9623761177062979</c:v>
                </c:pt>
                <c:pt idx="3598">
                  <c:v>5.9562726020812997</c:v>
                </c:pt>
                <c:pt idx="3599">
                  <c:v>5.9257550239562979</c:v>
                </c:pt>
                <c:pt idx="3600">
                  <c:v>5.9677166938781738</c:v>
                </c:pt>
                <c:pt idx="3601">
                  <c:v>5.9455914497375488</c:v>
                </c:pt>
                <c:pt idx="3602">
                  <c:v>5.9516949653625497</c:v>
                </c:pt>
                <c:pt idx="3603">
                  <c:v>5.9463543891906747</c:v>
                </c:pt>
                <c:pt idx="3604">
                  <c:v>5.9547467231750488</c:v>
                </c:pt>
                <c:pt idx="3605">
                  <c:v>5.9715313911437997</c:v>
                </c:pt>
                <c:pt idx="3606">
                  <c:v>5.9494061470031747</c:v>
                </c:pt>
                <c:pt idx="3607">
                  <c:v>5.9379620552062988</c:v>
                </c:pt>
                <c:pt idx="3608">
                  <c:v>5.9448285102844238</c:v>
                </c:pt>
                <c:pt idx="3609">
                  <c:v>5.9318585395812988</c:v>
                </c:pt>
                <c:pt idx="3610">
                  <c:v>5.9677166938781738</c:v>
                </c:pt>
                <c:pt idx="3611">
                  <c:v>5.9547467231750488</c:v>
                </c:pt>
                <c:pt idx="3612">
                  <c:v>5.9440655708312979</c:v>
                </c:pt>
                <c:pt idx="3613">
                  <c:v>5.9516949653625497</c:v>
                </c:pt>
                <c:pt idx="3614">
                  <c:v>5.9356732368469238</c:v>
                </c:pt>
                <c:pt idx="3615">
                  <c:v>5.9616131782531747</c:v>
                </c:pt>
                <c:pt idx="3616">
                  <c:v>5.9585614204406747</c:v>
                </c:pt>
                <c:pt idx="3617">
                  <c:v>5.9845013618469229</c:v>
                </c:pt>
                <c:pt idx="3618">
                  <c:v>5.9600872993469229</c:v>
                </c:pt>
                <c:pt idx="3619">
                  <c:v>5.9867901802062997</c:v>
                </c:pt>
                <c:pt idx="3620">
                  <c:v>5.9562726020812997</c:v>
                </c:pt>
                <c:pt idx="3621">
                  <c:v>5.9707684516906756</c:v>
                </c:pt>
                <c:pt idx="3622">
                  <c:v>5.9593243598937988</c:v>
                </c:pt>
                <c:pt idx="3623">
                  <c:v>5.9875531196594238</c:v>
                </c:pt>
                <c:pt idx="3624">
                  <c:v>5.9608502388000479</c:v>
                </c:pt>
                <c:pt idx="3625">
                  <c:v>6.0165448188781729</c:v>
                </c:pt>
                <c:pt idx="3626">
                  <c:v>5.9570355415344229</c:v>
                </c:pt>
                <c:pt idx="3627">
                  <c:v>5.9768719673156738</c:v>
                </c:pt>
                <c:pt idx="3628">
                  <c:v>5.9860272407531747</c:v>
                </c:pt>
                <c:pt idx="3629">
                  <c:v>5.9402508735656738</c:v>
                </c:pt>
                <c:pt idx="3630">
                  <c:v>5.9783978462219238</c:v>
                </c:pt>
                <c:pt idx="3631">
                  <c:v>6.0150189399719229</c:v>
                </c:pt>
                <c:pt idx="3632">
                  <c:v>6.0043377876281738</c:v>
                </c:pt>
                <c:pt idx="3633">
                  <c:v>5.9898419380187988</c:v>
                </c:pt>
                <c:pt idx="3634">
                  <c:v>5.9814496040344256</c:v>
                </c:pt>
                <c:pt idx="3635">
                  <c:v>6.0066266059875497</c:v>
                </c:pt>
                <c:pt idx="3636">
                  <c:v>5.9806866645812988</c:v>
                </c:pt>
                <c:pt idx="3637">
                  <c:v>6.0134930610656738</c:v>
                </c:pt>
                <c:pt idx="3638">
                  <c:v>6.0089154243469229</c:v>
                </c:pt>
                <c:pt idx="3639">
                  <c:v>5.9997601509094247</c:v>
                </c:pt>
                <c:pt idx="3640">
                  <c:v>5.9745831489562979</c:v>
                </c:pt>
                <c:pt idx="3641">
                  <c:v>5.9875531196594238</c:v>
                </c:pt>
                <c:pt idx="3642">
                  <c:v>6.0096783638000497</c:v>
                </c:pt>
                <c:pt idx="3643">
                  <c:v>6.0142560005187979</c:v>
                </c:pt>
                <c:pt idx="3644">
                  <c:v>6.0028119087219229</c:v>
                </c:pt>
                <c:pt idx="3645">
                  <c:v>5.9867901802062997</c:v>
                </c:pt>
                <c:pt idx="3646">
                  <c:v>6.0142560005187979</c:v>
                </c:pt>
                <c:pt idx="3647">
                  <c:v>6.0127301216125488</c:v>
                </c:pt>
                <c:pt idx="3648">
                  <c:v>6.0195965766906729</c:v>
                </c:pt>
                <c:pt idx="3649">
                  <c:v>6.0173077583312979</c:v>
                </c:pt>
                <c:pt idx="3650">
                  <c:v>6.0096783638000497</c:v>
                </c:pt>
                <c:pt idx="3651">
                  <c:v>6.0005230903625497</c:v>
                </c:pt>
                <c:pt idx="3652">
                  <c:v>6.0211224555969238</c:v>
                </c:pt>
                <c:pt idx="3653">
                  <c:v>6.0066266059875497</c:v>
                </c:pt>
                <c:pt idx="3654">
                  <c:v>6.0096783638000497</c:v>
                </c:pt>
                <c:pt idx="3655">
                  <c:v>6.0249371528625479</c:v>
                </c:pt>
                <c:pt idx="3656">
                  <c:v>6.0028119087219229</c:v>
                </c:pt>
                <c:pt idx="3657">
                  <c:v>6.0180706977844238</c:v>
                </c:pt>
                <c:pt idx="3658">
                  <c:v>5.9997601509094247</c:v>
                </c:pt>
                <c:pt idx="3659">
                  <c:v>6.0012860298156738</c:v>
                </c:pt>
                <c:pt idx="3660">
                  <c:v>6.0195965766906729</c:v>
                </c:pt>
                <c:pt idx="3661">
                  <c:v>6.0066266059875497</c:v>
                </c:pt>
                <c:pt idx="3662">
                  <c:v>6.0226483345031747</c:v>
                </c:pt>
                <c:pt idx="3663">
                  <c:v>6.0264630317687988</c:v>
                </c:pt>
                <c:pt idx="3664">
                  <c:v>6.0234112739562971</c:v>
                </c:pt>
                <c:pt idx="3665">
                  <c:v>6.0218853950500488</c:v>
                </c:pt>
                <c:pt idx="3666">
                  <c:v>6.0302777290344247</c:v>
                </c:pt>
                <c:pt idx="3667">
                  <c:v>6.0623211860656738</c:v>
                </c:pt>
                <c:pt idx="3668">
                  <c:v>6.0073895454406738</c:v>
                </c:pt>
                <c:pt idx="3669">
                  <c:v>6.0371441841125497</c:v>
                </c:pt>
                <c:pt idx="3670">
                  <c:v>6.0600323677062971</c:v>
                </c:pt>
                <c:pt idx="3671">
                  <c:v>6.0142560005187979</c:v>
                </c:pt>
                <c:pt idx="3672">
                  <c:v>6.0318036079406747</c:v>
                </c:pt>
                <c:pt idx="3673">
                  <c:v>6.0257000923156738</c:v>
                </c:pt>
                <c:pt idx="3674">
                  <c:v>6.0272259712219229</c:v>
                </c:pt>
                <c:pt idx="3675">
                  <c:v>6.0302777290344247</c:v>
                </c:pt>
                <c:pt idx="3676">
                  <c:v>6.0157818794250471</c:v>
                </c:pt>
                <c:pt idx="3677">
                  <c:v>6.0257000923156738</c:v>
                </c:pt>
                <c:pt idx="3678">
                  <c:v>6.0234112739562971</c:v>
                </c:pt>
                <c:pt idx="3679">
                  <c:v>6.0340924263000488</c:v>
                </c:pt>
                <c:pt idx="3680">
                  <c:v>6.0691876411437979</c:v>
                </c:pt>
                <c:pt idx="3681">
                  <c:v>6.0501141548156729</c:v>
                </c:pt>
                <c:pt idx="3682">
                  <c:v>6.0493512153625497</c:v>
                </c:pt>
                <c:pt idx="3683">
                  <c:v>6.0371441841125497</c:v>
                </c:pt>
                <c:pt idx="3684">
                  <c:v>6.0470623970031747</c:v>
                </c:pt>
                <c:pt idx="3685">
                  <c:v>6.0363812446594238</c:v>
                </c:pt>
                <c:pt idx="3686">
                  <c:v>6.0691876411437979</c:v>
                </c:pt>
                <c:pt idx="3687">
                  <c:v>6.0562176704406738</c:v>
                </c:pt>
                <c:pt idx="3688">
                  <c:v>6.0752911567687988</c:v>
                </c:pt>
                <c:pt idx="3689">
                  <c:v>6.0440106391906729</c:v>
                </c:pt>
                <c:pt idx="3690">
                  <c:v>6.0737652778625488</c:v>
                </c:pt>
                <c:pt idx="3691">
                  <c:v>6.0852093696594238</c:v>
                </c:pt>
                <c:pt idx="3692">
                  <c:v>6.0554547309875479</c:v>
                </c:pt>
                <c:pt idx="3693">
                  <c:v>6.0623211860656738</c:v>
                </c:pt>
                <c:pt idx="3694">
                  <c:v>6.0440106391906729</c:v>
                </c:pt>
                <c:pt idx="3695">
                  <c:v>6.0714764595031747</c:v>
                </c:pt>
                <c:pt idx="3696">
                  <c:v>6.0653729438781738</c:v>
                </c:pt>
                <c:pt idx="3697">
                  <c:v>6.1065716743469229</c:v>
                </c:pt>
                <c:pt idx="3698">
                  <c:v>6.0874981880187988</c:v>
                </c:pt>
                <c:pt idx="3699">
                  <c:v>6.0493512153625497</c:v>
                </c:pt>
                <c:pt idx="3700">
                  <c:v>6.0798687934875506</c:v>
                </c:pt>
                <c:pt idx="3701">
                  <c:v>6.1035199165344229</c:v>
                </c:pt>
                <c:pt idx="3702">
                  <c:v>6.0829205513000479</c:v>
                </c:pt>
                <c:pt idx="3703">
                  <c:v>6.0958905220031738</c:v>
                </c:pt>
                <c:pt idx="3704">
                  <c:v>6.0630841255187979</c:v>
                </c:pt>
                <c:pt idx="3705">
                  <c:v>6.0707135200500488</c:v>
                </c:pt>
                <c:pt idx="3706">
                  <c:v>6.0554547309875479</c:v>
                </c:pt>
                <c:pt idx="3707">
                  <c:v>6.1096234321594247</c:v>
                </c:pt>
                <c:pt idx="3708">
                  <c:v>6.0760540962219238</c:v>
                </c:pt>
                <c:pt idx="3709">
                  <c:v>6.0707135200500488</c:v>
                </c:pt>
                <c:pt idx="3710">
                  <c:v>6.0691876411437979</c:v>
                </c:pt>
                <c:pt idx="3711">
                  <c:v>6.0920758247375479</c:v>
                </c:pt>
                <c:pt idx="3712">
                  <c:v>6.0890240669250479</c:v>
                </c:pt>
                <c:pt idx="3713">
                  <c:v>6.0852093696594238</c:v>
                </c:pt>
                <c:pt idx="3714">
                  <c:v>6.1050457954406747</c:v>
                </c:pt>
                <c:pt idx="3715">
                  <c:v>6.1157269477844229</c:v>
                </c:pt>
                <c:pt idx="3716">
                  <c:v>6.1187787055969238</c:v>
                </c:pt>
                <c:pt idx="3717">
                  <c:v>6.0928387641906738</c:v>
                </c:pt>
                <c:pt idx="3718">
                  <c:v>6.0928387641906738</c:v>
                </c:pt>
                <c:pt idx="3719">
                  <c:v>6.1195416450500488</c:v>
                </c:pt>
                <c:pt idx="3720">
                  <c:v>6.0821576118469229</c:v>
                </c:pt>
                <c:pt idx="3721">
                  <c:v>6.1042828559875479</c:v>
                </c:pt>
                <c:pt idx="3722">
                  <c:v>6.0958905220031738</c:v>
                </c:pt>
                <c:pt idx="3723">
                  <c:v>6.1042828559875479</c:v>
                </c:pt>
                <c:pt idx="3724">
                  <c:v>6.1294598579406729</c:v>
                </c:pt>
                <c:pt idx="3725">
                  <c:v>6.1004681587219238</c:v>
                </c:pt>
                <c:pt idx="3726">
                  <c:v>6.0958905220031738</c:v>
                </c:pt>
                <c:pt idx="3727">
                  <c:v>6.1096234321594247</c:v>
                </c:pt>
                <c:pt idx="3728">
                  <c:v>6.1180157661437971</c:v>
                </c:pt>
                <c:pt idx="3729">
                  <c:v>6.1134381294250479</c:v>
                </c:pt>
                <c:pt idx="3730">
                  <c:v>6.0882611274719247</c:v>
                </c:pt>
                <c:pt idx="3731">
                  <c:v>6.1149640083312971</c:v>
                </c:pt>
                <c:pt idx="3732">
                  <c:v>6.1103863716125479</c:v>
                </c:pt>
                <c:pt idx="3733">
                  <c:v>6.1256451606750479</c:v>
                </c:pt>
                <c:pt idx="3734">
                  <c:v>6.1096234321594247</c:v>
                </c:pt>
                <c:pt idx="3735">
                  <c:v>6.1241192817687971</c:v>
                </c:pt>
                <c:pt idx="3736">
                  <c:v>6.1004681587219238</c:v>
                </c:pt>
                <c:pt idx="3737">
                  <c:v>6.1187787055969238</c:v>
                </c:pt>
                <c:pt idx="3738">
                  <c:v>6.1210675239562979</c:v>
                </c:pt>
                <c:pt idx="3739">
                  <c:v>6.1248822212219221</c:v>
                </c:pt>
                <c:pt idx="3740">
                  <c:v>6.1439557075500479</c:v>
                </c:pt>
                <c:pt idx="3741">
                  <c:v>6.1042828559875479</c:v>
                </c:pt>
                <c:pt idx="3742">
                  <c:v>6.1286969184875479</c:v>
                </c:pt>
                <c:pt idx="3743">
                  <c:v>6.1126751899719238</c:v>
                </c:pt>
                <c:pt idx="3744">
                  <c:v>6.1302227973937997</c:v>
                </c:pt>
                <c:pt idx="3745">
                  <c:v>6.1409039497375479</c:v>
                </c:pt>
                <c:pt idx="3746">
                  <c:v>6.1492962837219247</c:v>
                </c:pt>
                <c:pt idx="3747">
                  <c:v>6.1180157661437971</c:v>
                </c:pt>
                <c:pt idx="3748">
                  <c:v>6.1134381294250479</c:v>
                </c:pt>
                <c:pt idx="3749">
                  <c:v>6.1187787055969238</c:v>
                </c:pt>
                <c:pt idx="3750">
                  <c:v>6.1225934028625488</c:v>
                </c:pt>
                <c:pt idx="3751">
                  <c:v>6.1477704048156738</c:v>
                </c:pt>
                <c:pt idx="3752">
                  <c:v>6.1431927680969229</c:v>
                </c:pt>
                <c:pt idx="3753">
                  <c:v>6.1294598579406729</c:v>
                </c:pt>
                <c:pt idx="3754">
                  <c:v>6.1576886177062971</c:v>
                </c:pt>
                <c:pt idx="3755">
                  <c:v>6.1416668891906747</c:v>
                </c:pt>
                <c:pt idx="3756">
                  <c:v>6.1561627388000488</c:v>
                </c:pt>
                <c:pt idx="3757">
                  <c:v>6.1637921333312988</c:v>
                </c:pt>
                <c:pt idx="3758">
                  <c:v>6.1119122505187971</c:v>
                </c:pt>
                <c:pt idx="3759">
                  <c:v>6.1431927680969229</c:v>
                </c:pt>
                <c:pt idx="3760">
                  <c:v>6.1393780708312988</c:v>
                </c:pt>
                <c:pt idx="3761">
                  <c:v>6.1225934028625488</c:v>
                </c:pt>
                <c:pt idx="3762">
                  <c:v>6.1264081001281738</c:v>
                </c:pt>
                <c:pt idx="3763">
                  <c:v>6.1401410102844238</c:v>
                </c:pt>
                <c:pt idx="3764">
                  <c:v>6.1424298286437979</c:v>
                </c:pt>
                <c:pt idx="3765">
                  <c:v>6.1492962837219247</c:v>
                </c:pt>
                <c:pt idx="3766">
                  <c:v>6.2034649848937997</c:v>
                </c:pt>
                <c:pt idx="3767">
                  <c:v>6.1348004341125488</c:v>
                </c:pt>
                <c:pt idx="3768">
                  <c:v>6.1401410102844238</c:v>
                </c:pt>
                <c:pt idx="3769">
                  <c:v>6.1821026802062979</c:v>
                </c:pt>
                <c:pt idx="3770">
                  <c:v>6.1576886177062971</c:v>
                </c:pt>
                <c:pt idx="3771">
                  <c:v>6.1653180122375479</c:v>
                </c:pt>
                <c:pt idx="3772">
                  <c:v>6.1744732856750488</c:v>
                </c:pt>
                <c:pt idx="3773">
                  <c:v>6.1470074653625488</c:v>
                </c:pt>
                <c:pt idx="3774">
                  <c:v>6.1439557075500479</c:v>
                </c:pt>
                <c:pt idx="3775">
                  <c:v>6.1561627388000488</c:v>
                </c:pt>
                <c:pt idx="3776">
                  <c:v>6.1698956489562971</c:v>
                </c:pt>
                <c:pt idx="3777">
                  <c:v>6.1546368598937971</c:v>
                </c:pt>
                <c:pt idx="3778">
                  <c:v>6.1782879829406747</c:v>
                </c:pt>
                <c:pt idx="3779">
                  <c:v>6.1737103462219229</c:v>
                </c:pt>
                <c:pt idx="3780">
                  <c:v>6.1805768013000479</c:v>
                </c:pt>
                <c:pt idx="3781">
                  <c:v>6.1599774360656729</c:v>
                </c:pt>
                <c:pt idx="3782">
                  <c:v>6.1813397407531747</c:v>
                </c:pt>
                <c:pt idx="3783">
                  <c:v>6.1866803169250479</c:v>
                </c:pt>
                <c:pt idx="3784">
                  <c:v>6.1859173774719221</c:v>
                </c:pt>
                <c:pt idx="3785">
                  <c:v>6.1927838325500479</c:v>
                </c:pt>
                <c:pt idx="3786">
                  <c:v>6.1821026802062979</c:v>
                </c:pt>
                <c:pt idx="3787">
                  <c:v>6.1599774360656729</c:v>
                </c:pt>
                <c:pt idx="3788">
                  <c:v>6.1859173774719221</c:v>
                </c:pt>
                <c:pt idx="3789">
                  <c:v>6.1950726509094229</c:v>
                </c:pt>
                <c:pt idx="3790">
                  <c:v>6.1622662544250479</c:v>
                </c:pt>
                <c:pt idx="3791">
                  <c:v>6.1553997993469238</c:v>
                </c:pt>
                <c:pt idx="3792">
                  <c:v>6.1866803169250479</c:v>
                </c:pt>
                <c:pt idx="3793">
                  <c:v>6.2080426216125497</c:v>
                </c:pt>
                <c:pt idx="3794">
                  <c:v>6.1943097114562979</c:v>
                </c:pt>
                <c:pt idx="3795">
                  <c:v>6.2110943794250479</c:v>
                </c:pt>
                <c:pt idx="3796">
                  <c:v>6.1790509223937988</c:v>
                </c:pt>
                <c:pt idx="3797">
                  <c:v>6.1866803169250479</c:v>
                </c:pt>
                <c:pt idx="3798">
                  <c:v>6.2034649848937997</c:v>
                </c:pt>
                <c:pt idx="3799">
                  <c:v>6.1943097114562979</c:v>
                </c:pt>
                <c:pt idx="3800">
                  <c:v>6.1866803169250479</c:v>
                </c:pt>
                <c:pt idx="3801">
                  <c:v>6.1813397407531747</c:v>
                </c:pt>
                <c:pt idx="3802">
                  <c:v>6.1721844673156721</c:v>
                </c:pt>
                <c:pt idx="3803">
                  <c:v>6.1775250434875479</c:v>
                </c:pt>
                <c:pt idx="3804">
                  <c:v>6.2095685005187988</c:v>
                </c:pt>
                <c:pt idx="3805">
                  <c:v>6.1973614692687979</c:v>
                </c:pt>
                <c:pt idx="3806">
                  <c:v>6.1782879829406747</c:v>
                </c:pt>
                <c:pt idx="3807">
                  <c:v>6.2004132270812979</c:v>
                </c:pt>
                <c:pt idx="3808">
                  <c:v>6.2171978950500488</c:v>
                </c:pt>
                <c:pt idx="3809">
                  <c:v>6.2049908638000479</c:v>
                </c:pt>
                <c:pt idx="3810">
                  <c:v>6.1805768013000479</c:v>
                </c:pt>
                <c:pt idx="3811">
                  <c:v>6.1973614692687979</c:v>
                </c:pt>
                <c:pt idx="3812">
                  <c:v>6.2011761665344238</c:v>
                </c:pt>
                <c:pt idx="3813">
                  <c:v>6.2171978950500488</c:v>
                </c:pt>
                <c:pt idx="3814">
                  <c:v>6.2194867134094238</c:v>
                </c:pt>
                <c:pt idx="3815">
                  <c:v>6.1988873481750471</c:v>
                </c:pt>
                <c:pt idx="3816">
                  <c:v>6.2057538032531747</c:v>
                </c:pt>
                <c:pt idx="3817">
                  <c:v>6.1927838325500479</c:v>
                </c:pt>
                <c:pt idx="3818">
                  <c:v>6.2141461372375479</c:v>
                </c:pt>
                <c:pt idx="3819">
                  <c:v>6.2271161079406729</c:v>
                </c:pt>
                <c:pt idx="3820">
                  <c:v>6.2286419868469238</c:v>
                </c:pt>
                <c:pt idx="3821">
                  <c:v>6.2233014106750488</c:v>
                </c:pt>
                <c:pt idx="3822">
                  <c:v>6.2095685005187988</c:v>
                </c:pt>
                <c:pt idx="3823">
                  <c:v>6.2179608345031738</c:v>
                </c:pt>
                <c:pt idx="3824">
                  <c:v>6.2194867134094238</c:v>
                </c:pt>
                <c:pt idx="3825">
                  <c:v>6.2286419868469238</c:v>
                </c:pt>
                <c:pt idx="3826">
                  <c:v>6.2255902290344229</c:v>
                </c:pt>
                <c:pt idx="3827">
                  <c:v>6.2110943794250479</c:v>
                </c:pt>
                <c:pt idx="3828">
                  <c:v>6.2271161079406729</c:v>
                </c:pt>
                <c:pt idx="3829">
                  <c:v>6.2225384712219229</c:v>
                </c:pt>
                <c:pt idx="3830">
                  <c:v>6.2416124343872079</c:v>
                </c:pt>
                <c:pt idx="3831">
                  <c:v>6.2347455024719238</c:v>
                </c:pt>
                <c:pt idx="3832">
                  <c:v>6.2095685005187988</c:v>
                </c:pt>
                <c:pt idx="3833">
                  <c:v>6.1973614692687979</c:v>
                </c:pt>
                <c:pt idx="3834">
                  <c:v>6.2210125923156738</c:v>
                </c:pt>
                <c:pt idx="3835">
                  <c:v>6.2324566841125497</c:v>
                </c:pt>
                <c:pt idx="3836">
                  <c:v>6.2202496528625497</c:v>
                </c:pt>
                <c:pt idx="3837">
                  <c:v>6.2316937446594256</c:v>
                </c:pt>
                <c:pt idx="3838">
                  <c:v>6.2263531684875488</c:v>
                </c:pt>
                <c:pt idx="3839">
                  <c:v>6.2507677078247079</c:v>
                </c:pt>
                <c:pt idx="3840">
                  <c:v>6.2042279243469238</c:v>
                </c:pt>
                <c:pt idx="3841">
                  <c:v>6.2278790473937979</c:v>
                </c:pt>
                <c:pt idx="3842">
                  <c:v>6.2599229812622079</c:v>
                </c:pt>
                <c:pt idx="3843">
                  <c:v>6.2080426216125497</c:v>
                </c:pt>
                <c:pt idx="3844">
                  <c:v>6.2171978950500488</c:v>
                </c:pt>
                <c:pt idx="3845">
                  <c:v>6.2439012527465811</c:v>
                </c:pt>
                <c:pt idx="3846">
                  <c:v>6.1904950141906738</c:v>
                </c:pt>
                <c:pt idx="3847">
                  <c:v>6.2164349555969229</c:v>
                </c:pt>
                <c:pt idx="3848">
                  <c:v>6.2461900711059561</c:v>
                </c:pt>
                <c:pt idx="3849">
                  <c:v>6.2126202583312979</c:v>
                </c:pt>
                <c:pt idx="3850">
                  <c:v>6.2217755317687979</c:v>
                </c:pt>
                <c:pt idx="3851">
                  <c:v>6.2629747390747061</c:v>
                </c:pt>
                <c:pt idx="3852">
                  <c:v>6.249241828918457</c:v>
                </c:pt>
                <c:pt idx="3853">
                  <c:v>6.272130012512207</c:v>
                </c:pt>
                <c:pt idx="3854">
                  <c:v>6.2408494949340838</c:v>
                </c:pt>
                <c:pt idx="3855">
                  <c:v>6.254582405090332</c:v>
                </c:pt>
                <c:pt idx="3856">
                  <c:v>6.2316937446594256</c:v>
                </c:pt>
                <c:pt idx="3857">
                  <c:v>6.256871223449707</c:v>
                </c:pt>
                <c:pt idx="3858">
                  <c:v>6.2507677078247079</c:v>
                </c:pt>
                <c:pt idx="3859">
                  <c:v>6.242375373840332</c:v>
                </c:pt>
                <c:pt idx="3860">
                  <c:v>6.2507677078247079</c:v>
                </c:pt>
                <c:pt idx="3861">
                  <c:v>6.2408494949340838</c:v>
                </c:pt>
                <c:pt idx="3862">
                  <c:v>6.2614488601684561</c:v>
                </c:pt>
                <c:pt idx="3863">
                  <c:v>6.237797737121582</c:v>
                </c:pt>
                <c:pt idx="3864">
                  <c:v>6.258397102355957</c:v>
                </c:pt>
                <c:pt idx="3865">
                  <c:v>6.2744188308715811</c:v>
                </c:pt>
                <c:pt idx="3866">
                  <c:v>6.259160041809082</c:v>
                </c:pt>
                <c:pt idx="3867">
                  <c:v>6.2645006179809553</c:v>
                </c:pt>
                <c:pt idx="3868">
                  <c:v>6.2629747390747061</c:v>
                </c:pt>
                <c:pt idx="3869">
                  <c:v>6.266789436340332</c:v>
                </c:pt>
                <c:pt idx="3870">
                  <c:v>6.259160041809082</c:v>
                </c:pt>
                <c:pt idx="3871">
                  <c:v>6.256871223449707</c:v>
                </c:pt>
                <c:pt idx="3872">
                  <c:v>6.2530565261840811</c:v>
                </c:pt>
                <c:pt idx="3873">
                  <c:v>6.275181770324707</c:v>
                </c:pt>
                <c:pt idx="3874">
                  <c:v>6.2828111648559561</c:v>
                </c:pt>
                <c:pt idx="3875">
                  <c:v>6.288151741027832</c:v>
                </c:pt>
                <c:pt idx="3876">
                  <c:v>6.2393236160278329</c:v>
                </c:pt>
                <c:pt idx="3877">
                  <c:v>6.258397102355957</c:v>
                </c:pt>
                <c:pt idx="3878">
                  <c:v>6.2683153152465811</c:v>
                </c:pt>
                <c:pt idx="3879">
                  <c:v>6.259160041809082</c:v>
                </c:pt>
                <c:pt idx="3880">
                  <c:v>6.2629747390747061</c:v>
                </c:pt>
                <c:pt idx="3881">
                  <c:v>6.2461900711059561</c:v>
                </c:pt>
                <c:pt idx="3882">
                  <c:v>6.265263557434082</c:v>
                </c:pt>
                <c:pt idx="3883">
                  <c:v>6.2599229812622079</c:v>
                </c:pt>
                <c:pt idx="3884">
                  <c:v>6.296544075012207</c:v>
                </c:pt>
                <c:pt idx="3885">
                  <c:v>6.277470588684082</c:v>
                </c:pt>
                <c:pt idx="3886">
                  <c:v>6.288151741027832</c:v>
                </c:pt>
                <c:pt idx="3887">
                  <c:v>6.257634162902832</c:v>
                </c:pt>
                <c:pt idx="3888">
                  <c:v>6.275944709777832</c:v>
                </c:pt>
                <c:pt idx="3889">
                  <c:v>6.293492317199707</c:v>
                </c:pt>
                <c:pt idx="3890">
                  <c:v>6.313328742980957</c:v>
                </c:pt>
                <c:pt idx="3891">
                  <c:v>6.286625862121582</c:v>
                </c:pt>
                <c:pt idx="3892">
                  <c:v>6.256108283996582</c:v>
                </c:pt>
                <c:pt idx="3893">
                  <c:v>6.2812852859497079</c:v>
                </c:pt>
                <c:pt idx="3894">
                  <c:v>6.265263557434082</c:v>
                </c:pt>
                <c:pt idx="3895">
                  <c:v>6.2904405593872061</c:v>
                </c:pt>
                <c:pt idx="3896">
                  <c:v>6.270604133605957</c:v>
                </c:pt>
                <c:pt idx="3897">
                  <c:v>6.2637376785278311</c:v>
                </c:pt>
                <c:pt idx="3898">
                  <c:v>6.2797594070434579</c:v>
                </c:pt>
                <c:pt idx="3899">
                  <c:v>6.2912034988403338</c:v>
                </c:pt>
                <c:pt idx="3900">
                  <c:v>6.272892951965332</c:v>
                </c:pt>
                <c:pt idx="3901">
                  <c:v>6.2912034988403338</c:v>
                </c:pt>
                <c:pt idx="3902">
                  <c:v>6.256108283996582</c:v>
                </c:pt>
                <c:pt idx="3903">
                  <c:v>6.299595832824707</c:v>
                </c:pt>
                <c:pt idx="3904">
                  <c:v>6.276707649230957</c:v>
                </c:pt>
                <c:pt idx="3905">
                  <c:v>6.293492317199707</c:v>
                </c:pt>
                <c:pt idx="3906">
                  <c:v>6.3125658035278311</c:v>
                </c:pt>
                <c:pt idx="3907">
                  <c:v>6.286625862121582</c:v>
                </c:pt>
                <c:pt idx="3908">
                  <c:v>6.2744188308715811</c:v>
                </c:pt>
                <c:pt idx="3909">
                  <c:v>6.286625862121582</c:v>
                </c:pt>
                <c:pt idx="3910">
                  <c:v>6.3156175613403311</c:v>
                </c:pt>
                <c:pt idx="3911">
                  <c:v>6.323246955871582</c:v>
                </c:pt>
                <c:pt idx="3912">
                  <c:v>6.278996467590332</c:v>
                </c:pt>
                <c:pt idx="3913">
                  <c:v>6.3072252273559553</c:v>
                </c:pt>
                <c:pt idx="3914">
                  <c:v>6.308751106262207</c:v>
                </c:pt>
                <c:pt idx="3915">
                  <c:v>6.314091682434082</c:v>
                </c:pt>
                <c:pt idx="3916">
                  <c:v>6.3125658035278311</c:v>
                </c:pt>
                <c:pt idx="3917">
                  <c:v>6.2912034988403338</c:v>
                </c:pt>
                <c:pt idx="3918">
                  <c:v>6.286625862121582</c:v>
                </c:pt>
                <c:pt idx="3919">
                  <c:v>6.285862922668457</c:v>
                </c:pt>
                <c:pt idx="3920">
                  <c:v>6.301121711730957</c:v>
                </c:pt>
                <c:pt idx="3921">
                  <c:v>6.3255357742309553</c:v>
                </c:pt>
                <c:pt idx="3922">
                  <c:v>6.3255357742309553</c:v>
                </c:pt>
                <c:pt idx="3923">
                  <c:v>6.2904405593872061</c:v>
                </c:pt>
                <c:pt idx="3924">
                  <c:v>6.335453987121582</c:v>
                </c:pt>
                <c:pt idx="3925">
                  <c:v>6.3156175613403311</c:v>
                </c:pt>
                <c:pt idx="3926">
                  <c:v>6.337742805480957</c:v>
                </c:pt>
                <c:pt idx="3927">
                  <c:v>6.2889146804809561</c:v>
                </c:pt>
                <c:pt idx="3928">
                  <c:v>6.3209581375122061</c:v>
                </c:pt>
                <c:pt idx="3929">
                  <c:v>6.345372200012207</c:v>
                </c:pt>
                <c:pt idx="3930">
                  <c:v>6.311039924621582</c:v>
                </c:pt>
                <c:pt idx="3931">
                  <c:v>6.314091682434082</c:v>
                </c:pt>
                <c:pt idx="3932">
                  <c:v>6.295781135559082</c:v>
                </c:pt>
                <c:pt idx="3933">
                  <c:v>6.3545274734497061</c:v>
                </c:pt>
                <c:pt idx="3934">
                  <c:v>6.3346910476684561</c:v>
                </c:pt>
                <c:pt idx="3935">
                  <c:v>6.3278245925903311</c:v>
                </c:pt>
                <c:pt idx="3936">
                  <c:v>6.3095140457153311</c:v>
                </c:pt>
                <c:pt idx="3937">
                  <c:v>6.3560533523559561</c:v>
                </c:pt>
                <c:pt idx="3938">
                  <c:v>6.331639289855957</c:v>
                </c:pt>
                <c:pt idx="3939">
                  <c:v>6.3591051101684561</c:v>
                </c:pt>
                <c:pt idx="3940">
                  <c:v>6.358342170715332</c:v>
                </c:pt>
                <c:pt idx="3941">
                  <c:v>6.3041734695434561</c:v>
                </c:pt>
                <c:pt idx="3942">
                  <c:v>6.333165168762207</c:v>
                </c:pt>
                <c:pt idx="3943">
                  <c:v>6.3171434402465811</c:v>
                </c:pt>
                <c:pt idx="3944">
                  <c:v>6.3369798660278311</c:v>
                </c:pt>
                <c:pt idx="3945">
                  <c:v>6.336216926574707</c:v>
                </c:pt>
                <c:pt idx="3946">
                  <c:v>6.324009895324707</c:v>
                </c:pt>
                <c:pt idx="3947">
                  <c:v>6.335453987121582</c:v>
                </c:pt>
                <c:pt idx="3948">
                  <c:v>6.361393928527832</c:v>
                </c:pt>
                <c:pt idx="3949">
                  <c:v>6.3270616531372061</c:v>
                </c:pt>
                <c:pt idx="3950">
                  <c:v>6.3171434402465811</c:v>
                </c:pt>
                <c:pt idx="3951">
                  <c:v>6.3407945632934561</c:v>
                </c:pt>
                <c:pt idx="3952">
                  <c:v>6.3430833816528329</c:v>
                </c:pt>
                <c:pt idx="3953">
                  <c:v>6.352238655090332</c:v>
                </c:pt>
                <c:pt idx="3954">
                  <c:v>6.3407945632934561</c:v>
                </c:pt>
                <c:pt idx="3955">
                  <c:v>6.3392686843872088</c:v>
                </c:pt>
                <c:pt idx="3956">
                  <c:v>6.3507127761840811</c:v>
                </c:pt>
                <c:pt idx="3957">
                  <c:v>6.340031623840332</c:v>
                </c:pt>
                <c:pt idx="3958">
                  <c:v>6.3346910476684561</c:v>
                </c:pt>
                <c:pt idx="3959">
                  <c:v>6.3293504714965811</c:v>
                </c:pt>
                <c:pt idx="3960">
                  <c:v>6.347661018371582</c:v>
                </c:pt>
                <c:pt idx="3961">
                  <c:v>6.3415575027465811</c:v>
                </c:pt>
                <c:pt idx="3962">
                  <c:v>6.3621568679809544</c:v>
                </c:pt>
                <c:pt idx="3963">
                  <c:v>6.3446092605590811</c:v>
                </c:pt>
                <c:pt idx="3964">
                  <c:v>6.348423957824707</c:v>
                </c:pt>
                <c:pt idx="3965">
                  <c:v>6.3766527175903329</c:v>
                </c:pt>
                <c:pt idx="3966">
                  <c:v>6.340031623840332</c:v>
                </c:pt>
                <c:pt idx="3967">
                  <c:v>6.3255357742309553</c:v>
                </c:pt>
                <c:pt idx="3968">
                  <c:v>6.3171434402465811</c:v>
                </c:pt>
                <c:pt idx="3969">
                  <c:v>6.3468980789184561</c:v>
                </c:pt>
                <c:pt idx="3970">
                  <c:v>6.3819932937622079</c:v>
                </c:pt>
                <c:pt idx="3971">
                  <c:v>6.3568162918090811</c:v>
                </c:pt>
                <c:pt idx="3972">
                  <c:v>6.371312141418457</c:v>
                </c:pt>
                <c:pt idx="3973">
                  <c:v>6.338505744934082</c:v>
                </c:pt>
                <c:pt idx="3974">
                  <c:v>6.367497444152832</c:v>
                </c:pt>
                <c:pt idx="3975">
                  <c:v>6.3415575027465811</c:v>
                </c:pt>
                <c:pt idx="3976">
                  <c:v>6.358342170715332</c:v>
                </c:pt>
                <c:pt idx="3977">
                  <c:v>6.3560533523559561</c:v>
                </c:pt>
                <c:pt idx="3978">
                  <c:v>6.3827562332153311</c:v>
                </c:pt>
                <c:pt idx="3979">
                  <c:v>6.3621568679809544</c:v>
                </c:pt>
                <c:pt idx="3980">
                  <c:v>6.333928108215332</c:v>
                </c:pt>
                <c:pt idx="3981">
                  <c:v>6.3949632644653311</c:v>
                </c:pt>
                <c:pt idx="3982">
                  <c:v>6.3880968093872061</c:v>
                </c:pt>
                <c:pt idx="3983">
                  <c:v>6.373600959777832</c:v>
                </c:pt>
                <c:pt idx="3984">
                  <c:v>6.3903856277465803</c:v>
                </c:pt>
                <c:pt idx="3985">
                  <c:v>6.3667345046997061</c:v>
                </c:pt>
                <c:pt idx="3986">
                  <c:v>6.3407945632934561</c:v>
                </c:pt>
                <c:pt idx="3987">
                  <c:v>6.3774156570434553</c:v>
                </c:pt>
                <c:pt idx="3988">
                  <c:v>6.367497444152832</c:v>
                </c:pt>
                <c:pt idx="3989">
                  <c:v>6.3827562332153311</c:v>
                </c:pt>
                <c:pt idx="3990">
                  <c:v>6.3491868972778311</c:v>
                </c:pt>
                <c:pt idx="3991">
                  <c:v>6.3766527175903329</c:v>
                </c:pt>
                <c:pt idx="3992">
                  <c:v>6.385807991027832</c:v>
                </c:pt>
                <c:pt idx="3993">
                  <c:v>6.367497444152832</c:v>
                </c:pt>
                <c:pt idx="3994">
                  <c:v>6.359868049621582</c:v>
                </c:pt>
                <c:pt idx="3995">
                  <c:v>6.3919115066528311</c:v>
                </c:pt>
                <c:pt idx="3996">
                  <c:v>6.353001594543457</c:v>
                </c:pt>
                <c:pt idx="3997">
                  <c:v>6.3911485671997061</c:v>
                </c:pt>
                <c:pt idx="3998">
                  <c:v>6.3880968093872061</c:v>
                </c:pt>
                <c:pt idx="3999">
                  <c:v>6.374363899230957</c:v>
                </c:pt>
                <c:pt idx="4000">
                  <c:v>6.372075080871582</c:v>
                </c:pt>
                <c:pt idx="4001">
                  <c:v>6.371312141418457</c:v>
                </c:pt>
                <c:pt idx="4002">
                  <c:v>6.3980150222778311</c:v>
                </c:pt>
                <c:pt idx="4003">
                  <c:v>6.3865709304809561</c:v>
                </c:pt>
                <c:pt idx="4004">
                  <c:v>6.3621568679809544</c:v>
                </c:pt>
                <c:pt idx="4005">
                  <c:v>6.380467414855957</c:v>
                </c:pt>
                <c:pt idx="4006">
                  <c:v>6.3896226882934579</c:v>
                </c:pt>
                <c:pt idx="4007">
                  <c:v>6.4010667800903338</c:v>
                </c:pt>
                <c:pt idx="4008">
                  <c:v>6.4010667800903338</c:v>
                </c:pt>
                <c:pt idx="4009">
                  <c:v>6.3659715652465803</c:v>
                </c:pt>
                <c:pt idx="4010">
                  <c:v>6.393437385559082</c:v>
                </c:pt>
                <c:pt idx="4011">
                  <c:v>6.368260383605957</c:v>
                </c:pt>
                <c:pt idx="4012">
                  <c:v>6.394200325012207</c:v>
                </c:pt>
                <c:pt idx="4013">
                  <c:v>6.3880968093872061</c:v>
                </c:pt>
                <c:pt idx="4014">
                  <c:v>6.3781785964965811</c:v>
                </c:pt>
                <c:pt idx="4015">
                  <c:v>6.3949632644653311</c:v>
                </c:pt>
                <c:pt idx="4016">
                  <c:v>6.4102220535278329</c:v>
                </c:pt>
                <c:pt idx="4017">
                  <c:v>6.3903856277465803</c:v>
                </c:pt>
                <c:pt idx="4018">
                  <c:v>6.3949632644653311</c:v>
                </c:pt>
                <c:pt idx="4019">
                  <c:v>6.3697862625122061</c:v>
                </c:pt>
                <c:pt idx="4020">
                  <c:v>6.384282112121582</c:v>
                </c:pt>
                <c:pt idx="4021">
                  <c:v>6.4109849929809561</c:v>
                </c:pt>
                <c:pt idx="4022">
                  <c:v>6.4102220535278329</c:v>
                </c:pt>
                <c:pt idx="4023">
                  <c:v>6.4025926589965811</c:v>
                </c:pt>
                <c:pt idx="4024">
                  <c:v>6.381230354309082</c:v>
                </c:pt>
                <c:pt idx="4025">
                  <c:v>6.371312141418457</c:v>
                </c:pt>
                <c:pt idx="4026">
                  <c:v>6.3797044754028329</c:v>
                </c:pt>
                <c:pt idx="4027">
                  <c:v>6.4086961746215829</c:v>
                </c:pt>
                <c:pt idx="4028">
                  <c:v>6.4270067214965811</c:v>
                </c:pt>
                <c:pt idx="4029">
                  <c:v>6.418614387512207</c:v>
                </c:pt>
                <c:pt idx="4030">
                  <c:v>6.4086961746215829</c:v>
                </c:pt>
                <c:pt idx="4031">
                  <c:v>6.4086961746215829</c:v>
                </c:pt>
                <c:pt idx="4032">
                  <c:v>6.3903856277465803</c:v>
                </c:pt>
                <c:pt idx="4033">
                  <c:v>6.3781785964965811</c:v>
                </c:pt>
                <c:pt idx="4034">
                  <c:v>6.4247179031372061</c:v>
                </c:pt>
                <c:pt idx="4035">
                  <c:v>6.416325569152832</c:v>
                </c:pt>
                <c:pt idx="4036">
                  <c:v>6.4086961746215829</c:v>
                </c:pt>
                <c:pt idx="4037">
                  <c:v>6.4224290847778329</c:v>
                </c:pt>
                <c:pt idx="4038">
                  <c:v>6.4079332351684561</c:v>
                </c:pt>
                <c:pt idx="4039">
                  <c:v>6.4041185379028311</c:v>
                </c:pt>
                <c:pt idx="4040">
                  <c:v>6.400303840637207</c:v>
                </c:pt>
                <c:pt idx="4041">
                  <c:v>6.4025926589965811</c:v>
                </c:pt>
                <c:pt idx="4042">
                  <c:v>6.416325569152832</c:v>
                </c:pt>
                <c:pt idx="4043">
                  <c:v>6.4338731765747079</c:v>
                </c:pt>
                <c:pt idx="4044">
                  <c:v>6.416325569152832</c:v>
                </c:pt>
                <c:pt idx="4045">
                  <c:v>6.4086961746215829</c:v>
                </c:pt>
                <c:pt idx="4046">
                  <c:v>6.4224290847778329</c:v>
                </c:pt>
                <c:pt idx="4047">
                  <c:v>6.4178514480590811</c:v>
                </c:pt>
                <c:pt idx="4048">
                  <c:v>6.415562629699707</c:v>
                </c:pt>
                <c:pt idx="4049">
                  <c:v>6.4117479324340829</c:v>
                </c:pt>
                <c:pt idx="4050">
                  <c:v>6.4178514480590811</c:v>
                </c:pt>
                <c:pt idx="4051">
                  <c:v>6.4308214187622079</c:v>
                </c:pt>
                <c:pt idx="4052">
                  <c:v>6.4102220535278329</c:v>
                </c:pt>
                <c:pt idx="4053">
                  <c:v>6.4102220535278329</c:v>
                </c:pt>
                <c:pt idx="4054">
                  <c:v>6.442265510559082</c:v>
                </c:pt>
                <c:pt idx="4055">
                  <c:v>6.4331102371215811</c:v>
                </c:pt>
                <c:pt idx="4056">
                  <c:v>6.4353990554809579</c:v>
                </c:pt>
                <c:pt idx="4057">
                  <c:v>6.4338731765747079</c:v>
                </c:pt>
                <c:pt idx="4058">
                  <c:v>6.4117479324340829</c:v>
                </c:pt>
                <c:pt idx="4059">
                  <c:v>6.436924934387207</c:v>
                </c:pt>
                <c:pt idx="4060">
                  <c:v>6.4254808425903311</c:v>
                </c:pt>
                <c:pt idx="4061">
                  <c:v>6.414799690246582</c:v>
                </c:pt>
                <c:pt idx="4062">
                  <c:v>6.4415025711059561</c:v>
                </c:pt>
                <c:pt idx="4063">
                  <c:v>6.415562629699707</c:v>
                </c:pt>
                <c:pt idx="4064">
                  <c:v>6.442265510559082</c:v>
                </c:pt>
                <c:pt idx="4065">
                  <c:v>6.4338731765747079</c:v>
                </c:pt>
                <c:pt idx="4066">
                  <c:v>6.456761360168457</c:v>
                </c:pt>
                <c:pt idx="4067">
                  <c:v>6.4224290847778329</c:v>
                </c:pt>
                <c:pt idx="4068">
                  <c:v>6.469731330871582</c:v>
                </c:pt>
                <c:pt idx="4069">
                  <c:v>6.4361619949340838</c:v>
                </c:pt>
                <c:pt idx="4070">
                  <c:v>6.4216661453247088</c:v>
                </c:pt>
                <c:pt idx="4071">
                  <c:v>6.4399766921997079</c:v>
                </c:pt>
                <c:pt idx="4072">
                  <c:v>6.4361619949340838</c:v>
                </c:pt>
                <c:pt idx="4073">
                  <c:v>6.452183723449707</c:v>
                </c:pt>
                <c:pt idx="4074">
                  <c:v>6.4262437820434588</c:v>
                </c:pt>
                <c:pt idx="4075">
                  <c:v>6.399540901184082</c:v>
                </c:pt>
                <c:pt idx="4076">
                  <c:v>6.468205451965332</c:v>
                </c:pt>
                <c:pt idx="4077">
                  <c:v>6.446080207824707</c:v>
                </c:pt>
                <c:pt idx="4078">
                  <c:v>6.463627815246582</c:v>
                </c:pt>
                <c:pt idx="4079">
                  <c:v>6.434636116027832</c:v>
                </c:pt>
                <c:pt idx="4080">
                  <c:v>6.4338731765747079</c:v>
                </c:pt>
                <c:pt idx="4081">
                  <c:v>6.442265510559082</c:v>
                </c:pt>
                <c:pt idx="4082">
                  <c:v>6.4437913894653329</c:v>
                </c:pt>
                <c:pt idx="4083">
                  <c:v>6.4407396316528329</c:v>
                </c:pt>
                <c:pt idx="4084">
                  <c:v>6.4445543289184553</c:v>
                </c:pt>
                <c:pt idx="4085">
                  <c:v>6.4483690261840829</c:v>
                </c:pt>
                <c:pt idx="4086">
                  <c:v>6.4353990554809579</c:v>
                </c:pt>
                <c:pt idx="4087">
                  <c:v>6.4621019363403311</c:v>
                </c:pt>
                <c:pt idx="4088">
                  <c:v>6.463627815246582</c:v>
                </c:pt>
                <c:pt idx="4089">
                  <c:v>6.4353990554809579</c:v>
                </c:pt>
                <c:pt idx="4090">
                  <c:v>6.464390754699707</c:v>
                </c:pt>
                <c:pt idx="4091">
                  <c:v>6.4773607254028338</c:v>
                </c:pt>
                <c:pt idx="4092">
                  <c:v>6.450657844543457</c:v>
                </c:pt>
                <c:pt idx="4093">
                  <c:v>6.450657844543457</c:v>
                </c:pt>
                <c:pt idx="4094">
                  <c:v>6.4399766921997079</c:v>
                </c:pt>
                <c:pt idx="4095">
                  <c:v>6.461338996887207</c:v>
                </c:pt>
                <c:pt idx="4096">
                  <c:v>6.4628648757934561</c:v>
                </c:pt>
                <c:pt idx="4097">
                  <c:v>6.467442512512207</c:v>
                </c:pt>
                <c:pt idx="4098">
                  <c:v>6.447606086730957</c:v>
                </c:pt>
                <c:pt idx="4099">
                  <c:v>6.468968391418457</c:v>
                </c:pt>
                <c:pt idx="4100">
                  <c:v>6.4445543289184553</c:v>
                </c:pt>
                <c:pt idx="4101">
                  <c:v>6.468205451965332</c:v>
                </c:pt>
                <c:pt idx="4102">
                  <c:v>6.4575242996215811</c:v>
                </c:pt>
                <c:pt idx="4103">
                  <c:v>6.4727830886840829</c:v>
                </c:pt>
                <c:pt idx="4104">
                  <c:v>6.4621019363403311</c:v>
                </c:pt>
                <c:pt idx="4105">
                  <c:v>6.4659166336059553</c:v>
                </c:pt>
                <c:pt idx="4106">
                  <c:v>6.468205451965332</c:v>
                </c:pt>
                <c:pt idx="4107">
                  <c:v>6.4804124832153329</c:v>
                </c:pt>
                <c:pt idx="4108">
                  <c:v>6.472020149230957</c:v>
                </c:pt>
                <c:pt idx="4109">
                  <c:v>6.452183723449707</c:v>
                </c:pt>
                <c:pt idx="4110">
                  <c:v>6.483464241027832</c:v>
                </c:pt>
                <c:pt idx="4111">
                  <c:v>6.4468431472778329</c:v>
                </c:pt>
                <c:pt idx="4112">
                  <c:v>6.469731330871582</c:v>
                </c:pt>
                <c:pt idx="4113">
                  <c:v>6.4575242996215811</c:v>
                </c:pt>
                <c:pt idx="4114">
                  <c:v>6.449131965637207</c:v>
                </c:pt>
                <c:pt idx="4115">
                  <c:v>6.4712572097778329</c:v>
                </c:pt>
                <c:pt idx="4116">
                  <c:v>6.459813117980957</c:v>
                </c:pt>
                <c:pt idx="4117">
                  <c:v>6.475071907043457</c:v>
                </c:pt>
                <c:pt idx="4118">
                  <c:v>6.486515998840332</c:v>
                </c:pt>
                <c:pt idx="4119">
                  <c:v>6.486515998840332</c:v>
                </c:pt>
                <c:pt idx="4120">
                  <c:v>6.4796495437622088</c:v>
                </c:pt>
                <c:pt idx="4121">
                  <c:v>6.478123664855957</c:v>
                </c:pt>
                <c:pt idx="4122">
                  <c:v>6.4712572097778329</c:v>
                </c:pt>
                <c:pt idx="4123">
                  <c:v>6.474308967590332</c:v>
                </c:pt>
                <c:pt idx="4124">
                  <c:v>6.4621019363403311</c:v>
                </c:pt>
                <c:pt idx="4125">
                  <c:v>6.4727830886840829</c:v>
                </c:pt>
                <c:pt idx="4126">
                  <c:v>6.492619514465332</c:v>
                </c:pt>
                <c:pt idx="4127">
                  <c:v>6.4827013015747079</c:v>
                </c:pt>
                <c:pt idx="4128">
                  <c:v>6.450657844543457</c:v>
                </c:pt>
                <c:pt idx="4129">
                  <c:v>6.4880418777465811</c:v>
                </c:pt>
                <c:pt idx="4130">
                  <c:v>6.5010118484497061</c:v>
                </c:pt>
                <c:pt idx="4131">
                  <c:v>6.4544725418090811</c:v>
                </c:pt>
                <c:pt idx="4132">
                  <c:v>6.4842271804809579</c:v>
                </c:pt>
                <c:pt idx="4133">
                  <c:v>6.495671272277832</c:v>
                </c:pt>
                <c:pt idx="4134">
                  <c:v>6.5010118484497061</c:v>
                </c:pt>
                <c:pt idx="4135">
                  <c:v>6.474308967590332</c:v>
                </c:pt>
                <c:pt idx="4136">
                  <c:v>6.4712572097778329</c:v>
                </c:pt>
                <c:pt idx="4137">
                  <c:v>6.4895677566528329</c:v>
                </c:pt>
                <c:pt idx="4138">
                  <c:v>6.5246629714965811</c:v>
                </c:pt>
                <c:pt idx="4139">
                  <c:v>6.469731330871582</c:v>
                </c:pt>
                <c:pt idx="4140">
                  <c:v>6.464390754699707</c:v>
                </c:pt>
                <c:pt idx="4141">
                  <c:v>6.5193223953247088</c:v>
                </c:pt>
                <c:pt idx="4142">
                  <c:v>6.492619514465332</c:v>
                </c:pt>
                <c:pt idx="4143">
                  <c:v>6.4987230300903329</c:v>
                </c:pt>
                <c:pt idx="4144">
                  <c:v>6.484990119934082</c:v>
                </c:pt>
                <c:pt idx="4145">
                  <c:v>6.4765977859497088</c:v>
                </c:pt>
                <c:pt idx="4146">
                  <c:v>6.5139818191528311</c:v>
                </c:pt>
                <c:pt idx="4147">
                  <c:v>6.493382453918457</c:v>
                </c:pt>
                <c:pt idx="4148">
                  <c:v>6.5155076980590811</c:v>
                </c:pt>
                <c:pt idx="4149">
                  <c:v>6.4910936355590829</c:v>
                </c:pt>
                <c:pt idx="4150">
                  <c:v>6.5269517898559561</c:v>
                </c:pt>
                <c:pt idx="4151">
                  <c:v>6.5094041824340829</c:v>
                </c:pt>
                <c:pt idx="4152">
                  <c:v>6.484990119934082</c:v>
                </c:pt>
                <c:pt idx="4153">
                  <c:v>6.493382453918457</c:v>
                </c:pt>
                <c:pt idx="4154">
                  <c:v>6.507878303527832</c:v>
                </c:pt>
                <c:pt idx="4155">
                  <c:v>6.4628648757934561</c:v>
                </c:pt>
                <c:pt idx="4156">
                  <c:v>6.5261888504028311</c:v>
                </c:pt>
                <c:pt idx="4157">
                  <c:v>6.521611213684082</c:v>
                </c:pt>
                <c:pt idx="4158">
                  <c:v>6.523137092590332</c:v>
                </c:pt>
                <c:pt idx="4159">
                  <c:v>6.494908332824707</c:v>
                </c:pt>
                <c:pt idx="4160">
                  <c:v>6.4987230300903329</c:v>
                </c:pt>
                <c:pt idx="4161">
                  <c:v>6.5132188796997061</c:v>
                </c:pt>
                <c:pt idx="4162">
                  <c:v>6.494908332824707</c:v>
                </c:pt>
                <c:pt idx="4163">
                  <c:v>6.4994859695434561</c:v>
                </c:pt>
                <c:pt idx="4164">
                  <c:v>6.5094041824340829</c:v>
                </c:pt>
                <c:pt idx="4165">
                  <c:v>6.5033006668090811</c:v>
                </c:pt>
                <c:pt idx="4166">
                  <c:v>6.5200853347778311</c:v>
                </c:pt>
                <c:pt idx="4167">
                  <c:v>6.4880418777465811</c:v>
                </c:pt>
                <c:pt idx="4168">
                  <c:v>6.4964342117309561</c:v>
                </c:pt>
                <c:pt idx="4169">
                  <c:v>6.548314094543457</c:v>
                </c:pt>
                <c:pt idx="4170">
                  <c:v>6.5277147293090803</c:v>
                </c:pt>
                <c:pt idx="4171">
                  <c:v>6.494908332824707</c:v>
                </c:pt>
                <c:pt idx="4172">
                  <c:v>6.5139818191528311</c:v>
                </c:pt>
                <c:pt idx="4173">
                  <c:v>6.4773607254028338</c:v>
                </c:pt>
                <c:pt idx="4174">
                  <c:v>6.4842271804809579</c:v>
                </c:pt>
                <c:pt idx="4175">
                  <c:v>6.5200853347778311</c:v>
                </c:pt>
                <c:pt idx="4176">
                  <c:v>6.497197151184082</c:v>
                </c:pt>
                <c:pt idx="4177">
                  <c:v>6.504063606262207</c:v>
                </c:pt>
                <c:pt idx="4178">
                  <c:v>6.5239000320434561</c:v>
                </c:pt>
                <c:pt idx="4179">
                  <c:v>6.5383958816528329</c:v>
                </c:pt>
                <c:pt idx="4180">
                  <c:v>6.5155076980590811</c:v>
                </c:pt>
                <c:pt idx="4181">
                  <c:v>6.516270637512207</c:v>
                </c:pt>
                <c:pt idx="4182">
                  <c:v>6.507878303527832</c:v>
                </c:pt>
                <c:pt idx="4183">
                  <c:v>6.5246629714965811</c:v>
                </c:pt>
                <c:pt idx="4184">
                  <c:v>6.536107063293457</c:v>
                </c:pt>
                <c:pt idx="4185">
                  <c:v>6.5071153640747061</c:v>
                </c:pt>
                <c:pt idx="4186">
                  <c:v>6.5422105789184553</c:v>
                </c:pt>
                <c:pt idx="4187">
                  <c:v>6.552891731262207</c:v>
                </c:pt>
                <c:pt idx="4188">
                  <c:v>6.533818244934082</c:v>
                </c:pt>
                <c:pt idx="4189">
                  <c:v>6.4987230300903329</c:v>
                </c:pt>
                <c:pt idx="4190">
                  <c:v>6.529240608215332</c:v>
                </c:pt>
                <c:pt idx="4191">
                  <c:v>6.533818244934082</c:v>
                </c:pt>
                <c:pt idx="4192">
                  <c:v>6.536107063293457</c:v>
                </c:pt>
                <c:pt idx="4193">
                  <c:v>6.5010118484497061</c:v>
                </c:pt>
                <c:pt idx="4194">
                  <c:v>6.5422105789184553</c:v>
                </c:pt>
                <c:pt idx="4195">
                  <c:v>6.504063606262207</c:v>
                </c:pt>
                <c:pt idx="4196">
                  <c:v>6.562809944152832</c:v>
                </c:pt>
                <c:pt idx="4197">
                  <c:v>6.533818244934082</c:v>
                </c:pt>
                <c:pt idx="4198">
                  <c:v>6.5223741531372061</c:v>
                </c:pt>
                <c:pt idx="4199">
                  <c:v>6.5048265457153311</c:v>
                </c:pt>
                <c:pt idx="4200">
                  <c:v>6.5170335769653303</c:v>
                </c:pt>
                <c:pt idx="4201">
                  <c:v>6.5284776687622061</c:v>
                </c:pt>
                <c:pt idx="4202">
                  <c:v>6.5208482742309561</c:v>
                </c:pt>
                <c:pt idx="4203">
                  <c:v>6.5269517898559561</c:v>
                </c:pt>
                <c:pt idx="4204">
                  <c:v>6.540684700012207</c:v>
                </c:pt>
                <c:pt idx="4205">
                  <c:v>6.533818244934082</c:v>
                </c:pt>
                <c:pt idx="4206">
                  <c:v>6.549077033996582</c:v>
                </c:pt>
                <c:pt idx="4207">
                  <c:v>6.5391588211059561</c:v>
                </c:pt>
                <c:pt idx="4208">
                  <c:v>6.5109300613403311</c:v>
                </c:pt>
                <c:pt idx="4209">
                  <c:v>6.5254259109497061</c:v>
                </c:pt>
                <c:pt idx="4210">
                  <c:v>6.546788215637207</c:v>
                </c:pt>
                <c:pt idx="4211">
                  <c:v>6.5300035476684561</c:v>
                </c:pt>
                <c:pt idx="4212">
                  <c:v>6.5544176101684553</c:v>
                </c:pt>
                <c:pt idx="4213">
                  <c:v>6.510167121887207</c:v>
                </c:pt>
                <c:pt idx="4214">
                  <c:v>6.540684700012207</c:v>
                </c:pt>
                <c:pt idx="4215">
                  <c:v>6.5261888504028311</c:v>
                </c:pt>
                <c:pt idx="4216">
                  <c:v>6.549077033996582</c:v>
                </c:pt>
                <c:pt idx="4217">
                  <c:v>6.5033006668090811</c:v>
                </c:pt>
                <c:pt idx="4218">
                  <c:v>6.536107063293457</c:v>
                </c:pt>
                <c:pt idx="4219">
                  <c:v>6.5544176101684553</c:v>
                </c:pt>
                <c:pt idx="4220">
                  <c:v>6.569676399230957</c:v>
                </c:pt>
                <c:pt idx="4221">
                  <c:v>6.552128791809082</c:v>
                </c:pt>
                <c:pt idx="4222">
                  <c:v>6.546788215637207</c:v>
                </c:pt>
                <c:pt idx="4223">
                  <c:v>6.541447639465332</c:v>
                </c:pt>
                <c:pt idx="4224">
                  <c:v>6.552128791809082</c:v>
                </c:pt>
                <c:pt idx="4225">
                  <c:v>6.5116930007934579</c:v>
                </c:pt>
                <c:pt idx="4226">
                  <c:v>6.5391588211059561</c:v>
                </c:pt>
                <c:pt idx="4227">
                  <c:v>6.518559455871582</c:v>
                </c:pt>
                <c:pt idx="4228">
                  <c:v>6.5506029129028329</c:v>
                </c:pt>
                <c:pt idx="4229">
                  <c:v>6.540684700012207</c:v>
                </c:pt>
                <c:pt idx="4230">
                  <c:v>6.562047004699707</c:v>
                </c:pt>
                <c:pt idx="4231">
                  <c:v>6.585698127746582</c:v>
                </c:pt>
                <c:pt idx="4232">
                  <c:v>6.579594612121582</c:v>
                </c:pt>
                <c:pt idx="4233">
                  <c:v>6.5551805496215803</c:v>
                </c:pt>
                <c:pt idx="4234">
                  <c:v>6.549077033996582</c:v>
                </c:pt>
                <c:pt idx="4235">
                  <c:v>6.5460252761840811</c:v>
                </c:pt>
                <c:pt idx="4236">
                  <c:v>6.536870002746582</c:v>
                </c:pt>
                <c:pt idx="4237">
                  <c:v>6.558232307434082</c:v>
                </c:pt>
                <c:pt idx="4238">
                  <c:v>6.556706428527832</c:v>
                </c:pt>
                <c:pt idx="4239">
                  <c:v>6.580357551574707</c:v>
                </c:pt>
                <c:pt idx="4240">
                  <c:v>6.575016975402832</c:v>
                </c:pt>
                <c:pt idx="4241">
                  <c:v>6.541447639465332</c:v>
                </c:pt>
                <c:pt idx="4242">
                  <c:v>6.546788215637207</c:v>
                </c:pt>
                <c:pt idx="4243">
                  <c:v>6.549839973449707</c:v>
                </c:pt>
                <c:pt idx="4244">
                  <c:v>6.562047004699707</c:v>
                </c:pt>
                <c:pt idx="4245">
                  <c:v>6.5544176101684553</c:v>
                </c:pt>
                <c:pt idx="4246">
                  <c:v>6.576542854309082</c:v>
                </c:pt>
                <c:pt idx="4247">
                  <c:v>6.573491096496582</c:v>
                </c:pt>
                <c:pt idx="4248">
                  <c:v>6.5689134597778311</c:v>
                </c:pt>
                <c:pt idx="4249">
                  <c:v>6.5773057937622079</c:v>
                </c:pt>
                <c:pt idx="4250">
                  <c:v>6.5689134597778311</c:v>
                </c:pt>
                <c:pt idx="4251">
                  <c:v>6.565098762512207</c:v>
                </c:pt>
                <c:pt idx="4252">
                  <c:v>6.549077033996582</c:v>
                </c:pt>
                <c:pt idx="4253">
                  <c:v>6.580357551574707</c:v>
                </c:pt>
                <c:pt idx="4254">
                  <c:v>6.579594612121582</c:v>
                </c:pt>
                <c:pt idx="4255">
                  <c:v>6.5666246414184561</c:v>
                </c:pt>
                <c:pt idx="4256">
                  <c:v>6.5681505203247061</c:v>
                </c:pt>
                <c:pt idx="4257">
                  <c:v>6.5879869461059544</c:v>
                </c:pt>
                <c:pt idx="4258">
                  <c:v>6.582646369934082</c:v>
                </c:pt>
                <c:pt idx="4259">
                  <c:v>6.5460252761840811</c:v>
                </c:pt>
                <c:pt idx="4260">
                  <c:v>6.5612840652465811</c:v>
                </c:pt>
                <c:pt idx="4261">
                  <c:v>6.5811204910278329</c:v>
                </c:pt>
                <c:pt idx="4262">
                  <c:v>6.5788316726684561</c:v>
                </c:pt>
                <c:pt idx="4263">
                  <c:v>6.6124010086059553</c:v>
                </c:pt>
                <c:pt idx="4264">
                  <c:v>6.5673875808715811</c:v>
                </c:pt>
                <c:pt idx="4265">
                  <c:v>6.593327522277832</c:v>
                </c:pt>
                <c:pt idx="4266">
                  <c:v>6.5673875808715811</c:v>
                </c:pt>
                <c:pt idx="4267">
                  <c:v>6.617741584777832</c:v>
                </c:pt>
                <c:pt idx="4268">
                  <c:v>6.585698127746582</c:v>
                </c:pt>
                <c:pt idx="4269">
                  <c:v>6.570439338684082</c:v>
                </c:pt>
                <c:pt idx="4270">
                  <c:v>6.569676399230957</c:v>
                </c:pt>
                <c:pt idx="4271">
                  <c:v>6.6017198562622061</c:v>
                </c:pt>
                <c:pt idx="4272">
                  <c:v>6.6108751296997061</c:v>
                </c:pt>
                <c:pt idx="4273">
                  <c:v>6.5773057937622079</c:v>
                </c:pt>
                <c:pt idx="4274">
                  <c:v>6.6055345535278303</c:v>
                </c:pt>
                <c:pt idx="4275">
                  <c:v>6.548314094543457</c:v>
                </c:pt>
                <c:pt idx="4276">
                  <c:v>6.602482795715332</c:v>
                </c:pt>
                <c:pt idx="4277">
                  <c:v>6.589512825012207</c:v>
                </c:pt>
                <c:pt idx="4278">
                  <c:v>6.5811204910278329</c:v>
                </c:pt>
                <c:pt idx="4279">
                  <c:v>6.582646369934082</c:v>
                </c:pt>
                <c:pt idx="4280">
                  <c:v>6.6200304031372061</c:v>
                </c:pt>
                <c:pt idx="4281">
                  <c:v>6.5788316726684561</c:v>
                </c:pt>
                <c:pt idx="4282">
                  <c:v>6.616215705871582</c:v>
                </c:pt>
                <c:pt idx="4283">
                  <c:v>6.572728157043457</c:v>
                </c:pt>
                <c:pt idx="4284">
                  <c:v>6.6200304031372061</c:v>
                </c:pt>
                <c:pt idx="4285">
                  <c:v>6.5780687332153329</c:v>
                </c:pt>
                <c:pt idx="4286">
                  <c:v>6.616215705871582</c:v>
                </c:pt>
                <c:pt idx="4287">
                  <c:v>6.5887498855590829</c:v>
                </c:pt>
                <c:pt idx="4288">
                  <c:v>6.6261339187622061</c:v>
                </c:pt>
                <c:pt idx="4289">
                  <c:v>6.5841722488403311</c:v>
                </c:pt>
                <c:pt idx="4290">
                  <c:v>6.6085863113403311</c:v>
                </c:pt>
                <c:pt idx="4291">
                  <c:v>6.576542854309082</c:v>
                </c:pt>
                <c:pt idx="4292">
                  <c:v>6.581883430480957</c:v>
                </c:pt>
                <c:pt idx="4293">
                  <c:v>6.5963792800903329</c:v>
                </c:pt>
                <c:pt idx="4294">
                  <c:v>6.6055345535278303</c:v>
                </c:pt>
                <c:pt idx="4295">
                  <c:v>6.599431037902832</c:v>
                </c:pt>
                <c:pt idx="4296">
                  <c:v>6.6017198562622061</c:v>
                </c:pt>
                <c:pt idx="4297">
                  <c:v>6.589512825012207</c:v>
                </c:pt>
                <c:pt idx="4298">
                  <c:v>6.6139268875122061</c:v>
                </c:pt>
                <c:pt idx="4299">
                  <c:v>6.5887498855590829</c:v>
                </c:pt>
                <c:pt idx="4300">
                  <c:v>6.590275764465332</c:v>
                </c:pt>
                <c:pt idx="4301">
                  <c:v>6.6078233718872061</c:v>
                </c:pt>
                <c:pt idx="4302">
                  <c:v>6.5811204910278329</c:v>
                </c:pt>
                <c:pt idx="4303">
                  <c:v>6.569676399230957</c:v>
                </c:pt>
                <c:pt idx="4304">
                  <c:v>6.6017198562622061</c:v>
                </c:pt>
                <c:pt idx="4305">
                  <c:v>6.583409309387207</c:v>
                </c:pt>
                <c:pt idx="4306">
                  <c:v>6.5811204910278329</c:v>
                </c:pt>
                <c:pt idx="4307">
                  <c:v>6.6055345535278303</c:v>
                </c:pt>
                <c:pt idx="4308">
                  <c:v>6.609349250793457</c:v>
                </c:pt>
                <c:pt idx="4309">
                  <c:v>6.6253709793090803</c:v>
                </c:pt>
                <c:pt idx="4310">
                  <c:v>6.591801643371582</c:v>
                </c:pt>
                <c:pt idx="4311">
                  <c:v>6.575016975402832</c:v>
                </c:pt>
                <c:pt idx="4312">
                  <c:v>6.5986680984497079</c:v>
                </c:pt>
                <c:pt idx="4313">
                  <c:v>6.6108751296997061</c:v>
                </c:pt>
                <c:pt idx="4314">
                  <c:v>6.591038703918457</c:v>
                </c:pt>
                <c:pt idx="4315">
                  <c:v>6.616978645324707</c:v>
                </c:pt>
                <c:pt idx="4316">
                  <c:v>6.6246080398559553</c:v>
                </c:pt>
                <c:pt idx="4317">
                  <c:v>6.616978645324707</c:v>
                </c:pt>
                <c:pt idx="4318">
                  <c:v>6.609349250793457</c:v>
                </c:pt>
                <c:pt idx="4319">
                  <c:v>6.6307115554809561</c:v>
                </c:pt>
                <c:pt idx="4320">
                  <c:v>6.616978645324707</c:v>
                </c:pt>
                <c:pt idx="4321">
                  <c:v>6.5879869461059544</c:v>
                </c:pt>
                <c:pt idx="4322">
                  <c:v>6.617741584777832</c:v>
                </c:pt>
                <c:pt idx="4323">
                  <c:v>6.5849351882934561</c:v>
                </c:pt>
                <c:pt idx="4324">
                  <c:v>6.6299486160278311</c:v>
                </c:pt>
                <c:pt idx="4325">
                  <c:v>6.6124010086059553</c:v>
                </c:pt>
                <c:pt idx="4326">
                  <c:v>6.616978645324707</c:v>
                </c:pt>
                <c:pt idx="4327">
                  <c:v>6.617741584777832</c:v>
                </c:pt>
                <c:pt idx="4328">
                  <c:v>6.6040086746215811</c:v>
                </c:pt>
                <c:pt idx="4329">
                  <c:v>6.6276597976684561</c:v>
                </c:pt>
                <c:pt idx="4330">
                  <c:v>6.633000373840332</c:v>
                </c:pt>
                <c:pt idx="4331">
                  <c:v>6.599431037902832</c:v>
                </c:pt>
                <c:pt idx="4332">
                  <c:v>6.602482795715332</c:v>
                </c:pt>
                <c:pt idx="4333">
                  <c:v>6.639103889465332</c:v>
                </c:pt>
                <c:pt idx="4334">
                  <c:v>6.623845100402832</c:v>
                </c:pt>
                <c:pt idx="4335">
                  <c:v>6.6299486160278311</c:v>
                </c:pt>
                <c:pt idx="4336">
                  <c:v>6.6421556472778303</c:v>
                </c:pt>
                <c:pt idx="4337">
                  <c:v>6.6452074050903329</c:v>
                </c:pt>
                <c:pt idx="4338">
                  <c:v>6.633000373840332</c:v>
                </c:pt>
                <c:pt idx="4339">
                  <c:v>6.653599739074707</c:v>
                </c:pt>
                <c:pt idx="4340">
                  <c:v>6.6276597976684561</c:v>
                </c:pt>
                <c:pt idx="4341">
                  <c:v>6.5963792800903329</c:v>
                </c:pt>
                <c:pt idx="4342">
                  <c:v>6.623845100402832</c:v>
                </c:pt>
                <c:pt idx="4343">
                  <c:v>6.611638069152832</c:v>
                </c:pt>
                <c:pt idx="4344">
                  <c:v>6.6200304031372061</c:v>
                </c:pt>
                <c:pt idx="4345">
                  <c:v>6.6108751296997061</c:v>
                </c:pt>
                <c:pt idx="4346">
                  <c:v>6.609349250793457</c:v>
                </c:pt>
                <c:pt idx="4347">
                  <c:v>6.6268968582153303</c:v>
                </c:pt>
                <c:pt idx="4348">
                  <c:v>6.616978645324707</c:v>
                </c:pt>
                <c:pt idx="4349">
                  <c:v>6.6185045242309553</c:v>
                </c:pt>
                <c:pt idx="4350">
                  <c:v>6.6139268875122061</c:v>
                </c:pt>
                <c:pt idx="4351">
                  <c:v>6.6345262527465803</c:v>
                </c:pt>
                <c:pt idx="4352">
                  <c:v>6.6146898269653303</c:v>
                </c:pt>
                <c:pt idx="4353">
                  <c:v>6.6375780105590811</c:v>
                </c:pt>
                <c:pt idx="4354">
                  <c:v>6.6307115554809561</c:v>
                </c:pt>
                <c:pt idx="4355">
                  <c:v>6.6146898269653303</c:v>
                </c:pt>
                <c:pt idx="4356">
                  <c:v>6.6558885574340803</c:v>
                </c:pt>
                <c:pt idx="4357">
                  <c:v>6.6192674636840829</c:v>
                </c:pt>
                <c:pt idx="4358">
                  <c:v>6.6520738601684553</c:v>
                </c:pt>
                <c:pt idx="4359">
                  <c:v>6.6230821609497061</c:v>
                </c:pt>
                <c:pt idx="4360">
                  <c:v>6.609349250793457</c:v>
                </c:pt>
                <c:pt idx="4361">
                  <c:v>6.646733283996582</c:v>
                </c:pt>
                <c:pt idx="4362">
                  <c:v>6.646733283996582</c:v>
                </c:pt>
                <c:pt idx="4363">
                  <c:v>6.640629768371582</c:v>
                </c:pt>
                <c:pt idx="4364">
                  <c:v>6.6528367996215811</c:v>
                </c:pt>
                <c:pt idx="4365">
                  <c:v>6.661229133605957</c:v>
                </c:pt>
                <c:pt idx="4366">
                  <c:v>6.6436815261840811</c:v>
                </c:pt>
                <c:pt idx="4367">
                  <c:v>6.6452074050903329</c:v>
                </c:pt>
                <c:pt idx="4368">
                  <c:v>6.6352891921997079</c:v>
                </c:pt>
                <c:pt idx="4369">
                  <c:v>6.6513109207153311</c:v>
                </c:pt>
                <c:pt idx="4370">
                  <c:v>6.6474962234497061</c:v>
                </c:pt>
                <c:pt idx="4371">
                  <c:v>6.6474962234497061</c:v>
                </c:pt>
                <c:pt idx="4372">
                  <c:v>6.678013801574707</c:v>
                </c:pt>
                <c:pt idx="4373">
                  <c:v>6.685643196105957</c:v>
                </c:pt>
                <c:pt idx="4374">
                  <c:v>6.6261339187622061</c:v>
                </c:pt>
                <c:pt idx="4375">
                  <c:v>6.6658067703247061</c:v>
                </c:pt>
                <c:pt idx="4376">
                  <c:v>6.6825914382934561</c:v>
                </c:pt>
                <c:pt idx="4377">
                  <c:v>6.6627550125122061</c:v>
                </c:pt>
                <c:pt idx="4378">
                  <c:v>6.6413927078247079</c:v>
                </c:pt>
                <c:pt idx="4379">
                  <c:v>6.6543626785278311</c:v>
                </c:pt>
                <c:pt idx="4380">
                  <c:v>6.6375780105590811</c:v>
                </c:pt>
                <c:pt idx="4381">
                  <c:v>6.6276597976684561</c:v>
                </c:pt>
                <c:pt idx="4382">
                  <c:v>6.6833543777465803</c:v>
                </c:pt>
                <c:pt idx="4383">
                  <c:v>6.6482591629028329</c:v>
                </c:pt>
                <c:pt idx="4384">
                  <c:v>6.6474962234497061</c:v>
                </c:pt>
                <c:pt idx="4385">
                  <c:v>6.6429185867309553</c:v>
                </c:pt>
                <c:pt idx="4386">
                  <c:v>6.6375780105590811</c:v>
                </c:pt>
                <c:pt idx="4387">
                  <c:v>6.6726732254028329</c:v>
                </c:pt>
                <c:pt idx="4388">
                  <c:v>6.6673326492309553</c:v>
                </c:pt>
                <c:pt idx="4389">
                  <c:v>6.666569709777832</c:v>
                </c:pt>
                <c:pt idx="4390">
                  <c:v>6.6726732254028329</c:v>
                </c:pt>
                <c:pt idx="4391">
                  <c:v>6.666569709777832</c:v>
                </c:pt>
                <c:pt idx="4392">
                  <c:v>6.6520738601684553</c:v>
                </c:pt>
                <c:pt idx="4393">
                  <c:v>6.6680955886840811</c:v>
                </c:pt>
                <c:pt idx="4394">
                  <c:v>6.646733283996582</c:v>
                </c:pt>
                <c:pt idx="4395">
                  <c:v>6.6734361648559561</c:v>
                </c:pt>
                <c:pt idx="4396">
                  <c:v>6.689457893371582</c:v>
                </c:pt>
                <c:pt idx="4397">
                  <c:v>6.6764879226684561</c:v>
                </c:pt>
                <c:pt idx="4398">
                  <c:v>6.650547981262207</c:v>
                </c:pt>
                <c:pt idx="4399">
                  <c:v>6.6833543777465803</c:v>
                </c:pt>
                <c:pt idx="4400">
                  <c:v>6.686406135559082</c:v>
                </c:pt>
                <c:pt idx="4401">
                  <c:v>6.650547981262207</c:v>
                </c:pt>
                <c:pt idx="4402">
                  <c:v>6.6421556472778303</c:v>
                </c:pt>
                <c:pt idx="4403">
                  <c:v>6.671910285949707</c:v>
                </c:pt>
                <c:pt idx="4404">
                  <c:v>6.6711473464965811</c:v>
                </c:pt>
                <c:pt idx="4405">
                  <c:v>6.653599739074707</c:v>
                </c:pt>
                <c:pt idx="4406">
                  <c:v>6.656651496887207</c:v>
                </c:pt>
                <c:pt idx="4407">
                  <c:v>6.6703844070434561</c:v>
                </c:pt>
                <c:pt idx="4408">
                  <c:v>6.6604661941528329</c:v>
                </c:pt>
                <c:pt idx="4409">
                  <c:v>6.699376106262207</c:v>
                </c:pt>
                <c:pt idx="4410">
                  <c:v>6.679539680480957</c:v>
                </c:pt>
                <c:pt idx="4411">
                  <c:v>6.680302619934082</c:v>
                </c:pt>
                <c:pt idx="4412">
                  <c:v>6.6726732254028329</c:v>
                </c:pt>
                <c:pt idx="4413">
                  <c:v>6.6528367996215811</c:v>
                </c:pt>
                <c:pt idx="4414">
                  <c:v>6.687169075012207</c:v>
                </c:pt>
                <c:pt idx="4415">
                  <c:v>6.703190803527832</c:v>
                </c:pt>
                <c:pt idx="4416">
                  <c:v>6.6711473464965811</c:v>
                </c:pt>
                <c:pt idx="4417">
                  <c:v>6.690220832824707</c:v>
                </c:pt>
                <c:pt idx="4418">
                  <c:v>6.6711473464965811</c:v>
                </c:pt>
                <c:pt idx="4419">
                  <c:v>6.6925096511840811</c:v>
                </c:pt>
                <c:pt idx="4420">
                  <c:v>6.685643196105957</c:v>
                </c:pt>
                <c:pt idx="4421">
                  <c:v>6.690220832824707</c:v>
                </c:pt>
                <c:pt idx="4422">
                  <c:v>6.6627550125122061</c:v>
                </c:pt>
                <c:pt idx="4423">
                  <c:v>6.671910285949707</c:v>
                </c:pt>
                <c:pt idx="4424">
                  <c:v>6.671910285949707</c:v>
                </c:pt>
                <c:pt idx="4425">
                  <c:v>6.6688585281372053</c:v>
                </c:pt>
                <c:pt idx="4426">
                  <c:v>6.6963243484497061</c:v>
                </c:pt>
                <c:pt idx="4427">
                  <c:v>6.6703844070434561</c:v>
                </c:pt>
                <c:pt idx="4428">
                  <c:v>6.6818284988403329</c:v>
                </c:pt>
                <c:pt idx="4429">
                  <c:v>6.679539680480957</c:v>
                </c:pt>
                <c:pt idx="4430">
                  <c:v>6.707768440246582</c:v>
                </c:pt>
                <c:pt idx="4431">
                  <c:v>6.6970872879028311</c:v>
                </c:pt>
                <c:pt idx="4432">
                  <c:v>6.6955614089965811</c:v>
                </c:pt>
                <c:pt idx="4433">
                  <c:v>6.6673326492309553</c:v>
                </c:pt>
                <c:pt idx="4434">
                  <c:v>6.699376106262207</c:v>
                </c:pt>
                <c:pt idx="4435">
                  <c:v>6.6658067703247061</c:v>
                </c:pt>
                <c:pt idx="4436">
                  <c:v>6.6841173171997053</c:v>
                </c:pt>
                <c:pt idx="4437">
                  <c:v>6.6825914382934561</c:v>
                </c:pt>
                <c:pt idx="4438">
                  <c:v>6.678776741027832</c:v>
                </c:pt>
                <c:pt idx="4439">
                  <c:v>6.6772508621215811</c:v>
                </c:pt>
                <c:pt idx="4440">
                  <c:v>6.693272590637207</c:v>
                </c:pt>
                <c:pt idx="4441">
                  <c:v>6.711583137512207</c:v>
                </c:pt>
                <c:pt idx="4442">
                  <c:v>6.6848802566528303</c:v>
                </c:pt>
                <c:pt idx="4443">
                  <c:v>6.726841926574707</c:v>
                </c:pt>
                <c:pt idx="4444">
                  <c:v>6.700139045715332</c:v>
                </c:pt>
                <c:pt idx="4445">
                  <c:v>6.7131090164184561</c:v>
                </c:pt>
                <c:pt idx="4446">
                  <c:v>6.678776741027832</c:v>
                </c:pt>
                <c:pt idx="4447">
                  <c:v>6.6955614089965811</c:v>
                </c:pt>
                <c:pt idx="4448">
                  <c:v>6.7131090164184561</c:v>
                </c:pt>
                <c:pt idx="4449">
                  <c:v>6.7062425613403329</c:v>
                </c:pt>
                <c:pt idx="4450">
                  <c:v>6.728367805480957</c:v>
                </c:pt>
                <c:pt idx="4451">
                  <c:v>6.716160774230957</c:v>
                </c:pt>
                <c:pt idx="4452">
                  <c:v>6.674199104309082</c:v>
                </c:pt>
                <c:pt idx="4453">
                  <c:v>6.6909837722778311</c:v>
                </c:pt>
                <c:pt idx="4454">
                  <c:v>6.7375230789184561</c:v>
                </c:pt>
                <c:pt idx="4455">
                  <c:v>6.6810655593872061</c:v>
                </c:pt>
                <c:pt idx="4456">
                  <c:v>6.738286018371582</c:v>
                </c:pt>
                <c:pt idx="4457">
                  <c:v>6.745915412902832</c:v>
                </c:pt>
                <c:pt idx="4458">
                  <c:v>6.723790168762207</c:v>
                </c:pt>
                <c:pt idx="4459">
                  <c:v>6.704716682434082</c:v>
                </c:pt>
                <c:pt idx="4460">
                  <c:v>6.741337776184082</c:v>
                </c:pt>
                <c:pt idx="4461">
                  <c:v>6.7276048660278303</c:v>
                </c:pt>
                <c:pt idx="4462">
                  <c:v>6.6818284988403329</c:v>
                </c:pt>
                <c:pt idx="4463">
                  <c:v>6.729130744934082</c:v>
                </c:pt>
                <c:pt idx="4464">
                  <c:v>6.7131090164184561</c:v>
                </c:pt>
                <c:pt idx="4465">
                  <c:v>6.7092943191528329</c:v>
                </c:pt>
                <c:pt idx="4466">
                  <c:v>6.689457893371582</c:v>
                </c:pt>
                <c:pt idx="4467">
                  <c:v>6.685643196105957</c:v>
                </c:pt>
                <c:pt idx="4468">
                  <c:v>6.728367805480957</c:v>
                </c:pt>
                <c:pt idx="4469">
                  <c:v>6.720738410949707</c:v>
                </c:pt>
                <c:pt idx="4470">
                  <c:v>6.704716682434082</c:v>
                </c:pt>
                <c:pt idx="4471">
                  <c:v>6.720738410949707</c:v>
                </c:pt>
                <c:pt idx="4472">
                  <c:v>6.7100572586059553</c:v>
                </c:pt>
                <c:pt idx="4473">
                  <c:v>6.6825914382934561</c:v>
                </c:pt>
                <c:pt idx="4474">
                  <c:v>6.747441291809082</c:v>
                </c:pt>
                <c:pt idx="4475">
                  <c:v>6.693272590637207</c:v>
                </c:pt>
                <c:pt idx="4476">
                  <c:v>6.707768440246582</c:v>
                </c:pt>
                <c:pt idx="4477">
                  <c:v>6.6978502273559544</c:v>
                </c:pt>
                <c:pt idx="4478">
                  <c:v>6.690220832824707</c:v>
                </c:pt>
                <c:pt idx="4479">
                  <c:v>6.7230272293090811</c:v>
                </c:pt>
                <c:pt idx="4480">
                  <c:v>6.7337083816528338</c:v>
                </c:pt>
                <c:pt idx="4481">
                  <c:v>6.705479621887207</c:v>
                </c:pt>
                <c:pt idx="4482">
                  <c:v>6.7367601394653329</c:v>
                </c:pt>
                <c:pt idx="4483">
                  <c:v>6.703190803527832</c:v>
                </c:pt>
                <c:pt idx="4484">
                  <c:v>6.735997200012207</c:v>
                </c:pt>
                <c:pt idx="4485">
                  <c:v>6.741337776184082</c:v>
                </c:pt>
                <c:pt idx="4486">
                  <c:v>6.716160774230957</c:v>
                </c:pt>
                <c:pt idx="4487">
                  <c:v>6.714634895324707</c:v>
                </c:pt>
                <c:pt idx="4488">
                  <c:v>6.7176866531372061</c:v>
                </c:pt>
                <c:pt idx="4489">
                  <c:v>6.732945442199707</c:v>
                </c:pt>
                <c:pt idx="4490">
                  <c:v>6.7222642898559561</c:v>
                </c:pt>
                <c:pt idx="4491">
                  <c:v>6.7321825027465811</c:v>
                </c:pt>
                <c:pt idx="4492">
                  <c:v>6.742100715637207</c:v>
                </c:pt>
                <c:pt idx="4493">
                  <c:v>6.7520189285278311</c:v>
                </c:pt>
                <c:pt idx="4494">
                  <c:v>6.735997200012207</c:v>
                </c:pt>
                <c:pt idx="4495">
                  <c:v>6.746678352355957</c:v>
                </c:pt>
                <c:pt idx="4496">
                  <c:v>6.7199754714965811</c:v>
                </c:pt>
                <c:pt idx="4497">
                  <c:v>6.711583137512207</c:v>
                </c:pt>
                <c:pt idx="4498">
                  <c:v>6.7184495925903329</c:v>
                </c:pt>
                <c:pt idx="4499">
                  <c:v>6.720738410949707</c:v>
                </c:pt>
                <c:pt idx="4500">
                  <c:v>6.731419563293457</c:v>
                </c:pt>
                <c:pt idx="4501">
                  <c:v>6.7428636550903329</c:v>
                </c:pt>
                <c:pt idx="4502">
                  <c:v>6.749730110168457</c:v>
                </c:pt>
                <c:pt idx="4503">
                  <c:v>6.726841926574707</c:v>
                </c:pt>
                <c:pt idx="4504">
                  <c:v>6.735997200012207</c:v>
                </c:pt>
                <c:pt idx="4505">
                  <c:v>6.702427864074707</c:v>
                </c:pt>
                <c:pt idx="4506">
                  <c:v>6.7588853836059561</c:v>
                </c:pt>
                <c:pt idx="4507">
                  <c:v>6.731419563293457</c:v>
                </c:pt>
                <c:pt idx="4508">
                  <c:v>6.745152473449707</c:v>
                </c:pt>
                <c:pt idx="4509">
                  <c:v>6.7390489578247079</c:v>
                </c:pt>
                <c:pt idx="4510">
                  <c:v>6.7276048660278303</c:v>
                </c:pt>
                <c:pt idx="4511">
                  <c:v>6.7642259597778311</c:v>
                </c:pt>
                <c:pt idx="4512">
                  <c:v>6.7100572586059553</c:v>
                </c:pt>
                <c:pt idx="4513">
                  <c:v>6.704716682434082</c:v>
                </c:pt>
                <c:pt idx="4514">
                  <c:v>6.7276048660278303</c:v>
                </c:pt>
                <c:pt idx="4515">
                  <c:v>6.7428636550903329</c:v>
                </c:pt>
                <c:pt idx="4516">
                  <c:v>6.7710924148559579</c:v>
                </c:pt>
                <c:pt idx="4517">
                  <c:v>6.7565965652465811</c:v>
                </c:pt>
                <c:pt idx="4518">
                  <c:v>6.738286018371582</c:v>
                </c:pt>
                <c:pt idx="4519">
                  <c:v>6.7565965652465811</c:v>
                </c:pt>
                <c:pt idx="4520">
                  <c:v>6.7688035964965811</c:v>
                </c:pt>
                <c:pt idx="4521">
                  <c:v>6.7688035964965811</c:v>
                </c:pt>
                <c:pt idx="4522">
                  <c:v>6.7771959304809561</c:v>
                </c:pt>
                <c:pt idx="4523">
                  <c:v>6.748204231262207</c:v>
                </c:pt>
                <c:pt idx="4524">
                  <c:v>6.7390489578247079</c:v>
                </c:pt>
                <c:pt idx="4525">
                  <c:v>6.7657518386840811</c:v>
                </c:pt>
                <c:pt idx="4526">
                  <c:v>6.7520189285278311</c:v>
                </c:pt>
                <c:pt idx="4527">
                  <c:v>6.741337776184082</c:v>
                </c:pt>
                <c:pt idx="4528">
                  <c:v>6.735997200012207</c:v>
                </c:pt>
                <c:pt idx="4529">
                  <c:v>6.7390489578247079</c:v>
                </c:pt>
                <c:pt idx="4530">
                  <c:v>6.755070686340332</c:v>
                </c:pt>
                <c:pt idx="4531">
                  <c:v>6.726078987121582</c:v>
                </c:pt>
                <c:pt idx="4532">
                  <c:v>6.769566535949707</c:v>
                </c:pt>
                <c:pt idx="4533">
                  <c:v>6.767277717590332</c:v>
                </c:pt>
                <c:pt idx="4534">
                  <c:v>6.7741441726684561</c:v>
                </c:pt>
                <c:pt idx="4535">
                  <c:v>6.7321825027465811</c:v>
                </c:pt>
                <c:pt idx="4536">
                  <c:v>6.7527818679809553</c:v>
                </c:pt>
                <c:pt idx="4537">
                  <c:v>6.755833625793457</c:v>
                </c:pt>
                <c:pt idx="4538">
                  <c:v>6.762700080871582</c:v>
                </c:pt>
                <c:pt idx="4539">
                  <c:v>6.757359504699707</c:v>
                </c:pt>
                <c:pt idx="4540">
                  <c:v>6.7726182937622079</c:v>
                </c:pt>
                <c:pt idx="4541">
                  <c:v>6.779484748840332</c:v>
                </c:pt>
                <c:pt idx="4542">
                  <c:v>6.7527818679809553</c:v>
                </c:pt>
                <c:pt idx="4543">
                  <c:v>6.7436265945434579</c:v>
                </c:pt>
                <c:pt idx="4544">
                  <c:v>6.745152473449707</c:v>
                </c:pt>
                <c:pt idx="4545">
                  <c:v>6.750493049621582</c:v>
                </c:pt>
                <c:pt idx="4546">
                  <c:v>6.769566535949707</c:v>
                </c:pt>
                <c:pt idx="4547">
                  <c:v>6.729130744934082</c:v>
                </c:pt>
                <c:pt idx="4548">
                  <c:v>6.7596483230590829</c:v>
                </c:pt>
                <c:pt idx="4549">
                  <c:v>6.773381233215332</c:v>
                </c:pt>
                <c:pt idx="4550">
                  <c:v>6.745915412902832</c:v>
                </c:pt>
                <c:pt idx="4551">
                  <c:v>6.755070686340332</c:v>
                </c:pt>
                <c:pt idx="4552">
                  <c:v>6.7741441726684561</c:v>
                </c:pt>
                <c:pt idx="4553">
                  <c:v>6.746678352355957</c:v>
                </c:pt>
                <c:pt idx="4554">
                  <c:v>6.755070686340332</c:v>
                </c:pt>
                <c:pt idx="4555">
                  <c:v>6.7962694168090829</c:v>
                </c:pt>
                <c:pt idx="4556">
                  <c:v>6.735997200012207</c:v>
                </c:pt>
                <c:pt idx="4557">
                  <c:v>6.748204231262207</c:v>
                </c:pt>
                <c:pt idx="4558">
                  <c:v>6.732945442199707</c:v>
                </c:pt>
                <c:pt idx="4559">
                  <c:v>6.7741441726684561</c:v>
                </c:pt>
                <c:pt idx="4560">
                  <c:v>6.789402961730957</c:v>
                </c:pt>
                <c:pt idx="4561">
                  <c:v>6.8061876296997061</c:v>
                </c:pt>
                <c:pt idx="4562">
                  <c:v>6.767277717590332</c:v>
                </c:pt>
                <c:pt idx="4563">
                  <c:v>6.7840623855590829</c:v>
                </c:pt>
                <c:pt idx="4564">
                  <c:v>6.7825365066528311</c:v>
                </c:pt>
                <c:pt idx="4565">
                  <c:v>6.769566535949707</c:v>
                </c:pt>
                <c:pt idx="4566">
                  <c:v>6.7741441726684561</c:v>
                </c:pt>
                <c:pt idx="4567">
                  <c:v>6.7962694168090829</c:v>
                </c:pt>
                <c:pt idx="4568">
                  <c:v>6.7993211746215829</c:v>
                </c:pt>
                <c:pt idx="4569">
                  <c:v>6.7825365066528311</c:v>
                </c:pt>
                <c:pt idx="4570">
                  <c:v>6.783299446105957</c:v>
                </c:pt>
                <c:pt idx="4571">
                  <c:v>6.7916917800903338</c:v>
                </c:pt>
                <c:pt idx="4572">
                  <c:v>6.7840623855590829</c:v>
                </c:pt>
                <c:pt idx="4573">
                  <c:v>6.790165901184082</c:v>
                </c:pt>
                <c:pt idx="4574">
                  <c:v>6.7520189285278311</c:v>
                </c:pt>
                <c:pt idx="4575">
                  <c:v>6.767277717590332</c:v>
                </c:pt>
                <c:pt idx="4576">
                  <c:v>6.783299446105957</c:v>
                </c:pt>
                <c:pt idx="4577">
                  <c:v>6.8092393875122079</c:v>
                </c:pt>
                <c:pt idx="4578">
                  <c:v>6.7939805984497061</c:v>
                </c:pt>
                <c:pt idx="4579">
                  <c:v>6.804661750793457</c:v>
                </c:pt>
                <c:pt idx="4580">
                  <c:v>6.7970323562622061</c:v>
                </c:pt>
                <c:pt idx="4581">
                  <c:v>6.7543077468872061</c:v>
                </c:pt>
                <c:pt idx="4582">
                  <c:v>6.7581224441528329</c:v>
                </c:pt>
                <c:pt idx="4583">
                  <c:v>6.7779588699340811</c:v>
                </c:pt>
                <c:pt idx="4584">
                  <c:v>6.7970323562622061</c:v>
                </c:pt>
                <c:pt idx="4585">
                  <c:v>6.7871141433715811</c:v>
                </c:pt>
                <c:pt idx="4586">
                  <c:v>6.7688035964965811</c:v>
                </c:pt>
                <c:pt idx="4587">
                  <c:v>6.7909288406372061</c:v>
                </c:pt>
                <c:pt idx="4588">
                  <c:v>6.7649888992309553</c:v>
                </c:pt>
                <c:pt idx="4589">
                  <c:v>6.7741441726684561</c:v>
                </c:pt>
                <c:pt idx="4590">
                  <c:v>6.7939805984497061</c:v>
                </c:pt>
                <c:pt idx="4591">
                  <c:v>6.8161058425903311</c:v>
                </c:pt>
                <c:pt idx="4592">
                  <c:v>6.783299446105957</c:v>
                </c:pt>
                <c:pt idx="4593">
                  <c:v>6.8222093582153311</c:v>
                </c:pt>
                <c:pt idx="4594">
                  <c:v>6.767277717590332</c:v>
                </c:pt>
                <c:pt idx="4595">
                  <c:v>6.7802476882934579</c:v>
                </c:pt>
                <c:pt idx="4596">
                  <c:v>6.790165901184082</c:v>
                </c:pt>
                <c:pt idx="4597">
                  <c:v>6.7916917800903338</c:v>
                </c:pt>
                <c:pt idx="4598">
                  <c:v>6.784825325012207</c:v>
                </c:pt>
                <c:pt idx="4599">
                  <c:v>6.8016099929809579</c:v>
                </c:pt>
                <c:pt idx="4600">
                  <c:v>6.7565965652465811</c:v>
                </c:pt>
                <c:pt idx="4601">
                  <c:v>6.8145799636840811</c:v>
                </c:pt>
                <c:pt idx="4602">
                  <c:v>6.8283128738403311</c:v>
                </c:pt>
                <c:pt idx="4603">
                  <c:v>6.8138170242309561</c:v>
                </c:pt>
                <c:pt idx="4604">
                  <c:v>6.769566535949707</c:v>
                </c:pt>
                <c:pt idx="4605">
                  <c:v>6.7932176589965811</c:v>
                </c:pt>
                <c:pt idx="4606">
                  <c:v>6.771855354309082</c:v>
                </c:pt>
                <c:pt idx="4607">
                  <c:v>6.8168687820434579</c:v>
                </c:pt>
                <c:pt idx="4608">
                  <c:v>6.837468147277832</c:v>
                </c:pt>
                <c:pt idx="4609">
                  <c:v>6.8122911453247079</c:v>
                </c:pt>
                <c:pt idx="4610">
                  <c:v>6.848149299621582</c:v>
                </c:pt>
                <c:pt idx="4611">
                  <c:v>6.771855354309082</c:v>
                </c:pt>
                <c:pt idx="4612">
                  <c:v>6.7886400222778329</c:v>
                </c:pt>
                <c:pt idx="4613">
                  <c:v>6.8336534500122079</c:v>
                </c:pt>
                <c:pt idx="4614">
                  <c:v>6.837468147277832</c:v>
                </c:pt>
                <c:pt idx="4615">
                  <c:v>6.8222093582153311</c:v>
                </c:pt>
                <c:pt idx="4616">
                  <c:v>6.7985582351684561</c:v>
                </c:pt>
                <c:pt idx="4617">
                  <c:v>6.8107652664184553</c:v>
                </c:pt>
                <c:pt idx="4618">
                  <c:v>6.8328905105590811</c:v>
                </c:pt>
                <c:pt idx="4619">
                  <c:v>6.757359504699707</c:v>
                </c:pt>
                <c:pt idx="4620">
                  <c:v>6.8069505691528311</c:v>
                </c:pt>
                <c:pt idx="4621">
                  <c:v>6.8100023269653311</c:v>
                </c:pt>
                <c:pt idx="4622">
                  <c:v>6.7871141433715811</c:v>
                </c:pt>
                <c:pt idx="4623">
                  <c:v>6.8107652664184553</c:v>
                </c:pt>
                <c:pt idx="4624">
                  <c:v>6.819157600402832</c:v>
                </c:pt>
                <c:pt idx="4625">
                  <c:v>6.821446418762207</c:v>
                </c:pt>
                <c:pt idx="4626">
                  <c:v>6.8161058425903311</c:v>
                </c:pt>
                <c:pt idx="4627">
                  <c:v>6.8092393875122079</c:v>
                </c:pt>
                <c:pt idx="4628">
                  <c:v>6.8458604812622079</c:v>
                </c:pt>
                <c:pt idx="4629">
                  <c:v>6.789402961730957</c:v>
                </c:pt>
                <c:pt idx="4630">
                  <c:v>6.7962694168090829</c:v>
                </c:pt>
                <c:pt idx="4631">
                  <c:v>6.8306016921997079</c:v>
                </c:pt>
                <c:pt idx="4632">
                  <c:v>6.826786994934082</c:v>
                </c:pt>
                <c:pt idx="4633">
                  <c:v>6.8565416336059561</c:v>
                </c:pt>
                <c:pt idx="4634">
                  <c:v>6.8489122390747061</c:v>
                </c:pt>
                <c:pt idx="4635">
                  <c:v>6.8100023269653311</c:v>
                </c:pt>
                <c:pt idx="4636">
                  <c:v>6.837468147277832</c:v>
                </c:pt>
                <c:pt idx="4637">
                  <c:v>6.8359422683715811</c:v>
                </c:pt>
                <c:pt idx="4638">
                  <c:v>6.8458604812622079</c:v>
                </c:pt>
                <c:pt idx="4639">
                  <c:v>6.8176317214965811</c:v>
                </c:pt>
                <c:pt idx="4640">
                  <c:v>6.8061876296997061</c:v>
                </c:pt>
                <c:pt idx="4641">
                  <c:v>6.851201057434082</c:v>
                </c:pt>
                <c:pt idx="4642">
                  <c:v>6.8328905105590811</c:v>
                </c:pt>
                <c:pt idx="4643">
                  <c:v>6.839756965637207</c:v>
                </c:pt>
                <c:pt idx="4644">
                  <c:v>6.8061876296997061</c:v>
                </c:pt>
                <c:pt idx="4645">
                  <c:v>6.802372932434082</c:v>
                </c:pt>
                <c:pt idx="4646">
                  <c:v>6.8222093582153311</c:v>
                </c:pt>
                <c:pt idx="4647">
                  <c:v>6.7886400222778329</c:v>
                </c:pt>
                <c:pt idx="4648">
                  <c:v>6.8298387527465811</c:v>
                </c:pt>
                <c:pt idx="4649">
                  <c:v>6.8359422683715811</c:v>
                </c:pt>
                <c:pt idx="4650">
                  <c:v>6.8542528152465811</c:v>
                </c:pt>
                <c:pt idx="4651">
                  <c:v>6.8328905105590811</c:v>
                </c:pt>
                <c:pt idx="4652">
                  <c:v>6.7985582351684561</c:v>
                </c:pt>
                <c:pt idx="4653">
                  <c:v>6.837468147277832</c:v>
                </c:pt>
                <c:pt idx="4654">
                  <c:v>6.7726182937622079</c:v>
                </c:pt>
                <c:pt idx="4655">
                  <c:v>6.8557786941528329</c:v>
                </c:pt>
                <c:pt idx="4656">
                  <c:v>6.8107652664184553</c:v>
                </c:pt>
                <c:pt idx="4657">
                  <c:v>6.8122911453247079</c:v>
                </c:pt>
                <c:pt idx="4658">
                  <c:v>6.8275499343872061</c:v>
                </c:pt>
                <c:pt idx="4659">
                  <c:v>6.858067512512207</c:v>
                </c:pt>
                <c:pt idx="4660">
                  <c:v>6.8107652664184553</c:v>
                </c:pt>
                <c:pt idx="4661">
                  <c:v>6.8092393875122079</c:v>
                </c:pt>
                <c:pt idx="4662">
                  <c:v>6.7993211746215829</c:v>
                </c:pt>
                <c:pt idx="4663">
                  <c:v>6.800084114074707</c:v>
                </c:pt>
                <c:pt idx="4664">
                  <c:v>6.811528205871582</c:v>
                </c:pt>
                <c:pt idx="4665">
                  <c:v>6.8328905105590811</c:v>
                </c:pt>
                <c:pt idx="4666">
                  <c:v>6.8672227859497079</c:v>
                </c:pt>
                <c:pt idx="4667">
                  <c:v>6.8679857254028311</c:v>
                </c:pt>
                <c:pt idx="4668">
                  <c:v>6.8359422683715811</c:v>
                </c:pt>
                <c:pt idx="4669">
                  <c:v>6.8161058425903311</c:v>
                </c:pt>
                <c:pt idx="4670">
                  <c:v>6.821446418762207</c:v>
                </c:pt>
                <c:pt idx="4671">
                  <c:v>6.8328905105590811</c:v>
                </c:pt>
                <c:pt idx="4672">
                  <c:v>6.8306016921997079</c:v>
                </c:pt>
                <c:pt idx="4673">
                  <c:v>6.8550157546997061</c:v>
                </c:pt>
                <c:pt idx="4674">
                  <c:v>6.8565416336059561</c:v>
                </c:pt>
                <c:pt idx="4675">
                  <c:v>6.859593391418457</c:v>
                </c:pt>
                <c:pt idx="4676">
                  <c:v>6.8557786941528329</c:v>
                </c:pt>
                <c:pt idx="4677">
                  <c:v>6.8260240554809561</c:v>
                </c:pt>
                <c:pt idx="4678">
                  <c:v>6.8710374832153329</c:v>
                </c:pt>
                <c:pt idx="4679">
                  <c:v>6.8504381179809561</c:v>
                </c:pt>
                <c:pt idx="4680">
                  <c:v>6.8344163894653311</c:v>
                </c:pt>
                <c:pt idx="4681">
                  <c:v>6.8824815750122061</c:v>
                </c:pt>
                <c:pt idx="4682">
                  <c:v>6.886296272277832</c:v>
                </c:pt>
                <c:pt idx="4683">
                  <c:v>6.8306016921997079</c:v>
                </c:pt>
                <c:pt idx="4684">
                  <c:v>6.8473863601684553</c:v>
                </c:pt>
                <c:pt idx="4685">
                  <c:v>6.843571662902832</c:v>
                </c:pt>
                <c:pt idx="4686">
                  <c:v>6.8237352371215803</c:v>
                </c:pt>
                <c:pt idx="4687">
                  <c:v>6.843571662902832</c:v>
                </c:pt>
                <c:pt idx="4688">
                  <c:v>6.874852180480957</c:v>
                </c:pt>
                <c:pt idx="4689">
                  <c:v>6.839756965637207</c:v>
                </c:pt>
                <c:pt idx="4690">
                  <c:v>6.875615119934082</c:v>
                </c:pt>
                <c:pt idx="4691">
                  <c:v>6.8649339675903303</c:v>
                </c:pt>
                <c:pt idx="4692">
                  <c:v>6.839756965637207</c:v>
                </c:pt>
                <c:pt idx="4693">
                  <c:v>6.842808723449707</c:v>
                </c:pt>
                <c:pt idx="4694">
                  <c:v>6.8450975418090811</c:v>
                </c:pt>
                <c:pt idx="4695">
                  <c:v>6.8458604812622079</c:v>
                </c:pt>
                <c:pt idx="4696">
                  <c:v>6.8321275711059553</c:v>
                </c:pt>
                <c:pt idx="4697">
                  <c:v>6.874852180480957</c:v>
                </c:pt>
                <c:pt idx="4698">
                  <c:v>6.840519905090332</c:v>
                </c:pt>
                <c:pt idx="4699">
                  <c:v>6.8656969070434561</c:v>
                </c:pt>
                <c:pt idx="4700">
                  <c:v>6.8473863601684553</c:v>
                </c:pt>
                <c:pt idx="4701">
                  <c:v>6.872563362121582</c:v>
                </c:pt>
                <c:pt idx="4702">
                  <c:v>6.858067512512207</c:v>
                </c:pt>
                <c:pt idx="4703">
                  <c:v>6.8656969070434561</c:v>
                </c:pt>
                <c:pt idx="4704">
                  <c:v>6.8733263015747079</c:v>
                </c:pt>
                <c:pt idx="4705">
                  <c:v>6.842045783996582</c:v>
                </c:pt>
                <c:pt idx="4706">
                  <c:v>6.8740892410278311</c:v>
                </c:pt>
                <c:pt idx="4707">
                  <c:v>6.8534898757934561</c:v>
                </c:pt>
                <c:pt idx="4708">
                  <c:v>6.858067512512207</c:v>
                </c:pt>
                <c:pt idx="4709">
                  <c:v>6.8458604812622079</c:v>
                </c:pt>
                <c:pt idx="4710">
                  <c:v>6.8290758132934561</c:v>
                </c:pt>
                <c:pt idx="4711">
                  <c:v>6.8733263015747079</c:v>
                </c:pt>
                <c:pt idx="4712">
                  <c:v>6.8687486648559561</c:v>
                </c:pt>
                <c:pt idx="4713">
                  <c:v>6.881718635559082</c:v>
                </c:pt>
                <c:pt idx="4714">
                  <c:v>6.8870592117309561</c:v>
                </c:pt>
                <c:pt idx="4715">
                  <c:v>6.849675178527832</c:v>
                </c:pt>
                <c:pt idx="4716">
                  <c:v>6.876378059387207</c:v>
                </c:pt>
                <c:pt idx="4717">
                  <c:v>6.8931627273559561</c:v>
                </c:pt>
                <c:pt idx="4718">
                  <c:v>6.879429817199707</c:v>
                </c:pt>
                <c:pt idx="4719">
                  <c:v>6.8786668777465811</c:v>
                </c:pt>
                <c:pt idx="4720">
                  <c:v>6.879429817199707</c:v>
                </c:pt>
                <c:pt idx="4721">
                  <c:v>6.8740892410278311</c:v>
                </c:pt>
                <c:pt idx="4722">
                  <c:v>6.859593391418457</c:v>
                </c:pt>
                <c:pt idx="4723">
                  <c:v>6.8695116043090811</c:v>
                </c:pt>
                <c:pt idx="4724">
                  <c:v>6.886296272277832</c:v>
                </c:pt>
                <c:pt idx="4725">
                  <c:v>6.843571662902832</c:v>
                </c:pt>
                <c:pt idx="4726">
                  <c:v>6.885533332824707</c:v>
                </c:pt>
                <c:pt idx="4727">
                  <c:v>6.8557786941528329</c:v>
                </c:pt>
                <c:pt idx="4728">
                  <c:v>6.8649339675903303</c:v>
                </c:pt>
                <c:pt idx="4729">
                  <c:v>6.877140998840332</c:v>
                </c:pt>
                <c:pt idx="4730">
                  <c:v>6.8893480300903329</c:v>
                </c:pt>
                <c:pt idx="4731">
                  <c:v>6.886296272277832</c:v>
                </c:pt>
                <c:pt idx="4732">
                  <c:v>6.896214485168457</c:v>
                </c:pt>
                <c:pt idx="4733">
                  <c:v>6.8939256668090803</c:v>
                </c:pt>
                <c:pt idx="4734">
                  <c:v>6.8870592117309561</c:v>
                </c:pt>
                <c:pt idx="4735">
                  <c:v>6.8824815750122061</c:v>
                </c:pt>
                <c:pt idx="4736">
                  <c:v>6.896214485168457</c:v>
                </c:pt>
                <c:pt idx="4737">
                  <c:v>6.896977424621582</c:v>
                </c:pt>
                <c:pt idx="4738">
                  <c:v>6.872563362121582</c:v>
                </c:pt>
                <c:pt idx="4739">
                  <c:v>6.8557786941528329</c:v>
                </c:pt>
                <c:pt idx="4740">
                  <c:v>6.902318000793457</c:v>
                </c:pt>
                <c:pt idx="4741">
                  <c:v>6.8672227859497079</c:v>
                </c:pt>
                <c:pt idx="4742">
                  <c:v>6.896977424621582</c:v>
                </c:pt>
                <c:pt idx="4743">
                  <c:v>6.8733263015747079</c:v>
                </c:pt>
                <c:pt idx="4744">
                  <c:v>6.8893480300903329</c:v>
                </c:pt>
                <c:pt idx="4745">
                  <c:v>6.9221544265747061</c:v>
                </c:pt>
                <c:pt idx="4746">
                  <c:v>6.886296272277832</c:v>
                </c:pt>
                <c:pt idx="4747">
                  <c:v>6.880192756652832</c:v>
                </c:pt>
                <c:pt idx="4748">
                  <c:v>6.9152879714965811</c:v>
                </c:pt>
                <c:pt idx="4749">
                  <c:v>6.885533332824707</c:v>
                </c:pt>
                <c:pt idx="4750">
                  <c:v>6.919865608215332</c:v>
                </c:pt>
                <c:pt idx="4751">
                  <c:v>6.910710334777832</c:v>
                </c:pt>
                <c:pt idx="4752">
                  <c:v>6.875615119934082</c:v>
                </c:pt>
                <c:pt idx="4753">
                  <c:v>6.871800422668457</c:v>
                </c:pt>
                <c:pt idx="4754">
                  <c:v>6.8923997879028329</c:v>
                </c:pt>
                <c:pt idx="4755">
                  <c:v>6.9290208816528329</c:v>
                </c:pt>
                <c:pt idx="4756">
                  <c:v>6.9099473953247088</c:v>
                </c:pt>
                <c:pt idx="4757">
                  <c:v>6.902318000793457</c:v>
                </c:pt>
                <c:pt idx="4758">
                  <c:v>6.8908739089965811</c:v>
                </c:pt>
                <c:pt idx="4759">
                  <c:v>6.904606819152832</c:v>
                </c:pt>
                <c:pt idx="4760">
                  <c:v>6.8893480300903329</c:v>
                </c:pt>
                <c:pt idx="4761">
                  <c:v>6.9152879714965811</c:v>
                </c:pt>
                <c:pt idx="4762">
                  <c:v>6.8901109695434553</c:v>
                </c:pt>
                <c:pt idx="4763">
                  <c:v>6.8939256668090803</c:v>
                </c:pt>
                <c:pt idx="4764">
                  <c:v>6.8946886062622061</c:v>
                </c:pt>
                <c:pt idx="4765">
                  <c:v>6.880192756652832</c:v>
                </c:pt>
                <c:pt idx="4766">
                  <c:v>6.9007921218872079</c:v>
                </c:pt>
                <c:pt idx="4767">
                  <c:v>6.904606819152832</c:v>
                </c:pt>
                <c:pt idx="4768">
                  <c:v>6.912999153137207</c:v>
                </c:pt>
                <c:pt idx="4769">
                  <c:v>6.9175767898559561</c:v>
                </c:pt>
                <c:pt idx="4770">
                  <c:v>6.9419908523559561</c:v>
                </c:pt>
                <c:pt idx="4771">
                  <c:v>6.8954515457153311</c:v>
                </c:pt>
                <c:pt idx="4772">
                  <c:v>6.8893480300903329</c:v>
                </c:pt>
                <c:pt idx="4773">
                  <c:v>6.898503303527832</c:v>
                </c:pt>
                <c:pt idx="4774">
                  <c:v>6.883244514465332</c:v>
                </c:pt>
                <c:pt idx="4775">
                  <c:v>6.911473274230957</c:v>
                </c:pt>
                <c:pt idx="4776">
                  <c:v>6.906132698059082</c:v>
                </c:pt>
                <c:pt idx="4777">
                  <c:v>6.9152879714965811</c:v>
                </c:pt>
                <c:pt idx="4778">
                  <c:v>6.898503303527832</c:v>
                </c:pt>
                <c:pt idx="4779">
                  <c:v>6.8916368484497061</c:v>
                </c:pt>
                <c:pt idx="4780">
                  <c:v>6.9000291824340838</c:v>
                </c:pt>
                <c:pt idx="4781">
                  <c:v>6.9381761550903329</c:v>
                </c:pt>
                <c:pt idx="4782">
                  <c:v>6.903843879699707</c:v>
                </c:pt>
                <c:pt idx="4783">
                  <c:v>6.9397020339965829</c:v>
                </c:pt>
                <c:pt idx="4784">
                  <c:v>6.9175767898559561</c:v>
                </c:pt>
                <c:pt idx="4785">
                  <c:v>6.8923997879028329</c:v>
                </c:pt>
                <c:pt idx="4786">
                  <c:v>6.9175767898559561</c:v>
                </c:pt>
                <c:pt idx="4787">
                  <c:v>6.9206285476684561</c:v>
                </c:pt>
                <c:pt idx="4788">
                  <c:v>6.884770393371582</c:v>
                </c:pt>
                <c:pt idx="4789">
                  <c:v>6.8939256668090803</c:v>
                </c:pt>
                <c:pt idx="4790">
                  <c:v>6.911473274230957</c:v>
                </c:pt>
                <c:pt idx="4791">
                  <c:v>6.9412279129028338</c:v>
                </c:pt>
                <c:pt idx="4792">
                  <c:v>6.940464973449707</c:v>
                </c:pt>
                <c:pt idx="4793">
                  <c:v>6.932072639465332</c:v>
                </c:pt>
                <c:pt idx="4794">
                  <c:v>6.9252061843872079</c:v>
                </c:pt>
                <c:pt idx="4795">
                  <c:v>6.923680305480957</c:v>
                </c:pt>
                <c:pt idx="4796">
                  <c:v>6.9419908523559561</c:v>
                </c:pt>
                <c:pt idx="4797">
                  <c:v>6.906895637512207</c:v>
                </c:pt>
                <c:pt idx="4798">
                  <c:v>6.8908739089965811</c:v>
                </c:pt>
                <c:pt idx="4799">
                  <c:v>6.924443244934082</c:v>
                </c:pt>
                <c:pt idx="4800">
                  <c:v>6.899266242980957</c:v>
                </c:pt>
                <c:pt idx="4801">
                  <c:v>6.926732063293457</c:v>
                </c:pt>
                <c:pt idx="4802">
                  <c:v>6.9145250320434561</c:v>
                </c:pt>
                <c:pt idx="4803">
                  <c:v>6.933598518371582</c:v>
                </c:pt>
                <c:pt idx="4804">
                  <c:v>6.8916368484497061</c:v>
                </c:pt>
                <c:pt idx="4805">
                  <c:v>6.9152879714965811</c:v>
                </c:pt>
                <c:pt idx="4806">
                  <c:v>6.930546760559082</c:v>
                </c:pt>
                <c:pt idx="4807">
                  <c:v>6.918339729309082</c:v>
                </c:pt>
                <c:pt idx="4808">
                  <c:v>6.930546760559082</c:v>
                </c:pt>
                <c:pt idx="4809">
                  <c:v>6.944279670715332</c:v>
                </c:pt>
                <c:pt idx="4810">
                  <c:v>6.906895637512207</c:v>
                </c:pt>
                <c:pt idx="4811">
                  <c:v>6.9358873367309561</c:v>
                </c:pt>
                <c:pt idx="4812">
                  <c:v>6.919865608215332</c:v>
                </c:pt>
                <c:pt idx="4813">
                  <c:v>6.896214485168457</c:v>
                </c:pt>
                <c:pt idx="4814">
                  <c:v>6.9503831863403329</c:v>
                </c:pt>
                <c:pt idx="4815">
                  <c:v>6.9152879714965811</c:v>
                </c:pt>
                <c:pt idx="4816">
                  <c:v>6.9152879714965811</c:v>
                </c:pt>
                <c:pt idx="4817">
                  <c:v>6.9549608230590811</c:v>
                </c:pt>
                <c:pt idx="4818">
                  <c:v>6.932072639465332</c:v>
                </c:pt>
                <c:pt idx="4819">
                  <c:v>6.936650276184082</c:v>
                </c:pt>
                <c:pt idx="4820">
                  <c:v>6.9511461257934579</c:v>
                </c:pt>
                <c:pt idx="4821">
                  <c:v>6.8931627273559561</c:v>
                </c:pt>
                <c:pt idx="4822">
                  <c:v>6.935124397277832</c:v>
                </c:pt>
                <c:pt idx="4823">
                  <c:v>6.897740364074707</c:v>
                </c:pt>
                <c:pt idx="4824">
                  <c:v>6.898503303527832</c:v>
                </c:pt>
                <c:pt idx="4825">
                  <c:v>6.940464973449707</c:v>
                </c:pt>
                <c:pt idx="4826">
                  <c:v>6.9213914871215829</c:v>
                </c:pt>
                <c:pt idx="4827">
                  <c:v>6.9221544265747061</c:v>
                </c:pt>
                <c:pt idx="4828">
                  <c:v>6.953434944152832</c:v>
                </c:pt>
                <c:pt idx="4829">
                  <c:v>6.918339729309082</c:v>
                </c:pt>
                <c:pt idx="4830">
                  <c:v>6.9007921218872079</c:v>
                </c:pt>
                <c:pt idx="4831">
                  <c:v>6.9145250320434561</c:v>
                </c:pt>
                <c:pt idx="4832">
                  <c:v>6.9831895828247079</c:v>
                </c:pt>
                <c:pt idx="4833">
                  <c:v>6.957249641418457</c:v>
                </c:pt>
                <c:pt idx="4834">
                  <c:v>6.9259691238403329</c:v>
                </c:pt>
                <c:pt idx="4835">
                  <c:v>6.9427537918090829</c:v>
                </c:pt>
                <c:pt idx="4836">
                  <c:v>6.912999153137207</c:v>
                </c:pt>
                <c:pt idx="4837">
                  <c:v>6.9549608230590811</c:v>
                </c:pt>
                <c:pt idx="4838">
                  <c:v>6.9313097000122088</c:v>
                </c:pt>
                <c:pt idx="4839">
                  <c:v>6.951909065246582</c:v>
                </c:pt>
                <c:pt idx="4840">
                  <c:v>6.951909065246582</c:v>
                </c:pt>
                <c:pt idx="4841">
                  <c:v>6.937413215637207</c:v>
                </c:pt>
                <c:pt idx="4842">
                  <c:v>6.9526720046997079</c:v>
                </c:pt>
                <c:pt idx="4843">
                  <c:v>6.9458055496215811</c:v>
                </c:pt>
                <c:pt idx="4844">
                  <c:v>6.9549608230590811</c:v>
                </c:pt>
                <c:pt idx="4845">
                  <c:v>6.919865608215332</c:v>
                </c:pt>
                <c:pt idx="4846">
                  <c:v>6.923680305480957</c:v>
                </c:pt>
                <c:pt idx="4847">
                  <c:v>6.972508430480957</c:v>
                </c:pt>
                <c:pt idx="4848">
                  <c:v>6.9656419754028329</c:v>
                </c:pt>
                <c:pt idx="4849">
                  <c:v>6.9343614578247079</c:v>
                </c:pt>
                <c:pt idx="4850">
                  <c:v>6.959538459777832</c:v>
                </c:pt>
                <c:pt idx="4851">
                  <c:v>6.940464973449707</c:v>
                </c:pt>
                <c:pt idx="4852">
                  <c:v>6.9175767898559561</c:v>
                </c:pt>
                <c:pt idx="4853">
                  <c:v>6.933598518371582</c:v>
                </c:pt>
                <c:pt idx="4854">
                  <c:v>6.9511461257934579</c:v>
                </c:pt>
                <c:pt idx="4855">
                  <c:v>6.926732063293457</c:v>
                </c:pt>
                <c:pt idx="4856">
                  <c:v>6.9458055496215811</c:v>
                </c:pt>
                <c:pt idx="4857">
                  <c:v>6.957249641418457</c:v>
                </c:pt>
                <c:pt idx="4858">
                  <c:v>6.972508430480957</c:v>
                </c:pt>
                <c:pt idx="4859">
                  <c:v>6.935124397277832</c:v>
                </c:pt>
                <c:pt idx="4860">
                  <c:v>7.0037889480590811</c:v>
                </c:pt>
                <c:pt idx="4861">
                  <c:v>6.9816637039184588</c:v>
                </c:pt>
                <c:pt idx="4862">
                  <c:v>6.944279670715332</c:v>
                </c:pt>
                <c:pt idx="4863">
                  <c:v>6.9259691238403329</c:v>
                </c:pt>
                <c:pt idx="4864">
                  <c:v>6.9557237625122079</c:v>
                </c:pt>
                <c:pt idx="4865">
                  <c:v>6.959538459777832</c:v>
                </c:pt>
                <c:pt idx="4866">
                  <c:v>6.959538459777832</c:v>
                </c:pt>
                <c:pt idx="4867">
                  <c:v>6.9686937332153329</c:v>
                </c:pt>
                <c:pt idx="4868">
                  <c:v>6.967930793762207</c:v>
                </c:pt>
                <c:pt idx="4869">
                  <c:v>6.945042610168457</c:v>
                </c:pt>
                <c:pt idx="4870">
                  <c:v>6.9664049148559561</c:v>
                </c:pt>
                <c:pt idx="4871">
                  <c:v>6.9419908523559561</c:v>
                </c:pt>
                <c:pt idx="4872">
                  <c:v>6.959538459777832</c:v>
                </c:pt>
                <c:pt idx="4873">
                  <c:v>6.9686937332153329</c:v>
                </c:pt>
                <c:pt idx="4874">
                  <c:v>6.9549608230590811</c:v>
                </c:pt>
                <c:pt idx="4875">
                  <c:v>6.9358873367309561</c:v>
                </c:pt>
                <c:pt idx="4876">
                  <c:v>6.9763231277465829</c:v>
                </c:pt>
                <c:pt idx="4877">
                  <c:v>6.9862413406372079</c:v>
                </c:pt>
                <c:pt idx="4878">
                  <c:v>6.9686937332153329</c:v>
                </c:pt>
                <c:pt idx="4879">
                  <c:v>6.9625902175903311</c:v>
                </c:pt>
                <c:pt idx="4880">
                  <c:v>6.9328355789184553</c:v>
                </c:pt>
                <c:pt idx="4881">
                  <c:v>6.974797248840332</c:v>
                </c:pt>
                <c:pt idx="4882">
                  <c:v>6.944279670715332</c:v>
                </c:pt>
                <c:pt idx="4883">
                  <c:v>6.9641160964965803</c:v>
                </c:pt>
                <c:pt idx="4884">
                  <c:v>6.936650276184082</c:v>
                </c:pt>
                <c:pt idx="4885">
                  <c:v>6.993870735168457</c:v>
                </c:pt>
                <c:pt idx="4886">
                  <c:v>6.9412279129028338</c:v>
                </c:pt>
                <c:pt idx="4887">
                  <c:v>6.9862413406372079</c:v>
                </c:pt>
                <c:pt idx="4888">
                  <c:v>6.974797248840332</c:v>
                </c:pt>
                <c:pt idx="4889">
                  <c:v>6.980900764465332</c:v>
                </c:pt>
                <c:pt idx="4890">
                  <c:v>6.958012580871582</c:v>
                </c:pt>
                <c:pt idx="4891">
                  <c:v>6.9892930984497088</c:v>
                </c:pt>
                <c:pt idx="4892">
                  <c:v>6.9641160964965803</c:v>
                </c:pt>
                <c:pt idx="4893">
                  <c:v>6.9923448562622061</c:v>
                </c:pt>
                <c:pt idx="4894">
                  <c:v>6.9694566726684561</c:v>
                </c:pt>
                <c:pt idx="4895">
                  <c:v>6.9915819168090811</c:v>
                </c:pt>
                <c:pt idx="4896">
                  <c:v>7.0068407058715829</c:v>
                </c:pt>
                <c:pt idx="4897">
                  <c:v>6.945042610168457</c:v>
                </c:pt>
                <c:pt idx="4898">
                  <c:v>6.987004280090332</c:v>
                </c:pt>
                <c:pt idx="4899">
                  <c:v>6.9908189773559553</c:v>
                </c:pt>
                <c:pt idx="4900">
                  <c:v>6.951909065246582</c:v>
                </c:pt>
                <c:pt idx="4901">
                  <c:v>7.0213365554809561</c:v>
                </c:pt>
                <c:pt idx="4902">
                  <c:v>6.961064338684082</c:v>
                </c:pt>
                <c:pt idx="4903">
                  <c:v>6.9427537918090829</c:v>
                </c:pt>
                <c:pt idx="4904">
                  <c:v>6.957249641418457</c:v>
                </c:pt>
                <c:pt idx="4905">
                  <c:v>6.9618272781372061</c:v>
                </c:pt>
                <c:pt idx="4906">
                  <c:v>6.9778490066528329</c:v>
                </c:pt>
                <c:pt idx="4907">
                  <c:v>6.9732713699340829</c:v>
                </c:pt>
                <c:pt idx="4908">
                  <c:v>6.9778490066528329</c:v>
                </c:pt>
                <c:pt idx="4909">
                  <c:v>6.990056037902832</c:v>
                </c:pt>
                <c:pt idx="4910">
                  <c:v>6.993870735168457</c:v>
                </c:pt>
                <c:pt idx="4911">
                  <c:v>6.959538459777832</c:v>
                </c:pt>
                <c:pt idx="4912">
                  <c:v>6.972508430480957</c:v>
                </c:pt>
                <c:pt idx="4913">
                  <c:v>7.0083665847778329</c:v>
                </c:pt>
                <c:pt idx="4914">
                  <c:v>6.959538459777832</c:v>
                </c:pt>
                <c:pt idx="4915">
                  <c:v>6.9732713699340829</c:v>
                </c:pt>
                <c:pt idx="4916">
                  <c:v>7.0121812820434561</c:v>
                </c:pt>
                <c:pt idx="4917">
                  <c:v>6.9923448562622061</c:v>
                </c:pt>
                <c:pt idx="4918">
                  <c:v>6.983952522277832</c:v>
                </c:pt>
                <c:pt idx="4919">
                  <c:v>6.964879035949707</c:v>
                </c:pt>
                <c:pt idx="4920">
                  <c:v>7.019047737121582</c:v>
                </c:pt>
                <c:pt idx="4921">
                  <c:v>6.9686937332153329</c:v>
                </c:pt>
                <c:pt idx="4922">
                  <c:v>7.016758918762207</c:v>
                </c:pt>
                <c:pt idx="4923">
                  <c:v>7.0159959793090803</c:v>
                </c:pt>
                <c:pt idx="4924">
                  <c:v>6.9618272781372061</c:v>
                </c:pt>
                <c:pt idx="4925">
                  <c:v>6.9931077957153329</c:v>
                </c:pt>
                <c:pt idx="4926">
                  <c:v>6.983952522277832</c:v>
                </c:pt>
                <c:pt idx="4927">
                  <c:v>6.9992113113403329</c:v>
                </c:pt>
                <c:pt idx="4928">
                  <c:v>6.9717454910278338</c:v>
                </c:pt>
                <c:pt idx="4929">
                  <c:v>6.9770860671997061</c:v>
                </c:pt>
                <c:pt idx="4930">
                  <c:v>6.9686937332153329</c:v>
                </c:pt>
                <c:pt idx="4931">
                  <c:v>6.9816637039184588</c:v>
                </c:pt>
                <c:pt idx="4932">
                  <c:v>7.0053148269653303</c:v>
                </c:pt>
                <c:pt idx="4933">
                  <c:v>6.990056037902832</c:v>
                </c:pt>
                <c:pt idx="4934">
                  <c:v>7.0053148269653303</c:v>
                </c:pt>
                <c:pt idx="4935">
                  <c:v>7.0159959793090803</c:v>
                </c:pt>
                <c:pt idx="4936">
                  <c:v>6.983952522277832</c:v>
                </c:pt>
                <c:pt idx="4937">
                  <c:v>6.9641160964965803</c:v>
                </c:pt>
                <c:pt idx="4938">
                  <c:v>6.9885301589965811</c:v>
                </c:pt>
                <c:pt idx="4939">
                  <c:v>6.987004280090332</c:v>
                </c:pt>
                <c:pt idx="4940">
                  <c:v>6.980900764465332</c:v>
                </c:pt>
                <c:pt idx="4941">
                  <c:v>6.9931077957153329</c:v>
                </c:pt>
                <c:pt idx="4942">
                  <c:v>7.023625373840332</c:v>
                </c:pt>
                <c:pt idx="4943">
                  <c:v>7.0060777664184561</c:v>
                </c:pt>
                <c:pt idx="4944">
                  <c:v>7.013707160949707</c:v>
                </c:pt>
                <c:pt idx="4945">
                  <c:v>7.0182847976684561</c:v>
                </c:pt>
                <c:pt idx="4946">
                  <c:v>6.987767219543457</c:v>
                </c:pt>
                <c:pt idx="4947">
                  <c:v>7.016758918762207</c:v>
                </c:pt>
                <c:pt idx="4948">
                  <c:v>6.9885301589965811</c:v>
                </c:pt>
                <c:pt idx="4949">
                  <c:v>6.983952522277832</c:v>
                </c:pt>
                <c:pt idx="4950">
                  <c:v>7.0205736160278311</c:v>
                </c:pt>
                <c:pt idx="4951">
                  <c:v>6.9740343093872061</c:v>
                </c:pt>
                <c:pt idx="4952">
                  <c:v>6.9908189773559553</c:v>
                </c:pt>
                <c:pt idx="4953">
                  <c:v>7.0213365554809561</c:v>
                </c:pt>
                <c:pt idx="4954">
                  <c:v>6.9786119461059561</c:v>
                </c:pt>
                <c:pt idx="4955">
                  <c:v>6.994633674621582</c:v>
                </c:pt>
                <c:pt idx="4956">
                  <c:v>6.994633674621582</c:v>
                </c:pt>
                <c:pt idx="4957">
                  <c:v>7.0098924636840829</c:v>
                </c:pt>
                <c:pt idx="4958">
                  <c:v>6.9969224929809579</c:v>
                </c:pt>
                <c:pt idx="4959">
                  <c:v>7.0327806472778311</c:v>
                </c:pt>
                <c:pt idx="4960">
                  <c:v>7.0076036453247079</c:v>
                </c:pt>
                <c:pt idx="4961">
                  <c:v>7.0045518875122061</c:v>
                </c:pt>
                <c:pt idx="4962">
                  <c:v>7.0274400711059553</c:v>
                </c:pt>
                <c:pt idx="4963">
                  <c:v>6.9847154617309561</c:v>
                </c:pt>
                <c:pt idx="4964">
                  <c:v>6.993870735168457</c:v>
                </c:pt>
                <c:pt idx="4965">
                  <c:v>7.0274400711059553</c:v>
                </c:pt>
                <c:pt idx="4966">
                  <c:v>7.0068407058715829</c:v>
                </c:pt>
                <c:pt idx="4967">
                  <c:v>7.011418342590332</c:v>
                </c:pt>
                <c:pt idx="4968">
                  <c:v>7.0076036453247079</c:v>
                </c:pt>
                <c:pt idx="4969">
                  <c:v>6.994633674621582</c:v>
                </c:pt>
                <c:pt idx="4970">
                  <c:v>7.037358283996582</c:v>
                </c:pt>
                <c:pt idx="4971">
                  <c:v>7.0129442214965803</c:v>
                </c:pt>
                <c:pt idx="4972">
                  <c:v>7.0037889480590811</c:v>
                </c:pt>
                <c:pt idx="4973">
                  <c:v>7.049565315246582</c:v>
                </c:pt>
                <c:pt idx="4974">
                  <c:v>7.0129442214965803</c:v>
                </c:pt>
                <c:pt idx="4975">
                  <c:v>7.050328254699707</c:v>
                </c:pt>
                <c:pt idx="4976">
                  <c:v>7.0259141921997061</c:v>
                </c:pt>
                <c:pt idx="4977">
                  <c:v>7.0358324050903329</c:v>
                </c:pt>
                <c:pt idx="4978">
                  <c:v>7.050328254699707</c:v>
                </c:pt>
                <c:pt idx="4979">
                  <c:v>7.0182847976684561</c:v>
                </c:pt>
                <c:pt idx="4980">
                  <c:v>7.0419359207153311</c:v>
                </c:pt>
                <c:pt idx="4981">
                  <c:v>7.023625373840332</c:v>
                </c:pt>
                <c:pt idx="4982">
                  <c:v>7.038121223449707</c:v>
                </c:pt>
                <c:pt idx="4983">
                  <c:v>7.0541429519653311</c:v>
                </c:pt>
                <c:pt idx="4984">
                  <c:v>7.0434617996215829</c:v>
                </c:pt>
                <c:pt idx="4985">
                  <c:v>7.0205736160278311</c:v>
                </c:pt>
                <c:pt idx="4986">
                  <c:v>7.0159959793090803</c:v>
                </c:pt>
                <c:pt idx="4987">
                  <c:v>7.0068407058715829</c:v>
                </c:pt>
                <c:pt idx="4988">
                  <c:v>7.031254768371582</c:v>
                </c:pt>
                <c:pt idx="4989">
                  <c:v>6.9999742507934561</c:v>
                </c:pt>
                <c:pt idx="4990">
                  <c:v>7.0259141921997061</c:v>
                </c:pt>
                <c:pt idx="4991">
                  <c:v>7.0510911941528338</c:v>
                </c:pt>
                <c:pt idx="4992">
                  <c:v>7.0289659500122061</c:v>
                </c:pt>
                <c:pt idx="4993">
                  <c:v>7.022862434387207</c:v>
                </c:pt>
                <c:pt idx="4994">
                  <c:v>7.001500129699707</c:v>
                </c:pt>
                <c:pt idx="4995">
                  <c:v>7.0266771316528329</c:v>
                </c:pt>
                <c:pt idx="4996">
                  <c:v>7.0449876785278303</c:v>
                </c:pt>
                <c:pt idx="4997">
                  <c:v>7.0198106765747061</c:v>
                </c:pt>
                <c:pt idx="4998">
                  <c:v>7.029728889465332</c:v>
                </c:pt>
                <c:pt idx="4999">
                  <c:v>7.0098924636840829</c:v>
                </c:pt>
                <c:pt idx="5000">
                  <c:v>7.0159959793090803</c:v>
                </c:pt>
                <c:pt idx="5001">
                  <c:v>7.0152330398559561</c:v>
                </c:pt>
                <c:pt idx="5002">
                  <c:v>7.048802375793457</c:v>
                </c:pt>
                <c:pt idx="5003">
                  <c:v>7.0198106765747061</c:v>
                </c:pt>
                <c:pt idx="5004">
                  <c:v>7.038884162902832</c:v>
                </c:pt>
                <c:pt idx="5005">
                  <c:v>6.998448371887207</c:v>
                </c:pt>
                <c:pt idx="5006">
                  <c:v>7.056431770324707</c:v>
                </c:pt>
                <c:pt idx="5007">
                  <c:v>7.028203010559082</c:v>
                </c:pt>
                <c:pt idx="5008">
                  <c:v>7.016758918762207</c:v>
                </c:pt>
                <c:pt idx="5009">
                  <c:v>7.0518541336059561</c:v>
                </c:pt>
                <c:pt idx="5010">
                  <c:v>7.0060777664184561</c:v>
                </c:pt>
                <c:pt idx="5011">
                  <c:v>7.0396471023559579</c:v>
                </c:pt>
                <c:pt idx="5012">
                  <c:v>7.0022630691528329</c:v>
                </c:pt>
                <c:pt idx="5013">
                  <c:v>7.031254768371582</c:v>
                </c:pt>
                <c:pt idx="5014">
                  <c:v>7.029728889465332</c:v>
                </c:pt>
                <c:pt idx="5015">
                  <c:v>7.0457506179809561</c:v>
                </c:pt>
                <c:pt idx="5016">
                  <c:v>7.0274400711059553</c:v>
                </c:pt>
                <c:pt idx="5017">
                  <c:v>7.038121223449707</c:v>
                </c:pt>
                <c:pt idx="5018">
                  <c:v>7.0510911941528338</c:v>
                </c:pt>
                <c:pt idx="5019">
                  <c:v>7.011418342590332</c:v>
                </c:pt>
                <c:pt idx="5020">
                  <c:v>7.049565315246582</c:v>
                </c:pt>
                <c:pt idx="5021">
                  <c:v>7.023625373840332</c:v>
                </c:pt>
                <c:pt idx="5022">
                  <c:v>7.0617723464965811</c:v>
                </c:pt>
                <c:pt idx="5023">
                  <c:v>7.0434617996215829</c:v>
                </c:pt>
                <c:pt idx="5024">
                  <c:v>7.038121223449707</c:v>
                </c:pt>
                <c:pt idx="5025">
                  <c:v>7.050328254699707</c:v>
                </c:pt>
                <c:pt idx="5026">
                  <c:v>7.056431770324707</c:v>
                </c:pt>
                <c:pt idx="5027">
                  <c:v>7.0617723464965811</c:v>
                </c:pt>
                <c:pt idx="5028">
                  <c:v>7.055668830871582</c:v>
                </c:pt>
                <c:pt idx="5029">
                  <c:v>7.0632982254028329</c:v>
                </c:pt>
                <c:pt idx="5030">
                  <c:v>7.038884162902832</c:v>
                </c:pt>
                <c:pt idx="5031">
                  <c:v>7.0632982254028329</c:v>
                </c:pt>
                <c:pt idx="5032">
                  <c:v>7.044224739074707</c:v>
                </c:pt>
                <c:pt idx="5033">
                  <c:v>7.0648241043090811</c:v>
                </c:pt>
                <c:pt idx="5034">
                  <c:v>7.0663499832153329</c:v>
                </c:pt>
                <c:pt idx="5035">
                  <c:v>7.048039436340332</c:v>
                </c:pt>
                <c:pt idx="5036">
                  <c:v>7.0526170730590811</c:v>
                </c:pt>
                <c:pt idx="5037">
                  <c:v>7.058720588684082</c:v>
                </c:pt>
                <c:pt idx="5038">
                  <c:v>7.044224739074707</c:v>
                </c:pt>
                <c:pt idx="5039">
                  <c:v>7.0526170730590811</c:v>
                </c:pt>
                <c:pt idx="5040">
                  <c:v>7.048039436340332</c:v>
                </c:pt>
                <c:pt idx="5041">
                  <c:v>7.0465135574340811</c:v>
                </c:pt>
                <c:pt idx="5042">
                  <c:v>7.0518541336059561</c:v>
                </c:pt>
                <c:pt idx="5043">
                  <c:v>7.053380012512207</c:v>
                </c:pt>
                <c:pt idx="5044">
                  <c:v>7.061009407043457</c:v>
                </c:pt>
                <c:pt idx="5045">
                  <c:v>7.0411729812622079</c:v>
                </c:pt>
                <c:pt idx="5046">
                  <c:v>7.0648241043090811</c:v>
                </c:pt>
                <c:pt idx="5047">
                  <c:v>7.0671129226684553</c:v>
                </c:pt>
                <c:pt idx="5048">
                  <c:v>7.0701651573181152</c:v>
                </c:pt>
                <c:pt idx="5049">
                  <c:v>7.0274400711059553</c:v>
                </c:pt>
                <c:pt idx="5050">
                  <c:v>7.0343065261840811</c:v>
                </c:pt>
                <c:pt idx="5051">
                  <c:v>7.0434617996215829</c:v>
                </c:pt>
                <c:pt idx="5052">
                  <c:v>7.0640611648559561</c:v>
                </c:pt>
                <c:pt idx="5053">
                  <c:v>7.047276496887207</c:v>
                </c:pt>
                <c:pt idx="5054">
                  <c:v>7.0709280967712402</c:v>
                </c:pt>
                <c:pt idx="5055">
                  <c:v>7.0419359207153311</c:v>
                </c:pt>
                <c:pt idx="5056">
                  <c:v>7.0724539756774893</c:v>
                </c:pt>
                <c:pt idx="5057">
                  <c:v>7.0648241043090811</c:v>
                </c:pt>
                <c:pt idx="5058">
                  <c:v>7.0709280967712402</c:v>
                </c:pt>
                <c:pt idx="5059">
                  <c:v>7.0961050987243661</c:v>
                </c:pt>
                <c:pt idx="5060">
                  <c:v>7.061009407043457</c:v>
                </c:pt>
                <c:pt idx="5061">
                  <c:v>7.0617723464965811</c:v>
                </c:pt>
                <c:pt idx="5062">
                  <c:v>7.0869498252868661</c:v>
                </c:pt>
                <c:pt idx="5063">
                  <c:v>7.0846610069274893</c:v>
                </c:pt>
                <c:pt idx="5064">
                  <c:v>7.047276496887207</c:v>
                </c:pt>
                <c:pt idx="5065">
                  <c:v>7.0686392784118652</c:v>
                </c:pt>
                <c:pt idx="5066">
                  <c:v>7.0694022178649893</c:v>
                </c:pt>
                <c:pt idx="5067">
                  <c:v>7.1006827354431161</c:v>
                </c:pt>
                <c:pt idx="5068">
                  <c:v>7.0755057334899893</c:v>
                </c:pt>
                <c:pt idx="5069">
                  <c:v>7.0648241043090811</c:v>
                </c:pt>
                <c:pt idx="5070">
                  <c:v>7.0869498252868661</c:v>
                </c:pt>
                <c:pt idx="5071">
                  <c:v>7.0648241043090811</c:v>
                </c:pt>
                <c:pt idx="5072">
                  <c:v>7.0457506179809561</c:v>
                </c:pt>
                <c:pt idx="5073">
                  <c:v>7.0732169151306161</c:v>
                </c:pt>
                <c:pt idx="5074">
                  <c:v>7.0739798545837402</c:v>
                </c:pt>
                <c:pt idx="5075">
                  <c:v>7.0594835281372061</c:v>
                </c:pt>
                <c:pt idx="5076">
                  <c:v>7.0869498252868661</c:v>
                </c:pt>
                <c:pt idx="5077">
                  <c:v>7.0625352859497061</c:v>
                </c:pt>
                <c:pt idx="5078">
                  <c:v>7.1090750694274885</c:v>
                </c:pt>
                <c:pt idx="5079">
                  <c:v>7.047276496887207</c:v>
                </c:pt>
                <c:pt idx="5080">
                  <c:v>7.0823721885681161</c:v>
                </c:pt>
                <c:pt idx="5081">
                  <c:v>7.0671129226684553</c:v>
                </c:pt>
                <c:pt idx="5082">
                  <c:v>7.0671129226684553</c:v>
                </c:pt>
                <c:pt idx="5083">
                  <c:v>7.0808463096618661</c:v>
                </c:pt>
                <c:pt idx="5084">
                  <c:v>7.0900015830993661</c:v>
                </c:pt>
                <c:pt idx="5085">
                  <c:v>7.0625352859497061</c:v>
                </c:pt>
                <c:pt idx="5086">
                  <c:v>7.0861868858337402</c:v>
                </c:pt>
                <c:pt idx="5087">
                  <c:v>7.076268672943117</c:v>
                </c:pt>
                <c:pt idx="5088">
                  <c:v>7.0922904014587402</c:v>
                </c:pt>
                <c:pt idx="5089">
                  <c:v>7.055668830871582</c:v>
                </c:pt>
                <c:pt idx="5090">
                  <c:v>7.0877127647399893</c:v>
                </c:pt>
                <c:pt idx="5091">
                  <c:v>7.0671129226684553</c:v>
                </c:pt>
                <c:pt idx="5092">
                  <c:v>7.0800833702087393</c:v>
                </c:pt>
                <c:pt idx="5093">
                  <c:v>7.0838980674743661</c:v>
                </c:pt>
                <c:pt idx="5094">
                  <c:v>7.0884757041931161</c:v>
                </c:pt>
                <c:pt idx="5095">
                  <c:v>7.0930533409118661</c:v>
                </c:pt>
                <c:pt idx="5096">
                  <c:v>7.0915274620056152</c:v>
                </c:pt>
                <c:pt idx="5097">
                  <c:v>7.0816092491149902</c:v>
                </c:pt>
                <c:pt idx="5098">
                  <c:v>7.050328254699707</c:v>
                </c:pt>
                <c:pt idx="5099">
                  <c:v>7.0793204307556161</c:v>
                </c:pt>
                <c:pt idx="5100">
                  <c:v>7.0823721885681161</c:v>
                </c:pt>
                <c:pt idx="5101">
                  <c:v>7.0655870437622061</c:v>
                </c:pt>
                <c:pt idx="5102">
                  <c:v>7.0938162803649893</c:v>
                </c:pt>
                <c:pt idx="5103">
                  <c:v>7.0846610069274893</c:v>
                </c:pt>
                <c:pt idx="5104">
                  <c:v>7.0724539756774893</c:v>
                </c:pt>
                <c:pt idx="5105">
                  <c:v>7.0945792198181143</c:v>
                </c:pt>
                <c:pt idx="5106">
                  <c:v>7.0632982254028329</c:v>
                </c:pt>
                <c:pt idx="5107">
                  <c:v>7.071691036224367</c:v>
                </c:pt>
                <c:pt idx="5108">
                  <c:v>7.0854239463806152</c:v>
                </c:pt>
                <c:pt idx="5109">
                  <c:v>7.0739798545837402</c:v>
                </c:pt>
                <c:pt idx="5110">
                  <c:v>7.0579576492309553</c:v>
                </c:pt>
                <c:pt idx="5111">
                  <c:v>7.0861868858337402</c:v>
                </c:pt>
                <c:pt idx="5112">
                  <c:v>7.0785574913024902</c:v>
                </c:pt>
                <c:pt idx="5113">
                  <c:v>7.1067862510681143</c:v>
                </c:pt>
                <c:pt idx="5114">
                  <c:v>7.1128897666931143</c:v>
                </c:pt>
                <c:pt idx="5115">
                  <c:v>7.0892386436462402</c:v>
                </c:pt>
                <c:pt idx="5116">
                  <c:v>7.0617723464965811</c:v>
                </c:pt>
                <c:pt idx="5117">
                  <c:v>7.0579576492309553</c:v>
                </c:pt>
                <c:pt idx="5118">
                  <c:v>7.0999197959899902</c:v>
                </c:pt>
                <c:pt idx="5119">
                  <c:v>7.1197562217712393</c:v>
                </c:pt>
                <c:pt idx="5120">
                  <c:v>7.0930533409118661</c:v>
                </c:pt>
                <c:pt idx="5121">
                  <c:v>7.1090750694274885</c:v>
                </c:pt>
                <c:pt idx="5122">
                  <c:v>7.0976309776306143</c:v>
                </c:pt>
                <c:pt idx="5123">
                  <c:v>7.071691036224367</c:v>
                </c:pt>
                <c:pt idx="5124">
                  <c:v>7.0861868858337402</c:v>
                </c:pt>
                <c:pt idx="5125">
                  <c:v>7.0800833702087393</c:v>
                </c:pt>
                <c:pt idx="5126">
                  <c:v>7.076268672943117</c:v>
                </c:pt>
                <c:pt idx="5127">
                  <c:v>7.1380667686462393</c:v>
                </c:pt>
                <c:pt idx="5128">
                  <c:v>7.1167044639587393</c:v>
                </c:pt>
                <c:pt idx="5129">
                  <c:v>7.0793204307556161</c:v>
                </c:pt>
                <c:pt idx="5130">
                  <c:v>7.0976309776306143</c:v>
                </c:pt>
                <c:pt idx="5131">
                  <c:v>7.1075491905212402</c:v>
                </c:pt>
                <c:pt idx="5132">
                  <c:v>7.1006827354431161</c:v>
                </c:pt>
                <c:pt idx="5133">
                  <c:v>7.1174674034118661</c:v>
                </c:pt>
                <c:pt idx="5134">
                  <c:v>7.1029715538024885</c:v>
                </c:pt>
                <c:pt idx="5135">
                  <c:v>7.0861868858337402</c:v>
                </c:pt>
                <c:pt idx="5136">
                  <c:v>7.0884757041931161</c:v>
                </c:pt>
                <c:pt idx="5137">
                  <c:v>7.0854239463806152</c:v>
                </c:pt>
                <c:pt idx="5138">
                  <c:v>7.1365408897399893</c:v>
                </c:pt>
                <c:pt idx="5139">
                  <c:v>7.0953421592712402</c:v>
                </c:pt>
                <c:pt idx="5140">
                  <c:v>7.0900015830993661</c:v>
                </c:pt>
                <c:pt idx="5141">
                  <c:v>7.0938162803649893</c:v>
                </c:pt>
                <c:pt idx="5142">
                  <c:v>7.1044974327087393</c:v>
                </c:pt>
                <c:pt idx="5143">
                  <c:v>7.1159415245056143</c:v>
                </c:pt>
                <c:pt idx="5144">
                  <c:v>7.1266226768493652</c:v>
                </c:pt>
                <c:pt idx="5145">
                  <c:v>7.1083121299743661</c:v>
                </c:pt>
                <c:pt idx="5146">
                  <c:v>7.0938162803649893</c:v>
                </c:pt>
                <c:pt idx="5147">
                  <c:v>7.1289114952087393</c:v>
                </c:pt>
                <c:pt idx="5148">
                  <c:v>7.1289114952087393</c:v>
                </c:pt>
                <c:pt idx="5149">
                  <c:v>7.074742794036867</c:v>
                </c:pt>
                <c:pt idx="5150">
                  <c:v>7.0999197959899902</c:v>
                </c:pt>
                <c:pt idx="5151">
                  <c:v>7.1174674034118661</c:v>
                </c:pt>
                <c:pt idx="5152">
                  <c:v>7.0854239463806152</c:v>
                </c:pt>
                <c:pt idx="5153">
                  <c:v>7.0961050987243661</c:v>
                </c:pt>
                <c:pt idx="5154">
                  <c:v>7.1220450401306143</c:v>
                </c:pt>
                <c:pt idx="5155">
                  <c:v>7.1411185264587385</c:v>
                </c:pt>
                <c:pt idx="5156">
                  <c:v>7.1319632530212402</c:v>
                </c:pt>
                <c:pt idx="5157">
                  <c:v>7.1556143760681135</c:v>
                </c:pt>
                <c:pt idx="5158">
                  <c:v>7.1456961631774893</c:v>
                </c:pt>
                <c:pt idx="5159">
                  <c:v>7.1197562217712393</c:v>
                </c:pt>
                <c:pt idx="5160">
                  <c:v>7.1502737998962402</c:v>
                </c:pt>
                <c:pt idx="5161">
                  <c:v>7.1106009483337393</c:v>
                </c:pt>
                <c:pt idx="5162">
                  <c:v>7.1090750694274885</c:v>
                </c:pt>
                <c:pt idx="5163">
                  <c:v>7.1266226768493652</c:v>
                </c:pt>
                <c:pt idx="5164">
                  <c:v>7.1395926475524893</c:v>
                </c:pt>
                <c:pt idx="5165">
                  <c:v>7.1380667686462393</c:v>
                </c:pt>
                <c:pt idx="5166">
                  <c:v>7.1388297080993661</c:v>
                </c:pt>
                <c:pt idx="5167">
                  <c:v>7.1449332237243652</c:v>
                </c:pt>
                <c:pt idx="5168">
                  <c:v>7.1128897666931143</c:v>
                </c:pt>
                <c:pt idx="5169">
                  <c:v>7.1266226768493652</c:v>
                </c:pt>
                <c:pt idx="5170">
                  <c:v>7.1235709190368643</c:v>
                </c:pt>
                <c:pt idx="5171">
                  <c:v>7.1090750694274885</c:v>
                </c:pt>
                <c:pt idx="5172">
                  <c:v>7.1121268272399876</c:v>
                </c:pt>
                <c:pt idx="5173">
                  <c:v>7.1090750694274885</c:v>
                </c:pt>
                <c:pt idx="5174">
                  <c:v>7.132726192474367</c:v>
                </c:pt>
                <c:pt idx="5175">
                  <c:v>7.1182303428649893</c:v>
                </c:pt>
                <c:pt idx="5176">
                  <c:v>7.1228079795837385</c:v>
                </c:pt>
                <c:pt idx="5177">
                  <c:v>7.1449332237243652</c:v>
                </c:pt>
                <c:pt idx="5178">
                  <c:v>7.1128897666931143</c:v>
                </c:pt>
                <c:pt idx="5179">
                  <c:v>7.1189932823181152</c:v>
                </c:pt>
                <c:pt idx="5180">
                  <c:v>7.1357779502868652</c:v>
                </c:pt>
                <c:pt idx="5181">
                  <c:v>7.1373038291931152</c:v>
                </c:pt>
                <c:pt idx="5182">
                  <c:v>7.1182303428649893</c:v>
                </c:pt>
                <c:pt idx="5183">
                  <c:v>7.1044974327087393</c:v>
                </c:pt>
                <c:pt idx="5184">
                  <c:v>7.1182303428649893</c:v>
                </c:pt>
                <c:pt idx="5185">
                  <c:v>7.1273856163024876</c:v>
                </c:pt>
                <c:pt idx="5186">
                  <c:v>7.1281485557556143</c:v>
                </c:pt>
                <c:pt idx="5187">
                  <c:v>7.1548514366149885</c:v>
                </c:pt>
                <c:pt idx="5188">
                  <c:v>7.1624808311462376</c:v>
                </c:pt>
                <c:pt idx="5189">
                  <c:v>7.1304373741149893</c:v>
                </c:pt>
                <c:pt idx="5190">
                  <c:v>7.1510367393493652</c:v>
                </c:pt>
                <c:pt idx="5191">
                  <c:v>7.1350150108337393</c:v>
                </c:pt>
                <c:pt idx="5192">
                  <c:v>7.1464591026306161</c:v>
                </c:pt>
                <c:pt idx="5193">
                  <c:v>7.1647696495056143</c:v>
                </c:pt>
                <c:pt idx="5194">
                  <c:v>7.1533255577087385</c:v>
                </c:pt>
                <c:pt idx="5195">
                  <c:v>7.1273856163024876</c:v>
                </c:pt>
                <c:pt idx="5196">
                  <c:v>7.1525626182556143</c:v>
                </c:pt>
                <c:pt idx="5197">
                  <c:v>7.1502737998962402</c:v>
                </c:pt>
                <c:pt idx="5198">
                  <c:v>7.1647696495056143</c:v>
                </c:pt>
                <c:pt idx="5199">
                  <c:v>7.1495108604431143</c:v>
                </c:pt>
                <c:pt idx="5200">
                  <c:v>7.1281485557556143</c:v>
                </c:pt>
                <c:pt idx="5201">
                  <c:v>7.1510367393493652</c:v>
                </c:pt>
                <c:pt idx="5202">
                  <c:v>7.1525626182556143</c:v>
                </c:pt>
                <c:pt idx="5203">
                  <c:v>7.1266226768493652</c:v>
                </c:pt>
                <c:pt idx="5204">
                  <c:v>7.1540884971618652</c:v>
                </c:pt>
                <c:pt idx="5205">
                  <c:v>7.1441702842712393</c:v>
                </c:pt>
                <c:pt idx="5206">
                  <c:v>7.1525626182556143</c:v>
                </c:pt>
                <c:pt idx="5207">
                  <c:v>7.1365408897399893</c:v>
                </c:pt>
                <c:pt idx="5208">
                  <c:v>7.1357779502868652</c:v>
                </c:pt>
                <c:pt idx="5209">
                  <c:v>7.1373038291931152</c:v>
                </c:pt>
                <c:pt idx="5210">
                  <c:v>7.1449332237243652</c:v>
                </c:pt>
                <c:pt idx="5211">
                  <c:v>7.1449332237243652</c:v>
                </c:pt>
                <c:pt idx="5212">
                  <c:v>7.1647696495056143</c:v>
                </c:pt>
                <c:pt idx="5213">
                  <c:v>7.1418814659118661</c:v>
                </c:pt>
                <c:pt idx="5214">
                  <c:v>7.1273856163024876</c:v>
                </c:pt>
                <c:pt idx="5215">
                  <c:v>7.1723990440368661</c:v>
                </c:pt>
                <c:pt idx="5216">
                  <c:v>7.1533255577087385</c:v>
                </c:pt>
                <c:pt idx="5217">
                  <c:v>7.1502737998962402</c:v>
                </c:pt>
                <c:pt idx="5218">
                  <c:v>7.1441702842712393</c:v>
                </c:pt>
                <c:pt idx="5219">
                  <c:v>7.1403555870056143</c:v>
                </c:pt>
                <c:pt idx="5220">
                  <c:v>7.1807913780212393</c:v>
                </c:pt>
                <c:pt idx="5221">
                  <c:v>7.1693472862243661</c:v>
                </c:pt>
                <c:pt idx="5222">
                  <c:v>7.1517996788024893</c:v>
                </c:pt>
                <c:pt idx="5223">
                  <c:v>7.1472220420837402</c:v>
                </c:pt>
                <c:pt idx="5224">
                  <c:v>7.1792654991149911</c:v>
                </c:pt>
                <c:pt idx="5225">
                  <c:v>7.1594290733337402</c:v>
                </c:pt>
                <c:pt idx="5226">
                  <c:v>7.1960501670837393</c:v>
                </c:pt>
                <c:pt idx="5227">
                  <c:v>7.1830801963806152</c:v>
                </c:pt>
                <c:pt idx="5228">
                  <c:v>7.1571402549743652</c:v>
                </c:pt>
                <c:pt idx="5229">
                  <c:v>7.1548514366149885</c:v>
                </c:pt>
                <c:pt idx="5230">
                  <c:v>7.1609549522399876</c:v>
                </c:pt>
                <c:pt idx="5231">
                  <c:v>7.1701102256774885</c:v>
                </c:pt>
                <c:pt idx="5232">
                  <c:v>7.1785025596618652</c:v>
                </c:pt>
                <c:pt idx="5233">
                  <c:v>7.1418814659118661</c:v>
                </c:pt>
                <c:pt idx="5234">
                  <c:v>7.1754508018493652</c:v>
                </c:pt>
                <c:pt idx="5235">
                  <c:v>7.1716361045837411</c:v>
                </c:pt>
                <c:pt idx="5236">
                  <c:v>7.1731619834899902</c:v>
                </c:pt>
                <c:pt idx="5237">
                  <c:v>7.1754508018493652</c:v>
                </c:pt>
                <c:pt idx="5238">
                  <c:v>7.1540884971618652</c:v>
                </c:pt>
                <c:pt idx="5239">
                  <c:v>7.1685843467712376</c:v>
                </c:pt>
                <c:pt idx="5240">
                  <c:v>7.1868948936462393</c:v>
                </c:pt>
                <c:pt idx="5241">
                  <c:v>7.1693472862243661</c:v>
                </c:pt>
                <c:pt idx="5242">
                  <c:v>7.1785025596618652</c:v>
                </c:pt>
                <c:pt idx="5243">
                  <c:v>7.1777396202087393</c:v>
                </c:pt>
                <c:pt idx="5244">
                  <c:v>7.1563773155212402</c:v>
                </c:pt>
                <c:pt idx="5245">
                  <c:v>7.1937613487243661</c:v>
                </c:pt>
                <c:pt idx="5246">
                  <c:v>7.1540884971618652</c:v>
                </c:pt>
                <c:pt idx="5247">
                  <c:v>7.1785025596618652</c:v>
                </c:pt>
                <c:pt idx="5248">
                  <c:v>7.1792654991149911</c:v>
                </c:pt>
                <c:pt idx="5249">
                  <c:v>7.1754508018493652</c:v>
                </c:pt>
                <c:pt idx="5250">
                  <c:v>7.1838431358337411</c:v>
                </c:pt>
                <c:pt idx="5251">
                  <c:v>7.1853690147399902</c:v>
                </c:pt>
                <c:pt idx="5252">
                  <c:v>7.1670584678649885</c:v>
                </c:pt>
                <c:pt idx="5253">
                  <c:v>7.1647696495056143</c:v>
                </c:pt>
                <c:pt idx="5254">
                  <c:v>7.2021536827087402</c:v>
                </c:pt>
                <c:pt idx="5255">
                  <c:v>7.1975760459899885</c:v>
                </c:pt>
                <c:pt idx="5256">
                  <c:v>7.1525626182556143</c:v>
                </c:pt>
                <c:pt idx="5257">
                  <c:v>7.1754508018493652</c:v>
                </c:pt>
                <c:pt idx="5258">
                  <c:v>7.1838431358337411</c:v>
                </c:pt>
                <c:pt idx="5259">
                  <c:v>7.1815543174743652</c:v>
                </c:pt>
                <c:pt idx="5260">
                  <c:v>7.1617178916931152</c:v>
                </c:pt>
                <c:pt idx="5261">
                  <c:v>7.1800284385681152</c:v>
                </c:pt>
                <c:pt idx="5262">
                  <c:v>7.2074942588806143</c:v>
                </c:pt>
                <c:pt idx="5263">
                  <c:v>7.1640067100524885</c:v>
                </c:pt>
                <c:pt idx="5264">
                  <c:v>7.1731619834899902</c:v>
                </c:pt>
                <c:pt idx="5265">
                  <c:v>7.1876578330993652</c:v>
                </c:pt>
                <c:pt idx="5266">
                  <c:v>7.1983389854431161</c:v>
                </c:pt>
                <c:pt idx="5267">
                  <c:v>7.1853690147399902</c:v>
                </c:pt>
                <c:pt idx="5268">
                  <c:v>7.1723990440368661</c:v>
                </c:pt>
                <c:pt idx="5269">
                  <c:v>7.1861319541931152</c:v>
                </c:pt>
                <c:pt idx="5270">
                  <c:v>7.1983389854431161</c:v>
                </c:pt>
                <c:pt idx="5271">
                  <c:v>7.1861319541931152</c:v>
                </c:pt>
                <c:pt idx="5272">
                  <c:v>7.1968131065368652</c:v>
                </c:pt>
                <c:pt idx="5273">
                  <c:v>7.1937613487243661</c:v>
                </c:pt>
                <c:pt idx="5274">
                  <c:v>7.2174124717712393</c:v>
                </c:pt>
                <c:pt idx="5275">
                  <c:v>7.2036795616149902</c:v>
                </c:pt>
                <c:pt idx="5276">
                  <c:v>7.1968131065368652</c:v>
                </c:pt>
                <c:pt idx="5277">
                  <c:v>7.2273306846618661</c:v>
                </c:pt>
                <c:pt idx="5278">
                  <c:v>7.1830801963806152</c:v>
                </c:pt>
                <c:pt idx="5279">
                  <c:v>7.1899466514587393</c:v>
                </c:pt>
                <c:pt idx="5280">
                  <c:v>7.1838431358337411</c:v>
                </c:pt>
                <c:pt idx="5281">
                  <c:v>7.1853690147399902</c:v>
                </c:pt>
                <c:pt idx="5282">
                  <c:v>7.1991019248962393</c:v>
                </c:pt>
                <c:pt idx="5283">
                  <c:v>7.2128348350524885</c:v>
                </c:pt>
                <c:pt idx="5284">
                  <c:v>7.2197012901306161</c:v>
                </c:pt>
                <c:pt idx="5285">
                  <c:v>7.2197012901306161</c:v>
                </c:pt>
                <c:pt idx="5286">
                  <c:v>7.2059683799743661</c:v>
                </c:pt>
                <c:pt idx="5287">
                  <c:v>7.2036795616149902</c:v>
                </c:pt>
                <c:pt idx="5288">
                  <c:v>7.1853690147399902</c:v>
                </c:pt>
                <c:pt idx="5289">
                  <c:v>7.2250418663024885</c:v>
                </c:pt>
                <c:pt idx="5290">
                  <c:v>7.1807913780212393</c:v>
                </c:pt>
                <c:pt idx="5291">
                  <c:v>7.1983389854431161</c:v>
                </c:pt>
                <c:pt idx="5292">
                  <c:v>7.2158865928649893</c:v>
                </c:pt>
                <c:pt idx="5293">
                  <c:v>7.2151236534118661</c:v>
                </c:pt>
                <c:pt idx="5294">
                  <c:v>7.2013907432556161</c:v>
                </c:pt>
                <c:pt idx="5295">
                  <c:v>7.1991019248962393</c:v>
                </c:pt>
                <c:pt idx="5296">
                  <c:v>7.2067313194274893</c:v>
                </c:pt>
                <c:pt idx="5297">
                  <c:v>7.230382442474367</c:v>
                </c:pt>
                <c:pt idx="5298">
                  <c:v>7.2288565635681143</c:v>
                </c:pt>
                <c:pt idx="5299">
                  <c:v>7.1945242881774876</c:v>
                </c:pt>
                <c:pt idx="5300">
                  <c:v>7.2059683799743661</c:v>
                </c:pt>
                <c:pt idx="5301">
                  <c:v>7.1838431358337411</c:v>
                </c:pt>
                <c:pt idx="5302">
                  <c:v>7.2135977745056152</c:v>
                </c:pt>
                <c:pt idx="5303">
                  <c:v>7.1792654991149911</c:v>
                </c:pt>
                <c:pt idx="5304">
                  <c:v>7.1922354698181143</c:v>
                </c:pt>
                <c:pt idx="5305">
                  <c:v>7.2029166221618652</c:v>
                </c:pt>
                <c:pt idx="5306">
                  <c:v>7.2349600791931152</c:v>
                </c:pt>
                <c:pt idx="5307">
                  <c:v>7.2197012901306161</c:v>
                </c:pt>
                <c:pt idx="5308">
                  <c:v>7.2258048057556143</c:v>
                </c:pt>
                <c:pt idx="5309">
                  <c:v>7.1952872276306143</c:v>
                </c:pt>
                <c:pt idx="5310">
                  <c:v>7.2258048057556143</c:v>
                </c:pt>
                <c:pt idx="5311">
                  <c:v>7.2082571983337411</c:v>
                </c:pt>
                <c:pt idx="5312">
                  <c:v>7.1838431358337411</c:v>
                </c:pt>
                <c:pt idx="5313">
                  <c:v>7.2235159873962385</c:v>
                </c:pt>
                <c:pt idx="5314">
                  <c:v>7.2105460166931152</c:v>
                </c:pt>
                <c:pt idx="5315">
                  <c:v>7.2265677452087402</c:v>
                </c:pt>
                <c:pt idx="5316">
                  <c:v>7.2128348350524885</c:v>
                </c:pt>
                <c:pt idx="5317">
                  <c:v>7.2265677452087402</c:v>
                </c:pt>
                <c:pt idx="5318">
                  <c:v>7.239537715911867</c:v>
                </c:pt>
                <c:pt idx="5319">
                  <c:v>7.2074942588806143</c:v>
                </c:pt>
                <c:pt idx="5320">
                  <c:v>7.1975760459899885</c:v>
                </c:pt>
                <c:pt idx="5321">
                  <c:v>7.2380118370056143</c:v>
                </c:pt>
                <c:pt idx="5322">
                  <c:v>7.2296195030212402</c:v>
                </c:pt>
                <c:pt idx="5323">
                  <c:v>7.1891837120056152</c:v>
                </c:pt>
                <c:pt idx="5324">
                  <c:v>7.2349600791931152</c:v>
                </c:pt>
                <c:pt idx="5325">
                  <c:v>7.2189383506774885</c:v>
                </c:pt>
                <c:pt idx="5326">
                  <c:v>7.2357230186462402</c:v>
                </c:pt>
                <c:pt idx="5327">
                  <c:v>7.2174124717712393</c:v>
                </c:pt>
                <c:pt idx="5328">
                  <c:v>7.230382442474367</c:v>
                </c:pt>
                <c:pt idx="5329">
                  <c:v>7.1991019248962393</c:v>
                </c:pt>
                <c:pt idx="5330">
                  <c:v>7.2090201377868661</c:v>
                </c:pt>
                <c:pt idx="5331">
                  <c:v>7.2578482627868652</c:v>
                </c:pt>
                <c:pt idx="5332">
                  <c:v>7.2380118370056143</c:v>
                </c:pt>
                <c:pt idx="5333">
                  <c:v>7.2425894737243661</c:v>
                </c:pt>
                <c:pt idx="5334">
                  <c:v>7.2502188682556143</c:v>
                </c:pt>
                <c:pt idx="5335">
                  <c:v>7.2280936241149902</c:v>
                </c:pt>
                <c:pt idx="5336">
                  <c:v>7.2174124717712393</c:v>
                </c:pt>
                <c:pt idx="5337">
                  <c:v>7.230382442474367</c:v>
                </c:pt>
                <c:pt idx="5338">
                  <c:v>7.2387747764587393</c:v>
                </c:pt>
                <c:pt idx="5339">
                  <c:v>7.2227530479431152</c:v>
                </c:pt>
                <c:pt idx="5340">
                  <c:v>7.2586112022399893</c:v>
                </c:pt>
                <c:pt idx="5341">
                  <c:v>7.2677664756774893</c:v>
                </c:pt>
                <c:pt idx="5342">
                  <c:v>7.2349600791931152</c:v>
                </c:pt>
                <c:pt idx="5343">
                  <c:v>7.2700552940368661</c:v>
                </c:pt>
                <c:pt idx="5344">
                  <c:v>7.2242789268493652</c:v>
                </c:pt>
                <c:pt idx="5345">
                  <c:v>7.2082571983337411</c:v>
                </c:pt>
                <c:pt idx="5346">
                  <c:v>7.2479300498962385</c:v>
                </c:pt>
                <c:pt idx="5347">
                  <c:v>7.2403006553649902</c:v>
                </c:pt>
                <c:pt idx="5348">
                  <c:v>7.2532706260681152</c:v>
                </c:pt>
                <c:pt idx="5349">
                  <c:v>7.2532706260681152</c:v>
                </c:pt>
                <c:pt idx="5350">
                  <c:v>7.2479300498962385</c:v>
                </c:pt>
                <c:pt idx="5351">
                  <c:v>7.2494559288024893</c:v>
                </c:pt>
                <c:pt idx="5352">
                  <c:v>7.2776846885681152</c:v>
                </c:pt>
                <c:pt idx="5353">
                  <c:v>7.2494559288024893</c:v>
                </c:pt>
                <c:pt idx="5354">
                  <c:v>7.2372488975524902</c:v>
                </c:pt>
                <c:pt idx="5355">
                  <c:v>7.2219901084899893</c:v>
                </c:pt>
                <c:pt idx="5356">
                  <c:v>7.2753958702087393</c:v>
                </c:pt>
                <c:pt idx="5357">
                  <c:v>7.2601370811462393</c:v>
                </c:pt>
                <c:pt idx="5358">
                  <c:v>7.2357230186462402</c:v>
                </c:pt>
                <c:pt idx="5359">
                  <c:v>7.2166495323181161</c:v>
                </c:pt>
                <c:pt idx="5360">
                  <c:v>7.2677664756774893</c:v>
                </c:pt>
                <c:pt idx="5361">
                  <c:v>7.2639517784118652</c:v>
                </c:pt>
                <c:pt idx="5362">
                  <c:v>7.256322383880617</c:v>
                </c:pt>
                <c:pt idx="5363">
                  <c:v>7.2448782920837402</c:v>
                </c:pt>
                <c:pt idx="5364">
                  <c:v>7.2700552940368661</c:v>
                </c:pt>
                <c:pt idx="5365">
                  <c:v>7.2479300498962385</c:v>
                </c:pt>
                <c:pt idx="5366">
                  <c:v>7.2547965049743661</c:v>
                </c:pt>
                <c:pt idx="5367">
                  <c:v>7.2670035362243652</c:v>
                </c:pt>
                <c:pt idx="5368">
                  <c:v>7.2349600791931152</c:v>
                </c:pt>
                <c:pt idx="5369">
                  <c:v>7.2609000205993652</c:v>
                </c:pt>
                <c:pt idx="5370">
                  <c:v>7.2227530479431152</c:v>
                </c:pt>
                <c:pt idx="5371">
                  <c:v>7.2418265342712402</c:v>
                </c:pt>
                <c:pt idx="5372">
                  <c:v>7.2631888389587385</c:v>
                </c:pt>
                <c:pt idx="5373">
                  <c:v>7.2601370811462393</c:v>
                </c:pt>
                <c:pt idx="5374">
                  <c:v>7.2372488975524902</c:v>
                </c:pt>
                <c:pt idx="5375">
                  <c:v>7.2341971397399893</c:v>
                </c:pt>
                <c:pt idx="5376">
                  <c:v>7.2776846885681152</c:v>
                </c:pt>
                <c:pt idx="5377">
                  <c:v>7.2364859580993652</c:v>
                </c:pt>
                <c:pt idx="5378">
                  <c:v>7.3036246299743661</c:v>
                </c:pt>
                <c:pt idx="5379">
                  <c:v>7.2769217491149902</c:v>
                </c:pt>
                <c:pt idx="5380">
                  <c:v>7.2631888389587385</c:v>
                </c:pt>
                <c:pt idx="5381">
                  <c:v>7.2502188682556143</c:v>
                </c:pt>
                <c:pt idx="5382">
                  <c:v>7.2364859580993652</c:v>
                </c:pt>
                <c:pt idx="5383">
                  <c:v>7.2639517784118652</c:v>
                </c:pt>
                <c:pt idx="5384">
                  <c:v>7.2578482627868652</c:v>
                </c:pt>
                <c:pt idx="5385">
                  <c:v>7.2769217491149902</c:v>
                </c:pt>
                <c:pt idx="5386">
                  <c:v>7.2448782920837402</c:v>
                </c:pt>
                <c:pt idx="5387">
                  <c:v>7.2624258995056143</c:v>
                </c:pt>
                <c:pt idx="5388">
                  <c:v>7.2731070518493661</c:v>
                </c:pt>
                <c:pt idx="5389">
                  <c:v>7.2715811729431161</c:v>
                </c:pt>
                <c:pt idx="5390">
                  <c:v>7.2731070518493661</c:v>
                </c:pt>
                <c:pt idx="5391">
                  <c:v>7.2876029014587402</c:v>
                </c:pt>
                <c:pt idx="5392">
                  <c:v>7.2746329307556152</c:v>
                </c:pt>
                <c:pt idx="5393">
                  <c:v>7.2746329307556152</c:v>
                </c:pt>
                <c:pt idx="5394">
                  <c:v>7.2738699913024911</c:v>
                </c:pt>
                <c:pt idx="5395">
                  <c:v>7.2868399620056152</c:v>
                </c:pt>
                <c:pt idx="5396">
                  <c:v>7.2670035362243652</c:v>
                </c:pt>
                <c:pt idx="5397">
                  <c:v>7.2746329307556152</c:v>
                </c:pt>
                <c:pt idx="5398">
                  <c:v>7.2921805381774876</c:v>
                </c:pt>
                <c:pt idx="5399">
                  <c:v>7.2456412315368661</c:v>
                </c:pt>
                <c:pt idx="5400">
                  <c:v>7.2860770225524902</c:v>
                </c:pt>
                <c:pt idx="5401">
                  <c:v>7.2792105674743661</c:v>
                </c:pt>
                <c:pt idx="5402">
                  <c:v>7.2883658409118661</c:v>
                </c:pt>
                <c:pt idx="5403">
                  <c:v>7.2715811729431161</c:v>
                </c:pt>
                <c:pt idx="5404">
                  <c:v>7.2555594444274893</c:v>
                </c:pt>
                <c:pt idx="5405">
                  <c:v>7.2578482627868652</c:v>
                </c:pt>
                <c:pt idx="5406">
                  <c:v>7.2975211143493661</c:v>
                </c:pt>
                <c:pt idx="5407">
                  <c:v>7.2624258995056143</c:v>
                </c:pt>
                <c:pt idx="5408">
                  <c:v>7.2807364463806152</c:v>
                </c:pt>
                <c:pt idx="5409">
                  <c:v>7.2639517784118652</c:v>
                </c:pt>
                <c:pt idx="5410">
                  <c:v>7.2776846885681152</c:v>
                </c:pt>
                <c:pt idx="5411">
                  <c:v>7.2662405967712402</c:v>
                </c:pt>
                <c:pt idx="5412">
                  <c:v>7.2799735069274893</c:v>
                </c:pt>
                <c:pt idx="5413">
                  <c:v>7.256322383880617</c:v>
                </c:pt>
                <c:pt idx="5414">
                  <c:v>7.2715811729431161</c:v>
                </c:pt>
                <c:pt idx="5415">
                  <c:v>7.2898917198181161</c:v>
                </c:pt>
                <c:pt idx="5416">
                  <c:v>7.2906546592712393</c:v>
                </c:pt>
                <c:pt idx="5417">
                  <c:v>7.2746329307556152</c:v>
                </c:pt>
                <c:pt idx="5418">
                  <c:v>7.3043875694274876</c:v>
                </c:pt>
                <c:pt idx="5419">
                  <c:v>7.2769217491149902</c:v>
                </c:pt>
                <c:pt idx="5420">
                  <c:v>7.282262325286867</c:v>
                </c:pt>
                <c:pt idx="5421">
                  <c:v>7.3074393272399885</c:v>
                </c:pt>
                <c:pt idx="5422">
                  <c:v>7.3028616905212402</c:v>
                </c:pt>
                <c:pt idx="5423">
                  <c:v>7.2944693565368652</c:v>
                </c:pt>
                <c:pt idx="5424">
                  <c:v>7.2891287803649911</c:v>
                </c:pt>
                <c:pt idx="5425">
                  <c:v>7.3082022666931152</c:v>
                </c:pt>
                <c:pt idx="5426">
                  <c:v>7.2929434776306152</c:v>
                </c:pt>
                <c:pt idx="5427">
                  <c:v>7.3051505088806143</c:v>
                </c:pt>
                <c:pt idx="5428">
                  <c:v>7.2868399620056152</c:v>
                </c:pt>
                <c:pt idx="5429">
                  <c:v>7.3310904502868661</c:v>
                </c:pt>
                <c:pt idx="5430">
                  <c:v>7.2807364463806152</c:v>
                </c:pt>
                <c:pt idx="5431">
                  <c:v>7.2837882041931161</c:v>
                </c:pt>
                <c:pt idx="5432">
                  <c:v>7.2837882041931161</c:v>
                </c:pt>
                <c:pt idx="5433">
                  <c:v>7.2708182334899893</c:v>
                </c:pt>
                <c:pt idx="5434">
                  <c:v>7.2761588096618661</c:v>
                </c:pt>
                <c:pt idx="5435">
                  <c:v>7.3028616905212402</c:v>
                </c:pt>
                <c:pt idx="5436">
                  <c:v>7.3143057823181152</c:v>
                </c:pt>
                <c:pt idx="5437">
                  <c:v>7.3165946006774885</c:v>
                </c:pt>
                <c:pt idx="5438">
                  <c:v>7.3165946006774885</c:v>
                </c:pt>
                <c:pt idx="5439">
                  <c:v>7.2952322959899902</c:v>
                </c:pt>
                <c:pt idx="5440">
                  <c:v>7.3059134483337393</c:v>
                </c:pt>
                <c:pt idx="5441">
                  <c:v>7.2860770225524902</c:v>
                </c:pt>
                <c:pt idx="5442">
                  <c:v>7.2860770225524902</c:v>
                </c:pt>
                <c:pt idx="5443">
                  <c:v>7.2937064170837402</c:v>
                </c:pt>
                <c:pt idx="5444">
                  <c:v>7.3051505088806143</c:v>
                </c:pt>
                <c:pt idx="5445">
                  <c:v>7.3257498741149893</c:v>
                </c:pt>
                <c:pt idx="5446">
                  <c:v>7.3082022666931152</c:v>
                </c:pt>
                <c:pt idx="5447">
                  <c:v>7.282262325286867</c:v>
                </c:pt>
                <c:pt idx="5448">
                  <c:v>7.3196463584899893</c:v>
                </c:pt>
                <c:pt idx="5449">
                  <c:v>7.3219351768493643</c:v>
                </c:pt>
                <c:pt idx="5450">
                  <c:v>7.3143057823181152</c:v>
                </c:pt>
                <c:pt idx="5451">
                  <c:v>7.2876029014587402</c:v>
                </c:pt>
                <c:pt idx="5452">
                  <c:v>7.3028616905212402</c:v>
                </c:pt>
                <c:pt idx="5453">
                  <c:v>7.3043875694274876</c:v>
                </c:pt>
                <c:pt idx="5454">
                  <c:v>7.3219351768493643</c:v>
                </c:pt>
                <c:pt idx="5455">
                  <c:v>7.2891287803649911</c:v>
                </c:pt>
                <c:pt idx="5456">
                  <c:v>7.309728145599367</c:v>
                </c:pt>
                <c:pt idx="5457">
                  <c:v>7.309728145599367</c:v>
                </c:pt>
                <c:pt idx="5458">
                  <c:v>7.3074393272399885</c:v>
                </c:pt>
                <c:pt idx="5459">
                  <c:v>7.3356680870056161</c:v>
                </c:pt>
                <c:pt idx="5460">
                  <c:v>7.2937064170837402</c:v>
                </c:pt>
                <c:pt idx="5461">
                  <c:v>7.2914175987243661</c:v>
                </c:pt>
                <c:pt idx="5462">
                  <c:v>7.3082022666931152</c:v>
                </c:pt>
                <c:pt idx="5463">
                  <c:v>7.3005728721618652</c:v>
                </c:pt>
                <c:pt idx="5464">
                  <c:v>7.2982840538024893</c:v>
                </c:pt>
                <c:pt idx="5465">
                  <c:v>7.3082022666931152</c:v>
                </c:pt>
                <c:pt idx="5466">
                  <c:v>7.2837882041931161</c:v>
                </c:pt>
                <c:pt idx="5467">
                  <c:v>7.2876029014587402</c:v>
                </c:pt>
                <c:pt idx="5468">
                  <c:v>7.309728145599367</c:v>
                </c:pt>
                <c:pt idx="5469">
                  <c:v>7.3211722373962385</c:v>
                </c:pt>
                <c:pt idx="5470">
                  <c:v>7.3379569053649893</c:v>
                </c:pt>
                <c:pt idx="5471">
                  <c:v>7.3204092979431152</c:v>
                </c:pt>
                <c:pt idx="5472">
                  <c:v>7.3303275108337402</c:v>
                </c:pt>
                <c:pt idx="5473">
                  <c:v>7.3242239952087402</c:v>
                </c:pt>
                <c:pt idx="5474">
                  <c:v>7.3333792686462393</c:v>
                </c:pt>
                <c:pt idx="5475">
                  <c:v>7.340245723724367</c:v>
                </c:pt>
                <c:pt idx="5476">
                  <c:v>7.3120169639587385</c:v>
                </c:pt>
                <c:pt idx="5477">
                  <c:v>7.3265128135681143</c:v>
                </c:pt>
                <c:pt idx="5478">
                  <c:v>7.3387198448181152</c:v>
                </c:pt>
                <c:pt idx="5479">
                  <c:v>7.2898917198181161</c:v>
                </c:pt>
                <c:pt idx="5480">
                  <c:v>7.3089652061462385</c:v>
                </c:pt>
                <c:pt idx="5481">
                  <c:v>7.3295645713806143</c:v>
                </c:pt>
                <c:pt idx="5482">
                  <c:v>7.3188834190368652</c:v>
                </c:pt>
                <c:pt idx="5483">
                  <c:v>7.2876029014587402</c:v>
                </c:pt>
                <c:pt idx="5484">
                  <c:v>7.3005728721618652</c:v>
                </c:pt>
                <c:pt idx="5485">
                  <c:v>7.340245723724367</c:v>
                </c:pt>
                <c:pt idx="5486">
                  <c:v>7.3173575401306143</c:v>
                </c:pt>
                <c:pt idx="5487">
                  <c:v>7.3448233604431152</c:v>
                </c:pt>
                <c:pt idx="5488">
                  <c:v>7.3280386924743661</c:v>
                </c:pt>
                <c:pt idx="5489">
                  <c:v>7.3455862998962385</c:v>
                </c:pt>
                <c:pt idx="5490">
                  <c:v>7.3051505088806143</c:v>
                </c:pt>
                <c:pt idx="5491">
                  <c:v>7.3127799034118661</c:v>
                </c:pt>
                <c:pt idx="5492">
                  <c:v>7.3371939659118661</c:v>
                </c:pt>
                <c:pt idx="5493">
                  <c:v>7.3593192100524893</c:v>
                </c:pt>
                <c:pt idx="5494">
                  <c:v>7.3204092979431152</c:v>
                </c:pt>
                <c:pt idx="5495">
                  <c:v>7.3272757530212393</c:v>
                </c:pt>
                <c:pt idx="5496">
                  <c:v>7.3165946006774885</c:v>
                </c:pt>
                <c:pt idx="5497">
                  <c:v>7.340245723724367</c:v>
                </c:pt>
                <c:pt idx="5498">
                  <c:v>7.3204092979431152</c:v>
                </c:pt>
                <c:pt idx="5499">
                  <c:v>7.3074393272399885</c:v>
                </c:pt>
                <c:pt idx="5500">
                  <c:v>7.3463492393493661</c:v>
                </c:pt>
                <c:pt idx="5501">
                  <c:v>7.3585562705993643</c:v>
                </c:pt>
                <c:pt idx="5502">
                  <c:v>7.3593192100524893</c:v>
                </c:pt>
                <c:pt idx="5503">
                  <c:v>7.3410086631774893</c:v>
                </c:pt>
                <c:pt idx="5504">
                  <c:v>7.3196463584899893</c:v>
                </c:pt>
                <c:pt idx="5505">
                  <c:v>7.3234610557556152</c:v>
                </c:pt>
                <c:pt idx="5506">
                  <c:v>7.3051505088806143</c:v>
                </c:pt>
                <c:pt idx="5507">
                  <c:v>7.3562674522399902</c:v>
                </c:pt>
                <c:pt idx="5508">
                  <c:v>7.3394827842712411</c:v>
                </c:pt>
                <c:pt idx="5509">
                  <c:v>7.3196463584899893</c:v>
                </c:pt>
                <c:pt idx="5510">
                  <c:v>7.3516898155212402</c:v>
                </c:pt>
                <c:pt idx="5511">
                  <c:v>7.3577933311462393</c:v>
                </c:pt>
                <c:pt idx="5512">
                  <c:v>7.3501639366149893</c:v>
                </c:pt>
                <c:pt idx="5513">
                  <c:v>7.3638968467712385</c:v>
                </c:pt>
                <c:pt idx="5514">
                  <c:v>7.3387198448181152</c:v>
                </c:pt>
                <c:pt idx="5515">
                  <c:v>7.3455862998962385</c:v>
                </c:pt>
                <c:pt idx="5516">
                  <c:v>7.3532156944274893</c:v>
                </c:pt>
                <c:pt idx="5517">
                  <c:v>7.3127799034118661</c:v>
                </c:pt>
                <c:pt idx="5518">
                  <c:v>7.3341422080993652</c:v>
                </c:pt>
                <c:pt idx="5519">
                  <c:v>7.3349051475524885</c:v>
                </c:pt>
                <c:pt idx="5520">
                  <c:v>7.3692374229431161</c:v>
                </c:pt>
                <c:pt idx="5521">
                  <c:v>7.343297481536867</c:v>
                </c:pt>
                <c:pt idx="5522">
                  <c:v>7.3715262413024893</c:v>
                </c:pt>
                <c:pt idx="5523">
                  <c:v>7.3905997276306152</c:v>
                </c:pt>
                <c:pt idx="5524">
                  <c:v>7.3455862998962385</c:v>
                </c:pt>
                <c:pt idx="5525">
                  <c:v>7.3684744834899893</c:v>
                </c:pt>
                <c:pt idx="5526">
                  <c:v>7.3532156944274893</c:v>
                </c:pt>
                <c:pt idx="5527">
                  <c:v>7.3478751182556143</c:v>
                </c:pt>
                <c:pt idx="5528">
                  <c:v>7.3310904502868661</c:v>
                </c:pt>
                <c:pt idx="5529">
                  <c:v>7.3638968467712385</c:v>
                </c:pt>
                <c:pt idx="5530">
                  <c:v>7.3562674522399902</c:v>
                </c:pt>
                <c:pt idx="5531">
                  <c:v>7.3165946006774885</c:v>
                </c:pt>
                <c:pt idx="5532">
                  <c:v>7.3585562705993643</c:v>
                </c:pt>
                <c:pt idx="5533">
                  <c:v>7.3745779991149893</c:v>
                </c:pt>
                <c:pt idx="5534">
                  <c:v>7.3486380577087393</c:v>
                </c:pt>
                <c:pt idx="5535">
                  <c:v>7.3791556358337402</c:v>
                </c:pt>
                <c:pt idx="5536">
                  <c:v>7.3631339073181143</c:v>
                </c:pt>
                <c:pt idx="5537">
                  <c:v>7.3814444541931161</c:v>
                </c:pt>
                <c:pt idx="5538">
                  <c:v>7.3577933311462393</c:v>
                </c:pt>
                <c:pt idx="5539">
                  <c:v>7.3387198448181152</c:v>
                </c:pt>
                <c:pt idx="5540">
                  <c:v>7.3753409385681152</c:v>
                </c:pt>
                <c:pt idx="5541">
                  <c:v>7.3463492393493661</c:v>
                </c:pt>
                <c:pt idx="5542">
                  <c:v>7.3532156944274893</c:v>
                </c:pt>
                <c:pt idx="5543">
                  <c:v>7.3272757530212393</c:v>
                </c:pt>
                <c:pt idx="5544">
                  <c:v>7.3669486045837402</c:v>
                </c:pt>
                <c:pt idx="5545">
                  <c:v>7.3501639366149893</c:v>
                </c:pt>
                <c:pt idx="5546">
                  <c:v>7.3654227256774893</c:v>
                </c:pt>
                <c:pt idx="5547">
                  <c:v>7.3700003623962393</c:v>
                </c:pt>
                <c:pt idx="5548">
                  <c:v>7.3478751182556143</c:v>
                </c:pt>
                <c:pt idx="5549">
                  <c:v>7.370763301849367</c:v>
                </c:pt>
                <c:pt idx="5550">
                  <c:v>7.3898367881774893</c:v>
                </c:pt>
                <c:pt idx="5551">
                  <c:v>7.3646597862243661</c:v>
                </c:pt>
                <c:pt idx="5552">
                  <c:v>7.3669486045837402</c:v>
                </c:pt>
                <c:pt idx="5553">
                  <c:v>7.3501639366149893</c:v>
                </c:pt>
                <c:pt idx="5554">
                  <c:v>7.3516898155212402</c:v>
                </c:pt>
                <c:pt idx="5555">
                  <c:v>7.3837332725524893</c:v>
                </c:pt>
                <c:pt idx="5556">
                  <c:v>7.3669486045837402</c:v>
                </c:pt>
                <c:pt idx="5557">
                  <c:v>7.370763301849367</c:v>
                </c:pt>
                <c:pt idx="5558">
                  <c:v>7.3638968467712385</c:v>
                </c:pt>
                <c:pt idx="5559">
                  <c:v>7.3783926963806161</c:v>
                </c:pt>
                <c:pt idx="5560">
                  <c:v>7.3722891807556161</c:v>
                </c:pt>
                <c:pt idx="5561">
                  <c:v>7.3577933311462393</c:v>
                </c:pt>
                <c:pt idx="5562">
                  <c:v>7.3616080284118661</c:v>
                </c:pt>
                <c:pt idx="5563">
                  <c:v>7.3761038780212393</c:v>
                </c:pt>
                <c:pt idx="5564">
                  <c:v>7.3730521202087402</c:v>
                </c:pt>
                <c:pt idx="5565">
                  <c:v>7.3837332725524893</c:v>
                </c:pt>
                <c:pt idx="5566">
                  <c:v>7.393651485443117</c:v>
                </c:pt>
                <c:pt idx="5567">
                  <c:v>7.3913626670837402</c:v>
                </c:pt>
                <c:pt idx="5568">
                  <c:v>7.3684744834899893</c:v>
                </c:pt>
                <c:pt idx="5569">
                  <c:v>7.3669486045837402</c:v>
                </c:pt>
                <c:pt idx="5570">
                  <c:v>7.3722891807556161</c:v>
                </c:pt>
                <c:pt idx="5571">
                  <c:v>7.3822073936462402</c:v>
                </c:pt>
                <c:pt idx="5572">
                  <c:v>7.3684744834899893</c:v>
                </c:pt>
                <c:pt idx="5573">
                  <c:v>7.3745779991149893</c:v>
                </c:pt>
                <c:pt idx="5574">
                  <c:v>7.3715262413024893</c:v>
                </c:pt>
                <c:pt idx="5575">
                  <c:v>7.4043326377868652</c:v>
                </c:pt>
                <c:pt idx="5576">
                  <c:v>7.3890738487243661</c:v>
                </c:pt>
                <c:pt idx="5577">
                  <c:v>7.3921256065368643</c:v>
                </c:pt>
                <c:pt idx="5578">
                  <c:v>7.3944144248962385</c:v>
                </c:pt>
                <c:pt idx="5579">
                  <c:v>7.3753409385681152</c:v>
                </c:pt>
                <c:pt idx="5580">
                  <c:v>7.4028067588806152</c:v>
                </c:pt>
                <c:pt idx="5581">
                  <c:v>7.3478751182556143</c:v>
                </c:pt>
                <c:pt idx="5582">
                  <c:v>7.4104361534118661</c:v>
                </c:pt>
                <c:pt idx="5583">
                  <c:v>7.386022090911867</c:v>
                </c:pt>
                <c:pt idx="5584">
                  <c:v>7.3608450889587393</c:v>
                </c:pt>
                <c:pt idx="5585">
                  <c:v>7.4142508506774885</c:v>
                </c:pt>
                <c:pt idx="5586">
                  <c:v>7.3806815147399893</c:v>
                </c:pt>
                <c:pt idx="5587">
                  <c:v>7.3738150596618652</c:v>
                </c:pt>
                <c:pt idx="5588">
                  <c:v>7.3738150596618652</c:v>
                </c:pt>
                <c:pt idx="5589">
                  <c:v>7.3768668174743661</c:v>
                </c:pt>
                <c:pt idx="5590">
                  <c:v>7.4089102745056143</c:v>
                </c:pt>
                <c:pt idx="5591">
                  <c:v>7.3684744834899893</c:v>
                </c:pt>
                <c:pt idx="5592">
                  <c:v>7.4066214561462402</c:v>
                </c:pt>
                <c:pt idx="5593">
                  <c:v>7.3875479698181143</c:v>
                </c:pt>
                <c:pt idx="5594">
                  <c:v>7.3867850303649893</c:v>
                </c:pt>
                <c:pt idx="5595">
                  <c:v>7.3913626670837402</c:v>
                </c:pt>
                <c:pt idx="5596">
                  <c:v>7.3890738487243661</c:v>
                </c:pt>
                <c:pt idx="5597">
                  <c:v>7.4096732139587411</c:v>
                </c:pt>
                <c:pt idx="5598">
                  <c:v>7.3913626670837402</c:v>
                </c:pt>
                <c:pt idx="5599">
                  <c:v>7.4119620323181161</c:v>
                </c:pt>
                <c:pt idx="5600">
                  <c:v>7.4005179405212393</c:v>
                </c:pt>
                <c:pt idx="5601">
                  <c:v>7.3814444541931161</c:v>
                </c:pt>
                <c:pt idx="5602">
                  <c:v>7.4050955772399885</c:v>
                </c:pt>
                <c:pt idx="5603">
                  <c:v>7.4188284873962402</c:v>
                </c:pt>
                <c:pt idx="5604">
                  <c:v>7.4028067588806152</c:v>
                </c:pt>
                <c:pt idx="5605">
                  <c:v>7.4035696983337411</c:v>
                </c:pt>
                <c:pt idx="5606">
                  <c:v>7.4066214561462402</c:v>
                </c:pt>
                <c:pt idx="5607">
                  <c:v>7.4073843955993661</c:v>
                </c:pt>
                <c:pt idx="5608">
                  <c:v>7.398229122161867</c:v>
                </c:pt>
                <c:pt idx="5609">
                  <c:v>7.3867850303649893</c:v>
                </c:pt>
                <c:pt idx="5610">
                  <c:v>7.3761038780212393</c:v>
                </c:pt>
                <c:pt idx="5611">
                  <c:v>7.3791556358337402</c:v>
                </c:pt>
                <c:pt idx="5612">
                  <c:v>7.4111990928649911</c:v>
                </c:pt>
                <c:pt idx="5613">
                  <c:v>7.4081473350524902</c:v>
                </c:pt>
                <c:pt idx="5614">
                  <c:v>7.4211173057556152</c:v>
                </c:pt>
                <c:pt idx="5615">
                  <c:v>7.393651485443117</c:v>
                </c:pt>
                <c:pt idx="5616">
                  <c:v>7.4111990928649911</c:v>
                </c:pt>
                <c:pt idx="5617">
                  <c:v>7.3890738487243661</c:v>
                </c:pt>
                <c:pt idx="5618">
                  <c:v>7.3921256065368643</c:v>
                </c:pt>
                <c:pt idx="5619">
                  <c:v>7.4081473350524902</c:v>
                </c:pt>
                <c:pt idx="5620">
                  <c:v>7.4256949424743661</c:v>
                </c:pt>
                <c:pt idx="5621">
                  <c:v>7.4226431846618679</c:v>
                </c:pt>
                <c:pt idx="5622">
                  <c:v>7.3829703330993652</c:v>
                </c:pt>
                <c:pt idx="5623">
                  <c:v>7.4333243370056152</c:v>
                </c:pt>
                <c:pt idx="5624">
                  <c:v>7.3913626670837402</c:v>
                </c:pt>
                <c:pt idx="5625">
                  <c:v>7.3951773643493652</c:v>
                </c:pt>
                <c:pt idx="5626">
                  <c:v>7.4058585166931152</c:v>
                </c:pt>
                <c:pt idx="5627">
                  <c:v>7.4302725791931161</c:v>
                </c:pt>
                <c:pt idx="5628">
                  <c:v>7.3997550010681152</c:v>
                </c:pt>
                <c:pt idx="5629">
                  <c:v>7.4035696983337411</c:v>
                </c:pt>
                <c:pt idx="5630">
                  <c:v>7.4142508506774885</c:v>
                </c:pt>
                <c:pt idx="5631">
                  <c:v>7.4310355186462393</c:v>
                </c:pt>
                <c:pt idx="5632">
                  <c:v>7.3814444541931161</c:v>
                </c:pt>
                <c:pt idx="5633">
                  <c:v>7.3844962120056143</c:v>
                </c:pt>
                <c:pt idx="5634">
                  <c:v>7.4157767295837402</c:v>
                </c:pt>
                <c:pt idx="5635">
                  <c:v>7.3959403038024893</c:v>
                </c:pt>
                <c:pt idx="5636">
                  <c:v>7.436376094818117</c:v>
                </c:pt>
                <c:pt idx="5637">
                  <c:v>7.4203543663024885</c:v>
                </c:pt>
                <c:pt idx="5638">
                  <c:v>7.4173026084899893</c:v>
                </c:pt>
                <c:pt idx="5639">
                  <c:v>7.4134879112243661</c:v>
                </c:pt>
                <c:pt idx="5640">
                  <c:v>7.4050955772399885</c:v>
                </c:pt>
                <c:pt idx="5641">
                  <c:v>7.4081473350524902</c:v>
                </c:pt>
                <c:pt idx="5642">
                  <c:v>7.398229122161867</c:v>
                </c:pt>
                <c:pt idx="5643">
                  <c:v>7.4279837608337393</c:v>
                </c:pt>
                <c:pt idx="5644">
                  <c:v>7.4180655479431152</c:v>
                </c:pt>
                <c:pt idx="5645">
                  <c:v>7.4302725791931161</c:v>
                </c:pt>
                <c:pt idx="5646">
                  <c:v>7.4012808799743661</c:v>
                </c:pt>
                <c:pt idx="5647">
                  <c:v>7.4554495811462402</c:v>
                </c:pt>
                <c:pt idx="5648">
                  <c:v>7.4356131553649911</c:v>
                </c:pt>
                <c:pt idx="5649">
                  <c:v>7.3921256065368643</c:v>
                </c:pt>
                <c:pt idx="5650">
                  <c:v>7.4012808799743661</c:v>
                </c:pt>
                <c:pt idx="5651">
                  <c:v>7.3829703330993652</c:v>
                </c:pt>
                <c:pt idx="5652">
                  <c:v>7.4302725791931161</c:v>
                </c:pt>
                <c:pt idx="5653">
                  <c:v>7.4173026084899893</c:v>
                </c:pt>
                <c:pt idx="5654">
                  <c:v>7.4371390342712402</c:v>
                </c:pt>
                <c:pt idx="5655">
                  <c:v>7.4195914268493661</c:v>
                </c:pt>
                <c:pt idx="5656">
                  <c:v>7.4028067588806152</c:v>
                </c:pt>
                <c:pt idx="5657">
                  <c:v>7.4325613975524902</c:v>
                </c:pt>
                <c:pt idx="5658">
                  <c:v>7.4096732139587411</c:v>
                </c:pt>
                <c:pt idx="5659">
                  <c:v>7.4325613975524902</c:v>
                </c:pt>
                <c:pt idx="5660">
                  <c:v>7.4279837608337393</c:v>
                </c:pt>
                <c:pt idx="5661">
                  <c:v>7.4081473350524902</c:v>
                </c:pt>
                <c:pt idx="5662">
                  <c:v>7.4424796104431161</c:v>
                </c:pt>
                <c:pt idx="5663">
                  <c:v>7.4348502159118661</c:v>
                </c:pt>
                <c:pt idx="5664">
                  <c:v>7.4432425498962402</c:v>
                </c:pt>
                <c:pt idx="5665">
                  <c:v>7.4546866416931152</c:v>
                </c:pt>
                <c:pt idx="5666">
                  <c:v>7.4386649131774902</c:v>
                </c:pt>
                <c:pt idx="5667">
                  <c:v>7.4325613975524902</c:v>
                </c:pt>
                <c:pt idx="5668">
                  <c:v>7.4447684288024902</c:v>
                </c:pt>
                <c:pt idx="5669">
                  <c:v>7.4432425498962402</c:v>
                </c:pt>
                <c:pt idx="5670">
                  <c:v>7.4081473350524902</c:v>
                </c:pt>
                <c:pt idx="5671">
                  <c:v>7.4577383995056152</c:v>
                </c:pt>
                <c:pt idx="5672">
                  <c:v>7.4493460655212411</c:v>
                </c:pt>
                <c:pt idx="5673">
                  <c:v>7.4264578819274893</c:v>
                </c:pt>
                <c:pt idx="5674">
                  <c:v>7.4371390342712402</c:v>
                </c:pt>
                <c:pt idx="5675">
                  <c:v>7.4447684288024902</c:v>
                </c:pt>
                <c:pt idx="5676">
                  <c:v>7.4188284873962402</c:v>
                </c:pt>
                <c:pt idx="5677">
                  <c:v>7.4249320030212393</c:v>
                </c:pt>
                <c:pt idx="5678">
                  <c:v>7.4234061241149902</c:v>
                </c:pt>
                <c:pt idx="5679">
                  <c:v>7.4226431846618679</c:v>
                </c:pt>
                <c:pt idx="5680">
                  <c:v>7.4394278526306161</c:v>
                </c:pt>
                <c:pt idx="5681">
                  <c:v>7.4272208213806152</c:v>
                </c:pt>
                <c:pt idx="5682">
                  <c:v>7.4279837608337393</c:v>
                </c:pt>
                <c:pt idx="5683">
                  <c:v>7.4256949424743661</c:v>
                </c:pt>
                <c:pt idx="5684">
                  <c:v>7.4546866416931152</c:v>
                </c:pt>
                <c:pt idx="5685">
                  <c:v>7.431798458099367</c:v>
                </c:pt>
                <c:pt idx="5686">
                  <c:v>7.4295096397399893</c:v>
                </c:pt>
                <c:pt idx="5687">
                  <c:v>7.4600272178649893</c:v>
                </c:pt>
                <c:pt idx="5688">
                  <c:v>7.4478201866149902</c:v>
                </c:pt>
                <c:pt idx="5689">
                  <c:v>7.4646048545837393</c:v>
                </c:pt>
                <c:pt idx="5690">
                  <c:v>7.4272208213806152</c:v>
                </c:pt>
                <c:pt idx="5691">
                  <c:v>7.4371390342712402</c:v>
                </c:pt>
                <c:pt idx="5692">
                  <c:v>7.4607901573181152</c:v>
                </c:pt>
                <c:pt idx="5693">
                  <c:v>7.4340872764587385</c:v>
                </c:pt>
                <c:pt idx="5694">
                  <c:v>7.4379019737243661</c:v>
                </c:pt>
                <c:pt idx="5695">
                  <c:v>7.4234061241149902</c:v>
                </c:pt>
                <c:pt idx="5696">
                  <c:v>7.4630789756774893</c:v>
                </c:pt>
                <c:pt idx="5697">
                  <c:v>7.4546866416931152</c:v>
                </c:pt>
                <c:pt idx="5698">
                  <c:v>7.4173026084899893</c:v>
                </c:pt>
                <c:pt idx="5699">
                  <c:v>7.4607901573181152</c:v>
                </c:pt>
                <c:pt idx="5700">
                  <c:v>7.4287467002868661</c:v>
                </c:pt>
                <c:pt idx="5701">
                  <c:v>7.4630789756774893</c:v>
                </c:pt>
                <c:pt idx="5702">
                  <c:v>7.4287467002868661</c:v>
                </c:pt>
                <c:pt idx="5703">
                  <c:v>7.450109004974367</c:v>
                </c:pt>
                <c:pt idx="5704">
                  <c:v>7.4249320030212393</c:v>
                </c:pt>
                <c:pt idx="5705">
                  <c:v>7.4623160362243652</c:v>
                </c:pt>
                <c:pt idx="5706">
                  <c:v>7.4447684288024902</c:v>
                </c:pt>
                <c:pt idx="5707">
                  <c:v>7.4768118858337411</c:v>
                </c:pt>
                <c:pt idx="5708">
                  <c:v>7.450109004974367</c:v>
                </c:pt>
                <c:pt idx="5709">
                  <c:v>7.480626583099367</c:v>
                </c:pt>
                <c:pt idx="5710">
                  <c:v>7.4478201866149902</c:v>
                </c:pt>
                <c:pt idx="5711">
                  <c:v>7.4600272178649893</c:v>
                </c:pt>
                <c:pt idx="5712">
                  <c:v>7.4768118858337411</c:v>
                </c:pt>
                <c:pt idx="5713">
                  <c:v>7.4760489463806161</c:v>
                </c:pt>
                <c:pt idx="5714">
                  <c:v>7.4562125205993661</c:v>
                </c:pt>
                <c:pt idx="5715">
                  <c:v>7.4668936729431161</c:v>
                </c:pt>
                <c:pt idx="5716">
                  <c:v>7.4546866416931152</c:v>
                </c:pt>
                <c:pt idx="5717">
                  <c:v>7.4440054893493661</c:v>
                </c:pt>
                <c:pt idx="5718">
                  <c:v>7.4554495811462402</c:v>
                </c:pt>
                <c:pt idx="5719">
                  <c:v>7.4638419151306161</c:v>
                </c:pt>
                <c:pt idx="5720">
                  <c:v>7.4707083702087402</c:v>
                </c:pt>
                <c:pt idx="5721">
                  <c:v>7.4623160362243652</c:v>
                </c:pt>
                <c:pt idx="5722">
                  <c:v>7.4882559776306152</c:v>
                </c:pt>
                <c:pt idx="5723">
                  <c:v>7.4348502159118661</c:v>
                </c:pt>
                <c:pt idx="5724">
                  <c:v>7.450109004974367</c:v>
                </c:pt>
                <c:pt idx="5725">
                  <c:v>7.4592642784118661</c:v>
                </c:pt>
                <c:pt idx="5726">
                  <c:v>7.4432425498962402</c:v>
                </c:pt>
                <c:pt idx="5727">
                  <c:v>7.4516348838806161</c:v>
                </c:pt>
                <c:pt idx="5728">
                  <c:v>7.4676566123962393</c:v>
                </c:pt>
                <c:pt idx="5729">
                  <c:v>7.4417166709899893</c:v>
                </c:pt>
                <c:pt idx="5730">
                  <c:v>7.4859671592712402</c:v>
                </c:pt>
                <c:pt idx="5731">
                  <c:v>7.4646048545837393</c:v>
                </c:pt>
                <c:pt idx="5732">
                  <c:v>7.4783377647399902</c:v>
                </c:pt>
                <c:pt idx="5733">
                  <c:v>7.4920706748962393</c:v>
                </c:pt>
                <c:pt idx="5734">
                  <c:v>7.4447684288024902</c:v>
                </c:pt>
                <c:pt idx="5735">
                  <c:v>7.4516348838806161</c:v>
                </c:pt>
                <c:pt idx="5736">
                  <c:v>7.4424796104431161</c:v>
                </c:pt>
                <c:pt idx="5737">
                  <c:v>7.4585013389587393</c:v>
                </c:pt>
                <c:pt idx="5738">
                  <c:v>7.4447684288024902</c:v>
                </c:pt>
                <c:pt idx="5739">
                  <c:v>7.4684195518493652</c:v>
                </c:pt>
                <c:pt idx="5740">
                  <c:v>7.4623160362243652</c:v>
                </c:pt>
                <c:pt idx="5741">
                  <c:v>7.4386649131774902</c:v>
                </c:pt>
                <c:pt idx="5742">
                  <c:v>7.4813895225524902</c:v>
                </c:pt>
                <c:pt idx="5743">
                  <c:v>7.4691824913024902</c:v>
                </c:pt>
                <c:pt idx="5744">
                  <c:v>7.4523978233337402</c:v>
                </c:pt>
                <c:pt idx="5745">
                  <c:v>7.4752860069274893</c:v>
                </c:pt>
                <c:pt idx="5746">
                  <c:v>7.4691824913024902</c:v>
                </c:pt>
                <c:pt idx="5747">
                  <c:v>7.4874930381774893</c:v>
                </c:pt>
                <c:pt idx="5748">
                  <c:v>7.4821524620056152</c:v>
                </c:pt>
                <c:pt idx="5749">
                  <c:v>7.4668936729431161</c:v>
                </c:pt>
                <c:pt idx="5750">
                  <c:v>7.4729971885681161</c:v>
                </c:pt>
                <c:pt idx="5751">
                  <c:v>7.4760489463806161</c:v>
                </c:pt>
                <c:pt idx="5752">
                  <c:v>7.4699454307556152</c:v>
                </c:pt>
                <c:pt idx="5753">
                  <c:v>7.4661307334899893</c:v>
                </c:pt>
                <c:pt idx="5754">
                  <c:v>7.4523978233337402</c:v>
                </c:pt>
                <c:pt idx="5755">
                  <c:v>7.4531607627868661</c:v>
                </c:pt>
                <c:pt idx="5756">
                  <c:v>7.4829154014587393</c:v>
                </c:pt>
                <c:pt idx="5757">
                  <c:v>7.4760489463806161</c:v>
                </c:pt>
                <c:pt idx="5758">
                  <c:v>7.4737601280212411</c:v>
                </c:pt>
                <c:pt idx="5759">
                  <c:v>7.4905447959899902</c:v>
                </c:pt>
                <c:pt idx="5760">
                  <c:v>7.5004630088806161</c:v>
                </c:pt>
                <c:pt idx="5761">
                  <c:v>7.4783377647399902</c:v>
                </c:pt>
                <c:pt idx="5762">
                  <c:v>7.4798636436462411</c:v>
                </c:pt>
                <c:pt idx="5763">
                  <c:v>7.4859671592712402</c:v>
                </c:pt>
                <c:pt idx="5764">
                  <c:v>7.4722342491149893</c:v>
                </c:pt>
                <c:pt idx="5765">
                  <c:v>7.4905447959899902</c:v>
                </c:pt>
                <c:pt idx="5766">
                  <c:v>7.5134329795837393</c:v>
                </c:pt>
                <c:pt idx="5767">
                  <c:v>7.4737601280212411</c:v>
                </c:pt>
                <c:pt idx="5768">
                  <c:v>7.4981741905212402</c:v>
                </c:pt>
                <c:pt idx="5769">
                  <c:v>7.5058035850524902</c:v>
                </c:pt>
                <c:pt idx="5770">
                  <c:v>7.4447684288024902</c:v>
                </c:pt>
                <c:pt idx="5771">
                  <c:v>7.4592642784118661</c:v>
                </c:pt>
                <c:pt idx="5772">
                  <c:v>7.508092403411867</c:v>
                </c:pt>
                <c:pt idx="5773">
                  <c:v>7.4989371299743661</c:v>
                </c:pt>
                <c:pt idx="5774">
                  <c:v>7.4874930381774893</c:v>
                </c:pt>
                <c:pt idx="5775">
                  <c:v>7.5042777061462393</c:v>
                </c:pt>
                <c:pt idx="5776">
                  <c:v>7.5103812217712393</c:v>
                </c:pt>
                <c:pt idx="5777">
                  <c:v>7.4844412803649902</c:v>
                </c:pt>
                <c:pt idx="5778">
                  <c:v>7.4798636436462411</c:v>
                </c:pt>
                <c:pt idx="5779">
                  <c:v>7.4775748252868652</c:v>
                </c:pt>
                <c:pt idx="5780">
                  <c:v>7.5050406455993661</c:v>
                </c:pt>
                <c:pt idx="5781">
                  <c:v>7.4951224327087402</c:v>
                </c:pt>
                <c:pt idx="5782">
                  <c:v>7.4844412803649902</c:v>
                </c:pt>
                <c:pt idx="5783">
                  <c:v>7.5019888877868652</c:v>
                </c:pt>
                <c:pt idx="5784">
                  <c:v>7.4798636436462411</c:v>
                </c:pt>
                <c:pt idx="5785">
                  <c:v>7.4821524620056152</c:v>
                </c:pt>
                <c:pt idx="5786">
                  <c:v>7.4638419151306161</c:v>
                </c:pt>
                <c:pt idx="5787">
                  <c:v>7.4844412803649902</c:v>
                </c:pt>
                <c:pt idx="5788">
                  <c:v>7.5195364952087402</c:v>
                </c:pt>
                <c:pt idx="5789">
                  <c:v>7.4684195518493652</c:v>
                </c:pt>
                <c:pt idx="5790">
                  <c:v>7.5157217979431161</c:v>
                </c:pt>
                <c:pt idx="5791">
                  <c:v>7.4951224327087402</c:v>
                </c:pt>
                <c:pt idx="5792">
                  <c:v>7.5004630088806161</c:v>
                </c:pt>
                <c:pt idx="5793">
                  <c:v>7.5027518272399885</c:v>
                </c:pt>
                <c:pt idx="5794">
                  <c:v>7.523351192474367</c:v>
                </c:pt>
                <c:pt idx="5795">
                  <c:v>7.5157217979431161</c:v>
                </c:pt>
                <c:pt idx="5796">
                  <c:v>7.5058035850524902</c:v>
                </c:pt>
                <c:pt idx="5797">
                  <c:v>7.4897818565368652</c:v>
                </c:pt>
                <c:pt idx="5798">
                  <c:v>7.5019888877868652</c:v>
                </c:pt>
                <c:pt idx="5799">
                  <c:v>7.4752860069274893</c:v>
                </c:pt>
                <c:pt idx="5800">
                  <c:v>7.5111441612243661</c:v>
                </c:pt>
                <c:pt idx="5801">
                  <c:v>7.4882559776306152</c:v>
                </c:pt>
                <c:pt idx="5802">
                  <c:v>7.5218253135681152</c:v>
                </c:pt>
                <c:pt idx="5803">
                  <c:v>7.4974112510681143</c:v>
                </c:pt>
                <c:pt idx="5804">
                  <c:v>7.5050406455993661</c:v>
                </c:pt>
                <c:pt idx="5805">
                  <c:v>7.5294547080993652</c:v>
                </c:pt>
                <c:pt idx="5806">
                  <c:v>7.4905447959899902</c:v>
                </c:pt>
                <c:pt idx="5807">
                  <c:v>7.486730098724367</c:v>
                </c:pt>
                <c:pt idx="5808">
                  <c:v>7.4951224327087402</c:v>
                </c:pt>
                <c:pt idx="5809">
                  <c:v>7.5256400108337402</c:v>
                </c:pt>
                <c:pt idx="5810">
                  <c:v>7.520299434661867</c:v>
                </c:pt>
                <c:pt idx="5811">
                  <c:v>7.486730098724367</c:v>
                </c:pt>
                <c:pt idx="5812">
                  <c:v>7.508092403411867</c:v>
                </c:pt>
                <c:pt idx="5813">
                  <c:v>7.5134329795837393</c:v>
                </c:pt>
                <c:pt idx="5814">
                  <c:v>7.4928336143493661</c:v>
                </c:pt>
                <c:pt idx="5815">
                  <c:v>7.4852042198181152</c:v>
                </c:pt>
                <c:pt idx="5816">
                  <c:v>7.5340323448181152</c:v>
                </c:pt>
                <c:pt idx="5817">
                  <c:v>7.4882559776306152</c:v>
                </c:pt>
                <c:pt idx="5818">
                  <c:v>7.520299434661867</c:v>
                </c:pt>
                <c:pt idx="5819">
                  <c:v>7.5035147666931143</c:v>
                </c:pt>
                <c:pt idx="5820">
                  <c:v>7.5103812217712393</c:v>
                </c:pt>
                <c:pt idx="5821">
                  <c:v>7.4707083702087402</c:v>
                </c:pt>
                <c:pt idx="5822">
                  <c:v>7.5210623741149902</c:v>
                </c:pt>
                <c:pt idx="5823">
                  <c:v>7.5225882530212385</c:v>
                </c:pt>
                <c:pt idx="5824">
                  <c:v>7.4897818565368652</c:v>
                </c:pt>
                <c:pt idx="5825">
                  <c:v>7.5195364952087402</c:v>
                </c:pt>
                <c:pt idx="5826">
                  <c:v>7.5172476768493652</c:v>
                </c:pt>
                <c:pt idx="5827">
                  <c:v>7.5058035850524902</c:v>
                </c:pt>
                <c:pt idx="5828">
                  <c:v>7.5187735557556152</c:v>
                </c:pt>
                <c:pt idx="5829">
                  <c:v>7.5096182823181161</c:v>
                </c:pt>
                <c:pt idx="5830">
                  <c:v>7.4997000694274893</c:v>
                </c:pt>
                <c:pt idx="5831">
                  <c:v>7.5035147666931143</c:v>
                </c:pt>
                <c:pt idx="5832">
                  <c:v>7.4813895225524902</c:v>
                </c:pt>
                <c:pt idx="5833">
                  <c:v>7.508092403411867</c:v>
                </c:pt>
                <c:pt idx="5834">
                  <c:v>7.5058035850524902</c:v>
                </c:pt>
                <c:pt idx="5835">
                  <c:v>7.5187735557556152</c:v>
                </c:pt>
                <c:pt idx="5836">
                  <c:v>7.5058035850524902</c:v>
                </c:pt>
                <c:pt idx="5837">
                  <c:v>7.5157217979431161</c:v>
                </c:pt>
                <c:pt idx="5838">
                  <c:v>7.5393729209899902</c:v>
                </c:pt>
                <c:pt idx="5839">
                  <c:v>7.5340323448181152</c:v>
                </c:pt>
                <c:pt idx="5840">
                  <c:v>7.5141959190368643</c:v>
                </c:pt>
                <c:pt idx="5841">
                  <c:v>7.5256400108337402</c:v>
                </c:pt>
                <c:pt idx="5842">
                  <c:v>7.5317435264587402</c:v>
                </c:pt>
                <c:pt idx="5843">
                  <c:v>7.5172476768493652</c:v>
                </c:pt>
                <c:pt idx="5844">
                  <c:v>7.5172476768493652</c:v>
                </c:pt>
                <c:pt idx="5845">
                  <c:v>7.5355582237243661</c:v>
                </c:pt>
                <c:pt idx="5846">
                  <c:v>7.5355582237243661</c:v>
                </c:pt>
                <c:pt idx="5847">
                  <c:v>7.5431876182556143</c:v>
                </c:pt>
                <c:pt idx="5848">
                  <c:v>7.5058035850524902</c:v>
                </c:pt>
                <c:pt idx="5849">
                  <c:v>7.5157217979431161</c:v>
                </c:pt>
                <c:pt idx="5850">
                  <c:v>7.533269405364992</c:v>
                </c:pt>
                <c:pt idx="5851">
                  <c:v>7.5340323448181152</c:v>
                </c:pt>
                <c:pt idx="5852">
                  <c:v>7.5294547080993652</c:v>
                </c:pt>
                <c:pt idx="5853">
                  <c:v>7.5271658897399885</c:v>
                </c:pt>
                <c:pt idx="5854">
                  <c:v>7.5180106163024885</c:v>
                </c:pt>
                <c:pt idx="5855">
                  <c:v>7.5355582237243661</c:v>
                </c:pt>
                <c:pt idx="5856">
                  <c:v>7.5180106163024885</c:v>
                </c:pt>
                <c:pt idx="5857">
                  <c:v>7.5042777061462393</c:v>
                </c:pt>
                <c:pt idx="5858">
                  <c:v>7.5172476768493652</c:v>
                </c:pt>
                <c:pt idx="5859">
                  <c:v>7.5264029502868652</c:v>
                </c:pt>
                <c:pt idx="5860">
                  <c:v>7.5172476768493652</c:v>
                </c:pt>
                <c:pt idx="5861">
                  <c:v>7.5264029502868652</c:v>
                </c:pt>
                <c:pt idx="5862">
                  <c:v>7.5317435264587402</c:v>
                </c:pt>
                <c:pt idx="5863">
                  <c:v>7.5149588584899876</c:v>
                </c:pt>
                <c:pt idx="5864">
                  <c:v>7.5027518272399885</c:v>
                </c:pt>
                <c:pt idx="5865">
                  <c:v>7.5363211631774902</c:v>
                </c:pt>
                <c:pt idx="5866">
                  <c:v>7.5141959190368643</c:v>
                </c:pt>
                <c:pt idx="5867">
                  <c:v>7.5454764366149893</c:v>
                </c:pt>
                <c:pt idx="5868">
                  <c:v>7.5347952842712402</c:v>
                </c:pt>
                <c:pt idx="5869">
                  <c:v>7.5317435264587402</c:v>
                </c:pt>
                <c:pt idx="5870">
                  <c:v>7.5149588584899876</c:v>
                </c:pt>
                <c:pt idx="5871">
                  <c:v>7.5325064659118661</c:v>
                </c:pt>
                <c:pt idx="5872">
                  <c:v>7.5592093467712402</c:v>
                </c:pt>
                <c:pt idx="5873">
                  <c:v>7.5317435264587402</c:v>
                </c:pt>
                <c:pt idx="5874">
                  <c:v>7.5096182823181161</c:v>
                </c:pt>
                <c:pt idx="5875">
                  <c:v>7.5302176475524893</c:v>
                </c:pt>
                <c:pt idx="5876">
                  <c:v>7.5256400108337402</c:v>
                </c:pt>
                <c:pt idx="5877">
                  <c:v>7.538609981536867</c:v>
                </c:pt>
                <c:pt idx="5878">
                  <c:v>7.5470023155212402</c:v>
                </c:pt>
                <c:pt idx="5879">
                  <c:v>7.5676016807556152</c:v>
                </c:pt>
                <c:pt idx="5880">
                  <c:v>7.5378470420837402</c:v>
                </c:pt>
                <c:pt idx="5881">
                  <c:v>7.5325064659118661</c:v>
                </c:pt>
                <c:pt idx="5882">
                  <c:v>7.5439505577087385</c:v>
                </c:pt>
                <c:pt idx="5883">
                  <c:v>7.5347952842712402</c:v>
                </c:pt>
                <c:pt idx="5884">
                  <c:v>7.5225882530212385</c:v>
                </c:pt>
                <c:pt idx="5885">
                  <c:v>7.523351192474367</c:v>
                </c:pt>
                <c:pt idx="5886">
                  <c:v>7.5569205284118652</c:v>
                </c:pt>
                <c:pt idx="5887">
                  <c:v>7.5439505577087385</c:v>
                </c:pt>
                <c:pt idx="5888">
                  <c:v>7.5485281944274902</c:v>
                </c:pt>
                <c:pt idx="5889">
                  <c:v>7.5302176475524893</c:v>
                </c:pt>
                <c:pt idx="5890">
                  <c:v>7.5576834678649893</c:v>
                </c:pt>
                <c:pt idx="5891">
                  <c:v>7.5454764366149893</c:v>
                </c:pt>
                <c:pt idx="5892">
                  <c:v>7.5645499229431152</c:v>
                </c:pt>
                <c:pt idx="5893">
                  <c:v>7.520299434661867</c:v>
                </c:pt>
                <c:pt idx="5894">
                  <c:v>7.5058035850524902</c:v>
                </c:pt>
                <c:pt idx="5895">
                  <c:v>7.5775198936462393</c:v>
                </c:pt>
                <c:pt idx="5896">
                  <c:v>7.5561575889587393</c:v>
                </c:pt>
                <c:pt idx="5897">
                  <c:v>7.5569205284118652</c:v>
                </c:pt>
                <c:pt idx="5898">
                  <c:v>7.5630240440368652</c:v>
                </c:pt>
                <c:pt idx="5899">
                  <c:v>7.5347952842712402</c:v>
                </c:pt>
                <c:pt idx="5900">
                  <c:v>7.5630240440368652</c:v>
                </c:pt>
                <c:pt idx="5901">
                  <c:v>7.5775198936462393</c:v>
                </c:pt>
                <c:pt idx="5902">
                  <c:v>7.5546317100524893</c:v>
                </c:pt>
                <c:pt idx="5903">
                  <c:v>7.5630240440368652</c:v>
                </c:pt>
                <c:pt idx="5904">
                  <c:v>7.5470023155212402</c:v>
                </c:pt>
                <c:pt idx="5905">
                  <c:v>7.5286917686462393</c:v>
                </c:pt>
                <c:pt idx="5906">
                  <c:v>7.5569205284118652</c:v>
                </c:pt>
                <c:pt idx="5907">
                  <c:v>7.541661739349367</c:v>
                </c:pt>
                <c:pt idx="5908">
                  <c:v>7.5607352256774885</c:v>
                </c:pt>
                <c:pt idx="5909">
                  <c:v>7.5553946495056143</c:v>
                </c:pt>
                <c:pt idx="5910">
                  <c:v>7.5180106163024885</c:v>
                </c:pt>
                <c:pt idx="5911">
                  <c:v>7.5393729209899902</c:v>
                </c:pt>
                <c:pt idx="5912">
                  <c:v>7.5515799522399893</c:v>
                </c:pt>
                <c:pt idx="5913">
                  <c:v>7.5408987998962402</c:v>
                </c:pt>
                <c:pt idx="5914">
                  <c:v>7.5569205284118652</c:v>
                </c:pt>
                <c:pt idx="5915">
                  <c:v>7.5576834678649893</c:v>
                </c:pt>
                <c:pt idx="5916">
                  <c:v>7.5859122276306143</c:v>
                </c:pt>
                <c:pt idx="5917">
                  <c:v>7.5698904991149902</c:v>
                </c:pt>
                <c:pt idx="5918">
                  <c:v>7.5599722862243661</c:v>
                </c:pt>
                <c:pt idx="5919">
                  <c:v>7.5828604698181152</c:v>
                </c:pt>
                <c:pt idx="5920">
                  <c:v>7.5431876182556143</c:v>
                </c:pt>
                <c:pt idx="5921">
                  <c:v>7.5775198936462393</c:v>
                </c:pt>
                <c:pt idx="5922">
                  <c:v>7.5302176475524893</c:v>
                </c:pt>
                <c:pt idx="5923">
                  <c:v>7.5592093467712402</c:v>
                </c:pt>
                <c:pt idx="5924">
                  <c:v>7.5767569541931161</c:v>
                </c:pt>
                <c:pt idx="5925">
                  <c:v>7.5431876182556143</c:v>
                </c:pt>
                <c:pt idx="5926">
                  <c:v>7.5813345909118661</c:v>
                </c:pt>
                <c:pt idx="5927">
                  <c:v>7.5523428916931161</c:v>
                </c:pt>
                <c:pt idx="5928">
                  <c:v>7.5447134971618661</c:v>
                </c:pt>
                <c:pt idx="5929">
                  <c:v>7.538609981536867</c:v>
                </c:pt>
                <c:pt idx="5930">
                  <c:v>7.5355582237243661</c:v>
                </c:pt>
                <c:pt idx="5931">
                  <c:v>7.5515799522399893</c:v>
                </c:pt>
                <c:pt idx="5932">
                  <c:v>7.5798087120056161</c:v>
                </c:pt>
                <c:pt idx="5933">
                  <c:v>7.5691275596618652</c:v>
                </c:pt>
                <c:pt idx="5934">
                  <c:v>7.5653128623962385</c:v>
                </c:pt>
                <c:pt idx="5935">
                  <c:v>7.5836234092712411</c:v>
                </c:pt>
                <c:pt idx="5936">
                  <c:v>7.5401358604431143</c:v>
                </c:pt>
                <c:pt idx="5937">
                  <c:v>7.5752310752868661</c:v>
                </c:pt>
                <c:pt idx="5938">
                  <c:v>7.5645499229431152</c:v>
                </c:pt>
                <c:pt idx="5939">
                  <c:v>7.5454764366149893</c:v>
                </c:pt>
                <c:pt idx="5940">
                  <c:v>7.5653128623962385</c:v>
                </c:pt>
                <c:pt idx="5941">
                  <c:v>7.5706534385681161</c:v>
                </c:pt>
                <c:pt idx="5942">
                  <c:v>7.5943045616149885</c:v>
                </c:pt>
                <c:pt idx="5943">
                  <c:v>7.5553946495056143</c:v>
                </c:pt>
                <c:pt idx="5944">
                  <c:v>7.5439505577087385</c:v>
                </c:pt>
                <c:pt idx="5945">
                  <c:v>7.5569205284118652</c:v>
                </c:pt>
                <c:pt idx="5946">
                  <c:v>7.5729422569274885</c:v>
                </c:pt>
                <c:pt idx="5947">
                  <c:v>7.5676016807556152</c:v>
                </c:pt>
                <c:pt idx="5948">
                  <c:v>7.5706534385681161</c:v>
                </c:pt>
                <c:pt idx="5949">
                  <c:v>7.5729422569274885</c:v>
                </c:pt>
                <c:pt idx="5950">
                  <c:v>7.5820975303649893</c:v>
                </c:pt>
                <c:pt idx="5951">
                  <c:v>7.5584464073181152</c:v>
                </c:pt>
                <c:pt idx="5952">
                  <c:v>7.5698904991149902</c:v>
                </c:pt>
                <c:pt idx="5953">
                  <c:v>7.5553946495056143</c:v>
                </c:pt>
                <c:pt idx="5954">
                  <c:v>7.5714163780212393</c:v>
                </c:pt>
                <c:pt idx="5955">
                  <c:v>7.6202445030212393</c:v>
                </c:pt>
                <c:pt idx="5956">
                  <c:v>7.5767569541931161</c:v>
                </c:pt>
                <c:pt idx="5957">
                  <c:v>7.5767569541931161</c:v>
                </c:pt>
                <c:pt idx="5958">
                  <c:v>7.5851492881774893</c:v>
                </c:pt>
                <c:pt idx="5959">
                  <c:v>7.5805716514587393</c:v>
                </c:pt>
                <c:pt idx="5960">
                  <c:v>7.5653128623962385</c:v>
                </c:pt>
                <c:pt idx="5961">
                  <c:v>7.5882010459899902</c:v>
                </c:pt>
                <c:pt idx="5962">
                  <c:v>7.5546317100524893</c:v>
                </c:pt>
                <c:pt idx="5963">
                  <c:v>7.5683646202087393</c:v>
                </c:pt>
                <c:pt idx="5964">
                  <c:v>7.5798087120056161</c:v>
                </c:pt>
                <c:pt idx="5965">
                  <c:v>7.5882010459899902</c:v>
                </c:pt>
                <c:pt idx="5966">
                  <c:v>7.5866751670837402</c:v>
                </c:pt>
                <c:pt idx="5967">
                  <c:v>7.5744681358337411</c:v>
                </c:pt>
                <c:pt idx="5968">
                  <c:v>7.5668387413024893</c:v>
                </c:pt>
                <c:pt idx="5969">
                  <c:v>7.5996451377868661</c:v>
                </c:pt>
                <c:pt idx="5970">
                  <c:v>7.5882010459899902</c:v>
                </c:pt>
                <c:pt idx="5971">
                  <c:v>7.5805716514587393</c:v>
                </c:pt>
                <c:pt idx="5972">
                  <c:v>7.5851492881774893</c:v>
                </c:pt>
                <c:pt idx="5973">
                  <c:v>7.5927786827087402</c:v>
                </c:pt>
                <c:pt idx="5974">
                  <c:v>7.5920157432556143</c:v>
                </c:pt>
                <c:pt idx="5975">
                  <c:v>7.6088004112243661</c:v>
                </c:pt>
                <c:pt idx="5976">
                  <c:v>7.5660758018493652</c:v>
                </c:pt>
                <c:pt idx="5977">
                  <c:v>7.5645499229431152</c:v>
                </c:pt>
                <c:pt idx="5978">
                  <c:v>7.5874381065368652</c:v>
                </c:pt>
                <c:pt idx="5979">
                  <c:v>7.5676016807556152</c:v>
                </c:pt>
                <c:pt idx="5980">
                  <c:v>7.5859122276306143</c:v>
                </c:pt>
                <c:pt idx="5981">
                  <c:v>7.5775198936462393</c:v>
                </c:pt>
                <c:pt idx="5982">
                  <c:v>7.5843863487243652</c:v>
                </c:pt>
                <c:pt idx="5983">
                  <c:v>7.5943045616149885</c:v>
                </c:pt>
                <c:pt idx="5984">
                  <c:v>7.5950675010681152</c:v>
                </c:pt>
                <c:pt idx="5985">
                  <c:v>7.6026968955993661</c:v>
                </c:pt>
                <c:pt idx="5986">
                  <c:v>7.5912528038024902</c:v>
                </c:pt>
                <c:pt idx="5987">
                  <c:v>7.5904898643493652</c:v>
                </c:pt>
                <c:pt idx="5988">
                  <c:v>7.5775198936462393</c:v>
                </c:pt>
                <c:pt idx="5989">
                  <c:v>7.5973563194274885</c:v>
                </c:pt>
                <c:pt idx="5990">
                  <c:v>7.5843863487243652</c:v>
                </c:pt>
                <c:pt idx="5991">
                  <c:v>7.6141409873962385</c:v>
                </c:pt>
                <c:pt idx="5992">
                  <c:v>7.6271109580993635</c:v>
                </c:pt>
                <c:pt idx="5993">
                  <c:v>7.5805716514587393</c:v>
                </c:pt>
                <c:pt idx="5994">
                  <c:v>7.5920157432556143</c:v>
                </c:pt>
                <c:pt idx="5995">
                  <c:v>7.5630240440368652</c:v>
                </c:pt>
                <c:pt idx="5996">
                  <c:v>7.5912528038024902</c:v>
                </c:pt>
                <c:pt idx="5997">
                  <c:v>7.6065115928649893</c:v>
                </c:pt>
                <c:pt idx="5998">
                  <c:v>7.6309256553649893</c:v>
                </c:pt>
                <c:pt idx="5999">
                  <c:v>7.588963985443117</c:v>
                </c:pt>
                <c:pt idx="6000">
                  <c:v>7.5813345909118661</c:v>
                </c:pt>
                <c:pt idx="6001">
                  <c:v>7.5904898643493652</c:v>
                </c:pt>
                <c:pt idx="6002">
                  <c:v>7.6149039268493643</c:v>
                </c:pt>
                <c:pt idx="6003">
                  <c:v>7.5981192588806143</c:v>
                </c:pt>
                <c:pt idx="6004">
                  <c:v>7.5798087120056161</c:v>
                </c:pt>
                <c:pt idx="6005">
                  <c:v>7.5981192588806143</c:v>
                </c:pt>
                <c:pt idx="6006">
                  <c:v>7.6080374717712393</c:v>
                </c:pt>
                <c:pt idx="6007">
                  <c:v>7.5927786827087402</c:v>
                </c:pt>
                <c:pt idx="6008">
                  <c:v>7.5874381065368652</c:v>
                </c:pt>
                <c:pt idx="6009">
                  <c:v>7.5874381065368652</c:v>
                </c:pt>
                <c:pt idx="6010">
                  <c:v>7.5973563194274885</c:v>
                </c:pt>
                <c:pt idx="6011">
                  <c:v>7.5790457725524902</c:v>
                </c:pt>
                <c:pt idx="6012">
                  <c:v>7.5935416221618661</c:v>
                </c:pt>
                <c:pt idx="6013">
                  <c:v>7.6026968955993661</c:v>
                </c:pt>
                <c:pt idx="6014">
                  <c:v>7.6408438682556143</c:v>
                </c:pt>
                <c:pt idx="6015">
                  <c:v>7.6095633506774893</c:v>
                </c:pt>
                <c:pt idx="6016">
                  <c:v>7.5752310752868661</c:v>
                </c:pt>
                <c:pt idx="6017">
                  <c:v>7.6049857139587385</c:v>
                </c:pt>
                <c:pt idx="6018">
                  <c:v>7.5981192588806143</c:v>
                </c:pt>
                <c:pt idx="6019">
                  <c:v>7.5859122276306143</c:v>
                </c:pt>
                <c:pt idx="6020">
                  <c:v>7.5782828330993661</c:v>
                </c:pt>
                <c:pt idx="6021">
                  <c:v>7.6110892295837393</c:v>
                </c:pt>
                <c:pt idx="6022">
                  <c:v>7.6011710166931152</c:v>
                </c:pt>
                <c:pt idx="6023">
                  <c:v>7.6103262901306152</c:v>
                </c:pt>
                <c:pt idx="6024">
                  <c:v>7.6065115928649893</c:v>
                </c:pt>
                <c:pt idx="6025">
                  <c:v>7.5927786827087402</c:v>
                </c:pt>
                <c:pt idx="6026">
                  <c:v>7.6286368370056135</c:v>
                </c:pt>
                <c:pt idx="6027">
                  <c:v>7.6164298057556152</c:v>
                </c:pt>
                <c:pt idx="6028">
                  <c:v>7.6103262901306152</c:v>
                </c:pt>
                <c:pt idx="6029">
                  <c:v>7.5973563194274885</c:v>
                </c:pt>
                <c:pt idx="6030">
                  <c:v>7.5851492881774893</c:v>
                </c:pt>
                <c:pt idx="6031">
                  <c:v>7.6088004112243661</c:v>
                </c:pt>
                <c:pt idx="6032">
                  <c:v>7.5943045616149885</c:v>
                </c:pt>
                <c:pt idx="6033">
                  <c:v>7.588963985443117</c:v>
                </c:pt>
                <c:pt idx="6034">
                  <c:v>7.6110892295837393</c:v>
                </c:pt>
                <c:pt idx="6035">
                  <c:v>7.6286368370056135</c:v>
                </c:pt>
                <c:pt idx="6036">
                  <c:v>7.6309256553649893</c:v>
                </c:pt>
                <c:pt idx="6037">
                  <c:v>7.6263480186462393</c:v>
                </c:pt>
                <c:pt idx="6038">
                  <c:v>7.5782828330993661</c:v>
                </c:pt>
                <c:pt idx="6039">
                  <c:v>7.5996451377868661</c:v>
                </c:pt>
                <c:pt idx="6040">
                  <c:v>7.6072745323181143</c:v>
                </c:pt>
                <c:pt idx="6041">
                  <c:v>7.6332144737243661</c:v>
                </c:pt>
                <c:pt idx="6042">
                  <c:v>7.6278738975524885</c:v>
                </c:pt>
                <c:pt idx="6043">
                  <c:v>7.6072745323181143</c:v>
                </c:pt>
                <c:pt idx="6044">
                  <c:v>7.6339774131774893</c:v>
                </c:pt>
                <c:pt idx="6045">
                  <c:v>7.5752310752868661</c:v>
                </c:pt>
                <c:pt idx="6046">
                  <c:v>7.5836234092712411</c:v>
                </c:pt>
                <c:pt idx="6047">
                  <c:v>7.6210074424743661</c:v>
                </c:pt>
                <c:pt idx="6048">
                  <c:v>7.6026968955993661</c:v>
                </c:pt>
                <c:pt idx="6049">
                  <c:v>7.6095633506774893</c:v>
                </c:pt>
                <c:pt idx="6050">
                  <c:v>7.6011710166931152</c:v>
                </c:pt>
                <c:pt idx="6051">
                  <c:v>7.6400809288024885</c:v>
                </c:pt>
                <c:pt idx="6052">
                  <c:v>7.5958304405212393</c:v>
                </c:pt>
                <c:pt idx="6053">
                  <c:v>7.6019339561462385</c:v>
                </c:pt>
                <c:pt idx="6054">
                  <c:v>7.6171927452087393</c:v>
                </c:pt>
                <c:pt idx="6055">
                  <c:v>7.6103262901306152</c:v>
                </c:pt>
                <c:pt idx="6056">
                  <c:v>7.6095633506774893</c:v>
                </c:pt>
                <c:pt idx="6057">
                  <c:v>7.6225333213806143</c:v>
                </c:pt>
                <c:pt idx="6058">
                  <c:v>7.6423697471618661</c:v>
                </c:pt>
                <c:pt idx="6059">
                  <c:v>7.6194815635681143</c:v>
                </c:pt>
                <c:pt idx="6060">
                  <c:v>7.6042227745056152</c:v>
                </c:pt>
                <c:pt idx="6061">
                  <c:v>7.6141409873962385</c:v>
                </c:pt>
                <c:pt idx="6062">
                  <c:v>7.6232962608337393</c:v>
                </c:pt>
                <c:pt idx="6063">
                  <c:v>7.6126151084899885</c:v>
                </c:pt>
                <c:pt idx="6064">
                  <c:v>7.6179556846618652</c:v>
                </c:pt>
                <c:pt idx="6065">
                  <c:v>7.6461844444274885</c:v>
                </c:pt>
                <c:pt idx="6066">
                  <c:v>7.6232962608337393</c:v>
                </c:pt>
                <c:pt idx="6067">
                  <c:v>7.6179556846618652</c:v>
                </c:pt>
                <c:pt idx="6068">
                  <c:v>7.6179556846618652</c:v>
                </c:pt>
                <c:pt idx="6069">
                  <c:v>7.6156668663024885</c:v>
                </c:pt>
                <c:pt idx="6070">
                  <c:v>7.6232962608337393</c:v>
                </c:pt>
                <c:pt idx="6071">
                  <c:v>7.6217703819274893</c:v>
                </c:pt>
                <c:pt idx="6072">
                  <c:v>7.6484732627868652</c:v>
                </c:pt>
                <c:pt idx="6073">
                  <c:v>7.6202445030212393</c:v>
                </c:pt>
                <c:pt idx="6074">
                  <c:v>7.6408438682556143</c:v>
                </c:pt>
                <c:pt idx="6075">
                  <c:v>7.6438956260681143</c:v>
                </c:pt>
                <c:pt idx="6076">
                  <c:v>7.6629691123962393</c:v>
                </c:pt>
                <c:pt idx="6077">
                  <c:v>7.6133780479431152</c:v>
                </c:pt>
                <c:pt idx="6078">
                  <c:v>7.630162715911867</c:v>
                </c:pt>
                <c:pt idx="6079">
                  <c:v>7.6370291709899893</c:v>
                </c:pt>
                <c:pt idx="6080">
                  <c:v>7.6278738975524885</c:v>
                </c:pt>
                <c:pt idx="6081">
                  <c:v>7.6271109580993635</c:v>
                </c:pt>
                <c:pt idx="6082">
                  <c:v>7.6210074424743661</c:v>
                </c:pt>
                <c:pt idx="6083">
                  <c:v>7.6393179893493661</c:v>
                </c:pt>
                <c:pt idx="6084">
                  <c:v>7.6118521690368652</c:v>
                </c:pt>
                <c:pt idx="6085">
                  <c:v>7.6446585655212393</c:v>
                </c:pt>
                <c:pt idx="6086">
                  <c:v>7.6538138389587385</c:v>
                </c:pt>
                <c:pt idx="6087">
                  <c:v>7.6103262901306152</c:v>
                </c:pt>
                <c:pt idx="6088">
                  <c:v>7.6355032920837402</c:v>
                </c:pt>
                <c:pt idx="6089">
                  <c:v>7.6324515342712393</c:v>
                </c:pt>
                <c:pt idx="6090">
                  <c:v>7.6461844444274885</c:v>
                </c:pt>
                <c:pt idx="6091">
                  <c:v>7.6339774131774893</c:v>
                </c:pt>
                <c:pt idx="6092">
                  <c:v>7.6232962608337393</c:v>
                </c:pt>
                <c:pt idx="6093">
                  <c:v>7.6316885948181161</c:v>
                </c:pt>
                <c:pt idx="6094">
                  <c:v>7.6599173545837393</c:v>
                </c:pt>
                <c:pt idx="6095">
                  <c:v>7.6316885948181161</c:v>
                </c:pt>
                <c:pt idx="6096">
                  <c:v>7.6377921104431161</c:v>
                </c:pt>
                <c:pt idx="6097">
                  <c:v>7.6217703819274893</c:v>
                </c:pt>
                <c:pt idx="6098">
                  <c:v>7.6438956260681143</c:v>
                </c:pt>
                <c:pt idx="6099">
                  <c:v>7.6278738975524885</c:v>
                </c:pt>
                <c:pt idx="6100">
                  <c:v>7.6240592002868643</c:v>
                </c:pt>
                <c:pt idx="6101">
                  <c:v>7.6538138389587385</c:v>
                </c:pt>
                <c:pt idx="6102">
                  <c:v>7.6400809288024885</c:v>
                </c:pt>
                <c:pt idx="6103">
                  <c:v>7.6293997764587393</c:v>
                </c:pt>
                <c:pt idx="6104">
                  <c:v>7.6393179893493661</c:v>
                </c:pt>
                <c:pt idx="6105">
                  <c:v>7.6362662315368661</c:v>
                </c:pt>
                <c:pt idx="6106">
                  <c:v>7.6324515342712393</c:v>
                </c:pt>
                <c:pt idx="6107">
                  <c:v>7.6431326866149893</c:v>
                </c:pt>
                <c:pt idx="6108">
                  <c:v>7.6393179893493661</c:v>
                </c:pt>
                <c:pt idx="6109">
                  <c:v>7.6622061729431152</c:v>
                </c:pt>
                <c:pt idx="6110">
                  <c:v>7.6461844444274885</c:v>
                </c:pt>
                <c:pt idx="6111">
                  <c:v>7.6477103233337393</c:v>
                </c:pt>
                <c:pt idx="6112">
                  <c:v>7.6744132041931152</c:v>
                </c:pt>
                <c:pt idx="6113">
                  <c:v>7.6339774131774893</c:v>
                </c:pt>
                <c:pt idx="6114">
                  <c:v>7.6690726280212393</c:v>
                </c:pt>
                <c:pt idx="6115">
                  <c:v>7.6637320518493652</c:v>
                </c:pt>
                <c:pt idx="6116">
                  <c:v>7.6644949913024885</c:v>
                </c:pt>
                <c:pt idx="6117">
                  <c:v>7.6400809288024885</c:v>
                </c:pt>
                <c:pt idx="6118">
                  <c:v>7.6477103233337393</c:v>
                </c:pt>
                <c:pt idx="6119">
                  <c:v>7.6416068077087393</c:v>
                </c:pt>
                <c:pt idx="6120">
                  <c:v>7.6309256553649893</c:v>
                </c:pt>
                <c:pt idx="6121">
                  <c:v>7.6499991416931161</c:v>
                </c:pt>
                <c:pt idx="6122">
                  <c:v>7.6492362022399893</c:v>
                </c:pt>
                <c:pt idx="6123">
                  <c:v>7.6339774131774893</c:v>
                </c:pt>
                <c:pt idx="6124">
                  <c:v>7.6568655967712393</c:v>
                </c:pt>
                <c:pt idx="6125">
                  <c:v>7.6362662315368661</c:v>
                </c:pt>
                <c:pt idx="6126">
                  <c:v>7.6408438682556143</c:v>
                </c:pt>
                <c:pt idx="6127">
                  <c:v>7.6599173545837393</c:v>
                </c:pt>
                <c:pt idx="6128">
                  <c:v>7.630162715911867</c:v>
                </c:pt>
                <c:pt idx="6129">
                  <c:v>7.6721243858337402</c:v>
                </c:pt>
                <c:pt idx="6130">
                  <c:v>7.6454215049743661</c:v>
                </c:pt>
                <c:pt idx="6131">
                  <c:v>7.6393179893493661</c:v>
                </c:pt>
                <c:pt idx="6132">
                  <c:v>7.6667838096618652</c:v>
                </c:pt>
                <c:pt idx="6133">
                  <c:v>7.6568655967712393</c:v>
                </c:pt>
                <c:pt idx="6134">
                  <c:v>7.6461844444274885</c:v>
                </c:pt>
                <c:pt idx="6135">
                  <c:v>7.6477103233337393</c:v>
                </c:pt>
                <c:pt idx="6136">
                  <c:v>7.6507620811462402</c:v>
                </c:pt>
                <c:pt idx="6137">
                  <c:v>7.6332144737243661</c:v>
                </c:pt>
                <c:pt idx="6138">
                  <c:v>7.6263480186462393</c:v>
                </c:pt>
                <c:pt idx="6139">
                  <c:v>7.6438956260681143</c:v>
                </c:pt>
                <c:pt idx="6140">
                  <c:v>7.6873831748962393</c:v>
                </c:pt>
                <c:pt idx="6141">
                  <c:v>7.6507620811462402</c:v>
                </c:pt>
                <c:pt idx="6142">
                  <c:v>7.6355032920837402</c:v>
                </c:pt>
                <c:pt idx="6143">
                  <c:v>7.6599173545837393</c:v>
                </c:pt>
                <c:pt idx="6144">
                  <c:v>7.6385550498962385</c:v>
                </c:pt>
                <c:pt idx="6145">
                  <c:v>7.6446585655212393</c:v>
                </c:pt>
                <c:pt idx="6146">
                  <c:v>7.6362662315368661</c:v>
                </c:pt>
                <c:pt idx="6147">
                  <c:v>7.6820425987243661</c:v>
                </c:pt>
                <c:pt idx="6148">
                  <c:v>7.6721243858337402</c:v>
                </c:pt>
                <c:pt idx="6149">
                  <c:v>7.6629691123962393</c:v>
                </c:pt>
                <c:pt idx="6150">
                  <c:v>7.6507620811462402</c:v>
                </c:pt>
                <c:pt idx="6151">
                  <c:v>7.6652579307556143</c:v>
                </c:pt>
                <c:pt idx="6152">
                  <c:v>7.6507620811462402</c:v>
                </c:pt>
                <c:pt idx="6153">
                  <c:v>7.6332144737243661</c:v>
                </c:pt>
                <c:pt idx="6154">
                  <c:v>7.6690726280212393</c:v>
                </c:pt>
                <c:pt idx="6155">
                  <c:v>7.6644949913024885</c:v>
                </c:pt>
                <c:pt idx="6156">
                  <c:v>7.6484732627868652</c:v>
                </c:pt>
                <c:pt idx="6157">
                  <c:v>7.6499991416931161</c:v>
                </c:pt>
                <c:pt idx="6158">
                  <c:v>7.6309256553649893</c:v>
                </c:pt>
                <c:pt idx="6159">
                  <c:v>7.6629691123962393</c:v>
                </c:pt>
                <c:pt idx="6160">
                  <c:v>7.6774649620056143</c:v>
                </c:pt>
                <c:pt idx="6161">
                  <c:v>7.6484732627868652</c:v>
                </c:pt>
                <c:pt idx="6162">
                  <c:v>7.6637320518493652</c:v>
                </c:pt>
                <c:pt idx="6163">
                  <c:v>7.6835684776306152</c:v>
                </c:pt>
                <c:pt idx="6164">
                  <c:v>7.6576285362243652</c:v>
                </c:pt>
                <c:pt idx="6165">
                  <c:v>7.6606802940368652</c:v>
                </c:pt>
                <c:pt idx="6166">
                  <c:v>7.6683096885681152</c:v>
                </c:pt>
                <c:pt idx="6167">
                  <c:v>7.6538138389587385</c:v>
                </c:pt>
                <c:pt idx="6168">
                  <c:v>7.6553397178649893</c:v>
                </c:pt>
                <c:pt idx="6169">
                  <c:v>7.6652579307556143</c:v>
                </c:pt>
                <c:pt idx="6170">
                  <c:v>7.6606802940368652</c:v>
                </c:pt>
                <c:pt idx="6171">
                  <c:v>7.6644949913024885</c:v>
                </c:pt>
                <c:pt idx="6172">
                  <c:v>7.6797537803649911</c:v>
                </c:pt>
                <c:pt idx="6173">
                  <c:v>7.6431326866149893</c:v>
                </c:pt>
                <c:pt idx="6174">
                  <c:v>7.6705985069274885</c:v>
                </c:pt>
                <c:pt idx="6175">
                  <c:v>7.6675467491149885</c:v>
                </c:pt>
                <c:pt idx="6176">
                  <c:v>7.6469473838806161</c:v>
                </c:pt>
                <c:pt idx="6177">
                  <c:v>7.6667838096618652</c:v>
                </c:pt>
                <c:pt idx="6178">
                  <c:v>7.6629691123962393</c:v>
                </c:pt>
                <c:pt idx="6179">
                  <c:v>7.6759390830993661</c:v>
                </c:pt>
                <c:pt idx="6180">
                  <c:v>7.6812796592712402</c:v>
                </c:pt>
                <c:pt idx="6181">
                  <c:v>7.6622061729431152</c:v>
                </c:pt>
                <c:pt idx="6182">
                  <c:v>7.6873831748962393</c:v>
                </c:pt>
                <c:pt idx="6183">
                  <c:v>7.6957755088806143</c:v>
                </c:pt>
                <c:pt idx="6184">
                  <c:v>7.6568655967712393</c:v>
                </c:pt>
                <c:pt idx="6185">
                  <c:v>7.7041678428649893</c:v>
                </c:pt>
                <c:pt idx="6186">
                  <c:v>7.6866202354431161</c:v>
                </c:pt>
                <c:pt idx="6187">
                  <c:v>7.6789908409118652</c:v>
                </c:pt>
                <c:pt idx="6188">
                  <c:v>7.6561026573181143</c:v>
                </c:pt>
                <c:pt idx="6189">
                  <c:v>7.6713614463806161</c:v>
                </c:pt>
                <c:pt idx="6190">
                  <c:v>7.6538138389587385</c:v>
                </c:pt>
                <c:pt idx="6191">
                  <c:v>7.6431326866149893</c:v>
                </c:pt>
                <c:pt idx="6192">
                  <c:v>7.6675467491149885</c:v>
                </c:pt>
                <c:pt idx="6193">
                  <c:v>7.7011160850524902</c:v>
                </c:pt>
                <c:pt idx="6194">
                  <c:v>7.6759390830993661</c:v>
                </c:pt>
                <c:pt idx="6195">
                  <c:v>7.6484732627868652</c:v>
                </c:pt>
                <c:pt idx="6196">
                  <c:v>7.6797537803649911</c:v>
                </c:pt>
                <c:pt idx="6197">
                  <c:v>7.6911978721618652</c:v>
                </c:pt>
                <c:pt idx="6198">
                  <c:v>7.6873831748962393</c:v>
                </c:pt>
                <c:pt idx="6199">
                  <c:v>7.6797537803649911</c:v>
                </c:pt>
                <c:pt idx="6200">
                  <c:v>7.6606802940368652</c:v>
                </c:pt>
                <c:pt idx="6201">
                  <c:v>7.6530508995056143</c:v>
                </c:pt>
                <c:pt idx="6202">
                  <c:v>7.6774649620056143</c:v>
                </c:pt>
                <c:pt idx="6203">
                  <c:v>7.6553397178649893</c:v>
                </c:pt>
                <c:pt idx="6204">
                  <c:v>7.6629691123962393</c:v>
                </c:pt>
                <c:pt idx="6205">
                  <c:v>7.6622061729431152</c:v>
                </c:pt>
                <c:pt idx="6206">
                  <c:v>7.7148489952087402</c:v>
                </c:pt>
                <c:pt idx="6207">
                  <c:v>7.7056937217712411</c:v>
                </c:pt>
                <c:pt idx="6208">
                  <c:v>7.6965384483337393</c:v>
                </c:pt>
                <c:pt idx="6209">
                  <c:v>7.7011160850524902</c:v>
                </c:pt>
                <c:pt idx="6210">
                  <c:v>7.6950125694274876</c:v>
                </c:pt>
                <c:pt idx="6211">
                  <c:v>7.7056937217712411</c:v>
                </c:pt>
                <c:pt idx="6212">
                  <c:v>7.6866202354431161</c:v>
                </c:pt>
                <c:pt idx="6213">
                  <c:v>7.6736502647399893</c:v>
                </c:pt>
                <c:pt idx="6214">
                  <c:v>7.7156119346618661</c:v>
                </c:pt>
                <c:pt idx="6215">
                  <c:v>7.6767020225524902</c:v>
                </c:pt>
                <c:pt idx="6216">
                  <c:v>7.6667838096618652</c:v>
                </c:pt>
                <c:pt idx="6217">
                  <c:v>7.6805167198181143</c:v>
                </c:pt>
                <c:pt idx="6218">
                  <c:v>7.6957755088806143</c:v>
                </c:pt>
                <c:pt idx="6219">
                  <c:v>7.6812796592712402</c:v>
                </c:pt>
                <c:pt idx="6220">
                  <c:v>7.6705985069274885</c:v>
                </c:pt>
                <c:pt idx="6221">
                  <c:v>7.7049307823181152</c:v>
                </c:pt>
                <c:pt idx="6222">
                  <c:v>7.6881461143493661</c:v>
                </c:pt>
                <c:pt idx="6223">
                  <c:v>7.6767020225524902</c:v>
                </c:pt>
                <c:pt idx="6224">
                  <c:v>7.6782279014587402</c:v>
                </c:pt>
                <c:pt idx="6225">
                  <c:v>7.6942496299743661</c:v>
                </c:pt>
                <c:pt idx="6226">
                  <c:v>7.6957755088806143</c:v>
                </c:pt>
                <c:pt idx="6227">
                  <c:v>7.6820425987243661</c:v>
                </c:pt>
                <c:pt idx="6228">
                  <c:v>7.6835684776306152</c:v>
                </c:pt>
                <c:pt idx="6229">
                  <c:v>7.6705985069274885</c:v>
                </c:pt>
                <c:pt idx="6230">
                  <c:v>7.6744132041931152</c:v>
                </c:pt>
                <c:pt idx="6231">
                  <c:v>7.6896719932556161</c:v>
                </c:pt>
                <c:pt idx="6232">
                  <c:v>7.6995902061462385</c:v>
                </c:pt>
                <c:pt idx="6233">
                  <c:v>7.6858572959899893</c:v>
                </c:pt>
                <c:pt idx="6234">
                  <c:v>7.6828055381774876</c:v>
                </c:pt>
                <c:pt idx="6235">
                  <c:v>7.6919608116149893</c:v>
                </c:pt>
                <c:pt idx="6236">
                  <c:v>7.6866202354431161</c:v>
                </c:pt>
                <c:pt idx="6237">
                  <c:v>7.7011160850524902</c:v>
                </c:pt>
                <c:pt idx="6238">
                  <c:v>7.6904349327087385</c:v>
                </c:pt>
                <c:pt idx="6239">
                  <c:v>7.7041678428649893</c:v>
                </c:pt>
                <c:pt idx="6240">
                  <c:v>7.6965384483337393</c:v>
                </c:pt>
                <c:pt idx="6241">
                  <c:v>7.6965384483337393</c:v>
                </c:pt>
                <c:pt idx="6242">
                  <c:v>7.6927237510681152</c:v>
                </c:pt>
                <c:pt idx="6243">
                  <c:v>7.7117972373962393</c:v>
                </c:pt>
                <c:pt idx="6244">
                  <c:v>7.6812796592712402</c:v>
                </c:pt>
                <c:pt idx="6245">
                  <c:v>7.6942496299743661</c:v>
                </c:pt>
                <c:pt idx="6246">
                  <c:v>7.6988272666931143</c:v>
                </c:pt>
                <c:pt idx="6247">
                  <c:v>7.7087454795837402</c:v>
                </c:pt>
                <c:pt idx="6248">
                  <c:v>7.6896719932556161</c:v>
                </c:pt>
                <c:pt idx="6249">
                  <c:v>7.7240042686462376</c:v>
                </c:pt>
                <c:pt idx="6250">
                  <c:v>7.7018790245056161</c:v>
                </c:pt>
                <c:pt idx="6251">
                  <c:v>7.6896719932556161</c:v>
                </c:pt>
                <c:pt idx="6252">
                  <c:v>7.6873831748962393</c:v>
                </c:pt>
                <c:pt idx="6253">
                  <c:v>7.7034049034118661</c:v>
                </c:pt>
                <c:pt idx="6254">
                  <c:v>7.6805167198181143</c:v>
                </c:pt>
                <c:pt idx="6255">
                  <c:v>7.7026419639587402</c:v>
                </c:pt>
                <c:pt idx="6256">
                  <c:v>7.6957755088806143</c:v>
                </c:pt>
                <c:pt idx="6257">
                  <c:v>7.6774649620056143</c:v>
                </c:pt>
                <c:pt idx="6258">
                  <c:v>7.7156119346618661</c:v>
                </c:pt>
                <c:pt idx="6259">
                  <c:v>7.7041678428649893</c:v>
                </c:pt>
                <c:pt idx="6260">
                  <c:v>7.6759390830993661</c:v>
                </c:pt>
                <c:pt idx="6261">
                  <c:v>7.6812796592712402</c:v>
                </c:pt>
                <c:pt idx="6262">
                  <c:v>7.7255301475524885</c:v>
                </c:pt>
                <c:pt idx="6263">
                  <c:v>7.7072196006774893</c:v>
                </c:pt>
                <c:pt idx="6264">
                  <c:v>7.700353145599367</c:v>
                </c:pt>
                <c:pt idx="6265">
                  <c:v>7.7064566612243661</c:v>
                </c:pt>
                <c:pt idx="6266">
                  <c:v>7.6995902061462385</c:v>
                </c:pt>
                <c:pt idx="6267">
                  <c:v>7.6866202354431161</c:v>
                </c:pt>
                <c:pt idx="6268">
                  <c:v>7.7095084190368661</c:v>
                </c:pt>
                <c:pt idx="6269">
                  <c:v>7.6705985069274885</c:v>
                </c:pt>
                <c:pt idx="6270">
                  <c:v>7.7095084190368661</c:v>
                </c:pt>
                <c:pt idx="6271">
                  <c:v>7.7278189659118652</c:v>
                </c:pt>
                <c:pt idx="6272">
                  <c:v>7.6805167198181143</c:v>
                </c:pt>
                <c:pt idx="6273">
                  <c:v>7.7011160850524902</c:v>
                </c:pt>
                <c:pt idx="6274">
                  <c:v>7.700353145599367</c:v>
                </c:pt>
                <c:pt idx="6275">
                  <c:v>7.7026419639587402</c:v>
                </c:pt>
                <c:pt idx="6276">
                  <c:v>7.7087454795837402</c:v>
                </c:pt>
                <c:pt idx="6277">
                  <c:v>7.7133231163024902</c:v>
                </c:pt>
                <c:pt idx="6278">
                  <c:v>7.7064566612243661</c:v>
                </c:pt>
                <c:pt idx="6279">
                  <c:v>7.6828055381774876</c:v>
                </c:pt>
                <c:pt idx="6280">
                  <c:v>7.6835684776306152</c:v>
                </c:pt>
                <c:pt idx="6281">
                  <c:v>7.7049307823181152</c:v>
                </c:pt>
                <c:pt idx="6282">
                  <c:v>7.6965384483337393</c:v>
                </c:pt>
                <c:pt idx="6283">
                  <c:v>7.7194266319274893</c:v>
                </c:pt>
                <c:pt idx="6284">
                  <c:v>7.7232413291931161</c:v>
                </c:pt>
                <c:pt idx="6285">
                  <c:v>7.7095084190368661</c:v>
                </c:pt>
                <c:pt idx="6286">
                  <c:v>7.7369742393493652</c:v>
                </c:pt>
                <c:pt idx="6287">
                  <c:v>7.7186636924743679</c:v>
                </c:pt>
                <c:pt idx="6288">
                  <c:v>7.7590994834899911</c:v>
                </c:pt>
                <c:pt idx="6289">
                  <c:v>7.730870723724367</c:v>
                </c:pt>
                <c:pt idx="6290">
                  <c:v>7.6896719932556161</c:v>
                </c:pt>
                <c:pt idx="6291">
                  <c:v>7.7270560264587385</c:v>
                </c:pt>
                <c:pt idx="6292">
                  <c:v>7.7201895713806143</c:v>
                </c:pt>
                <c:pt idx="6293">
                  <c:v>7.7018790245056161</c:v>
                </c:pt>
                <c:pt idx="6294">
                  <c:v>7.7079825401306143</c:v>
                </c:pt>
                <c:pt idx="6295">
                  <c:v>7.7041678428649893</c:v>
                </c:pt>
                <c:pt idx="6296">
                  <c:v>7.7385001182556152</c:v>
                </c:pt>
                <c:pt idx="6297">
                  <c:v>7.7079825401306143</c:v>
                </c:pt>
                <c:pt idx="6298">
                  <c:v>7.7041678428649893</c:v>
                </c:pt>
                <c:pt idx="6299">
                  <c:v>7.7262930870056161</c:v>
                </c:pt>
                <c:pt idx="6300">
                  <c:v>7.6980643272399885</c:v>
                </c:pt>
                <c:pt idx="6301">
                  <c:v>7.7140860557556143</c:v>
                </c:pt>
                <c:pt idx="6302">
                  <c:v>7.7179007530212393</c:v>
                </c:pt>
                <c:pt idx="6303">
                  <c:v>7.7369742393493652</c:v>
                </c:pt>
                <c:pt idx="6304">
                  <c:v>7.7163748741149893</c:v>
                </c:pt>
                <c:pt idx="6305">
                  <c:v>7.7285819053649893</c:v>
                </c:pt>
                <c:pt idx="6306">
                  <c:v>7.730870723724367</c:v>
                </c:pt>
                <c:pt idx="6307">
                  <c:v>7.733922481536867</c:v>
                </c:pt>
                <c:pt idx="6308">
                  <c:v>7.7461295127868661</c:v>
                </c:pt>
                <c:pt idx="6309">
                  <c:v>7.7240042686462376</c:v>
                </c:pt>
                <c:pt idx="6310">
                  <c:v>7.7163748741149893</c:v>
                </c:pt>
                <c:pt idx="6311">
                  <c:v>7.7423148155212393</c:v>
                </c:pt>
                <c:pt idx="6312">
                  <c:v>7.7301077842712411</c:v>
                </c:pt>
                <c:pt idx="6313">
                  <c:v>7.7102713584899893</c:v>
                </c:pt>
                <c:pt idx="6314">
                  <c:v>7.6965384483337393</c:v>
                </c:pt>
                <c:pt idx="6315">
                  <c:v>7.7125601768493652</c:v>
                </c:pt>
                <c:pt idx="6316">
                  <c:v>7.7247672080993652</c:v>
                </c:pt>
                <c:pt idx="6317">
                  <c:v>7.7140860557556143</c:v>
                </c:pt>
                <c:pt idx="6318">
                  <c:v>7.7079825401306143</c:v>
                </c:pt>
                <c:pt idx="6319">
                  <c:v>7.7110342979431152</c:v>
                </c:pt>
                <c:pt idx="6320">
                  <c:v>7.7018790245056161</c:v>
                </c:pt>
                <c:pt idx="6321">
                  <c:v>7.7087454795837402</c:v>
                </c:pt>
                <c:pt idx="6322">
                  <c:v>7.7529959678649885</c:v>
                </c:pt>
                <c:pt idx="6323">
                  <c:v>7.7232413291931161</c:v>
                </c:pt>
                <c:pt idx="6324">
                  <c:v>7.7331595420837402</c:v>
                </c:pt>
                <c:pt idx="6325">
                  <c:v>7.7186636924743679</c:v>
                </c:pt>
                <c:pt idx="6326">
                  <c:v>7.7278189659118652</c:v>
                </c:pt>
                <c:pt idx="6327">
                  <c:v>7.7125601768493652</c:v>
                </c:pt>
                <c:pt idx="6328">
                  <c:v>7.7461295127868661</c:v>
                </c:pt>
                <c:pt idx="6329">
                  <c:v>7.7491812705993652</c:v>
                </c:pt>
                <c:pt idx="6330">
                  <c:v>7.7468924522399902</c:v>
                </c:pt>
                <c:pt idx="6331">
                  <c:v>7.7270560264587385</c:v>
                </c:pt>
                <c:pt idx="6332">
                  <c:v>7.7255301475524885</c:v>
                </c:pt>
                <c:pt idx="6333">
                  <c:v>7.7194266319274893</c:v>
                </c:pt>
                <c:pt idx="6334">
                  <c:v>7.7377371788024893</c:v>
                </c:pt>
                <c:pt idx="6335">
                  <c:v>7.6995902061462385</c:v>
                </c:pt>
                <c:pt idx="6336">
                  <c:v>7.7171378135681143</c:v>
                </c:pt>
                <c:pt idx="6337">
                  <c:v>7.7209525108337393</c:v>
                </c:pt>
                <c:pt idx="6338">
                  <c:v>7.7537589073181152</c:v>
                </c:pt>
                <c:pt idx="6339">
                  <c:v>7.7285819053649893</c:v>
                </c:pt>
                <c:pt idx="6340">
                  <c:v>7.7163748741149893</c:v>
                </c:pt>
                <c:pt idx="6341">
                  <c:v>7.7377371788024893</c:v>
                </c:pt>
                <c:pt idx="6342">
                  <c:v>7.7156119346618661</c:v>
                </c:pt>
                <c:pt idx="6343">
                  <c:v>7.7156119346618661</c:v>
                </c:pt>
                <c:pt idx="6344">
                  <c:v>7.7354483604431161</c:v>
                </c:pt>
                <c:pt idx="6345">
                  <c:v>7.7461295127868661</c:v>
                </c:pt>
                <c:pt idx="6346">
                  <c:v>7.7400259971618661</c:v>
                </c:pt>
                <c:pt idx="6347">
                  <c:v>7.7293448448181152</c:v>
                </c:pt>
                <c:pt idx="6348">
                  <c:v>7.7125601768493652</c:v>
                </c:pt>
                <c:pt idx="6349">
                  <c:v>7.7125601768493652</c:v>
                </c:pt>
                <c:pt idx="6350">
                  <c:v>7.7552847862243661</c:v>
                </c:pt>
                <c:pt idx="6351">
                  <c:v>7.733922481536867</c:v>
                </c:pt>
                <c:pt idx="6352">
                  <c:v>7.7240042686462376</c:v>
                </c:pt>
                <c:pt idx="6353">
                  <c:v>7.7301077842712411</c:v>
                </c:pt>
                <c:pt idx="6354">
                  <c:v>7.7278189659118652</c:v>
                </c:pt>
                <c:pt idx="6355">
                  <c:v>7.7255301475524885</c:v>
                </c:pt>
                <c:pt idx="6356">
                  <c:v>7.7232413291931161</c:v>
                </c:pt>
                <c:pt idx="6357">
                  <c:v>7.7507071495056152</c:v>
                </c:pt>
                <c:pt idx="6358">
                  <c:v>7.7270560264587385</c:v>
                </c:pt>
                <c:pt idx="6359">
                  <c:v>7.7255301475524885</c:v>
                </c:pt>
                <c:pt idx="6360">
                  <c:v>7.7446036338806161</c:v>
                </c:pt>
                <c:pt idx="6361">
                  <c:v>7.7171378135681143</c:v>
                </c:pt>
                <c:pt idx="6362">
                  <c:v>7.7270560264587385</c:v>
                </c:pt>
                <c:pt idx="6363">
                  <c:v>7.7507071495056152</c:v>
                </c:pt>
                <c:pt idx="6364">
                  <c:v>7.7331595420837402</c:v>
                </c:pt>
                <c:pt idx="6365">
                  <c:v>7.7575736045837402</c:v>
                </c:pt>
                <c:pt idx="6366">
                  <c:v>7.7453665733337402</c:v>
                </c:pt>
                <c:pt idx="6367">
                  <c:v>7.759862422943117</c:v>
                </c:pt>
                <c:pt idx="6368">
                  <c:v>7.7491812705993652</c:v>
                </c:pt>
                <c:pt idx="6369">
                  <c:v>7.7476553916931161</c:v>
                </c:pt>
                <c:pt idx="6370">
                  <c:v>7.7697806358337402</c:v>
                </c:pt>
                <c:pt idx="6371">
                  <c:v>7.7468924522399902</c:v>
                </c:pt>
                <c:pt idx="6372">
                  <c:v>7.759862422943117</c:v>
                </c:pt>
                <c:pt idx="6373">
                  <c:v>7.7529959678649885</c:v>
                </c:pt>
                <c:pt idx="6374">
                  <c:v>7.7140860557556143</c:v>
                </c:pt>
                <c:pt idx="6375">
                  <c:v>7.7400259971618661</c:v>
                </c:pt>
                <c:pt idx="6376">
                  <c:v>7.7461295127868661</c:v>
                </c:pt>
                <c:pt idx="6377">
                  <c:v>7.743077754974367</c:v>
                </c:pt>
                <c:pt idx="6378">
                  <c:v>7.7407889366149893</c:v>
                </c:pt>
                <c:pt idx="6379">
                  <c:v>7.7545218467712385</c:v>
                </c:pt>
                <c:pt idx="6380">
                  <c:v>7.7285819053649893</c:v>
                </c:pt>
                <c:pt idx="6381">
                  <c:v>7.7285819053649893</c:v>
                </c:pt>
                <c:pt idx="6382">
                  <c:v>7.7171378135681143</c:v>
                </c:pt>
                <c:pt idx="6383">
                  <c:v>7.7606253623962393</c:v>
                </c:pt>
                <c:pt idx="6384">
                  <c:v>7.7377371788024893</c:v>
                </c:pt>
                <c:pt idx="6385">
                  <c:v>7.7362112998962402</c:v>
                </c:pt>
                <c:pt idx="6386">
                  <c:v>7.7331595420837402</c:v>
                </c:pt>
                <c:pt idx="6387">
                  <c:v>7.7095084190368661</c:v>
                </c:pt>
                <c:pt idx="6388">
                  <c:v>7.7644400596618652</c:v>
                </c:pt>
                <c:pt idx="6389">
                  <c:v>7.7369742393493652</c:v>
                </c:pt>
                <c:pt idx="6390">
                  <c:v>7.743077754974367</c:v>
                </c:pt>
                <c:pt idx="6391">
                  <c:v>7.7407889366149893</c:v>
                </c:pt>
                <c:pt idx="6392">
                  <c:v>7.7636771202087402</c:v>
                </c:pt>
                <c:pt idx="6393">
                  <c:v>7.7560477256774902</c:v>
                </c:pt>
                <c:pt idx="6394">
                  <c:v>7.7590994834899911</c:v>
                </c:pt>
                <c:pt idx="6395">
                  <c:v>7.7560477256774902</c:v>
                </c:pt>
                <c:pt idx="6396">
                  <c:v>7.7407889366149893</c:v>
                </c:pt>
                <c:pt idx="6397">
                  <c:v>7.7316336631774902</c:v>
                </c:pt>
                <c:pt idx="6398">
                  <c:v>7.7278189659118652</c:v>
                </c:pt>
                <c:pt idx="6399">
                  <c:v>7.7865653038024902</c:v>
                </c:pt>
                <c:pt idx="6400">
                  <c:v>7.7346854209899893</c:v>
                </c:pt>
                <c:pt idx="6401">
                  <c:v>7.7819876670837393</c:v>
                </c:pt>
                <c:pt idx="6402">
                  <c:v>7.7583365440368652</c:v>
                </c:pt>
                <c:pt idx="6403">
                  <c:v>7.7392630577087411</c:v>
                </c:pt>
                <c:pt idx="6404">
                  <c:v>7.7644400596618652</c:v>
                </c:pt>
                <c:pt idx="6405">
                  <c:v>7.7377371788024893</c:v>
                </c:pt>
                <c:pt idx="6406">
                  <c:v>7.7537589073181152</c:v>
                </c:pt>
                <c:pt idx="6407">
                  <c:v>7.7552847862243661</c:v>
                </c:pt>
                <c:pt idx="6408">
                  <c:v>7.7446036338806161</c:v>
                </c:pt>
                <c:pt idx="6409">
                  <c:v>7.7606253623962393</c:v>
                </c:pt>
                <c:pt idx="6410">
                  <c:v>7.7674918174743652</c:v>
                </c:pt>
                <c:pt idx="6411">
                  <c:v>7.772069454193117</c:v>
                </c:pt>
                <c:pt idx="6412">
                  <c:v>7.7636771202087402</c:v>
                </c:pt>
                <c:pt idx="6413">
                  <c:v>7.7682547569274885</c:v>
                </c:pt>
                <c:pt idx="6414">
                  <c:v>7.7552847862243661</c:v>
                </c:pt>
                <c:pt idx="6415">
                  <c:v>7.7400259971618661</c:v>
                </c:pt>
                <c:pt idx="6416">
                  <c:v>7.7537589073181152</c:v>
                </c:pt>
                <c:pt idx="6417">
                  <c:v>7.7659659385681143</c:v>
                </c:pt>
                <c:pt idx="6418">
                  <c:v>7.7392630577087411</c:v>
                </c:pt>
                <c:pt idx="6419">
                  <c:v>7.7735953330993661</c:v>
                </c:pt>
                <c:pt idx="6420">
                  <c:v>7.7812247276306161</c:v>
                </c:pt>
                <c:pt idx="6421">
                  <c:v>7.7484183311462393</c:v>
                </c:pt>
                <c:pt idx="6422">
                  <c:v>7.7514700889587402</c:v>
                </c:pt>
                <c:pt idx="6423">
                  <c:v>7.7629141807556143</c:v>
                </c:pt>
                <c:pt idx="6424">
                  <c:v>7.7652029991149902</c:v>
                </c:pt>
                <c:pt idx="6425">
                  <c:v>7.7415518760681143</c:v>
                </c:pt>
                <c:pt idx="6426">
                  <c:v>7.7858023643493661</c:v>
                </c:pt>
                <c:pt idx="6427">
                  <c:v>7.7354483604431161</c:v>
                </c:pt>
                <c:pt idx="6428">
                  <c:v>7.7667288780212393</c:v>
                </c:pt>
                <c:pt idx="6429">
                  <c:v>7.7682547569274885</c:v>
                </c:pt>
                <c:pt idx="6430">
                  <c:v>7.7529959678649885</c:v>
                </c:pt>
                <c:pt idx="6431">
                  <c:v>7.7583365440368652</c:v>
                </c:pt>
                <c:pt idx="6432">
                  <c:v>7.7583365440368652</c:v>
                </c:pt>
                <c:pt idx="6433">
                  <c:v>7.7629141807556143</c:v>
                </c:pt>
                <c:pt idx="6434">
                  <c:v>7.7789359092712393</c:v>
                </c:pt>
                <c:pt idx="6435">
                  <c:v>7.7377371788024893</c:v>
                </c:pt>
                <c:pt idx="6436">
                  <c:v>7.7690176963806152</c:v>
                </c:pt>
                <c:pt idx="6437">
                  <c:v>7.8140311241149893</c:v>
                </c:pt>
                <c:pt idx="6438">
                  <c:v>7.7400259971618661</c:v>
                </c:pt>
                <c:pt idx="6439">
                  <c:v>7.7560477256774902</c:v>
                </c:pt>
                <c:pt idx="6440">
                  <c:v>7.7583365440368652</c:v>
                </c:pt>
                <c:pt idx="6441">
                  <c:v>7.7590994834899911</c:v>
                </c:pt>
                <c:pt idx="6442">
                  <c:v>7.7697806358337402</c:v>
                </c:pt>
                <c:pt idx="6443">
                  <c:v>7.7613883018493661</c:v>
                </c:pt>
                <c:pt idx="6444">
                  <c:v>7.7514700889587402</c:v>
                </c:pt>
                <c:pt idx="6445">
                  <c:v>7.7568106651306152</c:v>
                </c:pt>
                <c:pt idx="6446">
                  <c:v>7.7705435752868661</c:v>
                </c:pt>
                <c:pt idx="6447">
                  <c:v>7.7964835166931152</c:v>
                </c:pt>
                <c:pt idx="6448">
                  <c:v>7.7674918174743652</c:v>
                </c:pt>
                <c:pt idx="6449">
                  <c:v>7.7423148155212393</c:v>
                </c:pt>
                <c:pt idx="6450">
                  <c:v>7.7964835166931152</c:v>
                </c:pt>
                <c:pt idx="6451">
                  <c:v>7.7529959678649885</c:v>
                </c:pt>
                <c:pt idx="6452">
                  <c:v>7.7858023643493661</c:v>
                </c:pt>
                <c:pt idx="6453">
                  <c:v>7.7926688194274893</c:v>
                </c:pt>
                <c:pt idx="6454">
                  <c:v>7.7804617881774902</c:v>
                </c:pt>
                <c:pt idx="6455">
                  <c:v>7.7583365440368652</c:v>
                </c:pt>
                <c:pt idx="6456">
                  <c:v>7.7636771202087402</c:v>
                </c:pt>
                <c:pt idx="6457">
                  <c:v>7.7568106651306152</c:v>
                </c:pt>
                <c:pt idx="6458">
                  <c:v>7.7713065147399902</c:v>
                </c:pt>
                <c:pt idx="6459">
                  <c:v>7.7804617881774902</c:v>
                </c:pt>
                <c:pt idx="6460">
                  <c:v>7.7568106651306152</c:v>
                </c:pt>
                <c:pt idx="6461">
                  <c:v>7.7911429405212402</c:v>
                </c:pt>
                <c:pt idx="6462">
                  <c:v>7.801061153411867</c:v>
                </c:pt>
                <c:pt idx="6463">
                  <c:v>7.7545218467712385</c:v>
                </c:pt>
                <c:pt idx="6464">
                  <c:v>7.7659659385681143</c:v>
                </c:pt>
                <c:pt idx="6465">
                  <c:v>7.7674918174743652</c:v>
                </c:pt>
                <c:pt idx="6466">
                  <c:v>7.7690176963806152</c:v>
                </c:pt>
                <c:pt idx="6467">
                  <c:v>7.7575736045837402</c:v>
                </c:pt>
                <c:pt idx="6468">
                  <c:v>7.7911429405212402</c:v>
                </c:pt>
                <c:pt idx="6469">
                  <c:v>7.7827506065368652</c:v>
                </c:pt>
                <c:pt idx="6470">
                  <c:v>7.7827506065368652</c:v>
                </c:pt>
                <c:pt idx="6471">
                  <c:v>7.8048758506774876</c:v>
                </c:pt>
                <c:pt idx="6472">
                  <c:v>7.7911429405212402</c:v>
                </c:pt>
                <c:pt idx="6473">
                  <c:v>7.7781729698181152</c:v>
                </c:pt>
                <c:pt idx="6474">
                  <c:v>7.7812247276306161</c:v>
                </c:pt>
                <c:pt idx="6475">
                  <c:v>7.7621512413024885</c:v>
                </c:pt>
                <c:pt idx="6476">
                  <c:v>7.7705435752868661</c:v>
                </c:pt>
                <c:pt idx="6477">
                  <c:v>7.7682547569274885</c:v>
                </c:pt>
                <c:pt idx="6478">
                  <c:v>7.7987723350524902</c:v>
                </c:pt>
                <c:pt idx="6479">
                  <c:v>7.7865653038024902</c:v>
                </c:pt>
                <c:pt idx="6480">
                  <c:v>7.7667288780212393</c:v>
                </c:pt>
                <c:pt idx="6481">
                  <c:v>7.7507071495056152</c:v>
                </c:pt>
                <c:pt idx="6482">
                  <c:v>7.7949576377868643</c:v>
                </c:pt>
                <c:pt idx="6483">
                  <c:v>7.7682547569274885</c:v>
                </c:pt>
                <c:pt idx="6484">
                  <c:v>7.7621512413024885</c:v>
                </c:pt>
                <c:pt idx="6485">
                  <c:v>7.7781729698181152</c:v>
                </c:pt>
                <c:pt idx="6486">
                  <c:v>7.7415518760681143</c:v>
                </c:pt>
                <c:pt idx="6487">
                  <c:v>7.801061153411867</c:v>
                </c:pt>
                <c:pt idx="6488">
                  <c:v>7.7743582725524893</c:v>
                </c:pt>
                <c:pt idx="6489">
                  <c:v>7.7850394248962402</c:v>
                </c:pt>
                <c:pt idx="6490">
                  <c:v>7.7850394248962402</c:v>
                </c:pt>
                <c:pt idx="6491">
                  <c:v>7.7590994834899911</c:v>
                </c:pt>
                <c:pt idx="6492">
                  <c:v>7.7652029991149902</c:v>
                </c:pt>
                <c:pt idx="6493">
                  <c:v>7.7735953330993661</c:v>
                </c:pt>
                <c:pt idx="6494">
                  <c:v>7.7873282432556152</c:v>
                </c:pt>
                <c:pt idx="6495">
                  <c:v>7.7774100303649893</c:v>
                </c:pt>
                <c:pt idx="6496">
                  <c:v>7.8178458213806143</c:v>
                </c:pt>
                <c:pt idx="6497">
                  <c:v>7.7621512413024885</c:v>
                </c:pt>
                <c:pt idx="6498">
                  <c:v>7.8033499717712402</c:v>
                </c:pt>
                <c:pt idx="6499">
                  <c:v>7.7613883018493661</c:v>
                </c:pt>
                <c:pt idx="6500">
                  <c:v>7.7880911827087411</c:v>
                </c:pt>
                <c:pt idx="6501">
                  <c:v>7.8056387901306161</c:v>
                </c:pt>
                <c:pt idx="6502">
                  <c:v>7.772069454193117</c:v>
                </c:pt>
                <c:pt idx="6503">
                  <c:v>7.7911429405212402</c:v>
                </c:pt>
                <c:pt idx="6504">
                  <c:v>7.7804617881774902</c:v>
                </c:pt>
                <c:pt idx="6505">
                  <c:v>7.7758841514587393</c:v>
                </c:pt>
                <c:pt idx="6506">
                  <c:v>7.7804617881774902</c:v>
                </c:pt>
                <c:pt idx="6507">
                  <c:v>7.7766470909118679</c:v>
                </c:pt>
                <c:pt idx="6508">
                  <c:v>7.7697806358337402</c:v>
                </c:pt>
                <c:pt idx="6509">
                  <c:v>7.7827506065368652</c:v>
                </c:pt>
                <c:pt idx="6510">
                  <c:v>7.8079276084899885</c:v>
                </c:pt>
                <c:pt idx="6511">
                  <c:v>7.7652029991149902</c:v>
                </c:pt>
                <c:pt idx="6512">
                  <c:v>7.772069454193117</c:v>
                </c:pt>
                <c:pt idx="6513">
                  <c:v>7.7957205772399885</c:v>
                </c:pt>
                <c:pt idx="6514">
                  <c:v>7.8178458213806143</c:v>
                </c:pt>
                <c:pt idx="6515">
                  <c:v>7.7926688194274893</c:v>
                </c:pt>
                <c:pt idx="6516">
                  <c:v>7.7743582725524893</c:v>
                </c:pt>
                <c:pt idx="6517">
                  <c:v>7.8041129112243652</c:v>
                </c:pt>
                <c:pt idx="6518">
                  <c:v>7.7850394248962402</c:v>
                </c:pt>
                <c:pt idx="6519">
                  <c:v>7.8079276084899885</c:v>
                </c:pt>
                <c:pt idx="6520">
                  <c:v>7.8308157920837402</c:v>
                </c:pt>
                <c:pt idx="6521">
                  <c:v>7.772069454193117</c:v>
                </c:pt>
                <c:pt idx="6522">
                  <c:v>7.784276485443117</c:v>
                </c:pt>
                <c:pt idx="6523">
                  <c:v>7.7880911827087411</c:v>
                </c:pt>
                <c:pt idx="6524">
                  <c:v>7.7774100303649893</c:v>
                </c:pt>
                <c:pt idx="6525">
                  <c:v>7.801061153411867</c:v>
                </c:pt>
                <c:pt idx="6526">
                  <c:v>7.7835135459899893</c:v>
                </c:pt>
                <c:pt idx="6527">
                  <c:v>7.7804617881774902</c:v>
                </c:pt>
                <c:pt idx="6528">
                  <c:v>7.7705435752868661</c:v>
                </c:pt>
                <c:pt idx="6529">
                  <c:v>7.8117423057556161</c:v>
                </c:pt>
                <c:pt idx="6530">
                  <c:v>7.8231863975524885</c:v>
                </c:pt>
                <c:pt idx="6531">
                  <c:v>7.7972464561462393</c:v>
                </c:pt>
                <c:pt idx="6532">
                  <c:v>7.8018240928649902</c:v>
                </c:pt>
                <c:pt idx="6533">
                  <c:v>7.8086905479431152</c:v>
                </c:pt>
                <c:pt idx="6534">
                  <c:v>7.8323416709899893</c:v>
                </c:pt>
                <c:pt idx="6535">
                  <c:v>7.801061153411867</c:v>
                </c:pt>
                <c:pt idx="6536">
                  <c:v>7.7667288780212393</c:v>
                </c:pt>
                <c:pt idx="6537">
                  <c:v>7.7896170616149902</c:v>
                </c:pt>
                <c:pt idx="6538">
                  <c:v>7.7995352745056143</c:v>
                </c:pt>
                <c:pt idx="6539">
                  <c:v>7.8117423057556161</c:v>
                </c:pt>
                <c:pt idx="6540">
                  <c:v>7.779698848724367</c:v>
                </c:pt>
                <c:pt idx="6541">
                  <c:v>7.7987723350524902</c:v>
                </c:pt>
                <c:pt idx="6542">
                  <c:v>7.7949576377868643</c:v>
                </c:pt>
                <c:pt idx="6543">
                  <c:v>7.8018240928649902</c:v>
                </c:pt>
                <c:pt idx="6544">
                  <c:v>7.7964835166931152</c:v>
                </c:pt>
                <c:pt idx="6545">
                  <c:v>7.8079276084899885</c:v>
                </c:pt>
                <c:pt idx="6546">
                  <c:v>7.8231863975524885</c:v>
                </c:pt>
                <c:pt idx="6547">
                  <c:v>7.8109793663024885</c:v>
                </c:pt>
                <c:pt idx="6548">
                  <c:v>7.772069454193117</c:v>
                </c:pt>
                <c:pt idx="6549">
                  <c:v>7.8102164268493652</c:v>
                </c:pt>
                <c:pt idx="6550">
                  <c:v>7.8102164268493652</c:v>
                </c:pt>
                <c:pt idx="6551">
                  <c:v>7.8102164268493652</c:v>
                </c:pt>
                <c:pt idx="6552">
                  <c:v>7.798009395599367</c:v>
                </c:pt>
                <c:pt idx="6553">
                  <c:v>7.8208975791931143</c:v>
                </c:pt>
                <c:pt idx="6554">
                  <c:v>7.8056387901306161</c:v>
                </c:pt>
                <c:pt idx="6555">
                  <c:v>7.8239493370056143</c:v>
                </c:pt>
                <c:pt idx="6556">
                  <c:v>7.7903800010681152</c:v>
                </c:pt>
                <c:pt idx="6557">
                  <c:v>7.8109793663024885</c:v>
                </c:pt>
                <c:pt idx="6558">
                  <c:v>7.8056387901306161</c:v>
                </c:pt>
                <c:pt idx="6559">
                  <c:v>7.7896170616149902</c:v>
                </c:pt>
                <c:pt idx="6560">
                  <c:v>7.8079276084899885</c:v>
                </c:pt>
                <c:pt idx="6561">
                  <c:v>7.8018240928649902</c:v>
                </c:pt>
                <c:pt idx="6562">
                  <c:v>7.8086905479431152</c:v>
                </c:pt>
                <c:pt idx="6563">
                  <c:v>7.8147940635681143</c:v>
                </c:pt>
                <c:pt idx="6564">
                  <c:v>7.8170828819274885</c:v>
                </c:pt>
                <c:pt idx="6565">
                  <c:v>7.784276485443117</c:v>
                </c:pt>
                <c:pt idx="6566">
                  <c:v>7.8247122764587376</c:v>
                </c:pt>
                <c:pt idx="6567">
                  <c:v>7.8147940635681143</c:v>
                </c:pt>
                <c:pt idx="6568">
                  <c:v>7.8163199424743661</c:v>
                </c:pt>
                <c:pt idx="6569">
                  <c:v>7.8064017295837402</c:v>
                </c:pt>
                <c:pt idx="6570">
                  <c:v>7.8086905479431152</c:v>
                </c:pt>
                <c:pt idx="6571">
                  <c:v>7.8155570030212393</c:v>
                </c:pt>
                <c:pt idx="6572">
                  <c:v>7.7880911827087411</c:v>
                </c:pt>
                <c:pt idx="6573">
                  <c:v>7.8071646690368643</c:v>
                </c:pt>
                <c:pt idx="6574">
                  <c:v>7.7972464561462393</c:v>
                </c:pt>
                <c:pt idx="6575">
                  <c:v>7.8247122764587376</c:v>
                </c:pt>
                <c:pt idx="6576">
                  <c:v>7.8086905479431152</c:v>
                </c:pt>
                <c:pt idx="6577">
                  <c:v>7.801061153411867</c:v>
                </c:pt>
                <c:pt idx="6578">
                  <c:v>7.8270010948181152</c:v>
                </c:pt>
                <c:pt idx="6579">
                  <c:v>7.7949576377868643</c:v>
                </c:pt>
                <c:pt idx="6580">
                  <c:v>7.8239493370056143</c:v>
                </c:pt>
                <c:pt idx="6581">
                  <c:v>7.8239493370056143</c:v>
                </c:pt>
                <c:pt idx="6582">
                  <c:v>7.8064017295837402</c:v>
                </c:pt>
                <c:pt idx="6583">
                  <c:v>7.8170828819274885</c:v>
                </c:pt>
                <c:pt idx="6584">
                  <c:v>7.8262381553649902</c:v>
                </c:pt>
                <c:pt idx="6585">
                  <c:v>7.8132681846618679</c:v>
                </c:pt>
                <c:pt idx="6586">
                  <c:v>7.8079276084899885</c:v>
                </c:pt>
                <c:pt idx="6587">
                  <c:v>7.8399710655212402</c:v>
                </c:pt>
                <c:pt idx="6588">
                  <c:v>7.8468375205993652</c:v>
                </c:pt>
                <c:pt idx="6589">
                  <c:v>7.7903800010681152</c:v>
                </c:pt>
                <c:pt idx="6590">
                  <c:v>7.8224234580993652</c:v>
                </c:pt>
                <c:pt idx="6591">
                  <c:v>7.8079276084899885</c:v>
                </c:pt>
                <c:pt idx="6592">
                  <c:v>7.8094534873962402</c:v>
                </c:pt>
                <c:pt idx="6593">
                  <c:v>7.8331046104431152</c:v>
                </c:pt>
                <c:pt idx="6594">
                  <c:v>7.8178458213806143</c:v>
                </c:pt>
                <c:pt idx="6595">
                  <c:v>7.784276485443117</c:v>
                </c:pt>
                <c:pt idx="6596">
                  <c:v>7.8155570030212393</c:v>
                </c:pt>
                <c:pt idx="6597">
                  <c:v>7.8315787315368661</c:v>
                </c:pt>
                <c:pt idx="6598">
                  <c:v>7.8224234580993652</c:v>
                </c:pt>
                <c:pt idx="6599">
                  <c:v>7.8216605186462393</c:v>
                </c:pt>
                <c:pt idx="6600">
                  <c:v>7.8331046104431152</c:v>
                </c:pt>
                <c:pt idx="6601">
                  <c:v>7.8514151573181143</c:v>
                </c:pt>
                <c:pt idx="6602">
                  <c:v>7.8140311241149893</c:v>
                </c:pt>
                <c:pt idx="6603">
                  <c:v>7.7903800010681152</c:v>
                </c:pt>
                <c:pt idx="6604">
                  <c:v>7.8346304893493661</c:v>
                </c:pt>
                <c:pt idx="6605">
                  <c:v>7.8338675498962393</c:v>
                </c:pt>
                <c:pt idx="6606">
                  <c:v>7.8392081260681161</c:v>
                </c:pt>
                <c:pt idx="6607">
                  <c:v>7.8155570030212393</c:v>
                </c:pt>
                <c:pt idx="6608">
                  <c:v>7.8514151573181143</c:v>
                </c:pt>
                <c:pt idx="6609">
                  <c:v>7.8414969444274893</c:v>
                </c:pt>
                <c:pt idx="6610">
                  <c:v>7.7903800010681152</c:v>
                </c:pt>
                <c:pt idx="6611">
                  <c:v>7.8193717002868661</c:v>
                </c:pt>
                <c:pt idx="6612">
                  <c:v>7.8529410362243652</c:v>
                </c:pt>
                <c:pt idx="6613">
                  <c:v>7.7972464561462393</c:v>
                </c:pt>
                <c:pt idx="6614">
                  <c:v>7.8117423057556161</c:v>
                </c:pt>
                <c:pt idx="6615">
                  <c:v>7.8544669151306152</c:v>
                </c:pt>
                <c:pt idx="6616">
                  <c:v>7.8002982139587402</c:v>
                </c:pt>
                <c:pt idx="6617">
                  <c:v>7.8476004600524893</c:v>
                </c:pt>
                <c:pt idx="6618">
                  <c:v>7.8422598838806161</c:v>
                </c:pt>
                <c:pt idx="6619">
                  <c:v>7.8048758506774876</c:v>
                </c:pt>
                <c:pt idx="6620">
                  <c:v>7.8033499717712402</c:v>
                </c:pt>
                <c:pt idx="6621">
                  <c:v>7.8079276084899885</c:v>
                </c:pt>
                <c:pt idx="6622">
                  <c:v>7.8163199424743661</c:v>
                </c:pt>
                <c:pt idx="6623">
                  <c:v>7.8018240928649902</c:v>
                </c:pt>
                <c:pt idx="6624">
                  <c:v>7.8285269737243652</c:v>
                </c:pt>
                <c:pt idx="6625">
                  <c:v>7.8277640342712393</c:v>
                </c:pt>
                <c:pt idx="6626">
                  <c:v>7.8300528526306152</c:v>
                </c:pt>
                <c:pt idx="6627">
                  <c:v>7.8125052452087385</c:v>
                </c:pt>
                <c:pt idx="6628">
                  <c:v>7.8208975791931143</c:v>
                </c:pt>
                <c:pt idx="6629">
                  <c:v>7.8231863975524885</c:v>
                </c:pt>
                <c:pt idx="6630">
                  <c:v>7.8430228233337402</c:v>
                </c:pt>
                <c:pt idx="6631">
                  <c:v>7.8270010948181152</c:v>
                </c:pt>
                <c:pt idx="6632">
                  <c:v>7.8132681846618679</c:v>
                </c:pt>
                <c:pt idx="6633">
                  <c:v>7.8170828819274885</c:v>
                </c:pt>
                <c:pt idx="6634">
                  <c:v>7.8476004600524893</c:v>
                </c:pt>
                <c:pt idx="6635">
                  <c:v>7.8231863975524885</c:v>
                </c:pt>
                <c:pt idx="6636">
                  <c:v>7.8491263389587393</c:v>
                </c:pt>
                <c:pt idx="6637">
                  <c:v>7.8216605186462393</c:v>
                </c:pt>
                <c:pt idx="6638">
                  <c:v>7.8231863975524885</c:v>
                </c:pt>
                <c:pt idx="6639">
                  <c:v>7.8300528526306152</c:v>
                </c:pt>
                <c:pt idx="6640">
                  <c:v>7.8483633995056161</c:v>
                </c:pt>
                <c:pt idx="6641">
                  <c:v>7.8361563682556143</c:v>
                </c:pt>
                <c:pt idx="6642">
                  <c:v>7.8125052452087385</c:v>
                </c:pt>
                <c:pt idx="6643">
                  <c:v>7.8170828819274885</c:v>
                </c:pt>
                <c:pt idx="6644">
                  <c:v>7.8353934288024902</c:v>
                </c:pt>
                <c:pt idx="6645">
                  <c:v>7.8125052452087385</c:v>
                </c:pt>
                <c:pt idx="6646">
                  <c:v>7.8613333702087393</c:v>
                </c:pt>
                <c:pt idx="6647">
                  <c:v>7.8331046104431152</c:v>
                </c:pt>
                <c:pt idx="6648">
                  <c:v>7.8323416709899893</c:v>
                </c:pt>
                <c:pt idx="6649">
                  <c:v>7.8193717002868661</c:v>
                </c:pt>
                <c:pt idx="6650">
                  <c:v>7.8476004600524893</c:v>
                </c:pt>
                <c:pt idx="6651">
                  <c:v>7.8376822471618652</c:v>
                </c:pt>
                <c:pt idx="6652">
                  <c:v>7.8414969444274893</c:v>
                </c:pt>
                <c:pt idx="6653">
                  <c:v>7.8308157920837402</c:v>
                </c:pt>
                <c:pt idx="6654">
                  <c:v>7.8247122764587376</c:v>
                </c:pt>
                <c:pt idx="6655">
                  <c:v>7.8529410362243652</c:v>
                </c:pt>
                <c:pt idx="6656">
                  <c:v>7.8262381553649902</c:v>
                </c:pt>
                <c:pt idx="6657">
                  <c:v>7.8552298545837402</c:v>
                </c:pt>
                <c:pt idx="6658">
                  <c:v>7.8247122764587376</c:v>
                </c:pt>
                <c:pt idx="6659">
                  <c:v>7.8308157920837402</c:v>
                </c:pt>
                <c:pt idx="6660">
                  <c:v>7.8216605186462393</c:v>
                </c:pt>
                <c:pt idx="6661">
                  <c:v>7.8483633995056161</c:v>
                </c:pt>
                <c:pt idx="6662">
                  <c:v>7.8399710655212402</c:v>
                </c:pt>
                <c:pt idx="6663">
                  <c:v>7.8437857627868652</c:v>
                </c:pt>
                <c:pt idx="6664">
                  <c:v>7.8537039756774893</c:v>
                </c:pt>
                <c:pt idx="6665">
                  <c:v>7.8704886436462393</c:v>
                </c:pt>
                <c:pt idx="6666">
                  <c:v>7.8613333702087393</c:v>
                </c:pt>
                <c:pt idx="6667">
                  <c:v>7.8460745811462393</c:v>
                </c:pt>
                <c:pt idx="6668">
                  <c:v>7.8445487022399893</c:v>
                </c:pt>
                <c:pt idx="6669">
                  <c:v>7.8254752159118652</c:v>
                </c:pt>
                <c:pt idx="6670">
                  <c:v>7.8697257041931161</c:v>
                </c:pt>
                <c:pt idx="6671">
                  <c:v>7.8338675498962393</c:v>
                </c:pt>
                <c:pt idx="6672">
                  <c:v>7.8353934288024902</c:v>
                </c:pt>
                <c:pt idx="6673">
                  <c:v>7.8643851280212385</c:v>
                </c:pt>
                <c:pt idx="6674">
                  <c:v>7.8468375205993652</c:v>
                </c:pt>
                <c:pt idx="6675">
                  <c:v>7.8262381553649902</c:v>
                </c:pt>
                <c:pt idx="6676">
                  <c:v>7.8559927940368661</c:v>
                </c:pt>
                <c:pt idx="6677">
                  <c:v>7.8437857627868652</c:v>
                </c:pt>
                <c:pt idx="6678">
                  <c:v>7.8399710655212402</c:v>
                </c:pt>
                <c:pt idx="6679">
                  <c:v>7.8697257041931161</c:v>
                </c:pt>
                <c:pt idx="6680">
                  <c:v>7.8544669151306152</c:v>
                </c:pt>
                <c:pt idx="6681">
                  <c:v>7.8720145225524885</c:v>
                </c:pt>
                <c:pt idx="6682">
                  <c:v>7.8476004600524893</c:v>
                </c:pt>
                <c:pt idx="6683">
                  <c:v>7.8422598838806161</c:v>
                </c:pt>
                <c:pt idx="6684">
                  <c:v>7.8491263389587393</c:v>
                </c:pt>
                <c:pt idx="6685">
                  <c:v>7.8590445518493652</c:v>
                </c:pt>
                <c:pt idx="6686">
                  <c:v>7.8384451866149902</c:v>
                </c:pt>
                <c:pt idx="6687">
                  <c:v>7.8681998252868652</c:v>
                </c:pt>
                <c:pt idx="6688">
                  <c:v>7.8483633995056161</c:v>
                </c:pt>
                <c:pt idx="6689">
                  <c:v>7.8338675498962393</c:v>
                </c:pt>
                <c:pt idx="6690">
                  <c:v>7.8659110069274876</c:v>
                </c:pt>
                <c:pt idx="6691">
                  <c:v>7.8193717002868661</c:v>
                </c:pt>
                <c:pt idx="6692">
                  <c:v>7.8636221885681161</c:v>
                </c:pt>
                <c:pt idx="6693">
                  <c:v>7.8506522178649893</c:v>
                </c:pt>
                <c:pt idx="6694">
                  <c:v>7.8292899131774893</c:v>
                </c:pt>
                <c:pt idx="6695">
                  <c:v>7.8529410362243652</c:v>
                </c:pt>
                <c:pt idx="6696">
                  <c:v>7.8376822471618652</c:v>
                </c:pt>
                <c:pt idx="6697">
                  <c:v>7.8552298545837402</c:v>
                </c:pt>
                <c:pt idx="6698">
                  <c:v>7.8567557334899893</c:v>
                </c:pt>
                <c:pt idx="6699">
                  <c:v>7.8315787315368661</c:v>
                </c:pt>
                <c:pt idx="6700">
                  <c:v>7.8514151573181143</c:v>
                </c:pt>
                <c:pt idx="6701">
                  <c:v>7.8651480674743652</c:v>
                </c:pt>
                <c:pt idx="6702">
                  <c:v>7.8605704307556143</c:v>
                </c:pt>
                <c:pt idx="6703">
                  <c:v>7.8392081260681161</c:v>
                </c:pt>
                <c:pt idx="6704">
                  <c:v>7.8765921592712402</c:v>
                </c:pt>
                <c:pt idx="6705">
                  <c:v>7.8628592491149885</c:v>
                </c:pt>
                <c:pt idx="6706">
                  <c:v>7.8384451866149902</c:v>
                </c:pt>
                <c:pt idx="6707">
                  <c:v>7.8437857627868652</c:v>
                </c:pt>
                <c:pt idx="6708">
                  <c:v>7.8620963096618652</c:v>
                </c:pt>
                <c:pt idx="6709">
                  <c:v>7.8613333702087393</c:v>
                </c:pt>
                <c:pt idx="6710">
                  <c:v>7.8270010948181152</c:v>
                </c:pt>
                <c:pt idx="6711">
                  <c:v>7.8407340049743661</c:v>
                </c:pt>
                <c:pt idx="6712">
                  <c:v>7.8544669151306152</c:v>
                </c:pt>
                <c:pt idx="6713">
                  <c:v>7.8559927940368661</c:v>
                </c:pt>
                <c:pt idx="6714">
                  <c:v>7.8735404014587402</c:v>
                </c:pt>
                <c:pt idx="6715">
                  <c:v>7.8468375205993652</c:v>
                </c:pt>
                <c:pt idx="6716">
                  <c:v>7.8445487022399893</c:v>
                </c:pt>
                <c:pt idx="6717">
                  <c:v>7.8567557334899893</c:v>
                </c:pt>
                <c:pt idx="6718">
                  <c:v>7.8529410362243652</c:v>
                </c:pt>
                <c:pt idx="6719">
                  <c:v>7.8598074913024902</c:v>
                </c:pt>
                <c:pt idx="6720">
                  <c:v>7.8704886436462393</c:v>
                </c:pt>
                <c:pt idx="6721">
                  <c:v>7.8529410362243652</c:v>
                </c:pt>
                <c:pt idx="6722">
                  <c:v>7.8903250694274885</c:v>
                </c:pt>
                <c:pt idx="6723">
                  <c:v>7.8620963096618652</c:v>
                </c:pt>
                <c:pt idx="6724">
                  <c:v>7.8727774620056152</c:v>
                </c:pt>
                <c:pt idx="6725">
                  <c:v>7.871251583099367</c:v>
                </c:pt>
                <c:pt idx="6726">
                  <c:v>7.8636221885681161</c:v>
                </c:pt>
                <c:pt idx="6727">
                  <c:v>7.8453116416931152</c:v>
                </c:pt>
                <c:pt idx="6728">
                  <c:v>7.8414969444274893</c:v>
                </c:pt>
                <c:pt idx="6729">
                  <c:v>7.8575186729431143</c:v>
                </c:pt>
                <c:pt idx="6730">
                  <c:v>7.8506522178649893</c:v>
                </c:pt>
                <c:pt idx="6731">
                  <c:v>7.8399710655212402</c:v>
                </c:pt>
                <c:pt idx="6732">
                  <c:v>7.8598074913024902</c:v>
                </c:pt>
                <c:pt idx="6733">
                  <c:v>7.8834586143493661</c:v>
                </c:pt>
                <c:pt idx="6734">
                  <c:v>7.8537039756774893</c:v>
                </c:pt>
                <c:pt idx="6735">
                  <c:v>7.8537039756774893</c:v>
                </c:pt>
                <c:pt idx="6736">
                  <c:v>7.8514151573181143</c:v>
                </c:pt>
                <c:pt idx="6737">
                  <c:v>7.8834586143493661</c:v>
                </c:pt>
                <c:pt idx="6738">
                  <c:v>7.8651480674743652</c:v>
                </c:pt>
                <c:pt idx="6739">
                  <c:v>7.8361563682556143</c:v>
                </c:pt>
                <c:pt idx="6740">
                  <c:v>7.8575186729431143</c:v>
                </c:pt>
                <c:pt idx="6741">
                  <c:v>7.8529410362243652</c:v>
                </c:pt>
                <c:pt idx="6742">
                  <c:v>7.8613333702087393</c:v>
                </c:pt>
                <c:pt idx="6743">
                  <c:v>7.8865103721618652</c:v>
                </c:pt>
                <c:pt idx="6744">
                  <c:v>7.8559927940368661</c:v>
                </c:pt>
                <c:pt idx="6745">
                  <c:v>7.8681998252868652</c:v>
                </c:pt>
                <c:pt idx="6746">
                  <c:v>7.8636221885681161</c:v>
                </c:pt>
                <c:pt idx="6747">
                  <c:v>7.8849844932556143</c:v>
                </c:pt>
                <c:pt idx="6748">
                  <c:v>7.8605704307556143</c:v>
                </c:pt>
                <c:pt idx="6749">
                  <c:v>7.8704886436462393</c:v>
                </c:pt>
                <c:pt idx="6750">
                  <c:v>7.8636221885681161</c:v>
                </c:pt>
                <c:pt idx="6751">
                  <c:v>7.8910880088806152</c:v>
                </c:pt>
                <c:pt idx="6752">
                  <c:v>7.8681998252868652</c:v>
                </c:pt>
                <c:pt idx="6753">
                  <c:v>7.8636221885681161</c:v>
                </c:pt>
                <c:pt idx="6754">
                  <c:v>7.8636221885681161</c:v>
                </c:pt>
                <c:pt idx="6755">
                  <c:v>7.9071102142333975</c:v>
                </c:pt>
                <c:pt idx="6756">
                  <c:v>7.871251583099367</c:v>
                </c:pt>
                <c:pt idx="6757">
                  <c:v>7.8811697959899911</c:v>
                </c:pt>
                <c:pt idx="6758">
                  <c:v>7.8788809776306143</c:v>
                </c:pt>
                <c:pt idx="6759">
                  <c:v>7.8811697959899911</c:v>
                </c:pt>
                <c:pt idx="6760">
                  <c:v>7.8933768272399885</c:v>
                </c:pt>
                <c:pt idx="6761">
                  <c:v>7.8689627647399893</c:v>
                </c:pt>
                <c:pt idx="6762">
                  <c:v>7.8613333702087393</c:v>
                </c:pt>
                <c:pt idx="6763">
                  <c:v>7.8628592491149885</c:v>
                </c:pt>
                <c:pt idx="6764">
                  <c:v>7.8544669151306152</c:v>
                </c:pt>
                <c:pt idx="6765">
                  <c:v>7.8689627647399893</c:v>
                </c:pt>
                <c:pt idx="6766">
                  <c:v>7.8720145225524885</c:v>
                </c:pt>
                <c:pt idx="6767">
                  <c:v>7.8514151573181143</c:v>
                </c:pt>
                <c:pt idx="6768">
                  <c:v>7.8842215538024893</c:v>
                </c:pt>
                <c:pt idx="6769">
                  <c:v>7.8834586143493661</c:v>
                </c:pt>
                <c:pt idx="6770">
                  <c:v>7.8476004600524893</c:v>
                </c:pt>
                <c:pt idx="6771">
                  <c:v>7.871251583099367</c:v>
                </c:pt>
                <c:pt idx="6772">
                  <c:v>7.8620963096618652</c:v>
                </c:pt>
                <c:pt idx="6773">
                  <c:v>7.871251583099367</c:v>
                </c:pt>
                <c:pt idx="6774">
                  <c:v>7.8887991905212411</c:v>
                </c:pt>
                <c:pt idx="6775">
                  <c:v>7.8704886436462393</c:v>
                </c:pt>
                <c:pt idx="6776">
                  <c:v>7.8834586143493661</c:v>
                </c:pt>
                <c:pt idx="6777">
                  <c:v>7.8727774620056152</c:v>
                </c:pt>
                <c:pt idx="6778">
                  <c:v>7.8651480674743652</c:v>
                </c:pt>
                <c:pt idx="6779">
                  <c:v>7.8926138877868652</c:v>
                </c:pt>
                <c:pt idx="6780">
                  <c:v>7.8605704307556143</c:v>
                </c:pt>
                <c:pt idx="6781">
                  <c:v>7.8666739463806152</c:v>
                </c:pt>
                <c:pt idx="6782">
                  <c:v>7.8598074913024902</c:v>
                </c:pt>
                <c:pt idx="6783">
                  <c:v>7.8552298545837402</c:v>
                </c:pt>
                <c:pt idx="6784">
                  <c:v>7.8491263389587393</c:v>
                </c:pt>
                <c:pt idx="6785">
                  <c:v>7.8651480674743652</c:v>
                </c:pt>
                <c:pt idx="6786">
                  <c:v>7.8872733116149902</c:v>
                </c:pt>
                <c:pt idx="6787">
                  <c:v>7.8941397666931143</c:v>
                </c:pt>
                <c:pt idx="6788">
                  <c:v>7.8567557334899893</c:v>
                </c:pt>
                <c:pt idx="6789">
                  <c:v>7.8971915245056143</c:v>
                </c:pt>
                <c:pt idx="6790">
                  <c:v>7.8811697959899911</c:v>
                </c:pt>
                <c:pt idx="6791">
                  <c:v>7.8781180381774885</c:v>
                </c:pt>
                <c:pt idx="6792">
                  <c:v>7.8704886436462393</c:v>
                </c:pt>
                <c:pt idx="6793">
                  <c:v>7.8689627647399893</c:v>
                </c:pt>
                <c:pt idx="6794">
                  <c:v>7.8544669151306152</c:v>
                </c:pt>
                <c:pt idx="6795">
                  <c:v>7.8704886436462393</c:v>
                </c:pt>
                <c:pt idx="6796">
                  <c:v>7.8773550987243661</c:v>
                </c:pt>
                <c:pt idx="6797">
                  <c:v>7.8987174034118661</c:v>
                </c:pt>
                <c:pt idx="6798">
                  <c:v>7.8903250694274885</c:v>
                </c:pt>
                <c:pt idx="6799">
                  <c:v>7.8933768272399885</c:v>
                </c:pt>
                <c:pt idx="6800">
                  <c:v>7.8598074913024902</c:v>
                </c:pt>
                <c:pt idx="6801">
                  <c:v>7.8628592491149885</c:v>
                </c:pt>
                <c:pt idx="6802">
                  <c:v>7.8941397666931143</c:v>
                </c:pt>
                <c:pt idx="6803">
                  <c:v>7.8697257041931161</c:v>
                </c:pt>
                <c:pt idx="6804">
                  <c:v>7.8857474327087402</c:v>
                </c:pt>
                <c:pt idx="6805">
                  <c:v>7.8872733116149902</c:v>
                </c:pt>
                <c:pt idx="6806">
                  <c:v>7.8788809776306143</c:v>
                </c:pt>
                <c:pt idx="6807">
                  <c:v>7.8781180381774885</c:v>
                </c:pt>
                <c:pt idx="6808">
                  <c:v>7.8537039756774893</c:v>
                </c:pt>
                <c:pt idx="6809">
                  <c:v>7.9132137298583984</c:v>
                </c:pt>
                <c:pt idx="6810">
                  <c:v>7.8956656455993661</c:v>
                </c:pt>
                <c:pt idx="6811">
                  <c:v>7.8949027061462385</c:v>
                </c:pt>
                <c:pt idx="6812">
                  <c:v>7.8887991905212411</c:v>
                </c:pt>
                <c:pt idx="6813">
                  <c:v>7.8750662803649902</c:v>
                </c:pt>
                <c:pt idx="6814">
                  <c:v>7.8720145225524885</c:v>
                </c:pt>
                <c:pt idx="6815">
                  <c:v>7.8956656455993661</c:v>
                </c:pt>
                <c:pt idx="6816">
                  <c:v>7.8872733116149902</c:v>
                </c:pt>
                <c:pt idx="6817">
                  <c:v>7.8613333702087393</c:v>
                </c:pt>
                <c:pt idx="6818">
                  <c:v>7.8865103721618652</c:v>
                </c:pt>
                <c:pt idx="6819">
                  <c:v>7.9101619720458975</c:v>
                </c:pt>
                <c:pt idx="6820">
                  <c:v>7.8979544639587385</c:v>
                </c:pt>
                <c:pt idx="6821">
                  <c:v>7.8720145225524885</c:v>
                </c:pt>
                <c:pt idx="6822">
                  <c:v>7.8704886436462393</c:v>
                </c:pt>
                <c:pt idx="6823">
                  <c:v>7.8880362510681143</c:v>
                </c:pt>
                <c:pt idx="6824">
                  <c:v>7.8865103721618652</c:v>
                </c:pt>
                <c:pt idx="6825">
                  <c:v>7.8659110069274876</c:v>
                </c:pt>
                <c:pt idx="6826">
                  <c:v>7.8979544639587385</c:v>
                </c:pt>
                <c:pt idx="6827">
                  <c:v>7.8697257041931161</c:v>
                </c:pt>
                <c:pt idx="6828">
                  <c:v>7.9032955169677725</c:v>
                </c:pt>
                <c:pt idx="6829">
                  <c:v>7.8994803428649893</c:v>
                </c:pt>
                <c:pt idx="6830">
                  <c:v>7.8811697959899911</c:v>
                </c:pt>
                <c:pt idx="6831">
                  <c:v>7.8781180381774885</c:v>
                </c:pt>
                <c:pt idx="6832">
                  <c:v>7.8819327354431161</c:v>
                </c:pt>
                <c:pt idx="6833">
                  <c:v>7.8887991905212411</c:v>
                </c:pt>
                <c:pt idx="6834">
                  <c:v>7.8651480674743652</c:v>
                </c:pt>
                <c:pt idx="6835">
                  <c:v>7.8773550987243661</c:v>
                </c:pt>
                <c:pt idx="6836">
                  <c:v>7.8773550987243661</c:v>
                </c:pt>
                <c:pt idx="6837">
                  <c:v>7.9170284271240234</c:v>
                </c:pt>
                <c:pt idx="6838">
                  <c:v>7.871251583099367</c:v>
                </c:pt>
                <c:pt idx="6839">
                  <c:v>7.9254207611083975</c:v>
                </c:pt>
                <c:pt idx="6840">
                  <c:v>7.8773550987243661</c:v>
                </c:pt>
                <c:pt idx="6841">
                  <c:v>7.8842215538024893</c:v>
                </c:pt>
                <c:pt idx="6842">
                  <c:v>7.9032955169677725</c:v>
                </c:pt>
                <c:pt idx="6843">
                  <c:v>7.8918509483337393</c:v>
                </c:pt>
                <c:pt idx="6844">
                  <c:v>7.8750662803649902</c:v>
                </c:pt>
                <c:pt idx="6845">
                  <c:v>7.8880362510681143</c:v>
                </c:pt>
                <c:pt idx="6846">
                  <c:v>7.9147396087646484</c:v>
                </c:pt>
                <c:pt idx="6847">
                  <c:v>7.8735404014587402</c:v>
                </c:pt>
                <c:pt idx="6848">
                  <c:v>7.9078731536865234</c:v>
                </c:pt>
                <c:pt idx="6849">
                  <c:v>7.9147396087646484</c:v>
                </c:pt>
                <c:pt idx="6850">
                  <c:v>7.8804068565368643</c:v>
                </c:pt>
                <c:pt idx="6851">
                  <c:v>7.9048213958740243</c:v>
                </c:pt>
                <c:pt idx="6852">
                  <c:v>7.8994803428649893</c:v>
                </c:pt>
                <c:pt idx="6853">
                  <c:v>7.8811697959899911</c:v>
                </c:pt>
                <c:pt idx="6854">
                  <c:v>7.9078731536865234</c:v>
                </c:pt>
                <c:pt idx="6855">
                  <c:v>7.8788809776306143</c:v>
                </c:pt>
                <c:pt idx="6856">
                  <c:v>7.9086360931396493</c:v>
                </c:pt>
                <c:pt idx="6857">
                  <c:v>7.8758292198181152</c:v>
                </c:pt>
                <c:pt idx="6858">
                  <c:v>7.8834586143493661</c:v>
                </c:pt>
                <c:pt idx="6859">
                  <c:v>7.9078731536865234</c:v>
                </c:pt>
                <c:pt idx="6860">
                  <c:v>7.889562129974367</c:v>
                </c:pt>
                <c:pt idx="6861">
                  <c:v>7.8903250694274885</c:v>
                </c:pt>
                <c:pt idx="6862">
                  <c:v>7.8880362510681143</c:v>
                </c:pt>
                <c:pt idx="6863">
                  <c:v>7.9139766693115225</c:v>
                </c:pt>
                <c:pt idx="6864">
                  <c:v>7.9246578216552717</c:v>
                </c:pt>
                <c:pt idx="6865">
                  <c:v>7.9017696380615243</c:v>
                </c:pt>
                <c:pt idx="6866">
                  <c:v>7.8956656455993661</c:v>
                </c:pt>
                <c:pt idx="6867">
                  <c:v>7.9032955169677725</c:v>
                </c:pt>
                <c:pt idx="6868">
                  <c:v>7.9055843353271475</c:v>
                </c:pt>
                <c:pt idx="6869">
                  <c:v>7.8727774620056152</c:v>
                </c:pt>
                <c:pt idx="6870">
                  <c:v>7.9055843353271475</c:v>
                </c:pt>
                <c:pt idx="6871">
                  <c:v>7.9277095794677717</c:v>
                </c:pt>
                <c:pt idx="6872">
                  <c:v>7.8987174034118661</c:v>
                </c:pt>
                <c:pt idx="6873">
                  <c:v>7.9307613372802734</c:v>
                </c:pt>
                <c:pt idx="6874">
                  <c:v>7.9147396087646484</c:v>
                </c:pt>
                <c:pt idx="6875">
                  <c:v>7.8865103721618652</c:v>
                </c:pt>
                <c:pt idx="6876">
                  <c:v>7.8910880088806152</c:v>
                </c:pt>
                <c:pt idx="6877">
                  <c:v>7.8865103721618652</c:v>
                </c:pt>
                <c:pt idx="6878">
                  <c:v>7.9177913665771475</c:v>
                </c:pt>
                <c:pt idx="6879">
                  <c:v>7.8910880088806152</c:v>
                </c:pt>
                <c:pt idx="6880">
                  <c:v>7.9139766693115225</c:v>
                </c:pt>
                <c:pt idx="6881">
                  <c:v>7.9032955169677725</c:v>
                </c:pt>
                <c:pt idx="6882">
                  <c:v>7.8704886436462393</c:v>
                </c:pt>
                <c:pt idx="6883">
                  <c:v>7.9086360931396493</c:v>
                </c:pt>
                <c:pt idx="6884">
                  <c:v>7.9109249114990225</c:v>
                </c:pt>
                <c:pt idx="6885">
                  <c:v>7.8765921592712402</c:v>
                </c:pt>
                <c:pt idx="6886">
                  <c:v>7.9025325775146475</c:v>
                </c:pt>
                <c:pt idx="6887">
                  <c:v>7.9162654876708993</c:v>
                </c:pt>
                <c:pt idx="6888">
                  <c:v>7.9155025482177717</c:v>
                </c:pt>
                <c:pt idx="6889">
                  <c:v>7.9231319427490225</c:v>
                </c:pt>
                <c:pt idx="6890">
                  <c:v>7.9254207611083975</c:v>
                </c:pt>
                <c:pt idx="6891">
                  <c:v>7.8949027061462385</c:v>
                </c:pt>
                <c:pt idx="6892">
                  <c:v>7.9010066986083984</c:v>
                </c:pt>
                <c:pt idx="6893">
                  <c:v>7.9361019134521493</c:v>
                </c:pt>
                <c:pt idx="6894">
                  <c:v>7.9399166107177725</c:v>
                </c:pt>
                <c:pt idx="6895">
                  <c:v>7.8819327354431161</c:v>
                </c:pt>
                <c:pt idx="6896">
                  <c:v>7.9345760345458975</c:v>
                </c:pt>
                <c:pt idx="6897">
                  <c:v>7.9299983978271484</c:v>
                </c:pt>
                <c:pt idx="6898">
                  <c:v>7.889562129974367</c:v>
                </c:pt>
                <c:pt idx="6899">
                  <c:v>7.9238948822021484</c:v>
                </c:pt>
                <c:pt idx="6900">
                  <c:v>7.9216060638427734</c:v>
                </c:pt>
                <c:pt idx="6901">
                  <c:v>7.9063472747802734</c:v>
                </c:pt>
                <c:pt idx="6902">
                  <c:v>7.8941397666931143</c:v>
                </c:pt>
                <c:pt idx="6903">
                  <c:v>7.8994803428649893</c:v>
                </c:pt>
                <c:pt idx="6904">
                  <c:v>7.8979544639587385</c:v>
                </c:pt>
                <c:pt idx="6905">
                  <c:v>7.9193172454833984</c:v>
                </c:pt>
                <c:pt idx="6906">
                  <c:v>7.9139766693115225</c:v>
                </c:pt>
                <c:pt idx="6907">
                  <c:v>7.9208431243896493</c:v>
                </c:pt>
                <c:pt idx="6908">
                  <c:v>7.9208431243896493</c:v>
                </c:pt>
                <c:pt idx="6909">
                  <c:v>7.9261837005615234</c:v>
                </c:pt>
                <c:pt idx="6910">
                  <c:v>7.9307613372802734</c:v>
                </c:pt>
                <c:pt idx="6911">
                  <c:v>7.9216060638427734</c:v>
                </c:pt>
                <c:pt idx="6912">
                  <c:v>7.8933768272399885</c:v>
                </c:pt>
                <c:pt idx="6913">
                  <c:v>7.8788809776306143</c:v>
                </c:pt>
                <c:pt idx="6914">
                  <c:v>7.9391536712646493</c:v>
                </c:pt>
                <c:pt idx="6915">
                  <c:v>7.9177913665771475</c:v>
                </c:pt>
                <c:pt idx="6916">
                  <c:v>7.9177913665771475</c:v>
                </c:pt>
                <c:pt idx="6917">
                  <c:v>7.9238948822021484</c:v>
                </c:pt>
                <c:pt idx="6918">
                  <c:v>7.9277095794677717</c:v>
                </c:pt>
                <c:pt idx="6919">
                  <c:v>7.9124507904052725</c:v>
                </c:pt>
                <c:pt idx="6920">
                  <c:v>7.9322872161865225</c:v>
                </c:pt>
                <c:pt idx="6921">
                  <c:v>7.8903250694274885</c:v>
                </c:pt>
                <c:pt idx="6922">
                  <c:v>7.9338130950927743</c:v>
                </c:pt>
                <c:pt idx="6923">
                  <c:v>7.8987174034118661</c:v>
                </c:pt>
                <c:pt idx="6924">
                  <c:v>7.889562129974367</c:v>
                </c:pt>
                <c:pt idx="6925">
                  <c:v>7.9124507904052725</c:v>
                </c:pt>
                <c:pt idx="6926">
                  <c:v>7.9124507904052725</c:v>
                </c:pt>
                <c:pt idx="6927">
                  <c:v>7.9093990325927743</c:v>
                </c:pt>
                <c:pt idx="6928">
                  <c:v>7.9231319427490225</c:v>
                </c:pt>
                <c:pt idx="6929">
                  <c:v>7.9109249114990225</c:v>
                </c:pt>
                <c:pt idx="6930">
                  <c:v>7.9284725189208975</c:v>
                </c:pt>
                <c:pt idx="6931">
                  <c:v>7.9132137298583984</c:v>
                </c:pt>
                <c:pt idx="6932">
                  <c:v>7.9063472747802734</c:v>
                </c:pt>
                <c:pt idx="6933">
                  <c:v>7.9200801849365234</c:v>
                </c:pt>
                <c:pt idx="6934">
                  <c:v>7.9093990325927743</c:v>
                </c:pt>
                <c:pt idx="6935">
                  <c:v>7.9414424896240252</c:v>
                </c:pt>
                <c:pt idx="6936">
                  <c:v>7.9246578216552717</c:v>
                </c:pt>
                <c:pt idx="6937">
                  <c:v>7.8849844932556143</c:v>
                </c:pt>
                <c:pt idx="6938">
                  <c:v>7.8949027061462385</c:v>
                </c:pt>
                <c:pt idx="6939">
                  <c:v>7.9010066986083984</c:v>
                </c:pt>
                <c:pt idx="6940">
                  <c:v>7.9284725189208975</c:v>
                </c:pt>
                <c:pt idx="6941">
                  <c:v>7.9353389739990234</c:v>
                </c:pt>
                <c:pt idx="6942">
                  <c:v>7.9292354583740234</c:v>
                </c:pt>
                <c:pt idx="6943">
                  <c:v>7.9086360931396493</c:v>
                </c:pt>
                <c:pt idx="6944">
                  <c:v>7.9231319427490225</c:v>
                </c:pt>
                <c:pt idx="6945">
                  <c:v>7.9559383392333975</c:v>
                </c:pt>
                <c:pt idx="6946">
                  <c:v>7.9299983978271484</c:v>
                </c:pt>
                <c:pt idx="6947">
                  <c:v>7.9208431243896493</c:v>
                </c:pt>
                <c:pt idx="6948">
                  <c:v>7.9307613372802734</c:v>
                </c:pt>
                <c:pt idx="6949">
                  <c:v>7.8933768272399885</c:v>
                </c:pt>
                <c:pt idx="6950">
                  <c:v>7.9093990325927743</c:v>
                </c:pt>
                <c:pt idx="6951">
                  <c:v>7.9139766693115225</c:v>
                </c:pt>
                <c:pt idx="6952">
                  <c:v>7.9444942474365217</c:v>
                </c:pt>
                <c:pt idx="6953">
                  <c:v>7.9330501556396493</c:v>
                </c:pt>
                <c:pt idx="6954">
                  <c:v>7.9330501556396493</c:v>
                </c:pt>
                <c:pt idx="6955">
                  <c:v>7.9231319427490225</c:v>
                </c:pt>
                <c:pt idx="6956">
                  <c:v>7.9429683685302725</c:v>
                </c:pt>
                <c:pt idx="6957">
                  <c:v>7.9383907318115243</c:v>
                </c:pt>
                <c:pt idx="6958">
                  <c:v>7.9483089447021493</c:v>
                </c:pt>
                <c:pt idx="6959">
                  <c:v>7.9330501556396493</c:v>
                </c:pt>
                <c:pt idx="6960">
                  <c:v>7.9376277923583993</c:v>
                </c:pt>
                <c:pt idx="6961">
                  <c:v>7.9322872161865225</c:v>
                </c:pt>
                <c:pt idx="6962">
                  <c:v>7.9284725189208975</c:v>
                </c:pt>
                <c:pt idx="6963">
                  <c:v>7.9391536712646493</c:v>
                </c:pt>
                <c:pt idx="6964">
                  <c:v>7.9299983978271484</c:v>
                </c:pt>
                <c:pt idx="6965">
                  <c:v>7.9475460052490234</c:v>
                </c:pt>
                <c:pt idx="6966">
                  <c:v>7.9093990325927743</c:v>
                </c:pt>
                <c:pt idx="6967">
                  <c:v>7.9246578216552717</c:v>
                </c:pt>
                <c:pt idx="6968">
                  <c:v>7.9177913665771475</c:v>
                </c:pt>
                <c:pt idx="6969">
                  <c:v>7.9414424896240252</c:v>
                </c:pt>
                <c:pt idx="6970">
                  <c:v>7.9483089447021493</c:v>
                </c:pt>
                <c:pt idx="6971">
                  <c:v>7.9345760345458975</c:v>
                </c:pt>
                <c:pt idx="6972">
                  <c:v>7.9376277923583993</c:v>
                </c:pt>
                <c:pt idx="6973">
                  <c:v>7.9208431243896493</c:v>
                </c:pt>
                <c:pt idx="6974">
                  <c:v>7.9139766693115225</c:v>
                </c:pt>
                <c:pt idx="6975">
                  <c:v>7.9292354583740234</c:v>
                </c:pt>
                <c:pt idx="6976">
                  <c:v>7.9284725189208975</c:v>
                </c:pt>
                <c:pt idx="6977">
                  <c:v>7.9376277923583993</c:v>
                </c:pt>
                <c:pt idx="6978">
                  <c:v>7.9277095794677717</c:v>
                </c:pt>
                <c:pt idx="6979">
                  <c:v>7.9147396087646484</c:v>
                </c:pt>
                <c:pt idx="6980">
                  <c:v>7.9162654876708993</c:v>
                </c:pt>
                <c:pt idx="6981">
                  <c:v>7.9261837005615234</c:v>
                </c:pt>
                <c:pt idx="6982">
                  <c:v>7.9475460052490234</c:v>
                </c:pt>
                <c:pt idx="6983">
                  <c:v>7.9399166107177725</c:v>
                </c:pt>
                <c:pt idx="6984">
                  <c:v>7.9177913665771475</c:v>
                </c:pt>
                <c:pt idx="6985">
                  <c:v>7.9368648529052725</c:v>
                </c:pt>
                <c:pt idx="6986">
                  <c:v>7.9429683685302725</c:v>
                </c:pt>
                <c:pt idx="6987">
                  <c:v>7.9200801849365234</c:v>
                </c:pt>
                <c:pt idx="6988">
                  <c:v>7.9345760345458975</c:v>
                </c:pt>
                <c:pt idx="6989">
                  <c:v>7.9292354583740234</c:v>
                </c:pt>
                <c:pt idx="6990">
                  <c:v>7.9147396087646484</c:v>
                </c:pt>
                <c:pt idx="6991">
                  <c:v>7.9483089447021493</c:v>
                </c:pt>
                <c:pt idx="6992">
                  <c:v>7.9338130950927743</c:v>
                </c:pt>
                <c:pt idx="6993">
                  <c:v>7.9223690032958984</c:v>
                </c:pt>
                <c:pt idx="6994">
                  <c:v>7.9399166107177725</c:v>
                </c:pt>
                <c:pt idx="6995">
                  <c:v>7.9322872161865225</c:v>
                </c:pt>
                <c:pt idx="6996">
                  <c:v>7.9383907318115243</c:v>
                </c:pt>
                <c:pt idx="6997">
                  <c:v>7.9650936126708984</c:v>
                </c:pt>
                <c:pt idx="6998">
                  <c:v>7.9559383392333975</c:v>
                </c:pt>
                <c:pt idx="6999">
                  <c:v>7.9330501556396493</c:v>
                </c:pt>
                <c:pt idx="7000">
                  <c:v>7.9475460052490234</c:v>
                </c:pt>
                <c:pt idx="7001">
                  <c:v>7.9269466400146484</c:v>
                </c:pt>
                <c:pt idx="7002">
                  <c:v>7.9505977630615234</c:v>
                </c:pt>
                <c:pt idx="7003">
                  <c:v>7.9383907318115243</c:v>
                </c:pt>
                <c:pt idx="7004">
                  <c:v>7.9284725189208975</c:v>
                </c:pt>
                <c:pt idx="7005">
                  <c:v>7.9330501556396493</c:v>
                </c:pt>
                <c:pt idx="7006">
                  <c:v>7.9467830657958984</c:v>
                </c:pt>
                <c:pt idx="7007">
                  <c:v>7.9399166107177725</c:v>
                </c:pt>
                <c:pt idx="7008">
                  <c:v>7.9200801849365234</c:v>
                </c:pt>
                <c:pt idx="7009">
                  <c:v>7.9231319427490225</c:v>
                </c:pt>
                <c:pt idx="7010">
                  <c:v>7.9513607025146502</c:v>
                </c:pt>
                <c:pt idx="7011">
                  <c:v>7.9528865814208975</c:v>
                </c:pt>
                <c:pt idx="7012">
                  <c:v>7.9399166107177725</c:v>
                </c:pt>
                <c:pt idx="7013">
                  <c:v>7.9254207611083975</c:v>
                </c:pt>
                <c:pt idx="7014">
                  <c:v>7.9574642181396475</c:v>
                </c:pt>
                <c:pt idx="7015">
                  <c:v>7.9246578216552717</c:v>
                </c:pt>
                <c:pt idx="7016">
                  <c:v>7.9452571868896493</c:v>
                </c:pt>
                <c:pt idx="7017">
                  <c:v>7.9490718841552734</c:v>
                </c:pt>
                <c:pt idx="7018">
                  <c:v>7.9551753997802725</c:v>
                </c:pt>
                <c:pt idx="7019">
                  <c:v>7.9498348236083975</c:v>
                </c:pt>
                <c:pt idx="7020">
                  <c:v>7.9292354583740234</c:v>
                </c:pt>
                <c:pt idx="7021">
                  <c:v>7.9544124603271475</c:v>
                </c:pt>
                <c:pt idx="7022">
                  <c:v>7.9528865814208975</c:v>
                </c:pt>
                <c:pt idx="7023">
                  <c:v>7.9513607025146502</c:v>
                </c:pt>
                <c:pt idx="7024">
                  <c:v>7.9536495208740243</c:v>
                </c:pt>
                <c:pt idx="7025">
                  <c:v>7.9452571868896493</c:v>
                </c:pt>
                <c:pt idx="7026">
                  <c:v>7.9216060638427734</c:v>
                </c:pt>
                <c:pt idx="7027">
                  <c:v>7.9475460052490234</c:v>
                </c:pt>
                <c:pt idx="7028">
                  <c:v>7.9498348236083975</c:v>
                </c:pt>
                <c:pt idx="7029">
                  <c:v>7.9582271575927734</c:v>
                </c:pt>
                <c:pt idx="7030">
                  <c:v>7.9498348236083975</c:v>
                </c:pt>
                <c:pt idx="7031">
                  <c:v>7.9719600677490234</c:v>
                </c:pt>
                <c:pt idx="7032">
                  <c:v>7.9536495208740243</c:v>
                </c:pt>
                <c:pt idx="7033">
                  <c:v>7.9597530364990234</c:v>
                </c:pt>
                <c:pt idx="7034">
                  <c:v>7.9605159759521475</c:v>
                </c:pt>
                <c:pt idx="7035">
                  <c:v>7.9292354583740234</c:v>
                </c:pt>
                <c:pt idx="7036">
                  <c:v>7.9574642181396475</c:v>
                </c:pt>
                <c:pt idx="7037">
                  <c:v>7.9513607025146502</c:v>
                </c:pt>
                <c:pt idx="7038">
                  <c:v>7.9414424896240252</c:v>
                </c:pt>
                <c:pt idx="7039">
                  <c:v>7.9292354583740234</c:v>
                </c:pt>
                <c:pt idx="7040">
                  <c:v>7.9444942474365217</c:v>
                </c:pt>
                <c:pt idx="7041">
                  <c:v>7.9422054290771484</c:v>
                </c:pt>
                <c:pt idx="7042">
                  <c:v>7.9368648529052725</c:v>
                </c:pt>
                <c:pt idx="7043">
                  <c:v>7.9666194915771493</c:v>
                </c:pt>
                <c:pt idx="7044">
                  <c:v>7.9422054290771484</c:v>
                </c:pt>
                <c:pt idx="7045">
                  <c:v>7.9704341888427734</c:v>
                </c:pt>
                <c:pt idx="7046">
                  <c:v>7.9673824310302725</c:v>
                </c:pt>
                <c:pt idx="7047">
                  <c:v>7.9444942474365217</c:v>
                </c:pt>
                <c:pt idx="7048">
                  <c:v>7.9689083099365225</c:v>
                </c:pt>
                <c:pt idx="7049">
                  <c:v>7.9444942474365217</c:v>
                </c:pt>
                <c:pt idx="7050">
                  <c:v>7.9528865814208975</c:v>
                </c:pt>
                <c:pt idx="7051">
                  <c:v>7.9612789154052734</c:v>
                </c:pt>
                <c:pt idx="7052">
                  <c:v>7.9742488861083984</c:v>
                </c:pt>
                <c:pt idx="7053">
                  <c:v>7.9498348236083975</c:v>
                </c:pt>
                <c:pt idx="7054">
                  <c:v>7.9582271575927734</c:v>
                </c:pt>
                <c:pt idx="7055">
                  <c:v>7.9551753997802725</c:v>
                </c:pt>
                <c:pt idx="7056">
                  <c:v>7.9452571868896493</c:v>
                </c:pt>
                <c:pt idx="7057">
                  <c:v>7.9261837005615234</c:v>
                </c:pt>
                <c:pt idx="7058">
                  <c:v>7.9559383392333975</c:v>
                </c:pt>
                <c:pt idx="7059">
                  <c:v>7.9597530364990234</c:v>
                </c:pt>
                <c:pt idx="7060">
                  <c:v>7.9330501556396493</c:v>
                </c:pt>
                <c:pt idx="7061">
                  <c:v>7.9254207611083975</c:v>
                </c:pt>
                <c:pt idx="7062">
                  <c:v>7.9650936126708984</c:v>
                </c:pt>
                <c:pt idx="7063">
                  <c:v>7.9536495208740243</c:v>
                </c:pt>
                <c:pt idx="7064">
                  <c:v>7.9406795501708984</c:v>
                </c:pt>
                <c:pt idx="7065">
                  <c:v>7.9467830657958984</c:v>
                </c:pt>
                <c:pt idx="7066">
                  <c:v>7.9345760345458975</c:v>
                </c:pt>
                <c:pt idx="7067">
                  <c:v>7.9551753997802725</c:v>
                </c:pt>
                <c:pt idx="7068">
                  <c:v>7.9643306732177717</c:v>
                </c:pt>
                <c:pt idx="7069">
                  <c:v>7.9460201263427734</c:v>
                </c:pt>
                <c:pt idx="7070">
                  <c:v>7.9338130950927743</c:v>
                </c:pt>
                <c:pt idx="7071">
                  <c:v>7.9734859466552717</c:v>
                </c:pt>
                <c:pt idx="7072">
                  <c:v>7.9719600677490234</c:v>
                </c:pt>
                <c:pt idx="7073">
                  <c:v>7.9330501556396493</c:v>
                </c:pt>
                <c:pt idx="7074">
                  <c:v>7.9536495208740243</c:v>
                </c:pt>
                <c:pt idx="7075">
                  <c:v>7.9277095794677717</c:v>
                </c:pt>
                <c:pt idx="7076">
                  <c:v>7.9635677337646493</c:v>
                </c:pt>
                <c:pt idx="7077">
                  <c:v>7.9559383392333975</c:v>
                </c:pt>
                <c:pt idx="7078">
                  <c:v>7.9612789154052734</c:v>
                </c:pt>
                <c:pt idx="7079">
                  <c:v>7.9689083099365225</c:v>
                </c:pt>
                <c:pt idx="7080">
                  <c:v>7.9818782806396493</c:v>
                </c:pt>
                <c:pt idx="7081">
                  <c:v>7.9498348236083975</c:v>
                </c:pt>
                <c:pt idx="7082">
                  <c:v>7.9292354583740234</c:v>
                </c:pt>
                <c:pt idx="7083">
                  <c:v>7.9826412200927734</c:v>
                </c:pt>
                <c:pt idx="7084">
                  <c:v>7.9849300384521475</c:v>
                </c:pt>
                <c:pt idx="7085">
                  <c:v>7.9826412200927734</c:v>
                </c:pt>
                <c:pt idx="7086">
                  <c:v>7.9841670989990234</c:v>
                </c:pt>
                <c:pt idx="7087">
                  <c:v>7.9704341888427734</c:v>
                </c:pt>
                <c:pt idx="7088">
                  <c:v>7.9338130950927743</c:v>
                </c:pt>
                <c:pt idx="7089">
                  <c:v>7.9628047943115234</c:v>
                </c:pt>
                <c:pt idx="7090">
                  <c:v>7.9437313079833984</c:v>
                </c:pt>
                <c:pt idx="7091">
                  <c:v>7.9765377044677734</c:v>
                </c:pt>
                <c:pt idx="7092">
                  <c:v>7.9689083099365225</c:v>
                </c:pt>
                <c:pt idx="7093">
                  <c:v>7.9437313079833984</c:v>
                </c:pt>
                <c:pt idx="7094">
                  <c:v>7.9536495208740243</c:v>
                </c:pt>
                <c:pt idx="7095">
                  <c:v>7.9788265228271484</c:v>
                </c:pt>
                <c:pt idx="7096">
                  <c:v>7.9666194915771493</c:v>
                </c:pt>
                <c:pt idx="7097">
                  <c:v>7.9773006439208984</c:v>
                </c:pt>
                <c:pt idx="7098">
                  <c:v>7.9452571868896493</c:v>
                </c:pt>
                <c:pt idx="7099">
                  <c:v>7.9757747650146493</c:v>
                </c:pt>
                <c:pt idx="7100">
                  <c:v>7.9460201263427734</c:v>
                </c:pt>
                <c:pt idx="7101">
                  <c:v>7.9650936126708984</c:v>
                </c:pt>
                <c:pt idx="7102">
                  <c:v>7.9780635833740252</c:v>
                </c:pt>
                <c:pt idx="7103">
                  <c:v>7.9940853118896475</c:v>
                </c:pt>
                <c:pt idx="7104">
                  <c:v>7.9826412200927734</c:v>
                </c:pt>
                <c:pt idx="7105">
                  <c:v>7.9834041595458975</c:v>
                </c:pt>
                <c:pt idx="7106">
                  <c:v>8.0047664642333984</c:v>
                </c:pt>
                <c:pt idx="7107">
                  <c:v>7.9612789154052734</c:v>
                </c:pt>
                <c:pt idx="7108">
                  <c:v>7.9299983978271484</c:v>
                </c:pt>
                <c:pt idx="7109">
                  <c:v>7.9521236419677725</c:v>
                </c:pt>
                <c:pt idx="7110">
                  <c:v>7.9711971282958984</c:v>
                </c:pt>
                <c:pt idx="7111">
                  <c:v>7.9597530364990234</c:v>
                </c:pt>
                <c:pt idx="7112">
                  <c:v>7.9605159759521475</c:v>
                </c:pt>
                <c:pt idx="7113">
                  <c:v>7.9612789154052734</c:v>
                </c:pt>
                <c:pt idx="7114">
                  <c:v>7.9834041595458975</c:v>
                </c:pt>
                <c:pt idx="7115">
                  <c:v>7.9414424896240252</c:v>
                </c:pt>
                <c:pt idx="7116">
                  <c:v>7.9559383392333975</c:v>
                </c:pt>
                <c:pt idx="7117">
                  <c:v>7.9742488861083984</c:v>
                </c:pt>
                <c:pt idx="7118">
                  <c:v>7.9956111907958984</c:v>
                </c:pt>
                <c:pt idx="7119">
                  <c:v>7.9582271575927734</c:v>
                </c:pt>
                <c:pt idx="7120">
                  <c:v>7.9444942474365217</c:v>
                </c:pt>
                <c:pt idx="7121">
                  <c:v>7.9795894622802734</c:v>
                </c:pt>
                <c:pt idx="7122">
                  <c:v>7.9658565521240225</c:v>
                </c:pt>
                <c:pt idx="7123">
                  <c:v>7.9887447357177734</c:v>
                </c:pt>
                <c:pt idx="7124">
                  <c:v>7.9551753997802725</c:v>
                </c:pt>
                <c:pt idx="7125">
                  <c:v>7.9689083099365225</c:v>
                </c:pt>
                <c:pt idx="7126">
                  <c:v>7.9635677337646493</c:v>
                </c:pt>
                <c:pt idx="7127">
                  <c:v>7.9673824310302725</c:v>
                </c:pt>
                <c:pt idx="7128">
                  <c:v>7.9872188568115225</c:v>
                </c:pt>
                <c:pt idx="7129">
                  <c:v>7.9818782806396493</c:v>
                </c:pt>
                <c:pt idx="7130">
                  <c:v>7.9742488861083984</c:v>
                </c:pt>
                <c:pt idx="7131">
                  <c:v>7.9628047943115234</c:v>
                </c:pt>
                <c:pt idx="7132">
                  <c:v>7.9383907318115243</c:v>
                </c:pt>
                <c:pt idx="7133">
                  <c:v>7.9864559173583975</c:v>
                </c:pt>
                <c:pt idx="7134">
                  <c:v>7.9773006439208984</c:v>
                </c:pt>
                <c:pt idx="7135">
                  <c:v>8.0032405853271502</c:v>
                </c:pt>
                <c:pt idx="7136">
                  <c:v>7.9383907318115243</c:v>
                </c:pt>
                <c:pt idx="7137">
                  <c:v>7.9917964935302743</c:v>
                </c:pt>
                <c:pt idx="7138">
                  <c:v>7.9643306732177717</c:v>
                </c:pt>
                <c:pt idx="7139">
                  <c:v>7.9788265228271484</c:v>
                </c:pt>
                <c:pt idx="7140">
                  <c:v>7.9902706146240243</c:v>
                </c:pt>
                <c:pt idx="7141">
                  <c:v>7.9750118255615234</c:v>
                </c:pt>
                <c:pt idx="7142">
                  <c:v>7.9887447357177734</c:v>
                </c:pt>
                <c:pt idx="7143">
                  <c:v>7.9834041595458975</c:v>
                </c:pt>
                <c:pt idx="7144">
                  <c:v>7.9406795501708984</c:v>
                </c:pt>
                <c:pt idx="7145">
                  <c:v>7.9666194915771493</c:v>
                </c:pt>
                <c:pt idx="7146">
                  <c:v>7.9818782806396493</c:v>
                </c:pt>
                <c:pt idx="7147">
                  <c:v>7.9856929779052725</c:v>
                </c:pt>
                <c:pt idx="7148">
                  <c:v>7.9681453704833975</c:v>
                </c:pt>
                <c:pt idx="7149">
                  <c:v>7.9681453704833975</c:v>
                </c:pt>
                <c:pt idx="7150">
                  <c:v>7.9620418548583975</c:v>
                </c:pt>
                <c:pt idx="7151">
                  <c:v>7.9460201263427734</c:v>
                </c:pt>
                <c:pt idx="7152">
                  <c:v>7.9856929779052725</c:v>
                </c:pt>
                <c:pt idx="7153">
                  <c:v>8.0169734954833984</c:v>
                </c:pt>
                <c:pt idx="7154">
                  <c:v>7.9689083099365225</c:v>
                </c:pt>
                <c:pt idx="7155">
                  <c:v>7.9872188568115225</c:v>
                </c:pt>
                <c:pt idx="7156">
                  <c:v>7.9780635833740252</c:v>
                </c:pt>
                <c:pt idx="7157">
                  <c:v>7.9780635833740252</c:v>
                </c:pt>
                <c:pt idx="7158">
                  <c:v>7.9963741302490234</c:v>
                </c:pt>
                <c:pt idx="7159">
                  <c:v>7.9925594329833984</c:v>
                </c:pt>
                <c:pt idx="7160">
                  <c:v>7.9841670989990234</c:v>
                </c:pt>
                <c:pt idx="7161">
                  <c:v>7.9605159759521475</c:v>
                </c:pt>
                <c:pt idx="7162">
                  <c:v>7.9795894622802734</c:v>
                </c:pt>
                <c:pt idx="7163">
                  <c:v>7.9811153411865225</c:v>
                </c:pt>
                <c:pt idx="7164">
                  <c:v>7.9917964935302743</c:v>
                </c:pt>
                <c:pt idx="7165">
                  <c:v>7.9940853118896475</c:v>
                </c:pt>
                <c:pt idx="7166">
                  <c:v>7.9788265228271484</c:v>
                </c:pt>
                <c:pt idx="7167">
                  <c:v>7.9551753997802725</c:v>
                </c:pt>
                <c:pt idx="7168">
                  <c:v>7.9803524017333993</c:v>
                </c:pt>
                <c:pt idx="7169">
                  <c:v>7.9582271575927734</c:v>
                </c:pt>
                <c:pt idx="7170">
                  <c:v>7.9956111907958984</c:v>
                </c:pt>
                <c:pt idx="7171">
                  <c:v>7.9948482513427725</c:v>
                </c:pt>
                <c:pt idx="7172">
                  <c:v>8.0001888275146502</c:v>
                </c:pt>
                <c:pt idx="7173">
                  <c:v>7.9559383392333975</c:v>
                </c:pt>
                <c:pt idx="7174">
                  <c:v>8.0009517669677717</c:v>
                </c:pt>
                <c:pt idx="7175">
                  <c:v>8.0062923431396502</c:v>
                </c:pt>
                <c:pt idx="7176">
                  <c:v>7.9788265228271484</c:v>
                </c:pt>
                <c:pt idx="7177">
                  <c:v>7.9612789154052734</c:v>
                </c:pt>
                <c:pt idx="7178">
                  <c:v>7.9818782806396493</c:v>
                </c:pt>
                <c:pt idx="7179">
                  <c:v>7.9826412200927734</c:v>
                </c:pt>
                <c:pt idx="7180">
                  <c:v>7.9689083099365225</c:v>
                </c:pt>
                <c:pt idx="7181">
                  <c:v>7.9818782806396493</c:v>
                </c:pt>
                <c:pt idx="7182">
                  <c:v>8.0162105560302734</c:v>
                </c:pt>
                <c:pt idx="7183">
                  <c:v>8.0009517669677717</c:v>
                </c:pt>
                <c:pt idx="7184">
                  <c:v>7.9895076751708984</c:v>
                </c:pt>
                <c:pt idx="7185">
                  <c:v>7.9933223724365234</c:v>
                </c:pt>
                <c:pt idx="7186">
                  <c:v>7.9910335540771484</c:v>
                </c:pt>
                <c:pt idx="7187">
                  <c:v>7.9971370697021475</c:v>
                </c:pt>
                <c:pt idx="7188">
                  <c:v>7.9902706146240243</c:v>
                </c:pt>
                <c:pt idx="7189">
                  <c:v>7.9849300384521475</c:v>
                </c:pt>
                <c:pt idx="7190">
                  <c:v>8.018499374389652</c:v>
                </c:pt>
                <c:pt idx="7191">
                  <c:v>8.015447616577152</c:v>
                </c:pt>
                <c:pt idx="7192">
                  <c:v>7.9803524017333993</c:v>
                </c:pt>
                <c:pt idx="7193">
                  <c:v>7.9856929779052725</c:v>
                </c:pt>
                <c:pt idx="7194">
                  <c:v>7.9864559173583975</c:v>
                </c:pt>
                <c:pt idx="7195">
                  <c:v>7.9948482513427725</c:v>
                </c:pt>
                <c:pt idx="7196">
                  <c:v>7.9925594329833984</c:v>
                </c:pt>
                <c:pt idx="7197">
                  <c:v>7.9734859466552717</c:v>
                </c:pt>
                <c:pt idx="7198">
                  <c:v>7.9773006439208984</c:v>
                </c:pt>
                <c:pt idx="7199">
                  <c:v>8.0032405853271502</c:v>
                </c:pt>
                <c:pt idx="7200">
                  <c:v>7.9902706146240243</c:v>
                </c:pt>
                <c:pt idx="7201">
                  <c:v>8.0009517669677717</c:v>
                </c:pt>
                <c:pt idx="7202">
                  <c:v>7.9856929779052725</c:v>
                </c:pt>
                <c:pt idx="7203">
                  <c:v>7.9917964935302743</c:v>
                </c:pt>
                <c:pt idx="7204">
                  <c:v>7.9902706146240243</c:v>
                </c:pt>
                <c:pt idx="7205">
                  <c:v>7.9956111907958984</c:v>
                </c:pt>
                <c:pt idx="7206">
                  <c:v>8.0078182220458984</c:v>
                </c:pt>
                <c:pt idx="7207">
                  <c:v>7.9719600677490234</c:v>
                </c:pt>
                <c:pt idx="7208">
                  <c:v>7.9780635833740252</c:v>
                </c:pt>
                <c:pt idx="7209">
                  <c:v>7.9925594329833984</c:v>
                </c:pt>
                <c:pt idx="7210">
                  <c:v>7.9704341888427734</c:v>
                </c:pt>
                <c:pt idx="7211">
                  <c:v>7.9856929779052725</c:v>
                </c:pt>
                <c:pt idx="7212">
                  <c:v>7.9780635833740252</c:v>
                </c:pt>
                <c:pt idx="7213">
                  <c:v>7.9910335540771484</c:v>
                </c:pt>
                <c:pt idx="7214">
                  <c:v>7.9834041595458975</c:v>
                </c:pt>
                <c:pt idx="7215">
                  <c:v>8.0024776458740234</c:v>
                </c:pt>
                <c:pt idx="7216">
                  <c:v>7.9750118255615234</c:v>
                </c:pt>
                <c:pt idx="7217">
                  <c:v>7.9765377044677734</c:v>
                </c:pt>
                <c:pt idx="7218">
                  <c:v>7.9612789154052734</c:v>
                </c:pt>
                <c:pt idx="7219">
                  <c:v>7.9689083099365225</c:v>
                </c:pt>
                <c:pt idx="7220">
                  <c:v>7.9834041595458975</c:v>
                </c:pt>
                <c:pt idx="7221">
                  <c:v>8.0024776458740234</c:v>
                </c:pt>
                <c:pt idx="7222">
                  <c:v>7.9872188568115225</c:v>
                </c:pt>
                <c:pt idx="7223">
                  <c:v>8.0169734954833984</c:v>
                </c:pt>
                <c:pt idx="7224">
                  <c:v>8.0276546478271502</c:v>
                </c:pt>
                <c:pt idx="7225">
                  <c:v>7.9956111907958984</c:v>
                </c:pt>
                <c:pt idx="7226">
                  <c:v>7.9757747650146493</c:v>
                </c:pt>
                <c:pt idx="7227">
                  <c:v>8.0146846771240252</c:v>
                </c:pt>
                <c:pt idx="7228">
                  <c:v>7.9864559173583975</c:v>
                </c:pt>
                <c:pt idx="7229">
                  <c:v>8.0001888275146502</c:v>
                </c:pt>
                <c:pt idx="7230">
                  <c:v>7.9742488861083984</c:v>
                </c:pt>
                <c:pt idx="7231">
                  <c:v>8.0238399505615234</c:v>
                </c:pt>
                <c:pt idx="7232">
                  <c:v>8.0200252532958984</c:v>
                </c:pt>
                <c:pt idx="7233">
                  <c:v>8.0101070404052734</c:v>
                </c:pt>
                <c:pt idx="7234">
                  <c:v>7.9895076751708984</c:v>
                </c:pt>
                <c:pt idx="7235">
                  <c:v>8.0131587982177717</c:v>
                </c:pt>
                <c:pt idx="7236">
                  <c:v>8.0116329193115234</c:v>
                </c:pt>
                <c:pt idx="7237">
                  <c:v>7.9864559173583975</c:v>
                </c:pt>
                <c:pt idx="7238">
                  <c:v>8.0055294036865234</c:v>
                </c:pt>
                <c:pt idx="7239">
                  <c:v>7.9750118255615234</c:v>
                </c:pt>
                <c:pt idx="7240">
                  <c:v>7.9757747650146493</c:v>
                </c:pt>
                <c:pt idx="7241">
                  <c:v>7.9727230072021493</c:v>
                </c:pt>
                <c:pt idx="7242">
                  <c:v>8.0352840423584002</c:v>
                </c:pt>
                <c:pt idx="7243">
                  <c:v>7.9818782806396493</c:v>
                </c:pt>
                <c:pt idx="7244">
                  <c:v>8.0307064056396502</c:v>
                </c:pt>
                <c:pt idx="7245">
                  <c:v>8.0009517669677717</c:v>
                </c:pt>
                <c:pt idx="7246">
                  <c:v>8.0223140716552734</c:v>
                </c:pt>
                <c:pt idx="7247">
                  <c:v>7.9811153411865225</c:v>
                </c:pt>
                <c:pt idx="7248">
                  <c:v>7.9986629486083984</c:v>
                </c:pt>
                <c:pt idx="7249">
                  <c:v>8.0108699798584002</c:v>
                </c:pt>
                <c:pt idx="7250">
                  <c:v>8.0062923431396502</c:v>
                </c:pt>
                <c:pt idx="7251">
                  <c:v>8.0322322845459002</c:v>
                </c:pt>
                <c:pt idx="7252">
                  <c:v>8.0116329193115234</c:v>
                </c:pt>
                <c:pt idx="7253">
                  <c:v>7.9681453704833975</c:v>
                </c:pt>
                <c:pt idx="7254">
                  <c:v>7.9803524017333993</c:v>
                </c:pt>
                <c:pt idx="7255">
                  <c:v>8.0001888275146502</c:v>
                </c:pt>
                <c:pt idx="7256">
                  <c:v>8.0040035247802734</c:v>
                </c:pt>
                <c:pt idx="7257">
                  <c:v>7.9849300384521475</c:v>
                </c:pt>
                <c:pt idx="7258">
                  <c:v>8.0253658294677734</c:v>
                </c:pt>
                <c:pt idx="7259">
                  <c:v>7.9887447357177734</c:v>
                </c:pt>
                <c:pt idx="7260">
                  <c:v>8.0177364349365234</c:v>
                </c:pt>
                <c:pt idx="7261">
                  <c:v>8.0070552825927717</c:v>
                </c:pt>
                <c:pt idx="7262">
                  <c:v>7.9933223724365234</c:v>
                </c:pt>
                <c:pt idx="7263">
                  <c:v>7.9826412200927734</c:v>
                </c:pt>
                <c:pt idx="7264">
                  <c:v>8.0329952239990234</c:v>
                </c:pt>
                <c:pt idx="7265">
                  <c:v>8.0047664642333984</c:v>
                </c:pt>
                <c:pt idx="7266">
                  <c:v>8.0474910736084002</c:v>
                </c:pt>
                <c:pt idx="7267">
                  <c:v>8.0314693450927717</c:v>
                </c:pt>
                <c:pt idx="7268">
                  <c:v>8.0383358001708967</c:v>
                </c:pt>
                <c:pt idx="7269">
                  <c:v>8.0078182220458984</c:v>
                </c:pt>
                <c:pt idx="7270">
                  <c:v>7.9872188568115225</c:v>
                </c:pt>
                <c:pt idx="7271">
                  <c:v>7.9940853118896475</c:v>
                </c:pt>
                <c:pt idx="7272">
                  <c:v>7.9887447357177734</c:v>
                </c:pt>
                <c:pt idx="7273">
                  <c:v>8.0093441009521484</c:v>
                </c:pt>
                <c:pt idx="7274">
                  <c:v>8.0047664642333984</c:v>
                </c:pt>
                <c:pt idx="7275">
                  <c:v>7.9902706146240243</c:v>
                </c:pt>
                <c:pt idx="7276">
                  <c:v>7.9956111907958984</c:v>
                </c:pt>
                <c:pt idx="7277">
                  <c:v>8.0200252532958984</c:v>
                </c:pt>
                <c:pt idx="7278">
                  <c:v>8.0055294036865234</c:v>
                </c:pt>
                <c:pt idx="7279">
                  <c:v>8.0146846771240252</c:v>
                </c:pt>
                <c:pt idx="7280">
                  <c:v>7.9994258880615234</c:v>
                </c:pt>
                <c:pt idx="7281">
                  <c:v>8.0291805267334002</c:v>
                </c:pt>
                <c:pt idx="7282">
                  <c:v>8.0352840423584002</c:v>
                </c:pt>
                <c:pt idx="7283">
                  <c:v>8.0482540130615217</c:v>
                </c:pt>
                <c:pt idx="7284">
                  <c:v>8.0192623138427734</c:v>
                </c:pt>
                <c:pt idx="7285">
                  <c:v>8.0040035247802734</c:v>
                </c:pt>
                <c:pt idx="7286">
                  <c:v>8.0223140716552734</c:v>
                </c:pt>
                <c:pt idx="7287">
                  <c:v>8.0047664642333984</c:v>
                </c:pt>
                <c:pt idx="7288">
                  <c:v>8.0276546478271502</c:v>
                </c:pt>
                <c:pt idx="7289">
                  <c:v>8.0101070404052734</c:v>
                </c:pt>
                <c:pt idx="7290">
                  <c:v>8.0207881927490234</c:v>
                </c:pt>
                <c:pt idx="7291">
                  <c:v>8.0070552825927717</c:v>
                </c:pt>
                <c:pt idx="7292">
                  <c:v>7.9879817962646484</c:v>
                </c:pt>
                <c:pt idx="7293">
                  <c:v>8.0368099212646502</c:v>
                </c:pt>
                <c:pt idx="7294">
                  <c:v>8.0009517669677717</c:v>
                </c:pt>
                <c:pt idx="7295">
                  <c:v>8.0108699798584002</c:v>
                </c:pt>
                <c:pt idx="7296">
                  <c:v>8.0291805267334002</c:v>
                </c:pt>
                <c:pt idx="7297">
                  <c:v>7.9971370697021475</c:v>
                </c:pt>
                <c:pt idx="7298">
                  <c:v>8.0444393157959002</c:v>
                </c:pt>
                <c:pt idx="7299">
                  <c:v>8.0436763763427734</c:v>
                </c:pt>
                <c:pt idx="7300">
                  <c:v>8.0246028900146502</c:v>
                </c:pt>
                <c:pt idx="7301">
                  <c:v>8.0368099212646502</c:v>
                </c:pt>
                <c:pt idx="7302">
                  <c:v>8.0200252532958984</c:v>
                </c:pt>
                <c:pt idx="7303">
                  <c:v>8.0299434661865217</c:v>
                </c:pt>
                <c:pt idx="7304">
                  <c:v>8.0040035247802734</c:v>
                </c:pt>
                <c:pt idx="7305">
                  <c:v>7.9887447357177734</c:v>
                </c:pt>
                <c:pt idx="7306">
                  <c:v>7.9864559173583975</c:v>
                </c:pt>
                <c:pt idx="7307">
                  <c:v>8.053594589233402</c:v>
                </c:pt>
                <c:pt idx="7308">
                  <c:v>8.0291805267334002</c:v>
                </c:pt>
                <c:pt idx="7309">
                  <c:v>7.9879817962646484</c:v>
                </c:pt>
                <c:pt idx="7310">
                  <c:v>8.0253658294677734</c:v>
                </c:pt>
                <c:pt idx="7311">
                  <c:v>7.9925594329833984</c:v>
                </c:pt>
                <c:pt idx="7312">
                  <c:v>8.0444393157959002</c:v>
                </c:pt>
                <c:pt idx="7313">
                  <c:v>8.0017147064208984</c:v>
                </c:pt>
                <c:pt idx="7314">
                  <c:v>7.9872188568115225</c:v>
                </c:pt>
                <c:pt idx="7315">
                  <c:v>8.0413875579834002</c:v>
                </c:pt>
                <c:pt idx="7316">
                  <c:v>8.0421504974365217</c:v>
                </c:pt>
                <c:pt idx="7317">
                  <c:v>8.0261287689208967</c:v>
                </c:pt>
                <c:pt idx="7318">
                  <c:v>8.0322322845459002</c:v>
                </c:pt>
                <c:pt idx="7319">
                  <c:v>8.0345211029052717</c:v>
                </c:pt>
                <c:pt idx="7320">
                  <c:v>8.0444393157959002</c:v>
                </c:pt>
                <c:pt idx="7321">
                  <c:v>8.0558834075927734</c:v>
                </c:pt>
                <c:pt idx="7322">
                  <c:v>8.018499374389652</c:v>
                </c:pt>
                <c:pt idx="7323">
                  <c:v>8.0223140716552734</c:v>
                </c:pt>
                <c:pt idx="7324">
                  <c:v>7.9864559173583975</c:v>
                </c:pt>
                <c:pt idx="7325">
                  <c:v>8.0261287689208967</c:v>
                </c:pt>
                <c:pt idx="7326">
                  <c:v>8.0337581634521467</c:v>
                </c:pt>
                <c:pt idx="7327">
                  <c:v>8.0017147064208984</c:v>
                </c:pt>
                <c:pt idx="7328">
                  <c:v>8.0215511322021484</c:v>
                </c:pt>
                <c:pt idx="7329">
                  <c:v>8.0055294036865234</c:v>
                </c:pt>
                <c:pt idx="7330">
                  <c:v>8.0421504974365217</c:v>
                </c:pt>
                <c:pt idx="7331">
                  <c:v>8.0322322845459002</c:v>
                </c:pt>
                <c:pt idx="7332">
                  <c:v>8.0246028900146502</c:v>
                </c:pt>
                <c:pt idx="7333">
                  <c:v>8.0108699798584002</c:v>
                </c:pt>
                <c:pt idx="7334">
                  <c:v>8.0062923431396502</c:v>
                </c:pt>
                <c:pt idx="7335">
                  <c:v>8.0238399505615234</c:v>
                </c:pt>
                <c:pt idx="7336">
                  <c:v>8.0490169525146502</c:v>
                </c:pt>
                <c:pt idx="7337">
                  <c:v>8.0307064056396502</c:v>
                </c:pt>
                <c:pt idx="7338">
                  <c:v>8.0513057708740217</c:v>
                </c:pt>
                <c:pt idx="7339">
                  <c:v>8.0200252532958984</c:v>
                </c:pt>
                <c:pt idx="7340">
                  <c:v>8.0177364349365234</c:v>
                </c:pt>
                <c:pt idx="7341">
                  <c:v>8.0375728607177717</c:v>
                </c:pt>
                <c:pt idx="7342">
                  <c:v>8.0040035247802734</c:v>
                </c:pt>
                <c:pt idx="7343">
                  <c:v>8.0230770111084002</c:v>
                </c:pt>
                <c:pt idx="7344">
                  <c:v>8.0268917083740217</c:v>
                </c:pt>
                <c:pt idx="7345">
                  <c:v>8.0314693450927717</c:v>
                </c:pt>
                <c:pt idx="7346">
                  <c:v>8.0268917083740217</c:v>
                </c:pt>
                <c:pt idx="7347">
                  <c:v>8.0741939544677734</c:v>
                </c:pt>
                <c:pt idx="7348">
                  <c:v>8.0215511322021484</c:v>
                </c:pt>
                <c:pt idx="7349">
                  <c:v>8.0352840423584002</c:v>
                </c:pt>
                <c:pt idx="7350">
                  <c:v>8.0642757415771467</c:v>
                </c:pt>
                <c:pt idx="7351">
                  <c:v>8.0520687103271502</c:v>
                </c:pt>
                <c:pt idx="7352">
                  <c:v>8.0177364349365234</c:v>
                </c:pt>
                <c:pt idx="7353">
                  <c:v>8.0192623138427734</c:v>
                </c:pt>
                <c:pt idx="7354">
                  <c:v>8.0574092864990252</c:v>
                </c:pt>
                <c:pt idx="7355">
                  <c:v>8.0093441009521484</c:v>
                </c:pt>
                <c:pt idx="7356">
                  <c:v>7.9948482513427725</c:v>
                </c:pt>
                <c:pt idx="7357">
                  <c:v>8.0513057708740217</c:v>
                </c:pt>
                <c:pt idx="7358">
                  <c:v>8.0375728607177717</c:v>
                </c:pt>
                <c:pt idx="7359">
                  <c:v>8.0024776458740234</c:v>
                </c:pt>
                <c:pt idx="7360">
                  <c:v>8.0368099212646502</c:v>
                </c:pt>
                <c:pt idx="7361">
                  <c:v>8.0482540130615217</c:v>
                </c:pt>
                <c:pt idx="7362">
                  <c:v>8.0024776458740234</c:v>
                </c:pt>
                <c:pt idx="7363">
                  <c:v>8.0146846771240252</c:v>
                </c:pt>
                <c:pt idx="7364">
                  <c:v>8.0558834075927734</c:v>
                </c:pt>
                <c:pt idx="7365">
                  <c:v>8.0093441009521484</c:v>
                </c:pt>
                <c:pt idx="7366">
                  <c:v>8.0062923431396502</c:v>
                </c:pt>
                <c:pt idx="7367">
                  <c:v>8.0246028900146502</c:v>
                </c:pt>
                <c:pt idx="7368">
                  <c:v>8.0459651947021484</c:v>
                </c:pt>
                <c:pt idx="7369">
                  <c:v>8.0268917083740217</c:v>
                </c:pt>
                <c:pt idx="7370">
                  <c:v>8.0474910736084002</c:v>
                </c:pt>
                <c:pt idx="7371">
                  <c:v>8.0726680755615234</c:v>
                </c:pt>
                <c:pt idx="7372">
                  <c:v>8.0162105560302734</c:v>
                </c:pt>
                <c:pt idx="7373">
                  <c:v>8.0200252532958984</c:v>
                </c:pt>
                <c:pt idx="7374">
                  <c:v>8.0108699798584002</c:v>
                </c:pt>
                <c:pt idx="7375">
                  <c:v>8.0192623138427734</c:v>
                </c:pt>
                <c:pt idx="7376">
                  <c:v>8.018499374389652</c:v>
                </c:pt>
                <c:pt idx="7377">
                  <c:v>8.0345211029052717</c:v>
                </c:pt>
                <c:pt idx="7378">
                  <c:v>8.0390987396240234</c:v>
                </c:pt>
                <c:pt idx="7379">
                  <c:v>8.069616317749027</c:v>
                </c:pt>
                <c:pt idx="7380">
                  <c:v>8.0673274993896502</c:v>
                </c:pt>
                <c:pt idx="7381">
                  <c:v>8.0230770111084002</c:v>
                </c:pt>
                <c:pt idx="7382">
                  <c:v>8.0230770111084002</c:v>
                </c:pt>
                <c:pt idx="7383">
                  <c:v>8.050542831420902</c:v>
                </c:pt>
                <c:pt idx="7384">
                  <c:v>8.0589351654052734</c:v>
                </c:pt>
                <c:pt idx="7385">
                  <c:v>8.0314693450927717</c:v>
                </c:pt>
                <c:pt idx="7386">
                  <c:v>8.0322322845459002</c:v>
                </c:pt>
                <c:pt idx="7387">
                  <c:v>8.0329952239990234</c:v>
                </c:pt>
                <c:pt idx="7388">
                  <c:v>8.0482540130615217</c:v>
                </c:pt>
                <c:pt idx="7389">
                  <c:v>8.0520687103271502</c:v>
                </c:pt>
                <c:pt idx="7390">
                  <c:v>8.0398616790771484</c:v>
                </c:pt>
                <c:pt idx="7391">
                  <c:v>8.0192623138427734</c:v>
                </c:pt>
                <c:pt idx="7392">
                  <c:v>8.0299434661865217</c:v>
                </c:pt>
                <c:pt idx="7393">
                  <c:v>8.0200252532958984</c:v>
                </c:pt>
                <c:pt idx="7394">
                  <c:v>8.0398616790771484</c:v>
                </c:pt>
                <c:pt idx="7395">
                  <c:v>8.012395858764652</c:v>
                </c:pt>
                <c:pt idx="7396">
                  <c:v>8.0444393157959002</c:v>
                </c:pt>
                <c:pt idx="7397">
                  <c:v>8.0513057708740217</c:v>
                </c:pt>
                <c:pt idx="7398">
                  <c:v>8.0627498626709002</c:v>
                </c:pt>
                <c:pt idx="7399">
                  <c:v>8.0726680755615234</c:v>
                </c:pt>
                <c:pt idx="7400">
                  <c:v>8.015447616577152</c:v>
                </c:pt>
                <c:pt idx="7401">
                  <c:v>8.0322322845459002</c:v>
                </c:pt>
                <c:pt idx="7402">
                  <c:v>8.0650386810302734</c:v>
                </c:pt>
                <c:pt idx="7403">
                  <c:v>8.0452022552490252</c:v>
                </c:pt>
                <c:pt idx="7404">
                  <c:v>8.0673274993896502</c:v>
                </c:pt>
                <c:pt idx="7405">
                  <c:v>8.0352840423584002</c:v>
                </c:pt>
                <c:pt idx="7406">
                  <c:v>8.0139217376708967</c:v>
                </c:pt>
                <c:pt idx="7407">
                  <c:v>8.0673274993896502</c:v>
                </c:pt>
                <c:pt idx="7408">
                  <c:v>8.0230770111084002</c:v>
                </c:pt>
                <c:pt idx="7409">
                  <c:v>8.0513057708740217</c:v>
                </c:pt>
                <c:pt idx="7410">
                  <c:v>8.0406246185302734</c:v>
                </c:pt>
                <c:pt idx="7411">
                  <c:v>8.0658016204834002</c:v>
                </c:pt>
                <c:pt idx="7412">
                  <c:v>8.0482540130615217</c:v>
                </c:pt>
                <c:pt idx="7413">
                  <c:v>8.0238399505615234</c:v>
                </c:pt>
                <c:pt idx="7414">
                  <c:v>8.0062923431396502</c:v>
                </c:pt>
                <c:pt idx="7415">
                  <c:v>8.0177364349365234</c:v>
                </c:pt>
                <c:pt idx="7416">
                  <c:v>8.0482540130615217</c:v>
                </c:pt>
                <c:pt idx="7417">
                  <c:v>8.0459651947021484</c:v>
                </c:pt>
                <c:pt idx="7418">
                  <c:v>8.0635128021240252</c:v>
                </c:pt>
                <c:pt idx="7419">
                  <c:v>8.0558834075927734</c:v>
                </c:pt>
                <c:pt idx="7420">
                  <c:v>8.0307064056396502</c:v>
                </c:pt>
                <c:pt idx="7421">
                  <c:v>8.0345211029052717</c:v>
                </c:pt>
                <c:pt idx="7422">
                  <c:v>8.0368099212646502</c:v>
                </c:pt>
                <c:pt idx="7423">
                  <c:v>8.076482772827152</c:v>
                </c:pt>
                <c:pt idx="7424">
                  <c:v>8.0482540130615217</c:v>
                </c:pt>
                <c:pt idx="7425">
                  <c:v>8.0459651947021484</c:v>
                </c:pt>
                <c:pt idx="7426">
                  <c:v>8.0833492279052752</c:v>
                </c:pt>
                <c:pt idx="7427">
                  <c:v>8.0711421966552734</c:v>
                </c:pt>
                <c:pt idx="7428">
                  <c:v>8.0436763763427734</c:v>
                </c:pt>
                <c:pt idx="7429">
                  <c:v>8.056646347045902</c:v>
                </c:pt>
                <c:pt idx="7430">
                  <c:v>8.0612239837646484</c:v>
                </c:pt>
                <c:pt idx="7431">
                  <c:v>8.0421504974365217</c:v>
                </c:pt>
                <c:pt idx="7432">
                  <c:v>8.0467281341552717</c:v>
                </c:pt>
                <c:pt idx="7433">
                  <c:v>8.0612239837646484</c:v>
                </c:pt>
                <c:pt idx="7434">
                  <c:v>8.0482540130615217</c:v>
                </c:pt>
                <c:pt idx="7435">
                  <c:v>8.0352840423584002</c:v>
                </c:pt>
                <c:pt idx="7436">
                  <c:v>8.0932674407958967</c:v>
                </c:pt>
                <c:pt idx="7437">
                  <c:v>8.0574092864990252</c:v>
                </c:pt>
                <c:pt idx="7438">
                  <c:v>8.076482772827152</c:v>
                </c:pt>
                <c:pt idx="7439">
                  <c:v>8.0390987396240234</c:v>
                </c:pt>
                <c:pt idx="7440">
                  <c:v>8.0162105560302734</c:v>
                </c:pt>
                <c:pt idx="7441">
                  <c:v>8.0513057708740217</c:v>
                </c:pt>
                <c:pt idx="7442">
                  <c:v>8.0925045013427752</c:v>
                </c:pt>
                <c:pt idx="7443">
                  <c:v>8.069616317749027</c:v>
                </c:pt>
                <c:pt idx="7444">
                  <c:v>8.0352840423584002</c:v>
                </c:pt>
                <c:pt idx="7445">
                  <c:v>8.0658016204834002</c:v>
                </c:pt>
                <c:pt idx="7446">
                  <c:v>8.0627498626709002</c:v>
                </c:pt>
                <c:pt idx="7447">
                  <c:v>8.0467281341552717</c:v>
                </c:pt>
                <c:pt idx="7448">
                  <c:v>8.0444393157959002</c:v>
                </c:pt>
                <c:pt idx="7449">
                  <c:v>8.0680904388427734</c:v>
                </c:pt>
                <c:pt idx="7450">
                  <c:v>8.0436763763427734</c:v>
                </c:pt>
                <c:pt idx="7451">
                  <c:v>8.0749568939209002</c:v>
                </c:pt>
                <c:pt idx="7452">
                  <c:v>8.0604610443115217</c:v>
                </c:pt>
                <c:pt idx="7453">
                  <c:v>8.0314693450927717</c:v>
                </c:pt>
                <c:pt idx="7454">
                  <c:v>8.0375728607177717</c:v>
                </c:pt>
                <c:pt idx="7455">
                  <c:v>8.0345211029052717</c:v>
                </c:pt>
                <c:pt idx="7456">
                  <c:v>8.0658016204834002</c:v>
                </c:pt>
                <c:pt idx="7457">
                  <c:v>8.0650386810302734</c:v>
                </c:pt>
                <c:pt idx="7458">
                  <c:v>8.0574092864990252</c:v>
                </c:pt>
                <c:pt idx="7459">
                  <c:v>8.050542831420902</c:v>
                </c:pt>
                <c:pt idx="7460">
                  <c:v>8.0490169525146502</c:v>
                </c:pt>
                <c:pt idx="7461">
                  <c:v>8.0368099212646502</c:v>
                </c:pt>
                <c:pt idx="7462">
                  <c:v>8.0886898040771502</c:v>
                </c:pt>
                <c:pt idx="7463">
                  <c:v>8.0375728607177717</c:v>
                </c:pt>
                <c:pt idx="7464">
                  <c:v>8.0329952239990234</c:v>
                </c:pt>
                <c:pt idx="7465">
                  <c:v>8.0635128021240252</c:v>
                </c:pt>
                <c:pt idx="7466">
                  <c:v>8.0772457122802734</c:v>
                </c:pt>
                <c:pt idx="7467">
                  <c:v>8.0940303802490234</c:v>
                </c:pt>
                <c:pt idx="7468">
                  <c:v>8.0619869232177734</c:v>
                </c:pt>
                <c:pt idx="7469">
                  <c:v>8.0238399505615234</c:v>
                </c:pt>
                <c:pt idx="7470">
                  <c:v>8.0429134368896502</c:v>
                </c:pt>
                <c:pt idx="7471">
                  <c:v>8.0879268646240234</c:v>
                </c:pt>
                <c:pt idx="7472">
                  <c:v>8.0650386810302734</c:v>
                </c:pt>
                <c:pt idx="7473">
                  <c:v>8.0352840423584002</c:v>
                </c:pt>
                <c:pt idx="7474">
                  <c:v>8.0490169525146502</c:v>
                </c:pt>
                <c:pt idx="7475">
                  <c:v>8.0467281341552717</c:v>
                </c:pt>
                <c:pt idx="7476">
                  <c:v>8.0741939544677734</c:v>
                </c:pt>
                <c:pt idx="7477">
                  <c:v>8.0467281341552717</c:v>
                </c:pt>
                <c:pt idx="7478">
                  <c:v>8.0665645599365252</c:v>
                </c:pt>
                <c:pt idx="7479">
                  <c:v>8.0581722259521484</c:v>
                </c:pt>
                <c:pt idx="7480">
                  <c:v>8.0780086517333984</c:v>
                </c:pt>
                <c:pt idx="7481">
                  <c:v>8.0574092864990252</c:v>
                </c:pt>
                <c:pt idx="7482">
                  <c:v>8.0261287689208967</c:v>
                </c:pt>
                <c:pt idx="7483">
                  <c:v>8.073431015014652</c:v>
                </c:pt>
                <c:pt idx="7484">
                  <c:v>8.0726680755615234</c:v>
                </c:pt>
                <c:pt idx="7485">
                  <c:v>8.0574092864990252</c:v>
                </c:pt>
                <c:pt idx="7486">
                  <c:v>8.0642757415771467</c:v>
                </c:pt>
                <c:pt idx="7487">
                  <c:v>8.0772457122802734</c:v>
                </c:pt>
                <c:pt idx="7488">
                  <c:v>8.0833492279052752</c:v>
                </c:pt>
                <c:pt idx="7489">
                  <c:v>8.0596981048584002</c:v>
                </c:pt>
                <c:pt idx="7490">
                  <c:v>8.0474910736084002</c:v>
                </c:pt>
                <c:pt idx="7491">
                  <c:v>8.0665645599365252</c:v>
                </c:pt>
                <c:pt idx="7492">
                  <c:v>8.0528316497802752</c:v>
                </c:pt>
                <c:pt idx="7493">
                  <c:v>8.0459651947021484</c:v>
                </c:pt>
                <c:pt idx="7494">
                  <c:v>8.0474910736084002</c:v>
                </c:pt>
                <c:pt idx="7495">
                  <c:v>8.0604610443115217</c:v>
                </c:pt>
                <c:pt idx="7496">
                  <c:v>8.0741939544677734</c:v>
                </c:pt>
                <c:pt idx="7497">
                  <c:v>8.0932674407958967</c:v>
                </c:pt>
                <c:pt idx="7498">
                  <c:v>8.0421504974365217</c:v>
                </c:pt>
                <c:pt idx="7499">
                  <c:v>8.0551204681396502</c:v>
                </c:pt>
                <c:pt idx="7500">
                  <c:v>8.0543575286865234</c:v>
                </c:pt>
                <c:pt idx="7501">
                  <c:v>8.0459651947021484</c:v>
                </c:pt>
                <c:pt idx="7502">
                  <c:v>8.0528316497802752</c:v>
                </c:pt>
                <c:pt idx="7503">
                  <c:v>8.0970821380615234</c:v>
                </c:pt>
                <c:pt idx="7504">
                  <c:v>8.0589351654052734</c:v>
                </c:pt>
                <c:pt idx="7505">
                  <c:v>8.069616317749027</c:v>
                </c:pt>
                <c:pt idx="7506">
                  <c:v>8.082586288452152</c:v>
                </c:pt>
                <c:pt idx="7507">
                  <c:v>8.0902156829833984</c:v>
                </c:pt>
                <c:pt idx="7508">
                  <c:v>8.0902156829833984</c:v>
                </c:pt>
                <c:pt idx="7509">
                  <c:v>8.0741939544677734</c:v>
                </c:pt>
                <c:pt idx="7510">
                  <c:v>8.1077632904052734</c:v>
                </c:pt>
                <c:pt idx="7511">
                  <c:v>8.095556259155277</c:v>
                </c:pt>
                <c:pt idx="7512">
                  <c:v>8.0291805267334002</c:v>
                </c:pt>
                <c:pt idx="7513">
                  <c:v>8.0558834075927734</c:v>
                </c:pt>
                <c:pt idx="7514">
                  <c:v>8.0726680755615234</c:v>
                </c:pt>
                <c:pt idx="7515">
                  <c:v>8.0741939544677734</c:v>
                </c:pt>
                <c:pt idx="7516">
                  <c:v>8.0719051361084002</c:v>
                </c:pt>
                <c:pt idx="7517">
                  <c:v>8.0986080169677734</c:v>
                </c:pt>
                <c:pt idx="7518">
                  <c:v>8.0604610443115217</c:v>
                </c:pt>
                <c:pt idx="7519">
                  <c:v>8.0886898040771502</c:v>
                </c:pt>
                <c:pt idx="7520">
                  <c:v>8.0902156829833984</c:v>
                </c:pt>
                <c:pt idx="7521">
                  <c:v>8.0841121673583984</c:v>
                </c:pt>
                <c:pt idx="7522">
                  <c:v>8.0688533782958984</c:v>
                </c:pt>
                <c:pt idx="7523">
                  <c:v>8.0917415618896502</c:v>
                </c:pt>
                <c:pt idx="7524">
                  <c:v>8.076482772827152</c:v>
                </c:pt>
                <c:pt idx="7525">
                  <c:v>8.0581722259521484</c:v>
                </c:pt>
                <c:pt idx="7526">
                  <c:v>8.0581722259521484</c:v>
                </c:pt>
                <c:pt idx="7527">
                  <c:v>8.0833492279052752</c:v>
                </c:pt>
                <c:pt idx="7528">
                  <c:v>8.0627498626709002</c:v>
                </c:pt>
                <c:pt idx="7529">
                  <c:v>8.0757198333740252</c:v>
                </c:pt>
                <c:pt idx="7530">
                  <c:v>8.0642757415771467</c:v>
                </c:pt>
                <c:pt idx="7531">
                  <c:v>8.0848751068115199</c:v>
                </c:pt>
                <c:pt idx="7532">
                  <c:v>8.0673274993896502</c:v>
                </c:pt>
                <c:pt idx="7533">
                  <c:v>8.0619869232177734</c:v>
                </c:pt>
                <c:pt idx="7534">
                  <c:v>8.0848751068115199</c:v>
                </c:pt>
                <c:pt idx="7535">
                  <c:v>8.0703792572021502</c:v>
                </c:pt>
                <c:pt idx="7536">
                  <c:v>8.076482772827152</c:v>
                </c:pt>
                <c:pt idx="7537">
                  <c:v>8.0757198333740252</c:v>
                </c:pt>
                <c:pt idx="7538">
                  <c:v>8.0848751068115199</c:v>
                </c:pt>
                <c:pt idx="7539">
                  <c:v>8.0917415618896502</c:v>
                </c:pt>
                <c:pt idx="7540">
                  <c:v>8.0741939544677734</c:v>
                </c:pt>
                <c:pt idx="7541">
                  <c:v>8.0467281341552717</c:v>
                </c:pt>
                <c:pt idx="7542">
                  <c:v>8.050542831420902</c:v>
                </c:pt>
                <c:pt idx="7543">
                  <c:v>8.0810604095458984</c:v>
                </c:pt>
                <c:pt idx="7544">
                  <c:v>8.1092891693115217</c:v>
                </c:pt>
                <c:pt idx="7545">
                  <c:v>8.0680904388427734</c:v>
                </c:pt>
                <c:pt idx="7546">
                  <c:v>8.1100521087646502</c:v>
                </c:pt>
                <c:pt idx="7547">
                  <c:v>8.1054744720459002</c:v>
                </c:pt>
                <c:pt idx="7548">
                  <c:v>8.0902156829833984</c:v>
                </c:pt>
                <c:pt idx="7549">
                  <c:v>8.1054744720459002</c:v>
                </c:pt>
                <c:pt idx="7550">
                  <c:v>8.1085262298584002</c:v>
                </c:pt>
                <c:pt idx="7551">
                  <c:v>8.1047115325927717</c:v>
                </c:pt>
                <c:pt idx="7552">
                  <c:v>8.0864009857177734</c:v>
                </c:pt>
                <c:pt idx="7553">
                  <c:v>8.0406246185302734</c:v>
                </c:pt>
                <c:pt idx="7554">
                  <c:v>8.0909786224365199</c:v>
                </c:pt>
                <c:pt idx="7555">
                  <c:v>8.0719051361084002</c:v>
                </c:pt>
                <c:pt idx="7556">
                  <c:v>8.0749568939209002</c:v>
                </c:pt>
                <c:pt idx="7557">
                  <c:v>8.0642757415771467</c:v>
                </c:pt>
                <c:pt idx="7558">
                  <c:v>8.1100521087646502</c:v>
                </c:pt>
                <c:pt idx="7559">
                  <c:v>8.0665645599365252</c:v>
                </c:pt>
                <c:pt idx="7560">
                  <c:v>8.0818233489990217</c:v>
                </c:pt>
                <c:pt idx="7561">
                  <c:v>8.0894527435302734</c:v>
                </c:pt>
                <c:pt idx="7562">
                  <c:v>8.0741939544677734</c:v>
                </c:pt>
                <c:pt idx="7563">
                  <c:v>8.076482772827152</c:v>
                </c:pt>
                <c:pt idx="7564">
                  <c:v>8.0658016204834002</c:v>
                </c:pt>
                <c:pt idx="7565">
                  <c:v>8.0772457122802734</c:v>
                </c:pt>
                <c:pt idx="7566">
                  <c:v>8.0886898040771502</c:v>
                </c:pt>
                <c:pt idx="7567">
                  <c:v>8.1039485931396502</c:v>
                </c:pt>
                <c:pt idx="7568">
                  <c:v>8.0619869232177734</c:v>
                </c:pt>
                <c:pt idx="7569">
                  <c:v>8.0978450775146502</c:v>
                </c:pt>
                <c:pt idx="7570">
                  <c:v>8.1077632904052734</c:v>
                </c:pt>
                <c:pt idx="7571">
                  <c:v>8.0978450775146502</c:v>
                </c:pt>
                <c:pt idx="7572">
                  <c:v>8.0612239837646484</c:v>
                </c:pt>
                <c:pt idx="7573">
                  <c:v>8.0596981048584002</c:v>
                </c:pt>
                <c:pt idx="7574">
                  <c:v>8.095556259155277</c:v>
                </c:pt>
                <c:pt idx="7575">
                  <c:v>8.0642757415771467</c:v>
                </c:pt>
                <c:pt idx="7576">
                  <c:v>8.0390987396240234</c:v>
                </c:pt>
                <c:pt idx="7577">
                  <c:v>8.0978450775146502</c:v>
                </c:pt>
                <c:pt idx="7578">
                  <c:v>8.0810604095458984</c:v>
                </c:pt>
                <c:pt idx="7579">
                  <c:v>8.0978450775146502</c:v>
                </c:pt>
                <c:pt idx="7580">
                  <c:v>8.0833492279052752</c:v>
                </c:pt>
                <c:pt idx="7581">
                  <c:v>8.0963191986084002</c:v>
                </c:pt>
                <c:pt idx="7582">
                  <c:v>8.1268367767334002</c:v>
                </c:pt>
                <c:pt idx="7583">
                  <c:v>8.1108150482177717</c:v>
                </c:pt>
                <c:pt idx="7584">
                  <c:v>8.1153926849365217</c:v>
                </c:pt>
                <c:pt idx="7585">
                  <c:v>8.0574092864990252</c:v>
                </c:pt>
                <c:pt idx="7586">
                  <c:v>8.0627498626709002</c:v>
                </c:pt>
                <c:pt idx="7587">
                  <c:v>8.069616317749027</c:v>
                </c:pt>
                <c:pt idx="7588">
                  <c:v>8.0879268646240234</c:v>
                </c:pt>
                <c:pt idx="7589">
                  <c:v>8.0993709564208984</c:v>
                </c:pt>
                <c:pt idx="7590">
                  <c:v>8.076482772827152</c:v>
                </c:pt>
                <c:pt idx="7591">
                  <c:v>8.0757198333740252</c:v>
                </c:pt>
                <c:pt idx="7592">
                  <c:v>8.076482772827152</c:v>
                </c:pt>
                <c:pt idx="7593">
                  <c:v>8.0917415618896502</c:v>
                </c:pt>
                <c:pt idx="7594">
                  <c:v>8.0848751068115199</c:v>
                </c:pt>
                <c:pt idx="7595">
                  <c:v>8.0993709564208984</c:v>
                </c:pt>
                <c:pt idx="7596">
                  <c:v>8.0612239837646484</c:v>
                </c:pt>
                <c:pt idx="7597">
                  <c:v>8.0680904388427734</c:v>
                </c:pt>
                <c:pt idx="7598">
                  <c:v>8.1031856536865234</c:v>
                </c:pt>
                <c:pt idx="7599">
                  <c:v>8.1031856536865234</c:v>
                </c:pt>
                <c:pt idx="7600">
                  <c:v>8.0871639251708967</c:v>
                </c:pt>
                <c:pt idx="7601">
                  <c:v>8.082586288452152</c:v>
                </c:pt>
                <c:pt idx="7602">
                  <c:v>8.0986080169677734</c:v>
                </c:pt>
                <c:pt idx="7603">
                  <c:v>8.1039485931396502</c:v>
                </c:pt>
                <c:pt idx="7604">
                  <c:v>8.0894527435302734</c:v>
                </c:pt>
                <c:pt idx="7605">
                  <c:v>8.1275997161865234</c:v>
                </c:pt>
                <c:pt idx="7606">
                  <c:v>8.1184444427490234</c:v>
                </c:pt>
                <c:pt idx="7607">
                  <c:v>8.1283626556396484</c:v>
                </c:pt>
                <c:pt idx="7608">
                  <c:v>8.085638046264652</c:v>
                </c:pt>
                <c:pt idx="7609">
                  <c:v>8.1176815032958984</c:v>
                </c:pt>
                <c:pt idx="7610">
                  <c:v>8.0795345306396538</c:v>
                </c:pt>
                <c:pt idx="7611">
                  <c:v>8.0802974700927717</c:v>
                </c:pt>
                <c:pt idx="7612">
                  <c:v>8.0833492279052752</c:v>
                </c:pt>
                <c:pt idx="7613">
                  <c:v>8.1306514739990217</c:v>
                </c:pt>
                <c:pt idx="7614">
                  <c:v>8.0993709564208984</c:v>
                </c:pt>
                <c:pt idx="7615">
                  <c:v>8.1131038665771484</c:v>
                </c:pt>
                <c:pt idx="7616">
                  <c:v>8.0879268646240234</c:v>
                </c:pt>
                <c:pt idx="7617">
                  <c:v>8.0802974700927717</c:v>
                </c:pt>
                <c:pt idx="7618">
                  <c:v>8.069616317749027</c:v>
                </c:pt>
                <c:pt idx="7619">
                  <c:v>8.1268367767334002</c:v>
                </c:pt>
                <c:pt idx="7620">
                  <c:v>8.0917415618896502</c:v>
                </c:pt>
                <c:pt idx="7621">
                  <c:v>8.1039485931396502</c:v>
                </c:pt>
                <c:pt idx="7622">
                  <c:v>8.0749568939209002</c:v>
                </c:pt>
                <c:pt idx="7623">
                  <c:v>8.0925045013427752</c:v>
                </c:pt>
                <c:pt idx="7624">
                  <c:v>8.085638046264652</c:v>
                </c:pt>
                <c:pt idx="7625">
                  <c:v>8.0841121673583984</c:v>
                </c:pt>
                <c:pt idx="7626">
                  <c:v>8.0703792572021502</c:v>
                </c:pt>
                <c:pt idx="7627">
                  <c:v>8.1153926849365217</c:v>
                </c:pt>
                <c:pt idx="7628">
                  <c:v>8.0902156829833984</c:v>
                </c:pt>
                <c:pt idx="7629">
                  <c:v>8.076482772827152</c:v>
                </c:pt>
                <c:pt idx="7630">
                  <c:v>8.1138668060302734</c:v>
                </c:pt>
                <c:pt idx="7631">
                  <c:v>8.1077632904052734</c:v>
                </c:pt>
                <c:pt idx="7632">
                  <c:v>8.1100521087646502</c:v>
                </c:pt>
                <c:pt idx="7633">
                  <c:v>8.1161556243896502</c:v>
                </c:pt>
                <c:pt idx="7634">
                  <c:v>8.1108150482177717</c:v>
                </c:pt>
                <c:pt idx="7635">
                  <c:v>8.1375179290771484</c:v>
                </c:pt>
                <c:pt idx="7636">
                  <c:v>8.1016597747802734</c:v>
                </c:pt>
                <c:pt idx="7637">
                  <c:v>8.1100521087646502</c:v>
                </c:pt>
                <c:pt idx="7638">
                  <c:v>8.095556259155277</c:v>
                </c:pt>
                <c:pt idx="7639">
                  <c:v>8.1474361419677734</c:v>
                </c:pt>
                <c:pt idx="7640">
                  <c:v>8.073431015014652</c:v>
                </c:pt>
                <c:pt idx="7641">
                  <c:v>8.0917415618896502</c:v>
                </c:pt>
                <c:pt idx="7642">
                  <c:v>8.1054744720459002</c:v>
                </c:pt>
                <c:pt idx="7643">
                  <c:v>8.1199703216552717</c:v>
                </c:pt>
                <c:pt idx="7644">
                  <c:v>8.1047115325927717</c:v>
                </c:pt>
                <c:pt idx="7645">
                  <c:v>8.1268367767334002</c:v>
                </c:pt>
                <c:pt idx="7646">
                  <c:v>8.0909786224365199</c:v>
                </c:pt>
                <c:pt idx="7647">
                  <c:v>8.1085262298584002</c:v>
                </c:pt>
                <c:pt idx="7648">
                  <c:v>8.1214962005615234</c:v>
                </c:pt>
                <c:pt idx="7649">
                  <c:v>8.1031856536865234</c:v>
                </c:pt>
                <c:pt idx="7650">
                  <c:v>8.1199703216552717</c:v>
                </c:pt>
                <c:pt idx="7651">
                  <c:v>8.1062374114990234</c:v>
                </c:pt>
                <c:pt idx="7652">
                  <c:v>8.1016597747802734</c:v>
                </c:pt>
                <c:pt idx="7653">
                  <c:v>8.1047115325927717</c:v>
                </c:pt>
                <c:pt idx="7654">
                  <c:v>8.1359920501708984</c:v>
                </c:pt>
                <c:pt idx="7655">
                  <c:v>8.1161556243896502</c:v>
                </c:pt>
                <c:pt idx="7656">
                  <c:v>8.1184444427490234</c:v>
                </c:pt>
                <c:pt idx="7657">
                  <c:v>8.082586288452152</c:v>
                </c:pt>
                <c:pt idx="7658">
                  <c:v>8.1489620208740199</c:v>
                </c:pt>
                <c:pt idx="7659">
                  <c:v>8.1291255950927717</c:v>
                </c:pt>
                <c:pt idx="7660">
                  <c:v>8.0925045013427752</c:v>
                </c:pt>
                <c:pt idx="7661">
                  <c:v>8.1123409271240234</c:v>
                </c:pt>
                <c:pt idx="7662">
                  <c:v>8.1451473236084002</c:v>
                </c:pt>
                <c:pt idx="7663">
                  <c:v>8.1398067474365217</c:v>
                </c:pt>
                <c:pt idx="7664">
                  <c:v>8.0902156829833984</c:v>
                </c:pt>
                <c:pt idx="7665">
                  <c:v>8.0757198333740252</c:v>
                </c:pt>
                <c:pt idx="7666">
                  <c:v>8.0871639251708967</c:v>
                </c:pt>
                <c:pt idx="7667">
                  <c:v>8.0902156829833984</c:v>
                </c:pt>
                <c:pt idx="7668">
                  <c:v>8.1039485931396502</c:v>
                </c:pt>
                <c:pt idx="7669">
                  <c:v>8.1092891693115217</c:v>
                </c:pt>
                <c:pt idx="7670">
                  <c:v>8.1161556243896502</c:v>
                </c:pt>
                <c:pt idx="7671">
                  <c:v>8.1291255950927717</c:v>
                </c:pt>
                <c:pt idx="7672">
                  <c:v>8.1070003509521484</c:v>
                </c:pt>
                <c:pt idx="7673">
                  <c:v>8.1459102630615217</c:v>
                </c:pt>
                <c:pt idx="7674">
                  <c:v>8.1428585052490234</c:v>
                </c:pt>
                <c:pt idx="7675">
                  <c:v>8.1031856536865234</c:v>
                </c:pt>
                <c:pt idx="7676">
                  <c:v>8.1230220794677734</c:v>
                </c:pt>
                <c:pt idx="7677">
                  <c:v>8.0864009857177734</c:v>
                </c:pt>
                <c:pt idx="7678">
                  <c:v>8.1359920501708984</c:v>
                </c:pt>
                <c:pt idx="7679">
                  <c:v>8.1459102630615217</c:v>
                </c:pt>
                <c:pt idx="7680">
                  <c:v>8.1192073822021484</c:v>
                </c:pt>
                <c:pt idx="7681">
                  <c:v>8.1153926849365217</c:v>
                </c:pt>
                <c:pt idx="7682">
                  <c:v>8.1024227142334002</c:v>
                </c:pt>
                <c:pt idx="7683">
                  <c:v>8.0780086517333984</c:v>
                </c:pt>
                <c:pt idx="7684">
                  <c:v>8.0902156829833984</c:v>
                </c:pt>
                <c:pt idx="7685">
                  <c:v>8.1085262298584002</c:v>
                </c:pt>
                <c:pt idx="7686">
                  <c:v>8.1199703216552717</c:v>
                </c:pt>
                <c:pt idx="7687">
                  <c:v>8.1199703216552717</c:v>
                </c:pt>
                <c:pt idx="7688">
                  <c:v>8.0909786224365199</c:v>
                </c:pt>
                <c:pt idx="7689">
                  <c:v>8.1283626556396484</c:v>
                </c:pt>
                <c:pt idx="7690">
                  <c:v>8.1062374114990234</c:v>
                </c:pt>
                <c:pt idx="7691">
                  <c:v>8.1054744720459002</c:v>
                </c:pt>
                <c:pt idx="7692">
                  <c:v>8.1199703216552717</c:v>
                </c:pt>
                <c:pt idx="7693">
                  <c:v>8.0978450775146502</c:v>
                </c:pt>
                <c:pt idx="7694">
                  <c:v>8.1192073822021484</c:v>
                </c:pt>
                <c:pt idx="7695">
                  <c:v>8.1550655364990252</c:v>
                </c:pt>
                <c:pt idx="7696">
                  <c:v>8.1070003509521484</c:v>
                </c:pt>
                <c:pt idx="7697">
                  <c:v>8.1115779876708967</c:v>
                </c:pt>
                <c:pt idx="7698">
                  <c:v>8.1131038665771484</c:v>
                </c:pt>
                <c:pt idx="7699">
                  <c:v>8.158880233764652</c:v>
                </c:pt>
                <c:pt idx="7700">
                  <c:v>8.1016597747802734</c:v>
                </c:pt>
                <c:pt idx="7701">
                  <c:v>8.1474361419677734</c:v>
                </c:pt>
                <c:pt idx="7702">
                  <c:v>8.1359920501708984</c:v>
                </c:pt>
                <c:pt idx="7703">
                  <c:v>8.1420955657958984</c:v>
                </c:pt>
                <c:pt idx="7704">
                  <c:v>8.1291255950927717</c:v>
                </c:pt>
                <c:pt idx="7705">
                  <c:v>8.1512508392334002</c:v>
                </c:pt>
                <c:pt idx="7706">
                  <c:v>8.1169185638427717</c:v>
                </c:pt>
                <c:pt idx="7707">
                  <c:v>8.1489620208740199</c:v>
                </c:pt>
                <c:pt idx="7708">
                  <c:v>8.152776718139652</c:v>
                </c:pt>
                <c:pt idx="7709">
                  <c:v>8.163457870483402</c:v>
                </c:pt>
                <c:pt idx="7710">
                  <c:v>8.1352291107177717</c:v>
                </c:pt>
                <c:pt idx="7711">
                  <c:v>8.0986080169677734</c:v>
                </c:pt>
                <c:pt idx="7712">
                  <c:v>8.1161556243896502</c:v>
                </c:pt>
                <c:pt idx="7713">
                  <c:v>8.1268367767334002</c:v>
                </c:pt>
                <c:pt idx="7714">
                  <c:v>8.1214962005615234</c:v>
                </c:pt>
                <c:pt idx="7715">
                  <c:v>8.1268367767334002</c:v>
                </c:pt>
                <c:pt idx="7716">
                  <c:v>8.0978450775146502</c:v>
                </c:pt>
                <c:pt idx="7717">
                  <c:v>8.1451473236084002</c:v>
                </c:pt>
                <c:pt idx="7718">
                  <c:v>8.1565914154052752</c:v>
                </c:pt>
                <c:pt idx="7719">
                  <c:v>8.1100521087646502</c:v>
                </c:pt>
                <c:pt idx="7720">
                  <c:v>8.1001338958740234</c:v>
                </c:pt>
                <c:pt idx="7721">
                  <c:v>8.1031856536865234</c:v>
                </c:pt>
                <c:pt idx="7722">
                  <c:v>8.1573543548584002</c:v>
                </c:pt>
                <c:pt idx="7723">
                  <c:v>8.1275997161865234</c:v>
                </c:pt>
                <c:pt idx="7724">
                  <c:v>8.1283626556396484</c:v>
                </c:pt>
                <c:pt idx="7725">
                  <c:v>8.0986080169677734</c:v>
                </c:pt>
                <c:pt idx="7726">
                  <c:v>8.1153926849365217</c:v>
                </c:pt>
                <c:pt idx="7727">
                  <c:v>8.1726131439208984</c:v>
                </c:pt>
                <c:pt idx="7728">
                  <c:v>8.1245479583740234</c:v>
                </c:pt>
                <c:pt idx="7729">
                  <c:v>8.1199703216552717</c:v>
                </c:pt>
                <c:pt idx="7730">
                  <c:v>8.1077632904052734</c:v>
                </c:pt>
                <c:pt idx="7731">
                  <c:v>8.1222591400146484</c:v>
                </c:pt>
                <c:pt idx="7732">
                  <c:v>8.1520137786865234</c:v>
                </c:pt>
                <c:pt idx="7733">
                  <c:v>8.1275997161865234</c:v>
                </c:pt>
                <c:pt idx="7734">
                  <c:v>8.1710872650146502</c:v>
                </c:pt>
                <c:pt idx="7735">
                  <c:v>8.1123409271240234</c:v>
                </c:pt>
                <c:pt idx="7736">
                  <c:v>8.1497249603271484</c:v>
                </c:pt>
                <c:pt idx="7737">
                  <c:v>8.1214962005615234</c:v>
                </c:pt>
                <c:pt idx="7738">
                  <c:v>8.0848751068115199</c:v>
                </c:pt>
                <c:pt idx="7739">
                  <c:v>8.1321773529052734</c:v>
                </c:pt>
                <c:pt idx="7740">
                  <c:v>8.0879268646240234</c:v>
                </c:pt>
                <c:pt idx="7741">
                  <c:v>8.1420955657958984</c:v>
                </c:pt>
                <c:pt idx="7742">
                  <c:v>8.1268367767334002</c:v>
                </c:pt>
                <c:pt idx="7743">
                  <c:v>8.1497249603271484</c:v>
                </c:pt>
                <c:pt idx="7744">
                  <c:v>8.1344661712646502</c:v>
                </c:pt>
                <c:pt idx="7745">
                  <c:v>8.1672725677490234</c:v>
                </c:pt>
                <c:pt idx="7746">
                  <c:v>8.095556259155277</c:v>
                </c:pt>
                <c:pt idx="7747">
                  <c:v>8.1291255950927717</c:v>
                </c:pt>
                <c:pt idx="7748">
                  <c:v>8.1039485931396502</c:v>
                </c:pt>
                <c:pt idx="7749">
                  <c:v>8.0963191986084002</c:v>
                </c:pt>
                <c:pt idx="7750">
                  <c:v>8.1657466888427752</c:v>
                </c:pt>
                <c:pt idx="7751">
                  <c:v>8.100896835327152</c:v>
                </c:pt>
                <c:pt idx="7752">
                  <c:v>8.1298885345459002</c:v>
                </c:pt>
                <c:pt idx="7753">
                  <c:v>8.1153926849365217</c:v>
                </c:pt>
                <c:pt idx="7754">
                  <c:v>8.1337032318115217</c:v>
                </c:pt>
                <c:pt idx="7755">
                  <c:v>8.152776718139652</c:v>
                </c:pt>
                <c:pt idx="7756">
                  <c:v>8.0940303802490234</c:v>
                </c:pt>
                <c:pt idx="7757">
                  <c:v>8.158880233764652</c:v>
                </c:pt>
                <c:pt idx="7758">
                  <c:v>8.1451473236084002</c:v>
                </c:pt>
                <c:pt idx="7759">
                  <c:v>8.1321773529052734</c:v>
                </c:pt>
                <c:pt idx="7760">
                  <c:v>8.152776718139652</c:v>
                </c:pt>
                <c:pt idx="7761">
                  <c:v>8.1253108978271502</c:v>
                </c:pt>
                <c:pt idx="7762">
                  <c:v>8.1253108978271502</c:v>
                </c:pt>
                <c:pt idx="7763">
                  <c:v>8.1237850189209002</c:v>
                </c:pt>
                <c:pt idx="7764">
                  <c:v>8.1115779876708967</c:v>
                </c:pt>
                <c:pt idx="7765">
                  <c:v>8.1062374114990234</c:v>
                </c:pt>
                <c:pt idx="7766">
                  <c:v>8.152776718139652</c:v>
                </c:pt>
                <c:pt idx="7767">
                  <c:v>8.0940303802490234</c:v>
                </c:pt>
                <c:pt idx="7768">
                  <c:v>8.1619319915771484</c:v>
                </c:pt>
                <c:pt idx="7769">
                  <c:v>8.1275997161865234</c:v>
                </c:pt>
                <c:pt idx="7770">
                  <c:v>8.0986080169677734</c:v>
                </c:pt>
                <c:pt idx="7771">
                  <c:v>8.1558284759521484</c:v>
                </c:pt>
                <c:pt idx="7772">
                  <c:v>8.1245479583740234</c:v>
                </c:pt>
                <c:pt idx="7773">
                  <c:v>8.1222591400146484</c:v>
                </c:pt>
                <c:pt idx="7774">
                  <c:v>8.1382808685302717</c:v>
                </c:pt>
                <c:pt idx="7775">
                  <c:v>8.1321773529052734</c:v>
                </c:pt>
                <c:pt idx="7776">
                  <c:v>8.1108150482177717</c:v>
                </c:pt>
                <c:pt idx="7777">
                  <c:v>8.150487899780277</c:v>
                </c:pt>
                <c:pt idx="7778">
                  <c:v>8.1680355072021502</c:v>
                </c:pt>
                <c:pt idx="7779">
                  <c:v>8.1390438079834002</c:v>
                </c:pt>
                <c:pt idx="7780">
                  <c:v>8.1550655364990252</c:v>
                </c:pt>
                <c:pt idx="7781">
                  <c:v>8.1291255950927717</c:v>
                </c:pt>
                <c:pt idx="7782">
                  <c:v>8.1199703216552717</c:v>
                </c:pt>
                <c:pt idx="7783">
                  <c:v>8.1604061126709002</c:v>
                </c:pt>
                <c:pt idx="7784">
                  <c:v>8.1382808685302717</c:v>
                </c:pt>
                <c:pt idx="7785">
                  <c:v>8.1512508392334002</c:v>
                </c:pt>
                <c:pt idx="7786">
                  <c:v>8.1207332611084002</c:v>
                </c:pt>
                <c:pt idx="7787">
                  <c:v>8.1077632904052734</c:v>
                </c:pt>
                <c:pt idx="7788">
                  <c:v>8.1604061126709002</c:v>
                </c:pt>
                <c:pt idx="7789">
                  <c:v>8.1169185638427717</c:v>
                </c:pt>
                <c:pt idx="7790">
                  <c:v>8.1695613861084002</c:v>
                </c:pt>
                <c:pt idx="7791">
                  <c:v>8.1184444427490234</c:v>
                </c:pt>
                <c:pt idx="7792">
                  <c:v>8.1787166595459002</c:v>
                </c:pt>
                <c:pt idx="7793">
                  <c:v>8.1649837493896502</c:v>
                </c:pt>
                <c:pt idx="7794">
                  <c:v>8.1520137786865234</c:v>
                </c:pt>
                <c:pt idx="7795">
                  <c:v>8.1398067474365217</c:v>
                </c:pt>
                <c:pt idx="7796">
                  <c:v>8.1306514739990217</c:v>
                </c:pt>
                <c:pt idx="7797">
                  <c:v>8.1367549896240234</c:v>
                </c:pt>
                <c:pt idx="7798">
                  <c:v>8.1275997161865234</c:v>
                </c:pt>
                <c:pt idx="7799">
                  <c:v>8.1565914154052752</c:v>
                </c:pt>
                <c:pt idx="7800">
                  <c:v>8.1481990814208967</c:v>
                </c:pt>
                <c:pt idx="7801">
                  <c:v>8.1077632904052734</c:v>
                </c:pt>
                <c:pt idx="7802">
                  <c:v>8.1230220794677734</c:v>
                </c:pt>
                <c:pt idx="7803">
                  <c:v>8.1466732025146484</c:v>
                </c:pt>
                <c:pt idx="7804">
                  <c:v>8.1466732025146484</c:v>
                </c:pt>
                <c:pt idx="7805">
                  <c:v>8.150487899780277</c:v>
                </c:pt>
                <c:pt idx="7806">
                  <c:v>8.1695613861084002</c:v>
                </c:pt>
                <c:pt idx="7807">
                  <c:v>8.1779537200927699</c:v>
                </c:pt>
                <c:pt idx="7808">
                  <c:v>8.1550655364990252</c:v>
                </c:pt>
                <c:pt idx="7809">
                  <c:v>8.1520137786865234</c:v>
                </c:pt>
                <c:pt idx="7810">
                  <c:v>8.1695613861084002</c:v>
                </c:pt>
                <c:pt idx="7811">
                  <c:v>8.1611690521240234</c:v>
                </c:pt>
                <c:pt idx="7812">
                  <c:v>8.1451473236084002</c:v>
                </c:pt>
                <c:pt idx="7813">
                  <c:v>8.1352291107177717</c:v>
                </c:pt>
                <c:pt idx="7814">
                  <c:v>8.1619319915771484</c:v>
                </c:pt>
                <c:pt idx="7815">
                  <c:v>8.1138668060302734</c:v>
                </c:pt>
                <c:pt idx="7816">
                  <c:v>8.1558284759521484</c:v>
                </c:pt>
                <c:pt idx="7817">
                  <c:v>8.1192073822021484</c:v>
                </c:pt>
                <c:pt idx="7818">
                  <c:v>8.1199703216552717</c:v>
                </c:pt>
                <c:pt idx="7819">
                  <c:v>8.1611690521240234</c:v>
                </c:pt>
                <c:pt idx="7820">
                  <c:v>8.1367549896240234</c:v>
                </c:pt>
                <c:pt idx="7821">
                  <c:v>8.1573543548584002</c:v>
                </c:pt>
                <c:pt idx="7822">
                  <c:v>8.1283626556396484</c:v>
                </c:pt>
                <c:pt idx="7823">
                  <c:v>8.158880233764652</c:v>
                </c:pt>
                <c:pt idx="7824">
                  <c:v>8.1695613861084002</c:v>
                </c:pt>
                <c:pt idx="7825">
                  <c:v>8.1474361419677734</c:v>
                </c:pt>
                <c:pt idx="7826">
                  <c:v>8.1329402923584002</c:v>
                </c:pt>
                <c:pt idx="7827">
                  <c:v>8.1535396575927752</c:v>
                </c:pt>
                <c:pt idx="7828">
                  <c:v>8.1161556243896502</c:v>
                </c:pt>
                <c:pt idx="7829">
                  <c:v>8.1657466888427752</c:v>
                </c:pt>
                <c:pt idx="7830">
                  <c:v>8.1047115325927717</c:v>
                </c:pt>
                <c:pt idx="7831">
                  <c:v>8.1420955657958984</c:v>
                </c:pt>
                <c:pt idx="7832">
                  <c:v>8.1146297454833984</c:v>
                </c:pt>
                <c:pt idx="7833">
                  <c:v>8.1642208099365217</c:v>
                </c:pt>
                <c:pt idx="7834">
                  <c:v>8.1314144134521484</c:v>
                </c:pt>
                <c:pt idx="7835">
                  <c:v>8.1550655364990252</c:v>
                </c:pt>
                <c:pt idx="7836">
                  <c:v>8.1344661712646502</c:v>
                </c:pt>
                <c:pt idx="7837">
                  <c:v>8.1420955657958984</c:v>
                </c:pt>
                <c:pt idx="7838">
                  <c:v>8.1619319915771484</c:v>
                </c:pt>
                <c:pt idx="7839">
                  <c:v>8.1329402923584002</c:v>
                </c:pt>
                <c:pt idx="7840">
                  <c:v>8.1756649017334002</c:v>
                </c:pt>
                <c:pt idx="7841">
                  <c:v>8.1939754486083984</c:v>
                </c:pt>
                <c:pt idx="7842">
                  <c:v>8.1375179290771484</c:v>
                </c:pt>
                <c:pt idx="7843">
                  <c:v>8.1459102630615217</c:v>
                </c:pt>
                <c:pt idx="7844">
                  <c:v>8.1291255950927717</c:v>
                </c:pt>
                <c:pt idx="7845">
                  <c:v>8.1352291107177717</c:v>
                </c:pt>
                <c:pt idx="7846">
                  <c:v>8.1535396575927752</c:v>
                </c:pt>
                <c:pt idx="7847">
                  <c:v>8.1749019622802717</c:v>
                </c:pt>
                <c:pt idx="7848">
                  <c:v>8.1459102630615217</c:v>
                </c:pt>
                <c:pt idx="7849">
                  <c:v>8.1825313568115234</c:v>
                </c:pt>
                <c:pt idx="7850">
                  <c:v>8.1443843841552717</c:v>
                </c:pt>
                <c:pt idx="7851">
                  <c:v>8.1535396575927752</c:v>
                </c:pt>
                <c:pt idx="7852">
                  <c:v>8.150487899780277</c:v>
                </c:pt>
                <c:pt idx="7853">
                  <c:v>8.1665096282959002</c:v>
                </c:pt>
                <c:pt idx="7854">
                  <c:v>8.1512508392334002</c:v>
                </c:pt>
                <c:pt idx="7855">
                  <c:v>8.1451473236084002</c:v>
                </c:pt>
                <c:pt idx="7856">
                  <c:v>8.1314144134521484</c:v>
                </c:pt>
                <c:pt idx="7857">
                  <c:v>8.1314144134521484</c:v>
                </c:pt>
                <c:pt idx="7858">
                  <c:v>8.1359920501708984</c:v>
                </c:pt>
                <c:pt idx="7859">
                  <c:v>8.1749019622802717</c:v>
                </c:pt>
                <c:pt idx="7860">
                  <c:v>8.1451473236084002</c:v>
                </c:pt>
                <c:pt idx="7861">
                  <c:v>8.1642208099365217</c:v>
                </c:pt>
                <c:pt idx="7862">
                  <c:v>8.1596431732177734</c:v>
                </c:pt>
                <c:pt idx="7863">
                  <c:v>8.1390438079834002</c:v>
                </c:pt>
                <c:pt idx="7864">
                  <c:v>8.1489620208740199</c:v>
                </c:pt>
                <c:pt idx="7865">
                  <c:v>8.1749019622802717</c:v>
                </c:pt>
                <c:pt idx="7866">
                  <c:v>8.1398067474365217</c:v>
                </c:pt>
                <c:pt idx="7867">
                  <c:v>8.1695613861084002</c:v>
                </c:pt>
                <c:pt idx="7868">
                  <c:v>8.1764278411865234</c:v>
                </c:pt>
                <c:pt idx="7869">
                  <c:v>8.1535396575927752</c:v>
                </c:pt>
                <c:pt idx="7870">
                  <c:v>8.1649837493896502</c:v>
                </c:pt>
                <c:pt idx="7871">
                  <c:v>8.1428585052490234</c:v>
                </c:pt>
                <c:pt idx="7872">
                  <c:v>8.1253108978271502</c:v>
                </c:pt>
                <c:pt idx="7873">
                  <c:v>8.1649837493896502</c:v>
                </c:pt>
                <c:pt idx="7874">
                  <c:v>8.1680355072021502</c:v>
                </c:pt>
                <c:pt idx="7875">
                  <c:v>8.1710872650146502</c:v>
                </c:pt>
                <c:pt idx="7876">
                  <c:v>8.1649837493896502</c:v>
                </c:pt>
                <c:pt idx="7877">
                  <c:v>8.1665096282959002</c:v>
                </c:pt>
                <c:pt idx="7878">
                  <c:v>8.1848201751708967</c:v>
                </c:pt>
                <c:pt idx="7879">
                  <c:v>8.1733760833740217</c:v>
                </c:pt>
                <c:pt idx="7880">
                  <c:v>8.1413326263427717</c:v>
                </c:pt>
                <c:pt idx="7881">
                  <c:v>8.1985530853271484</c:v>
                </c:pt>
                <c:pt idx="7882">
                  <c:v>8.1749019622802717</c:v>
                </c:pt>
                <c:pt idx="7883">
                  <c:v>8.1741390228271502</c:v>
                </c:pt>
                <c:pt idx="7884">
                  <c:v>8.1840572357177734</c:v>
                </c:pt>
                <c:pt idx="7885">
                  <c:v>8.1703243255615217</c:v>
                </c:pt>
                <c:pt idx="7886">
                  <c:v>8.183294296264652</c:v>
                </c:pt>
                <c:pt idx="7887">
                  <c:v>8.152776718139652</c:v>
                </c:pt>
                <c:pt idx="7888">
                  <c:v>8.1672725677490234</c:v>
                </c:pt>
                <c:pt idx="7889">
                  <c:v>8.1710872650146502</c:v>
                </c:pt>
                <c:pt idx="7890">
                  <c:v>8.1581172943115217</c:v>
                </c:pt>
                <c:pt idx="7891">
                  <c:v>8.1474361419677734</c:v>
                </c:pt>
                <c:pt idx="7892">
                  <c:v>8.1733760833740217</c:v>
                </c:pt>
                <c:pt idx="7893">
                  <c:v>8.1459102630615217</c:v>
                </c:pt>
                <c:pt idx="7894">
                  <c:v>8.1825313568115234</c:v>
                </c:pt>
                <c:pt idx="7895">
                  <c:v>8.1619319915771484</c:v>
                </c:pt>
                <c:pt idx="7896">
                  <c:v>8.150487899780277</c:v>
                </c:pt>
                <c:pt idx="7897">
                  <c:v>8.1779537200927699</c:v>
                </c:pt>
                <c:pt idx="7898">
                  <c:v>8.1367549896240234</c:v>
                </c:pt>
                <c:pt idx="7899">
                  <c:v>8.1466732025146484</c:v>
                </c:pt>
                <c:pt idx="7900">
                  <c:v>8.1543025970459002</c:v>
                </c:pt>
                <c:pt idx="7901">
                  <c:v>8.1459102630615217</c:v>
                </c:pt>
                <c:pt idx="7902">
                  <c:v>8.1863460540771502</c:v>
                </c:pt>
                <c:pt idx="7903">
                  <c:v>8.1756649017334002</c:v>
                </c:pt>
                <c:pt idx="7904">
                  <c:v>8.1626949310302752</c:v>
                </c:pt>
                <c:pt idx="7905">
                  <c:v>8.192449569702152</c:v>
                </c:pt>
                <c:pt idx="7906">
                  <c:v>8.1512508392334002</c:v>
                </c:pt>
                <c:pt idx="7907">
                  <c:v>8.189397811889652</c:v>
                </c:pt>
                <c:pt idx="7908">
                  <c:v>8.158880233764652</c:v>
                </c:pt>
                <c:pt idx="7909">
                  <c:v>8.189397811889652</c:v>
                </c:pt>
                <c:pt idx="7910">
                  <c:v>8.1794795989990252</c:v>
                </c:pt>
                <c:pt idx="7911">
                  <c:v>8.1451473236084002</c:v>
                </c:pt>
                <c:pt idx="7912">
                  <c:v>8.1604061126709002</c:v>
                </c:pt>
                <c:pt idx="7913">
                  <c:v>8.1779537200927699</c:v>
                </c:pt>
                <c:pt idx="7914">
                  <c:v>8.1626949310302752</c:v>
                </c:pt>
                <c:pt idx="7915">
                  <c:v>8.2000789642333967</c:v>
                </c:pt>
                <c:pt idx="7916">
                  <c:v>8.1459102630615217</c:v>
                </c:pt>
                <c:pt idx="7917">
                  <c:v>8.1619319915771484</c:v>
                </c:pt>
                <c:pt idx="7918">
                  <c:v>8.1512508392334002</c:v>
                </c:pt>
                <c:pt idx="7919">
                  <c:v>8.1626949310302752</c:v>
                </c:pt>
                <c:pt idx="7920">
                  <c:v>8.1520137786865234</c:v>
                </c:pt>
                <c:pt idx="7921">
                  <c:v>8.1581172943115217</c:v>
                </c:pt>
                <c:pt idx="7922">
                  <c:v>8.1466732025146484</c:v>
                </c:pt>
                <c:pt idx="7923">
                  <c:v>8.1779537200927699</c:v>
                </c:pt>
                <c:pt idx="7924">
                  <c:v>8.1810054779052734</c:v>
                </c:pt>
                <c:pt idx="7925">
                  <c:v>8.1581172943115217</c:v>
                </c:pt>
                <c:pt idx="7926">
                  <c:v>8.1260738372802734</c:v>
                </c:pt>
                <c:pt idx="7927">
                  <c:v>8.1596431732177734</c:v>
                </c:pt>
                <c:pt idx="7928">
                  <c:v>8.1726131439208984</c:v>
                </c:pt>
                <c:pt idx="7929">
                  <c:v>8.163457870483402</c:v>
                </c:pt>
                <c:pt idx="7930">
                  <c:v>8.1901607513427717</c:v>
                </c:pt>
                <c:pt idx="7931">
                  <c:v>8.1649837493896502</c:v>
                </c:pt>
                <c:pt idx="7932">
                  <c:v>8.1535396575927752</c:v>
                </c:pt>
                <c:pt idx="7933">
                  <c:v>8.1619319915771484</c:v>
                </c:pt>
                <c:pt idx="7934">
                  <c:v>8.192449569702152</c:v>
                </c:pt>
                <c:pt idx="7935">
                  <c:v>8.1916866302490252</c:v>
                </c:pt>
                <c:pt idx="7936">
                  <c:v>8.1749019622802717</c:v>
                </c:pt>
                <c:pt idx="7937">
                  <c:v>8.1794795989990252</c:v>
                </c:pt>
                <c:pt idx="7938">
                  <c:v>8.1939754486083984</c:v>
                </c:pt>
                <c:pt idx="7939">
                  <c:v>8.1581172943115217</c:v>
                </c:pt>
                <c:pt idx="7940">
                  <c:v>8.152776718139652</c:v>
                </c:pt>
                <c:pt idx="7941">
                  <c:v>8.1756649017334002</c:v>
                </c:pt>
                <c:pt idx="7942">
                  <c:v>8.1466732025146484</c:v>
                </c:pt>
                <c:pt idx="7943">
                  <c:v>8.1695613861084002</c:v>
                </c:pt>
                <c:pt idx="7944">
                  <c:v>8.192449569702152</c:v>
                </c:pt>
                <c:pt idx="7945">
                  <c:v>8.1649837493896502</c:v>
                </c:pt>
                <c:pt idx="7946">
                  <c:v>8.1840572357177734</c:v>
                </c:pt>
                <c:pt idx="7947">
                  <c:v>8.1733760833740217</c:v>
                </c:pt>
                <c:pt idx="7948">
                  <c:v>8.1718502044677734</c:v>
                </c:pt>
                <c:pt idx="7949">
                  <c:v>8.2161006927490234</c:v>
                </c:pt>
                <c:pt idx="7950">
                  <c:v>8.1993160247802734</c:v>
                </c:pt>
                <c:pt idx="7951">
                  <c:v>8.1466732025146484</c:v>
                </c:pt>
                <c:pt idx="7952">
                  <c:v>8.1565914154052752</c:v>
                </c:pt>
                <c:pt idx="7953">
                  <c:v>8.1710872650146502</c:v>
                </c:pt>
                <c:pt idx="7954">
                  <c:v>8.1604061126709002</c:v>
                </c:pt>
                <c:pt idx="7955">
                  <c:v>8.183294296264652</c:v>
                </c:pt>
                <c:pt idx="7956">
                  <c:v>8.2016048431396502</c:v>
                </c:pt>
                <c:pt idx="7957">
                  <c:v>8.1390438079834002</c:v>
                </c:pt>
                <c:pt idx="7958">
                  <c:v>8.1817684173583984</c:v>
                </c:pt>
                <c:pt idx="7959">
                  <c:v>8.1886348724365234</c:v>
                </c:pt>
                <c:pt idx="7960">
                  <c:v>8.1916866302490252</c:v>
                </c:pt>
                <c:pt idx="7961">
                  <c:v>8.1810054779052734</c:v>
                </c:pt>
                <c:pt idx="7962">
                  <c:v>8.1863460540771502</c:v>
                </c:pt>
                <c:pt idx="7963">
                  <c:v>8.1794795989990252</c:v>
                </c:pt>
                <c:pt idx="7964">
                  <c:v>8.2199153900146484</c:v>
                </c:pt>
                <c:pt idx="7965">
                  <c:v>8.2214412689208984</c:v>
                </c:pt>
                <c:pt idx="7966">
                  <c:v>8.1909236907958967</c:v>
                </c:pt>
                <c:pt idx="7967">
                  <c:v>8.2069454193115217</c:v>
                </c:pt>
                <c:pt idx="7968">
                  <c:v>8.2016048431396502</c:v>
                </c:pt>
                <c:pt idx="7969">
                  <c:v>8.1710872650146502</c:v>
                </c:pt>
                <c:pt idx="7970">
                  <c:v>8.1764278411865234</c:v>
                </c:pt>
                <c:pt idx="7971">
                  <c:v>8.2130489349365217</c:v>
                </c:pt>
                <c:pt idx="7972">
                  <c:v>8.1749019622802717</c:v>
                </c:pt>
                <c:pt idx="7973">
                  <c:v>8.1794795989990252</c:v>
                </c:pt>
                <c:pt idx="7974">
                  <c:v>8.189397811889652</c:v>
                </c:pt>
                <c:pt idx="7975">
                  <c:v>8.2084712982177717</c:v>
                </c:pt>
                <c:pt idx="7976">
                  <c:v>8.1993160247802734</c:v>
                </c:pt>
                <c:pt idx="7977">
                  <c:v>8.2206783294677717</c:v>
                </c:pt>
                <c:pt idx="7978">
                  <c:v>8.163457870483402</c:v>
                </c:pt>
                <c:pt idx="7979">
                  <c:v>8.1642208099365217</c:v>
                </c:pt>
                <c:pt idx="7980">
                  <c:v>8.1977901458740217</c:v>
                </c:pt>
                <c:pt idx="7981">
                  <c:v>8.2038936614990217</c:v>
                </c:pt>
                <c:pt idx="7982">
                  <c:v>8.1687984466552717</c:v>
                </c:pt>
                <c:pt idx="7983">
                  <c:v>8.1955013275146502</c:v>
                </c:pt>
                <c:pt idx="7984">
                  <c:v>8.183294296264652</c:v>
                </c:pt>
                <c:pt idx="7985">
                  <c:v>8.1848201751708967</c:v>
                </c:pt>
                <c:pt idx="7986">
                  <c:v>8.1848201751708967</c:v>
                </c:pt>
                <c:pt idx="7987">
                  <c:v>8.1901607513427717</c:v>
                </c:pt>
                <c:pt idx="7988">
                  <c:v>8.1985530853271484</c:v>
                </c:pt>
                <c:pt idx="7989">
                  <c:v>8.1863460540771502</c:v>
                </c:pt>
                <c:pt idx="7990">
                  <c:v>8.2138118743896502</c:v>
                </c:pt>
                <c:pt idx="7991">
                  <c:v>8.1871089935302717</c:v>
                </c:pt>
                <c:pt idx="7992">
                  <c:v>8.1687984466552717</c:v>
                </c:pt>
                <c:pt idx="7993">
                  <c:v>8.192449569702152</c:v>
                </c:pt>
                <c:pt idx="7994">
                  <c:v>8.2023677825927699</c:v>
                </c:pt>
                <c:pt idx="7995">
                  <c:v>8.1581172943115217</c:v>
                </c:pt>
                <c:pt idx="7996">
                  <c:v>8.2374629974365217</c:v>
                </c:pt>
                <c:pt idx="7997">
                  <c:v>8.1855831146240252</c:v>
                </c:pt>
                <c:pt idx="7998">
                  <c:v>8.2038936614990217</c:v>
                </c:pt>
                <c:pt idx="7999">
                  <c:v>8.1916866302490252</c:v>
                </c:pt>
                <c:pt idx="8000">
                  <c:v>8.2145748138427734</c:v>
                </c:pt>
                <c:pt idx="8001">
                  <c:v>8.1665096282959002</c:v>
                </c:pt>
                <c:pt idx="8002">
                  <c:v>8.1855831146240252</c:v>
                </c:pt>
                <c:pt idx="8003">
                  <c:v>8.1695613861084002</c:v>
                </c:pt>
                <c:pt idx="8004">
                  <c:v>8.192449569702152</c:v>
                </c:pt>
                <c:pt idx="8005">
                  <c:v>8.1985530853271484</c:v>
                </c:pt>
                <c:pt idx="8006">
                  <c:v>8.1901607513427717</c:v>
                </c:pt>
                <c:pt idx="8007">
                  <c:v>8.2122859954834002</c:v>
                </c:pt>
                <c:pt idx="8008">
                  <c:v>8.1626949310302752</c:v>
                </c:pt>
                <c:pt idx="8009">
                  <c:v>8.183294296264652</c:v>
                </c:pt>
                <c:pt idx="8010">
                  <c:v>8.1771907806396484</c:v>
                </c:pt>
                <c:pt idx="8011">
                  <c:v>8.1680355072021502</c:v>
                </c:pt>
                <c:pt idx="8012">
                  <c:v>8.1863460540771502</c:v>
                </c:pt>
                <c:pt idx="8013">
                  <c:v>8.1611690521240234</c:v>
                </c:pt>
                <c:pt idx="8014">
                  <c:v>8.1695613861084002</c:v>
                </c:pt>
                <c:pt idx="8015">
                  <c:v>8.2122859954834002</c:v>
                </c:pt>
                <c:pt idx="8016">
                  <c:v>8.1794795989990252</c:v>
                </c:pt>
                <c:pt idx="8017">
                  <c:v>8.1779537200927699</c:v>
                </c:pt>
                <c:pt idx="8018">
                  <c:v>8.1626949310302752</c:v>
                </c:pt>
                <c:pt idx="8019">
                  <c:v>8.1848201751708967</c:v>
                </c:pt>
                <c:pt idx="8020">
                  <c:v>8.2206783294677717</c:v>
                </c:pt>
                <c:pt idx="8021">
                  <c:v>8.1962642669677734</c:v>
                </c:pt>
                <c:pt idx="8022">
                  <c:v>8.1710872650146502</c:v>
                </c:pt>
                <c:pt idx="8023">
                  <c:v>8.1695613861084002</c:v>
                </c:pt>
                <c:pt idx="8024">
                  <c:v>8.1810054779052734</c:v>
                </c:pt>
                <c:pt idx="8025">
                  <c:v>8.1710872650146502</c:v>
                </c:pt>
                <c:pt idx="8026">
                  <c:v>8.1771907806396484</c:v>
                </c:pt>
                <c:pt idx="8027">
                  <c:v>8.2016048431396502</c:v>
                </c:pt>
                <c:pt idx="8028">
                  <c:v>8.2214412689208984</c:v>
                </c:pt>
                <c:pt idx="8029">
                  <c:v>8.1802425384521502</c:v>
                </c:pt>
                <c:pt idx="8030">
                  <c:v>8.2061824798584002</c:v>
                </c:pt>
                <c:pt idx="8031">
                  <c:v>8.1733760833740217</c:v>
                </c:pt>
                <c:pt idx="8032">
                  <c:v>8.1878719329833984</c:v>
                </c:pt>
                <c:pt idx="8033">
                  <c:v>8.1695613861084002</c:v>
                </c:pt>
                <c:pt idx="8034">
                  <c:v>8.2191524505615217</c:v>
                </c:pt>
                <c:pt idx="8035">
                  <c:v>8.158880233764652</c:v>
                </c:pt>
                <c:pt idx="8036">
                  <c:v>8.2054195404052752</c:v>
                </c:pt>
                <c:pt idx="8037">
                  <c:v>8.2046566009521484</c:v>
                </c:pt>
                <c:pt idx="8038">
                  <c:v>8.2161006927490234</c:v>
                </c:pt>
                <c:pt idx="8039">
                  <c:v>8.1871089935302717</c:v>
                </c:pt>
                <c:pt idx="8040">
                  <c:v>8.158880233764652</c:v>
                </c:pt>
                <c:pt idx="8041">
                  <c:v>8.2214412689208984</c:v>
                </c:pt>
                <c:pt idx="8042">
                  <c:v>8.1939754486083984</c:v>
                </c:pt>
                <c:pt idx="8043">
                  <c:v>8.1878719329833984</c:v>
                </c:pt>
                <c:pt idx="8044">
                  <c:v>8.1886348724365234</c:v>
                </c:pt>
                <c:pt idx="8045">
                  <c:v>8.1817684173583984</c:v>
                </c:pt>
                <c:pt idx="8046">
                  <c:v>8.1703243255615217</c:v>
                </c:pt>
                <c:pt idx="8047">
                  <c:v>8.2191524505615217</c:v>
                </c:pt>
                <c:pt idx="8048">
                  <c:v>8.2099971771240234</c:v>
                </c:pt>
                <c:pt idx="8049">
                  <c:v>8.192449569702152</c:v>
                </c:pt>
                <c:pt idx="8050">
                  <c:v>8.1947383880615217</c:v>
                </c:pt>
                <c:pt idx="8051">
                  <c:v>8.1947383880615217</c:v>
                </c:pt>
                <c:pt idx="8052">
                  <c:v>8.1985530853271484</c:v>
                </c:pt>
                <c:pt idx="8053">
                  <c:v>8.2023677825927699</c:v>
                </c:pt>
                <c:pt idx="8054">
                  <c:v>8.1733760833740217</c:v>
                </c:pt>
                <c:pt idx="8055">
                  <c:v>8.1909236907958967</c:v>
                </c:pt>
                <c:pt idx="8056">
                  <c:v>8.1817684173583984</c:v>
                </c:pt>
                <c:pt idx="8057">
                  <c:v>8.1802425384521502</c:v>
                </c:pt>
                <c:pt idx="8058">
                  <c:v>8.2038936614990217</c:v>
                </c:pt>
                <c:pt idx="8059">
                  <c:v>8.2122859954834002</c:v>
                </c:pt>
                <c:pt idx="8060">
                  <c:v>8.1756649017334002</c:v>
                </c:pt>
                <c:pt idx="8061">
                  <c:v>8.2069454193115217</c:v>
                </c:pt>
                <c:pt idx="8062">
                  <c:v>8.1939754486083984</c:v>
                </c:pt>
                <c:pt idx="8063">
                  <c:v>8.2298336029052734</c:v>
                </c:pt>
                <c:pt idx="8064">
                  <c:v>8.2016048431396502</c:v>
                </c:pt>
                <c:pt idx="8065">
                  <c:v>8.2016048431396502</c:v>
                </c:pt>
                <c:pt idx="8066">
                  <c:v>8.2222042083740234</c:v>
                </c:pt>
                <c:pt idx="8067">
                  <c:v>8.2115230560302717</c:v>
                </c:pt>
                <c:pt idx="8068">
                  <c:v>8.1932125091552734</c:v>
                </c:pt>
                <c:pt idx="8069">
                  <c:v>8.2046566009521484</c:v>
                </c:pt>
                <c:pt idx="8070">
                  <c:v>8.1962642669677734</c:v>
                </c:pt>
                <c:pt idx="8071">
                  <c:v>8.2122859954834002</c:v>
                </c:pt>
                <c:pt idx="8072">
                  <c:v>8.1764278411865234</c:v>
                </c:pt>
                <c:pt idx="8073">
                  <c:v>8.1985530853271484</c:v>
                </c:pt>
                <c:pt idx="8074">
                  <c:v>8.2115230560302717</c:v>
                </c:pt>
                <c:pt idx="8075">
                  <c:v>8.2298336029052734</c:v>
                </c:pt>
                <c:pt idx="8076">
                  <c:v>8.2031307220458984</c:v>
                </c:pt>
                <c:pt idx="8077">
                  <c:v>8.1939754486083984</c:v>
                </c:pt>
                <c:pt idx="8078">
                  <c:v>8.2046566009521484</c:v>
                </c:pt>
                <c:pt idx="8079">
                  <c:v>8.2275447845458984</c:v>
                </c:pt>
                <c:pt idx="8080">
                  <c:v>8.2168636322021484</c:v>
                </c:pt>
                <c:pt idx="8081">
                  <c:v>8.2046566009521484</c:v>
                </c:pt>
                <c:pt idx="8082">
                  <c:v>8.2000789642333967</c:v>
                </c:pt>
                <c:pt idx="8083">
                  <c:v>8.2008419036865217</c:v>
                </c:pt>
                <c:pt idx="8084">
                  <c:v>8.1764278411865234</c:v>
                </c:pt>
                <c:pt idx="8085">
                  <c:v>8.2222042083740234</c:v>
                </c:pt>
                <c:pt idx="8086">
                  <c:v>8.2054195404052752</c:v>
                </c:pt>
                <c:pt idx="8087">
                  <c:v>8.1916866302490252</c:v>
                </c:pt>
                <c:pt idx="8088">
                  <c:v>8.2061824798584002</c:v>
                </c:pt>
                <c:pt idx="8089">
                  <c:v>8.1817684173583984</c:v>
                </c:pt>
                <c:pt idx="8090">
                  <c:v>8.2031307220458984</c:v>
                </c:pt>
                <c:pt idx="8091">
                  <c:v>8.2000789642333967</c:v>
                </c:pt>
                <c:pt idx="8092">
                  <c:v>8.2038936614990217</c:v>
                </c:pt>
                <c:pt idx="8093">
                  <c:v>8.192449569702152</c:v>
                </c:pt>
                <c:pt idx="8094">
                  <c:v>8.2214412689208984</c:v>
                </c:pt>
                <c:pt idx="8095">
                  <c:v>8.2260189056396484</c:v>
                </c:pt>
                <c:pt idx="8096">
                  <c:v>8.1916866302490252</c:v>
                </c:pt>
                <c:pt idx="8097">
                  <c:v>8.2283077239990199</c:v>
                </c:pt>
                <c:pt idx="8098">
                  <c:v>8.2244930267333984</c:v>
                </c:pt>
                <c:pt idx="8099">
                  <c:v>8.2183895111084002</c:v>
                </c:pt>
                <c:pt idx="8100">
                  <c:v>8.2351741790771484</c:v>
                </c:pt>
                <c:pt idx="8101">
                  <c:v>8.1863460540771502</c:v>
                </c:pt>
                <c:pt idx="8102">
                  <c:v>8.2313594818115181</c:v>
                </c:pt>
                <c:pt idx="8103">
                  <c:v>8.1871089935302717</c:v>
                </c:pt>
                <c:pt idx="8104">
                  <c:v>8.2023677825927699</c:v>
                </c:pt>
                <c:pt idx="8105">
                  <c:v>8.2168636322021484</c:v>
                </c:pt>
                <c:pt idx="8106">
                  <c:v>8.2122859954834002</c:v>
                </c:pt>
                <c:pt idx="8107">
                  <c:v>8.2191524505615217</c:v>
                </c:pt>
                <c:pt idx="8108">
                  <c:v>8.1947383880615217</c:v>
                </c:pt>
                <c:pt idx="8109">
                  <c:v>8.1955013275146502</c:v>
                </c:pt>
                <c:pt idx="8110">
                  <c:v>8.1825313568115234</c:v>
                </c:pt>
                <c:pt idx="8111">
                  <c:v>8.2061824798584002</c:v>
                </c:pt>
                <c:pt idx="8112">
                  <c:v>8.2374629974365217</c:v>
                </c:pt>
                <c:pt idx="8113">
                  <c:v>8.1916866302490252</c:v>
                </c:pt>
                <c:pt idx="8114">
                  <c:v>8.2351741790771484</c:v>
                </c:pt>
                <c:pt idx="8115">
                  <c:v>8.2290706634521467</c:v>
                </c:pt>
                <c:pt idx="8116">
                  <c:v>8.2405147552490234</c:v>
                </c:pt>
                <c:pt idx="8117">
                  <c:v>8.2176265716552734</c:v>
                </c:pt>
                <c:pt idx="8118">
                  <c:v>8.189397811889652</c:v>
                </c:pt>
                <c:pt idx="8119">
                  <c:v>8.2313594818115181</c:v>
                </c:pt>
                <c:pt idx="8120">
                  <c:v>8.2305965423584002</c:v>
                </c:pt>
                <c:pt idx="8121">
                  <c:v>8.192449569702152</c:v>
                </c:pt>
                <c:pt idx="8122">
                  <c:v>8.2161006927490234</c:v>
                </c:pt>
                <c:pt idx="8123">
                  <c:v>8.2443294525146467</c:v>
                </c:pt>
                <c:pt idx="8124">
                  <c:v>8.2359371185302734</c:v>
                </c:pt>
                <c:pt idx="8125">
                  <c:v>8.2145748138427734</c:v>
                </c:pt>
                <c:pt idx="8126">
                  <c:v>8.2176265716552734</c:v>
                </c:pt>
                <c:pt idx="8127">
                  <c:v>8.2336483001708967</c:v>
                </c:pt>
                <c:pt idx="8128">
                  <c:v>8.2138118743896502</c:v>
                </c:pt>
                <c:pt idx="8129">
                  <c:v>8.2122859954834002</c:v>
                </c:pt>
                <c:pt idx="8130">
                  <c:v>8.2199153900146484</c:v>
                </c:pt>
                <c:pt idx="8131">
                  <c:v>8.2305965423584002</c:v>
                </c:pt>
                <c:pt idx="8132">
                  <c:v>8.2008419036865217</c:v>
                </c:pt>
                <c:pt idx="8133">
                  <c:v>8.1817684173583984</c:v>
                </c:pt>
                <c:pt idx="8134">
                  <c:v>8.2000789642333967</c:v>
                </c:pt>
                <c:pt idx="8135">
                  <c:v>8.2298336029052734</c:v>
                </c:pt>
                <c:pt idx="8136">
                  <c:v>8.2069454193115217</c:v>
                </c:pt>
                <c:pt idx="8137">
                  <c:v>8.192449569702152</c:v>
                </c:pt>
                <c:pt idx="8138">
                  <c:v>8.2115230560302717</c:v>
                </c:pt>
                <c:pt idx="8139">
                  <c:v>8.2000789642333967</c:v>
                </c:pt>
                <c:pt idx="8140">
                  <c:v>8.2099971771240234</c:v>
                </c:pt>
                <c:pt idx="8141">
                  <c:v>8.2351741790771484</c:v>
                </c:pt>
                <c:pt idx="8142">
                  <c:v>8.2458553314208984</c:v>
                </c:pt>
                <c:pt idx="8143">
                  <c:v>8.2290706634521467</c:v>
                </c:pt>
                <c:pt idx="8144">
                  <c:v>8.2321224212646484</c:v>
                </c:pt>
                <c:pt idx="8145">
                  <c:v>8.2260189056396484</c:v>
                </c:pt>
                <c:pt idx="8146">
                  <c:v>8.2206783294677717</c:v>
                </c:pt>
                <c:pt idx="8147">
                  <c:v>8.2443294525146467</c:v>
                </c:pt>
                <c:pt idx="8148">
                  <c:v>8.2374629974365217</c:v>
                </c:pt>
                <c:pt idx="8149">
                  <c:v>8.2344112396240234</c:v>
                </c:pt>
                <c:pt idx="8150">
                  <c:v>8.2183895111084002</c:v>
                </c:pt>
                <c:pt idx="8151">
                  <c:v>8.2435665130615234</c:v>
                </c:pt>
                <c:pt idx="8152">
                  <c:v>8.2054195404052752</c:v>
                </c:pt>
                <c:pt idx="8153">
                  <c:v>8.2305965423584002</c:v>
                </c:pt>
                <c:pt idx="8154">
                  <c:v>8.2473812103271484</c:v>
                </c:pt>
                <c:pt idx="8155">
                  <c:v>8.2412776947021467</c:v>
                </c:pt>
                <c:pt idx="8156">
                  <c:v>8.2313594818115181</c:v>
                </c:pt>
                <c:pt idx="8157">
                  <c:v>8.2008419036865217</c:v>
                </c:pt>
                <c:pt idx="8158">
                  <c:v>8.2077083587646502</c:v>
                </c:pt>
                <c:pt idx="8159">
                  <c:v>8.2000789642333967</c:v>
                </c:pt>
                <c:pt idx="8160">
                  <c:v>8.2168636322021484</c:v>
                </c:pt>
                <c:pt idx="8161">
                  <c:v>8.2046566009521484</c:v>
                </c:pt>
                <c:pt idx="8162">
                  <c:v>8.2115230560302717</c:v>
                </c:pt>
                <c:pt idx="8163">
                  <c:v>8.2191524505615217</c:v>
                </c:pt>
                <c:pt idx="8164">
                  <c:v>8.1871089935302717</c:v>
                </c:pt>
                <c:pt idx="8165">
                  <c:v>8.2229671478271484</c:v>
                </c:pt>
                <c:pt idx="8166">
                  <c:v>8.2244930267333984</c:v>
                </c:pt>
                <c:pt idx="8167">
                  <c:v>8.2290706634521467</c:v>
                </c:pt>
                <c:pt idx="8168">
                  <c:v>8.2237300872802734</c:v>
                </c:pt>
                <c:pt idx="8169">
                  <c:v>8.2283077239990199</c:v>
                </c:pt>
                <c:pt idx="8170">
                  <c:v>8.2206783294677717</c:v>
                </c:pt>
                <c:pt idx="8171">
                  <c:v>8.2214412689208984</c:v>
                </c:pt>
                <c:pt idx="8172">
                  <c:v>8.2412776947021467</c:v>
                </c:pt>
                <c:pt idx="8173">
                  <c:v>8.2397518157958984</c:v>
                </c:pt>
                <c:pt idx="8174">
                  <c:v>8.2260189056396484</c:v>
                </c:pt>
                <c:pt idx="8175">
                  <c:v>8.2397518157958984</c:v>
                </c:pt>
                <c:pt idx="8176">
                  <c:v>8.2084712982177717</c:v>
                </c:pt>
                <c:pt idx="8177">
                  <c:v>8.2176265716552734</c:v>
                </c:pt>
                <c:pt idx="8178">
                  <c:v>8.2344112396240234</c:v>
                </c:pt>
                <c:pt idx="8179">
                  <c:v>8.2687435150146502</c:v>
                </c:pt>
                <c:pt idx="8180">
                  <c:v>8.250432968139652</c:v>
                </c:pt>
                <c:pt idx="8181">
                  <c:v>8.2145748138427734</c:v>
                </c:pt>
                <c:pt idx="8182">
                  <c:v>8.2023677825927699</c:v>
                </c:pt>
                <c:pt idx="8183">
                  <c:v>8.2313594818115181</c:v>
                </c:pt>
                <c:pt idx="8184">
                  <c:v>8.2351741790771484</c:v>
                </c:pt>
                <c:pt idx="8185">
                  <c:v>8.2267818450927717</c:v>
                </c:pt>
                <c:pt idx="8186">
                  <c:v>8.2496700286865217</c:v>
                </c:pt>
                <c:pt idx="8187">
                  <c:v>8.2122859954834002</c:v>
                </c:pt>
                <c:pt idx="8188">
                  <c:v>8.2038936614990217</c:v>
                </c:pt>
                <c:pt idx="8189">
                  <c:v>8.2031307220458984</c:v>
                </c:pt>
                <c:pt idx="8190">
                  <c:v>8.2283077239990199</c:v>
                </c:pt>
                <c:pt idx="8191">
                  <c:v>8.2084712982177717</c:v>
                </c:pt>
                <c:pt idx="8192">
                  <c:v>8.1916866302490252</c:v>
                </c:pt>
                <c:pt idx="8193">
                  <c:v>8.2511959075927717</c:v>
                </c:pt>
                <c:pt idx="8194">
                  <c:v>8.2122859954834002</c:v>
                </c:pt>
                <c:pt idx="8195">
                  <c:v>8.2183895111084002</c:v>
                </c:pt>
                <c:pt idx="8196">
                  <c:v>8.2283077239990199</c:v>
                </c:pt>
                <c:pt idx="8197">
                  <c:v>8.2458553314208984</c:v>
                </c:pt>
                <c:pt idx="8198">
                  <c:v>8.2107601165771484</c:v>
                </c:pt>
                <c:pt idx="8199">
                  <c:v>8.2313594818115181</c:v>
                </c:pt>
                <c:pt idx="8200">
                  <c:v>8.2290706634521467</c:v>
                </c:pt>
                <c:pt idx="8201">
                  <c:v>8.2092342376709002</c:v>
                </c:pt>
                <c:pt idx="8202">
                  <c:v>8.2420406341552734</c:v>
                </c:pt>
                <c:pt idx="8203">
                  <c:v>8.2473812103271484</c:v>
                </c:pt>
                <c:pt idx="8204">
                  <c:v>8.2321224212646484</c:v>
                </c:pt>
                <c:pt idx="8205">
                  <c:v>8.2428035736084002</c:v>
                </c:pt>
                <c:pt idx="8206">
                  <c:v>8.2214412689208984</c:v>
                </c:pt>
                <c:pt idx="8207">
                  <c:v>8.2367000579834002</c:v>
                </c:pt>
                <c:pt idx="8208">
                  <c:v>8.2260189056396484</c:v>
                </c:pt>
                <c:pt idx="8209">
                  <c:v>8.2336483001708967</c:v>
                </c:pt>
                <c:pt idx="8210">
                  <c:v>8.2046566009521484</c:v>
                </c:pt>
                <c:pt idx="8211">
                  <c:v>8.2489070892333967</c:v>
                </c:pt>
                <c:pt idx="8212">
                  <c:v>8.2054195404052752</c:v>
                </c:pt>
                <c:pt idx="8213">
                  <c:v>8.2344112396240234</c:v>
                </c:pt>
                <c:pt idx="8214">
                  <c:v>8.2206783294677717</c:v>
                </c:pt>
                <c:pt idx="8215">
                  <c:v>8.2382259368896484</c:v>
                </c:pt>
                <c:pt idx="8216">
                  <c:v>8.2214412689208984</c:v>
                </c:pt>
                <c:pt idx="8217">
                  <c:v>8.2481441497802717</c:v>
                </c:pt>
                <c:pt idx="8218">
                  <c:v>8.2275447845458984</c:v>
                </c:pt>
                <c:pt idx="8219">
                  <c:v>8.2267818450927717</c:v>
                </c:pt>
                <c:pt idx="8220">
                  <c:v>8.2183895111084002</c:v>
                </c:pt>
                <c:pt idx="8221">
                  <c:v>8.2634029388427752</c:v>
                </c:pt>
                <c:pt idx="8222">
                  <c:v>8.2412776947021467</c:v>
                </c:pt>
                <c:pt idx="8223">
                  <c:v>8.2367000579834002</c:v>
                </c:pt>
                <c:pt idx="8224">
                  <c:v>8.2527217864990217</c:v>
                </c:pt>
                <c:pt idx="8225">
                  <c:v>8.2580623626708967</c:v>
                </c:pt>
                <c:pt idx="8226">
                  <c:v>8.2405147552490234</c:v>
                </c:pt>
                <c:pt idx="8227">
                  <c:v>8.2428035736084002</c:v>
                </c:pt>
                <c:pt idx="8228">
                  <c:v>8.2191524505615217</c:v>
                </c:pt>
                <c:pt idx="8229">
                  <c:v>8.2588253021240217</c:v>
                </c:pt>
                <c:pt idx="8230">
                  <c:v>8.2328853607177717</c:v>
                </c:pt>
                <c:pt idx="8231">
                  <c:v>8.2122859954834002</c:v>
                </c:pt>
                <c:pt idx="8232">
                  <c:v>8.2611141204833984</c:v>
                </c:pt>
                <c:pt idx="8233">
                  <c:v>8.2450923919677734</c:v>
                </c:pt>
                <c:pt idx="8234">
                  <c:v>8.2336483001708967</c:v>
                </c:pt>
                <c:pt idx="8235">
                  <c:v>8.2145748138427734</c:v>
                </c:pt>
                <c:pt idx="8236">
                  <c:v>8.2374629974365217</c:v>
                </c:pt>
                <c:pt idx="8237">
                  <c:v>8.2611141204833984</c:v>
                </c:pt>
                <c:pt idx="8238">
                  <c:v>8.2405147552490234</c:v>
                </c:pt>
                <c:pt idx="8239">
                  <c:v>8.2450923919677734</c:v>
                </c:pt>
                <c:pt idx="8240">
                  <c:v>8.2382259368896484</c:v>
                </c:pt>
                <c:pt idx="8241">
                  <c:v>8.2344112396240234</c:v>
                </c:pt>
                <c:pt idx="8242">
                  <c:v>8.2260189056396484</c:v>
                </c:pt>
                <c:pt idx="8243">
                  <c:v>8.2305965423584002</c:v>
                </c:pt>
                <c:pt idx="8244">
                  <c:v>8.2214412689208984</c:v>
                </c:pt>
                <c:pt idx="8245">
                  <c:v>8.2397518157958984</c:v>
                </c:pt>
                <c:pt idx="8246">
                  <c:v>8.2450923919677734</c:v>
                </c:pt>
                <c:pt idx="8247">
                  <c:v>8.2717952728271502</c:v>
                </c:pt>
                <c:pt idx="8248">
                  <c:v>8.2267818450927717</c:v>
                </c:pt>
                <c:pt idx="8249">
                  <c:v>8.2382259368896484</c:v>
                </c:pt>
                <c:pt idx="8250">
                  <c:v>8.2382259368896484</c:v>
                </c:pt>
                <c:pt idx="8251">
                  <c:v>8.2412776947021467</c:v>
                </c:pt>
                <c:pt idx="8252">
                  <c:v>8.2466182708740217</c:v>
                </c:pt>
                <c:pt idx="8253">
                  <c:v>8.2290706634521467</c:v>
                </c:pt>
                <c:pt idx="8254">
                  <c:v>8.2328853607177717</c:v>
                </c:pt>
                <c:pt idx="8255">
                  <c:v>8.2435665130615234</c:v>
                </c:pt>
                <c:pt idx="8256">
                  <c:v>8.2748470306396502</c:v>
                </c:pt>
                <c:pt idx="8257">
                  <c:v>8.2466182708740217</c:v>
                </c:pt>
                <c:pt idx="8258">
                  <c:v>8.2511959075927717</c:v>
                </c:pt>
                <c:pt idx="8259">
                  <c:v>8.2191524505615217</c:v>
                </c:pt>
                <c:pt idx="8260">
                  <c:v>8.2435665130615234</c:v>
                </c:pt>
                <c:pt idx="8261">
                  <c:v>8.2611141204833984</c:v>
                </c:pt>
                <c:pt idx="8262">
                  <c:v>8.2290706634521467</c:v>
                </c:pt>
                <c:pt idx="8263">
                  <c:v>8.2206783294677717</c:v>
                </c:pt>
                <c:pt idx="8264">
                  <c:v>8.250432968139652</c:v>
                </c:pt>
                <c:pt idx="8265">
                  <c:v>8.2450923919677734</c:v>
                </c:pt>
                <c:pt idx="8266">
                  <c:v>8.2618770599365217</c:v>
                </c:pt>
                <c:pt idx="8267">
                  <c:v>8.2252559661865217</c:v>
                </c:pt>
                <c:pt idx="8268">
                  <c:v>8.2328853607177717</c:v>
                </c:pt>
                <c:pt idx="8269">
                  <c:v>8.2290706634521467</c:v>
                </c:pt>
                <c:pt idx="8270">
                  <c:v>8.2473812103271484</c:v>
                </c:pt>
                <c:pt idx="8271">
                  <c:v>8.2534847259521502</c:v>
                </c:pt>
                <c:pt idx="8272">
                  <c:v>8.2313594818115181</c:v>
                </c:pt>
                <c:pt idx="8273">
                  <c:v>8.2649288177490234</c:v>
                </c:pt>
                <c:pt idx="8274">
                  <c:v>8.2481441497802717</c:v>
                </c:pt>
                <c:pt idx="8275">
                  <c:v>8.2397518157958984</c:v>
                </c:pt>
                <c:pt idx="8276">
                  <c:v>8.2367000579834002</c:v>
                </c:pt>
                <c:pt idx="8277">
                  <c:v>8.2405147552490234</c:v>
                </c:pt>
                <c:pt idx="8278">
                  <c:v>8.2862911224365199</c:v>
                </c:pt>
                <c:pt idx="8279">
                  <c:v>8.2321224212646484</c:v>
                </c:pt>
                <c:pt idx="8280">
                  <c:v>8.2527217864990217</c:v>
                </c:pt>
                <c:pt idx="8281">
                  <c:v>8.2168636322021484</c:v>
                </c:pt>
                <c:pt idx="8282">
                  <c:v>8.2481441497802717</c:v>
                </c:pt>
                <c:pt idx="8283">
                  <c:v>8.2466182708740217</c:v>
                </c:pt>
                <c:pt idx="8284">
                  <c:v>8.2695064544677752</c:v>
                </c:pt>
                <c:pt idx="8285">
                  <c:v>8.2580623626708967</c:v>
                </c:pt>
                <c:pt idx="8286">
                  <c:v>8.2466182708740217</c:v>
                </c:pt>
                <c:pt idx="8287">
                  <c:v>8.2328853607177717</c:v>
                </c:pt>
                <c:pt idx="8288">
                  <c:v>8.2237300872802734</c:v>
                </c:pt>
                <c:pt idx="8289">
                  <c:v>8.2534847259521502</c:v>
                </c:pt>
                <c:pt idx="8290">
                  <c:v>8.2511959075927717</c:v>
                </c:pt>
                <c:pt idx="8291">
                  <c:v>8.2267818450927717</c:v>
                </c:pt>
                <c:pt idx="8292">
                  <c:v>8.2344112396240234</c:v>
                </c:pt>
                <c:pt idx="8293">
                  <c:v>8.2763729095458984</c:v>
                </c:pt>
                <c:pt idx="8294">
                  <c:v>8.2740840911865234</c:v>
                </c:pt>
                <c:pt idx="8295">
                  <c:v>8.2832393646240234</c:v>
                </c:pt>
                <c:pt idx="8296">
                  <c:v>8.2496700286865217</c:v>
                </c:pt>
                <c:pt idx="8297">
                  <c:v>8.2382259368896484</c:v>
                </c:pt>
                <c:pt idx="8298">
                  <c:v>8.2397518157958984</c:v>
                </c:pt>
                <c:pt idx="8299">
                  <c:v>8.2641658782958984</c:v>
                </c:pt>
                <c:pt idx="8300">
                  <c:v>8.2702693939208984</c:v>
                </c:pt>
                <c:pt idx="8301">
                  <c:v>8.2672176361084002</c:v>
                </c:pt>
                <c:pt idx="8302">
                  <c:v>8.2687435150146502</c:v>
                </c:pt>
                <c:pt idx="8303">
                  <c:v>8.2252559661865217</c:v>
                </c:pt>
                <c:pt idx="8304">
                  <c:v>8.2283077239990199</c:v>
                </c:pt>
                <c:pt idx="8305">
                  <c:v>8.2405147552490234</c:v>
                </c:pt>
                <c:pt idx="8306">
                  <c:v>8.2336483001708967</c:v>
                </c:pt>
                <c:pt idx="8307">
                  <c:v>8.2679805755615234</c:v>
                </c:pt>
                <c:pt idx="8308">
                  <c:v>8.2870540618896502</c:v>
                </c:pt>
                <c:pt idx="8309">
                  <c:v>8.2611141204833984</c:v>
                </c:pt>
                <c:pt idx="8310">
                  <c:v>8.2412776947021467</c:v>
                </c:pt>
                <c:pt idx="8311">
                  <c:v>8.2595882415771502</c:v>
                </c:pt>
                <c:pt idx="8312">
                  <c:v>8.2595882415771502</c:v>
                </c:pt>
                <c:pt idx="8313">
                  <c:v>8.2183895111084002</c:v>
                </c:pt>
                <c:pt idx="8314">
                  <c:v>8.2527217864990217</c:v>
                </c:pt>
                <c:pt idx="8315">
                  <c:v>8.2420406341552734</c:v>
                </c:pt>
                <c:pt idx="8316">
                  <c:v>8.2740840911865234</c:v>
                </c:pt>
                <c:pt idx="8317">
                  <c:v>8.2748470306396502</c:v>
                </c:pt>
                <c:pt idx="8318">
                  <c:v>8.2672176361084002</c:v>
                </c:pt>
                <c:pt idx="8319">
                  <c:v>8.2717952728271502</c:v>
                </c:pt>
                <c:pt idx="8320">
                  <c:v>8.2489070892333967</c:v>
                </c:pt>
                <c:pt idx="8321">
                  <c:v>8.2748470306396502</c:v>
                </c:pt>
                <c:pt idx="8322">
                  <c:v>8.2618770599365217</c:v>
                </c:pt>
                <c:pt idx="8323">
                  <c:v>8.250432968139652</c:v>
                </c:pt>
                <c:pt idx="8324">
                  <c:v>8.2664546966552752</c:v>
                </c:pt>
                <c:pt idx="8325">
                  <c:v>8.2763729095458984</c:v>
                </c:pt>
                <c:pt idx="8326">
                  <c:v>8.2809505462646502</c:v>
                </c:pt>
                <c:pt idx="8327">
                  <c:v>8.2885799407958967</c:v>
                </c:pt>
                <c:pt idx="8328">
                  <c:v>8.2572994232177717</c:v>
                </c:pt>
                <c:pt idx="8329">
                  <c:v>8.2656917572021502</c:v>
                </c:pt>
                <c:pt idx="8330">
                  <c:v>8.2466182708740217</c:v>
                </c:pt>
                <c:pt idx="8331">
                  <c:v>8.2405147552490234</c:v>
                </c:pt>
                <c:pt idx="8332">
                  <c:v>8.2344112396240234</c:v>
                </c:pt>
                <c:pt idx="8333">
                  <c:v>8.2817134857177699</c:v>
                </c:pt>
                <c:pt idx="8334">
                  <c:v>8.2870540618896502</c:v>
                </c:pt>
                <c:pt idx="8335">
                  <c:v>8.2344112396240234</c:v>
                </c:pt>
                <c:pt idx="8336">
                  <c:v>8.2725582122802752</c:v>
                </c:pt>
                <c:pt idx="8337">
                  <c:v>8.2695064544677752</c:v>
                </c:pt>
                <c:pt idx="8338">
                  <c:v>8.2443294525146467</c:v>
                </c:pt>
                <c:pt idx="8339">
                  <c:v>8.2824764251708984</c:v>
                </c:pt>
                <c:pt idx="8340">
                  <c:v>8.2519588470458984</c:v>
                </c:pt>
                <c:pt idx="8341">
                  <c:v>8.2733211517333967</c:v>
                </c:pt>
                <c:pt idx="8342">
                  <c:v>8.2496700286865217</c:v>
                </c:pt>
                <c:pt idx="8343">
                  <c:v>8.2542476654052734</c:v>
                </c:pt>
                <c:pt idx="8344">
                  <c:v>8.2466182708740217</c:v>
                </c:pt>
                <c:pt idx="8345">
                  <c:v>8.2786617279052717</c:v>
                </c:pt>
                <c:pt idx="8346">
                  <c:v>8.2336483001708967</c:v>
                </c:pt>
                <c:pt idx="8347">
                  <c:v>8.2725582122802752</c:v>
                </c:pt>
                <c:pt idx="8348">
                  <c:v>8.2450923919677734</c:v>
                </c:pt>
                <c:pt idx="8349">
                  <c:v>8.3076534271240234</c:v>
                </c:pt>
                <c:pt idx="8350">
                  <c:v>8.2481441497802717</c:v>
                </c:pt>
                <c:pt idx="8351">
                  <c:v>8.2382259368896484</c:v>
                </c:pt>
                <c:pt idx="8352">
                  <c:v>8.2725582122802752</c:v>
                </c:pt>
                <c:pt idx="8353">
                  <c:v>8.2580623626708967</c:v>
                </c:pt>
                <c:pt idx="8354">
                  <c:v>8.2618770599365217</c:v>
                </c:pt>
                <c:pt idx="8355">
                  <c:v>8.2695064544677752</c:v>
                </c:pt>
                <c:pt idx="8356">
                  <c:v>8.2550106048584002</c:v>
                </c:pt>
                <c:pt idx="8357">
                  <c:v>8.2748470306396502</c:v>
                </c:pt>
                <c:pt idx="8358">
                  <c:v>8.2710323333740234</c:v>
                </c:pt>
                <c:pt idx="8359">
                  <c:v>8.2542476654052734</c:v>
                </c:pt>
                <c:pt idx="8360">
                  <c:v>8.2572994232177717</c:v>
                </c:pt>
                <c:pt idx="8361">
                  <c:v>8.2618770599365217</c:v>
                </c:pt>
                <c:pt idx="8362">
                  <c:v>8.2588253021240217</c:v>
                </c:pt>
                <c:pt idx="8363">
                  <c:v>8.2931575775146502</c:v>
                </c:pt>
                <c:pt idx="8364">
                  <c:v>8.2496700286865217</c:v>
                </c:pt>
                <c:pt idx="8365">
                  <c:v>8.2641658782958984</c:v>
                </c:pt>
                <c:pt idx="8366">
                  <c:v>8.2763729095458984</c:v>
                </c:pt>
                <c:pt idx="8367">
                  <c:v>8.2458553314208984</c:v>
                </c:pt>
                <c:pt idx="8368">
                  <c:v>8.2840023040771484</c:v>
                </c:pt>
                <c:pt idx="8369">
                  <c:v>8.2840023040771484</c:v>
                </c:pt>
                <c:pt idx="8370">
                  <c:v>8.2595882415771502</c:v>
                </c:pt>
                <c:pt idx="8371">
                  <c:v>8.2557735443115217</c:v>
                </c:pt>
                <c:pt idx="8372">
                  <c:v>8.2672176361084002</c:v>
                </c:pt>
                <c:pt idx="8373">
                  <c:v>8.2901058197021502</c:v>
                </c:pt>
                <c:pt idx="8374">
                  <c:v>8.2679805755615234</c:v>
                </c:pt>
                <c:pt idx="8375">
                  <c:v>8.2931575775146502</c:v>
                </c:pt>
                <c:pt idx="8376">
                  <c:v>8.2756099700927734</c:v>
                </c:pt>
                <c:pt idx="8377">
                  <c:v>8.2710323333740234</c:v>
                </c:pt>
                <c:pt idx="8378">
                  <c:v>8.2443294525146467</c:v>
                </c:pt>
                <c:pt idx="8379">
                  <c:v>8.2641658782958984</c:v>
                </c:pt>
                <c:pt idx="8380">
                  <c:v>8.2557735443115217</c:v>
                </c:pt>
                <c:pt idx="8381">
                  <c:v>8.2580623626708967</c:v>
                </c:pt>
                <c:pt idx="8382">
                  <c:v>8.2885799407958967</c:v>
                </c:pt>
                <c:pt idx="8383">
                  <c:v>8.2649288177490234</c:v>
                </c:pt>
                <c:pt idx="8384">
                  <c:v>8.2717952728271502</c:v>
                </c:pt>
                <c:pt idx="8385">
                  <c:v>8.2801876068115217</c:v>
                </c:pt>
                <c:pt idx="8386">
                  <c:v>8.2580623626708967</c:v>
                </c:pt>
                <c:pt idx="8387">
                  <c:v>8.2847652435302717</c:v>
                </c:pt>
                <c:pt idx="8388">
                  <c:v>8.2634029388427752</c:v>
                </c:pt>
                <c:pt idx="8389">
                  <c:v>8.2595882415771502</c:v>
                </c:pt>
                <c:pt idx="8390">
                  <c:v>8.2511959075927717</c:v>
                </c:pt>
                <c:pt idx="8391">
                  <c:v>8.2702693939208984</c:v>
                </c:pt>
                <c:pt idx="8392">
                  <c:v>8.2862911224365199</c:v>
                </c:pt>
                <c:pt idx="8393">
                  <c:v>8.2634029388427752</c:v>
                </c:pt>
                <c:pt idx="8394">
                  <c:v>8.2832393646240234</c:v>
                </c:pt>
                <c:pt idx="8395">
                  <c:v>8.2778987884521467</c:v>
                </c:pt>
                <c:pt idx="8396">
                  <c:v>8.2908687591552717</c:v>
                </c:pt>
                <c:pt idx="8397">
                  <c:v>8.2695064544677752</c:v>
                </c:pt>
                <c:pt idx="8398">
                  <c:v>8.2786617279052717</c:v>
                </c:pt>
                <c:pt idx="8399">
                  <c:v>8.2611141204833984</c:v>
                </c:pt>
                <c:pt idx="8400">
                  <c:v>8.2656917572021502</c:v>
                </c:pt>
                <c:pt idx="8401">
                  <c:v>8.2946834564208984</c:v>
                </c:pt>
                <c:pt idx="8402">
                  <c:v>8.2603511810302699</c:v>
                </c:pt>
                <c:pt idx="8403">
                  <c:v>8.2618770599365217</c:v>
                </c:pt>
                <c:pt idx="8404">
                  <c:v>8.2778987884521467</c:v>
                </c:pt>
                <c:pt idx="8405">
                  <c:v>8.2855281829833984</c:v>
                </c:pt>
                <c:pt idx="8406">
                  <c:v>8.2893428802490234</c:v>
                </c:pt>
                <c:pt idx="8407">
                  <c:v>8.2542476654052734</c:v>
                </c:pt>
                <c:pt idx="8408">
                  <c:v>8.2824764251708984</c:v>
                </c:pt>
                <c:pt idx="8409">
                  <c:v>8.2656917572021502</c:v>
                </c:pt>
                <c:pt idx="8410">
                  <c:v>8.3137569427490252</c:v>
                </c:pt>
                <c:pt idx="8411">
                  <c:v>8.2862911224365199</c:v>
                </c:pt>
                <c:pt idx="8412">
                  <c:v>8.2450923919677734</c:v>
                </c:pt>
                <c:pt idx="8413">
                  <c:v>8.2603511810302699</c:v>
                </c:pt>
                <c:pt idx="8414">
                  <c:v>8.2618770599365217</c:v>
                </c:pt>
                <c:pt idx="8415">
                  <c:v>8.2717952728271502</c:v>
                </c:pt>
                <c:pt idx="8416">
                  <c:v>8.2550106048584002</c:v>
                </c:pt>
                <c:pt idx="8417">
                  <c:v>8.2527217864990217</c:v>
                </c:pt>
                <c:pt idx="8418">
                  <c:v>8.2756099700927734</c:v>
                </c:pt>
                <c:pt idx="8419">
                  <c:v>8.2740840911865234</c:v>
                </c:pt>
                <c:pt idx="8420">
                  <c:v>8.2641658782958984</c:v>
                </c:pt>
                <c:pt idx="8421">
                  <c:v>8.2656917572021502</c:v>
                </c:pt>
                <c:pt idx="8422">
                  <c:v>8.2923946380615234</c:v>
                </c:pt>
                <c:pt idx="8423">
                  <c:v>8.2679805755615234</c:v>
                </c:pt>
                <c:pt idx="8424">
                  <c:v>8.2695064544677752</c:v>
                </c:pt>
                <c:pt idx="8425">
                  <c:v>8.3129940032959002</c:v>
                </c:pt>
                <c:pt idx="8426">
                  <c:v>8.2977352142334002</c:v>
                </c:pt>
                <c:pt idx="8427">
                  <c:v>8.2847652435302717</c:v>
                </c:pt>
                <c:pt idx="8428">
                  <c:v>8.2756099700927734</c:v>
                </c:pt>
                <c:pt idx="8429">
                  <c:v>8.2931575775146502</c:v>
                </c:pt>
                <c:pt idx="8430">
                  <c:v>8.2847652435302717</c:v>
                </c:pt>
                <c:pt idx="8431">
                  <c:v>8.2984981536865217</c:v>
                </c:pt>
                <c:pt idx="8432">
                  <c:v>8.2679805755615234</c:v>
                </c:pt>
                <c:pt idx="8433">
                  <c:v>8.2702693939208984</c:v>
                </c:pt>
                <c:pt idx="8434">
                  <c:v>8.2656917572021502</c:v>
                </c:pt>
                <c:pt idx="8435">
                  <c:v>8.2847652435302717</c:v>
                </c:pt>
                <c:pt idx="8436">
                  <c:v>8.2901058197021502</c:v>
                </c:pt>
                <c:pt idx="8437">
                  <c:v>8.2748470306396502</c:v>
                </c:pt>
                <c:pt idx="8438">
                  <c:v>8.305364608764652</c:v>
                </c:pt>
                <c:pt idx="8439">
                  <c:v>8.2748470306396502</c:v>
                </c:pt>
                <c:pt idx="8440">
                  <c:v>8.2939205169677734</c:v>
                </c:pt>
                <c:pt idx="8441">
                  <c:v>8.3046016693115217</c:v>
                </c:pt>
                <c:pt idx="8442">
                  <c:v>8.2931575775146502</c:v>
                </c:pt>
                <c:pt idx="8443">
                  <c:v>8.2618770599365217</c:v>
                </c:pt>
                <c:pt idx="8444">
                  <c:v>8.2962093353271502</c:v>
                </c:pt>
                <c:pt idx="8445">
                  <c:v>8.2901058197021502</c:v>
                </c:pt>
                <c:pt idx="8446">
                  <c:v>8.2679805755615234</c:v>
                </c:pt>
                <c:pt idx="8447">
                  <c:v>8.2862911224365199</c:v>
                </c:pt>
                <c:pt idx="8448">
                  <c:v>8.2771358489990234</c:v>
                </c:pt>
                <c:pt idx="8449">
                  <c:v>8.2878170013427717</c:v>
                </c:pt>
                <c:pt idx="8450">
                  <c:v>8.2748470306396502</c:v>
                </c:pt>
                <c:pt idx="8451">
                  <c:v>8.2679805755615234</c:v>
                </c:pt>
                <c:pt idx="8452">
                  <c:v>8.2618770599365217</c:v>
                </c:pt>
                <c:pt idx="8453">
                  <c:v>8.3068904876708984</c:v>
                </c:pt>
                <c:pt idx="8454">
                  <c:v>8.2809505462646502</c:v>
                </c:pt>
                <c:pt idx="8455">
                  <c:v>8.2832393646240234</c:v>
                </c:pt>
                <c:pt idx="8456">
                  <c:v>8.2542476654052734</c:v>
                </c:pt>
                <c:pt idx="8457">
                  <c:v>8.3152828216552752</c:v>
                </c:pt>
                <c:pt idx="8458">
                  <c:v>8.2946834564208984</c:v>
                </c:pt>
                <c:pt idx="8459">
                  <c:v>8.2740840911865234</c:v>
                </c:pt>
                <c:pt idx="8460">
                  <c:v>8.2763729095458984</c:v>
                </c:pt>
                <c:pt idx="8461">
                  <c:v>8.2801876068115217</c:v>
                </c:pt>
                <c:pt idx="8462">
                  <c:v>8.2870540618896502</c:v>
                </c:pt>
                <c:pt idx="8463">
                  <c:v>8.2908687591552717</c:v>
                </c:pt>
                <c:pt idx="8464">
                  <c:v>8.2786617279052717</c:v>
                </c:pt>
                <c:pt idx="8465">
                  <c:v>8.3091793060302734</c:v>
                </c:pt>
                <c:pt idx="8466">
                  <c:v>8.2946834564208984</c:v>
                </c:pt>
                <c:pt idx="8467">
                  <c:v>8.2901058197021502</c:v>
                </c:pt>
                <c:pt idx="8468">
                  <c:v>8.305364608764652</c:v>
                </c:pt>
                <c:pt idx="8469">
                  <c:v>8.3000240325927734</c:v>
                </c:pt>
                <c:pt idx="8470">
                  <c:v>8.2885799407958967</c:v>
                </c:pt>
                <c:pt idx="8471">
                  <c:v>8.2984981536865217</c:v>
                </c:pt>
                <c:pt idx="8472">
                  <c:v>8.2962093353271502</c:v>
                </c:pt>
                <c:pt idx="8473">
                  <c:v>8.2664546966552752</c:v>
                </c:pt>
                <c:pt idx="8474">
                  <c:v>8.2855281829833984</c:v>
                </c:pt>
                <c:pt idx="8475">
                  <c:v>8.2840023040771484</c:v>
                </c:pt>
                <c:pt idx="8476">
                  <c:v>8.2641658782958984</c:v>
                </c:pt>
                <c:pt idx="8477">
                  <c:v>8.2885799407958967</c:v>
                </c:pt>
                <c:pt idx="8478">
                  <c:v>8.2901058197021502</c:v>
                </c:pt>
                <c:pt idx="8479">
                  <c:v>8.2679805755615234</c:v>
                </c:pt>
                <c:pt idx="8480">
                  <c:v>8.2641658782958984</c:v>
                </c:pt>
                <c:pt idx="8481">
                  <c:v>8.2618770599365217</c:v>
                </c:pt>
                <c:pt idx="8482">
                  <c:v>8.3068904876708984</c:v>
                </c:pt>
                <c:pt idx="8483">
                  <c:v>8.2962093353271502</c:v>
                </c:pt>
                <c:pt idx="8484">
                  <c:v>8.2763729095458984</c:v>
                </c:pt>
                <c:pt idx="8485">
                  <c:v>8.3114681243896502</c:v>
                </c:pt>
                <c:pt idx="8486">
                  <c:v>8.2695064544677752</c:v>
                </c:pt>
                <c:pt idx="8487">
                  <c:v>8.3114681243896502</c:v>
                </c:pt>
                <c:pt idx="8488">
                  <c:v>8.3061275482177734</c:v>
                </c:pt>
                <c:pt idx="8489">
                  <c:v>8.2855281829833984</c:v>
                </c:pt>
                <c:pt idx="8490">
                  <c:v>8.2695064544677752</c:v>
                </c:pt>
                <c:pt idx="8491">
                  <c:v>8.2786617279052717</c:v>
                </c:pt>
                <c:pt idx="8492">
                  <c:v>8.2862911224365199</c:v>
                </c:pt>
                <c:pt idx="8493">
                  <c:v>8.2969722747802734</c:v>
                </c:pt>
                <c:pt idx="8494">
                  <c:v>8.2992610931396484</c:v>
                </c:pt>
                <c:pt idx="8495">
                  <c:v>8.3282527923583984</c:v>
                </c:pt>
                <c:pt idx="8496">
                  <c:v>8.3236751556396502</c:v>
                </c:pt>
                <c:pt idx="8497">
                  <c:v>8.2656917572021502</c:v>
                </c:pt>
                <c:pt idx="8498">
                  <c:v>8.2939205169677734</c:v>
                </c:pt>
                <c:pt idx="8499">
                  <c:v>8.2908687591552717</c:v>
                </c:pt>
                <c:pt idx="8500">
                  <c:v>8.2954463958740252</c:v>
                </c:pt>
                <c:pt idx="8501">
                  <c:v>8.3114681243896502</c:v>
                </c:pt>
                <c:pt idx="8502">
                  <c:v>8.3160457611084002</c:v>
                </c:pt>
                <c:pt idx="8503">
                  <c:v>8.2801876068115217</c:v>
                </c:pt>
                <c:pt idx="8504">
                  <c:v>8.2931575775146502</c:v>
                </c:pt>
                <c:pt idx="8505">
                  <c:v>8.2977352142334002</c:v>
                </c:pt>
                <c:pt idx="8506">
                  <c:v>8.3000240325927734</c:v>
                </c:pt>
                <c:pt idx="8507">
                  <c:v>8.2954463958740252</c:v>
                </c:pt>
                <c:pt idx="8508">
                  <c:v>8.2870540618896502</c:v>
                </c:pt>
                <c:pt idx="8509">
                  <c:v>8.2901058197021502</c:v>
                </c:pt>
                <c:pt idx="8510">
                  <c:v>8.2939205169677734</c:v>
                </c:pt>
                <c:pt idx="8511">
                  <c:v>8.3213863372802752</c:v>
                </c:pt>
                <c:pt idx="8512">
                  <c:v>8.3030757904052734</c:v>
                </c:pt>
                <c:pt idx="8513">
                  <c:v>8.2870540618896502</c:v>
                </c:pt>
                <c:pt idx="8514">
                  <c:v>8.3175716400146484</c:v>
                </c:pt>
                <c:pt idx="8515">
                  <c:v>8.3145198822021502</c:v>
                </c:pt>
                <c:pt idx="8516">
                  <c:v>8.3046016693115217</c:v>
                </c:pt>
                <c:pt idx="8517">
                  <c:v>8.3213863372802752</c:v>
                </c:pt>
                <c:pt idx="8518">
                  <c:v>8.2885799407958967</c:v>
                </c:pt>
                <c:pt idx="8519">
                  <c:v>8.2733211517333967</c:v>
                </c:pt>
                <c:pt idx="8520">
                  <c:v>8.3290157318115217</c:v>
                </c:pt>
                <c:pt idx="8521">
                  <c:v>8.3084163665771502</c:v>
                </c:pt>
                <c:pt idx="8522">
                  <c:v>8.322149276733402</c:v>
                </c:pt>
                <c:pt idx="8523">
                  <c:v>8.3107051849365217</c:v>
                </c:pt>
                <c:pt idx="8524">
                  <c:v>8.2969722747802734</c:v>
                </c:pt>
                <c:pt idx="8525">
                  <c:v>8.319097518920902</c:v>
                </c:pt>
                <c:pt idx="8526">
                  <c:v>8.2862911224365199</c:v>
                </c:pt>
                <c:pt idx="8527">
                  <c:v>8.3160457611084002</c:v>
                </c:pt>
                <c:pt idx="8528">
                  <c:v>8.2885799407958967</c:v>
                </c:pt>
                <c:pt idx="8529">
                  <c:v>8.3038387298584002</c:v>
                </c:pt>
                <c:pt idx="8530">
                  <c:v>8.2977352142334002</c:v>
                </c:pt>
                <c:pt idx="8531">
                  <c:v>8.2969722747802734</c:v>
                </c:pt>
                <c:pt idx="8532">
                  <c:v>8.3084163665771502</c:v>
                </c:pt>
                <c:pt idx="8533">
                  <c:v>8.2756099700927734</c:v>
                </c:pt>
                <c:pt idx="8534">
                  <c:v>8.3015499114990252</c:v>
                </c:pt>
                <c:pt idx="8535">
                  <c:v>8.3038387298584002</c:v>
                </c:pt>
                <c:pt idx="8536">
                  <c:v>8.3015499114990252</c:v>
                </c:pt>
                <c:pt idx="8537">
                  <c:v>8.2862911224365199</c:v>
                </c:pt>
                <c:pt idx="8538">
                  <c:v>8.2954463958740252</c:v>
                </c:pt>
                <c:pt idx="8539">
                  <c:v>8.3000240325927734</c:v>
                </c:pt>
                <c:pt idx="8540">
                  <c:v>8.327489852905277</c:v>
                </c:pt>
                <c:pt idx="8541">
                  <c:v>8.2954463958740252</c:v>
                </c:pt>
                <c:pt idx="8542">
                  <c:v>8.3175716400146484</c:v>
                </c:pt>
                <c:pt idx="8543">
                  <c:v>8.2931575775146502</c:v>
                </c:pt>
                <c:pt idx="8544">
                  <c:v>8.2748470306396502</c:v>
                </c:pt>
                <c:pt idx="8545">
                  <c:v>8.3061275482177734</c:v>
                </c:pt>
                <c:pt idx="8546">
                  <c:v>8.3229122161865252</c:v>
                </c:pt>
                <c:pt idx="8547">
                  <c:v>8.3259639739990234</c:v>
                </c:pt>
                <c:pt idx="8548">
                  <c:v>8.3076534271240234</c:v>
                </c:pt>
                <c:pt idx="8549">
                  <c:v>8.2756099700927734</c:v>
                </c:pt>
                <c:pt idx="8550">
                  <c:v>8.2946834564208984</c:v>
                </c:pt>
                <c:pt idx="8551">
                  <c:v>8.3129940032959002</c:v>
                </c:pt>
                <c:pt idx="8552">
                  <c:v>8.3046016693115217</c:v>
                </c:pt>
                <c:pt idx="8553">
                  <c:v>8.3107051849365217</c:v>
                </c:pt>
                <c:pt idx="8554">
                  <c:v>8.3023128509521502</c:v>
                </c:pt>
                <c:pt idx="8555">
                  <c:v>8.309942245483402</c:v>
                </c:pt>
                <c:pt idx="8556">
                  <c:v>8.319097518920902</c:v>
                </c:pt>
                <c:pt idx="8557">
                  <c:v>8.2969722747802734</c:v>
                </c:pt>
                <c:pt idx="8558">
                  <c:v>8.3107051849365217</c:v>
                </c:pt>
                <c:pt idx="8559">
                  <c:v>8.3107051849365217</c:v>
                </c:pt>
                <c:pt idx="8560">
                  <c:v>8.3046016693115217</c:v>
                </c:pt>
                <c:pt idx="8561">
                  <c:v>8.3343563079834002</c:v>
                </c:pt>
                <c:pt idx="8562">
                  <c:v>8.3389339447021484</c:v>
                </c:pt>
                <c:pt idx="8563">
                  <c:v>8.3213863372802752</c:v>
                </c:pt>
                <c:pt idx="8564">
                  <c:v>8.3366451263427734</c:v>
                </c:pt>
                <c:pt idx="8565">
                  <c:v>8.3290157318115217</c:v>
                </c:pt>
                <c:pt idx="8566">
                  <c:v>8.3160457611084002</c:v>
                </c:pt>
                <c:pt idx="8567">
                  <c:v>8.3068904876708984</c:v>
                </c:pt>
                <c:pt idx="8568">
                  <c:v>8.3297786712646502</c:v>
                </c:pt>
                <c:pt idx="8569">
                  <c:v>8.2939205169677734</c:v>
                </c:pt>
                <c:pt idx="8570">
                  <c:v>8.3305416107177734</c:v>
                </c:pt>
                <c:pt idx="8571">
                  <c:v>8.3129940032959002</c:v>
                </c:pt>
                <c:pt idx="8572">
                  <c:v>8.3244380950927734</c:v>
                </c:pt>
                <c:pt idx="8573">
                  <c:v>8.2969722747802734</c:v>
                </c:pt>
                <c:pt idx="8574">
                  <c:v>8.3046016693115217</c:v>
                </c:pt>
                <c:pt idx="8575">
                  <c:v>8.3183345794677752</c:v>
                </c:pt>
                <c:pt idx="8576">
                  <c:v>8.2939205169677734</c:v>
                </c:pt>
                <c:pt idx="8577">
                  <c:v>8.305364608764652</c:v>
                </c:pt>
                <c:pt idx="8578">
                  <c:v>8.3068904876708984</c:v>
                </c:pt>
                <c:pt idx="8579">
                  <c:v>8.3175716400146484</c:v>
                </c:pt>
                <c:pt idx="8580">
                  <c:v>8.3152828216552752</c:v>
                </c:pt>
                <c:pt idx="8581">
                  <c:v>8.3152828216552752</c:v>
                </c:pt>
                <c:pt idx="8582">
                  <c:v>8.3137569427490252</c:v>
                </c:pt>
                <c:pt idx="8583">
                  <c:v>8.2992610931396484</c:v>
                </c:pt>
                <c:pt idx="8584">
                  <c:v>8.3328304290771502</c:v>
                </c:pt>
                <c:pt idx="8585">
                  <c:v>8.319097518920902</c:v>
                </c:pt>
                <c:pt idx="8586">
                  <c:v>8.3229122161865252</c:v>
                </c:pt>
                <c:pt idx="8587">
                  <c:v>8.3137569427490252</c:v>
                </c:pt>
                <c:pt idx="8588">
                  <c:v>8.3198604583740234</c:v>
                </c:pt>
                <c:pt idx="8589">
                  <c:v>8.2931575775146502</c:v>
                </c:pt>
                <c:pt idx="8590">
                  <c:v>8.2939205169677734</c:v>
                </c:pt>
                <c:pt idx="8591">
                  <c:v>8.3137569427490252</c:v>
                </c:pt>
                <c:pt idx="8592">
                  <c:v>8.3038387298584002</c:v>
                </c:pt>
                <c:pt idx="8593">
                  <c:v>8.2962093353271502</c:v>
                </c:pt>
                <c:pt idx="8594">
                  <c:v>8.3183345794677752</c:v>
                </c:pt>
                <c:pt idx="8595">
                  <c:v>8.3206233978271502</c:v>
                </c:pt>
                <c:pt idx="8596">
                  <c:v>8.3091793060302734</c:v>
                </c:pt>
                <c:pt idx="8597">
                  <c:v>8.2923946380615234</c:v>
                </c:pt>
                <c:pt idx="8598">
                  <c:v>8.3442745208740217</c:v>
                </c:pt>
                <c:pt idx="8599">
                  <c:v>8.3152828216552752</c:v>
                </c:pt>
                <c:pt idx="8600">
                  <c:v>8.305364608764652</c:v>
                </c:pt>
                <c:pt idx="8601">
                  <c:v>8.340459823608402</c:v>
                </c:pt>
                <c:pt idx="8602">
                  <c:v>8.3381710052490217</c:v>
                </c:pt>
                <c:pt idx="8603">
                  <c:v>8.3206233978271502</c:v>
                </c:pt>
                <c:pt idx="8604">
                  <c:v>8.3297786712646502</c:v>
                </c:pt>
                <c:pt idx="8605">
                  <c:v>8.3351192474365234</c:v>
                </c:pt>
                <c:pt idx="8606">
                  <c:v>8.309942245483402</c:v>
                </c:pt>
                <c:pt idx="8607">
                  <c:v>8.3343563079834002</c:v>
                </c:pt>
                <c:pt idx="8608">
                  <c:v>8.340459823608402</c:v>
                </c:pt>
                <c:pt idx="8609">
                  <c:v>8.3244380950927734</c:v>
                </c:pt>
                <c:pt idx="8610">
                  <c:v>8.3068904876708984</c:v>
                </c:pt>
                <c:pt idx="8611">
                  <c:v>8.327489852905277</c:v>
                </c:pt>
                <c:pt idx="8612">
                  <c:v>8.3175716400146484</c:v>
                </c:pt>
                <c:pt idx="8613">
                  <c:v>8.309942245483402</c:v>
                </c:pt>
                <c:pt idx="8614">
                  <c:v>8.3198604583740234</c:v>
                </c:pt>
                <c:pt idx="8615">
                  <c:v>8.3366451263427734</c:v>
                </c:pt>
                <c:pt idx="8616">
                  <c:v>8.3107051849365217</c:v>
                </c:pt>
                <c:pt idx="8617">
                  <c:v>8.3122310638427734</c:v>
                </c:pt>
                <c:pt idx="8618">
                  <c:v>8.3198604583740234</c:v>
                </c:pt>
                <c:pt idx="8619">
                  <c:v>8.3305416107177734</c:v>
                </c:pt>
                <c:pt idx="8620">
                  <c:v>8.3152828216552752</c:v>
                </c:pt>
                <c:pt idx="8621">
                  <c:v>8.2984981536865217</c:v>
                </c:pt>
                <c:pt idx="8622">
                  <c:v>8.3229122161865252</c:v>
                </c:pt>
                <c:pt idx="8623">
                  <c:v>8.3206233978271502</c:v>
                </c:pt>
                <c:pt idx="8624">
                  <c:v>8.3137569427490252</c:v>
                </c:pt>
                <c:pt idx="8625">
                  <c:v>8.3465633392334002</c:v>
                </c:pt>
                <c:pt idx="8626">
                  <c:v>8.2923946380615234</c:v>
                </c:pt>
                <c:pt idx="8627">
                  <c:v>8.3396968841552752</c:v>
                </c:pt>
                <c:pt idx="8628">
                  <c:v>8.3335933685302734</c:v>
                </c:pt>
                <c:pt idx="8629">
                  <c:v>8.3168087005615217</c:v>
                </c:pt>
                <c:pt idx="8630">
                  <c:v>8.3107051849365217</c:v>
                </c:pt>
                <c:pt idx="8631">
                  <c:v>8.3236751556396502</c:v>
                </c:pt>
                <c:pt idx="8632">
                  <c:v>8.319097518920902</c:v>
                </c:pt>
                <c:pt idx="8633">
                  <c:v>8.3290157318115217</c:v>
                </c:pt>
                <c:pt idx="8634">
                  <c:v>8.309942245483402</c:v>
                </c:pt>
                <c:pt idx="8635">
                  <c:v>8.3435115814208984</c:v>
                </c:pt>
                <c:pt idx="8636">
                  <c:v>8.3580074310302734</c:v>
                </c:pt>
                <c:pt idx="8637">
                  <c:v>8.3305416107177734</c:v>
                </c:pt>
                <c:pt idx="8638">
                  <c:v>8.3137569427490252</c:v>
                </c:pt>
                <c:pt idx="8639">
                  <c:v>8.3244380950927734</c:v>
                </c:pt>
                <c:pt idx="8640">
                  <c:v>8.3061275482177734</c:v>
                </c:pt>
                <c:pt idx="8641">
                  <c:v>8.3244380950927734</c:v>
                </c:pt>
                <c:pt idx="8642">
                  <c:v>8.3343563079834002</c:v>
                </c:pt>
                <c:pt idx="8643">
                  <c:v>8.3030757904052734</c:v>
                </c:pt>
                <c:pt idx="8644">
                  <c:v>8.3213863372802752</c:v>
                </c:pt>
                <c:pt idx="8645">
                  <c:v>8.3396968841552752</c:v>
                </c:pt>
                <c:pt idx="8646">
                  <c:v>8.3206233978271502</c:v>
                </c:pt>
                <c:pt idx="8647">
                  <c:v>8.3084163665771502</c:v>
                </c:pt>
                <c:pt idx="8648">
                  <c:v>8.3252010345459002</c:v>
                </c:pt>
                <c:pt idx="8649">
                  <c:v>8.335882186889652</c:v>
                </c:pt>
                <c:pt idx="8650">
                  <c:v>8.322149276733402</c:v>
                </c:pt>
                <c:pt idx="8651">
                  <c:v>8.3129940032959002</c:v>
                </c:pt>
                <c:pt idx="8652">
                  <c:v>8.340459823608402</c:v>
                </c:pt>
                <c:pt idx="8653">
                  <c:v>8.3229122161865252</c:v>
                </c:pt>
                <c:pt idx="8654">
                  <c:v>8.3435115814208984</c:v>
                </c:pt>
                <c:pt idx="8655">
                  <c:v>8.3335933685302734</c:v>
                </c:pt>
                <c:pt idx="8656">
                  <c:v>8.3297786712646502</c:v>
                </c:pt>
                <c:pt idx="8657">
                  <c:v>8.335882186889652</c:v>
                </c:pt>
                <c:pt idx="8658">
                  <c:v>8.3175716400146484</c:v>
                </c:pt>
                <c:pt idx="8659">
                  <c:v>8.3465633392334002</c:v>
                </c:pt>
                <c:pt idx="8660">
                  <c:v>8.322149276733402</c:v>
                </c:pt>
                <c:pt idx="8661">
                  <c:v>8.3267269134521502</c:v>
                </c:pt>
                <c:pt idx="8662">
                  <c:v>8.327489852905277</c:v>
                </c:pt>
                <c:pt idx="8663">
                  <c:v>8.3320674896240234</c:v>
                </c:pt>
                <c:pt idx="8664">
                  <c:v>8.3137569427490252</c:v>
                </c:pt>
                <c:pt idx="8665">
                  <c:v>8.3313045501708984</c:v>
                </c:pt>
                <c:pt idx="8666">
                  <c:v>8.3427486419677734</c:v>
                </c:pt>
                <c:pt idx="8667">
                  <c:v>8.340459823608402</c:v>
                </c:pt>
                <c:pt idx="8668">
                  <c:v>8.3435115814208984</c:v>
                </c:pt>
                <c:pt idx="8669">
                  <c:v>8.3213863372802752</c:v>
                </c:pt>
                <c:pt idx="8670">
                  <c:v>8.3244380950927734</c:v>
                </c:pt>
                <c:pt idx="8671">
                  <c:v>8.3488521575927717</c:v>
                </c:pt>
                <c:pt idx="8672">
                  <c:v>8.3305416107177734</c:v>
                </c:pt>
                <c:pt idx="8673">
                  <c:v>8.3435115814208984</c:v>
                </c:pt>
                <c:pt idx="8674">
                  <c:v>8.3442745208740217</c:v>
                </c:pt>
                <c:pt idx="8675">
                  <c:v>8.3313045501708984</c:v>
                </c:pt>
                <c:pt idx="8676">
                  <c:v>8.3381710052490217</c:v>
                </c:pt>
                <c:pt idx="8677">
                  <c:v>8.3229122161865252</c:v>
                </c:pt>
                <c:pt idx="8678">
                  <c:v>8.3389339447021484</c:v>
                </c:pt>
                <c:pt idx="8679">
                  <c:v>8.3351192474365234</c:v>
                </c:pt>
                <c:pt idx="8680">
                  <c:v>8.3267269134521502</c:v>
                </c:pt>
                <c:pt idx="8681">
                  <c:v>8.3450374603271502</c:v>
                </c:pt>
                <c:pt idx="8682">
                  <c:v>8.3519039154052752</c:v>
                </c:pt>
                <c:pt idx="8683">
                  <c:v>8.3328304290771502</c:v>
                </c:pt>
                <c:pt idx="8684">
                  <c:v>8.3328304290771502</c:v>
                </c:pt>
                <c:pt idx="8685">
                  <c:v>8.3267269134521502</c:v>
                </c:pt>
                <c:pt idx="8686">
                  <c:v>8.3183345794677752</c:v>
                </c:pt>
                <c:pt idx="8687">
                  <c:v>8.3335933685302734</c:v>
                </c:pt>
                <c:pt idx="8688">
                  <c:v>8.3290157318115217</c:v>
                </c:pt>
                <c:pt idx="8689">
                  <c:v>8.3351192474365234</c:v>
                </c:pt>
                <c:pt idx="8690">
                  <c:v>8.3435115814208984</c:v>
                </c:pt>
                <c:pt idx="8691">
                  <c:v>8.3587703704834002</c:v>
                </c:pt>
                <c:pt idx="8692">
                  <c:v>8.3427486419677734</c:v>
                </c:pt>
                <c:pt idx="8693">
                  <c:v>8.3374080657958984</c:v>
                </c:pt>
                <c:pt idx="8694">
                  <c:v>8.3305416107177734</c:v>
                </c:pt>
                <c:pt idx="8695">
                  <c:v>8.3602962493896538</c:v>
                </c:pt>
                <c:pt idx="8696">
                  <c:v>8.3206233978271502</c:v>
                </c:pt>
                <c:pt idx="8697">
                  <c:v>8.3320674896240234</c:v>
                </c:pt>
                <c:pt idx="8698">
                  <c:v>8.3450374603271502</c:v>
                </c:pt>
                <c:pt idx="8699">
                  <c:v>8.3442745208740217</c:v>
                </c:pt>
                <c:pt idx="8700">
                  <c:v>8.309942245483402</c:v>
                </c:pt>
                <c:pt idx="8701">
                  <c:v>8.3290157318115217</c:v>
                </c:pt>
                <c:pt idx="8702">
                  <c:v>8.365636825561527</c:v>
                </c:pt>
                <c:pt idx="8703">
                  <c:v>8.3389339447021484</c:v>
                </c:pt>
                <c:pt idx="8704">
                  <c:v>8.348089218139652</c:v>
                </c:pt>
                <c:pt idx="8705">
                  <c:v>8.340459823608402</c:v>
                </c:pt>
                <c:pt idx="8706">
                  <c:v>8.3435115814208984</c:v>
                </c:pt>
                <c:pt idx="8707">
                  <c:v>8.3229122161865252</c:v>
                </c:pt>
                <c:pt idx="8708">
                  <c:v>8.3252010345459002</c:v>
                </c:pt>
                <c:pt idx="8709">
                  <c:v>8.354192733764652</c:v>
                </c:pt>
                <c:pt idx="8710">
                  <c:v>8.3366451263427734</c:v>
                </c:pt>
                <c:pt idx="8711">
                  <c:v>8.3488521575927717</c:v>
                </c:pt>
                <c:pt idx="8712">
                  <c:v>8.3503780364990234</c:v>
                </c:pt>
                <c:pt idx="8713">
                  <c:v>8.3374080657958984</c:v>
                </c:pt>
                <c:pt idx="8714">
                  <c:v>8.3297786712646502</c:v>
                </c:pt>
                <c:pt idx="8715">
                  <c:v>8.3580074310302734</c:v>
                </c:pt>
                <c:pt idx="8716">
                  <c:v>8.3572444915771502</c:v>
                </c:pt>
                <c:pt idx="8717">
                  <c:v>8.3633480072021502</c:v>
                </c:pt>
                <c:pt idx="8718">
                  <c:v>8.3442745208740217</c:v>
                </c:pt>
                <c:pt idx="8719">
                  <c:v>8.3526668548584038</c:v>
                </c:pt>
                <c:pt idx="8720">
                  <c:v>8.3252010345459002</c:v>
                </c:pt>
                <c:pt idx="8721">
                  <c:v>8.3465633392334002</c:v>
                </c:pt>
                <c:pt idx="8722">
                  <c:v>8.3412227630615199</c:v>
                </c:pt>
                <c:pt idx="8723">
                  <c:v>8.3229122161865252</c:v>
                </c:pt>
                <c:pt idx="8724">
                  <c:v>8.3435115814208984</c:v>
                </c:pt>
                <c:pt idx="8725">
                  <c:v>8.3213863372802752</c:v>
                </c:pt>
                <c:pt idx="8726">
                  <c:v>8.340459823608402</c:v>
                </c:pt>
                <c:pt idx="8727">
                  <c:v>8.3419857025146484</c:v>
                </c:pt>
                <c:pt idx="8728">
                  <c:v>8.3427486419677734</c:v>
                </c:pt>
                <c:pt idx="8729">
                  <c:v>8.3519039154052752</c:v>
                </c:pt>
                <c:pt idx="8730">
                  <c:v>8.3572444915771502</c:v>
                </c:pt>
                <c:pt idx="8731">
                  <c:v>8.3572444915771502</c:v>
                </c:pt>
                <c:pt idx="8732">
                  <c:v>8.3534297943115234</c:v>
                </c:pt>
                <c:pt idx="8733">
                  <c:v>8.3587703704834002</c:v>
                </c:pt>
                <c:pt idx="8734">
                  <c:v>8.3396968841552752</c:v>
                </c:pt>
                <c:pt idx="8735">
                  <c:v>8.3137569427490252</c:v>
                </c:pt>
                <c:pt idx="8736">
                  <c:v>8.3335933685302734</c:v>
                </c:pt>
                <c:pt idx="8737">
                  <c:v>8.3252010345459002</c:v>
                </c:pt>
                <c:pt idx="8738">
                  <c:v>8.3473262786865234</c:v>
                </c:pt>
                <c:pt idx="8739">
                  <c:v>8.3435115814208984</c:v>
                </c:pt>
                <c:pt idx="8740">
                  <c:v>8.3381710052490217</c:v>
                </c:pt>
                <c:pt idx="8741">
                  <c:v>8.3137569427490252</c:v>
                </c:pt>
                <c:pt idx="8742">
                  <c:v>8.3557186126709002</c:v>
                </c:pt>
                <c:pt idx="8743">
                  <c:v>8.3396968841552752</c:v>
                </c:pt>
                <c:pt idx="8744">
                  <c:v>8.356481552124027</c:v>
                </c:pt>
                <c:pt idx="8745">
                  <c:v>8.3473262786865234</c:v>
                </c:pt>
                <c:pt idx="8746">
                  <c:v>8.3854732513427752</c:v>
                </c:pt>
                <c:pt idx="8747">
                  <c:v>8.3496150970459002</c:v>
                </c:pt>
                <c:pt idx="8748">
                  <c:v>8.3435115814208984</c:v>
                </c:pt>
                <c:pt idx="8749">
                  <c:v>8.3663997650146502</c:v>
                </c:pt>
                <c:pt idx="8750">
                  <c:v>8.3313045501708984</c:v>
                </c:pt>
                <c:pt idx="8751">
                  <c:v>8.3168087005615217</c:v>
                </c:pt>
                <c:pt idx="8752">
                  <c:v>8.3580074310302734</c:v>
                </c:pt>
                <c:pt idx="8753">
                  <c:v>8.3419857025146484</c:v>
                </c:pt>
                <c:pt idx="8754">
                  <c:v>8.3511409759521502</c:v>
                </c:pt>
                <c:pt idx="8755">
                  <c:v>8.327489852905277</c:v>
                </c:pt>
                <c:pt idx="8756">
                  <c:v>8.3686885833740234</c:v>
                </c:pt>
                <c:pt idx="8757">
                  <c:v>8.362585067749027</c:v>
                </c:pt>
                <c:pt idx="8758">
                  <c:v>8.3610591888427734</c:v>
                </c:pt>
                <c:pt idx="8759">
                  <c:v>8.3419857025146484</c:v>
                </c:pt>
                <c:pt idx="8760">
                  <c:v>8.3381710052490217</c:v>
                </c:pt>
                <c:pt idx="8761">
                  <c:v>8.3511409759521502</c:v>
                </c:pt>
                <c:pt idx="8762">
                  <c:v>8.3557186126709002</c:v>
                </c:pt>
                <c:pt idx="8763">
                  <c:v>8.3458003997802752</c:v>
                </c:pt>
                <c:pt idx="8764">
                  <c:v>8.3572444915771502</c:v>
                </c:pt>
                <c:pt idx="8765">
                  <c:v>8.335882186889652</c:v>
                </c:pt>
                <c:pt idx="8766">
                  <c:v>8.3206233978271502</c:v>
                </c:pt>
                <c:pt idx="8767">
                  <c:v>8.3335933685302734</c:v>
                </c:pt>
                <c:pt idx="8768">
                  <c:v>8.340459823608402</c:v>
                </c:pt>
                <c:pt idx="8769">
                  <c:v>8.3374080657958984</c:v>
                </c:pt>
                <c:pt idx="8770">
                  <c:v>8.3595333099365252</c:v>
                </c:pt>
                <c:pt idx="8771">
                  <c:v>8.3374080657958984</c:v>
                </c:pt>
                <c:pt idx="8772">
                  <c:v>8.3450374603271502</c:v>
                </c:pt>
                <c:pt idx="8773">
                  <c:v>8.340459823608402</c:v>
                </c:pt>
                <c:pt idx="8774">
                  <c:v>8.348089218139652</c:v>
                </c:pt>
                <c:pt idx="8775">
                  <c:v>8.3747920989990252</c:v>
                </c:pt>
                <c:pt idx="8776">
                  <c:v>8.3419857025146484</c:v>
                </c:pt>
                <c:pt idx="8777">
                  <c:v>8.3549556732177734</c:v>
                </c:pt>
                <c:pt idx="8778">
                  <c:v>8.348089218139652</c:v>
                </c:pt>
                <c:pt idx="8779">
                  <c:v>8.340459823608402</c:v>
                </c:pt>
                <c:pt idx="8780">
                  <c:v>8.3602962493896538</c:v>
                </c:pt>
                <c:pt idx="8781">
                  <c:v>8.354192733764652</c:v>
                </c:pt>
                <c:pt idx="8782">
                  <c:v>8.335882186889652</c:v>
                </c:pt>
                <c:pt idx="8783">
                  <c:v>8.3458003997802752</c:v>
                </c:pt>
                <c:pt idx="8784">
                  <c:v>8.3610591888427734</c:v>
                </c:pt>
                <c:pt idx="8785">
                  <c:v>8.3381710052490217</c:v>
                </c:pt>
                <c:pt idx="8786">
                  <c:v>8.3442745208740217</c:v>
                </c:pt>
                <c:pt idx="8787">
                  <c:v>8.3366451263427734</c:v>
                </c:pt>
                <c:pt idx="8788">
                  <c:v>8.3473262786865234</c:v>
                </c:pt>
                <c:pt idx="8789">
                  <c:v>8.3473262786865234</c:v>
                </c:pt>
                <c:pt idx="8790">
                  <c:v>8.340459823608402</c:v>
                </c:pt>
                <c:pt idx="8791">
                  <c:v>8.3534297943115234</c:v>
                </c:pt>
                <c:pt idx="8792">
                  <c:v>8.3709774017333984</c:v>
                </c:pt>
                <c:pt idx="8793">
                  <c:v>8.3412227630615199</c:v>
                </c:pt>
                <c:pt idx="8794">
                  <c:v>8.3618221282958984</c:v>
                </c:pt>
                <c:pt idx="8795">
                  <c:v>8.3610591888427734</c:v>
                </c:pt>
                <c:pt idx="8796">
                  <c:v>8.3534297943115234</c:v>
                </c:pt>
                <c:pt idx="8797">
                  <c:v>8.3663997650146502</c:v>
                </c:pt>
                <c:pt idx="8798">
                  <c:v>8.384710311889652</c:v>
                </c:pt>
                <c:pt idx="8799">
                  <c:v>8.3313045501708984</c:v>
                </c:pt>
                <c:pt idx="8800">
                  <c:v>8.3709774017333984</c:v>
                </c:pt>
                <c:pt idx="8801">
                  <c:v>8.3663997650146502</c:v>
                </c:pt>
                <c:pt idx="8802">
                  <c:v>8.3633480072021502</c:v>
                </c:pt>
                <c:pt idx="8803">
                  <c:v>8.3747920989990252</c:v>
                </c:pt>
                <c:pt idx="8804">
                  <c:v>8.3450374603271502</c:v>
                </c:pt>
                <c:pt idx="8805">
                  <c:v>8.3320674896240234</c:v>
                </c:pt>
                <c:pt idx="8806">
                  <c:v>8.3549556732177734</c:v>
                </c:pt>
                <c:pt idx="8807">
                  <c:v>8.348089218139652</c:v>
                </c:pt>
                <c:pt idx="8808">
                  <c:v>8.3557186126709002</c:v>
                </c:pt>
                <c:pt idx="8809">
                  <c:v>8.3663997650146502</c:v>
                </c:pt>
                <c:pt idx="8810">
                  <c:v>8.3869991302490252</c:v>
                </c:pt>
                <c:pt idx="8811">
                  <c:v>8.3549556732177734</c:v>
                </c:pt>
                <c:pt idx="8812">
                  <c:v>8.3747920989990252</c:v>
                </c:pt>
                <c:pt idx="8813">
                  <c:v>8.3290157318115217</c:v>
                </c:pt>
                <c:pt idx="8814">
                  <c:v>8.3740291595459002</c:v>
                </c:pt>
                <c:pt idx="8815">
                  <c:v>8.3427486419677734</c:v>
                </c:pt>
                <c:pt idx="8816">
                  <c:v>8.3549556732177734</c:v>
                </c:pt>
                <c:pt idx="8817">
                  <c:v>8.340459823608402</c:v>
                </c:pt>
                <c:pt idx="8818">
                  <c:v>8.3473262786865234</c:v>
                </c:pt>
                <c:pt idx="8819">
                  <c:v>8.3663997650146502</c:v>
                </c:pt>
                <c:pt idx="8820">
                  <c:v>8.3351192474365234</c:v>
                </c:pt>
                <c:pt idx="8821">
                  <c:v>8.3557186126709002</c:v>
                </c:pt>
                <c:pt idx="8822">
                  <c:v>8.3488521575927717</c:v>
                </c:pt>
                <c:pt idx="8823">
                  <c:v>8.3435115814208984</c:v>
                </c:pt>
                <c:pt idx="8824">
                  <c:v>8.3435115814208984</c:v>
                </c:pt>
                <c:pt idx="8825">
                  <c:v>8.3702144622802734</c:v>
                </c:pt>
                <c:pt idx="8826">
                  <c:v>8.362585067749027</c:v>
                </c:pt>
                <c:pt idx="8827">
                  <c:v>8.3351192474365234</c:v>
                </c:pt>
                <c:pt idx="8828">
                  <c:v>8.3709774017333984</c:v>
                </c:pt>
                <c:pt idx="8829">
                  <c:v>8.3686885833740234</c:v>
                </c:pt>
                <c:pt idx="8830">
                  <c:v>8.3526668548584038</c:v>
                </c:pt>
                <c:pt idx="8831">
                  <c:v>8.348089218139652</c:v>
                </c:pt>
                <c:pt idx="8832">
                  <c:v>8.3610591888427734</c:v>
                </c:pt>
                <c:pt idx="8833">
                  <c:v>8.3572444915771502</c:v>
                </c:pt>
                <c:pt idx="8834">
                  <c:v>8.362585067749027</c:v>
                </c:pt>
                <c:pt idx="8835">
                  <c:v>8.3610591888427734</c:v>
                </c:pt>
                <c:pt idx="8836">
                  <c:v>8.3778438568115234</c:v>
                </c:pt>
                <c:pt idx="8837">
                  <c:v>8.3740291595459002</c:v>
                </c:pt>
                <c:pt idx="8838">
                  <c:v>8.3427486419677734</c:v>
                </c:pt>
                <c:pt idx="8839">
                  <c:v>8.3702144622802734</c:v>
                </c:pt>
                <c:pt idx="8840">
                  <c:v>8.3763179779052752</c:v>
                </c:pt>
                <c:pt idx="8841">
                  <c:v>8.354192733764652</c:v>
                </c:pt>
                <c:pt idx="8842">
                  <c:v>8.3633480072021502</c:v>
                </c:pt>
                <c:pt idx="8843">
                  <c:v>8.3351192474365234</c:v>
                </c:pt>
                <c:pt idx="8844">
                  <c:v>8.3648738861084002</c:v>
                </c:pt>
                <c:pt idx="8845">
                  <c:v>8.3511409759521502</c:v>
                </c:pt>
                <c:pt idx="8846">
                  <c:v>8.3854732513427752</c:v>
                </c:pt>
                <c:pt idx="8847">
                  <c:v>8.3717403411865234</c:v>
                </c:pt>
                <c:pt idx="8848">
                  <c:v>8.3519039154052752</c:v>
                </c:pt>
                <c:pt idx="8849">
                  <c:v>8.3801326751709002</c:v>
                </c:pt>
                <c:pt idx="8850">
                  <c:v>8.3763179779052752</c:v>
                </c:pt>
                <c:pt idx="8851">
                  <c:v>8.3549556732177734</c:v>
                </c:pt>
                <c:pt idx="8852">
                  <c:v>8.384710311889652</c:v>
                </c:pt>
                <c:pt idx="8853">
                  <c:v>8.3580074310302734</c:v>
                </c:pt>
                <c:pt idx="8854">
                  <c:v>8.3816585540771502</c:v>
                </c:pt>
                <c:pt idx="8855">
                  <c:v>8.365636825561527</c:v>
                </c:pt>
                <c:pt idx="8856">
                  <c:v>8.3488521575927717</c:v>
                </c:pt>
                <c:pt idx="8857">
                  <c:v>8.3732662200927734</c:v>
                </c:pt>
                <c:pt idx="8858">
                  <c:v>8.3931026458740234</c:v>
                </c:pt>
                <c:pt idx="8859">
                  <c:v>8.3602962493896538</c:v>
                </c:pt>
                <c:pt idx="8860">
                  <c:v>8.3641109466552734</c:v>
                </c:pt>
                <c:pt idx="8861">
                  <c:v>8.3526668548584038</c:v>
                </c:pt>
                <c:pt idx="8862">
                  <c:v>8.3549556732177734</c:v>
                </c:pt>
                <c:pt idx="8863">
                  <c:v>8.375555038452152</c:v>
                </c:pt>
                <c:pt idx="8864">
                  <c:v>8.3374080657958984</c:v>
                </c:pt>
                <c:pt idx="8865">
                  <c:v>8.3641109466552734</c:v>
                </c:pt>
                <c:pt idx="8866">
                  <c:v>8.3587703704834002</c:v>
                </c:pt>
                <c:pt idx="8867">
                  <c:v>8.3839473724365234</c:v>
                </c:pt>
                <c:pt idx="8868">
                  <c:v>8.3938655853271502</c:v>
                </c:pt>
                <c:pt idx="8869">
                  <c:v>8.383184432983402</c:v>
                </c:pt>
                <c:pt idx="8870">
                  <c:v>8.3732662200927734</c:v>
                </c:pt>
                <c:pt idx="8871">
                  <c:v>8.354192733764652</c:v>
                </c:pt>
                <c:pt idx="8872">
                  <c:v>8.3526668548584038</c:v>
                </c:pt>
                <c:pt idx="8873">
                  <c:v>8.3732662200927734</c:v>
                </c:pt>
                <c:pt idx="8874">
                  <c:v>8.3549556732177734</c:v>
                </c:pt>
                <c:pt idx="8875">
                  <c:v>8.362585067749027</c:v>
                </c:pt>
                <c:pt idx="8876">
                  <c:v>8.3900508880615234</c:v>
                </c:pt>
                <c:pt idx="8877">
                  <c:v>8.3976802825927734</c:v>
                </c:pt>
                <c:pt idx="8878">
                  <c:v>8.3885250091552734</c:v>
                </c:pt>
                <c:pt idx="8879">
                  <c:v>8.3473262786865234</c:v>
                </c:pt>
                <c:pt idx="8880">
                  <c:v>8.3747920989990252</c:v>
                </c:pt>
                <c:pt idx="8881">
                  <c:v>8.3641109466552734</c:v>
                </c:pt>
                <c:pt idx="8882">
                  <c:v>8.383184432983402</c:v>
                </c:pt>
                <c:pt idx="8883">
                  <c:v>8.365636825561527</c:v>
                </c:pt>
                <c:pt idx="8884">
                  <c:v>8.354192733764652</c:v>
                </c:pt>
                <c:pt idx="8885">
                  <c:v>8.3992061614990234</c:v>
                </c:pt>
                <c:pt idx="8886">
                  <c:v>8.372503280639652</c:v>
                </c:pt>
                <c:pt idx="8887">
                  <c:v>8.3747920989990252</c:v>
                </c:pt>
                <c:pt idx="8888">
                  <c:v>8.3900508880615234</c:v>
                </c:pt>
                <c:pt idx="8889">
                  <c:v>8.3671627044677734</c:v>
                </c:pt>
                <c:pt idx="8890">
                  <c:v>8.369451522827152</c:v>
                </c:pt>
                <c:pt idx="8891">
                  <c:v>8.377080917358402</c:v>
                </c:pt>
                <c:pt idx="8892">
                  <c:v>8.377080917358402</c:v>
                </c:pt>
                <c:pt idx="8893">
                  <c:v>8.375555038452152</c:v>
                </c:pt>
                <c:pt idx="8894">
                  <c:v>8.3572444915771502</c:v>
                </c:pt>
                <c:pt idx="8895">
                  <c:v>8.3503780364990234</c:v>
                </c:pt>
                <c:pt idx="8896">
                  <c:v>8.3778438568115234</c:v>
                </c:pt>
                <c:pt idx="8897">
                  <c:v>8.369451522827152</c:v>
                </c:pt>
                <c:pt idx="8898">
                  <c:v>8.3702144622802734</c:v>
                </c:pt>
                <c:pt idx="8899">
                  <c:v>8.4037837982177734</c:v>
                </c:pt>
                <c:pt idx="8900">
                  <c:v>8.384710311889652</c:v>
                </c:pt>
                <c:pt idx="8901">
                  <c:v>8.3869991302490252</c:v>
                </c:pt>
                <c:pt idx="8902">
                  <c:v>8.3869991302490252</c:v>
                </c:pt>
                <c:pt idx="8903">
                  <c:v>8.3648738861084002</c:v>
                </c:pt>
                <c:pt idx="8904">
                  <c:v>8.3618221282958984</c:v>
                </c:pt>
                <c:pt idx="8905">
                  <c:v>8.378606796264652</c:v>
                </c:pt>
                <c:pt idx="8906">
                  <c:v>8.3808956146240252</c:v>
                </c:pt>
                <c:pt idx="8907">
                  <c:v>8.3717403411865234</c:v>
                </c:pt>
                <c:pt idx="8908">
                  <c:v>8.3778438568115234</c:v>
                </c:pt>
                <c:pt idx="8909">
                  <c:v>8.3747920989990252</c:v>
                </c:pt>
                <c:pt idx="8910">
                  <c:v>8.378606796264652</c:v>
                </c:pt>
                <c:pt idx="8911">
                  <c:v>8.3885250091552734</c:v>
                </c:pt>
                <c:pt idx="8912">
                  <c:v>8.3961544036865234</c:v>
                </c:pt>
                <c:pt idx="8913">
                  <c:v>8.3648738861084002</c:v>
                </c:pt>
                <c:pt idx="8914">
                  <c:v>8.3503780364990234</c:v>
                </c:pt>
                <c:pt idx="8915">
                  <c:v>8.403020858764652</c:v>
                </c:pt>
                <c:pt idx="8916">
                  <c:v>8.3854732513427752</c:v>
                </c:pt>
                <c:pt idx="8917">
                  <c:v>8.3763179779052752</c:v>
                </c:pt>
                <c:pt idx="8918">
                  <c:v>8.377080917358402</c:v>
                </c:pt>
                <c:pt idx="8919">
                  <c:v>8.383184432983402</c:v>
                </c:pt>
                <c:pt idx="8920">
                  <c:v>8.3702144622802734</c:v>
                </c:pt>
                <c:pt idx="8921">
                  <c:v>8.3808956146240252</c:v>
                </c:pt>
                <c:pt idx="8922">
                  <c:v>8.3908138275146502</c:v>
                </c:pt>
                <c:pt idx="8923">
                  <c:v>8.3686885833740234</c:v>
                </c:pt>
                <c:pt idx="8924">
                  <c:v>8.3923397064209002</c:v>
                </c:pt>
                <c:pt idx="8925">
                  <c:v>8.3999691009521484</c:v>
                </c:pt>
                <c:pt idx="8926">
                  <c:v>8.3709774017333984</c:v>
                </c:pt>
                <c:pt idx="8927">
                  <c:v>8.3740291595459002</c:v>
                </c:pt>
                <c:pt idx="8928">
                  <c:v>8.3686885833740234</c:v>
                </c:pt>
                <c:pt idx="8929">
                  <c:v>8.3709774017333984</c:v>
                </c:pt>
                <c:pt idx="8930">
                  <c:v>8.384710311889652</c:v>
                </c:pt>
                <c:pt idx="8931">
                  <c:v>8.3709774017333984</c:v>
                </c:pt>
                <c:pt idx="8932">
                  <c:v>8.3557186126709002</c:v>
                </c:pt>
                <c:pt idx="8933">
                  <c:v>8.3915767669677734</c:v>
                </c:pt>
                <c:pt idx="8934">
                  <c:v>8.3908138275146502</c:v>
                </c:pt>
                <c:pt idx="8935">
                  <c:v>8.3778438568115234</c:v>
                </c:pt>
                <c:pt idx="8936">
                  <c:v>8.3534297943115234</c:v>
                </c:pt>
                <c:pt idx="8937">
                  <c:v>8.3740291595459002</c:v>
                </c:pt>
                <c:pt idx="8938">
                  <c:v>8.3900508880615234</c:v>
                </c:pt>
                <c:pt idx="8939">
                  <c:v>8.3923397064209002</c:v>
                </c:pt>
                <c:pt idx="8940">
                  <c:v>8.3976802825927734</c:v>
                </c:pt>
                <c:pt idx="8941">
                  <c:v>8.3641109466552734</c:v>
                </c:pt>
                <c:pt idx="8942">
                  <c:v>8.3824214935302734</c:v>
                </c:pt>
                <c:pt idx="8943">
                  <c:v>8.4106502532959002</c:v>
                </c:pt>
                <c:pt idx="8944">
                  <c:v>8.3595333099365252</c:v>
                </c:pt>
                <c:pt idx="8945">
                  <c:v>8.4075984954834002</c:v>
                </c:pt>
                <c:pt idx="8946">
                  <c:v>8.3801326751709002</c:v>
                </c:pt>
                <c:pt idx="8947">
                  <c:v>8.3824214935302734</c:v>
                </c:pt>
                <c:pt idx="8948">
                  <c:v>8.3839473724365234</c:v>
                </c:pt>
                <c:pt idx="8949">
                  <c:v>8.3862361907959002</c:v>
                </c:pt>
                <c:pt idx="8950">
                  <c:v>8.4129390716552752</c:v>
                </c:pt>
                <c:pt idx="8951">
                  <c:v>8.4182796478271484</c:v>
                </c:pt>
                <c:pt idx="8952">
                  <c:v>8.3938655853271502</c:v>
                </c:pt>
                <c:pt idx="8953">
                  <c:v>8.383184432983402</c:v>
                </c:pt>
                <c:pt idx="8954">
                  <c:v>8.401494979858402</c:v>
                </c:pt>
                <c:pt idx="8955">
                  <c:v>8.3732662200927734</c:v>
                </c:pt>
                <c:pt idx="8956">
                  <c:v>8.377080917358402</c:v>
                </c:pt>
                <c:pt idx="8957">
                  <c:v>8.3732662200927734</c:v>
                </c:pt>
                <c:pt idx="8958">
                  <c:v>8.375555038452152</c:v>
                </c:pt>
                <c:pt idx="8959">
                  <c:v>8.4129390716552752</c:v>
                </c:pt>
                <c:pt idx="8960">
                  <c:v>8.3747920989990252</c:v>
                </c:pt>
                <c:pt idx="8961">
                  <c:v>8.4144649505615234</c:v>
                </c:pt>
                <c:pt idx="8962">
                  <c:v>8.4083614349365199</c:v>
                </c:pt>
                <c:pt idx="8963">
                  <c:v>8.3938655853271502</c:v>
                </c:pt>
                <c:pt idx="8964">
                  <c:v>8.3862361907959002</c:v>
                </c:pt>
                <c:pt idx="8965">
                  <c:v>8.3946285247802734</c:v>
                </c:pt>
                <c:pt idx="8966">
                  <c:v>8.3885250091552734</c:v>
                </c:pt>
                <c:pt idx="8967">
                  <c:v>8.3946285247802734</c:v>
                </c:pt>
                <c:pt idx="8968">
                  <c:v>8.3801326751709002</c:v>
                </c:pt>
                <c:pt idx="8969">
                  <c:v>8.3732662200927734</c:v>
                </c:pt>
                <c:pt idx="8970">
                  <c:v>8.3679256439208984</c:v>
                </c:pt>
                <c:pt idx="8971">
                  <c:v>8.3709774017333984</c:v>
                </c:pt>
                <c:pt idx="8972">
                  <c:v>8.3976802825927734</c:v>
                </c:pt>
                <c:pt idx="8973">
                  <c:v>8.3816585540771502</c:v>
                </c:pt>
                <c:pt idx="8974">
                  <c:v>8.4075984954834002</c:v>
                </c:pt>
                <c:pt idx="8975">
                  <c:v>8.401494979858402</c:v>
                </c:pt>
                <c:pt idx="8976">
                  <c:v>8.4266719818115199</c:v>
                </c:pt>
                <c:pt idx="8977">
                  <c:v>8.4152278900146502</c:v>
                </c:pt>
                <c:pt idx="8978">
                  <c:v>8.4083614349365199</c:v>
                </c:pt>
                <c:pt idx="8979">
                  <c:v>8.3839473724365234</c:v>
                </c:pt>
                <c:pt idx="8980">
                  <c:v>8.3740291595459002</c:v>
                </c:pt>
                <c:pt idx="8981">
                  <c:v>8.3961544036865234</c:v>
                </c:pt>
                <c:pt idx="8982">
                  <c:v>8.4068355560302752</c:v>
                </c:pt>
                <c:pt idx="8983">
                  <c:v>8.4007320404052752</c:v>
                </c:pt>
                <c:pt idx="8984">
                  <c:v>8.4075984954834002</c:v>
                </c:pt>
                <c:pt idx="8985">
                  <c:v>8.3862361907959002</c:v>
                </c:pt>
                <c:pt idx="8986">
                  <c:v>8.4060726165771502</c:v>
                </c:pt>
                <c:pt idx="8987">
                  <c:v>8.3915767669677734</c:v>
                </c:pt>
                <c:pt idx="8988">
                  <c:v>8.3877620697021502</c:v>
                </c:pt>
                <c:pt idx="8989">
                  <c:v>8.3854732513427752</c:v>
                </c:pt>
                <c:pt idx="8990">
                  <c:v>8.4144649505615234</c:v>
                </c:pt>
                <c:pt idx="8991">
                  <c:v>8.3999691009521484</c:v>
                </c:pt>
                <c:pt idx="8992">
                  <c:v>8.4159908294677752</c:v>
                </c:pt>
                <c:pt idx="8993">
                  <c:v>8.4060726165771502</c:v>
                </c:pt>
                <c:pt idx="8994">
                  <c:v>8.389287948608402</c:v>
                </c:pt>
                <c:pt idx="8995">
                  <c:v>8.4075984954834002</c:v>
                </c:pt>
                <c:pt idx="8996">
                  <c:v>8.3816585540771502</c:v>
                </c:pt>
                <c:pt idx="8997">
                  <c:v>8.3915767669677734</c:v>
                </c:pt>
                <c:pt idx="8998">
                  <c:v>8.3839473724365234</c:v>
                </c:pt>
                <c:pt idx="8999">
                  <c:v>8.3816585540771502</c:v>
                </c:pt>
                <c:pt idx="9000">
                  <c:v>8.378606796264652</c:v>
                </c:pt>
                <c:pt idx="9001">
                  <c:v>8.4075984954834002</c:v>
                </c:pt>
                <c:pt idx="9002">
                  <c:v>8.377080917358402</c:v>
                </c:pt>
                <c:pt idx="9003">
                  <c:v>8.3747920989990252</c:v>
                </c:pt>
                <c:pt idx="9004">
                  <c:v>8.3778438568115234</c:v>
                </c:pt>
                <c:pt idx="9005">
                  <c:v>8.3984432220459002</c:v>
                </c:pt>
                <c:pt idx="9006">
                  <c:v>8.4167537689208984</c:v>
                </c:pt>
                <c:pt idx="9007">
                  <c:v>8.3923397064209002</c:v>
                </c:pt>
                <c:pt idx="9008">
                  <c:v>8.4037837982177734</c:v>
                </c:pt>
                <c:pt idx="9009">
                  <c:v>8.3854732513427752</c:v>
                </c:pt>
                <c:pt idx="9010">
                  <c:v>8.4213314056396484</c:v>
                </c:pt>
                <c:pt idx="9011">
                  <c:v>8.4114131927490234</c:v>
                </c:pt>
                <c:pt idx="9012">
                  <c:v>8.4007320404052752</c:v>
                </c:pt>
                <c:pt idx="9013">
                  <c:v>8.4167537689208984</c:v>
                </c:pt>
                <c:pt idx="9014">
                  <c:v>8.403020858764652</c:v>
                </c:pt>
                <c:pt idx="9015">
                  <c:v>8.3885250091552734</c:v>
                </c:pt>
                <c:pt idx="9016">
                  <c:v>8.4251461029052752</c:v>
                </c:pt>
                <c:pt idx="9017">
                  <c:v>8.4129390716552752</c:v>
                </c:pt>
                <c:pt idx="9018">
                  <c:v>8.3984432220459002</c:v>
                </c:pt>
                <c:pt idx="9019">
                  <c:v>8.4167537689208984</c:v>
                </c:pt>
                <c:pt idx="9020">
                  <c:v>8.389287948608402</c:v>
                </c:pt>
                <c:pt idx="9021">
                  <c:v>8.3923397064209002</c:v>
                </c:pt>
                <c:pt idx="9022">
                  <c:v>8.4190425872802752</c:v>
                </c:pt>
                <c:pt idx="9023">
                  <c:v>8.4190425872802752</c:v>
                </c:pt>
                <c:pt idx="9024">
                  <c:v>8.3908138275146502</c:v>
                </c:pt>
                <c:pt idx="9025">
                  <c:v>8.4098873138427752</c:v>
                </c:pt>
                <c:pt idx="9026">
                  <c:v>8.4007320404052752</c:v>
                </c:pt>
                <c:pt idx="9027">
                  <c:v>8.3862361907959002</c:v>
                </c:pt>
                <c:pt idx="9028">
                  <c:v>8.4129390716552752</c:v>
                </c:pt>
                <c:pt idx="9029">
                  <c:v>8.3992061614990234</c:v>
                </c:pt>
                <c:pt idx="9030">
                  <c:v>8.3885250091552734</c:v>
                </c:pt>
                <c:pt idx="9031">
                  <c:v>8.4098873138427752</c:v>
                </c:pt>
                <c:pt idx="9032">
                  <c:v>8.4129390716552752</c:v>
                </c:pt>
                <c:pt idx="9033">
                  <c:v>8.409124374389652</c:v>
                </c:pt>
                <c:pt idx="9034">
                  <c:v>8.4182796478271484</c:v>
                </c:pt>
                <c:pt idx="9035">
                  <c:v>8.3869991302490252</c:v>
                </c:pt>
                <c:pt idx="9036">
                  <c:v>8.375555038452152</c:v>
                </c:pt>
                <c:pt idx="9037">
                  <c:v>8.3992061614990234</c:v>
                </c:pt>
                <c:pt idx="9038">
                  <c:v>8.3961544036865234</c:v>
                </c:pt>
                <c:pt idx="9039">
                  <c:v>8.3992061614990234</c:v>
                </c:pt>
                <c:pt idx="9040">
                  <c:v>8.3938655853271502</c:v>
                </c:pt>
                <c:pt idx="9041">
                  <c:v>8.403020858764652</c:v>
                </c:pt>
                <c:pt idx="9042">
                  <c:v>8.4159908294677752</c:v>
                </c:pt>
                <c:pt idx="9043">
                  <c:v>8.3992061614990234</c:v>
                </c:pt>
                <c:pt idx="9044">
                  <c:v>8.4289608001708967</c:v>
                </c:pt>
                <c:pt idx="9045">
                  <c:v>8.4083614349365199</c:v>
                </c:pt>
                <c:pt idx="9046">
                  <c:v>8.3946285247802734</c:v>
                </c:pt>
                <c:pt idx="9047">
                  <c:v>8.4228572845459002</c:v>
                </c:pt>
                <c:pt idx="9048">
                  <c:v>8.409124374389652</c:v>
                </c:pt>
                <c:pt idx="9049">
                  <c:v>8.4243831634521467</c:v>
                </c:pt>
                <c:pt idx="9050">
                  <c:v>8.3969173431396502</c:v>
                </c:pt>
                <c:pt idx="9051">
                  <c:v>8.4220943450927734</c:v>
                </c:pt>
                <c:pt idx="9052">
                  <c:v>8.3946285247802734</c:v>
                </c:pt>
                <c:pt idx="9053">
                  <c:v>8.4129390716552752</c:v>
                </c:pt>
                <c:pt idx="9054">
                  <c:v>8.4243831634521467</c:v>
                </c:pt>
                <c:pt idx="9055">
                  <c:v>8.4228572845459002</c:v>
                </c:pt>
                <c:pt idx="9056">
                  <c:v>8.427434921264652</c:v>
                </c:pt>
                <c:pt idx="9057">
                  <c:v>8.3946285247802734</c:v>
                </c:pt>
                <c:pt idx="9058">
                  <c:v>8.4106502532959002</c:v>
                </c:pt>
                <c:pt idx="9059">
                  <c:v>8.3984432220459002</c:v>
                </c:pt>
                <c:pt idx="9060">
                  <c:v>8.4022579193115234</c:v>
                </c:pt>
                <c:pt idx="9061">
                  <c:v>8.4182796478271484</c:v>
                </c:pt>
                <c:pt idx="9062">
                  <c:v>8.4098873138427752</c:v>
                </c:pt>
                <c:pt idx="9063">
                  <c:v>8.3961544036865234</c:v>
                </c:pt>
                <c:pt idx="9064">
                  <c:v>8.4190425872802752</c:v>
                </c:pt>
                <c:pt idx="9065">
                  <c:v>8.3915767669677734</c:v>
                </c:pt>
                <c:pt idx="9066">
                  <c:v>8.3908138275146502</c:v>
                </c:pt>
                <c:pt idx="9067">
                  <c:v>8.4129390716552752</c:v>
                </c:pt>
                <c:pt idx="9068">
                  <c:v>8.4098873138427752</c:v>
                </c:pt>
                <c:pt idx="9069">
                  <c:v>8.4022579193115234</c:v>
                </c:pt>
                <c:pt idx="9070">
                  <c:v>8.4243831634521467</c:v>
                </c:pt>
                <c:pt idx="9071">
                  <c:v>8.4205684661865217</c:v>
                </c:pt>
                <c:pt idx="9072">
                  <c:v>8.432012557983402</c:v>
                </c:pt>
                <c:pt idx="9073">
                  <c:v>8.4266719818115199</c:v>
                </c:pt>
                <c:pt idx="9074">
                  <c:v>8.4045467376709002</c:v>
                </c:pt>
                <c:pt idx="9075">
                  <c:v>8.4228572845459002</c:v>
                </c:pt>
                <c:pt idx="9076">
                  <c:v>8.4114131927490234</c:v>
                </c:pt>
                <c:pt idx="9077">
                  <c:v>8.4060726165771502</c:v>
                </c:pt>
                <c:pt idx="9078">
                  <c:v>8.3869991302490252</c:v>
                </c:pt>
                <c:pt idx="9079">
                  <c:v>8.3999691009521484</c:v>
                </c:pt>
                <c:pt idx="9080">
                  <c:v>8.4365901947021502</c:v>
                </c:pt>
                <c:pt idx="9081">
                  <c:v>8.4106502532959002</c:v>
                </c:pt>
                <c:pt idx="9082">
                  <c:v>8.4312496185302734</c:v>
                </c:pt>
                <c:pt idx="9083">
                  <c:v>8.389287948608402</c:v>
                </c:pt>
                <c:pt idx="9084">
                  <c:v>8.384710311889652</c:v>
                </c:pt>
                <c:pt idx="9085">
                  <c:v>8.4175167083740234</c:v>
                </c:pt>
                <c:pt idx="9086">
                  <c:v>8.4251461029052752</c:v>
                </c:pt>
                <c:pt idx="9087">
                  <c:v>8.4251461029052752</c:v>
                </c:pt>
                <c:pt idx="9088">
                  <c:v>8.4075984954834002</c:v>
                </c:pt>
                <c:pt idx="9089">
                  <c:v>8.430486679077152</c:v>
                </c:pt>
                <c:pt idx="9090">
                  <c:v>8.4037837982177734</c:v>
                </c:pt>
                <c:pt idx="9091">
                  <c:v>8.4106502532959002</c:v>
                </c:pt>
                <c:pt idx="9092">
                  <c:v>8.4350643157959002</c:v>
                </c:pt>
                <c:pt idx="9093">
                  <c:v>8.4098873138427752</c:v>
                </c:pt>
                <c:pt idx="9094">
                  <c:v>8.4190425872802752</c:v>
                </c:pt>
                <c:pt idx="9095">
                  <c:v>8.4198055267334002</c:v>
                </c:pt>
                <c:pt idx="9096">
                  <c:v>8.4365901947021502</c:v>
                </c:pt>
                <c:pt idx="9097">
                  <c:v>8.3946285247802734</c:v>
                </c:pt>
                <c:pt idx="9098">
                  <c:v>8.4289608001708967</c:v>
                </c:pt>
                <c:pt idx="9099">
                  <c:v>8.4259090423584002</c:v>
                </c:pt>
                <c:pt idx="9100">
                  <c:v>8.4259090423584002</c:v>
                </c:pt>
                <c:pt idx="9101">
                  <c:v>8.4106502532959002</c:v>
                </c:pt>
                <c:pt idx="9102">
                  <c:v>8.4159908294677752</c:v>
                </c:pt>
                <c:pt idx="9103">
                  <c:v>8.4190425872802752</c:v>
                </c:pt>
                <c:pt idx="9104">
                  <c:v>8.4083614349365199</c:v>
                </c:pt>
                <c:pt idx="9105">
                  <c:v>8.4106502532959002</c:v>
                </c:pt>
                <c:pt idx="9106">
                  <c:v>8.4281978607177717</c:v>
                </c:pt>
                <c:pt idx="9107">
                  <c:v>8.4098873138427752</c:v>
                </c:pt>
                <c:pt idx="9108">
                  <c:v>8.4144649505615234</c:v>
                </c:pt>
                <c:pt idx="9109">
                  <c:v>8.4251461029052752</c:v>
                </c:pt>
                <c:pt idx="9110">
                  <c:v>8.4075984954834002</c:v>
                </c:pt>
                <c:pt idx="9111">
                  <c:v>8.413702011108402</c:v>
                </c:pt>
                <c:pt idx="9112">
                  <c:v>8.4442195892333984</c:v>
                </c:pt>
                <c:pt idx="9113">
                  <c:v>8.4129390716552752</c:v>
                </c:pt>
                <c:pt idx="9114">
                  <c:v>8.4175167083740234</c:v>
                </c:pt>
                <c:pt idx="9115">
                  <c:v>8.4045467376709002</c:v>
                </c:pt>
                <c:pt idx="9116">
                  <c:v>8.4297237396240234</c:v>
                </c:pt>
                <c:pt idx="9117">
                  <c:v>8.4373531341552717</c:v>
                </c:pt>
                <c:pt idx="9118">
                  <c:v>8.4243831634521467</c:v>
                </c:pt>
                <c:pt idx="9119">
                  <c:v>8.4297237396240234</c:v>
                </c:pt>
                <c:pt idx="9120">
                  <c:v>8.3908138275146502</c:v>
                </c:pt>
                <c:pt idx="9121">
                  <c:v>8.4457454681396502</c:v>
                </c:pt>
                <c:pt idx="9122">
                  <c:v>8.432012557983402</c:v>
                </c:pt>
                <c:pt idx="9123">
                  <c:v>8.401494979858402</c:v>
                </c:pt>
                <c:pt idx="9124">
                  <c:v>8.4167537689208984</c:v>
                </c:pt>
                <c:pt idx="9125">
                  <c:v>8.4152278900146502</c:v>
                </c:pt>
                <c:pt idx="9126">
                  <c:v>8.409124374389652</c:v>
                </c:pt>
                <c:pt idx="9127">
                  <c:v>8.4144649505615234</c:v>
                </c:pt>
                <c:pt idx="9128">
                  <c:v>8.4190425872802752</c:v>
                </c:pt>
                <c:pt idx="9129">
                  <c:v>8.4388790130615217</c:v>
                </c:pt>
                <c:pt idx="9130">
                  <c:v>8.4312496185302734</c:v>
                </c:pt>
                <c:pt idx="9131">
                  <c:v>8.4251461029052752</c:v>
                </c:pt>
                <c:pt idx="9132">
                  <c:v>8.4503231048583984</c:v>
                </c:pt>
                <c:pt idx="9133">
                  <c:v>8.432012557983402</c:v>
                </c:pt>
                <c:pt idx="9134">
                  <c:v>8.4434566497802752</c:v>
                </c:pt>
                <c:pt idx="9135">
                  <c:v>8.4487972259521484</c:v>
                </c:pt>
                <c:pt idx="9136">
                  <c:v>8.4327754974365217</c:v>
                </c:pt>
                <c:pt idx="9137">
                  <c:v>8.4236202239990234</c:v>
                </c:pt>
                <c:pt idx="9138">
                  <c:v>8.4236202239990234</c:v>
                </c:pt>
                <c:pt idx="9139">
                  <c:v>8.4213314056396484</c:v>
                </c:pt>
                <c:pt idx="9140">
                  <c:v>8.4297237396240234</c:v>
                </c:pt>
                <c:pt idx="9141">
                  <c:v>8.432012557983402</c:v>
                </c:pt>
                <c:pt idx="9142">
                  <c:v>8.4480342864990234</c:v>
                </c:pt>
                <c:pt idx="9143">
                  <c:v>8.4503231048583984</c:v>
                </c:pt>
                <c:pt idx="9144">
                  <c:v>8.4381160736084002</c:v>
                </c:pt>
                <c:pt idx="9145">
                  <c:v>8.4312496185302734</c:v>
                </c:pt>
                <c:pt idx="9146">
                  <c:v>8.4350643157959002</c:v>
                </c:pt>
                <c:pt idx="9147">
                  <c:v>8.4297237396240234</c:v>
                </c:pt>
                <c:pt idx="9148">
                  <c:v>8.427434921264652</c:v>
                </c:pt>
                <c:pt idx="9149">
                  <c:v>8.4411678314208984</c:v>
                </c:pt>
                <c:pt idx="9150">
                  <c:v>8.4396419525146502</c:v>
                </c:pt>
                <c:pt idx="9151">
                  <c:v>8.4411678314208984</c:v>
                </c:pt>
                <c:pt idx="9152">
                  <c:v>8.4396419525146502</c:v>
                </c:pt>
                <c:pt idx="9153">
                  <c:v>8.4556636810302734</c:v>
                </c:pt>
                <c:pt idx="9154">
                  <c:v>8.427434921264652</c:v>
                </c:pt>
                <c:pt idx="9155">
                  <c:v>8.4182796478271484</c:v>
                </c:pt>
                <c:pt idx="9156">
                  <c:v>8.4236202239990234</c:v>
                </c:pt>
                <c:pt idx="9157">
                  <c:v>8.4411678314208984</c:v>
                </c:pt>
                <c:pt idx="9158">
                  <c:v>8.4449825286865234</c:v>
                </c:pt>
                <c:pt idx="9159">
                  <c:v>8.4327754974365217</c:v>
                </c:pt>
                <c:pt idx="9160">
                  <c:v>8.4556636810302734</c:v>
                </c:pt>
                <c:pt idx="9161">
                  <c:v>8.4243831634521467</c:v>
                </c:pt>
                <c:pt idx="9162">
                  <c:v>8.4442195892333984</c:v>
                </c:pt>
                <c:pt idx="9163">
                  <c:v>8.4426937103271502</c:v>
                </c:pt>
                <c:pt idx="9164">
                  <c:v>8.4365901947021502</c:v>
                </c:pt>
                <c:pt idx="9165">
                  <c:v>8.4198055267334002</c:v>
                </c:pt>
                <c:pt idx="9166">
                  <c:v>8.4228572845459002</c:v>
                </c:pt>
                <c:pt idx="9167">
                  <c:v>8.4152278900146502</c:v>
                </c:pt>
                <c:pt idx="9168">
                  <c:v>8.4236202239990234</c:v>
                </c:pt>
                <c:pt idx="9169">
                  <c:v>8.4190425872802752</c:v>
                </c:pt>
                <c:pt idx="9170">
                  <c:v>8.4457454681396502</c:v>
                </c:pt>
                <c:pt idx="9171">
                  <c:v>8.4381160736084002</c:v>
                </c:pt>
                <c:pt idx="9172">
                  <c:v>8.413702011108402</c:v>
                </c:pt>
                <c:pt idx="9173">
                  <c:v>8.4243831634521467</c:v>
                </c:pt>
                <c:pt idx="9174">
                  <c:v>8.4419307708740217</c:v>
                </c:pt>
                <c:pt idx="9175">
                  <c:v>8.4495601654052734</c:v>
                </c:pt>
                <c:pt idx="9176">
                  <c:v>8.430486679077152</c:v>
                </c:pt>
                <c:pt idx="9177">
                  <c:v>8.4434566497802752</c:v>
                </c:pt>
                <c:pt idx="9178">
                  <c:v>8.470159530639652</c:v>
                </c:pt>
                <c:pt idx="9179">
                  <c:v>8.4289608001708967</c:v>
                </c:pt>
                <c:pt idx="9180">
                  <c:v>8.4503231048583984</c:v>
                </c:pt>
                <c:pt idx="9181">
                  <c:v>8.413702011108402</c:v>
                </c:pt>
                <c:pt idx="9182">
                  <c:v>8.4182796478271484</c:v>
                </c:pt>
                <c:pt idx="9183">
                  <c:v>8.4251461029052752</c:v>
                </c:pt>
                <c:pt idx="9184">
                  <c:v>8.427434921264652</c:v>
                </c:pt>
                <c:pt idx="9185">
                  <c:v>8.4144649505615234</c:v>
                </c:pt>
                <c:pt idx="9186">
                  <c:v>8.4083614349365199</c:v>
                </c:pt>
                <c:pt idx="9187">
                  <c:v>8.4503231048583984</c:v>
                </c:pt>
                <c:pt idx="9188">
                  <c:v>8.4259090423584002</c:v>
                </c:pt>
                <c:pt idx="9189">
                  <c:v>8.4365901947021502</c:v>
                </c:pt>
                <c:pt idx="9190">
                  <c:v>8.4190425872802752</c:v>
                </c:pt>
                <c:pt idx="9191">
                  <c:v>8.4114131927490234</c:v>
                </c:pt>
                <c:pt idx="9192">
                  <c:v>8.4396419525146502</c:v>
                </c:pt>
                <c:pt idx="9193">
                  <c:v>8.4175167083740234</c:v>
                </c:pt>
                <c:pt idx="9194">
                  <c:v>8.4472713470458967</c:v>
                </c:pt>
                <c:pt idx="9195">
                  <c:v>8.4411678314208984</c:v>
                </c:pt>
                <c:pt idx="9196">
                  <c:v>8.4121761322021502</c:v>
                </c:pt>
                <c:pt idx="9197">
                  <c:v>8.4495601654052734</c:v>
                </c:pt>
                <c:pt idx="9198">
                  <c:v>8.4419307708740217</c:v>
                </c:pt>
                <c:pt idx="9199">
                  <c:v>8.4587154388427734</c:v>
                </c:pt>
                <c:pt idx="9200">
                  <c:v>8.4457454681396502</c:v>
                </c:pt>
                <c:pt idx="9201">
                  <c:v>8.4533748626708984</c:v>
                </c:pt>
                <c:pt idx="9202">
                  <c:v>8.4526119232177734</c:v>
                </c:pt>
                <c:pt idx="9203">
                  <c:v>8.4510860443115234</c:v>
                </c:pt>
                <c:pt idx="9204">
                  <c:v>8.427434921264652</c:v>
                </c:pt>
                <c:pt idx="9205">
                  <c:v>8.4297237396240234</c:v>
                </c:pt>
                <c:pt idx="9206">
                  <c:v>8.456426620483402</c:v>
                </c:pt>
                <c:pt idx="9207">
                  <c:v>8.4465084075927717</c:v>
                </c:pt>
                <c:pt idx="9208">
                  <c:v>8.4442195892333984</c:v>
                </c:pt>
                <c:pt idx="9209">
                  <c:v>8.4510860443115234</c:v>
                </c:pt>
                <c:pt idx="9210">
                  <c:v>8.4487972259521484</c:v>
                </c:pt>
                <c:pt idx="9211">
                  <c:v>8.4465084075927717</c:v>
                </c:pt>
                <c:pt idx="9212">
                  <c:v>8.433538436889652</c:v>
                </c:pt>
                <c:pt idx="9213">
                  <c:v>8.4175167083740234</c:v>
                </c:pt>
                <c:pt idx="9214">
                  <c:v>8.4343013763427717</c:v>
                </c:pt>
                <c:pt idx="9215">
                  <c:v>8.4434566497802752</c:v>
                </c:pt>
                <c:pt idx="9216">
                  <c:v>8.4518489837646502</c:v>
                </c:pt>
                <c:pt idx="9217">
                  <c:v>8.433538436889652</c:v>
                </c:pt>
                <c:pt idx="9218">
                  <c:v>8.4533748626708984</c:v>
                </c:pt>
                <c:pt idx="9219">
                  <c:v>8.4243831634521467</c:v>
                </c:pt>
                <c:pt idx="9220">
                  <c:v>8.4434566497802752</c:v>
                </c:pt>
                <c:pt idx="9221">
                  <c:v>8.4533748626708984</c:v>
                </c:pt>
                <c:pt idx="9222">
                  <c:v>8.4396419525146502</c:v>
                </c:pt>
                <c:pt idx="9223">
                  <c:v>8.4388790130615217</c:v>
                </c:pt>
                <c:pt idx="9224">
                  <c:v>8.4411678314208984</c:v>
                </c:pt>
                <c:pt idx="9225">
                  <c:v>8.4549007415771484</c:v>
                </c:pt>
                <c:pt idx="9226">
                  <c:v>8.4465084075927717</c:v>
                </c:pt>
                <c:pt idx="9227">
                  <c:v>8.4419307708740217</c:v>
                </c:pt>
                <c:pt idx="9228">
                  <c:v>8.4556636810302734</c:v>
                </c:pt>
                <c:pt idx="9229">
                  <c:v>8.4549007415771484</c:v>
                </c:pt>
                <c:pt idx="9230">
                  <c:v>8.4480342864990234</c:v>
                </c:pt>
                <c:pt idx="9231">
                  <c:v>8.457952499389652</c:v>
                </c:pt>
                <c:pt idx="9232">
                  <c:v>8.4724483489990252</c:v>
                </c:pt>
                <c:pt idx="9233">
                  <c:v>8.4426937103271502</c:v>
                </c:pt>
                <c:pt idx="9234">
                  <c:v>8.4472713470458967</c:v>
                </c:pt>
                <c:pt idx="9235">
                  <c:v>8.4617671966552734</c:v>
                </c:pt>
                <c:pt idx="9236">
                  <c:v>8.4617671966552734</c:v>
                </c:pt>
                <c:pt idx="9237">
                  <c:v>8.4373531341552717</c:v>
                </c:pt>
                <c:pt idx="9238">
                  <c:v>8.4541378021240252</c:v>
                </c:pt>
                <c:pt idx="9239">
                  <c:v>8.430486679077152</c:v>
                </c:pt>
                <c:pt idx="9240">
                  <c:v>8.4381160736084002</c:v>
                </c:pt>
                <c:pt idx="9241">
                  <c:v>8.4358272552490252</c:v>
                </c:pt>
                <c:pt idx="9242">
                  <c:v>8.4632930755615234</c:v>
                </c:pt>
                <c:pt idx="9243">
                  <c:v>8.4388790130615217</c:v>
                </c:pt>
                <c:pt idx="9244">
                  <c:v>8.4457454681396502</c:v>
                </c:pt>
                <c:pt idx="9245">
                  <c:v>8.456426620483402</c:v>
                </c:pt>
                <c:pt idx="9246">
                  <c:v>8.465581893920902</c:v>
                </c:pt>
                <c:pt idx="9247">
                  <c:v>8.4533748626708984</c:v>
                </c:pt>
                <c:pt idx="9248">
                  <c:v>8.4594783782959002</c:v>
                </c:pt>
                <c:pt idx="9249">
                  <c:v>8.4312496185302734</c:v>
                </c:pt>
                <c:pt idx="9250">
                  <c:v>8.4602413177490252</c:v>
                </c:pt>
                <c:pt idx="9251">
                  <c:v>8.4419307708740217</c:v>
                </c:pt>
                <c:pt idx="9252">
                  <c:v>8.4365901947021502</c:v>
                </c:pt>
                <c:pt idx="9253">
                  <c:v>8.4449825286865234</c:v>
                </c:pt>
                <c:pt idx="9254">
                  <c:v>8.4060726165771502</c:v>
                </c:pt>
                <c:pt idx="9255">
                  <c:v>8.4457454681396502</c:v>
                </c:pt>
                <c:pt idx="9256">
                  <c:v>8.4373531341552717</c:v>
                </c:pt>
                <c:pt idx="9257">
                  <c:v>8.456426620483402</c:v>
                </c:pt>
                <c:pt idx="9258">
                  <c:v>8.4541378021240252</c:v>
                </c:pt>
                <c:pt idx="9259">
                  <c:v>8.4289608001708967</c:v>
                </c:pt>
                <c:pt idx="9260">
                  <c:v>8.4495601654052734</c:v>
                </c:pt>
                <c:pt idx="9261">
                  <c:v>8.4617671966552734</c:v>
                </c:pt>
                <c:pt idx="9262">
                  <c:v>8.4465084075927717</c:v>
                </c:pt>
                <c:pt idx="9263">
                  <c:v>8.4777889251708984</c:v>
                </c:pt>
                <c:pt idx="9264">
                  <c:v>8.4465084075927717</c:v>
                </c:pt>
                <c:pt idx="9265">
                  <c:v>8.4709224700927717</c:v>
                </c:pt>
                <c:pt idx="9266">
                  <c:v>8.4449825286865234</c:v>
                </c:pt>
                <c:pt idx="9267">
                  <c:v>8.4381160736084002</c:v>
                </c:pt>
                <c:pt idx="9268">
                  <c:v>8.4510860443115234</c:v>
                </c:pt>
                <c:pt idx="9269">
                  <c:v>8.4465084075927717</c:v>
                </c:pt>
                <c:pt idx="9270">
                  <c:v>8.4571895599365252</c:v>
                </c:pt>
                <c:pt idx="9271">
                  <c:v>8.4571895599365252</c:v>
                </c:pt>
                <c:pt idx="9272">
                  <c:v>8.4663448333740252</c:v>
                </c:pt>
                <c:pt idx="9273">
                  <c:v>8.4442195892333984</c:v>
                </c:pt>
                <c:pt idx="9274">
                  <c:v>8.457952499389652</c:v>
                </c:pt>
                <c:pt idx="9275">
                  <c:v>8.4510860443115234</c:v>
                </c:pt>
                <c:pt idx="9276">
                  <c:v>8.4617671966552734</c:v>
                </c:pt>
                <c:pt idx="9277">
                  <c:v>8.4472713470458967</c:v>
                </c:pt>
                <c:pt idx="9278">
                  <c:v>8.4465084075927717</c:v>
                </c:pt>
                <c:pt idx="9279">
                  <c:v>8.4297237396240234</c:v>
                </c:pt>
                <c:pt idx="9280">
                  <c:v>8.4594783782959002</c:v>
                </c:pt>
                <c:pt idx="9281">
                  <c:v>8.4617671966552734</c:v>
                </c:pt>
                <c:pt idx="9282">
                  <c:v>8.470159530639652</c:v>
                </c:pt>
                <c:pt idx="9283">
                  <c:v>8.4510860443115234</c:v>
                </c:pt>
                <c:pt idx="9284">
                  <c:v>8.4480342864990234</c:v>
                </c:pt>
                <c:pt idx="9285">
                  <c:v>8.4678707122802734</c:v>
                </c:pt>
                <c:pt idx="9286">
                  <c:v>8.4495601654052734</c:v>
                </c:pt>
                <c:pt idx="9287">
                  <c:v>8.4594783782959002</c:v>
                </c:pt>
                <c:pt idx="9288">
                  <c:v>8.4449825286865234</c:v>
                </c:pt>
                <c:pt idx="9289">
                  <c:v>8.4381160736084002</c:v>
                </c:pt>
                <c:pt idx="9290">
                  <c:v>8.4388790130615217</c:v>
                </c:pt>
                <c:pt idx="9291">
                  <c:v>8.4533748626708984</c:v>
                </c:pt>
                <c:pt idx="9292">
                  <c:v>8.4747371673584002</c:v>
                </c:pt>
                <c:pt idx="9293">
                  <c:v>8.4518489837646502</c:v>
                </c:pt>
                <c:pt idx="9294">
                  <c:v>8.465581893920902</c:v>
                </c:pt>
                <c:pt idx="9295">
                  <c:v>8.4327754974365217</c:v>
                </c:pt>
                <c:pt idx="9296">
                  <c:v>8.4480342864990234</c:v>
                </c:pt>
                <c:pt idx="9297">
                  <c:v>8.4434566497802752</c:v>
                </c:pt>
                <c:pt idx="9298">
                  <c:v>8.4396419525146502</c:v>
                </c:pt>
                <c:pt idx="9299">
                  <c:v>8.457952499389652</c:v>
                </c:pt>
                <c:pt idx="9300">
                  <c:v>8.4518489837646502</c:v>
                </c:pt>
                <c:pt idx="9301">
                  <c:v>8.4587154388427734</c:v>
                </c:pt>
                <c:pt idx="9302">
                  <c:v>8.4732112884521484</c:v>
                </c:pt>
                <c:pt idx="9303">
                  <c:v>8.4518489837646502</c:v>
                </c:pt>
                <c:pt idx="9304">
                  <c:v>8.4770259857177717</c:v>
                </c:pt>
                <c:pt idx="9305">
                  <c:v>8.4541378021240252</c:v>
                </c:pt>
                <c:pt idx="9306">
                  <c:v>8.4686336517334002</c:v>
                </c:pt>
                <c:pt idx="9307">
                  <c:v>8.4716854095459002</c:v>
                </c:pt>
                <c:pt idx="9308">
                  <c:v>8.4831295013427734</c:v>
                </c:pt>
                <c:pt idx="9309">
                  <c:v>8.4495601654052734</c:v>
                </c:pt>
                <c:pt idx="9310">
                  <c:v>8.4549007415771484</c:v>
                </c:pt>
                <c:pt idx="9311">
                  <c:v>8.4449825286865234</c:v>
                </c:pt>
                <c:pt idx="9312">
                  <c:v>8.4449825286865234</c:v>
                </c:pt>
                <c:pt idx="9313">
                  <c:v>8.4739742279052752</c:v>
                </c:pt>
                <c:pt idx="9314">
                  <c:v>8.4617671966552734</c:v>
                </c:pt>
                <c:pt idx="9315">
                  <c:v>8.4716854095459002</c:v>
                </c:pt>
                <c:pt idx="9316">
                  <c:v>8.4556636810302734</c:v>
                </c:pt>
                <c:pt idx="9317">
                  <c:v>8.4587154388427734</c:v>
                </c:pt>
                <c:pt idx="9318">
                  <c:v>8.4693965911865252</c:v>
                </c:pt>
                <c:pt idx="9319">
                  <c:v>8.4449825286865234</c:v>
                </c:pt>
                <c:pt idx="9320">
                  <c:v>8.4755001068115234</c:v>
                </c:pt>
                <c:pt idx="9321">
                  <c:v>8.4838924407958984</c:v>
                </c:pt>
                <c:pt idx="9322">
                  <c:v>8.4678707122802734</c:v>
                </c:pt>
                <c:pt idx="9323">
                  <c:v>8.4808406829834002</c:v>
                </c:pt>
                <c:pt idx="9324">
                  <c:v>8.4671077728271502</c:v>
                </c:pt>
                <c:pt idx="9325">
                  <c:v>8.4755001068115234</c:v>
                </c:pt>
                <c:pt idx="9326">
                  <c:v>8.4785518646240234</c:v>
                </c:pt>
                <c:pt idx="9327">
                  <c:v>8.4495601654052734</c:v>
                </c:pt>
                <c:pt idx="9328">
                  <c:v>8.4449825286865234</c:v>
                </c:pt>
                <c:pt idx="9329">
                  <c:v>8.4686336517334002</c:v>
                </c:pt>
                <c:pt idx="9330">
                  <c:v>8.4426937103271502</c:v>
                </c:pt>
                <c:pt idx="9331">
                  <c:v>8.4671077728271502</c:v>
                </c:pt>
                <c:pt idx="9332">
                  <c:v>8.4800777435302717</c:v>
                </c:pt>
                <c:pt idx="9333">
                  <c:v>8.4739742279052752</c:v>
                </c:pt>
                <c:pt idx="9334">
                  <c:v>8.4549007415771484</c:v>
                </c:pt>
                <c:pt idx="9335">
                  <c:v>8.4831295013427734</c:v>
                </c:pt>
                <c:pt idx="9336">
                  <c:v>8.4793148040771502</c:v>
                </c:pt>
                <c:pt idx="9337">
                  <c:v>8.4503231048583984</c:v>
                </c:pt>
                <c:pt idx="9338">
                  <c:v>8.4915218353271502</c:v>
                </c:pt>
                <c:pt idx="9339">
                  <c:v>8.4999141693115217</c:v>
                </c:pt>
                <c:pt idx="9340">
                  <c:v>8.4884700775146502</c:v>
                </c:pt>
                <c:pt idx="9341">
                  <c:v>8.4426937103271502</c:v>
                </c:pt>
                <c:pt idx="9342">
                  <c:v>8.4892330169677752</c:v>
                </c:pt>
                <c:pt idx="9343">
                  <c:v>8.4968624114990234</c:v>
                </c:pt>
                <c:pt idx="9344">
                  <c:v>8.4724483489990252</c:v>
                </c:pt>
                <c:pt idx="9345">
                  <c:v>8.4755001068115234</c:v>
                </c:pt>
                <c:pt idx="9346">
                  <c:v>8.4816036224365217</c:v>
                </c:pt>
                <c:pt idx="9347">
                  <c:v>8.4846553802490234</c:v>
                </c:pt>
                <c:pt idx="9348">
                  <c:v>8.456426620483402</c:v>
                </c:pt>
                <c:pt idx="9349">
                  <c:v>8.4526119232177734</c:v>
                </c:pt>
                <c:pt idx="9350">
                  <c:v>8.4449825286865234</c:v>
                </c:pt>
                <c:pt idx="9351">
                  <c:v>8.4533748626708984</c:v>
                </c:pt>
                <c:pt idx="9352">
                  <c:v>8.4755001068115234</c:v>
                </c:pt>
                <c:pt idx="9353">
                  <c:v>8.4571895599365252</c:v>
                </c:pt>
                <c:pt idx="9354">
                  <c:v>8.4663448333740252</c:v>
                </c:pt>
                <c:pt idx="9355">
                  <c:v>8.4846553802490234</c:v>
                </c:pt>
                <c:pt idx="9356">
                  <c:v>8.4632930755615234</c:v>
                </c:pt>
                <c:pt idx="9357">
                  <c:v>8.4739742279052752</c:v>
                </c:pt>
                <c:pt idx="9358">
                  <c:v>8.4510860443115234</c:v>
                </c:pt>
                <c:pt idx="9359">
                  <c:v>8.4732112884521484</c:v>
                </c:pt>
                <c:pt idx="9360">
                  <c:v>8.4617671966552734</c:v>
                </c:pt>
                <c:pt idx="9361">
                  <c:v>8.457952499389652</c:v>
                </c:pt>
                <c:pt idx="9362">
                  <c:v>8.4770259857177717</c:v>
                </c:pt>
                <c:pt idx="9363">
                  <c:v>8.486944198608402</c:v>
                </c:pt>
                <c:pt idx="9364">
                  <c:v>8.4892330169677752</c:v>
                </c:pt>
                <c:pt idx="9365">
                  <c:v>8.4343013763427717</c:v>
                </c:pt>
                <c:pt idx="9366">
                  <c:v>8.4739742279052752</c:v>
                </c:pt>
                <c:pt idx="9367">
                  <c:v>8.4739742279052752</c:v>
                </c:pt>
                <c:pt idx="9368">
                  <c:v>8.4816036224365217</c:v>
                </c:pt>
                <c:pt idx="9369">
                  <c:v>8.4678707122802734</c:v>
                </c:pt>
                <c:pt idx="9370">
                  <c:v>8.4617671966552734</c:v>
                </c:pt>
                <c:pt idx="9371">
                  <c:v>8.4732112884521484</c:v>
                </c:pt>
                <c:pt idx="9372">
                  <c:v>8.4930477142334002</c:v>
                </c:pt>
                <c:pt idx="9373">
                  <c:v>8.4907588958740234</c:v>
                </c:pt>
                <c:pt idx="9374">
                  <c:v>8.4808406829834002</c:v>
                </c:pt>
                <c:pt idx="9375">
                  <c:v>8.4793148040771502</c:v>
                </c:pt>
                <c:pt idx="9376">
                  <c:v>8.4465084075927717</c:v>
                </c:pt>
                <c:pt idx="9377">
                  <c:v>8.4762630462646502</c:v>
                </c:pt>
                <c:pt idx="9378">
                  <c:v>8.470159530639652</c:v>
                </c:pt>
                <c:pt idx="9379">
                  <c:v>8.4777889251708984</c:v>
                </c:pt>
                <c:pt idx="9380">
                  <c:v>8.4678707122802734</c:v>
                </c:pt>
                <c:pt idx="9381">
                  <c:v>8.4678707122802734</c:v>
                </c:pt>
                <c:pt idx="9382">
                  <c:v>8.4793148040771502</c:v>
                </c:pt>
                <c:pt idx="9383">
                  <c:v>8.486944198608402</c:v>
                </c:pt>
                <c:pt idx="9384">
                  <c:v>8.4816036224365217</c:v>
                </c:pt>
                <c:pt idx="9385">
                  <c:v>8.4816036224365217</c:v>
                </c:pt>
                <c:pt idx="9386">
                  <c:v>8.4678707122802734</c:v>
                </c:pt>
                <c:pt idx="9387">
                  <c:v>8.5098323822021502</c:v>
                </c:pt>
                <c:pt idx="9388">
                  <c:v>8.4625301361084038</c:v>
                </c:pt>
                <c:pt idx="9389">
                  <c:v>8.4884700775146502</c:v>
                </c:pt>
                <c:pt idx="9390">
                  <c:v>8.4793148040771502</c:v>
                </c:pt>
                <c:pt idx="9391">
                  <c:v>8.485418319702152</c:v>
                </c:pt>
                <c:pt idx="9392">
                  <c:v>8.4709224700927717</c:v>
                </c:pt>
                <c:pt idx="9393">
                  <c:v>8.4678707122802734</c:v>
                </c:pt>
                <c:pt idx="9394">
                  <c:v>8.485418319702152</c:v>
                </c:pt>
                <c:pt idx="9395">
                  <c:v>8.485418319702152</c:v>
                </c:pt>
                <c:pt idx="9396">
                  <c:v>8.4671077728271502</c:v>
                </c:pt>
                <c:pt idx="9397">
                  <c:v>8.4709224700927717</c:v>
                </c:pt>
                <c:pt idx="9398">
                  <c:v>8.4541378021240252</c:v>
                </c:pt>
                <c:pt idx="9399">
                  <c:v>8.4487972259521484</c:v>
                </c:pt>
                <c:pt idx="9400">
                  <c:v>8.4861812591552752</c:v>
                </c:pt>
                <c:pt idx="9401">
                  <c:v>8.4968624114990234</c:v>
                </c:pt>
                <c:pt idx="9402">
                  <c:v>8.4632930755615234</c:v>
                </c:pt>
                <c:pt idx="9403">
                  <c:v>8.4663448333740252</c:v>
                </c:pt>
                <c:pt idx="9404">
                  <c:v>8.5022029876708984</c:v>
                </c:pt>
                <c:pt idx="9405">
                  <c:v>8.4739742279052752</c:v>
                </c:pt>
                <c:pt idx="9406">
                  <c:v>8.485418319702152</c:v>
                </c:pt>
                <c:pt idx="9407">
                  <c:v>8.4892330169677752</c:v>
                </c:pt>
                <c:pt idx="9408">
                  <c:v>8.470159530639652</c:v>
                </c:pt>
                <c:pt idx="9409">
                  <c:v>8.4793148040771502</c:v>
                </c:pt>
                <c:pt idx="9410">
                  <c:v>8.4945735931396502</c:v>
                </c:pt>
                <c:pt idx="9411">
                  <c:v>8.4816036224365217</c:v>
                </c:pt>
                <c:pt idx="9412">
                  <c:v>8.4899959564209002</c:v>
                </c:pt>
                <c:pt idx="9413">
                  <c:v>8.464056015014652</c:v>
                </c:pt>
                <c:pt idx="9414">
                  <c:v>8.4816036224365217</c:v>
                </c:pt>
                <c:pt idx="9415">
                  <c:v>8.4877071380615234</c:v>
                </c:pt>
                <c:pt idx="9416">
                  <c:v>8.506780624389652</c:v>
                </c:pt>
                <c:pt idx="9417">
                  <c:v>8.4808406829834002</c:v>
                </c:pt>
                <c:pt idx="9418">
                  <c:v>8.4800777435302717</c:v>
                </c:pt>
                <c:pt idx="9419">
                  <c:v>8.4785518646240234</c:v>
                </c:pt>
                <c:pt idx="9420">
                  <c:v>8.4884700775146502</c:v>
                </c:pt>
                <c:pt idx="9421">
                  <c:v>8.485418319702152</c:v>
                </c:pt>
                <c:pt idx="9422">
                  <c:v>8.4816036224365217</c:v>
                </c:pt>
                <c:pt idx="9423">
                  <c:v>8.4739742279052752</c:v>
                </c:pt>
                <c:pt idx="9424">
                  <c:v>8.4518489837646502</c:v>
                </c:pt>
                <c:pt idx="9425">
                  <c:v>8.4770259857177717</c:v>
                </c:pt>
                <c:pt idx="9426">
                  <c:v>8.4716854095459002</c:v>
                </c:pt>
                <c:pt idx="9427">
                  <c:v>8.4968624114990234</c:v>
                </c:pt>
                <c:pt idx="9428">
                  <c:v>8.4747371673584002</c:v>
                </c:pt>
                <c:pt idx="9429">
                  <c:v>8.4899959564209002</c:v>
                </c:pt>
                <c:pt idx="9430">
                  <c:v>8.4587154388427734</c:v>
                </c:pt>
                <c:pt idx="9431">
                  <c:v>8.485418319702152</c:v>
                </c:pt>
                <c:pt idx="9432">
                  <c:v>8.485418319702152</c:v>
                </c:pt>
                <c:pt idx="9433">
                  <c:v>8.4693965911865252</c:v>
                </c:pt>
                <c:pt idx="9434">
                  <c:v>8.4915218353271502</c:v>
                </c:pt>
                <c:pt idx="9435">
                  <c:v>8.4846553802490234</c:v>
                </c:pt>
                <c:pt idx="9436">
                  <c:v>8.4732112884521484</c:v>
                </c:pt>
                <c:pt idx="9437">
                  <c:v>8.4739742279052752</c:v>
                </c:pt>
                <c:pt idx="9438">
                  <c:v>8.5052547454834002</c:v>
                </c:pt>
                <c:pt idx="9439">
                  <c:v>8.4953365325927752</c:v>
                </c:pt>
                <c:pt idx="9440">
                  <c:v>8.4861812591552752</c:v>
                </c:pt>
                <c:pt idx="9441">
                  <c:v>8.4938106536865234</c:v>
                </c:pt>
                <c:pt idx="9442">
                  <c:v>8.4739742279052752</c:v>
                </c:pt>
                <c:pt idx="9443">
                  <c:v>8.4930477142334002</c:v>
                </c:pt>
                <c:pt idx="9444">
                  <c:v>8.4938106536865234</c:v>
                </c:pt>
                <c:pt idx="9445">
                  <c:v>8.506780624389652</c:v>
                </c:pt>
                <c:pt idx="9446">
                  <c:v>8.4777889251708984</c:v>
                </c:pt>
                <c:pt idx="9447">
                  <c:v>8.4732112884521484</c:v>
                </c:pt>
                <c:pt idx="9448">
                  <c:v>8.4884700775146502</c:v>
                </c:pt>
                <c:pt idx="9449">
                  <c:v>8.4838924407958984</c:v>
                </c:pt>
                <c:pt idx="9450">
                  <c:v>8.4991512298584002</c:v>
                </c:pt>
                <c:pt idx="9451">
                  <c:v>8.4915218353271502</c:v>
                </c:pt>
                <c:pt idx="9452">
                  <c:v>8.486944198608402</c:v>
                </c:pt>
                <c:pt idx="9453">
                  <c:v>8.506780624389652</c:v>
                </c:pt>
                <c:pt idx="9454">
                  <c:v>8.4899959564209002</c:v>
                </c:pt>
                <c:pt idx="9455">
                  <c:v>8.5037288665771484</c:v>
                </c:pt>
                <c:pt idx="9456">
                  <c:v>8.5060176849365217</c:v>
                </c:pt>
                <c:pt idx="9457">
                  <c:v>8.4816036224365217</c:v>
                </c:pt>
                <c:pt idx="9458">
                  <c:v>8.4938106536865234</c:v>
                </c:pt>
                <c:pt idx="9459">
                  <c:v>8.4953365325927752</c:v>
                </c:pt>
                <c:pt idx="9460">
                  <c:v>8.4892330169677752</c:v>
                </c:pt>
                <c:pt idx="9461">
                  <c:v>8.4785518646240234</c:v>
                </c:pt>
                <c:pt idx="9462">
                  <c:v>8.5014400482177734</c:v>
                </c:pt>
                <c:pt idx="9463">
                  <c:v>8.4999141693115217</c:v>
                </c:pt>
                <c:pt idx="9464">
                  <c:v>8.506780624389652</c:v>
                </c:pt>
                <c:pt idx="9465">
                  <c:v>8.4617671966552734</c:v>
                </c:pt>
                <c:pt idx="9466">
                  <c:v>8.5083065032958984</c:v>
                </c:pt>
                <c:pt idx="9467">
                  <c:v>8.4945735931396502</c:v>
                </c:pt>
                <c:pt idx="9468">
                  <c:v>8.4892330169677752</c:v>
                </c:pt>
                <c:pt idx="9469">
                  <c:v>8.482366561889652</c:v>
                </c:pt>
                <c:pt idx="9470">
                  <c:v>8.4991512298584002</c:v>
                </c:pt>
                <c:pt idx="9471">
                  <c:v>8.5052547454834002</c:v>
                </c:pt>
                <c:pt idx="9472">
                  <c:v>8.4800777435302717</c:v>
                </c:pt>
                <c:pt idx="9473">
                  <c:v>8.4770259857177717</c:v>
                </c:pt>
                <c:pt idx="9474">
                  <c:v>8.5151729583740234</c:v>
                </c:pt>
                <c:pt idx="9475">
                  <c:v>8.5105953216552734</c:v>
                </c:pt>
                <c:pt idx="9476">
                  <c:v>8.5075435638427734</c:v>
                </c:pt>
                <c:pt idx="9477">
                  <c:v>8.5022029876708984</c:v>
                </c:pt>
                <c:pt idx="9478">
                  <c:v>8.486944198608402</c:v>
                </c:pt>
                <c:pt idx="9479">
                  <c:v>8.4877071380615234</c:v>
                </c:pt>
                <c:pt idx="9480">
                  <c:v>8.515935897827152</c:v>
                </c:pt>
                <c:pt idx="9481">
                  <c:v>8.482366561889652</c:v>
                </c:pt>
                <c:pt idx="9482">
                  <c:v>8.5037288665771484</c:v>
                </c:pt>
                <c:pt idx="9483">
                  <c:v>8.4999141693115217</c:v>
                </c:pt>
                <c:pt idx="9484">
                  <c:v>8.4861812591552752</c:v>
                </c:pt>
                <c:pt idx="9485">
                  <c:v>8.4945735931396502</c:v>
                </c:pt>
                <c:pt idx="9486">
                  <c:v>8.5014400482177734</c:v>
                </c:pt>
                <c:pt idx="9487">
                  <c:v>8.5014400482177734</c:v>
                </c:pt>
                <c:pt idx="9488">
                  <c:v>8.4747371673584002</c:v>
                </c:pt>
                <c:pt idx="9489">
                  <c:v>8.4861812591552752</c:v>
                </c:pt>
                <c:pt idx="9490">
                  <c:v>8.4938106536865234</c:v>
                </c:pt>
                <c:pt idx="9491">
                  <c:v>8.4884700775146502</c:v>
                </c:pt>
                <c:pt idx="9492">
                  <c:v>8.5090694427490234</c:v>
                </c:pt>
                <c:pt idx="9493">
                  <c:v>8.4877071380615234</c:v>
                </c:pt>
                <c:pt idx="9494">
                  <c:v>8.4983882904052734</c:v>
                </c:pt>
                <c:pt idx="9495">
                  <c:v>8.4762630462646502</c:v>
                </c:pt>
                <c:pt idx="9496">
                  <c:v>8.4877071380615234</c:v>
                </c:pt>
                <c:pt idx="9497">
                  <c:v>8.4915218353271502</c:v>
                </c:pt>
                <c:pt idx="9498">
                  <c:v>8.5083065032958984</c:v>
                </c:pt>
                <c:pt idx="9499">
                  <c:v>8.4983882904052734</c:v>
                </c:pt>
                <c:pt idx="9500">
                  <c:v>8.4976253509521484</c:v>
                </c:pt>
                <c:pt idx="9501">
                  <c:v>8.5037288665771484</c:v>
                </c:pt>
                <c:pt idx="9502">
                  <c:v>8.4907588958740234</c:v>
                </c:pt>
                <c:pt idx="9503">
                  <c:v>8.4991512298584002</c:v>
                </c:pt>
                <c:pt idx="9504">
                  <c:v>8.4938106536865234</c:v>
                </c:pt>
                <c:pt idx="9505">
                  <c:v>8.5037288665771484</c:v>
                </c:pt>
                <c:pt idx="9506">
                  <c:v>8.482366561889652</c:v>
                </c:pt>
                <c:pt idx="9507">
                  <c:v>8.5197505950927734</c:v>
                </c:pt>
                <c:pt idx="9508">
                  <c:v>8.4884700775146502</c:v>
                </c:pt>
                <c:pt idx="9509">
                  <c:v>8.4953365325927752</c:v>
                </c:pt>
                <c:pt idx="9510">
                  <c:v>8.5014400482177734</c:v>
                </c:pt>
                <c:pt idx="9511">
                  <c:v>8.4945735931396502</c:v>
                </c:pt>
                <c:pt idx="9512">
                  <c:v>8.5083065032958984</c:v>
                </c:pt>
                <c:pt idx="9513">
                  <c:v>8.4945735931396502</c:v>
                </c:pt>
                <c:pt idx="9514">
                  <c:v>8.4922847747802752</c:v>
                </c:pt>
                <c:pt idx="9515">
                  <c:v>8.4838924407958984</c:v>
                </c:pt>
                <c:pt idx="9516">
                  <c:v>8.5220394134521502</c:v>
                </c:pt>
                <c:pt idx="9517">
                  <c:v>8.4884700775146502</c:v>
                </c:pt>
                <c:pt idx="9518">
                  <c:v>8.5044918060302734</c:v>
                </c:pt>
                <c:pt idx="9519">
                  <c:v>8.4800777435302717</c:v>
                </c:pt>
                <c:pt idx="9520">
                  <c:v>8.4884700775146502</c:v>
                </c:pt>
                <c:pt idx="9521">
                  <c:v>8.5121212005615217</c:v>
                </c:pt>
                <c:pt idx="9522">
                  <c:v>8.5075435638427734</c:v>
                </c:pt>
                <c:pt idx="9523">
                  <c:v>8.5220394134521502</c:v>
                </c:pt>
                <c:pt idx="9524">
                  <c:v>8.5006771087646502</c:v>
                </c:pt>
                <c:pt idx="9525">
                  <c:v>8.5098323822021502</c:v>
                </c:pt>
                <c:pt idx="9526">
                  <c:v>8.5006771087646502</c:v>
                </c:pt>
                <c:pt idx="9527">
                  <c:v>8.4831295013427734</c:v>
                </c:pt>
                <c:pt idx="9528">
                  <c:v>8.5044918060302734</c:v>
                </c:pt>
                <c:pt idx="9529">
                  <c:v>8.5022029876708984</c:v>
                </c:pt>
                <c:pt idx="9530">
                  <c:v>8.5052547454834002</c:v>
                </c:pt>
                <c:pt idx="9531">
                  <c:v>8.4983882904052734</c:v>
                </c:pt>
                <c:pt idx="9532">
                  <c:v>8.5022029876708984</c:v>
                </c:pt>
                <c:pt idx="9533">
                  <c:v>8.5113582611083984</c:v>
                </c:pt>
                <c:pt idx="9534">
                  <c:v>8.4945735931396502</c:v>
                </c:pt>
                <c:pt idx="9535">
                  <c:v>8.506780624389652</c:v>
                </c:pt>
                <c:pt idx="9536">
                  <c:v>8.4960994720459002</c:v>
                </c:pt>
                <c:pt idx="9537">
                  <c:v>8.5136470794677752</c:v>
                </c:pt>
                <c:pt idx="9538">
                  <c:v>8.4877071380615234</c:v>
                </c:pt>
                <c:pt idx="9539">
                  <c:v>8.5166988372802752</c:v>
                </c:pt>
                <c:pt idx="9540">
                  <c:v>8.4953365325927752</c:v>
                </c:pt>
                <c:pt idx="9541">
                  <c:v>8.506780624389652</c:v>
                </c:pt>
                <c:pt idx="9542">
                  <c:v>8.5273799896240217</c:v>
                </c:pt>
                <c:pt idx="9543">
                  <c:v>8.4831295013427734</c:v>
                </c:pt>
                <c:pt idx="9544">
                  <c:v>8.5075435638427734</c:v>
                </c:pt>
                <c:pt idx="9545">
                  <c:v>8.4816036224365217</c:v>
                </c:pt>
                <c:pt idx="9546">
                  <c:v>8.5243282318115199</c:v>
                </c:pt>
                <c:pt idx="9547">
                  <c:v>8.5022029876708984</c:v>
                </c:pt>
                <c:pt idx="9548">
                  <c:v>8.5121212005615217</c:v>
                </c:pt>
                <c:pt idx="9549">
                  <c:v>8.5060176849365217</c:v>
                </c:pt>
                <c:pt idx="9550">
                  <c:v>8.4884700775146502</c:v>
                </c:pt>
                <c:pt idx="9551">
                  <c:v>8.4922847747802752</c:v>
                </c:pt>
                <c:pt idx="9552">
                  <c:v>8.5128841400146502</c:v>
                </c:pt>
                <c:pt idx="9553">
                  <c:v>8.5044918060302734</c:v>
                </c:pt>
                <c:pt idx="9554">
                  <c:v>8.4953365325927752</c:v>
                </c:pt>
                <c:pt idx="9555">
                  <c:v>8.486944198608402</c:v>
                </c:pt>
                <c:pt idx="9556">
                  <c:v>8.482366561889652</c:v>
                </c:pt>
                <c:pt idx="9557">
                  <c:v>8.5121212005615217</c:v>
                </c:pt>
                <c:pt idx="9558">
                  <c:v>8.5044918060302734</c:v>
                </c:pt>
                <c:pt idx="9559">
                  <c:v>8.5037288665771484</c:v>
                </c:pt>
                <c:pt idx="9560">
                  <c:v>8.5121212005615217</c:v>
                </c:pt>
                <c:pt idx="9561">
                  <c:v>8.5044918060302734</c:v>
                </c:pt>
                <c:pt idx="9562">
                  <c:v>8.5189876556396502</c:v>
                </c:pt>
                <c:pt idx="9563">
                  <c:v>8.4953365325927752</c:v>
                </c:pt>
                <c:pt idx="9564">
                  <c:v>8.5037288665771484</c:v>
                </c:pt>
                <c:pt idx="9565">
                  <c:v>8.515935897827152</c:v>
                </c:pt>
                <c:pt idx="9566">
                  <c:v>8.5258541107177734</c:v>
                </c:pt>
                <c:pt idx="9567">
                  <c:v>8.5357723236084002</c:v>
                </c:pt>
                <c:pt idx="9568">
                  <c:v>8.5220394134521502</c:v>
                </c:pt>
                <c:pt idx="9569">
                  <c:v>8.5136470794677752</c:v>
                </c:pt>
                <c:pt idx="9570">
                  <c:v>8.5075435638427734</c:v>
                </c:pt>
                <c:pt idx="9571">
                  <c:v>8.5189876556396502</c:v>
                </c:pt>
                <c:pt idx="9572">
                  <c:v>8.4892330169677752</c:v>
                </c:pt>
                <c:pt idx="9573">
                  <c:v>8.5090694427490234</c:v>
                </c:pt>
                <c:pt idx="9574">
                  <c:v>8.5273799896240217</c:v>
                </c:pt>
                <c:pt idx="9575">
                  <c:v>8.515935897827152</c:v>
                </c:pt>
                <c:pt idx="9576">
                  <c:v>8.5151729583740234</c:v>
                </c:pt>
                <c:pt idx="9577">
                  <c:v>8.5022029876708984</c:v>
                </c:pt>
                <c:pt idx="9578">
                  <c:v>8.5006771087646502</c:v>
                </c:pt>
                <c:pt idx="9579">
                  <c:v>8.4968624114990234</c:v>
                </c:pt>
                <c:pt idx="9580">
                  <c:v>8.506780624389652</c:v>
                </c:pt>
                <c:pt idx="9581">
                  <c:v>8.5060176849365217</c:v>
                </c:pt>
                <c:pt idx="9582">
                  <c:v>8.4915218353271502</c:v>
                </c:pt>
                <c:pt idx="9583">
                  <c:v>8.4945735931396502</c:v>
                </c:pt>
                <c:pt idx="9584">
                  <c:v>8.5205135345459002</c:v>
                </c:pt>
                <c:pt idx="9585">
                  <c:v>8.5258541107177734</c:v>
                </c:pt>
                <c:pt idx="9586">
                  <c:v>8.5327205657958984</c:v>
                </c:pt>
                <c:pt idx="9587">
                  <c:v>8.5014400482177734</c:v>
                </c:pt>
                <c:pt idx="9588">
                  <c:v>8.4976253509521484</c:v>
                </c:pt>
                <c:pt idx="9589">
                  <c:v>8.5121212005615217</c:v>
                </c:pt>
                <c:pt idx="9590">
                  <c:v>8.4899959564209002</c:v>
                </c:pt>
                <c:pt idx="9591">
                  <c:v>8.5037288665771484</c:v>
                </c:pt>
                <c:pt idx="9592">
                  <c:v>8.5136470794677752</c:v>
                </c:pt>
                <c:pt idx="9593">
                  <c:v>8.4938106536865234</c:v>
                </c:pt>
                <c:pt idx="9594">
                  <c:v>8.4991512298584002</c:v>
                </c:pt>
                <c:pt idx="9595">
                  <c:v>8.5273799896240217</c:v>
                </c:pt>
                <c:pt idx="9596">
                  <c:v>8.5144100189209002</c:v>
                </c:pt>
                <c:pt idx="9597">
                  <c:v>8.5151729583740234</c:v>
                </c:pt>
                <c:pt idx="9598">
                  <c:v>8.5205135345459002</c:v>
                </c:pt>
                <c:pt idx="9599">
                  <c:v>8.5075435638427734</c:v>
                </c:pt>
                <c:pt idx="9600">
                  <c:v>8.5029659271240234</c:v>
                </c:pt>
                <c:pt idx="9601">
                  <c:v>8.5128841400146502</c:v>
                </c:pt>
                <c:pt idx="9602">
                  <c:v>8.5151729583740234</c:v>
                </c:pt>
                <c:pt idx="9603">
                  <c:v>8.5365352630615234</c:v>
                </c:pt>
                <c:pt idx="9604">
                  <c:v>8.5144100189209002</c:v>
                </c:pt>
                <c:pt idx="9605">
                  <c:v>8.5182247161865217</c:v>
                </c:pt>
                <c:pt idx="9606">
                  <c:v>8.5250911712646502</c:v>
                </c:pt>
                <c:pt idx="9607">
                  <c:v>8.5128841400146502</c:v>
                </c:pt>
                <c:pt idx="9608">
                  <c:v>8.5037288665771484</c:v>
                </c:pt>
                <c:pt idx="9609">
                  <c:v>8.5243282318115199</c:v>
                </c:pt>
                <c:pt idx="9610">
                  <c:v>8.4976253509521484</c:v>
                </c:pt>
                <c:pt idx="9611">
                  <c:v>8.5342464447021484</c:v>
                </c:pt>
                <c:pt idx="9612">
                  <c:v>8.5388240814208967</c:v>
                </c:pt>
                <c:pt idx="9613">
                  <c:v>8.5182247161865217</c:v>
                </c:pt>
                <c:pt idx="9614">
                  <c:v>8.5273799896240217</c:v>
                </c:pt>
                <c:pt idx="9615">
                  <c:v>8.5113582611083984</c:v>
                </c:pt>
                <c:pt idx="9616">
                  <c:v>8.5075435638427734</c:v>
                </c:pt>
                <c:pt idx="9617">
                  <c:v>8.5266170501708984</c:v>
                </c:pt>
                <c:pt idx="9618">
                  <c:v>8.5350093841552734</c:v>
                </c:pt>
                <c:pt idx="9619">
                  <c:v>8.5090694427490234</c:v>
                </c:pt>
                <c:pt idx="9620">
                  <c:v>8.5151729583740234</c:v>
                </c:pt>
                <c:pt idx="9621">
                  <c:v>8.5319576263427717</c:v>
                </c:pt>
                <c:pt idx="9622">
                  <c:v>8.4953365325927752</c:v>
                </c:pt>
                <c:pt idx="9623">
                  <c:v>8.4983882904052734</c:v>
                </c:pt>
                <c:pt idx="9624">
                  <c:v>8.5449275970458984</c:v>
                </c:pt>
                <c:pt idx="9625">
                  <c:v>8.5029659271240234</c:v>
                </c:pt>
                <c:pt idx="9626">
                  <c:v>8.5205135345459002</c:v>
                </c:pt>
                <c:pt idx="9627">
                  <c:v>8.5090694427490234</c:v>
                </c:pt>
                <c:pt idx="9628">
                  <c:v>8.5060176849365217</c:v>
                </c:pt>
                <c:pt idx="9629">
                  <c:v>8.5327205657958984</c:v>
                </c:pt>
                <c:pt idx="9630">
                  <c:v>8.5128841400146502</c:v>
                </c:pt>
                <c:pt idx="9631">
                  <c:v>8.5357723236084002</c:v>
                </c:pt>
                <c:pt idx="9632">
                  <c:v>8.5327205657958984</c:v>
                </c:pt>
                <c:pt idx="9633">
                  <c:v>8.5220394134521502</c:v>
                </c:pt>
                <c:pt idx="9634">
                  <c:v>8.5273799896240217</c:v>
                </c:pt>
                <c:pt idx="9635">
                  <c:v>8.5113582611083984</c:v>
                </c:pt>
                <c:pt idx="9636">
                  <c:v>8.552556991577152</c:v>
                </c:pt>
                <c:pt idx="9637">
                  <c:v>8.5113582611083984</c:v>
                </c:pt>
                <c:pt idx="9638">
                  <c:v>8.5205135345459002</c:v>
                </c:pt>
                <c:pt idx="9639">
                  <c:v>8.5342464447021484</c:v>
                </c:pt>
                <c:pt idx="9640">
                  <c:v>8.5449275970458984</c:v>
                </c:pt>
                <c:pt idx="9641">
                  <c:v>8.5090694427490234</c:v>
                </c:pt>
                <c:pt idx="9642">
                  <c:v>8.5357723236084002</c:v>
                </c:pt>
                <c:pt idx="9643">
                  <c:v>8.5083065032958984</c:v>
                </c:pt>
                <c:pt idx="9644">
                  <c:v>8.5304317474365217</c:v>
                </c:pt>
                <c:pt idx="9645">
                  <c:v>8.5197505950927734</c:v>
                </c:pt>
                <c:pt idx="9646">
                  <c:v>8.5266170501708984</c:v>
                </c:pt>
                <c:pt idx="9647">
                  <c:v>8.5212764739990217</c:v>
                </c:pt>
                <c:pt idx="9648">
                  <c:v>8.5250911712646502</c:v>
                </c:pt>
                <c:pt idx="9649">
                  <c:v>8.5418758392333984</c:v>
                </c:pt>
                <c:pt idx="9650">
                  <c:v>8.5327205657958984</c:v>
                </c:pt>
                <c:pt idx="9651">
                  <c:v>8.5464534759521484</c:v>
                </c:pt>
                <c:pt idx="9652">
                  <c:v>8.5060176849365217</c:v>
                </c:pt>
                <c:pt idx="9653">
                  <c:v>8.5334835052490252</c:v>
                </c:pt>
                <c:pt idx="9654">
                  <c:v>8.5212764739990217</c:v>
                </c:pt>
                <c:pt idx="9655">
                  <c:v>8.5121212005615217</c:v>
                </c:pt>
                <c:pt idx="9656">
                  <c:v>8.5060176849365217</c:v>
                </c:pt>
                <c:pt idx="9657">
                  <c:v>8.5357723236084002</c:v>
                </c:pt>
                <c:pt idx="9658">
                  <c:v>8.5250911712646502</c:v>
                </c:pt>
                <c:pt idx="9659">
                  <c:v>8.5243282318115199</c:v>
                </c:pt>
                <c:pt idx="9660">
                  <c:v>8.5289058685302717</c:v>
                </c:pt>
                <c:pt idx="9661">
                  <c:v>8.5388240814208967</c:v>
                </c:pt>
                <c:pt idx="9662">
                  <c:v>8.5182247161865217</c:v>
                </c:pt>
                <c:pt idx="9663">
                  <c:v>8.4983882904052734</c:v>
                </c:pt>
                <c:pt idx="9664">
                  <c:v>8.5189876556396502</c:v>
                </c:pt>
                <c:pt idx="9665">
                  <c:v>8.5228023529052752</c:v>
                </c:pt>
                <c:pt idx="9666">
                  <c:v>8.5212764739990217</c:v>
                </c:pt>
                <c:pt idx="9667">
                  <c:v>8.5411128997802734</c:v>
                </c:pt>
                <c:pt idx="9668">
                  <c:v>8.5479793548583984</c:v>
                </c:pt>
                <c:pt idx="9669">
                  <c:v>8.5266170501708984</c:v>
                </c:pt>
                <c:pt idx="9670">
                  <c:v>8.5235652923584002</c:v>
                </c:pt>
                <c:pt idx="9671">
                  <c:v>8.5166988372802752</c:v>
                </c:pt>
                <c:pt idx="9672">
                  <c:v>8.5083065032958984</c:v>
                </c:pt>
                <c:pt idx="9673">
                  <c:v>8.5357723236084002</c:v>
                </c:pt>
                <c:pt idx="9674">
                  <c:v>8.5243282318115199</c:v>
                </c:pt>
                <c:pt idx="9675">
                  <c:v>8.5212764739990217</c:v>
                </c:pt>
                <c:pt idx="9676">
                  <c:v>8.5357723236084002</c:v>
                </c:pt>
                <c:pt idx="9677">
                  <c:v>8.5189876556396502</c:v>
                </c:pt>
                <c:pt idx="9678">
                  <c:v>8.5319576263427717</c:v>
                </c:pt>
                <c:pt idx="9679">
                  <c:v>8.5380611419677699</c:v>
                </c:pt>
                <c:pt idx="9680">
                  <c:v>8.5441646575927717</c:v>
                </c:pt>
                <c:pt idx="9681">
                  <c:v>8.5197505950927734</c:v>
                </c:pt>
                <c:pt idx="9682">
                  <c:v>8.5350093841552734</c:v>
                </c:pt>
                <c:pt idx="9683">
                  <c:v>8.5121212005615217</c:v>
                </c:pt>
                <c:pt idx="9684">
                  <c:v>8.5334835052490252</c:v>
                </c:pt>
                <c:pt idx="9685">
                  <c:v>8.5380611419677699</c:v>
                </c:pt>
                <c:pt idx="9686">
                  <c:v>8.5243282318115199</c:v>
                </c:pt>
                <c:pt idx="9687">
                  <c:v>8.5350093841552734</c:v>
                </c:pt>
                <c:pt idx="9688">
                  <c:v>8.5273799896240217</c:v>
                </c:pt>
                <c:pt idx="9689">
                  <c:v>8.5487422943115217</c:v>
                </c:pt>
                <c:pt idx="9690">
                  <c:v>8.5052547454834002</c:v>
                </c:pt>
                <c:pt idx="9691">
                  <c:v>8.5281429290771484</c:v>
                </c:pt>
                <c:pt idx="9692">
                  <c:v>8.515935897827152</c:v>
                </c:pt>
                <c:pt idx="9693">
                  <c:v>8.5273799896240217</c:v>
                </c:pt>
                <c:pt idx="9694">
                  <c:v>8.5365352630615234</c:v>
                </c:pt>
                <c:pt idx="9695">
                  <c:v>8.5327205657958984</c:v>
                </c:pt>
                <c:pt idx="9696">
                  <c:v>8.5273799896240217</c:v>
                </c:pt>
                <c:pt idx="9697">
                  <c:v>8.5472164154052734</c:v>
                </c:pt>
                <c:pt idx="9698">
                  <c:v>8.5365352630615234</c:v>
                </c:pt>
                <c:pt idx="9699">
                  <c:v>8.5327205657958984</c:v>
                </c:pt>
                <c:pt idx="9700">
                  <c:v>8.5166988372802752</c:v>
                </c:pt>
                <c:pt idx="9701">
                  <c:v>8.5060176849365217</c:v>
                </c:pt>
                <c:pt idx="9702">
                  <c:v>8.5205135345459002</c:v>
                </c:pt>
                <c:pt idx="9703">
                  <c:v>8.5235652923584002</c:v>
                </c:pt>
                <c:pt idx="9704">
                  <c:v>8.5388240814208967</c:v>
                </c:pt>
                <c:pt idx="9705">
                  <c:v>8.5395870208740234</c:v>
                </c:pt>
                <c:pt idx="9706">
                  <c:v>8.5441646575927717</c:v>
                </c:pt>
                <c:pt idx="9707">
                  <c:v>8.5205135345459002</c:v>
                </c:pt>
                <c:pt idx="9708">
                  <c:v>8.5357723236084002</c:v>
                </c:pt>
                <c:pt idx="9709">
                  <c:v>8.5113582611083984</c:v>
                </c:pt>
                <c:pt idx="9710">
                  <c:v>8.5281429290771484</c:v>
                </c:pt>
                <c:pt idx="9711">
                  <c:v>8.5334835052490252</c:v>
                </c:pt>
                <c:pt idx="9712">
                  <c:v>8.5456905364990252</c:v>
                </c:pt>
                <c:pt idx="9713">
                  <c:v>8.5166988372802752</c:v>
                </c:pt>
                <c:pt idx="9714">
                  <c:v>8.5296688079834002</c:v>
                </c:pt>
                <c:pt idx="9715">
                  <c:v>8.5243282318115199</c:v>
                </c:pt>
                <c:pt idx="9716">
                  <c:v>8.5487422943115217</c:v>
                </c:pt>
                <c:pt idx="9717">
                  <c:v>8.5472164154052734</c:v>
                </c:pt>
                <c:pt idx="9718">
                  <c:v>8.5533199310302734</c:v>
                </c:pt>
                <c:pt idx="9719">
                  <c:v>8.5197505950927734</c:v>
                </c:pt>
                <c:pt idx="9720">
                  <c:v>8.5617122650146502</c:v>
                </c:pt>
                <c:pt idx="9721">
                  <c:v>8.5350093841552734</c:v>
                </c:pt>
                <c:pt idx="9722">
                  <c:v>8.5380611419677699</c:v>
                </c:pt>
                <c:pt idx="9723">
                  <c:v>8.5342464447021484</c:v>
                </c:pt>
                <c:pt idx="9724">
                  <c:v>8.5655269622802752</c:v>
                </c:pt>
                <c:pt idx="9725">
                  <c:v>8.5350093841552734</c:v>
                </c:pt>
                <c:pt idx="9726">
                  <c:v>8.5449275970458984</c:v>
                </c:pt>
                <c:pt idx="9727">
                  <c:v>8.5304317474365217</c:v>
                </c:pt>
                <c:pt idx="9728">
                  <c:v>8.5372982025146484</c:v>
                </c:pt>
                <c:pt idx="9729">
                  <c:v>8.5304317474365217</c:v>
                </c:pt>
                <c:pt idx="9730">
                  <c:v>8.5426387786865234</c:v>
                </c:pt>
                <c:pt idx="9731">
                  <c:v>8.5311946868896502</c:v>
                </c:pt>
                <c:pt idx="9732">
                  <c:v>8.5502681732177717</c:v>
                </c:pt>
                <c:pt idx="9733">
                  <c:v>8.5548458099365234</c:v>
                </c:pt>
                <c:pt idx="9734">
                  <c:v>8.5365352630615234</c:v>
                </c:pt>
                <c:pt idx="9735">
                  <c:v>8.5403499603271484</c:v>
                </c:pt>
                <c:pt idx="9736">
                  <c:v>8.5479793548583984</c:v>
                </c:pt>
                <c:pt idx="9737">
                  <c:v>8.5838375091552752</c:v>
                </c:pt>
                <c:pt idx="9738">
                  <c:v>8.5426387786865234</c:v>
                </c:pt>
                <c:pt idx="9739">
                  <c:v>8.5243282318115199</c:v>
                </c:pt>
                <c:pt idx="9740">
                  <c:v>8.5449275970458984</c:v>
                </c:pt>
                <c:pt idx="9741">
                  <c:v>8.5380611419677699</c:v>
                </c:pt>
                <c:pt idx="9742">
                  <c:v>8.5449275970458984</c:v>
                </c:pt>
                <c:pt idx="9743">
                  <c:v>8.5266170501708984</c:v>
                </c:pt>
                <c:pt idx="9744">
                  <c:v>8.5563716888427717</c:v>
                </c:pt>
                <c:pt idx="9745">
                  <c:v>8.5365352630615234</c:v>
                </c:pt>
                <c:pt idx="9746">
                  <c:v>8.5235652923584002</c:v>
                </c:pt>
                <c:pt idx="9747">
                  <c:v>8.5235652923584002</c:v>
                </c:pt>
                <c:pt idx="9748">
                  <c:v>8.5441646575927717</c:v>
                </c:pt>
                <c:pt idx="9749">
                  <c:v>8.5464534759521484</c:v>
                </c:pt>
                <c:pt idx="9750">
                  <c:v>8.5197505950927734</c:v>
                </c:pt>
                <c:pt idx="9751">
                  <c:v>8.5411128997802734</c:v>
                </c:pt>
                <c:pt idx="9752">
                  <c:v>8.580022811889652</c:v>
                </c:pt>
                <c:pt idx="9753">
                  <c:v>8.5426387786865234</c:v>
                </c:pt>
                <c:pt idx="9754">
                  <c:v>8.5304317474365217</c:v>
                </c:pt>
                <c:pt idx="9755">
                  <c:v>8.5342464447021484</c:v>
                </c:pt>
                <c:pt idx="9756">
                  <c:v>8.5395870208740234</c:v>
                </c:pt>
                <c:pt idx="9757">
                  <c:v>8.5281429290771484</c:v>
                </c:pt>
                <c:pt idx="9758">
                  <c:v>8.549505233764652</c:v>
                </c:pt>
                <c:pt idx="9759">
                  <c:v>8.5632381439208984</c:v>
                </c:pt>
                <c:pt idx="9760">
                  <c:v>8.554082870483402</c:v>
                </c:pt>
                <c:pt idx="9761">
                  <c:v>8.5426387786865234</c:v>
                </c:pt>
                <c:pt idx="9762">
                  <c:v>8.5502681732177717</c:v>
                </c:pt>
                <c:pt idx="9763">
                  <c:v>8.5456905364990252</c:v>
                </c:pt>
                <c:pt idx="9764">
                  <c:v>8.5395870208740234</c:v>
                </c:pt>
                <c:pt idx="9765">
                  <c:v>8.5487422943115217</c:v>
                </c:pt>
                <c:pt idx="9766">
                  <c:v>8.5472164154052734</c:v>
                </c:pt>
                <c:pt idx="9767">
                  <c:v>8.5487422943115217</c:v>
                </c:pt>
                <c:pt idx="9768">
                  <c:v>8.5350093841552734</c:v>
                </c:pt>
                <c:pt idx="9769">
                  <c:v>8.5342464447021484</c:v>
                </c:pt>
                <c:pt idx="9770">
                  <c:v>8.5235652923584002</c:v>
                </c:pt>
                <c:pt idx="9771">
                  <c:v>8.5563716888427717</c:v>
                </c:pt>
                <c:pt idx="9772">
                  <c:v>8.5632381439208984</c:v>
                </c:pt>
                <c:pt idx="9773">
                  <c:v>8.552556991577152</c:v>
                </c:pt>
                <c:pt idx="9774">
                  <c:v>8.5701045989990252</c:v>
                </c:pt>
                <c:pt idx="9775">
                  <c:v>8.5716304779052752</c:v>
                </c:pt>
                <c:pt idx="9776">
                  <c:v>8.5456905364990252</c:v>
                </c:pt>
                <c:pt idx="9777">
                  <c:v>8.5517940521240252</c:v>
                </c:pt>
                <c:pt idx="9778">
                  <c:v>8.5388240814208967</c:v>
                </c:pt>
                <c:pt idx="9779">
                  <c:v>8.5372982025146484</c:v>
                </c:pt>
                <c:pt idx="9780">
                  <c:v>8.5502681732177717</c:v>
                </c:pt>
                <c:pt idx="9781">
                  <c:v>8.5647640228271502</c:v>
                </c:pt>
                <c:pt idx="9782">
                  <c:v>8.552556991577152</c:v>
                </c:pt>
                <c:pt idx="9783">
                  <c:v>8.5632381439208984</c:v>
                </c:pt>
                <c:pt idx="9784">
                  <c:v>8.5578975677490252</c:v>
                </c:pt>
                <c:pt idx="9785">
                  <c:v>8.5418758392333984</c:v>
                </c:pt>
                <c:pt idx="9786">
                  <c:v>8.5449275970458984</c:v>
                </c:pt>
                <c:pt idx="9787">
                  <c:v>8.5372982025146484</c:v>
                </c:pt>
                <c:pt idx="9788">
                  <c:v>8.5289058685302717</c:v>
                </c:pt>
                <c:pt idx="9789">
                  <c:v>8.5708675384521502</c:v>
                </c:pt>
                <c:pt idx="9790">
                  <c:v>8.5655269622802752</c:v>
                </c:pt>
                <c:pt idx="9791">
                  <c:v>8.5434017181396502</c:v>
                </c:pt>
                <c:pt idx="9792">
                  <c:v>8.573919296264652</c:v>
                </c:pt>
                <c:pt idx="9793">
                  <c:v>8.5655269622802752</c:v>
                </c:pt>
                <c:pt idx="9794">
                  <c:v>8.5434017181396502</c:v>
                </c:pt>
                <c:pt idx="9795">
                  <c:v>8.5594234466552734</c:v>
                </c:pt>
                <c:pt idx="9796">
                  <c:v>8.5731563568115234</c:v>
                </c:pt>
                <c:pt idx="9797">
                  <c:v>8.5846004486084002</c:v>
                </c:pt>
                <c:pt idx="9798">
                  <c:v>8.5586605072021502</c:v>
                </c:pt>
                <c:pt idx="9799">
                  <c:v>8.5731563568115234</c:v>
                </c:pt>
                <c:pt idx="9800">
                  <c:v>8.5655269622802752</c:v>
                </c:pt>
                <c:pt idx="9801">
                  <c:v>8.5746822357177752</c:v>
                </c:pt>
                <c:pt idx="9802">
                  <c:v>8.5334835052490252</c:v>
                </c:pt>
                <c:pt idx="9803">
                  <c:v>8.5441646575927717</c:v>
                </c:pt>
                <c:pt idx="9804">
                  <c:v>8.5487422943115217</c:v>
                </c:pt>
                <c:pt idx="9805">
                  <c:v>8.5502681732177717</c:v>
                </c:pt>
                <c:pt idx="9806">
                  <c:v>8.5517940521240252</c:v>
                </c:pt>
                <c:pt idx="9807">
                  <c:v>8.5334835052490252</c:v>
                </c:pt>
                <c:pt idx="9808">
                  <c:v>8.5655269622802752</c:v>
                </c:pt>
                <c:pt idx="9809">
                  <c:v>8.5403499603271484</c:v>
                </c:pt>
                <c:pt idx="9810">
                  <c:v>8.5388240814208967</c:v>
                </c:pt>
                <c:pt idx="9811">
                  <c:v>8.5708675384521502</c:v>
                </c:pt>
                <c:pt idx="9812">
                  <c:v>8.5846004486084002</c:v>
                </c:pt>
                <c:pt idx="9813">
                  <c:v>8.5479793548583984</c:v>
                </c:pt>
                <c:pt idx="9814">
                  <c:v>8.5456905364990252</c:v>
                </c:pt>
                <c:pt idx="9815">
                  <c:v>8.5289058685302717</c:v>
                </c:pt>
                <c:pt idx="9816">
                  <c:v>8.5647640228271502</c:v>
                </c:pt>
                <c:pt idx="9817">
                  <c:v>8.5426387786865234</c:v>
                </c:pt>
                <c:pt idx="9818">
                  <c:v>8.5594234466552734</c:v>
                </c:pt>
                <c:pt idx="9819">
                  <c:v>8.5655269622802752</c:v>
                </c:pt>
                <c:pt idx="9820">
                  <c:v>8.5678157806396484</c:v>
                </c:pt>
                <c:pt idx="9821">
                  <c:v>8.5418758392333984</c:v>
                </c:pt>
                <c:pt idx="9822">
                  <c:v>8.5517940521240252</c:v>
                </c:pt>
                <c:pt idx="9823">
                  <c:v>8.5548458099365234</c:v>
                </c:pt>
                <c:pt idx="9824">
                  <c:v>8.5754451751709002</c:v>
                </c:pt>
                <c:pt idx="9825">
                  <c:v>8.5533199310302734</c:v>
                </c:pt>
                <c:pt idx="9826">
                  <c:v>8.5578975677490252</c:v>
                </c:pt>
                <c:pt idx="9827">
                  <c:v>8.5647640228271502</c:v>
                </c:pt>
                <c:pt idx="9828">
                  <c:v>8.5693416595459002</c:v>
                </c:pt>
                <c:pt idx="9829">
                  <c:v>8.5792598724365234</c:v>
                </c:pt>
                <c:pt idx="9830">
                  <c:v>8.5846004486084002</c:v>
                </c:pt>
                <c:pt idx="9831">
                  <c:v>8.5762081146240234</c:v>
                </c:pt>
                <c:pt idx="9832">
                  <c:v>8.5624752044677752</c:v>
                </c:pt>
                <c:pt idx="9833">
                  <c:v>8.5670528411865234</c:v>
                </c:pt>
                <c:pt idx="9834">
                  <c:v>8.5838375091552752</c:v>
                </c:pt>
                <c:pt idx="9835">
                  <c:v>8.5708675384521502</c:v>
                </c:pt>
                <c:pt idx="9836">
                  <c:v>8.5701045989990252</c:v>
                </c:pt>
                <c:pt idx="9837">
                  <c:v>8.5662899017334002</c:v>
                </c:pt>
                <c:pt idx="9838">
                  <c:v>8.5746822357177752</c:v>
                </c:pt>
                <c:pt idx="9839">
                  <c:v>8.5640010833740217</c:v>
                </c:pt>
                <c:pt idx="9840">
                  <c:v>8.5624752044677752</c:v>
                </c:pt>
                <c:pt idx="9841">
                  <c:v>8.5746822357177752</c:v>
                </c:pt>
                <c:pt idx="9842">
                  <c:v>8.5548458099365234</c:v>
                </c:pt>
                <c:pt idx="9843">
                  <c:v>8.5731563568115234</c:v>
                </c:pt>
                <c:pt idx="9844">
                  <c:v>8.5777339935302734</c:v>
                </c:pt>
                <c:pt idx="9845">
                  <c:v>8.5617122650146502</c:v>
                </c:pt>
                <c:pt idx="9846">
                  <c:v>8.5754451751709002</c:v>
                </c:pt>
                <c:pt idx="9847">
                  <c:v>8.5701045989990252</c:v>
                </c:pt>
                <c:pt idx="9848">
                  <c:v>8.5792598724365234</c:v>
                </c:pt>
                <c:pt idx="9849">
                  <c:v>8.5594234466552734</c:v>
                </c:pt>
                <c:pt idx="9850">
                  <c:v>8.5502681732177717</c:v>
                </c:pt>
                <c:pt idx="9851">
                  <c:v>8.5479793548583984</c:v>
                </c:pt>
                <c:pt idx="9852">
                  <c:v>8.5510311126708984</c:v>
                </c:pt>
                <c:pt idx="9853">
                  <c:v>8.5693416595459002</c:v>
                </c:pt>
                <c:pt idx="9854">
                  <c:v>8.5403499603271484</c:v>
                </c:pt>
                <c:pt idx="9855">
                  <c:v>8.5594234466552734</c:v>
                </c:pt>
                <c:pt idx="9856">
                  <c:v>8.5548458099365234</c:v>
                </c:pt>
                <c:pt idx="9857">
                  <c:v>8.5517940521240252</c:v>
                </c:pt>
                <c:pt idx="9858">
                  <c:v>8.5853633880615217</c:v>
                </c:pt>
                <c:pt idx="9859">
                  <c:v>8.552556991577152</c:v>
                </c:pt>
                <c:pt idx="9860">
                  <c:v>8.5594234466552734</c:v>
                </c:pt>
                <c:pt idx="9861">
                  <c:v>8.5678157806396484</c:v>
                </c:pt>
                <c:pt idx="9862">
                  <c:v>8.5586605072021502</c:v>
                </c:pt>
                <c:pt idx="9863">
                  <c:v>8.5731563568115234</c:v>
                </c:pt>
                <c:pt idx="9864">
                  <c:v>8.554082870483402</c:v>
                </c:pt>
                <c:pt idx="9865">
                  <c:v>8.5853633880615217</c:v>
                </c:pt>
                <c:pt idx="9866">
                  <c:v>8.5670528411865234</c:v>
                </c:pt>
                <c:pt idx="9867">
                  <c:v>8.5594234466552734</c:v>
                </c:pt>
                <c:pt idx="9868">
                  <c:v>8.6006221771240234</c:v>
                </c:pt>
                <c:pt idx="9869">
                  <c:v>8.5731563568115234</c:v>
                </c:pt>
                <c:pt idx="9870">
                  <c:v>8.5624752044677752</c:v>
                </c:pt>
                <c:pt idx="9871">
                  <c:v>8.5685787200927699</c:v>
                </c:pt>
                <c:pt idx="9872">
                  <c:v>8.578496932983402</c:v>
                </c:pt>
                <c:pt idx="9873">
                  <c:v>8.5723934173584002</c:v>
                </c:pt>
                <c:pt idx="9874">
                  <c:v>8.5640010833740217</c:v>
                </c:pt>
                <c:pt idx="9875">
                  <c:v>8.5754451751709002</c:v>
                </c:pt>
                <c:pt idx="9876">
                  <c:v>8.5624752044677752</c:v>
                </c:pt>
                <c:pt idx="9877">
                  <c:v>8.5632381439208984</c:v>
                </c:pt>
                <c:pt idx="9878">
                  <c:v>8.5502681732177717</c:v>
                </c:pt>
                <c:pt idx="9879">
                  <c:v>8.5968074798584002</c:v>
                </c:pt>
                <c:pt idx="9880">
                  <c:v>8.5640010833740217</c:v>
                </c:pt>
                <c:pt idx="9881">
                  <c:v>8.5861263275146502</c:v>
                </c:pt>
                <c:pt idx="9882">
                  <c:v>8.5823116302490234</c:v>
                </c:pt>
                <c:pt idx="9883">
                  <c:v>8.5678157806396484</c:v>
                </c:pt>
                <c:pt idx="9884">
                  <c:v>8.5777339935302734</c:v>
                </c:pt>
                <c:pt idx="9885">
                  <c:v>8.560186386108402</c:v>
                </c:pt>
                <c:pt idx="9886">
                  <c:v>8.5792598724365234</c:v>
                </c:pt>
                <c:pt idx="9887">
                  <c:v>8.5617122650146502</c:v>
                </c:pt>
                <c:pt idx="9888">
                  <c:v>8.5632381439208984</c:v>
                </c:pt>
                <c:pt idx="9889">
                  <c:v>8.5754451751709002</c:v>
                </c:pt>
                <c:pt idx="9890">
                  <c:v>8.5487422943115217</c:v>
                </c:pt>
                <c:pt idx="9891">
                  <c:v>8.549505233764652</c:v>
                </c:pt>
                <c:pt idx="9892">
                  <c:v>8.5731563568115234</c:v>
                </c:pt>
                <c:pt idx="9893">
                  <c:v>8.5662899017334002</c:v>
                </c:pt>
                <c:pt idx="9894">
                  <c:v>8.5777339935302734</c:v>
                </c:pt>
                <c:pt idx="9895">
                  <c:v>8.5662899017334002</c:v>
                </c:pt>
                <c:pt idx="9896">
                  <c:v>8.5823116302490234</c:v>
                </c:pt>
                <c:pt idx="9897">
                  <c:v>8.5731563568115234</c:v>
                </c:pt>
                <c:pt idx="9898">
                  <c:v>8.5754451751709002</c:v>
                </c:pt>
                <c:pt idx="9899">
                  <c:v>8.5708675384521502</c:v>
                </c:pt>
                <c:pt idx="9900">
                  <c:v>8.5609493255615234</c:v>
                </c:pt>
                <c:pt idx="9901">
                  <c:v>8.573919296264652</c:v>
                </c:pt>
                <c:pt idx="9902">
                  <c:v>8.5670528411865234</c:v>
                </c:pt>
                <c:pt idx="9903">
                  <c:v>8.5899410247802734</c:v>
                </c:pt>
                <c:pt idx="9904">
                  <c:v>8.5754451751709002</c:v>
                </c:pt>
                <c:pt idx="9905">
                  <c:v>8.5662899017334002</c:v>
                </c:pt>
                <c:pt idx="9906">
                  <c:v>8.5830745697021502</c:v>
                </c:pt>
                <c:pt idx="9907">
                  <c:v>8.5723934173584002</c:v>
                </c:pt>
                <c:pt idx="9908">
                  <c:v>8.5952816009521484</c:v>
                </c:pt>
                <c:pt idx="9909">
                  <c:v>8.5662899017334002</c:v>
                </c:pt>
                <c:pt idx="9910">
                  <c:v>8.5746822357177752</c:v>
                </c:pt>
                <c:pt idx="9911">
                  <c:v>8.5823116302490234</c:v>
                </c:pt>
                <c:pt idx="9912">
                  <c:v>8.555608749389652</c:v>
                </c:pt>
                <c:pt idx="9913">
                  <c:v>8.5723934173584002</c:v>
                </c:pt>
                <c:pt idx="9914">
                  <c:v>8.6036739349365217</c:v>
                </c:pt>
                <c:pt idx="9915">
                  <c:v>8.5815486907958984</c:v>
                </c:pt>
                <c:pt idx="9916">
                  <c:v>8.5701045989990252</c:v>
                </c:pt>
                <c:pt idx="9917">
                  <c:v>8.549505233764652</c:v>
                </c:pt>
                <c:pt idx="9918">
                  <c:v>8.5769710540771484</c:v>
                </c:pt>
                <c:pt idx="9919">
                  <c:v>8.5960445404052752</c:v>
                </c:pt>
                <c:pt idx="9920">
                  <c:v>8.5777339935302734</c:v>
                </c:pt>
                <c:pt idx="9921">
                  <c:v>8.5708675384521502</c:v>
                </c:pt>
                <c:pt idx="9922">
                  <c:v>8.5716304779052752</c:v>
                </c:pt>
                <c:pt idx="9923">
                  <c:v>8.5899410247802734</c:v>
                </c:pt>
                <c:pt idx="9924">
                  <c:v>8.5769710540771484</c:v>
                </c:pt>
                <c:pt idx="9925">
                  <c:v>8.5876522064209002</c:v>
                </c:pt>
                <c:pt idx="9926">
                  <c:v>8.5990962982177752</c:v>
                </c:pt>
                <c:pt idx="9927">
                  <c:v>8.5762081146240234</c:v>
                </c:pt>
                <c:pt idx="9928">
                  <c:v>8.578496932983402</c:v>
                </c:pt>
                <c:pt idx="9929">
                  <c:v>8.5701045989990252</c:v>
                </c:pt>
                <c:pt idx="9930">
                  <c:v>8.580022811889652</c:v>
                </c:pt>
                <c:pt idx="9931">
                  <c:v>8.5777339935302734</c:v>
                </c:pt>
                <c:pt idx="9932">
                  <c:v>8.580022811889652</c:v>
                </c:pt>
                <c:pt idx="9933">
                  <c:v>8.5929927825927717</c:v>
                </c:pt>
                <c:pt idx="9934">
                  <c:v>8.578496932983402</c:v>
                </c:pt>
                <c:pt idx="9935">
                  <c:v>8.5609493255615234</c:v>
                </c:pt>
                <c:pt idx="9936">
                  <c:v>8.5640010833740217</c:v>
                </c:pt>
                <c:pt idx="9937">
                  <c:v>8.578496932983402</c:v>
                </c:pt>
                <c:pt idx="9938">
                  <c:v>8.5830745697021502</c:v>
                </c:pt>
                <c:pt idx="9939">
                  <c:v>8.5830745697021502</c:v>
                </c:pt>
                <c:pt idx="9940">
                  <c:v>8.5960445404052752</c:v>
                </c:pt>
                <c:pt idx="9941">
                  <c:v>8.578496932983402</c:v>
                </c:pt>
                <c:pt idx="9942">
                  <c:v>8.6036739349365217</c:v>
                </c:pt>
                <c:pt idx="9943">
                  <c:v>8.6189327239990217</c:v>
                </c:pt>
                <c:pt idx="9944">
                  <c:v>8.5899410247802734</c:v>
                </c:pt>
                <c:pt idx="9945">
                  <c:v>8.5662899017334002</c:v>
                </c:pt>
                <c:pt idx="9946">
                  <c:v>8.5899410247802734</c:v>
                </c:pt>
                <c:pt idx="9947">
                  <c:v>8.5891780853271484</c:v>
                </c:pt>
                <c:pt idx="9948">
                  <c:v>8.5960445404052752</c:v>
                </c:pt>
                <c:pt idx="9949">
                  <c:v>8.6021480560302734</c:v>
                </c:pt>
                <c:pt idx="9950">
                  <c:v>8.5899410247802734</c:v>
                </c:pt>
                <c:pt idx="9951">
                  <c:v>8.5990962982177752</c:v>
                </c:pt>
                <c:pt idx="9952">
                  <c:v>8.6059627532958984</c:v>
                </c:pt>
                <c:pt idx="9953">
                  <c:v>8.5762081146240234</c:v>
                </c:pt>
                <c:pt idx="9954">
                  <c:v>8.5617122650146502</c:v>
                </c:pt>
                <c:pt idx="9955">
                  <c:v>8.573919296264652</c:v>
                </c:pt>
                <c:pt idx="9956">
                  <c:v>8.5891780853271484</c:v>
                </c:pt>
                <c:pt idx="9957">
                  <c:v>8.6082515716552717</c:v>
                </c:pt>
                <c:pt idx="9958">
                  <c:v>8.5716304779052752</c:v>
                </c:pt>
                <c:pt idx="9959">
                  <c:v>8.5777339935302734</c:v>
                </c:pt>
                <c:pt idx="9960">
                  <c:v>8.5907039642333984</c:v>
                </c:pt>
                <c:pt idx="9961">
                  <c:v>8.578496932983402</c:v>
                </c:pt>
                <c:pt idx="9962">
                  <c:v>8.5632381439208984</c:v>
                </c:pt>
                <c:pt idx="9963">
                  <c:v>8.5868892669677752</c:v>
                </c:pt>
                <c:pt idx="9964">
                  <c:v>8.5823116302490234</c:v>
                </c:pt>
                <c:pt idx="9965">
                  <c:v>8.5891780853271484</c:v>
                </c:pt>
                <c:pt idx="9966">
                  <c:v>8.5876522064209002</c:v>
                </c:pt>
                <c:pt idx="9967">
                  <c:v>8.5922298431396502</c:v>
                </c:pt>
                <c:pt idx="9968">
                  <c:v>8.5968074798584002</c:v>
                </c:pt>
                <c:pt idx="9969">
                  <c:v>8.5876522064209002</c:v>
                </c:pt>
                <c:pt idx="9970">
                  <c:v>8.5861263275146502</c:v>
                </c:pt>
                <c:pt idx="9971">
                  <c:v>8.6189327239990217</c:v>
                </c:pt>
                <c:pt idx="9972">
                  <c:v>8.5975704193115217</c:v>
                </c:pt>
                <c:pt idx="9973">
                  <c:v>8.5998592376709002</c:v>
                </c:pt>
                <c:pt idx="9974">
                  <c:v>8.6006221771240234</c:v>
                </c:pt>
                <c:pt idx="9975">
                  <c:v>8.6120662689209002</c:v>
                </c:pt>
                <c:pt idx="9976">
                  <c:v>8.6006221771240234</c:v>
                </c:pt>
                <c:pt idx="9977">
                  <c:v>8.6120662689209002</c:v>
                </c:pt>
                <c:pt idx="9978">
                  <c:v>8.6143550872802717</c:v>
                </c:pt>
                <c:pt idx="9979">
                  <c:v>8.5899410247802734</c:v>
                </c:pt>
                <c:pt idx="9980">
                  <c:v>8.6036739349365217</c:v>
                </c:pt>
                <c:pt idx="9981">
                  <c:v>8.5884151458740217</c:v>
                </c:pt>
                <c:pt idx="9982">
                  <c:v>8.5792598724365234</c:v>
                </c:pt>
                <c:pt idx="9983">
                  <c:v>8.6013851165771484</c:v>
                </c:pt>
                <c:pt idx="9984">
                  <c:v>8.5746822357177752</c:v>
                </c:pt>
                <c:pt idx="9985">
                  <c:v>8.5998592376709002</c:v>
                </c:pt>
                <c:pt idx="9986">
                  <c:v>8.5853633880615217</c:v>
                </c:pt>
                <c:pt idx="9987">
                  <c:v>8.5868892669677752</c:v>
                </c:pt>
                <c:pt idx="9988">
                  <c:v>8.5975704193115217</c:v>
                </c:pt>
                <c:pt idx="9989">
                  <c:v>8.5975704193115217</c:v>
                </c:pt>
                <c:pt idx="9990">
                  <c:v>8.5990962982177752</c:v>
                </c:pt>
                <c:pt idx="9991">
                  <c:v>8.578496932983402</c:v>
                </c:pt>
                <c:pt idx="9992">
                  <c:v>8.6013851165771484</c:v>
                </c:pt>
                <c:pt idx="9993">
                  <c:v>8.5762081146240234</c:v>
                </c:pt>
                <c:pt idx="9994">
                  <c:v>8.5693416595459002</c:v>
                </c:pt>
                <c:pt idx="9995">
                  <c:v>8.5899410247802734</c:v>
                </c:pt>
                <c:pt idx="9996">
                  <c:v>8.6067256927490234</c:v>
                </c:pt>
                <c:pt idx="9997">
                  <c:v>8.5853633880615217</c:v>
                </c:pt>
                <c:pt idx="9998">
                  <c:v>8.5975704193115217</c:v>
                </c:pt>
                <c:pt idx="9999">
                  <c:v>8.5960445404052752</c:v>
                </c:pt>
                <c:pt idx="10000">
                  <c:v>8.5914669036865234</c:v>
                </c:pt>
                <c:pt idx="10001">
                  <c:v>8.5899410247802734</c:v>
                </c:pt>
                <c:pt idx="10002">
                  <c:v>8.5945186614990217</c:v>
                </c:pt>
                <c:pt idx="10003">
                  <c:v>8.6135921478271502</c:v>
                </c:pt>
                <c:pt idx="10004">
                  <c:v>8.5990962982177752</c:v>
                </c:pt>
                <c:pt idx="10005">
                  <c:v>8.6097774505615217</c:v>
                </c:pt>
                <c:pt idx="10006">
                  <c:v>8.5769710540771484</c:v>
                </c:pt>
                <c:pt idx="10007">
                  <c:v>8.5823116302490234</c:v>
                </c:pt>
                <c:pt idx="10008">
                  <c:v>8.5853633880615217</c:v>
                </c:pt>
                <c:pt idx="10009">
                  <c:v>8.5968074798584002</c:v>
                </c:pt>
                <c:pt idx="10010">
                  <c:v>8.5884151458740217</c:v>
                </c:pt>
                <c:pt idx="10011">
                  <c:v>8.5968074798584002</c:v>
                </c:pt>
                <c:pt idx="10012">
                  <c:v>8.5716304779052752</c:v>
                </c:pt>
                <c:pt idx="10013">
                  <c:v>8.6181697845458967</c:v>
                </c:pt>
                <c:pt idx="10014">
                  <c:v>8.6113033294677717</c:v>
                </c:pt>
                <c:pt idx="10015">
                  <c:v>8.5983333587646502</c:v>
                </c:pt>
                <c:pt idx="10016">
                  <c:v>8.5853633880615217</c:v>
                </c:pt>
                <c:pt idx="10017">
                  <c:v>8.6242733001708949</c:v>
                </c:pt>
                <c:pt idx="10018">
                  <c:v>8.6196956634521484</c:v>
                </c:pt>
                <c:pt idx="10019">
                  <c:v>8.6143550872802717</c:v>
                </c:pt>
                <c:pt idx="10020">
                  <c:v>8.5823116302490234</c:v>
                </c:pt>
                <c:pt idx="10021">
                  <c:v>8.6059627532958984</c:v>
                </c:pt>
                <c:pt idx="10022">
                  <c:v>8.5861263275146502</c:v>
                </c:pt>
                <c:pt idx="10023">
                  <c:v>8.6036739349365217</c:v>
                </c:pt>
                <c:pt idx="10024">
                  <c:v>8.6097774505615217</c:v>
                </c:pt>
                <c:pt idx="10025">
                  <c:v>8.5983333587646502</c:v>
                </c:pt>
                <c:pt idx="10026">
                  <c:v>8.5998592376709002</c:v>
                </c:pt>
                <c:pt idx="10027">
                  <c:v>8.6135921478271502</c:v>
                </c:pt>
                <c:pt idx="10028">
                  <c:v>8.609014511108402</c:v>
                </c:pt>
                <c:pt idx="10029">
                  <c:v>8.6196956634521484</c:v>
                </c:pt>
                <c:pt idx="10030">
                  <c:v>8.5952816009521484</c:v>
                </c:pt>
                <c:pt idx="10031">
                  <c:v>8.6036739349365217</c:v>
                </c:pt>
                <c:pt idx="10032">
                  <c:v>8.5731563568115234</c:v>
                </c:pt>
                <c:pt idx="10033">
                  <c:v>8.6166439056396502</c:v>
                </c:pt>
                <c:pt idx="10034">
                  <c:v>8.6219844818115199</c:v>
                </c:pt>
                <c:pt idx="10035">
                  <c:v>8.6105403900146502</c:v>
                </c:pt>
                <c:pt idx="10036">
                  <c:v>8.6006221771240234</c:v>
                </c:pt>
                <c:pt idx="10037">
                  <c:v>8.5945186614990217</c:v>
                </c:pt>
                <c:pt idx="10038">
                  <c:v>8.5968074798584002</c:v>
                </c:pt>
                <c:pt idx="10039">
                  <c:v>8.6036739349365217</c:v>
                </c:pt>
                <c:pt idx="10040">
                  <c:v>8.6280879974365217</c:v>
                </c:pt>
                <c:pt idx="10041">
                  <c:v>8.5929927825927717</c:v>
                </c:pt>
                <c:pt idx="10042">
                  <c:v>8.6036739349365217</c:v>
                </c:pt>
                <c:pt idx="10043">
                  <c:v>8.5998592376709002</c:v>
                </c:pt>
                <c:pt idx="10044">
                  <c:v>8.5861263275146502</c:v>
                </c:pt>
                <c:pt idx="10045">
                  <c:v>8.6227474212646502</c:v>
                </c:pt>
                <c:pt idx="10046">
                  <c:v>8.5968074798584002</c:v>
                </c:pt>
                <c:pt idx="10047">
                  <c:v>8.5945186614990217</c:v>
                </c:pt>
                <c:pt idx="10048">
                  <c:v>8.5853633880615217</c:v>
                </c:pt>
                <c:pt idx="10049">
                  <c:v>8.6189327239990217</c:v>
                </c:pt>
                <c:pt idx="10050">
                  <c:v>8.5830745697021502</c:v>
                </c:pt>
                <c:pt idx="10051">
                  <c:v>8.6372432708740217</c:v>
                </c:pt>
                <c:pt idx="10052">
                  <c:v>8.5945186614990217</c:v>
                </c:pt>
                <c:pt idx="10053">
                  <c:v>8.5952816009521484</c:v>
                </c:pt>
                <c:pt idx="10054">
                  <c:v>8.6006221771240234</c:v>
                </c:pt>
                <c:pt idx="10055">
                  <c:v>8.6113033294677717</c:v>
                </c:pt>
                <c:pt idx="10056">
                  <c:v>8.6105403900146502</c:v>
                </c:pt>
                <c:pt idx="10057">
                  <c:v>8.6074886322021502</c:v>
                </c:pt>
                <c:pt idx="10058">
                  <c:v>8.609014511108402</c:v>
                </c:pt>
                <c:pt idx="10059">
                  <c:v>8.5929927825927717</c:v>
                </c:pt>
                <c:pt idx="10060">
                  <c:v>8.6227474212646502</c:v>
                </c:pt>
                <c:pt idx="10061">
                  <c:v>8.5952816009521484</c:v>
                </c:pt>
                <c:pt idx="10062">
                  <c:v>8.6036739349365217</c:v>
                </c:pt>
                <c:pt idx="10063">
                  <c:v>8.5990962982177752</c:v>
                </c:pt>
                <c:pt idx="10064">
                  <c:v>8.6128292083740234</c:v>
                </c:pt>
                <c:pt idx="10065">
                  <c:v>8.6204586029052734</c:v>
                </c:pt>
                <c:pt idx="10066">
                  <c:v>8.6174068450927734</c:v>
                </c:pt>
                <c:pt idx="10067">
                  <c:v>8.6212215423583967</c:v>
                </c:pt>
                <c:pt idx="10068">
                  <c:v>8.5899410247802734</c:v>
                </c:pt>
                <c:pt idx="10069">
                  <c:v>8.6013851165771484</c:v>
                </c:pt>
                <c:pt idx="10070">
                  <c:v>8.5868892669677752</c:v>
                </c:pt>
                <c:pt idx="10071">
                  <c:v>8.6219844818115199</c:v>
                </c:pt>
                <c:pt idx="10072">
                  <c:v>8.6296138763427734</c:v>
                </c:pt>
                <c:pt idx="10073">
                  <c:v>8.6143550872802717</c:v>
                </c:pt>
                <c:pt idx="10074">
                  <c:v>8.6181697845458967</c:v>
                </c:pt>
                <c:pt idx="10075">
                  <c:v>8.6204586029052734</c:v>
                </c:pt>
                <c:pt idx="10076">
                  <c:v>8.6280879974365217</c:v>
                </c:pt>
                <c:pt idx="10077">
                  <c:v>8.6181697845458967</c:v>
                </c:pt>
                <c:pt idx="10078">
                  <c:v>8.6280879974365217</c:v>
                </c:pt>
                <c:pt idx="10079">
                  <c:v>8.6059627532958984</c:v>
                </c:pt>
                <c:pt idx="10080">
                  <c:v>8.6196956634521484</c:v>
                </c:pt>
                <c:pt idx="10081">
                  <c:v>8.6303768157958984</c:v>
                </c:pt>
                <c:pt idx="10082">
                  <c:v>8.6128292083740234</c:v>
                </c:pt>
                <c:pt idx="10083">
                  <c:v>8.6341915130615217</c:v>
                </c:pt>
                <c:pt idx="10084">
                  <c:v>8.6044368743896538</c:v>
                </c:pt>
                <c:pt idx="10085">
                  <c:v>8.6051998138427752</c:v>
                </c:pt>
                <c:pt idx="10086">
                  <c:v>8.6196956634521484</c:v>
                </c:pt>
                <c:pt idx="10087">
                  <c:v>8.6006221771240234</c:v>
                </c:pt>
                <c:pt idx="10088">
                  <c:v>8.6067256927490234</c:v>
                </c:pt>
                <c:pt idx="10089">
                  <c:v>8.6341915130615217</c:v>
                </c:pt>
                <c:pt idx="10090">
                  <c:v>8.6174068450927734</c:v>
                </c:pt>
                <c:pt idx="10091">
                  <c:v>8.6135921478271502</c:v>
                </c:pt>
                <c:pt idx="10092">
                  <c:v>8.5952816009521484</c:v>
                </c:pt>
                <c:pt idx="10093">
                  <c:v>8.6097774505615217</c:v>
                </c:pt>
                <c:pt idx="10094">
                  <c:v>8.6151180267333984</c:v>
                </c:pt>
                <c:pt idx="10095">
                  <c:v>8.6280879974365217</c:v>
                </c:pt>
                <c:pt idx="10096">
                  <c:v>8.6174068450927734</c:v>
                </c:pt>
                <c:pt idx="10097">
                  <c:v>8.6265621185302734</c:v>
                </c:pt>
                <c:pt idx="10098">
                  <c:v>8.6074886322021502</c:v>
                </c:pt>
                <c:pt idx="10099">
                  <c:v>8.6113033294677717</c:v>
                </c:pt>
                <c:pt idx="10100">
                  <c:v>8.6372432708740217</c:v>
                </c:pt>
                <c:pt idx="10101">
                  <c:v>8.6181697845458967</c:v>
                </c:pt>
                <c:pt idx="10102">
                  <c:v>8.6227474212646502</c:v>
                </c:pt>
                <c:pt idx="10103">
                  <c:v>8.6074886322021502</c:v>
                </c:pt>
                <c:pt idx="10104">
                  <c:v>8.6143550872802717</c:v>
                </c:pt>
                <c:pt idx="10105">
                  <c:v>8.6029109954834002</c:v>
                </c:pt>
                <c:pt idx="10106">
                  <c:v>8.6166439056396502</c:v>
                </c:pt>
                <c:pt idx="10107">
                  <c:v>8.6013851165771484</c:v>
                </c:pt>
                <c:pt idx="10108">
                  <c:v>8.6166439056396502</c:v>
                </c:pt>
                <c:pt idx="10109">
                  <c:v>8.6380062103271502</c:v>
                </c:pt>
                <c:pt idx="10110">
                  <c:v>8.6036739349365217</c:v>
                </c:pt>
                <c:pt idx="10111">
                  <c:v>8.6265621185302734</c:v>
                </c:pt>
                <c:pt idx="10112">
                  <c:v>8.6158809661865234</c:v>
                </c:pt>
                <c:pt idx="10113">
                  <c:v>8.6280879974365217</c:v>
                </c:pt>
                <c:pt idx="10114">
                  <c:v>8.625036239624027</c:v>
                </c:pt>
                <c:pt idx="10115">
                  <c:v>8.609014511108402</c:v>
                </c:pt>
                <c:pt idx="10116">
                  <c:v>8.6296138763427734</c:v>
                </c:pt>
                <c:pt idx="10117">
                  <c:v>8.6074886322021502</c:v>
                </c:pt>
                <c:pt idx="10118">
                  <c:v>8.6166439056396502</c:v>
                </c:pt>
                <c:pt idx="10119">
                  <c:v>8.6113033294677717</c:v>
                </c:pt>
                <c:pt idx="10120">
                  <c:v>8.6395320892334002</c:v>
                </c:pt>
                <c:pt idx="10121">
                  <c:v>8.6105403900146502</c:v>
                </c:pt>
                <c:pt idx="10122">
                  <c:v>8.6349544525146484</c:v>
                </c:pt>
                <c:pt idx="10123">
                  <c:v>8.6349544525146484</c:v>
                </c:pt>
                <c:pt idx="10124">
                  <c:v>8.6105403900146502</c:v>
                </c:pt>
                <c:pt idx="10125">
                  <c:v>8.6311397552490234</c:v>
                </c:pt>
                <c:pt idx="10126">
                  <c:v>8.6013851165771484</c:v>
                </c:pt>
                <c:pt idx="10127">
                  <c:v>8.6105403900146502</c:v>
                </c:pt>
                <c:pt idx="10128">
                  <c:v>8.6364803314209002</c:v>
                </c:pt>
                <c:pt idx="10129">
                  <c:v>8.6265621185302734</c:v>
                </c:pt>
                <c:pt idx="10130">
                  <c:v>8.6219844818115199</c:v>
                </c:pt>
                <c:pt idx="10131">
                  <c:v>8.6227474212646502</c:v>
                </c:pt>
                <c:pt idx="10132">
                  <c:v>8.6074886322021502</c:v>
                </c:pt>
                <c:pt idx="10133">
                  <c:v>8.6212215423583967</c:v>
                </c:pt>
                <c:pt idx="10134">
                  <c:v>8.6418209075927699</c:v>
                </c:pt>
                <c:pt idx="10135">
                  <c:v>8.6105403900146502</c:v>
                </c:pt>
                <c:pt idx="10136">
                  <c:v>8.6387691497802717</c:v>
                </c:pt>
                <c:pt idx="10137">
                  <c:v>8.6265621185302734</c:v>
                </c:pt>
                <c:pt idx="10138">
                  <c:v>8.6257991790771502</c:v>
                </c:pt>
                <c:pt idx="10139">
                  <c:v>8.6029109954834002</c:v>
                </c:pt>
                <c:pt idx="10140">
                  <c:v>8.6135921478271502</c:v>
                </c:pt>
                <c:pt idx="10141">
                  <c:v>8.6196956634521484</c:v>
                </c:pt>
                <c:pt idx="10142">
                  <c:v>8.6219844818115199</c:v>
                </c:pt>
                <c:pt idx="10143">
                  <c:v>8.609014511108402</c:v>
                </c:pt>
                <c:pt idx="10144">
                  <c:v>8.6128292083740234</c:v>
                </c:pt>
                <c:pt idx="10145">
                  <c:v>8.6242733001708949</c:v>
                </c:pt>
                <c:pt idx="10146">
                  <c:v>8.6189327239990217</c:v>
                </c:pt>
                <c:pt idx="10147">
                  <c:v>8.6051998138427752</c:v>
                </c:pt>
                <c:pt idx="10148">
                  <c:v>8.6113033294677717</c:v>
                </c:pt>
                <c:pt idx="10149">
                  <c:v>8.6288509368896502</c:v>
                </c:pt>
                <c:pt idx="10150">
                  <c:v>8.6036739349365217</c:v>
                </c:pt>
                <c:pt idx="10151">
                  <c:v>8.6372432708740217</c:v>
                </c:pt>
                <c:pt idx="10152">
                  <c:v>8.6364803314209002</c:v>
                </c:pt>
                <c:pt idx="10153">
                  <c:v>8.6372432708740217</c:v>
                </c:pt>
                <c:pt idx="10154">
                  <c:v>8.6410579681396484</c:v>
                </c:pt>
                <c:pt idx="10155">
                  <c:v>8.6174068450927734</c:v>
                </c:pt>
                <c:pt idx="10156">
                  <c:v>8.6196956634521484</c:v>
                </c:pt>
                <c:pt idx="10157">
                  <c:v>8.6311397552490234</c:v>
                </c:pt>
                <c:pt idx="10158">
                  <c:v>8.625036239624027</c:v>
                </c:pt>
                <c:pt idx="10159">
                  <c:v>8.6463985443115199</c:v>
                </c:pt>
                <c:pt idx="10160">
                  <c:v>8.6212215423583967</c:v>
                </c:pt>
                <c:pt idx="10161">
                  <c:v>8.6402950286865217</c:v>
                </c:pt>
                <c:pt idx="10162">
                  <c:v>8.6242733001708949</c:v>
                </c:pt>
                <c:pt idx="10163">
                  <c:v>8.6509761810302717</c:v>
                </c:pt>
                <c:pt idx="10164">
                  <c:v>8.6303768157958984</c:v>
                </c:pt>
                <c:pt idx="10165">
                  <c:v>8.6502132415771484</c:v>
                </c:pt>
                <c:pt idx="10166">
                  <c:v>8.6158809661865234</c:v>
                </c:pt>
                <c:pt idx="10167">
                  <c:v>8.6288509368896502</c:v>
                </c:pt>
                <c:pt idx="10168">
                  <c:v>8.6608943939209002</c:v>
                </c:pt>
                <c:pt idx="10169">
                  <c:v>8.6288509368896502</c:v>
                </c:pt>
                <c:pt idx="10170">
                  <c:v>8.6517391204834002</c:v>
                </c:pt>
                <c:pt idx="10171">
                  <c:v>8.6303768157958984</c:v>
                </c:pt>
                <c:pt idx="10172">
                  <c:v>8.6319026947021484</c:v>
                </c:pt>
                <c:pt idx="10173">
                  <c:v>8.6166439056396502</c:v>
                </c:pt>
                <c:pt idx="10174">
                  <c:v>8.6128292083740234</c:v>
                </c:pt>
                <c:pt idx="10175">
                  <c:v>8.6257991790771502</c:v>
                </c:pt>
                <c:pt idx="10176">
                  <c:v>8.6402950286865217</c:v>
                </c:pt>
                <c:pt idx="10177">
                  <c:v>8.6181697845458967</c:v>
                </c:pt>
                <c:pt idx="10178">
                  <c:v>8.6151180267333984</c:v>
                </c:pt>
                <c:pt idx="10179">
                  <c:v>8.6280879974365217</c:v>
                </c:pt>
                <c:pt idx="10180">
                  <c:v>8.6471614837646467</c:v>
                </c:pt>
                <c:pt idx="10181">
                  <c:v>8.6479244232177699</c:v>
                </c:pt>
                <c:pt idx="10182">
                  <c:v>8.6364803314209002</c:v>
                </c:pt>
                <c:pt idx="10183">
                  <c:v>8.6280879974365217</c:v>
                </c:pt>
                <c:pt idx="10184">
                  <c:v>8.5990962982177752</c:v>
                </c:pt>
                <c:pt idx="10185">
                  <c:v>8.6601314544677734</c:v>
                </c:pt>
                <c:pt idx="10186">
                  <c:v>8.653264999389652</c:v>
                </c:pt>
                <c:pt idx="10187">
                  <c:v>8.625036239624027</c:v>
                </c:pt>
                <c:pt idx="10188">
                  <c:v>8.6372432708740217</c:v>
                </c:pt>
                <c:pt idx="10189">
                  <c:v>8.6364803314209002</c:v>
                </c:pt>
                <c:pt idx="10190">
                  <c:v>8.6036739349365217</c:v>
                </c:pt>
                <c:pt idx="10191">
                  <c:v>8.6441097259521467</c:v>
                </c:pt>
                <c:pt idx="10192">
                  <c:v>8.6387691497802717</c:v>
                </c:pt>
                <c:pt idx="10193">
                  <c:v>8.6326656341552734</c:v>
                </c:pt>
                <c:pt idx="10194">
                  <c:v>8.6372432708740217</c:v>
                </c:pt>
                <c:pt idx="10195">
                  <c:v>8.6296138763427734</c:v>
                </c:pt>
                <c:pt idx="10196">
                  <c:v>8.6402950286865217</c:v>
                </c:pt>
                <c:pt idx="10197">
                  <c:v>8.6189327239990217</c:v>
                </c:pt>
                <c:pt idx="10198">
                  <c:v>8.6441097259521467</c:v>
                </c:pt>
                <c:pt idx="10199">
                  <c:v>8.6410579681396484</c:v>
                </c:pt>
                <c:pt idx="10200">
                  <c:v>8.6357173919677734</c:v>
                </c:pt>
                <c:pt idx="10201">
                  <c:v>8.6334285736084002</c:v>
                </c:pt>
                <c:pt idx="10202">
                  <c:v>8.6303768157958984</c:v>
                </c:pt>
                <c:pt idx="10203">
                  <c:v>8.6395320892334002</c:v>
                </c:pt>
                <c:pt idx="10204">
                  <c:v>8.625036239624027</c:v>
                </c:pt>
                <c:pt idx="10205">
                  <c:v>8.6441097259521467</c:v>
                </c:pt>
                <c:pt idx="10206">
                  <c:v>8.6517391204834002</c:v>
                </c:pt>
                <c:pt idx="10207">
                  <c:v>8.6410579681396484</c:v>
                </c:pt>
                <c:pt idx="10208">
                  <c:v>8.6372432708740217</c:v>
                </c:pt>
                <c:pt idx="10209">
                  <c:v>8.6280879974365217</c:v>
                </c:pt>
                <c:pt idx="10210">
                  <c:v>8.6700496673584002</c:v>
                </c:pt>
                <c:pt idx="10211">
                  <c:v>8.6448726654052717</c:v>
                </c:pt>
                <c:pt idx="10212">
                  <c:v>8.6219844818115199</c:v>
                </c:pt>
                <c:pt idx="10213">
                  <c:v>8.6235103607177717</c:v>
                </c:pt>
                <c:pt idx="10214">
                  <c:v>8.6448726654052717</c:v>
                </c:pt>
                <c:pt idx="10215">
                  <c:v>8.6502132415771484</c:v>
                </c:pt>
                <c:pt idx="10216">
                  <c:v>8.6326656341552734</c:v>
                </c:pt>
                <c:pt idx="10217">
                  <c:v>8.6319026947021484</c:v>
                </c:pt>
                <c:pt idx="10218">
                  <c:v>8.6357173919677734</c:v>
                </c:pt>
                <c:pt idx="10219">
                  <c:v>8.6563167572021502</c:v>
                </c:pt>
                <c:pt idx="10220">
                  <c:v>8.6509761810302717</c:v>
                </c:pt>
                <c:pt idx="10221">
                  <c:v>8.6479244232177699</c:v>
                </c:pt>
                <c:pt idx="10222">
                  <c:v>8.6387691497802717</c:v>
                </c:pt>
                <c:pt idx="10223">
                  <c:v>8.6494503021240234</c:v>
                </c:pt>
                <c:pt idx="10224">
                  <c:v>8.6525020599365252</c:v>
                </c:pt>
                <c:pt idx="10225">
                  <c:v>8.6387691497802717</c:v>
                </c:pt>
                <c:pt idx="10226">
                  <c:v>8.6319026947021484</c:v>
                </c:pt>
                <c:pt idx="10227">
                  <c:v>8.6441097259521467</c:v>
                </c:pt>
                <c:pt idx="10228">
                  <c:v>8.653264999389652</c:v>
                </c:pt>
                <c:pt idx="10229">
                  <c:v>8.6525020599365252</c:v>
                </c:pt>
                <c:pt idx="10230">
                  <c:v>8.6265621185302734</c:v>
                </c:pt>
                <c:pt idx="10231">
                  <c:v>8.6395320892334002</c:v>
                </c:pt>
                <c:pt idx="10232">
                  <c:v>8.6227474212646502</c:v>
                </c:pt>
                <c:pt idx="10233">
                  <c:v>8.6273250579833984</c:v>
                </c:pt>
                <c:pt idx="10234">
                  <c:v>8.6280879974365217</c:v>
                </c:pt>
                <c:pt idx="10235">
                  <c:v>8.625036239624027</c:v>
                </c:pt>
                <c:pt idx="10236">
                  <c:v>8.6257991790771502</c:v>
                </c:pt>
                <c:pt idx="10237">
                  <c:v>8.6418209075927699</c:v>
                </c:pt>
                <c:pt idx="10238">
                  <c:v>8.6433467864990217</c:v>
                </c:pt>
                <c:pt idx="10239">
                  <c:v>8.6326656341552734</c:v>
                </c:pt>
                <c:pt idx="10240">
                  <c:v>8.6479244232177699</c:v>
                </c:pt>
                <c:pt idx="10241">
                  <c:v>8.6570796966552734</c:v>
                </c:pt>
                <c:pt idx="10242">
                  <c:v>8.665472030639652</c:v>
                </c:pt>
                <c:pt idx="10243">
                  <c:v>8.6662349700927734</c:v>
                </c:pt>
                <c:pt idx="10244">
                  <c:v>8.6502132415771484</c:v>
                </c:pt>
                <c:pt idx="10245">
                  <c:v>8.6380062103271502</c:v>
                </c:pt>
                <c:pt idx="10246">
                  <c:v>8.6685237884521467</c:v>
                </c:pt>
                <c:pt idx="10247">
                  <c:v>8.6448726654052717</c:v>
                </c:pt>
                <c:pt idx="10248">
                  <c:v>8.6471614837646467</c:v>
                </c:pt>
                <c:pt idx="10249">
                  <c:v>8.6639461517334002</c:v>
                </c:pt>
                <c:pt idx="10250">
                  <c:v>8.6418209075927699</c:v>
                </c:pt>
                <c:pt idx="10251">
                  <c:v>8.6662349700927734</c:v>
                </c:pt>
                <c:pt idx="10252">
                  <c:v>8.657842636108402</c:v>
                </c:pt>
                <c:pt idx="10253">
                  <c:v>8.6547908782959002</c:v>
                </c:pt>
                <c:pt idx="10254">
                  <c:v>8.6296138763427734</c:v>
                </c:pt>
                <c:pt idx="10255">
                  <c:v>8.6395320892334002</c:v>
                </c:pt>
                <c:pt idx="10256">
                  <c:v>8.6296138763427734</c:v>
                </c:pt>
                <c:pt idx="10257">
                  <c:v>8.6540279388427734</c:v>
                </c:pt>
                <c:pt idx="10258">
                  <c:v>8.6448726654052717</c:v>
                </c:pt>
                <c:pt idx="10259">
                  <c:v>8.6387691497802717</c:v>
                </c:pt>
                <c:pt idx="10260">
                  <c:v>8.6601314544677734</c:v>
                </c:pt>
                <c:pt idx="10261">
                  <c:v>8.6502132415771484</c:v>
                </c:pt>
                <c:pt idx="10262">
                  <c:v>8.6395320892334002</c:v>
                </c:pt>
                <c:pt idx="10263">
                  <c:v>8.6502132415771484</c:v>
                </c:pt>
                <c:pt idx="10264">
                  <c:v>8.6311397552490234</c:v>
                </c:pt>
                <c:pt idx="10265">
                  <c:v>8.6448726654052717</c:v>
                </c:pt>
                <c:pt idx="10266">
                  <c:v>8.6334285736084002</c:v>
                </c:pt>
                <c:pt idx="10267">
                  <c:v>8.6456356048584002</c:v>
                </c:pt>
                <c:pt idx="10268">
                  <c:v>8.6593685150146502</c:v>
                </c:pt>
                <c:pt idx="10269">
                  <c:v>8.6395320892334002</c:v>
                </c:pt>
                <c:pt idx="10270">
                  <c:v>8.655553817749027</c:v>
                </c:pt>
                <c:pt idx="10271">
                  <c:v>8.6319026947021484</c:v>
                </c:pt>
                <c:pt idx="10272">
                  <c:v>8.6280879974365217</c:v>
                </c:pt>
                <c:pt idx="10273">
                  <c:v>8.6418209075927699</c:v>
                </c:pt>
                <c:pt idx="10274">
                  <c:v>8.6601314544677734</c:v>
                </c:pt>
                <c:pt idx="10275">
                  <c:v>8.6380062103271502</c:v>
                </c:pt>
                <c:pt idx="10276">
                  <c:v>8.6669979095459002</c:v>
                </c:pt>
                <c:pt idx="10277">
                  <c:v>8.657842636108402</c:v>
                </c:pt>
                <c:pt idx="10278">
                  <c:v>8.6570796966552734</c:v>
                </c:pt>
                <c:pt idx="10279">
                  <c:v>8.6509761810302717</c:v>
                </c:pt>
                <c:pt idx="10280">
                  <c:v>8.6563167572021502</c:v>
                </c:pt>
                <c:pt idx="10281">
                  <c:v>8.6540279388427734</c:v>
                </c:pt>
                <c:pt idx="10282">
                  <c:v>8.6372432708740217</c:v>
                </c:pt>
                <c:pt idx="10283">
                  <c:v>8.6364803314209002</c:v>
                </c:pt>
                <c:pt idx="10284">
                  <c:v>8.6486873626708967</c:v>
                </c:pt>
                <c:pt idx="10285">
                  <c:v>8.6662349700927734</c:v>
                </c:pt>
                <c:pt idx="10286">
                  <c:v>8.6631832122802752</c:v>
                </c:pt>
                <c:pt idx="10287">
                  <c:v>8.6677608489990234</c:v>
                </c:pt>
                <c:pt idx="10288">
                  <c:v>8.6448726654052717</c:v>
                </c:pt>
                <c:pt idx="10289">
                  <c:v>8.6357173919677734</c:v>
                </c:pt>
                <c:pt idx="10290">
                  <c:v>8.6616573333740234</c:v>
                </c:pt>
                <c:pt idx="10291">
                  <c:v>8.6540279388427734</c:v>
                </c:pt>
                <c:pt idx="10292">
                  <c:v>8.6410579681396484</c:v>
                </c:pt>
                <c:pt idx="10293">
                  <c:v>8.6700496673584002</c:v>
                </c:pt>
                <c:pt idx="10294">
                  <c:v>8.6692867279052752</c:v>
                </c:pt>
                <c:pt idx="10295">
                  <c:v>8.6517391204834002</c:v>
                </c:pt>
                <c:pt idx="10296">
                  <c:v>8.6380062103271502</c:v>
                </c:pt>
                <c:pt idx="10297">
                  <c:v>8.6677608489990234</c:v>
                </c:pt>
                <c:pt idx="10298">
                  <c:v>8.6288509368896502</c:v>
                </c:pt>
                <c:pt idx="10299">
                  <c:v>8.6502132415771484</c:v>
                </c:pt>
                <c:pt idx="10300">
                  <c:v>8.6608943939209002</c:v>
                </c:pt>
                <c:pt idx="10301">
                  <c:v>8.6563167572021502</c:v>
                </c:pt>
                <c:pt idx="10302">
                  <c:v>8.6715755462646502</c:v>
                </c:pt>
                <c:pt idx="10303">
                  <c:v>8.6509761810302717</c:v>
                </c:pt>
                <c:pt idx="10304">
                  <c:v>8.6319026947021484</c:v>
                </c:pt>
                <c:pt idx="10305">
                  <c:v>8.665472030639652</c:v>
                </c:pt>
                <c:pt idx="10306">
                  <c:v>8.6387691497802717</c:v>
                </c:pt>
                <c:pt idx="10307">
                  <c:v>8.6448726654052717</c:v>
                </c:pt>
                <c:pt idx="10308">
                  <c:v>8.6494503021240234</c:v>
                </c:pt>
                <c:pt idx="10309">
                  <c:v>8.6509761810302717</c:v>
                </c:pt>
                <c:pt idx="10310">
                  <c:v>8.6547908782959002</c:v>
                </c:pt>
                <c:pt idx="10311">
                  <c:v>8.6593685150146502</c:v>
                </c:pt>
                <c:pt idx="10312">
                  <c:v>8.6746273040771484</c:v>
                </c:pt>
                <c:pt idx="10313">
                  <c:v>8.6708126068115217</c:v>
                </c:pt>
                <c:pt idx="10314">
                  <c:v>8.6593685150146502</c:v>
                </c:pt>
                <c:pt idx="10315">
                  <c:v>8.6540279388427734</c:v>
                </c:pt>
                <c:pt idx="10316">
                  <c:v>8.6708126068115217</c:v>
                </c:pt>
                <c:pt idx="10317">
                  <c:v>8.6570796966552734</c:v>
                </c:pt>
                <c:pt idx="10318">
                  <c:v>8.6425838470459002</c:v>
                </c:pt>
                <c:pt idx="10319">
                  <c:v>8.6608943939209002</c:v>
                </c:pt>
                <c:pt idx="10320">
                  <c:v>8.6616573333740234</c:v>
                </c:pt>
                <c:pt idx="10321">
                  <c:v>8.680730819702152</c:v>
                </c:pt>
                <c:pt idx="10322">
                  <c:v>8.6700496673584002</c:v>
                </c:pt>
                <c:pt idx="10323">
                  <c:v>8.665472030639652</c:v>
                </c:pt>
                <c:pt idx="10324">
                  <c:v>8.6631832122802752</c:v>
                </c:pt>
                <c:pt idx="10325">
                  <c:v>8.6570796966552734</c:v>
                </c:pt>
                <c:pt idx="10326">
                  <c:v>8.6769161224365217</c:v>
                </c:pt>
                <c:pt idx="10327">
                  <c:v>8.6662349700927734</c:v>
                </c:pt>
                <c:pt idx="10328">
                  <c:v>8.6708126068115217</c:v>
                </c:pt>
                <c:pt idx="10329">
                  <c:v>8.653264999389652</c:v>
                </c:pt>
                <c:pt idx="10330">
                  <c:v>8.6456356048584002</c:v>
                </c:pt>
                <c:pt idx="10331">
                  <c:v>8.6845455169677752</c:v>
                </c:pt>
                <c:pt idx="10332">
                  <c:v>8.6502132415771484</c:v>
                </c:pt>
                <c:pt idx="10333">
                  <c:v>8.6593685150146502</c:v>
                </c:pt>
                <c:pt idx="10334">
                  <c:v>8.6616573333740234</c:v>
                </c:pt>
                <c:pt idx="10335">
                  <c:v>8.6509761810302717</c:v>
                </c:pt>
                <c:pt idx="10336">
                  <c:v>8.6647090911865234</c:v>
                </c:pt>
                <c:pt idx="10337">
                  <c:v>8.6509761810302717</c:v>
                </c:pt>
                <c:pt idx="10338">
                  <c:v>8.6662349700927734</c:v>
                </c:pt>
                <c:pt idx="10339">
                  <c:v>8.657842636108402</c:v>
                </c:pt>
                <c:pt idx="10340">
                  <c:v>8.6586055755615234</c:v>
                </c:pt>
                <c:pt idx="10341">
                  <c:v>8.6692867279052752</c:v>
                </c:pt>
                <c:pt idx="10342">
                  <c:v>8.655553817749027</c:v>
                </c:pt>
                <c:pt idx="10343">
                  <c:v>8.6731014251708967</c:v>
                </c:pt>
                <c:pt idx="10344">
                  <c:v>8.6685237884521467</c:v>
                </c:pt>
                <c:pt idx="10345">
                  <c:v>8.6494503021240234</c:v>
                </c:pt>
                <c:pt idx="10346">
                  <c:v>8.6547908782959002</c:v>
                </c:pt>
                <c:pt idx="10347">
                  <c:v>8.6761531829833984</c:v>
                </c:pt>
                <c:pt idx="10348">
                  <c:v>8.6494503021240234</c:v>
                </c:pt>
                <c:pt idx="10349">
                  <c:v>8.655553817749027</c:v>
                </c:pt>
                <c:pt idx="10350">
                  <c:v>8.6380062103271502</c:v>
                </c:pt>
                <c:pt idx="10351">
                  <c:v>8.6601314544677734</c:v>
                </c:pt>
                <c:pt idx="10352">
                  <c:v>8.6685237884521467</c:v>
                </c:pt>
                <c:pt idx="10353">
                  <c:v>8.6685237884521467</c:v>
                </c:pt>
                <c:pt idx="10354">
                  <c:v>8.6616573333740234</c:v>
                </c:pt>
                <c:pt idx="10355">
                  <c:v>8.6303768157958984</c:v>
                </c:pt>
                <c:pt idx="10356">
                  <c:v>8.662420272827152</c:v>
                </c:pt>
                <c:pt idx="10357">
                  <c:v>8.665472030639652</c:v>
                </c:pt>
                <c:pt idx="10358">
                  <c:v>8.6570796966552734</c:v>
                </c:pt>
                <c:pt idx="10359">
                  <c:v>8.6738643646240234</c:v>
                </c:pt>
                <c:pt idx="10360">
                  <c:v>8.6845455169677752</c:v>
                </c:pt>
                <c:pt idx="10361">
                  <c:v>8.6738643646240234</c:v>
                </c:pt>
                <c:pt idx="10362">
                  <c:v>8.6937007904052734</c:v>
                </c:pt>
                <c:pt idx="10363">
                  <c:v>8.6700496673584002</c:v>
                </c:pt>
                <c:pt idx="10364">
                  <c:v>8.6952266693115217</c:v>
                </c:pt>
                <c:pt idx="10365">
                  <c:v>8.653264999389652</c:v>
                </c:pt>
                <c:pt idx="10366">
                  <c:v>8.6669979095459002</c:v>
                </c:pt>
                <c:pt idx="10367">
                  <c:v>8.6685237884521467</c:v>
                </c:pt>
                <c:pt idx="10368">
                  <c:v>8.6647090911865234</c:v>
                </c:pt>
                <c:pt idx="10369">
                  <c:v>8.6525020599365252</c:v>
                </c:pt>
                <c:pt idx="10370">
                  <c:v>8.6891231536865217</c:v>
                </c:pt>
                <c:pt idx="10371">
                  <c:v>8.6700496673584002</c:v>
                </c:pt>
                <c:pt idx="10372">
                  <c:v>8.683782577514652</c:v>
                </c:pt>
                <c:pt idx="10373">
                  <c:v>8.6631832122802752</c:v>
                </c:pt>
                <c:pt idx="10374">
                  <c:v>8.6830196380615234</c:v>
                </c:pt>
                <c:pt idx="10375">
                  <c:v>8.6631832122802752</c:v>
                </c:pt>
                <c:pt idx="10376">
                  <c:v>8.6570796966552734</c:v>
                </c:pt>
                <c:pt idx="10377">
                  <c:v>8.6677608489990234</c:v>
                </c:pt>
                <c:pt idx="10378">
                  <c:v>8.6753902435302734</c:v>
                </c:pt>
                <c:pt idx="10379">
                  <c:v>8.6631832122802752</c:v>
                </c:pt>
                <c:pt idx="10380">
                  <c:v>8.657842636108402</c:v>
                </c:pt>
                <c:pt idx="10381">
                  <c:v>8.6723384857177717</c:v>
                </c:pt>
                <c:pt idx="10382">
                  <c:v>8.6746273040771484</c:v>
                </c:pt>
                <c:pt idx="10383">
                  <c:v>8.6860713958740217</c:v>
                </c:pt>
                <c:pt idx="10384">
                  <c:v>8.6677608489990234</c:v>
                </c:pt>
                <c:pt idx="10385">
                  <c:v>8.6731014251708967</c:v>
                </c:pt>
                <c:pt idx="10386">
                  <c:v>8.6776790618896502</c:v>
                </c:pt>
                <c:pt idx="10387">
                  <c:v>8.6975154876708967</c:v>
                </c:pt>
                <c:pt idx="10388">
                  <c:v>8.655553817749027</c:v>
                </c:pt>
                <c:pt idx="10389">
                  <c:v>8.6677608489990234</c:v>
                </c:pt>
                <c:pt idx="10390">
                  <c:v>8.689886093139652</c:v>
                </c:pt>
                <c:pt idx="10391">
                  <c:v>8.655553817749027</c:v>
                </c:pt>
                <c:pt idx="10392">
                  <c:v>8.6647090911865234</c:v>
                </c:pt>
                <c:pt idx="10393">
                  <c:v>8.6509761810302717</c:v>
                </c:pt>
                <c:pt idx="10394">
                  <c:v>8.6944637298583984</c:v>
                </c:pt>
                <c:pt idx="10395">
                  <c:v>8.6685237884521467</c:v>
                </c:pt>
                <c:pt idx="10396">
                  <c:v>8.6669979095459002</c:v>
                </c:pt>
                <c:pt idx="10397">
                  <c:v>8.665472030639652</c:v>
                </c:pt>
                <c:pt idx="10398">
                  <c:v>8.6608943939209002</c:v>
                </c:pt>
                <c:pt idx="10399">
                  <c:v>8.6753902435302734</c:v>
                </c:pt>
                <c:pt idx="10400">
                  <c:v>8.6601314544677734</c:v>
                </c:pt>
                <c:pt idx="10401">
                  <c:v>8.686834335327152</c:v>
                </c:pt>
                <c:pt idx="10402">
                  <c:v>8.6685237884521467</c:v>
                </c:pt>
                <c:pt idx="10403">
                  <c:v>8.662420272827152</c:v>
                </c:pt>
                <c:pt idx="10404">
                  <c:v>8.6998043060302734</c:v>
                </c:pt>
                <c:pt idx="10405">
                  <c:v>8.6776790618896502</c:v>
                </c:pt>
                <c:pt idx="10406">
                  <c:v>8.6738643646240234</c:v>
                </c:pt>
                <c:pt idx="10407">
                  <c:v>8.6845455169677752</c:v>
                </c:pt>
                <c:pt idx="10408">
                  <c:v>8.6540279388427734</c:v>
                </c:pt>
                <c:pt idx="10409">
                  <c:v>8.6753902435302734</c:v>
                </c:pt>
                <c:pt idx="10410">
                  <c:v>8.6753902435302734</c:v>
                </c:pt>
                <c:pt idx="10411">
                  <c:v>8.6914119720458984</c:v>
                </c:pt>
                <c:pt idx="10412">
                  <c:v>8.686834335327152</c:v>
                </c:pt>
                <c:pt idx="10413">
                  <c:v>8.6875972747802752</c:v>
                </c:pt>
                <c:pt idx="10414">
                  <c:v>8.689886093139652</c:v>
                </c:pt>
                <c:pt idx="10415">
                  <c:v>8.665472030639652</c:v>
                </c:pt>
                <c:pt idx="10416">
                  <c:v>8.6692867279052752</c:v>
                </c:pt>
                <c:pt idx="10417">
                  <c:v>8.6845455169677752</c:v>
                </c:pt>
                <c:pt idx="10418">
                  <c:v>8.6937007904052734</c:v>
                </c:pt>
                <c:pt idx="10419">
                  <c:v>8.6769161224365217</c:v>
                </c:pt>
                <c:pt idx="10420">
                  <c:v>8.6723384857177717</c:v>
                </c:pt>
                <c:pt idx="10421">
                  <c:v>8.6937007904052734</c:v>
                </c:pt>
                <c:pt idx="10422">
                  <c:v>8.6891231536865217</c:v>
                </c:pt>
                <c:pt idx="10423">
                  <c:v>8.6570796966552734</c:v>
                </c:pt>
                <c:pt idx="10424">
                  <c:v>8.6738643646240234</c:v>
                </c:pt>
                <c:pt idx="10425">
                  <c:v>8.662420272827152</c:v>
                </c:pt>
                <c:pt idx="10426">
                  <c:v>8.6914119720458984</c:v>
                </c:pt>
                <c:pt idx="10427">
                  <c:v>8.6631832122802752</c:v>
                </c:pt>
                <c:pt idx="10428">
                  <c:v>8.6830196380615234</c:v>
                </c:pt>
                <c:pt idx="10429">
                  <c:v>8.6486873626708967</c:v>
                </c:pt>
                <c:pt idx="10430">
                  <c:v>8.7051448822021502</c:v>
                </c:pt>
                <c:pt idx="10431">
                  <c:v>8.6814937591552734</c:v>
                </c:pt>
                <c:pt idx="10432">
                  <c:v>8.6738643646240234</c:v>
                </c:pt>
                <c:pt idx="10433">
                  <c:v>8.7051448822021502</c:v>
                </c:pt>
                <c:pt idx="10434">
                  <c:v>8.6921749114990234</c:v>
                </c:pt>
                <c:pt idx="10435">
                  <c:v>8.6830196380615234</c:v>
                </c:pt>
                <c:pt idx="10436">
                  <c:v>8.695989608764652</c:v>
                </c:pt>
                <c:pt idx="10437">
                  <c:v>8.6731014251708967</c:v>
                </c:pt>
                <c:pt idx="10438">
                  <c:v>8.6647090911865234</c:v>
                </c:pt>
                <c:pt idx="10439">
                  <c:v>8.6967525482177734</c:v>
                </c:pt>
                <c:pt idx="10440">
                  <c:v>8.6921749114990234</c:v>
                </c:pt>
                <c:pt idx="10441">
                  <c:v>8.6853084564208984</c:v>
                </c:pt>
                <c:pt idx="10442">
                  <c:v>8.6952266693115217</c:v>
                </c:pt>
                <c:pt idx="10443">
                  <c:v>8.6723384857177717</c:v>
                </c:pt>
                <c:pt idx="10444">
                  <c:v>8.6746273040771484</c:v>
                </c:pt>
                <c:pt idx="10445">
                  <c:v>8.6761531829833984</c:v>
                </c:pt>
                <c:pt idx="10446">
                  <c:v>8.6700496673584002</c:v>
                </c:pt>
                <c:pt idx="10447">
                  <c:v>8.686834335327152</c:v>
                </c:pt>
                <c:pt idx="10448">
                  <c:v>8.682256698608402</c:v>
                </c:pt>
                <c:pt idx="10449">
                  <c:v>8.653264999389652</c:v>
                </c:pt>
                <c:pt idx="10450">
                  <c:v>8.7051448822021502</c:v>
                </c:pt>
                <c:pt idx="10451">
                  <c:v>8.6998043060302734</c:v>
                </c:pt>
                <c:pt idx="10452">
                  <c:v>8.6952266693115217</c:v>
                </c:pt>
                <c:pt idx="10453">
                  <c:v>8.6715755462646502</c:v>
                </c:pt>
                <c:pt idx="10454">
                  <c:v>8.689886093139652</c:v>
                </c:pt>
                <c:pt idx="10455">
                  <c:v>8.6952266693115217</c:v>
                </c:pt>
                <c:pt idx="10456">
                  <c:v>8.683782577514652</c:v>
                </c:pt>
                <c:pt idx="10457">
                  <c:v>8.6784420013427734</c:v>
                </c:pt>
                <c:pt idx="10458">
                  <c:v>8.6700496673584002</c:v>
                </c:pt>
                <c:pt idx="10459">
                  <c:v>8.6853084564208984</c:v>
                </c:pt>
                <c:pt idx="10460">
                  <c:v>8.6814937591552734</c:v>
                </c:pt>
                <c:pt idx="10461">
                  <c:v>8.6731014251708967</c:v>
                </c:pt>
                <c:pt idx="10462">
                  <c:v>8.6608943939209002</c:v>
                </c:pt>
                <c:pt idx="10463">
                  <c:v>8.6906490325927734</c:v>
                </c:pt>
                <c:pt idx="10464">
                  <c:v>8.6799678802490234</c:v>
                </c:pt>
                <c:pt idx="10465">
                  <c:v>8.689886093139652</c:v>
                </c:pt>
                <c:pt idx="10466">
                  <c:v>8.6753902435302734</c:v>
                </c:pt>
                <c:pt idx="10467">
                  <c:v>8.6547908782959002</c:v>
                </c:pt>
                <c:pt idx="10468">
                  <c:v>8.657842636108402</c:v>
                </c:pt>
                <c:pt idx="10469">
                  <c:v>8.6944637298583984</c:v>
                </c:pt>
                <c:pt idx="10470">
                  <c:v>8.6746273040771484</c:v>
                </c:pt>
                <c:pt idx="10471">
                  <c:v>8.6814937591552734</c:v>
                </c:pt>
                <c:pt idx="10472">
                  <c:v>8.6891231536865217</c:v>
                </c:pt>
                <c:pt idx="10473">
                  <c:v>8.6616573333740234</c:v>
                </c:pt>
                <c:pt idx="10474">
                  <c:v>8.6845455169677752</c:v>
                </c:pt>
                <c:pt idx="10475">
                  <c:v>8.6998043060302734</c:v>
                </c:pt>
                <c:pt idx="10476">
                  <c:v>8.6799678802490234</c:v>
                </c:pt>
                <c:pt idx="10477">
                  <c:v>8.6845455169677752</c:v>
                </c:pt>
                <c:pt idx="10478">
                  <c:v>8.689886093139652</c:v>
                </c:pt>
                <c:pt idx="10479">
                  <c:v>8.6853084564208984</c:v>
                </c:pt>
                <c:pt idx="10480">
                  <c:v>8.6845455169677752</c:v>
                </c:pt>
                <c:pt idx="10481">
                  <c:v>8.689886093139652</c:v>
                </c:pt>
                <c:pt idx="10482">
                  <c:v>8.6784420013427734</c:v>
                </c:pt>
                <c:pt idx="10483">
                  <c:v>8.6937007904052734</c:v>
                </c:pt>
                <c:pt idx="10484">
                  <c:v>8.6853084564208984</c:v>
                </c:pt>
                <c:pt idx="10485">
                  <c:v>8.6830196380615234</c:v>
                </c:pt>
                <c:pt idx="10486">
                  <c:v>8.6814937591552734</c:v>
                </c:pt>
                <c:pt idx="10487">
                  <c:v>8.689886093139652</c:v>
                </c:pt>
                <c:pt idx="10488">
                  <c:v>8.6998043060302734</c:v>
                </c:pt>
                <c:pt idx="10489">
                  <c:v>8.7043819427490217</c:v>
                </c:pt>
                <c:pt idx="10490">
                  <c:v>8.6853084564208984</c:v>
                </c:pt>
                <c:pt idx="10491">
                  <c:v>8.6845455169677752</c:v>
                </c:pt>
                <c:pt idx="10492">
                  <c:v>8.6990413665771484</c:v>
                </c:pt>
                <c:pt idx="10493">
                  <c:v>8.6830196380615234</c:v>
                </c:pt>
                <c:pt idx="10494">
                  <c:v>8.689886093139652</c:v>
                </c:pt>
                <c:pt idx="10495">
                  <c:v>8.6784420013427734</c:v>
                </c:pt>
                <c:pt idx="10496">
                  <c:v>8.6761531829833984</c:v>
                </c:pt>
                <c:pt idx="10497">
                  <c:v>8.6990413665771484</c:v>
                </c:pt>
                <c:pt idx="10498">
                  <c:v>8.6814937591552734</c:v>
                </c:pt>
                <c:pt idx="10499">
                  <c:v>8.6944637298583984</c:v>
                </c:pt>
                <c:pt idx="10500">
                  <c:v>8.6883602142333984</c:v>
                </c:pt>
                <c:pt idx="10501">
                  <c:v>8.6891231536865217</c:v>
                </c:pt>
                <c:pt idx="10502">
                  <c:v>8.6662349700927734</c:v>
                </c:pt>
                <c:pt idx="10503">
                  <c:v>8.6814937591552734</c:v>
                </c:pt>
                <c:pt idx="10504">
                  <c:v>8.6708126068115217</c:v>
                </c:pt>
                <c:pt idx="10505">
                  <c:v>8.7104854583740234</c:v>
                </c:pt>
                <c:pt idx="10506">
                  <c:v>8.6937007904052734</c:v>
                </c:pt>
                <c:pt idx="10507">
                  <c:v>8.6875972747802752</c:v>
                </c:pt>
                <c:pt idx="10508">
                  <c:v>8.7150630950927717</c:v>
                </c:pt>
                <c:pt idx="10509">
                  <c:v>8.6853084564208984</c:v>
                </c:pt>
                <c:pt idx="10510">
                  <c:v>8.7181148529052734</c:v>
                </c:pt>
                <c:pt idx="10511">
                  <c:v>8.7181148529052734</c:v>
                </c:pt>
                <c:pt idx="10512">
                  <c:v>8.7020931243896502</c:v>
                </c:pt>
                <c:pt idx="10513">
                  <c:v>8.7051448822021502</c:v>
                </c:pt>
                <c:pt idx="10514">
                  <c:v>8.7013301849365199</c:v>
                </c:pt>
                <c:pt idx="10515">
                  <c:v>8.6814937591552734</c:v>
                </c:pt>
                <c:pt idx="10516">
                  <c:v>8.6982784271240199</c:v>
                </c:pt>
                <c:pt idx="10517">
                  <c:v>8.6906490325927734</c:v>
                </c:pt>
                <c:pt idx="10518">
                  <c:v>8.6967525482177734</c:v>
                </c:pt>
                <c:pt idx="10519">
                  <c:v>8.6753902435302734</c:v>
                </c:pt>
                <c:pt idx="10520">
                  <c:v>8.7051448822021502</c:v>
                </c:pt>
                <c:pt idx="10521">
                  <c:v>8.6608943939209002</c:v>
                </c:pt>
                <c:pt idx="10522">
                  <c:v>8.6990413665771484</c:v>
                </c:pt>
                <c:pt idx="10523">
                  <c:v>8.6814937591552734</c:v>
                </c:pt>
                <c:pt idx="10524">
                  <c:v>8.6875972747802752</c:v>
                </c:pt>
                <c:pt idx="10525">
                  <c:v>8.7036190032958984</c:v>
                </c:pt>
                <c:pt idx="10526">
                  <c:v>8.6875972747802752</c:v>
                </c:pt>
                <c:pt idx="10527">
                  <c:v>8.7196407318115217</c:v>
                </c:pt>
                <c:pt idx="10528">
                  <c:v>8.6975154876708967</c:v>
                </c:pt>
                <c:pt idx="10529">
                  <c:v>8.7219295501708967</c:v>
                </c:pt>
                <c:pt idx="10530">
                  <c:v>8.683782577514652</c:v>
                </c:pt>
                <c:pt idx="10531">
                  <c:v>8.6967525482177734</c:v>
                </c:pt>
                <c:pt idx="10532">
                  <c:v>8.7143001556396484</c:v>
                </c:pt>
                <c:pt idx="10533">
                  <c:v>8.6944637298583984</c:v>
                </c:pt>
                <c:pt idx="10534">
                  <c:v>8.7013301849365199</c:v>
                </c:pt>
                <c:pt idx="10535">
                  <c:v>8.7150630950927717</c:v>
                </c:pt>
                <c:pt idx="10536">
                  <c:v>8.6921749114990234</c:v>
                </c:pt>
                <c:pt idx="10537">
                  <c:v>8.6929378509521502</c:v>
                </c:pt>
                <c:pt idx="10538">
                  <c:v>8.6708126068115217</c:v>
                </c:pt>
                <c:pt idx="10539">
                  <c:v>8.7112483978271484</c:v>
                </c:pt>
                <c:pt idx="10540">
                  <c:v>8.7074337005615217</c:v>
                </c:pt>
                <c:pt idx="10541">
                  <c:v>8.6875972747802752</c:v>
                </c:pt>
                <c:pt idx="10542">
                  <c:v>8.7112483978271484</c:v>
                </c:pt>
                <c:pt idx="10543">
                  <c:v>8.7333745956420881</c:v>
                </c:pt>
                <c:pt idx="10544">
                  <c:v>8.6860713958740217</c:v>
                </c:pt>
                <c:pt idx="10545">
                  <c:v>8.7020931243896502</c:v>
                </c:pt>
                <c:pt idx="10546">
                  <c:v>8.7219295501708967</c:v>
                </c:pt>
                <c:pt idx="10547">
                  <c:v>8.6891231536865217</c:v>
                </c:pt>
                <c:pt idx="10548">
                  <c:v>8.7020931243896502</c:v>
                </c:pt>
                <c:pt idx="10549">
                  <c:v>8.7074337005615217</c:v>
                </c:pt>
                <c:pt idx="10550">
                  <c:v>8.7013301849365199</c:v>
                </c:pt>
                <c:pt idx="10551">
                  <c:v>8.6814937591552734</c:v>
                </c:pt>
                <c:pt idx="10552">
                  <c:v>8.6944637298583984</c:v>
                </c:pt>
                <c:pt idx="10553">
                  <c:v>8.6769161224365217</c:v>
                </c:pt>
                <c:pt idx="10554">
                  <c:v>8.7066707611083984</c:v>
                </c:pt>
                <c:pt idx="10555">
                  <c:v>8.7081966400146484</c:v>
                </c:pt>
                <c:pt idx="10556">
                  <c:v>8.689886093139652</c:v>
                </c:pt>
                <c:pt idx="10557">
                  <c:v>8.6990413665771484</c:v>
                </c:pt>
                <c:pt idx="10558">
                  <c:v>8.6967525482177734</c:v>
                </c:pt>
                <c:pt idx="10559">
                  <c:v>8.6753902435302734</c:v>
                </c:pt>
                <c:pt idx="10560">
                  <c:v>8.7265071868896502</c:v>
                </c:pt>
                <c:pt idx="10561">
                  <c:v>8.7028560638427734</c:v>
                </c:pt>
                <c:pt idx="10562">
                  <c:v>8.6860713958740217</c:v>
                </c:pt>
                <c:pt idx="10563">
                  <c:v>8.6944637298583984</c:v>
                </c:pt>
                <c:pt idx="10564">
                  <c:v>8.7104854583740234</c:v>
                </c:pt>
                <c:pt idx="10565">
                  <c:v>8.6967525482177734</c:v>
                </c:pt>
                <c:pt idx="10566">
                  <c:v>8.7219295501708967</c:v>
                </c:pt>
                <c:pt idx="10567">
                  <c:v>8.6990413665771484</c:v>
                </c:pt>
                <c:pt idx="10568">
                  <c:v>8.6975154876708967</c:v>
                </c:pt>
                <c:pt idx="10569">
                  <c:v>8.7188777923583967</c:v>
                </c:pt>
                <c:pt idx="10570">
                  <c:v>8.6761531829833984</c:v>
                </c:pt>
                <c:pt idx="10571">
                  <c:v>8.7043819427490217</c:v>
                </c:pt>
                <c:pt idx="10572">
                  <c:v>8.6937007904052734</c:v>
                </c:pt>
                <c:pt idx="10573">
                  <c:v>8.7043819427490217</c:v>
                </c:pt>
                <c:pt idx="10574">
                  <c:v>8.6784420013427734</c:v>
                </c:pt>
                <c:pt idx="10575">
                  <c:v>8.6875972747802752</c:v>
                </c:pt>
                <c:pt idx="10576">
                  <c:v>8.7173519134521467</c:v>
                </c:pt>
                <c:pt idx="10577">
                  <c:v>8.7059078216552734</c:v>
                </c:pt>
                <c:pt idx="10578">
                  <c:v>8.7158260345459002</c:v>
                </c:pt>
                <c:pt idx="10579">
                  <c:v>8.7013301849365199</c:v>
                </c:pt>
                <c:pt idx="10580">
                  <c:v>8.7097225189209002</c:v>
                </c:pt>
                <c:pt idx="10581">
                  <c:v>8.7188777923583967</c:v>
                </c:pt>
                <c:pt idx="10582">
                  <c:v>8.7074337005615217</c:v>
                </c:pt>
                <c:pt idx="10583">
                  <c:v>8.7120113372802734</c:v>
                </c:pt>
                <c:pt idx="10584">
                  <c:v>8.6937007904052734</c:v>
                </c:pt>
                <c:pt idx="10585">
                  <c:v>8.7257442474365234</c:v>
                </c:pt>
                <c:pt idx="10586">
                  <c:v>8.6845455169677752</c:v>
                </c:pt>
                <c:pt idx="10587">
                  <c:v>8.7265071868896502</c:v>
                </c:pt>
                <c:pt idx="10588">
                  <c:v>8.7074337005615217</c:v>
                </c:pt>
                <c:pt idx="10589">
                  <c:v>8.7081966400146484</c:v>
                </c:pt>
                <c:pt idx="10590">
                  <c:v>8.7036190032958984</c:v>
                </c:pt>
                <c:pt idx="10591">
                  <c:v>8.683782577514652</c:v>
                </c:pt>
                <c:pt idx="10592">
                  <c:v>8.7310848236084002</c:v>
                </c:pt>
                <c:pt idx="10593">
                  <c:v>8.7097225189209002</c:v>
                </c:pt>
                <c:pt idx="10594">
                  <c:v>8.7043819427490217</c:v>
                </c:pt>
                <c:pt idx="10595">
                  <c:v>8.695989608764652</c:v>
                </c:pt>
                <c:pt idx="10596">
                  <c:v>8.7112483978271484</c:v>
                </c:pt>
                <c:pt idx="10597">
                  <c:v>8.6975154876708967</c:v>
                </c:pt>
                <c:pt idx="10598">
                  <c:v>8.6952266693115217</c:v>
                </c:pt>
                <c:pt idx="10599">
                  <c:v>8.6860713958740217</c:v>
                </c:pt>
                <c:pt idx="10600">
                  <c:v>8.7295589447021484</c:v>
                </c:pt>
                <c:pt idx="10601">
                  <c:v>8.683782577514652</c:v>
                </c:pt>
                <c:pt idx="10602">
                  <c:v>8.7211666107177717</c:v>
                </c:pt>
                <c:pt idx="10603">
                  <c:v>8.6967525482177734</c:v>
                </c:pt>
                <c:pt idx="10604">
                  <c:v>8.6875972747802752</c:v>
                </c:pt>
                <c:pt idx="10605">
                  <c:v>8.7204036712646502</c:v>
                </c:pt>
                <c:pt idx="10606">
                  <c:v>8.7059078216552734</c:v>
                </c:pt>
                <c:pt idx="10607">
                  <c:v>8.7440557479858363</c:v>
                </c:pt>
                <c:pt idx="10608">
                  <c:v>8.7204036712646502</c:v>
                </c:pt>
                <c:pt idx="10609">
                  <c:v>8.6998043060302734</c:v>
                </c:pt>
                <c:pt idx="10610">
                  <c:v>8.7066707611083984</c:v>
                </c:pt>
                <c:pt idx="10611">
                  <c:v>8.7188777923583967</c:v>
                </c:pt>
                <c:pt idx="10612">
                  <c:v>8.6830196380615234</c:v>
                </c:pt>
                <c:pt idx="10613">
                  <c:v>8.6944637298583984</c:v>
                </c:pt>
                <c:pt idx="10614">
                  <c:v>8.7181148529052734</c:v>
                </c:pt>
                <c:pt idx="10615">
                  <c:v>8.7181148529052734</c:v>
                </c:pt>
                <c:pt idx="10616">
                  <c:v>8.7394781112670881</c:v>
                </c:pt>
                <c:pt idx="10617">
                  <c:v>8.6929378509521502</c:v>
                </c:pt>
                <c:pt idx="10618">
                  <c:v>8.7295589447021484</c:v>
                </c:pt>
                <c:pt idx="10619">
                  <c:v>8.7158260345459002</c:v>
                </c:pt>
                <c:pt idx="10620">
                  <c:v>8.7158260345459002</c:v>
                </c:pt>
                <c:pt idx="10621">
                  <c:v>8.7112483978271484</c:v>
                </c:pt>
                <c:pt idx="10622">
                  <c:v>8.7120113372802734</c:v>
                </c:pt>
                <c:pt idx="10623">
                  <c:v>8.7333745956420881</c:v>
                </c:pt>
                <c:pt idx="10624">
                  <c:v>8.7005672454834002</c:v>
                </c:pt>
                <c:pt idx="10625">
                  <c:v>8.6990413665771484</c:v>
                </c:pt>
                <c:pt idx="10626">
                  <c:v>8.7295589447021484</c:v>
                </c:pt>
                <c:pt idx="10627">
                  <c:v>8.7135372161865252</c:v>
                </c:pt>
                <c:pt idx="10628">
                  <c:v>8.7028560638427734</c:v>
                </c:pt>
                <c:pt idx="10629">
                  <c:v>8.7120113372802734</c:v>
                </c:pt>
                <c:pt idx="10630">
                  <c:v>8.6990413665771484</c:v>
                </c:pt>
                <c:pt idx="10631">
                  <c:v>8.7341375350952148</c:v>
                </c:pt>
                <c:pt idx="10632">
                  <c:v>8.7234554290771484</c:v>
                </c:pt>
                <c:pt idx="10633">
                  <c:v>8.6799678802490234</c:v>
                </c:pt>
                <c:pt idx="10634">
                  <c:v>8.7051448822021502</c:v>
                </c:pt>
                <c:pt idx="10635">
                  <c:v>8.7440557479858363</c:v>
                </c:pt>
                <c:pt idx="10636">
                  <c:v>8.7226924896240234</c:v>
                </c:pt>
                <c:pt idx="10637">
                  <c:v>8.7104854583740234</c:v>
                </c:pt>
                <c:pt idx="10638">
                  <c:v>8.7081966400146484</c:v>
                </c:pt>
                <c:pt idx="10639">
                  <c:v>8.7379522323608381</c:v>
                </c:pt>
                <c:pt idx="10640">
                  <c:v>8.7486333847045863</c:v>
                </c:pt>
                <c:pt idx="10641">
                  <c:v>8.7341375350952148</c:v>
                </c:pt>
                <c:pt idx="10642">
                  <c:v>8.6990413665771484</c:v>
                </c:pt>
                <c:pt idx="10643">
                  <c:v>8.7242183685302699</c:v>
                </c:pt>
                <c:pt idx="10644">
                  <c:v>8.7326116561889648</c:v>
                </c:pt>
                <c:pt idx="10645">
                  <c:v>8.7013301849365199</c:v>
                </c:pt>
                <c:pt idx="10646">
                  <c:v>8.6929378509521502</c:v>
                </c:pt>
                <c:pt idx="10647">
                  <c:v>8.7005672454834002</c:v>
                </c:pt>
                <c:pt idx="10648">
                  <c:v>8.6967525482177734</c:v>
                </c:pt>
                <c:pt idx="10649">
                  <c:v>8.7089595794677734</c:v>
                </c:pt>
                <c:pt idx="10650">
                  <c:v>8.7219295501708967</c:v>
                </c:pt>
                <c:pt idx="10651">
                  <c:v>8.7127742767334002</c:v>
                </c:pt>
                <c:pt idx="10652">
                  <c:v>8.7066707611083984</c:v>
                </c:pt>
                <c:pt idx="10653">
                  <c:v>8.7181148529052734</c:v>
                </c:pt>
                <c:pt idx="10654">
                  <c:v>8.7371892929077148</c:v>
                </c:pt>
                <c:pt idx="10655">
                  <c:v>8.6982784271240199</c:v>
                </c:pt>
                <c:pt idx="10656">
                  <c:v>8.7287960052490234</c:v>
                </c:pt>
                <c:pt idx="10657">
                  <c:v>8.7036190032958984</c:v>
                </c:pt>
                <c:pt idx="10658">
                  <c:v>8.7249813079833984</c:v>
                </c:pt>
                <c:pt idx="10659">
                  <c:v>8.7158260345459002</c:v>
                </c:pt>
                <c:pt idx="10660">
                  <c:v>8.7600774765014631</c:v>
                </c:pt>
                <c:pt idx="10661">
                  <c:v>8.7509222030639648</c:v>
                </c:pt>
                <c:pt idx="10662">
                  <c:v>8.7005672454834002</c:v>
                </c:pt>
                <c:pt idx="10663">
                  <c:v>8.6921749114990234</c:v>
                </c:pt>
                <c:pt idx="10664">
                  <c:v>8.6998043060302734</c:v>
                </c:pt>
                <c:pt idx="10665">
                  <c:v>8.7051448822021502</c:v>
                </c:pt>
                <c:pt idx="10666">
                  <c:v>8.7272701263427699</c:v>
                </c:pt>
                <c:pt idx="10667">
                  <c:v>8.7440557479858363</c:v>
                </c:pt>
                <c:pt idx="10668">
                  <c:v>8.7272701263427699</c:v>
                </c:pt>
                <c:pt idx="10669">
                  <c:v>8.7226924896240234</c:v>
                </c:pt>
                <c:pt idx="10670">
                  <c:v>8.7326116561889648</c:v>
                </c:pt>
                <c:pt idx="10671">
                  <c:v>8.7150630950927717</c:v>
                </c:pt>
                <c:pt idx="10672">
                  <c:v>8.7471075057983381</c:v>
                </c:pt>
                <c:pt idx="10673">
                  <c:v>8.7135372161865252</c:v>
                </c:pt>
                <c:pt idx="10674">
                  <c:v>8.7188777923583967</c:v>
                </c:pt>
                <c:pt idx="10675">
                  <c:v>8.7204036712646502</c:v>
                </c:pt>
                <c:pt idx="10676">
                  <c:v>8.7356634140014631</c:v>
                </c:pt>
                <c:pt idx="10677">
                  <c:v>8.7410039901733363</c:v>
                </c:pt>
                <c:pt idx="10678">
                  <c:v>8.7440557479858363</c:v>
                </c:pt>
                <c:pt idx="10679">
                  <c:v>8.7135372161865252</c:v>
                </c:pt>
                <c:pt idx="10680">
                  <c:v>8.7043819427490217</c:v>
                </c:pt>
                <c:pt idx="10681">
                  <c:v>8.7257442474365234</c:v>
                </c:pt>
                <c:pt idx="10682">
                  <c:v>8.7226924896240234</c:v>
                </c:pt>
                <c:pt idx="10683">
                  <c:v>8.7287960052490234</c:v>
                </c:pt>
                <c:pt idx="10684">
                  <c:v>8.7265071868896502</c:v>
                </c:pt>
                <c:pt idx="10685">
                  <c:v>8.7242183685302699</c:v>
                </c:pt>
                <c:pt idx="10686">
                  <c:v>8.7532110214233381</c:v>
                </c:pt>
                <c:pt idx="10687">
                  <c:v>8.7242183685302699</c:v>
                </c:pt>
                <c:pt idx="10688">
                  <c:v>8.7402410507202131</c:v>
                </c:pt>
                <c:pt idx="10689">
                  <c:v>8.7387151718139613</c:v>
                </c:pt>
                <c:pt idx="10690">
                  <c:v>8.6929378509521502</c:v>
                </c:pt>
                <c:pt idx="10691">
                  <c:v>8.7425298690795881</c:v>
                </c:pt>
                <c:pt idx="10692">
                  <c:v>8.7349004745483381</c:v>
                </c:pt>
                <c:pt idx="10693">
                  <c:v>8.7158260345459002</c:v>
                </c:pt>
                <c:pt idx="10694">
                  <c:v>8.7509222030639648</c:v>
                </c:pt>
                <c:pt idx="10695">
                  <c:v>8.7577886581420898</c:v>
                </c:pt>
                <c:pt idx="10696">
                  <c:v>8.7356634140014631</c:v>
                </c:pt>
                <c:pt idx="10697">
                  <c:v>8.7501592636108381</c:v>
                </c:pt>
                <c:pt idx="10698">
                  <c:v>8.7204036712646502</c:v>
                </c:pt>
                <c:pt idx="10699">
                  <c:v>8.7364263534545881</c:v>
                </c:pt>
                <c:pt idx="10700">
                  <c:v>8.7455816268920881</c:v>
                </c:pt>
                <c:pt idx="10701">
                  <c:v>8.7341375350952148</c:v>
                </c:pt>
                <c:pt idx="10702">
                  <c:v>8.7127742767334002</c:v>
                </c:pt>
                <c:pt idx="10703">
                  <c:v>8.7173519134521467</c:v>
                </c:pt>
                <c:pt idx="10704">
                  <c:v>8.7249813079833984</c:v>
                </c:pt>
                <c:pt idx="10705">
                  <c:v>8.7181148529052734</c:v>
                </c:pt>
                <c:pt idx="10706">
                  <c:v>8.7371892929077148</c:v>
                </c:pt>
                <c:pt idx="10707">
                  <c:v>8.7410039901733363</c:v>
                </c:pt>
                <c:pt idx="10708">
                  <c:v>8.7120113372802734</c:v>
                </c:pt>
                <c:pt idx="10709">
                  <c:v>8.7219295501708967</c:v>
                </c:pt>
                <c:pt idx="10710">
                  <c:v>8.7318487167358363</c:v>
                </c:pt>
                <c:pt idx="10711">
                  <c:v>8.7562627792358381</c:v>
                </c:pt>
                <c:pt idx="10712">
                  <c:v>8.7219295501708967</c:v>
                </c:pt>
                <c:pt idx="10713">
                  <c:v>8.7204036712646502</c:v>
                </c:pt>
                <c:pt idx="10714">
                  <c:v>8.7066707611083984</c:v>
                </c:pt>
                <c:pt idx="10715">
                  <c:v>8.7303218841552699</c:v>
                </c:pt>
                <c:pt idx="10716">
                  <c:v>8.7493963241577131</c:v>
                </c:pt>
                <c:pt idx="10717">
                  <c:v>8.7066707611083984</c:v>
                </c:pt>
                <c:pt idx="10718">
                  <c:v>8.7272701263427699</c:v>
                </c:pt>
                <c:pt idx="10719">
                  <c:v>8.7410039901733363</c:v>
                </c:pt>
                <c:pt idx="10720">
                  <c:v>8.7402410507202131</c:v>
                </c:pt>
                <c:pt idx="10721">
                  <c:v>8.7249813079833984</c:v>
                </c:pt>
                <c:pt idx="10722">
                  <c:v>8.7554998397827184</c:v>
                </c:pt>
                <c:pt idx="10723">
                  <c:v>8.7280330657958967</c:v>
                </c:pt>
                <c:pt idx="10724">
                  <c:v>8.7364263534545881</c:v>
                </c:pt>
                <c:pt idx="10725">
                  <c:v>8.7425298690795881</c:v>
                </c:pt>
                <c:pt idx="10726">
                  <c:v>8.7585515975952148</c:v>
                </c:pt>
                <c:pt idx="10727">
                  <c:v>8.7478704452514595</c:v>
                </c:pt>
                <c:pt idx="10728">
                  <c:v>8.7211666107177717</c:v>
                </c:pt>
                <c:pt idx="10729">
                  <c:v>8.7181148529052734</c:v>
                </c:pt>
                <c:pt idx="10730">
                  <c:v>8.7455816268920881</c:v>
                </c:pt>
                <c:pt idx="10731">
                  <c:v>8.7318487167358363</c:v>
                </c:pt>
                <c:pt idx="10732">
                  <c:v>8.7371892929077148</c:v>
                </c:pt>
                <c:pt idx="10733">
                  <c:v>8.7562627792358381</c:v>
                </c:pt>
                <c:pt idx="10734">
                  <c:v>8.7379522323608381</c:v>
                </c:pt>
                <c:pt idx="10735">
                  <c:v>8.7364263534545881</c:v>
                </c:pt>
                <c:pt idx="10736">
                  <c:v>8.7188777923583967</c:v>
                </c:pt>
                <c:pt idx="10737">
                  <c:v>8.7539739608764613</c:v>
                </c:pt>
                <c:pt idx="10738">
                  <c:v>8.7379522323608381</c:v>
                </c:pt>
                <c:pt idx="10739">
                  <c:v>8.7478704452514595</c:v>
                </c:pt>
                <c:pt idx="10740">
                  <c:v>8.7280330657958967</c:v>
                </c:pt>
                <c:pt idx="10741">
                  <c:v>8.7150630950927717</c:v>
                </c:pt>
                <c:pt idx="10742">
                  <c:v>8.7310848236084002</c:v>
                </c:pt>
                <c:pt idx="10743">
                  <c:v>8.7181148529052734</c:v>
                </c:pt>
                <c:pt idx="10744">
                  <c:v>8.7524480819702148</c:v>
                </c:pt>
                <c:pt idx="10745">
                  <c:v>8.7432928085327131</c:v>
                </c:pt>
                <c:pt idx="10746">
                  <c:v>8.7379522323608381</c:v>
                </c:pt>
                <c:pt idx="10747">
                  <c:v>8.7333745956420881</c:v>
                </c:pt>
                <c:pt idx="10748">
                  <c:v>8.7394781112670881</c:v>
                </c:pt>
                <c:pt idx="10749">
                  <c:v>8.7478704452514595</c:v>
                </c:pt>
                <c:pt idx="10750">
                  <c:v>8.7539739608764613</c:v>
                </c:pt>
                <c:pt idx="10751">
                  <c:v>8.7333745956420881</c:v>
                </c:pt>
                <c:pt idx="10752">
                  <c:v>8.7394781112670881</c:v>
                </c:pt>
                <c:pt idx="10753">
                  <c:v>8.7211666107177717</c:v>
                </c:pt>
                <c:pt idx="10754">
                  <c:v>8.7524480819702148</c:v>
                </c:pt>
                <c:pt idx="10755">
                  <c:v>8.7265071868896502</c:v>
                </c:pt>
                <c:pt idx="10756">
                  <c:v>8.7638921737670898</c:v>
                </c:pt>
                <c:pt idx="10757">
                  <c:v>8.7036190032958984</c:v>
                </c:pt>
                <c:pt idx="10758">
                  <c:v>8.7379522323608381</c:v>
                </c:pt>
                <c:pt idx="10759">
                  <c:v>8.7135372161865252</c:v>
                </c:pt>
                <c:pt idx="10760">
                  <c:v>8.7356634140014631</c:v>
                </c:pt>
                <c:pt idx="10761">
                  <c:v>8.7326116561889648</c:v>
                </c:pt>
                <c:pt idx="10762">
                  <c:v>8.7654180526733398</c:v>
                </c:pt>
                <c:pt idx="10763">
                  <c:v>8.7242183685302699</c:v>
                </c:pt>
                <c:pt idx="10764">
                  <c:v>8.7341375350952148</c:v>
                </c:pt>
                <c:pt idx="10765">
                  <c:v>8.7341375350952148</c:v>
                </c:pt>
                <c:pt idx="10766">
                  <c:v>8.7196407318115217</c:v>
                </c:pt>
                <c:pt idx="10767">
                  <c:v>8.7364263534545881</c:v>
                </c:pt>
                <c:pt idx="10768">
                  <c:v>8.7707586288452148</c:v>
                </c:pt>
                <c:pt idx="10769">
                  <c:v>8.7188777923583967</c:v>
                </c:pt>
                <c:pt idx="10770">
                  <c:v>8.7730474472045881</c:v>
                </c:pt>
                <c:pt idx="10771">
                  <c:v>8.7715215682983381</c:v>
                </c:pt>
                <c:pt idx="10772">
                  <c:v>8.7257442474365234</c:v>
                </c:pt>
                <c:pt idx="10773">
                  <c:v>8.7585515975952148</c:v>
                </c:pt>
                <c:pt idx="10774">
                  <c:v>8.7478704452514595</c:v>
                </c:pt>
                <c:pt idx="10775">
                  <c:v>8.7257442474365234</c:v>
                </c:pt>
                <c:pt idx="10776">
                  <c:v>8.7760992050170898</c:v>
                </c:pt>
                <c:pt idx="10777">
                  <c:v>8.7120113372802734</c:v>
                </c:pt>
                <c:pt idx="10778">
                  <c:v>8.7684698104858398</c:v>
                </c:pt>
                <c:pt idx="10779">
                  <c:v>8.7310848236084002</c:v>
                </c:pt>
                <c:pt idx="10780">
                  <c:v>8.7356634140014631</c:v>
                </c:pt>
                <c:pt idx="10781">
                  <c:v>8.7326116561889648</c:v>
                </c:pt>
                <c:pt idx="10782">
                  <c:v>8.7486333847045863</c:v>
                </c:pt>
                <c:pt idx="10783">
                  <c:v>8.7204036712646502</c:v>
                </c:pt>
                <c:pt idx="10784">
                  <c:v>8.7822027206420881</c:v>
                </c:pt>
                <c:pt idx="10785">
                  <c:v>8.7799139022827131</c:v>
                </c:pt>
                <c:pt idx="10786">
                  <c:v>8.7593145370483416</c:v>
                </c:pt>
                <c:pt idx="10787">
                  <c:v>8.7326116561889648</c:v>
                </c:pt>
                <c:pt idx="10788">
                  <c:v>8.7554998397827184</c:v>
                </c:pt>
                <c:pt idx="10789">
                  <c:v>8.7616033554077148</c:v>
                </c:pt>
                <c:pt idx="10790">
                  <c:v>8.7783880233764613</c:v>
                </c:pt>
                <c:pt idx="10791">
                  <c:v>8.7501592636108381</c:v>
                </c:pt>
                <c:pt idx="10792">
                  <c:v>8.7364263534545881</c:v>
                </c:pt>
                <c:pt idx="10793">
                  <c:v>8.7638921737670898</c:v>
                </c:pt>
                <c:pt idx="10794">
                  <c:v>8.7616033554077148</c:v>
                </c:pt>
                <c:pt idx="10795">
                  <c:v>8.7532110214233381</c:v>
                </c:pt>
                <c:pt idx="10796">
                  <c:v>8.7516851425170881</c:v>
                </c:pt>
                <c:pt idx="10797">
                  <c:v>8.7516851425170881</c:v>
                </c:pt>
                <c:pt idx="10798">
                  <c:v>8.7333745956420881</c:v>
                </c:pt>
                <c:pt idx="10799">
                  <c:v>8.7730474472045881</c:v>
                </c:pt>
                <c:pt idx="10800">
                  <c:v>8.7608404159545881</c:v>
                </c:pt>
                <c:pt idx="10801">
                  <c:v>8.7722845077514648</c:v>
                </c:pt>
                <c:pt idx="10802">
                  <c:v>8.7364263534545881</c:v>
                </c:pt>
                <c:pt idx="10803">
                  <c:v>8.7432928085327131</c:v>
                </c:pt>
                <c:pt idx="10804">
                  <c:v>8.7463445663452148</c:v>
                </c:pt>
                <c:pt idx="10805">
                  <c:v>8.7356634140014631</c:v>
                </c:pt>
                <c:pt idx="10806">
                  <c:v>8.7493963241577131</c:v>
                </c:pt>
                <c:pt idx="10807">
                  <c:v>8.7577886581420898</c:v>
                </c:pt>
                <c:pt idx="10808">
                  <c:v>8.7280330657958967</c:v>
                </c:pt>
                <c:pt idx="10809">
                  <c:v>8.7410039901733363</c:v>
                </c:pt>
                <c:pt idx="10810">
                  <c:v>8.7402410507202131</c:v>
                </c:pt>
                <c:pt idx="10811">
                  <c:v>8.7562627792358381</c:v>
                </c:pt>
                <c:pt idx="10812">
                  <c:v>8.7562627792358381</c:v>
                </c:pt>
                <c:pt idx="10813">
                  <c:v>8.7349004745483381</c:v>
                </c:pt>
                <c:pt idx="10814">
                  <c:v>8.7257442474365234</c:v>
                </c:pt>
                <c:pt idx="10815">
                  <c:v>8.7486333847045863</c:v>
                </c:pt>
                <c:pt idx="10816">
                  <c:v>8.7509222030639648</c:v>
                </c:pt>
                <c:pt idx="10817">
                  <c:v>8.7379522323608381</c:v>
                </c:pt>
                <c:pt idx="10818">
                  <c:v>8.7745733261108363</c:v>
                </c:pt>
                <c:pt idx="10819">
                  <c:v>8.7692327499389648</c:v>
                </c:pt>
                <c:pt idx="10820">
                  <c:v>8.7516851425170881</c:v>
                </c:pt>
                <c:pt idx="10821">
                  <c:v>8.7791509628295881</c:v>
                </c:pt>
                <c:pt idx="10822">
                  <c:v>8.7272701263427699</c:v>
                </c:pt>
                <c:pt idx="10823">
                  <c:v>8.7539739608764613</c:v>
                </c:pt>
                <c:pt idx="10824">
                  <c:v>8.7455816268920881</c:v>
                </c:pt>
                <c:pt idx="10825">
                  <c:v>8.7234554290771484</c:v>
                </c:pt>
                <c:pt idx="10826">
                  <c:v>8.7516851425170881</c:v>
                </c:pt>
                <c:pt idx="10827">
                  <c:v>8.7379522323608381</c:v>
                </c:pt>
                <c:pt idx="10828">
                  <c:v>8.7768621444702131</c:v>
                </c:pt>
                <c:pt idx="10829">
                  <c:v>8.7715215682983381</c:v>
                </c:pt>
                <c:pt idx="10830">
                  <c:v>8.7829656600952131</c:v>
                </c:pt>
                <c:pt idx="10831">
                  <c:v>8.7448186874389613</c:v>
                </c:pt>
                <c:pt idx="10832">
                  <c:v>8.7303218841552699</c:v>
                </c:pt>
                <c:pt idx="10833">
                  <c:v>8.7638921737670898</c:v>
                </c:pt>
                <c:pt idx="10834">
                  <c:v>8.7242183685302699</c:v>
                </c:pt>
                <c:pt idx="10835">
                  <c:v>8.7638921737670898</c:v>
                </c:pt>
                <c:pt idx="10836">
                  <c:v>8.7539739608764613</c:v>
                </c:pt>
                <c:pt idx="10837">
                  <c:v>8.7295589447021484</c:v>
                </c:pt>
                <c:pt idx="10838">
                  <c:v>8.7242183685302699</c:v>
                </c:pt>
                <c:pt idx="10839">
                  <c:v>8.7699956893920881</c:v>
                </c:pt>
                <c:pt idx="10840">
                  <c:v>8.7509222030639648</c:v>
                </c:pt>
                <c:pt idx="10841">
                  <c:v>8.7661809921264648</c:v>
                </c:pt>
                <c:pt idx="10842">
                  <c:v>8.7738103866577131</c:v>
                </c:pt>
                <c:pt idx="10843">
                  <c:v>8.7768621444702131</c:v>
                </c:pt>
                <c:pt idx="10844">
                  <c:v>8.7631292343139648</c:v>
                </c:pt>
                <c:pt idx="10845">
                  <c:v>8.7417669296264631</c:v>
                </c:pt>
                <c:pt idx="10846">
                  <c:v>8.7577886581420898</c:v>
                </c:pt>
                <c:pt idx="10847">
                  <c:v>8.7554998397827184</c:v>
                </c:pt>
                <c:pt idx="10848">
                  <c:v>8.7440557479858363</c:v>
                </c:pt>
                <c:pt idx="10849">
                  <c:v>8.7791509628295881</c:v>
                </c:pt>
                <c:pt idx="10850">
                  <c:v>8.7806768417358381</c:v>
                </c:pt>
                <c:pt idx="10851">
                  <c:v>8.7799139022827131</c:v>
                </c:pt>
                <c:pt idx="10852">
                  <c:v>8.7455816268920881</c:v>
                </c:pt>
                <c:pt idx="10853">
                  <c:v>8.7631292343139648</c:v>
                </c:pt>
                <c:pt idx="10854">
                  <c:v>8.7570257186889648</c:v>
                </c:pt>
                <c:pt idx="10855">
                  <c:v>8.7501592636108381</c:v>
                </c:pt>
                <c:pt idx="10856">
                  <c:v>8.7448186874389613</c:v>
                </c:pt>
                <c:pt idx="10857">
                  <c:v>8.7364263534545881</c:v>
                </c:pt>
                <c:pt idx="10858">
                  <c:v>8.7822027206420881</c:v>
                </c:pt>
                <c:pt idx="10859">
                  <c:v>8.7738103866577131</c:v>
                </c:pt>
                <c:pt idx="10860">
                  <c:v>8.7493963241577131</c:v>
                </c:pt>
                <c:pt idx="10861">
                  <c:v>8.7471075057983381</c:v>
                </c:pt>
                <c:pt idx="10862">
                  <c:v>8.7616033554077148</c:v>
                </c:pt>
                <c:pt idx="10863">
                  <c:v>8.7806768417358381</c:v>
                </c:pt>
                <c:pt idx="10864">
                  <c:v>8.7745733261108363</c:v>
                </c:pt>
                <c:pt idx="10865">
                  <c:v>8.7509222030639648</c:v>
                </c:pt>
                <c:pt idx="10866">
                  <c:v>8.7623662948608398</c:v>
                </c:pt>
                <c:pt idx="10867">
                  <c:v>8.7249813079833984</c:v>
                </c:pt>
                <c:pt idx="10868">
                  <c:v>8.7554998397827184</c:v>
                </c:pt>
                <c:pt idx="10869">
                  <c:v>8.7524480819702148</c:v>
                </c:pt>
                <c:pt idx="10870">
                  <c:v>8.7524480819702148</c:v>
                </c:pt>
                <c:pt idx="10871">
                  <c:v>8.7966985702514631</c:v>
                </c:pt>
                <c:pt idx="10872">
                  <c:v>8.7493963241577131</c:v>
                </c:pt>
                <c:pt idx="10873">
                  <c:v>8.7585515975952148</c:v>
                </c:pt>
                <c:pt idx="10874">
                  <c:v>8.7760992050170898</c:v>
                </c:pt>
                <c:pt idx="10875">
                  <c:v>8.7883062362670898</c:v>
                </c:pt>
                <c:pt idx="10876">
                  <c:v>8.7318487167358363</c:v>
                </c:pt>
                <c:pt idx="10877">
                  <c:v>8.7814397811889648</c:v>
                </c:pt>
                <c:pt idx="10878">
                  <c:v>8.7699956893920881</c:v>
                </c:pt>
                <c:pt idx="10879">
                  <c:v>8.7883062362670898</c:v>
                </c:pt>
                <c:pt idx="10880">
                  <c:v>8.7455816268920881</c:v>
                </c:pt>
                <c:pt idx="10881">
                  <c:v>8.7608404159545881</c:v>
                </c:pt>
                <c:pt idx="10882">
                  <c:v>8.7707586288452148</c:v>
                </c:pt>
                <c:pt idx="10883">
                  <c:v>8.7448186874389613</c:v>
                </c:pt>
                <c:pt idx="10884">
                  <c:v>8.7768621444702131</c:v>
                </c:pt>
                <c:pt idx="10885">
                  <c:v>8.7493963241577131</c:v>
                </c:pt>
                <c:pt idx="10886">
                  <c:v>8.7326116561889648</c:v>
                </c:pt>
                <c:pt idx="10887">
                  <c:v>8.7860174179077148</c:v>
                </c:pt>
                <c:pt idx="10888">
                  <c:v>8.7684698104858398</c:v>
                </c:pt>
                <c:pt idx="10889">
                  <c:v>8.7837285995483398</c:v>
                </c:pt>
                <c:pt idx="10890">
                  <c:v>8.7867803573608398</c:v>
                </c:pt>
                <c:pt idx="10891">
                  <c:v>8.7974615097045881</c:v>
                </c:pt>
                <c:pt idx="10892">
                  <c:v>8.7791509628295881</c:v>
                </c:pt>
                <c:pt idx="10893">
                  <c:v>8.7379522323608381</c:v>
                </c:pt>
                <c:pt idx="10894">
                  <c:v>8.7593145370483416</c:v>
                </c:pt>
                <c:pt idx="10895">
                  <c:v>8.7417669296264631</c:v>
                </c:pt>
                <c:pt idx="10896">
                  <c:v>8.7295589447021484</c:v>
                </c:pt>
                <c:pt idx="10897">
                  <c:v>8.7303218841552699</c:v>
                </c:pt>
                <c:pt idx="10898">
                  <c:v>8.7715215682983381</c:v>
                </c:pt>
                <c:pt idx="10899">
                  <c:v>8.7616033554077148</c:v>
                </c:pt>
                <c:pt idx="10900">
                  <c:v>8.7684698104858398</c:v>
                </c:pt>
                <c:pt idx="10901">
                  <c:v>8.7783880233764613</c:v>
                </c:pt>
                <c:pt idx="10902">
                  <c:v>8.7654180526733398</c:v>
                </c:pt>
                <c:pt idx="10903">
                  <c:v>8.7768621444702131</c:v>
                </c:pt>
                <c:pt idx="10904">
                  <c:v>8.7928838729858398</c:v>
                </c:pt>
                <c:pt idx="10905">
                  <c:v>8.7837285995483398</c:v>
                </c:pt>
                <c:pt idx="10906">
                  <c:v>8.7722845077514648</c:v>
                </c:pt>
                <c:pt idx="10907">
                  <c:v>8.7822027206420881</c:v>
                </c:pt>
                <c:pt idx="10908">
                  <c:v>8.7593145370483416</c:v>
                </c:pt>
                <c:pt idx="10909">
                  <c:v>8.7677068710327148</c:v>
                </c:pt>
                <c:pt idx="10910">
                  <c:v>8.7905950546264648</c:v>
                </c:pt>
                <c:pt idx="10911">
                  <c:v>8.7829656600952131</c:v>
                </c:pt>
                <c:pt idx="10912">
                  <c:v>8.7631292343139648</c:v>
                </c:pt>
                <c:pt idx="10913">
                  <c:v>8.7837285995483398</c:v>
                </c:pt>
                <c:pt idx="10914">
                  <c:v>8.7623662948608398</c:v>
                </c:pt>
                <c:pt idx="10915">
                  <c:v>8.7432928085327131</c:v>
                </c:pt>
                <c:pt idx="10916">
                  <c:v>8.7760992050170898</c:v>
                </c:pt>
                <c:pt idx="10917">
                  <c:v>8.7638921737670898</c:v>
                </c:pt>
                <c:pt idx="10918">
                  <c:v>8.7806768417358381</c:v>
                </c:pt>
                <c:pt idx="10919">
                  <c:v>8.7646551132202148</c:v>
                </c:pt>
                <c:pt idx="10920">
                  <c:v>8.7570257186889648</c:v>
                </c:pt>
                <c:pt idx="10921">
                  <c:v>8.7516851425170881</c:v>
                </c:pt>
                <c:pt idx="10922">
                  <c:v>8.7829656600952131</c:v>
                </c:pt>
                <c:pt idx="10923">
                  <c:v>8.7829656600952131</c:v>
                </c:pt>
                <c:pt idx="10924">
                  <c:v>8.7631292343139648</c:v>
                </c:pt>
                <c:pt idx="10925">
                  <c:v>8.7791509628295881</c:v>
                </c:pt>
                <c:pt idx="10926">
                  <c:v>8.7875432968139648</c:v>
                </c:pt>
                <c:pt idx="10927">
                  <c:v>8.7883062362670898</c:v>
                </c:pt>
                <c:pt idx="10928">
                  <c:v>8.7646551132202148</c:v>
                </c:pt>
                <c:pt idx="10929">
                  <c:v>8.7753362655639666</c:v>
                </c:pt>
                <c:pt idx="10930">
                  <c:v>8.7944097518920881</c:v>
                </c:pt>
                <c:pt idx="10931">
                  <c:v>8.8043279647827131</c:v>
                </c:pt>
                <c:pt idx="10932">
                  <c:v>8.7905950546264648</c:v>
                </c:pt>
                <c:pt idx="10933">
                  <c:v>8.7516851425170881</c:v>
                </c:pt>
                <c:pt idx="10934">
                  <c:v>8.7493963241577131</c:v>
                </c:pt>
                <c:pt idx="10935">
                  <c:v>8.7905950546264648</c:v>
                </c:pt>
                <c:pt idx="10936">
                  <c:v>8.7677068710327148</c:v>
                </c:pt>
                <c:pt idx="10937">
                  <c:v>8.7570257186889648</c:v>
                </c:pt>
                <c:pt idx="10938">
                  <c:v>8.7890691757202148</c:v>
                </c:pt>
                <c:pt idx="10939">
                  <c:v>8.7379522323608381</c:v>
                </c:pt>
                <c:pt idx="10940">
                  <c:v>8.7554998397827184</c:v>
                </c:pt>
                <c:pt idx="10941">
                  <c:v>8.7600774765014631</c:v>
                </c:pt>
                <c:pt idx="10942">
                  <c:v>8.7623662948608398</c:v>
                </c:pt>
                <c:pt idx="10943">
                  <c:v>8.7997503280639648</c:v>
                </c:pt>
                <c:pt idx="10944">
                  <c:v>8.7783880233764613</c:v>
                </c:pt>
                <c:pt idx="10945">
                  <c:v>8.7783880233764613</c:v>
                </c:pt>
                <c:pt idx="10946">
                  <c:v>8.7921209335327131</c:v>
                </c:pt>
                <c:pt idx="10947">
                  <c:v>8.7799139022827131</c:v>
                </c:pt>
                <c:pt idx="10948">
                  <c:v>8.7570257186889648</c:v>
                </c:pt>
                <c:pt idx="10949">
                  <c:v>8.7913579940795863</c:v>
                </c:pt>
                <c:pt idx="10950">
                  <c:v>8.7600774765014631</c:v>
                </c:pt>
                <c:pt idx="10951">
                  <c:v>8.8203496932983398</c:v>
                </c:pt>
                <c:pt idx="10952">
                  <c:v>8.8073797225952131</c:v>
                </c:pt>
                <c:pt idx="10953">
                  <c:v>8.8035650253295898</c:v>
                </c:pt>
                <c:pt idx="10954">
                  <c:v>8.7837285995483398</c:v>
                </c:pt>
                <c:pt idx="10955">
                  <c:v>8.7783880233764613</c:v>
                </c:pt>
                <c:pt idx="10956">
                  <c:v>8.7806768417358381</c:v>
                </c:pt>
                <c:pt idx="10957">
                  <c:v>8.7974615097045881</c:v>
                </c:pt>
                <c:pt idx="10958">
                  <c:v>8.7860174179077148</c:v>
                </c:pt>
                <c:pt idx="10959">
                  <c:v>8.7783880233764613</c:v>
                </c:pt>
                <c:pt idx="10960">
                  <c:v>8.7898321151733398</c:v>
                </c:pt>
                <c:pt idx="10961">
                  <c:v>8.7806768417358381</c:v>
                </c:pt>
                <c:pt idx="10962">
                  <c:v>8.7631292343139648</c:v>
                </c:pt>
                <c:pt idx="10963">
                  <c:v>8.7699956893920881</c:v>
                </c:pt>
                <c:pt idx="10964">
                  <c:v>8.7875432968139648</c:v>
                </c:pt>
                <c:pt idx="10965">
                  <c:v>8.8089056015014631</c:v>
                </c:pt>
                <c:pt idx="10966">
                  <c:v>8.7806768417358381</c:v>
                </c:pt>
                <c:pt idx="10967">
                  <c:v>8.7677068710327148</c:v>
                </c:pt>
                <c:pt idx="10968">
                  <c:v>8.7760992050170898</c:v>
                </c:pt>
                <c:pt idx="10969">
                  <c:v>8.7814397811889648</c:v>
                </c:pt>
                <c:pt idx="10970">
                  <c:v>8.8066167831420898</c:v>
                </c:pt>
                <c:pt idx="10971">
                  <c:v>8.7898321151733398</c:v>
                </c:pt>
                <c:pt idx="10972">
                  <c:v>8.7699956893920881</c:v>
                </c:pt>
                <c:pt idx="10973">
                  <c:v>8.8081426620483398</c:v>
                </c:pt>
                <c:pt idx="10974">
                  <c:v>8.7760992050170898</c:v>
                </c:pt>
                <c:pt idx="10975">
                  <c:v>8.7852544784545881</c:v>
                </c:pt>
                <c:pt idx="10976">
                  <c:v>8.8012762069702148</c:v>
                </c:pt>
                <c:pt idx="10977">
                  <c:v>8.7722845077514648</c:v>
                </c:pt>
                <c:pt idx="10978">
                  <c:v>8.7944097518920881</c:v>
                </c:pt>
                <c:pt idx="10979">
                  <c:v>8.8089056015014631</c:v>
                </c:pt>
                <c:pt idx="10980">
                  <c:v>8.8119573593139648</c:v>
                </c:pt>
                <c:pt idx="10981">
                  <c:v>8.7745733261108363</c:v>
                </c:pt>
                <c:pt idx="10982">
                  <c:v>8.7928838729858398</c:v>
                </c:pt>
                <c:pt idx="10983">
                  <c:v>8.7890691757202148</c:v>
                </c:pt>
                <c:pt idx="10984">
                  <c:v>8.7982244491577113</c:v>
                </c:pt>
                <c:pt idx="10985">
                  <c:v>8.7539739608764613</c:v>
                </c:pt>
                <c:pt idx="10986">
                  <c:v>8.8058538436889666</c:v>
                </c:pt>
                <c:pt idx="10987">
                  <c:v>8.7822027206420881</c:v>
                </c:pt>
                <c:pt idx="10988">
                  <c:v>8.7760992050170898</c:v>
                </c:pt>
                <c:pt idx="10989">
                  <c:v>8.7654180526733398</c:v>
                </c:pt>
                <c:pt idx="10990">
                  <c:v>8.7745733261108363</c:v>
                </c:pt>
                <c:pt idx="10991">
                  <c:v>8.7883062362670898</c:v>
                </c:pt>
                <c:pt idx="10992">
                  <c:v>8.8165349960327166</c:v>
                </c:pt>
                <c:pt idx="10993">
                  <c:v>8.7905950546264648</c:v>
                </c:pt>
                <c:pt idx="10994">
                  <c:v>8.8081426620483398</c:v>
                </c:pt>
                <c:pt idx="10995">
                  <c:v>8.8195867538452184</c:v>
                </c:pt>
                <c:pt idx="10996">
                  <c:v>8.8020391464233416</c:v>
                </c:pt>
                <c:pt idx="10997">
                  <c:v>8.7799139022827131</c:v>
                </c:pt>
                <c:pt idx="10998">
                  <c:v>8.7791509628295881</c:v>
                </c:pt>
                <c:pt idx="10999">
                  <c:v>8.8104314804077148</c:v>
                </c:pt>
                <c:pt idx="11000">
                  <c:v>8.8058538436889666</c:v>
                </c:pt>
                <c:pt idx="11001">
                  <c:v>8.7738103866577131</c:v>
                </c:pt>
                <c:pt idx="11002">
                  <c:v>8.8188238143920881</c:v>
                </c:pt>
                <c:pt idx="11003">
                  <c:v>8.8066167831420898</c:v>
                </c:pt>
                <c:pt idx="11004">
                  <c:v>8.7547369003295898</c:v>
                </c:pt>
                <c:pt idx="11005">
                  <c:v>8.7959356307983398</c:v>
                </c:pt>
                <c:pt idx="11006">
                  <c:v>8.7799139022827131</c:v>
                </c:pt>
                <c:pt idx="11007">
                  <c:v>8.7753362655639666</c:v>
                </c:pt>
                <c:pt idx="11008">
                  <c:v>8.7753362655639666</c:v>
                </c:pt>
                <c:pt idx="11009">
                  <c:v>8.8043279647827131</c:v>
                </c:pt>
                <c:pt idx="11010">
                  <c:v>8.7822027206420881</c:v>
                </c:pt>
                <c:pt idx="11011">
                  <c:v>8.7799139022827131</c:v>
                </c:pt>
                <c:pt idx="11012">
                  <c:v>8.7760992050170898</c:v>
                </c:pt>
                <c:pt idx="11013">
                  <c:v>8.7974615097045881</c:v>
                </c:pt>
                <c:pt idx="11014">
                  <c:v>8.7951726913452148</c:v>
                </c:pt>
                <c:pt idx="11015">
                  <c:v>8.7753362655639666</c:v>
                </c:pt>
                <c:pt idx="11016">
                  <c:v>8.8150091171264666</c:v>
                </c:pt>
                <c:pt idx="11017">
                  <c:v>8.7860174179077148</c:v>
                </c:pt>
                <c:pt idx="11018">
                  <c:v>8.7722845077514648</c:v>
                </c:pt>
                <c:pt idx="11019">
                  <c:v>8.7959356307983398</c:v>
                </c:pt>
                <c:pt idx="11020">
                  <c:v>8.7974615097045881</c:v>
                </c:pt>
                <c:pt idx="11021">
                  <c:v>8.7814397811889648</c:v>
                </c:pt>
                <c:pt idx="11022">
                  <c:v>8.7852544784545881</c:v>
                </c:pt>
                <c:pt idx="11023">
                  <c:v>8.8218755722045881</c:v>
                </c:pt>
                <c:pt idx="11024">
                  <c:v>8.8096685409545881</c:v>
                </c:pt>
                <c:pt idx="11025">
                  <c:v>8.7715215682983381</c:v>
                </c:pt>
                <c:pt idx="11026">
                  <c:v>8.8424749374389666</c:v>
                </c:pt>
                <c:pt idx="11027">
                  <c:v>8.8241643905639648</c:v>
                </c:pt>
                <c:pt idx="11028">
                  <c:v>8.7829656600952131</c:v>
                </c:pt>
                <c:pt idx="11029">
                  <c:v>8.7722845077514648</c:v>
                </c:pt>
                <c:pt idx="11030">
                  <c:v>8.7715215682983381</c:v>
                </c:pt>
                <c:pt idx="11031">
                  <c:v>8.7699956893920881</c:v>
                </c:pt>
                <c:pt idx="11032">
                  <c:v>8.8256902694702166</c:v>
                </c:pt>
                <c:pt idx="11033">
                  <c:v>8.7768621444702131</c:v>
                </c:pt>
                <c:pt idx="11034">
                  <c:v>8.7936468124389666</c:v>
                </c:pt>
                <c:pt idx="11035">
                  <c:v>8.8073797225952131</c:v>
                </c:pt>
                <c:pt idx="11036">
                  <c:v>8.7806768417358381</c:v>
                </c:pt>
                <c:pt idx="11037">
                  <c:v>8.8119573593139648</c:v>
                </c:pt>
                <c:pt idx="11038">
                  <c:v>8.8157720565795898</c:v>
                </c:pt>
                <c:pt idx="11039">
                  <c:v>8.7974615097045881</c:v>
                </c:pt>
                <c:pt idx="11040">
                  <c:v>8.7928838729858398</c:v>
                </c:pt>
                <c:pt idx="11041">
                  <c:v>8.7791509628295881</c:v>
                </c:pt>
                <c:pt idx="11042">
                  <c:v>8.8028020858764648</c:v>
                </c:pt>
                <c:pt idx="11043">
                  <c:v>8.7646551132202148</c:v>
                </c:pt>
                <c:pt idx="11044">
                  <c:v>8.7684698104858398</c:v>
                </c:pt>
                <c:pt idx="11045">
                  <c:v>8.7822027206420881</c:v>
                </c:pt>
                <c:pt idx="11046">
                  <c:v>8.8012762069702148</c:v>
                </c:pt>
                <c:pt idx="11047">
                  <c:v>8.8203496932983398</c:v>
                </c:pt>
                <c:pt idx="11048">
                  <c:v>8.8142461776733398</c:v>
                </c:pt>
                <c:pt idx="11049">
                  <c:v>8.7768621444702131</c:v>
                </c:pt>
                <c:pt idx="11050">
                  <c:v>8.7951726913452148</c:v>
                </c:pt>
                <c:pt idx="11051">
                  <c:v>8.7829656600952131</c:v>
                </c:pt>
                <c:pt idx="11052">
                  <c:v>8.8188238143920881</c:v>
                </c:pt>
                <c:pt idx="11053">
                  <c:v>8.7974615097045881</c:v>
                </c:pt>
                <c:pt idx="11054">
                  <c:v>8.7814397811889648</c:v>
                </c:pt>
                <c:pt idx="11055">
                  <c:v>8.8264532089233416</c:v>
                </c:pt>
                <c:pt idx="11056">
                  <c:v>8.7776250839233381</c:v>
                </c:pt>
                <c:pt idx="11057">
                  <c:v>8.7883062362670898</c:v>
                </c:pt>
                <c:pt idx="11058">
                  <c:v>8.8203496932983398</c:v>
                </c:pt>
                <c:pt idx="11059">
                  <c:v>8.8241643905639648</c:v>
                </c:pt>
                <c:pt idx="11060">
                  <c:v>8.8050909042358398</c:v>
                </c:pt>
                <c:pt idx="11061">
                  <c:v>8.7936468124389666</c:v>
                </c:pt>
                <c:pt idx="11062">
                  <c:v>8.8104314804077148</c:v>
                </c:pt>
                <c:pt idx="11063">
                  <c:v>8.8134832382202184</c:v>
                </c:pt>
                <c:pt idx="11064">
                  <c:v>8.7822027206420881</c:v>
                </c:pt>
                <c:pt idx="11065">
                  <c:v>8.7684698104858398</c:v>
                </c:pt>
                <c:pt idx="11066">
                  <c:v>8.8150091171264666</c:v>
                </c:pt>
                <c:pt idx="11067">
                  <c:v>8.8279790878295881</c:v>
                </c:pt>
                <c:pt idx="11068">
                  <c:v>8.7844915390014648</c:v>
                </c:pt>
                <c:pt idx="11069">
                  <c:v>8.7799139022827131</c:v>
                </c:pt>
                <c:pt idx="11070">
                  <c:v>8.8256902694702166</c:v>
                </c:pt>
                <c:pt idx="11071">
                  <c:v>8.8356084823608381</c:v>
                </c:pt>
                <c:pt idx="11072">
                  <c:v>8.8226385116577166</c:v>
                </c:pt>
                <c:pt idx="11073">
                  <c:v>8.7966985702514631</c:v>
                </c:pt>
                <c:pt idx="11074">
                  <c:v>8.7921209335327131</c:v>
                </c:pt>
                <c:pt idx="11075">
                  <c:v>8.8127202987670916</c:v>
                </c:pt>
                <c:pt idx="11076">
                  <c:v>8.7921209335327131</c:v>
                </c:pt>
                <c:pt idx="11077">
                  <c:v>8.7867803573608398</c:v>
                </c:pt>
                <c:pt idx="11078">
                  <c:v>8.8028020858764648</c:v>
                </c:pt>
                <c:pt idx="11079">
                  <c:v>8.7799139022827131</c:v>
                </c:pt>
                <c:pt idx="11080">
                  <c:v>8.8089056015014631</c:v>
                </c:pt>
                <c:pt idx="11081">
                  <c:v>8.8089056015014631</c:v>
                </c:pt>
                <c:pt idx="11082">
                  <c:v>8.7989873886108363</c:v>
                </c:pt>
                <c:pt idx="11083">
                  <c:v>8.8028020858764648</c:v>
                </c:pt>
                <c:pt idx="11084">
                  <c:v>8.7959356307983398</c:v>
                </c:pt>
                <c:pt idx="11085">
                  <c:v>8.8287420272827148</c:v>
                </c:pt>
                <c:pt idx="11086">
                  <c:v>8.8058538436889666</c:v>
                </c:pt>
                <c:pt idx="11087">
                  <c:v>8.8195867538452184</c:v>
                </c:pt>
                <c:pt idx="11088">
                  <c:v>8.7997503280639648</c:v>
                </c:pt>
                <c:pt idx="11089">
                  <c:v>8.8226385116577166</c:v>
                </c:pt>
                <c:pt idx="11090">
                  <c:v>8.8256902694702166</c:v>
                </c:pt>
                <c:pt idx="11091">
                  <c:v>8.8287420272827148</c:v>
                </c:pt>
                <c:pt idx="11092">
                  <c:v>8.8058538436889666</c:v>
                </c:pt>
                <c:pt idx="11093">
                  <c:v>8.8058538436889666</c:v>
                </c:pt>
                <c:pt idx="11094">
                  <c:v>8.8172979354858398</c:v>
                </c:pt>
                <c:pt idx="11095">
                  <c:v>8.7951726913452148</c:v>
                </c:pt>
                <c:pt idx="11096">
                  <c:v>8.8043279647827131</c:v>
                </c:pt>
                <c:pt idx="11097">
                  <c:v>8.8172979354858398</c:v>
                </c:pt>
                <c:pt idx="11098">
                  <c:v>8.8134832382202184</c:v>
                </c:pt>
                <c:pt idx="11099">
                  <c:v>8.7654180526733398</c:v>
                </c:pt>
                <c:pt idx="11100">
                  <c:v>8.8035650253295898</c:v>
                </c:pt>
                <c:pt idx="11101">
                  <c:v>8.7913579940795863</c:v>
                </c:pt>
                <c:pt idx="11102">
                  <c:v>8.8325567245483416</c:v>
                </c:pt>
                <c:pt idx="11103">
                  <c:v>8.8340826034545881</c:v>
                </c:pt>
                <c:pt idx="11104">
                  <c:v>8.8203496932983398</c:v>
                </c:pt>
                <c:pt idx="11105">
                  <c:v>8.8073797225952131</c:v>
                </c:pt>
                <c:pt idx="11106">
                  <c:v>8.8165349960327166</c:v>
                </c:pt>
                <c:pt idx="11107">
                  <c:v>8.8340826034545881</c:v>
                </c:pt>
                <c:pt idx="11108">
                  <c:v>8.7745733261108363</c:v>
                </c:pt>
                <c:pt idx="11109">
                  <c:v>8.8028020858764648</c:v>
                </c:pt>
                <c:pt idx="11110">
                  <c:v>8.7982244491577113</c:v>
                </c:pt>
                <c:pt idx="11111">
                  <c:v>8.8111944198608398</c:v>
                </c:pt>
                <c:pt idx="11112">
                  <c:v>8.8165349960327166</c:v>
                </c:pt>
                <c:pt idx="11113">
                  <c:v>8.8035650253295898</c:v>
                </c:pt>
                <c:pt idx="11114">
                  <c:v>8.7837285995483398</c:v>
                </c:pt>
                <c:pt idx="11115">
                  <c:v>8.8142461776733398</c:v>
                </c:pt>
                <c:pt idx="11116">
                  <c:v>8.8172979354858398</c:v>
                </c:pt>
                <c:pt idx="11117">
                  <c:v>8.8325567245483416</c:v>
                </c:pt>
                <c:pt idx="11118">
                  <c:v>8.8066167831420898</c:v>
                </c:pt>
                <c:pt idx="11119">
                  <c:v>8.7905950546264648</c:v>
                </c:pt>
                <c:pt idx="11120">
                  <c:v>8.8256902694702166</c:v>
                </c:pt>
                <c:pt idx="11121">
                  <c:v>8.8195867538452184</c:v>
                </c:pt>
                <c:pt idx="11122">
                  <c:v>8.7867803573608398</c:v>
                </c:pt>
                <c:pt idx="11123">
                  <c:v>8.8478155136108381</c:v>
                </c:pt>
                <c:pt idx="11124">
                  <c:v>8.8363714218139613</c:v>
                </c:pt>
                <c:pt idx="11125">
                  <c:v>8.8386602401733381</c:v>
                </c:pt>
                <c:pt idx="11126">
                  <c:v>8.8302679061889648</c:v>
                </c:pt>
                <c:pt idx="11127">
                  <c:v>8.7913579940795863</c:v>
                </c:pt>
                <c:pt idx="11128">
                  <c:v>8.8028020858764648</c:v>
                </c:pt>
                <c:pt idx="11129">
                  <c:v>8.8325567245483416</c:v>
                </c:pt>
                <c:pt idx="11130">
                  <c:v>8.8134832382202184</c:v>
                </c:pt>
                <c:pt idx="11131">
                  <c:v>8.8363714218139613</c:v>
                </c:pt>
                <c:pt idx="11132">
                  <c:v>8.8180608749389648</c:v>
                </c:pt>
                <c:pt idx="11133">
                  <c:v>8.8386602401733381</c:v>
                </c:pt>
                <c:pt idx="11134">
                  <c:v>8.8073797225952131</c:v>
                </c:pt>
                <c:pt idx="11135">
                  <c:v>8.8127202987670916</c:v>
                </c:pt>
                <c:pt idx="11136">
                  <c:v>8.8249273300170881</c:v>
                </c:pt>
                <c:pt idx="11137">
                  <c:v>8.8264532089233416</c:v>
                </c:pt>
                <c:pt idx="11138">
                  <c:v>8.7776250839233381</c:v>
                </c:pt>
                <c:pt idx="11139">
                  <c:v>8.8302679061889648</c:v>
                </c:pt>
                <c:pt idx="11140">
                  <c:v>8.8134832382202184</c:v>
                </c:pt>
                <c:pt idx="11141">
                  <c:v>8.7974615097045881</c:v>
                </c:pt>
                <c:pt idx="11142">
                  <c:v>8.8279790878295881</c:v>
                </c:pt>
                <c:pt idx="11143">
                  <c:v>8.7997503280639648</c:v>
                </c:pt>
                <c:pt idx="11144">
                  <c:v>8.8218755722045881</c:v>
                </c:pt>
                <c:pt idx="11145">
                  <c:v>8.8325567245483416</c:v>
                </c:pt>
                <c:pt idx="11146">
                  <c:v>8.8363714218139613</c:v>
                </c:pt>
                <c:pt idx="11147">
                  <c:v>8.8028020858764648</c:v>
                </c:pt>
                <c:pt idx="11148">
                  <c:v>8.8165349960327166</c:v>
                </c:pt>
                <c:pt idx="11149">
                  <c:v>8.8089056015014631</c:v>
                </c:pt>
                <c:pt idx="11150">
                  <c:v>8.8394231796264648</c:v>
                </c:pt>
                <c:pt idx="11151">
                  <c:v>8.8089056015014631</c:v>
                </c:pt>
                <c:pt idx="11152">
                  <c:v>8.8256902694702166</c:v>
                </c:pt>
                <c:pt idx="11153">
                  <c:v>8.8066167831420898</c:v>
                </c:pt>
                <c:pt idx="11154">
                  <c:v>8.8356084823608381</c:v>
                </c:pt>
                <c:pt idx="11155">
                  <c:v>8.8234014511108381</c:v>
                </c:pt>
                <c:pt idx="11156">
                  <c:v>8.8424749374389666</c:v>
                </c:pt>
                <c:pt idx="11157">
                  <c:v>8.8127202987670916</c:v>
                </c:pt>
                <c:pt idx="11158">
                  <c:v>8.8592596054077166</c:v>
                </c:pt>
                <c:pt idx="11159">
                  <c:v>8.8325567245483416</c:v>
                </c:pt>
                <c:pt idx="11160">
                  <c:v>8.8440008163452166</c:v>
                </c:pt>
                <c:pt idx="11161">
                  <c:v>8.8409490585327148</c:v>
                </c:pt>
                <c:pt idx="11162">
                  <c:v>8.8043279647827131</c:v>
                </c:pt>
                <c:pt idx="11163">
                  <c:v>8.8111944198608398</c:v>
                </c:pt>
                <c:pt idx="11164">
                  <c:v>8.8356084823608381</c:v>
                </c:pt>
                <c:pt idx="11165">
                  <c:v>8.8203496932983398</c:v>
                </c:pt>
                <c:pt idx="11166">
                  <c:v>8.8195867538452184</c:v>
                </c:pt>
                <c:pt idx="11167">
                  <c:v>8.8180608749389648</c:v>
                </c:pt>
                <c:pt idx="11168">
                  <c:v>8.8287420272827148</c:v>
                </c:pt>
                <c:pt idx="11169">
                  <c:v>8.8241643905639648</c:v>
                </c:pt>
                <c:pt idx="11170">
                  <c:v>8.8165349960327166</c:v>
                </c:pt>
                <c:pt idx="11171">
                  <c:v>8.8325567245483416</c:v>
                </c:pt>
                <c:pt idx="11172">
                  <c:v>8.8340826034545881</c:v>
                </c:pt>
                <c:pt idx="11173">
                  <c:v>8.8180608749389648</c:v>
                </c:pt>
                <c:pt idx="11174">
                  <c:v>8.8180608749389648</c:v>
                </c:pt>
                <c:pt idx="11175">
                  <c:v>8.8432378768920898</c:v>
                </c:pt>
                <c:pt idx="11176">
                  <c:v>8.8592596054077166</c:v>
                </c:pt>
                <c:pt idx="11177">
                  <c:v>8.8447637557983381</c:v>
                </c:pt>
                <c:pt idx="11178">
                  <c:v>8.8142461776733398</c:v>
                </c:pt>
                <c:pt idx="11179">
                  <c:v>8.8104314804077148</c:v>
                </c:pt>
                <c:pt idx="11180">
                  <c:v>8.8554449081420934</c:v>
                </c:pt>
                <c:pt idx="11181">
                  <c:v>8.8295049667358398</c:v>
                </c:pt>
                <c:pt idx="11182">
                  <c:v>8.8493413925170881</c:v>
                </c:pt>
                <c:pt idx="11183">
                  <c:v>8.8279790878295881</c:v>
                </c:pt>
                <c:pt idx="11184">
                  <c:v>8.8363714218139613</c:v>
                </c:pt>
                <c:pt idx="11185">
                  <c:v>8.8287420272827148</c:v>
                </c:pt>
                <c:pt idx="11186">
                  <c:v>8.8111944198608398</c:v>
                </c:pt>
                <c:pt idx="11187">
                  <c:v>8.8111944198608398</c:v>
                </c:pt>
                <c:pt idx="11188">
                  <c:v>8.8142461776733398</c:v>
                </c:pt>
                <c:pt idx="11189">
                  <c:v>8.8081426620483398</c:v>
                </c:pt>
                <c:pt idx="11190">
                  <c:v>8.8241643905639648</c:v>
                </c:pt>
                <c:pt idx="11191">
                  <c:v>8.8218755722045881</c:v>
                </c:pt>
                <c:pt idx="11192">
                  <c:v>8.8272161483764631</c:v>
                </c:pt>
                <c:pt idx="11193">
                  <c:v>8.8516302108764666</c:v>
                </c:pt>
                <c:pt idx="11194">
                  <c:v>8.8386602401733381</c:v>
                </c:pt>
                <c:pt idx="11195">
                  <c:v>8.8287420272827148</c:v>
                </c:pt>
                <c:pt idx="11196">
                  <c:v>8.8241643905639648</c:v>
                </c:pt>
                <c:pt idx="11197">
                  <c:v>8.8600225448608398</c:v>
                </c:pt>
                <c:pt idx="11198">
                  <c:v>8.8401861190795898</c:v>
                </c:pt>
                <c:pt idx="11199">
                  <c:v>8.8218755722045881</c:v>
                </c:pt>
                <c:pt idx="11200">
                  <c:v>8.8447637557983381</c:v>
                </c:pt>
                <c:pt idx="11201">
                  <c:v>8.8325567245483416</c:v>
                </c:pt>
                <c:pt idx="11202">
                  <c:v>8.8539190292358398</c:v>
                </c:pt>
                <c:pt idx="11203">
                  <c:v>8.7982244491577113</c:v>
                </c:pt>
                <c:pt idx="11204">
                  <c:v>8.8371343612670898</c:v>
                </c:pt>
                <c:pt idx="11205">
                  <c:v>8.7982244491577113</c:v>
                </c:pt>
                <c:pt idx="11206">
                  <c:v>8.8150091171264666</c:v>
                </c:pt>
                <c:pt idx="11207">
                  <c:v>8.8333196640014631</c:v>
                </c:pt>
                <c:pt idx="11208">
                  <c:v>8.8539190292358398</c:v>
                </c:pt>
                <c:pt idx="11209">
                  <c:v>8.8142461776733398</c:v>
                </c:pt>
                <c:pt idx="11210">
                  <c:v>8.8409490585327148</c:v>
                </c:pt>
                <c:pt idx="11211">
                  <c:v>8.8249273300170881</c:v>
                </c:pt>
                <c:pt idx="11212">
                  <c:v>8.8584966659545898</c:v>
                </c:pt>
                <c:pt idx="11213">
                  <c:v>8.8172979354858398</c:v>
                </c:pt>
                <c:pt idx="11214">
                  <c:v>8.8378973007202148</c:v>
                </c:pt>
                <c:pt idx="11215">
                  <c:v>8.8279790878295881</c:v>
                </c:pt>
                <c:pt idx="11216">
                  <c:v>8.8478155136108381</c:v>
                </c:pt>
                <c:pt idx="11217">
                  <c:v>8.8493413925170881</c:v>
                </c:pt>
                <c:pt idx="11218">
                  <c:v>8.8333196640014631</c:v>
                </c:pt>
                <c:pt idx="11219">
                  <c:v>8.8462896347045898</c:v>
                </c:pt>
                <c:pt idx="11220">
                  <c:v>8.8142461776733398</c:v>
                </c:pt>
                <c:pt idx="11221">
                  <c:v>8.8409490585327148</c:v>
                </c:pt>
                <c:pt idx="11222">
                  <c:v>8.8295049667358398</c:v>
                </c:pt>
                <c:pt idx="11223">
                  <c:v>8.8386602401733381</c:v>
                </c:pt>
                <c:pt idx="11224">
                  <c:v>8.8478155136108381</c:v>
                </c:pt>
                <c:pt idx="11225">
                  <c:v>8.8050909042358398</c:v>
                </c:pt>
                <c:pt idx="11226">
                  <c:v>8.8150091171264666</c:v>
                </c:pt>
                <c:pt idx="11227">
                  <c:v>8.8287420272827148</c:v>
                </c:pt>
                <c:pt idx="11228">
                  <c:v>8.8630743026733398</c:v>
                </c:pt>
                <c:pt idx="11229">
                  <c:v>8.8462896347045898</c:v>
                </c:pt>
                <c:pt idx="11230">
                  <c:v>8.8272161483764631</c:v>
                </c:pt>
                <c:pt idx="11231">
                  <c:v>8.8295049667358398</c:v>
                </c:pt>
                <c:pt idx="11232">
                  <c:v>8.8394231796264648</c:v>
                </c:pt>
                <c:pt idx="11233">
                  <c:v>8.8386602401733381</c:v>
                </c:pt>
                <c:pt idx="11234">
                  <c:v>8.8356084823608381</c:v>
                </c:pt>
                <c:pt idx="11235">
                  <c:v>8.8226385116577166</c:v>
                </c:pt>
                <c:pt idx="11236">
                  <c:v>8.8172979354858398</c:v>
                </c:pt>
                <c:pt idx="11237">
                  <c:v>8.8394231796264648</c:v>
                </c:pt>
                <c:pt idx="11238">
                  <c:v>8.8401861190795898</c:v>
                </c:pt>
                <c:pt idx="11239">
                  <c:v>8.8501043319702166</c:v>
                </c:pt>
                <c:pt idx="11240">
                  <c:v>8.8264532089233416</c:v>
                </c:pt>
                <c:pt idx="11241">
                  <c:v>8.8256902694702166</c:v>
                </c:pt>
                <c:pt idx="11242">
                  <c:v>8.8256902694702166</c:v>
                </c:pt>
                <c:pt idx="11243">
                  <c:v>8.8325567245483416</c:v>
                </c:pt>
                <c:pt idx="11244">
                  <c:v>8.8394231796264648</c:v>
                </c:pt>
                <c:pt idx="11245">
                  <c:v>8.8394231796264648</c:v>
                </c:pt>
                <c:pt idx="11246">
                  <c:v>8.8279790878295881</c:v>
                </c:pt>
                <c:pt idx="11247">
                  <c:v>8.8615484237670898</c:v>
                </c:pt>
                <c:pt idx="11248">
                  <c:v>8.8745183944702148</c:v>
                </c:pt>
                <c:pt idx="11249">
                  <c:v>8.8508672714233416</c:v>
                </c:pt>
                <c:pt idx="11250">
                  <c:v>8.8371343612670898</c:v>
                </c:pt>
                <c:pt idx="11251">
                  <c:v>8.8180608749389648</c:v>
                </c:pt>
                <c:pt idx="11252">
                  <c:v>8.8325567245483416</c:v>
                </c:pt>
                <c:pt idx="11253">
                  <c:v>8.8707036972045898</c:v>
                </c:pt>
                <c:pt idx="11254">
                  <c:v>8.8180608749389648</c:v>
                </c:pt>
                <c:pt idx="11255">
                  <c:v>8.8073797225952131</c:v>
                </c:pt>
                <c:pt idx="11256">
                  <c:v>8.8203496932983398</c:v>
                </c:pt>
                <c:pt idx="11257">
                  <c:v>8.8272161483764631</c:v>
                </c:pt>
                <c:pt idx="11258">
                  <c:v>8.8409490585327148</c:v>
                </c:pt>
                <c:pt idx="11259">
                  <c:v>8.8272161483764631</c:v>
                </c:pt>
                <c:pt idx="11260">
                  <c:v>8.8226385116577166</c:v>
                </c:pt>
                <c:pt idx="11261">
                  <c:v>8.8302679061889648</c:v>
                </c:pt>
                <c:pt idx="11262">
                  <c:v>8.8562078475952166</c:v>
                </c:pt>
                <c:pt idx="11263">
                  <c:v>8.8401861190795898</c:v>
                </c:pt>
                <c:pt idx="11264">
                  <c:v>8.8569707870483398</c:v>
                </c:pt>
                <c:pt idx="11265">
                  <c:v>8.8279790878295881</c:v>
                </c:pt>
                <c:pt idx="11266">
                  <c:v>8.8577337265014648</c:v>
                </c:pt>
                <c:pt idx="11267">
                  <c:v>8.8714666366577166</c:v>
                </c:pt>
                <c:pt idx="11268">
                  <c:v>8.8363714218139613</c:v>
                </c:pt>
                <c:pt idx="11269">
                  <c:v>8.8333196640014631</c:v>
                </c:pt>
                <c:pt idx="11270">
                  <c:v>8.8424749374389666</c:v>
                </c:pt>
                <c:pt idx="11271">
                  <c:v>8.8493413925170881</c:v>
                </c:pt>
                <c:pt idx="11272">
                  <c:v>8.8760442733764666</c:v>
                </c:pt>
                <c:pt idx="11273">
                  <c:v>8.8646001815795881</c:v>
                </c:pt>
                <c:pt idx="11274">
                  <c:v>8.8600225448608398</c:v>
                </c:pt>
                <c:pt idx="11275">
                  <c:v>8.8211126327514631</c:v>
                </c:pt>
                <c:pt idx="11276">
                  <c:v>8.8646001815795881</c:v>
                </c:pt>
                <c:pt idx="11277">
                  <c:v>8.8485784530639631</c:v>
                </c:pt>
                <c:pt idx="11278">
                  <c:v>8.8440008163452166</c:v>
                </c:pt>
                <c:pt idx="11279">
                  <c:v>8.8127202987670916</c:v>
                </c:pt>
                <c:pt idx="11280">
                  <c:v>8.8295049667358398</c:v>
                </c:pt>
                <c:pt idx="11281">
                  <c:v>8.8600225448608398</c:v>
                </c:pt>
                <c:pt idx="11282">
                  <c:v>8.8455266952514648</c:v>
                </c:pt>
                <c:pt idx="11283">
                  <c:v>8.8607854843139648</c:v>
                </c:pt>
                <c:pt idx="11284">
                  <c:v>8.8188238143920881</c:v>
                </c:pt>
                <c:pt idx="11285">
                  <c:v>8.8172979354858398</c:v>
                </c:pt>
                <c:pt idx="11286">
                  <c:v>8.8600225448608398</c:v>
                </c:pt>
                <c:pt idx="11287">
                  <c:v>8.8470525741577148</c:v>
                </c:pt>
                <c:pt idx="11288">
                  <c:v>8.8348455429077148</c:v>
                </c:pt>
                <c:pt idx="11289">
                  <c:v>8.8523931503295898</c:v>
                </c:pt>
                <c:pt idx="11290">
                  <c:v>8.8317937850952131</c:v>
                </c:pt>
                <c:pt idx="11291">
                  <c:v>8.8432378768920898</c:v>
                </c:pt>
                <c:pt idx="11292">
                  <c:v>8.8226385116577166</c:v>
                </c:pt>
                <c:pt idx="11293">
                  <c:v>8.8440008163452166</c:v>
                </c:pt>
                <c:pt idx="11294">
                  <c:v>8.8447637557983381</c:v>
                </c:pt>
                <c:pt idx="11295">
                  <c:v>8.8699407577514648</c:v>
                </c:pt>
                <c:pt idx="11296">
                  <c:v>8.8516302108764666</c:v>
                </c:pt>
                <c:pt idx="11297">
                  <c:v>8.8729925155639684</c:v>
                </c:pt>
                <c:pt idx="11298">
                  <c:v>8.8371343612670898</c:v>
                </c:pt>
                <c:pt idx="11299">
                  <c:v>8.8485784530639631</c:v>
                </c:pt>
                <c:pt idx="11300">
                  <c:v>8.8417119979858381</c:v>
                </c:pt>
                <c:pt idx="11301">
                  <c:v>8.8485784530639631</c:v>
                </c:pt>
                <c:pt idx="11302">
                  <c:v>8.8668889999389666</c:v>
                </c:pt>
                <c:pt idx="11303">
                  <c:v>8.8920660018920898</c:v>
                </c:pt>
                <c:pt idx="11304">
                  <c:v>8.8516302108764666</c:v>
                </c:pt>
                <c:pt idx="11305">
                  <c:v>8.8424749374389666</c:v>
                </c:pt>
                <c:pt idx="11306">
                  <c:v>8.8569707870483398</c:v>
                </c:pt>
                <c:pt idx="11307">
                  <c:v>8.8592596054077166</c:v>
                </c:pt>
                <c:pt idx="11308">
                  <c:v>8.8348455429077148</c:v>
                </c:pt>
                <c:pt idx="11309">
                  <c:v>8.8409490585327148</c:v>
                </c:pt>
                <c:pt idx="11310">
                  <c:v>8.8478155136108381</c:v>
                </c:pt>
                <c:pt idx="11311">
                  <c:v>8.8432378768920898</c:v>
                </c:pt>
                <c:pt idx="11312">
                  <c:v>8.8638372421264666</c:v>
                </c:pt>
                <c:pt idx="11313">
                  <c:v>8.8493413925170881</c:v>
                </c:pt>
                <c:pt idx="11314">
                  <c:v>8.8668889999389666</c:v>
                </c:pt>
                <c:pt idx="11315">
                  <c:v>8.8386602401733381</c:v>
                </c:pt>
                <c:pt idx="11316">
                  <c:v>8.8356084823608381</c:v>
                </c:pt>
                <c:pt idx="11317">
                  <c:v>8.8501043319702166</c:v>
                </c:pt>
                <c:pt idx="11318">
                  <c:v>8.8455266952514648</c:v>
                </c:pt>
                <c:pt idx="11319">
                  <c:v>8.8356084823608381</c:v>
                </c:pt>
                <c:pt idx="11320">
                  <c:v>8.8302679061889648</c:v>
                </c:pt>
                <c:pt idx="11321">
                  <c:v>8.8462896347045898</c:v>
                </c:pt>
                <c:pt idx="11322">
                  <c:v>8.8638372421264666</c:v>
                </c:pt>
                <c:pt idx="11323">
                  <c:v>8.8256902694702166</c:v>
                </c:pt>
                <c:pt idx="11324">
                  <c:v>8.8531560897827166</c:v>
                </c:pt>
                <c:pt idx="11325">
                  <c:v>8.8638372421264666</c:v>
                </c:pt>
                <c:pt idx="11326">
                  <c:v>8.8348455429077148</c:v>
                </c:pt>
                <c:pt idx="11327">
                  <c:v>8.8798589706420898</c:v>
                </c:pt>
                <c:pt idx="11328">
                  <c:v>8.8592596054077166</c:v>
                </c:pt>
                <c:pt idx="11329">
                  <c:v>8.8211126327514631</c:v>
                </c:pt>
                <c:pt idx="11330">
                  <c:v>8.8752813339233416</c:v>
                </c:pt>
                <c:pt idx="11331">
                  <c:v>8.8310308456420898</c:v>
                </c:pt>
                <c:pt idx="11332">
                  <c:v>8.8615484237670898</c:v>
                </c:pt>
                <c:pt idx="11333">
                  <c:v>8.8394231796264648</c:v>
                </c:pt>
                <c:pt idx="11334">
                  <c:v>8.8684148788452184</c:v>
                </c:pt>
                <c:pt idx="11335">
                  <c:v>8.8310308456420898</c:v>
                </c:pt>
                <c:pt idx="11336">
                  <c:v>8.8821477890014648</c:v>
                </c:pt>
                <c:pt idx="11337">
                  <c:v>8.8790960311889684</c:v>
                </c:pt>
                <c:pt idx="11338">
                  <c:v>8.8699407577514648</c:v>
                </c:pt>
                <c:pt idx="11339">
                  <c:v>8.8470525741577148</c:v>
                </c:pt>
                <c:pt idx="11340">
                  <c:v>8.8455266952514648</c:v>
                </c:pt>
                <c:pt idx="11341">
                  <c:v>8.8501043319702166</c:v>
                </c:pt>
                <c:pt idx="11342">
                  <c:v>8.8554449081420934</c:v>
                </c:pt>
                <c:pt idx="11343">
                  <c:v>8.8577337265014648</c:v>
                </c:pt>
                <c:pt idx="11344">
                  <c:v>8.8623113632202148</c:v>
                </c:pt>
                <c:pt idx="11345">
                  <c:v>8.8577337265014648</c:v>
                </c:pt>
                <c:pt idx="11346">
                  <c:v>8.8798589706420898</c:v>
                </c:pt>
                <c:pt idx="11347">
                  <c:v>8.8462896347045898</c:v>
                </c:pt>
                <c:pt idx="11348">
                  <c:v>8.8615484237670898</c:v>
                </c:pt>
                <c:pt idx="11349">
                  <c:v>8.8722295761108398</c:v>
                </c:pt>
                <c:pt idx="11350">
                  <c:v>8.8729925155639684</c:v>
                </c:pt>
                <c:pt idx="11351">
                  <c:v>8.8722295761108398</c:v>
                </c:pt>
                <c:pt idx="11352">
                  <c:v>8.8790960311889684</c:v>
                </c:pt>
                <c:pt idx="11353">
                  <c:v>8.8768072128295916</c:v>
                </c:pt>
                <c:pt idx="11354">
                  <c:v>8.8462896347045898</c:v>
                </c:pt>
                <c:pt idx="11355">
                  <c:v>8.8722295761108398</c:v>
                </c:pt>
                <c:pt idx="11356">
                  <c:v>8.8729925155639684</c:v>
                </c:pt>
                <c:pt idx="11357">
                  <c:v>8.8630743026733398</c:v>
                </c:pt>
                <c:pt idx="11358">
                  <c:v>8.8562078475952166</c:v>
                </c:pt>
                <c:pt idx="11359">
                  <c:v>8.8790960311889684</c:v>
                </c:pt>
                <c:pt idx="11360">
                  <c:v>8.8729925155639684</c:v>
                </c:pt>
                <c:pt idx="11361">
                  <c:v>8.8707036972045898</c:v>
                </c:pt>
                <c:pt idx="11362">
                  <c:v>8.8813848495483416</c:v>
                </c:pt>
                <c:pt idx="11363">
                  <c:v>8.8485784530639631</c:v>
                </c:pt>
                <c:pt idx="11364">
                  <c:v>8.8638372421264666</c:v>
                </c:pt>
                <c:pt idx="11365">
                  <c:v>8.8630743026733398</c:v>
                </c:pt>
                <c:pt idx="11366">
                  <c:v>8.8501043319702166</c:v>
                </c:pt>
                <c:pt idx="11367">
                  <c:v>8.8722295761108398</c:v>
                </c:pt>
                <c:pt idx="11368">
                  <c:v>8.8432378768920898</c:v>
                </c:pt>
                <c:pt idx="11369">
                  <c:v>8.8279790878295881</c:v>
                </c:pt>
                <c:pt idx="11370">
                  <c:v>8.8317937850952131</c:v>
                </c:pt>
                <c:pt idx="11371">
                  <c:v>8.8264532089233416</c:v>
                </c:pt>
                <c:pt idx="11372">
                  <c:v>8.8401861190795898</c:v>
                </c:pt>
                <c:pt idx="11373">
                  <c:v>8.8394231796264648</c:v>
                </c:pt>
                <c:pt idx="11374">
                  <c:v>8.8615484237670898</c:v>
                </c:pt>
                <c:pt idx="11375">
                  <c:v>8.8668889999389666</c:v>
                </c:pt>
                <c:pt idx="11376">
                  <c:v>8.8523931503295898</c:v>
                </c:pt>
                <c:pt idx="11377">
                  <c:v>8.8546819686889666</c:v>
                </c:pt>
                <c:pt idx="11378">
                  <c:v>8.8424749374389666</c:v>
                </c:pt>
                <c:pt idx="11379">
                  <c:v>8.8592596054077166</c:v>
                </c:pt>
                <c:pt idx="11380">
                  <c:v>8.8325567245483416</c:v>
                </c:pt>
                <c:pt idx="11381">
                  <c:v>8.8684148788452184</c:v>
                </c:pt>
                <c:pt idx="11382">
                  <c:v>8.8676519393920898</c:v>
                </c:pt>
                <c:pt idx="11383">
                  <c:v>8.8562078475952166</c:v>
                </c:pt>
                <c:pt idx="11384">
                  <c:v>8.8707036972045898</c:v>
                </c:pt>
                <c:pt idx="11385">
                  <c:v>8.8432378768920898</c:v>
                </c:pt>
                <c:pt idx="11386">
                  <c:v>8.8615484237670898</c:v>
                </c:pt>
                <c:pt idx="11387">
                  <c:v>8.8722295761108398</c:v>
                </c:pt>
                <c:pt idx="11388">
                  <c:v>8.8775701522827148</c:v>
                </c:pt>
                <c:pt idx="11389">
                  <c:v>8.8813848495483416</c:v>
                </c:pt>
                <c:pt idx="11390">
                  <c:v>8.8745183944702148</c:v>
                </c:pt>
                <c:pt idx="11391">
                  <c:v>8.8607854843139648</c:v>
                </c:pt>
                <c:pt idx="11392">
                  <c:v>8.8806219100952148</c:v>
                </c:pt>
                <c:pt idx="11393">
                  <c:v>8.8218755722045881</c:v>
                </c:pt>
                <c:pt idx="11394">
                  <c:v>8.8707036972045898</c:v>
                </c:pt>
                <c:pt idx="11395">
                  <c:v>8.8806219100952148</c:v>
                </c:pt>
                <c:pt idx="11396">
                  <c:v>8.8417119979858381</c:v>
                </c:pt>
                <c:pt idx="11397">
                  <c:v>8.8653631210327131</c:v>
                </c:pt>
                <c:pt idx="11398">
                  <c:v>8.8562078475952166</c:v>
                </c:pt>
                <c:pt idx="11399">
                  <c:v>8.8516302108764666</c:v>
                </c:pt>
                <c:pt idx="11400">
                  <c:v>8.8829107284545881</c:v>
                </c:pt>
                <c:pt idx="11401">
                  <c:v>8.8569707870483398</c:v>
                </c:pt>
                <c:pt idx="11402">
                  <c:v>8.8859624862670898</c:v>
                </c:pt>
                <c:pt idx="11403">
                  <c:v>8.8821477890014648</c:v>
                </c:pt>
                <c:pt idx="11404">
                  <c:v>8.8859624862670898</c:v>
                </c:pt>
                <c:pt idx="11405">
                  <c:v>8.8211126327514631</c:v>
                </c:pt>
                <c:pt idx="11406">
                  <c:v>8.8691778182983416</c:v>
                </c:pt>
                <c:pt idx="11407">
                  <c:v>8.8607854843139648</c:v>
                </c:pt>
                <c:pt idx="11408">
                  <c:v>8.8569707870483398</c:v>
                </c:pt>
                <c:pt idx="11409">
                  <c:v>8.8378973007202148</c:v>
                </c:pt>
                <c:pt idx="11410">
                  <c:v>8.8531560897827166</c:v>
                </c:pt>
                <c:pt idx="11411">
                  <c:v>8.8966436386108398</c:v>
                </c:pt>
                <c:pt idx="11412">
                  <c:v>8.8813848495483416</c:v>
                </c:pt>
                <c:pt idx="11413">
                  <c:v>8.8928289413452148</c:v>
                </c:pt>
                <c:pt idx="11414">
                  <c:v>8.8714666366577166</c:v>
                </c:pt>
                <c:pt idx="11415">
                  <c:v>8.8981695175170898</c:v>
                </c:pt>
                <c:pt idx="11416">
                  <c:v>8.8920660018920898</c:v>
                </c:pt>
                <c:pt idx="11417">
                  <c:v>8.8890142440795898</c:v>
                </c:pt>
                <c:pt idx="11418">
                  <c:v>8.8424749374389666</c:v>
                </c:pt>
                <c:pt idx="11419">
                  <c:v>8.8638372421264666</c:v>
                </c:pt>
                <c:pt idx="11420">
                  <c:v>8.9073247909545863</c:v>
                </c:pt>
                <c:pt idx="11421">
                  <c:v>8.8577337265014648</c:v>
                </c:pt>
                <c:pt idx="11422">
                  <c:v>8.8699407577514648</c:v>
                </c:pt>
                <c:pt idx="11423">
                  <c:v>8.8531560897827166</c:v>
                </c:pt>
                <c:pt idx="11424">
                  <c:v>8.8790960311889684</c:v>
                </c:pt>
                <c:pt idx="11425">
                  <c:v>8.8493413925170881</c:v>
                </c:pt>
                <c:pt idx="11426">
                  <c:v>8.8691778182983416</c:v>
                </c:pt>
                <c:pt idx="11427">
                  <c:v>8.9012212753295881</c:v>
                </c:pt>
                <c:pt idx="11428">
                  <c:v>8.8897771835327131</c:v>
                </c:pt>
                <c:pt idx="11429">
                  <c:v>8.8707036972045898</c:v>
                </c:pt>
                <c:pt idx="11430">
                  <c:v>8.8851995468139666</c:v>
                </c:pt>
                <c:pt idx="11431">
                  <c:v>8.8806219100952148</c:v>
                </c:pt>
                <c:pt idx="11432">
                  <c:v>8.8798589706420898</c:v>
                </c:pt>
                <c:pt idx="11433">
                  <c:v>8.8661260604858398</c:v>
                </c:pt>
                <c:pt idx="11434">
                  <c:v>8.8699407577514648</c:v>
                </c:pt>
                <c:pt idx="11435">
                  <c:v>8.8546819686889666</c:v>
                </c:pt>
                <c:pt idx="11436">
                  <c:v>8.8584966659545898</c:v>
                </c:pt>
                <c:pt idx="11437">
                  <c:v>8.8684148788452184</c:v>
                </c:pt>
                <c:pt idx="11438">
                  <c:v>8.8546819686889666</c:v>
                </c:pt>
                <c:pt idx="11439">
                  <c:v>8.8745183944702148</c:v>
                </c:pt>
                <c:pt idx="11440">
                  <c:v>8.8768072128295916</c:v>
                </c:pt>
                <c:pt idx="11441">
                  <c:v>8.8806219100952148</c:v>
                </c:pt>
                <c:pt idx="11442">
                  <c:v>8.8867254257202148</c:v>
                </c:pt>
                <c:pt idx="11443">
                  <c:v>8.8684148788452184</c:v>
                </c:pt>
                <c:pt idx="11444">
                  <c:v>8.9027471542358398</c:v>
                </c:pt>
                <c:pt idx="11445">
                  <c:v>8.8615484237670898</c:v>
                </c:pt>
                <c:pt idx="11446">
                  <c:v>8.8569707870483398</c:v>
                </c:pt>
                <c:pt idx="11447">
                  <c:v>8.8905401229858398</c:v>
                </c:pt>
                <c:pt idx="11448">
                  <c:v>8.8851995468139666</c:v>
                </c:pt>
                <c:pt idx="11449">
                  <c:v>8.8569707870483398</c:v>
                </c:pt>
                <c:pt idx="11450">
                  <c:v>8.8699407577514648</c:v>
                </c:pt>
                <c:pt idx="11451">
                  <c:v>8.8531560897827166</c:v>
                </c:pt>
                <c:pt idx="11452">
                  <c:v>8.8523931503295898</c:v>
                </c:pt>
                <c:pt idx="11453">
                  <c:v>8.8592596054077166</c:v>
                </c:pt>
                <c:pt idx="11454">
                  <c:v>8.8844366073608416</c:v>
                </c:pt>
                <c:pt idx="11455">
                  <c:v>8.8882513046264631</c:v>
                </c:pt>
                <c:pt idx="11456">
                  <c:v>8.8913030624389631</c:v>
                </c:pt>
                <c:pt idx="11457">
                  <c:v>8.8821477890014648</c:v>
                </c:pt>
                <c:pt idx="11458">
                  <c:v>8.8470525741577148</c:v>
                </c:pt>
                <c:pt idx="11459">
                  <c:v>8.8516302108764666</c:v>
                </c:pt>
                <c:pt idx="11460">
                  <c:v>8.8806219100952148</c:v>
                </c:pt>
                <c:pt idx="11461">
                  <c:v>8.8699407577514648</c:v>
                </c:pt>
                <c:pt idx="11462">
                  <c:v>8.8630743026733398</c:v>
                </c:pt>
                <c:pt idx="11463">
                  <c:v>8.8569707870483398</c:v>
                </c:pt>
                <c:pt idx="11464">
                  <c:v>8.8913030624389631</c:v>
                </c:pt>
                <c:pt idx="11465">
                  <c:v>8.8752813339233416</c:v>
                </c:pt>
                <c:pt idx="11466">
                  <c:v>8.8874883651733398</c:v>
                </c:pt>
                <c:pt idx="11467">
                  <c:v>8.8943548202514631</c:v>
                </c:pt>
                <c:pt idx="11468">
                  <c:v>8.9035100936889666</c:v>
                </c:pt>
                <c:pt idx="11469">
                  <c:v>8.8966436386108398</c:v>
                </c:pt>
                <c:pt idx="11470">
                  <c:v>8.8829107284545881</c:v>
                </c:pt>
                <c:pt idx="11471">
                  <c:v>8.8539190292358398</c:v>
                </c:pt>
                <c:pt idx="11472">
                  <c:v>8.8661260604858398</c:v>
                </c:pt>
                <c:pt idx="11473">
                  <c:v>8.8851995468139666</c:v>
                </c:pt>
                <c:pt idx="11474">
                  <c:v>8.8813848495483416</c:v>
                </c:pt>
                <c:pt idx="11475">
                  <c:v>8.8562078475952166</c:v>
                </c:pt>
                <c:pt idx="11476">
                  <c:v>8.8729925155639684</c:v>
                </c:pt>
                <c:pt idx="11477">
                  <c:v>8.8935918807983398</c:v>
                </c:pt>
                <c:pt idx="11478">
                  <c:v>8.8966436386108398</c:v>
                </c:pt>
                <c:pt idx="11479">
                  <c:v>8.9080877304077148</c:v>
                </c:pt>
                <c:pt idx="11480">
                  <c:v>8.8913030624389631</c:v>
                </c:pt>
                <c:pt idx="11481">
                  <c:v>8.8707036972045898</c:v>
                </c:pt>
                <c:pt idx="11482">
                  <c:v>8.8722295761108398</c:v>
                </c:pt>
                <c:pt idx="11483">
                  <c:v>8.8729925155639684</c:v>
                </c:pt>
                <c:pt idx="11484">
                  <c:v>8.8890142440795898</c:v>
                </c:pt>
                <c:pt idx="11485">
                  <c:v>8.8905401229858398</c:v>
                </c:pt>
                <c:pt idx="11486">
                  <c:v>8.8905401229858398</c:v>
                </c:pt>
                <c:pt idx="11487">
                  <c:v>8.8783330917358381</c:v>
                </c:pt>
                <c:pt idx="11488">
                  <c:v>8.8913030624389631</c:v>
                </c:pt>
                <c:pt idx="11489">
                  <c:v>8.8920660018920898</c:v>
                </c:pt>
                <c:pt idx="11490">
                  <c:v>8.8813848495483416</c:v>
                </c:pt>
                <c:pt idx="11491">
                  <c:v>8.9027471542358398</c:v>
                </c:pt>
                <c:pt idx="11492">
                  <c:v>8.8554449081420934</c:v>
                </c:pt>
                <c:pt idx="11493">
                  <c:v>8.9050359725952166</c:v>
                </c:pt>
                <c:pt idx="11494">
                  <c:v>8.8707036972045898</c:v>
                </c:pt>
                <c:pt idx="11495">
                  <c:v>8.8760442733764666</c:v>
                </c:pt>
                <c:pt idx="11496">
                  <c:v>8.8981695175170898</c:v>
                </c:pt>
                <c:pt idx="11497">
                  <c:v>8.9012212753295881</c:v>
                </c:pt>
                <c:pt idx="11498">
                  <c:v>8.8676519393920898</c:v>
                </c:pt>
                <c:pt idx="11499">
                  <c:v>8.8554449081420934</c:v>
                </c:pt>
                <c:pt idx="11500">
                  <c:v>8.8760442733764666</c:v>
                </c:pt>
                <c:pt idx="11501">
                  <c:v>8.8653631210327131</c:v>
                </c:pt>
                <c:pt idx="11502">
                  <c:v>8.8829107284545881</c:v>
                </c:pt>
                <c:pt idx="11503">
                  <c:v>8.8745183944702148</c:v>
                </c:pt>
                <c:pt idx="11504">
                  <c:v>8.9149541854858381</c:v>
                </c:pt>
                <c:pt idx="11505">
                  <c:v>8.8913030624389631</c:v>
                </c:pt>
                <c:pt idx="11506">
                  <c:v>8.8943548202514631</c:v>
                </c:pt>
                <c:pt idx="11507">
                  <c:v>8.8928289413452148</c:v>
                </c:pt>
                <c:pt idx="11508">
                  <c:v>8.9019842147827166</c:v>
                </c:pt>
                <c:pt idx="11509">
                  <c:v>8.9080877304077148</c:v>
                </c:pt>
                <c:pt idx="11510">
                  <c:v>8.9088506698608381</c:v>
                </c:pt>
                <c:pt idx="11511">
                  <c:v>8.8577337265014648</c:v>
                </c:pt>
                <c:pt idx="11512">
                  <c:v>8.8829107284545881</c:v>
                </c:pt>
                <c:pt idx="11513">
                  <c:v>8.8935918807983398</c:v>
                </c:pt>
                <c:pt idx="11514">
                  <c:v>8.8790960311889684</c:v>
                </c:pt>
                <c:pt idx="11515">
                  <c:v>8.8943548202514631</c:v>
                </c:pt>
                <c:pt idx="11516">
                  <c:v>8.8905401229858398</c:v>
                </c:pt>
                <c:pt idx="11517">
                  <c:v>8.8707036972045898</c:v>
                </c:pt>
                <c:pt idx="11518">
                  <c:v>8.8829107284545881</c:v>
                </c:pt>
                <c:pt idx="11519">
                  <c:v>8.9088506698608381</c:v>
                </c:pt>
                <c:pt idx="11520">
                  <c:v>8.8806219100952148</c:v>
                </c:pt>
                <c:pt idx="11521">
                  <c:v>8.9027471542358398</c:v>
                </c:pt>
                <c:pt idx="11522">
                  <c:v>8.8737554550170898</c:v>
                </c:pt>
                <c:pt idx="11523">
                  <c:v>8.8989324569702148</c:v>
                </c:pt>
                <c:pt idx="11524">
                  <c:v>8.8958806991577166</c:v>
                </c:pt>
                <c:pt idx="11525">
                  <c:v>8.8760442733764666</c:v>
                </c:pt>
                <c:pt idx="11526">
                  <c:v>8.8707036972045898</c:v>
                </c:pt>
                <c:pt idx="11527">
                  <c:v>8.8859624862670898</c:v>
                </c:pt>
                <c:pt idx="11528">
                  <c:v>8.9050359725952166</c:v>
                </c:pt>
                <c:pt idx="11529">
                  <c:v>8.9035100936889666</c:v>
                </c:pt>
                <c:pt idx="11530">
                  <c:v>8.9157171249389648</c:v>
                </c:pt>
                <c:pt idx="11531">
                  <c:v>8.8867254257202148</c:v>
                </c:pt>
                <c:pt idx="11532">
                  <c:v>8.9019842147827166</c:v>
                </c:pt>
                <c:pt idx="11533">
                  <c:v>8.8829107284545881</c:v>
                </c:pt>
                <c:pt idx="11534">
                  <c:v>8.8684148788452184</c:v>
                </c:pt>
                <c:pt idx="11535">
                  <c:v>8.9035100936889666</c:v>
                </c:pt>
                <c:pt idx="11536">
                  <c:v>8.8714666366577166</c:v>
                </c:pt>
                <c:pt idx="11537">
                  <c:v>8.9019842147827166</c:v>
                </c:pt>
                <c:pt idx="11538">
                  <c:v>8.9050359725952166</c:v>
                </c:pt>
                <c:pt idx="11539">
                  <c:v>8.8996953964233416</c:v>
                </c:pt>
                <c:pt idx="11540">
                  <c:v>8.8806219100952148</c:v>
                </c:pt>
                <c:pt idx="11541">
                  <c:v>8.8821477890014648</c:v>
                </c:pt>
                <c:pt idx="11542">
                  <c:v>8.8813848495483416</c:v>
                </c:pt>
                <c:pt idx="11543">
                  <c:v>8.8989324569702148</c:v>
                </c:pt>
                <c:pt idx="11544">
                  <c:v>8.8981695175170898</c:v>
                </c:pt>
                <c:pt idx="11545">
                  <c:v>8.8745183944702148</c:v>
                </c:pt>
                <c:pt idx="11546">
                  <c:v>8.8874883651733398</c:v>
                </c:pt>
                <c:pt idx="11547">
                  <c:v>8.8836736679077148</c:v>
                </c:pt>
                <c:pt idx="11548">
                  <c:v>8.8638372421264666</c:v>
                </c:pt>
                <c:pt idx="11549">
                  <c:v>8.8745183944702148</c:v>
                </c:pt>
                <c:pt idx="11550">
                  <c:v>8.8928289413452148</c:v>
                </c:pt>
                <c:pt idx="11551">
                  <c:v>8.8760442733764666</c:v>
                </c:pt>
                <c:pt idx="11552">
                  <c:v>8.8737554550170898</c:v>
                </c:pt>
                <c:pt idx="11553">
                  <c:v>8.9004583358764648</c:v>
                </c:pt>
                <c:pt idx="11554">
                  <c:v>8.8844366073608416</c:v>
                </c:pt>
                <c:pt idx="11555">
                  <c:v>8.8867254257202148</c:v>
                </c:pt>
                <c:pt idx="11556">
                  <c:v>8.8729925155639684</c:v>
                </c:pt>
                <c:pt idx="11557">
                  <c:v>8.9035100936889666</c:v>
                </c:pt>
                <c:pt idx="11558">
                  <c:v>8.9050359725952166</c:v>
                </c:pt>
                <c:pt idx="11559">
                  <c:v>8.8790960311889684</c:v>
                </c:pt>
                <c:pt idx="11560">
                  <c:v>8.9157171249389648</c:v>
                </c:pt>
                <c:pt idx="11561">
                  <c:v>8.9119024276733381</c:v>
                </c:pt>
                <c:pt idx="11562">
                  <c:v>8.8897771835327131</c:v>
                </c:pt>
                <c:pt idx="11563">
                  <c:v>8.9019842147827166</c:v>
                </c:pt>
                <c:pt idx="11564">
                  <c:v>8.8859624862670898</c:v>
                </c:pt>
                <c:pt idx="11565">
                  <c:v>8.8844366073608416</c:v>
                </c:pt>
                <c:pt idx="11566">
                  <c:v>8.8829107284545881</c:v>
                </c:pt>
                <c:pt idx="11567">
                  <c:v>8.8768072128295916</c:v>
                </c:pt>
                <c:pt idx="11568">
                  <c:v>8.9019842147827166</c:v>
                </c:pt>
                <c:pt idx="11569">
                  <c:v>8.8928289413452148</c:v>
                </c:pt>
                <c:pt idx="11570">
                  <c:v>8.9019842147827166</c:v>
                </c:pt>
                <c:pt idx="11571">
                  <c:v>8.9035100936889666</c:v>
                </c:pt>
                <c:pt idx="11572">
                  <c:v>8.8798589706420898</c:v>
                </c:pt>
                <c:pt idx="11573">
                  <c:v>8.9172430038452148</c:v>
                </c:pt>
                <c:pt idx="11574">
                  <c:v>8.8844366073608416</c:v>
                </c:pt>
                <c:pt idx="11575">
                  <c:v>8.8821477890014648</c:v>
                </c:pt>
                <c:pt idx="11576">
                  <c:v>8.8707036972045898</c:v>
                </c:pt>
                <c:pt idx="11577">
                  <c:v>8.8798589706420898</c:v>
                </c:pt>
                <c:pt idx="11578">
                  <c:v>8.8974065780639684</c:v>
                </c:pt>
                <c:pt idx="11579">
                  <c:v>8.9149541854858381</c:v>
                </c:pt>
                <c:pt idx="11580">
                  <c:v>8.9073247909545863</c:v>
                </c:pt>
                <c:pt idx="11581">
                  <c:v>8.9141912460327131</c:v>
                </c:pt>
                <c:pt idx="11582">
                  <c:v>8.8951177597045898</c:v>
                </c:pt>
                <c:pt idx="11583">
                  <c:v>8.8752813339233416</c:v>
                </c:pt>
                <c:pt idx="11584">
                  <c:v>8.8874883651733398</c:v>
                </c:pt>
                <c:pt idx="11585">
                  <c:v>8.8897771835327131</c:v>
                </c:pt>
                <c:pt idx="11586">
                  <c:v>8.8798589706420898</c:v>
                </c:pt>
                <c:pt idx="11587">
                  <c:v>8.9004583358764648</c:v>
                </c:pt>
                <c:pt idx="11588">
                  <c:v>8.9027471542358398</c:v>
                </c:pt>
                <c:pt idx="11589">
                  <c:v>8.9157171249389648</c:v>
                </c:pt>
                <c:pt idx="11590">
                  <c:v>8.8851995468139666</c:v>
                </c:pt>
                <c:pt idx="11591">
                  <c:v>8.8890142440795898</c:v>
                </c:pt>
                <c:pt idx="11592">
                  <c:v>8.8935918807983398</c:v>
                </c:pt>
                <c:pt idx="11593">
                  <c:v>8.8935918807983398</c:v>
                </c:pt>
                <c:pt idx="11594">
                  <c:v>8.8935918807983398</c:v>
                </c:pt>
                <c:pt idx="11595">
                  <c:v>8.8829107284545881</c:v>
                </c:pt>
                <c:pt idx="11596">
                  <c:v>8.8928289413452148</c:v>
                </c:pt>
                <c:pt idx="11597">
                  <c:v>8.9088506698608381</c:v>
                </c:pt>
                <c:pt idx="11598">
                  <c:v>8.8775701522827148</c:v>
                </c:pt>
                <c:pt idx="11599">
                  <c:v>8.8821477890014648</c:v>
                </c:pt>
                <c:pt idx="11600">
                  <c:v>8.9157171249389648</c:v>
                </c:pt>
                <c:pt idx="11601">
                  <c:v>8.8707036972045898</c:v>
                </c:pt>
                <c:pt idx="11602">
                  <c:v>8.9157171249389648</c:v>
                </c:pt>
                <c:pt idx="11603">
                  <c:v>8.8829107284545881</c:v>
                </c:pt>
                <c:pt idx="11604">
                  <c:v>8.9355535507202166</c:v>
                </c:pt>
                <c:pt idx="11605">
                  <c:v>8.9019842147827166</c:v>
                </c:pt>
                <c:pt idx="11606">
                  <c:v>8.8966436386108398</c:v>
                </c:pt>
                <c:pt idx="11607">
                  <c:v>8.9080877304077148</c:v>
                </c:pt>
                <c:pt idx="11608">
                  <c:v>8.9019842147827166</c:v>
                </c:pt>
                <c:pt idx="11609">
                  <c:v>8.9027471542358398</c:v>
                </c:pt>
                <c:pt idx="11610">
                  <c:v>8.8913030624389631</c:v>
                </c:pt>
                <c:pt idx="11611">
                  <c:v>8.9012212753295881</c:v>
                </c:pt>
                <c:pt idx="11612">
                  <c:v>8.9126653671264648</c:v>
                </c:pt>
                <c:pt idx="11613">
                  <c:v>8.9080877304077148</c:v>
                </c:pt>
                <c:pt idx="11614">
                  <c:v>8.9134283065795881</c:v>
                </c:pt>
                <c:pt idx="11615">
                  <c:v>8.8913030624389631</c:v>
                </c:pt>
                <c:pt idx="11616">
                  <c:v>8.9149541854858381</c:v>
                </c:pt>
                <c:pt idx="11617">
                  <c:v>8.8943548202514631</c:v>
                </c:pt>
                <c:pt idx="11618">
                  <c:v>8.9233465194702166</c:v>
                </c:pt>
                <c:pt idx="11619">
                  <c:v>8.9233465194702166</c:v>
                </c:pt>
                <c:pt idx="11620">
                  <c:v>8.8935918807983398</c:v>
                </c:pt>
                <c:pt idx="11621">
                  <c:v>8.8943548202514631</c:v>
                </c:pt>
                <c:pt idx="11622">
                  <c:v>8.9309759140014631</c:v>
                </c:pt>
                <c:pt idx="11623">
                  <c:v>8.9256353378295916</c:v>
                </c:pt>
                <c:pt idx="11624">
                  <c:v>8.9271612167358381</c:v>
                </c:pt>
                <c:pt idx="11625">
                  <c:v>8.9218206405639631</c:v>
                </c:pt>
                <c:pt idx="11626">
                  <c:v>8.8790960311889684</c:v>
                </c:pt>
                <c:pt idx="11627">
                  <c:v>8.8974065780639684</c:v>
                </c:pt>
                <c:pt idx="11628">
                  <c:v>8.8966436386108398</c:v>
                </c:pt>
                <c:pt idx="11629">
                  <c:v>8.8996953964233416</c:v>
                </c:pt>
                <c:pt idx="11630">
                  <c:v>8.9233465194702166</c:v>
                </c:pt>
                <c:pt idx="11631">
                  <c:v>8.8966436386108398</c:v>
                </c:pt>
                <c:pt idx="11632">
                  <c:v>8.9172430038452148</c:v>
                </c:pt>
                <c:pt idx="11633">
                  <c:v>8.9012212753295881</c:v>
                </c:pt>
                <c:pt idx="11634">
                  <c:v>8.9080877304077148</c:v>
                </c:pt>
                <c:pt idx="11635">
                  <c:v>8.9256353378295916</c:v>
                </c:pt>
                <c:pt idx="11636">
                  <c:v>8.8913030624389631</c:v>
                </c:pt>
                <c:pt idx="11637">
                  <c:v>8.9004583358764648</c:v>
                </c:pt>
                <c:pt idx="11638">
                  <c:v>8.9225835800170898</c:v>
                </c:pt>
                <c:pt idx="11639">
                  <c:v>8.9187688827514613</c:v>
                </c:pt>
                <c:pt idx="11640">
                  <c:v>8.9065618515014648</c:v>
                </c:pt>
                <c:pt idx="11641">
                  <c:v>8.9386053085327131</c:v>
                </c:pt>
                <c:pt idx="11642">
                  <c:v>8.8867254257202148</c:v>
                </c:pt>
                <c:pt idx="11643">
                  <c:v>8.9103765487670898</c:v>
                </c:pt>
                <c:pt idx="11644">
                  <c:v>8.9126653671264648</c:v>
                </c:pt>
                <c:pt idx="11645">
                  <c:v>8.8974065780639684</c:v>
                </c:pt>
                <c:pt idx="11646">
                  <c:v>8.8996953964233416</c:v>
                </c:pt>
                <c:pt idx="11647">
                  <c:v>8.8874883651733398</c:v>
                </c:pt>
                <c:pt idx="11648">
                  <c:v>8.8905401229858398</c:v>
                </c:pt>
                <c:pt idx="11649">
                  <c:v>8.9164800643920898</c:v>
                </c:pt>
                <c:pt idx="11650">
                  <c:v>8.9340276718139631</c:v>
                </c:pt>
                <c:pt idx="11651">
                  <c:v>8.9134283065795881</c:v>
                </c:pt>
                <c:pt idx="11652">
                  <c:v>8.9210577011108363</c:v>
                </c:pt>
                <c:pt idx="11653">
                  <c:v>8.8935918807983398</c:v>
                </c:pt>
                <c:pt idx="11654">
                  <c:v>8.8920660018920898</c:v>
                </c:pt>
                <c:pt idx="11655">
                  <c:v>8.9286870956420898</c:v>
                </c:pt>
                <c:pt idx="11656">
                  <c:v>8.9057989120483416</c:v>
                </c:pt>
                <c:pt idx="11657">
                  <c:v>8.8981695175170898</c:v>
                </c:pt>
                <c:pt idx="11658">
                  <c:v>8.9233465194702166</c:v>
                </c:pt>
                <c:pt idx="11659">
                  <c:v>8.9241094589233398</c:v>
                </c:pt>
                <c:pt idx="11660">
                  <c:v>8.8958806991577166</c:v>
                </c:pt>
                <c:pt idx="11661">
                  <c:v>8.9241094589233398</c:v>
                </c:pt>
                <c:pt idx="11662">
                  <c:v>8.9294500350952166</c:v>
                </c:pt>
                <c:pt idx="11663">
                  <c:v>8.8958806991577166</c:v>
                </c:pt>
                <c:pt idx="11664">
                  <c:v>8.9073247909545863</c:v>
                </c:pt>
                <c:pt idx="11665">
                  <c:v>8.8928289413452148</c:v>
                </c:pt>
                <c:pt idx="11666">
                  <c:v>8.9286870956420898</c:v>
                </c:pt>
                <c:pt idx="11667">
                  <c:v>8.9126653671264648</c:v>
                </c:pt>
                <c:pt idx="11668">
                  <c:v>8.9187688827514613</c:v>
                </c:pt>
                <c:pt idx="11669">
                  <c:v>8.9225835800170898</c:v>
                </c:pt>
                <c:pt idx="11670">
                  <c:v>8.8928289413452148</c:v>
                </c:pt>
                <c:pt idx="11671">
                  <c:v>8.9141912460327131</c:v>
                </c:pt>
                <c:pt idx="11672">
                  <c:v>8.9141912460327131</c:v>
                </c:pt>
                <c:pt idx="11673">
                  <c:v>8.9042730331420881</c:v>
                </c:pt>
                <c:pt idx="11674">
                  <c:v>8.9263982772827148</c:v>
                </c:pt>
                <c:pt idx="11675">
                  <c:v>8.9027471542358398</c:v>
                </c:pt>
                <c:pt idx="11676">
                  <c:v>8.9134283065795881</c:v>
                </c:pt>
                <c:pt idx="11677">
                  <c:v>8.9042730331420881</c:v>
                </c:pt>
                <c:pt idx="11678">
                  <c:v>8.9248723983764631</c:v>
                </c:pt>
                <c:pt idx="11679">
                  <c:v>8.9233465194702166</c:v>
                </c:pt>
                <c:pt idx="11680">
                  <c:v>8.9141912460327131</c:v>
                </c:pt>
                <c:pt idx="11681">
                  <c:v>8.9096136093139648</c:v>
                </c:pt>
                <c:pt idx="11682">
                  <c:v>8.9256353378295916</c:v>
                </c:pt>
                <c:pt idx="11683">
                  <c:v>8.9325017929077148</c:v>
                </c:pt>
                <c:pt idx="11684">
                  <c:v>8.8836736679077148</c:v>
                </c:pt>
                <c:pt idx="11685">
                  <c:v>8.9103765487670898</c:v>
                </c:pt>
                <c:pt idx="11686">
                  <c:v>8.9134283065795881</c:v>
                </c:pt>
                <c:pt idx="11687">
                  <c:v>8.9225835800170898</c:v>
                </c:pt>
                <c:pt idx="11688">
                  <c:v>8.9195318222045898</c:v>
                </c:pt>
                <c:pt idx="11689">
                  <c:v>8.9187688827514613</c:v>
                </c:pt>
                <c:pt idx="11690">
                  <c:v>8.9050359725952166</c:v>
                </c:pt>
                <c:pt idx="11691">
                  <c:v>8.8996953964233416</c:v>
                </c:pt>
                <c:pt idx="11692">
                  <c:v>8.9248723983764631</c:v>
                </c:pt>
                <c:pt idx="11693">
                  <c:v>8.9309759140014631</c:v>
                </c:pt>
                <c:pt idx="11694">
                  <c:v>8.9164800643920898</c:v>
                </c:pt>
                <c:pt idx="11695">
                  <c:v>8.8882513046264631</c:v>
                </c:pt>
                <c:pt idx="11696">
                  <c:v>8.9096136093139648</c:v>
                </c:pt>
                <c:pt idx="11697">
                  <c:v>8.9065618515014648</c:v>
                </c:pt>
                <c:pt idx="11698">
                  <c:v>8.9241094589233398</c:v>
                </c:pt>
                <c:pt idx="11699">
                  <c:v>8.8974065780639684</c:v>
                </c:pt>
                <c:pt idx="11700">
                  <c:v>8.9172430038452148</c:v>
                </c:pt>
                <c:pt idx="11701">
                  <c:v>8.9340276718139631</c:v>
                </c:pt>
                <c:pt idx="11702">
                  <c:v>8.9355535507202166</c:v>
                </c:pt>
                <c:pt idx="11703">
                  <c:v>8.9019842147827166</c:v>
                </c:pt>
                <c:pt idx="11704">
                  <c:v>8.9042730331420881</c:v>
                </c:pt>
                <c:pt idx="11705">
                  <c:v>8.9248723983764631</c:v>
                </c:pt>
                <c:pt idx="11706">
                  <c:v>8.9347906112670898</c:v>
                </c:pt>
                <c:pt idx="11707">
                  <c:v>8.9370794296264631</c:v>
                </c:pt>
                <c:pt idx="11708">
                  <c:v>8.9256353378295916</c:v>
                </c:pt>
                <c:pt idx="11709">
                  <c:v>8.9126653671264648</c:v>
                </c:pt>
                <c:pt idx="11710">
                  <c:v>8.8966436386108398</c:v>
                </c:pt>
                <c:pt idx="11711">
                  <c:v>8.9431829452514631</c:v>
                </c:pt>
                <c:pt idx="11712">
                  <c:v>8.9248723983764631</c:v>
                </c:pt>
                <c:pt idx="11713">
                  <c:v>8.9363164901733381</c:v>
                </c:pt>
                <c:pt idx="11714">
                  <c:v>8.9263982772827148</c:v>
                </c:pt>
                <c:pt idx="11715">
                  <c:v>8.9325017929077148</c:v>
                </c:pt>
                <c:pt idx="11716">
                  <c:v>8.9241094589233398</c:v>
                </c:pt>
                <c:pt idx="11717">
                  <c:v>8.8859624862670898</c:v>
                </c:pt>
                <c:pt idx="11718">
                  <c:v>8.8806219100952148</c:v>
                </c:pt>
                <c:pt idx="11719">
                  <c:v>8.9187688827514613</c:v>
                </c:pt>
                <c:pt idx="11720">
                  <c:v>8.9180059432983381</c:v>
                </c:pt>
                <c:pt idx="11721">
                  <c:v>8.9233465194702166</c:v>
                </c:pt>
                <c:pt idx="11722">
                  <c:v>8.9035100936889666</c:v>
                </c:pt>
                <c:pt idx="11723">
                  <c:v>8.9065618515014648</c:v>
                </c:pt>
                <c:pt idx="11724">
                  <c:v>8.9256353378295916</c:v>
                </c:pt>
                <c:pt idx="11725">
                  <c:v>8.9248723983764631</c:v>
                </c:pt>
                <c:pt idx="11726">
                  <c:v>8.9103765487670898</c:v>
                </c:pt>
                <c:pt idx="11727">
                  <c:v>8.9256353378295916</c:v>
                </c:pt>
                <c:pt idx="11728">
                  <c:v>8.9485235214233381</c:v>
                </c:pt>
                <c:pt idx="11729">
                  <c:v>8.9279241561889648</c:v>
                </c:pt>
                <c:pt idx="11730">
                  <c:v>8.9332647323608381</c:v>
                </c:pt>
                <c:pt idx="11731">
                  <c:v>8.9462347030639648</c:v>
                </c:pt>
                <c:pt idx="11732">
                  <c:v>8.9294500350952166</c:v>
                </c:pt>
                <c:pt idx="11733">
                  <c:v>8.9225835800170898</c:v>
                </c:pt>
                <c:pt idx="11734">
                  <c:v>8.9271612167358381</c:v>
                </c:pt>
                <c:pt idx="11735">
                  <c:v>8.9187688827514613</c:v>
                </c:pt>
                <c:pt idx="11736">
                  <c:v>8.9408941268920881</c:v>
                </c:pt>
                <c:pt idx="11737">
                  <c:v>8.9286870956420898</c:v>
                </c:pt>
                <c:pt idx="11738">
                  <c:v>8.9355535507202166</c:v>
                </c:pt>
                <c:pt idx="11739">
                  <c:v>8.9210577011108363</c:v>
                </c:pt>
                <c:pt idx="11740">
                  <c:v>8.9218206405639631</c:v>
                </c:pt>
                <c:pt idx="11741">
                  <c:v>8.9111394882202148</c:v>
                </c:pt>
                <c:pt idx="11742">
                  <c:v>8.9073247909545863</c:v>
                </c:pt>
                <c:pt idx="11743">
                  <c:v>8.9241094589233398</c:v>
                </c:pt>
                <c:pt idx="11744">
                  <c:v>8.9080877304077148</c:v>
                </c:pt>
                <c:pt idx="11745">
                  <c:v>8.9370794296264631</c:v>
                </c:pt>
                <c:pt idx="11746">
                  <c:v>8.9103765487670898</c:v>
                </c:pt>
                <c:pt idx="11747">
                  <c:v>8.9294500350952166</c:v>
                </c:pt>
                <c:pt idx="11748">
                  <c:v>8.9347906112670898</c:v>
                </c:pt>
                <c:pt idx="11749">
                  <c:v>8.9347906112670898</c:v>
                </c:pt>
                <c:pt idx="11750">
                  <c:v>8.9477605819702131</c:v>
                </c:pt>
                <c:pt idx="11751">
                  <c:v>8.8981695175170898</c:v>
                </c:pt>
                <c:pt idx="11752">
                  <c:v>8.9241094589233398</c:v>
                </c:pt>
                <c:pt idx="11753">
                  <c:v>8.9386053085327131</c:v>
                </c:pt>
                <c:pt idx="11754">
                  <c:v>8.9332647323608381</c:v>
                </c:pt>
                <c:pt idx="11755">
                  <c:v>8.9294500350952166</c:v>
                </c:pt>
                <c:pt idx="11756">
                  <c:v>8.9111394882202148</c:v>
                </c:pt>
                <c:pt idx="11757">
                  <c:v>8.9172430038452148</c:v>
                </c:pt>
                <c:pt idx="11758">
                  <c:v>8.9416570663452148</c:v>
                </c:pt>
                <c:pt idx="11759">
                  <c:v>8.9378423690795881</c:v>
                </c:pt>
                <c:pt idx="11760">
                  <c:v>8.9386053085327131</c:v>
                </c:pt>
                <c:pt idx="11761">
                  <c:v>8.9187688827514613</c:v>
                </c:pt>
                <c:pt idx="11762">
                  <c:v>8.9119024276733381</c:v>
                </c:pt>
                <c:pt idx="11763">
                  <c:v>8.9210577011108363</c:v>
                </c:pt>
                <c:pt idx="11764">
                  <c:v>8.9485235214233381</c:v>
                </c:pt>
                <c:pt idx="11765">
                  <c:v>8.9263982772827148</c:v>
                </c:pt>
                <c:pt idx="11766">
                  <c:v>8.9523382186889684</c:v>
                </c:pt>
                <c:pt idx="11767">
                  <c:v>8.9302129745483398</c:v>
                </c:pt>
                <c:pt idx="11768">
                  <c:v>8.9004583358764648</c:v>
                </c:pt>
                <c:pt idx="11769">
                  <c:v>8.9416570663452148</c:v>
                </c:pt>
                <c:pt idx="11770">
                  <c:v>8.9149541854858381</c:v>
                </c:pt>
                <c:pt idx="11771">
                  <c:v>8.9515752792358398</c:v>
                </c:pt>
                <c:pt idx="11772">
                  <c:v>8.9195318222045898</c:v>
                </c:pt>
                <c:pt idx="11773">
                  <c:v>8.9325017929077148</c:v>
                </c:pt>
                <c:pt idx="11774">
                  <c:v>8.9180059432983381</c:v>
                </c:pt>
                <c:pt idx="11775">
                  <c:v>8.9263982772827148</c:v>
                </c:pt>
                <c:pt idx="11776">
                  <c:v>8.9317388534545881</c:v>
                </c:pt>
                <c:pt idx="11777">
                  <c:v>8.9263982772827148</c:v>
                </c:pt>
                <c:pt idx="11778">
                  <c:v>8.9172430038452148</c:v>
                </c:pt>
                <c:pt idx="11779">
                  <c:v>8.9164800643920898</c:v>
                </c:pt>
                <c:pt idx="11780">
                  <c:v>8.9309759140014631</c:v>
                </c:pt>
                <c:pt idx="11781">
                  <c:v>8.9660711288452148</c:v>
                </c:pt>
                <c:pt idx="11782">
                  <c:v>8.9180059432983381</c:v>
                </c:pt>
                <c:pt idx="11783">
                  <c:v>8.9332647323608381</c:v>
                </c:pt>
                <c:pt idx="11784">
                  <c:v>8.9256353378295916</c:v>
                </c:pt>
                <c:pt idx="11785">
                  <c:v>8.9431829452514631</c:v>
                </c:pt>
                <c:pt idx="11786">
                  <c:v>8.9325017929077148</c:v>
                </c:pt>
                <c:pt idx="11787">
                  <c:v>8.9309759140014631</c:v>
                </c:pt>
                <c:pt idx="11788">
                  <c:v>8.9393682479858381</c:v>
                </c:pt>
                <c:pt idx="11789">
                  <c:v>8.9424200057983398</c:v>
                </c:pt>
                <c:pt idx="11790">
                  <c:v>8.9225835800170898</c:v>
                </c:pt>
                <c:pt idx="11791">
                  <c:v>8.9004583358764648</c:v>
                </c:pt>
                <c:pt idx="11792">
                  <c:v>8.9492864608764631</c:v>
                </c:pt>
                <c:pt idx="11793">
                  <c:v>8.9500494003295898</c:v>
                </c:pt>
                <c:pt idx="11794">
                  <c:v>8.9256353378295916</c:v>
                </c:pt>
                <c:pt idx="11795">
                  <c:v>8.9424200057983398</c:v>
                </c:pt>
                <c:pt idx="11796">
                  <c:v>8.9233465194702166</c:v>
                </c:pt>
                <c:pt idx="11797">
                  <c:v>8.9378423690795881</c:v>
                </c:pt>
                <c:pt idx="11798">
                  <c:v>8.9332647323608381</c:v>
                </c:pt>
                <c:pt idx="11799">
                  <c:v>8.9485235214233381</c:v>
                </c:pt>
                <c:pt idx="11800">
                  <c:v>8.9271612167358381</c:v>
                </c:pt>
                <c:pt idx="11801">
                  <c:v>8.8996953964233416</c:v>
                </c:pt>
                <c:pt idx="11802">
                  <c:v>8.9424200057983398</c:v>
                </c:pt>
                <c:pt idx="11803">
                  <c:v>8.9332647323608381</c:v>
                </c:pt>
                <c:pt idx="11804">
                  <c:v>8.9431829452514631</c:v>
                </c:pt>
                <c:pt idx="11805">
                  <c:v>8.9553899765014666</c:v>
                </c:pt>
                <c:pt idx="11806">
                  <c:v>8.9065618515014648</c:v>
                </c:pt>
                <c:pt idx="11807">
                  <c:v>8.9622564315795898</c:v>
                </c:pt>
                <c:pt idx="11808">
                  <c:v>8.9508123397827166</c:v>
                </c:pt>
                <c:pt idx="11809">
                  <c:v>8.9424200057983398</c:v>
                </c:pt>
                <c:pt idx="11810">
                  <c:v>8.9096136093139648</c:v>
                </c:pt>
                <c:pt idx="11811">
                  <c:v>8.9210577011108363</c:v>
                </c:pt>
                <c:pt idx="11812">
                  <c:v>8.9263982772827148</c:v>
                </c:pt>
                <c:pt idx="11813">
                  <c:v>8.9561529159545898</c:v>
                </c:pt>
                <c:pt idx="11814">
                  <c:v>8.9485235214233381</c:v>
                </c:pt>
                <c:pt idx="11815">
                  <c:v>8.9340276718139631</c:v>
                </c:pt>
                <c:pt idx="11816">
                  <c:v>8.9592046737670916</c:v>
                </c:pt>
                <c:pt idx="11817">
                  <c:v>8.9584417343139648</c:v>
                </c:pt>
                <c:pt idx="11818">
                  <c:v>8.9294500350952166</c:v>
                </c:pt>
                <c:pt idx="11819">
                  <c:v>8.9370794296264631</c:v>
                </c:pt>
                <c:pt idx="11820">
                  <c:v>8.9088506698608381</c:v>
                </c:pt>
                <c:pt idx="11821">
                  <c:v>8.9355535507202166</c:v>
                </c:pt>
                <c:pt idx="11822">
                  <c:v>8.9149541854858381</c:v>
                </c:pt>
                <c:pt idx="11823">
                  <c:v>8.9248723983764631</c:v>
                </c:pt>
                <c:pt idx="11824">
                  <c:v>8.9340276718139631</c:v>
                </c:pt>
                <c:pt idx="11825">
                  <c:v>8.9271612167358381</c:v>
                </c:pt>
                <c:pt idx="11826">
                  <c:v>8.9347906112670898</c:v>
                </c:pt>
                <c:pt idx="11827">
                  <c:v>8.9340276718139631</c:v>
                </c:pt>
                <c:pt idx="11828">
                  <c:v>8.9492864608764631</c:v>
                </c:pt>
                <c:pt idx="11829">
                  <c:v>8.9447088241577131</c:v>
                </c:pt>
                <c:pt idx="11830">
                  <c:v>8.9698858261108398</c:v>
                </c:pt>
                <c:pt idx="11831">
                  <c:v>8.9492864608764631</c:v>
                </c:pt>
                <c:pt idx="11832">
                  <c:v>8.9523382186889684</c:v>
                </c:pt>
                <c:pt idx="11833">
                  <c:v>8.9462347030639648</c:v>
                </c:pt>
                <c:pt idx="11834">
                  <c:v>8.9088506698608381</c:v>
                </c:pt>
                <c:pt idx="11835">
                  <c:v>8.9202947616577131</c:v>
                </c:pt>
                <c:pt idx="11836">
                  <c:v>8.9569158554077166</c:v>
                </c:pt>
                <c:pt idx="11837">
                  <c:v>8.9317388534545881</c:v>
                </c:pt>
                <c:pt idx="11838">
                  <c:v>8.9523382186889684</c:v>
                </c:pt>
                <c:pt idx="11839">
                  <c:v>8.9531011581420898</c:v>
                </c:pt>
                <c:pt idx="11840">
                  <c:v>8.9469976425170881</c:v>
                </c:pt>
                <c:pt idx="11841">
                  <c:v>8.9645452499389666</c:v>
                </c:pt>
                <c:pt idx="11842">
                  <c:v>8.9347906112670898</c:v>
                </c:pt>
                <c:pt idx="11843">
                  <c:v>8.9218206405639631</c:v>
                </c:pt>
                <c:pt idx="11844">
                  <c:v>8.9424200057983398</c:v>
                </c:pt>
                <c:pt idx="11845">
                  <c:v>8.9119024276733381</c:v>
                </c:pt>
                <c:pt idx="11846">
                  <c:v>8.9683599472045881</c:v>
                </c:pt>
                <c:pt idx="11847">
                  <c:v>8.9164800643920898</c:v>
                </c:pt>
                <c:pt idx="11848">
                  <c:v>8.9309759140014631</c:v>
                </c:pt>
                <c:pt idx="11849">
                  <c:v>8.9439458847045881</c:v>
                </c:pt>
                <c:pt idx="11850">
                  <c:v>8.9531011581420898</c:v>
                </c:pt>
                <c:pt idx="11851">
                  <c:v>8.9553899765014666</c:v>
                </c:pt>
                <c:pt idx="11852">
                  <c:v>8.9256353378295916</c:v>
                </c:pt>
                <c:pt idx="11853">
                  <c:v>8.9675970077514648</c:v>
                </c:pt>
                <c:pt idx="11854">
                  <c:v>8.9309759140014631</c:v>
                </c:pt>
                <c:pt idx="11855">
                  <c:v>8.9523382186889684</c:v>
                </c:pt>
                <c:pt idx="11856">
                  <c:v>8.9546270370483416</c:v>
                </c:pt>
                <c:pt idx="11857">
                  <c:v>8.9485235214233381</c:v>
                </c:pt>
                <c:pt idx="11858">
                  <c:v>8.9325017929077148</c:v>
                </c:pt>
                <c:pt idx="11859">
                  <c:v>8.9607305526733416</c:v>
                </c:pt>
                <c:pt idx="11860">
                  <c:v>8.9485235214233381</c:v>
                </c:pt>
                <c:pt idx="11861">
                  <c:v>8.9218206405639631</c:v>
                </c:pt>
                <c:pt idx="11862">
                  <c:v>8.9309759140014631</c:v>
                </c:pt>
                <c:pt idx="11863">
                  <c:v>8.9714117050170881</c:v>
                </c:pt>
                <c:pt idx="11864">
                  <c:v>8.9675970077514648</c:v>
                </c:pt>
                <c:pt idx="11865">
                  <c:v>8.9614934921264648</c:v>
                </c:pt>
                <c:pt idx="11866">
                  <c:v>8.9706487655639648</c:v>
                </c:pt>
                <c:pt idx="11867">
                  <c:v>8.9691228866577148</c:v>
                </c:pt>
                <c:pt idx="11868">
                  <c:v>8.9294500350952166</c:v>
                </c:pt>
                <c:pt idx="11869">
                  <c:v>8.9508123397827166</c:v>
                </c:pt>
                <c:pt idx="11870">
                  <c:v>8.9477605819702131</c:v>
                </c:pt>
                <c:pt idx="11871">
                  <c:v>8.9500494003295898</c:v>
                </c:pt>
                <c:pt idx="11872">
                  <c:v>8.9340276718139631</c:v>
                </c:pt>
                <c:pt idx="11873">
                  <c:v>8.9660711288452148</c:v>
                </c:pt>
                <c:pt idx="11874">
                  <c:v>8.9599676132202166</c:v>
                </c:pt>
                <c:pt idx="11875">
                  <c:v>8.9698858261108398</c:v>
                </c:pt>
                <c:pt idx="11876">
                  <c:v>8.9523382186889684</c:v>
                </c:pt>
                <c:pt idx="11877">
                  <c:v>8.9653081893920881</c:v>
                </c:pt>
                <c:pt idx="11878">
                  <c:v>8.9477605819702131</c:v>
                </c:pt>
                <c:pt idx="11879">
                  <c:v>8.9622564315795898</c:v>
                </c:pt>
                <c:pt idx="11880">
                  <c:v>8.9492864608764631</c:v>
                </c:pt>
                <c:pt idx="11881">
                  <c:v>8.9561529159545898</c:v>
                </c:pt>
                <c:pt idx="11882">
                  <c:v>8.9309759140014631</c:v>
                </c:pt>
                <c:pt idx="11883">
                  <c:v>8.9523382186889684</c:v>
                </c:pt>
                <c:pt idx="11884">
                  <c:v>8.9454717636108363</c:v>
                </c:pt>
                <c:pt idx="11885">
                  <c:v>8.9782781600952113</c:v>
                </c:pt>
                <c:pt idx="11886">
                  <c:v>8.9737005233764648</c:v>
                </c:pt>
                <c:pt idx="11887">
                  <c:v>8.9309759140014631</c:v>
                </c:pt>
                <c:pt idx="11888">
                  <c:v>8.9515752792358398</c:v>
                </c:pt>
                <c:pt idx="11889">
                  <c:v>8.9263982772827148</c:v>
                </c:pt>
                <c:pt idx="11890">
                  <c:v>8.9561529159545898</c:v>
                </c:pt>
                <c:pt idx="11891">
                  <c:v>8.9538640975952166</c:v>
                </c:pt>
                <c:pt idx="11892">
                  <c:v>8.9187688827514613</c:v>
                </c:pt>
                <c:pt idx="11893">
                  <c:v>8.9485235214233381</c:v>
                </c:pt>
                <c:pt idx="11894">
                  <c:v>8.9569158554077166</c:v>
                </c:pt>
                <c:pt idx="11895">
                  <c:v>8.9798040390014666</c:v>
                </c:pt>
                <c:pt idx="11896">
                  <c:v>8.9729375839233416</c:v>
                </c:pt>
                <c:pt idx="11897">
                  <c:v>8.9752264022827148</c:v>
                </c:pt>
                <c:pt idx="11898">
                  <c:v>8.9401311874389631</c:v>
                </c:pt>
                <c:pt idx="11899">
                  <c:v>8.9218206405639631</c:v>
                </c:pt>
                <c:pt idx="11900">
                  <c:v>8.9706487655639648</c:v>
                </c:pt>
                <c:pt idx="11901">
                  <c:v>8.9782781600952113</c:v>
                </c:pt>
                <c:pt idx="11902">
                  <c:v>8.9721746444702148</c:v>
                </c:pt>
                <c:pt idx="11903">
                  <c:v>8.9553899765014666</c:v>
                </c:pt>
                <c:pt idx="11904">
                  <c:v>8.9431829452514631</c:v>
                </c:pt>
                <c:pt idx="11905">
                  <c:v>8.9576787948608381</c:v>
                </c:pt>
                <c:pt idx="11906">
                  <c:v>8.9538640975952166</c:v>
                </c:pt>
                <c:pt idx="11907">
                  <c:v>8.9569158554077166</c:v>
                </c:pt>
                <c:pt idx="11908">
                  <c:v>8.9828557968139648</c:v>
                </c:pt>
                <c:pt idx="11909">
                  <c:v>8.9286870956420898</c:v>
                </c:pt>
                <c:pt idx="11910">
                  <c:v>8.9569158554077166</c:v>
                </c:pt>
                <c:pt idx="11911">
                  <c:v>8.9500494003295898</c:v>
                </c:pt>
                <c:pt idx="11912">
                  <c:v>8.9485235214233381</c:v>
                </c:pt>
                <c:pt idx="11913">
                  <c:v>8.9416570663452148</c:v>
                </c:pt>
                <c:pt idx="11914">
                  <c:v>8.9462347030639648</c:v>
                </c:pt>
                <c:pt idx="11915">
                  <c:v>8.9462347030639648</c:v>
                </c:pt>
                <c:pt idx="11916">
                  <c:v>8.9698858261108398</c:v>
                </c:pt>
                <c:pt idx="11917">
                  <c:v>8.9401311874389631</c:v>
                </c:pt>
                <c:pt idx="11918">
                  <c:v>8.9721746444702148</c:v>
                </c:pt>
                <c:pt idx="11919">
                  <c:v>8.9469976425170881</c:v>
                </c:pt>
                <c:pt idx="11920">
                  <c:v>8.9508123397827166</c:v>
                </c:pt>
                <c:pt idx="11921">
                  <c:v>8.9592046737670916</c:v>
                </c:pt>
                <c:pt idx="11922">
                  <c:v>8.9424200057983398</c:v>
                </c:pt>
                <c:pt idx="11923">
                  <c:v>8.9653081893920881</c:v>
                </c:pt>
                <c:pt idx="11924">
                  <c:v>8.9553899765014666</c:v>
                </c:pt>
                <c:pt idx="11925">
                  <c:v>8.9576787948608381</c:v>
                </c:pt>
                <c:pt idx="11926">
                  <c:v>8.9668340682983416</c:v>
                </c:pt>
                <c:pt idx="11927">
                  <c:v>8.9553899765014666</c:v>
                </c:pt>
                <c:pt idx="11928">
                  <c:v>8.9370794296264631</c:v>
                </c:pt>
                <c:pt idx="11929">
                  <c:v>8.9462347030639648</c:v>
                </c:pt>
                <c:pt idx="11930">
                  <c:v>8.9485235214233381</c:v>
                </c:pt>
                <c:pt idx="11931">
                  <c:v>8.9584417343139648</c:v>
                </c:pt>
                <c:pt idx="11932">
                  <c:v>8.9614934921264648</c:v>
                </c:pt>
                <c:pt idx="11933">
                  <c:v>8.9599676132202166</c:v>
                </c:pt>
                <c:pt idx="11934">
                  <c:v>8.9630193710327148</c:v>
                </c:pt>
                <c:pt idx="11935">
                  <c:v>8.9546270370483416</c:v>
                </c:pt>
                <c:pt idx="11936">
                  <c:v>8.9752264022827148</c:v>
                </c:pt>
                <c:pt idx="11937">
                  <c:v>8.9759893417358398</c:v>
                </c:pt>
                <c:pt idx="11938">
                  <c:v>8.9729375839233416</c:v>
                </c:pt>
                <c:pt idx="11939">
                  <c:v>8.9546270370483416</c:v>
                </c:pt>
                <c:pt idx="11940">
                  <c:v>8.9599676132202166</c:v>
                </c:pt>
                <c:pt idx="11941">
                  <c:v>8.9592046737670916</c:v>
                </c:pt>
                <c:pt idx="11942">
                  <c:v>8.9752264022827148</c:v>
                </c:pt>
                <c:pt idx="11943">
                  <c:v>8.9645452499389666</c:v>
                </c:pt>
                <c:pt idx="11944">
                  <c:v>8.9553899765014666</c:v>
                </c:pt>
                <c:pt idx="11945">
                  <c:v>8.9698858261108398</c:v>
                </c:pt>
                <c:pt idx="11946">
                  <c:v>8.9546270370483416</c:v>
                </c:pt>
                <c:pt idx="11947">
                  <c:v>8.9759893417358398</c:v>
                </c:pt>
                <c:pt idx="11948">
                  <c:v>8.9523382186889684</c:v>
                </c:pt>
                <c:pt idx="11949">
                  <c:v>8.9599676132202166</c:v>
                </c:pt>
                <c:pt idx="11950">
                  <c:v>8.9462347030639648</c:v>
                </c:pt>
                <c:pt idx="11951">
                  <c:v>8.9675970077514648</c:v>
                </c:pt>
                <c:pt idx="11952">
                  <c:v>8.9660711288452148</c:v>
                </c:pt>
                <c:pt idx="11953">
                  <c:v>8.9622564315795898</c:v>
                </c:pt>
                <c:pt idx="11954">
                  <c:v>8.9881963729858398</c:v>
                </c:pt>
                <c:pt idx="11955">
                  <c:v>8.9653081893920881</c:v>
                </c:pt>
                <c:pt idx="11956">
                  <c:v>8.9653081893920881</c:v>
                </c:pt>
                <c:pt idx="11957">
                  <c:v>8.9531011581420898</c:v>
                </c:pt>
                <c:pt idx="11958">
                  <c:v>8.9660711288452148</c:v>
                </c:pt>
                <c:pt idx="11959">
                  <c:v>8.9851446151733416</c:v>
                </c:pt>
                <c:pt idx="11960">
                  <c:v>8.9607305526733416</c:v>
                </c:pt>
                <c:pt idx="11961">
                  <c:v>8.9401311874389631</c:v>
                </c:pt>
                <c:pt idx="11962">
                  <c:v>8.9538640975952166</c:v>
                </c:pt>
                <c:pt idx="11963">
                  <c:v>8.9820928573608416</c:v>
                </c:pt>
                <c:pt idx="11964">
                  <c:v>8.9744634628295881</c:v>
                </c:pt>
                <c:pt idx="11965">
                  <c:v>8.9729375839233416</c:v>
                </c:pt>
                <c:pt idx="11966">
                  <c:v>8.9561529159545898</c:v>
                </c:pt>
                <c:pt idx="11967">
                  <c:v>8.9645452499389666</c:v>
                </c:pt>
                <c:pt idx="11968">
                  <c:v>8.9706487655639648</c:v>
                </c:pt>
                <c:pt idx="11969">
                  <c:v>8.9637823104858416</c:v>
                </c:pt>
                <c:pt idx="11970">
                  <c:v>8.9813299179077148</c:v>
                </c:pt>
                <c:pt idx="11971">
                  <c:v>8.9698858261108398</c:v>
                </c:pt>
                <c:pt idx="11972">
                  <c:v>8.9378423690795881</c:v>
                </c:pt>
                <c:pt idx="11973">
                  <c:v>8.9721746444702148</c:v>
                </c:pt>
                <c:pt idx="11974">
                  <c:v>8.9553899765014666</c:v>
                </c:pt>
                <c:pt idx="11975">
                  <c:v>8.9683599472045881</c:v>
                </c:pt>
                <c:pt idx="11976">
                  <c:v>8.9592046737670916</c:v>
                </c:pt>
                <c:pt idx="11977">
                  <c:v>8.9706487655639648</c:v>
                </c:pt>
                <c:pt idx="11978">
                  <c:v>8.9721746444702148</c:v>
                </c:pt>
                <c:pt idx="11979">
                  <c:v>8.9660711288452148</c:v>
                </c:pt>
                <c:pt idx="11980">
                  <c:v>8.9698858261108398</c:v>
                </c:pt>
                <c:pt idx="11981">
                  <c:v>8.9561529159545898</c:v>
                </c:pt>
                <c:pt idx="11982">
                  <c:v>8.9820928573608416</c:v>
                </c:pt>
                <c:pt idx="11983">
                  <c:v>8.9592046737670916</c:v>
                </c:pt>
                <c:pt idx="11984">
                  <c:v>8.9851446151733416</c:v>
                </c:pt>
                <c:pt idx="11985">
                  <c:v>8.9988775253295881</c:v>
                </c:pt>
                <c:pt idx="11986">
                  <c:v>8.9737005233764648</c:v>
                </c:pt>
                <c:pt idx="11987">
                  <c:v>8.9904851913452166</c:v>
                </c:pt>
                <c:pt idx="11988">
                  <c:v>9.0042181015014613</c:v>
                </c:pt>
                <c:pt idx="11989">
                  <c:v>8.9630193710327148</c:v>
                </c:pt>
                <c:pt idx="11990">
                  <c:v>8.9531011581420898</c:v>
                </c:pt>
                <c:pt idx="11991">
                  <c:v>8.9561529159545898</c:v>
                </c:pt>
                <c:pt idx="11992">
                  <c:v>8.9622564315795898</c:v>
                </c:pt>
                <c:pt idx="11993">
                  <c:v>8.9767522811889666</c:v>
                </c:pt>
                <c:pt idx="11994">
                  <c:v>8.9744634628295881</c:v>
                </c:pt>
                <c:pt idx="11995">
                  <c:v>8.9889593124389648</c:v>
                </c:pt>
                <c:pt idx="11996">
                  <c:v>8.9637823104858416</c:v>
                </c:pt>
                <c:pt idx="11997">
                  <c:v>8.9737005233764648</c:v>
                </c:pt>
                <c:pt idx="11998">
                  <c:v>8.9698858261108398</c:v>
                </c:pt>
                <c:pt idx="11999">
                  <c:v>8.9683599472045881</c:v>
                </c:pt>
                <c:pt idx="12000">
                  <c:v>8.9546270370483416</c:v>
                </c:pt>
                <c:pt idx="12001">
                  <c:v>8.9721746444702148</c:v>
                </c:pt>
                <c:pt idx="12002">
                  <c:v>8.9721746444702148</c:v>
                </c:pt>
                <c:pt idx="12003">
                  <c:v>8.9553899765014666</c:v>
                </c:pt>
                <c:pt idx="12004">
                  <c:v>8.9645452499389666</c:v>
                </c:pt>
                <c:pt idx="12005">
                  <c:v>8.9599676132202166</c:v>
                </c:pt>
                <c:pt idx="12006">
                  <c:v>8.9904851913452166</c:v>
                </c:pt>
                <c:pt idx="12007">
                  <c:v>8.9706487655639648</c:v>
                </c:pt>
                <c:pt idx="12008">
                  <c:v>8.9523382186889684</c:v>
                </c:pt>
                <c:pt idx="12009">
                  <c:v>8.9881963729858398</c:v>
                </c:pt>
                <c:pt idx="12010">
                  <c:v>8.9866704940795881</c:v>
                </c:pt>
                <c:pt idx="12011">
                  <c:v>8.9874334335327148</c:v>
                </c:pt>
                <c:pt idx="12012">
                  <c:v>8.9675970077514648</c:v>
                </c:pt>
                <c:pt idx="12013">
                  <c:v>8.9729375839233416</c:v>
                </c:pt>
                <c:pt idx="12014">
                  <c:v>8.9981145858764631</c:v>
                </c:pt>
                <c:pt idx="12015">
                  <c:v>8.9599676132202166</c:v>
                </c:pt>
                <c:pt idx="12016">
                  <c:v>8.9805669784545898</c:v>
                </c:pt>
                <c:pt idx="12017">
                  <c:v>8.9744634628295881</c:v>
                </c:pt>
                <c:pt idx="12018">
                  <c:v>8.9737005233764648</c:v>
                </c:pt>
                <c:pt idx="12019">
                  <c:v>8.9981145858764631</c:v>
                </c:pt>
                <c:pt idx="12020">
                  <c:v>8.9798040390014666</c:v>
                </c:pt>
                <c:pt idx="12021">
                  <c:v>8.9958257675170881</c:v>
                </c:pt>
                <c:pt idx="12022">
                  <c:v>8.9653081893920881</c:v>
                </c:pt>
                <c:pt idx="12023">
                  <c:v>8.9813299179077148</c:v>
                </c:pt>
                <c:pt idx="12024">
                  <c:v>8.9592046737670916</c:v>
                </c:pt>
                <c:pt idx="12025">
                  <c:v>8.9653081893920881</c:v>
                </c:pt>
                <c:pt idx="12026">
                  <c:v>8.9752264022827148</c:v>
                </c:pt>
                <c:pt idx="12027">
                  <c:v>8.9958257675170881</c:v>
                </c:pt>
                <c:pt idx="12028">
                  <c:v>8.9874334335327148</c:v>
                </c:pt>
                <c:pt idx="12029">
                  <c:v>8.9660711288452148</c:v>
                </c:pt>
                <c:pt idx="12030">
                  <c:v>8.9759893417358398</c:v>
                </c:pt>
                <c:pt idx="12031">
                  <c:v>8.9859075546264666</c:v>
                </c:pt>
                <c:pt idx="12032">
                  <c:v>8.9744634628295881</c:v>
                </c:pt>
                <c:pt idx="12033">
                  <c:v>8.9828557968139648</c:v>
                </c:pt>
                <c:pt idx="12034">
                  <c:v>8.9714117050170881</c:v>
                </c:pt>
                <c:pt idx="12035">
                  <c:v>8.9828557968139648</c:v>
                </c:pt>
                <c:pt idx="12036">
                  <c:v>8.9523382186889684</c:v>
                </c:pt>
                <c:pt idx="12037">
                  <c:v>8.9790410995483416</c:v>
                </c:pt>
                <c:pt idx="12038">
                  <c:v>8.9981145858764631</c:v>
                </c:pt>
                <c:pt idx="12039">
                  <c:v>9.0011663436889648</c:v>
                </c:pt>
                <c:pt idx="12040">
                  <c:v>9.0019292831420881</c:v>
                </c:pt>
                <c:pt idx="12041">
                  <c:v>8.9622564315795898</c:v>
                </c:pt>
                <c:pt idx="12042">
                  <c:v>8.9874334335327148</c:v>
                </c:pt>
                <c:pt idx="12043">
                  <c:v>8.9828557968139648</c:v>
                </c:pt>
                <c:pt idx="12044">
                  <c:v>8.9675970077514648</c:v>
                </c:pt>
                <c:pt idx="12045">
                  <c:v>8.9981145858764631</c:v>
                </c:pt>
                <c:pt idx="12046">
                  <c:v>8.9851446151733416</c:v>
                </c:pt>
                <c:pt idx="12047">
                  <c:v>8.9866704940795881</c:v>
                </c:pt>
                <c:pt idx="12048">
                  <c:v>8.9828557968139648</c:v>
                </c:pt>
                <c:pt idx="12049">
                  <c:v>8.9637823104858416</c:v>
                </c:pt>
                <c:pt idx="12050">
                  <c:v>8.9920110702514631</c:v>
                </c:pt>
                <c:pt idx="12051">
                  <c:v>8.9706487655639648</c:v>
                </c:pt>
                <c:pt idx="12052">
                  <c:v>8.9622564315795898</c:v>
                </c:pt>
                <c:pt idx="12053">
                  <c:v>8.9645452499389666</c:v>
                </c:pt>
                <c:pt idx="12054">
                  <c:v>8.9889593124389648</c:v>
                </c:pt>
                <c:pt idx="12055">
                  <c:v>8.9851446151733416</c:v>
                </c:pt>
                <c:pt idx="12056">
                  <c:v>8.9592046737670916</c:v>
                </c:pt>
                <c:pt idx="12057">
                  <c:v>8.9996404647827148</c:v>
                </c:pt>
                <c:pt idx="12058">
                  <c:v>8.9988775253295881</c:v>
                </c:pt>
                <c:pt idx="12059">
                  <c:v>8.9798040390014666</c:v>
                </c:pt>
                <c:pt idx="12060">
                  <c:v>8.9881963729858398</c:v>
                </c:pt>
                <c:pt idx="12061">
                  <c:v>8.9920110702514631</c:v>
                </c:pt>
                <c:pt idx="12062">
                  <c:v>8.9904851913452166</c:v>
                </c:pt>
                <c:pt idx="12063">
                  <c:v>8.9813299179077148</c:v>
                </c:pt>
                <c:pt idx="12064">
                  <c:v>8.9775152206420898</c:v>
                </c:pt>
                <c:pt idx="12065">
                  <c:v>8.9950628280639666</c:v>
                </c:pt>
                <c:pt idx="12066">
                  <c:v>8.9820928573608416</c:v>
                </c:pt>
                <c:pt idx="12067">
                  <c:v>8.9920110702514631</c:v>
                </c:pt>
                <c:pt idx="12068">
                  <c:v>8.9828557968139648</c:v>
                </c:pt>
                <c:pt idx="12069">
                  <c:v>8.9737005233764648</c:v>
                </c:pt>
                <c:pt idx="12070">
                  <c:v>8.9889593124389648</c:v>
                </c:pt>
                <c:pt idx="12071">
                  <c:v>8.9889593124389648</c:v>
                </c:pt>
                <c:pt idx="12072">
                  <c:v>8.9920110702514631</c:v>
                </c:pt>
                <c:pt idx="12073">
                  <c:v>8.9920110702514631</c:v>
                </c:pt>
                <c:pt idx="12074">
                  <c:v>8.9988775253295881</c:v>
                </c:pt>
                <c:pt idx="12075">
                  <c:v>9.0232915878295881</c:v>
                </c:pt>
                <c:pt idx="12076">
                  <c:v>9.0004034042358381</c:v>
                </c:pt>
                <c:pt idx="12077">
                  <c:v>8.9912481307983381</c:v>
                </c:pt>
                <c:pt idx="12078">
                  <c:v>9.0019292831420881</c:v>
                </c:pt>
                <c:pt idx="12079">
                  <c:v>8.9675970077514648</c:v>
                </c:pt>
                <c:pt idx="12080">
                  <c:v>8.9897222518920898</c:v>
                </c:pt>
                <c:pt idx="12081">
                  <c:v>8.9965887069702148</c:v>
                </c:pt>
                <c:pt idx="12082">
                  <c:v>8.9782781600952113</c:v>
                </c:pt>
                <c:pt idx="12083">
                  <c:v>8.9927740097045898</c:v>
                </c:pt>
                <c:pt idx="12084">
                  <c:v>8.9866704940795881</c:v>
                </c:pt>
                <c:pt idx="12085">
                  <c:v>8.9988775253295881</c:v>
                </c:pt>
                <c:pt idx="12086">
                  <c:v>8.9759893417358398</c:v>
                </c:pt>
                <c:pt idx="12087">
                  <c:v>8.9988775253295881</c:v>
                </c:pt>
                <c:pt idx="12088">
                  <c:v>8.9759893417358398</c:v>
                </c:pt>
                <c:pt idx="12089">
                  <c:v>8.9950628280639666</c:v>
                </c:pt>
                <c:pt idx="12090">
                  <c:v>8.9637823104858416</c:v>
                </c:pt>
                <c:pt idx="12091">
                  <c:v>8.9775152206420898</c:v>
                </c:pt>
                <c:pt idx="12092">
                  <c:v>8.9851446151733416</c:v>
                </c:pt>
                <c:pt idx="12093">
                  <c:v>8.9927740097045898</c:v>
                </c:pt>
                <c:pt idx="12094">
                  <c:v>8.9996404647827148</c:v>
                </c:pt>
                <c:pt idx="12095">
                  <c:v>9.0065069198608416</c:v>
                </c:pt>
                <c:pt idx="12096">
                  <c:v>9.0011663436889648</c:v>
                </c:pt>
                <c:pt idx="12097">
                  <c:v>8.9912481307983381</c:v>
                </c:pt>
                <c:pt idx="12098">
                  <c:v>9.0034551620483398</c:v>
                </c:pt>
                <c:pt idx="12099">
                  <c:v>8.9843816757202148</c:v>
                </c:pt>
                <c:pt idx="12100">
                  <c:v>9.0057439804077148</c:v>
                </c:pt>
                <c:pt idx="12101">
                  <c:v>8.9790410995483416</c:v>
                </c:pt>
                <c:pt idx="12102">
                  <c:v>9.0019292831420881</c:v>
                </c:pt>
                <c:pt idx="12103">
                  <c:v>8.9973516464233381</c:v>
                </c:pt>
                <c:pt idx="12104">
                  <c:v>8.9836187362670898</c:v>
                </c:pt>
                <c:pt idx="12105">
                  <c:v>8.9897222518920898</c:v>
                </c:pt>
                <c:pt idx="12106">
                  <c:v>9.0103216171264631</c:v>
                </c:pt>
                <c:pt idx="12107">
                  <c:v>9.0072698593139648</c:v>
                </c:pt>
                <c:pt idx="12108">
                  <c:v>9.0026922225952166</c:v>
                </c:pt>
                <c:pt idx="12109">
                  <c:v>8.9958257675170881</c:v>
                </c:pt>
                <c:pt idx="12110">
                  <c:v>9.0126104354858398</c:v>
                </c:pt>
                <c:pt idx="12111">
                  <c:v>8.9843816757202148</c:v>
                </c:pt>
                <c:pt idx="12112">
                  <c:v>8.9935369491577166</c:v>
                </c:pt>
                <c:pt idx="12113">
                  <c:v>9.0103216171264631</c:v>
                </c:pt>
                <c:pt idx="12114">
                  <c:v>8.9950628280639666</c:v>
                </c:pt>
                <c:pt idx="12115">
                  <c:v>8.9988775253295881</c:v>
                </c:pt>
                <c:pt idx="12116">
                  <c:v>8.9759893417358398</c:v>
                </c:pt>
                <c:pt idx="12117">
                  <c:v>8.9920110702514631</c:v>
                </c:pt>
                <c:pt idx="12118">
                  <c:v>9.0095586776733398</c:v>
                </c:pt>
                <c:pt idx="12119">
                  <c:v>8.9813299179077148</c:v>
                </c:pt>
                <c:pt idx="12120">
                  <c:v>9.0034551620483398</c:v>
                </c:pt>
                <c:pt idx="12121">
                  <c:v>8.9775152206420898</c:v>
                </c:pt>
                <c:pt idx="12122">
                  <c:v>8.9904851913452166</c:v>
                </c:pt>
                <c:pt idx="12123">
                  <c:v>8.9950628280639666</c:v>
                </c:pt>
                <c:pt idx="12124">
                  <c:v>9.0004034042358381</c:v>
                </c:pt>
                <c:pt idx="12125">
                  <c:v>9.0042181015014613</c:v>
                </c:pt>
                <c:pt idx="12126">
                  <c:v>8.9935369491577166</c:v>
                </c:pt>
                <c:pt idx="12127">
                  <c:v>8.9790410995483416</c:v>
                </c:pt>
                <c:pt idx="12128">
                  <c:v>8.9881963729858398</c:v>
                </c:pt>
                <c:pt idx="12129">
                  <c:v>9.0133733749389631</c:v>
                </c:pt>
                <c:pt idx="12130">
                  <c:v>8.9897222518920898</c:v>
                </c:pt>
                <c:pt idx="12131">
                  <c:v>9.0019292831420881</c:v>
                </c:pt>
                <c:pt idx="12132">
                  <c:v>9.0057439804077148</c:v>
                </c:pt>
                <c:pt idx="12133">
                  <c:v>8.9942998886108381</c:v>
                </c:pt>
                <c:pt idx="12134">
                  <c:v>8.9912481307983381</c:v>
                </c:pt>
                <c:pt idx="12135">
                  <c:v>9.0110845565795898</c:v>
                </c:pt>
                <c:pt idx="12136">
                  <c:v>8.9920110702514631</c:v>
                </c:pt>
                <c:pt idx="12137">
                  <c:v>8.9820928573608416</c:v>
                </c:pt>
                <c:pt idx="12138">
                  <c:v>8.9988775253295881</c:v>
                </c:pt>
                <c:pt idx="12139">
                  <c:v>8.9950628280639666</c:v>
                </c:pt>
                <c:pt idx="12140">
                  <c:v>9.0118474960327131</c:v>
                </c:pt>
                <c:pt idx="12141">
                  <c:v>9.0057439804077148</c:v>
                </c:pt>
                <c:pt idx="12142">
                  <c:v>9.0110845565795898</c:v>
                </c:pt>
                <c:pt idx="12143">
                  <c:v>8.9790410995483416</c:v>
                </c:pt>
                <c:pt idx="12144">
                  <c:v>8.9935369491577166</c:v>
                </c:pt>
                <c:pt idx="12145">
                  <c:v>9.0118474960327131</c:v>
                </c:pt>
                <c:pt idx="12146">
                  <c:v>8.9920110702514631</c:v>
                </c:pt>
                <c:pt idx="12147">
                  <c:v>8.9836187362670898</c:v>
                </c:pt>
                <c:pt idx="12148">
                  <c:v>8.9996404647827148</c:v>
                </c:pt>
                <c:pt idx="12149">
                  <c:v>8.9851446151733416</c:v>
                </c:pt>
                <c:pt idx="12150">
                  <c:v>8.9874334335327148</c:v>
                </c:pt>
                <c:pt idx="12151">
                  <c:v>8.9813299179077148</c:v>
                </c:pt>
                <c:pt idx="12152">
                  <c:v>9.0118474960327131</c:v>
                </c:pt>
                <c:pt idx="12153">
                  <c:v>9.0255804061889666</c:v>
                </c:pt>
                <c:pt idx="12154">
                  <c:v>8.9996404647827148</c:v>
                </c:pt>
                <c:pt idx="12155">
                  <c:v>8.9912481307983381</c:v>
                </c:pt>
                <c:pt idx="12156">
                  <c:v>9.0278692245483398</c:v>
                </c:pt>
                <c:pt idx="12157">
                  <c:v>9.0019292831420881</c:v>
                </c:pt>
                <c:pt idx="12158">
                  <c:v>9.0103216171264631</c:v>
                </c:pt>
                <c:pt idx="12159">
                  <c:v>9.0095586776733398</c:v>
                </c:pt>
                <c:pt idx="12160">
                  <c:v>8.9912481307983381</c:v>
                </c:pt>
                <c:pt idx="12161">
                  <c:v>8.9859075546264666</c:v>
                </c:pt>
                <c:pt idx="12162">
                  <c:v>8.9920110702514631</c:v>
                </c:pt>
                <c:pt idx="12163">
                  <c:v>8.9965887069702148</c:v>
                </c:pt>
                <c:pt idx="12164">
                  <c:v>9.0034551620483398</c:v>
                </c:pt>
                <c:pt idx="12165">
                  <c:v>8.9805669784545898</c:v>
                </c:pt>
                <c:pt idx="12166">
                  <c:v>8.9874334335327148</c:v>
                </c:pt>
                <c:pt idx="12167">
                  <c:v>8.9965887069702148</c:v>
                </c:pt>
                <c:pt idx="12168">
                  <c:v>8.9973516464233381</c:v>
                </c:pt>
                <c:pt idx="12169">
                  <c:v>8.9988775253295881</c:v>
                </c:pt>
                <c:pt idx="12170">
                  <c:v>8.9996404647827148</c:v>
                </c:pt>
                <c:pt idx="12171">
                  <c:v>8.9897222518920898</c:v>
                </c:pt>
                <c:pt idx="12172">
                  <c:v>9.0049810409545863</c:v>
                </c:pt>
                <c:pt idx="12173">
                  <c:v>9.0187139511108363</c:v>
                </c:pt>
                <c:pt idx="12174">
                  <c:v>8.9973516464233381</c:v>
                </c:pt>
                <c:pt idx="12175">
                  <c:v>9.0126104354858398</c:v>
                </c:pt>
                <c:pt idx="12176">
                  <c:v>9.0118474960327131</c:v>
                </c:pt>
                <c:pt idx="12177">
                  <c:v>9.0370244979858381</c:v>
                </c:pt>
                <c:pt idx="12178">
                  <c:v>8.9927740097045898</c:v>
                </c:pt>
                <c:pt idx="12179">
                  <c:v>9.0194768905639666</c:v>
                </c:pt>
                <c:pt idx="12180">
                  <c:v>9.0179510116577131</c:v>
                </c:pt>
                <c:pt idx="12181">
                  <c:v>9.0148992538452166</c:v>
                </c:pt>
                <c:pt idx="12182">
                  <c:v>9.0118474960327131</c:v>
                </c:pt>
                <c:pt idx="12183">
                  <c:v>9.0194768905639666</c:v>
                </c:pt>
                <c:pt idx="12184">
                  <c:v>9.0126104354858398</c:v>
                </c:pt>
                <c:pt idx="12185">
                  <c:v>9.0164251327514631</c:v>
                </c:pt>
                <c:pt idx="12186">
                  <c:v>9.0087957382202148</c:v>
                </c:pt>
                <c:pt idx="12187">
                  <c:v>8.9942998886108381</c:v>
                </c:pt>
                <c:pt idx="12188">
                  <c:v>9.0194768905639666</c:v>
                </c:pt>
                <c:pt idx="12189">
                  <c:v>8.9981145858764631</c:v>
                </c:pt>
                <c:pt idx="12190">
                  <c:v>8.9950628280639666</c:v>
                </c:pt>
                <c:pt idx="12191">
                  <c:v>9.0248174667358363</c:v>
                </c:pt>
                <c:pt idx="12192">
                  <c:v>9.0225286483764631</c:v>
                </c:pt>
                <c:pt idx="12193">
                  <c:v>9.0248174667358363</c:v>
                </c:pt>
                <c:pt idx="12194">
                  <c:v>9.0286321640014631</c:v>
                </c:pt>
                <c:pt idx="12195">
                  <c:v>9.0042181015014613</c:v>
                </c:pt>
                <c:pt idx="12196">
                  <c:v>9.0179510116577131</c:v>
                </c:pt>
                <c:pt idx="12197">
                  <c:v>9.0011663436889648</c:v>
                </c:pt>
                <c:pt idx="12198">
                  <c:v>9.0042181015014613</c:v>
                </c:pt>
                <c:pt idx="12199">
                  <c:v>9.0011663436889648</c:v>
                </c:pt>
                <c:pt idx="12200">
                  <c:v>9.0255804061889666</c:v>
                </c:pt>
                <c:pt idx="12201">
                  <c:v>9.0026922225952166</c:v>
                </c:pt>
                <c:pt idx="12202">
                  <c:v>9.0019292831420881</c:v>
                </c:pt>
                <c:pt idx="12203">
                  <c:v>9.0034551620483398</c:v>
                </c:pt>
                <c:pt idx="12204">
                  <c:v>9.0263433456420881</c:v>
                </c:pt>
                <c:pt idx="12205">
                  <c:v>9.0232915878295881</c:v>
                </c:pt>
                <c:pt idx="12206">
                  <c:v>9.0156621932983398</c:v>
                </c:pt>
                <c:pt idx="12207">
                  <c:v>9.0148992538452166</c:v>
                </c:pt>
                <c:pt idx="12208">
                  <c:v>9.0370244979858381</c:v>
                </c:pt>
                <c:pt idx="12209">
                  <c:v>9.0225286483764631</c:v>
                </c:pt>
                <c:pt idx="12210">
                  <c:v>9.0156621932983398</c:v>
                </c:pt>
                <c:pt idx="12211">
                  <c:v>9.0217657089233381</c:v>
                </c:pt>
                <c:pt idx="12212">
                  <c:v>9.0271062850952148</c:v>
                </c:pt>
                <c:pt idx="12213">
                  <c:v>9.0072698593139648</c:v>
                </c:pt>
                <c:pt idx="12214">
                  <c:v>9.0126104354858398</c:v>
                </c:pt>
                <c:pt idx="12215">
                  <c:v>9.0293951034545863</c:v>
                </c:pt>
                <c:pt idx="12216">
                  <c:v>9.0240545272827148</c:v>
                </c:pt>
                <c:pt idx="12217">
                  <c:v>9.0148992538452166</c:v>
                </c:pt>
                <c:pt idx="12218">
                  <c:v>9.0164251327514631</c:v>
                </c:pt>
                <c:pt idx="12219">
                  <c:v>9.0148992538452166</c:v>
                </c:pt>
                <c:pt idx="12220">
                  <c:v>9.0454168319702166</c:v>
                </c:pt>
                <c:pt idx="12221">
                  <c:v>9.0263433456420881</c:v>
                </c:pt>
                <c:pt idx="12222">
                  <c:v>9.0049810409545863</c:v>
                </c:pt>
                <c:pt idx="12223">
                  <c:v>9.0126104354858398</c:v>
                </c:pt>
                <c:pt idx="12224">
                  <c:v>9.0141363143920898</c:v>
                </c:pt>
                <c:pt idx="12225">
                  <c:v>9.0362615585327131</c:v>
                </c:pt>
                <c:pt idx="12226">
                  <c:v>9.0210027694702131</c:v>
                </c:pt>
                <c:pt idx="12227">
                  <c:v>9.0034551620483398</c:v>
                </c:pt>
                <c:pt idx="12228">
                  <c:v>9.0042181015014613</c:v>
                </c:pt>
                <c:pt idx="12229">
                  <c:v>9.0408391952514631</c:v>
                </c:pt>
                <c:pt idx="12230">
                  <c:v>9.0148992538452166</c:v>
                </c:pt>
                <c:pt idx="12231">
                  <c:v>9.0095586776733398</c:v>
                </c:pt>
                <c:pt idx="12232">
                  <c:v>9.0148992538452166</c:v>
                </c:pt>
                <c:pt idx="12233">
                  <c:v>9.0110845565795898</c:v>
                </c:pt>
                <c:pt idx="12234">
                  <c:v>9.0126104354858398</c:v>
                </c:pt>
                <c:pt idx="12235">
                  <c:v>9.0240545272827148</c:v>
                </c:pt>
                <c:pt idx="12236">
                  <c:v>9.0263433456420881</c:v>
                </c:pt>
                <c:pt idx="12237">
                  <c:v>9.0293951034545863</c:v>
                </c:pt>
                <c:pt idx="12238">
                  <c:v>9.0110845565795898</c:v>
                </c:pt>
                <c:pt idx="12239">
                  <c:v>9.0210027694702131</c:v>
                </c:pt>
                <c:pt idx="12240">
                  <c:v>9.0332098007202148</c:v>
                </c:pt>
                <c:pt idx="12241">
                  <c:v>9.0225286483764631</c:v>
                </c:pt>
                <c:pt idx="12242">
                  <c:v>9.0194768905639666</c:v>
                </c:pt>
                <c:pt idx="12243">
                  <c:v>9.0423650741577131</c:v>
                </c:pt>
                <c:pt idx="12244">
                  <c:v>9.0248174667358363</c:v>
                </c:pt>
                <c:pt idx="12245">
                  <c:v>9.0232915878295881</c:v>
                </c:pt>
                <c:pt idx="12246">
                  <c:v>9.0141363143920898</c:v>
                </c:pt>
                <c:pt idx="12247">
                  <c:v>9.0126104354858398</c:v>
                </c:pt>
                <c:pt idx="12248">
                  <c:v>9.0011663436889648</c:v>
                </c:pt>
                <c:pt idx="12249">
                  <c:v>9.0187139511108363</c:v>
                </c:pt>
                <c:pt idx="12250">
                  <c:v>9.0103216171264631</c:v>
                </c:pt>
                <c:pt idx="12251">
                  <c:v>9.0469427108764631</c:v>
                </c:pt>
                <c:pt idx="12252">
                  <c:v>9.0103216171264631</c:v>
                </c:pt>
                <c:pt idx="12253">
                  <c:v>9.0133733749389631</c:v>
                </c:pt>
                <c:pt idx="12254">
                  <c:v>9.0042181015014613</c:v>
                </c:pt>
                <c:pt idx="12255">
                  <c:v>9.0232915878295881</c:v>
                </c:pt>
                <c:pt idx="12256">
                  <c:v>9.0362615585327131</c:v>
                </c:pt>
                <c:pt idx="12257">
                  <c:v>9.0126104354858398</c:v>
                </c:pt>
                <c:pt idx="12258">
                  <c:v>9.0232915878295881</c:v>
                </c:pt>
                <c:pt idx="12259">
                  <c:v>9.0469427108764631</c:v>
                </c:pt>
                <c:pt idx="12260">
                  <c:v>9.0187139511108363</c:v>
                </c:pt>
                <c:pt idx="12261">
                  <c:v>9.0133733749389631</c:v>
                </c:pt>
                <c:pt idx="12262">
                  <c:v>9.0255804061889666</c:v>
                </c:pt>
                <c:pt idx="12263">
                  <c:v>9.0393133163452148</c:v>
                </c:pt>
                <c:pt idx="12264">
                  <c:v>9.0240545272827148</c:v>
                </c:pt>
                <c:pt idx="12265">
                  <c:v>9.0400762557983398</c:v>
                </c:pt>
                <c:pt idx="12266">
                  <c:v>9.0141363143920898</c:v>
                </c:pt>
                <c:pt idx="12267">
                  <c:v>9.0248174667358363</c:v>
                </c:pt>
                <c:pt idx="12268">
                  <c:v>9.0354986190795898</c:v>
                </c:pt>
                <c:pt idx="12269">
                  <c:v>9.0179510116577131</c:v>
                </c:pt>
                <c:pt idx="12270">
                  <c:v>9.0049810409545863</c:v>
                </c:pt>
                <c:pt idx="12271">
                  <c:v>9.0484685897827131</c:v>
                </c:pt>
                <c:pt idx="12272">
                  <c:v>9.0354986190795898</c:v>
                </c:pt>
                <c:pt idx="12273">
                  <c:v>9.0354986190795898</c:v>
                </c:pt>
                <c:pt idx="12274">
                  <c:v>9.0278692245483398</c:v>
                </c:pt>
                <c:pt idx="12275">
                  <c:v>9.0400762557983398</c:v>
                </c:pt>
                <c:pt idx="12276">
                  <c:v>9.0103216171264631</c:v>
                </c:pt>
                <c:pt idx="12277">
                  <c:v>9.0400762557983398</c:v>
                </c:pt>
                <c:pt idx="12278">
                  <c:v>9.0286321640014631</c:v>
                </c:pt>
                <c:pt idx="12279">
                  <c:v>9.0354986190795898</c:v>
                </c:pt>
                <c:pt idx="12280">
                  <c:v>9.0354986190795898</c:v>
                </c:pt>
                <c:pt idx="12281">
                  <c:v>9.0225286483764631</c:v>
                </c:pt>
                <c:pt idx="12282">
                  <c:v>9.0217657089233381</c:v>
                </c:pt>
                <c:pt idx="12283">
                  <c:v>9.0080327987670898</c:v>
                </c:pt>
                <c:pt idx="12284">
                  <c:v>9.0522832870483416</c:v>
                </c:pt>
                <c:pt idx="12285">
                  <c:v>9.0316839218139631</c:v>
                </c:pt>
                <c:pt idx="12286">
                  <c:v>9.0309209823608363</c:v>
                </c:pt>
                <c:pt idx="12287">
                  <c:v>9.0110845565795898</c:v>
                </c:pt>
                <c:pt idx="12288">
                  <c:v>9.0286321640014631</c:v>
                </c:pt>
                <c:pt idx="12289">
                  <c:v>9.0324468612670916</c:v>
                </c:pt>
                <c:pt idx="12290">
                  <c:v>9.0095586776733398</c:v>
                </c:pt>
                <c:pt idx="12291">
                  <c:v>9.0187139511108363</c:v>
                </c:pt>
                <c:pt idx="12292">
                  <c:v>9.0202398300170898</c:v>
                </c:pt>
                <c:pt idx="12293">
                  <c:v>9.0354986190795898</c:v>
                </c:pt>
                <c:pt idx="12294">
                  <c:v>9.0377874374389648</c:v>
                </c:pt>
                <c:pt idx="12295">
                  <c:v>9.0499944686889648</c:v>
                </c:pt>
                <c:pt idx="12296">
                  <c:v>9.0110845565795898</c:v>
                </c:pt>
                <c:pt idx="12297">
                  <c:v>9.0370244979858381</c:v>
                </c:pt>
                <c:pt idx="12298">
                  <c:v>9.0210027694702131</c:v>
                </c:pt>
                <c:pt idx="12299">
                  <c:v>9.0332098007202148</c:v>
                </c:pt>
                <c:pt idx="12300">
                  <c:v>9.0408391952514631</c:v>
                </c:pt>
                <c:pt idx="12301">
                  <c:v>9.0210027694702131</c:v>
                </c:pt>
                <c:pt idx="12302">
                  <c:v>9.0126104354858398</c:v>
                </c:pt>
                <c:pt idx="12303">
                  <c:v>9.0408391952514631</c:v>
                </c:pt>
                <c:pt idx="12304">
                  <c:v>9.0446538925170881</c:v>
                </c:pt>
                <c:pt idx="12305">
                  <c:v>9.0202398300170898</c:v>
                </c:pt>
                <c:pt idx="12306">
                  <c:v>9.0210027694702131</c:v>
                </c:pt>
                <c:pt idx="12307">
                  <c:v>9.0408391952514631</c:v>
                </c:pt>
                <c:pt idx="12308">
                  <c:v>9.0156621932983398</c:v>
                </c:pt>
                <c:pt idx="12309">
                  <c:v>9.0240545272827148</c:v>
                </c:pt>
                <c:pt idx="12310">
                  <c:v>9.0354986190795898</c:v>
                </c:pt>
                <c:pt idx="12311">
                  <c:v>9.0339727401733363</c:v>
                </c:pt>
                <c:pt idx="12312">
                  <c:v>9.0271062850952148</c:v>
                </c:pt>
                <c:pt idx="12313">
                  <c:v>9.0187139511108363</c:v>
                </c:pt>
                <c:pt idx="12314">
                  <c:v>9.0232915878295881</c:v>
                </c:pt>
                <c:pt idx="12315">
                  <c:v>9.0423650741577131</c:v>
                </c:pt>
                <c:pt idx="12316">
                  <c:v>9.0011663436889648</c:v>
                </c:pt>
                <c:pt idx="12317">
                  <c:v>9.0568609237670898</c:v>
                </c:pt>
                <c:pt idx="12318">
                  <c:v>9.0271062850952148</c:v>
                </c:pt>
                <c:pt idx="12319">
                  <c:v>9.0339727401733363</c:v>
                </c:pt>
                <c:pt idx="12320">
                  <c:v>9.0454168319702166</c:v>
                </c:pt>
                <c:pt idx="12321">
                  <c:v>9.0202398300170898</c:v>
                </c:pt>
                <c:pt idx="12322">
                  <c:v>9.0126104354858398</c:v>
                </c:pt>
                <c:pt idx="12323">
                  <c:v>9.0324468612670916</c:v>
                </c:pt>
                <c:pt idx="12324">
                  <c:v>9.0408391952514631</c:v>
                </c:pt>
                <c:pt idx="12325">
                  <c:v>9.0377874374389648</c:v>
                </c:pt>
                <c:pt idx="12326">
                  <c:v>9.0339727401733363</c:v>
                </c:pt>
                <c:pt idx="12327">
                  <c:v>9.0477056503295881</c:v>
                </c:pt>
                <c:pt idx="12328">
                  <c:v>9.0545721054077148</c:v>
                </c:pt>
                <c:pt idx="12329">
                  <c:v>9.0126104354858398</c:v>
                </c:pt>
                <c:pt idx="12330">
                  <c:v>9.0255804061889666</c:v>
                </c:pt>
                <c:pt idx="12331">
                  <c:v>9.0324468612670916</c:v>
                </c:pt>
                <c:pt idx="12332">
                  <c:v>9.0660161972045898</c:v>
                </c:pt>
                <c:pt idx="12333">
                  <c:v>9.0637273788452166</c:v>
                </c:pt>
                <c:pt idx="12334">
                  <c:v>9.0301580429077131</c:v>
                </c:pt>
                <c:pt idx="12335">
                  <c:v>9.0576238632202148</c:v>
                </c:pt>
                <c:pt idx="12336">
                  <c:v>9.0271062850952148</c:v>
                </c:pt>
                <c:pt idx="12337">
                  <c:v>9.0393133163452148</c:v>
                </c:pt>
                <c:pt idx="12338">
                  <c:v>9.0477056503295881</c:v>
                </c:pt>
                <c:pt idx="12339">
                  <c:v>9.0278692245483398</c:v>
                </c:pt>
                <c:pt idx="12340">
                  <c:v>9.0591497421264648</c:v>
                </c:pt>
                <c:pt idx="12341">
                  <c:v>9.0538091659545881</c:v>
                </c:pt>
                <c:pt idx="12342">
                  <c:v>9.0484685897827131</c:v>
                </c:pt>
                <c:pt idx="12343">
                  <c:v>9.0499944686889648</c:v>
                </c:pt>
                <c:pt idx="12344">
                  <c:v>9.0446538925170881</c:v>
                </c:pt>
                <c:pt idx="12345">
                  <c:v>9.0202398300170898</c:v>
                </c:pt>
                <c:pt idx="12346">
                  <c:v>9.0683050155639648</c:v>
                </c:pt>
                <c:pt idx="12347">
                  <c:v>9.0248174667358363</c:v>
                </c:pt>
                <c:pt idx="12348">
                  <c:v>9.0568609237670898</c:v>
                </c:pt>
                <c:pt idx="12349">
                  <c:v>9.0217657089233381</c:v>
                </c:pt>
                <c:pt idx="12350">
                  <c:v>9.0538091659545881</c:v>
                </c:pt>
                <c:pt idx="12351">
                  <c:v>9.0469427108764631</c:v>
                </c:pt>
                <c:pt idx="12352">
                  <c:v>9.0316839218139631</c:v>
                </c:pt>
                <c:pt idx="12353">
                  <c:v>9.0133733749389631</c:v>
                </c:pt>
                <c:pt idx="12354">
                  <c:v>9.0354986190795898</c:v>
                </c:pt>
                <c:pt idx="12355">
                  <c:v>9.0408391952514631</c:v>
                </c:pt>
                <c:pt idx="12356">
                  <c:v>9.0309209823608363</c:v>
                </c:pt>
                <c:pt idx="12357">
                  <c:v>9.0522832870483416</c:v>
                </c:pt>
                <c:pt idx="12358">
                  <c:v>9.0316839218139631</c:v>
                </c:pt>
                <c:pt idx="12359">
                  <c:v>9.0217657089233381</c:v>
                </c:pt>
                <c:pt idx="12360">
                  <c:v>9.0492315292358381</c:v>
                </c:pt>
                <c:pt idx="12361">
                  <c:v>9.0629644393920898</c:v>
                </c:pt>
                <c:pt idx="12362">
                  <c:v>9.0446538925170881</c:v>
                </c:pt>
                <c:pt idx="12363">
                  <c:v>9.0385503768920881</c:v>
                </c:pt>
                <c:pt idx="12364">
                  <c:v>9.0515203475952148</c:v>
                </c:pt>
                <c:pt idx="12365">
                  <c:v>9.0576238632202148</c:v>
                </c:pt>
                <c:pt idx="12366">
                  <c:v>9.0576238632202148</c:v>
                </c:pt>
                <c:pt idx="12367">
                  <c:v>9.0637273788452166</c:v>
                </c:pt>
                <c:pt idx="12368">
                  <c:v>9.0644903182983416</c:v>
                </c:pt>
                <c:pt idx="12369">
                  <c:v>9.0576238632202148</c:v>
                </c:pt>
                <c:pt idx="12370">
                  <c:v>9.0492315292358381</c:v>
                </c:pt>
                <c:pt idx="12371">
                  <c:v>9.0416021347045881</c:v>
                </c:pt>
                <c:pt idx="12372">
                  <c:v>9.0576238632202148</c:v>
                </c:pt>
                <c:pt idx="12373">
                  <c:v>9.0622014999389648</c:v>
                </c:pt>
                <c:pt idx="12374">
                  <c:v>9.0637273788452166</c:v>
                </c:pt>
                <c:pt idx="12375">
                  <c:v>9.0499944686889648</c:v>
                </c:pt>
                <c:pt idx="12376">
                  <c:v>9.0881414413452131</c:v>
                </c:pt>
                <c:pt idx="12377">
                  <c:v>9.0766973495483416</c:v>
                </c:pt>
                <c:pt idx="12378">
                  <c:v>9.0507574081420898</c:v>
                </c:pt>
                <c:pt idx="12379">
                  <c:v>9.0705938339233416</c:v>
                </c:pt>
                <c:pt idx="12380">
                  <c:v>9.0484685897827131</c:v>
                </c:pt>
                <c:pt idx="12381">
                  <c:v>9.0507574081420898</c:v>
                </c:pt>
                <c:pt idx="12382">
                  <c:v>9.0477056503295881</c:v>
                </c:pt>
                <c:pt idx="12383">
                  <c:v>9.0690679550170898</c:v>
                </c:pt>
                <c:pt idx="12384">
                  <c:v>9.0705938339233416</c:v>
                </c:pt>
                <c:pt idx="12385">
                  <c:v>9.0599126815795881</c:v>
                </c:pt>
                <c:pt idx="12386">
                  <c:v>9.0316839218139631</c:v>
                </c:pt>
                <c:pt idx="12387">
                  <c:v>9.0492315292358381</c:v>
                </c:pt>
                <c:pt idx="12388">
                  <c:v>9.0599126815795881</c:v>
                </c:pt>
                <c:pt idx="12389">
                  <c:v>9.0499944686889648</c:v>
                </c:pt>
                <c:pt idx="12390">
                  <c:v>9.0576238632202148</c:v>
                </c:pt>
                <c:pt idx="12391">
                  <c:v>9.0446538925170881</c:v>
                </c:pt>
                <c:pt idx="12392">
                  <c:v>9.0286321640014631</c:v>
                </c:pt>
                <c:pt idx="12393">
                  <c:v>9.0690679550170898</c:v>
                </c:pt>
                <c:pt idx="12394">
                  <c:v>9.0454168319702166</c:v>
                </c:pt>
                <c:pt idx="12395">
                  <c:v>9.0507574081420898</c:v>
                </c:pt>
                <c:pt idx="12396">
                  <c:v>9.0286321640014631</c:v>
                </c:pt>
                <c:pt idx="12397">
                  <c:v>9.0568609237670898</c:v>
                </c:pt>
                <c:pt idx="12398">
                  <c:v>9.0416021347045881</c:v>
                </c:pt>
                <c:pt idx="12399">
                  <c:v>9.0416021347045881</c:v>
                </c:pt>
                <c:pt idx="12400">
                  <c:v>9.0438909530639648</c:v>
                </c:pt>
                <c:pt idx="12401">
                  <c:v>9.0698308944702166</c:v>
                </c:pt>
                <c:pt idx="12402">
                  <c:v>9.0568609237670898</c:v>
                </c:pt>
                <c:pt idx="12403">
                  <c:v>9.0454168319702166</c:v>
                </c:pt>
                <c:pt idx="12404">
                  <c:v>9.0438909530639648</c:v>
                </c:pt>
                <c:pt idx="12405">
                  <c:v>9.0431280136108363</c:v>
                </c:pt>
                <c:pt idx="12406">
                  <c:v>9.0339727401733363</c:v>
                </c:pt>
                <c:pt idx="12407">
                  <c:v>9.0690679550170898</c:v>
                </c:pt>
                <c:pt idx="12408">
                  <c:v>9.0362615585327131</c:v>
                </c:pt>
                <c:pt idx="12409">
                  <c:v>9.0660161972045898</c:v>
                </c:pt>
                <c:pt idx="12410">
                  <c:v>9.0599126815795881</c:v>
                </c:pt>
                <c:pt idx="12411">
                  <c:v>9.0614385604858398</c:v>
                </c:pt>
                <c:pt idx="12412">
                  <c:v>9.0599126815795881</c:v>
                </c:pt>
                <c:pt idx="12413">
                  <c:v>9.0438909530639648</c:v>
                </c:pt>
                <c:pt idx="12414">
                  <c:v>9.0629644393920898</c:v>
                </c:pt>
                <c:pt idx="12415">
                  <c:v>9.0622014999389648</c:v>
                </c:pt>
                <c:pt idx="12416">
                  <c:v>9.0583868026733398</c:v>
                </c:pt>
                <c:pt idx="12417">
                  <c:v>9.0316839218139631</c:v>
                </c:pt>
                <c:pt idx="12418">
                  <c:v>9.0698308944702166</c:v>
                </c:pt>
                <c:pt idx="12419">
                  <c:v>9.0499944686889648</c:v>
                </c:pt>
                <c:pt idx="12420">
                  <c:v>9.0484685897827131</c:v>
                </c:pt>
                <c:pt idx="12421">
                  <c:v>9.0423650741577131</c:v>
                </c:pt>
                <c:pt idx="12422">
                  <c:v>9.0423650741577131</c:v>
                </c:pt>
                <c:pt idx="12423">
                  <c:v>9.0354986190795898</c:v>
                </c:pt>
                <c:pt idx="12424">
                  <c:v>9.0606756210327131</c:v>
                </c:pt>
                <c:pt idx="12425">
                  <c:v>9.0705938339233416</c:v>
                </c:pt>
                <c:pt idx="12426">
                  <c:v>9.0316839218139631</c:v>
                </c:pt>
                <c:pt idx="12427">
                  <c:v>9.0240545272827148</c:v>
                </c:pt>
                <c:pt idx="12428">
                  <c:v>9.0431280136108363</c:v>
                </c:pt>
                <c:pt idx="12429">
                  <c:v>9.0759344100952166</c:v>
                </c:pt>
                <c:pt idx="12430">
                  <c:v>9.0507574081420898</c:v>
                </c:pt>
                <c:pt idx="12431">
                  <c:v>9.0354986190795898</c:v>
                </c:pt>
                <c:pt idx="12432">
                  <c:v>9.0469427108764631</c:v>
                </c:pt>
                <c:pt idx="12433">
                  <c:v>9.0461797714233381</c:v>
                </c:pt>
                <c:pt idx="12434">
                  <c:v>9.0614385604858398</c:v>
                </c:pt>
                <c:pt idx="12435">
                  <c:v>9.0240545272827148</c:v>
                </c:pt>
                <c:pt idx="12436">
                  <c:v>9.0591497421264648</c:v>
                </c:pt>
                <c:pt idx="12437">
                  <c:v>9.0309209823608363</c:v>
                </c:pt>
                <c:pt idx="12438">
                  <c:v>9.0499944686889648</c:v>
                </c:pt>
                <c:pt idx="12439">
                  <c:v>9.0759344100952166</c:v>
                </c:pt>
                <c:pt idx="12440">
                  <c:v>9.0400762557983398</c:v>
                </c:pt>
                <c:pt idx="12441">
                  <c:v>9.0629644393920898</c:v>
                </c:pt>
                <c:pt idx="12442">
                  <c:v>9.0766973495483416</c:v>
                </c:pt>
                <c:pt idx="12443">
                  <c:v>9.0713567733764631</c:v>
                </c:pt>
                <c:pt idx="12444">
                  <c:v>9.0835638046264648</c:v>
                </c:pt>
                <c:pt idx="12445">
                  <c:v>9.0553350448608398</c:v>
                </c:pt>
                <c:pt idx="12446">
                  <c:v>9.0683050155639648</c:v>
                </c:pt>
                <c:pt idx="12447">
                  <c:v>9.0606756210327131</c:v>
                </c:pt>
                <c:pt idx="12448">
                  <c:v>9.0675420761108398</c:v>
                </c:pt>
                <c:pt idx="12449">
                  <c:v>9.0568609237670898</c:v>
                </c:pt>
                <c:pt idx="12450">
                  <c:v>9.0599126815795881</c:v>
                </c:pt>
                <c:pt idx="12451">
                  <c:v>9.0881414413452131</c:v>
                </c:pt>
                <c:pt idx="12452">
                  <c:v>9.0568609237670898</c:v>
                </c:pt>
                <c:pt idx="12453">
                  <c:v>9.0385503768920881</c:v>
                </c:pt>
                <c:pt idx="12454">
                  <c:v>9.0698308944702166</c:v>
                </c:pt>
                <c:pt idx="12455">
                  <c:v>9.0828008651733398</c:v>
                </c:pt>
                <c:pt idx="12456">
                  <c:v>9.0721197128295898</c:v>
                </c:pt>
                <c:pt idx="12457">
                  <c:v>9.0835638046264648</c:v>
                </c:pt>
                <c:pt idx="12458">
                  <c:v>9.0927190780639666</c:v>
                </c:pt>
                <c:pt idx="12459">
                  <c:v>9.0545721054077148</c:v>
                </c:pt>
                <c:pt idx="12460">
                  <c:v>9.0591497421264648</c:v>
                </c:pt>
                <c:pt idx="12461">
                  <c:v>9.0683050155639648</c:v>
                </c:pt>
                <c:pt idx="12462">
                  <c:v>9.0629644393920898</c:v>
                </c:pt>
                <c:pt idx="12463">
                  <c:v>9.0538091659545881</c:v>
                </c:pt>
                <c:pt idx="12464">
                  <c:v>9.0606756210327131</c:v>
                </c:pt>
                <c:pt idx="12465">
                  <c:v>9.0477056503295881</c:v>
                </c:pt>
                <c:pt idx="12466">
                  <c:v>9.0583868026733398</c:v>
                </c:pt>
                <c:pt idx="12467">
                  <c:v>9.0560979843139648</c:v>
                </c:pt>
                <c:pt idx="12468">
                  <c:v>9.0751714706420881</c:v>
                </c:pt>
                <c:pt idx="12469">
                  <c:v>9.0652532577514648</c:v>
                </c:pt>
                <c:pt idx="12470">
                  <c:v>9.0599126815795881</c:v>
                </c:pt>
                <c:pt idx="12471">
                  <c:v>9.0675420761108398</c:v>
                </c:pt>
                <c:pt idx="12472">
                  <c:v>9.0644903182983416</c:v>
                </c:pt>
                <c:pt idx="12473">
                  <c:v>9.0698308944702166</c:v>
                </c:pt>
                <c:pt idx="12474">
                  <c:v>9.0667791366577148</c:v>
                </c:pt>
                <c:pt idx="12475">
                  <c:v>9.0461797714233381</c:v>
                </c:pt>
                <c:pt idx="12476">
                  <c:v>9.0713567733764631</c:v>
                </c:pt>
                <c:pt idx="12477">
                  <c:v>9.0637273788452166</c:v>
                </c:pt>
                <c:pt idx="12478">
                  <c:v>9.0614385604858398</c:v>
                </c:pt>
                <c:pt idx="12479">
                  <c:v>9.0591497421264648</c:v>
                </c:pt>
                <c:pt idx="12480">
                  <c:v>9.0744085311889666</c:v>
                </c:pt>
                <c:pt idx="12481">
                  <c:v>9.0622014999389648</c:v>
                </c:pt>
                <c:pt idx="12482">
                  <c:v>9.0850896835327148</c:v>
                </c:pt>
                <c:pt idx="12483">
                  <c:v>9.0866155624389648</c:v>
                </c:pt>
                <c:pt idx="12484">
                  <c:v>9.0675420761108398</c:v>
                </c:pt>
                <c:pt idx="12485">
                  <c:v>9.0545721054077148</c:v>
                </c:pt>
                <c:pt idx="12486">
                  <c:v>9.0759344100952166</c:v>
                </c:pt>
                <c:pt idx="12487">
                  <c:v>9.0896673202514631</c:v>
                </c:pt>
                <c:pt idx="12488">
                  <c:v>9.0530462265014666</c:v>
                </c:pt>
                <c:pt idx="12489">
                  <c:v>9.0614385604858398</c:v>
                </c:pt>
                <c:pt idx="12490">
                  <c:v>9.0713567733764631</c:v>
                </c:pt>
                <c:pt idx="12491">
                  <c:v>9.0644903182983416</c:v>
                </c:pt>
                <c:pt idx="12492">
                  <c:v>9.0393133163452148</c:v>
                </c:pt>
                <c:pt idx="12493">
                  <c:v>9.0766973495483416</c:v>
                </c:pt>
                <c:pt idx="12494">
                  <c:v>9.0782232284545863</c:v>
                </c:pt>
                <c:pt idx="12495">
                  <c:v>9.0698308944702166</c:v>
                </c:pt>
                <c:pt idx="12496">
                  <c:v>9.0789861679077148</c:v>
                </c:pt>
                <c:pt idx="12497">
                  <c:v>9.0583868026733398</c:v>
                </c:pt>
                <c:pt idx="12498">
                  <c:v>9.0881414413452131</c:v>
                </c:pt>
                <c:pt idx="12499">
                  <c:v>9.0736455917358398</c:v>
                </c:pt>
                <c:pt idx="12500">
                  <c:v>9.0759344100952166</c:v>
                </c:pt>
                <c:pt idx="12501">
                  <c:v>9.0835638046264648</c:v>
                </c:pt>
                <c:pt idx="12502">
                  <c:v>9.0782232284545863</c:v>
                </c:pt>
                <c:pt idx="12503">
                  <c:v>9.0637273788452166</c:v>
                </c:pt>
                <c:pt idx="12504">
                  <c:v>9.0759344100952166</c:v>
                </c:pt>
                <c:pt idx="12505">
                  <c:v>9.0576238632202148</c:v>
                </c:pt>
                <c:pt idx="12506">
                  <c:v>9.0866155624389648</c:v>
                </c:pt>
                <c:pt idx="12507">
                  <c:v>9.0484685897827131</c:v>
                </c:pt>
                <c:pt idx="12508">
                  <c:v>9.0545721054077148</c:v>
                </c:pt>
                <c:pt idx="12509">
                  <c:v>9.0675420761108398</c:v>
                </c:pt>
                <c:pt idx="12510">
                  <c:v>9.0698308944702166</c:v>
                </c:pt>
                <c:pt idx="12511">
                  <c:v>9.0614385604858398</c:v>
                </c:pt>
                <c:pt idx="12512">
                  <c:v>9.0507574081420898</c:v>
                </c:pt>
                <c:pt idx="12513">
                  <c:v>9.0896673202514631</c:v>
                </c:pt>
                <c:pt idx="12514">
                  <c:v>9.0690679550170898</c:v>
                </c:pt>
                <c:pt idx="12515">
                  <c:v>9.0660161972045898</c:v>
                </c:pt>
                <c:pt idx="12516">
                  <c:v>9.0766973495483416</c:v>
                </c:pt>
                <c:pt idx="12517">
                  <c:v>9.0583868026733398</c:v>
                </c:pt>
                <c:pt idx="12518">
                  <c:v>9.0843267440795863</c:v>
                </c:pt>
                <c:pt idx="12519">
                  <c:v>9.0690679550170898</c:v>
                </c:pt>
                <c:pt idx="12520">
                  <c:v>9.0766973495483416</c:v>
                </c:pt>
                <c:pt idx="12521">
                  <c:v>9.0629644393920898</c:v>
                </c:pt>
                <c:pt idx="12522">
                  <c:v>9.0675420761108398</c:v>
                </c:pt>
                <c:pt idx="12523">
                  <c:v>9.0713567733764631</c:v>
                </c:pt>
                <c:pt idx="12524">
                  <c:v>9.0553350448608398</c:v>
                </c:pt>
                <c:pt idx="12525">
                  <c:v>9.0690679550170898</c:v>
                </c:pt>
                <c:pt idx="12526">
                  <c:v>9.0934820175170916</c:v>
                </c:pt>
                <c:pt idx="12527">
                  <c:v>9.0553350448608398</c:v>
                </c:pt>
                <c:pt idx="12528">
                  <c:v>9.0744085311889666</c:v>
                </c:pt>
                <c:pt idx="12529">
                  <c:v>9.0896673202514631</c:v>
                </c:pt>
                <c:pt idx="12530">
                  <c:v>9.0812749862670881</c:v>
                </c:pt>
                <c:pt idx="12531">
                  <c:v>9.0873785018920863</c:v>
                </c:pt>
                <c:pt idx="12532">
                  <c:v>9.0591497421264648</c:v>
                </c:pt>
                <c:pt idx="12533">
                  <c:v>9.0873785018920863</c:v>
                </c:pt>
                <c:pt idx="12534">
                  <c:v>9.0980596542358381</c:v>
                </c:pt>
                <c:pt idx="12535">
                  <c:v>9.0934820175170916</c:v>
                </c:pt>
                <c:pt idx="12536">
                  <c:v>9.0820379257202166</c:v>
                </c:pt>
                <c:pt idx="12537">
                  <c:v>9.1079778671264631</c:v>
                </c:pt>
                <c:pt idx="12538">
                  <c:v>9.0690679550170898</c:v>
                </c:pt>
                <c:pt idx="12539">
                  <c:v>9.0820379257202166</c:v>
                </c:pt>
                <c:pt idx="12540">
                  <c:v>9.0690679550170898</c:v>
                </c:pt>
                <c:pt idx="12541">
                  <c:v>9.0812749862670881</c:v>
                </c:pt>
                <c:pt idx="12542">
                  <c:v>9.0835638046264648</c:v>
                </c:pt>
                <c:pt idx="12543">
                  <c:v>9.0675420761108398</c:v>
                </c:pt>
                <c:pt idx="12544">
                  <c:v>9.0553350448608398</c:v>
                </c:pt>
                <c:pt idx="12545">
                  <c:v>9.0759344100952166</c:v>
                </c:pt>
                <c:pt idx="12546">
                  <c:v>9.0713567733764631</c:v>
                </c:pt>
                <c:pt idx="12547">
                  <c:v>9.0995855331420916</c:v>
                </c:pt>
                <c:pt idx="12548">
                  <c:v>9.0866155624389648</c:v>
                </c:pt>
                <c:pt idx="12549">
                  <c:v>9.0797491073608398</c:v>
                </c:pt>
                <c:pt idx="12550">
                  <c:v>9.0736455917358398</c:v>
                </c:pt>
                <c:pt idx="12551">
                  <c:v>9.0644903182983416</c:v>
                </c:pt>
                <c:pt idx="12552">
                  <c:v>9.0805120468139648</c:v>
                </c:pt>
                <c:pt idx="12553">
                  <c:v>9.0835638046264648</c:v>
                </c:pt>
                <c:pt idx="12554">
                  <c:v>9.0690679550170898</c:v>
                </c:pt>
                <c:pt idx="12555">
                  <c:v>9.0698308944702166</c:v>
                </c:pt>
                <c:pt idx="12556">
                  <c:v>9.0591497421264648</c:v>
                </c:pt>
                <c:pt idx="12557">
                  <c:v>9.0805120468139648</c:v>
                </c:pt>
                <c:pt idx="12558">
                  <c:v>9.0889043807983381</c:v>
                </c:pt>
                <c:pt idx="12559">
                  <c:v>9.0751714706420881</c:v>
                </c:pt>
                <c:pt idx="12560">
                  <c:v>9.0538091659545881</c:v>
                </c:pt>
                <c:pt idx="12561">
                  <c:v>9.0828008651733398</c:v>
                </c:pt>
                <c:pt idx="12562">
                  <c:v>9.0644903182983416</c:v>
                </c:pt>
                <c:pt idx="12563">
                  <c:v>9.0805120468139648</c:v>
                </c:pt>
                <c:pt idx="12564">
                  <c:v>9.0873785018920863</c:v>
                </c:pt>
                <c:pt idx="12565">
                  <c:v>9.0850896835327148</c:v>
                </c:pt>
                <c:pt idx="12566">
                  <c:v>9.0919561386108381</c:v>
                </c:pt>
                <c:pt idx="12567">
                  <c:v>9.0904302597045916</c:v>
                </c:pt>
                <c:pt idx="12568">
                  <c:v>9.0835638046264648</c:v>
                </c:pt>
                <c:pt idx="12569">
                  <c:v>9.1034002304077166</c:v>
                </c:pt>
                <c:pt idx="12570">
                  <c:v>9.0972967147827148</c:v>
                </c:pt>
                <c:pt idx="12571">
                  <c:v>9.0950078964233416</c:v>
                </c:pt>
                <c:pt idx="12572">
                  <c:v>9.0828008651733398</c:v>
                </c:pt>
                <c:pt idx="12573">
                  <c:v>9.0782232284545863</c:v>
                </c:pt>
                <c:pt idx="12574">
                  <c:v>9.0873785018920863</c:v>
                </c:pt>
                <c:pt idx="12575">
                  <c:v>9.0766973495483416</c:v>
                </c:pt>
                <c:pt idx="12576">
                  <c:v>9.0797491073608398</c:v>
                </c:pt>
                <c:pt idx="12577">
                  <c:v>9.1117925643920881</c:v>
                </c:pt>
                <c:pt idx="12578">
                  <c:v>9.0820379257202166</c:v>
                </c:pt>
                <c:pt idx="12579">
                  <c:v>9.0782232284545863</c:v>
                </c:pt>
                <c:pt idx="12580">
                  <c:v>9.0614385604858398</c:v>
                </c:pt>
                <c:pt idx="12581">
                  <c:v>9.0751714706420881</c:v>
                </c:pt>
                <c:pt idx="12582">
                  <c:v>9.1095037460327131</c:v>
                </c:pt>
                <c:pt idx="12583">
                  <c:v>9.0591497421264648</c:v>
                </c:pt>
                <c:pt idx="12584">
                  <c:v>9.0881414413452131</c:v>
                </c:pt>
                <c:pt idx="12585">
                  <c:v>9.0629644393920898</c:v>
                </c:pt>
                <c:pt idx="12586">
                  <c:v>9.1003484725952131</c:v>
                </c:pt>
                <c:pt idx="12587">
                  <c:v>9.0904302597045916</c:v>
                </c:pt>
                <c:pt idx="12588">
                  <c:v>9.0721197128295898</c:v>
                </c:pt>
                <c:pt idx="12589">
                  <c:v>9.0950078964233416</c:v>
                </c:pt>
                <c:pt idx="12590">
                  <c:v>9.0713567733764631</c:v>
                </c:pt>
                <c:pt idx="12591">
                  <c:v>9.0896673202514631</c:v>
                </c:pt>
                <c:pt idx="12592">
                  <c:v>9.0744085311889666</c:v>
                </c:pt>
                <c:pt idx="12593">
                  <c:v>9.0759344100952166</c:v>
                </c:pt>
                <c:pt idx="12594">
                  <c:v>9.0873785018920863</c:v>
                </c:pt>
                <c:pt idx="12595">
                  <c:v>9.0789861679077148</c:v>
                </c:pt>
                <c:pt idx="12596">
                  <c:v>9.0744085311889666</c:v>
                </c:pt>
                <c:pt idx="12597">
                  <c:v>9.0820379257202166</c:v>
                </c:pt>
                <c:pt idx="12598">
                  <c:v>9.0858526229858398</c:v>
                </c:pt>
                <c:pt idx="12599">
                  <c:v>9.0484685897827131</c:v>
                </c:pt>
                <c:pt idx="12600">
                  <c:v>9.0583868026733398</c:v>
                </c:pt>
                <c:pt idx="12601">
                  <c:v>9.0843267440795863</c:v>
                </c:pt>
                <c:pt idx="12602">
                  <c:v>9.0927190780639666</c:v>
                </c:pt>
                <c:pt idx="12603">
                  <c:v>9.0583868026733398</c:v>
                </c:pt>
                <c:pt idx="12604">
                  <c:v>9.1049261093139631</c:v>
                </c:pt>
                <c:pt idx="12605">
                  <c:v>9.0904302597045916</c:v>
                </c:pt>
                <c:pt idx="12606">
                  <c:v>9.0942449569702148</c:v>
                </c:pt>
                <c:pt idx="12607">
                  <c:v>9.0805120468139648</c:v>
                </c:pt>
                <c:pt idx="12608">
                  <c:v>9.1148443222045881</c:v>
                </c:pt>
                <c:pt idx="12609">
                  <c:v>9.0927190780639666</c:v>
                </c:pt>
                <c:pt idx="12610">
                  <c:v>9.0942449569702148</c:v>
                </c:pt>
                <c:pt idx="12611">
                  <c:v>9.1186590194702148</c:v>
                </c:pt>
                <c:pt idx="12612">
                  <c:v>9.1064519882202148</c:v>
                </c:pt>
                <c:pt idx="12613">
                  <c:v>9.0889043807983381</c:v>
                </c:pt>
                <c:pt idx="12614">
                  <c:v>9.0889043807983381</c:v>
                </c:pt>
                <c:pt idx="12615">
                  <c:v>9.0896673202514631</c:v>
                </c:pt>
                <c:pt idx="12616">
                  <c:v>9.0965337753295898</c:v>
                </c:pt>
                <c:pt idx="12617">
                  <c:v>9.0881414413452131</c:v>
                </c:pt>
                <c:pt idx="12618">
                  <c:v>9.0835638046264648</c:v>
                </c:pt>
                <c:pt idx="12619">
                  <c:v>9.0850896835327148</c:v>
                </c:pt>
                <c:pt idx="12620">
                  <c:v>9.0972967147827148</c:v>
                </c:pt>
                <c:pt idx="12621">
                  <c:v>9.1087408065795881</c:v>
                </c:pt>
                <c:pt idx="12622">
                  <c:v>9.1217107772827131</c:v>
                </c:pt>
                <c:pt idx="12623">
                  <c:v>9.0721197128295898</c:v>
                </c:pt>
                <c:pt idx="12624">
                  <c:v>9.1064519882202148</c:v>
                </c:pt>
                <c:pt idx="12625">
                  <c:v>9.1026372909545898</c:v>
                </c:pt>
                <c:pt idx="12626">
                  <c:v>9.0972967147827148</c:v>
                </c:pt>
                <c:pt idx="12627">
                  <c:v>9.1163702011108363</c:v>
                </c:pt>
                <c:pt idx="12628">
                  <c:v>9.0766973495483416</c:v>
                </c:pt>
                <c:pt idx="12629">
                  <c:v>9.0797491073608398</c:v>
                </c:pt>
                <c:pt idx="12630">
                  <c:v>9.1072149276733381</c:v>
                </c:pt>
                <c:pt idx="12631">
                  <c:v>9.1095037460327131</c:v>
                </c:pt>
                <c:pt idx="12632">
                  <c:v>9.0911931991577131</c:v>
                </c:pt>
                <c:pt idx="12633">
                  <c:v>9.0934820175170916</c:v>
                </c:pt>
                <c:pt idx="12634">
                  <c:v>9.1011114120483381</c:v>
                </c:pt>
                <c:pt idx="12635">
                  <c:v>9.1194219589233398</c:v>
                </c:pt>
                <c:pt idx="12636">
                  <c:v>9.1003484725952131</c:v>
                </c:pt>
                <c:pt idx="12637">
                  <c:v>9.0759344100952166</c:v>
                </c:pt>
                <c:pt idx="12638">
                  <c:v>9.0942449569702148</c:v>
                </c:pt>
                <c:pt idx="12639">
                  <c:v>9.0972967147827148</c:v>
                </c:pt>
                <c:pt idx="12640">
                  <c:v>9.1079778671264631</c:v>
                </c:pt>
                <c:pt idx="12641">
                  <c:v>9.0972967147827148</c:v>
                </c:pt>
                <c:pt idx="12642">
                  <c:v>9.1156072616577148</c:v>
                </c:pt>
                <c:pt idx="12643">
                  <c:v>9.1011114120483381</c:v>
                </c:pt>
                <c:pt idx="12644">
                  <c:v>9.0881414413452131</c:v>
                </c:pt>
                <c:pt idx="12645">
                  <c:v>9.0889043807983381</c:v>
                </c:pt>
                <c:pt idx="12646">
                  <c:v>9.1178960800170881</c:v>
                </c:pt>
                <c:pt idx="12647">
                  <c:v>9.0896673202514631</c:v>
                </c:pt>
                <c:pt idx="12648">
                  <c:v>9.0904302597045916</c:v>
                </c:pt>
                <c:pt idx="12649">
                  <c:v>9.0927190780639666</c:v>
                </c:pt>
                <c:pt idx="12650">
                  <c:v>9.0980596542358381</c:v>
                </c:pt>
                <c:pt idx="12651">
                  <c:v>9.0828008651733398</c:v>
                </c:pt>
                <c:pt idx="12652">
                  <c:v>9.1247625350952148</c:v>
                </c:pt>
                <c:pt idx="12653">
                  <c:v>9.1110296249389631</c:v>
                </c:pt>
                <c:pt idx="12654">
                  <c:v>9.1003484725952131</c:v>
                </c:pt>
                <c:pt idx="12655">
                  <c:v>9.1232366561889666</c:v>
                </c:pt>
                <c:pt idx="12656">
                  <c:v>9.1125555038452166</c:v>
                </c:pt>
                <c:pt idx="12657">
                  <c:v>9.1171331405639631</c:v>
                </c:pt>
                <c:pt idx="12658">
                  <c:v>9.0858526229858398</c:v>
                </c:pt>
                <c:pt idx="12659">
                  <c:v>9.0950078964233416</c:v>
                </c:pt>
                <c:pt idx="12660">
                  <c:v>9.1133184432983363</c:v>
                </c:pt>
                <c:pt idx="12661">
                  <c:v>9.0820379257202166</c:v>
                </c:pt>
                <c:pt idx="12662">
                  <c:v>9.0995855331420916</c:v>
                </c:pt>
                <c:pt idx="12663">
                  <c:v>9.0950078964233416</c:v>
                </c:pt>
                <c:pt idx="12664">
                  <c:v>9.0980596542358381</c:v>
                </c:pt>
                <c:pt idx="12665">
                  <c:v>9.0820379257202166</c:v>
                </c:pt>
                <c:pt idx="12666">
                  <c:v>9.1140813827514613</c:v>
                </c:pt>
                <c:pt idx="12667">
                  <c:v>9.0889043807983381</c:v>
                </c:pt>
                <c:pt idx="12668">
                  <c:v>9.0774602890014648</c:v>
                </c:pt>
                <c:pt idx="12669">
                  <c:v>9.1041631698608363</c:v>
                </c:pt>
                <c:pt idx="12670">
                  <c:v>9.0927190780639666</c:v>
                </c:pt>
                <c:pt idx="12671">
                  <c:v>9.0904302597045916</c:v>
                </c:pt>
                <c:pt idx="12672">
                  <c:v>9.0820379257202166</c:v>
                </c:pt>
                <c:pt idx="12673">
                  <c:v>9.1186590194702148</c:v>
                </c:pt>
                <c:pt idx="12674">
                  <c:v>9.1011114120483381</c:v>
                </c:pt>
                <c:pt idx="12675">
                  <c:v>9.1201848983764648</c:v>
                </c:pt>
                <c:pt idx="12676">
                  <c:v>9.0828008651733398</c:v>
                </c:pt>
                <c:pt idx="12677">
                  <c:v>9.1163702011108363</c:v>
                </c:pt>
                <c:pt idx="12678">
                  <c:v>9.1194219589233398</c:v>
                </c:pt>
                <c:pt idx="12679">
                  <c:v>9.1262884140014631</c:v>
                </c:pt>
                <c:pt idx="12680">
                  <c:v>9.0889043807983381</c:v>
                </c:pt>
                <c:pt idx="12681">
                  <c:v>9.1011114120483381</c:v>
                </c:pt>
                <c:pt idx="12682">
                  <c:v>9.0950078964233416</c:v>
                </c:pt>
                <c:pt idx="12683">
                  <c:v>9.0950078964233416</c:v>
                </c:pt>
                <c:pt idx="12684">
                  <c:v>9.0934820175170916</c:v>
                </c:pt>
                <c:pt idx="12685">
                  <c:v>9.1156072616577148</c:v>
                </c:pt>
                <c:pt idx="12686">
                  <c:v>9.1125555038452166</c:v>
                </c:pt>
                <c:pt idx="12687">
                  <c:v>9.1011114120483381</c:v>
                </c:pt>
                <c:pt idx="12688">
                  <c:v>9.1056890487670916</c:v>
                </c:pt>
                <c:pt idx="12689">
                  <c:v>9.0911931991577131</c:v>
                </c:pt>
                <c:pt idx="12690">
                  <c:v>9.1003484725952131</c:v>
                </c:pt>
                <c:pt idx="12691">
                  <c:v>9.0995855331420916</c:v>
                </c:pt>
                <c:pt idx="12692">
                  <c:v>9.1224737167358381</c:v>
                </c:pt>
                <c:pt idx="12693">
                  <c:v>9.1148443222045881</c:v>
                </c:pt>
                <c:pt idx="12694">
                  <c:v>9.1209478378295898</c:v>
                </c:pt>
                <c:pt idx="12695">
                  <c:v>9.1255254745483398</c:v>
                </c:pt>
                <c:pt idx="12696">
                  <c:v>9.0988225936889648</c:v>
                </c:pt>
                <c:pt idx="12697">
                  <c:v>9.1117925643920881</c:v>
                </c:pt>
                <c:pt idx="12698">
                  <c:v>9.0866155624389648</c:v>
                </c:pt>
                <c:pt idx="12699">
                  <c:v>9.1346807479858381</c:v>
                </c:pt>
                <c:pt idx="12700">
                  <c:v>9.1018743515014631</c:v>
                </c:pt>
                <c:pt idx="12701">
                  <c:v>9.1232366561889666</c:v>
                </c:pt>
                <c:pt idx="12702">
                  <c:v>9.1034002304077166</c:v>
                </c:pt>
                <c:pt idx="12703">
                  <c:v>9.0972967147827148</c:v>
                </c:pt>
                <c:pt idx="12704">
                  <c:v>9.1064519882202148</c:v>
                </c:pt>
                <c:pt idx="12705">
                  <c:v>9.1034002304077166</c:v>
                </c:pt>
                <c:pt idx="12706">
                  <c:v>9.1178960800170881</c:v>
                </c:pt>
                <c:pt idx="12707">
                  <c:v>9.0904302597045916</c:v>
                </c:pt>
                <c:pt idx="12708">
                  <c:v>9.1217107772827131</c:v>
                </c:pt>
                <c:pt idx="12709">
                  <c:v>9.1125555038452166</c:v>
                </c:pt>
                <c:pt idx="12710">
                  <c:v>9.1133184432983363</c:v>
                </c:pt>
                <c:pt idx="12711">
                  <c:v>9.1125555038452166</c:v>
                </c:pt>
                <c:pt idx="12712">
                  <c:v>9.1026372909545898</c:v>
                </c:pt>
                <c:pt idx="12713">
                  <c:v>9.0988225936889648</c:v>
                </c:pt>
                <c:pt idx="12714">
                  <c:v>9.0934820175170916</c:v>
                </c:pt>
                <c:pt idx="12715">
                  <c:v>9.1163702011108363</c:v>
                </c:pt>
                <c:pt idx="12716">
                  <c:v>9.1255254745483398</c:v>
                </c:pt>
                <c:pt idx="12717">
                  <c:v>9.0972967147827148</c:v>
                </c:pt>
                <c:pt idx="12718">
                  <c:v>9.0995855331420916</c:v>
                </c:pt>
                <c:pt idx="12719">
                  <c:v>9.0957708358764648</c:v>
                </c:pt>
                <c:pt idx="12720">
                  <c:v>9.1087408065795881</c:v>
                </c:pt>
                <c:pt idx="12721">
                  <c:v>9.1156072616577148</c:v>
                </c:pt>
                <c:pt idx="12722">
                  <c:v>9.1278142929077148</c:v>
                </c:pt>
                <c:pt idx="12723">
                  <c:v>9.1148443222045881</c:v>
                </c:pt>
                <c:pt idx="12724">
                  <c:v>9.1201848983764648</c:v>
                </c:pt>
                <c:pt idx="12725">
                  <c:v>9.1331548690795881</c:v>
                </c:pt>
                <c:pt idx="12726">
                  <c:v>9.1034002304077166</c:v>
                </c:pt>
                <c:pt idx="12727">
                  <c:v>9.1209478378295898</c:v>
                </c:pt>
                <c:pt idx="12728">
                  <c:v>9.1079778671264631</c:v>
                </c:pt>
                <c:pt idx="12729">
                  <c:v>9.1239995956420898</c:v>
                </c:pt>
                <c:pt idx="12730">
                  <c:v>9.1316289901733363</c:v>
                </c:pt>
                <c:pt idx="12731">
                  <c:v>9.0957708358764648</c:v>
                </c:pt>
                <c:pt idx="12732">
                  <c:v>9.1110296249389631</c:v>
                </c:pt>
                <c:pt idx="12733">
                  <c:v>9.1301031112670881</c:v>
                </c:pt>
                <c:pt idx="12734">
                  <c:v>9.1186590194702148</c:v>
                </c:pt>
                <c:pt idx="12735">
                  <c:v>9.1117925643920881</c:v>
                </c:pt>
                <c:pt idx="12736">
                  <c:v>9.1056890487670916</c:v>
                </c:pt>
                <c:pt idx="12737">
                  <c:v>9.1003484725952131</c:v>
                </c:pt>
                <c:pt idx="12738">
                  <c:v>9.1011114120483381</c:v>
                </c:pt>
                <c:pt idx="12739">
                  <c:v>9.0904302597045916</c:v>
                </c:pt>
                <c:pt idx="12740">
                  <c:v>9.1095037460327131</c:v>
                </c:pt>
                <c:pt idx="12741">
                  <c:v>9.0835638046264648</c:v>
                </c:pt>
                <c:pt idx="12742">
                  <c:v>9.1102666854858381</c:v>
                </c:pt>
                <c:pt idx="12743">
                  <c:v>9.1415472030639648</c:v>
                </c:pt>
                <c:pt idx="12744">
                  <c:v>9.1194219589233398</c:v>
                </c:pt>
                <c:pt idx="12745">
                  <c:v>9.1209478378295898</c:v>
                </c:pt>
                <c:pt idx="12746">
                  <c:v>9.1354436874389648</c:v>
                </c:pt>
                <c:pt idx="12747">
                  <c:v>9.1293401718139631</c:v>
                </c:pt>
                <c:pt idx="12748">
                  <c:v>9.1072149276733381</c:v>
                </c:pt>
                <c:pt idx="12749">
                  <c:v>9.1323919296264631</c:v>
                </c:pt>
                <c:pt idx="12750">
                  <c:v>9.1247625350952148</c:v>
                </c:pt>
                <c:pt idx="12751">
                  <c:v>9.1110296249389631</c:v>
                </c:pt>
                <c:pt idx="12752">
                  <c:v>9.1217107772827131</c:v>
                </c:pt>
                <c:pt idx="12753">
                  <c:v>9.1171331405639631</c:v>
                </c:pt>
                <c:pt idx="12754">
                  <c:v>9.0988225936889648</c:v>
                </c:pt>
                <c:pt idx="12755">
                  <c:v>9.1308660507202148</c:v>
                </c:pt>
                <c:pt idx="12756">
                  <c:v>9.0965337753295898</c:v>
                </c:pt>
                <c:pt idx="12757">
                  <c:v>9.1285772323608381</c:v>
                </c:pt>
                <c:pt idx="12758">
                  <c:v>9.1308660507202148</c:v>
                </c:pt>
                <c:pt idx="12759">
                  <c:v>9.0866155624389648</c:v>
                </c:pt>
                <c:pt idx="12760">
                  <c:v>9.1552801132202166</c:v>
                </c:pt>
                <c:pt idx="12761">
                  <c:v>9.1079778671264631</c:v>
                </c:pt>
                <c:pt idx="12762">
                  <c:v>9.1087408065795881</c:v>
                </c:pt>
                <c:pt idx="12763">
                  <c:v>9.1171331405639631</c:v>
                </c:pt>
                <c:pt idx="12764">
                  <c:v>9.1163702011108363</c:v>
                </c:pt>
                <c:pt idx="12765">
                  <c:v>9.1186590194702148</c:v>
                </c:pt>
                <c:pt idx="12766">
                  <c:v>9.1079778671264631</c:v>
                </c:pt>
                <c:pt idx="12767">
                  <c:v>9.1003484725952131</c:v>
                </c:pt>
                <c:pt idx="12768">
                  <c:v>9.1301031112670881</c:v>
                </c:pt>
                <c:pt idx="12769">
                  <c:v>9.1018743515014631</c:v>
                </c:pt>
                <c:pt idx="12770">
                  <c:v>9.1293401718139631</c:v>
                </c:pt>
                <c:pt idx="12771">
                  <c:v>9.1072149276733381</c:v>
                </c:pt>
                <c:pt idx="12772">
                  <c:v>9.1239995956420898</c:v>
                </c:pt>
                <c:pt idx="12773">
                  <c:v>9.1064519882202148</c:v>
                </c:pt>
                <c:pt idx="12774">
                  <c:v>9.1384954452514613</c:v>
                </c:pt>
                <c:pt idx="12775">
                  <c:v>9.1239995956420898</c:v>
                </c:pt>
                <c:pt idx="12776">
                  <c:v>9.1316289901733363</c:v>
                </c:pt>
                <c:pt idx="12777">
                  <c:v>9.1285772323608381</c:v>
                </c:pt>
                <c:pt idx="12778">
                  <c:v>9.1453619003295863</c:v>
                </c:pt>
                <c:pt idx="12779">
                  <c:v>9.1133184432983363</c:v>
                </c:pt>
                <c:pt idx="12780">
                  <c:v>9.1232366561889666</c:v>
                </c:pt>
                <c:pt idx="12781">
                  <c:v>9.1011114120483381</c:v>
                </c:pt>
                <c:pt idx="12782">
                  <c:v>9.1239995956420898</c:v>
                </c:pt>
                <c:pt idx="12783">
                  <c:v>9.1133184432983363</c:v>
                </c:pt>
                <c:pt idx="12784">
                  <c:v>9.1331548690795881</c:v>
                </c:pt>
                <c:pt idx="12785">
                  <c:v>9.1339178085327131</c:v>
                </c:pt>
                <c:pt idx="12786">
                  <c:v>9.1224737167358381</c:v>
                </c:pt>
                <c:pt idx="12787">
                  <c:v>9.1178960800170881</c:v>
                </c:pt>
                <c:pt idx="12788">
                  <c:v>9.1362066268920881</c:v>
                </c:pt>
                <c:pt idx="12789">
                  <c:v>9.1133184432983363</c:v>
                </c:pt>
                <c:pt idx="12790">
                  <c:v>9.1308660507202148</c:v>
                </c:pt>
                <c:pt idx="12791">
                  <c:v>9.1270513534545863</c:v>
                </c:pt>
                <c:pt idx="12792">
                  <c:v>9.1034002304077166</c:v>
                </c:pt>
                <c:pt idx="12793">
                  <c:v>9.1194219589233398</c:v>
                </c:pt>
                <c:pt idx="12794">
                  <c:v>9.1308660507202148</c:v>
                </c:pt>
                <c:pt idx="12795">
                  <c:v>9.1201848983764648</c:v>
                </c:pt>
                <c:pt idx="12796">
                  <c:v>9.1354436874389648</c:v>
                </c:pt>
                <c:pt idx="12797">
                  <c:v>9.1148443222045881</c:v>
                </c:pt>
                <c:pt idx="12798">
                  <c:v>9.1247625350952148</c:v>
                </c:pt>
                <c:pt idx="12799">
                  <c:v>9.1499395370483416</c:v>
                </c:pt>
                <c:pt idx="12800">
                  <c:v>9.1308660507202148</c:v>
                </c:pt>
                <c:pt idx="12801">
                  <c:v>9.1278142929077148</c:v>
                </c:pt>
                <c:pt idx="12802">
                  <c:v>9.1453619003295863</c:v>
                </c:pt>
                <c:pt idx="12803">
                  <c:v>9.1224737167358381</c:v>
                </c:pt>
                <c:pt idx="12804">
                  <c:v>9.1156072616577148</c:v>
                </c:pt>
                <c:pt idx="12805">
                  <c:v>9.1034002304077166</c:v>
                </c:pt>
                <c:pt idx="12806">
                  <c:v>9.1133184432983363</c:v>
                </c:pt>
                <c:pt idx="12807">
                  <c:v>9.1384954452514613</c:v>
                </c:pt>
                <c:pt idx="12808">
                  <c:v>9.1194219589233398</c:v>
                </c:pt>
                <c:pt idx="12809">
                  <c:v>9.1087408065795881</c:v>
                </c:pt>
                <c:pt idx="12810">
                  <c:v>9.1163702011108363</c:v>
                </c:pt>
                <c:pt idx="12811">
                  <c:v>9.1087408065795881</c:v>
                </c:pt>
                <c:pt idx="12812">
                  <c:v>9.1415472030639648</c:v>
                </c:pt>
                <c:pt idx="12813">
                  <c:v>9.1064519882202148</c:v>
                </c:pt>
                <c:pt idx="12814">
                  <c:v>9.1239995956420898</c:v>
                </c:pt>
                <c:pt idx="12815">
                  <c:v>9.1316289901733363</c:v>
                </c:pt>
                <c:pt idx="12816">
                  <c:v>9.1247625350952148</c:v>
                </c:pt>
                <c:pt idx="12817">
                  <c:v>9.1224737167358381</c:v>
                </c:pt>
                <c:pt idx="12818">
                  <c:v>9.1285772323608381</c:v>
                </c:pt>
                <c:pt idx="12819">
                  <c:v>9.1293401718139631</c:v>
                </c:pt>
                <c:pt idx="12820">
                  <c:v>9.1369695663452148</c:v>
                </c:pt>
                <c:pt idx="12821">
                  <c:v>9.1308660507202148</c:v>
                </c:pt>
                <c:pt idx="12822">
                  <c:v>9.1255254745483398</c:v>
                </c:pt>
                <c:pt idx="12823">
                  <c:v>9.1255254745483398</c:v>
                </c:pt>
                <c:pt idx="12824">
                  <c:v>9.1301031112670881</c:v>
                </c:pt>
                <c:pt idx="12825">
                  <c:v>9.1232366561889666</c:v>
                </c:pt>
                <c:pt idx="12826">
                  <c:v>9.1430730819702113</c:v>
                </c:pt>
                <c:pt idx="12827">
                  <c:v>9.1178960800170881</c:v>
                </c:pt>
                <c:pt idx="12828">
                  <c:v>9.1171331405639631</c:v>
                </c:pt>
                <c:pt idx="12829">
                  <c:v>9.1384954452514613</c:v>
                </c:pt>
                <c:pt idx="12830">
                  <c:v>9.1239995956420898</c:v>
                </c:pt>
                <c:pt idx="12831">
                  <c:v>9.1316289901733363</c:v>
                </c:pt>
                <c:pt idx="12832">
                  <c:v>9.1407842636108381</c:v>
                </c:pt>
                <c:pt idx="12833">
                  <c:v>9.1316289901733363</c:v>
                </c:pt>
                <c:pt idx="12834">
                  <c:v>9.1285772323608381</c:v>
                </c:pt>
                <c:pt idx="12835">
                  <c:v>9.1163702011108363</c:v>
                </c:pt>
                <c:pt idx="12836">
                  <c:v>9.1293401718139631</c:v>
                </c:pt>
                <c:pt idx="12837">
                  <c:v>9.1239995956420898</c:v>
                </c:pt>
                <c:pt idx="12838">
                  <c:v>9.1575689315795881</c:v>
                </c:pt>
                <c:pt idx="12839">
                  <c:v>9.1445989608764613</c:v>
                </c:pt>
                <c:pt idx="12840">
                  <c:v>9.1217107772827131</c:v>
                </c:pt>
                <c:pt idx="12841">
                  <c:v>9.1583318710327131</c:v>
                </c:pt>
                <c:pt idx="12842">
                  <c:v>9.1346807479858381</c:v>
                </c:pt>
                <c:pt idx="12843">
                  <c:v>9.1217107772827131</c:v>
                </c:pt>
                <c:pt idx="12844">
                  <c:v>9.1232366561889666</c:v>
                </c:pt>
                <c:pt idx="12845">
                  <c:v>9.1323919296264631</c:v>
                </c:pt>
                <c:pt idx="12846">
                  <c:v>9.1056890487670916</c:v>
                </c:pt>
                <c:pt idx="12847">
                  <c:v>9.1102666854858381</c:v>
                </c:pt>
                <c:pt idx="12848">
                  <c:v>9.1232366561889666</c:v>
                </c:pt>
                <c:pt idx="12849">
                  <c:v>9.1171331405639631</c:v>
                </c:pt>
                <c:pt idx="12850">
                  <c:v>9.1255254745483398</c:v>
                </c:pt>
                <c:pt idx="12851">
                  <c:v>9.1117925643920881</c:v>
                </c:pt>
                <c:pt idx="12852">
                  <c:v>9.1354436874389648</c:v>
                </c:pt>
                <c:pt idx="12853">
                  <c:v>9.1285772323608381</c:v>
                </c:pt>
                <c:pt idx="12854">
                  <c:v>9.1384954452514613</c:v>
                </c:pt>
                <c:pt idx="12855">
                  <c:v>9.1461248397827148</c:v>
                </c:pt>
                <c:pt idx="12856">
                  <c:v>9.1186590194702148</c:v>
                </c:pt>
                <c:pt idx="12857">
                  <c:v>9.1400213241577113</c:v>
                </c:pt>
                <c:pt idx="12858">
                  <c:v>9.1346807479858381</c:v>
                </c:pt>
                <c:pt idx="12859">
                  <c:v>9.1301031112670881</c:v>
                </c:pt>
                <c:pt idx="12860">
                  <c:v>9.1491765975952148</c:v>
                </c:pt>
                <c:pt idx="12861">
                  <c:v>9.1484136581420881</c:v>
                </c:pt>
                <c:pt idx="12862">
                  <c:v>9.1484136581420881</c:v>
                </c:pt>
                <c:pt idx="12863">
                  <c:v>9.1255254745483398</c:v>
                </c:pt>
                <c:pt idx="12864">
                  <c:v>9.1262884140014631</c:v>
                </c:pt>
                <c:pt idx="12865">
                  <c:v>9.1087408065795881</c:v>
                </c:pt>
                <c:pt idx="12866">
                  <c:v>9.1575689315795881</c:v>
                </c:pt>
                <c:pt idx="12867">
                  <c:v>9.1384954452514613</c:v>
                </c:pt>
                <c:pt idx="12868">
                  <c:v>9.1377325057983398</c:v>
                </c:pt>
                <c:pt idx="12869">
                  <c:v>9.1377325057983398</c:v>
                </c:pt>
                <c:pt idx="12870">
                  <c:v>9.1110296249389631</c:v>
                </c:pt>
                <c:pt idx="12871">
                  <c:v>9.1301031112670881</c:v>
                </c:pt>
                <c:pt idx="12872">
                  <c:v>9.1224737167358381</c:v>
                </c:pt>
                <c:pt idx="12873">
                  <c:v>9.1095037460327131</c:v>
                </c:pt>
                <c:pt idx="12874">
                  <c:v>9.1224737167358381</c:v>
                </c:pt>
                <c:pt idx="12875">
                  <c:v>9.1301031112670881</c:v>
                </c:pt>
                <c:pt idx="12876">
                  <c:v>9.1133184432983363</c:v>
                </c:pt>
                <c:pt idx="12877">
                  <c:v>9.1384954452514613</c:v>
                </c:pt>
                <c:pt idx="12878">
                  <c:v>9.1346807479858381</c:v>
                </c:pt>
                <c:pt idx="12879">
                  <c:v>9.1507024765014648</c:v>
                </c:pt>
                <c:pt idx="12880">
                  <c:v>9.1415472030639648</c:v>
                </c:pt>
                <c:pt idx="12881">
                  <c:v>9.1232366561889666</c:v>
                </c:pt>
                <c:pt idx="12882">
                  <c:v>9.1613836288452148</c:v>
                </c:pt>
                <c:pt idx="12883">
                  <c:v>9.1522283554077148</c:v>
                </c:pt>
                <c:pt idx="12884">
                  <c:v>9.1377325057983398</c:v>
                </c:pt>
                <c:pt idx="12885">
                  <c:v>9.1674871444702148</c:v>
                </c:pt>
                <c:pt idx="12886">
                  <c:v>9.1430730819702113</c:v>
                </c:pt>
                <c:pt idx="12887">
                  <c:v>9.1346807479858381</c:v>
                </c:pt>
                <c:pt idx="12888">
                  <c:v>9.1369695663452148</c:v>
                </c:pt>
                <c:pt idx="12889">
                  <c:v>9.1468877792358381</c:v>
                </c:pt>
                <c:pt idx="12890">
                  <c:v>9.1339178085327131</c:v>
                </c:pt>
                <c:pt idx="12891">
                  <c:v>9.1552801132202166</c:v>
                </c:pt>
                <c:pt idx="12892">
                  <c:v>9.1270513534545863</c:v>
                </c:pt>
                <c:pt idx="12893">
                  <c:v>9.1171331405639631</c:v>
                </c:pt>
                <c:pt idx="12894">
                  <c:v>9.1636724472045881</c:v>
                </c:pt>
                <c:pt idx="12895">
                  <c:v>9.1499395370483416</c:v>
                </c:pt>
                <c:pt idx="12896">
                  <c:v>9.1384954452514613</c:v>
                </c:pt>
                <c:pt idx="12897">
                  <c:v>9.1354436874389648</c:v>
                </c:pt>
                <c:pt idx="12898">
                  <c:v>9.1461248397827148</c:v>
                </c:pt>
                <c:pt idx="12899">
                  <c:v>9.1186590194702148</c:v>
                </c:pt>
                <c:pt idx="12900">
                  <c:v>9.1468877792358381</c:v>
                </c:pt>
                <c:pt idx="12901">
                  <c:v>9.1407842636108381</c:v>
                </c:pt>
                <c:pt idx="12902">
                  <c:v>9.1415472030639648</c:v>
                </c:pt>
                <c:pt idx="12903">
                  <c:v>9.1575689315795881</c:v>
                </c:pt>
                <c:pt idx="12904">
                  <c:v>9.1339178085327131</c:v>
                </c:pt>
                <c:pt idx="12905">
                  <c:v>9.1301031112670881</c:v>
                </c:pt>
                <c:pt idx="12906">
                  <c:v>9.1415472030639648</c:v>
                </c:pt>
                <c:pt idx="12907">
                  <c:v>9.1301031112670881</c:v>
                </c:pt>
                <c:pt idx="12908">
                  <c:v>9.1163702011108363</c:v>
                </c:pt>
                <c:pt idx="12909">
                  <c:v>9.1568059921264648</c:v>
                </c:pt>
                <c:pt idx="12910">
                  <c:v>9.1529912948608398</c:v>
                </c:pt>
                <c:pt idx="12911">
                  <c:v>9.1392583847045863</c:v>
                </c:pt>
                <c:pt idx="12912">
                  <c:v>9.1583318710327131</c:v>
                </c:pt>
                <c:pt idx="12913">
                  <c:v>9.1384954452514613</c:v>
                </c:pt>
                <c:pt idx="12914">
                  <c:v>9.1445989608764613</c:v>
                </c:pt>
                <c:pt idx="12915">
                  <c:v>9.1423101425170863</c:v>
                </c:pt>
                <c:pt idx="12916">
                  <c:v>9.1362066268920881</c:v>
                </c:pt>
                <c:pt idx="12917">
                  <c:v>9.1186590194702148</c:v>
                </c:pt>
                <c:pt idx="12918">
                  <c:v>9.1659612655639648</c:v>
                </c:pt>
                <c:pt idx="12919">
                  <c:v>9.1270513534545863</c:v>
                </c:pt>
                <c:pt idx="12920">
                  <c:v>9.1369695663452148</c:v>
                </c:pt>
                <c:pt idx="12921">
                  <c:v>9.1362066268920881</c:v>
                </c:pt>
                <c:pt idx="12922">
                  <c:v>9.1407842636108381</c:v>
                </c:pt>
                <c:pt idx="12923">
                  <c:v>9.1308660507202148</c:v>
                </c:pt>
                <c:pt idx="12924">
                  <c:v>9.1301031112670881</c:v>
                </c:pt>
                <c:pt idx="12925">
                  <c:v>9.1323919296264631</c:v>
                </c:pt>
                <c:pt idx="12926">
                  <c:v>9.1621465682983416</c:v>
                </c:pt>
                <c:pt idx="12927">
                  <c:v>9.1461248397827148</c:v>
                </c:pt>
                <c:pt idx="12928">
                  <c:v>9.1590948104858416</c:v>
                </c:pt>
                <c:pt idx="12929">
                  <c:v>9.1644353866577148</c:v>
                </c:pt>
                <c:pt idx="12930">
                  <c:v>9.1522283554077148</c:v>
                </c:pt>
                <c:pt idx="12931">
                  <c:v>9.1331548690795881</c:v>
                </c:pt>
                <c:pt idx="12932">
                  <c:v>9.1392583847045863</c:v>
                </c:pt>
                <c:pt idx="12933">
                  <c:v>9.1323919296264631</c:v>
                </c:pt>
                <c:pt idx="12934">
                  <c:v>9.1461248397827148</c:v>
                </c:pt>
                <c:pt idx="12935">
                  <c:v>9.1529912948608398</c:v>
                </c:pt>
                <c:pt idx="12936">
                  <c:v>9.1438360214233398</c:v>
                </c:pt>
                <c:pt idx="12937">
                  <c:v>9.1468877792358381</c:v>
                </c:pt>
                <c:pt idx="12938">
                  <c:v>9.1499395370483416</c:v>
                </c:pt>
                <c:pt idx="12939">
                  <c:v>9.1407842636108381</c:v>
                </c:pt>
                <c:pt idx="12940">
                  <c:v>9.1407842636108381</c:v>
                </c:pt>
                <c:pt idx="12941">
                  <c:v>9.1461248397827148</c:v>
                </c:pt>
                <c:pt idx="12942">
                  <c:v>9.1659612655639648</c:v>
                </c:pt>
                <c:pt idx="12943">
                  <c:v>9.1247625350952148</c:v>
                </c:pt>
                <c:pt idx="12944">
                  <c:v>9.1529912948608398</c:v>
                </c:pt>
                <c:pt idx="12945">
                  <c:v>9.1484136581420881</c:v>
                </c:pt>
                <c:pt idx="12946">
                  <c:v>9.1713018417358363</c:v>
                </c:pt>
                <c:pt idx="12947">
                  <c:v>9.1522283554077148</c:v>
                </c:pt>
                <c:pt idx="12948">
                  <c:v>9.1415472030639648</c:v>
                </c:pt>
                <c:pt idx="12949">
                  <c:v>9.1545171737670898</c:v>
                </c:pt>
                <c:pt idx="12950">
                  <c:v>9.1407842636108381</c:v>
                </c:pt>
                <c:pt idx="12951">
                  <c:v>9.1667242050170898</c:v>
                </c:pt>
                <c:pt idx="12952">
                  <c:v>9.1301031112670881</c:v>
                </c:pt>
                <c:pt idx="12953">
                  <c:v>9.1484136581420881</c:v>
                </c:pt>
                <c:pt idx="12954">
                  <c:v>9.1537542343139666</c:v>
                </c:pt>
                <c:pt idx="12955">
                  <c:v>9.1491765975952148</c:v>
                </c:pt>
                <c:pt idx="12956">
                  <c:v>9.1552801132202166</c:v>
                </c:pt>
                <c:pt idx="12957">
                  <c:v>9.1590948104858416</c:v>
                </c:pt>
                <c:pt idx="12958">
                  <c:v>9.1590948104858416</c:v>
                </c:pt>
                <c:pt idx="12959">
                  <c:v>9.1430730819702113</c:v>
                </c:pt>
                <c:pt idx="12960">
                  <c:v>9.1239995956420898</c:v>
                </c:pt>
                <c:pt idx="12961">
                  <c:v>9.1217107772827131</c:v>
                </c:pt>
                <c:pt idx="12962">
                  <c:v>9.1552801132202166</c:v>
                </c:pt>
                <c:pt idx="12963">
                  <c:v>9.1590948104858416</c:v>
                </c:pt>
                <c:pt idx="12964">
                  <c:v>9.1270513534545863</c:v>
                </c:pt>
                <c:pt idx="12965">
                  <c:v>9.1384954452514613</c:v>
                </c:pt>
                <c:pt idx="12966">
                  <c:v>9.1560430526733398</c:v>
                </c:pt>
                <c:pt idx="12967">
                  <c:v>9.1316289901733363</c:v>
                </c:pt>
                <c:pt idx="12968">
                  <c:v>9.1331548690795881</c:v>
                </c:pt>
                <c:pt idx="12969">
                  <c:v>9.1262884140014631</c:v>
                </c:pt>
                <c:pt idx="12970">
                  <c:v>9.1491765975952148</c:v>
                </c:pt>
                <c:pt idx="12971">
                  <c:v>9.1713018417358363</c:v>
                </c:pt>
                <c:pt idx="12972">
                  <c:v>9.1598577499389648</c:v>
                </c:pt>
                <c:pt idx="12973">
                  <c:v>9.1491765975952148</c:v>
                </c:pt>
                <c:pt idx="12974">
                  <c:v>9.1316289901733363</c:v>
                </c:pt>
                <c:pt idx="12975">
                  <c:v>9.1499395370483416</c:v>
                </c:pt>
                <c:pt idx="12976">
                  <c:v>9.1468877792358381</c:v>
                </c:pt>
                <c:pt idx="12977">
                  <c:v>9.1720647811889648</c:v>
                </c:pt>
                <c:pt idx="12978">
                  <c:v>9.1789312362670898</c:v>
                </c:pt>
                <c:pt idx="12979">
                  <c:v>9.1651983261108381</c:v>
                </c:pt>
                <c:pt idx="12980">
                  <c:v>9.1491765975952148</c:v>
                </c:pt>
                <c:pt idx="12981">
                  <c:v>9.1461248397827148</c:v>
                </c:pt>
                <c:pt idx="12982">
                  <c:v>9.1400213241577113</c:v>
                </c:pt>
                <c:pt idx="12983">
                  <c:v>9.1728277206420881</c:v>
                </c:pt>
                <c:pt idx="12984">
                  <c:v>9.1384954452514613</c:v>
                </c:pt>
                <c:pt idx="12985">
                  <c:v>9.1552801132202166</c:v>
                </c:pt>
                <c:pt idx="12986">
                  <c:v>9.1301031112670881</c:v>
                </c:pt>
                <c:pt idx="12987">
                  <c:v>9.1339178085327131</c:v>
                </c:pt>
                <c:pt idx="12988">
                  <c:v>9.1644353866577148</c:v>
                </c:pt>
                <c:pt idx="12989">
                  <c:v>9.1598577499389648</c:v>
                </c:pt>
                <c:pt idx="12990">
                  <c:v>9.1644353866577148</c:v>
                </c:pt>
                <c:pt idx="12991">
                  <c:v>9.1651983261108381</c:v>
                </c:pt>
                <c:pt idx="12992">
                  <c:v>9.1583318710327131</c:v>
                </c:pt>
                <c:pt idx="12993">
                  <c:v>9.1529912948608398</c:v>
                </c:pt>
                <c:pt idx="12994">
                  <c:v>9.1499395370483416</c:v>
                </c:pt>
                <c:pt idx="12995">
                  <c:v>9.1468877792358381</c:v>
                </c:pt>
                <c:pt idx="12996">
                  <c:v>9.1583318710327131</c:v>
                </c:pt>
                <c:pt idx="12997">
                  <c:v>9.1354436874389648</c:v>
                </c:pt>
                <c:pt idx="12998">
                  <c:v>9.1362066268920881</c:v>
                </c:pt>
                <c:pt idx="12999">
                  <c:v>9.1384954452514613</c:v>
                </c:pt>
                <c:pt idx="13000">
                  <c:v>9.1354436874389648</c:v>
                </c:pt>
                <c:pt idx="13001">
                  <c:v>9.1651983261108381</c:v>
                </c:pt>
                <c:pt idx="13002">
                  <c:v>9.1552801132202166</c:v>
                </c:pt>
                <c:pt idx="13003">
                  <c:v>9.1468877792358381</c:v>
                </c:pt>
                <c:pt idx="13004">
                  <c:v>9.1644353866577148</c:v>
                </c:pt>
                <c:pt idx="13005">
                  <c:v>9.1629095077514648</c:v>
                </c:pt>
                <c:pt idx="13006">
                  <c:v>9.1522283554077148</c:v>
                </c:pt>
                <c:pt idx="13007">
                  <c:v>9.1362066268920881</c:v>
                </c:pt>
                <c:pt idx="13008">
                  <c:v>9.1644353866577148</c:v>
                </c:pt>
                <c:pt idx="13009">
                  <c:v>9.1568059921264648</c:v>
                </c:pt>
                <c:pt idx="13010">
                  <c:v>9.1758794784545881</c:v>
                </c:pt>
                <c:pt idx="13011">
                  <c:v>9.1453619003295863</c:v>
                </c:pt>
                <c:pt idx="13012">
                  <c:v>9.1529912948608398</c:v>
                </c:pt>
                <c:pt idx="13013">
                  <c:v>9.1575689315795881</c:v>
                </c:pt>
                <c:pt idx="13014">
                  <c:v>9.1651983261108381</c:v>
                </c:pt>
                <c:pt idx="13015">
                  <c:v>9.1629095077514648</c:v>
                </c:pt>
                <c:pt idx="13016">
                  <c:v>9.1674871444702148</c:v>
                </c:pt>
                <c:pt idx="13017">
                  <c:v>9.1590948104858416</c:v>
                </c:pt>
                <c:pt idx="13018">
                  <c:v>9.1445989608764613</c:v>
                </c:pt>
                <c:pt idx="13019">
                  <c:v>9.1659612655639648</c:v>
                </c:pt>
                <c:pt idx="13020">
                  <c:v>9.1713018417358363</c:v>
                </c:pt>
                <c:pt idx="13021">
                  <c:v>9.1827459335327148</c:v>
                </c:pt>
                <c:pt idx="13022">
                  <c:v>9.1674871444702148</c:v>
                </c:pt>
                <c:pt idx="13023">
                  <c:v>9.1545171737670898</c:v>
                </c:pt>
                <c:pt idx="13024">
                  <c:v>9.1453619003295863</c:v>
                </c:pt>
                <c:pt idx="13025">
                  <c:v>9.1651983261108381</c:v>
                </c:pt>
                <c:pt idx="13026">
                  <c:v>9.1507024765014648</c:v>
                </c:pt>
                <c:pt idx="13027">
                  <c:v>9.1804571151733398</c:v>
                </c:pt>
                <c:pt idx="13028">
                  <c:v>9.1407842636108381</c:v>
                </c:pt>
                <c:pt idx="13029">
                  <c:v>9.1423101425170863</c:v>
                </c:pt>
                <c:pt idx="13030">
                  <c:v>9.1659612655639648</c:v>
                </c:pt>
                <c:pt idx="13031">
                  <c:v>9.1644353866577148</c:v>
                </c:pt>
                <c:pt idx="13032">
                  <c:v>9.1575689315795881</c:v>
                </c:pt>
                <c:pt idx="13033">
                  <c:v>9.1636724472045881</c:v>
                </c:pt>
                <c:pt idx="13034">
                  <c:v>9.1560430526733398</c:v>
                </c:pt>
                <c:pt idx="13035">
                  <c:v>9.1751165390014666</c:v>
                </c:pt>
                <c:pt idx="13036">
                  <c:v>9.1629095077514648</c:v>
                </c:pt>
                <c:pt idx="13037">
                  <c:v>9.1659612655639648</c:v>
                </c:pt>
                <c:pt idx="13038">
                  <c:v>9.1758794784545881</c:v>
                </c:pt>
                <c:pt idx="13039">
                  <c:v>9.1590948104858416</c:v>
                </c:pt>
                <c:pt idx="13040">
                  <c:v>9.1751165390014666</c:v>
                </c:pt>
                <c:pt idx="13041">
                  <c:v>9.1476507186889648</c:v>
                </c:pt>
                <c:pt idx="13042">
                  <c:v>9.1743535995483398</c:v>
                </c:pt>
                <c:pt idx="13043">
                  <c:v>9.1735906600952148</c:v>
                </c:pt>
                <c:pt idx="13044">
                  <c:v>9.1842718124389631</c:v>
                </c:pt>
                <c:pt idx="13045">
                  <c:v>9.1667242050170898</c:v>
                </c:pt>
                <c:pt idx="13046">
                  <c:v>9.1468877792358381</c:v>
                </c:pt>
                <c:pt idx="13047">
                  <c:v>9.1590948104858416</c:v>
                </c:pt>
                <c:pt idx="13048">
                  <c:v>9.1590948104858416</c:v>
                </c:pt>
                <c:pt idx="13049">
                  <c:v>9.1369695663452148</c:v>
                </c:pt>
                <c:pt idx="13050">
                  <c:v>9.1690130233764631</c:v>
                </c:pt>
                <c:pt idx="13051">
                  <c:v>9.1445989608764613</c:v>
                </c:pt>
                <c:pt idx="13052">
                  <c:v>9.1888494491577131</c:v>
                </c:pt>
                <c:pt idx="13053">
                  <c:v>9.1636724472045881</c:v>
                </c:pt>
                <c:pt idx="13054">
                  <c:v>9.1636724472045881</c:v>
                </c:pt>
                <c:pt idx="13055">
                  <c:v>9.1720647811889648</c:v>
                </c:pt>
                <c:pt idx="13056">
                  <c:v>9.1568059921264648</c:v>
                </c:pt>
                <c:pt idx="13057">
                  <c:v>9.1713018417358363</c:v>
                </c:pt>
                <c:pt idx="13058">
                  <c:v>9.1728277206420881</c:v>
                </c:pt>
                <c:pt idx="13059">
                  <c:v>9.1682500839233381</c:v>
                </c:pt>
                <c:pt idx="13060">
                  <c:v>9.1598577499389648</c:v>
                </c:pt>
                <c:pt idx="13061">
                  <c:v>9.1713018417358363</c:v>
                </c:pt>
                <c:pt idx="13062">
                  <c:v>9.1644353866577148</c:v>
                </c:pt>
                <c:pt idx="13063">
                  <c:v>9.1636724472045881</c:v>
                </c:pt>
                <c:pt idx="13064">
                  <c:v>9.1819829940795881</c:v>
                </c:pt>
                <c:pt idx="13065">
                  <c:v>9.1850347518920898</c:v>
                </c:pt>
                <c:pt idx="13066">
                  <c:v>9.1644353866577148</c:v>
                </c:pt>
                <c:pt idx="13067">
                  <c:v>9.1911382675170881</c:v>
                </c:pt>
                <c:pt idx="13068">
                  <c:v>9.1583318710327131</c:v>
                </c:pt>
                <c:pt idx="13069">
                  <c:v>9.1682500839233381</c:v>
                </c:pt>
                <c:pt idx="13070">
                  <c:v>9.1629095077514648</c:v>
                </c:pt>
                <c:pt idx="13071">
                  <c:v>9.1522283554077148</c:v>
                </c:pt>
                <c:pt idx="13072">
                  <c:v>9.1896123886108381</c:v>
                </c:pt>
                <c:pt idx="13073">
                  <c:v>9.1888494491577131</c:v>
                </c:pt>
                <c:pt idx="13074">
                  <c:v>9.1568059921264648</c:v>
                </c:pt>
                <c:pt idx="13075">
                  <c:v>9.1873235702514613</c:v>
                </c:pt>
                <c:pt idx="13076">
                  <c:v>9.1644353866577148</c:v>
                </c:pt>
                <c:pt idx="13077">
                  <c:v>9.1575689315795881</c:v>
                </c:pt>
                <c:pt idx="13078">
                  <c:v>9.1697759628295881</c:v>
                </c:pt>
                <c:pt idx="13079">
                  <c:v>9.1713018417358363</c:v>
                </c:pt>
                <c:pt idx="13080">
                  <c:v>9.1766424179077166</c:v>
                </c:pt>
                <c:pt idx="13081">
                  <c:v>9.1529912948608398</c:v>
                </c:pt>
                <c:pt idx="13082">
                  <c:v>9.1796941757202166</c:v>
                </c:pt>
                <c:pt idx="13083">
                  <c:v>9.1568059921264648</c:v>
                </c:pt>
                <c:pt idx="13084">
                  <c:v>9.1758794784545881</c:v>
                </c:pt>
                <c:pt idx="13085">
                  <c:v>9.1728277206420881</c:v>
                </c:pt>
                <c:pt idx="13086">
                  <c:v>9.1857976913452166</c:v>
                </c:pt>
                <c:pt idx="13087">
                  <c:v>9.1659612655639648</c:v>
                </c:pt>
                <c:pt idx="13088">
                  <c:v>9.1972417831420863</c:v>
                </c:pt>
                <c:pt idx="13089">
                  <c:v>9.1880865097045898</c:v>
                </c:pt>
                <c:pt idx="13090">
                  <c:v>9.1781682968139631</c:v>
                </c:pt>
                <c:pt idx="13091">
                  <c:v>9.1705389022827148</c:v>
                </c:pt>
                <c:pt idx="13092">
                  <c:v>9.1842718124389631</c:v>
                </c:pt>
                <c:pt idx="13093">
                  <c:v>9.1384954452514613</c:v>
                </c:pt>
                <c:pt idx="13094">
                  <c:v>9.1774053573608398</c:v>
                </c:pt>
                <c:pt idx="13095">
                  <c:v>9.1629095077514648</c:v>
                </c:pt>
                <c:pt idx="13096">
                  <c:v>9.1682500839233381</c:v>
                </c:pt>
                <c:pt idx="13097">
                  <c:v>9.2033452987670898</c:v>
                </c:pt>
                <c:pt idx="13098">
                  <c:v>9.1552801132202166</c:v>
                </c:pt>
                <c:pt idx="13099">
                  <c:v>9.1674871444702148</c:v>
                </c:pt>
                <c:pt idx="13100">
                  <c:v>9.1697759628295881</c:v>
                </c:pt>
                <c:pt idx="13101">
                  <c:v>9.1720647811889648</c:v>
                </c:pt>
                <c:pt idx="13102">
                  <c:v>9.1636724472045881</c:v>
                </c:pt>
                <c:pt idx="13103">
                  <c:v>9.1827459335327148</c:v>
                </c:pt>
                <c:pt idx="13104">
                  <c:v>9.1880865097045898</c:v>
                </c:pt>
                <c:pt idx="13105">
                  <c:v>9.2125005722045898</c:v>
                </c:pt>
                <c:pt idx="13106">
                  <c:v>9.1865606307983398</c:v>
                </c:pt>
                <c:pt idx="13107">
                  <c:v>9.2125005722045898</c:v>
                </c:pt>
                <c:pt idx="13108">
                  <c:v>9.1644353866577148</c:v>
                </c:pt>
                <c:pt idx="13109">
                  <c:v>9.1964788436889648</c:v>
                </c:pt>
                <c:pt idx="13110">
                  <c:v>9.1713018417358363</c:v>
                </c:pt>
                <c:pt idx="13111">
                  <c:v>9.1995306015014648</c:v>
                </c:pt>
                <c:pt idx="13112">
                  <c:v>9.1911382675170881</c:v>
                </c:pt>
                <c:pt idx="13113">
                  <c:v>9.1644353866577148</c:v>
                </c:pt>
                <c:pt idx="13114">
                  <c:v>9.1735906600952148</c:v>
                </c:pt>
                <c:pt idx="13115">
                  <c:v>9.1919012069702131</c:v>
                </c:pt>
                <c:pt idx="13116">
                  <c:v>9.1827459335327148</c:v>
                </c:pt>
                <c:pt idx="13117">
                  <c:v>9.1690130233764631</c:v>
                </c:pt>
                <c:pt idx="13118">
                  <c:v>9.1857976913452166</c:v>
                </c:pt>
                <c:pt idx="13119">
                  <c:v>9.1850347518920898</c:v>
                </c:pt>
                <c:pt idx="13120">
                  <c:v>9.1804571151733398</c:v>
                </c:pt>
                <c:pt idx="13121">
                  <c:v>9.1743535995483398</c:v>
                </c:pt>
                <c:pt idx="13122">
                  <c:v>9.1499395370483416</c:v>
                </c:pt>
                <c:pt idx="13123">
                  <c:v>9.1781682968139631</c:v>
                </c:pt>
                <c:pt idx="13124">
                  <c:v>9.1865606307983398</c:v>
                </c:pt>
                <c:pt idx="13125">
                  <c:v>9.1804571151733398</c:v>
                </c:pt>
                <c:pt idx="13126">
                  <c:v>9.1758794784545881</c:v>
                </c:pt>
                <c:pt idx="13127">
                  <c:v>9.1781682968139631</c:v>
                </c:pt>
                <c:pt idx="13128">
                  <c:v>9.1568059921264648</c:v>
                </c:pt>
                <c:pt idx="13129">
                  <c:v>9.2033452987670898</c:v>
                </c:pt>
                <c:pt idx="13130">
                  <c:v>9.1781682968139631</c:v>
                </c:pt>
                <c:pt idx="13131">
                  <c:v>9.1690130233764631</c:v>
                </c:pt>
                <c:pt idx="13132">
                  <c:v>9.1629095077514648</c:v>
                </c:pt>
                <c:pt idx="13133">
                  <c:v>9.1659612655639648</c:v>
                </c:pt>
                <c:pt idx="13134">
                  <c:v>9.1720647811889648</c:v>
                </c:pt>
                <c:pt idx="13135">
                  <c:v>9.1812200546264631</c:v>
                </c:pt>
                <c:pt idx="13136">
                  <c:v>9.1659612655639648</c:v>
                </c:pt>
                <c:pt idx="13137">
                  <c:v>9.1713018417358363</c:v>
                </c:pt>
                <c:pt idx="13138">
                  <c:v>9.1819829940795881</c:v>
                </c:pt>
                <c:pt idx="13139">
                  <c:v>9.1667242050170898</c:v>
                </c:pt>
                <c:pt idx="13140">
                  <c:v>9.1743535995483398</c:v>
                </c:pt>
                <c:pt idx="13141">
                  <c:v>9.1659612655639648</c:v>
                </c:pt>
                <c:pt idx="13142">
                  <c:v>9.1468877792358381</c:v>
                </c:pt>
                <c:pt idx="13143">
                  <c:v>9.1529912948608398</c:v>
                </c:pt>
                <c:pt idx="13144">
                  <c:v>9.1674871444702148</c:v>
                </c:pt>
                <c:pt idx="13145">
                  <c:v>9.1636724472045881</c:v>
                </c:pt>
                <c:pt idx="13146">
                  <c:v>9.1774053573608398</c:v>
                </c:pt>
                <c:pt idx="13147">
                  <c:v>9.1812200546264631</c:v>
                </c:pt>
                <c:pt idx="13148">
                  <c:v>9.1873235702514613</c:v>
                </c:pt>
                <c:pt idx="13149">
                  <c:v>9.1857976913452166</c:v>
                </c:pt>
                <c:pt idx="13150">
                  <c:v>9.1789312362670898</c:v>
                </c:pt>
                <c:pt idx="13151">
                  <c:v>9.1613836288452148</c:v>
                </c:pt>
                <c:pt idx="13152">
                  <c:v>9.1751165390014666</c:v>
                </c:pt>
                <c:pt idx="13153">
                  <c:v>9.1941900253295881</c:v>
                </c:pt>
                <c:pt idx="13154">
                  <c:v>9.2147893905639648</c:v>
                </c:pt>
                <c:pt idx="13155">
                  <c:v>9.1941900253295881</c:v>
                </c:pt>
                <c:pt idx="13156">
                  <c:v>9.2018194198608381</c:v>
                </c:pt>
                <c:pt idx="13157">
                  <c:v>9.1903753280639631</c:v>
                </c:pt>
                <c:pt idx="13158">
                  <c:v>9.2071599960327131</c:v>
                </c:pt>
                <c:pt idx="13159">
                  <c:v>9.2094488143920898</c:v>
                </c:pt>
                <c:pt idx="13160">
                  <c:v>9.1720647811889648</c:v>
                </c:pt>
                <c:pt idx="13161">
                  <c:v>9.1781682968139631</c:v>
                </c:pt>
                <c:pt idx="13162">
                  <c:v>9.1812200546264631</c:v>
                </c:pt>
                <c:pt idx="13163">
                  <c:v>9.1949529647827131</c:v>
                </c:pt>
                <c:pt idx="13164">
                  <c:v>9.2071599960327131</c:v>
                </c:pt>
                <c:pt idx="13165">
                  <c:v>9.1743535995483398</c:v>
                </c:pt>
                <c:pt idx="13166">
                  <c:v>9.1781682968139631</c:v>
                </c:pt>
                <c:pt idx="13167">
                  <c:v>9.1812200546264631</c:v>
                </c:pt>
                <c:pt idx="13168">
                  <c:v>9.1713018417358363</c:v>
                </c:pt>
                <c:pt idx="13169">
                  <c:v>9.1865606307983398</c:v>
                </c:pt>
                <c:pt idx="13170">
                  <c:v>9.1919012069702131</c:v>
                </c:pt>
                <c:pt idx="13171">
                  <c:v>9.1705389022827148</c:v>
                </c:pt>
                <c:pt idx="13172">
                  <c:v>9.1659612655639648</c:v>
                </c:pt>
                <c:pt idx="13173">
                  <c:v>9.2025823593139666</c:v>
                </c:pt>
                <c:pt idx="13174">
                  <c:v>9.1980047225952131</c:v>
                </c:pt>
                <c:pt idx="13175">
                  <c:v>9.1972417831420863</c:v>
                </c:pt>
                <c:pt idx="13176">
                  <c:v>9.2147893905639648</c:v>
                </c:pt>
                <c:pt idx="13177">
                  <c:v>9.1690130233764631</c:v>
                </c:pt>
                <c:pt idx="13178">
                  <c:v>9.1774053573608398</c:v>
                </c:pt>
                <c:pt idx="13179">
                  <c:v>9.1911382675170881</c:v>
                </c:pt>
                <c:pt idx="13180">
                  <c:v>9.1789312362670898</c:v>
                </c:pt>
                <c:pt idx="13181">
                  <c:v>9.1781682968139631</c:v>
                </c:pt>
                <c:pt idx="13182">
                  <c:v>9.1629095077514648</c:v>
                </c:pt>
                <c:pt idx="13183">
                  <c:v>9.1835088729858398</c:v>
                </c:pt>
                <c:pt idx="13184">
                  <c:v>9.2056341171264666</c:v>
                </c:pt>
                <c:pt idx="13185">
                  <c:v>9.2041082382202148</c:v>
                </c:pt>
                <c:pt idx="13186">
                  <c:v>9.1758794784545881</c:v>
                </c:pt>
                <c:pt idx="13187">
                  <c:v>9.1651983261108381</c:v>
                </c:pt>
                <c:pt idx="13188">
                  <c:v>9.1667242050170898</c:v>
                </c:pt>
                <c:pt idx="13189">
                  <c:v>9.1888494491577131</c:v>
                </c:pt>
                <c:pt idx="13190">
                  <c:v>9.1804571151733398</c:v>
                </c:pt>
                <c:pt idx="13191">
                  <c:v>9.1735906600952148</c:v>
                </c:pt>
                <c:pt idx="13192">
                  <c:v>9.1873235702514613</c:v>
                </c:pt>
                <c:pt idx="13193">
                  <c:v>9.1880865097045898</c:v>
                </c:pt>
                <c:pt idx="13194">
                  <c:v>9.1972417831420863</c:v>
                </c:pt>
                <c:pt idx="13195">
                  <c:v>9.1713018417358363</c:v>
                </c:pt>
                <c:pt idx="13196">
                  <c:v>9.1995306015014648</c:v>
                </c:pt>
                <c:pt idx="13197">
                  <c:v>9.1865606307983398</c:v>
                </c:pt>
                <c:pt idx="13198">
                  <c:v>9.2002935409545863</c:v>
                </c:pt>
                <c:pt idx="13199">
                  <c:v>9.1873235702514613</c:v>
                </c:pt>
                <c:pt idx="13200">
                  <c:v>9.1659612655639648</c:v>
                </c:pt>
                <c:pt idx="13201">
                  <c:v>9.1728277206420881</c:v>
                </c:pt>
                <c:pt idx="13202">
                  <c:v>9.1697759628295881</c:v>
                </c:pt>
                <c:pt idx="13203">
                  <c:v>9.1903753280639631</c:v>
                </c:pt>
                <c:pt idx="13204">
                  <c:v>9.1857976913452166</c:v>
                </c:pt>
                <c:pt idx="13205">
                  <c:v>9.2018194198608381</c:v>
                </c:pt>
                <c:pt idx="13206">
                  <c:v>9.2079229354858381</c:v>
                </c:pt>
                <c:pt idx="13207">
                  <c:v>9.1987676620483381</c:v>
                </c:pt>
                <c:pt idx="13208">
                  <c:v>9.2010564804077131</c:v>
                </c:pt>
                <c:pt idx="13209">
                  <c:v>9.1835088729858398</c:v>
                </c:pt>
                <c:pt idx="13210">
                  <c:v>9.1812200546264631</c:v>
                </c:pt>
                <c:pt idx="13211">
                  <c:v>9.1987676620483381</c:v>
                </c:pt>
                <c:pt idx="13212">
                  <c:v>9.2018194198608381</c:v>
                </c:pt>
                <c:pt idx="13213">
                  <c:v>9.2041082382202148</c:v>
                </c:pt>
                <c:pt idx="13214">
                  <c:v>9.1766424179077166</c:v>
                </c:pt>
                <c:pt idx="13215">
                  <c:v>9.1888494491577131</c:v>
                </c:pt>
                <c:pt idx="13216">
                  <c:v>9.1674871444702148</c:v>
                </c:pt>
                <c:pt idx="13217">
                  <c:v>9.2033452987670898</c:v>
                </c:pt>
                <c:pt idx="13218">
                  <c:v>9.1919012069702131</c:v>
                </c:pt>
                <c:pt idx="13219">
                  <c:v>9.2018194198608381</c:v>
                </c:pt>
                <c:pt idx="13220">
                  <c:v>9.1735906600952148</c:v>
                </c:pt>
                <c:pt idx="13221">
                  <c:v>9.1972417831420863</c:v>
                </c:pt>
                <c:pt idx="13222">
                  <c:v>9.2041082382202148</c:v>
                </c:pt>
                <c:pt idx="13223">
                  <c:v>9.2071599960327131</c:v>
                </c:pt>
                <c:pt idx="13224">
                  <c:v>9.1964788436889648</c:v>
                </c:pt>
                <c:pt idx="13225">
                  <c:v>9.2056341171264666</c:v>
                </c:pt>
                <c:pt idx="13226">
                  <c:v>9.2285223007202131</c:v>
                </c:pt>
                <c:pt idx="13227">
                  <c:v>9.2132635116577131</c:v>
                </c:pt>
                <c:pt idx="13228">
                  <c:v>9.1995306015014648</c:v>
                </c:pt>
                <c:pt idx="13229">
                  <c:v>9.2094488143920898</c:v>
                </c:pt>
                <c:pt idx="13230">
                  <c:v>9.1835088729858398</c:v>
                </c:pt>
                <c:pt idx="13231">
                  <c:v>9.1827459335327148</c:v>
                </c:pt>
                <c:pt idx="13232">
                  <c:v>9.2155523300170898</c:v>
                </c:pt>
                <c:pt idx="13233">
                  <c:v>9.1995306015014648</c:v>
                </c:pt>
                <c:pt idx="13234">
                  <c:v>9.1751165390014666</c:v>
                </c:pt>
                <c:pt idx="13235">
                  <c:v>9.2002935409545863</c:v>
                </c:pt>
                <c:pt idx="13236">
                  <c:v>9.1713018417358363</c:v>
                </c:pt>
                <c:pt idx="13237">
                  <c:v>9.2018194198608381</c:v>
                </c:pt>
                <c:pt idx="13238">
                  <c:v>9.1842718124389631</c:v>
                </c:pt>
                <c:pt idx="13239">
                  <c:v>9.2002935409545863</c:v>
                </c:pt>
                <c:pt idx="13240">
                  <c:v>9.1934270858764631</c:v>
                </c:pt>
                <c:pt idx="13241">
                  <c:v>9.1972417831420863</c:v>
                </c:pt>
                <c:pt idx="13242">
                  <c:v>9.1819829940795881</c:v>
                </c:pt>
                <c:pt idx="13243">
                  <c:v>9.2079229354858381</c:v>
                </c:pt>
                <c:pt idx="13244">
                  <c:v>9.1919012069702131</c:v>
                </c:pt>
                <c:pt idx="13245">
                  <c:v>9.2277593612670881</c:v>
                </c:pt>
                <c:pt idx="13246">
                  <c:v>9.2041082382202148</c:v>
                </c:pt>
                <c:pt idx="13247">
                  <c:v>9.2140264511108363</c:v>
                </c:pt>
                <c:pt idx="13248">
                  <c:v>9.2170782089233381</c:v>
                </c:pt>
                <c:pt idx="13249">
                  <c:v>9.2094488143920898</c:v>
                </c:pt>
                <c:pt idx="13250">
                  <c:v>9.2079229354858381</c:v>
                </c:pt>
                <c:pt idx="13251">
                  <c:v>9.1995306015014648</c:v>
                </c:pt>
                <c:pt idx="13252">
                  <c:v>9.1850347518920898</c:v>
                </c:pt>
                <c:pt idx="13253">
                  <c:v>9.2109746932983381</c:v>
                </c:pt>
                <c:pt idx="13254">
                  <c:v>9.2033452987670898</c:v>
                </c:pt>
                <c:pt idx="13255">
                  <c:v>9.1857976913452166</c:v>
                </c:pt>
                <c:pt idx="13256">
                  <c:v>9.2071599960327131</c:v>
                </c:pt>
                <c:pt idx="13257">
                  <c:v>9.1919012069702131</c:v>
                </c:pt>
                <c:pt idx="13258">
                  <c:v>9.1880865097045898</c:v>
                </c:pt>
                <c:pt idx="13259">
                  <c:v>9.2018194198608381</c:v>
                </c:pt>
                <c:pt idx="13260">
                  <c:v>9.1743535995483398</c:v>
                </c:pt>
                <c:pt idx="13261">
                  <c:v>9.1949529647827131</c:v>
                </c:pt>
                <c:pt idx="13262">
                  <c:v>9.1857976913452166</c:v>
                </c:pt>
                <c:pt idx="13263">
                  <c:v>9.2071599960327131</c:v>
                </c:pt>
                <c:pt idx="13264">
                  <c:v>9.1827459335327148</c:v>
                </c:pt>
                <c:pt idx="13265">
                  <c:v>9.1964788436889648</c:v>
                </c:pt>
                <c:pt idx="13266">
                  <c:v>9.2018194198608381</c:v>
                </c:pt>
                <c:pt idx="13267">
                  <c:v>9.2010564804077131</c:v>
                </c:pt>
                <c:pt idx="13268">
                  <c:v>9.2041082382202148</c:v>
                </c:pt>
                <c:pt idx="13269">
                  <c:v>9.1896123886108381</c:v>
                </c:pt>
                <c:pt idx="13270">
                  <c:v>9.2193670272827131</c:v>
                </c:pt>
                <c:pt idx="13271">
                  <c:v>9.1674871444702148</c:v>
                </c:pt>
                <c:pt idx="13272">
                  <c:v>9.2086858749389648</c:v>
                </c:pt>
                <c:pt idx="13273">
                  <c:v>9.2102117538452131</c:v>
                </c:pt>
                <c:pt idx="13274">
                  <c:v>9.1926641464233398</c:v>
                </c:pt>
                <c:pt idx="13275">
                  <c:v>9.2178411483764613</c:v>
                </c:pt>
                <c:pt idx="13276">
                  <c:v>9.2178411483764613</c:v>
                </c:pt>
                <c:pt idx="13277">
                  <c:v>9.2102117538452131</c:v>
                </c:pt>
                <c:pt idx="13278">
                  <c:v>9.2117376327514631</c:v>
                </c:pt>
                <c:pt idx="13279">
                  <c:v>9.2094488143920898</c:v>
                </c:pt>
                <c:pt idx="13280">
                  <c:v>9.2125005722045898</c:v>
                </c:pt>
                <c:pt idx="13281">
                  <c:v>9.2132635116577131</c:v>
                </c:pt>
                <c:pt idx="13282">
                  <c:v>9.2285223007202131</c:v>
                </c:pt>
                <c:pt idx="13283">
                  <c:v>9.2186040878295881</c:v>
                </c:pt>
                <c:pt idx="13284">
                  <c:v>9.2094488143920898</c:v>
                </c:pt>
                <c:pt idx="13285">
                  <c:v>9.1911382675170881</c:v>
                </c:pt>
                <c:pt idx="13286">
                  <c:v>9.2018194198608381</c:v>
                </c:pt>
                <c:pt idx="13287">
                  <c:v>9.2247076034545863</c:v>
                </c:pt>
                <c:pt idx="13288">
                  <c:v>9.2216558456420881</c:v>
                </c:pt>
                <c:pt idx="13289">
                  <c:v>9.1735906600952148</c:v>
                </c:pt>
                <c:pt idx="13290">
                  <c:v>9.1987676620483381</c:v>
                </c:pt>
                <c:pt idx="13291">
                  <c:v>9.2079229354858381</c:v>
                </c:pt>
                <c:pt idx="13292">
                  <c:v>9.2125005722045898</c:v>
                </c:pt>
                <c:pt idx="13293">
                  <c:v>9.1911382675170881</c:v>
                </c:pt>
                <c:pt idx="13294">
                  <c:v>9.2048711776733363</c:v>
                </c:pt>
                <c:pt idx="13295">
                  <c:v>9.1949529647827131</c:v>
                </c:pt>
                <c:pt idx="13296">
                  <c:v>9.2002935409545863</c:v>
                </c:pt>
                <c:pt idx="13297">
                  <c:v>9.1827459335327148</c:v>
                </c:pt>
                <c:pt idx="13298">
                  <c:v>9.2178411483764613</c:v>
                </c:pt>
                <c:pt idx="13299">
                  <c:v>9.2102117538452131</c:v>
                </c:pt>
                <c:pt idx="13300">
                  <c:v>9.2308111190795863</c:v>
                </c:pt>
                <c:pt idx="13301">
                  <c:v>9.2193670272827131</c:v>
                </c:pt>
                <c:pt idx="13302">
                  <c:v>9.1857976913452166</c:v>
                </c:pt>
                <c:pt idx="13303">
                  <c:v>9.2071599960327131</c:v>
                </c:pt>
                <c:pt idx="13304">
                  <c:v>9.1903753280639631</c:v>
                </c:pt>
                <c:pt idx="13305">
                  <c:v>9.2163152694702131</c:v>
                </c:pt>
                <c:pt idx="13306">
                  <c:v>9.2094488143920898</c:v>
                </c:pt>
                <c:pt idx="13307">
                  <c:v>9.1987676620483381</c:v>
                </c:pt>
                <c:pt idx="13308">
                  <c:v>9.1842718124389631</c:v>
                </c:pt>
                <c:pt idx="13309">
                  <c:v>9.2117376327514631</c:v>
                </c:pt>
                <c:pt idx="13310">
                  <c:v>9.2262334823608363</c:v>
                </c:pt>
                <c:pt idx="13311">
                  <c:v>9.2056341171264666</c:v>
                </c:pt>
                <c:pt idx="13312">
                  <c:v>9.2224187850952131</c:v>
                </c:pt>
                <c:pt idx="13313">
                  <c:v>9.2041082382202148</c:v>
                </c:pt>
                <c:pt idx="13314">
                  <c:v>9.1812200546264631</c:v>
                </c:pt>
                <c:pt idx="13315">
                  <c:v>9.1957159042358381</c:v>
                </c:pt>
                <c:pt idx="13316">
                  <c:v>9.1842718124389631</c:v>
                </c:pt>
                <c:pt idx="13317">
                  <c:v>9.2140264511108363</c:v>
                </c:pt>
                <c:pt idx="13318">
                  <c:v>9.2430181503295863</c:v>
                </c:pt>
                <c:pt idx="13319">
                  <c:v>9.1873235702514613</c:v>
                </c:pt>
                <c:pt idx="13320">
                  <c:v>9.2353887557983381</c:v>
                </c:pt>
                <c:pt idx="13321">
                  <c:v>9.1919012069702131</c:v>
                </c:pt>
                <c:pt idx="13322">
                  <c:v>9.2384405136108381</c:v>
                </c:pt>
                <c:pt idx="13323">
                  <c:v>9.2063970565795881</c:v>
                </c:pt>
                <c:pt idx="13324">
                  <c:v>9.2208929061889648</c:v>
                </c:pt>
                <c:pt idx="13325">
                  <c:v>9.2140264511108363</c:v>
                </c:pt>
                <c:pt idx="13326">
                  <c:v>9.1987676620483381</c:v>
                </c:pt>
                <c:pt idx="13327">
                  <c:v>9.1713018417358363</c:v>
                </c:pt>
                <c:pt idx="13328">
                  <c:v>9.2285223007202131</c:v>
                </c:pt>
                <c:pt idx="13329">
                  <c:v>9.2147893905639648</c:v>
                </c:pt>
                <c:pt idx="13330">
                  <c:v>9.2285223007202131</c:v>
                </c:pt>
                <c:pt idx="13331">
                  <c:v>9.2186040878295881</c:v>
                </c:pt>
                <c:pt idx="13332">
                  <c:v>9.1987676620483381</c:v>
                </c:pt>
                <c:pt idx="13333">
                  <c:v>9.2231817245483381</c:v>
                </c:pt>
                <c:pt idx="13334">
                  <c:v>9.2208929061889648</c:v>
                </c:pt>
                <c:pt idx="13335">
                  <c:v>9.2079229354858381</c:v>
                </c:pt>
                <c:pt idx="13336">
                  <c:v>9.2125005722045898</c:v>
                </c:pt>
                <c:pt idx="13337">
                  <c:v>9.2002935409545863</c:v>
                </c:pt>
                <c:pt idx="13338">
                  <c:v>9.2399663925170881</c:v>
                </c:pt>
                <c:pt idx="13339">
                  <c:v>9.2025823593139666</c:v>
                </c:pt>
                <c:pt idx="13340">
                  <c:v>9.2071599960327131</c:v>
                </c:pt>
                <c:pt idx="13341">
                  <c:v>9.2445440292358381</c:v>
                </c:pt>
                <c:pt idx="13342">
                  <c:v>9.2018194198608381</c:v>
                </c:pt>
                <c:pt idx="13343">
                  <c:v>9.2239446640014631</c:v>
                </c:pt>
                <c:pt idx="13344">
                  <c:v>9.2033452987670898</c:v>
                </c:pt>
                <c:pt idx="13345">
                  <c:v>9.2071599960327131</c:v>
                </c:pt>
                <c:pt idx="13346">
                  <c:v>9.2140264511108363</c:v>
                </c:pt>
                <c:pt idx="13347">
                  <c:v>9.2216558456420881</c:v>
                </c:pt>
                <c:pt idx="13348">
                  <c:v>9.2102117538452131</c:v>
                </c:pt>
                <c:pt idx="13349">
                  <c:v>9.2041082382202148</c:v>
                </c:pt>
                <c:pt idx="13350">
                  <c:v>9.2025823593139666</c:v>
                </c:pt>
                <c:pt idx="13351">
                  <c:v>9.2033452987670898</c:v>
                </c:pt>
                <c:pt idx="13352">
                  <c:v>9.1987676620483381</c:v>
                </c:pt>
                <c:pt idx="13353">
                  <c:v>9.2384405136108381</c:v>
                </c:pt>
                <c:pt idx="13354">
                  <c:v>9.2338628768920881</c:v>
                </c:pt>
                <c:pt idx="13355">
                  <c:v>9.2086858749389648</c:v>
                </c:pt>
                <c:pt idx="13356">
                  <c:v>9.2239446640014631</c:v>
                </c:pt>
                <c:pt idx="13357">
                  <c:v>9.1941900253295881</c:v>
                </c:pt>
                <c:pt idx="13358">
                  <c:v>9.2170782089233381</c:v>
                </c:pt>
                <c:pt idx="13359">
                  <c:v>9.2125005722045898</c:v>
                </c:pt>
                <c:pt idx="13360">
                  <c:v>9.2315740585327131</c:v>
                </c:pt>
                <c:pt idx="13361">
                  <c:v>9.2376775741577131</c:v>
                </c:pt>
                <c:pt idx="13362">
                  <c:v>9.2056341171264666</c:v>
                </c:pt>
                <c:pt idx="13363">
                  <c:v>9.2224187850952131</c:v>
                </c:pt>
                <c:pt idx="13364">
                  <c:v>9.2300481796264631</c:v>
                </c:pt>
                <c:pt idx="13365">
                  <c:v>9.2544622421264648</c:v>
                </c:pt>
                <c:pt idx="13366">
                  <c:v>9.2170782089233381</c:v>
                </c:pt>
                <c:pt idx="13367">
                  <c:v>9.2125005722045898</c:v>
                </c:pt>
                <c:pt idx="13368">
                  <c:v>9.2109746932983381</c:v>
                </c:pt>
                <c:pt idx="13369">
                  <c:v>9.1972417831420863</c:v>
                </c:pt>
                <c:pt idx="13370">
                  <c:v>9.2292852401733381</c:v>
                </c:pt>
                <c:pt idx="13371">
                  <c:v>9.2346258163452148</c:v>
                </c:pt>
                <c:pt idx="13372">
                  <c:v>9.2048711776733363</c:v>
                </c:pt>
                <c:pt idx="13373">
                  <c:v>9.2048711776733363</c:v>
                </c:pt>
                <c:pt idx="13374">
                  <c:v>9.2216558456420881</c:v>
                </c:pt>
                <c:pt idx="13375">
                  <c:v>9.1941900253295881</c:v>
                </c:pt>
                <c:pt idx="13376">
                  <c:v>9.2056341171264666</c:v>
                </c:pt>
                <c:pt idx="13377">
                  <c:v>9.2407293319702131</c:v>
                </c:pt>
                <c:pt idx="13378">
                  <c:v>9.1896123886108381</c:v>
                </c:pt>
                <c:pt idx="13379">
                  <c:v>9.2140264511108363</c:v>
                </c:pt>
                <c:pt idx="13380">
                  <c:v>9.2033452987670898</c:v>
                </c:pt>
                <c:pt idx="13381">
                  <c:v>9.2392034530639631</c:v>
                </c:pt>
                <c:pt idx="13382">
                  <c:v>9.2453069686889648</c:v>
                </c:pt>
                <c:pt idx="13383">
                  <c:v>9.2056341171264666</c:v>
                </c:pt>
                <c:pt idx="13384">
                  <c:v>9.2201299667358363</c:v>
                </c:pt>
                <c:pt idx="13385">
                  <c:v>9.2384405136108381</c:v>
                </c:pt>
                <c:pt idx="13386">
                  <c:v>9.2529363632202166</c:v>
                </c:pt>
                <c:pt idx="13387">
                  <c:v>9.2132635116577131</c:v>
                </c:pt>
                <c:pt idx="13388">
                  <c:v>9.2475957870483381</c:v>
                </c:pt>
                <c:pt idx="13389">
                  <c:v>9.1911382675170881</c:v>
                </c:pt>
                <c:pt idx="13390">
                  <c:v>9.2102117538452131</c:v>
                </c:pt>
                <c:pt idx="13391">
                  <c:v>9.2369146347045881</c:v>
                </c:pt>
                <c:pt idx="13392">
                  <c:v>9.2361516952514613</c:v>
                </c:pt>
                <c:pt idx="13393">
                  <c:v>9.2262334823608363</c:v>
                </c:pt>
                <c:pt idx="13394">
                  <c:v>9.2262334823608363</c:v>
                </c:pt>
                <c:pt idx="13395">
                  <c:v>9.2392034530639631</c:v>
                </c:pt>
                <c:pt idx="13396">
                  <c:v>9.2239446640014631</c:v>
                </c:pt>
                <c:pt idx="13397">
                  <c:v>9.2369146347045881</c:v>
                </c:pt>
                <c:pt idx="13398">
                  <c:v>9.1972417831420863</c:v>
                </c:pt>
                <c:pt idx="13399">
                  <c:v>9.2399663925170881</c:v>
                </c:pt>
                <c:pt idx="13400">
                  <c:v>9.2002935409545863</c:v>
                </c:pt>
                <c:pt idx="13401">
                  <c:v>9.2407293319702131</c:v>
                </c:pt>
                <c:pt idx="13402">
                  <c:v>9.2399663925170881</c:v>
                </c:pt>
                <c:pt idx="13403">
                  <c:v>9.2186040878295881</c:v>
                </c:pt>
                <c:pt idx="13404">
                  <c:v>9.2186040878295881</c:v>
                </c:pt>
                <c:pt idx="13405">
                  <c:v>9.2460699081420881</c:v>
                </c:pt>
                <c:pt idx="13406">
                  <c:v>9.2552251815795863</c:v>
                </c:pt>
                <c:pt idx="13407">
                  <c:v>9.2361516952514613</c:v>
                </c:pt>
                <c:pt idx="13408">
                  <c:v>9.2323369979858398</c:v>
                </c:pt>
                <c:pt idx="13409">
                  <c:v>9.2437810897827131</c:v>
                </c:pt>
                <c:pt idx="13410">
                  <c:v>9.1964788436889648</c:v>
                </c:pt>
                <c:pt idx="13411">
                  <c:v>9.2186040878295881</c:v>
                </c:pt>
                <c:pt idx="13412">
                  <c:v>9.2384405136108381</c:v>
                </c:pt>
                <c:pt idx="13413">
                  <c:v>9.2201299667358363</c:v>
                </c:pt>
                <c:pt idx="13414">
                  <c:v>9.2193670272827131</c:v>
                </c:pt>
                <c:pt idx="13415">
                  <c:v>9.2201299667358363</c:v>
                </c:pt>
                <c:pt idx="13416">
                  <c:v>9.1865606307983398</c:v>
                </c:pt>
                <c:pt idx="13417">
                  <c:v>9.2384405136108381</c:v>
                </c:pt>
                <c:pt idx="13418">
                  <c:v>9.2376775741577131</c:v>
                </c:pt>
                <c:pt idx="13419">
                  <c:v>9.2193670272827131</c:v>
                </c:pt>
                <c:pt idx="13420">
                  <c:v>9.2086858749389648</c:v>
                </c:pt>
                <c:pt idx="13421">
                  <c:v>9.2285223007202131</c:v>
                </c:pt>
                <c:pt idx="13422">
                  <c:v>9.2376775741577131</c:v>
                </c:pt>
                <c:pt idx="13423">
                  <c:v>9.2193670272827131</c:v>
                </c:pt>
                <c:pt idx="13424">
                  <c:v>9.2048711776733363</c:v>
                </c:pt>
                <c:pt idx="13425">
                  <c:v>9.2445440292358381</c:v>
                </c:pt>
                <c:pt idx="13426">
                  <c:v>9.2292852401733381</c:v>
                </c:pt>
                <c:pt idx="13427">
                  <c:v>9.2163152694702131</c:v>
                </c:pt>
                <c:pt idx="13428">
                  <c:v>9.2338628768920881</c:v>
                </c:pt>
                <c:pt idx="13429">
                  <c:v>9.1926641464233398</c:v>
                </c:pt>
                <c:pt idx="13430">
                  <c:v>9.2155523300170898</c:v>
                </c:pt>
                <c:pt idx="13431">
                  <c:v>9.2514104843139631</c:v>
                </c:pt>
                <c:pt idx="13432">
                  <c:v>9.2376775741577131</c:v>
                </c:pt>
                <c:pt idx="13433">
                  <c:v>9.2437810897827131</c:v>
                </c:pt>
                <c:pt idx="13434">
                  <c:v>9.2109746932983381</c:v>
                </c:pt>
                <c:pt idx="13435">
                  <c:v>9.2468328475952148</c:v>
                </c:pt>
                <c:pt idx="13436">
                  <c:v>9.2041082382202148</c:v>
                </c:pt>
                <c:pt idx="13437">
                  <c:v>9.2247076034545863</c:v>
                </c:pt>
                <c:pt idx="13438">
                  <c:v>9.2491216659545845</c:v>
                </c:pt>
                <c:pt idx="13439">
                  <c:v>9.2285223007202131</c:v>
                </c:pt>
                <c:pt idx="13440">
                  <c:v>9.2422552108764631</c:v>
                </c:pt>
                <c:pt idx="13441">
                  <c:v>9.2155523300170898</c:v>
                </c:pt>
                <c:pt idx="13442">
                  <c:v>9.2140264511108363</c:v>
                </c:pt>
                <c:pt idx="13443">
                  <c:v>9.2247076034545863</c:v>
                </c:pt>
                <c:pt idx="13444">
                  <c:v>9.2300481796264631</c:v>
                </c:pt>
                <c:pt idx="13445">
                  <c:v>9.2247076034545863</c:v>
                </c:pt>
                <c:pt idx="13446">
                  <c:v>9.2201299667358363</c:v>
                </c:pt>
                <c:pt idx="13447">
                  <c:v>9.2506475448608398</c:v>
                </c:pt>
                <c:pt idx="13448">
                  <c:v>9.2407293319702131</c:v>
                </c:pt>
                <c:pt idx="13449">
                  <c:v>9.2330999374389648</c:v>
                </c:pt>
                <c:pt idx="13450">
                  <c:v>9.2407293319702131</c:v>
                </c:pt>
                <c:pt idx="13451">
                  <c:v>9.2216558456420881</c:v>
                </c:pt>
                <c:pt idx="13452">
                  <c:v>9.2414922714233398</c:v>
                </c:pt>
                <c:pt idx="13453">
                  <c:v>9.2018194198608381</c:v>
                </c:pt>
                <c:pt idx="13454">
                  <c:v>9.2063970565795881</c:v>
                </c:pt>
                <c:pt idx="13455">
                  <c:v>9.2399663925170881</c:v>
                </c:pt>
                <c:pt idx="13456">
                  <c:v>9.2315740585327131</c:v>
                </c:pt>
                <c:pt idx="13457">
                  <c:v>9.2300481796264631</c:v>
                </c:pt>
                <c:pt idx="13458">
                  <c:v>9.2338628768920881</c:v>
                </c:pt>
                <c:pt idx="13459">
                  <c:v>9.2231817245483381</c:v>
                </c:pt>
                <c:pt idx="13460">
                  <c:v>9.2125005722045898</c:v>
                </c:pt>
                <c:pt idx="13461">
                  <c:v>9.2170782089233381</c:v>
                </c:pt>
                <c:pt idx="13462">
                  <c:v>9.2277593612670881</c:v>
                </c:pt>
                <c:pt idx="13463">
                  <c:v>9.2170782089233381</c:v>
                </c:pt>
                <c:pt idx="13464">
                  <c:v>9.2201299667358363</c:v>
                </c:pt>
                <c:pt idx="13465">
                  <c:v>9.2575139999389648</c:v>
                </c:pt>
                <c:pt idx="13466">
                  <c:v>9.2475957870483381</c:v>
                </c:pt>
                <c:pt idx="13467">
                  <c:v>9.2536993026733398</c:v>
                </c:pt>
                <c:pt idx="13468">
                  <c:v>9.2147893905639648</c:v>
                </c:pt>
                <c:pt idx="13469">
                  <c:v>9.2315740585327131</c:v>
                </c:pt>
                <c:pt idx="13470">
                  <c:v>9.2575139999389648</c:v>
                </c:pt>
                <c:pt idx="13471">
                  <c:v>9.2239446640014631</c:v>
                </c:pt>
                <c:pt idx="13472">
                  <c:v>9.2247076034545863</c:v>
                </c:pt>
                <c:pt idx="13473">
                  <c:v>9.2475957870483381</c:v>
                </c:pt>
                <c:pt idx="13474">
                  <c:v>9.2231817245483381</c:v>
                </c:pt>
                <c:pt idx="13475">
                  <c:v>9.2063970565795881</c:v>
                </c:pt>
                <c:pt idx="13476">
                  <c:v>9.2308111190795863</c:v>
                </c:pt>
                <c:pt idx="13477">
                  <c:v>9.2018194198608381</c:v>
                </c:pt>
                <c:pt idx="13478">
                  <c:v>9.2590398788452184</c:v>
                </c:pt>
                <c:pt idx="13479">
                  <c:v>9.2384405136108381</c:v>
                </c:pt>
                <c:pt idx="13480">
                  <c:v>9.2392034530639631</c:v>
                </c:pt>
                <c:pt idx="13481">
                  <c:v>9.2437810897827131</c:v>
                </c:pt>
                <c:pt idx="13482">
                  <c:v>9.2201299667358363</c:v>
                </c:pt>
                <c:pt idx="13483">
                  <c:v>9.2269964218139631</c:v>
                </c:pt>
                <c:pt idx="13484">
                  <c:v>9.2178411483764613</c:v>
                </c:pt>
                <c:pt idx="13485">
                  <c:v>9.2491216659545845</c:v>
                </c:pt>
                <c:pt idx="13486">
                  <c:v>9.2407293319702131</c:v>
                </c:pt>
                <c:pt idx="13487">
                  <c:v>9.2765874862670898</c:v>
                </c:pt>
                <c:pt idx="13488">
                  <c:v>9.2239446640014631</c:v>
                </c:pt>
                <c:pt idx="13489">
                  <c:v>9.2643804550170881</c:v>
                </c:pt>
                <c:pt idx="13490">
                  <c:v>9.2437810897827131</c:v>
                </c:pt>
                <c:pt idx="13491">
                  <c:v>9.2216558456420881</c:v>
                </c:pt>
                <c:pt idx="13492">
                  <c:v>9.2201299667358363</c:v>
                </c:pt>
                <c:pt idx="13493">
                  <c:v>9.2262334823608363</c:v>
                </c:pt>
                <c:pt idx="13494">
                  <c:v>9.2491216659545845</c:v>
                </c:pt>
                <c:pt idx="13495">
                  <c:v>9.2506475448608398</c:v>
                </c:pt>
                <c:pt idx="13496">
                  <c:v>9.2689580917358363</c:v>
                </c:pt>
                <c:pt idx="13497">
                  <c:v>9.2292852401733381</c:v>
                </c:pt>
                <c:pt idx="13498">
                  <c:v>9.2491216659545845</c:v>
                </c:pt>
                <c:pt idx="13499">
                  <c:v>9.2529363632202166</c:v>
                </c:pt>
                <c:pt idx="13500">
                  <c:v>9.2536993026733398</c:v>
                </c:pt>
                <c:pt idx="13501">
                  <c:v>9.2353887557983381</c:v>
                </c:pt>
                <c:pt idx="13502">
                  <c:v>9.2392034530639631</c:v>
                </c:pt>
                <c:pt idx="13503">
                  <c:v>9.2346258163452148</c:v>
                </c:pt>
                <c:pt idx="13504">
                  <c:v>9.2231817245483381</c:v>
                </c:pt>
                <c:pt idx="13505">
                  <c:v>9.2453069686889648</c:v>
                </c:pt>
                <c:pt idx="13506">
                  <c:v>9.2453069686889648</c:v>
                </c:pt>
                <c:pt idx="13507">
                  <c:v>9.2353887557983381</c:v>
                </c:pt>
                <c:pt idx="13508">
                  <c:v>9.2475957870483381</c:v>
                </c:pt>
                <c:pt idx="13509">
                  <c:v>9.2315740585327131</c:v>
                </c:pt>
                <c:pt idx="13510">
                  <c:v>9.2224187850952131</c:v>
                </c:pt>
                <c:pt idx="13511">
                  <c:v>9.2292852401733381</c:v>
                </c:pt>
                <c:pt idx="13512">
                  <c:v>9.2308111190795863</c:v>
                </c:pt>
                <c:pt idx="13513">
                  <c:v>9.2277593612670881</c:v>
                </c:pt>
                <c:pt idx="13514">
                  <c:v>9.2460699081420881</c:v>
                </c:pt>
                <c:pt idx="13515">
                  <c:v>9.2346258163452148</c:v>
                </c:pt>
                <c:pt idx="13516">
                  <c:v>9.2529363632202166</c:v>
                </c:pt>
                <c:pt idx="13517">
                  <c:v>9.2598028182983416</c:v>
                </c:pt>
                <c:pt idx="13518">
                  <c:v>9.2491216659545845</c:v>
                </c:pt>
                <c:pt idx="13519">
                  <c:v>9.2445440292358381</c:v>
                </c:pt>
                <c:pt idx="13520">
                  <c:v>9.2620916366577148</c:v>
                </c:pt>
                <c:pt idx="13521">
                  <c:v>9.2323369979858398</c:v>
                </c:pt>
                <c:pt idx="13522">
                  <c:v>9.2216558456420881</c:v>
                </c:pt>
                <c:pt idx="13523">
                  <c:v>9.2613286972045863</c:v>
                </c:pt>
                <c:pt idx="13524">
                  <c:v>9.2582769393920881</c:v>
                </c:pt>
                <c:pt idx="13525">
                  <c:v>9.2407293319702131</c:v>
                </c:pt>
                <c:pt idx="13526">
                  <c:v>9.2109746932983381</c:v>
                </c:pt>
                <c:pt idx="13527">
                  <c:v>9.2407293319702131</c:v>
                </c:pt>
                <c:pt idx="13528">
                  <c:v>9.2437810897827131</c:v>
                </c:pt>
                <c:pt idx="13529">
                  <c:v>9.2163152694702131</c:v>
                </c:pt>
                <c:pt idx="13530">
                  <c:v>9.2521734237670881</c:v>
                </c:pt>
                <c:pt idx="13531">
                  <c:v>9.2315740585327131</c:v>
                </c:pt>
                <c:pt idx="13532">
                  <c:v>9.2781133651733363</c:v>
                </c:pt>
                <c:pt idx="13533">
                  <c:v>9.2285223007202131</c:v>
                </c:pt>
                <c:pt idx="13534">
                  <c:v>9.2567510604858381</c:v>
                </c:pt>
                <c:pt idx="13535">
                  <c:v>9.2514104843139631</c:v>
                </c:pt>
                <c:pt idx="13536">
                  <c:v>9.2643804550170881</c:v>
                </c:pt>
                <c:pt idx="13537">
                  <c:v>9.2582769393920881</c:v>
                </c:pt>
                <c:pt idx="13538">
                  <c:v>9.2468328475952148</c:v>
                </c:pt>
                <c:pt idx="13539">
                  <c:v>9.2567510604858381</c:v>
                </c:pt>
                <c:pt idx="13540">
                  <c:v>9.2605657577514631</c:v>
                </c:pt>
                <c:pt idx="13541">
                  <c:v>9.2369146347045881</c:v>
                </c:pt>
                <c:pt idx="13542">
                  <c:v>9.2498846054077148</c:v>
                </c:pt>
                <c:pt idx="13543">
                  <c:v>9.2567510604858381</c:v>
                </c:pt>
                <c:pt idx="13544">
                  <c:v>9.2460699081420881</c:v>
                </c:pt>
                <c:pt idx="13545">
                  <c:v>9.2483587265014595</c:v>
                </c:pt>
                <c:pt idx="13546">
                  <c:v>9.2529363632202166</c:v>
                </c:pt>
                <c:pt idx="13547">
                  <c:v>9.2552251815795863</c:v>
                </c:pt>
                <c:pt idx="13548">
                  <c:v>9.2674322128295916</c:v>
                </c:pt>
                <c:pt idx="13549">
                  <c:v>9.2330999374389648</c:v>
                </c:pt>
                <c:pt idx="13550">
                  <c:v>9.2300481796264631</c:v>
                </c:pt>
                <c:pt idx="13551">
                  <c:v>9.2712469100952148</c:v>
                </c:pt>
                <c:pt idx="13552">
                  <c:v>9.2742986679077131</c:v>
                </c:pt>
                <c:pt idx="13553">
                  <c:v>9.2407293319702131</c:v>
                </c:pt>
                <c:pt idx="13554">
                  <c:v>9.2346258163452148</c:v>
                </c:pt>
                <c:pt idx="13555">
                  <c:v>9.2605657577514631</c:v>
                </c:pt>
                <c:pt idx="13556">
                  <c:v>9.2323369979858398</c:v>
                </c:pt>
                <c:pt idx="13557">
                  <c:v>9.2483587265014595</c:v>
                </c:pt>
                <c:pt idx="13558">
                  <c:v>9.2292852401733381</c:v>
                </c:pt>
                <c:pt idx="13559">
                  <c:v>9.2575139999389648</c:v>
                </c:pt>
                <c:pt idx="13560">
                  <c:v>9.2369146347045881</c:v>
                </c:pt>
                <c:pt idx="13561">
                  <c:v>9.2163152694702131</c:v>
                </c:pt>
                <c:pt idx="13562">
                  <c:v>9.2445440292358381</c:v>
                </c:pt>
                <c:pt idx="13563">
                  <c:v>9.2689580917358363</c:v>
                </c:pt>
                <c:pt idx="13564">
                  <c:v>9.2407293319702131</c:v>
                </c:pt>
                <c:pt idx="13565">
                  <c:v>9.2681951522827131</c:v>
                </c:pt>
                <c:pt idx="13566">
                  <c:v>9.2765874862670898</c:v>
                </c:pt>
                <c:pt idx="13567">
                  <c:v>9.2689580917358363</c:v>
                </c:pt>
                <c:pt idx="13568">
                  <c:v>9.2445440292358381</c:v>
                </c:pt>
                <c:pt idx="13569">
                  <c:v>9.2369146347045881</c:v>
                </c:pt>
                <c:pt idx="13570">
                  <c:v>9.2781133651733363</c:v>
                </c:pt>
                <c:pt idx="13571">
                  <c:v>9.2384405136108381</c:v>
                </c:pt>
                <c:pt idx="13572">
                  <c:v>9.2353887557983381</c:v>
                </c:pt>
                <c:pt idx="13573">
                  <c:v>9.2666692733764648</c:v>
                </c:pt>
                <c:pt idx="13574">
                  <c:v>9.2536993026733398</c:v>
                </c:pt>
                <c:pt idx="13575">
                  <c:v>9.2651433944702148</c:v>
                </c:pt>
                <c:pt idx="13576">
                  <c:v>9.2582769393920881</c:v>
                </c:pt>
                <c:pt idx="13577">
                  <c:v>9.2521734237670881</c:v>
                </c:pt>
                <c:pt idx="13578">
                  <c:v>9.2399663925170881</c:v>
                </c:pt>
                <c:pt idx="13579">
                  <c:v>9.2491216659545845</c:v>
                </c:pt>
                <c:pt idx="13580">
                  <c:v>9.2285223007202131</c:v>
                </c:pt>
                <c:pt idx="13581">
                  <c:v>9.2536993026733398</c:v>
                </c:pt>
                <c:pt idx="13582">
                  <c:v>9.2605657577514631</c:v>
                </c:pt>
                <c:pt idx="13583">
                  <c:v>9.2674322128295916</c:v>
                </c:pt>
                <c:pt idx="13584">
                  <c:v>9.2933721542358363</c:v>
                </c:pt>
                <c:pt idx="13585">
                  <c:v>9.2376775741577131</c:v>
                </c:pt>
                <c:pt idx="13586">
                  <c:v>9.2613286972045863</c:v>
                </c:pt>
                <c:pt idx="13587">
                  <c:v>9.2254705429077148</c:v>
                </c:pt>
                <c:pt idx="13588">
                  <c:v>9.2536993026733398</c:v>
                </c:pt>
                <c:pt idx="13589">
                  <c:v>9.2544622421264648</c:v>
                </c:pt>
                <c:pt idx="13590">
                  <c:v>9.2857427597045898</c:v>
                </c:pt>
                <c:pt idx="13591">
                  <c:v>9.2269964218139631</c:v>
                </c:pt>
                <c:pt idx="13592">
                  <c:v>9.2643804550170881</c:v>
                </c:pt>
                <c:pt idx="13593">
                  <c:v>9.2300481796264631</c:v>
                </c:pt>
                <c:pt idx="13594">
                  <c:v>9.2735357284545881</c:v>
                </c:pt>
                <c:pt idx="13595">
                  <c:v>9.2376775741577131</c:v>
                </c:pt>
                <c:pt idx="13596">
                  <c:v>9.2758245468139648</c:v>
                </c:pt>
                <c:pt idx="13597">
                  <c:v>9.2369146347045881</c:v>
                </c:pt>
                <c:pt idx="13598">
                  <c:v>9.2453069686889648</c:v>
                </c:pt>
                <c:pt idx="13599">
                  <c:v>9.2384405136108381</c:v>
                </c:pt>
                <c:pt idx="13600">
                  <c:v>9.2422552108764631</c:v>
                </c:pt>
                <c:pt idx="13601">
                  <c:v>9.2224187850952131</c:v>
                </c:pt>
                <c:pt idx="13602">
                  <c:v>9.2765874862670898</c:v>
                </c:pt>
                <c:pt idx="13603">
                  <c:v>9.2468328475952148</c:v>
                </c:pt>
                <c:pt idx="13604">
                  <c:v>9.2422552108764631</c:v>
                </c:pt>
                <c:pt idx="13605">
                  <c:v>9.2559881210327131</c:v>
                </c:pt>
                <c:pt idx="13606">
                  <c:v>9.2582769393920881</c:v>
                </c:pt>
                <c:pt idx="13607">
                  <c:v>9.2681951522827131</c:v>
                </c:pt>
                <c:pt idx="13608">
                  <c:v>9.2498846054077148</c:v>
                </c:pt>
                <c:pt idx="13609">
                  <c:v>9.2697210311889648</c:v>
                </c:pt>
                <c:pt idx="13610">
                  <c:v>9.2300481796264631</c:v>
                </c:pt>
                <c:pt idx="13611">
                  <c:v>9.2338628768920881</c:v>
                </c:pt>
                <c:pt idx="13612">
                  <c:v>9.2475957870483381</c:v>
                </c:pt>
                <c:pt idx="13613">
                  <c:v>9.2598028182983416</c:v>
                </c:pt>
                <c:pt idx="13614">
                  <c:v>9.2605657577514631</c:v>
                </c:pt>
                <c:pt idx="13615">
                  <c:v>9.2887945175170898</c:v>
                </c:pt>
                <c:pt idx="13616">
                  <c:v>9.2788763046264631</c:v>
                </c:pt>
                <c:pt idx="13617">
                  <c:v>9.2544622421264648</c:v>
                </c:pt>
                <c:pt idx="13618">
                  <c:v>9.2689580917358363</c:v>
                </c:pt>
                <c:pt idx="13619">
                  <c:v>9.2498846054077148</c:v>
                </c:pt>
                <c:pt idx="13620">
                  <c:v>9.2773504257202131</c:v>
                </c:pt>
                <c:pt idx="13621">
                  <c:v>9.2392034530639631</c:v>
                </c:pt>
                <c:pt idx="13622">
                  <c:v>9.2437810897827131</c:v>
                </c:pt>
                <c:pt idx="13623">
                  <c:v>9.2788763046264631</c:v>
                </c:pt>
                <c:pt idx="13624">
                  <c:v>9.2834539413452148</c:v>
                </c:pt>
                <c:pt idx="13625">
                  <c:v>9.2506475448608398</c:v>
                </c:pt>
                <c:pt idx="13626">
                  <c:v>9.2483587265014595</c:v>
                </c:pt>
                <c:pt idx="13627">
                  <c:v>9.2613286972045863</c:v>
                </c:pt>
                <c:pt idx="13628">
                  <c:v>9.2788763046264631</c:v>
                </c:pt>
                <c:pt idx="13629">
                  <c:v>9.2392034530639631</c:v>
                </c:pt>
                <c:pt idx="13630">
                  <c:v>9.2369146347045881</c:v>
                </c:pt>
                <c:pt idx="13631">
                  <c:v>9.2582769393920881</c:v>
                </c:pt>
                <c:pt idx="13632">
                  <c:v>9.2643804550170881</c:v>
                </c:pt>
                <c:pt idx="13633">
                  <c:v>9.2643804550170881</c:v>
                </c:pt>
                <c:pt idx="13634">
                  <c:v>9.2506475448608398</c:v>
                </c:pt>
                <c:pt idx="13635">
                  <c:v>9.2788763046264631</c:v>
                </c:pt>
                <c:pt idx="13636">
                  <c:v>9.2788763046264631</c:v>
                </c:pt>
                <c:pt idx="13637">
                  <c:v>9.2758245468139648</c:v>
                </c:pt>
                <c:pt idx="13638">
                  <c:v>9.2697210311889648</c:v>
                </c:pt>
                <c:pt idx="13639">
                  <c:v>9.2681951522827131</c:v>
                </c:pt>
                <c:pt idx="13640">
                  <c:v>9.2308111190795863</c:v>
                </c:pt>
                <c:pt idx="13641">
                  <c:v>9.2651433944702148</c:v>
                </c:pt>
                <c:pt idx="13642">
                  <c:v>9.2674322128295916</c:v>
                </c:pt>
                <c:pt idx="13643">
                  <c:v>9.2681951522827131</c:v>
                </c:pt>
                <c:pt idx="13644">
                  <c:v>9.2819280624389613</c:v>
                </c:pt>
                <c:pt idx="13645">
                  <c:v>9.2804021835327131</c:v>
                </c:pt>
                <c:pt idx="13646">
                  <c:v>9.2598028182983416</c:v>
                </c:pt>
                <c:pt idx="13647">
                  <c:v>9.2712469100952148</c:v>
                </c:pt>
                <c:pt idx="13648">
                  <c:v>9.2468328475952148</c:v>
                </c:pt>
                <c:pt idx="13649">
                  <c:v>9.2308111190795863</c:v>
                </c:pt>
                <c:pt idx="13650">
                  <c:v>9.2781133651733363</c:v>
                </c:pt>
                <c:pt idx="13651">
                  <c:v>9.2300481796264631</c:v>
                </c:pt>
                <c:pt idx="13652">
                  <c:v>9.2262334823608363</c:v>
                </c:pt>
                <c:pt idx="13653">
                  <c:v>9.2521734237670881</c:v>
                </c:pt>
                <c:pt idx="13654">
                  <c:v>9.2712469100952148</c:v>
                </c:pt>
                <c:pt idx="13655">
                  <c:v>9.2834539413452148</c:v>
                </c:pt>
                <c:pt idx="13656">
                  <c:v>9.2712469100952148</c:v>
                </c:pt>
                <c:pt idx="13657">
                  <c:v>9.2369146347045881</c:v>
                </c:pt>
                <c:pt idx="13658">
                  <c:v>9.2727727890014631</c:v>
                </c:pt>
                <c:pt idx="13659">
                  <c:v>9.2620916366577148</c:v>
                </c:pt>
                <c:pt idx="13660">
                  <c:v>9.2613286972045863</c:v>
                </c:pt>
                <c:pt idx="13661">
                  <c:v>9.2651433944702148</c:v>
                </c:pt>
                <c:pt idx="13662">
                  <c:v>9.2697210311889648</c:v>
                </c:pt>
                <c:pt idx="13663">
                  <c:v>9.2468328475952148</c:v>
                </c:pt>
                <c:pt idx="13664">
                  <c:v>9.2453069686889648</c:v>
                </c:pt>
                <c:pt idx="13665">
                  <c:v>9.2559881210327131</c:v>
                </c:pt>
                <c:pt idx="13666">
                  <c:v>9.2613286972045863</c:v>
                </c:pt>
                <c:pt idx="13667">
                  <c:v>9.2674322128295916</c:v>
                </c:pt>
                <c:pt idx="13668">
                  <c:v>9.2636175155639666</c:v>
                </c:pt>
                <c:pt idx="13669">
                  <c:v>9.2704839706420898</c:v>
                </c:pt>
                <c:pt idx="13670">
                  <c:v>9.2826910018920881</c:v>
                </c:pt>
                <c:pt idx="13671">
                  <c:v>9.2712469100952148</c:v>
                </c:pt>
                <c:pt idx="13672">
                  <c:v>9.2491216659545845</c:v>
                </c:pt>
                <c:pt idx="13673">
                  <c:v>9.2430181503295863</c:v>
                </c:pt>
                <c:pt idx="13674">
                  <c:v>9.2758245468139648</c:v>
                </c:pt>
                <c:pt idx="13675">
                  <c:v>9.2384405136108381</c:v>
                </c:pt>
                <c:pt idx="13676">
                  <c:v>9.2971868515014648</c:v>
                </c:pt>
                <c:pt idx="13677">
                  <c:v>9.2720098495483416</c:v>
                </c:pt>
                <c:pt idx="13678">
                  <c:v>9.2735357284545881</c:v>
                </c:pt>
                <c:pt idx="13679">
                  <c:v>9.2590398788452184</c:v>
                </c:pt>
                <c:pt idx="13680">
                  <c:v>9.2857427597045898</c:v>
                </c:pt>
                <c:pt idx="13681">
                  <c:v>9.2979497909545863</c:v>
                </c:pt>
                <c:pt idx="13682">
                  <c:v>9.2742986679077131</c:v>
                </c:pt>
                <c:pt idx="13683">
                  <c:v>9.2720098495483416</c:v>
                </c:pt>
                <c:pt idx="13684">
                  <c:v>9.2788763046264631</c:v>
                </c:pt>
                <c:pt idx="13685">
                  <c:v>9.2887945175170898</c:v>
                </c:pt>
                <c:pt idx="13686">
                  <c:v>9.2575139999389648</c:v>
                </c:pt>
                <c:pt idx="13687">
                  <c:v>9.2796392440795898</c:v>
                </c:pt>
                <c:pt idx="13688">
                  <c:v>9.2773504257202131</c:v>
                </c:pt>
                <c:pt idx="13689">
                  <c:v>9.2895574569702148</c:v>
                </c:pt>
                <c:pt idx="13690">
                  <c:v>9.2750616073608381</c:v>
                </c:pt>
                <c:pt idx="13691">
                  <c:v>9.2483587265014595</c:v>
                </c:pt>
                <c:pt idx="13692">
                  <c:v>9.2659063339233416</c:v>
                </c:pt>
                <c:pt idx="13693">
                  <c:v>9.2895574569702148</c:v>
                </c:pt>
                <c:pt idx="13694">
                  <c:v>9.2575139999389648</c:v>
                </c:pt>
                <c:pt idx="13695">
                  <c:v>9.2804021835327131</c:v>
                </c:pt>
                <c:pt idx="13696">
                  <c:v>9.2369146347045881</c:v>
                </c:pt>
                <c:pt idx="13697">
                  <c:v>9.2376775741577131</c:v>
                </c:pt>
                <c:pt idx="13698">
                  <c:v>9.2483587265014595</c:v>
                </c:pt>
                <c:pt idx="13699">
                  <c:v>9.2689580917358363</c:v>
                </c:pt>
                <c:pt idx="13700">
                  <c:v>9.2918462753295898</c:v>
                </c:pt>
                <c:pt idx="13701">
                  <c:v>9.2735357284545881</c:v>
                </c:pt>
                <c:pt idx="13702">
                  <c:v>9.2735357284545881</c:v>
                </c:pt>
                <c:pt idx="13703">
                  <c:v>9.3017644882202148</c:v>
                </c:pt>
                <c:pt idx="13704">
                  <c:v>9.2689580917358363</c:v>
                </c:pt>
                <c:pt idx="13705">
                  <c:v>9.2681951522827131</c:v>
                </c:pt>
                <c:pt idx="13706">
                  <c:v>9.2933721542358363</c:v>
                </c:pt>
                <c:pt idx="13707">
                  <c:v>9.2926092147827166</c:v>
                </c:pt>
                <c:pt idx="13708">
                  <c:v>9.2651433944702148</c:v>
                </c:pt>
                <c:pt idx="13709">
                  <c:v>9.2834539413452148</c:v>
                </c:pt>
                <c:pt idx="13710">
                  <c:v>9.2971868515014648</c:v>
                </c:pt>
                <c:pt idx="13711">
                  <c:v>9.2979497909545863</c:v>
                </c:pt>
                <c:pt idx="13712">
                  <c:v>9.2880315780639648</c:v>
                </c:pt>
                <c:pt idx="13713">
                  <c:v>9.2674322128295916</c:v>
                </c:pt>
                <c:pt idx="13714">
                  <c:v>9.2643804550170881</c:v>
                </c:pt>
                <c:pt idx="13715">
                  <c:v>9.3048162460327148</c:v>
                </c:pt>
                <c:pt idx="13716">
                  <c:v>9.2720098495483416</c:v>
                </c:pt>
                <c:pt idx="13717">
                  <c:v>9.2666692733764648</c:v>
                </c:pt>
                <c:pt idx="13718">
                  <c:v>9.3109197616577131</c:v>
                </c:pt>
                <c:pt idx="13719">
                  <c:v>9.2956609725952148</c:v>
                </c:pt>
                <c:pt idx="13720">
                  <c:v>9.2491216659545845</c:v>
                </c:pt>
                <c:pt idx="13721">
                  <c:v>9.2819280624389613</c:v>
                </c:pt>
                <c:pt idx="13722">
                  <c:v>9.2659063339233416</c:v>
                </c:pt>
                <c:pt idx="13723">
                  <c:v>9.3170232772827148</c:v>
                </c:pt>
                <c:pt idx="13724">
                  <c:v>9.2773504257202131</c:v>
                </c:pt>
                <c:pt idx="13725">
                  <c:v>9.2880315780639648</c:v>
                </c:pt>
                <c:pt idx="13726">
                  <c:v>9.2399663925170881</c:v>
                </c:pt>
                <c:pt idx="13727">
                  <c:v>9.2674322128295916</c:v>
                </c:pt>
                <c:pt idx="13728">
                  <c:v>9.2628545761108398</c:v>
                </c:pt>
                <c:pt idx="13729">
                  <c:v>9.2933721542358363</c:v>
                </c:pt>
                <c:pt idx="13730">
                  <c:v>9.2582769393920881</c:v>
                </c:pt>
                <c:pt idx="13731">
                  <c:v>9.2674322128295916</c:v>
                </c:pt>
                <c:pt idx="13732">
                  <c:v>9.2468328475952148</c:v>
                </c:pt>
                <c:pt idx="13733">
                  <c:v>9.2903203964233381</c:v>
                </c:pt>
                <c:pt idx="13734">
                  <c:v>9.2857427597045898</c:v>
                </c:pt>
                <c:pt idx="13735">
                  <c:v>9.2956609725952148</c:v>
                </c:pt>
                <c:pt idx="13736">
                  <c:v>9.2483587265014595</c:v>
                </c:pt>
                <c:pt idx="13737">
                  <c:v>9.2849798202514613</c:v>
                </c:pt>
                <c:pt idx="13738">
                  <c:v>9.2620916366577148</c:v>
                </c:pt>
                <c:pt idx="13739">
                  <c:v>9.2773504257202131</c:v>
                </c:pt>
                <c:pt idx="13740">
                  <c:v>9.2590398788452184</c:v>
                </c:pt>
                <c:pt idx="13741">
                  <c:v>9.2804021835327131</c:v>
                </c:pt>
                <c:pt idx="13742">
                  <c:v>9.3040533065795881</c:v>
                </c:pt>
                <c:pt idx="13743">
                  <c:v>9.3048162460327148</c:v>
                </c:pt>
                <c:pt idx="13744">
                  <c:v>9.2681951522827131</c:v>
                </c:pt>
                <c:pt idx="13745">
                  <c:v>9.2826910018920881</c:v>
                </c:pt>
                <c:pt idx="13746">
                  <c:v>9.2704839706420898</c:v>
                </c:pt>
                <c:pt idx="13747">
                  <c:v>9.2910833358764631</c:v>
                </c:pt>
                <c:pt idx="13748">
                  <c:v>9.2826910018920881</c:v>
                </c:pt>
                <c:pt idx="13749">
                  <c:v>9.3078680038452148</c:v>
                </c:pt>
                <c:pt idx="13750">
                  <c:v>9.2865056991577148</c:v>
                </c:pt>
                <c:pt idx="13751">
                  <c:v>9.2857427597045898</c:v>
                </c:pt>
                <c:pt idx="13752">
                  <c:v>9.2643804550170881</c:v>
                </c:pt>
                <c:pt idx="13753">
                  <c:v>9.2987127304077131</c:v>
                </c:pt>
                <c:pt idx="13754">
                  <c:v>9.2605657577514631</c:v>
                </c:pt>
                <c:pt idx="13755">
                  <c:v>9.2811651229858363</c:v>
                </c:pt>
                <c:pt idx="13756">
                  <c:v>9.2575139999389648</c:v>
                </c:pt>
                <c:pt idx="13757">
                  <c:v>9.2872686386108363</c:v>
                </c:pt>
                <c:pt idx="13758">
                  <c:v>9.2895574569702148</c:v>
                </c:pt>
                <c:pt idx="13759">
                  <c:v>9.2742986679077131</c:v>
                </c:pt>
                <c:pt idx="13760">
                  <c:v>9.2796392440795898</c:v>
                </c:pt>
                <c:pt idx="13761">
                  <c:v>9.2849798202514613</c:v>
                </c:pt>
                <c:pt idx="13762">
                  <c:v>9.3032903671264648</c:v>
                </c:pt>
                <c:pt idx="13763">
                  <c:v>9.2971868515014648</c:v>
                </c:pt>
                <c:pt idx="13764">
                  <c:v>9.2994756698608381</c:v>
                </c:pt>
                <c:pt idx="13765">
                  <c:v>9.3139715194702148</c:v>
                </c:pt>
                <c:pt idx="13766">
                  <c:v>9.2880315780639648</c:v>
                </c:pt>
                <c:pt idx="13767">
                  <c:v>9.2590398788452184</c:v>
                </c:pt>
                <c:pt idx="13768">
                  <c:v>9.2788763046264631</c:v>
                </c:pt>
                <c:pt idx="13769">
                  <c:v>9.2987127304077131</c:v>
                </c:pt>
                <c:pt idx="13770">
                  <c:v>9.2651433944702148</c:v>
                </c:pt>
                <c:pt idx="13771">
                  <c:v>9.2887945175170898</c:v>
                </c:pt>
                <c:pt idx="13772">
                  <c:v>9.2887945175170898</c:v>
                </c:pt>
                <c:pt idx="13773">
                  <c:v>9.2895574569702148</c:v>
                </c:pt>
                <c:pt idx="13774">
                  <c:v>9.3063421249389648</c:v>
                </c:pt>
                <c:pt idx="13775">
                  <c:v>9.2933721542358363</c:v>
                </c:pt>
                <c:pt idx="13776">
                  <c:v>9.2796392440795898</c:v>
                </c:pt>
                <c:pt idx="13777">
                  <c:v>9.2750616073608381</c:v>
                </c:pt>
                <c:pt idx="13778">
                  <c:v>9.3025274276733398</c:v>
                </c:pt>
                <c:pt idx="13779">
                  <c:v>9.2613286972045863</c:v>
                </c:pt>
                <c:pt idx="13780">
                  <c:v>9.3162603378295898</c:v>
                </c:pt>
                <c:pt idx="13781">
                  <c:v>9.3177862167358416</c:v>
                </c:pt>
                <c:pt idx="13782">
                  <c:v>9.2643804550170881</c:v>
                </c:pt>
                <c:pt idx="13783">
                  <c:v>9.3040533065795881</c:v>
                </c:pt>
                <c:pt idx="13784">
                  <c:v>9.3025274276733398</c:v>
                </c:pt>
                <c:pt idx="13785">
                  <c:v>9.2620916366577148</c:v>
                </c:pt>
                <c:pt idx="13786">
                  <c:v>9.2887945175170898</c:v>
                </c:pt>
                <c:pt idx="13787">
                  <c:v>9.3071050643920881</c:v>
                </c:pt>
                <c:pt idx="13788">
                  <c:v>9.3032903671264648</c:v>
                </c:pt>
                <c:pt idx="13789">
                  <c:v>9.2750616073608381</c:v>
                </c:pt>
                <c:pt idx="13790">
                  <c:v>9.2880315780639648</c:v>
                </c:pt>
                <c:pt idx="13791">
                  <c:v>9.2971868515014648</c:v>
                </c:pt>
                <c:pt idx="13792">
                  <c:v>9.2987127304077131</c:v>
                </c:pt>
                <c:pt idx="13793">
                  <c:v>9.2964239120483398</c:v>
                </c:pt>
                <c:pt idx="13794">
                  <c:v>9.2697210311889648</c:v>
                </c:pt>
                <c:pt idx="13795">
                  <c:v>9.2781133651733363</c:v>
                </c:pt>
                <c:pt idx="13796">
                  <c:v>9.2796392440795898</c:v>
                </c:pt>
                <c:pt idx="13797">
                  <c:v>9.2681951522827131</c:v>
                </c:pt>
                <c:pt idx="13798">
                  <c:v>9.2918462753295898</c:v>
                </c:pt>
                <c:pt idx="13799">
                  <c:v>9.2819280624389613</c:v>
                </c:pt>
                <c:pt idx="13800">
                  <c:v>9.3010015487670898</c:v>
                </c:pt>
                <c:pt idx="13801">
                  <c:v>9.2948980331420881</c:v>
                </c:pt>
                <c:pt idx="13802">
                  <c:v>9.3284673690795881</c:v>
                </c:pt>
                <c:pt idx="13803">
                  <c:v>9.2895574569702148</c:v>
                </c:pt>
                <c:pt idx="13804">
                  <c:v>9.2720098495483416</c:v>
                </c:pt>
                <c:pt idx="13805">
                  <c:v>9.2804021835327131</c:v>
                </c:pt>
                <c:pt idx="13806">
                  <c:v>9.2948980331420881</c:v>
                </c:pt>
                <c:pt idx="13807">
                  <c:v>9.3048162460327148</c:v>
                </c:pt>
                <c:pt idx="13808">
                  <c:v>9.2628545761108398</c:v>
                </c:pt>
                <c:pt idx="13809">
                  <c:v>9.2735357284545881</c:v>
                </c:pt>
                <c:pt idx="13810">
                  <c:v>9.2948980331420881</c:v>
                </c:pt>
                <c:pt idx="13811">
                  <c:v>9.2910833358764631</c:v>
                </c:pt>
                <c:pt idx="13812">
                  <c:v>9.2926092147827166</c:v>
                </c:pt>
                <c:pt idx="13813">
                  <c:v>9.2857427597045898</c:v>
                </c:pt>
                <c:pt idx="13814">
                  <c:v>9.2674322128295916</c:v>
                </c:pt>
                <c:pt idx="13815">
                  <c:v>9.2536993026733398</c:v>
                </c:pt>
                <c:pt idx="13816">
                  <c:v>9.2857427597045898</c:v>
                </c:pt>
                <c:pt idx="13817">
                  <c:v>9.3200750350952148</c:v>
                </c:pt>
                <c:pt idx="13818">
                  <c:v>9.2834539413452148</c:v>
                </c:pt>
                <c:pt idx="13819">
                  <c:v>9.2796392440795898</c:v>
                </c:pt>
                <c:pt idx="13820">
                  <c:v>9.2659063339233416</c:v>
                </c:pt>
                <c:pt idx="13821">
                  <c:v>9.3063421249389648</c:v>
                </c:pt>
                <c:pt idx="13822">
                  <c:v>9.2727727890014631</c:v>
                </c:pt>
                <c:pt idx="13823">
                  <c:v>9.2727727890014631</c:v>
                </c:pt>
                <c:pt idx="13824">
                  <c:v>9.2697210311889648</c:v>
                </c:pt>
                <c:pt idx="13825">
                  <c:v>9.2742986679077131</c:v>
                </c:pt>
                <c:pt idx="13826">
                  <c:v>9.2826910018920881</c:v>
                </c:pt>
                <c:pt idx="13827">
                  <c:v>9.2788763046264631</c:v>
                </c:pt>
                <c:pt idx="13828">
                  <c:v>9.2742986679077131</c:v>
                </c:pt>
                <c:pt idx="13829">
                  <c:v>9.3040533065795881</c:v>
                </c:pt>
                <c:pt idx="13830">
                  <c:v>9.3109197616577131</c:v>
                </c:pt>
                <c:pt idx="13831">
                  <c:v>9.3269414901733381</c:v>
                </c:pt>
                <c:pt idx="13832">
                  <c:v>9.2941350936889648</c:v>
                </c:pt>
                <c:pt idx="13833">
                  <c:v>9.3132085800170881</c:v>
                </c:pt>
                <c:pt idx="13834">
                  <c:v>9.2956609725952148</c:v>
                </c:pt>
                <c:pt idx="13835">
                  <c:v>9.3139715194702148</c:v>
                </c:pt>
                <c:pt idx="13836">
                  <c:v>9.3010015487670898</c:v>
                </c:pt>
                <c:pt idx="13837">
                  <c:v>9.2933721542358363</c:v>
                </c:pt>
                <c:pt idx="13838">
                  <c:v>9.2811651229858363</c:v>
                </c:pt>
                <c:pt idx="13839">
                  <c:v>9.3185491561889666</c:v>
                </c:pt>
                <c:pt idx="13840">
                  <c:v>9.3109197616577131</c:v>
                </c:pt>
                <c:pt idx="13841">
                  <c:v>9.3177862167358416</c:v>
                </c:pt>
                <c:pt idx="13842">
                  <c:v>9.2903203964233381</c:v>
                </c:pt>
                <c:pt idx="13843">
                  <c:v>9.3063421249389648</c:v>
                </c:pt>
                <c:pt idx="13844">
                  <c:v>9.2918462753295898</c:v>
                </c:pt>
                <c:pt idx="13845">
                  <c:v>9.3269414901733381</c:v>
                </c:pt>
                <c:pt idx="13846">
                  <c:v>9.3071050643920881</c:v>
                </c:pt>
                <c:pt idx="13847">
                  <c:v>9.3002386093139648</c:v>
                </c:pt>
                <c:pt idx="13848">
                  <c:v>9.2834539413452148</c:v>
                </c:pt>
                <c:pt idx="13849">
                  <c:v>9.2804021835327131</c:v>
                </c:pt>
                <c:pt idx="13850">
                  <c:v>9.3299932479858398</c:v>
                </c:pt>
                <c:pt idx="13851">
                  <c:v>9.2910833358764631</c:v>
                </c:pt>
                <c:pt idx="13852">
                  <c:v>9.2956609725952148</c:v>
                </c:pt>
                <c:pt idx="13853">
                  <c:v>9.2796392440795898</c:v>
                </c:pt>
                <c:pt idx="13854">
                  <c:v>9.2849798202514613</c:v>
                </c:pt>
                <c:pt idx="13855">
                  <c:v>9.2895574569702148</c:v>
                </c:pt>
                <c:pt idx="13856">
                  <c:v>9.2765874862670898</c:v>
                </c:pt>
                <c:pt idx="13857">
                  <c:v>9.2971868515014648</c:v>
                </c:pt>
                <c:pt idx="13858">
                  <c:v>9.2979497909545863</c:v>
                </c:pt>
                <c:pt idx="13859">
                  <c:v>9.3025274276733398</c:v>
                </c:pt>
                <c:pt idx="13860">
                  <c:v>9.3101568222045898</c:v>
                </c:pt>
                <c:pt idx="13861">
                  <c:v>9.3017644882202148</c:v>
                </c:pt>
                <c:pt idx="13862">
                  <c:v>9.3040533065795881</c:v>
                </c:pt>
                <c:pt idx="13863">
                  <c:v>9.3093938827514631</c:v>
                </c:pt>
                <c:pt idx="13864">
                  <c:v>9.2895574569702148</c:v>
                </c:pt>
                <c:pt idx="13865">
                  <c:v>9.3261785507202148</c:v>
                </c:pt>
                <c:pt idx="13866">
                  <c:v>9.3093938827514631</c:v>
                </c:pt>
                <c:pt idx="13867">
                  <c:v>9.3193120956420898</c:v>
                </c:pt>
                <c:pt idx="13868">
                  <c:v>9.3002386093139648</c:v>
                </c:pt>
                <c:pt idx="13869">
                  <c:v>9.2758245468139648</c:v>
                </c:pt>
                <c:pt idx="13870">
                  <c:v>9.3307561874389648</c:v>
                </c:pt>
                <c:pt idx="13871">
                  <c:v>9.3109197616577131</c:v>
                </c:pt>
                <c:pt idx="13872">
                  <c:v>9.3048162460327148</c:v>
                </c:pt>
                <c:pt idx="13873">
                  <c:v>9.2857427597045898</c:v>
                </c:pt>
                <c:pt idx="13874">
                  <c:v>9.3185491561889666</c:v>
                </c:pt>
                <c:pt idx="13875">
                  <c:v>9.3261785507202148</c:v>
                </c:pt>
                <c:pt idx="13876">
                  <c:v>9.3002386093139648</c:v>
                </c:pt>
                <c:pt idx="13877">
                  <c:v>9.2819280624389613</c:v>
                </c:pt>
                <c:pt idx="13878">
                  <c:v>9.3071050643920881</c:v>
                </c:pt>
                <c:pt idx="13879">
                  <c:v>9.2948980331420881</c:v>
                </c:pt>
                <c:pt idx="13880">
                  <c:v>9.3048162460327148</c:v>
                </c:pt>
                <c:pt idx="13881">
                  <c:v>9.3101568222045898</c:v>
                </c:pt>
                <c:pt idx="13882">
                  <c:v>9.3345708847045881</c:v>
                </c:pt>
                <c:pt idx="13883">
                  <c:v>9.3261785507202148</c:v>
                </c:pt>
                <c:pt idx="13884">
                  <c:v>9.3208379745483416</c:v>
                </c:pt>
                <c:pt idx="13885">
                  <c:v>9.3032903671264648</c:v>
                </c:pt>
                <c:pt idx="13886">
                  <c:v>9.2979497909545863</c:v>
                </c:pt>
                <c:pt idx="13887">
                  <c:v>9.3071050643920881</c:v>
                </c:pt>
                <c:pt idx="13888">
                  <c:v>9.2941350936889648</c:v>
                </c:pt>
                <c:pt idx="13889">
                  <c:v>9.3231267929077148</c:v>
                </c:pt>
                <c:pt idx="13890">
                  <c:v>9.2765874862670898</c:v>
                </c:pt>
                <c:pt idx="13891">
                  <c:v>9.3025274276733398</c:v>
                </c:pt>
                <c:pt idx="13892">
                  <c:v>9.2933721542358363</c:v>
                </c:pt>
                <c:pt idx="13893">
                  <c:v>9.3017644882202148</c:v>
                </c:pt>
                <c:pt idx="13894">
                  <c:v>9.3109197616577131</c:v>
                </c:pt>
                <c:pt idx="13895">
                  <c:v>9.2979497909545863</c:v>
                </c:pt>
                <c:pt idx="13896">
                  <c:v>9.3017644882202148</c:v>
                </c:pt>
                <c:pt idx="13897">
                  <c:v>9.3063421249389648</c:v>
                </c:pt>
                <c:pt idx="13898">
                  <c:v>9.2979497909545863</c:v>
                </c:pt>
                <c:pt idx="13899">
                  <c:v>9.2987127304077131</c:v>
                </c:pt>
                <c:pt idx="13900">
                  <c:v>9.2781133651733363</c:v>
                </c:pt>
                <c:pt idx="13901">
                  <c:v>9.3231267929077148</c:v>
                </c:pt>
                <c:pt idx="13902">
                  <c:v>9.2712469100952148</c:v>
                </c:pt>
                <c:pt idx="13903">
                  <c:v>9.3429632186889666</c:v>
                </c:pt>
                <c:pt idx="13904">
                  <c:v>9.2903203964233381</c:v>
                </c:pt>
                <c:pt idx="13905">
                  <c:v>9.3132085800170881</c:v>
                </c:pt>
                <c:pt idx="13906">
                  <c:v>9.3422002792358398</c:v>
                </c:pt>
                <c:pt idx="13907">
                  <c:v>9.3177862167358416</c:v>
                </c:pt>
                <c:pt idx="13908">
                  <c:v>9.3002386093139648</c:v>
                </c:pt>
                <c:pt idx="13909">
                  <c:v>9.3208379745483416</c:v>
                </c:pt>
                <c:pt idx="13910">
                  <c:v>9.3315191268920881</c:v>
                </c:pt>
                <c:pt idx="13911">
                  <c:v>9.2826910018920881</c:v>
                </c:pt>
                <c:pt idx="13912">
                  <c:v>9.2994756698608381</c:v>
                </c:pt>
                <c:pt idx="13913">
                  <c:v>9.3063421249389648</c:v>
                </c:pt>
                <c:pt idx="13914">
                  <c:v>9.2918462753295898</c:v>
                </c:pt>
                <c:pt idx="13915">
                  <c:v>9.3093938827514631</c:v>
                </c:pt>
                <c:pt idx="13916">
                  <c:v>9.3002386093139648</c:v>
                </c:pt>
                <c:pt idx="13917">
                  <c:v>9.2956609725952148</c:v>
                </c:pt>
                <c:pt idx="13918">
                  <c:v>9.3124456405639666</c:v>
                </c:pt>
                <c:pt idx="13919">
                  <c:v>9.3147344589233416</c:v>
                </c:pt>
                <c:pt idx="13920">
                  <c:v>9.3330450057983398</c:v>
                </c:pt>
                <c:pt idx="13921">
                  <c:v>9.3071050643920881</c:v>
                </c:pt>
                <c:pt idx="13922">
                  <c:v>9.2987127304077131</c:v>
                </c:pt>
                <c:pt idx="13923">
                  <c:v>9.2681951522827131</c:v>
                </c:pt>
                <c:pt idx="13924">
                  <c:v>9.2933721542358363</c:v>
                </c:pt>
                <c:pt idx="13925">
                  <c:v>9.3017644882202148</c:v>
                </c:pt>
                <c:pt idx="13926">
                  <c:v>9.3032903671264648</c:v>
                </c:pt>
                <c:pt idx="13927">
                  <c:v>9.2918462753295898</c:v>
                </c:pt>
                <c:pt idx="13928">
                  <c:v>9.3444890975952166</c:v>
                </c:pt>
                <c:pt idx="13929">
                  <c:v>9.3002386093139648</c:v>
                </c:pt>
                <c:pt idx="13930">
                  <c:v>9.2971868515014648</c:v>
                </c:pt>
                <c:pt idx="13931">
                  <c:v>9.3132085800170881</c:v>
                </c:pt>
                <c:pt idx="13932">
                  <c:v>9.3071050643920881</c:v>
                </c:pt>
                <c:pt idx="13933">
                  <c:v>9.2918462753295898</c:v>
                </c:pt>
                <c:pt idx="13934">
                  <c:v>9.2926092147827166</c:v>
                </c:pt>
                <c:pt idx="13935">
                  <c:v>9.3254156112670916</c:v>
                </c:pt>
                <c:pt idx="13936">
                  <c:v>9.3109197616577131</c:v>
                </c:pt>
                <c:pt idx="13937">
                  <c:v>9.3154973983764666</c:v>
                </c:pt>
                <c:pt idx="13938">
                  <c:v>9.2964239120483398</c:v>
                </c:pt>
                <c:pt idx="13939">
                  <c:v>9.3002386093139648</c:v>
                </c:pt>
                <c:pt idx="13940">
                  <c:v>9.3422002792358398</c:v>
                </c:pt>
                <c:pt idx="13941">
                  <c:v>9.3139715194702148</c:v>
                </c:pt>
                <c:pt idx="13942">
                  <c:v>9.3338079452514631</c:v>
                </c:pt>
                <c:pt idx="13943">
                  <c:v>9.3109197616577131</c:v>
                </c:pt>
                <c:pt idx="13944">
                  <c:v>9.3063421249389648</c:v>
                </c:pt>
                <c:pt idx="13945">
                  <c:v>9.3170232772827148</c:v>
                </c:pt>
                <c:pt idx="13946">
                  <c:v>9.3116827011108381</c:v>
                </c:pt>
                <c:pt idx="13947">
                  <c:v>9.3193120956420898</c:v>
                </c:pt>
                <c:pt idx="13948">
                  <c:v>9.3216009140014648</c:v>
                </c:pt>
                <c:pt idx="13949">
                  <c:v>9.3261785507202148</c:v>
                </c:pt>
                <c:pt idx="13950">
                  <c:v>9.3063421249389648</c:v>
                </c:pt>
                <c:pt idx="13951">
                  <c:v>9.3154973983764666</c:v>
                </c:pt>
                <c:pt idx="13952">
                  <c:v>9.3177862167358416</c:v>
                </c:pt>
                <c:pt idx="13953">
                  <c:v>9.2956609725952148</c:v>
                </c:pt>
                <c:pt idx="13954">
                  <c:v>9.3208379745483416</c:v>
                </c:pt>
                <c:pt idx="13955">
                  <c:v>9.3078680038452148</c:v>
                </c:pt>
                <c:pt idx="13956">
                  <c:v>9.3162603378295898</c:v>
                </c:pt>
                <c:pt idx="13957">
                  <c:v>9.2948980331420881</c:v>
                </c:pt>
                <c:pt idx="13958">
                  <c:v>9.3116827011108381</c:v>
                </c:pt>
                <c:pt idx="13959">
                  <c:v>9.3200750350952148</c:v>
                </c:pt>
                <c:pt idx="13960">
                  <c:v>9.3429632186889666</c:v>
                </c:pt>
                <c:pt idx="13961">
                  <c:v>9.3490667343139648</c:v>
                </c:pt>
                <c:pt idx="13962">
                  <c:v>9.3032903671264648</c:v>
                </c:pt>
                <c:pt idx="13963">
                  <c:v>9.3246526718139648</c:v>
                </c:pt>
                <c:pt idx="13964">
                  <c:v>9.2971868515014648</c:v>
                </c:pt>
                <c:pt idx="13965">
                  <c:v>9.3170232772827148</c:v>
                </c:pt>
                <c:pt idx="13966">
                  <c:v>9.3452520370483416</c:v>
                </c:pt>
                <c:pt idx="13967">
                  <c:v>9.3414373397827166</c:v>
                </c:pt>
                <c:pt idx="13968">
                  <c:v>9.3216009140014648</c:v>
                </c:pt>
                <c:pt idx="13969">
                  <c:v>9.2964239120483398</c:v>
                </c:pt>
                <c:pt idx="13970">
                  <c:v>9.3460149765014648</c:v>
                </c:pt>
                <c:pt idx="13971">
                  <c:v>9.3254156112670916</c:v>
                </c:pt>
                <c:pt idx="13972">
                  <c:v>9.2933721542358363</c:v>
                </c:pt>
                <c:pt idx="13973">
                  <c:v>9.3086309432983398</c:v>
                </c:pt>
                <c:pt idx="13974">
                  <c:v>9.3284673690795881</c:v>
                </c:pt>
                <c:pt idx="13975">
                  <c:v>9.3269414901733381</c:v>
                </c:pt>
                <c:pt idx="13976">
                  <c:v>9.3071050643920881</c:v>
                </c:pt>
                <c:pt idx="13977">
                  <c:v>9.3238897323608398</c:v>
                </c:pt>
                <c:pt idx="13978">
                  <c:v>9.3231267929077148</c:v>
                </c:pt>
                <c:pt idx="13979">
                  <c:v>9.3147344589233416</c:v>
                </c:pt>
                <c:pt idx="13980">
                  <c:v>9.3521184921264648</c:v>
                </c:pt>
                <c:pt idx="13981">
                  <c:v>9.3109197616577131</c:v>
                </c:pt>
                <c:pt idx="13982">
                  <c:v>9.3277044296264648</c:v>
                </c:pt>
                <c:pt idx="13983">
                  <c:v>9.3322820663452166</c:v>
                </c:pt>
                <c:pt idx="13984">
                  <c:v>9.3132085800170881</c:v>
                </c:pt>
                <c:pt idx="13985">
                  <c:v>9.3101568222045898</c:v>
                </c:pt>
                <c:pt idx="13986">
                  <c:v>9.3322820663452166</c:v>
                </c:pt>
                <c:pt idx="13987">
                  <c:v>9.3360967636108381</c:v>
                </c:pt>
                <c:pt idx="13988">
                  <c:v>9.3292303085327148</c:v>
                </c:pt>
                <c:pt idx="13989">
                  <c:v>9.3299932479858398</c:v>
                </c:pt>
                <c:pt idx="13990">
                  <c:v>9.3154973983764666</c:v>
                </c:pt>
                <c:pt idx="13991">
                  <c:v>9.3139715194702148</c:v>
                </c:pt>
                <c:pt idx="13992">
                  <c:v>9.3406744003295881</c:v>
                </c:pt>
                <c:pt idx="13993">
                  <c:v>9.3483037948608363</c:v>
                </c:pt>
                <c:pt idx="13994">
                  <c:v>9.3246526718139648</c:v>
                </c:pt>
                <c:pt idx="13995">
                  <c:v>9.3475408554077166</c:v>
                </c:pt>
                <c:pt idx="13996">
                  <c:v>9.2941350936889648</c:v>
                </c:pt>
                <c:pt idx="13997">
                  <c:v>9.2994756698608381</c:v>
                </c:pt>
                <c:pt idx="13998">
                  <c:v>9.3200750350952148</c:v>
                </c:pt>
                <c:pt idx="13999">
                  <c:v>9.3360967636108381</c:v>
                </c:pt>
                <c:pt idx="14000">
                  <c:v>9.2987127304077131</c:v>
                </c:pt>
                <c:pt idx="14001">
                  <c:v>9.3376226425170881</c:v>
                </c:pt>
                <c:pt idx="14002">
                  <c:v>9.2987127304077131</c:v>
                </c:pt>
                <c:pt idx="14003">
                  <c:v>9.3132085800170881</c:v>
                </c:pt>
                <c:pt idx="14004">
                  <c:v>9.3238897323608398</c:v>
                </c:pt>
                <c:pt idx="14005">
                  <c:v>9.3559331893920898</c:v>
                </c:pt>
                <c:pt idx="14006">
                  <c:v>9.2948980331420881</c:v>
                </c:pt>
                <c:pt idx="14007">
                  <c:v>9.3429632186889666</c:v>
                </c:pt>
                <c:pt idx="14008">
                  <c:v>9.3422002792358398</c:v>
                </c:pt>
                <c:pt idx="14009">
                  <c:v>9.3422002792358398</c:v>
                </c:pt>
                <c:pt idx="14010">
                  <c:v>9.3223638534545881</c:v>
                </c:pt>
                <c:pt idx="14011">
                  <c:v>9.3559331893920898</c:v>
                </c:pt>
                <c:pt idx="14012">
                  <c:v>9.3284673690795881</c:v>
                </c:pt>
                <c:pt idx="14013">
                  <c:v>9.3193120956420898</c:v>
                </c:pt>
                <c:pt idx="14014">
                  <c:v>9.3437261581420898</c:v>
                </c:pt>
                <c:pt idx="14015">
                  <c:v>9.3322820663452166</c:v>
                </c:pt>
                <c:pt idx="14016">
                  <c:v>9.3315191268920881</c:v>
                </c:pt>
                <c:pt idx="14017">
                  <c:v>9.3345708847045881</c:v>
                </c:pt>
                <c:pt idx="14018">
                  <c:v>9.3284673690795881</c:v>
                </c:pt>
                <c:pt idx="14019">
                  <c:v>9.3307561874389648</c:v>
                </c:pt>
                <c:pt idx="14020">
                  <c:v>9.3216009140014648</c:v>
                </c:pt>
                <c:pt idx="14021">
                  <c:v>9.3048162460327148</c:v>
                </c:pt>
                <c:pt idx="14022">
                  <c:v>9.3467779159545881</c:v>
                </c:pt>
                <c:pt idx="14023">
                  <c:v>9.3116827011108381</c:v>
                </c:pt>
                <c:pt idx="14024">
                  <c:v>9.3101568222045898</c:v>
                </c:pt>
                <c:pt idx="14025">
                  <c:v>9.3383855819702131</c:v>
                </c:pt>
                <c:pt idx="14026">
                  <c:v>9.3223638534545881</c:v>
                </c:pt>
                <c:pt idx="14027">
                  <c:v>9.3528814315795898</c:v>
                </c:pt>
                <c:pt idx="14028">
                  <c:v>9.3200750350952148</c:v>
                </c:pt>
                <c:pt idx="14029">
                  <c:v>9.3452520370483416</c:v>
                </c:pt>
                <c:pt idx="14030">
                  <c:v>9.3040533065795881</c:v>
                </c:pt>
                <c:pt idx="14031">
                  <c:v>9.3330450057983398</c:v>
                </c:pt>
                <c:pt idx="14032">
                  <c:v>9.3498296737670898</c:v>
                </c:pt>
                <c:pt idx="14033">
                  <c:v>9.3277044296264648</c:v>
                </c:pt>
                <c:pt idx="14034">
                  <c:v>9.3597478866577166</c:v>
                </c:pt>
                <c:pt idx="14035">
                  <c:v>9.3551702499389666</c:v>
                </c:pt>
                <c:pt idx="14036">
                  <c:v>9.3605108261108398</c:v>
                </c:pt>
                <c:pt idx="14037">
                  <c:v>9.3284673690795881</c:v>
                </c:pt>
                <c:pt idx="14038">
                  <c:v>9.3513555526733398</c:v>
                </c:pt>
                <c:pt idx="14039">
                  <c:v>9.3292303085327148</c:v>
                </c:pt>
                <c:pt idx="14040">
                  <c:v>9.3345708847045881</c:v>
                </c:pt>
                <c:pt idx="14041">
                  <c:v>9.3711919784545881</c:v>
                </c:pt>
                <c:pt idx="14042">
                  <c:v>9.3147344589233416</c:v>
                </c:pt>
                <c:pt idx="14043">
                  <c:v>9.3284673690795881</c:v>
                </c:pt>
                <c:pt idx="14044">
                  <c:v>9.3360967636108381</c:v>
                </c:pt>
                <c:pt idx="14045">
                  <c:v>9.3795843124389684</c:v>
                </c:pt>
                <c:pt idx="14046">
                  <c:v>9.3292303085327148</c:v>
                </c:pt>
                <c:pt idx="14047">
                  <c:v>9.3269414901733381</c:v>
                </c:pt>
                <c:pt idx="14048">
                  <c:v>9.3414373397827166</c:v>
                </c:pt>
                <c:pt idx="14049">
                  <c:v>9.3353338241577148</c:v>
                </c:pt>
                <c:pt idx="14050">
                  <c:v>9.3353338241577148</c:v>
                </c:pt>
                <c:pt idx="14051">
                  <c:v>9.3032903671264648</c:v>
                </c:pt>
                <c:pt idx="14052">
                  <c:v>9.3353338241577148</c:v>
                </c:pt>
                <c:pt idx="14053">
                  <c:v>9.3376226425170881</c:v>
                </c:pt>
                <c:pt idx="14054">
                  <c:v>9.3299932479858398</c:v>
                </c:pt>
                <c:pt idx="14055">
                  <c:v>9.3452520370483416</c:v>
                </c:pt>
                <c:pt idx="14056">
                  <c:v>9.3208379745483416</c:v>
                </c:pt>
                <c:pt idx="14057">
                  <c:v>9.3048162460327148</c:v>
                </c:pt>
                <c:pt idx="14058">
                  <c:v>9.3315191268920881</c:v>
                </c:pt>
                <c:pt idx="14059">
                  <c:v>9.3322820663452166</c:v>
                </c:pt>
                <c:pt idx="14060">
                  <c:v>9.3368597030639648</c:v>
                </c:pt>
                <c:pt idx="14061">
                  <c:v>9.3605108261108398</c:v>
                </c:pt>
                <c:pt idx="14062">
                  <c:v>9.3238897323608398</c:v>
                </c:pt>
                <c:pt idx="14063">
                  <c:v>9.3307561874389648</c:v>
                </c:pt>
                <c:pt idx="14064">
                  <c:v>9.3376226425170881</c:v>
                </c:pt>
                <c:pt idx="14065">
                  <c:v>9.3711919784545881</c:v>
                </c:pt>
                <c:pt idx="14066">
                  <c:v>9.3528814315795898</c:v>
                </c:pt>
                <c:pt idx="14067">
                  <c:v>9.3383855819702131</c:v>
                </c:pt>
                <c:pt idx="14068">
                  <c:v>9.3536443710327166</c:v>
                </c:pt>
                <c:pt idx="14069">
                  <c:v>9.3681402206420898</c:v>
                </c:pt>
                <c:pt idx="14070">
                  <c:v>9.3315191268920881</c:v>
                </c:pt>
                <c:pt idx="14071">
                  <c:v>9.3582220077514631</c:v>
                </c:pt>
                <c:pt idx="14072">
                  <c:v>9.2971868515014648</c:v>
                </c:pt>
                <c:pt idx="14073">
                  <c:v>9.3292303085327148</c:v>
                </c:pt>
                <c:pt idx="14074">
                  <c:v>9.3650884628295898</c:v>
                </c:pt>
                <c:pt idx="14075">
                  <c:v>9.3414373397827166</c:v>
                </c:pt>
                <c:pt idx="14076">
                  <c:v>9.3254156112670916</c:v>
                </c:pt>
                <c:pt idx="14077">
                  <c:v>9.3551702499389666</c:v>
                </c:pt>
                <c:pt idx="14078">
                  <c:v>9.3666143417358398</c:v>
                </c:pt>
                <c:pt idx="14079">
                  <c:v>9.3627996444702166</c:v>
                </c:pt>
                <c:pt idx="14080">
                  <c:v>9.3521184921264648</c:v>
                </c:pt>
                <c:pt idx="14081">
                  <c:v>9.3475408554077166</c:v>
                </c:pt>
                <c:pt idx="14082">
                  <c:v>9.3330450057983398</c:v>
                </c:pt>
                <c:pt idx="14083">
                  <c:v>9.3467779159545881</c:v>
                </c:pt>
                <c:pt idx="14084">
                  <c:v>9.3780584335327131</c:v>
                </c:pt>
                <c:pt idx="14085">
                  <c:v>9.3437261581420898</c:v>
                </c:pt>
                <c:pt idx="14086">
                  <c:v>9.3383855819702131</c:v>
                </c:pt>
                <c:pt idx="14087">
                  <c:v>9.3757696151733416</c:v>
                </c:pt>
                <c:pt idx="14088">
                  <c:v>9.3780584335327131</c:v>
                </c:pt>
                <c:pt idx="14089">
                  <c:v>9.3513555526733398</c:v>
                </c:pt>
                <c:pt idx="14090">
                  <c:v>9.3589849472045898</c:v>
                </c:pt>
                <c:pt idx="14091">
                  <c:v>9.3597478866577166</c:v>
                </c:pt>
                <c:pt idx="14092">
                  <c:v>9.3391485214233398</c:v>
                </c:pt>
                <c:pt idx="14093">
                  <c:v>9.3574590682983416</c:v>
                </c:pt>
                <c:pt idx="14094">
                  <c:v>9.3376226425170881</c:v>
                </c:pt>
                <c:pt idx="14095">
                  <c:v>9.3422002792358398</c:v>
                </c:pt>
                <c:pt idx="14096">
                  <c:v>9.3284673690795881</c:v>
                </c:pt>
                <c:pt idx="14097">
                  <c:v>9.3490667343139648</c:v>
                </c:pt>
                <c:pt idx="14098">
                  <c:v>9.3360967636108381</c:v>
                </c:pt>
                <c:pt idx="14099">
                  <c:v>9.3635625839233416</c:v>
                </c:pt>
                <c:pt idx="14100">
                  <c:v>9.3788213729858381</c:v>
                </c:pt>
                <c:pt idx="14101">
                  <c:v>9.3185491561889666</c:v>
                </c:pt>
                <c:pt idx="14102">
                  <c:v>9.3277044296264648</c:v>
                </c:pt>
                <c:pt idx="14103">
                  <c:v>9.3490667343139648</c:v>
                </c:pt>
                <c:pt idx="14104">
                  <c:v>9.3307561874389648</c:v>
                </c:pt>
                <c:pt idx="14105">
                  <c:v>9.3483037948608363</c:v>
                </c:pt>
                <c:pt idx="14106">
                  <c:v>9.3704290390014666</c:v>
                </c:pt>
                <c:pt idx="14107">
                  <c:v>9.3650884628295898</c:v>
                </c:pt>
                <c:pt idx="14108">
                  <c:v>9.3689031600952131</c:v>
                </c:pt>
                <c:pt idx="14109">
                  <c:v>9.3376226425170881</c:v>
                </c:pt>
                <c:pt idx="14110">
                  <c:v>9.3498296737670898</c:v>
                </c:pt>
                <c:pt idx="14111">
                  <c:v>9.3711919784545881</c:v>
                </c:pt>
                <c:pt idx="14112">
                  <c:v>9.3574590682983416</c:v>
                </c:pt>
                <c:pt idx="14113">
                  <c:v>9.3589849472045898</c:v>
                </c:pt>
                <c:pt idx="14114">
                  <c:v>9.3399114608764613</c:v>
                </c:pt>
                <c:pt idx="14115">
                  <c:v>9.3383855819702131</c:v>
                </c:pt>
                <c:pt idx="14116">
                  <c:v>9.3833990097045898</c:v>
                </c:pt>
                <c:pt idx="14117">
                  <c:v>9.3437261581420898</c:v>
                </c:pt>
                <c:pt idx="14118">
                  <c:v>9.3643255233764631</c:v>
                </c:pt>
                <c:pt idx="14119">
                  <c:v>9.3299932479858398</c:v>
                </c:pt>
                <c:pt idx="14120">
                  <c:v>9.3383855819702131</c:v>
                </c:pt>
                <c:pt idx="14121">
                  <c:v>9.3643255233764631</c:v>
                </c:pt>
                <c:pt idx="14122">
                  <c:v>9.3681402206420898</c:v>
                </c:pt>
                <c:pt idx="14123">
                  <c:v>9.3757696151733416</c:v>
                </c:pt>
                <c:pt idx="14124">
                  <c:v>9.3490667343139648</c:v>
                </c:pt>
                <c:pt idx="14125">
                  <c:v>9.3437261581420898</c:v>
                </c:pt>
                <c:pt idx="14126">
                  <c:v>9.3589849472045898</c:v>
                </c:pt>
                <c:pt idx="14127">
                  <c:v>9.3841619491577131</c:v>
                </c:pt>
                <c:pt idx="14128">
                  <c:v>9.3498296737670898</c:v>
                </c:pt>
                <c:pt idx="14129">
                  <c:v>9.3635625839233416</c:v>
                </c:pt>
                <c:pt idx="14130">
                  <c:v>9.3444890975952166</c:v>
                </c:pt>
                <c:pt idx="14131">
                  <c:v>9.3704290390014666</c:v>
                </c:pt>
                <c:pt idx="14132">
                  <c:v>9.3299932479858398</c:v>
                </c:pt>
                <c:pt idx="14133">
                  <c:v>9.3391485214233398</c:v>
                </c:pt>
                <c:pt idx="14134">
                  <c:v>9.3772954940795881</c:v>
                </c:pt>
                <c:pt idx="14135">
                  <c:v>9.3566961288452184</c:v>
                </c:pt>
                <c:pt idx="14136">
                  <c:v>9.3360967636108381</c:v>
                </c:pt>
                <c:pt idx="14137">
                  <c:v>9.3772954940795881</c:v>
                </c:pt>
                <c:pt idx="14138">
                  <c:v>9.3490667343139648</c:v>
                </c:pt>
                <c:pt idx="14139">
                  <c:v>9.3620367050170916</c:v>
                </c:pt>
                <c:pt idx="14140">
                  <c:v>9.3612737655639631</c:v>
                </c:pt>
                <c:pt idx="14141">
                  <c:v>9.3597478866577166</c:v>
                </c:pt>
                <c:pt idx="14142">
                  <c:v>9.3673772811889648</c:v>
                </c:pt>
                <c:pt idx="14143">
                  <c:v>9.3627996444702166</c:v>
                </c:pt>
                <c:pt idx="14144">
                  <c:v>9.3330450057983398</c:v>
                </c:pt>
                <c:pt idx="14145">
                  <c:v>9.3673772811889648</c:v>
                </c:pt>
                <c:pt idx="14146">
                  <c:v>9.3368597030639648</c:v>
                </c:pt>
                <c:pt idx="14147">
                  <c:v>9.3673772811889648</c:v>
                </c:pt>
                <c:pt idx="14148">
                  <c:v>9.3696660995483434</c:v>
                </c:pt>
                <c:pt idx="14149">
                  <c:v>9.3505926132202184</c:v>
                </c:pt>
                <c:pt idx="14150">
                  <c:v>9.3505926132202184</c:v>
                </c:pt>
                <c:pt idx="14151">
                  <c:v>9.3719549179077166</c:v>
                </c:pt>
                <c:pt idx="14152">
                  <c:v>9.3734807968139666</c:v>
                </c:pt>
                <c:pt idx="14153">
                  <c:v>9.3826360702514666</c:v>
                </c:pt>
                <c:pt idx="14154">
                  <c:v>9.3551702499389666</c:v>
                </c:pt>
                <c:pt idx="14155">
                  <c:v>9.3757696151733416</c:v>
                </c:pt>
                <c:pt idx="14156">
                  <c:v>9.3399114608764613</c:v>
                </c:pt>
                <c:pt idx="14157">
                  <c:v>9.3422002792358398</c:v>
                </c:pt>
                <c:pt idx="14158">
                  <c:v>9.3627996444702166</c:v>
                </c:pt>
                <c:pt idx="14159">
                  <c:v>9.3818731307983381</c:v>
                </c:pt>
                <c:pt idx="14160">
                  <c:v>9.3788213729858381</c:v>
                </c:pt>
                <c:pt idx="14161">
                  <c:v>9.3704290390014666</c:v>
                </c:pt>
                <c:pt idx="14162">
                  <c:v>9.3673772811889648</c:v>
                </c:pt>
                <c:pt idx="14163">
                  <c:v>9.3650884628295898</c:v>
                </c:pt>
                <c:pt idx="14164">
                  <c:v>9.3719549179077166</c:v>
                </c:pt>
                <c:pt idx="14165">
                  <c:v>9.3414373397827166</c:v>
                </c:pt>
                <c:pt idx="14166">
                  <c:v>9.3498296737670898</c:v>
                </c:pt>
                <c:pt idx="14167">
                  <c:v>9.3627996444702166</c:v>
                </c:pt>
                <c:pt idx="14168">
                  <c:v>9.3444890975952166</c:v>
                </c:pt>
                <c:pt idx="14169">
                  <c:v>9.3673772811889648</c:v>
                </c:pt>
                <c:pt idx="14170">
                  <c:v>9.3566961288452184</c:v>
                </c:pt>
                <c:pt idx="14171">
                  <c:v>9.3750066757202184</c:v>
                </c:pt>
                <c:pt idx="14172">
                  <c:v>9.3536443710327166</c:v>
                </c:pt>
                <c:pt idx="14173">
                  <c:v>9.3589849472045898</c:v>
                </c:pt>
                <c:pt idx="14174">
                  <c:v>9.3681402206420898</c:v>
                </c:pt>
                <c:pt idx="14175">
                  <c:v>9.3414373397827166</c:v>
                </c:pt>
                <c:pt idx="14176">
                  <c:v>9.3284673690795881</c:v>
                </c:pt>
                <c:pt idx="14177">
                  <c:v>9.3521184921264648</c:v>
                </c:pt>
                <c:pt idx="14178">
                  <c:v>9.3620367050170916</c:v>
                </c:pt>
                <c:pt idx="14179">
                  <c:v>9.3498296737670898</c:v>
                </c:pt>
                <c:pt idx="14180">
                  <c:v>9.3559331893920898</c:v>
                </c:pt>
                <c:pt idx="14181">
                  <c:v>9.3597478866577166</c:v>
                </c:pt>
                <c:pt idx="14182">
                  <c:v>9.3345708847045881</c:v>
                </c:pt>
                <c:pt idx="14183">
                  <c:v>9.3734807968139666</c:v>
                </c:pt>
                <c:pt idx="14184">
                  <c:v>9.3750066757202184</c:v>
                </c:pt>
                <c:pt idx="14185">
                  <c:v>9.3658514022827148</c:v>
                </c:pt>
                <c:pt idx="14186">
                  <c:v>9.3620367050170916</c:v>
                </c:pt>
                <c:pt idx="14187">
                  <c:v>9.3368597030639648</c:v>
                </c:pt>
                <c:pt idx="14188">
                  <c:v>9.3856878280639684</c:v>
                </c:pt>
                <c:pt idx="14189">
                  <c:v>9.4001836776733398</c:v>
                </c:pt>
                <c:pt idx="14190">
                  <c:v>9.3841619491577131</c:v>
                </c:pt>
                <c:pt idx="14191">
                  <c:v>9.3887395858764648</c:v>
                </c:pt>
                <c:pt idx="14192">
                  <c:v>9.3803472518920898</c:v>
                </c:pt>
                <c:pt idx="14193">
                  <c:v>9.3513555526733398</c:v>
                </c:pt>
                <c:pt idx="14194">
                  <c:v>9.3795843124389684</c:v>
                </c:pt>
                <c:pt idx="14195">
                  <c:v>9.3635625839233416</c:v>
                </c:pt>
                <c:pt idx="14196">
                  <c:v>9.3589849472045898</c:v>
                </c:pt>
                <c:pt idx="14197">
                  <c:v>9.3689031600952131</c:v>
                </c:pt>
                <c:pt idx="14198">
                  <c:v>9.3574590682983416</c:v>
                </c:pt>
                <c:pt idx="14199">
                  <c:v>9.3650884628295898</c:v>
                </c:pt>
                <c:pt idx="14200">
                  <c:v>9.3399114608764613</c:v>
                </c:pt>
                <c:pt idx="14201">
                  <c:v>9.3803472518920898</c:v>
                </c:pt>
                <c:pt idx="14202">
                  <c:v>9.3635625839233416</c:v>
                </c:pt>
                <c:pt idx="14203">
                  <c:v>9.3559331893920898</c:v>
                </c:pt>
                <c:pt idx="14204">
                  <c:v>9.3681402206420898</c:v>
                </c:pt>
                <c:pt idx="14205">
                  <c:v>9.3490667343139648</c:v>
                </c:pt>
                <c:pt idx="14206">
                  <c:v>9.3605108261108398</c:v>
                </c:pt>
                <c:pt idx="14207">
                  <c:v>9.3643255233764631</c:v>
                </c:pt>
                <c:pt idx="14208">
                  <c:v>9.3772954940795881</c:v>
                </c:pt>
                <c:pt idx="14209">
                  <c:v>9.3650884628295898</c:v>
                </c:pt>
                <c:pt idx="14210">
                  <c:v>9.3750066757202184</c:v>
                </c:pt>
                <c:pt idx="14211">
                  <c:v>9.3627996444702166</c:v>
                </c:pt>
                <c:pt idx="14212">
                  <c:v>9.3780584335327131</c:v>
                </c:pt>
                <c:pt idx="14213">
                  <c:v>9.3719549179077166</c:v>
                </c:pt>
                <c:pt idx="14214">
                  <c:v>9.3727178573608416</c:v>
                </c:pt>
                <c:pt idx="14215">
                  <c:v>9.3612737655639631</c:v>
                </c:pt>
                <c:pt idx="14216">
                  <c:v>9.3750066757202184</c:v>
                </c:pt>
                <c:pt idx="14217">
                  <c:v>9.3849248886108381</c:v>
                </c:pt>
                <c:pt idx="14218">
                  <c:v>9.3521184921264648</c:v>
                </c:pt>
                <c:pt idx="14219">
                  <c:v>9.3750066757202184</c:v>
                </c:pt>
                <c:pt idx="14220">
                  <c:v>9.3666143417358398</c:v>
                </c:pt>
                <c:pt idx="14221">
                  <c:v>9.3513555526733398</c:v>
                </c:pt>
                <c:pt idx="14222">
                  <c:v>9.3803472518920898</c:v>
                </c:pt>
                <c:pt idx="14223">
                  <c:v>9.3566961288452184</c:v>
                </c:pt>
                <c:pt idx="14224">
                  <c:v>9.3696660995483434</c:v>
                </c:pt>
                <c:pt idx="14225">
                  <c:v>9.3528814315795898</c:v>
                </c:pt>
                <c:pt idx="14226">
                  <c:v>9.3627996444702166</c:v>
                </c:pt>
                <c:pt idx="14227">
                  <c:v>9.3635625839233416</c:v>
                </c:pt>
                <c:pt idx="14228">
                  <c:v>9.3490667343139648</c:v>
                </c:pt>
                <c:pt idx="14229">
                  <c:v>9.3849248886108381</c:v>
                </c:pt>
                <c:pt idx="14230">
                  <c:v>9.3429632186889666</c:v>
                </c:pt>
                <c:pt idx="14231">
                  <c:v>9.3811101913452148</c:v>
                </c:pt>
                <c:pt idx="14232">
                  <c:v>9.3589849472045898</c:v>
                </c:pt>
                <c:pt idx="14233">
                  <c:v>9.3643255233764631</c:v>
                </c:pt>
                <c:pt idx="14234">
                  <c:v>9.3467779159545881</c:v>
                </c:pt>
                <c:pt idx="14235">
                  <c:v>9.3696660995483434</c:v>
                </c:pt>
                <c:pt idx="14236">
                  <c:v>9.3727178573608416</c:v>
                </c:pt>
                <c:pt idx="14237">
                  <c:v>9.3879766464233398</c:v>
                </c:pt>
                <c:pt idx="14238">
                  <c:v>9.3650884628295898</c:v>
                </c:pt>
                <c:pt idx="14239">
                  <c:v>9.3620367050170916</c:v>
                </c:pt>
                <c:pt idx="14240">
                  <c:v>9.3849248886108381</c:v>
                </c:pt>
                <c:pt idx="14241">
                  <c:v>9.3872137069702131</c:v>
                </c:pt>
                <c:pt idx="14242">
                  <c:v>9.3589849472045898</c:v>
                </c:pt>
                <c:pt idx="14243">
                  <c:v>9.3605108261108398</c:v>
                </c:pt>
                <c:pt idx="14244">
                  <c:v>9.3559331893920898</c:v>
                </c:pt>
                <c:pt idx="14245">
                  <c:v>9.3574590682983416</c:v>
                </c:pt>
                <c:pt idx="14246">
                  <c:v>9.3635625839233416</c:v>
                </c:pt>
                <c:pt idx="14247">
                  <c:v>9.3734807968139666</c:v>
                </c:pt>
                <c:pt idx="14248">
                  <c:v>9.3780584335327131</c:v>
                </c:pt>
                <c:pt idx="14249">
                  <c:v>9.3963689804077131</c:v>
                </c:pt>
                <c:pt idx="14250">
                  <c:v>9.3681402206420898</c:v>
                </c:pt>
                <c:pt idx="14251">
                  <c:v>9.3826360702514666</c:v>
                </c:pt>
                <c:pt idx="14252">
                  <c:v>9.3864507675170898</c:v>
                </c:pt>
                <c:pt idx="14253">
                  <c:v>9.3956060409545898</c:v>
                </c:pt>
                <c:pt idx="14254">
                  <c:v>9.3765325546264684</c:v>
                </c:pt>
                <c:pt idx="14255">
                  <c:v>9.3757696151733416</c:v>
                </c:pt>
                <c:pt idx="14256">
                  <c:v>9.3666143417358398</c:v>
                </c:pt>
                <c:pt idx="14257">
                  <c:v>9.3742437362670898</c:v>
                </c:pt>
                <c:pt idx="14258">
                  <c:v>9.3833990097045898</c:v>
                </c:pt>
                <c:pt idx="14259">
                  <c:v>9.3643255233764631</c:v>
                </c:pt>
                <c:pt idx="14260">
                  <c:v>9.3719549179077166</c:v>
                </c:pt>
                <c:pt idx="14261">
                  <c:v>9.3902654647827131</c:v>
                </c:pt>
                <c:pt idx="14262">
                  <c:v>9.3589849472045898</c:v>
                </c:pt>
                <c:pt idx="14263">
                  <c:v>9.3910284042358363</c:v>
                </c:pt>
                <c:pt idx="14264">
                  <c:v>9.3704290390014666</c:v>
                </c:pt>
                <c:pt idx="14265">
                  <c:v>9.3719549179077166</c:v>
                </c:pt>
                <c:pt idx="14266">
                  <c:v>9.3475408554077166</c:v>
                </c:pt>
                <c:pt idx="14267">
                  <c:v>9.4024724960327148</c:v>
                </c:pt>
                <c:pt idx="14268">
                  <c:v>9.3574590682983416</c:v>
                </c:pt>
                <c:pt idx="14269">
                  <c:v>9.3788213729858381</c:v>
                </c:pt>
                <c:pt idx="14270">
                  <c:v>9.3910284042358363</c:v>
                </c:pt>
                <c:pt idx="14271">
                  <c:v>9.4032354354858398</c:v>
                </c:pt>
                <c:pt idx="14272">
                  <c:v>9.3681402206420898</c:v>
                </c:pt>
                <c:pt idx="14273">
                  <c:v>9.3612737655639631</c:v>
                </c:pt>
                <c:pt idx="14274">
                  <c:v>9.3574590682983416</c:v>
                </c:pt>
                <c:pt idx="14275">
                  <c:v>9.3803472518920898</c:v>
                </c:pt>
                <c:pt idx="14276">
                  <c:v>9.3803472518920898</c:v>
                </c:pt>
                <c:pt idx="14277">
                  <c:v>9.3948431015014631</c:v>
                </c:pt>
                <c:pt idx="14278">
                  <c:v>9.3483037948608363</c:v>
                </c:pt>
                <c:pt idx="14279">
                  <c:v>9.3589849472045898</c:v>
                </c:pt>
                <c:pt idx="14280">
                  <c:v>9.4032354354858398</c:v>
                </c:pt>
                <c:pt idx="14281">
                  <c:v>9.3689031600952131</c:v>
                </c:pt>
                <c:pt idx="14282">
                  <c:v>9.3803472518920898</c:v>
                </c:pt>
                <c:pt idx="14283">
                  <c:v>9.4024724960327148</c:v>
                </c:pt>
                <c:pt idx="14284">
                  <c:v>9.3490667343139648</c:v>
                </c:pt>
                <c:pt idx="14285">
                  <c:v>9.3627996444702166</c:v>
                </c:pt>
                <c:pt idx="14286">
                  <c:v>9.3666143417358398</c:v>
                </c:pt>
                <c:pt idx="14287">
                  <c:v>9.3704290390014666</c:v>
                </c:pt>
                <c:pt idx="14288">
                  <c:v>9.3933172225952148</c:v>
                </c:pt>
                <c:pt idx="14289">
                  <c:v>9.3597478866577166</c:v>
                </c:pt>
                <c:pt idx="14290">
                  <c:v>9.3574590682983416</c:v>
                </c:pt>
                <c:pt idx="14291">
                  <c:v>9.3841619491577131</c:v>
                </c:pt>
                <c:pt idx="14292">
                  <c:v>9.3803472518920898</c:v>
                </c:pt>
                <c:pt idx="14293">
                  <c:v>9.3971319198608398</c:v>
                </c:pt>
                <c:pt idx="14294">
                  <c:v>9.3780584335327131</c:v>
                </c:pt>
                <c:pt idx="14295">
                  <c:v>9.4017095565795898</c:v>
                </c:pt>
                <c:pt idx="14296">
                  <c:v>9.3757696151733416</c:v>
                </c:pt>
                <c:pt idx="14297">
                  <c:v>9.3513555526733398</c:v>
                </c:pt>
                <c:pt idx="14298">
                  <c:v>9.3795843124389684</c:v>
                </c:pt>
                <c:pt idx="14299">
                  <c:v>9.3757696151733416</c:v>
                </c:pt>
                <c:pt idx="14300">
                  <c:v>9.3780584335327131</c:v>
                </c:pt>
                <c:pt idx="14301">
                  <c:v>9.4078130722045881</c:v>
                </c:pt>
                <c:pt idx="14302">
                  <c:v>9.3612737655639631</c:v>
                </c:pt>
                <c:pt idx="14303">
                  <c:v>9.3856878280639684</c:v>
                </c:pt>
                <c:pt idx="14304">
                  <c:v>9.3856878280639684</c:v>
                </c:pt>
                <c:pt idx="14305">
                  <c:v>9.3818731307983381</c:v>
                </c:pt>
                <c:pt idx="14306">
                  <c:v>9.3673772811889648</c:v>
                </c:pt>
                <c:pt idx="14307">
                  <c:v>9.3811101913452148</c:v>
                </c:pt>
                <c:pt idx="14308">
                  <c:v>9.3620367050170916</c:v>
                </c:pt>
                <c:pt idx="14309">
                  <c:v>9.3818731307983381</c:v>
                </c:pt>
                <c:pt idx="14310">
                  <c:v>9.3711919784545881</c:v>
                </c:pt>
                <c:pt idx="14311">
                  <c:v>9.3895025253295916</c:v>
                </c:pt>
                <c:pt idx="14312">
                  <c:v>9.3788213729858381</c:v>
                </c:pt>
                <c:pt idx="14313">
                  <c:v>9.3643255233764631</c:v>
                </c:pt>
                <c:pt idx="14314">
                  <c:v>9.3811101913452148</c:v>
                </c:pt>
                <c:pt idx="14315">
                  <c:v>9.3757696151733416</c:v>
                </c:pt>
                <c:pt idx="14316">
                  <c:v>9.3971319198608398</c:v>
                </c:pt>
                <c:pt idx="14317">
                  <c:v>9.3635625839233416</c:v>
                </c:pt>
                <c:pt idx="14318">
                  <c:v>9.3925542831420916</c:v>
                </c:pt>
                <c:pt idx="14319">
                  <c:v>9.4131536483764631</c:v>
                </c:pt>
                <c:pt idx="14320">
                  <c:v>9.3689031600952131</c:v>
                </c:pt>
                <c:pt idx="14321">
                  <c:v>9.3902654647827131</c:v>
                </c:pt>
                <c:pt idx="14322">
                  <c:v>9.3948431015014631</c:v>
                </c:pt>
                <c:pt idx="14323">
                  <c:v>9.3879766464233398</c:v>
                </c:pt>
                <c:pt idx="14324">
                  <c:v>9.3826360702514666</c:v>
                </c:pt>
                <c:pt idx="14325">
                  <c:v>9.3734807968139666</c:v>
                </c:pt>
                <c:pt idx="14326">
                  <c:v>9.3948431015014631</c:v>
                </c:pt>
                <c:pt idx="14327">
                  <c:v>9.3818731307983381</c:v>
                </c:pt>
                <c:pt idx="14328">
                  <c:v>9.3750066757202184</c:v>
                </c:pt>
                <c:pt idx="14329">
                  <c:v>9.4039983749389648</c:v>
                </c:pt>
                <c:pt idx="14330">
                  <c:v>9.4101018905639648</c:v>
                </c:pt>
                <c:pt idx="14331">
                  <c:v>9.3788213729858381</c:v>
                </c:pt>
                <c:pt idx="14332">
                  <c:v>9.4062871932983398</c:v>
                </c:pt>
                <c:pt idx="14333">
                  <c:v>9.3933172225952148</c:v>
                </c:pt>
                <c:pt idx="14334">
                  <c:v>9.3780584335327131</c:v>
                </c:pt>
                <c:pt idx="14335">
                  <c:v>9.3910284042358363</c:v>
                </c:pt>
                <c:pt idx="14336">
                  <c:v>9.4062871932983398</c:v>
                </c:pt>
                <c:pt idx="14337">
                  <c:v>9.3742437362670898</c:v>
                </c:pt>
                <c:pt idx="14338">
                  <c:v>9.3956060409545898</c:v>
                </c:pt>
                <c:pt idx="14339">
                  <c:v>9.3849248886108381</c:v>
                </c:pt>
                <c:pt idx="14340">
                  <c:v>9.3742437362670898</c:v>
                </c:pt>
                <c:pt idx="14341">
                  <c:v>9.3978948593139666</c:v>
                </c:pt>
                <c:pt idx="14342">
                  <c:v>9.4017095565795898</c:v>
                </c:pt>
                <c:pt idx="14343">
                  <c:v>9.3978948593139666</c:v>
                </c:pt>
                <c:pt idx="14344">
                  <c:v>9.3650884628295898</c:v>
                </c:pt>
                <c:pt idx="14345">
                  <c:v>9.4009466171264666</c:v>
                </c:pt>
                <c:pt idx="14346">
                  <c:v>9.3696660995483434</c:v>
                </c:pt>
                <c:pt idx="14347">
                  <c:v>9.3948431015014631</c:v>
                </c:pt>
                <c:pt idx="14348">
                  <c:v>9.4177312850952148</c:v>
                </c:pt>
                <c:pt idx="14349">
                  <c:v>9.3917913436889648</c:v>
                </c:pt>
                <c:pt idx="14350">
                  <c:v>9.3841619491577131</c:v>
                </c:pt>
                <c:pt idx="14351">
                  <c:v>9.3536443710327166</c:v>
                </c:pt>
                <c:pt idx="14352">
                  <c:v>9.3620367050170916</c:v>
                </c:pt>
                <c:pt idx="14353">
                  <c:v>9.4062871932983398</c:v>
                </c:pt>
                <c:pt idx="14354">
                  <c:v>9.3711919784545881</c:v>
                </c:pt>
                <c:pt idx="14355">
                  <c:v>9.3811101913452148</c:v>
                </c:pt>
                <c:pt idx="14356">
                  <c:v>9.4032354354858398</c:v>
                </c:pt>
                <c:pt idx="14357">
                  <c:v>9.3887395858764648</c:v>
                </c:pt>
                <c:pt idx="14358">
                  <c:v>9.4123907089233398</c:v>
                </c:pt>
                <c:pt idx="14359">
                  <c:v>9.3978948593139666</c:v>
                </c:pt>
                <c:pt idx="14360">
                  <c:v>9.3994207382202166</c:v>
                </c:pt>
                <c:pt idx="14361">
                  <c:v>9.3765325546264684</c:v>
                </c:pt>
                <c:pt idx="14362">
                  <c:v>9.3696660995483434</c:v>
                </c:pt>
                <c:pt idx="14363">
                  <c:v>9.3795843124389684</c:v>
                </c:pt>
                <c:pt idx="14364">
                  <c:v>9.4062871932983398</c:v>
                </c:pt>
                <c:pt idx="14365">
                  <c:v>9.3704290390014666</c:v>
                </c:pt>
                <c:pt idx="14366">
                  <c:v>9.3933172225952148</c:v>
                </c:pt>
                <c:pt idx="14367">
                  <c:v>9.3849248886108381</c:v>
                </c:pt>
                <c:pt idx="14368">
                  <c:v>9.3856878280639684</c:v>
                </c:pt>
                <c:pt idx="14369">
                  <c:v>9.3795843124389684</c:v>
                </c:pt>
                <c:pt idx="14370">
                  <c:v>9.3727178573608416</c:v>
                </c:pt>
                <c:pt idx="14371">
                  <c:v>9.3811101913452148</c:v>
                </c:pt>
                <c:pt idx="14372">
                  <c:v>9.3803472518920898</c:v>
                </c:pt>
                <c:pt idx="14373">
                  <c:v>9.4268865585327166</c:v>
                </c:pt>
                <c:pt idx="14374">
                  <c:v>9.3826360702514666</c:v>
                </c:pt>
                <c:pt idx="14375">
                  <c:v>9.3925542831420916</c:v>
                </c:pt>
                <c:pt idx="14376">
                  <c:v>9.3795843124389684</c:v>
                </c:pt>
                <c:pt idx="14377">
                  <c:v>9.4154424667358398</c:v>
                </c:pt>
                <c:pt idx="14378">
                  <c:v>9.3849248886108381</c:v>
                </c:pt>
                <c:pt idx="14379">
                  <c:v>9.3902654647827131</c:v>
                </c:pt>
                <c:pt idx="14380">
                  <c:v>9.3864507675170898</c:v>
                </c:pt>
                <c:pt idx="14381">
                  <c:v>9.4116277694702131</c:v>
                </c:pt>
                <c:pt idx="14382">
                  <c:v>9.4017095565795898</c:v>
                </c:pt>
                <c:pt idx="14383">
                  <c:v>9.3833990097045898</c:v>
                </c:pt>
                <c:pt idx="14384">
                  <c:v>9.3902654647827131</c:v>
                </c:pt>
                <c:pt idx="14385">
                  <c:v>9.4032354354858398</c:v>
                </c:pt>
                <c:pt idx="14386">
                  <c:v>9.3788213729858381</c:v>
                </c:pt>
                <c:pt idx="14387">
                  <c:v>9.3833990097045898</c:v>
                </c:pt>
                <c:pt idx="14388">
                  <c:v>9.3940801620483398</c:v>
                </c:pt>
                <c:pt idx="14389">
                  <c:v>9.4070501327514631</c:v>
                </c:pt>
                <c:pt idx="14390">
                  <c:v>9.3902654647827131</c:v>
                </c:pt>
                <c:pt idx="14391">
                  <c:v>9.3948431015014631</c:v>
                </c:pt>
                <c:pt idx="14392">
                  <c:v>9.4207830429077148</c:v>
                </c:pt>
                <c:pt idx="14393">
                  <c:v>9.3994207382202166</c:v>
                </c:pt>
                <c:pt idx="14394">
                  <c:v>9.3643255233764631</c:v>
                </c:pt>
                <c:pt idx="14395">
                  <c:v>9.4131536483764631</c:v>
                </c:pt>
                <c:pt idx="14396">
                  <c:v>9.4039983749389648</c:v>
                </c:pt>
                <c:pt idx="14397">
                  <c:v>9.4192571640014631</c:v>
                </c:pt>
                <c:pt idx="14398">
                  <c:v>9.3940801620483398</c:v>
                </c:pt>
                <c:pt idx="14399">
                  <c:v>9.4039983749389648</c:v>
                </c:pt>
                <c:pt idx="14400">
                  <c:v>9.4055242538452184</c:v>
                </c:pt>
                <c:pt idx="14401">
                  <c:v>9.4093389511108381</c:v>
                </c:pt>
                <c:pt idx="14402">
                  <c:v>9.4085760116577148</c:v>
                </c:pt>
                <c:pt idx="14403">
                  <c:v>9.4116277694702131</c:v>
                </c:pt>
                <c:pt idx="14404">
                  <c:v>9.4055242538452184</c:v>
                </c:pt>
                <c:pt idx="14405">
                  <c:v>9.3742437362670898</c:v>
                </c:pt>
                <c:pt idx="14406">
                  <c:v>9.4177312850952148</c:v>
                </c:pt>
                <c:pt idx="14407">
                  <c:v>9.4139165878295898</c:v>
                </c:pt>
                <c:pt idx="14408">
                  <c:v>9.3872137069702131</c:v>
                </c:pt>
                <c:pt idx="14409">
                  <c:v>9.4070501327514631</c:v>
                </c:pt>
                <c:pt idx="14410">
                  <c:v>9.3887395858764648</c:v>
                </c:pt>
                <c:pt idx="14411">
                  <c:v>9.3963689804077131</c:v>
                </c:pt>
                <c:pt idx="14412">
                  <c:v>9.3917913436889648</c:v>
                </c:pt>
                <c:pt idx="14413">
                  <c:v>9.4123907089233398</c:v>
                </c:pt>
                <c:pt idx="14414">
                  <c:v>9.3826360702514666</c:v>
                </c:pt>
                <c:pt idx="14415">
                  <c:v>9.3910284042358363</c:v>
                </c:pt>
                <c:pt idx="14416">
                  <c:v>9.4078130722045881</c:v>
                </c:pt>
                <c:pt idx="14417">
                  <c:v>9.4284124374389648</c:v>
                </c:pt>
                <c:pt idx="14418">
                  <c:v>9.3765325546264684</c:v>
                </c:pt>
                <c:pt idx="14419">
                  <c:v>9.3795843124389684</c:v>
                </c:pt>
                <c:pt idx="14420">
                  <c:v>9.4116277694702131</c:v>
                </c:pt>
                <c:pt idx="14421">
                  <c:v>9.4032354354858398</c:v>
                </c:pt>
                <c:pt idx="14422">
                  <c:v>9.3772954940795881</c:v>
                </c:pt>
                <c:pt idx="14423">
                  <c:v>9.3902654647827131</c:v>
                </c:pt>
                <c:pt idx="14424">
                  <c:v>9.3986577987670898</c:v>
                </c:pt>
                <c:pt idx="14425">
                  <c:v>9.4017095565795898</c:v>
                </c:pt>
                <c:pt idx="14426">
                  <c:v>9.4101018905639648</c:v>
                </c:pt>
                <c:pt idx="14427">
                  <c:v>9.4055242538452184</c:v>
                </c:pt>
                <c:pt idx="14428">
                  <c:v>9.3963689804077131</c:v>
                </c:pt>
                <c:pt idx="14429">
                  <c:v>9.4230718612670881</c:v>
                </c:pt>
                <c:pt idx="14430">
                  <c:v>9.3948431015014631</c:v>
                </c:pt>
                <c:pt idx="14431">
                  <c:v>9.4101018905639648</c:v>
                </c:pt>
                <c:pt idx="14432">
                  <c:v>9.4207830429077148</c:v>
                </c:pt>
                <c:pt idx="14433">
                  <c:v>9.4062871932983398</c:v>
                </c:pt>
                <c:pt idx="14434">
                  <c:v>9.4200201034545863</c:v>
                </c:pt>
                <c:pt idx="14435">
                  <c:v>9.3879766464233398</c:v>
                </c:pt>
                <c:pt idx="14436">
                  <c:v>9.3925542831420916</c:v>
                </c:pt>
                <c:pt idx="14437">
                  <c:v>9.3872137069702131</c:v>
                </c:pt>
                <c:pt idx="14438">
                  <c:v>9.3940801620483398</c:v>
                </c:pt>
                <c:pt idx="14439">
                  <c:v>9.3986577987670898</c:v>
                </c:pt>
                <c:pt idx="14440">
                  <c:v>9.4162054061889648</c:v>
                </c:pt>
                <c:pt idx="14441">
                  <c:v>9.3933172225952148</c:v>
                </c:pt>
                <c:pt idx="14442">
                  <c:v>9.4337530136108381</c:v>
                </c:pt>
                <c:pt idx="14443">
                  <c:v>9.4162054061889648</c:v>
                </c:pt>
                <c:pt idx="14444">
                  <c:v>9.4154424667358398</c:v>
                </c:pt>
                <c:pt idx="14445">
                  <c:v>9.4062871932983398</c:v>
                </c:pt>
                <c:pt idx="14446">
                  <c:v>9.4230718612670881</c:v>
                </c:pt>
                <c:pt idx="14447">
                  <c:v>9.4093389511108381</c:v>
                </c:pt>
                <c:pt idx="14448">
                  <c:v>9.4245977401733381</c:v>
                </c:pt>
                <c:pt idx="14449">
                  <c:v>9.3833990097045898</c:v>
                </c:pt>
                <c:pt idx="14450">
                  <c:v>9.4055242538452184</c:v>
                </c:pt>
                <c:pt idx="14451">
                  <c:v>9.4139165878295898</c:v>
                </c:pt>
                <c:pt idx="14452">
                  <c:v>9.4101018905639648</c:v>
                </c:pt>
                <c:pt idx="14453">
                  <c:v>9.4001836776733398</c:v>
                </c:pt>
                <c:pt idx="14454">
                  <c:v>9.4039983749389648</c:v>
                </c:pt>
                <c:pt idx="14455">
                  <c:v>9.4337530136108381</c:v>
                </c:pt>
                <c:pt idx="14456">
                  <c:v>9.3895025253295916</c:v>
                </c:pt>
                <c:pt idx="14457">
                  <c:v>9.4299383163452166</c:v>
                </c:pt>
                <c:pt idx="14458">
                  <c:v>9.4070501327514631</c:v>
                </c:pt>
                <c:pt idx="14459">
                  <c:v>9.4039983749389648</c:v>
                </c:pt>
                <c:pt idx="14460">
                  <c:v>9.3803472518920898</c:v>
                </c:pt>
                <c:pt idx="14461">
                  <c:v>9.3986577987670898</c:v>
                </c:pt>
                <c:pt idx="14462">
                  <c:v>9.4093389511108381</c:v>
                </c:pt>
                <c:pt idx="14463">
                  <c:v>9.3910284042358363</c:v>
                </c:pt>
                <c:pt idx="14464">
                  <c:v>9.4139165878295898</c:v>
                </c:pt>
                <c:pt idx="14465">
                  <c:v>9.3963689804077131</c:v>
                </c:pt>
                <c:pt idx="14466">
                  <c:v>9.3971319198608398</c:v>
                </c:pt>
                <c:pt idx="14467">
                  <c:v>9.4169683456420881</c:v>
                </c:pt>
                <c:pt idx="14468">
                  <c:v>9.4108648300170898</c:v>
                </c:pt>
                <c:pt idx="14469">
                  <c:v>9.3948431015014631</c:v>
                </c:pt>
                <c:pt idx="14470">
                  <c:v>9.3971319198608398</c:v>
                </c:pt>
                <c:pt idx="14471">
                  <c:v>9.3925542831420916</c:v>
                </c:pt>
                <c:pt idx="14472">
                  <c:v>9.4169683456420881</c:v>
                </c:pt>
                <c:pt idx="14473">
                  <c:v>9.4055242538452184</c:v>
                </c:pt>
                <c:pt idx="14474">
                  <c:v>9.3948431015014631</c:v>
                </c:pt>
                <c:pt idx="14475">
                  <c:v>9.3940801620483398</c:v>
                </c:pt>
                <c:pt idx="14476">
                  <c:v>9.4123907089233398</c:v>
                </c:pt>
                <c:pt idx="14477">
                  <c:v>9.3971319198608398</c:v>
                </c:pt>
                <c:pt idx="14478">
                  <c:v>9.4238348007202166</c:v>
                </c:pt>
                <c:pt idx="14479">
                  <c:v>9.3803472518920898</c:v>
                </c:pt>
                <c:pt idx="14480">
                  <c:v>9.3902654647827131</c:v>
                </c:pt>
                <c:pt idx="14481">
                  <c:v>9.3994207382202166</c:v>
                </c:pt>
                <c:pt idx="14482">
                  <c:v>9.4230718612670881</c:v>
                </c:pt>
                <c:pt idx="14483">
                  <c:v>9.4253606796264648</c:v>
                </c:pt>
                <c:pt idx="14484">
                  <c:v>9.3910284042358363</c:v>
                </c:pt>
                <c:pt idx="14485">
                  <c:v>9.4230718612670881</c:v>
                </c:pt>
                <c:pt idx="14486">
                  <c:v>9.4101018905639648</c:v>
                </c:pt>
                <c:pt idx="14487">
                  <c:v>9.4024724960327148</c:v>
                </c:pt>
                <c:pt idx="14488">
                  <c:v>9.4169683456420881</c:v>
                </c:pt>
                <c:pt idx="14489">
                  <c:v>9.4245977401733381</c:v>
                </c:pt>
                <c:pt idx="14490">
                  <c:v>9.3948431015014631</c:v>
                </c:pt>
                <c:pt idx="14491">
                  <c:v>9.4078130722045881</c:v>
                </c:pt>
                <c:pt idx="14492">
                  <c:v>9.4200201034545863</c:v>
                </c:pt>
                <c:pt idx="14493">
                  <c:v>9.4245977401733381</c:v>
                </c:pt>
                <c:pt idx="14494">
                  <c:v>9.3841619491577131</c:v>
                </c:pt>
                <c:pt idx="14495">
                  <c:v>9.4368047714233398</c:v>
                </c:pt>
                <c:pt idx="14496">
                  <c:v>9.4039983749389648</c:v>
                </c:pt>
                <c:pt idx="14497">
                  <c:v>9.3902654647827131</c:v>
                </c:pt>
                <c:pt idx="14498">
                  <c:v>9.4108648300170898</c:v>
                </c:pt>
                <c:pt idx="14499">
                  <c:v>9.4116277694702131</c:v>
                </c:pt>
                <c:pt idx="14500">
                  <c:v>9.4101018905639648</c:v>
                </c:pt>
                <c:pt idx="14501">
                  <c:v>9.3872137069702131</c:v>
                </c:pt>
                <c:pt idx="14502">
                  <c:v>9.3963689804077131</c:v>
                </c:pt>
                <c:pt idx="14503">
                  <c:v>9.4192571640014631</c:v>
                </c:pt>
                <c:pt idx="14504">
                  <c:v>9.4207830429077148</c:v>
                </c:pt>
                <c:pt idx="14505">
                  <c:v>9.4413824081420881</c:v>
                </c:pt>
                <c:pt idx="14506">
                  <c:v>9.4383306503295881</c:v>
                </c:pt>
                <c:pt idx="14507">
                  <c:v>9.4184942245483416</c:v>
                </c:pt>
                <c:pt idx="14508">
                  <c:v>9.4154424667358398</c:v>
                </c:pt>
                <c:pt idx="14509">
                  <c:v>9.4116277694702131</c:v>
                </c:pt>
                <c:pt idx="14510">
                  <c:v>9.4146795272827148</c:v>
                </c:pt>
                <c:pt idx="14511">
                  <c:v>9.4322271347045881</c:v>
                </c:pt>
                <c:pt idx="14512">
                  <c:v>9.3887395858764648</c:v>
                </c:pt>
                <c:pt idx="14513">
                  <c:v>9.4108648300170898</c:v>
                </c:pt>
                <c:pt idx="14514">
                  <c:v>9.4070501327514631</c:v>
                </c:pt>
                <c:pt idx="14515">
                  <c:v>9.3818731307983381</c:v>
                </c:pt>
                <c:pt idx="14516">
                  <c:v>9.4009466171264666</c:v>
                </c:pt>
                <c:pt idx="14517">
                  <c:v>9.4230718612670881</c:v>
                </c:pt>
                <c:pt idx="14518">
                  <c:v>9.3803472518920898</c:v>
                </c:pt>
                <c:pt idx="14519">
                  <c:v>9.4223089218139631</c:v>
                </c:pt>
                <c:pt idx="14520">
                  <c:v>9.4131536483764631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4060416"/>
        <c:axId val="122743424"/>
      </c:scatterChart>
      <c:valAx>
        <c:axId val="122722944"/>
        <c:scaling>
          <c:orientation val="minMax"/>
          <c:max val="24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(Minutes)</a:t>
                </a:r>
              </a:p>
            </c:rich>
          </c:tx>
          <c:overlay val="0"/>
        </c:title>
        <c:numFmt formatCode="General" sourceLinked="1"/>
        <c:majorTickMark val="none"/>
        <c:minorTickMark val="out"/>
        <c:tickLblPos val="nextTo"/>
        <c:crossAx val="122741504"/>
        <c:crosses val="autoZero"/>
        <c:crossBetween val="midCat"/>
        <c:majorUnit val="60"/>
        <c:minorUnit val="10"/>
      </c:valAx>
      <c:valAx>
        <c:axId val="122741504"/>
        <c:scaling>
          <c:orientation val="minMax"/>
          <c:max val="1400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Temperature (F)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122722944"/>
        <c:crosses val="autoZero"/>
        <c:crossBetween val="midCat"/>
        <c:majorUnit val="100"/>
        <c:minorUnit val="50"/>
      </c:valAx>
      <c:valAx>
        <c:axId val="122743424"/>
        <c:scaling>
          <c:orientation val="minMax"/>
          <c:max val="21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Oxygen Concentration</a:t>
                </a:r>
                <a:r>
                  <a:rPr lang="en-US" baseline="0"/>
                  <a:t> (%)</a:t>
                </a:r>
              </a:p>
            </c:rich>
          </c:tx>
          <c:overlay val="0"/>
        </c:title>
        <c:numFmt formatCode="General" sourceLinked="1"/>
        <c:majorTickMark val="out"/>
        <c:minorTickMark val="out"/>
        <c:tickLblPos val="nextTo"/>
        <c:crossAx val="124060416"/>
        <c:crosses val="max"/>
        <c:crossBetween val="midCat"/>
        <c:majorUnit val="3"/>
      </c:valAx>
      <c:valAx>
        <c:axId val="1240604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22743424"/>
        <c:crosses val="autoZero"/>
        <c:crossBetween val="midCat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12241329-1B27-45CC-ABFE-38FC5DE8CC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0584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6425"/>
            <a:ext cx="502920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8BF510F2-49BA-4DBC-B920-86E156E793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728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C2C8485-7429-4FAA-9192-9FF9036CD979}" type="slidenum">
              <a:rPr lang="en-US" sz="1200" smtClean="0">
                <a:latin typeface="Times New Roman" pitchFamily="18" charset="0"/>
              </a:rPr>
              <a:pPr eaLnBrk="1" hangingPunct="1"/>
              <a:t>1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prstGeom prst="rect">
            <a:avLst/>
          </a:prstGeo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Plane landed safely but was damaged</a:t>
            </a:r>
            <a:r>
              <a:rPr lang="en-US" baseline="0" dirty="0" smtClean="0"/>
              <a:t> substantially from a cargo fire.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F510F2-49BA-4DBC-B920-86E156E7931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87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22 minutes into a flight at an altitude of 32000 feet, crew got a</a:t>
            </a:r>
            <a:r>
              <a:rPr lang="en-US" baseline="0" dirty="0" smtClean="0"/>
              <a:t> </a:t>
            </a:r>
            <a:r>
              <a:rPr lang="en-US" dirty="0" smtClean="0"/>
              <a:t>waning of a fire in the Class-E cargo compartment.</a:t>
            </a:r>
            <a:r>
              <a:rPr lang="en-US" baseline="0" dirty="0" smtClean="0"/>
              <a:t> Airplane was decimated from the crash and post-crash fire.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F510F2-49BA-4DBC-B920-86E156E7931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362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Declared an emergency and crashed. Within a short amount of time after the warning,</a:t>
            </a:r>
            <a:r>
              <a:rPr lang="en-US" baseline="0" dirty="0" smtClean="0"/>
              <a:t> the crew observed flight control and aircraft system failure.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F510F2-49BA-4DBC-B920-86E156E7931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384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Normally used AAY container with a fire suppression agent.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F510F2-49BA-4DBC-B920-86E156E7931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431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F510F2-49BA-4DBC-B920-86E156E7931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61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F510F2-49BA-4DBC-B920-86E156E7931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37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8AB871-7A31-427A-93C5-89C34526B34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677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727</a:t>
            </a:r>
            <a:r>
              <a:rPr lang="en-US" baseline="0" dirty="0" smtClean="0"/>
              <a:t> is under construction. Will first conduct a 5000 lithium metal battery test outside the test article to study what will happen under the FCC.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F510F2-49BA-4DBC-B920-86E156E7931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92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1D2F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81" descr="sunrise_plane_powerpoint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0"/>
            <a:ext cx="355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051"/>
          <p:cNvSpPr txBox="1">
            <a:spLocks noChangeArrowheads="1"/>
          </p:cNvSpPr>
          <p:nvPr userDrawn="1"/>
        </p:nvSpPr>
        <p:spPr bwMode="auto">
          <a:xfrm>
            <a:off x="131763" y="5449888"/>
            <a:ext cx="53086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1600" smtClean="0">
                <a:solidFill>
                  <a:schemeClr val="bg1"/>
                </a:solidFill>
              </a:rPr>
              <a:t>Presented to:</a:t>
            </a:r>
          </a:p>
          <a:p>
            <a:pPr eaLnBrk="1" hangingPunct="1">
              <a:lnSpc>
                <a:spcPct val="10000"/>
              </a:lnSpc>
              <a:buFontTx/>
              <a:buNone/>
              <a:defRPr/>
            </a:pPr>
            <a:endParaRPr lang="en-US" sz="160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en-US" sz="1600" smtClean="0">
                <a:solidFill>
                  <a:schemeClr val="bg1"/>
                </a:solidFill>
              </a:rPr>
              <a:t>By:</a:t>
            </a:r>
          </a:p>
          <a:p>
            <a:pPr eaLnBrk="1" hangingPunct="1">
              <a:buFontTx/>
              <a:buNone/>
              <a:defRPr/>
            </a:pPr>
            <a:r>
              <a:rPr lang="en-US" sz="1600" smtClean="0">
                <a:solidFill>
                  <a:schemeClr val="bg1"/>
                </a:solidFill>
              </a:rPr>
              <a:t>Date:</a:t>
            </a:r>
          </a:p>
        </p:txBody>
      </p:sp>
      <p:grpSp>
        <p:nvGrpSpPr>
          <p:cNvPr id="6" name="Group 1080"/>
          <p:cNvGrpSpPr>
            <a:grpSpLocks/>
          </p:cNvGrpSpPr>
          <p:nvPr userDrawn="1"/>
        </p:nvGrpSpPr>
        <p:grpSpPr bwMode="auto">
          <a:xfrm>
            <a:off x="5873750" y="269875"/>
            <a:ext cx="2895600" cy="911225"/>
            <a:chOff x="3700" y="170"/>
            <a:chExt cx="1824" cy="574"/>
          </a:xfrm>
        </p:grpSpPr>
        <p:pic>
          <p:nvPicPr>
            <p:cNvPr id="7" name="Picture 1079" descr="NEW FAA LOGO"/>
            <p:cNvPicPr>
              <a:picLocks noChangeAspect="1" noChangeArrowheads="1"/>
            </p:cNvPicPr>
            <p:nvPr userDrawn="1"/>
          </p:nvPicPr>
          <p:blipFill>
            <a:blip r:embed="rId3" cstate="print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700" y="170"/>
              <a:ext cx="573" cy="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800" b="1" smtClean="0">
                  <a:solidFill>
                    <a:schemeClr val="bg1"/>
                  </a:solidFill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800" b="1" smtClean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46088" y="312738"/>
            <a:ext cx="4983162" cy="1395412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Class E Cargo Container Fire Suppression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49263" y="1754188"/>
            <a:ext cx="4951412" cy="17526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Select to edit 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4203932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31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344488"/>
            <a:ext cx="2117725" cy="5554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344488"/>
            <a:ext cx="6202363" cy="5554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587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235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24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89145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155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197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482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7890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4213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6940550" y="630555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>
              <a:spcBef>
                <a:spcPct val="0"/>
              </a:spcBef>
              <a:buFontTx/>
              <a:buNone/>
            </a:pPr>
            <a:fld id="{C7AAC52B-9522-4F54-9734-DB25B1B6B338}" type="slidenum">
              <a:rPr lang="en-US" sz="1200" b="1">
                <a:solidFill>
                  <a:schemeClr val="bg1"/>
                </a:solidFill>
              </a:rPr>
              <a:pPr algn="r">
                <a:spcBef>
                  <a:spcPct val="0"/>
                </a:spcBef>
                <a:buFontTx/>
                <a:buNone/>
              </a:pPr>
              <a:t>‹#›</a:t>
            </a:fld>
            <a:endParaRPr lang="en-US" sz="1200" b="1">
              <a:solidFill>
                <a:schemeClr val="bg1"/>
              </a:solidFill>
            </a:endParaRPr>
          </a:p>
        </p:txBody>
      </p:sp>
      <p:grpSp>
        <p:nvGrpSpPr>
          <p:cNvPr id="6" name="Group 25"/>
          <p:cNvGrpSpPr>
            <a:grpSpLocks/>
          </p:cNvGrpSpPr>
          <p:nvPr userDrawn="1"/>
        </p:nvGrpSpPr>
        <p:grpSpPr bwMode="auto">
          <a:xfrm>
            <a:off x="5708650" y="6124575"/>
            <a:ext cx="2047875" cy="661988"/>
            <a:chOff x="3596" y="3858"/>
            <a:chExt cx="1290" cy="417"/>
          </a:xfrm>
        </p:grpSpPr>
        <p:pic>
          <p:nvPicPr>
            <p:cNvPr id="7" name="Picture 26" descr="NEW FAA LOGO"/>
            <p:cNvPicPr>
              <a:picLocks noChangeAspect="1" noChangeArrowheads="1"/>
            </p:cNvPicPr>
            <p:nvPr userDrawn="1"/>
          </p:nvPicPr>
          <p:blipFill>
            <a:blip r:embed="rId2" cstate="print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596" y="3858"/>
              <a:ext cx="416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200" b="1" smtClean="0">
                  <a:solidFill>
                    <a:schemeClr val="bg1"/>
                  </a:solidFill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200" b="1" smtClean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9" name="Text Box 29"/>
          <p:cNvSpPr txBox="1">
            <a:spLocks noChangeArrowheads="1"/>
          </p:cNvSpPr>
          <p:nvPr userDrawn="1"/>
        </p:nvSpPr>
        <p:spPr bwMode="auto">
          <a:xfrm>
            <a:off x="449263" y="6205538"/>
            <a:ext cx="4784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1200" b="1" smtClean="0">
                <a:solidFill>
                  <a:srgbClr val="C0C0C0"/>
                </a:solidFill>
              </a:rPr>
              <a:t>Fire Suppression in a Class E Cargo Container</a:t>
            </a:r>
            <a:endParaRPr lang="en-US" sz="1200" smtClean="0">
              <a:solidFill>
                <a:srgbClr val="C0C0C0"/>
              </a:solidFill>
            </a:endParaRPr>
          </a:p>
        </p:txBody>
      </p:sp>
      <p:sp>
        <p:nvSpPr>
          <p:cNvPr id="10" name="Text Box 30"/>
          <p:cNvSpPr txBox="1">
            <a:spLocks noChangeArrowheads="1"/>
          </p:cNvSpPr>
          <p:nvPr userDrawn="1"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1200" dirty="0" smtClean="0">
                <a:solidFill>
                  <a:srgbClr val="C0C0C0"/>
                </a:solidFill>
              </a:rPr>
              <a:t>December 25, 2013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9377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0959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9949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344488"/>
            <a:ext cx="2117725" cy="5554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344488"/>
            <a:ext cx="6202363" cy="5554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8752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CB53A-F84F-480A-AB8A-5AFB47C2E0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8286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B0FB3C-F743-446A-8602-74EC9A9202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728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CB48C-E9D1-4546-8606-FA4C1DCCFF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6933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38EA4-47BC-4FE8-8568-6B2BA8D41D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5736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5555A-8026-4CF0-98DA-322176543F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7628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B22127-CFCC-4DB2-889C-2FC6BAFA94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4773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7D626-7983-4E20-AE30-DEB2901168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390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95921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E94C9-2FA1-4DF8-B2AE-F78835E3C1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832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520F2-89A3-48C4-A6E1-C45AC7996D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7025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917C65-3E66-4DAA-B2A8-CC3281D69A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1384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344488"/>
            <a:ext cx="2117725" cy="5554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344488"/>
            <a:ext cx="6202363" cy="5554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5D1D6-EC1E-46ED-AC48-877EF4909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7241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344488"/>
            <a:ext cx="8472488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B353B-3632-4016-8D1F-EA35C41796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0851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170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4279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84540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5765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242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7342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549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2347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85156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76464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7795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344488"/>
            <a:ext cx="2117725" cy="5554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344488"/>
            <a:ext cx="6202363" cy="5554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58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41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38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099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8148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6602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94F078D9-7084-4267-A5BF-B04F500C5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Rectangle 17"/>
          <p:cNvSpPr>
            <a:spLocks noChangeArrowheads="1"/>
          </p:cNvSpPr>
          <p:nvPr/>
        </p:nvSpPr>
        <p:spPr bwMode="auto">
          <a:xfrm>
            <a:off x="6940550" y="630555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>
              <a:spcBef>
                <a:spcPct val="0"/>
              </a:spcBef>
              <a:buFontTx/>
              <a:buNone/>
            </a:pPr>
            <a:fld id="{43F5A2A4-57DA-4927-AEFA-61527B6E092D}" type="slidenum">
              <a:rPr lang="en-US" sz="1200" b="1">
                <a:solidFill>
                  <a:schemeClr val="bg1"/>
                </a:solidFill>
              </a:rPr>
              <a:pPr algn="r">
                <a:spcBef>
                  <a:spcPct val="0"/>
                </a:spcBef>
                <a:buFontTx/>
                <a:buNone/>
              </a:pPr>
              <a:t>‹#›</a:t>
            </a:fld>
            <a:endParaRPr lang="en-US" sz="1200" b="1">
              <a:solidFill>
                <a:schemeClr val="bg1"/>
              </a:solidFill>
            </a:endParaRPr>
          </a:p>
        </p:txBody>
      </p:sp>
      <p:grpSp>
        <p:nvGrpSpPr>
          <p:cNvPr id="1033" name="Group 25"/>
          <p:cNvGrpSpPr>
            <a:grpSpLocks/>
          </p:cNvGrpSpPr>
          <p:nvPr userDrawn="1"/>
        </p:nvGrpSpPr>
        <p:grpSpPr bwMode="auto">
          <a:xfrm>
            <a:off x="5708650" y="6124575"/>
            <a:ext cx="2047875" cy="661988"/>
            <a:chOff x="3596" y="3858"/>
            <a:chExt cx="1290" cy="417"/>
          </a:xfrm>
        </p:grpSpPr>
        <p:pic>
          <p:nvPicPr>
            <p:cNvPr id="1036" name="Picture 26" descr="NEW FAA LOGO"/>
            <p:cNvPicPr>
              <a:picLocks noChangeAspect="1" noChangeArrowheads="1"/>
            </p:cNvPicPr>
            <p:nvPr userDrawn="1"/>
          </p:nvPicPr>
          <p:blipFill>
            <a:blip r:embed="rId13" cstate="print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596" y="3858"/>
              <a:ext cx="416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200" b="1" smtClean="0">
                  <a:solidFill>
                    <a:schemeClr val="bg1"/>
                  </a:solidFill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200" b="1" smtClean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56349" name="Text Box 29"/>
          <p:cNvSpPr txBox="1">
            <a:spLocks noChangeArrowheads="1"/>
          </p:cNvSpPr>
          <p:nvPr userDrawn="1"/>
        </p:nvSpPr>
        <p:spPr bwMode="auto">
          <a:xfrm>
            <a:off x="449263" y="6205538"/>
            <a:ext cx="47847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1200" b="1" smtClean="0">
                <a:solidFill>
                  <a:srgbClr val="C0C0C0"/>
                </a:solidFill>
              </a:rPr>
              <a:t>Fire Suppression in a Class E Cargo Compartment</a:t>
            </a:r>
            <a:endParaRPr lang="en-US" sz="1200" smtClean="0">
              <a:solidFill>
                <a:srgbClr val="C0C0C0"/>
              </a:solidFill>
            </a:endParaRPr>
          </a:p>
        </p:txBody>
      </p:sp>
      <p:sp>
        <p:nvSpPr>
          <p:cNvPr id="1035" name="Text Box 30"/>
          <p:cNvSpPr txBox="1">
            <a:spLocks noChangeArrowheads="1"/>
          </p:cNvSpPr>
          <p:nvPr userDrawn="1"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1200" dirty="0" smtClean="0">
                <a:solidFill>
                  <a:srgbClr val="C0C0C0"/>
                </a:solidFill>
              </a:rPr>
              <a:t>December 2-5, 2013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D2F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81" descr="sunrise_plane_powerpoint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0"/>
            <a:ext cx="355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1051"/>
          <p:cNvSpPr txBox="1">
            <a:spLocks noChangeArrowheads="1"/>
          </p:cNvSpPr>
          <p:nvPr userDrawn="1"/>
        </p:nvSpPr>
        <p:spPr bwMode="auto">
          <a:xfrm>
            <a:off x="131763" y="5449888"/>
            <a:ext cx="53086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1600" smtClean="0">
                <a:solidFill>
                  <a:schemeClr val="bg1"/>
                </a:solidFill>
              </a:rPr>
              <a:t>Presented to:</a:t>
            </a:r>
          </a:p>
          <a:p>
            <a:pPr eaLnBrk="1" hangingPunct="1">
              <a:lnSpc>
                <a:spcPct val="10000"/>
              </a:lnSpc>
              <a:buFontTx/>
              <a:buNone/>
              <a:defRPr/>
            </a:pPr>
            <a:endParaRPr lang="en-US" sz="160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en-US" sz="1600" smtClean="0">
                <a:solidFill>
                  <a:schemeClr val="bg1"/>
                </a:solidFill>
              </a:rPr>
              <a:t>By:</a:t>
            </a:r>
          </a:p>
          <a:p>
            <a:pPr eaLnBrk="1" hangingPunct="1">
              <a:buFontTx/>
              <a:buNone/>
              <a:defRPr/>
            </a:pPr>
            <a:r>
              <a:rPr lang="en-US" sz="1600" smtClean="0">
                <a:solidFill>
                  <a:schemeClr val="bg1"/>
                </a:solidFill>
              </a:rPr>
              <a:t>Date:</a:t>
            </a:r>
          </a:p>
        </p:txBody>
      </p:sp>
      <p:grpSp>
        <p:nvGrpSpPr>
          <p:cNvPr id="2052" name="Group 1080"/>
          <p:cNvGrpSpPr>
            <a:grpSpLocks/>
          </p:cNvGrpSpPr>
          <p:nvPr userDrawn="1"/>
        </p:nvGrpSpPr>
        <p:grpSpPr bwMode="auto">
          <a:xfrm>
            <a:off x="5873750" y="269875"/>
            <a:ext cx="2895600" cy="911225"/>
            <a:chOff x="3700" y="170"/>
            <a:chExt cx="1824" cy="574"/>
          </a:xfrm>
        </p:grpSpPr>
        <p:pic>
          <p:nvPicPr>
            <p:cNvPr id="2055" name="Picture 1079" descr="NEW FAA LOGO"/>
            <p:cNvPicPr>
              <a:picLocks noChangeAspect="1" noChangeArrowheads="1"/>
            </p:cNvPicPr>
            <p:nvPr userDrawn="1"/>
          </p:nvPicPr>
          <p:blipFill>
            <a:blip r:embed="rId14" cstate="print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700" y="170"/>
              <a:ext cx="573" cy="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6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800" b="1" smtClean="0">
                  <a:solidFill>
                    <a:schemeClr val="bg1"/>
                  </a:solidFill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800" b="1" smtClean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2053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205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3075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2FA86DE-0F85-43EA-9220-5C8713A05B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079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0" name="Rectangle 17"/>
          <p:cNvSpPr>
            <a:spLocks noChangeArrowheads="1"/>
          </p:cNvSpPr>
          <p:nvPr/>
        </p:nvSpPr>
        <p:spPr bwMode="auto">
          <a:xfrm>
            <a:off x="6940550" y="630555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>
              <a:spcBef>
                <a:spcPct val="0"/>
              </a:spcBef>
              <a:buFontTx/>
              <a:buNone/>
            </a:pPr>
            <a:fld id="{FE8D2585-D829-4B5C-990B-534E6EF88F69}" type="slidenum">
              <a:rPr lang="en-US" sz="1200" b="1">
                <a:solidFill>
                  <a:schemeClr val="bg1"/>
                </a:solidFill>
              </a:rPr>
              <a:pPr algn="r">
                <a:spcBef>
                  <a:spcPct val="0"/>
                </a:spcBef>
                <a:buFontTx/>
                <a:buNone/>
              </a:pPr>
              <a:t>‹#›</a:t>
            </a:fld>
            <a:endParaRPr lang="en-US" sz="1200" b="1">
              <a:solidFill>
                <a:schemeClr val="bg1"/>
              </a:solidFill>
            </a:endParaRPr>
          </a:p>
        </p:txBody>
      </p:sp>
      <p:grpSp>
        <p:nvGrpSpPr>
          <p:cNvPr id="3081" name="Group 25"/>
          <p:cNvGrpSpPr>
            <a:grpSpLocks/>
          </p:cNvGrpSpPr>
          <p:nvPr userDrawn="1"/>
        </p:nvGrpSpPr>
        <p:grpSpPr bwMode="auto">
          <a:xfrm>
            <a:off x="5708650" y="6124575"/>
            <a:ext cx="2047875" cy="661988"/>
            <a:chOff x="3596" y="3858"/>
            <a:chExt cx="1290" cy="417"/>
          </a:xfrm>
        </p:grpSpPr>
        <p:pic>
          <p:nvPicPr>
            <p:cNvPr id="3084" name="Picture 26" descr="NEW FAA LOGO"/>
            <p:cNvPicPr>
              <a:picLocks noChangeAspect="1" noChangeArrowheads="1"/>
            </p:cNvPicPr>
            <p:nvPr userDrawn="1"/>
          </p:nvPicPr>
          <p:blipFill>
            <a:blip r:embed="rId14" cstate="print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596" y="3858"/>
              <a:ext cx="416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5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200" b="1" smtClean="0">
                  <a:solidFill>
                    <a:schemeClr val="bg1"/>
                  </a:solidFill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200" b="1" smtClean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56349" name="Text Box 29"/>
          <p:cNvSpPr txBox="1">
            <a:spLocks noChangeArrowheads="1"/>
          </p:cNvSpPr>
          <p:nvPr userDrawn="1"/>
        </p:nvSpPr>
        <p:spPr bwMode="auto">
          <a:xfrm>
            <a:off x="449263" y="6205538"/>
            <a:ext cx="50339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1200" b="1" smtClean="0">
                <a:solidFill>
                  <a:srgbClr val="C0C0C0"/>
                </a:solidFill>
              </a:rPr>
              <a:t>Utilizing Intumescent Paint in the  Packaging of Lithium Batteries</a:t>
            </a:r>
            <a:endParaRPr lang="en-US" sz="1200" smtClean="0">
              <a:solidFill>
                <a:srgbClr val="C0C0C0"/>
              </a:solidFill>
            </a:endParaRPr>
          </a:p>
        </p:txBody>
      </p:sp>
      <p:sp>
        <p:nvSpPr>
          <p:cNvPr id="3083" name="Text Box 30"/>
          <p:cNvSpPr txBox="1">
            <a:spLocks noChangeArrowheads="1"/>
          </p:cNvSpPr>
          <p:nvPr userDrawn="1"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1200" smtClean="0">
                <a:solidFill>
                  <a:srgbClr val="C0C0C0"/>
                </a:solidFill>
              </a:rPr>
              <a:t>May 11-12, 2011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" name="Rectangle 17"/>
          <p:cNvSpPr>
            <a:spLocks noChangeArrowheads="1"/>
          </p:cNvSpPr>
          <p:nvPr/>
        </p:nvSpPr>
        <p:spPr bwMode="auto">
          <a:xfrm>
            <a:off x="6940550" y="630555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>
              <a:spcBef>
                <a:spcPct val="0"/>
              </a:spcBef>
              <a:buFontTx/>
              <a:buNone/>
            </a:pPr>
            <a:fld id="{439A48F8-CAAA-425A-94E4-F0274AF461BA}" type="slidenum">
              <a:rPr lang="en-US" sz="1200" b="1">
                <a:solidFill>
                  <a:schemeClr val="bg1"/>
                </a:solidFill>
              </a:rPr>
              <a:pPr algn="r">
                <a:spcBef>
                  <a:spcPct val="0"/>
                </a:spcBef>
                <a:buFontTx/>
                <a:buNone/>
              </a:pPr>
              <a:t>‹#›</a:t>
            </a:fld>
            <a:endParaRPr lang="en-US" sz="1200" b="1">
              <a:solidFill>
                <a:schemeClr val="bg1"/>
              </a:solidFill>
            </a:endParaRPr>
          </a:p>
        </p:txBody>
      </p:sp>
      <p:grpSp>
        <p:nvGrpSpPr>
          <p:cNvPr id="4100" name="Group 25"/>
          <p:cNvGrpSpPr>
            <a:grpSpLocks/>
          </p:cNvGrpSpPr>
          <p:nvPr userDrawn="1"/>
        </p:nvGrpSpPr>
        <p:grpSpPr bwMode="auto">
          <a:xfrm>
            <a:off x="5708650" y="6124575"/>
            <a:ext cx="2047875" cy="661988"/>
            <a:chOff x="3596" y="3858"/>
            <a:chExt cx="1290" cy="417"/>
          </a:xfrm>
        </p:grpSpPr>
        <p:pic>
          <p:nvPicPr>
            <p:cNvPr id="4105" name="Picture 26" descr="NEW FAA LOGO"/>
            <p:cNvPicPr>
              <a:picLocks noChangeAspect="1" noChangeArrowheads="1"/>
            </p:cNvPicPr>
            <p:nvPr userDrawn="1"/>
          </p:nvPicPr>
          <p:blipFill>
            <a:blip r:embed="rId13" cstate="print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596" y="3858"/>
              <a:ext cx="416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6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200" b="1" smtClean="0">
                  <a:solidFill>
                    <a:schemeClr val="bg1"/>
                  </a:solidFill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200" b="1" smtClean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56349" name="Text Box 29"/>
          <p:cNvSpPr txBox="1">
            <a:spLocks noChangeArrowheads="1"/>
          </p:cNvSpPr>
          <p:nvPr userDrawn="1"/>
        </p:nvSpPr>
        <p:spPr bwMode="auto">
          <a:xfrm>
            <a:off x="449263" y="6205538"/>
            <a:ext cx="4889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1200" b="1" smtClean="0">
                <a:solidFill>
                  <a:srgbClr val="C0C0C0"/>
                </a:solidFill>
              </a:rPr>
              <a:t>Utilizing Intumescent Paint in the Packaging of Lithium Batteries</a:t>
            </a:r>
          </a:p>
        </p:txBody>
      </p:sp>
      <p:sp>
        <p:nvSpPr>
          <p:cNvPr id="4102" name="Text Box 30"/>
          <p:cNvSpPr txBox="1">
            <a:spLocks noChangeArrowheads="1"/>
          </p:cNvSpPr>
          <p:nvPr userDrawn="1"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1200" smtClean="0">
                <a:solidFill>
                  <a:srgbClr val="C0C0C0"/>
                </a:solidFill>
              </a:rPr>
              <a:t>May 11-12, 2011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F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131763" y="312738"/>
            <a:ext cx="5238750" cy="1138237"/>
          </a:xfrm>
        </p:spPr>
        <p:txBody>
          <a:bodyPr/>
          <a:lstStyle/>
          <a:p>
            <a:pPr eaLnBrk="1" hangingPunct="1"/>
            <a:r>
              <a:rPr lang="en-US" sz="2400" smtClean="0"/>
              <a:t>Fire Suppression in a Class E Cargo Compartment</a:t>
            </a:r>
          </a:p>
        </p:txBody>
      </p:sp>
      <p:sp>
        <p:nvSpPr>
          <p:cNvPr id="7171" name="Text Box 17"/>
          <p:cNvSpPr txBox="1">
            <a:spLocks noChangeArrowheads="1"/>
          </p:cNvSpPr>
          <p:nvPr/>
        </p:nvSpPr>
        <p:spPr bwMode="auto">
          <a:xfrm>
            <a:off x="1373188" y="5345113"/>
            <a:ext cx="431323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dirty="0">
                <a:solidFill>
                  <a:schemeClr val="bg1"/>
                </a:solidFill>
              </a:rPr>
              <a:t>International Aircraft Systems Fire Protection Working Group, </a:t>
            </a:r>
            <a:r>
              <a:rPr lang="en-US" sz="1600" dirty="0" smtClean="0">
                <a:solidFill>
                  <a:schemeClr val="bg1"/>
                </a:solidFill>
              </a:rPr>
              <a:t>Philadelphia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172" name="Text Box 18"/>
          <p:cNvSpPr txBox="1">
            <a:spLocks noChangeArrowheads="1"/>
          </p:cNvSpPr>
          <p:nvPr/>
        </p:nvSpPr>
        <p:spPr bwMode="auto">
          <a:xfrm>
            <a:off x="477838" y="5956300"/>
            <a:ext cx="49799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Dhaval Dadia, </a:t>
            </a:r>
            <a:r>
              <a:rPr lang="en-US" sz="1600" dirty="0">
                <a:solidFill>
                  <a:schemeClr val="bg1"/>
                </a:solidFill>
              </a:rPr>
              <a:t>FAA Technical Center Atlantic City, NJ</a:t>
            </a:r>
          </a:p>
        </p:txBody>
      </p:sp>
      <p:sp>
        <p:nvSpPr>
          <p:cNvPr id="7173" name="Text Box 19"/>
          <p:cNvSpPr txBox="1">
            <a:spLocks noChangeArrowheads="1"/>
          </p:cNvSpPr>
          <p:nvPr/>
        </p:nvSpPr>
        <p:spPr bwMode="auto">
          <a:xfrm>
            <a:off x="668338" y="6326188"/>
            <a:ext cx="21129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December 2-5, 2013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7174" name="Picture 23" descr="IMG_1514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1527175"/>
            <a:ext cx="5341937" cy="356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5164130"/>
              </p:ext>
            </p:extLst>
          </p:nvPr>
        </p:nvGraphicFramePr>
        <p:xfrm>
          <a:off x="0" y="0"/>
          <a:ext cx="9144000" cy="6028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943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smtClean="0"/>
              <a:t>Secondary Fire Suppression Agent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1" y="1508125"/>
            <a:ext cx="4916672" cy="4391025"/>
          </a:xfrm>
        </p:spPr>
        <p:txBody>
          <a:bodyPr/>
          <a:lstStyle/>
          <a:p>
            <a:r>
              <a:rPr lang="en-US" sz="2400" b="0" dirty="0" smtClean="0"/>
              <a:t>Detects and activates fires within the container.</a:t>
            </a:r>
          </a:p>
          <a:p>
            <a:r>
              <a:rPr lang="en-US" sz="2400" b="0" dirty="0" smtClean="0"/>
              <a:t>Extinguishes the fire within the container.</a:t>
            </a:r>
          </a:p>
          <a:p>
            <a:r>
              <a:rPr lang="en-US" sz="2400" b="0" dirty="0" smtClean="0"/>
              <a:t>Maintains a low oxygen concentration environment.</a:t>
            </a:r>
          </a:p>
          <a:p>
            <a:r>
              <a:rPr lang="en-US" sz="2400" b="0" dirty="0" smtClean="0"/>
              <a:t>Excess aerosol triggers smoke detectors outside the container.</a:t>
            </a:r>
          </a:p>
          <a:p>
            <a:endParaRPr lang="en-US" sz="2400" b="0" dirty="0"/>
          </a:p>
        </p:txBody>
      </p:sp>
      <p:pic>
        <p:nvPicPr>
          <p:cNvPr id="2050" name="Picture 2" descr="C:\Documents and Settings\dhaval dadia\My Documents\Fire Suppression in Cargo Container\UPS Test\DSP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454" y="1892596"/>
            <a:ext cx="3149327" cy="237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03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6032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9512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Video of Composite Cargo Container with Fire Suppression Agent</a:t>
            </a:r>
            <a:endParaRPr lang="en-US" sz="3600" dirty="0"/>
          </a:p>
        </p:txBody>
      </p:sp>
      <p:pic>
        <p:nvPicPr>
          <p:cNvPr id="5" name="ULD 4_Test 1_Dhaval Pres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592263" y="1508125"/>
            <a:ext cx="5854700" cy="4391025"/>
          </a:xfrm>
        </p:spPr>
      </p:pic>
    </p:spTree>
    <p:extLst>
      <p:ext uri="{BB962C8B-B14F-4D97-AF65-F5344CB8AC3E}">
        <p14:creationId xmlns:p14="http://schemas.microsoft.com/office/powerpoint/2010/main" val="272707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Zone Based Water Mist System</a:t>
            </a:r>
            <a:endParaRPr lang="en-US" dirty="0"/>
          </a:p>
        </p:txBody>
      </p:sp>
      <p:pic>
        <p:nvPicPr>
          <p:cNvPr id="1026" name="Picture 2" descr="F:\DCIM\108___10\IMG_028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" y="2223095"/>
            <a:ext cx="3948113" cy="296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Documents and Settings\dhaval dadia\My Documents\Fire Suppression in Cargo Container\Water Mist\WMS Test Setup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043" y="1676717"/>
            <a:ext cx="3825240" cy="405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64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Zone Based Water Mist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000" b="0" dirty="0" smtClean="0"/>
              <a:t>Environmental Engineering Concepts water mist system used in Class-C testing is being repurposed for use in Class-E Cargo.</a:t>
            </a:r>
          </a:p>
          <a:p>
            <a:pPr lvl="1"/>
            <a:r>
              <a:rPr lang="en-US" sz="2600" dirty="0" smtClean="0"/>
              <a:t>High Pressure, Pump Driven System</a:t>
            </a:r>
          </a:p>
          <a:p>
            <a:pPr lvl="1"/>
            <a:r>
              <a:rPr lang="en-US" sz="2600" dirty="0" smtClean="0"/>
              <a:t>Zones will be divided by each container position.</a:t>
            </a:r>
          </a:p>
          <a:p>
            <a:pPr lvl="1"/>
            <a:r>
              <a:rPr lang="en-US" sz="2600" dirty="0" smtClean="0"/>
              <a:t>Each zone consists of 23 nozzles.</a:t>
            </a:r>
          </a:p>
          <a:p>
            <a:pPr lvl="1"/>
            <a:r>
              <a:rPr lang="en-US" sz="2600" dirty="0" smtClean="0"/>
              <a:t>System Flow Rate ~ 0.54gpm (1 zone) to 1.84gpm (4 zones)</a:t>
            </a:r>
          </a:p>
          <a:p>
            <a:pPr lvl="1"/>
            <a:r>
              <a:rPr lang="en-US" sz="2600" dirty="0" smtClean="0"/>
              <a:t>System Operating Pressure ~ 550psig (4 zones activated) to 1150psig (1 zone activated)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54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Zone Based Water Mist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200" b="0" dirty="0" smtClean="0"/>
              <a:t>Activation of Water Mist System</a:t>
            </a:r>
          </a:p>
          <a:p>
            <a:pPr lvl="1"/>
            <a:r>
              <a:rPr lang="en-US" dirty="0" smtClean="0"/>
              <a:t>Automated activation triggered when ceiling temperature reaches 200</a:t>
            </a:r>
            <a:r>
              <a:rPr lang="en-US" dirty="0" smtClean="0">
                <a:sym typeface="Symbol"/>
              </a:rPr>
              <a:t></a:t>
            </a:r>
            <a:r>
              <a:rPr lang="en-US" dirty="0" smtClean="0"/>
              <a:t>F.</a:t>
            </a:r>
          </a:p>
          <a:p>
            <a:pPr lvl="1"/>
            <a:r>
              <a:rPr lang="en-US" dirty="0" smtClean="0"/>
              <a:t>The system stays on until ceiling temperatures decrease to under </a:t>
            </a:r>
            <a:r>
              <a:rPr lang="en-US" dirty="0"/>
              <a:t>200</a:t>
            </a:r>
            <a:r>
              <a:rPr lang="en-US" dirty="0">
                <a:sym typeface="Symbol"/>
              </a:rPr>
              <a:t></a:t>
            </a:r>
            <a:r>
              <a:rPr lang="en-US" dirty="0"/>
              <a:t>F</a:t>
            </a:r>
            <a:r>
              <a:rPr lang="en-US" dirty="0" smtClean="0"/>
              <a:t>.</a:t>
            </a:r>
          </a:p>
          <a:p>
            <a:r>
              <a:rPr lang="en-US" sz="3200" b="0" dirty="0" smtClean="0"/>
              <a:t>Effectiveness of the system will be based on the amount </a:t>
            </a:r>
            <a:r>
              <a:rPr lang="en-US" sz="3200" b="0" dirty="0"/>
              <a:t>of water used in various test </a:t>
            </a:r>
            <a:r>
              <a:rPr lang="en-US" sz="3200" b="0" dirty="0" smtClean="0"/>
              <a:t>scenarios.</a:t>
            </a:r>
          </a:p>
          <a:p>
            <a:pPr lvl="1"/>
            <a:r>
              <a:rPr lang="en-US" dirty="0" smtClean="0"/>
              <a:t>The amount of water will </a:t>
            </a:r>
            <a:r>
              <a:rPr lang="en-US" dirty="0"/>
              <a:t>be determined based on </a:t>
            </a:r>
            <a:r>
              <a:rPr lang="en-US" dirty="0" smtClean="0"/>
              <a:t>difference in the weight of the water holding tank before and after the test.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02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Zone Based Water Mist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b="0" dirty="0" smtClean="0"/>
              <a:t>Test scenarios to measure the effectiveness of the system.</a:t>
            </a:r>
          </a:p>
          <a:p>
            <a:pPr lvl="1"/>
            <a:r>
              <a:rPr lang="en-US" sz="2600" dirty="0" smtClean="0"/>
              <a:t>Full and half </a:t>
            </a:r>
            <a:r>
              <a:rPr lang="en-US" sz="2600" smtClean="0"/>
              <a:t>load pallet </a:t>
            </a:r>
            <a:r>
              <a:rPr lang="en-US" sz="2600" dirty="0" smtClean="0"/>
              <a:t>fires.</a:t>
            </a:r>
          </a:p>
          <a:p>
            <a:pPr lvl="1"/>
            <a:r>
              <a:rPr lang="en-US" sz="2600" dirty="0" smtClean="0"/>
              <a:t>Palette fires with Fire Containment Covers (FCC).</a:t>
            </a:r>
          </a:p>
          <a:p>
            <a:pPr lvl="1"/>
            <a:r>
              <a:rPr lang="en-US" sz="2600" dirty="0" smtClean="0"/>
              <a:t>Full and half load fires in Polycarbonate / Aluminum AAYs.</a:t>
            </a:r>
          </a:p>
          <a:p>
            <a:pPr lvl="1"/>
            <a:r>
              <a:rPr lang="en-US" sz="2600" dirty="0" smtClean="0"/>
              <a:t>Full and half load fires in Fire Resistant Containers (FRC).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07081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Lithium Battery Testing</a:t>
            </a:r>
            <a:endParaRPr lang="en-US" dirty="0"/>
          </a:p>
        </p:txBody>
      </p:sp>
      <p:pic>
        <p:nvPicPr>
          <p:cNvPr id="2050" name="Picture 2" descr="C:\Documents and Settings\dhaval dadia\My Documents\Fire Suppression in Cargo Container\5000 Battery Tests\Test Setup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300" y="2223095"/>
            <a:ext cx="3948113" cy="296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b="0" dirty="0" smtClean="0"/>
              <a:t>Test FCC and FRC against lithium batteries as a fire load.</a:t>
            </a:r>
          </a:p>
          <a:p>
            <a:pPr lvl="1"/>
            <a:r>
              <a:rPr lang="en-US" sz="2000" b="0" dirty="0" smtClean="0"/>
              <a:t>Lithium-ion 5000 18650 cells</a:t>
            </a:r>
          </a:p>
          <a:p>
            <a:pPr lvl="1"/>
            <a:r>
              <a:rPr lang="en-US" sz="2000" dirty="0" smtClean="0"/>
              <a:t>Lithium metal 4800 SF123A cells</a:t>
            </a:r>
          </a:p>
          <a:p>
            <a:r>
              <a:rPr lang="en-US" sz="2400" b="0" dirty="0" smtClean="0"/>
              <a:t>Test will be conducted within a Class E compartment of a 727.</a:t>
            </a:r>
          </a:p>
        </p:txBody>
      </p:sp>
    </p:spTree>
    <p:extLst>
      <p:ext uri="{BB962C8B-B14F-4D97-AF65-F5344CB8AC3E}">
        <p14:creationId xmlns:p14="http://schemas.microsoft.com/office/powerpoint/2010/main" val="12221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Lithium Battery Testing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Instrumentation</a:t>
            </a:r>
          </a:p>
          <a:p>
            <a:pPr lvl="1"/>
            <a:r>
              <a:rPr lang="en-US" dirty="0" smtClean="0"/>
              <a:t>Thermocouples</a:t>
            </a:r>
          </a:p>
          <a:p>
            <a:pPr lvl="1"/>
            <a:r>
              <a:rPr lang="en-US" dirty="0" smtClean="0"/>
              <a:t>Calorimeter</a:t>
            </a:r>
          </a:p>
          <a:p>
            <a:pPr lvl="1"/>
            <a:r>
              <a:rPr lang="en-US" dirty="0" smtClean="0"/>
              <a:t>Smoke meter</a:t>
            </a:r>
          </a:p>
          <a:p>
            <a:pPr lvl="1"/>
            <a:r>
              <a:rPr lang="en-US" dirty="0" smtClean="0"/>
              <a:t>Gas Measurement – CO, CO2, O2</a:t>
            </a:r>
          </a:p>
          <a:p>
            <a:pPr lvl="1"/>
            <a:r>
              <a:rPr lang="en-US" dirty="0" smtClean="0"/>
              <a:t>Pressure Measurement</a:t>
            </a:r>
          </a:p>
        </p:txBody>
      </p:sp>
    </p:spTree>
    <p:extLst>
      <p:ext uri="{BB962C8B-B14F-4D97-AF65-F5344CB8AC3E}">
        <p14:creationId xmlns:p14="http://schemas.microsoft.com/office/powerpoint/2010/main" val="109872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Accident History</a:t>
            </a:r>
          </a:p>
        </p:txBody>
      </p:sp>
      <p:pic>
        <p:nvPicPr>
          <p:cNvPr id="16" name="Picture 2" descr="C:\Documents and Settings\dhaval dadia\Desktop\UPS Philly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3575" y="1447760"/>
            <a:ext cx="5472058" cy="207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Documents and Settings\dhaval dadia\Desktop\UPS Philly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4700" y="3522343"/>
            <a:ext cx="3347592" cy="251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933575" y="2618728"/>
            <a:ext cx="1709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200" dirty="0" smtClean="0">
                <a:latin typeface="Arial Rounded MT Bold" panose="020F0704030504030204" pitchFamily="34" charset="0"/>
              </a:rPr>
              <a:t>UPS DC-8</a:t>
            </a:r>
          </a:p>
          <a:p>
            <a:pPr>
              <a:buNone/>
            </a:pPr>
            <a:r>
              <a:rPr lang="en-US" sz="1200" dirty="0" smtClean="0">
                <a:latin typeface="Arial Rounded MT Bold" panose="020F0704030504030204" pitchFamily="34" charset="0"/>
              </a:rPr>
              <a:t>Feb. 7, 2006</a:t>
            </a:r>
          </a:p>
          <a:p>
            <a:pPr>
              <a:buNone/>
            </a:pPr>
            <a:r>
              <a:rPr lang="en-US" sz="1200" dirty="0" smtClean="0">
                <a:latin typeface="Arial Rounded MT Bold" panose="020F0704030504030204" pitchFamily="34" charset="0"/>
              </a:rPr>
              <a:t>Philadelphia, PA</a:t>
            </a:r>
            <a:endParaRPr lang="en-US" sz="12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10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Conclusion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 smtClean="0"/>
              <a:t>A solution set has been achieved in suppressing fires in class-E cargo compartments by combining oxygen starvation with an effective fire extinguishing agent.</a:t>
            </a:r>
          </a:p>
          <a:p>
            <a:r>
              <a:rPr lang="en-US" b="0" dirty="0" smtClean="0"/>
              <a:t>The capability of FRCs and FCCs against lithium battery fires is yet to be determined.</a:t>
            </a:r>
            <a:endParaRPr lang="en-US" b="0" smtClean="0"/>
          </a:p>
          <a:p>
            <a:endParaRPr lang="en-US" b="0" dirty="0" smtClean="0"/>
          </a:p>
        </p:txBody>
      </p:sp>
    </p:spTree>
    <p:extLst>
      <p:ext uri="{BB962C8B-B14F-4D97-AF65-F5344CB8AC3E}">
        <p14:creationId xmlns:p14="http://schemas.microsoft.com/office/powerpoint/2010/main" val="355698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Accident History</a:t>
            </a:r>
          </a:p>
        </p:txBody>
      </p:sp>
      <p:pic>
        <p:nvPicPr>
          <p:cNvPr id="8" name="Picture 8" descr="C:\Documents and Settings\dhaval dadia\Desktop\UPS-Dubai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84651" y="1246048"/>
            <a:ext cx="4709602" cy="217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Documents and Settings\dhaval dadia\Desktop\UPS 6 Dubai Pictures 01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3699" y="3425954"/>
            <a:ext cx="3471506" cy="260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084651" y="2594957"/>
            <a:ext cx="1824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200" dirty="0" smtClean="0">
                <a:latin typeface="Arial Rounded MT Bold" panose="020F0704030504030204" pitchFamily="34" charset="0"/>
                <a:cs typeface="Arial" pitchFamily="34" charset="0"/>
              </a:rPr>
              <a:t>UPS Boeing 747</a:t>
            </a:r>
          </a:p>
          <a:p>
            <a:pPr>
              <a:buNone/>
            </a:pPr>
            <a:r>
              <a:rPr lang="en-US" sz="1200" dirty="0" smtClean="0">
                <a:latin typeface="Arial Rounded MT Bold" panose="020F0704030504030204" pitchFamily="34" charset="0"/>
                <a:cs typeface="Arial" pitchFamily="34" charset="0"/>
              </a:rPr>
              <a:t>Sept. 3, 2010</a:t>
            </a:r>
          </a:p>
          <a:p>
            <a:pPr>
              <a:buNone/>
            </a:pPr>
            <a:r>
              <a:rPr lang="en-US" sz="1200" dirty="0" smtClean="0">
                <a:latin typeface="Arial Rounded MT Bold" panose="020F0704030504030204" pitchFamily="34" charset="0"/>
                <a:cs typeface="Arial" pitchFamily="34" charset="0"/>
              </a:rPr>
              <a:t>Dubai, UAE</a:t>
            </a:r>
            <a:endParaRPr lang="en-US" sz="1200" dirty="0">
              <a:latin typeface="Arial Rounded MT Bold" panose="020F07040305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59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Accident History</a:t>
            </a:r>
          </a:p>
        </p:txBody>
      </p:sp>
      <p:pic>
        <p:nvPicPr>
          <p:cNvPr id="3" name="Picture 4" descr="C:\Documents and Settings\dhaval dadia\Desktop\196425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1536" y="1286281"/>
            <a:ext cx="6175797" cy="206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Documents and Settings\dhaval dadia\Desktop\1023-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5220" y="3353625"/>
            <a:ext cx="3572538" cy="267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1536" y="2522628"/>
            <a:ext cx="21799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smtClean="0">
                <a:latin typeface="Arial Rounded MT Bold" panose="020F0704030504030204" pitchFamily="34" charset="0"/>
              </a:rPr>
              <a:t>Asiana Airlines Boeing 747</a:t>
            </a:r>
          </a:p>
          <a:p>
            <a:pPr>
              <a:buNone/>
            </a:pPr>
            <a:r>
              <a:rPr lang="en-US" sz="1200" dirty="0" smtClean="0">
                <a:latin typeface="Arial Rounded MT Bold" panose="020F0704030504030204" pitchFamily="34" charset="0"/>
              </a:rPr>
              <a:t>July 28, 2011</a:t>
            </a:r>
          </a:p>
          <a:p>
            <a:pPr>
              <a:buNone/>
            </a:pPr>
            <a:r>
              <a:rPr lang="en-US" sz="1200" dirty="0" smtClean="0">
                <a:latin typeface="Arial Rounded MT Bold" panose="020F0704030504030204" pitchFamily="34" charset="0"/>
              </a:rPr>
              <a:t>South Korea</a:t>
            </a:r>
            <a:endParaRPr lang="en-US" sz="12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92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Regulations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Appendix F to Part 25 - Part I - (a)(v</a:t>
            </a:r>
            <a:r>
              <a:rPr lang="en-US" sz="1800" dirty="0"/>
              <a:t>) </a:t>
            </a:r>
            <a:r>
              <a:rPr lang="en-US" sz="1400" dirty="0"/>
              <a:t>Except for small parts (such as knobs, handles, rollers, fasteners, clips, grommets, rub strips, pulleys, and small electrical parts) that would not contribute significantly to the propagation of a fire and for electrical wire and cable insulation, materials in items not specified in paragraphs (a)(1)(</a:t>
            </a:r>
            <a:r>
              <a:rPr lang="en-US" sz="1400" dirty="0" err="1"/>
              <a:t>i</a:t>
            </a:r>
            <a:r>
              <a:rPr lang="en-US" sz="1400" dirty="0"/>
              <a:t>), (ii), (iii), or (iv) of part I of this appendix may not have a burn rate greater than 4.0 inches per minute when tested horizontally in accordance with the applicable portions of this appendix</a:t>
            </a:r>
            <a:r>
              <a:rPr lang="en-US" sz="1400" dirty="0" smtClean="0"/>
              <a:t>.</a:t>
            </a:r>
          </a:p>
          <a:p>
            <a:endParaRPr lang="en-US" sz="1800" dirty="0" smtClean="0"/>
          </a:p>
          <a:p>
            <a:r>
              <a:rPr lang="en-US" sz="1800" dirty="0" smtClean="0"/>
              <a:t>SAE and ISO are working on creating regulations for the materials used in the construction of a container to be similar to a cargo liner burnthrough test.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1500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NTSB Safety Recommendation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0" dirty="0" smtClean="0"/>
              <a:t>“Container design has a significant effect on the time it takes for an internal fire to become detectable to a smoke detector outside the container.”</a:t>
            </a:r>
          </a:p>
          <a:p>
            <a:endParaRPr lang="en-US" sz="2400" b="0" dirty="0" smtClean="0"/>
          </a:p>
          <a:p>
            <a:r>
              <a:rPr lang="en-US" sz="2400" b="0" dirty="0" smtClean="0"/>
              <a:t>“Container construction materials have a significant effect on the total fire load and energy release rate of a cargo fire.”</a:t>
            </a:r>
          </a:p>
        </p:txBody>
      </p:sp>
    </p:spTree>
    <p:extLst>
      <p:ext uri="{BB962C8B-B14F-4D97-AF65-F5344CB8AC3E}">
        <p14:creationId xmlns:p14="http://schemas.microsoft.com/office/powerpoint/2010/main" val="49089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Engineering a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Identifying ways to suppress fires in class-E cargo compartments</a:t>
            </a:r>
          </a:p>
          <a:p>
            <a:pPr lvl="1"/>
            <a:r>
              <a:rPr lang="en-US" dirty="0"/>
              <a:t>Aerosol Fire Suppression Agent</a:t>
            </a:r>
          </a:p>
          <a:p>
            <a:pPr lvl="1"/>
            <a:r>
              <a:rPr lang="en-US" dirty="0"/>
              <a:t>Oxygen Starvation (Fire Resistant Container)</a:t>
            </a:r>
          </a:p>
          <a:p>
            <a:pPr lvl="1"/>
            <a:r>
              <a:rPr lang="en-US" dirty="0" smtClean="0"/>
              <a:t>FRC + Aerosol </a:t>
            </a:r>
            <a:r>
              <a:rPr lang="en-US" dirty="0"/>
              <a:t>Fire Suppression Agent </a:t>
            </a:r>
            <a:endParaRPr lang="en-US" dirty="0" smtClean="0"/>
          </a:p>
          <a:p>
            <a:pPr lvl="1"/>
            <a:r>
              <a:rPr lang="en-US" dirty="0" smtClean="0"/>
              <a:t>Water </a:t>
            </a:r>
            <a:r>
              <a:rPr lang="en-US" dirty="0"/>
              <a:t>Mist System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57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Aerosol Fire Suppression Agent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508125"/>
            <a:ext cx="4443413" cy="4391025"/>
          </a:xfrm>
        </p:spPr>
        <p:txBody>
          <a:bodyPr/>
          <a:lstStyle/>
          <a:p>
            <a:r>
              <a:rPr lang="en-US" sz="2400" b="0" dirty="0" smtClean="0"/>
              <a:t>Currently used ULDs can withstand deep seated fires for approximately 8 minutes with an aerosol based fire suppression agent.</a:t>
            </a:r>
          </a:p>
          <a:p>
            <a:r>
              <a:rPr lang="en-US" sz="2400" b="0" dirty="0" smtClean="0"/>
              <a:t>The agent escapes from the door which allows for fresh air to enter the container.</a:t>
            </a:r>
            <a:endParaRPr lang="en-US" sz="2400" b="0" dirty="0"/>
          </a:p>
        </p:txBody>
      </p:sp>
      <p:pic>
        <p:nvPicPr>
          <p:cNvPr id="7" name="Content Placeholder 6" descr="327.JPG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5813" y="2222500"/>
            <a:ext cx="3949700" cy="29622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4385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Oxygen Starvation (FRC)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86860"/>
            <a:ext cx="4423144" cy="4391025"/>
          </a:xfrm>
        </p:spPr>
        <p:txBody>
          <a:bodyPr/>
          <a:lstStyle/>
          <a:p>
            <a:r>
              <a:rPr lang="en-US" sz="2400" b="0" dirty="0" smtClean="0"/>
              <a:t>Develop materials that can withstand fires within the container.</a:t>
            </a:r>
          </a:p>
          <a:p>
            <a:r>
              <a:rPr lang="en-US" sz="2400" b="0" dirty="0" smtClean="0"/>
              <a:t>Reduce the air exchange rate to</a:t>
            </a:r>
          </a:p>
          <a:p>
            <a:pPr lvl="1"/>
            <a:r>
              <a:rPr lang="en-US" sz="2000" dirty="0" smtClean="0"/>
              <a:t>Reduce oxygen replenishment</a:t>
            </a:r>
          </a:p>
          <a:p>
            <a:pPr lvl="1"/>
            <a:r>
              <a:rPr lang="en-US" sz="2000" b="0" dirty="0" smtClean="0"/>
              <a:t>Retain the aerosol based fire suppression agen</a:t>
            </a:r>
            <a:r>
              <a:rPr lang="en-US" sz="2000" dirty="0" smtClean="0"/>
              <a:t>t within itself</a:t>
            </a:r>
          </a:p>
          <a:p>
            <a:r>
              <a:rPr lang="en-US" sz="2400" b="0" dirty="0" smtClean="0"/>
              <a:t>Reduction in the weight of the container by using the composite material.</a:t>
            </a:r>
            <a:endParaRPr lang="en-US" sz="2400" b="0" dirty="0"/>
          </a:p>
        </p:txBody>
      </p:sp>
      <p:pic>
        <p:nvPicPr>
          <p:cNvPr id="1027" name="Picture 3" descr="C:\Documents and Settings\dhaval dadia\My Documents\Fire Suppression in Cargo Container\UPS Test\AAD Container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2102667"/>
            <a:ext cx="3949700" cy="320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04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Custom Design">
  <a:themeElements>
    <a:clrScheme name="4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Custom Design">
  <a:themeElements>
    <a:clrScheme name="5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Custom Design">
  <a:themeElements>
    <a:clrScheme name="6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20218</TotalTime>
  <Words>896</Words>
  <Application>Microsoft Office PowerPoint</Application>
  <PresentationFormat>On-screen Show (4:3)</PresentationFormat>
  <Paragraphs>102</Paragraphs>
  <Slides>20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1_Custom Design</vt:lpstr>
      <vt:lpstr>4_Custom Design</vt:lpstr>
      <vt:lpstr>5_Custom Design</vt:lpstr>
      <vt:lpstr>6_Custom Design</vt:lpstr>
      <vt:lpstr>Fire Suppression in a Class E Cargo Compartment</vt:lpstr>
      <vt:lpstr>Accident History</vt:lpstr>
      <vt:lpstr>Accident History</vt:lpstr>
      <vt:lpstr>Accident History</vt:lpstr>
      <vt:lpstr>Current Regulations</vt:lpstr>
      <vt:lpstr>NTSB Safety Recommendation</vt:lpstr>
      <vt:lpstr>Engineering a Solution</vt:lpstr>
      <vt:lpstr>Aerosol Fire Suppression Agent</vt:lpstr>
      <vt:lpstr>Oxygen Starvation (FRC)</vt:lpstr>
      <vt:lpstr>PowerPoint Presentation</vt:lpstr>
      <vt:lpstr>Secondary Fire Suppression Agent</vt:lpstr>
      <vt:lpstr>PowerPoint Presentation</vt:lpstr>
      <vt:lpstr>Video of Composite Cargo Container with Fire Suppression Agent</vt:lpstr>
      <vt:lpstr>Zone Based Water Mist System</vt:lpstr>
      <vt:lpstr>Zone Based Water Mist System</vt:lpstr>
      <vt:lpstr>Zone Based Water Mist System</vt:lpstr>
      <vt:lpstr>Zone Based Water Mist System</vt:lpstr>
      <vt:lpstr>Lithium Battery Testing</vt:lpstr>
      <vt:lpstr>Lithium Battery Testing</vt:lpstr>
      <vt:lpstr>Conclusion</vt:lpstr>
    </vt:vector>
  </TitlesOfParts>
  <Company>FAA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MTONEY</dc:creator>
  <cp:lastModifiedBy>Michael Donio</cp:lastModifiedBy>
  <cp:revision>232</cp:revision>
  <dcterms:created xsi:type="dcterms:W3CDTF">2005-01-28T20:32:53Z</dcterms:created>
  <dcterms:modified xsi:type="dcterms:W3CDTF">2014-01-24T19:27:31Z</dcterms:modified>
</cp:coreProperties>
</file>